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6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</p:sldIdLst>
  <p:sldSz cy="5143500" cx="9144000"/>
  <p:notesSz cx="6858000" cy="9144000"/>
  <p:embeddedFontLst>
    <p:embeddedFont>
      <p:font typeface="Roboto"/>
      <p:regular r:id="rId47"/>
      <p:bold r:id="rId48"/>
      <p:italic r:id="rId49"/>
      <p:boldItalic r:id="rId50"/>
    </p:embeddedFont>
    <p:embeddedFont>
      <p:font typeface="Fjalla One"/>
      <p:regular r:id="rId51"/>
    </p:embeddedFont>
    <p:embeddedFont>
      <p:font typeface="Jua"/>
      <p:regular r:id="rId52"/>
    </p:embeddedFont>
    <p:embeddedFont>
      <p:font typeface="ABeeZee"/>
      <p:regular r:id="rId53"/>
      <p:italic r:id="rId54"/>
    </p:embeddedFont>
    <p:embeddedFont>
      <p:font typeface="Archivo Black"/>
      <p:regular r:id="rId5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5BC5A4D0-7238-4D1F-970F-30AACC88B1F6}">
  <a:tblStyle styleId="{5BC5A4D0-7238-4D1F-970F-30AACC88B1F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Roboto-bold.fntdata"/><Relationship Id="rId47" Type="http://schemas.openxmlformats.org/officeDocument/2006/relationships/font" Target="fonts/Roboto-regular.fntdata"/><Relationship Id="rId49" Type="http://schemas.openxmlformats.org/officeDocument/2006/relationships/font" Target="fonts/Robot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FjallaOne-regular.fntdata"/><Relationship Id="rId50" Type="http://schemas.openxmlformats.org/officeDocument/2006/relationships/font" Target="fonts/Roboto-boldItalic.fntdata"/><Relationship Id="rId53" Type="http://schemas.openxmlformats.org/officeDocument/2006/relationships/font" Target="fonts/ABeeZee-regular.fntdata"/><Relationship Id="rId52" Type="http://schemas.openxmlformats.org/officeDocument/2006/relationships/font" Target="fonts/Jua-regular.fntdata"/><Relationship Id="rId11" Type="http://schemas.openxmlformats.org/officeDocument/2006/relationships/slide" Target="slides/slide6.xml"/><Relationship Id="rId55" Type="http://schemas.openxmlformats.org/officeDocument/2006/relationships/font" Target="fonts/ArchivoBlack-regular.fntdata"/><Relationship Id="rId10" Type="http://schemas.openxmlformats.org/officeDocument/2006/relationships/slide" Target="slides/slide5.xml"/><Relationship Id="rId54" Type="http://schemas.openxmlformats.org/officeDocument/2006/relationships/font" Target="fonts/ABeeZee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14476d3f7a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114476d3f7a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8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g114476d3f7a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0" name="Google Shape;1290;g114476d3f7a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5" name="Shape 1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6" name="Google Shape;1416;g11572bc312b_0_8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7" name="Google Shape;1417;g11572bc312b_0_8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4" name="Shape 1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5" name="Google Shape;1625;g11572bc312b_0_27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6" name="Google Shape;1626;g11572bc312b_0_27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g11572bc312b_0_2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6" name="Google Shape;1716;g11572bc312b_0_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2" name="Shape 1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3" name="Google Shape;1813;g1422a455547_0_3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4" name="Google Shape;1814;g1422a455547_0_3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2" name="Shape 1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3" name="Google Shape;1903;g11572bc312b_0_7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4" name="Google Shape;1904;g11572bc312b_0_7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0" name="Shape 2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1" name="Google Shape;2011;g1420c579cce_0_3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2" name="Google Shape;2012;g1420c579cce_0_3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g1443cbb137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7" name="Google Shape;2147;g1443cbb137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3" name="Shape 2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4" name="Google Shape;2264;g1422a455547_0_5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5" name="Google Shape;2265;g1422a455547_0_5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3" name="Shape 2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4" name="Google Shape;2354;g11572bc312b_0_30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5" name="Google Shape;2355;g11572bc312b_0_30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11572bc312b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11572bc312b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8" name="Shape 2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9" name="Google Shape;2439;g11572bc312b_0_30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0" name="Google Shape;2440;g11572bc312b_0_30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1" name="Shape 2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2" name="Google Shape;2532;g1381c05046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3" name="Google Shape;2533;g1381c05046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9" name="Shape 2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0" name="Google Shape;2610;g1380e6e4dd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1" name="Google Shape;2611;g1380e6e4dd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4" name="Shape 2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5" name="Google Shape;2685;g1380e6e4dd4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6" name="Google Shape;2686;g1380e6e4dd4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9" name="Shape 2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0" name="Google Shape;2760;g11572bc312b_0_13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1" name="Google Shape;2761;g11572bc312b_0_13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g1422a455547_0_8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1" name="Google Shape;2881;g1422a455547_0_8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g1422a455547_0_7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8" name="Google Shape;3028;g1422a455547_0_7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6" name="Shape 3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7" name="Google Shape;3147;g11572bc312b_0_8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8" name="Google Shape;3148;g11572bc312b_0_8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g11572bc312b_0_30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3" name="Google Shape;3213;g11572bc312b_0_30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7" name="Shape 3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8" name="Google Shape;3288;g1463be5e485_1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9" name="Google Shape;3289;g1463be5e485_1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1420c579cce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1420c579cce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g1420c579cce_0_6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9" name="Google Shape;3359;g1420c579cce_0_6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1" name="Google Shape;3431;g1463be5e485_1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2" name="Google Shape;3432;g1463be5e485_1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3" name="Shape 3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4" name="Google Shape;3504;g14241c401fd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5" name="Google Shape;3505;g14241c401fd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6" name="Shape 3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7" name="Google Shape;3577;g1463be5e485_1_2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8" name="Google Shape;3578;g1463be5e485_1_2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9" name="Shape 3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0" name="Google Shape;3650;g14241c401fd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1" name="Google Shape;3651;g14241c401fd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2" name="Shape 3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3" name="Google Shape;3723;g1463be5e485_1_3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4" name="Google Shape;3724;g1463be5e485_1_3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5" name="Shape 3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6" name="Google Shape;3796;g1380e6e4dd4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7" name="Google Shape;3797;g1380e6e4dd4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7" name="Shape 3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8" name="Google Shape;3848;g1420c579cce_0_5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9" name="Google Shape;3849;g1420c579cce_0_5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8" name="Shape 3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9" name="Google Shape;3949;g11572bc312b_0_30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0" name="Google Shape;3950;g11572bc312b_0_30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4" name="Shape 4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5" name="Google Shape;4035;g1466939576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6" name="Google Shape;4036;g1466939576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11572bc312b_0_30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5" name="Google Shape;575;g11572bc312b_0_30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6" name="Shape 4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7" name="Google Shape;4117;g14669395763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8" name="Google Shape;4118;g14669395763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8" name="Shape 4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9" name="Google Shape;4199;gb1fa4ddd8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0" name="Google Shape;4200;gb1fa4ddd8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11572bc312b_0_30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11572bc312b_0_30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g11572bc312b_0_30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7" name="Google Shape;787;g11572bc312b_0_30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g11572bc312b_0_23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8" name="Google Shape;898;g11572bc312b_0_23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ge21fa792a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6" name="Google Shape;1016;ge21fa792a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2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Google Shape;1083;g11572bc312b_0_24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4" name="Google Shape;1084;g11572bc312b_0_24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1"/>
        </a:soli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idx="1" type="subTitle"/>
          </p:nvPr>
        </p:nvSpPr>
        <p:spPr>
          <a:xfrm rot="-466">
            <a:off x="1047825" y="3464778"/>
            <a:ext cx="4427400" cy="42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0" name="Google Shape;10;p2"/>
          <p:cNvSpPr txBox="1"/>
          <p:nvPr>
            <p:ph type="ctrTitle"/>
          </p:nvPr>
        </p:nvSpPr>
        <p:spPr>
          <a:xfrm>
            <a:off x="1014650" y="1661325"/>
            <a:ext cx="4460700" cy="174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b="0"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/>
          <p:nvPr/>
        </p:nvSpPr>
        <p:spPr>
          <a:xfrm rot="-1903742">
            <a:off x="1874187" y="-429300"/>
            <a:ext cx="9660801" cy="6528628"/>
          </a:xfrm>
          <a:custGeom>
            <a:rect b="b" l="l" r="r" t="t"/>
            <a:pathLst>
              <a:path extrusionOk="0" h="39637" w="93377">
                <a:moveTo>
                  <a:pt x="93377" y="0"/>
                </a:moveTo>
                <a:cubicBezTo>
                  <a:pt x="93377" y="0"/>
                  <a:pt x="93377" y="0"/>
                  <a:pt x="93377" y="0"/>
                </a:cubicBezTo>
                <a:lnTo>
                  <a:pt x="93377" y="0"/>
                </a:lnTo>
                <a:cubicBezTo>
                  <a:pt x="93377" y="0"/>
                  <a:pt x="93377" y="0"/>
                  <a:pt x="93377" y="0"/>
                </a:cubicBezTo>
                <a:close/>
                <a:moveTo>
                  <a:pt x="93377" y="0"/>
                </a:moveTo>
                <a:lnTo>
                  <a:pt x="93377" y="0"/>
                </a:lnTo>
                <a:cubicBezTo>
                  <a:pt x="93375" y="200"/>
                  <a:pt x="91801" y="1038"/>
                  <a:pt x="91636" y="1151"/>
                </a:cubicBezTo>
                <a:cubicBezTo>
                  <a:pt x="89957" y="2294"/>
                  <a:pt x="88315" y="3492"/>
                  <a:pt x="86701" y="4725"/>
                </a:cubicBezTo>
                <a:cubicBezTo>
                  <a:pt x="80499" y="9461"/>
                  <a:pt x="75322" y="15897"/>
                  <a:pt x="67870" y="18805"/>
                </a:cubicBezTo>
                <a:cubicBezTo>
                  <a:pt x="63631" y="20460"/>
                  <a:pt x="59024" y="20845"/>
                  <a:pt x="54456" y="20845"/>
                </a:cubicBezTo>
                <a:cubicBezTo>
                  <a:pt x="53842" y="20845"/>
                  <a:pt x="53228" y="20838"/>
                  <a:pt x="52616" y="20826"/>
                </a:cubicBezTo>
                <a:cubicBezTo>
                  <a:pt x="46114" y="20700"/>
                  <a:pt x="39636" y="20063"/>
                  <a:pt x="33177" y="19341"/>
                </a:cubicBezTo>
                <a:cubicBezTo>
                  <a:pt x="30003" y="18986"/>
                  <a:pt x="26764" y="18588"/>
                  <a:pt x="23551" y="18588"/>
                </a:cubicBezTo>
                <a:cubicBezTo>
                  <a:pt x="20739" y="18588"/>
                  <a:pt x="17947" y="18893"/>
                  <a:pt x="15238" y="19800"/>
                </a:cubicBezTo>
                <a:cubicBezTo>
                  <a:pt x="8551" y="22038"/>
                  <a:pt x="3739" y="27439"/>
                  <a:pt x="1346" y="33960"/>
                </a:cubicBezTo>
                <a:cubicBezTo>
                  <a:pt x="778" y="35509"/>
                  <a:pt x="1" y="37463"/>
                  <a:pt x="1" y="39153"/>
                </a:cubicBezTo>
                <a:lnTo>
                  <a:pt x="1" y="39636"/>
                </a:lnTo>
                <a:lnTo>
                  <a:pt x="93086" y="39589"/>
                </a:lnTo>
                <a:cubicBezTo>
                  <a:pt x="93086" y="39589"/>
                  <a:pt x="93376" y="85"/>
                  <a:pt x="93377" y="0"/>
                </a:cubicBezTo>
                <a:close/>
              </a:path>
            </a:pathLst>
          </a:custGeom>
          <a:solidFill>
            <a:srgbClr val="FFA200">
              <a:alpha val="106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 rot="1213912">
            <a:off x="-1248797" y="-1671390"/>
            <a:ext cx="4305030" cy="4422789"/>
          </a:xfrm>
          <a:custGeom>
            <a:rect b="b" l="l" r="r" t="t"/>
            <a:pathLst>
              <a:path extrusionOk="0" h="50966" w="49609">
                <a:moveTo>
                  <a:pt x="6871" y="45273"/>
                </a:moveTo>
                <a:cubicBezTo>
                  <a:pt x="6871" y="45273"/>
                  <a:pt x="1" y="36777"/>
                  <a:pt x="11156" y="31660"/>
                </a:cubicBezTo>
                <a:cubicBezTo>
                  <a:pt x="22312" y="26543"/>
                  <a:pt x="4727" y="12038"/>
                  <a:pt x="12942" y="6020"/>
                </a:cubicBezTo>
                <a:cubicBezTo>
                  <a:pt x="21156" y="1"/>
                  <a:pt x="45681" y="2119"/>
                  <a:pt x="45561" y="15428"/>
                </a:cubicBezTo>
                <a:cubicBezTo>
                  <a:pt x="45561" y="15428"/>
                  <a:pt x="49609" y="29550"/>
                  <a:pt x="37109" y="30499"/>
                </a:cubicBezTo>
                <a:cubicBezTo>
                  <a:pt x="24609" y="31447"/>
                  <a:pt x="33159" y="44730"/>
                  <a:pt x="25253" y="46153"/>
                </a:cubicBezTo>
                <a:cubicBezTo>
                  <a:pt x="17347" y="47578"/>
                  <a:pt x="13299" y="50966"/>
                  <a:pt x="6871" y="45273"/>
                </a:cubicBezTo>
                <a:close/>
              </a:path>
            </a:pathLst>
          </a:custGeom>
          <a:solidFill>
            <a:srgbClr val="FFA200">
              <a:alpha val="106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 rot="-7043044">
            <a:off x="-175907" y="2588339"/>
            <a:ext cx="837161" cy="596471"/>
          </a:xfrm>
          <a:custGeom>
            <a:rect b="b" l="l" r="r" t="t"/>
            <a:pathLst>
              <a:path extrusionOk="0" h="8002" w="11231">
                <a:moveTo>
                  <a:pt x="9325" y="0"/>
                </a:moveTo>
                <a:cubicBezTo>
                  <a:pt x="7871" y="0"/>
                  <a:pt x="5456" y="945"/>
                  <a:pt x="3297" y="2827"/>
                </a:cubicBezTo>
                <a:cubicBezTo>
                  <a:pt x="1537" y="4362"/>
                  <a:pt x="0" y="7080"/>
                  <a:pt x="2203" y="7881"/>
                </a:cubicBezTo>
                <a:cubicBezTo>
                  <a:pt x="2431" y="7964"/>
                  <a:pt x="2669" y="8002"/>
                  <a:pt x="2913" y="8002"/>
                </a:cubicBezTo>
                <a:cubicBezTo>
                  <a:pt x="5381" y="8002"/>
                  <a:pt x="8556" y="4098"/>
                  <a:pt x="9789" y="2609"/>
                </a:cubicBezTo>
                <a:cubicBezTo>
                  <a:pt x="11231" y="868"/>
                  <a:pt x="10719" y="0"/>
                  <a:pt x="9325" y="0"/>
                </a:cubicBezTo>
                <a:close/>
              </a:path>
            </a:pathLst>
          </a:custGeom>
          <a:solidFill>
            <a:srgbClr val="FFA200">
              <a:alpha val="106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 txBox="1"/>
          <p:nvPr>
            <p:ph hasCustomPrompt="1" type="title"/>
          </p:nvPr>
        </p:nvSpPr>
        <p:spPr>
          <a:xfrm rot="350">
            <a:off x="1625225" y="1676400"/>
            <a:ext cx="5893500" cy="154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1500">
                <a:solidFill>
                  <a:schemeClr val="accent4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57" name="Google Shape;57;p11"/>
          <p:cNvSpPr txBox="1"/>
          <p:nvPr>
            <p:ph idx="1" type="subTitle"/>
          </p:nvPr>
        </p:nvSpPr>
        <p:spPr>
          <a:xfrm>
            <a:off x="2458325" y="3221725"/>
            <a:ext cx="4227300" cy="47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11"/>
          <p:cNvSpPr/>
          <p:nvPr/>
        </p:nvSpPr>
        <p:spPr>
          <a:xfrm>
            <a:off x="2047175" y="58705"/>
            <a:ext cx="7096825" cy="5094577"/>
          </a:xfrm>
          <a:custGeom>
            <a:rect b="b" l="l" r="r" t="t"/>
            <a:pathLst>
              <a:path extrusionOk="0" h="45586" w="63502">
                <a:moveTo>
                  <a:pt x="50853" y="0"/>
                </a:moveTo>
                <a:cubicBezTo>
                  <a:pt x="42114" y="0"/>
                  <a:pt x="35310" y="5109"/>
                  <a:pt x="31860" y="10116"/>
                </a:cubicBezTo>
                <a:cubicBezTo>
                  <a:pt x="27055" y="17094"/>
                  <a:pt x="17289" y="15987"/>
                  <a:pt x="11090" y="21695"/>
                </a:cubicBezTo>
                <a:cubicBezTo>
                  <a:pt x="0" y="31909"/>
                  <a:pt x="6141" y="45586"/>
                  <a:pt x="6141" y="45586"/>
                </a:cubicBezTo>
                <a:lnTo>
                  <a:pt x="63502" y="45586"/>
                </a:lnTo>
                <a:lnTo>
                  <a:pt x="63502" y="3471"/>
                </a:lnTo>
                <a:cubicBezTo>
                  <a:pt x="58987" y="1005"/>
                  <a:pt x="54730" y="0"/>
                  <a:pt x="50853" y="0"/>
                </a:cubicBezTo>
                <a:close/>
              </a:path>
            </a:pathLst>
          </a:custGeom>
          <a:solidFill>
            <a:srgbClr val="FFA200">
              <a:alpha val="106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11"/>
          <p:cNvSpPr/>
          <p:nvPr/>
        </p:nvSpPr>
        <p:spPr>
          <a:xfrm>
            <a:off x="-1001350" y="0"/>
            <a:ext cx="3579610" cy="3452222"/>
          </a:xfrm>
          <a:custGeom>
            <a:rect b="b" l="l" r="r" t="t"/>
            <a:pathLst>
              <a:path extrusionOk="0" h="26829" w="27819">
                <a:moveTo>
                  <a:pt x="12122" y="1"/>
                </a:moveTo>
                <a:cubicBezTo>
                  <a:pt x="10177" y="1"/>
                  <a:pt x="8172" y="821"/>
                  <a:pt x="6674" y="2136"/>
                </a:cubicBezTo>
                <a:cubicBezTo>
                  <a:pt x="4867" y="3722"/>
                  <a:pt x="3780" y="6026"/>
                  <a:pt x="2895" y="8201"/>
                </a:cubicBezTo>
                <a:cubicBezTo>
                  <a:pt x="2010" y="10395"/>
                  <a:pt x="1309" y="12496"/>
                  <a:pt x="812" y="14874"/>
                </a:cubicBezTo>
                <a:cubicBezTo>
                  <a:pt x="314" y="17253"/>
                  <a:pt x="1" y="19907"/>
                  <a:pt x="1014" y="21898"/>
                </a:cubicBezTo>
                <a:cubicBezTo>
                  <a:pt x="2010" y="23890"/>
                  <a:pt x="4332" y="25217"/>
                  <a:pt x="6637" y="25991"/>
                </a:cubicBezTo>
                <a:cubicBezTo>
                  <a:pt x="8360" y="26552"/>
                  <a:pt x="10063" y="26828"/>
                  <a:pt x="11708" y="26828"/>
                </a:cubicBezTo>
                <a:cubicBezTo>
                  <a:pt x="12280" y="26828"/>
                  <a:pt x="12846" y="26795"/>
                  <a:pt x="13403" y="26728"/>
                </a:cubicBezTo>
                <a:cubicBezTo>
                  <a:pt x="15560" y="26488"/>
                  <a:pt x="17569" y="25751"/>
                  <a:pt x="19763" y="24922"/>
                </a:cubicBezTo>
                <a:cubicBezTo>
                  <a:pt x="21938" y="24074"/>
                  <a:pt x="24298" y="23115"/>
                  <a:pt x="25663" y="21364"/>
                </a:cubicBezTo>
                <a:cubicBezTo>
                  <a:pt x="27026" y="19631"/>
                  <a:pt x="27395" y="17105"/>
                  <a:pt x="27597" y="14469"/>
                </a:cubicBezTo>
                <a:cubicBezTo>
                  <a:pt x="27801" y="11833"/>
                  <a:pt x="27818" y="9067"/>
                  <a:pt x="26474" y="7297"/>
                </a:cubicBezTo>
                <a:cubicBezTo>
                  <a:pt x="25128" y="5528"/>
                  <a:pt x="22417" y="4735"/>
                  <a:pt x="20021" y="3482"/>
                </a:cubicBezTo>
                <a:cubicBezTo>
                  <a:pt x="17643" y="2228"/>
                  <a:pt x="15596" y="514"/>
                  <a:pt x="13310" y="108"/>
                </a:cubicBezTo>
                <a:cubicBezTo>
                  <a:pt x="12920" y="35"/>
                  <a:pt x="12522" y="1"/>
                  <a:pt x="12122" y="1"/>
                </a:cubicBezTo>
                <a:close/>
              </a:path>
            </a:pathLst>
          </a:custGeom>
          <a:solidFill>
            <a:srgbClr val="FFA200">
              <a:alpha val="106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 1">
  <p:cSld name="ONE_COLUMN_TEXT_1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title"/>
          </p:nvPr>
        </p:nvSpPr>
        <p:spPr>
          <a:xfrm>
            <a:off x="3640725" y="2021625"/>
            <a:ext cx="4407900" cy="86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1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 rot="-234">
            <a:off x="3640725" y="2890613"/>
            <a:ext cx="4407900" cy="12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3"/>
          <p:cNvSpPr/>
          <p:nvPr/>
        </p:nvSpPr>
        <p:spPr>
          <a:xfrm rot="-10662946">
            <a:off x="4905650" y="252812"/>
            <a:ext cx="743192" cy="792421"/>
          </a:xfrm>
          <a:custGeom>
            <a:rect b="b" l="l" r="r" t="t"/>
            <a:pathLst>
              <a:path extrusionOk="0" h="15501" w="14538">
                <a:moveTo>
                  <a:pt x="10055" y="0"/>
                </a:moveTo>
                <a:cubicBezTo>
                  <a:pt x="8501" y="0"/>
                  <a:pt x="6953" y="695"/>
                  <a:pt x="6383" y="2454"/>
                </a:cubicBezTo>
                <a:cubicBezTo>
                  <a:pt x="5631" y="4778"/>
                  <a:pt x="5042" y="8197"/>
                  <a:pt x="2257" y="11309"/>
                </a:cubicBezTo>
                <a:cubicBezTo>
                  <a:pt x="1688" y="11945"/>
                  <a:pt x="0" y="13282"/>
                  <a:pt x="386" y="14367"/>
                </a:cubicBezTo>
                <a:cubicBezTo>
                  <a:pt x="688" y="15215"/>
                  <a:pt x="1362" y="15500"/>
                  <a:pt x="2135" y="15500"/>
                </a:cubicBezTo>
                <a:cubicBezTo>
                  <a:pt x="3322" y="15500"/>
                  <a:pt x="4742" y="14827"/>
                  <a:pt x="5405" y="14482"/>
                </a:cubicBezTo>
                <a:cubicBezTo>
                  <a:pt x="8897" y="12663"/>
                  <a:pt x="13143" y="9483"/>
                  <a:pt x="14028" y="5441"/>
                </a:cubicBezTo>
                <a:cubicBezTo>
                  <a:pt x="14364" y="3926"/>
                  <a:pt x="14538" y="2218"/>
                  <a:pt x="13227" y="1079"/>
                </a:cubicBezTo>
                <a:cubicBezTo>
                  <a:pt x="12468" y="417"/>
                  <a:pt x="11259" y="0"/>
                  <a:pt x="10055" y="0"/>
                </a:cubicBezTo>
                <a:close/>
              </a:path>
            </a:pathLst>
          </a:custGeom>
          <a:solidFill>
            <a:srgbClr val="FFA200">
              <a:alpha val="106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13"/>
          <p:cNvSpPr/>
          <p:nvPr/>
        </p:nvSpPr>
        <p:spPr>
          <a:xfrm>
            <a:off x="-233875" y="0"/>
            <a:ext cx="4198356" cy="5143467"/>
          </a:xfrm>
          <a:custGeom>
            <a:rect b="b" l="l" r="r" t="t"/>
            <a:pathLst>
              <a:path extrusionOk="0" h="52479" w="42836">
                <a:moveTo>
                  <a:pt x="0" y="1"/>
                </a:moveTo>
                <a:lnTo>
                  <a:pt x="0" y="52479"/>
                </a:lnTo>
                <a:lnTo>
                  <a:pt x="42350" y="52479"/>
                </a:lnTo>
                <a:cubicBezTo>
                  <a:pt x="42350" y="52479"/>
                  <a:pt x="42836" y="33484"/>
                  <a:pt x="34791" y="29947"/>
                </a:cubicBezTo>
                <a:cubicBezTo>
                  <a:pt x="33188" y="29242"/>
                  <a:pt x="31419" y="29024"/>
                  <a:pt x="29650" y="29024"/>
                </a:cubicBezTo>
                <a:cubicBezTo>
                  <a:pt x="26778" y="29024"/>
                  <a:pt x="23908" y="29599"/>
                  <a:pt x="21757" y="29599"/>
                </a:cubicBezTo>
                <a:cubicBezTo>
                  <a:pt x="18579" y="29599"/>
                  <a:pt x="16969" y="28347"/>
                  <a:pt x="19237" y="22146"/>
                </a:cubicBezTo>
                <a:cubicBezTo>
                  <a:pt x="23986" y="9159"/>
                  <a:pt x="18220" y="98"/>
                  <a:pt x="18220" y="98"/>
                </a:cubicBezTo>
                <a:lnTo>
                  <a:pt x="0" y="1"/>
                </a:lnTo>
                <a:close/>
              </a:path>
            </a:pathLst>
          </a:custGeom>
          <a:solidFill>
            <a:srgbClr val="FFA200">
              <a:alpha val="106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13"/>
          <p:cNvSpPr/>
          <p:nvPr/>
        </p:nvSpPr>
        <p:spPr>
          <a:xfrm rot="3547562">
            <a:off x="5769532" y="-1414822"/>
            <a:ext cx="5954336" cy="5805183"/>
          </a:xfrm>
          <a:custGeom>
            <a:rect b="b" l="l" r="r" t="t"/>
            <a:pathLst>
              <a:path extrusionOk="0" h="26822" w="27617">
                <a:moveTo>
                  <a:pt x="9841" y="1"/>
                </a:moveTo>
                <a:cubicBezTo>
                  <a:pt x="8360" y="1"/>
                  <a:pt x="6743" y="601"/>
                  <a:pt x="5328" y="1510"/>
                </a:cubicBezTo>
                <a:cubicBezTo>
                  <a:pt x="3060" y="2967"/>
                  <a:pt x="1272" y="5215"/>
                  <a:pt x="646" y="7648"/>
                </a:cubicBezTo>
                <a:cubicBezTo>
                  <a:pt x="1" y="10100"/>
                  <a:pt x="517" y="12756"/>
                  <a:pt x="867" y="15465"/>
                </a:cubicBezTo>
                <a:cubicBezTo>
                  <a:pt x="1236" y="18157"/>
                  <a:pt x="1438" y="20904"/>
                  <a:pt x="2674" y="23263"/>
                </a:cubicBezTo>
                <a:cubicBezTo>
                  <a:pt x="3677" y="25166"/>
                  <a:pt x="5329" y="26821"/>
                  <a:pt x="7006" y="26821"/>
                </a:cubicBezTo>
                <a:cubicBezTo>
                  <a:pt x="7425" y="26821"/>
                  <a:pt x="7846" y="26718"/>
                  <a:pt x="8259" y="26489"/>
                </a:cubicBezTo>
                <a:cubicBezTo>
                  <a:pt x="10324" y="25347"/>
                  <a:pt x="12186" y="21051"/>
                  <a:pt x="14454" y="19687"/>
                </a:cubicBezTo>
                <a:cubicBezTo>
                  <a:pt x="15155" y="19265"/>
                  <a:pt x="15894" y="19122"/>
                  <a:pt x="16663" y="19122"/>
                </a:cubicBezTo>
                <a:cubicBezTo>
                  <a:pt x="18292" y="19122"/>
                  <a:pt x="20049" y="19766"/>
                  <a:pt x="21835" y="19766"/>
                </a:cubicBezTo>
                <a:cubicBezTo>
                  <a:pt x="21931" y="19766"/>
                  <a:pt x="22026" y="19764"/>
                  <a:pt x="22122" y="19761"/>
                </a:cubicBezTo>
                <a:cubicBezTo>
                  <a:pt x="24833" y="19650"/>
                  <a:pt x="27616" y="17898"/>
                  <a:pt x="26768" y="16331"/>
                </a:cubicBezTo>
                <a:cubicBezTo>
                  <a:pt x="25939" y="14747"/>
                  <a:pt x="21477" y="13327"/>
                  <a:pt x="19136" y="12092"/>
                </a:cubicBezTo>
                <a:cubicBezTo>
                  <a:pt x="16795" y="10839"/>
                  <a:pt x="16555" y="9788"/>
                  <a:pt x="15910" y="7593"/>
                </a:cubicBezTo>
                <a:cubicBezTo>
                  <a:pt x="15265" y="5381"/>
                  <a:pt x="14214" y="2044"/>
                  <a:pt x="12297" y="717"/>
                </a:cubicBezTo>
                <a:cubicBezTo>
                  <a:pt x="11576" y="218"/>
                  <a:pt x="10733" y="1"/>
                  <a:pt x="9841" y="1"/>
                </a:cubicBezTo>
                <a:close/>
              </a:path>
            </a:pathLst>
          </a:custGeom>
          <a:solidFill>
            <a:srgbClr val="FFA200">
              <a:alpha val="106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MAIN_POINT_1_2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/>
          <p:nvPr>
            <p:ph idx="1" type="subTitle"/>
          </p:nvPr>
        </p:nvSpPr>
        <p:spPr>
          <a:xfrm rot="227">
            <a:off x="720000" y="1299300"/>
            <a:ext cx="4547400" cy="30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9" name="Google Shape;69;p14"/>
          <p:cNvSpPr txBox="1"/>
          <p:nvPr>
            <p:ph type="title"/>
          </p:nvPr>
        </p:nvSpPr>
        <p:spPr>
          <a:xfrm>
            <a:off x="720000" y="540000"/>
            <a:ext cx="7704000" cy="52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70" name="Google Shape;70;p14"/>
          <p:cNvSpPr/>
          <p:nvPr/>
        </p:nvSpPr>
        <p:spPr>
          <a:xfrm rot="684825">
            <a:off x="-1418545" y="-849272"/>
            <a:ext cx="4960312" cy="6887193"/>
          </a:xfrm>
          <a:custGeom>
            <a:rect b="b" l="l" r="r" t="t"/>
            <a:pathLst>
              <a:path extrusionOk="0" h="28923" w="20831">
                <a:moveTo>
                  <a:pt x="9391" y="1"/>
                </a:moveTo>
                <a:cubicBezTo>
                  <a:pt x="7322" y="1"/>
                  <a:pt x="5151" y="2320"/>
                  <a:pt x="3409" y="4417"/>
                </a:cubicBezTo>
                <a:cubicBezTo>
                  <a:pt x="1585" y="6592"/>
                  <a:pt x="220" y="8528"/>
                  <a:pt x="110" y="10482"/>
                </a:cubicBezTo>
                <a:cubicBezTo>
                  <a:pt x="0" y="12454"/>
                  <a:pt x="1142" y="14445"/>
                  <a:pt x="2065" y="16252"/>
                </a:cubicBezTo>
                <a:cubicBezTo>
                  <a:pt x="2986" y="18077"/>
                  <a:pt x="3687" y="19736"/>
                  <a:pt x="4922" y="22133"/>
                </a:cubicBezTo>
                <a:cubicBezTo>
                  <a:pt x="6175" y="24529"/>
                  <a:pt x="7963" y="27663"/>
                  <a:pt x="10434" y="28603"/>
                </a:cubicBezTo>
                <a:cubicBezTo>
                  <a:pt x="11010" y="28821"/>
                  <a:pt x="11622" y="28922"/>
                  <a:pt x="12247" y="28922"/>
                </a:cubicBezTo>
                <a:cubicBezTo>
                  <a:pt x="14319" y="28922"/>
                  <a:pt x="16532" y="27809"/>
                  <a:pt x="18047" y="26151"/>
                </a:cubicBezTo>
                <a:cubicBezTo>
                  <a:pt x="20038" y="23995"/>
                  <a:pt x="20831" y="20935"/>
                  <a:pt x="19983" y="18502"/>
                </a:cubicBezTo>
                <a:cubicBezTo>
                  <a:pt x="19153" y="16086"/>
                  <a:pt x="16702" y="14316"/>
                  <a:pt x="15724" y="12307"/>
                </a:cubicBezTo>
                <a:cubicBezTo>
                  <a:pt x="14748" y="10280"/>
                  <a:pt x="15246" y="8011"/>
                  <a:pt x="14489" y="5504"/>
                </a:cubicBezTo>
                <a:cubicBezTo>
                  <a:pt x="13752" y="2979"/>
                  <a:pt x="11743" y="196"/>
                  <a:pt x="9623" y="11"/>
                </a:cubicBezTo>
                <a:cubicBezTo>
                  <a:pt x="9546" y="4"/>
                  <a:pt x="9468" y="1"/>
                  <a:pt x="9391" y="1"/>
                </a:cubicBezTo>
                <a:close/>
              </a:path>
            </a:pathLst>
          </a:custGeom>
          <a:solidFill>
            <a:srgbClr val="FFA200">
              <a:alpha val="106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14"/>
          <p:cNvSpPr/>
          <p:nvPr/>
        </p:nvSpPr>
        <p:spPr>
          <a:xfrm rot="-9077377">
            <a:off x="4644641" y="-531877"/>
            <a:ext cx="5763544" cy="6406979"/>
          </a:xfrm>
          <a:custGeom>
            <a:rect b="b" l="l" r="r" t="t"/>
            <a:pathLst>
              <a:path extrusionOk="0" h="52479" w="42836">
                <a:moveTo>
                  <a:pt x="0" y="1"/>
                </a:moveTo>
                <a:lnTo>
                  <a:pt x="0" y="52479"/>
                </a:lnTo>
                <a:lnTo>
                  <a:pt x="42350" y="52479"/>
                </a:lnTo>
                <a:cubicBezTo>
                  <a:pt x="42350" y="52479"/>
                  <a:pt x="42836" y="33484"/>
                  <a:pt x="34791" y="29947"/>
                </a:cubicBezTo>
                <a:cubicBezTo>
                  <a:pt x="33188" y="29242"/>
                  <a:pt x="31419" y="29024"/>
                  <a:pt x="29650" y="29024"/>
                </a:cubicBezTo>
                <a:cubicBezTo>
                  <a:pt x="26778" y="29024"/>
                  <a:pt x="23908" y="29599"/>
                  <a:pt x="21757" y="29599"/>
                </a:cubicBezTo>
                <a:cubicBezTo>
                  <a:pt x="18579" y="29599"/>
                  <a:pt x="16969" y="28347"/>
                  <a:pt x="19237" y="22146"/>
                </a:cubicBezTo>
                <a:cubicBezTo>
                  <a:pt x="23986" y="9159"/>
                  <a:pt x="18220" y="98"/>
                  <a:pt x="18220" y="98"/>
                </a:cubicBezTo>
                <a:lnTo>
                  <a:pt x="0" y="1"/>
                </a:lnTo>
                <a:close/>
              </a:path>
            </a:pathLst>
          </a:custGeom>
          <a:solidFill>
            <a:srgbClr val="FFA200">
              <a:alpha val="106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MAIN_POINT_1_1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/>
          <p:nvPr>
            <p:ph idx="1" type="subTitle"/>
          </p:nvPr>
        </p:nvSpPr>
        <p:spPr>
          <a:xfrm rot="628">
            <a:off x="4890450" y="2415725"/>
            <a:ext cx="3282900" cy="10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5"/>
          <p:cNvSpPr txBox="1"/>
          <p:nvPr>
            <p:ph type="title"/>
          </p:nvPr>
        </p:nvSpPr>
        <p:spPr>
          <a:xfrm>
            <a:off x="4890450" y="1848425"/>
            <a:ext cx="3282900" cy="56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75" name="Google Shape;75;p15"/>
          <p:cNvSpPr/>
          <p:nvPr/>
        </p:nvSpPr>
        <p:spPr>
          <a:xfrm rot="-5200645">
            <a:off x="995324" y="974097"/>
            <a:ext cx="4291058" cy="7592966"/>
          </a:xfrm>
          <a:custGeom>
            <a:rect b="b" l="l" r="r" t="t"/>
            <a:pathLst>
              <a:path extrusionOk="0" h="26293" w="24926">
                <a:moveTo>
                  <a:pt x="13176" y="0"/>
                </a:moveTo>
                <a:cubicBezTo>
                  <a:pt x="13049" y="0"/>
                  <a:pt x="12922" y="7"/>
                  <a:pt x="12795" y="21"/>
                </a:cubicBezTo>
                <a:cubicBezTo>
                  <a:pt x="10822" y="242"/>
                  <a:pt x="8997" y="2233"/>
                  <a:pt x="6656" y="3598"/>
                </a:cubicBezTo>
                <a:cubicBezTo>
                  <a:pt x="4315" y="4944"/>
                  <a:pt x="1439" y="5644"/>
                  <a:pt x="720" y="7285"/>
                </a:cubicBezTo>
                <a:cubicBezTo>
                  <a:pt x="1" y="8944"/>
                  <a:pt x="1420" y="11562"/>
                  <a:pt x="2324" y="13885"/>
                </a:cubicBezTo>
                <a:cubicBezTo>
                  <a:pt x="3209" y="16226"/>
                  <a:pt x="3559" y="18272"/>
                  <a:pt x="4555" y="20244"/>
                </a:cubicBezTo>
                <a:cubicBezTo>
                  <a:pt x="5532" y="22218"/>
                  <a:pt x="7135" y="24116"/>
                  <a:pt x="9292" y="25259"/>
                </a:cubicBezTo>
                <a:cubicBezTo>
                  <a:pt x="10516" y="25897"/>
                  <a:pt x="11917" y="26292"/>
                  <a:pt x="13231" y="26292"/>
                </a:cubicBezTo>
                <a:cubicBezTo>
                  <a:pt x="14233" y="26292"/>
                  <a:pt x="15184" y="26062"/>
                  <a:pt x="15966" y="25536"/>
                </a:cubicBezTo>
                <a:cubicBezTo>
                  <a:pt x="17773" y="24337"/>
                  <a:pt x="18694" y="21572"/>
                  <a:pt x="20482" y="19526"/>
                </a:cubicBezTo>
                <a:cubicBezTo>
                  <a:pt x="22271" y="17499"/>
                  <a:pt x="24925" y="16208"/>
                  <a:pt x="24889" y="14678"/>
                </a:cubicBezTo>
                <a:cubicBezTo>
                  <a:pt x="24851" y="13166"/>
                  <a:pt x="22105" y="11433"/>
                  <a:pt x="20667" y="9442"/>
                </a:cubicBezTo>
                <a:cubicBezTo>
                  <a:pt x="19229" y="7432"/>
                  <a:pt x="19100" y="5165"/>
                  <a:pt x="17994" y="3248"/>
                </a:cubicBezTo>
                <a:cubicBezTo>
                  <a:pt x="16942" y="1470"/>
                  <a:pt x="15033" y="0"/>
                  <a:pt x="13176" y="0"/>
                </a:cubicBezTo>
                <a:close/>
              </a:path>
            </a:pathLst>
          </a:custGeom>
          <a:solidFill>
            <a:srgbClr val="FFA200">
              <a:alpha val="106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5"/>
          <p:cNvSpPr/>
          <p:nvPr/>
        </p:nvSpPr>
        <p:spPr>
          <a:xfrm flipH="1" rot="10800000">
            <a:off x="0" y="-20"/>
            <a:ext cx="9172316" cy="2466545"/>
          </a:xfrm>
          <a:custGeom>
            <a:rect b="b" l="l" r="r" t="t"/>
            <a:pathLst>
              <a:path extrusionOk="0" h="22719" w="84316">
                <a:moveTo>
                  <a:pt x="24758" y="0"/>
                </a:moveTo>
                <a:cubicBezTo>
                  <a:pt x="5777" y="0"/>
                  <a:pt x="1" y="22718"/>
                  <a:pt x="1" y="22718"/>
                </a:cubicBezTo>
                <a:lnTo>
                  <a:pt x="84315" y="22718"/>
                </a:lnTo>
                <a:lnTo>
                  <a:pt x="84315" y="11622"/>
                </a:lnTo>
                <a:cubicBezTo>
                  <a:pt x="80926" y="12376"/>
                  <a:pt x="77815" y="12798"/>
                  <a:pt x="74519" y="12798"/>
                </a:cubicBezTo>
                <a:cubicBezTo>
                  <a:pt x="65752" y="12798"/>
                  <a:pt x="55677" y="9814"/>
                  <a:pt x="35568" y="2173"/>
                </a:cubicBezTo>
                <a:cubicBezTo>
                  <a:pt x="31562" y="651"/>
                  <a:pt x="27971" y="0"/>
                  <a:pt x="24758" y="0"/>
                </a:cubicBezTo>
                <a:close/>
              </a:path>
            </a:pathLst>
          </a:custGeom>
          <a:solidFill>
            <a:srgbClr val="FFA200">
              <a:alpha val="106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TITLE_ONLY_4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/>
          <p:nvPr/>
        </p:nvSpPr>
        <p:spPr>
          <a:xfrm rot="420034">
            <a:off x="-838197" y="-800127"/>
            <a:ext cx="5769460" cy="4542226"/>
          </a:xfrm>
          <a:custGeom>
            <a:rect b="b" l="l" r="r" t="t"/>
            <a:pathLst>
              <a:path extrusionOk="0" h="22598" w="28704">
                <a:moveTo>
                  <a:pt x="18301" y="0"/>
                </a:moveTo>
                <a:cubicBezTo>
                  <a:pt x="16792" y="0"/>
                  <a:pt x="15308" y="249"/>
                  <a:pt x="13956" y="536"/>
                </a:cubicBezTo>
                <a:cubicBezTo>
                  <a:pt x="11411" y="1089"/>
                  <a:pt x="9347" y="1770"/>
                  <a:pt x="6877" y="2932"/>
                </a:cubicBezTo>
                <a:cubicBezTo>
                  <a:pt x="4407" y="4075"/>
                  <a:pt x="1567" y="5679"/>
                  <a:pt x="775" y="7984"/>
                </a:cubicBezTo>
                <a:cubicBezTo>
                  <a:pt x="0" y="10270"/>
                  <a:pt x="1272" y="13238"/>
                  <a:pt x="2821" y="16187"/>
                </a:cubicBezTo>
                <a:cubicBezTo>
                  <a:pt x="4388" y="19118"/>
                  <a:pt x="6214" y="22012"/>
                  <a:pt x="8591" y="22511"/>
                </a:cubicBezTo>
                <a:cubicBezTo>
                  <a:pt x="8867" y="22570"/>
                  <a:pt x="9150" y="22598"/>
                  <a:pt x="9440" y="22598"/>
                </a:cubicBezTo>
                <a:cubicBezTo>
                  <a:pt x="11668" y="22598"/>
                  <a:pt x="14286" y="20981"/>
                  <a:pt x="16961" y="19856"/>
                </a:cubicBezTo>
                <a:cubicBezTo>
                  <a:pt x="20003" y="18565"/>
                  <a:pt x="23100" y="17902"/>
                  <a:pt x="25275" y="15856"/>
                </a:cubicBezTo>
                <a:cubicBezTo>
                  <a:pt x="27450" y="13828"/>
                  <a:pt x="28704" y="10417"/>
                  <a:pt x="28078" y="7412"/>
                </a:cubicBezTo>
                <a:cubicBezTo>
                  <a:pt x="27469" y="4407"/>
                  <a:pt x="24962" y="1808"/>
                  <a:pt x="22215" y="702"/>
                </a:cubicBezTo>
                <a:cubicBezTo>
                  <a:pt x="20939" y="188"/>
                  <a:pt x="19611" y="0"/>
                  <a:pt x="18301" y="0"/>
                </a:cubicBezTo>
                <a:close/>
              </a:path>
            </a:pathLst>
          </a:custGeom>
          <a:solidFill>
            <a:srgbClr val="FFA200">
              <a:alpha val="106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16"/>
          <p:cNvSpPr txBox="1"/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TITLE_ONLY_3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/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  <p:sp>
        <p:nvSpPr>
          <p:cNvPr id="82" name="Google Shape;82;p17"/>
          <p:cNvSpPr/>
          <p:nvPr/>
        </p:nvSpPr>
        <p:spPr>
          <a:xfrm>
            <a:off x="205350" y="-1288275"/>
            <a:ext cx="5527182" cy="3474602"/>
          </a:xfrm>
          <a:custGeom>
            <a:rect b="b" l="l" r="r" t="t"/>
            <a:pathLst>
              <a:path extrusionOk="0" h="30024" w="28741">
                <a:moveTo>
                  <a:pt x="16290" y="0"/>
                </a:moveTo>
                <a:cubicBezTo>
                  <a:pt x="15349" y="0"/>
                  <a:pt x="14432" y="121"/>
                  <a:pt x="13568" y="372"/>
                </a:cubicBezTo>
                <a:cubicBezTo>
                  <a:pt x="10969" y="1128"/>
                  <a:pt x="8867" y="3064"/>
                  <a:pt x="6802" y="4741"/>
                </a:cubicBezTo>
                <a:cubicBezTo>
                  <a:pt x="4738" y="6401"/>
                  <a:pt x="2728" y="7802"/>
                  <a:pt x="1549" y="9774"/>
                </a:cubicBezTo>
                <a:cubicBezTo>
                  <a:pt x="369" y="11747"/>
                  <a:pt x="0" y="14273"/>
                  <a:pt x="295" y="16742"/>
                </a:cubicBezTo>
                <a:cubicBezTo>
                  <a:pt x="571" y="19232"/>
                  <a:pt x="1492" y="21684"/>
                  <a:pt x="2893" y="24208"/>
                </a:cubicBezTo>
                <a:cubicBezTo>
                  <a:pt x="4295" y="26753"/>
                  <a:pt x="6175" y="29389"/>
                  <a:pt x="8553" y="29923"/>
                </a:cubicBezTo>
                <a:cubicBezTo>
                  <a:pt x="8873" y="29993"/>
                  <a:pt x="9201" y="30024"/>
                  <a:pt x="9538" y="30024"/>
                </a:cubicBezTo>
                <a:cubicBezTo>
                  <a:pt x="11710" y="30024"/>
                  <a:pt x="14224" y="28716"/>
                  <a:pt x="16794" y="27822"/>
                </a:cubicBezTo>
                <a:cubicBezTo>
                  <a:pt x="19743" y="26790"/>
                  <a:pt x="22749" y="26329"/>
                  <a:pt x="24426" y="24577"/>
                </a:cubicBezTo>
                <a:cubicBezTo>
                  <a:pt x="26103" y="22845"/>
                  <a:pt x="26454" y="19839"/>
                  <a:pt x="27099" y="16742"/>
                </a:cubicBezTo>
                <a:cubicBezTo>
                  <a:pt x="27763" y="13645"/>
                  <a:pt x="28740" y="10456"/>
                  <a:pt x="27984" y="7728"/>
                </a:cubicBezTo>
                <a:cubicBezTo>
                  <a:pt x="27247" y="5000"/>
                  <a:pt x="24795" y="2732"/>
                  <a:pt x="22029" y="1386"/>
                </a:cubicBezTo>
                <a:cubicBezTo>
                  <a:pt x="20171" y="488"/>
                  <a:pt x="18181" y="0"/>
                  <a:pt x="16290" y="0"/>
                </a:cubicBezTo>
                <a:close/>
              </a:path>
            </a:pathLst>
          </a:custGeom>
          <a:solidFill>
            <a:srgbClr val="FFA200">
              <a:alpha val="106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7"/>
          <p:cNvSpPr/>
          <p:nvPr/>
        </p:nvSpPr>
        <p:spPr>
          <a:xfrm flipH="1" rot="-805115">
            <a:off x="-200037" y="2529415"/>
            <a:ext cx="9144018" cy="3881485"/>
          </a:xfrm>
          <a:custGeom>
            <a:rect b="b" l="l" r="r" t="t"/>
            <a:pathLst>
              <a:path extrusionOk="0" h="39637" w="93377">
                <a:moveTo>
                  <a:pt x="93377" y="0"/>
                </a:moveTo>
                <a:cubicBezTo>
                  <a:pt x="93377" y="0"/>
                  <a:pt x="93377" y="0"/>
                  <a:pt x="93377" y="0"/>
                </a:cubicBezTo>
                <a:lnTo>
                  <a:pt x="93377" y="0"/>
                </a:lnTo>
                <a:cubicBezTo>
                  <a:pt x="93377" y="0"/>
                  <a:pt x="93377" y="0"/>
                  <a:pt x="93377" y="0"/>
                </a:cubicBezTo>
                <a:close/>
                <a:moveTo>
                  <a:pt x="93377" y="0"/>
                </a:moveTo>
                <a:lnTo>
                  <a:pt x="93377" y="0"/>
                </a:lnTo>
                <a:cubicBezTo>
                  <a:pt x="93375" y="200"/>
                  <a:pt x="91801" y="1038"/>
                  <a:pt x="91636" y="1151"/>
                </a:cubicBezTo>
                <a:cubicBezTo>
                  <a:pt x="89957" y="2294"/>
                  <a:pt x="88315" y="3492"/>
                  <a:pt x="86701" y="4725"/>
                </a:cubicBezTo>
                <a:cubicBezTo>
                  <a:pt x="80499" y="9461"/>
                  <a:pt x="75322" y="15897"/>
                  <a:pt x="67870" y="18805"/>
                </a:cubicBezTo>
                <a:cubicBezTo>
                  <a:pt x="63631" y="20460"/>
                  <a:pt x="59024" y="20845"/>
                  <a:pt x="54456" y="20845"/>
                </a:cubicBezTo>
                <a:cubicBezTo>
                  <a:pt x="53842" y="20845"/>
                  <a:pt x="53228" y="20838"/>
                  <a:pt x="52616" y="20826"/>
                </a:cubicBezTo>
                <a:cubicBezTo>
                  <a:pt x="46114" y="20700"/>
                  <a:pt x="39636" y="20063"/>
                  <a:pt x="33177" y="19341"/>
                </a:cubicBezTo>
                <a:cubicBezTo>
                  <a:pt x="30003" y="18986"/>
                  <a:pt x="26764" y="18588"/>
                  <a:pt x="23551" y="18588"/>
                </a:cubicBezTo>
                <a:cubicBezTo>
                  <a:pt x="20739" y="18588"/>
                  <a:pt x="17947" y="18893"/>
                  <a:pt x="15238" y="19800"/>
                </a:cubicBezTo>
                <a:cubicBezTo>
                  <a:pt x="8551" y="22038"/>
                  <a:pt x="3739" y="27439"/>
                  <a:pt x="1346" y="33960"/>
                </a:cubicBezTo>
                <a:cubicBezTo>
                  <a:pt x="778" y="35509"/>
                  <a:pt x="1" y="37463"/>
                  <a:pt x="1" y="39153"/>
                </a:cubicBezTo>
                <a:lnTo>
                  <a:pt x="1" y="39636"/>
                </a:lnTo>
                <a:lnTo>
                  <a:pt x="93086" y="39589"/>
                </a:lnTo>
                <a:cubicBezTo>
                  <a:pt x="93086" y="39589"/>
                  <a:pt x="93376" y="85"/>
                  <a:pt x="93377" y="0"/>
                </a:cubicBezTo>
                <a:close/>
              </a:path>
            </a:pathLst>
          </a:custGeom>
          <a:solidFill>
            <a:srgbClr val="FFA200">
              <a:alpha val="106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2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8"/>
          <p:cNvSpPr txBox="1"/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  <p:sp>
        <p:nvSpPr>
          <p:cNvPr id="86" name="Google Shape;86;p18"/>
          <p:cNvSpPr/>
          <p:nvPr/>
        </p:nvSpPr>
        <p:spPr>
          <a:xfrm rot="10800000">
            <a:off x="-9" y="-26"/>
            <a:ext cx="8947384" cy="1662376"/>
          </a:xfrm>
          <a:custGeom>
            <a:rect b="b" l="l" r="r" t="t"/>
            <a:pathLst>
              <a:path extrusionOk="0" h="39637" w="93377">
                <a:moveTo>
                  <a:pt x="93377" y="0"/>
                </a:moveTo>
                <a:cubicBezTo>
                  <a:pt x="93377" y="0"/>
                  <a:pt x="93377" y="0"/>
                  <a:pt x="93377" y="0"/>
                </a:cubicBezTo>
                <a:lnTo>
                  <a:pt x="93377" y="0"/>
                </a:lnTo>
                <a:cubicBezTo>
                  <a:pt x="93377" y="0"/>
                  <a:pt x="93377" y="0"/>
                  <a:pt x="93377" y="0"/>
                </a:cubicBezTo>
                <a:close/>
                <a:moveTo>
                  <a:pt x="93377" y="0"/>
                </a:moveTo>
                <a:lnTo>
                  <a:pt x="93377" y="0"/>
                </a:lnTo>
                <a:cubicBezTo>
                  <a:pt x="93375" y="200"/>
                  <a:pt x="91801" y="1038"/>
                  <a:pt x="91636" y="1151"/>
                </a:cubicBezTo>
                <a:cubicBezTo>
                  <a:pt x="89957" y="2294"/>
                  <a:pt x="88315" y="3492"/>
                  <a:pt x="86701" y="4725"/>
                </a:cubicBezTo>
                <a:cubicBezTo>
                  <a:pt x="80499" y="9461"/>
                  <a:pt x="75322" y="15897"/>
                  <a:pt x="67870" y="18805"/>
                </a:cubicBezTo>
                <a:cubicBezTo>
                  <a:pt x="63631" y="20460"/>
                  <a:pt x="59024" y="20845"/>
                  <a:pt x="54456" y="20845"/>
                </a:cubicBezTo>
                <a:cubicBezTo>
                  <a:pt x="53842" y="20845"/>
                  <a:pt x="53228" y="20838"/>
                  <a:pt x="52616" y="20826"/>
                </a:cubicBezTo>
                <a:cubicBezTo>
                  <a:pt x="46114" y="20700"/>
                  <a:pt x="39636" y="20063"/>
                  <a:pt x="33177" y="19341"/>
                </a:cubicBezTo>
                <a:cubicBezTo>
                  <a:pt x="30003" y="18986"/>
                  <a:pt x="26764" y="18588"/>
                  <a:pt x="23551" y="18588"/>
                </a:cubicBezTo>
                <a:cubicBezTo>
                  <a:pt x="20739" y="18588"/>
                  <a:pt x="17947" y="18893"/>
                  <a:pt x="15238" y="19800"/>
                </a:cubicBezTo>
                <a:cubicBezTo>
                  <a:pt x="8551" y="22038"/>
                  <a:pt x="3739" y="27439"/>
                  <a:pt x="1346" y="33960"/>
                </a:cubicBezTo>
                <a:cubicBezTo>
                  <a:pt x="778" y="35509"/>
                  <a:pt x="1" y="37463"/>
                  <a:pt x="1" y="39153"/>
                </a:cubicBezTo>
                <a:lnTo>
                  <a:pt x="1" y="39636"/>
                </a:lnTo>
                <a:lnTo>
                  <a:pt x="93086" y="39589"/>
                </a:lnTo>
                <a:cubicBezTo>
                  <a:pt x="93086" y="39589"/>
                  <a:pt x="93376" y="85"/>
                  <a:pt x="93377" y="0"/>
                </a:cubicBezTo>
                <a:close/>
              </a:path>
            </a:pathLst>
          </a:custGeom>
          <a:solidFill>
            <a:srgbClr val="FFA200">
              <a:alpha val="106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8"/>
          <p:cNvSpPr/>
          <p:nvPr/>
        </p:nvSpPr>
        <p:spPr>
          <a:xfrm rot="2250888">
            <a:off x="8158409" y="522014"/>
            <a:ext cx="540550" cy="576356"/>
          </a:xfrm>
          <a:custGeom>
            <a:rect b="b" l="l" r="r" t="t"/>
            <a:pathLst>
              <a:path extrusionOk="0" h="15501" w="14538">
                <a:moveTo>
                  <a:pt x="10055" y="0"/>
                </a:moveTo>
                <a:cubicBezTo>
                  <a:pt x="8501" y="0"/>
                  <a:pt x="6953" y="695"/>
                  <a:pt x="6383" y="2454"/>
                </a:cubicBezTo>
                <a:cubicBezTo>
                  <a:pt x="5631" y="4778"/>
                  <a:pt x="5042" y="8197"/>
                  <a:pt x="2257" y="11309"/>
                </a:cubicBezTo>
                <a:cubicBezTo>
                  <a:pt x="1688" y="11945"/>
                  <a:pt x="0" y="13282"/>
                  <a:pt x="386" y="14367"/>
                </a:cubicBezTo>
                <a:cubicBezTo>
                  <a:pt x="688" y="15215"/>
                  <a:pt x="1362" y="15500"/>
                  <a:pt x="2135" y="15500"/>
                </a:cubicBezTo>
                <a:cubicBezTo>
                  <a:pt x="3322" y="15500"/>
                  <a:pt x="4742" y="14827"/>
                  <a:pt x="5405" y="14482"/>
                </a:cubicBezTo>
                <a:cubicBezTo>
                  <a:pt x="8897" y="12663"/>
                  <a:pt x="13143" y="9483"/>
                  <a:pt x="14028" y="5441"/>
                </a:cubicBezTo>
                <a:cubicBezTo>
                  <a:pt x="14364" y="3926"/>
                  <a:pt x="14538" y="2218"/>
                  <a:pt x="13227" y="1079"/>
                </a:cubicBezTo>
                <a:cubicBezTo>
                  <a:pt x="12468" y="417"/>
                  <a:pt x="11259" y="0"/>
                  <a:pt x="10055" y="0"/>
                </a:cubicBezTo>
                <a:close/>
              </a:path>
            </a:pathLst>
          </a:custGeom>
          <a:solidFill>
            <a:srgbClr val="FFA200">
              <a:alpha val="106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9"/>
          <p:cNvSpPr txBox="1"/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  <p:sp>
        <p:nvSpPr>
          <p:cNvPr id="90" name="Google Shape;90;p19"/>
          <p:cNvSpPr/>
          <p:nvPr/>
        </p:nvSpPr>
        <p:spPr>
          <a:xfrm rot="10800000">
            <a:off x="13" y="27"/>
            <a:ext cx="9182012" cy="928923"/>
          </a:xfrm>
          <a:custGeom>
            <a:rect b="b" l="l" r="r" t="t"/>
            <a:pathLst>
              <a:path extrusionOk="0" h="22719" w="84316">
                <a:moveTo>
                  <a:pt x="24758" y="0"/>
                </a:moveTo>
                <a:cubicBezTo>
                  <a:pt x="5777" y="0"/>
                  <a:pt x="1" y="22718"/>
                  <a:pt x="1" y="22718"/>
                </a:cubicBezTo>
                <a:lnTo>
                  <a:pt x="84315" y="22718"/>
                </a:lnTo>
                <a:lnTo>
                  <a:pt x="84315" y="11622"/>
                </a:lnTo>
                <a:cubicBezTo>
                  <a:pt x="80926" y="12376"/>
                  <a:pt x="77815" y="12798"/>
                  <a:pt x="74519" y="12798"/>
                </a:cubicBezTo>
                <a:cubicBezTo>
                  <a:pt x="65752" y="12798"/>
                  <a:pt x="55677" y="9814"/>
                  <a:pt x="35568" y="2173"/>
                </a:cubicBezTo>
                <a:cubicBezTo>
                  <a:pt x="31562" y="651"/>
                  <a:pt x="27971" y="0"/>
                  <a:pt x="24758" y="0"/>
                </a:cubicBezTo>
                <a:close/>
              </a:path>
            </a:pathLst>
          </a:custGeom>
          <a:solidFill>
            <a:srgbClr val="FFA200">
              <a:alpha val="106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0"/>
          <p:cNvSpPr txBox="1"/>
          <p:nvPr>
            <p:ph type="title"/>
          </p:nvPr>
        </p:nvSpPr>
        <p:spPr>
          <a:xfrm>
            <a:off x="1343218" y="1921435"/>
            <a:ext cx="2742000" cy="3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3" name="Google Shape;93;p20"/>
          <p:cNvSpPr txBox="1"/>
          <p:nvPr>
            <p:ph idx="1" type="subTitle"/>
          </p:nvPr>
        </p:nvSpPr>
        <p:spPr>
          <a:xfrm>
            <a:off x="1343217" y="2337887"/>
            <a:ext cx="2742000" cy="53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20"/>
          <p:cNvSpPr txBox="1"/>
          <p:nvPr>
            <p:ph hasCustomPrompt="1" idx="2" type="title"/>
          </p:nvPr>
        </p:nvSpPr>
        <p:spPr>
          <a:xfrm rot="1974">
            <a:off x="5075301" y="1383068"/>
            <a:ext cx="1044900" cy="41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4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5" name="Google Shape;95;p20"/>
          <p:cNvSpPr txBox="1"/>
          <p:nvPr>
            <p:ph hasCustomPrompt="1" idx="3" type="title"/>
          </p:nvPr>
        </p:nvSpPr>
        <p:spPr>
          <a:xfrm>
            <a:off x="1343375" y="3120568"/>
            <a:ext cx="1044900" cy="41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4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6" name="Google Shape;96;p20"/>
          <p:cNvSpPr txBox="1"/>
          <p:nvPr>
            <p:ph idx="4" type="title"/>
          </p:nvPr>
        </p:nvSpPr>
        <p:spPr>
          <a:xfrm>
            <a:off x="5064250" y="1921435"/>
            <a:ext cx="2742000" cy="3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7" name="Google Shape;97;p20"/>
          <p:cNvSpPr txBox="1"/>
          <p:nvPr>
            <p:ph idx="5" type="subTitle"/>
          </p:nvPr>
        </p:nvSpPr>
        <p:spPr>
          <a:xfrm>
            <a:off x="5064250" y="2337887"/>
            <a:ext cx="2742000" cy="53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20"/>
          <p:cNvSpPr txBox="1"/>
          <p:nvPr>
            <p:ph idx="6" type="title"/>
          </p:nvPr>
        </p:nvSpPr>
        <p:spPr>
          <a:xfrm>
            <a:off x="1343213" y="3658935"/>
            <a:ext cx="2742000" cy="3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9" name="Google Shape;99;p20"/>
          <p:cNvSpPr txBox="1"/>
          <p:nvPr>
            <p:ph idx="7" type="subTitle"/>
          </p:nvPr>
        </p:nvSpPr>
        <p:spPr>
          <a:xfrm>
            <a:off x="1343213" y="4075387"/>
            <a:ext cx="2742000" cy="53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20"/>
          <p:cNvSpPr txBox="1"/>
          <p:nvPr>
            <p:ph idx="8" type="title"/>
          </p:nvPr>
        </p:nvSpPr>
        <p:spPr>
          <a:xfrm>
            <a:off x="5064244" y="3658935"/>
            <a:ext cx="2742000" cy="3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1" name="Google Shape;101;p20"/>
          <p:cNvSpPr txBox="1"/>
          <p:nvPr>
            <p:ph idx="9" type="subTitle"/>
          </p:nvPr>
        </p:nvSpPr>
        <p:spPr>
          <a:xfrm>
            <a:off x="5064244" y="4075665"/>
            <a:ext cx="2742000" cy="53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20"/>
          <p:cNvSpPr txBox="1"/>
          <p:nvPr>
            <p:ph hasCustomPrompt="1" idx="13" type="title"/>
          </p:nvPr>
        </p:nvSpPr>
        <p:spPr>
          <a:xfrm rot="1973">
            <a:off x="1354125" y="1383068"/>
            <a:ext cx="10452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4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3" name="Google Shape;103;p20"/>
          <p:cNvSpPr txBox="1"/>
          <p:nvPr>
            <p:ph hasCustomPrompt="1" idx="14" type="title"/>
          </p:nvPr>
        </p:nvSpPr>
        <p:spPr>
          <a:xfrm rot="987">
            <a:off x="5064093" y="3120718"/>
            <a:ext cx="1044900" cy="41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4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4" name="Google Shape;104;p20"/>
          <p:cNvSpPr/>
          <p:nvPr/>
        </p:nvSpPr>
        <p:spPr>
          <a:xfrm rot="10800000">
            <a:off x="-64" y="-9812"/>
            <a:ext cx="3168317" cy="5153312"/>
          </a:xfrm>
          <a:custGeom>
            <a:rect b="b" l="l" r="r" t="t"/>
            <a:pathLst>
              <a:path extrusionOk="0" h="52431" w="55822">
                <a:moveTo>
                  <a:pt x="34793" y="0"/>
                </a:moveTo>
                <a:cubicBezTo>
                  <a:pt x="34793" y="0"/>
                  <a:pt x="39445" y="20304"/>
                  <a:pt x="19722" y="26070"/>
                </a:cubicBezTo>
                <a:cubicBezTo>
                  <a:pt x="1" y="31837"/>
                  <a:pt x="7124" y="52430"/>
                  <a:pt x="7124" y="52430"/>
                </a:cubicBezTo>
                <a:lnTo>
                  <a:pt x="7121" y="52430"/>
                </a:lnTo>
                <a:cubicBezTo>
                  <a:pt x="7397" y="52430"/>
                  <a:pt x="55821" y="52430"/>
                  <a:pt x="55821" y="52429"/>
                </a:cubicBezTo>
                <a:lnTo>
                  <a:pt x="55821" y="0"/>
                </a:lnTo>
                <a:close/>
                <a:moveTo>
                  <a:pt x="7121" y="52430"/>
                </a:moveTo>
                <a:lnTo>
                  <a:pt x="7121" y="52430"/>
                </a:lnTo>
                <a:cubicBezTo>
                  <a:pt x="7119" y="52430"/>
                  <a:pt x="7120" y="52430"/>
                  <a:pt x="7124" y="52430"/>
                </a:cubicBezTo>
                <a:cubicBezTo>
                  <a:pt x="7124" y="52430"/>
                  <a:pt x="7124" y="52430"/>
                  <a:pt x="7124" y="52430"/>
                </a:cubicBezTo>
                <a:close/>
              </a:path>
            </a:pathLst>
          </a:custGeom>
          <a:solidFill>
            <a:srgbClr val="FFA200">
              <a:alpha val="106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20"/>
          <p:cNvSpPr/>
          <p:nvPr/>
        </p:nvSpPr>
        <p:spPr>
          <a:xfrm rot="-5777343">
            <a:off x="5864101" y="150284"/>
            <a:ext cx="5451375" cy="2764382"/>
          </a:xfrm>
          <a:custGeom>
            <a:rect b="b" l="l" r="r" t="t"/>
            <a:pathLst>
              <a:path extrusionOk="0" h="22719" w="84316">
                <a:moveTo>
                  <a:pt x="24758" y="0"/>
                </a:moveTo>
                <a:cubicBezTo>
                  <a:pt x="5777" y="0"/>
                  <a:pt x="1" y="22718"/>
                  <a:pt x="1" y="22718"/>
                </a:cubicBezTo>
                <a:lnTo>
                  <a:pt x="84315" y="22718"/>
                </a:lnTo>
                <a:lnTo>
                  <a:pt x="84315" y="11622"/>
                </a:lnTo>
                <a:cubicBezTo>
                  <a:pt x="80926" y="12376"/>
                  <a:pt x="77815" y="12798"/>
                  <a:pt x="74519" y="12798"/>
                </a:cubicBezTo>
                <a:cubicBezTo>
                  <a:pt x="65752" y="12798"/>
                  <a:pt x="55677" y="9814"/>
                  <a:pt x="35568" y="2173"/>
                </a:cubicBezTo>
                <a:cubicBezTo>
                  <a:pt x="31562" y="651"/>
                  <a:pt x="27971" y="0"/>
                  <a:pt x="24758" y="0"/>
                </a:cubicBezTo>
                <a:close/>
              </a:path>
            </a:pathLst>
          </a:custGeom>
          <a:solidFill>
            <a:srgbClr val="FFA200">
              <a:alpha val="106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20"/>
          <p:cNvSpPr/>
          <p:nvPr/>
        </p:nvSpPr>
        <p:spPr>
          <a:xfrm>
            <a:off x="1518025" y="2767375"/>
            <a:ext cx="717400" cy="587250"/>
          </a:xfrm>
          <a:custGeom>
            <a:rect b="b" l="l" r="r" t="t"/>
            <a:pathLst>
              <a:path extrusionOk="0" h="23490" w="28696">
                <a:moveTo>
                  <a:pt x="24426" y="1"/>
                </a:moveTo>
                <a:cubicBezTo>
                  <a:pt x="19658" y="1"/>
                  <a:pt x="12187" y="4827"/>
                  <a:pt x="9393" y="10316"/>
                </a:cubicBezTo>
                <a:cubicBezTo>
                  <a:pt x="6709" y="15590"/>
                  <a:pt x="1" y="18461"/>
                  <a:pt x="145" y="21812"/>
                </a:cubicBezTo>
                <a:cubicBezTo>
                  <a:pt x="171" y="22436"/>
                  <a:pt x="471" y="23490"/>
                  <a:pt x="1863" y="23490"/>
                </a:cubicBezTo>
                <a:cubicBezTo>
                  <a:pt x="1966" y="23490"/>
                  <a:pt x="2075" y="23484"/>
                  <a:pt x="2190" y="23472"/>
                </a:cubicBezTo>
                <a:cubicBezTo>
                  <a:pt x="3523" y="23331"/>
                  <a:pt x="4554" y="21282"/>
                  <a:pt x="5107" y="20570"/>
                </a:cubicBezTo>
                <a:cubicBezTo>
                  <a:pt x="7315" y="17728"/>
                  <a:pt x="13924" y="17814"/>
                  <a:pt x="18972" y="14322"/>
                </a:cubicBezTo>
                <a:cubicBezTo>
                  <a:pt x="23150" y="11434"/>
                  <a:pt x="28565" y="8096"/>
                  <a:pt x="28632" y="4618"/>
                </a:cubicBezTo>
                <a:cubicBezTo>
                  <a:pt x="28695" y="1338"/>
                  <a:pt x="26935" y="1"/>
                  <a:pt x="24426" y="1"/>
                </a:cubicBezTo>
                <a:close/>
              </a:path>
            </a:pathLst>
          </a:custGeom>
          <a:solidFill>
            <a:srgbClr val="FFA200">
              <a:alpha val="106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20"/>
          <p:cNvSpPr txBox="1"/>
          <p:nvPr>
            <p:ph idx="15"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lt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1315700" y="2380025"/>
            <a:ext cx="5738700" cy="71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3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" name="Google Shape;16;p3"/>
          <p:cNvSpPr txBox="1"/>
          <p:nvPr>
            <p:ph hasCustomPrompt="1" idx="2" type="title"/>
          </p:nvPr>
        </p:nvSpPr>
        <p:spPr>
          <a:xfrm>
            <a:off x="1315700" y="1156335"/>
            <a:ext cx="1550100" cy="122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7500">
                <a:solidFill>
                  <a:schemeClr val="accent4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/>
          <p:nvPr>
            <p:ph idx="1" type="subTitle"/>
          </p:nvPr>
        </p:nvSpPr>
        <p:spPr>
          <a:xfrm rot="416">
            <a:off x="1315700" y="3099875"/>
            <a:ext cx="2480100" cy="6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3"/>
          <p:cNvSpPr/>
          <p:nvPr/>
        </p:nvSpPr>
        <p:spPr>
          <a:xfrm>
            <a:off x="4009201" y="0"/>
            <a:ext cx="5134764" cy="5143470"/>
          </a:xfrm>
          <a:custGeom>
            <a:rect b="b" l="l" r="r" t="t"/>
            <a:pathLst>
              <a:path extrusionOk="0" h="52624" w="77142">
                <a:moveTo>
                  <a:pt x="77142" y="0"/>
                </a:moveTo>
                <a:lnTo>
                  <a:pt x="5621" y="193"/>
                </a:lnTo>
                <a:cubicBezTo>
                  <a:pt x="5621" y="193"/>
                  <a:pt x="1" y="14342"/>
                  <a:pt x="7560" y="20448"/>
                </a:cubicBezTo>
                <a:cubicBezTo>
                  <a:pt x="10407" y="22747"/>
                  <a:pt x="14113" y="23043"/>
                  <a:pt x="17606" y="23114"/>
                </a:cubicBezTo>
                <a:cubicBezTo>
                  <a:pt x="21892" y="23200"/>
                  <a:pt x="26212" y="23509"/>
                  <a:pt x="30354" y="24685"/>
                </a:cubicBezTo>
                <a:cubicBezTo>
                  <a:pt x="38543" y="27010"/>
                  <a:pt x="44737" y="33606"/>
                  <a:pt x="48691" y="40938"/>
                </a:cubicBezTo>
                <a:cubicBezTo>
                  <a:pt x="50489" y="44271"/>
                  <a:pt x="52372" y="48703"/>
                  <a:pt x="51896" y="52623"/>
                </a:cubicBezTo>
                <a:lnTo>
                  <a:pt x="77142" y="52623"/>
                </a:lnTo>
                <a:lnTo>
                  <a:pt x="77142" y="0"/>
                </a:lnTo>
                <a:close/>
              </a:path>
            </a:pathLst>
          </a:custGeom>
          <a:solidFill>
            <a:srgbClr val="FFA200">
              <a:alpha val="106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" name="Google Shape;19;p3"/>
          <p:cNvSpPr/>
          <p:nvPr/>
        </p:nvSpPr>
        <p:spPr>
          <a:xfrm>
            <a:off x="-1320075" y="1691674"/>
            <a:ext cx="5691127" cy="5385067"/>
          </a:xfrm>
          <a:custGeom>
            <a:rect b="b" l="l" r="r" t="t"/>
            <a:pathLst>
              <a:path extrusionOk="0" h="39371" w="45298">
                <a:moveTo>
                  <a:pt x="7516" y="9112"/>
                </a:moveTo>
                <a:cubicBezTo>
                  <a:pt x="7516" y="9112"/>
                  <a:pt x="11481" y="1"/>
                  <a:pt x="23345" y="1790"/>
                </a:cubicBezTo>
                <a:cubicBezTo>
                  <a:pt x="35210" y="3579"/>
                  <a:pt x="27099" y="16436"/>
                  <a:pt x="36198" y="15646"/>
                </a:cubicBezTo>
                <a:cubicBezTo>
                  <a:pt x="45298" y="14854"/>
                  <a:pt x="44902" y="19206"/>
                  <a:pt x="44308" y="21184"/>
                </a:cubicBezTo>
                <a:cubicBezTo>
                  <a:pt x="43715" y="23163"/>
                  <a:pt x="1" y="39370"/>
                  <a:pt x="7516" y="9112"/>
                </a:cubicBezTo>
                <a:close/>
              </a:path>
            </a:pathLst>
          </a:custGeom>
          <a:solidFill>
            <a:srgbClr val="FFA200">
              <a:alpha val="106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1"/>
          <p:cNvSpPr txBox="1"/>
          <p:nvPr>
            <p:ph type="title"/>
          </p:nvPr>
        </p:nvSpPr>
        <p:spPr>
          <a:xfrm rot="-804">
            <a:off x="4396125" y="3168188"/>
            <a:ext cx="2566800" cy="47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10" name="Google Shape;110;p21"/>
          <p:cNvSpPr txBox="1"/>
          <p:nvPr>
            <p:ph idx="1" type="subTitle"/>
          </p:nvPr>
        </p:nvSpPr>
        <p:spPr>
          <a:xfrm>
            <a:off x="2181525" y="1699700"/>
            <a:ext cx="4781400" cy="146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21"/>
          <p:cNvSpPr/>
          <p:nvPr/>
        </p:nvSpPr>
        <p:spPr>
          <a:xfrm rot="476692">
            <a:off x="-647668" y="-72772"/>
            <a:ext cx="3424518" cy="5593097"/>
          </a:xfrm>
          <a:custGeom>
            <a:rect b="b" l="l" r="r" t="t"/>
            <a:pathLst>
              <a:path extrusionOk="0" h="52479" w="42836">
                <a:moveTo>
                  <a:pt x="0" y="1"/>
                </a:moveTo>
                <a:lnTo>
                  <a:pt x="0" y="52479"/>
                </a:lnTo>
                <a:lnTo>
                  <a:pt x="42350" y="52479"/>
                </a:lnTo>
                <a:cubicBezTo>
                  <a:pt x="42350" y="52479"/>
                  <a:pt x="42836" y="33484"/>
                  <a:pt x="34791" y="29947"/>
                </a:cubicBezTo>
                <a:cubicBezTo>
                  <a:pt x="33188" y="29242"/>
                  <a:pt x="31419" y="29024"/>
                  <a:pt x="29650" y="29024"/>
                </a:cubicBezTo>
                <a:cubicBezTo>
                  <a:pt x="26778" y="29024"/>
                  <a:pt x="23908" y="29599"/>
                  <a:pt x="21757" y="29599"/>
                </a:cubicBezTo>
                <a:cubicBezTo>
                  <a:pt x="18579" y="29599"/>
                  <a:pt x="16969" y="28347"/>
                  <a:pt x="19237" y="22146"/>
                </a:cubicBezTo>
                <a:cubicBezTo>
                  <a:pt x="23986" y="9159"/>
                  <a:pt x="18220" y="98"/>
                  <a:pt x="18220" y="98"/>
                </a:cubicBezTo>
                <a:lnTo>
                  <a:pt x="0" y="1"/>
                </a:lnTo>
                <a:close/>
              </a:path>
            </a:pathLst>
          </a:custGeom>
          <a:solidFill>
            <a:srgbClr val="FFA200">
              <a:alpha val="106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21"/>
          <p:cNvSpPr/>
          <p:nvPr/>
        </p:nvSpPr>
        <p:spPr>
          <a:xfrm flipH="1" rot="6300065">
            <a:off x="4725938" y="-1472026"/>
            <a:ext cx="5516584" cy="6202034"/>
          </a:xfrm>
          <a:custGeom>
            <a:rect b="b" l="l" r="r" t="t"/>
            <a:pathLst>
              <a:path extrusionOk="0" h="52624" w="77142">
                <a:moveTo>
                  <a:pt x="77142" y="0"/>
                </a:moveTo>
                <a:lnTo>
                  <a:pt x="5621" y="193"/>
                </a:lnTo>
                <a:cubicBezTo>
                  <a:pt x="5621" y="193"/>
                  <a:pt x="1" y="14342"/>
                  <a:pt x="7560" y="20448"/>
                </a:cubicBezTo>
                <a:cubicBezTo>
                  <a:pt x="10407" y="22747"/>
                  <a:pt x="14113" y="23043"/>
                  <a:pt x="17606" y="23114"/>
                </a:cubicBezTo>
                <a:cubicBezTo>
                  <a:pt x="21892" y="23200"/>
                  <a:pt x="26212" y="23509"/>
                  <a:pt x="30354" y="24685"/>
                </a:cubicBezTo>
                <a:cubicBezTo>
                  <a:pt x="38543" y="27010"/>
                  <a:pt x="44737" y="33606"/>
                  <a:pt x="48691" y="40938"/>
                </a:cubicBezTo>
                <a:cubicBezTo>
                  <a:pt x="50489" y="44271"/>
                  <a:pt x="52372" y="48703"/>
                  <a:pt x="51896" y="52623"/>
                </a:cubicBezTo>
                <a:lnTo>
                  <a:pt x="77142" y="52623"/>
                </a:lnTo>
                <a:lnTo>
                  <a:pt x="77142" y="0"/>
                </a:lnTo>
                <a:close/>
              </a:path>
            </a:pathLst>
          </a:custGeom>
          <a:solidFill>
            <a:srgbClr val="FFA200">
              <a:alpha val="106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21"/>
          <p:cNvSpPr/>
          <p:nvPr/>
        </p:nvSpPr>
        <p:spPr>
          <a:xfrm rot="5802604">
            <a:off x="7569042" y="4179472"/>
            <a:ext cx="538432" cy="574064"/>
          </a:xfrm>
          <a:custGeom>
            <a:rect b="b" l="l" r="r" t="t"/>
            <a:pathLst>
              <a:path extrusionOk="0" h="15501" w="14538">
                <a:moveTo>
                  <a:pt x="10055" y="0"/>
                </a:moveTo>
                <a:cubicBezTo>
                  <a:pt x="8501" y="0"/>
                  <a:pt x="6953" y="695"/>
                  <a:pt x="6383" y="2454"/>
                </a:cubicBezTo>
                <a:cubicBezTo>
                  <a:pt x="5631" y="4778"/>
                  <a:pt x="5042" y="8197"/>
                  <a:pt x="2257" y="11309"/>
                </a:cubicBezTo>
                <a:cubicBezTo>
                  <a:pt x="1688" y="11945"/>
                  <a:pt x="0" y="13282"/>
                  <a:pt x="386" y="14367"/>
                </a:cubicBezTo>
                <a:cubicBezTo>
                  <a:pt x="688" y="15215"/>
                  <a:pt x="1362" y="15500"/>
                  <a:pt x="2135" y="15500"/>
                </a:cubicBezTo>
                <a:cubicBezTo>
                  <a:pt x="3322" y="15500"/>
                  <a:pt x="4742" y="14827"/>
                  <a:pt x="5405" y="14482"/>
                </a:cubicBezTo>
                <a:cubicBezTo>
                  <a:pt x="8897" y="12663"/>
                  <a:pt x="13143" y="9483"/>
                  <a:pt x="14028" y="5441"/>
                </a:cubicBezTo>
                <a:cubicBezTo>
                  <a:pt x="14364" y="3926"/>
                  <a:pt x="14538" y="2218"/>
                  <a:pt x="13227" y="1079"/>
                </a:cubicBezTo>
                <a:cubicBezTo>
                  <a:pt x="12468" y="417"/>
                  <a:pt x="11259" y="0"/>
                  <a:pt x="10055" y="0"/>
                </a:cubicBezTo>
                <a:close/>
              </a:path>
            </a:pathLst>
          </a:custGeom>
          <a:solidFill>
            <a:srgbClr val="FFA200">
              <a:alpha val="106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MAIN_POINT_1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2"/>
          <p:cNvSpPr txBox="1"/>
          <p:nvPr>
            <p:ph idx="1" type="subTitle"/>
          </p:nvPr>
        </p:nvSpPr>
        <p:spPr>
          <a:xfrm rot="333">
            <a:off x="4995375" y="2433825"/>
            <a:ext cx="3096900" cy="12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22"/>
          <p:cNvSpPr txBox="1"/>
          <p:nvPr>
            <p:ph type="title"/>
          </p:nvPr>
        </p:nvSpPr>
        <p:spPr>
          <a:xfrm>
            <a:off x="720000" y="540000"/>
            <a:ext cx="7704000" cy="74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17" name="Google Shape;117;p22"/>
          <p:cNvSpPr/>
          <p:nvPr/>
        </p:nvSpPr>
        <p:spPr>
          <a:xfrm rot="-2700000">
            <a:off x="-2475517" y="-326368"/>
            <a:ext cx="7403031" cy="5365961"/>
          </a:xfrm>
          <a:custGeom>
            <a:rect b="b" l="l" r="r" t="t"/>
            <a:pathLst>
              <a:path extrusionOk="0" h="26822" w="27617">
                <a:moveTo>
                  <a:pt x="9841" y="1"/>
                </a:moveTo>
                <a:cubicBezTo>
                  <a:pt x="8360" y="1"/>
                  <a:pt x="6743" y="601"/>
                  <a:pt x="5328" y="1510"/>
                </a:cubicBezTo>
                <a:cubicBezTo>
                  <a:pt x="3060" y="2967"/>
                  <a:pt x="1272" y="5215"/>
                  <a:pt x="646" y="7648"/>
                </a:cubicBezTo>
                <a:cubicBezTo>
                  <a:pt x="1" y="10100"/>
                  <a:pt x="517" y="12756"/>
                  <a:pt x="867" y="15465"/>
                </a:cubicBezTo>
                <a:cubicBezTo>
                  <a:pt x="1236" y="18157"/>
                  <a:pt x="1438" y="20904"/>
                  <a:pt x="2674" y="23263"/>
                </a:cubicBezTo>
                <a:cubicBezTo>
                  <a:pt x="3677" y="25166"/>
                  <a:pt x="5329" y="26821"/>
                  <a:pt x="7006" y="26821"/>
                </a:cubicBezTo>
                <a:cubicBezTo>
                  <a:pt x="7425" y="26821"/>
                  <a:pt x="7846" y="26718"/>
                  <a:pt x="8259" y="26489"/>
                </a:cubicBezTo>
                <a:cubicBezTo>
                  <a:pt x="10324" y="25347"/>
                  <a:pt x="12186" y="21051"/>
                  <a:pt x="14454" y="19687"/>
                </a:cubicBezTo>
                <a:cubicBezTo>
                  <a:pt x="15155" y="19265"/>
                  <a:pt x="15894" y="19122"/>
                  <a:pt x="16663" y="19122"/>
                </a:cubicBezTo>
                <a:cubicBezTo>
                  <a:pt x="18292" y="19122"/>
                  <a:pt x="20049" y="19766"/>
                  <a:pt x="21835" y="19766"/>
                </a:cubicBezTo>
                <a:cubicBezTo>
                  <a:pt x="21931" y="19766"/>
                  <a:pt x="22026" y="19764"/>
                  <a:pt x="22122" y="19761"/>
                </a:cubicBezTo>
                <a:cubicBezTo>
                  <a:pt x="24833" y="19650"/>
                  <a:pt x="27616" y="17898"/>
                  <a:pt x="26768" y="16331"/>
                </a:cubicBezTo>
                <a:cubicBezTo>
                  <a:pt x="25939" y="14747"/>
                  <a:pt x="21477" y="13327"/>
                  <a:pt x="19136" y="12092"/>
                </a:cubicBezTo>
                <a:cubicBezTo>
                  <a:pt x="16795" y="10839"/>
                  <a:pt x="16555" y="9788"/>
                  <a:pt x="15910" y="7593"/>
                </a:cubicBezTo>
                <a:cubicBezTo>
                  <a:pt x="15265" y="5381"/>
                  <a:pt x="14214" y="2044"/>
                  <a:pt x="12297" y="717"/>
                </a:cubicBezTo>
                <a:cubicBezTo>
                  <a:pt x="11576" y="218"/>
                  <a:pt x="10733" y="1"/>
                  <a:pt x="9841" y="1"/>
                </a:cubicBezTo>
                <a:close/>
              </a:path>
            </a:pathLst>
          </a:custGeom>
          <a:solidFill>
            <a:srgbClr val="FFA200">
              <a:alpha val="106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22"/>
          <p:cNvSpPr/>
          <p:nvPr/>
        </p:nvSpPr>
        <p:spPr>
          <a:xfrm>
            <a:off x="3667839" y="0"/>
            <a:ext cx="5476138" cy="5143481"/>
          </a:xfrm>
          <a:custGeom>
            <a:rect b="b" l="l" r="r" t="t"/>
            <a:pathLst>
              <a:path extrusionOk="0" h="52431" w="55822">
                <a:moveTo>
                  <a:pt x="34793" y="0"/>
                </a:moveTo>
                <a:cubicBezTo>
                  <a:pt x="34793" y="0"/>
                  <a:pt x="39445" y="20304"/>
                  <a:pt x="19722" y="26070"/>
                </a:cubicBezTo>
                <a:cubicBezTo>
                  <a:pt x="1" y="31837"/>
                  <a:pt x="7124" y="52430"/>
                  <a:pt x="7124" y="52430"/>
                </a:cubicBezTo>
                <a:lnTo>
                  <a:pt x="7121" y="52430"/>
                </a:lnTo>
                <a:cubicBezTo>
                  <a:pt x="7397" y="52430"/>
                  <a:pt x="55821" y="52430"/>
                  <a:pt x="55821" y="52429"/>
                </a:cubicBezTo>
                <a:lnTo>
                  <a:pt x="55821" y="0"/>
                </a:lnTo>
                <a:close/>
                <a:moveTo>
                  <a:pt x="7121" y="52430"/>
                </a:moveTo>
                <a:lnTo>
                  <a:pt x="7121" y="52430"/>
                </a:lnTo>
                <a:cubicBezTo>
                  <a:pt x="7119" y="52430"/>
                  <a:pt x="7120" y="52430"/>
                  <a:pt x="7124" y="52430"/>
                </a:cubicBezTo>
                <a:cubicBezTo>
                  <a:pt x="7124" y="52430"/>
                  <a:pt x="7124" y="52430"/>
                  <a:pt x="7124" y="52430"/>
                </a:cubicBezTo>
                <a:close/>
              </a:path>
            </a:pathLst>
          </a:custGeom>
          <a:solidFill>
            <a:srgbClr val="FFA200">
              <a:alpha val="106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BLANK_1_1_1_2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3"/>
          <p:cNvSpPr txBox="1"/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  <p:sp>
        <p:nvSpPr>
          <p:cNvPr id="121" name="Google Shape;121;p23"/>
          <p:cNvSpPr txBox="1"/>
          <p:nvPr>
            <p:ph idx="2" type="title"/>
          </p:nvPr>
        </p:nvSpPr>
        <p:spPr>
          <a:xfrm>
            <a:off x="720000" y="2487188"/>
            <a:ext cx="21030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" name="Google Shape;122;p23"/>
          <p:cNvSpPr txBox="1"/>
          <p:nvPr>
            <p:ph idx="1" type="subTitle"/>
          </p:nvPr>
        </p:nvSpPr>
        <p:spPr>
          <a:xfrm>
            <a:off x="720000" y="3037200"/>
            <a:ext cx="2103000" cy="105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p23"/>
          <p:cNvSpPr txBox="1"/>
          <p:nvPr>
            <p:ph idx="3" type="title"/>
          </p:nvPr>
        </p:nvSpPr>
        <p:spPr>
          <a:xfrm>
            <a:off x="3520203" y="2487188"/>
            <a:ext cx="21030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4" name="Google Shape;124;p23"/>
          <p:cNvSpPr txBox="1"/>
          <p:nvPr>
            <p:ph idx="4" type="subTitle"/>
          </p:nvPr>
        </p:nvSpPr>
        <p:spPr>
          <a:xfrm>
            <a:off x="3520203" y="3037212"/>
            <a:ext cx="2103000" cy="105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25" name="Google Shape;125;p23"/>
          <p:cNvSpPr txBox="1"/>
          <p:nvPr>
            <p:ph idx="5" type="title"/>
          </p:nvPr>
        </p:nvSpPr>
        <p:spPr>
          <a:xfrm>
            <a:off x="6320406" y="2487188"/>
            <a:ext cx="21030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6" name="Google Shape;126;p23"/>
          <p:cNvSpPr txBox="1"/>
          <p:nvPr>
            <p:ph idx="6" type="subTitle"/>
          </p:nvPr>
        </p:nvSpPr>
        <p:spPr>
          <a:xfrm>
            <a:off x="6320406" y="3037212"/>
            <a:ext cx="2103000" cy="105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p23"/>
          <p:cNvSpPr/>
          <p:nvPr/>
        </p:nvSpPr>
        <p:spPr>
          <a:xfrm rot="-4644089">
            <a:off x="4765044" y="1114985"/>
            <a:ext cx="6520322" cy="3894305"/>
          </a:xfrm>
          <a:custGeom>
            <a:rect b="b" l="l" r="r" t="t"/>
            <a:pathLst>
              <a:path extrusionOk="0" h="22719" w="84316">
                <a:moveTo>
                  <a:pt x="24758" y="0"/>
                </a:moveTo>
                <a:cubicBezTo>
                  <a:pt x="5777" y="0"/>
                  <a:pt x="1" y="22718"/>
                  <a:pt x="1" y="22718"/>
                </a:cubicBezTo>
                <a:lnTo>
                  <a:pt x="84315" y="22718"/>
                </a:lnTo>
                <a:lnTo>
                  <a:pt x="84315" y="11622"/>
                </a:lnTo>
                <a:cubicBezTo>
                  <a:pt x="80926" y="12376"/>
                  <a:pt x="77815" y="12798"/>
                  <a:pt x="74519" y="12798"/>
                </a:cubicBezTo>
                <a:cubicBezTo>
                  <a:pt x="65752" y="12798"/>
                  <a:pt x="55677" y="9814"/>
                  <a:pt x="35568" y="2173"/>
                </a:cubicBezTo>
                <a:cubicBezTo>
                  <a:pt x="31562" y="651"/>
                  <a:pt x="27971" y="0"/>
                  <a:pt x="24758" y="0"/>
                </a:cubicBezTo>
                <a:close/>
              </a:path>
            </a:pathLst>
          </a:custGeom>
          <a:solidFill>
            <a:srgbClr val="FFA200">
              <a:alpha val="106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23"/>
          <p:cNvSpPr/>
          <p:nvPr/>
        </p:nvSpPr>
        <p:spPr>
          <a:xfrm rot="3160193">
            <a:off x="-1317882" y="-771879"/>
            <a:ext cx="5407598" cy="6015994"/>
          </a:xfrm>
          <a:custGeom>
            <a:rect b="b" l="l" r="r" t="t"/>
            <a:pathLst>
              <a:path extrusionOk="0" h="52479" w="42836">
                <a:moveTo>
                  <a:pt x="0" y="1"/>
                </a:moveTo>
                <a:lnTo>
                  <a:pt x="0" y="52479"/>
                </a:lnTo>
                <a:lnTo>
                  <a:pt x="42350" y="52479"/>
                </a:lnTo>
                <a:cubicBezTo>
                  <a:pt x="42350" y="52479"/>
                  <a:pt x="42836" y="33484"/>
                  <a:pt x="34791" y="29947"/>
                </a:cubicBezTo>
                <a:cubicBezTo>
                  <a:pt x="33188" y="29242"/>
                  <a:pt x="31419" y="29024"/>
                  <a:pt x="29650" y="29024"/>
                </a:cubicBezTo>
                <a:cubicBezTo>
                  <a:pt x="26778" y="29024"/>
                  <a:pt x="23908" y="29599"/>
                  <a:pt x="21757" y="29599"/>
                </a:cubicBezTo>
                <a:cubicBezTo>
                  <a:pt x="18579" y="29599"/>
                  <a:pt x="16969" y="28347"/>
                  <a:pt x="19237" y="22146"/>
                </a:cubicBezTo>
                <a:cubicBezTo>
                  <a:pt x="23986" y="9159"/>
                  <a:pt x="18220" y="98"/>
                  <a:pt x="18220" y="98"/>
                </a:cubicBezTo>
                <a:lnTo>
                  <a:pt x="0" y="1"/>
                </a:lnTo>
                <a:close/>
              </a:path>
            </a:pathLst>
          </a:custGeom>
          <a:solidFill>
            <a:srgbClr val="FFA200">
              <a:alpha val="106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23"/>
          <p:cNvSpPr/>
          <p:nvPr/>
        </p:nvSpPr>
        <p:spPr>
          <a:xfrm>
            <a:off x="7784800" y="316308"/>
            <a:ext cx="948823" cy="1011673"/>
          </a:xfrm>
          <a:custGeom>
            <a:rect b="b" l="l" r="r" t="t"/>
            <a:pathLst>
              <a:path extrusionOk="0" h="15501" w="14538">
                <a:moveTo>
                  <a:pt x="10055" y="0"/>
                </a:moveTo>
                <a:cubicBezTo>
                  <a:pt x="8501" y="0"/>
                  <a:pt x="6953" y="695"/>
                  <a:pt x="6383" y="2454"/>
                </a:cubicBezTo>
                <a:cubicBezTo>
                  <a:pt x="5631" y="4778"/>
                  <a:pt x="5042" y="8197"/>
                  <a:pt x="2257" y="11309"/>
                </a:cubicBezTo>
                <a:cubicBezTo>
                  <a:pt x="1688" y="11945"/>
                  <a:pt x="0" y="13282"/>
                  <a:pt x="386" y="14367"/>
                </a:cubicBezTo>
                <a:cubicBezTo>
                  <a:pt x="688" y="15215"/>
                  <a:pt x="1362" y="15500"/>
                  <a:pt x="2135" y="15500"/>
                </a:cubicBezTo>
                <a:cubicBezTo>
                  <a:pt x="3322" y="15500"/>
                  <a:pt x="4742" y="14827"/>
                  <a:pt x="5405" y="14482"/>
                </a:cubicBezTo>
                <a:cubicBezTo>
                  <a:pt x="8897" y="12663"/>
                  <a:pt x="13143" y="9483"/>
                  <a:pt x="14028" y="5441"/>
                </a:cubicBezTo>
                <a:cubicBezTo>
                  <a:pt x="14364" y="3926"/>
                  <a:pt x="14538" y="2218"/>
                  <a:pt x="13227" y="1079"/>
                </a:cubicBezTo>
                <a:cubicBezTo>
                  <a:pt x="12468" y="417"/>
                  <a:pt x="11259" y="0"/>
                  <a:pt x="10055" y="0"/>
                </a:cubicBezTo>
                <a:close/>
              </a:path>
            </a:pathLst>
          </a:custGeom>
          <a:solidFill>
            <a:srgbClr val="FFA200">
              <a:alpha val="106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BLANK_1_1_1_2_1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4"/>
          <p:cNvSpPr txBox="1"/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  <p:sp>
        <p:nvSpPr>
          <p:cNvPr id="132" name="Google Shape;132;p24"/>
          <p:cNvSpPr txBox="1"/>
          <p:nvPr>
            <p:ph idx="2" type="title"/>
          </p:nvPr>
        </p:nvSpPr>
        <p:spPr>
          <a:xfrm>
            <a:off x="3403800" y="3280050"/>
            <a:ext cx="23364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24"/>
          <p:cNvSpPr txBox="1"/>
          <p:nvPr>
            <p:ph idx="1" type="subTitle"/>
          </p:nvPr>
        </p:nvSpPr>
        <p:spPr>
          <a:xfrm>
            <a:off x="941450" y="3780703"/>
            <a:ext cx="2336400" cy="6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4" name="Google Shape;134;p24"/>
          <p:cNvSpPr txBox="1"/>
          <p:nvPr>
            <p:ph idx="3" type="title"/>
          </p:nvPr>
        </p:nvSpPr>
        <p:spPr>
          <a:xfrm>
            <a:off x="941450" y="3280050"/>
            <a:ext cx="23364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5" name="Google Shape;135;p24"/>
          <p:cNvSpPr txBox="1"/>
          <p:nvPr>
            <p:ph idx="4" type="subTitle"/>
          </p:nvPr>
        </p:nvSpPr>
        <p:spPr>
          <a:xfrm>
            <a:off x="5939000" y="3807753"/>
            <a:ext cx="2336400" cy="6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p24"/>
          <p:cNvSpPr txBox="1"/>
          <p:nvPr>
            <p:ph idx="5" type="title"/>
          </p:nvPr>
        </p:nvSpPr>
        <p:spPr>
          <a:xfrm>
            <a:off x="5939000" y="3280050"/>
            <a:ext cx="23364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7" name="Google Shape;137;p24"/>
          <p:cNvSpPr txBox="1"/>
          <p:nvPr>
            <p:ph idx="6" type="subTitle"/>
          </p:nvPr>
        </p:nvSpPr>
        <p:spPr>
          <a:xfrm>
            <a:off x="3403800" y="3780703"/>
            <a:ext cx="2336400" cy="6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p24"/>
          <p:cNvSpPr/>
          <p:nvPr/>
        </p:nvSpPr>
        <p:spPr>
          <a:xfrm rot="8999927">
            <a:off x="5829629" y="-1287186"/>
            <a:ext cx="3916138" cy="4797717"/>
          </a:xfrm>
          <a:custGeom>
            <a:rect b="b" l="l" r="r" t="t"/>
            <a:pathLst>
              <a:path extrusionOk="0" h="52479" w="42836">
                <a:moveTo>
                  <a:pt x="0" y="1"/>
                </a:moveTo>
                <a:lnTo>
                  <a:pt x="0" y="52479"/>
                </a:lnTo>
                <a:lnTo>
                  <a:pt x="42350" y="52479"/>
                </a:lnTo>
                <a:cubicBezTo>
                  <a:pt x="42350" y="52479"/>
                  <a:pt x="42836" y="33484"/>
                  <a:pt x="34791" y="29947"/>
                </a:cubicBezTo>
                <a:cubicBezTo>
                  <a:pt x="33188" y="29242"/>
                  <a:pt x="31419" y="29024"/>
                  <a:pt x="29650" y="29024"/>
                </a:cubicBezTo>
                <a:cubicBezTo>
                  <a:pt x="26778" y="29024"/>
                  <a:pt x="23908" y="29599"/>
                  <a:pt x="21757" y="29599"/>
                </a:cubicBezTo>
                <a:cubicBezTo>
                  <a:pt x="18579" y="29599"/>
                  <a:pt x="16969" y="28347"/>
                  <a:pt x="19237" y="22146"/>
                </a:cubicBezTo>
                <a:cubicBezTo>
                  <a:pt x="23986" y="9159"/>
                  <a:pt x="18220" y="98"/>
                  <a:pt x="18220" y="98"/>
                </a:cubicBezTo>
                <a:lnTo>
                  <a:pt x="0" y="1"/>
                </a:lnTo>
                <a:close/>
              </a:path>
            </a:pathLst>
          </a:custGeom>
          <a:solidFill>
            <a:srgbClr val="FFA200">
              <a:alpha val="106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24"/>
          <p:cNvSpPr/>
          <p:nvPr/>
        </p:nvSpPr>
        <p:spPr>
          <a:xfrm rot="1899701">
            <a:off x="4247157" y="2654934"/>
            <a:ext cx="4102020" cy="2770928"/>
          </a:xfrm>
          <a:custGeom>
            <a:rect b="b" l="l" r="r" t="t"/>
            <a:pathLst>
              <a:path extrusionOk="0" h="23188" w="34327">
                <a:moveTo>
                  <a:pt x="16499" y="0"/>
                </a:moveTo>
                <a:cubicBezTo>
                  <a:pt x="15407" y="0"/>
                  <a:pt x="14243" y="335"/>
                  <a:pt x="13053" y="789"/>
                </a:cubicBezTo>
                <a:cubicBezTo>
                  <a:pt x="11633" y="1324"/>
                  <a:pt x="10177" y="2024"/>
                  <a:pt x="7799" y="3203"/>
                </a:cubicBezTo>
                <a:cubicBezTo>
                  <a:pt x="5402" y="4366"/>
                  <a:pt x="2120" y="6006"/>
                  <a:pt x="1070" y="8237"/>
                </a:cubicBezTo>
                <a:cubicBezTo>
                  <a:pt x="1" y="10467"/>
                  <a:pt x="1199" y="13325"/>
                  <a:pt x="3245" y="15039"/>
                </a:cubicBezTo>
                <a:cubicBezTo>
                  <a:pt x="5310" y="16773"/>
                  <a:pt x="8260" y="17362"/>
                  <a:pt x="10730" y="18800"/>
                </a:cubicBezTo>
                <a:cubicBezTo>
                  <a:pt x="13182" y="20238"/>
                  <a:pt x="15173" y="22524"/>
                  <a:pt x="17477" y="23059"/>
                </a:cubicBezTo>
                <a:cubicBezTo>
                  <a:pt x="17852" y="23146"/>
                  <a:pt x="18235" y="23187"/>
                  <a:pt x="18621" y="23187"/>
                </a:cubicBezTo>
                <a:cubicBezTo>
                  <a:pt x="20606" y="23187"/>
                  <a:pt x="22672" y="22098"/>
                  <a:pt x="24169" y="20570"/>
                </a:cubicBezTo>
                <a:cubicBezTo>
                  <a:pt x="25958" y="18726"/>
                  <a:pt x="26916" y="16274"/>
                  <a:pt x="28575" y="14007"/>
                </a:cubicBezTo>
                <a:cubicBezTo>
                  <a:pt x="30234" y="11758"/>
                  <a:pt x="32576" y="9693"/>
                  <a:pt x="33461" y="7131"/>
                </a:cubicBezTo>
                <a:cubicBezTo>
                  <a:pt x="34327" y="4568"/>
                  <a:pt x="33718" y="1490"/>
                  <a:pt x="31340" y="475"/>
                </a:cubicBezTo>
                <a:cubicBezTo>
                  <a:pt x="30570" y="141"/>
                  <a:pt x="29615" y="23"/>
                  <a:pt x="28586" y="23"/>
                </a:cubicBezTo>
                <a:cubicBezTo>
                  <a:pt x="26441" y="23"/>
                  <a:pt x="23973" y="535"/>
                  <a:pt x="22178" y="660"/>
                </a:cubicBezTo>
                <a:cubicBezTo>
                  <a:pt x="21860" y="682"/>
                  <a:pt x="21562" y="692"/>
                  <a:pt x="21283" y="692"/>
                </a:cubicBezTo>
                <a:cubicBezTo>
                  <a:pt x="19239" y="692"/>
                  <a:pt x="18191" y="163"/>
                  <a:pt x="17072" y="33"/>
                </a:cubicBezTo>
                <a:cubicBezTo>
                  <a:pt x="16883" y="11"/>
                  <a:pt x="16692" y="0"/>
                  <a:pt x="16499" y="0"/>
                </a:cubicBezTo>
                <a:close/>
              </a:path>
            </a:pathLst>
          </a:custGeom>
          <a:solidFill>
            <a:srgbClr val="FFA200">
              <a:alpha val="106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24"/>
          <p:cNvSpPr/>
          <p:nvPr/>
        </p:nvSpPr>
        <p:spPr>
          <a:xfrm rot="6471668">
            <a:off x="-1076412" y="1201918"/>
            <a:ext cx="5424566" cy="5095002"/>
          </a:xfrm>
          <a:custGeom>
            <a:rect b="b" l="l" r="r" t="t"/>
            <a:pathLst>
              <a:path extrusionOk="0" h="52431" w="55822">
                <a:moveTo>
                  <a:pt x="34793" y="0"/>
                </a:moveTo>
                <a:cubicBezTo>
                  <a:pt x="34793" y="0"/>
                  <a:pt x="39445" y="20304"/>
                  <a:pt x="19722" y="26070"/>
                </a:cubicBezTo>
                <a:cubicBezTo>
                  <a:pt x="1" y="31837"/>
                  <a:pt x="7124" y="52430"/>
                  <a:pt x="7124" y="52430"/>
                </a:cubicBezTo>
                <a:lnTo>
                  <a:pt x="7121" y="52430"/>
                </a:lnTo>
                <a:cubicBezTo>
                  <a:pt x="7397" y="52430"/>
                  <a:pt x="55821" y="52430"/>
                  <a:pt x="55821" y="52429"/>
                </a:cubicBezTo>
                <a:lnTo>
                  <a:pt x="55821" y="0"/>
                </a:lnTo>
                <a:close/>
                <a:moveTo>
                  <a:pt x="7121" y="52430"/>
                </a:moveTo>
                <a:lnTo>
                  <a:pt x="7121" y="52430"/>
                </a:lnTo>
                <a:cubicBezTo>
                  <a:pt x="7119" y="52430"/>
                  <a:pt x="7120" y="52430"/>
                  <a:pt x="7124" y="52430"/>
                </a:cubicBezTo>
                <a:cubicBezTo>
                  <a:pt x="7124" y="52430"/>
                  <a:pt x="7124" y="52430"/>
                  <a:pt x="7124" y="52430"/>
                </a:cubicBezTo>
                <a:close/>
              </a:path>
            </a:pathLst>
          </a:custGeom>
          <a:solidFill>
            <a:srgbClr val="FFA200">
              <a:alpha val="106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1_1_1_1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5"/>
          <p:cNvSpPr txBox="1"/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  <p:sp>
        <p:nvSpPr>
          <p:cNvPr id="143" name="Google Shape;143;p25"/>
          <p:cNvSpPr txBox="1"/>
          <p:nvPr>
            <p:ph idx="2" type="title"/>
          </p:nvPr>
        </p:nvSpPr>
        <p:spPr>
          <a:xfrm>
            <a:off x="719994" y="2459650"/>
            <a:ext cx="14394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44" name="Google Shape;144;p25"/>
          <p:cNvSpPr txBox="1"/>
          <p:nvPr>
            <p:ph idx="1" type="subTitle"/>
          </p:nvPr>
        </p:nvSpPr>
        <p:spPr>
          <a:xfrm>
            <a:off x="720000" y="2953450"/>
            <a:ext cx="1439400" cy="87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45" name="Google Shape;145;p25"/>
          <p:cNvSpPr txBox="1"/>
          <p:nvPr>
            <p:ph idx="3" type="title"/>
          </p:nvPr>
        </p:nvSpPr>
        <p:spPr>
          <a:xfrm>
            <a:off x="2812096" y="2459650"/>
            <a:ext cx="14355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46" name="Google Shape;146;p25"/>
          <p:cNvSpPr txBox="1"/>
          <p:nvPr>
            <p:ph idx="4" type="subTitle"/>
          </p:nvPr>
        </p:nvSpPr>
        <p:spPr>
          <a:xfrm>
            <a:off x="2812096" y="2953150"/>
            <a:ext cx="1435500" cy="8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47" name="Google Shape;147;p25"/>
          <p:cNvSpPr txBox="1"/>
          <p:nvPr>
            <p:ph idx="5" type="title"/>
          </p:nvPr>
        </p:nvSpPr>
        <p:spPr>
          <a:xfrm>
            <a:off x="4900298" y="2459650"/>
            <a:ext cx="14355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48" name="Google Shape;148;p25"/>
          <p:cNvSpPr txBox="1"/>
          <p:nvPr>
            <p:ph idx="6" type="subTitle"/>
          </p:nvPr>
        </p:nvSpPr>
        <p:spPr>
          <a:xfrm>
            <a:off x="4900298" y="2953150"/>
            <a:ext cx="1435500" cy="8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49" name="Google Shape;149;p25"/>
          <p:cNvSpPr txBox="1"/>
          <p:nvPr>
            <p:ph idx="7" type="title"/>
          </p:nvPr>
        </p:nvSpPr>
        <p:spPr>
          <a:xfrm>
            <a:off x="6988500" y="2459650"/>
            <a:ext cx="14355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50" name="Google Shape;150;p25"/>
          <p:cNvSpPr txBox="1"/>
          <p:nvPr>
            <p:ph idx="8" type="subTitle"/>
          </p:nvPr>
        </p:nvSpPr>
        <p:spPr>
          <a:xfrm>
            <a:off x="6988500" y="2953150"/>
            <a:ext cx="1435500" cy="8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51" name="Google Shape;151;p25"/>
          <p:cNvSpPr/>
          <p:nvPr/>
        </p:nvSpPr>
        <p:spPr>
          <a:xfrm rot="5747584">
            <a:off x="-21694" y="2255847"/>
            <a:ext cx="758851" cy="540696"/>
          </a:xfrm>
          <a:custGeom>
            <a:rect b="b" l="l" r="r" t="t"/>
            <a:pathLst>
              <a:path extrusionOk="0" h="8002" w="11231">
                <a:moveTo>
                  <a:pt x="9325" y="0"/>
                </a:moveTo>
                <a:cubicBezTo>
                  <a:pt x="7871" y="0"/>
                  <a:pt x="5456" y="945"/>
                  <a:pt x="3297" y="2827"/>
                </a:cubicBezTo>
                <a:cubicBezTo>
                  <a:pt x="1537" y="4362"/>
                  <a:pt x="0" y="7080"/>
                  <a:pt x="2203" y="7881"/>
                </a:cubicBezTo>
                <a:cubicBezTo>
                  <a:pt x="2431" y="7964"/>
                  <a:pt x="2669" y="8002"/>
                  <a:pt x="2913" y="8002"/>
                </a:cubicBezTo>
                <a:cubicBezTo>
                  <a:pt x="5381" y="8002"/>
                  <a:pt x="8556" y="4098"/>
                  <a:pt x="9789" y="2609"/>
                </a:cubicBezTo>
                <a:cubicBezTo>
                  <a:pt x="11231" y="868"/>
                  <a:pt x="10719" y="0"/>
                  <a:pt x="9325" y="0"/>
                </a:cubicBezTo>
                <a:close/>
              </a:path>
            </a:pathLst>
          </a:custGeom>
          <a:solidFill>
            <a:srgbClr val="FFA200">
              <a:alpha val="106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25"/>
          <p:cNvSpPr/>
          <p:nvPr/>
        </p:nvSpPr>
        <p:spPr>
          <a:xfrm flipH="1" rot="9154509">
            <a:off x="4672319" y="-1316847"/>
            <a:ext cx="5207277" cy="6681055"/>
          </a:xfrm>
          <a:custGeom>
            <a:rect b="b" l="l" r="r" t="t"/>
            <a:pathLst>
              <a:path extrusionOk="0" h="52431" w="55822">
                <a:moveTo>
                  <a:pt x="34793" y="0"/>
                </a:moveTo>
                <a:cubicBezTo>
                  <a:pt x="34793" y="0"/>
                  <a:pt x="39445" y="20304"/>
                  <a:pt x="19722" y="26070"/>
                </a:cubicBezTo>
                <a:cubicBezTo>
                  <a:pt x="1" y="31837"/>
                  <a:pt x="7124" y="52430"/>
                  <a:pt x="7124" y="52430"/>
                </a:cubicBezTo>
                <a:lnTo>
                  <a:pt x="7121" y="52430"/>
                </a:lnTo>
                <a:cubicBezTo>
                  <a:pt x="7397" y="52430"/>
                  <a:pt x="55821" y="52430"/>
                  <a:pt x="55821" y="52429"/>
                </a:cubicBezTo>
                <a:lnTo>
                  <a:pt x="55821" y="0"/>
                </a:lnTo>
                <a:close/>
                <a:moveTo>
                  <a:pt x="7121" y="52430"/>
                </a:moveTo>
                <a:lnTo>
                  <a:pt x="7121" y="52430"/>
                </a:lnTo>
                <a:cubicBezTo>
                  <a:pt x="7119" y="52430"/>
                  <a:pt x="7120" y="52430"/>
                  <a:pt x="7124" y="52430"/>
                </a:cubicBezTo>
                <a:cubicBezTo>
                  <a:pt x="7124" y="52430"/>
                  <a:pt x="7124" y="52430"/>
                  <a:pt x="7124" y="52430"/>
                </a:cubicBezTo>
                <a:close/>
              </a:path>
            </a:pathLst>
          </a:custGeom>
          <a:solidFill>
            <a:srgbClr val="FFA200">
              <a:alpha val="106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25"/>
          <p:cNvSpPr/>
          <p:nvPr/>
        </p:nvSpPr>
        <p:spPr>
          <a:xfrm flipH="1" rot="1029379">
            <a:off x="-1615569" y="2052437"/>
            <a:ext cx="7982702" cy="3799628"/>
          </a:xfrm>
          <a:custGeom>
            <a:rect b="b" l="l" r="r" t="t"/>
            <a:pathLst>
              <a:path extrusionOk="0" h="39637" w="93377">
                <a:moveTo>
                  <a:pt x="93377" y="0"/>
                </a:moveTo>
                <a:cubicBezTo>
                  <a:pt x="93377" y="0"/>
                  <a:pt x="93377" y="0"/>
                  <a:pt x="93377" y="0"/>
                </a:cubicBezTo>
                <a:lnTo>
                  <a:pt x="93377" y="0"/>
                </a:lnTo>
                <a:cubicBezTo>
                  <a:pt x="93377" y="0"/>
                  <a:pt x="93377" y="0"/>
                  <a:pt x="93377" y="0"/>
                </a:cubicBezTo>
                <a:close/>
                <a:moveTo>
                  <a:pt x="93377" y="0"/>
                </a:moveTo>
                <a:lnTo>
                  <a:pt x="93377" y="0"/>
                </a:lnTo>
                <a:cubicBezTo>
                  <a:pt x="93375" y="200"/>
                  <a:pt x="91801" y="1038"/>
                  <a:pt x="91636" y="1151"/>
                </a:cubicBezTo>
                <a:cubicBezTo>
                  <a:pt x="89957" y="2294"/>
                  <a:pt x="88315" y="3492"/>
                  <a:pt x="86701" y="4725"/>
                </a:cubicBezTo>
                <a:cubicBezTo>
                  <a:pt x="80499" y="9461"/>
                  <a:pt x="75322" y="15897"/>
                  <a:pt x="67870" y="18805"/>
                </a:cubicBezTo>
                <a:cubicBezTo>
                  <a:pt x="63631" y="20460"/>
                  <a:pt x="59024" y="20845"/>
                  <a:pt x="54456" y="20845"/>
                </a:cubicBezTo>
                <a:cubicBezTo>
                  <a:pt x="53842" y="20845"/>
                  <a:pt x="53228" y="20838"/>
                  <a:pt x="52616" y="20826"/>
                </a:cubicBezTo>
                <a:cubicBezTo>
                  <a:pt x="46114" y="20700"/>
                  <a:pt x="39636" y="20063"/>
                  <a:pt x="33177" y="19341"/>
                </a:cubicBezTo>
                <a:cubicBezTo>
                  <a:pt x="30003" y="18986"/>
                  <a:pt x="26764" y="18588"/>
                  <a:pt x="23551" y="18588"/>
                </a:cubicBezTo>
                <a:cubicBezTo>
                  <a:pt x="20739" y="18588"/>
                  <a:pt x="17947" y="18893"/>
                  <a:pt x="15238" y="19800"/>
                </a:cubicBezTo>
                <a:cubicBezTo>
                  <a:pt x="8551" y="22038"/>
                  <a:pt x="3739" y="27439"/>
                  <a:pt x="1346" y="33960"/>
                </a:cubicBezTo>
                <a:cubicBezTo>
                  <a:pt x="778" y="35509"/>
                  <a:pt x="1" y="37463"/>
                  <a:pt x="1" y="39153"/>
                </a:cubicBezTo>
                <a:lnTo>
                  <a:pt x="1" y="39636"/>
                </a:lnTo>
                <a:lnTo>
                  <a:pt x="93086" y="39589"/>
                </a:lnTo>
                <a:cubicBezTo>
                  <a:pt x="93086" y="39589"/>
                  <a:pt x="93376" y="85"/>
                  <a:pt x="93377" y="0"/>
                </a:cubicBezTo>
                <a:close/>
              </a:path>
            </a:pathLst>
          </a:custGeom>
          <a:solidFill>
            <a:srgbClr val="FFA200">
              <a:alpha val="106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25"/>
          <p:cNvSpPr/>
          <p:nvPr/>
        </p:nvSpPr>
        <p:spPr>
          <a:xfrm rot="3847247">
            <a:off x="6679816" y="2457527"/>
            <a:ext cx="1106978" cy="906152"/>
          </a:xfrm>
          <a:custGeom>
            <a:rect b="b" l="l" r="r" t="t"/>
            <a:pathLst>
              <a:path extrusionOk="0" h="23490" w="28696">
                <a:moveTo>
                  <a:pt x="24426" y="1"/>
                </a:moveTo>
                <a:cubicBezTo>
                  <a:pt x="19658" y="1"/>
                  <a:pt x="12187" y="4827"/>
                  <a:pt x="9393" y="10316"/>
                </a:cubicBezTo>
                <a:cubicBezTo>
                  <a:pt x="6709" y="15590"/>
                  <a:pt x="1" y="18461"/>
                  <a:pt x="145" y="21812"/>
                </a:cubicBezTo>
                <a:cubicBezTo>
                  <a:pt x="171" y="22436"/>
                  <a:pt x="471" y="23490"/>
                  <a:pt x="1863" y="23490"/>
                </a:cubicBezTo>
                <a:cubicBezTo>
                  <a:pt x="1966" y="23490"/>
                  <a:pt x="2075" y="23484"/>
                  <a:pt x="2190" y="23472"/>
                </a:cubicBezTo>
                <a:cubicBezTo>
                  <a:pt x="3523" y="23331"/>
                  <a:pt x="4554" y="21282"/>
                  <a:pt x="5107" y="20570"/>
                </a:cubicBezTo>
                <a:cubicBezTo>
                  <a:pt x="7315" y="17728"/>
                  <a:pt x="13924" y="17814"/>
                  <a:pt x="18972" y="14322"/>
                </a:cubicBezTo>
                <a:cubicBezTo>
                  <a:pt x="23150" y="11434"/>
                  <a:pt x="28565" y="8096"/>
                  <a:pt x="28632" y="4618"/>
                </a:cubicBezTo>
                <a:cubicBezTo>
                  <a:pt x="28695" y="1338"/>
                  <a:pt x="26935" y="1"/>
                  <a:pt x="24426" y="1"/>
                </a:cubicBezTo>
                <a:close/>
              </a:path>
            </a:pathLst>
          </a:custGeom>
          <a:solidFill>
            <a:srgbClr val="FFA200">
              <a:alpha val="106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BLANK_1_1_1_1_1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6"/>
          <p:cNvSpPr txBox="1"/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  <p:sp>
        <p:nvSpPr>
          <p:cNvPr id="157" name="Google Shape;157;p26"/>
          <p:cNvSpPr txBox="1"/>
          <p:nvPr>
            <p:ph idx="2" type="title"/>
          </p:nvPr>
        </p:nvSpPr>
        <p:spPr>
          <a:xfrm>
            <a:off x="720000" y="1835250"/>
            <a:ext cx="23055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58" name="Google Shape;158;p26"/>
          <p:cNvSpPr txBox="1"/>
          <p:nvPr>
            <p:ph idx="1" type="subTitle"/>
          </p:nvPr>
        </p:nvSpPr>
        <p:spPr>
          <a:xfrm>
            <a:off x="720000" y="2400675"/>
            <a:ext cx="2305500" cy="44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59" name="Google Shape;159;p26"/>
          <p:cNvSpPr txBox="1"/>
          <p:nvPr>
            <p:ph idx="3" type="title"/>
          </p:nvPr>
        </p:nvSpPr>
        <p:spPr>
          <a:xfrm>
            <a:off x="3419269" y="1835250"/>
            <a:ext cx="23055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60" name="Google Shape;160;p26"/>
          <p:cNvSpPr txBox="1"/>
          <p:nvPr>
            <p:ph idx="4" type="subTitle"/>
          </p:nvPr>
        </p:nvSpPr>
        <p:spPr>
          <a:xfrm>
            <a:off x="3419271" y="2400675"/>
            <a:ext cx="2305500" cy="43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61" name="Google Shape;161;p26"/>
          <p:cNvSpPr txBox="1"/>
          <p:nvPr>
            <p:ph idx="5" type="title"/>
          </p:nvPr>
        </p:nvSpPr>
        <p:spPr>
          <a:xfrm>
            <a:off x="720000" y="3595875"/>
            <a:ext cx="23055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62" name="Google Shape;162;p26"/>
          <p:cNvSpPr txBox="1"/>
          <p:nvPr>
            <p:ph idx="6" type="subTitle"/>
          </p:nvPr>
        </p:nvSpPr>
        <p:spPr>
          <a:xfrm>
            <a:off x="720000" y="4164600"/>
            <a:ext cx="2305500" cy="43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63" name="Google Shape;163;p26"/>
          <p:cNvSpPr txBox="1"/>
          <p:nvPr>
            <p:ph idx="7" type="title"/>
          </p:nvPr>
        </p:nvSpPr>
        <p:spPr>
          <a:xfrm>
            <a:off x="3419269" y="3595875"/>
            <a:ext cx="23055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64" name="Google Shape;164;p26"/>
          <p:cNvSpPr txBox="1"/>
          <p:nvPr>
            <p:ph idx="8" type="subTitle"/>
          </p:nvPr>
        </p:nvSpPr>
        <p:spPr>
          <a:xfrm>
            <a:off x="3419269" y="4164600"/>
            <a:ext cx="2305500" cy="43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65" name="Google Shape;165;p26"/>
          <p:cNvSpPr txBox="1"/>
          <p:nvPr>
            <p:ph idx="9" type="title"/>
          </p:nvPr>
        </p:nvSpPr>
        <p:spPr>
          <a:xfrm>
            <a:off x="6118545" y="1835250"/>
            <a:ext cx="23055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66" name="Google Shape;166;p26"/>
          <p:cNvSpPr txBox="1"/>
          <p:nvPr>
            <p:ph idx="13" type="subTitle"/>
          </p:nvPr>
        </p:nvSpPr>
        <p:spPr>
          <a:xfrm>
            <a:off x="6118545" y="2400675"/>
            <a:ext cx="2305500" cy="43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67" name="Google Shape;167;p26"/>
          <p:cNvSpPr txBox="1"/>
          <p:nvPr>
            <p:ph idx="14" type="title"/>
          </p:nvPr>
        </p:nvSpPr>
        <p:spPr>
          <a:xfrm>
            <a:off x="6118545" y="3595875"/>
            <a:ext cx="23055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68" name="Google Shape;168;p26"/>
          <p:cNvSpPr txBox="1"/>
          <p:nvPr>
            <p:ph idx="15" type="subTitle"/>
          </p:nvPr>
        </p:nvSpPr>
        <p:spPr>
          <a:xfrm>
            <a:off x="6118545" y="4164600"/>
            <a:ext cx="2305500" cy="43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69" name="Google Shape;169;p26"/>
          <p:cNvSpPr/>
          <p:nvPr/>
        </p:nvSpPr>
        <p:spPr>
          <a:xfrm rot="-365491">
            <a:off x="1848677" y="4139249"/>
            <a:ext cx="953009" cy="760550"/>
          </a:xfrm>
          <a:custGeom>
            <a:rect b="b" l="l" r="r" t="t"/>
            <a:pathLst>
              <a:path extrusionOk="0" h="6778" w="8493">
                <a:moveTo>
                  <a:pt x="7261" y="0"/>
                </a:moveTo>
                <a:cubicBezTo>
                  <a:pt x="6304" y="0"/>
                  <a:pt x="4641" y="726"/>
                  <a:pt x="2958" y="2222"/>
                </a:cubicBezTo>
                <a:cubicBezTo>
                  <a:pt x="1524" y="3498"/>
                  <a:pt x="0" y="5827"/>
                  <a:pt x="1255" y="6635"/>
                </a:cubicBezTo>
                <a:cubicBezTo>
                  <a:pt x="1407" y="6733"/>
                  <a:pt x="1580" y="6778"/>
                  <a:pt x="1769" y="6778"/>
                </a:cubicBezTo>
                <a:cubicBezTo>
                  <a:pt x="3366" y="6778"/>
                  <a:pt x="6099" y="3569"/>
                  <a:pt x="7167" y="2331"/>
                </a:cubicBezTo>
                <a:cubicBezTo>
                  <a:pt x="8492" y="794"/>
                  <a:pt x="8262" y="0"/>
                  <a:pt x="7261" y="0"/>
                </a:cubicBezTo>
                <a:close/>
              </a:path>
            </a:pathLst>
          </a:custGeom>
          <a:solidFill>
            <a:srgbClr val="FFA200">
              <a:alpha val="106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26"/>
          <p:cNvSpPr/>
          <p:nvPr/>
        </p:nvSpPr>
        <p:spPr>
          <a:xfrm>
            <a:off x="6503050" y="163975"/>
            <a:ext cx="733102" cy="510056"/>
          </a:xfrm>
          <a:custGeom>
            <a:rect b="b" l="l" r="r" t="t"/>
            <a:pathLst>
              <a:path extrusionOk="0" h="6220" w="8940">
                <a:moveTo>
                  <a:pt x="6159" y="1"/>
                </a:moveTo>
                <a:cubicBezTo>
                  <a:pt x="4399" y="1"/>
                  <a:pt x="2891" y="2030"/>
                  <a:pt x="1827" y="3146"/>
                </a:cubicBezTo>
                <a:cubicBezTo>
                  <a:pt x="1" y="5063"/>
                  <a:pt x="1868" y="6219"/>
                  <a:pt x="3151" y="6219"/>
                </a:cubicBezTo>
                <a:cubicBezTo>
                  <a:pt x="3278" y="6219"/>
                  <a:pt x="3399" y="6208"/>
                  <a:pt x="3510" y="6185"/>
                </a:cubicBezTo>
                <a:cubicBezTo>
                  <a:pt x="4364" y="6008"/>
                  <a:pt x="7329" y="4021"/>
                  <a:pt x="7930" y="3279"/>
                </a:cubicBezTo>
                <a:cubicBezTo>
                  <a:pt x="8721" y="2302"/>
                  <a:pt x="8939" y="561"/>
                  <a:pt x="6651" y="55"/>
                </a:cubicBezTo>
                <a:cubicBezTo>
                  <a:pt x="6485" y="18"/>
                  <a:pt x="6321" y="1"/>
                  <a:pt x="6159" y="1"/>
                </a:cubicBezTo>
                <a:close/>
              </a:path>
            </a:pathLst>
          </a:custGeom>
          <a:solidFill>
            <a:srgbClr val="FFA200">
              <a:alpha val="106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26"/>
          <p:cNvSpPr/>
          <p:nvPr/>
        </p:nvSpPr>
        <p:spPr>
          <a:xfrm>
            <a:off x="2483750" y="2777100"/>
            <a:ext cx="6717775" cy="2349780"/>
          </a:xfrm>
          <a:custGeom>
            <a:rect b="b" l="l" r="r" t="t"/>
            <a:pathLst>
              <a:path extrusionOk="0" h="39637" w="93377">
                <a:moveTo>
                  <a:pt x="93377" y="0"/>
                </a:moveTo>
                <a:cubicBezTo>
                  <a:pt x="93377" y="0"/>
                  <a:pt x="93377" y="0"/>
                  <a:pt x="93377" y="0"/>
                </a:cubicBezTo>
                <a:lnTo>
                  <a:pt x="93377" y="0"/>
                </a:lnTo>
                <a:cubicBezTo>
                  <a:pt x="93377" y="0"/>
                  <a:pt x="93377" y="0"/>
                  <a:pt x="93377" y="0"/>
                </a:cubicBezTo>
                <a:close/>
                <a:moveTo>
                  <a:pt x="93377" y="0"/>
                </a:moveTo>
                <a:lnTo>
                  <a:pt x="93377" y="0"/>
                </a:lnTo>
                <a:cubicBezTo>
                  <a:pt x="93375" y="200"/>
                  <a:pt x="91801" y="1038"/>
                  <a:pt x="91636" y="1151"/>
                </a:cubicBezTo>
                <a:cubicBezTo>
                  <a:pt x="89957" y="2294"/>
                  <a:pt x="88315" y="3492"/>
                  <a:pt x="86701" y="4725"/>
                </a:cubicBezTo>
                <a:cubicBezTo>
                  <a:pt x="80499" y="9461"/>
                  <a:pt x="75322" y="15897"/>
                  <a:pt x="67870" y="18805"/>
                </a:cubicBezTo>
                <a:cubicBezTo>
                  <a:pt x="63631" y="20460"/>
                  <a:pt x="59024" y="20845"/>
                  <a:pt x="54456" y="20845"/>
                </a:cubicBezTo>
                <a:cubicBezTo>
                  <a:pt x="53842" y="20845"/>
                  <a:pt x="53228" y="20838"/>
                  <a:pt x="52616" y="20826"/>
                </a:cubicBezTo>
                <a:cubicBezTo>
                  <a:pt x="46114" y="20700"/>
                  <a:pt x="39636" y="20063"/>
                  <a:pt x="33177" y="19341"/>
                </a:cubicBezTo>
                <a:cubicBezTo>
                  <a:pt x="30003" y="18986"/>
                  <a:pt x="26764" y="18588"/>
                  <a:pt x="23551" y="18588"/>
                </a:cubicBezTo>
                <a:cubicBezTo>
                  <a:pt x="20739" y="18588"/>
                  <a:pt x="17947" y="18893"/>
                  <a:pt x="15238" y="19800"/>
                </a:cubicBezTo>
                <a:cubicBezTo>
                  <a:pt x="8551" y="22038"/>
                  <a:pt x="3739" y="27439"/>
                  <a:pt x="1346" y="33960"/>
                </a:cubicBezTo>
                <a:cubicBezTo>
                  <a:pt x="778" y="35509"/>
                  <a:pt x="1" y="37463"/>
                  <a:pt x="1" y="39153"/>
                </a:cubicBezTo>
                <a:lnTo>
                  <a:pt x="1" y="39636"/>
                </a:lnTo>
                <a:lnTo>
                  <a:pt x="93086" y="39589"/>
                </a:lnTo>
                <a:cubicBezTo>
                  <a:pt x="93086" y="39589"/>
                  <a:pt x="93376" y="85"/>
                  <a:pt x="93377" y="0"/>
                </a:cubicBezTo>
                <a:close/>
              </a:path>
            </a:pathLst>
          </a:custGeom>
          <a:solidFill>
            <a:srgbClr val="FFA200">
              <a:alpha val="106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26"/>
          <p:cNvSpPr/>
          <p:nvPr/>
        </p:nvSpPr>
        <p:spPr>
          <a:xfrm rot="-8100000">
            <a:off x="189597" y="-2638295"/>
            <a:ext cx="5443007" cy="7011309"/>
          </a:xfrm>
          <a:custGeom>
            <a:rect b="b" l="l" r="r" t="t"/>
            <a:pathLst>
              <a:path extrusionOk="0" h="52431" w="55822">
                <a:moveTo>
                  <a:pt x="34793" y="0"/>
                </a:moveTo>
                <a:cubicBezTo>
                  <a:pt x="34793" y="0"/>
                  <a:pt x="39445" y="20304"/>
                  <a:pt x="19722" y="26070"/>
                </a:cubicBezTo>
                <a:cubicBezTo>
                  <a:pt x="1" y="31837"/>
                  <a:pt x="7124" y="52430"/>
                  <a:pt x="7124" y="52430"/>
                </a:cubicBezTo>
                <a:lnTo>
                  <a:pt x="7121" y="52430"/>
                </a:lnTo>
                <a:cubicBezTo>
                  <a:pt x="7397" y="52430"/>
                  <a:pt x="55821" y="52430"/>
                  <a:pt x="55821" y="52429"/>
                </a:cubicBezTo>
                <a:lnTo>
                  <a:pt x="55821" y="0"/>
                </a:lnTo>
                <a:close/>
                <a:moveTo>
                  <a:pt x="7121" y="52430"/>
                </a:moveTo>
                <a:lnTo>
                  <a:pt x="7121" y="52430"/>
                </a:lnTo>
                <a:cubicBezTo>
                  <a:pt x="7119" y="52430"/>
                  <a:pt x="7120" y="52430"/>
                  <a:pt x="7124" y="52430"/>
                </a:cubicBezTo>
                <a:cubicBezTo>
                  <a:pt x="7124" y="52430"/>
                  <a:pt x="7124" y="52430"/>
                  <a:pt x="7124" y="52430"/>
                </a:cubicBezTo>
                <a:close/>
              </a:path>
            </a:pathLst>
          </a:custGeom>
          <a:solidFill>
            <a:srgbClr val="FFA200">
              <a:alpha val="106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TITLE_AND_TWO_COLUMNS_1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7"/>
          <p:cNvSpPr txBox="1"/>
          <p:nvPr>
            <p:ph idx="1" type="subTitle"/>
          </p:nvPr>
        </p:nvSpPr>
        <p:spPr>
          <a:xfrm>
            <a:off x="1186663" y="3819480"/>
            <a:ext cx="2001600" cy="4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75" name="Google Shape;175;p27"/>
          <p:cNvSpPr txBox="1"/>
          <p:nvPr>
            <p:ph idx="2" type="subTitle"/>
          </p:nvPr>
        </p:nvSpPr>
        <p:spPr>
          <a:xfrm>
            <a:off x="5955737" y="3819480"/>
            <a:ext cx="2001600" cy="4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76" name="Google Shape;176;p27"/>
          <p:cNvSpPr txBox="1"/>
          <p:nvPr>
            <p:ph hasCustomPrompt="1" type="title"/>
          </p:nvPr>
        </p:nvSpPr>
        <p:spPr>
          <a:xfrm>
            <a:off x="1186663" y="3269450"/>
            <a:ext cx="20016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sz="3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77" name="Google Shape;177;p27"/>
          <p:cNvSpPr txBox="1"/>
          <p:nvPr>
            <p:ph hasCustomPrompt="1" idx="3" type="title"/>
          </p:nvPr>
        </p:nvSpPr>
        <p:spPr>
          <a:xfrm>
            <a:off x="5955737" y="3269450"/>
            <a:ext cx="20016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sz="3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78" name="Google Shape;178;p27"/>
          <p:cNvSpPr txBox="1"/>
          <p:nvPr>
            <p:ph idx="4"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  <p:sp>
        <p:nvSpPr>
          <p:cNvPr id="179" name="Google Shape;179;p27"/>
          <p:cNvSpPr txBox="1"/>
          <p:nvPr>
            <p:ph idx="5" type="subTitle"/>
          </p:nvPr>
        </p:nvSpPr>
        <p:spPr>
          <a:xfrm>
            <a:off x="3498614" y="3819480"/>
            <a:ext cx="2001600" cy="4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80" name="Google Shape;180;p27"/>
          <p:cNvSpPr txBox="1"/>
          <p:nvPr>
            <p:ph hasCustomPrompt="1" idx="6" type="title"/>
          </p:nvPr>
        </p:nvSpPr>
        <p:spPr>
          <a:xfrm>
            <a:off x="3498614" y="3269450"/>
            <a:ext cx="20016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sz="3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81" name="Google Shape;181;p27"/>
          <p:cNvSpPr/>
          <p:nvPr/>
        </p:nvSpPr>
        <p:spPr>
          <a:xfrm>
            <a:off x="0" y="0"/>
            <a:ext cx="4198356" cy="5143467"/>
          </a:xfrm>
          <a:custGeom>
            <a:rect b="b" l="l" r="r" t="t"/>
            <a:pathLst>
              <a:path extrusionOk="0" h="52479" w="42836">
                <a:moveTo>
                  <a:pt x="0" y="1"/>
                </a:moveTo>
                <a:lnTo>
                  <a:pt x="0" y="52479"/>
                </a:lnTo>
                <a:lnTo>
                  <a:pt x="42350" y="52479"/>
                </a:lnTo>
                <a:cubicBezTo>
                  <a:pt x="42350" y="52479"/>
                  <a:pt x="42836" y="33484"/>
                  <a:pt x="34791" y="29947"/>
                </a:cubicBezTo>
                <a:cubicBezTo>
                  <a:pt x="33188" y="29242"/>
                  <a:pt x="31419" y="29024"/>
                  <a:pt x="29650" y="29024"/>
                </a:cubicBezTo>
                <a:cubicBezTo>
                  <a:pt x="26778" y="29024"/>
                  <a:pt x="23908" y="29599"/>
                  <a:pt x="21757" y="29599"/>
                </a:cubicBezTo>
                <a:cubicBezTo>
                  <a:pt x="18579" y="29599"/>
                  <a:pt x="16969" y="28347"/>
                  <a:pt x="19237" y="22146"/>
                </a:cubicBezTo>
                <a:cubicBezTo>
                  <a:pt x="23986" y="9159"/>
                  <a:pt x="18220" y="98"/>
                  <a:pt x="18220" y="98"/>
                </a:cubicBezTo>
                <a:lnTo>
                  <a:pt x="0" y="1"/>
                </a:lnTo>
                <a:close/>
              </a:path>
            </a:pathLst>
          </a:custGeom>
          <a:solidFill>
            <a:srgbClr val="FFA200">
              <a:alpha val="106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27"/>
          <p:cNvSpPr/>
          <p:nvPr/>
        </p:nvSpPr>
        <p:spPr>
          <a:xfrm>
            <a:off x="4486068" y="-961650"/>
            <a:ext cx="6523215" cy="4529036"/>
          </a:xfrm>
          <a:custGeom>
            <a:rect b="b" l="l" r="r" t="t"/>
            <a:pathLst>
              <a:path extrusionOk="0" h="20531" w="29571">
                <a:moveTo>
                  <a:pt x="13699" y="1"/>
                </a:moveTo>
                <a:cubicBezTo>
                  <a:pt x="12141" y="1"/>
                  <a:pt x="10475" y="595"/>
                  <a:pt x="9052" y="1563"/>
                </a:cubicBezTo>
                <a:cubicBezTo>
                  <a:pt x="7190" y="2816"/>
                  <a:pt x="5734" y="4696"/>
                  <a:pt x="3946" y="7185"/>
                </a:cubicBezTo>
                <a:cubicBezTo>
                  <a:pt x="2139" y="9674"/>
                  <a:pt x="1" y="12789"/>
                  <a:pt x="867" y="14744"/>
                </a:cubicBezTo>
                <a:cubicBezTo>
                  <a:pt x="1734" y="16697"/>
                  <a:pt x="5604" y="17508"/>
                  <a:pt x="8517" y="18154"/>
                </a:cubicBezTo>
                <a:cubicBezTo>
                  <a:pt x="11431" y="18799"/>
                  <a:pt x="13403" y="19260"/>
                  <a:pt x="15762" y="19813"/>
                </a:cubicBezTo>
                <a:cubicBezTo>
                  <a:pt x="17295" y="20160"/>
                  <a:pt x="18991" y="20531"/>
                  <a:pt x="20659" y="20531"/>
                </a:cubicBezTo>
                <a:cubicBezTo>
                  <a:pt x="21559" y="20531"/>
                  <a:pt x="22450" y="20423"/>
                  <a:pt x="23303" y="20145"/>
                </a:cubicBezTo>
                <a:cubicBezTo>
                  <a:pt x="25736" y="19334"/>
                  <a:pt x="27838" y="17122"/>
                  <a:pt x="28704" y="14504"/>
                </a:cubicBezTo>
                <a:cubicBezTo>
                  <a:pt x="29570" y="11886"/>
                  <a:pt x="29202" y="8863"/>
                  <a:pt x="27542" y="7000"/>
                </a:cubicBezTo>
                <a:cubicBezTo>
                  <a:pt x="25902" y="5138"/>
                  <a:pt x="22971" y="4438"/>
                  <a:pt x="20740" y="3314"/>
                </a:cubicBezTo>
                <a:cubicBezTo>
                  <a:pt x="18490" y="2189"/>
                  <a:pt x="16942" y="622"/>
                  <a:pt x="15044" y="162"/>
                </a:cubicBezTo>
                <a:cubicBezTo>
                  <a:pt x="14611" y="52"/>
                  <a:pt x="14160" y="1"/>
                  <a:pt x="13699" y="1"/>
                </a:cubicBezTo>
                <a:close/>
              </a:path>
            </a:pathLst>
          </a:custGeom>
          <a:solidFill>
            <a:srgbClr val="FFA200">
              <a:alpha val="106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BLANK_1_1_1_1_1_1_2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8"/>
          <p:cNvSpPr txBox="1"/>
          <p:nvPr/>
        </p:nvSpPr>
        <p:spPr>
          <a:xfrm>
            <a:off x="4638600" y="3344675"/>
            <a:ext cx="3585300" cy="7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rPr>
              <a:t>CRÉDITOS:</a:t>
            </a:r>
            <a:r>
              <a:rPr lang="en" sz="1200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rPr>
              <a:t> Esta plantilla para presentaciones es una creación de </a:t>
            </a:r>
            <a:r>
              <a:rPr lang="en" sz="1200">
                <a:solidFill>
                  <a:schemeClr val="dk1"/>
                </a:solidFill>
                <a:uFill>
                  <a:noFill/>
                </a:uFill>
                <a:latin typeface="ABeeZee"/>
                <a:ea typeface="ABeeZee"/>
                <a:cs typeface="ABeeZee"/>
                <a:sym typeface="ABeeZee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rPr>
              <a:t>, e incluye iconos de </a:t>
            </a:r>
            <a:r>
              <a:rPr lang="en" sz="1200">
                <a:solidFill>
                  <a:schemeClr val="dk1"/>
                </a:solidFill>
                <a:uFill>
                  <a:noFill/>
                </a:uFill>
                <a:latin typeface="ABeeZee"/>
                <a:ea typeface="ABeeZee"/>
                <a:cs typeface="ABeeZee"/>
                <a:sym typeface="ABeeZee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rPr>
              <a:t>, infografías e imágenes de </a:t>
            </a:r>
            <a:r>
              <a:rPr lang="en" sz="1200">
                <a:solidFill>
                  <a:schemeClr val="dk1"/>
                </a:solidFill>
                <a:uFill>
                  <a:noFill/>
                </a:uFill>
                <a:latin typeface="ABeeZee"/>
                <a:ea typeface="ABeeZee"/>
                <a:cs typeface="ABeeZee"/>
                <a:sym typeface="ABeeZee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200">
              <a:solidFill>
                <a:schemeClr val="dk1"/>
              </a:solidFill>
              <a:latin typeface="ABeeZee"/>
              <a:ea typeface="ABeeZee"/>
              <a:cs typeface="ABeeZee"/>
              <a:sym typeface="ABeeZee"/>
            </a:endParaRPr>
          </a:p>
        </p:txBody>
      </p:sp>
      <p:sp>
        <p:nvSpPr>
          <p:cNvPr id="185" name="Google Shape;185;p28"/>
          <p:cNvSpPr txBox="1"/>
          <p:nvPr>
            <p:ph type="ctrTitle"/>
          </p:nvPr>
        </p:nvSpPr>
        <p:spPr>
          <a:xfrm>
            <a:off x="4638600" y="1085850"/>
            <a:ext cx="3495900" cy="84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86" name="Google Shape;186;p28"/>
          <p:cNvSpPr txBox="1"/>
          <p:nvPr>
            <p:ph idx="1" type="subTitle"/>
          </p:nvPr>
        </p:nvSpPr>
        <p:spPr>
          <a:xfrm>
            <a:off x="4638600" y="2005158"/>
            <a:ext cx="3785400" cy="12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87" name="Google Shape;187;p28"/>
          <p:cNvSpPr txBox="1"/>
          <p:nvPr>
            <p:ph idx="2" type="subTitle"/>
          </p:nvPr>
        </p:nvSpPr>
        <p:spPr>
          <a:xfrm rot="-885">
            <a:off x="4638600" y="4156945"/>
            <a:ext cx="3495900" cy="37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88" name="Google Shape;188;p28"/>
          <p:cNvSpPr/>
          <p:nvPr/>
        </p:nvSpPr>
        <p:spPr>
          <a:xfrm rot="-1275964">
            <a:off x="7726763" y="3171634"/>
            <a:ext cx="2216889" cy="1377006"/>
          </a:xfrm>
          <a:custGeom>
            <a:rect b="b" l="l" r="r" t="t"/>
            <a:pathLst>
              <a:path extrusionOk="0" h="12236" w="19699">
                <a:moveTo>
                  <a:pt x="15816" y="1"/>
                </a:moveTo>
                <a:cubicBezTo>
                  <a:pt x="13747" y="1"/>
                  <a:pt x="11238" y="738"/>
                  <a:pt x="9858" y="1472"/>
                </a:cubicBezTo>
                <a:cubicBezTo>
                  <a:pt x="6625" y="3188"/>
                  <a:pt x="3593" y="5603"/>
                  <a:pt x="1594" y="7539"/>
                </a:cubicBezTo>
                <a:cubicBezTo>
                  <a:pt x="0" y="9085"/>
                  <a:pt x="450" y="11422"/>
                  <a:pt x="2278" y="12108"/>
                </a:cubicBezTo>
                <a:cubicBezTo>
                  <a:pt x="2514" y="12196"/>
                  <a:pt x="2738" y="12236"/>
                  <a:pt x="2952" y="12236"/>
                </a:cubicBezTo>
                <a:cubicBezTo>
                  <a:pt x="4615" y="12236"/>
                  <a:pt x="5660" y="9813"/>
                  <a:pt x="6859" y="8769"/>
                </a:cubicBezTo>
                <a:cubicBezTo>
                  <a:pt x="9772" y="6230"/>
                  <a:pt x="17975" y="7475"/>
                  <a:pt x="19045" y="3348"/>
                </a:cubicBezTo>
                <a:cubicBezTo>
                  <a:pt x="19698" y="825"/>
                  <a:pt x="18003" y="1"/>
                  <a:pt x="15816" y="1"/>
                </a:cubicBezTo>
                <a:close/>
              </a:path>
            </a:pathLst>
          </a:custGeom>
          <a:solidFill>
            <a:srgbClr val="FFA200">
              <a:alpha val="106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28"/>
          <p:cNvSpPr/>
          <p:nvPr/>
        </p:nvSpPr>
        <p:spPr>
          <a:xfrm rot="10414273">
            <a:off x="-698996" y="-944578"/>
            <a:ext cx="6089817" cy="5946764"/>
          </a:xfrm>
          <a:custGeom>
            <a:rect b="b" l="l" r="r" t="t"/>
            <a:pathLst>
              <a:path extrusionOk="0" h="52431" w="55822">
                <a:moveTo>
                  <a:pt x="34793" y="0"/>
                </a:moveTo>
                <a:cubicBezTo>
                  <a:pt x="34793" y="0"/>
                  <a:pt x="39445" y="20304"/>
                  <a:pt x="19722" y="26070"/>
                </a:cubicBezTo>
                <a:cubicBezTo>
                  <a:pt x="1" y="31837"/>
                  <a:pt x="7124" y="52430"/>
                  <a:pt x="7124" y="52430"/>
                </a:cubicBezTo>
                <a:lnTo>
                  <a:pt x="7121" y="52430"/>
                </a:lnTo>
                <a:cubicBezTo>
                  <a:pt x="7397" y="52430"/>
                  <a:pt x="55821" y="52430"/>
                  <a:pt x="55821" y="52429"/>
                </a:cubicBezTo>
                <a:lnTo>
                  <a:pt x="55821" y="0"/>
                </a:lnTo>
                <a:close/>
                <a:moveTo>
                  <a:pt x="7121" y="52430"/>
                </a:moveTo>
                <a:lnTo>
                  <a:pt x="7121" y="52430"/>
                </a:lnTo>
                <a:cubicBezTo>
                  <a:pt x="7119" y="52430"/>
                  <a:pt x="7120" y="52430"/>
                  <a:pt x="7124" y="52430"/>
                </a:cubicBezTo>
                <a:cubicBezTo>
                  <a:pt x="7124" y="52430"/>
                  <a:pt x="7124" y="52430"/>
                  <a:pt x="7124" y="52430"/>
                </a:cubicBezTo>
                <a:close/>
              </a:path>
            </a:pathLst>
          </a:custGeom>
          <a:solidFill>
            <a:srgbClr val="FFA200">
              <a:alpha val="106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_1_1_1_1_1_1"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720000" y="1144650"/>
            <a:ext cx="7704000" cy="34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AutoNum type="arabicPeriod"/>
              <a:defRPr sz="1050">
                <a:solidFill>
                  <a:srgbClr val="434343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alphaLcPeriod"/>
              <a:defRPr>
                <a:solidFill>
                  <a:srgbClr val="434343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romanLcPeriod"/>
              <a:defRPr>
                <a:solidFill>
                  <a:srgbClr val="434343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arabicPeriod"/>
              <a:defRPr>
                <a:solidFill>
                  <a:srgbClr val="434343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alphaLcPeriod"/>
              <a:defRPr>
                <a:solidFill>
                  <a:srgbClr val="434343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romanLcPeriod"/>
              <a:defRPr>
                <a:solidFill>
                  <a:srgbClr val="434343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arabicPeriod"/>
              <a:defRPr>
                <a:solidFill>
                  <a:srgbClr val="434343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alphaLcPeriod"/>
              <a:defRPr>
                <a:solidFill>
                  <a:srgbClr val="434343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AutoNum type="romanLcPeriod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3" name="Google Shape;23;p4"/>
          <p:cNvSpPr/>
          <p:nvPr/>
        </p:nvSpPr>
        <p:spPr>
          <a:xfrm rot="-1463665">
            <a:off x="6940957" y="-1194235"/>
            <a:ext cx="2801504" cy="3709193"/>
          </a:xfrm>
          <a:custGeom>
            <a:rect b="b" l="l" r="r" t="t"/>
            <a:pathLst>
              <a:path extrusionOk="0" h="29414" w="22216">
                <a:moveTo>
                  <a:pt x="12843" y="1"/>
                </a:moveTo>
                <a:cubicBezTo>
                  <a:pt x="12808" y="1"/>
                  <a:pt x="12774" y="1"/>
                  <a:pt x="12739" y="2"/>
                </a:cubicBezTo>
                <a:cubicBezTo>
                  <a:pt x="10638" y="19"/>
                  <a:pt x="8555" y="1199"/>
                  <a:pt x="6914" y="2638"/>
                </a:cubicBezTo>
                <a:cubicBezTo>
                  <a:pt x="5254" y="4076"/>
                  <a:pt x="4057" y="5772"/>
                  <a:pt x="2730" y="7578"/>
                </a:cubicBezTo>
                <a:cubicBezTo>
                  <a:pt x="1420" y="9385"/>
                  <a:pt x="0" y="11283"/>
                  <a:pt x="333" y="12980"/>
                </a:cubicBezTo>
                <a:cubicBezTo>
                  <a:pt x="683" y="14694"/>
                  <a:pt x="2785" y="16206"/>
                  <a:pt x="3725" y="18658"/>
                </a:cubicBezTo>
                <a:cubicBezTo>
                  <a:pt x="4664" y="21110"/>
                  <a:pt x="4443" y="24502"/>
                  <a:pt x="5753" y="26659"/>
                </a:cubicBezTo>
                <a:cubicBezTo>
                  <a:pt x="6854" y="28474"/>
                  <a:pt x="9026" y="29414"/>
                  <a:pt x="11235" y="29414"/>
                </a:cubicBezTo>
                <a:cubicBezTo>
                  <a:pt x="11652" y="29414"/>
                  <a:pt x="12069" y="29380"/>
                  <a:pt x="12481" y="29313"/>
                </a:cubicBezTo>
                <a:cubicBezTo>
                  <a:pt x="15062" y="28889"/>
                  <a:pt x="17404" y="27101"/>
                  <a:pt x="18436" y="24797"/>
                </a:cubicBezTo>
                <a:cubicBezTo>
                  <a:pt x="19469" y="22473"/>
                  <a:pt x="19192" y="19616"/>
                  <a:pt x="19395" y="17607"/>
                </a:cubicBezTo>
                <a:cubicBezTo>
                  <a:pt x="19597" y="15579"/>
                  <a:pt x="20280" y="14380"/>
                  <a:pt x="20925" y="12814"/>
                </a:cubicBezTo>
                <a:cubicBezTo>
                  <a:pt x="21571" y="11228"/>
                  <a:pt x="22215" y="9292"/>
                  <a:pt x="21902" y="7449"/>
                </a:cubicBezTo>
                <a:cubicBezTo>
                  <a:pt x="21588" y="5606"/>
                  <a:pt x="20335" y="3891"/>
                  <a:pt x="18657" y="2471"/>
                </a:cubicBezTo>
                <a:cubicBezTo>
                  <a:pt x="16989" y="1093"/>
                  <a:pt x="14911" y="1"/>
                  <a:pt x="12843" y="1"/>
                </a:cubicBezTo>
                <a:close/>
              </a:path>
            </a:pathLst>
          </a:custGeom>
          <a:solidFill>
            <a:srgbClr val="FFA200">
              <a:alpha val="106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4"/>
          <p:cNvSpPr/>
          <p:nvPr/>
        </p:nvSpPr>
        <p:spPr>
          <a:xfrm rot="3601012">
            <a:off x="-927942" y="2875532"/>
            <a:ext cx="1921493" cy="2667916"/>
          </a:xfrm>
          <a:custGeom>
            <a:rect b="b" l="l" r="r" t="t"/>
            <a:pathLst>
              <a:path extrusionOk="0" h="28923" w="20831">
                <a:moveTo>
                  <a:pt x="9391" y="1"/>
                </a:moveTo>
                <a:cubicBezTo>
                  <a:pt x="7322" y="1"/>
                  <a:pt x="5151" y="2320"/>
                  <a:pt x="3409" y="4417"/>
                </a:cubicBezTo>
                <a:cubicBezTo>
                  <a:pt x="1585" y="6592"/>
                  <a:pt x="220" y="8528"/>
                  <a:pt x="110" y="10482"/>
                </a:cubicBezTo>
                <a:cubicBezTo>
                  <a:pt x="0" y="12454"/>
                  <a:pt x="1142" y="14445"/>
                  <a:pt x="2065" y="16252"/>
                </a:cubicBezTo>
                <a:cubicBezTo>
                  <a:pt x="2986" y="18077"/>
                  <a:pt x="3687" y="19736"/>
                  <a:pt x="4922" y="22133"/>
                </a:cubicBezTo>
                <a:cubicBezTo>
                  <a:pt x="6175" y="24529"/>
                  <a:pt x="7963" y="27663"/>
                  <a:pt x="10434" y="28603"/>
                </a:cubicBezTo>
                <a:cubicBezTo>
                  <a:pt x="11010" y="28821"/>
                  <a:pt x="11622" y="28922"/>
                  <a:pt x="12247" y="28922"/>
                </a:cubicBezTo>
                <a:cubicBezTo>
                  <a:pt x="14319" y="28922"/>
                  <a:pt x="16532" y="27809"/>
                  <a:pt x="18047" y="26151"/>
                </a:cubicBezTo>
                <a:cubicBezTo>
                  <a:pt x="20038" y="23995"/>
                  <a:pt x="20831" y="20935"/>
                  <a:pt x="19983" y="18502"/>
                </a:cubicBezTo>
                <a:cubicBezTo>
                  <a:pt x="19153" y="16086"/>
                  <a:pt x="16702" y="14316"/>
                  <a:pt x="15724" y="12307"/>
                </a:cubicBezTo>
                <a:cubicBezTo>
                  <a:pt x="14748" y="10280"/>
                  <a:pt x="15246" y="8011"/>
                  <a:pt x="14489" y="5504"/>
                </a:cubicBezTo>
                <a:cubicBezTo>
                  <a:pt x="13752" y="2979"/>
                  <a:pt x="11743" y="196"/>
                  <a:pt x="9623" y="11"/>
                </a:cubicBezTo>
                <a:cubicBezTo>
                  <a:pt x="9546" y="4"/>
                  <a:pt x="9468" y="1"/>
                  <a:pt x="9391" y="1"/>
                </a:cubicBezTo>
                <a:close/>
              </a:path>
            </a:pathLst>
          </a:custGeom>
          <a:solidFill>
            <a:srgbClr val="FFA200">
              <a:alpha val="106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lt1"/>
        </a:solidFill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/>
          <p:nvPr>
            <p:ph idx="1" type="subTitle"/>
          </p:nvPr>
        </p:nvSpPr>
        <p:spPr>
          <a:xfrm>
            <a:off x="1427500" y="2477113"/>
            <a:ext cx="2880600" cy="40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Jua"/>
              <a:buNone/>
              <a:defRPr sz="2400">
                <a:latin typeface="Fjalla One"/>
                <a:ea typeface="Fjalla One"/>
                <a:cs typeface="Fjalla One"/>
                <a:sym typeface="Fjalla One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Jua"/>
              <a:buNone/>
              <a:defRPr b="1" sz="2000">
                <a:latin typeface="Jua"/>
                <a:ea typeface="Jua"/>
                <a:cs typeface="Jua"/>
                <a:sym typeface="Jua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Jua"/>
              <a:buNone/>
              <a:defRPr b="1" sz="2000">
                <a:latin typeface="Jua"/>
                <a:ea typeface="Jua"/>
                <a:cs typeface="Jua"/>
                <a:sym typeface="Jua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Jua"/>
              <a:buNone/>
              <a:defRPr b="1" sz="2000">
                <a:latin typeface="Jua"/>
                <a:ea typeface="Jua"/>
                <a:cs typeface="Jua"/>
                <a:sym typeface="Jua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Jua"/>
              <a:buNone/>
              <a:defRPr b="1" sz="2000">
                <a:latin typeface="Jua"/>
                <a:ea typeface="Jua"/>
                <a:cs typeface="Jua"/>
                <a:sym typeface="Jua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Jua"/>
              <a:buNone/>
              <a:defRPr b="1" sz="2000">
                <a:latin typeface="Jua"/>
                <a:ea typeface="Jua"/>
                <a:cs typeface="Jua"/>
                <a:sym typeface="Jua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Jua"/>
              <a:buNone/>
              <a:defRPr b="1" sz="2000">
                <a:latin typeface="Jua"/>
                <a:ea typeface="Jua"/>
                <a:cs typeface="Jua"/>
                <a:sym typeface="Jua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Jua"/>
              <a:buNone/>
              <a:defRPr b="1" sz="2000">
                <a:latin typeface="Jua"/>
                <a:ea typeface="Jua"/>
                <a:cs typeface="Jua"/>
                <a:sym typeface="Jua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000"/>
              <a:buFont typeface="Jua"/>
              <a:buNone/>
              <a:defRPr b="1" sz="2000">
                <a:latin typeface="Jua"/>
                <a:ea typeface="Jua"/>
                <a:cs typeface="Jua"/>
                <a:sym typeface="Jua"/>
              </a:defRPr>
            </a:lvl9pPr>
          </a:lstStyle>
          <a:p/>
        </p:txBody>
      </p:sp>
      <p:sp>
        <p:nvSpPr>
          <p:cNvPr id="27" name="Google Shape;27;p5"/>
          <p:cNvSpPr txBox="1"/>
          <p:nvPr>
            <p:ph idx="2" type="subTitle"/>
          </p:nvPr>
        </p:nvSpPr>
        <p:spPr>
          <a:xfrm>
            <a:off x="4870700" y="2477113"/>
            <a:ext cx="2845800" cy="40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Jua"/>
              <a:buNone/>
              <a:defRPr sz="2400">
                <a:latin typeface="Fjalla One"/>
                <a:ea typeface="Fjalla One"/>
                <a:cs typeface="Fjalla One"/>
                <a:sym typeface="Fjalla One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Jua"/>
              <a:buNone/>
              <a:defRPr b="1" sz="2000">
                <a:latin typeface="Jua"/>
                <a:ea typeface="Jua"/>
                <a:cs typeface="Jua"/>
                <a:sym typeface="Jua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Jua"/>
              <a:buNone/>
              <a:defRPr b="1" sz="2000">
                <a:latin typeface="Jua"/>
                <a:ea typeface="Jua"/>
                <a:cs typeface="Jua"/>
                <a:sym typeface="Jua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Jua"/>
              <a:buNone/>
              <a:defRPr b="1" sz="2000">
                <a:latin typeface="Jua"/>
                <a:ea typeface="Jua"/>
                <a:cs typeface="Jua"/>
                <a:sym typeface="Jua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Jua"/>
              <a:buNone/>
              <a:defRPr b="1" sz="2000">
                <a:latin typeface="Jua"/>
                <a:ea typeface="Jua"/>
                <a:cs typeface="Jua"/>
                <a:sym typeface="Jua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Jua"/>
              <a:buNone/>
              <a:defRPr b="1" sz="2000">
                <a:latin typeface="Jua"/>
                <a:ea typeface="Jua"/>
                <a:cs typeface="Jua"/>
                <a:sym typeface="Jua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Jua"/>
              <a:buNone/>
              <a:defRPr b="1" sz="2000">
                <a:latin typeface="Jua"/>
                <a:ea typeface="Jua"/>
                <a:cs typeface="Jua"/>
                <a:sym typeface="Jua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Jua"/>
              <a:buNone/>
              <a:defRPr b="1" sz="2000">
                <a:latin typeface="Jua"/>
                <a:ea typeface="Jua"/>
                <a:cs typeface="Jua"/>
                <a:sym typeface="Jua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000"/>
              <a:buFont typeface="Jua"/>
              <a:buNone/>
              <a:defRPr b="1" sz="2000">
                <a:latin typeface="Jua"/>
                <a:ea typeface="Jua"/>
                <a:cs typeface="Jua"/>
                <a:sym typeface="Jua"/>
              </a:defRPr>
            </a:lvl9pPr>
          </a:lstStyle>
          <a:p/>
        </p:txBody>
      </p:sp>
      <p:sp>
        <p:nvSpPr>
          <p:cNvPr id="28" name="Google Shape;28;p5"/>
          <p:cNvSpPr txBox="1"/>
          <p:nvPr>
            <p:ph idx="3" type="subTitle"/>
          </p:nvPr>
        </p:nvSpPr>
        <p:spPr>
          <a:xfrm>
            <a:off x="1427500" y="2969000"/>
            <a:ext cx="2845800" cy="75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idx="4" type="subTitle"/>
          </p:nvPr>
        </p:nvSpPr>
        <p:spPr>
          <a:xfrm>
            <a:off x="4870700" y="2969000"/>
            <a:ext cx="2845800" cy="75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  <p:sp>
        <p:nvSpPr>
          <p:cNvPr id="31" name="Google Shape;31;p5"/>
          <p:cNvSpPr/>
          <p:nvPr/>
        </p:nvSpPr>
        <p:spPr>
          <a:xfrm rot="275650">
            <a:off x="-741341" y="-414381"/>
            <a:ext cx="4518505" cy="4388433"/>
          </a:xfrm>
          <a:custGeom>
            <a:rect b="b" l="l" r="r" t="t"/>
            <a:pathLst>
              <a:path extrusionOk="0" h="26822" w="27617">
                <a:moveTo>
                  <a:pt x="9841" y="1"/>
                </a:moveTo>
                <a:cubicBezTo>
                  <a:pt x="8360" y="1"/>
                  <a:pt x="6743" y="601"/>
                  <a:pt x="5328" y="1510"/>
                </a:cubicBezTo>
                <a:cubicBezTo>
                  <a:pt x="3060" y="2967"/>
                  <a:pt x="1272" y="5215"/>
                  <a:pt x="646" y="7648"/>
                </a:cubicBezTo>
                <a:cubicBezTo>
                  <a:pt x="1" y="10100"/>
                  <a:pt x="517" y="12756"/>
                  <a:pt x="867" y="15465"/>
                </a:cubicBezTo>
                <a:cubicBezTo>
                  <a:pt x="1236" y="18157"/>
                  <a:pt x="1438" y="20904"/>
                  <a:pt x="2674" y="23263"/>
                </a:cubicBezTo>
                <a:cubicBezTo>
                  <a:pt x="3677" y="25166"/>
                  <a:pt x="5329" y="26821"/>
                  <a:pt x="7006" y="26821"/>
                </a:cubicBezTo>
                <a:cubicBezTo>
                  <a:pt x="7425" y="26821"/>
                  <a:pt x="7846" y="26718"/>
                  <a:pt x="8259" y="26489"/>
                </a:cubicBezTo>
                <a:cubicBezTo>
                  <a:pt x="10324" y="25347"/>
                  <a:pt x="12186" y="21051"/>
                  <a:pt x="14454" y="19687"/>
                </a:cubicBezTo>
                <a:cubicBezTo>
                  <a:pt x="15155" y="19265"/>
                  <a:pt x="15894" y="19122"/>
                  <a:pt x="16663" y="19122"/>
                </a:cubicBezTo>
                <a:cubicBezTo>
                  <a:pt x="18292" y="19122"/>
                  <a:pt x="20049" y="19766"/>
                  <a:pt x="21835" y="19766"/>
                </a:cubicBezTo>
                <a:cubicBezTo>
                  <a:pt x="21931" y="19766"/>
                  <a:pt x="22026" y="19764"/>
                  <a:pt x="22122" y="19761"/>
                </a:cubicBezTo>
                <a:cubicBezTo>
                  <a:pt x="24833" y="19650"/>
                  <a:pt x="27616" y="17898"/>
                  <a:pt x="26768" y="16331"/>
                </a:cubicBezTo>
                <a:cubicBezTo>
                  <a:pt x="25939" y="14747"/>
                  <a:pt x="21477" y="13327"/>
                  <a:pt x="19136" y="12092"/>
                </a:cubicBezTo>
                <a:cubicBezTo>
                  <a:pt x="16795" y="10839"/>
                  <a:pt x="16555" y="9788"/>
                  <a:pt x="15910" y="7593"/>
                </a:cubicBezTo>
                <a:cubicBezTo>
                  <a:pt x="15265" y="5381"/>
                  <a:pt x="14214" y="2044"/>
                  <a:pt x="12297" y="717"/>
                </a:cubicBezTo>
                <a:cubicBezTo>
                  <a:pt x="11576" y="218"/>
                  <a:pt x="10733" y="1"/>
                  <a:pt x="9841" y="1"/>
                </a:cubicBezTo>
                <a:close/>
              </a:path>
            </a:pathLst>
          </a:custGeom>
          <a:solidFill>
            <a:srgbClr val="FFA200">
              <a:alpha val="106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5"/>
          <p:cNvSpPr/>
          <p:nvPr/>
        </p:nvSpPr>
        <p:spPr>
          <a:xfrm flipH="1" rot="-8953670">
            <a:off x="6054413" y="-96418"/>
            <a:ext cx="947541" cy="675071"/>
          </a:xfrm>
          <a:custGeom>
            <a:rect b="b" l="l" r="r" t="t"/>
            <a:pathLst>
              <a:path extrusionOk="0" h="8002" w="11231">
                <a:moveTo>
                  <a:pt x="9325" y="0"/>
                </a:moveTo>
                <a:cubicBezTo>
                  <a:pt x="7871" y="0"/>
                  <a:pt x="5456" y="945"/>
                  <a:pt x="3297" y="2827"/>
                </a:cubicBezTo>
                <a:cubicBezTo>
                  <a:pt x="1537" y="4362"/>
                  <a:pt x="0" y="7080"/>
                  <a:pt x="2203" y="7881"/>
                </a:cubicBezTo>
                <a:cubicBezTo>
                  <a:pt x="2431" y="7964"/>
                  <a:pt x="2669" y="8002"/>
                  <a:pt x="2913" y="8002"/>
                </a:cubicBezTo>
                <a:cubicBezTo>
                  <a:pt x="5381" y="8002"/>
                  <a:pt x="8556" y="4098"/>
                  <a:pt x="9789" y="2609"/>
                </a:cubicBezTo>
                <a:cubicBezTo>
                  <a:pt x="11231" y="868"/>
                  <a:pt x="10719" y="0"/>
                  <a:pt x="9325" y="0"/>
                </a:cubicBezTo>
                <a:close/>
              </a:path>
            </a:pathLst>
          </a:custGeom>
          <a:solidFill>
            <a:srgbClr val="FFA200">
              <a:alpha val="106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5"/>
          <p:cNvSpPr/>
          <p:nvPr/>
        </p:nvSpPr>
        <p:spPr>
          <a:xfrm flipH="1" rot="-1799966">
            <a:off x="5508900" y="-262566"/>
            <a:ext cx="5229296" cy="6406485"/>
          </a:xfrm>
          <a:custGeom>
            <a:rect b="b" l="l" r="r" t="t"/>
            <a:pathLst>
              <a:path extrusionOk="0" h="52479" w="42836">
                <a:moveTo>
                  <a:pt x="0" y="1"/>
                </a:moveTo>
                <a:lnTo>
                  <a:pt x="0" y="52479"/>
                </a:lnTo>
                <a:lnTo>
                  <a:pt x="42350" y="52479"/>
                </a:lnTo>
                <a:cubicBezTo>
                  <a:pt x="42350" y="52479"/>
                  <a:pt x="42836" y="33484"/>
                  <a:pt x="34791" y="29947"/>
                </a:cubicBezTo>
                <a:cubicBezTo>
                  <a:pt x="33188" y="29242"/>
                  <a:pt x="31419" y="29024"/>
                  <a:pt x="29650" y="29024"/>
                </a:cubicBezTo>
                <a:cubicBezTo>
                  <a:pt x="26778" y="29024"/>
                  <a:pt x="23908" y="29599"/>
                  <a:pt x="21757" y="29599"/>
                </a:cubicBezTo>
                <a:cubicBezTo>
                  <a:pt x="18579" y="29599"/>
                  <a:pt x="16969" y="28347"/>
                  <a:pt x="19237" y="22146"/>
                </a:cubicBezTo>
                <a:cubicBezTo>
                  <a:pt x="23986" y="9159"/>
                  <a:pt x="18220" y="98"/>
                  <a:pt x="18220" y="98"/>
                </a:cubicBezTo>
                <a:lnTo>
                  <a:pt x="0" y="1"/>
                </a:lnTo>
                <a:close/>
              </a:path>
            </a:pathLst>
          </a:custGeom>
          <a:solidFill>
            <a:srgbClr val="FFA200">
              <a:alpha val="106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"/>
          <p:cNvSpPr txBox="1"/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  <p:sp>
        <p:nvSpPr>
          <p:cNvPr id="36" name="Google Shape;36;p6"/>
          <p:cNvSpPr/>
          <p:nvPr/>
        </p:nvSpPr>
        <p:spPr>
          <a:xfrm rot="-5139381">
            <a:off x="-1084898" y="-1665301"/>
            <a:ext cx="7404722" cy="5434953"/>
          </a:xfrm>
          <a:custGeom>
            <a:rect b="b" l="l" r="r" t="t"/>
            <a:pathLst>
              <a:path extrusionOk="0" h="52624" w="77142">
                <a:moveTo>
                  <a:pt x="77142" y="0"/>
                </a:moveTo>
                <a:lnTo>
                  <a:pt x="5621" y="193"/>
                </a:lnTo>
                <a:cubicBezTo>
                  <a:pt x="5621" y="193"/>
                  <a:pt x="1" y="14342"/>
                  <a:pt x="7560" y="20448"/>
                </a:cubicBezTo>
                <a:cubicBezTo>
                  <a:pt x="10407" y="22747"/>
                  <a:pt x="14113" y="23043"/>
                  <a:pt x="17606" y="23114"/>
                </a:cubicBezTo>
                <a:cubicBezTo>
                  <a:pt x="21892" y="23200"/>
                  <a:pt x="26212" y="23509"/>
                  <a:pt x="30354" y="24685"/>
                </a:cubicBezTo>
                <a:cubicBezTo>
                  <a:pt x="38543" y="27010"/>
                  <a:pt x="44737" y="33606"/>
                  <a:pt x="48691" y="40938"/>
                </a:cubicBezTo>
                <a:cubicBezTo>
                  <a:pt x="50489" y="44271"/>
                  <a:pt x="52372" y="48703"/>
                  <a:pt x="51896" y="52623"/>
                </a:cubicBezTo>
                <a:lnTo>
                  <a:pt x="77142" y="52623"/>
                </a:lnTo>
                <a:lnTo>
                  <a:pt x="77142" y="0"/>
                </a:lnTo>
                <a:close/>
              </a:path>
            </a:pathLst>
          </a:custGeom>
          <a:solidFill>
            <a:srgbClr val="FFA200">
              <a:alpha val="106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6"/>
          <p:cNvSpPr/>
          <p:nvPr/>
        </p:nvSpPr>
        <p:spPr>
          <a:xfrm rot="-6047775">
            <a:off x="4590713" y="1099075"/>
            <a:ext cx="3673201" cy="6370888"/>
          </a:xfrm>
          <a:custGeom>
            <a:rect b="b" l="l" r="r" t="t"/>
            <a:pathLst>
              <a:path extrusionOk="0" h="52479" w="42836">
                <a:moveTo>
                  <a:pt x="0" y="1"/>
                </a:moveTo>
                <a:lnTo>
                  <a:pt x="0" y="52479"/>
                </a:lnTo>
                <a:lnTo>
                  <a:pt x="42350" y="52479"/>
                </a:lnTo>
                <a:cubicBezTo>
                  <a:pt x="42350" y="52479"/>
                  <a:pt x="42836" y="33484"/>
                  <a:pt x="34791" y="29947"/>
                </a:cubicBezTo>
                <a:cubicBezTo>
                  <a:pt x="33188" y="29242"/>
                  <a:pt x="31419" y="29024"/>
                  <a:pt x="29650" y="29024"/>
                </a:cubicBezTo>
                <a:cubicBezTo>
                  <a:pt x="26778" y="29024"/>
                  <a:pt x="23908" y="29599"/>
                  <a:pt x="21757" y="29599"/>
                </a:cubicBezTo>
                <a:cubicBezTo>
                  <a:pt x="18579" y="29599"/>
                  <a:pt x="16969" y="28347"/>
                  <a:pt x="19237" y="22146"/>
                </a:cubicBezTo>
                <a:cubicBezTo>
                  <a:pt x="23986" y="9159"/>
                  <a:pt x="18220" y="98"/>
                  <a:pt x="18220" y="98"/>
                </a:cubicBezTo>
                <a:lnTo>
                  <a:pt x="0" y="1"/>
                </a:lnTo>
                <a:close/>
              </a:path>
            </a:pathLst>
          </a:custGeom>
          <a:solidFill>
            <a:srgbClr val="FFA200">
              <a:alpha val="106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6"/>
          <p:cNvSpPr/>
          <p:nvPr/>
        </p:nvSpPr>
        <p:spPr>
          <a:xfrm rot="-193684">
            <a:off x="2368712" y="1010967"/>
            <a:ext cx="1153665" cy="999952"/>
          </a:xfrm>
          <a:custGeom>
            <a:rect b="b" l="l" r="r" t="t"/>
            <a:pathLst>
              <a:path extrusionOk="0" h="23172" w="26734">
                <a:moveTo>
                  <a:pt x="23699" y="0"/>
                </a:moveTo>
                <a:cubicBezTo>
                  <a:pt x="21496" y="0"/>
                  <a:pt x="18518" y="1696"/>
                  <a:pt x="16314" y="4749"/>
                </a:cubicBezTo>
                <a:cubicBezTo>
                  <a:pt x="12548" y="9962"/>
                  <a:pt x="4479" y="13062"/>
                  <a:pt x="1482" y="19323"/>
                </a:cubicBezTo>
                <a:cubicBezTo>
                  <a:pt x="830" y="20687"/>
                  <a:pt x="1" y="23171"/>
                  <a:pt x="1893" y="23171"/>
                </a:cubicBezTo>
                <a:cubicBezTo>
                  <a:pt x="2038" y="23171"/>
                  <a:pt x="2199" y="23157"/>
                  <a:pt x="2377" y="23126"/>
                </a:cubicBezTo>
                <a:cubicBezTo>
                  <a:pt x="4244" y="22801"/>
                  <a:pt x="7216" y="18540"/>
                  <a:pt x="8320" y="17263"/>
                </a:cubicBezTo>
                <a:cubicBezTo>
                  <a:pt x="12073" y="12928"/>
                  <a:pt x="17356" y="13826"/>
                  <a:pt x="21436" y="10222"/>
                </a:cubicBezTo>
                <a:cubicBezTo>
                  <a:pt x="24029" y="7932"/>
                  <a:pt x="26676" y="5899"/>
                  <a:pt x="26706" y="3441"/>
                </a:cubicBezTo>
                <a:cubicBezTo>
                  <a:pt x="26733" y="1089"/>
                  <a:pt x="25465" y="0"/>
                  <a:pt x="23699" y="0"/>
                </a:cubicBezTo>
                <a:close/>
              </a:path>
            </a:pathLst>
          </a:custGeom>
          <a:solidFill>
            <a:srgbClr val="FFA200">
              <a:alpha val="106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7"/>
          <p:cNvSpPr txBox="1"/>
          <p:nvPr>
            <p:ph type="title"/>
          </p:nvPr>
        </p:nvSpPr>
        <p:spPr>
          <a:xfrm>
            <a:off x="1024800" y="2049250"/>
            <a:ext cx="4437900" cy="87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  <p:sp>
        <p:nvSpPr>
          <p:cNvPr id="41" name="Google Shape;41;p7"/>
          <p:cNvSpPr txBox="1"/>
          <p:nvPr>
            <p:ph idx="1" type="subTitle"/>
          </p:nvPr>
        </p:nvSpPr>
        <p:spPr>
          <a:xfrm rot="-232">
            <a:off x="1024800" y="2920042"/>
            <a:ext cx="4437900" cy="12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7"/>
          <p:cNvSpPr/>
          <p:nvPr/>
        </p:nvSpPr>
        <p:spPr>
          <a:xfrm rot="-3512990">
            <a:off x="4594531" y="-951131"/>
            <a:ext cx="5136261" cy="6654590"/>
          </a:xfrm>
          <a:custGeom>
            <a:rect b="b" l="l" r="r" t="t"/>
            <a:pathLst>
              <a:path extrusionOk="0" h="50966" w="49609">
                <a:moveTo>
                  <a:pt x="6871" y="45273"/>
                </a:moveTo>
                <a:cubicBezTo>
                  <a:pt x="6871" y="45273"/>
                  <a:pt x="1" y="36777"/>
                  <a:pt x="11156" y="31660"/>
                </a:cubicBezTo>
                <a:cubicBezTo>
                  <a:pt x="22312" y="26543"/>
                  <a:pt x="4727" y="12038"/>
                  <a:pt x="12942" y="6020"/>
                </a:cubicBezTo>
                <a:cubicBezTo>
                  <a:pt x="21156" y="1"/>
                  <a:pt x="45681" y="2119"/>
                  <a:pt x="45561" y="15428"/>
                </a:cubicBezTo>
                <a:cubicBezTo>
                  <a:pt x="45561" y="15428"/>
                  <a:pt x="49609" y="29550"/>
                  <a:pt x="37109" y="30499"/>
                </a:cubicBezTo>
                <a:cubicBezTo>
                  <a:pt x="24609" y="31447"/>
                  <a:pt x="33159" y="44730"/>
                  <a:pt x="25253" y="46153"/>
                </a:cubicBezTo>
                <a:cubicBezTo>
                  <a:pt x="17347" y="47578"/>
                  <a:pt x="13299" y="50966"/>
                  <a:pt x="6871" y="45273"/>
                </a:cubicBezTo>
                <a:close/>
              </a:path>
            </a:pathLst>
          </a:custGeom>
          <a:solidFill>
            <a:srgbClr val="FFA200">
              <a:alpha val="106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" name="Google Shape;43;p7"/>
          <p:cNvSpPr/>
          <p:nvPr/>
        </p:nvSpPr>
        <p:spPr>
          <a:xfrm rot="860130">
            <a:off x="-1514938" y="-421848"/>
            <a:ext cx="4452049" cy="6053694"/>
          </a:xfrm>
          <a:custGeom>
            <a:rect b="b" l="l" r="r" t="t"/>
            <a:pathLst>
              <a:path extrusionOk="0" h="28923" w="20831">
                <a:moveTo>
                  <a:pt x="9391" y="1"/>
                </a:moveTo>
                <a:cubicBezTo>
                  <a:pt x="7322" y="1"/>
                  <a:pt x="5151" y="2320"/>
                  <a:pt x="3409" y="4417"/>
                </a:cubicBezTo>
                <a:cubicBezTo>
                  <a:pt x="1585" y="6592"/>
                  <a:pt x="220" y="8528"/>
                  <a:pt x="110" y="10482"/>
                </a:cubicBezTo>
                <a:cubicBezTo>
                  <a:pt x="0" y="12454"/>
                  <a:pt x="1142" y="14445"/>
                  <a:pt x="2065" y="16252"/>
                </a:cubicBezTo>
                <a:cubicBezTo>
                  <a:pt x="2986" y="18077"/>
                  <a:pt x="3687" y="19736"/>
                  <a:pt x="4922" y="22133"/>
                </a:cubicBezTo>
                <a:cubicBezTo>
                  <a:pt x="6175" y="24529"/>
                  <a:pt x="7963" y="27663"/>
                  <a:pt x="10434" y="28603"/>
                </a:cubicBezTo>
                <a:cubicBezTo>
                  <a:pt x="11010" y="28821"/>
                  <a:pt x="11622" y="28922"/>
                  <a:pt x="12247" y="28922"/>
                </a:cubicBezTo>
                <a:cubicBezTo>
                  <a:pt x="14319" y="28922"/>
                  <a:pt x="16532" y="27809"/>
                  <a:pt x="18047" y="26151"/>
                </a:cubicBezTo>
                <a:cubicBezTo>
                  <a:pt x="20038" y="23995"/>
                  <a:pt x="20831" y="20935"/>
                  <a:pt x="19983" y="18502"/>
                </a:cubicBezTo>
                <a:cubicBezTo>
                  <a:pt x="19153" y="16086"/>
                  <a:pt x="16702" y="14316"/>
                  <a:pt x="15724" y="12307"/>
                </a:cubicBezTo>
                <a:cubicBezTo>
                  <a:pt x="14748" y="10280"/>
                  <a:pt x="15246" y="8011"/>
                  <a:pt x="14489" y="5504"/>
                </a:cubicBezTo>
                <a:cubicBezTo>
                  <a:pt x="13752" y="2979"/>
                  <a:pt x="11743" y="196"/>
                  <a:pt x="9623" y="11"/>
                </a:cubicBezTo>
                <a:cubicBezTo>
                  <a:pt x="9546" y="4"/>
                  <a:pt x="9468" y="1"/>
                  <a:pt x="9391" y="1"/>
                </a:cubicBezTo>
                <a:close/>
              </a:path>
            </a:pathLst>
          </a:custGeom>
          <a:solidFill>
            <a:srgbClr val="FFA200">
              <a:alpha val="106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"/>
          <p:cNvSpPr txBox="1"/>
          <p:nvPr>
            <p:ph type="title"/>
          </p:nvPr>
        </p:nvSpPr>
        <p:spPr>
          <a:xfrm>
            <a:off x="1951800" y="1245150"/>
            <a:ext cx="6472200" cy="295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6" name="Google Shape;46;p8"/>
          <p:cNvSpPr/>
          <p:nvPr/>
        </p:nvSpPr>
        <p:spPr>
          <a:xfrm rot="-1364523">
            <a:off x="4370909" y="-1200524"/>
            <a:ext cx="5453655" cy="6174013"/>
          </a:xfrm>
          <a:custGeom>
            <a:rect b="b" l="l" r="r" t="t"/>
            <a:pathLst>
              <a:path extrusionOk="0" h="52624" w="77142">
                <a:moveTo>
                  <a:pt x="77142" y="0"/>
                </a:moveTo>
                <a:lnTo>
                  <a:pt x="5621" y="193"/>
                </a:lnTo>
                <a:cubicBezTo>
                  <a:pt x="5621" y="193"/>
                  <a:pt x="1" y="14342"/>
                  <a:pt x="7560" y="20448"/>
                </a:cubicBezTo>
                <a:cubicBezTo>
                  <a:pt x="10407" y="22747"/>
                  <a:pt x="14113" y="23043"/>
                  <a:pt x="17606" y="23114"/>
                </a:cubicBezTo>
                <a:cubicBezTo>
                  <a:pt x="21892" y="23200"/>
                  <a:pt x="26212" y="23509"/>
                  <a:pt x="30354" y="24685"/>
                </a:cubicBezTo>
                <a:cubicBezTo>
                  <a:pt x="38543" y="27010"/>
                  <a:pt x="44737" y="33606"/>
                  <a:pt x="48691" y="40938"/>
                </a:cubicBezTo>
                <a:cubicBezTo>
                  <a:pt x="50489" y="44271"/>
                  <a:pt x="52372" y="48703"/>
                  <a:pt x="51896" y="52623"/>
                </a:cubicBezTo>
                <a:lnTo>
                  <a:pt x="77142" y="52623"/>
                </a:lnTo>
                <a:lnTo>
                  <a:pt x="77142" y="0"/>
                </a:lnTo>
                <a:close/>
              </a:path>
            </a:pathLst>
          </a:custGeom>
          <a:solidFill>
            <a:srgbClr val="FFA200">
              <a:alpha val="106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8"/>
          <p:cNvSpPr/>
          <p:nvPr/>
        </p:nvSpPr>
        <p:spPr>
          <a:xfrm flipH="1" rot="3708374">
            <a:off x="-1484251" y="-265168"/>
            <a:ext cx="4800728" cy="4602949"/>
          </a:xfrm>
          <a:custGeom>
            <a:rect b="b" l="l" r="r" t="t"/>
            <a:pathLst>
              <a:path extrusionOk="0" h="39637" w="93377">
                <a:moveTo>
                  <a:pt x="93377" y="0"/>
                </a:moveTo>
                <a:cubicBezTo>
                  <a:pt x="93377" y="0"/>
                  <a:pt x="93377" y="0"/>
                  <a:pt x="93377" y="0"/>
                </a:cubicBezTo>
                <a:lnTo>
                  <a:pt x="93377" y="0"/>
                </a:lnTo>
                <a:cubicBezTo>
                  <a:pt x="93377" y="0"/>
                  <a:pt x="93377" y="0"/>
                  <a:pt x="93377" y="0"/>
                </a:cubicBezTo>
                <a:close/>
                <a:moveTo>
                  <a:pt x="93377" y="0"/>
                </a:moveTo>
                <a:lnTo>
                  <a:pt x="93377" y="0"/>
                </a:lnTo>
                <a:cubicBezTo>
                  <a:pt x="93375" y="200"/>
                  <a:pt x="91801" y="1038"/>
                  <a:pt x="91636" y="1151"/>
                </a:cubicBezTo>
                <a:cubicBezTo>
                  <a:pt x="89957" y="2294"/>
                  <a:pt x="88315" y="3492"/>
                  <a:pt x="86701" y="4725"/>
                </a:cubicBezTo>
                <a:cubicBezTo>
                  <a:pt x="80499" y="9461"/>
                  <a:pt x="75322" y="15897"/>
                  <a:pt x="67870" y="18805"/>
                </a:cubicBezTo>
                <a:cubicBezTo>
                  <a:pt x="63631" y="20460"/>
                  <a:pt x="59024" y="20845"/>
                  <a:pt x="54456" y="20845"/>
                </a:cubicBezTo>
                <a:cubicBezTo>
                  <a:pt x="53842" y="20845"/>
                  <a:pt x="53228" y="20838"/>
                  <a:pt x="52616" y="20826"/>
                </a:cubicBezTo>
                <a:cubicBezTo>
                  <a:pt x="46114" y="20700"/>
                  <a:pt x="39636" y="20063"/>
                  <a:pt x="33177" y="19341"/>
                </a:cubicBezTo>
                <a:cubicBezTo>
                  <a:pt x="30003" y="18986"/>
                  <a:pt x="26764" y="18588"/>
                  <a:pt x="23551" y="18588"/>
                </a:cubicBezTo>
                <a:cubicBezTo>
                  <a:pt x="20739" y="18588"/>
                  <a:pt x="17947" y="18893"/>
                  <a:pt x="15238" y="19800"/>
                </a:cubicBezTo>
                <a:cubicBezTo>
                  <a:pt x="8551" y="22038"/>
                  <a:pt x="3739" y="27439"/>
                  <a:pt x="1346" y="33960"/>
                </a:cubicBezTo>
                <a:cubicBezTo>
                  <a:pt x="778" y="35509"/>
                  <a:pt x="1" y="37463"/>
                  <a:pt x="1" y="39153"/>
                </a:cubicBezTo>
                <a:lnTo>
                  <a:pt x="1" y="39636"/>
                </a:lnTo>
                <a:lnTo>
                  <a:pt x="93086" y="39589"/>
                </a:lnTo>
                <a:cubicBezTo>
                  <a:pt x="93086" y="39589"/>
                  <a:pt x="93376" y="85"/>
                  <a:pt x="93377" y="0"/>
                </a:cubicBezTo>
                <a:close/>
              </a:path>
            </a:pathLst>
          </a:custGeom>
          <a:solidFill>
            <a:srgbClr val="FFA200">
              <a:alpha val="106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 txBox="1"/>
          <p:nvPr>
            <p:ph type="title"/>
          </p:nvPr>
        </p:nvSpPr>
        <p:spPr>
          <a:xfrm>
            <a:off x="1131850" y="1294750"/>
            <a:ext cx="4162800" cy="116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50" name="Google Shape;50;p9"/>
          <p:cNvSpPr txBox="1"/>
          <p:nvPr>
            <p:ph idx="1" type="subTitle"/>
          </p:nvPr>
        </p:nvSpPr>
        <p:spPr>
          <a:xfrm>
            <a:off x="1442600" y="2589925"/>
            <a:ext cx="3541200" cy="12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lt1"/>
        </a:solid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0"/>
          <p:cNvSpPr txBox="1"/>
          <p:nvPr>
            <p:ph type="title"/>
          </p:nvPr>
        </p:nvSpPr>
        <p:spPr>
          <a:xfrm>
            <a:off x="903938" y="652400"/>
            <a:ext cx="3396600" cy="185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  <p:sp>
        <p:nvSpPr>
          <p:cNvPr id="53" name="Google Shape;53;p10"/>
          <p:cNvSpPr/>
          <p:nvPr/>
        </p:nvSpPr>
        <p:spPr>
          <a:xfrm rot="-10179150">
            <a:off x="-793442" y="-733492"/>
            <a:ext cx="6791368" cy="6378815"/>
          </a:xfrm>
          <a:custGeom>
            <a:rect b="b" l="l" r="r" t="t"/>
            <a:pathLst>
              <a:path extrusionOk="0" h="52431" w="55822">
                <a:moveTo>
                  <a:pt x="34793" y="0"/>
                </a:moveTo>
                <a:cubicBezTo>
                  <a:pt x="34793" y="0"/>
                  <a:pt x="39445" y="20304"/>
                  <a:pt x="19722" y="26070"/>
                </a:cubicBezTo>
                <a:cubicBezTo>
                  <a:pt x="1" y="31837"/>
                  <a:pt x="7124" y="52430"/>
                  <a:pt x="7124" y="52430"/>
                </a:cubicBezTo>
                <a:lnTo>
                  <a:pt x="7121" y="52430"/>
                </a:lnTo>
                <a:cubicBezTo>
                  <a:pt x="7397" y="52430"/>
                  <a:pt x="55821" y="52430"/>
                  <a:pt x="55821" y="52429"/>
                </a:cubicBezTo>
                <a:lnTo>
                  <a:pt x="55821" y="0"/>
                </a:lnTo>
                <a:close/>
                <a:moveTo>
                  <a:pt x="7121" y="52430"/>
                </a:moveTo>
                <a:lnTo>
                  <a:pt x="7121" y="52430"/>
                </a:lnTo>
                <a:cubicBezTo>
                  <a:pt x="7119" y="52430"/>
                  <a:pt x="7120" y="52430"/>
                  <a:pt x="7124" y="52430"/>
                </a:cubicBezTo>
                <a:cubicBezTo>
                  <a:pt x="7124" y="52430"/>
                  <a:pt x="7124" y="52430"/>
                  <a:pt x="7124" y="5243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0"/>
          <p:cNvSpPr/>
          <p:nvPr/>
        </p:nvSpPr>
        <p:spPr>
          <a:xfrm rot="-1827999">
            <a:off x="1142373" y="4235742"/>
            <a:ext cx="1032313" cy="735515"/>
          </a:xfrm>
          <a:custGeom>
            <a:rect b="b" l="l" r="r" t="t"/>
            <a:pathLst>
              <a:path extrusionOk="0" h="8002" w="11231">
                <a:moveTo>
                  <a:pt x="9325" y="0"/>
                </a:moveTo>
                <a:cubicBezTo>
                  <a:pt x="7871" y="0"/>
                  <a:pt x="5456" y="945"/>
                  <a:pt x="3297" y="2827"/>
                </a:cubicBezTo>
                <a:cubicBezTo>
                  <a:pt x="1537" y="4362"/>
                  <a:pt x="0" y="7080"/>
                  <a:pt x="2203" y="7881"/>
                </a:cubicBezTo>
                <a:cubicBezTo>
                  <a:pt x="2431" y="7964"/>
                  <a:pt x="2669" y="8002"/>
                  <a:pt x="2913" y="8002"/>
                </a:cubicBezTo>
                <a:cubicBezTo>
                  <a:pt x="5381" y="8002"/>
                  <a:pt x="8556" y="4098"/>
                  <a:pt x="9789" y="2609"/>
                </a:cubicBezTo>
                <a:cubicBezTo>
                  <a:pt x="11231" y="868"/>
                  <a:pt x="10719" y="0"/>
                  <a:pt x="932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theme" Target="../theme/theme2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Fjalla One"/>
              <a:buNone/>
              <a:defRPr sz="3100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rchivo Black"/>
              <a:buNone/>
              <a:defRPr sz="31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rchivo Black"/>
              <a:buNone/>
              <a:defRPr sz="31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rchivo Black"/>
              <a:buNone/>
              <a:defRPr sz="31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rchivo Black"/>
              <a:buNone/>
              <a:defRPr sz="31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rchivo Black"/>
              <a:buNone/>
              <a:defRPr sz="31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rchivo Black"/>
              <a:buNone/>
              <a:defRPr sz="31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rchivo Black"/>
              <a:buNone/>
              <a:defRPr sz="31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rchivo Black"/>
              <a:buNone/>
              <a:defRPr sz="31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20000" y="1237083"/>
            <a:ext cx="7704000" cy="33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eZee"/>
              <a:buChar char="●"/>
              <a:defRPr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1pPr>
            <a:lvl2pPr indent="-3175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eZee"/>
              <a:buChar char="○"/>
              <a:defRPr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2pPr>
            <a:lvl3pPr indent="-3175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eZee"/>
              <a:buChar char="■"/>
              <a:defRPr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3pPr>
            <a:lvl4pPr indent="-3175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eZee"/>
              <a:buChar char="●"/>
              <a:defRPr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4pPr>
            <a:lvl5pPr indent="-3175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eZee"/>
              <a:buChar char="○"/>
              <a:defRPr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5pPr>
            <a:lvl6pPr indent="-3175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eZee"/>
              <a:buChar char="■"/>
              <a:defRPr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6pPr>
            <a:lvl7pPr indent="-3175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eZee"/>
              <a:buChar char="●"/>
              <a:defRPr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7pPr>
            <a:lvl8pPr indent="-3175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eZee"/>
              <a:buChar char="○"/>
              <a:defRPr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8pPr>
            <a:lvl9pPr indent="-3175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BeeZee"/>
              <a:buChar char="■"/>
              <a:defRPr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340">
          <p15:clr>
            <a:srgbClr val="EA4335"/>
          </p15:clr>
        </p15:guide>
        <p15:guide id="2" pos="454">
          <p15:clr>
            <a:srgbClr val="EA4335"/>
          </p15:clr>
        </p15:guide>
        <p15:guide id="3" orient="horz" pos="2900">
          <p15:clr>
            <a:srgbClr val="EA4335"/>
          </p15:clr>
        </p15:guide>
        <p15:guide id="4" pos="5306">
          <p15:clr>
            <a:srgbClr val="EA4335"/>
          </p15:clr>
        </p15:guide>
        <p15:guide id="5" orient="horz" pos="1620">
          <p15:clr>
            <a:srgbClr val="EA4335"/>
          </p15:clr>
        </p15:guide>
        <p15:guide id="6" pos="2880">
          <p15:clr>
            <a:srgbClr val="EA4335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7.png"/><Relationship Id="rId4" Type="http://schemas.openxmlformats.org/officeDocument/2006/relationships/image" Target="../media/image3.png"/><Relationship Id="rId5" Type="http://schemas.openxmlformats.org/officeDocument/2006/relationships/image" Target="../media/image24.png"/><Relationship Id="rId6" Type="http://schemas.openxmlformats.org/officeDocument/2006/relationships/image" Target="../media/image22.png"/><Relationship Id="rId7" Type="http://schemas.openxmlformats.org/officeDocument/2006/relationships/image" Target="../media/image6.png"/><Relationship Id="rId8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towardsdatascience.com/heart-disease-uci-diagnosis-prediction-b1943ee835a7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0.png"/><Relationship Id="rId4" Type="http://schemas.openxmlformats.org/officeDocument/2006/relationships/image" Target="../media/image12.png"/><Relationship Id="rId9" Type="http://schemas.openxmlformats.org/officeDocument/2006/relationships/image" Target="../media/image23.png"/><Relationship Id="rId5" Type="http://schemas.openxmlformats.org/officeDocument/2006/relationships/image" Target="../media/image18.png"/><Relationship Id="rId6" Type="http://schemas.openxmlformats.org/officeDocument/2006/relationships/image" Target="../media/image13.png"/><Relationship Id="rId7" Type="http://schemas.openxmlformats.org/officeDocument/2006/relationships/image" Target="../media/image17.png"/><Relationship Id="rId8" Type="http://schemas.openxmlformats.org/officeDocument/2006/relationships/image" Target="../media/image1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9" Type="http://schemas.openxmlformats.org/officeDocument/2006/relationships/image" Target="../media/image31.png"/><Relationship Id="rId5" Type="http://schemas.openxmlformats.org/officeDocument/2006/relationships/image" Target="../media/image30.png"/><Relationship Id="rId6" Type="http://schemas.openxmlformats.org/officeDocument/2006/relationships/image" Target="../media/image32.png"/><Relationship Id="rId7" Type="http://schemas.openxmlformats.org/officeDocument/2006/relationships/image" Target="../media/image33.png"/><Relationship Id="rId8" Type="http://schemas.openxmlformats.org/officeDocument/2006/relationships/image" Target="../media/image2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6.png"/><Relationship Id="rId4" Type="http://schemas.openxmlformats.org/officeDocument/2006/relationships/image" Target="../media/image3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7.png"/><Relationship Id="rId4" Type="http://schemas.openxmlformats.org/officeDocument/2006/relationships/image" Target="../media/image3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5.png"/><Relationship Id="rId4" Type="http://schemas.openxmlformats.org/officeDocument/2006/relationships/image" Target="../media/image4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4.png"/><Relationship Id="rId4" Type="http://schemas.openxmlformats.org/officeDocument/2006/relationships/image" Target="../media/image49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8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6.jp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5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jpg"/><Relationship Id="rId4" Type="http://schemas.openxmlformats.org/officeDocument/2006/relationships/image" Target="../media/image19.jpg"/><Relationship Id="rId5" Type="http://schemas.openxmlformats.org/officeDocument/2006/relationships/image" Target="../media/image1.png"/><Relationship Id="rId6" Type="http://schemas.openxmlformats.org/officeDocument/2006/relationships/image" Target="../media/image9.png"/><Relationship Id="rId7" Type="http://schemas.openxmlformats.org/officeDocument/2006/relationships/image" Target="../media/image20.jp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52.png"/><Relationship Id="rId4" Type="http://schemas.openxmlformats.org/officeDocument/2006/relationships/hyperlink" Target="https://pruebaapi-359122.uc.r.appspot.com/" TargetMode="Externa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5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5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jpg"/><Relationship Id="rId4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0"/>
          <p:cNvSpPr txBox="1"/>
          <p:nvPr>
            <p:ph idx="1" type="subTitle"/>
          </p:nvPr>
        </p:nvSpPr>
        <p:spPr>
          <a:xfrm rot="-436">
            <a:off x="1031175" y="4077762"/>
            <a:ext cx="7101300" cy="42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Marquez Nicolas / Ibarra Mariano / Liliya Hlushko</a:t>
            </a:r>
            <a:endParaRPr/>
          </a:p>
        </p:txBody>
      </p:sp>
      <p:sp>
        <p:nvSpPr>
          <p:cNvPr id="196" name="Google Shape;196;p30"/>
          <p:cNvSpPr txBox="1"/>
          <p:nvPr>
            <p:ph type="ctrTitle"/>
          </p:nvPr>
        </p:nvSpPr>
        <p:spPr>
          <a:xfrm>
            <a:off x="840075" y="1595100"/>
            <a:ext cx="4717800" cy="174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5200"/>
              <a:t>Proyecto Final Data Science</a:t>
            </a:r>
            <a:endParaRPr sz="5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600"/>
              <a:t>Predicción enfermedad del corazón</a:t>
            </a:r>
            <a:endParaRPr sz="2600"/>
          </a:p>
        </p:txBody>
      </p:sp>
      <p:grpSp>
        <p:nvGrpSpPr>
          <p:cNvPr id="197" name="Google Shape;197;p30"/>
          <p:cNvGrpSpPr/>
          <p:nvPr/>
        </p:nvGrpSpPr>
        <p:grpSpPr>
          <a:xfrm rot="2700000">
            <a:off x="8415598" y="1354402"/>
            <a:ext cx="203439" cy="327136"/>
            <a:chOff x="4140725" y="520912"/>
            <a:chExt cx="175945" cy="282926"/>
          </a:xfrm>
        </p:grpSpPr>
        <p:sp>
          <p:nvSpPr>
            <p:cNvPr id="198" name="Google Shape;198;p30"/>
            <p:cNvSpPr/>
            <p:nvPr/>
          </p:nvSpPr>
          <p:spPr>
            <a:xfrm>
              <a:off x="4195745" y="753342"/>
              <a:ext cx="27292" cy="25635"/>
            </a:xfrm>
            <a:custGeom>
              <a:rect b="b" l="l" r="r" t="t"/>
              <a:pathLst>
                <a:path extrusionOk="0" h="820" w="873">
                  <a:moveTo>
                    <a:pt x="531" y="181"/>
                  </a:moveTo>
                  <a:cubicBezTo>
                    <a:pt x="592" y="235"/>
                    <a:pt x="653" y="290"/>
                    <a:pt x="719" y="336"/>
                  </a:cubicBezTo>
                  <a:cubicBezTo>
                    <a:pt x="640" y="414"/>
                    <a:pt x="572" y="506"/>
                    <a:pt x="483" y="577"/>
                  </a:cubicBezTo>
                  <a:cubicBezTo>
                    <a:pt x="439" y="611"/>
                    <a:pt x="348" y="655"/>
                    <a:pt x="275" y="655"/>
                  </a:cubicBezTo>
                  <a:cubicBezTo>
                    <a:pt x="218" y="655"/>
                    <a:pt x="171" y="628"/>
                    <a:pt x="167" y="549"/>
                  </a:cubicBezTo>
                  <a:cubicBezTo>
                    <a:pt x="167" y="537"/>
                    <a:pt x="165" y="529"/>
                    <a:pt x="161" y="519"/>
                  </a:cubicBezTo>
                  <a:cubicBezTo>
                    <a:pt x="300" y="426"/>
                    <a:pt x="421" y="306"/>
                    <a:pt x="531" y="181"/>
                  </a:cubicBezTo>
                  <a:close/>
                  <a:moveTo>
                    <a:pt x="533" y="0"/>
                  </a:moveTo>
                  <a:cubicBezTo>
                    <a:pt x="507" y="0"/>
                    <a:pt x="480" y="17"/>
                    <a:pt x="466" y="36"/>
                  </a:cubicBezTo>
                  <a:cubicBezTo>
                    <a:pt x="336" y="199"/>
                    <a:pt x="177" y="333"/>
                    <a:pt x="39" y="486"/>
                  </a:cubicBezTo>
                  <a:cubicBezTo>
                    <a:pt x="24" y="499"/>
                    <a:pt x="21" y="518"/>
                    <a:pt x="25" y="534"/>
                  </a:cubicBezTo>
                  <a:cubicBezTo>
                    <a:pt x="24" y="537"/>
                    <a:pt x="23" y="540"/>
                    <a:pt x="21" y="545"/>
                  </a:cubicBezTo>
                  <a:cubicBezTo>
                    <a:pt x="1" y="712"/>
                    <a:pt x="156" y="819"/>
                    <a:pt x="307" y="819"/>
                  </a:cubicBezTo>
                  <a:cubicBezTo>
                    <a:pt x="328" y="819"/>
                    <a:pt x="349" y="817"/>
                    <a:pt x="370" y="813"/>
                  </a:cubicBezTo>
                  <a:cubicBezTo>
                    <a:pt x="576" y="770"/>
                    <a:pt x="802" y="540"/>
                    <a:pt x="861" y="343"/>
                  </a:cubicBezTo>
                  <a:cubicBezTo>
                    <a:pt x="873" y="321"/>
                    <a:pt x="873" y="292"/>
                    <a:pt x="853" y="269"/>
                  </a:cubicBezTo>
                  <a:cubicBezTo>
                    <a:pt x="774" y="173"/>
                    <a:pt x="666" y="93"/>
                    <a:pt x="568" y="13"/>
                  </a:cubicBezTo>
                  <a:cubicBezTo>
                    <a:pt x="557" y="4"/>
                    <a:pt x="545" y="0"/>
                    <a:pt x="5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30"/>
            <p:cNvSpPr/>
            <p:nvPr/>
          </p:nvSpPr>
          <p:spPr>
            <a:xfrm>
              <a:off x="4217347" y="730052"/>
              <a:ext cx="21540" cy="21665"/>
            </a:xfrm>
            <a:custGeom>
              <a:rect b="b" l="l" r="r" t="t"/>
              <a:pathLst>
                <a:path extrusionOk="0" h="693" w="689">
                  <a:moveTo>
                    <a:pt x="340" y="156"/>
                  </a:moveTo>
                  <a:cubicBezTo>
                    <a:pt x="392" y="180"/>
                    <a:pt x="449" y="195"/>
                    <a:pt x="505" y="207"/>
                  </a:cubicBezTo>
                  <a:cubicBezTo>
                    <a:pt x="459" y="332"/>
                    <a:pt x="391" y="438"/>
                    <a:pt x="319" y="550"/>
                  </a:cubicBezTo>
                  <a:cubicBezTo>
                    <a:pt x="275" y="519"/>
                    <a:pt x="229" y="493"/>
                    <a:pt x="184" y="459"/>
                  </a:cubicBezTo>
                  <a:cubicBezTo>
                    <a:pt x="246" y="375"/>
                    <a:pt x="319" y="262"/>
                    <a:pt x="340" y="156"/>
                  </a:cubicBezTo>
                  <a:close/>
                  <a:moveTo>
                    <a:pt x="336" y="1"/>
                  </a:moveTo>
                  <a:cubicBezTo>
                    <a:pt x="319" y="1"/>
                    <a:pt x="302" y="2"/>
                    <a:pt x="286" y="5"/>
                  </a:cubicBezTo>
                  <a:cubicBezTo>
                    <a:pt x="257" y="11"/>
                    <a:pt x="241" y="38"/>
                    <a:pt x="243" y="65"/>
                  </a:cubicBezTo>
                  <a:cubicBezTo>
                    <a:pt x="205" y="112"/>
                    <a:pt x="187" y="172"/>
                    <a:pt x="157" y="225"/>
                  </a:cubicBezTo>
                  <a:cubicBezTo>
                    <a:pt x="118" y="298"/>
                    <a:pt x="72" y="366"/>
                    <a:pt x="20" y="431"/>
                  </a:cubicBezTo>
                  <a:cubicBezTo>
                    <a:pt x="1" y="457"/>
                    <a:pt x="9" y="500"/>
                    <a:pt x="30" y="522"/>
                  </a:cubicBezTo>
                  <a:cubicBezTo>
                    <a:pt x="98" y="595"/>
                    <a:pt x="194" y="680"/>
                    <a:pt x="300" y="683"/>
                  </a:cubicBezTo>
                  <a:cubicBezTo>
                    <a:pt x="308" y="689"/>
                    <a:pt x="316" y="692"/>
                    <a:pt x="325" y="692"/>
                  </a:cubicBezTo>
                  <a:cubicBezTo>
                    <a:pt x="332" y="692"/>
                    <a:pt x="339" y="690"/>
                    <a:pt x="345" y="685"/>
                  </a:cubicBezTo>
                  <a:cubicBezTo>
                    <a:pt x="520" y="569"/>
                    <a:pt x="620" y="370"/>
                    <a:pt x="677" y="175"/>
                  </a:cubicBezTo>
                  <a:cubicBezTo>
                    <a:pt x="689" y="135"/>
                    <a:pt x="666" y="93"/>
                    <a:pt x="626" y="79"/>
                  </a:cubicBezTo>
                  <a:cubicBezTo>
                    <a:pt x="540" y="50"/>
                    <a:pt x="432" y="1"/>
                    <a:pt x="3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30"/>
            <p:cNvSpPr/>
            <p:nvPr/>
          </p:nvSpPr>
          <p:spPr>
            <a:xfrm>
              <a:off x="4223099" y="734929"/>
              <a:ext cx="10067" cy="12317"/>
            </a:xfrm>
            <a:custGeom>
              <a:rect b="b" l="l" r="r" t="t"/>
              <a:pathLst>
                <a:path extrusionOk="0" h="394" w="322">
                  <a:moveTo>
                    <a:pt x="157" y="0"/>
                  </a:moveTo>
                  <a:cubicBezTo>
                    <a:pt x="136" y="106"/>
                    <a:pt x="63" y="218"/>
                    <a:pt x="1" y="303"/>
                  </a:cubicBezTo>
                  <a:cubicBezTo>
                    <a:pt x="46" y="335"/>
                    <a:pt x="93" y="361"/>
                    <a:pt x="137" y="394"/>
                  </a:cubicBezTo>
                  <a:cubicBezTo>
                    <a:pt x="208" y="283"/>
                    <a:pt x="276" y="176"/>
                    <a:pt x="322" y="51"/>
                  </a:cubicBezTo>
                  <a:cubicBezTo>
                    <a:pt x="265" y="39"/>
                    <a:pt x="208" y="24"/>
                    <a:pt x="1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30"/>
            <p:cNvSpPr/>
            <p:nvPr/>
          </p:nvSpPr>
          <p:spPr>
            <a:xfrm>
              <a:off x="4198778" y="534855"/>
              <a:ext cx="103416" cy="131459"/>
            </a:xfrm>
            <a:custGeom>
              <a:rect b="b" l="l" r="r" t="t"/>
              <a:pathLst>
                <a:path extrusionOk="0" h="4205" w="3308">
                  <a:moveTo>
                    <a:pt x="1466" y="864"/>
                  </a:moveTo>
                  <a:cubicBezTo>
                    <a:pt x="1495" y="864"/>
                    <a:pt x="1522" y="879"/>
                    <a:pt x="1537" y="914"/>
                  </a:cubicBezTo>
                  <a:cubicBezTo>
                    <a:pt x="1587" y="1032"/>
                    <a:pt x="1620" y="1157"/>
                    <a:pt x="1656" y="1279"/>
                  </a:cubicBezTo>
                  <a:cubicBezTo>
                    <a:pt x="1677" y="1352"/>
                    <a:pt x="1619" y="1398"/>
                    <a:pt x="1559" y="1398"/>
                  </a:cubicBezTo>
                  <a:cubicBezTo>
                    <a:pt x="1518" y="1398"/>
                    <a:pt x="1476" y="1376"/>
                    <a:pt x="1460" y="1326"/>
                  </a:cubicBezTo>
                  <a:cubicBezTo>
                    <a:pt x="1425" y="1213"/>
                    <a:pt x="1386" y="1099"/>
                    <a:pt x="1364" y="980"/>
                  </a:cubicBezTo>
                  <a:cubicBezTo>
                    <a:pt x="1353" y="916"/>
                    <a:pt x="1412" y="864"/>
                    <a:pt x="1466" y="864"/>
                  </a:cubicBezTo>
                  <a:close/>
                  <a:moveTo>
                    <a:pt x="1249" y="1382"/>
                  </a:moveTo>
                  <a:cubicBezTo>
                    <a:pt x="1278" y="1382"/>
                    <a:pt x="1305" y="1396"/>
                    <a:pt x="1318" y="1429"/>
                  </a:cubicBezTo>
                  <a:cubicBezTo>
                    <a:pt x="1374" y="1568"/>
                    <a:pt x="1421" y="1711"/>
                    <a:pt x="1472" y="1853"/>
                  </a:cubicBezTo>
                  <a:cubicBezTo>
                    <a:pt x="1496" y="1922"/>
                    <a:pt x="1439" y="1966"/>
                    <a:pt x="1381" y="1966"/>
                  </a:cubicBezTo>
                  <a:cubicBezTo>
                    <a:pt x="1342" y="1966"/>
                    <a:pt x="1301" y="1945"/>
                    <a:pt x="1286" y="1897"/>
                  </a:cubicBezTo>
                  <a:cubicBezTo>
                    <a:pt x="1241" y="1762"/>
                    <a:pt x="1194" y="1626"/>
                    <a:pt x="1156" y="1490"/>
                  </a:cubicBezTo>
                  <a:cubicBezTo>
                    <a:pt x="1138" y="1429"/>
                    <a:pt x="1196" y="1382"/>
                    <a:pt x="1249" y="1382"/>
                  </a:cubicBezTo>
                  <a:close/>
                  <a:moveTo>
                    <a:pt x="963" y="1815"/>
                  </a:moveTo>
                  <a:cubicBezTo>
                    <a:pt x="993" y="1815"/>
                    <a:pt x="1023" y="1828"/>
                    <a:pt x="1040" y="1858"/>
                  </a:cubicBezTo>
                  <a:cubicBezTo>
                    <a:pt x="1126" y="2012"/>
                    <a:pt x="1192" y="2177"/>
                    <a:pt x="1264" y="2337"/>
                  </a:cubicBezTo>
                  <a:cubicBezTo>
                    <a:pt x="1296" y="2413"/>
                    <a:pt x="1230" y="2478"/>
                    <a:pt x="1169" y="2478"/>
                  </a:cubicBezTo>
                  <a:cubicBezTo>
                    <a:pt x="1139" y="2478"/>
                    <a:pt x="1111" y="2463"/>
                    <a:pt x="1094" y="2427"/>
                  </a:cubicBezTo>
                  <a:cubicBezTo>
                    <a:pt x="1017" y="2261"/>
                    <a:pt x="936" y="2094"/>
                    <a:pt x="876" y="1919"/>
                  </a:cubicBezTo>
                  <a:cubicBezTo>
                    <a:pt x="854" y="1857"/>
                    <a:pt x="908" y="1815"/>
                    <a:pt x="963" y="1815"/>
                  </a:cubicBezTo>
                  <a:close/>
                  <a:moveTo>
                    <a:pt x="2002" y="1"/>
                  </a:moveTo>
                  <a:cubicBezTo>
                    <a:pt x="1531" y="1"/>
                    <a:pt x="1086" y="294"/>
                    <a:pt x="921" y="763"/>
                  </a:cubicBezTo>
                  <a:lnTo>
                    <a:pt x="0" y="3360"/>
                  </a:lnTo>
                  <a:cubicBezTo>
                    <a:pt x="365" y="3506"/>
                    <a:pt x="678" y="3764"/>
                    <a:pt x="1049" y="3912"/>
                  </a:cubicBezTo>
                  <a:cubicBezTo>
                    <a:pt x="1444" y="4072"/>
                    <a:pt x="1856" y="4144"/>
                    <a:pt x="2275" y="4205"/>
                  </a:cubicBezTo>
                  <a:lnTo>
                    <a:pt x="3207" y="1573"/>
                  </a:lnTo>
                  <a:cubicBezTo>
                    <a:pt x="3308" y="1286"/>
                    <a:pt x="3291" y="976"/>
                    <a:pt x="3160" y="699"/>
                  </a:cubicBezTo>
                  <a:cubicBezTo>
                    <a:pt x="3027" y="422"/>
                    <a:pt x="2797" y="214"/>
                    <a:pt x="2510" y="112"/>
                  </a:cubicBezTo>
                  <a:lnTo>
                    <a:pt x="2381" y="66"/>
                  </a:lnTo>
                  <a:cubicBezTo>
                    <a:pt x="2256" y="22"/>
                    <a:pt x="2128" y="1"/>
                    <a:pt x="20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30"/>
            <p:cNvSpPr/>
            <p:nvPr/>
          </p:nvSpPr>
          <p:spPr>
            <a:xfrm>
              <a:off x="4156481" y="648115"/>
              <a:ext cx="110263" cy="141713"/>
            </a:xfrm>
            <a:custGeom>
              <a:rect b="b" l="l" r="r" t="t"/>
              <a:pathLst>
                <a:path extrusionOk="0" h="4533" w="3527">
                  <a:moveTo>
                    <a:pt x="2284" y="2623"/>
                  </a:moveTo>
                  <a:cubicBezTo>
                    <a:pt x="2380" y="2623"/>
                    <a:pt x="2488" y="2672"/>
                    <a:pt x="2575" y="2702"/>
                  </a:cubicBezTo>
                  <a:cubicBezTo>
                    <a:pt x="2614" y="2715"/>
                    <a:pt x="2638" y="2757"/>
                    <a:pt x="2625" y="2797"/>
                  </a:cubicBezTo>
                  <a:cubicBezTo>
                    <a:pt x="2568" y="2992"/>
                    <a:pt x="2468" y="3192"/>
                    <a:pt x="2294" y="3307"/>
                  </a:cubicBezTo>
                  <a:cubicBezTo>
                    <a:pt x="2288" y="3312"/>
                    <a:pt x="2281" y="3314"/>
                    <a:pt x="2274" y="3314"/>
                  </a:cubicBezTo>
                  <a:cubicBezTo>
                    <a:pt x="2264" y="3314"/>
                    <a:pt x="2256" y="3311"/>
                    <a:pt x="2249" y="3306"/>
                  </a:cubicBezTo>
                  <a:cubicBezTo>
                    <a:pt x="2142" y="3302"/>
                    <a:pt x="2047" y="3219"/>
                    <a:pt x="1978" y="3145"/>
                  </a:cubicBezTo>
                  <a:cubicBezTo>
                    <a:pt x="1956" y="3121"/>
                    <a:pt x="1948" y="3078"/>
                    <a:pt x="1968" y="3053"/>
                  </a:cubicBezTo>
                  <a:cubicBezTo>
                    <a:pt x="2019" y="2989"/>
                    <a:pt x="2066" y="2921"/>
                    <a:pt x="2105" y="2848"/>
                  </a:cubicBezTo>
                  <a:cubicBezTo>
                    <a:pt x="2134" y="2794"/>
                    <a:pt x="2154" y="2735"/>
                    <a:pt x="2191" y="2688"/>
                  </a:cubicBezTo>
                  <a:cubicBezTo>
                    <a:pt x="2190" y="2662"/>
                    <a:pt x="2206" y="2635"/>
                    <a:pt x="2234" y="2627"/>
                  </a:cubicBezTo>
                  <a:cubicBezTo>
                    <a:pt x="2250" y="2624"/>
                    <a:pt x="2267" y="2623"/>
                    <a:pt x="2284" y="2623"/>
                  </a:cubicBezTo>
                  <a:close/>
                  <a:moveTo>
                    <a:pt x="1788" y="3364"/>
                  </a:moveTo>
                  <a:cubicBezTo>
                    <a:pt x="1800" y="3364"/>
                    <a:pt x="1812" y="3367"/>
                    <a:pt x="1823" y="3376"/>
                  </a:cubicBezTo>
                  <a:cubicBezTo>
                    <a:pt x="1921" y="3455"/>
                    <a:pt x="2027" y="3535"/>
                    <a:pt x="2108" y="3632"/>
                  </a:cubicBezTo>
                  <a:cubicBezTo>
                    <a:pt x="2128" y="3657"/>
                    <a:pt x="2128" y="3684"/>
                    <a:pt x="2115" y="3707"/>
                  </a:cubicBezTo>
                  <a:cubicBezTo>
                    <a:pt x="2058" y="3905"/>
                    <a:pt x="1832" y="4135"/>
                    <a:pt x="1626" y="4178"/>
                  </a:cubicBezTo>
                  <a:cubicBezTo>
                    <a:pt x="1605" y="4182"/>
                    <a:pt x="1584" y="4184"/>
                    <a:pt x="1563" y="4184"/>
                  </a:cubicBezTo>
                  <a:cubicBezTo>
                    <a:pt x="1413" y="4184"/>
                    <a:pt x="1258" y="4077"/>
                    <a:pt x="1277" y="3910"/>
                  </a:cubicBezTo>
                  <a:cubicBezTo>
                    <a:pt x="1277" y="3906"/>
                    <a:pt x="1280" y="3902"/>
                    <a:pt x="1281" y="3898"/>
                  </a:cubicBezTo>
                  <a:cubicBezTo>
                    <a:pt x="1277" y="3882"/>
                    <a:pt x="1280" y="3864"/>
                    <a:pt x="1293" y="3850"/>
                  </a:cubicBezTo>
                  <a:cubicBezTo>
                    <a:pt x="1433" y="3697"/>
                    <a:pt x="1589" y="3562"/>
                    <a:pt x="1720" y="3400"/>
                  </a:cubicBezTo>
                  <a:cubicBezTo>
                    <a:pt x="1735" y="3380"/>
                    <a:pt x="1762" y="3364"/>
                    <a:pt x="1788" y="3364"/>
                  </a:cubicBezTo>
                  <a:close/>
                  <a:moveTo>
                    <a:pt x="1260" y="1"/>
                  </a:moveTo>
                  <a:lnTo>
                    <a:pt x="212" y="2960"/>
                  </a:lnTo>
                  <a:cubicBezTo>
                    <a:pt x="1" y="3554"/>
                    <a:pt x="313" y="4210"/>
                    <a:pt x="910" y="4421"/>
                  </a:cubicBezTo>
                  <a:lnTo>
                    <a:pt x="1038" y="4467"/>
                  </a:lnTo>
                  <a:cubicBezTo>
                    <a:pt x="1053" y="4473"/>
                    <a:pt x="1071" y="4479"/>
                    <a:pt x="1088" y="4483"/>
                  </a:cubicBezTo>
                  <a:cubicBezTo>
                    <a:pt x="1195" y="4516"/>
                    <a:pt x="1306" y="4532"/>
                    <a:pt x="1416" y="4532"/>
                  </a:cubicBezTo>
                  <a:cubicBezTo>
                    <a:pt x="1585" y="4532"/>
                    <a:pt x="1754" y="4494"/>
                    <a:pt x="1912" y="4418"/>
                  </a:cubicBezTo>
                  <a:cubicBezTo>
                    <a:pt x="2190" y="4287"/>
                    <a:pt x="2398" y="4056"/>
                    <a:pt x="2499" y="3770"/>
                  </a:cubicBezTo>
                  <a:lnTo>
                    <a:pt x="3526" y="867"/>
                  </a:lnTo>
                  <a:lnTo>
                    <a:pt x="3526" y="867"/>
                  </a:lnTo>
                  <a:cubicBezTo>
                    <a:pt x="3522" y="867"/>
                    <a:pt x="3517" y="867"/>
                    <a:pt x="3513" y="867"/>
                  </a:cubicBezTo>
                  <a:cubicBezTo>
                    <a:pt x="2738" y="867"/>
                    <a:pt x="1738" y="593"/>
                    <a:pt x="126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30"/>
            <p:cNvSpPr/>
            <p:nvPr/>
          </p:nvSpPr>
          <p:spPr>
            <a:xfrm>
              <a:off x="4156481" y="648084"/>
              <a:ext cx="57992" cy="138712"/>
            </a:xfrm>
            <a:custGeom>
              <a:rect b="b" l="l" r="r" t="t"/>
              <a:pathLst>
                <a:path extrusionOk="0" h="4437" w="1855">
                  <a:moveTo>
                    <a:pt x="1260" y="0"/>
                  </a:moveTo>
                  <a:lnTo>
                    <a:pt x="212" y="2961"/>
                  </a:lnTo>
                  <a:cubicBezTo>
                    <a:pt x="1" y="3555"/>
                    <a:pt x="313" y="4211"/>
                    <a:pt x="910" y="4422"/>
                  </a:cubicBezTo>
                  <a:lnTo>
                    <a:pt x="948" y="4436"/>
                  </a:lnTo>
                  <a:cubicBezTo>
                    <a:pt x="880" y="4346"/>
                    <a:pt x="837" y="4237"/>
                    <a:pt x="824" y="4091"/>
                  </a:cubicBezTo>
                  <a:cubicBezTo>
                    <a:pt x="797" y="3747"/>
                    <a:pt x="879" y="3420"/>
                    <a:pt x="968" y="3090"/>
                  </a:cubicBezTo>
                  <a:cubicBezTo>
                    <a:pt x="1208" y="2196"/>
                    <a:pt x="1529" y="1335"/>
                    <a:pt x="1855" y="473"/>
                  </a:cubicBezTo>
                  <a:cubicBezTo>
                    <a:pt x="1620" y="347"/>
                    <a:pt x="1412" y="191"/>
                    <a:pt x="126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30"/>
            <p:cNvSpPr/>
            <p:nvPr/>
          </p:nvSpPr>
          <p:spPr>
            <a:xfrm>
              <a:off x="4200747" y="758969"/>
              <a:ext cx="17476" cy="14912"/>
            </a:xfrm>
            <a:custGeom>
              <a:rect b="b" l="l" r="r" t="t"/>
              <a:pathLst>
                <a:path extrusionOk="0" h="477" w="559">
                  <a:moveTo>
                    <a:pt x="371" y="1"/>
                  </a:moveTo>
                  <a:cubicBezTo>
                    <a:pt x="260" y="126"/>
                    <a:pt x="140" y="247"/>
                    <a:pt x="1" y="339"/>
                  </a:cubicBezTo>
                  <a:cubicBezTo>
                    <a:pt x="5" y="349"/>
                    <a:pt x="7" y="357"/>
                    <a:pt x="7" y="369"/>
                  </a:cubicBezTo>
                  <a:cubicBezTo>
                    <a:pt x="11" y="449"/>
                    <a:pt x="57" y="476"/>
                    <a:pt x="114" y="476"/>
                  </a:cubicBezTo>
                  <a:cubicBezTo>
                    <a:pt x="188" y="476"/>
                    <a:pt x="279" y="432"/>
                    <a:pt x="323" y="397"/>
                  </a:cubicBezTo>
                  <a:cubicBezTo>
                    <a:pt x="412" y="326"/>
                    <a:pt x="480" y="234"/>
                    <a:pt x="559" y="156"/>
                  </a:cubicBezTo>
                  <a:cubicBezTo>
                    <a:pt x="494" y="109"/>
                    <a:pt x="432" y="55"/>
                    <a:pt x="3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30"/>
            <p:cNvSpPr/>
            <p:nvPr/>
          </p:nvSpPr>
          <p:spPr>
            <a:xfrm>
              <a:off x="4198746" y="534886"/>
              <a:ext cx="93944" cy="116234"/>
            </a:xfrm>
            <a:custGeom>
              <a:rect b="b" l="l" r="r" t="t"/>
              <a:pathLst>
                <a:path extrusionOk="0" h="3718" w="3005">
                  <a:moveTo>
                    <a:pt x="1467" y="863"/>
                  </a:moveTo>
                  <a:cubicBezTo>
                    <a:pt x="1496" y="863"/>
                    <a:pt x="1523" y="878"/>
                    <a:pt x="1538" y="913"/>
                  </a:cubicBezTo>
                  <a:cubicBezTo>
                    <a:pt x="1588" y="1031"/>
                    <a:pt x="1621" y="1156"/>
                    <a:pt x="1657" y="1278"/>
                  </a:cubicBezTo>
                  <a:cubicBezTo>
                    <a:pt x="1678" y="1351"/>
                    <a:pt x="1620" y="1397"/>
                    <a:pt x="1560" y="1397"/>
                  </a:cubicBezTo>
                  <a:cubicBezTo>
                    <a:pt x="1519" y="1397"/>
                    <a:pt x="1477" y="1375"/>
                    <a:pt x="1461" y="1325"/>
                  </a:cubicBezTo>
                  <a:cubicBezTo>
                    <a:pt x="1426" y="1212"/>
                    <a:pt x="1387" y="1098"/>
                    <a:pt x="1365" y="979"/>
                  </a:cubicBezTo>
                  <a:cubicBezTo>
                    <a:pt x="1354" y="915"/>
                    <a:pt x="1413" y="863"/>
                    <a:pt x="1467" y="863"/>
                  </a:cubicBezTo>
                  <a:close/>
                  <a:moveTo>
                    <a:pt x="1250" y="1381"/>
                  </a:moveTo>
                  <a:cubicBezTo>
                    <a:pt x="1279" y="1381"/>
                    <a:pt x="1306" y="1395"/>
                    <a:pt x="1319" y="1428"/>
                  </a:cubicBezTo>
                  <a:cubicBezTo>
                    <a:pt x="1375" y="1567"/>
                    <a:pt x="1422" y="1712"/>
                    <a:pt x="1471" y="1854"/>
                  </a:cubicBezTo>
                  <a:cubicBezTo>
                    <a:pt x="1495" y="1922"/>
                    <a:pt x="1439" y="1966"/>
                    <a:pt x="1381" y="1966"/>
                  </a:cubicBezTo>
                  <a:cubicBezTo>
                    <a:pt x="1342" y="1966"/>
                    <a:pt x="1301" y="1945"/>
                    <a:pt x="1286" y="1897"/>
                  </a:cubicBezTo>
                  <a:cubicBezTo>
                    <a:pt x="1241" y="1762"/>
                    <a:pt x="1194" y="1627"/>
                    <a:pt x="1156" y="1490"/>
                  </a:cubicBezTo>
                  <a:cubicBezTo>
                    <a:pt x="1139" y="1428"/>
                    <a:pt x="1197" y="1381"/>
                    <a:pt x="1250" y="1381"/>
                  </a:cubicBezTo>
                  <a:close/>
                  <a:moveTo>
                    <a:pt x="1269" y="2403"/>
                  </a:moveTo>
                  <a:cubicBezTo>
                    <a:pt x="1263" y="2414"/>
                    <a:pt x="1257" y="2425"/>
                    <a:pt x="1251" y="2437"/>
                  </a:cubicBezTo>
                  <a:lnTo>
                    <a:pt x="1251" y="2437"/>
                  </a:lnTo>
                  <a:cubicBezTo>
                    <a:pt x="1259" y="2427"/>
                    <a:pt x="1265" y="2415"/>
                    <a:pt x="1269" y="2403"/>
                  </a:cubicBezTo>
                  <a:close/>
                  <a:moveTo>
                    <a:pt x="2003" y="0"/>
                  </a:moveTo>
                  <a:cubicBezTo>
                    <a:pt x="1531" y="0"/>
                    <a:pt x="1087" y="293"/>
                    <a:pt x="919" y="762"/>
                  </a:cubicBezTo>
                  <a:lnTo>
                    <a:pt x="0" y="3359"/>
                  </a:lnTo>
                  <a:cubicBezTo>
                    <a:pt x="232" y="3453"/>
                    <a:pt x="445" y="3591"/>
                    <a:pt x="663" y="3717"/>
                  </a:cubicBezTo>
                  <a:cubicBezTo>
                    <a:pt x="802" y="3349"/>
                    <a:pt x="1007" y="2891"/>
                    <a:pt x="1251" y="2437"/>
                  </a:cubicBezTo>
                  <a:lnTo>
                    <a:pt x="1251" y="2437"/>
                  </a:lnTo>
                  <a:cubicBezTo>
                    <a:pt x="1231" y="2462"/>
                    <a:pt x="1200" y="2477"/>
                    <a:pt x="1170" y="2477"/>
                  </a:cubicBezTo>
                  <a:cubicBezTo>
                    <a:pt x="1140" y="2477"/>
                    <a:pt x="1112" y="2462"/>
                    <a:pt x="1095" y="2426"/>
                  </a:cubicBezTo>
                  <a:cubicBezTo>
                    <a:pt x="1018" y="2260"/>
                    <a:pt x="937" y="2093"/>
                    <a:pt x="877" y="1918"/>
                  </a:cubicBezTo>
                  <a:cubicBezTo>
                    <a:pt x="855" y="1856"/>
                    <a:pt x="909" y="1814"/>
                    <a:pt x="964" y="1814"/>
                  </a:cubicBezTo>
                  <a:cubicBezTo>
                    <a:pt x="994" y="1814"/>
                    <a:pt x="1024" y="1827"/>
                    <a:pt x="1041" y="1857"/>
                  </a:cubicBezTo>
                  <a:cubicBezTo>
                    <a:pt x="1127" y="2011"/>
                    <a:pt x="1193" y="2176"/>
                    <a:pt x="1265" y="2336"/>
                  </a:cubicBezTo>
                  <a:cubicBezTo>
                    <a:pt x="1275" y="2360"/>
                    <a:pt x="1275" y="2383"/>
                    <a:pt x="1269" y="2403"/>
                  </a:cubicBezTo>
                  <a:lnTo>
                    <a:pt x="1269" y="2403"/>
                  </a:lnTo>
                  <a:cubicBezTo>
                    <a:pt x="1763" y="1490"/>
                    <a:pt x="2413" y="597"/>
                    <a:pt x="3005" y="457"/>
                  </a:cubicBezTo>
                  <a:cubicBezTo>
                    <a:pt x="2875" y="301"/>
                    <a:pt x="2705" y="179"/>
                    <a:pt x="2510" y="111"/>
                  </a:cubicBezTo>
                  <a:lnTo>
                    <a:pt x="2381" y="65"/>
                  </a:lnTo>
                  <a:cubicBezTo>
                    <a:pt x="2256" y="21"/>
                    <a:pt x="2129" y="0"/>
                    <a:pt x="2003" y="0"/>
                  </a:cubicBezTo>
                  <a:close/>
                </a:path>
              </a:pathLst>
            </a:custGeom>
            <a:solidFill>
              <a:srgbClr val="000000">
                <a:alpha val="279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30"/>
            <p:cNvSpPr/>
            <p:nvPr/>
          </p:nvSpPr>
          <p:spPr>
            <a:xfrm>
              <a:off x="4140725" y="520912"/>
              <a:ext cx="175945" cy="282926"/>
            </a:xfrm>
            <a:custGeom>
              <a:rect b="b" l="l" r="r" t="t"/>
              <a:pathLst>
                <a:path extrusionOk="0" h="9050" w="5628">
                  <a:moveTo>
                    <a:pt x="3857" y="448"/>
                  </a:moveTo>
                  <a:cubicBezTo>
                    <a:pt x="3983" y="448"/>
                    <a:pt x="4112" y="469"/>
                    <a:pt x="4237" y="514"/>
                  </a:cubicBezTo>
                  <a:lnTo>
                    <a:pt x="4366" y="559"/>
                  </a:lnTo>
                  <a:cubicBezTo>
                    <a:pt x="4653" y="661"/>
                    <a:pt x="4883" y="869"/>
                    <a:pt x="5015" y="1146"/>
                  </a:cubicBezTo>
                  <a:cubicBezTo>
                    <a:pt x="5147" y="1423"/>
                    <a:pt x="5164" y="1733"/>
                    <a:pt x="5063" y="2020"/>
                  </a:cubicBezTo>
                  <a:lnTo>
                    <a:pt x="4130" y="4653"/>
                  </a:lnTo>
                  <a:cubicBezTo>
                    <a:pt x="3713" y="4590"/>
                    <a:pt x="3300" y="4518"/>
                    <a:pt x="2905" y="4360"/>
                  </a:cubicBezTo>
                  <a:cubicBezTo>
                    <a:pt x="2535" y="4212"/>
                    <a:pt x="2222" y="3954"/>
                    <a:pt x="1855" y="3808"/>
                  </a:cubicBezTo>
                  <a:lnTo>
                    <a:pt x="2775" y="1212"/>
                  </a:lnTo>
                  <a:cubicBezTo>
                    <a:pt x="2943" y="741"/>
                    <a:pt x="3386" y="448"/>
                    <a:pt x="3857" y="448"/>
                  </a:cubicBezTo>
                  <a:close/>
                  <a:moveTo>
                    <a:pt x="1763" y="4070"/>
                  </a:moveTo>
                  <a:cubicBezTo>
                    <a:pt x="2241" y="4662"/>
                    <a:pt x="3242" y="4936"/>
                    <a:pt x="4016" y="4936"/>
                  </a:cubicBezTo>
                  <a:cubicBezTo>
                    <a:pt x="4020" y="4936"/>
                    <a:pt x="4025" y="4936"/>
                    <a:pt x="4029" y="4936"/>
                  </a:cubicBezTo>
                  <a:lnTo>
                    <a:pt x="4029" y="4936"/>
                  </a:lnTo>
                  <a:lnTo>
                    <a:pt x="3002" y="7839"/>
                  </a:lnTo>
                  <a:cubicBezTo>
                    <a:pt x="2900" y="8125"/>
                    <a:pt x="2692" y="8356"/>
                    <a:pt x="2415" y="8487"/>
                  </a:cubicBezTo>
                  <a:cubicBezTo>
                    <a:pt x="2257" y="8563"/>
                    <a:pt x="2088" y="8601"/>
                    <a:pt x="1919" y="8601"/>
                  </a:cubicBezTo>
                  <a:cubicBezTo>
                    <a:pt x="1808" y="8601"/>
                    <a:pt x="1698" y="8585"/>
                    <a:pt x="1591" y="8552"/>
                  </a:cubicBezTo>
                  <a:cubicBezTo>
                    <a:pt x="1573" y="8548"/>
                    <a:pt x="1557" y="8542"/>
                    <a:pt x="1541" y="8536"/>
                  </a:cubicBezTo>
                  <a:lnTo>
                    <a:pt x="1411" y="8490"/>
                  </a:lnTo>
                  <a:cubicBezTo>
                    <a:pt x="817" y="8279"/>
                    <a:pt x="505" y="7625"/>
                    <a:pt x="714" y="7029"/>
                  </a:cubicBezTo>
                  <a:lnTo>
                    <a:pt x="1763" y="4070"/>
                  </a:lnTo>
                  <a:close/>
                  <a:moveTo>
                    <a:pt x="3859" y="0"/>
                  </a:moveTo>
                  <a:cubicBezTo>
                    <a:pt x="3203" y="0"/>
                    <a:pt x="2586" y="409"/>
                    <a:pt x="2356" y="1061"/>
                  </a:cubicBezTo>
                  <a:lnTo>
                    <a:pt x="294" y="6879"/>
                  </a:lnTo>
                  <a:cubicBezTo>
                    <a:pt x="1" y="7706"/>
                    <a:pt x="436" y="8620"/>
                    <a:pt x="1264" y="8912"/>
                  </a:cubicBezTo>
                  <a:lnTo>
                    <a:pt x="1393" y="8958"/>
                  </a:lnTo>
                  <a:cubicBezTo>
                    <a:pt x="1565" y="9019"/>
                    <a:pt x="1743" y="9050"/>
                    <a:pt x="1921" y="9050"/>
                  </a:cubicBezTo>
                  <a:cubicBezTo>
                    <a:pt x="2156" y="9050"/>
                    <a:pt x="2389" y="8997"/>
                    <a:pt x="2609" y="8892"/>
                  </a:cubicBezTo>
                  <a:cubicBezTo>
                    <a:pt x="2994" y="8709"/>
                    <a:pt x="3285" y="8387"/>
                    <a:pt x="3425" y="7988"/>
                  </a:cubicBezTo>
                  <a:lnTo>
                    <a:pt x="5486" y="2170"/>
                  </a:lnTo>
                  <a:cubicBezTo>
                    <a:pt x="5627" y="1771"/>
                    <a:pt x="5604" y="1338"/>
                    <a:pt x="5420" y="953"/>
                  </a:cubicBezTo>
                  <a:cubicBezTo>
                    <a:pt x="5237" y="568"/>
                    <a:pt x="4915" y="277"/>
                    <a:pt x="4516" y="137"/>
                  </a:cubicBezTo>
                  <a:lnTo>
                    <a:pt x="4388" y="91"/>
                  </a:lnTo>
                  <a:cubicBezTo>
                    <a:pt x="4364" y="84"/>
                    <a:pt x="4342" y="75"/>
                    <a:pt x="4321" y="69"/>
                  </a:cubicBezTo>
                  <a:cubicBezTo>
                    <a:pt x="4167" y="22"/>
                    <a:pt x="4012" y="0"/>
                    <a:pt x="38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30"/>
            <p:cNvSpPr/>
            <p:nvPr/>
          </p:nvSpPr>
          <p:spPr>
            <a:xfrm>
              <a:off x="4225412" y="591626"/>
              <a:ext cx="13818" cy="20758"/>
            </a:xfrm>
            <a:custGeom>
              <a:rect b="b" l="l" r="r" t="t"/>
              <a:pathLst>
                <a:path extrusionOk="0" h="664" w="442">
                  <a:moveTo>
                    <a:pt x="109" y="0"/>
                  </a:moveTo>
                  <a:cubicBezTo>
                    <a:pt x="55" y="0"/>
                    <a:pt x="1" y="42"/>
                    <a:pt x="23" y="105"/>
                  </a:cubicBezTo>
                  <a:cubicBezTo>
                    <a:pt x="84" y="278"/>
                    <a:pt x="164" y="445"/>
                    <a:pt x="241" y="612"/>
                  </a:cubicBezTo>
                  <a:cubicBezTo>
                    <a:pt x="258" y="649"/>
                    <a:pt x="287" y="664"/>
                    <a:pt x="316" y="664"/>
                  </a:cubicBezTo>
                  <a:cubicBezTo>
                    <a:pt x="377" y="664"/>
                    <a:pt x="441" y="598"/>
                    <a:pt x="409" y="523"/>
                  </a:cubicBezTo>
                  <a:cubicBezTo>
                    <a:pt x="339" y="362"/>
                    <a:pt x="273" y="197"/>
                    <a:pt x="185" y="44"/>
                  </a:cubicBezTo>
                  <a:cubicBezTo>
                    <a:pt x="169" y="13"/>
                    <a:pt x="139" y="0"/>
                    <a:pt x="109" y="0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30"/>
            <p:cNvSpPr/>
            <p:nvPr/>
          </p:nvSpPr>
          <p:spPr>
            <a:xfrm>
              <a:off x="4234322" y="578058"/>
              <a:ext cx="11192" cy="18289"/>
            </a:xfrm>
            <a:custGeom>
              <a:rect b="b" l="l" r="r" t="t"/>
              <a:pathLst>
                <a:path extrusionOk="0" h="585" w="358">
                  <a:moveTo>
                    <a:pt x="111" y="1"/>
                  </a:moveTo>
                  <a:cubicBezTo>
                    <a:pt x="58" y="1"/>
                    <a:pt x="1" y="47"/>
                    <a:pt x="18" y="109"/>
                  </a:cubicBezTo>
                  <a:cubicBezTo>
                    <a:pt x="56" y="246"/>
                    <a:pt x="103" y="381"/>
                    <a:pt x="148" y="516"/>
                  </a:cubicBezTo>
                  <a:cubicBezTo>
                    <a:pt x="163" y="563"/>
                    <a:pt x="204" y="584"/>
                    <a:pt x="244" y="584"/>
                  </a:cubicBezTo>
                  <a:cubicBezTo>
                    <a:pt x="301" y="584"/>
                    <a:pt x="357" y="541"/>
                    <a:pt x="333" y="473"/>
                  </a:cubicBezTo>
                  <a:cubicBezTo>
                    <a:pt x="284" y="331"/>
                    <a:pt x="237" y="187"/>
                    <a:pt x="180" y="48"/>
                  </a:cubicBezTo>
                  <a:cubicBezTo>
                    <a:pt x="167" y="15"/>
                    <a:pt x="140" y="1"/>
                    <a:pt x="111" y="1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30"/>
            <p:cNvSpPr/>
            <p:nvPr/>
          </p:nvSpPr>
          <p:spPr>
            <a:xfrm>
              <a:off x="4241074" y="561865"/>
              <a:ext cx="10192" cy="16725"/>
            </a:xfrm>
            <a:custGeom>
              <a:rect b="b" l="l" r="r" t="t"/>
              <a:pathLst>
                <a:path extrusionOk="0" h="535" w="326">
                  <a:moveTo>
                    <a:pt x="113" y="0"/>
                  </a:moveTo>
                  <a:cubicBezTo>
                    <a:pt x="59" y="0"/>
                    <a:pt x="1" y="52"/>
                    <a:pt x="12" y="116"/>
                  </a:cubicBezTo>
                  <a:cubicBezTo>
                    <a:pt x="34" y="233"/>
                    <a:pt x="74" y="347"/>
                    <a:pt x="109" y="462"/>
                  </a:cubicBezTo>
                  <a:cubicBezTo>
                    <a:pt x="124" y="512"/>
                    <a:pt x="166" y="534"/>
                    <a:pt x="207" y="534"/>
                  </a:cubicBezTo>
                  <a:cubicBezTo>
                    <a:pt x="267" y="534"/>
                    <a:pt x="325" y="488"/>
                    <a:pt x="304" y="415"/>
                  </a:cubicBezTo>
                  <a:cubicBezTo>
                    <a:pt x="268" y="293"/>
                    <a:pt x="235" y="168"/>
                    <a:pt x="185" y="50"/>
                  </a:cubicBezTo>
                  <a:cubicBezTo>
                    <a:pt x="170" y="15"/>
                    <a:pt x="142" y="0"/>
                    <a:pt x="113" y="0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0" name="Google Shape;210;p30"/>
          <p:cNvGrpSpPr/>
          <p:nvPr/>
        </p:nvGrpSpPr>
        <p:grpSpPr>
          <a:xfrm>
            <a:off x="470732" y="322446"/>
            <a:ext cx="122210" cy="217610"/>
            <a:chOff x="2157276" y="1521031"/>
            <a:chExt cx="173569" cy="309061"/>
          </a:xfrm>
        </p:grpSpPr>
        <p:sp>
          <p:nvSpPr>
            <p:cNvPr id="211" name="Google Shape;211;p30"/>
            <p:cNvSpPr/>
            <p:nvPr/>
          </p:nvSpPr>
          <p:spPr>
            <a:xfrm>
              <a:off x="2157276" y="1521031"/>
              <a:ext cx="173569" cy="309061"/>
            </a:xfrm>
            <a:custGeom>
              <a:rect b="b" l="l" r="r" t="t"/>
              <a:pathLst>
                <a:path extrusionOk="0" h="9886" w="5552">
                  <a:moveTo>
                    <a:pt x="2020" y="550"/>
                  </a:moveTo>
                  <a:cubicBezTo>
                    <a:pt x="2279" y="550"/>
                    <a:pt x="2535" y="623"/>
                    <a:pt x="2761" y="765"/>
                  </a:cubicBezTo>
                  <a:cubicBezTo>
                    <a:pt x="3081" y="964"/>
                    <a:pt x="3303" y="1274"/>
                    <a:pt x="3388" y="1637"/>
                  </a:cubicBezTo>
                  <a:lnTo>
                    <a:pt x="4010" y="4324"/>
                  </a:lnTo>
                  <a:cubicBezTo>
                    <a:pt x="3855" y="4291"/>
                    <a:pt x="3692" y="4276"/>
                    <a:pt x="3525" y="4276"/>
                  </a:cubicBezTo>
                  <a:cubicBezTo>
                    <a:pt x="2750" y="4276"/>
                    <a:pt x="1881" y="4603"/>
                    <a:pt x="1306" y="5089"/>
                  </a:cubicBezTo>
                  <a:lnTo>
                    <a:pt x="652" y="2270"/>
                  </a:lnTo>
                  <a:cubicBezTo>
                    <a:pt x="568" y="1908"/>
                    <a:pt x="632" y="1531"/>
                    <a:pt x="832" y="1213"/>
                  </a:cubicBezTo>
                  <a:cubicBezTo>
                    <a:pt x="1031" y="894"/>
                    <a:pt x="1340" y="671"/>
                    <a:pt x="1703" y="587"/>
                  </a:cubicBezTo>
                  <a:cubicBezTo>
                    <a:pt x="1808" y="562"/>
                    <a:pt x="1915" y="550"/>
                    <a:pt x="2020" y="550"/>
                  </a:cubicBezTo>
                  <a:close/>
                  <a:moveTo>
                    <a:pt x="4103" y="4726"/>
                  </a:moveTo>
                  <a:lnTo>
                    <a:pt x="4774" y="7615"/>
                  </a:lnTo>
                  <a:cubicBezTo>
                    <a:pt x="4948" y="8369"/>
                    <a:pt x="4477" y="9125"/>
                    <a:pt x="3723" y="9299"/>
                  </a:cubicBezTo>
                  <a:cubicBezTo>
                    <a:pt x="3618" y="9323"/>
                    <a:pt x="3512" y="9335"/>
                    <a:pt x="3407" y="9335"/>
                  </a:cubicBezTo>
                  <a:cubicBezTo>
                    <a:pt x="3147" y="9335"/>
                    <a:pt x="2892" y="9262"/>
                    <a:pt x="2665" y="9121"/>
                  </a:cubicBezTo>
                  <a:cubicBezTo>
                    <a:pt x="2346" y="8922"/>
                    <a:pt x="2124" y="8611"/>
                    <a:pt x="2039" y="8249"/>
                  </a:cubicBezTo>
                  <a:lnTo>
                    <a:pt x="1391" y="5454"/>
                  </a:lnTo>
                  <a:cubicBezTo>
                    <a:pt x="1773" y="5212"/>
                    <a:pt x="2140" y="4978"/>
                    <a:pt x="2595" y="4845"/>
                  </a:cubicBezTo>
                  <a:cubicBezTo>
                    <a:pt x="3111" y="4695"/>
                    <a:pt x="3593" y="4742"/>
                    <a:pt x="4103" y="4726"/>
                  </a:cubicBezTo>
                  <a:close/>
                  <a:moveTo>
                    <a:pt x="2022" y="1"/>
                  </a:moveTo>
                  <a:cubicBezTo>
                    <a:pt x="1876" y="1"/>
                    <a:pt x="1728" y="17"/>
                    <a:pt x="1579" y="52"/>
                  </a:cubicBezTo>
                  <a:cubicBezTo>
                    <a:pt x="1073" y="169"/>
                    <a:pt x="642" y="479"/>
                    <a:pt x="365" y="922"/>
                  </a:cubicBezTo>
                  <a:cubicBezTo>
                    <a:pt x="88" y="1367"/>
                    <a:pt x="1" y="1889"/>
                    <a:pt x="119" y="2395"/>
                  </a:cubicBezTo>
                  <a:lnTo>
                    <a:pt x="1503" y="8374"/>
                  </a:lnTo>
                  <a:cubicBezTo>
                    <a:pt x="1620" y="8880"/>
                    <a:pt x="1930" y="9312"/>
                    <a:pt x="2374" y="9588"/>
                  </a:cubicBezTo>
                  <a:cubicBezTo>
                    <a:pt x="2688" y="9785"/>
                    <a:pt x="3045" y="9886"/>
                    <a:pt x="3406" y="9886"/>
                  </a:cubicBezTo>
                  <a:cubicBezTo>
                    <a:pt x="3552" y="9886"/>
                    <a:pt x="3701" y="9869"/>
                    <a:pt x="3847" y="9835"/>
                  </a:cubicBezTo>
                  <a:cubicBezTo>
                    <a:pt x="4896" y="9590"/>
                    <a:pt x="5552" y="8541"/>
                    <a:pt x="5309" y="7490"/>
                  </a:cubicBezTo>
                  <a:lnTo>
                    <a:pt x="3924" y="1513"/>
                  </a:lnTo>
                  <a:cubicBezTo>
                    <a:pt x="3715" y="612"/>
                    <a:pt x="2910" y="1"/>
                    <a:pt x="20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30"/>
            <p:cNvSpPr/>
            <p:nvPr/>
          </p:nvSpPr>
          <p:spPr>
            <a:xfrm>
              <a:off x="2185724" y="1563202"/>
              <a:ext cx="21759" cy="19977"/>
            </a:xfrm>
            <a:custGeom>
              <a:rect b="b" l="l" r="r" t="t"/>
              <a:pathLst>
                <a:path extrusionOk="0" h="639" w="696">
                  <a:moveTo>
                    <a:pt x="314" y="155"/>
                  </a:moveTo>
                  <a:cubicBezTo>
                    <a:pt x="373" y="155"/>
                    <a:pt x="430" y="171"/>
                    <a:pt x="466" y="222"/>
                  </a:cubicBezTo>
                  <a:cubicBezTo>
                    <a:pt x="522" y="297"/>
                    <a:pt x="492" y="425"/>
                    <a:pt x="411" y="471"/>
                  </a:cubicBezTo>
                  <a:cubicBezTo>
                    <a:pt x="390" y="482"/>
                    <a:pt x="365" y="488"/>
                    <a:pt x="340" y="488"/>
                  </a:cubicBezTo>
                  <a:cubicBezTo>
                    <a:pt x="269" y="488"/>
                    <a:pt x="195" y="443"/>
                    <a:pt x="177" y="375"/>
                  </a:cubicBezTo>
                  <a:cubicBezTo>
                    <a:pt x="151" y="276"/>
                    <a:pt x="232" y="195"/>
                    <a:pt x="313" y="156"/>
                  </a:cubicBezTo>
                  <a:cubicBezTo>
                    <a:pt x="313" y="156"/>
                    <a:pt x="313" y="155"/>
                    <a:pt x="314" y="155"/>
                  </a:cubicBezTo>
                  <a:close/>
                  <a:moveTo>
                    <a:pt x="321" y="0"/>
                  </a:moveTo>
                  <a:cubicBezTo>
                    <a:pt x="251" y="0"/>
                    <a:pt x="182" y="24"/>
                    <a:pt x="129" y="77"/>
                  </a:cubicBezTo>
                  <a:cubicBezTo>
                    <a:pt x="118" y="88"/>
                    <a:pt x="115" y="103"/>
                    <a:pt x="115" y="117"/>
                  </a:cubicBezTo>
                  <a:cubicBezTo>
                    <a:pt x="37" y="193"/>
                    <a:pt x="1" y="316"/>
                    <a:pt x="33" y="425"/>
                  </a:cubicBezTo>
                  <a:cubicBezTo>
                    <a:pt x="73" y="556"/>
                    <a:pt x="208" y="639"/>
                    <a:pt x="342" y="639"/>
                  </a:cubicBezTo>
                  <a:cubicBezTo>
                    <a:pt x="385" y="639"/>
                    <a:pt x="428" y="630"/>
                    <a:pt x="467" y="612"/>
                  </a:cubicBezTo>
                  <a:cubicBezTo>
                    <a:pt x="630" y="536"/>
                    <a:pt x="695" y="320"/>
                    <a:pt x="608" y="164"/>
                  </a:cubicBezTo>
                  <a:cubicBezTo>
                    <a:pt x="551" y="62"/>
                    <a:pt x="435" y="0"/>
                    <a:pt x="3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30"/>
            <p:cNvSpPr/>
            <p:nvPr/>
          </p:nvSpPr>
          <p:spPr>
            <a:xfrm>
              <a:off x="2187818" y="1592995"/>
              <a:ext cx="17382" cy="27323"/>
            </a:xfrm>
            <a:custGeom>
              <a:rect b="b" l="l" r="r" t="t"/>
              <a:pathLst>
                <a:path extrusionOk="0" h="874" w="556">
                  <a:moveTo>
                    <a:pt x="239" y="159"/>
                  </a:moveTo>
                  <a:cubicBezTo>
                    <a:pt x="261" y="159"/>
                    <a:pt x="285" y="168"/>
                    <a:pt x="307" y="189"/>
                  </a:cubicBezTo>
                  <a:cubicBezTo>
                    <a:pt x="356" y="233"/>
                    <a:pt x="363" y="315"/>
                    <a:pt x="363" y="374"/>
                  </a:cubicBezTo>
                  <a:cubicBezTo>
                    <a:pt x="362" y="455"/>
                    <a:pt x="349" y="644"/>
                    <a:pt x="274" y="689"/>
                  </a:cubicBezTo>
                  <a:cubicBezTo>
                    <a:pt x="261" y="709"/>
                    <a:pt x="247" y="719"/>
                    <a:pt x="234" y="719"/>
                  </a:cubicBezTo>
                  <a:cubicBezTo>
                    <a:pt x="215" y="719"/>
                    <a:pt x="196" y="698"/>
                    <a:pt x="179" y="656"/>
                  </a:cubicBezTo>
                  <a:lnTo>
                    <a:pt x="170" y="617"/>
                  </a:lnTo>
                  <a:cubicBezTo>
                    <a:pt x="157" y="567"/>
                    <a:pt x="158" y="494"/>
                    <a:pt x="155" y="441"/>
                  </a:cubicBezTo>
                  <a:cubicBezTo>
                    <a:pt x="150" y="364"/>
                    <a:pt x="157" y="288"/>
                    <a:pt x="158" y="212"/>
                  </a:cubicBezTo>
                  <a:cubicBezTo>
                    <a:pt x="176" y="180"/>
                    <a:pt x="206" y="159"/>
                    <a:pt x="239" y="159"/>
                  </a:cubicBezTo>
                  <a:close/>
                  <a:moveTo>
                    <a:pt x="235" y="1"/>
                  </a:moveTo>
                  <a:cubicBezTo>
                    <a:pt x="113" y="1"/>
                    <a:pt x="1" y="96"/>
                    <a:pt x="27" y="232"/>
                  </a:cubicBezTo>
                  <a:cubicBezTo>
                    <a:pt x="9" y="333"/>
                    <a:pt x="9" y="439"/>
                    <a:pt x="17" y="540"/>
                  </a:cubicBezTo>
                  <a:cubicBezTo>
                    <a:pt x="24" y="633"/>
                    <a:pt x="29" y="743"/>
                    <a:pt x="97" y="814"/>
                  </a:cubicBezTo>
                  <a:cubicBezTo>
                    <a:pt x="139" y="856"/>
                    <a:pt x="182" y="874"/>
                    <a:pt x="225" y="874"/>
                  </a:cubicBezTo>
                  <a:cubicBezTo>
                    <a:pt x="344" y="874"/>
                    <a:pt x="455" y="736"/>
                    <a:pt x="483" y="618"/>
                  </a:cubicBezTo>
                  <a:cubicBezTo>
                    <a:pt x="528" y="421"/>
                    <a:pt x="556" y="135"/>
                    <a:pt x="340" y="26"/>
                  </a:cubicBezTo>
                  <a:cubicBezTo>
                    <a:pt x="306" y="9"/>
                    <a:pt x="270" y="1"/>
                    <a:pt x="2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30"/>
            <p:cNvSpPr/>
            <p:nvPr/>
          </p:nvSpPr>
          <p:spPr>
            <a:xfrm>
              <a:off x="2262064" y="1699315"/>
              <a:ext cx="15225" cy="5752"/>
            </a:xfrm>
            <a:custGeom>
              <a:rect b="b" l="l" r="r" t="t"/>
              <a:pathLst>
                <a:path extrusionOk="0" h="184" w="487">
                  <a:moveTo>
                    <a:pt x="381" y="1"/>
                  </a:moveTo>
                  <a:cubicBezTo>
                    <a:pt x="284" y="1"/>
                    <a:pt x="188" y="20"/>
                    <a:pt x="91" y="37"/>
                  </a:cubicBezTo>
                  <a:cubicBezTo>
                    <a:pt x="0" y="52"/>
                    <a:pt x="33" y="184"/>
                    <a:pt x="118" y="184"/>
                  </a:cubicBezTo>
                  <a:cubicBezTo>
                    <a:pt x="122" y="184"/>
                    <a:pt x="127" y="183"/>
                    <a:pt x="132" y="182"/>
                  </a:cubicBezTo>
                  <a:cubicBezTo>
                    <a:pt x="232" y="167"/>
                    <a:pt x="330" y="154"/>
                    <a:pt x="424" y="119"/>
                  </a:cubicBezTo>
                  <a:cubicBezTo>
                    <a:pt x="487" y="96"/>
                    <a:pt x="479" y="3"/>
                    <a:pt x="409" y="1"/>
                  </a:cubicBezTo>
                  <a:cubicBezTo>
                    <a:pt x="399" y="1"/>
                    <a:pt x="390" y="1"/>
                    <a:pt x="3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30"/>
            <p:cNvSpPr/>
            <p:nvPr/>
          </p:nvSpPr>
          <p:spPr>
            <a:xfrm>
              <a:off x="2270442" y="1709600"/>
              <a:ext cx="8597" cy="4783"/>
            </a:xfrm>
            <a:custGeom>
              <a:rect b="b" l="l" r="r" t="t"/>
              <a:pathLst>
                <a:path extrusionOk="0" h="153" w="275">
                  <a:moveTo>
                    <a:pt x="183" y="1"/>
                  </a:moveTo>
                  <a:cubicBezTo>
                    <a:pt x="179" y="1"/>
                    <a:pt x="176" y="1"/>
                    <a:pt x="172" y="1"/>
                  </a:cubicBezTo>
                  <a:cubicBezTo>
                    <a:pt x="141" y="7"/>
                    <a:pt x="109" y="11"/>
                    <a:pt x="78" y="16"/>
                  </a:cubicBezTo>
                  <a:cubicBezTo>
                    <a:pt x="1" y="27"/>
                    <a:pt x="25" y="152"/>
                    <a:pt x="93" y="152"/>
                  </a:cubicBezTo>
                  <a:cubicBezTo>
                    <a:pt x="100" y="152"/>
                    <a:pt x="107" y="151"/>
                    <a:pt x="115" y="148"/>
                  </a:cubicBezTo>
                  <a:lnTo>
                    <a:pt x="205" y="117"/>
                  </a:lnTo>
                  <a:cubicBezTo>
                    <a:pt x="275" y="92"/>
                    <a:pt x="250" y="1"/>
                    <a:pt x="1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30"/>
            <p:cNvSpPr/>
            <p:nvPr/>
          </p:nvSpPr>
          <p:spPr>
            <a:xfrm>
              <a:off x="2175063" y="1538224"/>
              <a:ext cx="107668" cy="141900"/>
            </a:xfrm>
            <a:custGeom>
              <a:rect b="b" l="l" r="r" t="t"/>
              <a:pathLst>
                <a:path extrusionOk="0" h="4539" w="3444">
                  <a:moveTo>
                    <a:pt x="663" y="800"/>
                  </a:moveTo>
                  <a:cubicBezTo>
                    <a:pt x="776" y="800"/>
                    <a:pt x="892" y="861"/>
                    <a:pt x="950" y="965"/>
                  </a:cubicBezTo>
                  <a:cubicBezTo>
                    <a:pt x="1036" y="1119"/>
                    <a:pt x="971" y="1335"/>
                    <a:pt x="809" y="1412"/>
                  </a:cubicBezTo>
                  <a:cubicBezTo>
                    <a:pt x="769" y="1431"/>
                    <a:pt x="726" y="1440"/>
                    <a:pt x="682" y="1440"/>
                  </a:cubicBezTo>
                  <a:cubicBezTo>
                    <a:pt x="548" y="1440"/>
                    <a:pt x="413" y="1357"/>
                    <a:pt x="374" y="1225"/>
                  </a:cubicBezTo>
                  <a:cubicBezTo>
                    <a:pt x="342" y="1117"/>
                    <a:pt x="376" y="994"/>
                    <a:pt x="456" y="917"/>
                  </a:cubicBezTo>
                  <a:cubicBezTo>
                    <a:pt x="456" y="902"/>
                    <a:pt x="461" y="887"/>
                    <a:pt x="471" y="877"/>
                  </a:cubicBezTo>
                  <a:cubicBezTo>
                    <a:pt x="524" y="824"/>
                    <a:pt x="593" y="800"/>
                    <a:pt x="663" y="800"/>
                  </a:cubicBezTo>
                  <a:close/>
                  <a:moveTo>
                    <a:pt x="642" y="1753"/>
                  </a:moveTo>
                  <a:cubicBezTo>
                    <a:pt x="677" y="1753"/>
                    <a:pt x="713" y="1761"/>
                    <a:pt x="747" y="1778"/>
                  </a:cubicBezTo>
                  <a:cubicBezTo>
                    <a:pt x="964" y="1887"/>
                    <a:pt x="936" y="2173"/>
                    <a:pt x="890" y="2370"/>
                  </a:cubicBezTo>
                  <a:cubicBezTo>
                    <a:pt x="862" y="2488"/>
                    <a:pt x="751" y="2626"/>
                    <a:pt x="632" y="2626"/>
                  </a:cubicBezTo>
                  <a:cubicBezTo>
                    <a:pt x="589" y="2626"/>
                    <a:pt x="546" y="2608"/>
                    <a:pt x="504" y="2566"/>
                  </a:cubicBezTo>
                  <a:cubicBezTo>
                    <a:pt x="436" y="2495"/>
                    <a:pt x="431" y="2385"/>
                    <a:pt x="424" y="2292"/>
                  </a:cubicBezTo>
                  <a:cubicBezTo>
                    <a:pt x="416" y="2191"/>
                    <a:pt x="416" y="2085"/>
                    <a:pt x="432" y="1984"/>
                  </a:cubicBezTo>
                  <a:cubicBezTo>
                    <a:pt x="407" y="1848"/>
                    <a:pt x="520" y="1753"/>
                    <a:pt x="642" y="1753"/>
                  </a:cubicBezTo>
                  <a:close/>
                  <a:moveTo>
                    <a:pt x="1452" y="0"/>
                  </a:moveTo>
                  <a:cubicBezTo>
                    <a:pt x="1347" y="0"/>
                    <a:pt x="1242" y="12"/>
                    <a:pt x="1135" y="37"/>
                  </a:cubicBezTo>
                  <a:cubicBezTo>
                    <a:pt x="773" y="121"/>
                    <a:pt x="463" y="343"/>
                    <a:pt x="264" y="663"/>
                  </a:cubicBezTo>
                  <a:cubicBezTo>
                    <a:pt x="64" y="981"/>
                    <a:pt x="0" y="1358"/>
                    <a:pt x="86" y="1720"/>
                  </a:cubicBezTo>
                  <a:lnTo>
                    <a:pt x="739" y="4539"/>
                  </a:lnTo>
                  <a:cubicBezTo>
                    <a:pt x="1315" y="4053"/>
                    <a:pt x="2185" y="3726"/>
                    <a:pt x="2959" y="3726"/>
                  </a:cubicBezTo>
                  <a:cubicBezTo>
                    <a:pt x="3126" y="3726"/>
                    <a:pt x="3289" y="3741"/>
                    <a:pt x="3444" y="3774"/>
                  </a:cubicBezTo>
                  <a:lnTo>
                    <a:pt x="2821" y="1087"/>
                  </a:lnTo>
                  <a:cubicBezTo>
                    <a:pt x="2736" y="724"/>
                    <a:pt x="2513" y="414"/>
                    <a:pt x="2194" y="215"/>
                  </a:cubicBezTo>
                  <a:cubicBezTo>
                    <a:pt x="1967" y="73"/>
                    <a:pt x="1711" y="0"/>
                    <a:pt x="145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30"/>
            <p:cNvSpPr/>
            <p:nvPr/>
          </p:nvSpPr>
          <p:spPr>
            <a:xfrm>
              <a:off x="2221768" y="1538287"/>
              <a:ext cx="60899" cy="117922"/>
            </a:xfrm>
            <a:custGeom>
              <a:rect b="b" l="l" r="r" t="t"/>
              <a:pathLst>
                <a:path extrusionOk="0" h="3772" w="1948">
                  <a:moveTo>
                    <a:pt x="1" y="0"/>
                  </a:moveTo>
                  <a:cubicBezTo>
                    <a:pt x="226" y="193"/>
                    <a:pt x="334" y="546"/>
                    <a:pt x="398" y="815"/>
                  </a:cubicBezTo>
                  <a:cubicBezTo>
                    <a:pt x="627" y="1791"/>
                    <a:pt x="802" y="2778"/>
                    <a:pt x="987" y="3763"/>
                  </a:cubicBezTo>
                  <a:cubicBezTo>
                    <a:pt x="1149" y="3738"/>
                    <a:pt x="1310" y="3725"/>
                    <a:pt x="1467" y="3725"/>
                  </a:cubicBezTo>
                  <a:cubicBezTo>
                    <a:pt x="1633" y="3725"/>
                    <a:pt x="1795" y="3740"/>
                    <a:pt x="1948" y="3772"/>
                  </a:cubicBezTo>
                  <a:lnTo>
                    <a:pt x="1326" y="1085"/>
                  </a:lnTo>
                  <a:cubicBezTo>
                    <a:pt x="1242" y="722"/>
                    <a:pt x="1020" y="412"/>
                    <a:pt x="700" y="213"/>
                  </a:cubicBezTo>
                  <a:cubicBezTo>
                    <a:pt x="485" y="79"/>
                    <a:pt x="245" y="9"/>
                    <a:pt x="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30"/>
            <p:cNvSpPr/>
            <p:nvPr/>
          </p:nvSpPr>
          <p:spPr>
            <a:xfrm>
              <a:off x="2192507" y="1597965"/>
              <a:ext cx="6721" cy="17507"/>
            </a:xfrm>
            <a:custGeom>
              <a:rect b="b" l="l" r="r" t="t"/>
              <a:pathLst>
                <a:path extrusionOk="0" h="560" w="215">
                  <a:moveTo>
                    <a:pt x="89" y="0"/>
                  </a:moveTo>
                  <a:cubicBezTo>
                    <a:pt x="56" y="0"/>
                    <a:pt x="26" y="21"/>
                    <a:pt x="8" y="53"/>
                  </a:cubicBezTo>
                  <a:cubicBezTo>
                    <a:pt x="5" y="130"/>
                    <a:pt x="0" y="205"/>
                    <a:pt x="5" y="282"/>
                  </a:cubicBezTo>
                  <a:cubicBezTo>
                    <a:pt x="8" y="335"/>
                    <a:pt x="7" y="408"/>
                    <a:pt x="20" y="458"/>
                  </a:cubicBezTo>
                  <a:lnTo>
                    <a:pt x="29" y="497"/>
                  </a:lnTo>
                  <a:cubicBezTo>
                    <a:pt x="47" y="539"/>
                    <a:pt x="66" y="559"/>
                    <a:pt x="85" y="559"/>
                  </a:cubicBezTo>
                  <a:cubicBezTo>
                    <a:pt x="98" y="559"/>
                    <a:pt x="111" y="549"/>
                    <a:pt x="124" y="530"/>
                  </a:cubicBezTo>
                  <a:cubicBezTo>
                    <a:pt x="198" y="485"/>
                    <a:pt x="212" y="296"/>
                    <a:pt x="213" y="218"/>
                  </a:cubicBezTo>
                  <a:cubicBezTo>
                    <a:pt x="215" y="157"/>
                    <a:pt x="207" y="75"/>
                    <a:pt x="157" y="31"/>
                  </a:cubicBezTo>
                  <a:cubicBezTo>
                    <a:pt x="134" y="10"/>
                    <a:pt x="111" y="0"/>
                    <a:pt x="89" y="0"/>
                  </a:cubicBezTo>
                  <a:close/>
                </a:path>
              </a:pathLst>
            </a:custGeom>
            <a:solidFill>
              <a:srgbClr val="F4EA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30"/>
            <p:cNvSpPr/>
            <p:nvPr/>
          </p:nvSpPr>
          <p:spPr>
            <a:xfrm>
              <a:off x="2190413" y="1568017"/>
              <a:ext cx="11630" cy="10410"/>
            </a:xfrm>
            <a:custGeom>
              <a:rect b="b" l="l" r="r" t="t"/>
              <a:pathLst>
                <a:path extrusionOk="0" h="333" w="372">
                  <a:moveTo>
                    <a:pt x="164" y="0"/>
                  </a:moveTo>
                  <a:cubicBezTo>
                    <a:pt x="82" y="41"/>
                    <a:pt x="1" y="121"/>
                    <a:pt x="27" y="220"/>
                  </a:cubicBezTo>
                  <a:cubicBezTo>
                    <a:pt x="44" y="289"/>
                    <a:pt x="118" y="332"/>
                    <a:pt x="189" y="332"/>
                  </a:cubicBezTo>
                  <a:cubicBezTo>
                    <a:pt x="214" y="332"/>
                    <a:pt x="239" y="327"/>
                    <a:pt x="261" y="314"/>
                  </a:cubicBezTo>
                  <a:cubicBezTo>
                    <a:pt x="342" y="271"/>
                    <a:pt x="372" y="143"/>
                    <a:pt x="316" y="67"/>
                  </a:cubicBezTo>
                  <a:cubicBezTo>
                    <a:pt x="280" y="16"/>
                    <a:pt x="223" y="0"/>
                    <a:pt x="164" y="0"/>
                  </a:cubicBezTo>
                  <a:close/>
                </a:path>
              </a:pathLst>
            </a:custGeom>
            <a:solidFill>
              <a:srgbClr val="F4EA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30"/>
            <p:cNvSpPr/>
            <p:nvPr/>
          </p:nvSpPr>
          <p:spPr>
            <a:xfrm>
              <a:off x="2200729" y="1667710"/>
              <a:ext cx="111294" cy="145121"/>
            </a:xfrm>
            <a:custGeom>
              <a:rect b="b" l="l" r="r" t="t"/>
              <a:pathLst>
                <a:path extrusionOk="0" h="4642" w="3560">
                  <a:moveTo>
                    <a:pt x="2344" y="1011"/>
                  </a:moveTo>
                  <a:cubicBezTo>
                    <a:pt x="2353" y="1011"/>
                    <a:pt x="2362" y="1011"/>
                    <a:pt x="2371" y="1011"/>
                  </a:cubicBezTo>
                  <a:cubicBezTo>
                    <a:pt x="2441" y="1013"/>
                    <a:pt x="2451" y="1106"/>
                    <a:pt x="2386" y="1129"/>
                  </a:cubicBezTo>
                  <a:cubicBezTo>
                    <a:pt x="2292" y="1164"/>
                    <a:pt x="2193" y="1176"/>
                    <a:pt x="2094" y="1191"/>
                  </a:cubicBezTo>
                  <a:cubicBezTo>
                    <a:pt x="2089" y="1192"/>
                    <a:pt x="2084" y="1193"/>
                    <a:pt x="2080" y="1193"/>
                  </a:cubicBezTo>
                  <a:cubicBezTo>
                    <a:pt x="1995" y="1193"/>
                    <a:pt x="1962" y="1060"/>
                    <a:pt x="2053" y="1046"/>
                  </a:cubicBezTo>
                  <a:cubicBezTo>
                    <a:pt x="2150" y="1030"/>
                    <a:pt x="2246" y="1011"/>
                    <a:pt x="2344" y="1011"/>
                  </a:cubicBezTo>
                  <a:close/>
                  <a:moveTo>
                    <a:pt x="2412" y="1341"/>
                  </a:moveTo>
                  <a:cubicBezTo>
                    <a:pt x="2480" y="1341"/>
                    <a:pt x="2504" y="1432"/>
                    <a:pt x="2433" y="1457"/>
                  </a:cubicBezTo>
                  <a:lnTo>
                    <a:pt x="2344" y="1488"/>
                  </a:lnTo>
                  <a:cubicBezTo>
                    <a:pt x="2336" y="1491"/>
                    <a:pt x="2329" y="1492"/>
                    <a:pt x="2322" y="1492"/>
                  </a:cubicBezTo>
                  <a:cubicBezTo>
                    <a:pt x="2253" y="1492"/>
                    <a:pt x="2230" y="1367"/>
                    <a:pt x="2307" y="1356"/>
                  </a:cubicBezTo>
                  <a:cubicBezTo>
                    <a:pt x="2338" y="1351"/>
                    <a:pt x="2370" y="1347"/>
                    <a:pt x="2401" y="1341"/>
                  </a:cubicBezTo>
                  <a:cubicBezTo>
                    <a:pt x="2405" y="1341"/>
                    <a:pt x="2408" y="1341"/>
                    <a:pt x="2412" y="1341"/>
                  </a:cubicBezTo>
                  <a:close/>
                  <a:moveTo>
                    <a:pt x="2713" y="32"/>
                  </a:moveTo>
                  <a:cubicBezTo>
                    <a:pt x="2203" y="47"/>
                    <a:pt x="1722" y="0"/>
                    <a:pt x="1205" y="151"/>
                  </a:cubicBezTo>
                  <a:cubicBezTo>
                    <a:pt x="750" y="285"/>
                    <a:pt x="382" y="520"/>
                    <a:pt x="1" y="761"/>
                  </a:cubicBezTo>
                  <a:lnTo>
                    <a:pt x="650" y="3555"/>
                  </a:lnTo>
                  <a:cubicBezTo>
                    <a:pt x="734" y="3918"/>
                    <a:pt x="955" y="4228"/>
                    <a:pt x="1275" y="4427"/>
                  </a:cubicBezTo>
                  <a:cubicBezTo>
                    <a:pt x="1502" y="4569"/>
                    <a:pt x="1758" y="4641"/>
                    <a:pt x="2017" y="4641"/>
                  </a:cubicBezTo>
                  <a:cubicBezTo>
                    <a:pt x="2123" y="4641"/>
                    <a:pt x="2228" y="4630"/>
                    <a:pt x="2333" y="4606"/>
                  </a:cubicBezTo>
                  <a:cubicBezTo>
                    <a:pt x="3087" y="4431"/>
                    <a:pt x="3560" y="3675"/>
                    <a:pt x="3384" y="2921"/>
                  </a:cubicBezTo>
                  <a:lnTo>
                    <a:pt x="2713" y="3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30"/>
            <p:cNvSpPr/>
            <p:nvPr/>
          </p:nvSpPr>
          <p:spPr>
            <a:xfrm>
              <a:off x="2255437" y="1668585"/>
              <a:ext cx="55647" cy="139024"/>
            </a:xfrm>
            <a:custGeom>
              <a:rect b="b" l="l" r="r" t="t"/>
              <a:pathLst>
                <a:path extrusionOk="0" h="4447" w="1780">
                  <a:moveTo>
                    <a:pt x="662" y="1313"/>
                  </a:moveTo>
                  <a:cubicBezTo>
                    <a:pt x="730" y="1313"/>
                    <a:pt x="754" y="1404"/>
                    <a:pt x="683" y="1429"/>
                  </a:cubicBezTo>
                  <a:lnTo>
                    <a:pt x="594" y="1460"/>
                  </a:lnTo>
                  <a:cubicBezTo>
                    <a:pt x="586" y="1463"/>
                    <a:pt x="579" y="1464"/>
                    <a:pt x="572" y="1464"/>
                  </a:cubicBezTo>
                  <a:cubicBezTo>
                    <a:pt x="503" y="1464"/>
                    <a:pt x="480" y="1339"/>
                    <a:pt x="557" y="1328"/>
                  </a:cubicBezTo>
                  <a:lnTo>
                    <a:pt x="651" y="1313"/>
                  </a:lnTo>
                  <a:cubicBezTo>
                    <a:pt x="655" y="1313"/>
                    <a:pt x="658" y="1313"/>
                    <a:pt x="662" y="1313"/>
                  </a:cubicBezTo>
                  <a:close/>
                  <a:moveTo>
                    <a:pt x="963" y="6"/>
                  </a:moveTo>
                  <a:cubicBezTo>
                    <a:pt x="636" y="16"/>
                    <a:pt x="321" y="0"/>
                    <a:pt x="0" y="27"/>
                  </a:cubicBezTo>
                  <a:cubicBezTo>
                    <a:pt x="77" y="303"/>
                    <a:pt x="188" y="643"/>
                    <a:pt x="308" y="1018"/>
                  </a:cubicBezTo>
                  <a:cubicBezTo>
                    <a:pt x="403" y="1002"/>
                    <a:pt x="497" y="984"/>
                    <a:pt x="592" y="984"/>
                  </a:cubicBezTo>
                  <a:cubicBezTo>
                    <a:pt x="601" y="984"/>
                    <a:pt x="610" y="984"/>
                    <a:pt x="620" y="984"/>
                  </a:cubicBezTo>
                  <a:cubicBezTo>
                    <a:pt x="690" y="986"/>
                    <a:pt x="699" y="1079"/>
                    <a:pt x="635" y="1102"/>
                  </a:cubicBezTo>
                  <a:cubicBezTo>
                    <a:pt x="545" y="1136"/>
                    <a:pt x="449" y="1148"/>
                    <a:pt x="354" y="1162"/>
                  </a:cubicBezTo>
                  <a:cubicBezTo>
                    <a:pt x="703" y="2260"/>
                    <a:pt x="1094" y="3599"/>
                    <a:pt x="930" y="4446"/>
                  </a:cubicBezTo>
                  <a:cubicBezTo>
                    <a:pt x="1474" y="4154"/>
                    <a:pt x="1780" y="3524"/>
                    <a:pt x="1634" y="2895"/>
                  </a:cubicBezTo>
                  <a:lnTo>
                    <a:pt x="963" y="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2" name="Google Shape;222;p30"/>
          <p:cNvGrpSpPr/>
          <p:nvPr/>
        </p:nvGrpSpPr>
        <p:grpSpPr>
          <a:xfrm>
            <a:off x="8428750" y="820766"/>
            <a:ext cx="177114" cy="163176"/>
            <a:chOff x="3739015" y="1518936"/>
            <a:chExt cx="153186" cy="141119"/>
          </a:xfrm>
        </p:grpSpPr>
        <p:sp>
          <p:nvSpPr>
            <p:cNvPr id="223" name="Google Shape;223;p30"/>
            <p:cNvSpPr/>
            <p:nvPr/>
          </p:nvSpPr>
          <p:spPr>
            <a:xfrm>
              <a:off x="3739015" y="1518936"/>
              <a:ext cx="153186" cy="141119"/>
            </a:xfrm>
            <a:custGeom>
              <a:rect b="b" l="l" r="r" t="t"/>
              <a:pathLst>
                <a:path extrusionOk="0" h="4514" w="4900">
                  <a:moveTo>
                    <a:pt x="2540" y="376"/>
                  </a:moveTo>
                  <a:cubicBezTo>
                    <a:pt x="3259" y="376"/>
                    <a:pt x="3839" y="815"/>
                    <a:pt x="4091" y="1421"/>
                  </a:cubicBezTo>
                  <a:cubicBezTo>
                    <a:pt x="4157" y="1665"/>
                    <a:pt x="4161" y="1893"/>
                    <a:pt x="4120" y="2103"/>
                  </a:cubicBezTo>
                  <a:cubicBezTo>
                    <a:pt x="3150" y="1621"/>
                    <a:pt x="1999" y="1345"/>
                    <a:pt x="955" y="1096"/>
                  </a:cubicBezTo>
                  <a:cubicBezTo>
                    <a:pt x="1244" y="790"/>
                    <a:pt x="1606" y="557"/>
                    <a:pt x="2059" y="439"/>
                  </a:cubicBezTo>
                  <a:cubicBezTo>
                    <a:pt x="2224" y="396"/>
                    <a:pt x="2385" y="376"/>
                    <a:pt x="2540" y="376"/>
                  </a:cubicBezTo>
                  <a:close/>
                  <a:moveTo>
                    <a:pt x="780" y="1337"/>
                  </a:moveTo>
                  <a:cubicBezTo>
                    <a:pt x="1845" y="1677"/>
                    <a:pt x="2937" y="2138"/>
                    <a:pt x="4034" y="2389"/>
                  </a:cubicBezTo>
                  <a:cubicBezTo>
                    <a:pt x="3968" y="2539"/>
                    <a:pt x="3881" y="2676"/>
                    <a:pt x="3771" y="2799"/>
                  </a:cubicBezTo>
                  <a:cubicBezTo>
                    <a:pt x="2770" y="2362"/>
                    <a:pt x="1715" y="2004"/>
                    <a:pt x="677" y="1671"/>
                  </a:cubicBezTo>
                  <a:cubicBezTo>
                    <a:pt x="697" y="1560"/>
                    <a:pt x="730" y="1447"/>
                    <a:pt x="780" y="1337"/>
                  </a:cubicBezTo>
                  <a:close/>
                  <a:moveTo>
                    <a:pt x="655" y="1925"/>
                  </a:moveTo>
                  <a:lnTo>
                    <a:pt x="655" y="1925"/>
                  </a:lnTo>
                  <a:cubicBezTo>
                    <a:pt x="1592" y="2325"/>
                    <a:pt x="2550" y="2717"/>
                    <a:pt x="3520" y="3029"/>
                  </a:cubicBezTo>
                  <a:cubicBezTo>
                    <a:pt x="3183" y="3281"/>
                    <a:pt x="2746" y="3426"/>
                    <a:pt x="2299" y="3426"/>
                  </a:cubicBezTo>
                  <a:cubicBezTo>
                    <a:pt x="2251" y="3426"/>
                    <a:pt x="2203" y="3425"/>
                    <a:pt x="2154" y="3421"/>
                  </a:cubicBezTo>
                  <a:cubicBezTo>
                    <a:pt x="1298" y="3363"/>
                    <a:pt x="665" y="2678"/>
                    <a:pt x="655" y="1925"/>
                  </a:cubicBezTo>
                  <a:close/>
                  <a:moveTo>
                    <a:pt x="403" y="2288"/>
                  </a:moveTo>
                  <a:lnTo>
                    <a:pt x="403" y="2288"/>
                  </a:lnTo>
                  <a:cubicBezTo>
                    <a:pt x="537" y="2981"/>
                    <a:pt x="1106" y="3584"/>
                    <a:pt x="1907" y="3736"/>
                  </a:cubicBezTo>
                  <a:cubicBezTo>
                    <a:pt x="2044" y="3762"/>
                    <a:pt x="2182" y="3774"/>
                    <a:pt x="2318" y="3774"/>
                  </a:cubicBezTo>
                  <a:cubicBezTo>
                    <a:pt x="2926" y="3774"/>
                    <a:pt x="3503" y="3526"/>
                    <a:pt x="3895" y="3124"/>
                  </a:cubicBezTo>
                  <a:cubicBezTo>
                    <a:pt x="3909" y="3120"/>
                    <a:pt x="3920" y="3116"/>
                    <a:pt x="3932" y="3110"/>
                  </a:cubicBezTo>
                  <a:lnTo>
                    <a:pt x="3932" y="3110"/>
                  </a:lnTo>
                  <a:cubicBezTo>
                    <a:pt x="3560" y="3736"/>
                    <a:pt x="2912" y="4137"/>
                    <a:pt x="2220" y="4137"/>
                  </a:cubicBezTo>
                  <a:cubicBezTo>
                    <a:pt x="1941" y="4137"/>
                    <a:pt x="1656" y="4072"/>
                    <a:pt x="1379" y="3930"/>
                  </a:cubicBezTo>
                  <a:cubicBezTo>
                    <a:pt x="700" y="3585"/>
                    <a:pt x="372" y="2940"/>
                    <a:pt x="403" y="2288"/>
                  </a:cubicBezTo>
                  <a:close/>
                  <a:moveTo>
                    <a:pt x="2586" y="1"/>
                  </a:moveTo>
                  <a:cubicBezTo>
                    <a:pt x="1294" y="1"/>
                    <a:pt x="34" y="1075"/>
                    <a:pt x="1" y="2398"/>
                  </a:cubicBezTo>
                  <a:cubicBezTo>
                    <a:pt x="0" y="2439"/>
                    <a:pt x="20" y="2467"/>
                    <a:pt x="47" y="2483"/>
                  </a:cubicBezTo>
                  <a:cubicBezTo>
                    <a:pt x="56" y="3108"/>
                    <a:pt x="341" y="3727"/>
                    <a:pt x="910" y="4117"/>
                  </a:cubicBezTo>
                  <a:cubicBezTo>
                    <a:pt x="1307" y="4388"/>
                    <a:pt x="1747" y="4513"/>
                    <a:pt x="2181" y="4513"/>
                  </a:cubicBezTo>
                  <a:cubicBezTo>
                    <a:pt x="3102" y="4513"/>
                    <a:pt x="3994" y="3952"/>
                    <a:pt x="4384" y="3034"/>
                  </a:cubicBezTo>
                  <a:cubicBezTo>
                    <a:pt x="4900" y="1819"/>
                    <a:pt x="4367" y="278"/>
                    <a:pt x="2977" y="34"/>
                  </a:cubicBezTo>
                  <a:cubicBezTo>
                    <a:pt x="2847" y="12"/>
                    <a:pt x="2716" y="1"/>
                    <a:pt x="25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30"/>
            <p:cNvSpPr/>
            <p:nvPr/>
          </p:nvSpPr>
          <p:spPr>
            <a:xfrm>
              <a:off x="3768807" y="1530659"/>
              <a:ext cx="100290" cy="54053"/>
            </a:xfrm>
            <a:custGeom>
              <a:rect b="b" l="l" r="r" t="t"/>
              <a:pathLst>
                <a:path extrusionOk="0" h="1729" w="3208">
                  <a:moveTo>
                    <a:pt x="1586" y="1"/>
                  </a:moveTo>
                  <a:cubicBezTo>
                    <a:pt x="1431" y="1"/>
                    <a:pt x="1270" y="21"/>
                    <a:pt x="1105" y="64"/>
                  </a:cubicBezTo>
                  <a:cubicBezTo>
                    <a:pt x="652" y="182"/>
                    <a:pt x="288" y="415"/>
                    <a:pt x="1" y="721"/>
                  </a:cubicBezTo>
                  <a:cubicBezTo>
                    <a:pt x="1045" y="970"/>
                    <a:pt x="2196" y="1246"/>
                    <a:pt x="3166" y="1728"/>
                  </a:cubicBezTo>
                  <a:cubicBezTo>
                    <a:pt x="3208" y="1518"/>
                    <a:pt x="3203" y="1289"/>
                    <a:pt x="3136" y="1046"/>
                  </a:cubicBezTo>
                  <a:cubicBezTo>
                    <a:pt x="2886" y="440"/>
                    <a:pt x="2306" y="1"/>
                    <a:pt x="158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30"/>
            <p:cNvSpPr/>
            <p:nvPr/>
          </p:nvSpPr>
          <p:spPr>
            <a:xfrm>
              <a:off x="3760116" y="1560702"/>
              <a:ext cx="104948" cy="45737"/>
            </a:xfrm>
            <a:custGeom>
              <a:rect b="b" l="l" r="r" t="t"/>
              <a:pathLst>
                <a:path extrusionOk="0" h="1463" w="3357">
                  <a:moveTo>
                    <a:pt x="103" y="1"/>
                  </a:moveTo>
                  <a:cubicBezTo>
                    <a:pt x="55" y="111"/>
                    <a:pt x="22" y="224"/>
                    <a:pt x="1" y="335"/>
                  </a:cubicBezTo>
                  <a:cubicBezTo>
                    <a:pt x="1039" y="668"/>
                    <a:pt x="2094" y="1025"/>
                    <a:pt x="3095" y="1463"/>
                  </a:cubicBezTo>
                  <a:cubicBezTo>
                    <a:pt x="3205" y="1342"/>
                    <a:pt x="3292" y="1203"/>
                    <a:pt x="3357" y="1053"/>
                  </a:cubicBezTo>
                  <a:cubicBezTo>
                    <a:pt x="2262" y="802"/>
                    <a:pt x="1169" y="342"/>
                    <a:pt x="10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30"/>
            <p:cNvSpPr/>
            <p:nvPr/>
          </p:nvSpPr>
          <p:spPr>
            <a:xfrm>
              <a:off x="3759491" y="1579146"/>
              <a:ext cx="89598" cy="46988"/>
            </a:xfrm>
            <a:custGeom>
              <a:rect b="b" l="l" r="r" t="t"/>
              <a:pathLst>
                <a:path extrusionOk="0" h="1503" w="2866">
                  <a:moveTo>
                    <a:pt x="0" y="0"/>
                  </a:moveTo>
                  <a:lnTo>
                    <a:pt x="0" y="0"/>
                  </a:lnTo>
                  <a:cubicBezTo>
                    <a:pt x="10" y="753"/>
                    <a:pt x="643" y="1437"/>
                    <a:pt x="1499" y="1497"/>
                  </a:cubicBezTo>
                  <a:cubicBezTo>
                    <a:pt x="1546" y="1501"/>
                    <a:pt x="1592" y="1502"/>
                    <a:pt x="1638" y="1502"/>
                  </a:cubicBezTo>
                  <a:cubicBezTo>
                    <a:pt x="2087" y="1502"/>
                    <a:pt x="2526" y="1357"/>
                    <a:pt x="2865" y="1104"/>
                  </a:cubicBezTo>
                  <a:cubicBezTo>
                    <a:pt x="1895" y="794"/>
                    <a:pt x="937" y="400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30"/>
            <p:cNvSpPr/>
            <p:nvPr/>
          </p:nvSpPr>
          <p:spPr>
            <a:xfrm>
              <a:off x="3750613" y="1590494"/>
              <a:ext cx="111326" cy="57836"/>
            </a:xfrm>
            <a:custGeom>
              <a:rect b="b" l="l" r="r" t="t"/>
              <a:pathLst>
                <a:path extrusionOk="0" h="1850" w="3561">
                  <a:moveTo>
                    <a:pt x="32" y="1"/>
                  </a:moveTo>
                  <a:lnTo>
                    <a:pt x="32" y="1"/>
                  </a:lnTo>
                  <a:cubicBezTo>
                    <a:pt x="1" y="652"/>
                    <a:pt x="328" y="1297"/>
                    <a:pt x="1008" y="1644"/>
                  </a:cubicBezTo>
                  <a:cubicBezTo>
                    <a:pt x="1284" y="1785"/>
                    <a:pt x="1569" y="1849"/>
                    <a:pt x="1847" y="1849"/>
                  </a:cubicBezTo>
                  <a:cubicBezTo>
                    <a:pt x="2539" y="1849"/>
                    <a:pt x="3188" y="1448"/>
                    <a:pt x="3561" y="822"/>
                  </a:cubicBezTo>
                  <a:lnTo>
                    <a:pt x="3561" y="822"/>
                  </a:lnTo>
                  <a:cubicBezTo>
                    <a:pt x="3550" y="828"/>
                    <a:pt x="3538" y="833"/>
                    <a:pt x="3524" y="837"/>
                  </a:cubicBezTo>
                  <a:cubicBezTo>
                    <a:pt x="3133" y="1238"/>
                    <a:pt x="2556" y="1487"/>
                    <a:pt x="1949" y="1487"/>
                  </a:cubicBezTo>
                  <a:cubicBezTo>
                    <a:pt x="1812" y="1487"/>
                    <a:pt x="1674" y="1474"/>
                    <a:pt x="1536" y="1448"/>
                  </a:cubicBezTo>
                  <a:cubicBezTo>
                    <a:pt x="737" y="1296"/>
                    <a:pt x="167" y="693"/>
                    <a:pt x="3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8" name="Google Shape;228;p30"/>
          <p:cNvGrpSpPr/>
          <p:nvPr/>
        </p:nvGrpSpPr>
        <p:grpSpPr>
          <a:xfrm>
            <a:off x="2614198" y="497574"/>
            <a:ext cx="230842" cy="203957"/>
            <a:chOff x="3659860" y="553674"/>
            <a:chExt cx="230842" cy="203957"/>
          </a:xfrm>
        </p:grpSpPr>
        <p:sp>
          <p:nvSpPr>
            <p:cNvPr id="229" name="Google Shape;229;p30"/>
            <p:cNvSpPr/>
            <p:nvPr/>
          </p:nvSpPr>
          <p:spPr>
            <a:xfrm>
              <a:off x="3659860" y="553674"/>
              <a:ext cx="230842" cy="203957"/>
            </a:xfrm>
            <a:custGeom>
              <a:rect b="b" l="l" r="r" t="t"/>
              <a:pathLst>
                <a:path extrusionOk="0" h="6524" w="7384">
                  <a:moveTo>
                    <a:pt x="3627" y="512"/>
                  </a:moveTo>
                  <a:cubicBezTo>
                    <a:pt x="4250" y="512"/>
                    <a:pt x="4882" y="721"/>
                    <a:pt x="5408" y="1148"/>
                  </a:cubicBezTo>
                  <a:cubicBezTo>
                    <a:pt x="6033" y="1655"/>
                    <a:pt x="6384" y="2372"/>
                    <a:pt x="6444" y="3106"/>
                  </a:cubicBezTo>
                  <a:cubicBezTo>
                    <a:pt x="4861" y="2491"/>
                    <a:pt x="3216" y="1903"/>
                    <a:pt x="1580" y="1436"/>
                  </a:cubicBezTo>
                  <a:cubicBezTo>
                    <a:pt x="2108" y="827"/>
                    <a:pt x="2861" y="512"/>
                    <a:pt x="3627" y="512"/>
                  </a:cubicBezTo>
                  <a:close/>
                  <a:moveTo>
                    <a:pt x="1383" y="1689"/>
                  </a:moveTo>
                  <a:cubicBezTo>
                    <a:pt x="3024" y="2361"/>
                    <a:pt x="4757" y="2934"/>
                    <a:pt x="6452" y="3445"/>
                  </a:cubicBezTo>
                  <a:cubicBezTo>
                    <a:pt x="6448" y="3540"/>
                    <a:pt x="6441" y="3637"/>
                    <a:pt x="6427" y="3731"/>
                  </a:cubicBezTo>
                  <a:cubicBezTo>
                    <a:pt x="6370" y="3858"/>
                    <a:pt x="6305" y="3979"/>
                    <a:pt x="6236" y="4096"/>
                  </a:cubicBezTo>
                  <a:cubicBezTo>
                    <a:pt x="4556" y="3451"/>
                    <a:pt x="2804" y="2839"/>
                    <a:pt x="1082" y="2293"/>
                  </a:cubicBezTo>
                  <a:cubicBezTo>
                    <a:pt x="1157" y="2081"/>
                    <a:pt x="1256" y="1878"/>
                    <a:pt x="1383" y="1689"/>
                  </a:cubicBezTo>
                  <a:close/>
                  <a:moveTo>
                    <a:pt x="1034" y="2583"/>
                  </a:moveTo>
                  <a:cubicBezTo>
                    <a:pt x="2614" y="3329"/>
                    <a:pt x="4390" y="3949"/>
                    <a:pt x="6074" y="4347"/>
                  </a:cubicBezTo>
                  <a:cubicBezTo>
                    <a:pt x="5590" y="5034"/>
                    <a:pt x="4890" y="5480"/>
                    <a:pt x="4009" y="5480"/>
                  </a:cubicBezTo>
                  <a:cubicBezTo>
                    <a:pt x="3779" y="5480"/>
                    <a:pt x="3536" y="5450"/>
                    <a:pt x="3281" y="5385"/>
                  </a:cubicBezTo>
                  <a:cubicBezTo>
                    <a:pt x="1956" y="5050"/>
                    <a:pt x="1151" y="3883"/>
                    <a:pt x="1034" y="2583"/>
                  </a:cubicBezTo>
                  <a:close/>
                  <a:moveTo>
                    <a:pt x="965" y="3633"/>
                  </a:moveTo>
                  <a:lnTo>
                    <a:pt x="965" y="3633"/>
                  </a:lnTo>
                  <a:cubicBezTo>
                    <a:pt x="1309" y="4630"/>
                    <a:pt x="2092" y="5435"/>
                    <a:pt x="3209" y="5703"/>
                  </a:cubicBezTo>
                  <a:cubicBezTo>
                    <a:pt x="3425" y="5754"/>
                    <a:pt x="3648" y="5779"/>
                    <a:pt x="3871" y="5779"/>
                  </a:cubicBezTo>
                  <a:cubicBezTo>
                    <a:pt x="4508" y="5779"/>
                    <a:pt x="5154" y="5579"/>
                    <a:pt x="5683" y="5224"/>
                  </a:cubicBezTo>
                  <a:lnTo>
                    <a:pt x="5683" y="5224"/>
                  </a:lnTo>
                  <a:cubicBezTo>
                    <a:pt x="5165" y="5745"/>
                    <a:pt x="4468" y="6013"/>
                    <a:pt x="3760" y="6013"/>
                  </a:cubicBezTo>
                  <a:cubicBezTo>
                    <a:pt x="3136" y="6013"/>
                    <a:pt x="2502" y="5804"/>
                    <a:pt x="1975" y="5377"/>
                  </a:cubicBezTo>
                  <a:cubicBezTo>
                    <a:pt x="1412" y="4919"/>
                    <a:pt x="1071" y="4292"/>
                    <a:pt x="965" y="3633"/>
                  </a:cubicBezTo>
                  <a:close/>
                  <a:moveTo>
                    <a:pt x="3624" y="1"/>
                  </a:moveTo>
                  <a:cubicBezTo>
                    <a:pt x="2682" y="1"/>
                    <a:pt x="1756" y="402"/>
                    <a:pt x="1125" y="1178"/>
                  </a:cubicBezTo>
                  <a:cubicBezTo>
                    <a:pt x="1" y="2563"/>
                    <a:pt x="237" y="4623"/>
                    <a:pt x="1652" y="5772"/>
                  </a:cubicBezTo>
                  <a:cubicBezTo>
                    <a:pt x="2274" y="6277"/>
                    <a:pt x="3021" y="6523"/>
                    <a:pt x="3758" y="6523"/>
                  </a:cubicBezTo>
                  <a:cubicBezTo>
                    <a:pt x="4700" y="6523"/>
                    <a:pt x="5626" y="6122"/>
                    <a:pt x="6256" y="5345"/>
                  </a:cubicBezTo>
                  <a:cubicBezTo>
                    <a:pt x="7383" y="3962"/>
                    <a:pt x="7146" y="1900"/>
                    <a:pt x="5730" y="752"/>
                  </a:cubicBezTo>
                  <a:cubicBezTo>
                    <a:pt x="5108" y="247"/>
                    <a:pt x="4361" y="1"/>
                    <a:pt x="36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30"/>
            <p:cNvSpPr/>
            <p:nvPr/>
          </p:nvSpPr>
          <p:spPr>
            <a:xfrm>
              <a:off x="3709254" y="569680"/>
              <a:ext cx="152061" cy="81032"/>
            </a:xfrm>
            <a:custGeom>
              <a:rect b="b" l="l" r="r" t="t"/>
              <a:pathLst>
                <a:path extrusionOk="0" h="2592" w="4864">
                  <a:moveTo>
                    <a:pt x="2046" y="0"/>
                  </a:moveTo>
                  <a:cubicBezTo>
                    <a:pt x="1281" y="0"/>
                    <a:pt x="528" y="314"/>
                    <a:pt x="0" y="923"/>
                  </a:cubicBezTo>
                  <a:cubicBezTo>
                    <a:pt x="1636" y="1390"/>
                    <a:pt x="3281" y="1977"/>
                    <a:pt x="4864" y="2592"/>
                  </a:cubicBezTo>
                  <a:cubicBezTo>
                    <a:pt x="4805" y="1860"/>
                    <a:pt x="4453" y="1142"/>
                    <a:pt x="3828" y="636"/>
                  </a:cubicBezTo>
                  <a:cubicBezTo>
                    <a:pt x="3302" y="209"/>
                    <a:pt x="2670" y="0"/>
                    <a:pt x="20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30"/>
            <p:cNvSpPr/>
            <p:nvPr/>
          </p:nvSpPr>
          <p:spPr>
            <a:xfrm>
              <a:off x="3693623" y="606444"/>
              <a:ext cx="167942" cy="75280"/>
            </a:xfrm>
            <a:custGeom>
              <a:rect b="b" l="l" r="r" t="t"/>
              <a:pathLst>
                <a:path extrusionOk="0" h="2408" w="5372">
                  <a:moveTo>
                    <a:pt x="302" y="1"/>
                  </a:moveTo>
                  <a:cubicBezTo>
                    <a:pt x="173" y="190"/>
                    <a:pt x="75" y="393"/>
                    <a:pt x="1" y="603"/>
                  </a:cubicBezTo>
                  <a:cubicBezTo>
                    <a:pt x="1723" y="1149"/>
                    <a:pt x="3473" y="1763"/>
                    <a:pt x="5155" y="2407"/>
                  </a:cubicBezTo>
                  <a:cubicBezTo>
                    <a:pt x="5223" y="2291"/>
                    <a:pt x="5289" y="2170"/>
                    <a:pt x="5346" y="2043"/>
                  </a:cubicBezTo>
                  <a:cubicBezTo>
                    <a:pt x="5361" y="1948"/>
                    <a:pt x="5367" y="1852"/>
                    <a:pt x="5371" y="1757"/>
                  </a:cubicBezTo>
                  <a:cubicBezTo>
                    <a:pt x="3676" y="1247"/>
                    <a:pt x="1943" y="674"/>
                    <a:pt x="3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30"/>
            <p:cNvSpPr/>
            <p:nvPr/>
          </p:nvSpPr>
          <p:spPr>
            <a:xfrm>
              <a:off x="3690028" y="667185"/>
              <a:ext cx="147496" cy="74436"/>
            </a:xfrm>
            <a:custGeom>
              <a:rect b="b" l="l" r="r" t="t"/>
              <a:pathLst>
                <a:path extrusionOk="0" h="2381" w="4718">
                  <a:moveTo>
                    <a:pt x="0" y="1"/>
                  </a:moveTo>
                  <a:lnTo>
                    <a:pt x="0" y="1"/>
                  </a:lnTo>
                  <a:cubicBezTo>
                    <a:pt x="106" y="659"/>
                    <a:pt x="447" y="1287"/>
                    <a:pt x="1010" y="1745"/>
                  </a:cubicBezTo>
                  <a:cubicBezTo>
                    <a:pt x="1537" y="2172"/>
                    <a:pt x="2170" y="2381"/>
                    <a:pt x="2794" y="2381"/>
                  </a:cubicBezTo>
                  <a:cubicBezTo>
                    <a:pt x="3503" y="2381"/>
                    <a:pt x="4200" y="2112"/>
                    <a:pt x="4718" y="1590"/>
                  </a:cubicBezTo>
                  <a:lnTo>
                    <a:pt x="4718" y="1590"/>
                  </a:lnTo>
                  <a:cubicBezTo>
                    <a:pt x="4190" y="1946"/>
                    <a:pt x="3544" y="2146"/>
                    <a:pt x="2907" y="2146"/>
                  </a:cubicBezTo>
                  <a:cubicBezTo>
                    <a:pt x="2683" y="2146"/>
                    <a:pt x="2460" y="2121"/>
                    <a:pt x="2244" y="2070"/>
                  </a:cubicBezTo>
                  <a:cubicBezTo>
                    <a:pt x="1126" y="1803"/>
                    <a:pt x="344" y="997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30"/>
            <p:cNvSpPr/>
            <p:nvPr/>
          </p:nvSpPr>
          <p:spPr>
            <a:xfrm>
              <a:off x="3692122" y="634423"/>
              <a:ext cx="157626" cy="90599"/>
            </a:xfrm>
            <a:custGeom>
              <a:rect b="b" l="l" r="r" t="t"/>
              <a:pathLst>
                <a:path extrusionOk="0" h="2898" w="5042">
                  <a:moveTo>
                    <a:pt x="1" y="0"/>
                  </a:moveTo>
                  <a:lnTo>
                    <a:pt x="1" y="0"/>
                  </a:lnTo>
                  <a:cubicBezTo>
                    <a:pt x="119" y="1300"/>
                    <a:pt x="924" y="2467"/>
                    <a:pt x="2247" y="2802"/>
                  </a:cubicBezTo>
                  <a:cubicBezTo>
                    <a:pt x="2502" y="2867"/>
                    <a:pt x="2745" y="2897"/>
                    <a:pt x="2976" y="2897"/>
                  </a:cubicBezTo>
                  <a:cubicBezTo>
                    <a:pt x="3858" y="2897"/>
                    <a:pt x="4558" y="2451"/>
                    <a:pt x="5041" y="1764"/>
                  </a:cubicBezTo>
                  <a:cubicBezTo>
                    <a:pt x="3356" y="1366"/>
                    <a:pt x="1582" y="746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4" name="Google Shape;234;p30"/>
          <p:cNvGrpSpPr/>
          <p:nvPr/>
        </p:nvGrpSpPr>
        <p:grpSpPr>
          <a:xfrm rot="3600079">
            <a:off x="74644" y="4296387"/>
            <a:ext cx="856269" cy="375175"/>
            <a:chOff x="1352542" y="368950"/>
            <a:chExt cx="796350" cy="348921"/>
          </a:xfrm>
        </p:grpSpPr>
        <p:sp>
          <p:nvSpPr>
            <p:cNvPr id="235" name="Google Shape;235;p30"/>
            <p:cNvSpPr/>
            <p:nvPr/>
          </p:nvSpPr>
          <p:spPr>
            <a:xfrm>
              <a:off x="1352542" y="368950"/>
              <a:ext cx="796350" cy="348921"/>
            </a:xfrm>
            <a:custGeom>
              <a:rect b="b" l="l" r="r" t="t"/>
              <a:pathLst>
                <a:path extrusionOk="0" h="11161" w="25473">
                  <a:moveTo>
                    <a:pt x="16250" y="1994"/>
                  </a:moveTo>
                  <a:cubicBezTo>
                    <a:pt x="16267" y="2010"/>
                    <a:pt x="16283" y="2024"/>
                    <a:pt x="16295" y="2041"/>
                  </a:cubicBezTo>
                  <a:cubicBezTo>
                    <a:pt x="16354" y="2113"/>
                    <a:pt x="16372" y="2190"/>
                    <a:pt x="16386" y="2277"/>
                  </a:cubicBezTo>
                  <a:cubicBezTo>
                    <a:pt x="16386" y="2278"/>
                    <a:pt x="16387" y="2279"/>
                    <a:pt x="16387" y="2280"/>
                  </a:cubicBezTo>
                  <a:cubicBezTo>
                    <a:pt x="16168" y="2351"/>
                    <a:pt x="15954" y="2442"/>
                    <a:pt x="15743" y="2538"/>
                  </a:cubicBezTo>
                  <a:lnTo>
                    <a:pt x="15206" y="2778"/>
                  </a:lnTo>
                  <a:cubicBezTo>
                    <a:pt x="14941" y="2893"/>
                    <a:pt x="14676" y="3011"/>
                    <a:pt x="14425" y="3149"/>
                  </a:cubicBezTo>
                  <a:cubicBezTo>
                    <a:pt x="14355" y="3038"/>
                    <a:pt x="14273" y="2933"/>
                    <a:pt x="14185" y="2835"/>
                  </a:cubicBezTo>
                  <a:cubicBezTo>
                    <a:pt x="14493" y="2741"/>
                    <a:pt x="14808" y="2627"/>
                    <a:pt x="15118" y="2502"/>
                  </a:cubicBezTo>
                  <a:lnTo>
                    <a:pt x="15679" y="2264"/>
                  </a:lnTo>
                  <a:cubicBezTo>
                    <a:pt x="15875" y="2175"/>
                    <a:pt x="16065" y="2086"/>
                    <a:pt x="16250" y="1994"/>
                  </a:cubicBezTo>
                  <a:close/>
                  <a:moveTo>
                    <a:pt x="17304" y="549"/>
                  </a:moveTo>
                  <a:cubicBezTo>
                    <a:pt x="18189" y="549"/>
                    <a:pt x="18917" y="1206"/>
                    <a:pt x="18933" y="2026"/>
                  </a:cubicBezTo>
                  <a:cubicBezTo>
                    <a:pt x="18950" y="2859"/>
                    <a:pt x="18231" y="3553"/>
                    <a:pt x="17327" y="3570"/>
                  </a:cubicBezTo>
                  <a:cubicBezTo>
                    <a:pt x="17315" y="3571"/>
                    <a:pt x="17304" y="3571"/>
                    <a:pt x="17292" y="3571"/>
                  </a:cubicBezTo>
                  <a:cubicBezTo>
                    <a:pt x="16707" y="3571"/>
                    <a:pt x="16190" y="3285"/>
                    <a:pt x="15902" y="2852"/>
                  </a:cubicBezTo>
                  <a:cubicBezTo>
                    <a:pt x="16176" y="2728"/>
                    <a:pt x="16449" y="2598"/>
                    <a:pt x="16690" y="2432"/>
                  </a:cubicBezTo>
                  <a:cubicBezTo>
                    <a:pt x="16749" y="2391"/>
                    <a:pt x="16756" y="2322"/>
                    <a:pt x="16726" y="2274"/>
                  </a:cubicBezTo>
                  <a:cubicBezTo>
                    <a:pt x="16726" y="2273"/>
                    <a:pt x="16726" y="2273"/>
                    <a:pt x="16727" y="2271"/>
                  </a:cubicBezTo>
                  <a:cubicBezTo>
                    <a:pt x="16737" y="2136"/>
                    <a:pt x="16673" y="1985"/>
                    <a:pt x="16587" y="1877"/>
                  </a:cubicBezTo>
                  <a:cubicBezTo>
                    <a:pt x="16515" y="1787"/>
                    <a:pt x="16399" y="1674"/>
                    <a:pt x="16269" y="1674"/>
                  </a:cubicBezTo>
                  <a:cubicBezTo>
                    <a:pt x="16247" y="1674"/>
                    <a:pt x="16224" y="1677"/>
                    <a:pt x="16201" y="1685"/>
                  </a:cubicBezTo>
                  <a:cubicBezTo>
                    <a:pt x="16179" y="1691"/>
                    <a:pt x="16164" y="1702"/>
                    <a:pt x="16149" y="1717"/>
                  </a:cubicBezTo>
                  <a:cubicBezTo>
                    <a:pt x="15993" y="1764"/>
                    <a:pt x="15836" y="1813"/>
                    <a:pt x="15676" y="1867"/>
                  </a:cubicBezTo>
                  <a:cubicBezTo>
                    <a:pt x="15780" y="1138"/>
                    <a:pt x="16448" y="565"/>
                    <a:pt x="17266" y="550"/>
                  </a:cubicBezTo>
                  <a:cubicBezTo>
                    <a:pt x="17279" y="550"/>
                    <a:pt x="17291" y="549"/>
                    <a:pt x="17304" y="549"/>
                  </a:cubicBezTo>
                  <a:close/>
                  <a:moveTo>
                    <a:pt x="2629" y="878"/>
                  </a:moveTo>
                  <a:cubicBezTo>
                    <a:pt x="3713" y="878"/>
                    <a:pt x="4603" y="1679"/>
                    <a:pt x="4623" y="2684"/>
                  </a:cubicBezTo>
                  <a:cubicBezTo>
                    <a:pt x="4637" y="3332"/>
                    <a:pt x="4283" y="3910"/>
                    <a:pt x="3738" y="4249"/>
                  </a:cubicBezTo>
                  <a:cubicBezTo>
                    <a:pt x="3658" y="4087"/>
                    <a:pt x="3566" y="3930"/>
                    <a:pt x="3459" y="3785"/>
                  </a:cubicBezTo>
                  <a:cubicBezTo>
                    <a:pt x="3457" y="3778"/>
                    <a:pt x="3459" y="3769"/>
                    <a:pt x="3456" y="3760"/>
                  </a:cubicBezTo>
                  <a:cubicBezTo>
                    <a:pt x="3406" y="3631"/>
                    <a:pt x="3251" y="3594"/>
                    <a:pt x="3106" y="3594"/>
                  </a:cubicBezTo>
                  <a:cubicBezTo>
                    <a:pt x="3063" y="3594"/>
                    <a:pt x="3020" y="3598"/>
                    <a:pt x="2981" y="3603"/>
                  </a:cubicBezTo>
                  <a:cubicBezTo>
                    <a:pt x="2802" y="3628"/>
                    <a:pt x="2614" y="3715"/>
                    <a:pt x="2519" y="3861"/>
                  </a:cubicBezTo>
                  <a:cubicBezTo>
                    <a:pt x="2492" y="3903"/>
                    <a:pt x="2498" y="3949"/>
                    <a:pt x="2523" y="3987"/>
                  </a:cubicBezTo>
                  <a:cubicBezTo>
                    <a:pt x="2577" y="4182"/>
                    <a:pt x="2649" y="4374"/>
                    <a:pt x="2724" y="4565"/>
                  </a:cubicBezTo>
                  <a:cubicBezTo>
                    <a:pt x="2702" y="4569"/>
                    <a:pt x="2681" y="4571"/>
                    <a:pt x="2660" y="4571"/>
                  </a:cubicBezTo>
                  <a:cubicBezTo>
                    <a:pt x="2645" y="4571"/>
                    <a:pt x="2630" y="4571"/>
                    <a:pt x="2615" y="4571"/>
                  </a:cubicBezTo>
                  <a:cubicBezTo>
                    <a:pt x="1534" y="4571"/>
                    <a:pt x="643" y="3770"/>
                    <a:pt x="623" y="2766"/>
                  </a:cubicBezTo>
                  <a:cubicBezTo>
                    <a:pt x="602" y="1748"/>
                    <a:pt x="1483" y="902"/>
                    <a:pt x="2586" y="879"/>
                  </a:cubicBezTo>
                  <a:cubicBezTo>
                    <a:pt x="2600" y="879"/>
                    <a:pt x="2615" y="878"/>
                    <a:pt x="2629" y="878"/>
                  </a:cubicBezTo>
                  <a:close/>
                  <a:moveTo>
                    <a:pt x="18219" y="3933"/>
                  </a:moveTo>
                  <a:cubicBezTo>
                    <a:pt x="18255" y="4149"/>
                    <a:pt x="18301" y="4366"/>
                    <a:pt x="18346" y="4581"/>
                  </a:cubicBezTo>
                  <a:cubicBezTo>
                    <a:pt x="18377" y="4726"/>
                    <a:pt x="18401" y="4877"/>
                    <a:pt x="18435" y="5027"/>
                  </a:cubicBezTo>
                  <a:cubicBezTo>
                    <a:pt x="18440" y="5095"/>
                    <a:pt x="18454" y="5162"/>
                    <a:pt x="18466" y="5230"/>
                  </a:cubicBezTo>
                  <a:cubicBezTo>
                    <a:pt x="18484" y="5325"/>
                    <a:pt x="18496" y="5423"/>
                    <a:pt x="18528" y="5513"/>
                  </a:cubicBezTo>
                  <a:cubicBezTo>
                    <a:pt x="18359" y="5548"/>
                    <a:pt x="18193" y="5596"/>
                    <a:pt x="18039" y="5664"/>
                  </a:cubicBezTo>
                  <a:cubicBezTo>
                    <a:pt x="17995" y="5393"/>
                    <a:pt x="17908" y="5122"/>
                    <a:pt x="17840" y="4856"/>
                  </a:cubicBezTo>
                  <a:cubicBezTo>
                    <a:pt x="17777" y="4602"/>
                    <a:pt x="17725" y="4342"/>
                    <a:pt x="17637" y="4094"/>
                  </a:cubicBezTo>
                  <a:cubicBezTo>
                    <a:pt x="17841" y="4064"/>
                    <a:pt x="18037" y="4009"/>
                    <a:pt x="18219" y="3933"/>
                  </a:cubicBezTo>
                  <a:close/>
                  <a:moveTo>
                    <a:pt x="3059" y="3886"/>
                  </a:moveTo>
                  <a:cubicBezTo>
                    <a:pt x="3111" y="3886"/>
                    <a:pt x="3163" y="3898"/>
                    <a:pt x="3213" y="3907"/>
                  </a:cubicBezTo>
                  <a:cubicBezTo>
                    <a:pt x="3279" y="4076"/>
                    <a:pt x="3357" y="4242"/>
                    <a:pt x="3438" y="4408"/>
                  </a:cubicBezTo>
                  <a:lnTo>
                    <a:pt x="3667" y="4915"/>
                  </a:lnTo>
                  <a:cubicBezTo>
                    <a:pt x="3741" y="5110"/>
                    <a:pt x="3804" y="5319"/>
                    <a:pt x="3900" y="5507"/>
                  </a:cubicBezTo>
                  <a:cubicBezTo>
                    <a:pt x="3767" y="5573"/>
                    <a:pt x="3639" y="5647"/>
                    <a:pt x="3523" y="5732"/>
                  </a:cubicBezTo>
                  <a:cubicBezTo>
                    <a:pt x="3457" y="5498"/>
                    <a:pt x="3351" y="5271"/>
                    <a:pt x="3249" y="5048"/>
                  </a:cubicBezTo>
                  <a:lnTo>
                    <a:pt x="3033" y="4531"/>
                  </a:lnTo>
                  <a:cubicBezTo>
                    <a:pt x="2958" y="4346"/>
                    <a:pt x="2880" y="4163"/>
                    <a:pt x="2792" y="3985"/>
                  </a:cubicBezTo>
                  <a:cubicBezTo>
                    <a:pt x="2862" y="3937"/>
                    <a:pt x="2931" y="3899"/>
                    <a:pt x="3028" y="3888"/>
                  </a:cubicBezTo>
                  <a:cubicBezTo>
                    <a:pt x="3038" y="3887"/>
                    <a:pt x="3049" y="3886"/>
                    <a:pt x="3059" y="3886"/>
                  </a:cubicBezTo>
                  <a:close/>
                  <a:moveTo>
                    <a:pt x="12191" y="2516"/>
                  </a:moveTo>
                  <a:cubicBezTo>
                    <a:pt x="13275" y="2516"/>
                    <a:pt x="14164" y="3318"/>
                    <a:pt x="14185" y="4321"/>
                  </a:cubicBezTo>
                  <a:cubicBezTo>
                    <a:pt x="14197" y="4976"/>
                    <a:pt x="13837" y="5559"/>
                    <a:pt x="13284" y="5897"/>
                  </a:cubicBezTo>
                  <a:cubicBezTo>
                    <a:pt x="13243" y="5688"/>
                    <a:pt x="13204" y="5479"/>
                    <a:pt x="13165" y="5269"/>
                  </a:cubicBezTo>
                  <a:cubicBezTo>
                    <a:pt x="13165" y="5255"/>
                    <a:pt x="13162" y="5242"/>
                    <a:pt x="13158" y="5229"/>
                  </a:cubicBezTo>
                  <a:cubicBezTo>
                    <a:pt x="13156" y="5224"/>
                    <a:pt x="13155" y="5219"/>
                    <a:pt x="13155" y="5211"/>
                  </a:cubicBezTo>
                  <a:cubicBezTo>
                    <a:pt x="13145" y="5154"/>
                    <a:pt x="13093" y="5130"/>
                    <a:pt x="13038" y="5130"/>
                  </a:cubicBezTo>
                  <a:cubicBezTo>
                    <a:pt x="13031" y="5130"/>
                    <a:pt x="13025" y="5131"/>
                    <a:pt x="13018" y="5131"/>
                  </a:cubicBezTo>
                  <a:cubicBezTo>
                    <a:pt x="12907" y="5087"/>
                    <a:pt x="12782" y="5065"/>
                    <a:pt x="12656" y="5065"/>
                  </a:cubicBezTo>
                  <a:cubicBezTo>
                    <a:pt x="12396" y="5065"/>
                    <a:pt x="12134" y="5160"/>
                    <a:pt x="11993" y="5356"/>
                  </a:cubicBezTo>
                  <a:cubicBezTo>
                    <a:pt x="11968" y="5391"/>
                    <a:pt x="11973" y="5433"/>
                    <a:pt x="11995" y="5469"/>
                  </a:cubicBezTo>
                  <a:cubicBezTo>
                    <a:pt x="12030" y="5706"/>
                    <a:pt x="12061" y="5955"/>
                    <a:pt x="12101" y="6205"/>
                  </a:cubicBezTo>
                  <a:cubicBezTo>
                    <a:pt x="11053" y="6168"/>
                    <a:pt x="10203" y="5383"/>
                    <a:pt x="10183" y="4403"/>
                  </a:cubicBezTo>
                  <a:cubicBezTo>
                    <a:pt x="10162" y="3386"/>
                    <a:pt x="11043" y="2540"/>
                    <a:pt x="12146" y="2517"/>
                  </a:cubicBezTo>
                  <a:cubicBezTo>
                    <a:pt x="12161" y="2516"/>
                    <a:pt x="12176" y="2516"/>
                    <a:pt x="12191" y="2516"/>
                  </a:cubicBezTo>
                  <a:close/>
                  <a:moveTo>
                    <a:pt x="12698" y="5361"/>
                  </a:moveTo>
                  <a:cubicBezTo>
                    <a:pt x="12772" y="5361"/>
                    <a:pt x="12845" y="5369"/>
                    <a:pt x="12918" y="5382"/>
                  </a:cubicBezTo>
                  <a:cubicBezTo>
                    <a:pt x="12947" y="5601"/>
                    <a:pt x="12976" y="5820"/>
                    <a:pt x="13004" y="6041"/>
                  </a:cubicBezTo>
                  <a:lnTo>
                    <a:pt x="13081" y="6603"/>
                  </a:lnTo>
                  <a:cubicBezTo>
                    <a:pt x="13103" y="6755"/>
                    <a:pt x="13127" y="6909"/>
                    <a:pt x="13151" y="7062"/>
                  </a:cubicBezTo>
                  <a:cubicBezTo>
                    <a:pt x="12997" y="7083"/>
                    <a:pt x="12847" y="7117"/>
                    <a:pt x="12703" y="7167"/>
                  </a:cubicBezTo>
                  <a:cubicBezTo>
                    <a:pt x="12685" y="7018"/>
                    <a:pt x="12656" y="6869"/>
                    <a:pt x="12623" y="6718"/>
                  </a:cubicBezTo>
                  <a:lnTo>
                    <a:pt x="12482" y="6184"/>
                  </a:lnTo>
                  <a:cubicBezTo>
                    <a:pt x="12410" y="5943"/>
                    <a:pt x="12333" y="5704"/>
                    <a:pt x="12262" y="5474"/>
                  </a:cubicBezTo>
                  <a:cubicBezTo>
                    <a:pt x="12352" y="5434"/>
                    <a:pt x="12442" y="5396"/>
                    <a:pt x="12538" y="5376"/>
                  </a:cubicBezTo>
                  <a:cubicBezTo>
                    <a:pt x="12592" y="5365"/>
                    <a:pt x="12645" y="5361"/>
                    <a:pt x="12698" y="5361"/>
                  </a:cubicBezTo>
                  <a:close/>
                  <a:moveTo>
                    <a:pt x="9975" y="5621"/>
                  </a:moveTo>
                  <a:cubicBezTo>
                    <a:pt x="10066" y="5755"/>
                    <a:pt x="10170" y="5880"/>
                    <a:pt x="10284" y="5994"/>
                  </a:cubicBezTo>
                  <a:cubicBezTo>
                    <a:pt x="9391" y="6315"/>
                    <a:pt x="8493" y="6643"/>
                    <a:pt x="7610" y="6995"/>
                  </a:cubicBezTo>
                  <a:lnTo>
                    <a:pt x="7057" y="7223"/>
                  </a:lnTo>
                  <a:cubicBezTo>
                    <a:pt x="6872" y="7299"/>
                    <a:pt x="6688" y="7376"/>
                    <a:pt x="6505" y="7454"/>
                  </a:cubicBezTo>
                  <a:cubicBezTo>
                    <a:pt x="6419" y="7294"/>
                    <a:pt x="6362" y="7141"/>
                    <a:pt x="6346" y="6960"/>
                  </a:cubicBezTo>
                  <a:cubicBezTo>
                    <a:pt x="6533" y="6917"/>
                    <a:pt x="6720" y="6869"/>
                    <a:pt x="6908" y="6815"/>
                  </a:cubicBezTo>
                  <a:lnTo>
                    <a:pt x="7479" y="6641"/>
                  </a:lnTo>
                  <a:cubicBezTo>
                    <a:pt x="8335" y="6358"/>
                    <a:pt x="9183" y="5993"/>
                    <a:pt x="9975" y="5621"/>
                  </a:cubicBezTo>
                  <a:close/>
                  <a:moveTo>
                    <a:pt x="15363" y="3092"/>
                  </a:moveTo>
                  <a:cubicBezTo>
                    <a:pt x="15748" y="3706"/>
                    <a:pt x="16466" y="4115"/>
                    <a:pt x="17283" y="4116"/>
                  </a:cubicBezTo>
                  <a:cubicBezTo>
                    <a:pt x="17319" y="4372"/>
                    <a:pt x="17393" y="4627"/>
                    <a:pt x="17455" y="4877"/>
                  </a:cubicBezTo>
                  <a:cubicBezTo>
                    <a:pt x="17533" y="5195"/>
                    <a:pt x="17589" y="5532"/>
                    <a:pt x="17711" y="5837"/>
                  </a:cubicBezTo>
                  <a:cubicBezTo>
                    <a:pt x="17127" y="6221"/>
                    <a:pt x="16750" y="6856"/>
                    <a:pt x="16766" y="7564"/>
                  </a:cubicBezTo>
                  <a:cubicBezTo>
                    <a:pt x="16767" y="7642"/>
                    <a:pt x="16773" y="7718"/>
                    <a:pt x="16783" y="7789"/>
                  </a:cubicBezTo>
                  <a:cubicBezTo>
                    <a:pt x="16352" y="7912"/>
                    <a:pt x="15931" y="8073"/>
                    <a:pt x="15507" y="8208"/>
                  </a:cubicBezTo>
                  <a:cubicBezTo>
                    <a:pt x="15501" y="8210"/>
                    <a:pt x="15495" y="8211"/>
                    <a:pt x="15488" y="8213"/>
                  </a:cubicBezTo>
                  <a:cubicBezTo>
                    <a:pt x="15132" y="7520"/>
                    <a:pt x="14367" y="7040"/>
                    <a:pt x="13484" y="7039"/>
                  </a:cubicBezTo>
                  <a:cubicBezTo>
                    <a:pt x="13455" y="6850"/>
                    <a:pt x="13423" y="6662"/>
                    <a:pt x="13389" y="6472"/>
                  </a:cubicBezTo>
                  <a:cubicBezTo>
                    <a:pt x="14230" y="6061"/>
                    <a:pt x="14798" y="5243"/>
                    <a:pt x="14779" y="4309"/>
                  </a:cubicBezTo>
                  <a:cubicBezTo>
                    <a:pt x="14773" y="3996"/>
                    <a:pt x="14700" y="3701"/>
                    <a:pt x="14576" y="3430"/>
                  </a:cubicBezTo>
                  <a:cubicBezTo>
                    <a:pt x="14845" y="3332"/>
                    <a:pt x="15105" y="3211"/>
                    <a:pt x="15363" y="3092"/>
                  </a:cubicBezTo>
                  <a:close/>
                  <a:moveTo>
                    <a:pt x="19001" y="6008"/>
                  </a:moveTo>
                  <a:cubicBezTo>
                    <a:pt x="19888" y="6008"/>
                    <a:pt x="20616" y="6663"/>
                    <a:pt x="20634" y="7485"/>
                  </a:cubicBezTo>
                  <a:cubicBezTo>
                    <a:pt x="20650" y="8318"/>
                    <a:pt x="19931" y="9011"/>
                    <a:pt x="19027" y="9029"/>
                  </a:cubicBezTo>
                  <a:cubicBezTo>
                    <a:pt x="19015" y="9030"/>
                    <a:pt x="19004" y="9030"/>
                    <a:pt x="18992" y="9030"/>
                  </a:cubicBezTo>
                  <a:cubicBezTo>
                    <a:pt x="18106" y="9030"/>
                    <a:pt x="17377" y="8374"/>
                    <a:pt x="17360" y="7552"/>
                  </a:cubicBezTo>
                  <a:cubicBezTo>
                    <a:pt x="17344" y="6719"/>
                    <a:pt x="18063" y="6027"/>
                    <a:pt x="18966" y="6008"/>
                  </a:cubicBezTo>
                  <a:cubicBezTo>
                    <a:pt x="18978" y="6008"/>
                    <a:pt x="18989" y="6008"/>
                    <a:pt x="19001" y="6008"/>
                  </a:cubicBezTo>
                  <a:close/>
                  <a:moveTo>
                    <a:pt x="21152" y="8038"/>
                  </a:moveTo>
                  <a:cubicBezTo>
                    <a:pt x="21421" y="8183"/>
                    <a:pt x="21706" y="8303"/>
                    <a:pt x="21980" y="8434"/>
                  </a:cubicBezTo>
                  <a:lnTo>
                    <a:pt x="22504" y="8697"/>
                  </a:lnTo>
                  <a:cubicBezTo>
                    <a:pt x="22640" y="8766"/>
                    <a:pt x="22778" y="8832"/>
                    <a:pt x="22920" y="8889"/>
                  </a:cubicBezTo>
                  <a:cubicBezTo>
                    <a:pt x="22901" y="8939"/>
                    <a:pt x="22865" y="8990"/>
                    <a:pt x="22834" y="9017"/>
                  </a:cubicBezTo>
                  <a:cubicBezTo>
                    <a:pt x="22775" y="9067"/>
                    <a:pt x="22708" y="9082"/>
                    <a:pt x="22652" y="9124"/>
                  </a:cubicBezTo>
                  <a:cubicBezTo>
                    <a:pt x="22566" y="9068"/>
                    <a:pt x="22477" y="9016"/>
                    <a:pt x="22381" y="8969"/>
                  </a:cubicBezTo>
                  <a:lnTo>
                    <a:pt x="21849" y="8705"/>
                  </a:lnTo>
                  <a:cubicBezTo>
                    <a:pt x="21590" y="8564"/>
                    <a:pt x="21337" y="8407"/>
                    <a:pt x="21066" y="8286"/>
                  </a:cubicBezTo>
                  <a:cubicBezTo>
                    <a:pt x="21100" y="8207"/>
                    <a:pt x="21128" y="8124"/>
                    <a:pt x="21152" y="8038"/>
                  </a:cubicBezTo>
                  <a:close/>
                  <a:moveTo>
                    <a:pt x="16855" y="8098"/>
                  </a:moveTo>
                  <a:cubicBezTo>
                    <a:pt x="16894" y="8219"/>
                    <a:pt x="16945" y="8337"/>
                    <a:pt x="17006" y="8448"/>
                  </a:cubicBezTo>
                  <a:cubicBezTo>
                    <a:pt x="16564" y="8553"/>
                    <a:pt x="16121" y="8697"/>
                    <a:pt x="15684" y="8849"/>
                  </a:cubicBezTo>
                  <a:lnTo>
                    <a:pt x="15107" y="9052"/>
                  </a:lnTo>
                  <a:cubicBezTo>
                    <a:pt x="14900" y="9125"/>
                    <a:pt x="14695" y="9198"/>
                    <a:pt x="14492" y="9266"/>
                  </a:cubicBezTo>
                  <a:cubicBezTo>
                    <a:pt x="14446" y="9228"/>
                    <a:pt x="14399" y="9192"/>
                    <a:pt x="14367" y="9139"/>
                  </a:cubicBezTo>
                  <a:cubicBezTo>
                    <a:pt x="14320" y="9061"/>
                    <a:pt x="14322" y="8984"/>
                    <a:pt x="14320" y="8901"/>
                  </a:cubicBezTo>
                  <a:cubicBezTo>
                    <a:pt x="14569" y="8850"/>
                    <a:pt x="14811" y="8779"/>
                    <a:pt x="15051" y="8699"/>
                  </a:cubicBezTo>
                  <a:lnTo>
                    <a:pt x="15611" y="8507"/>
                  </a:lnTo>
                  <a:cubicBezTo>
                    <a:pt x="15679" y="8484"/>
                    <a:pt x="15746" y="8462"/>
                    <a:pt x="15814" y="8438"/>
                  </a:cubicBezTo>
                  <a:cubicBezTo>
                    <a:pt x="16160" y="8324"/>
                    <a:pt x="16513" y="8223"/>
                    <a:pt x="16855" y="8098"/>
                  </a:cubicBezTo>
                  <a:close/>
                  <a:moveTo>
                    <a:pt x="5112" y="5773"/>
                  </a:moveTo>
                  <a:cubicBezTo>
                    <a:pt x="5762" y="5773"/>
                    <a:pt x="6341" y="6063"/>
                    <a:pt x="6706" y="6512"/>
                  </a:cubicBezTo>
                  <a:cubicBezTo>
                    <a:pt x="6516" y="6595"/>
                    <a:pt x="6329" y="6679"/>
                    <a:pt x="6143" y="6770"/>
                  </a:cubicBezTo>
                  <a:cubicBezTo>
                    <a:pt x="6091" y="6794"/>
                    <a:pt x="6075" y="6838"/>
                    <a:pt x="6082" y="6877"/>
                  </a:cubicBezTo>
                  <a:cubicBezTo>
                    <a:pt x="6008" y="7167"/>
                    <a:pt x="6092" y="7522"/>
                    <a:pt x="6346" y="7719"/>
                  </a:cubicBezTo>
                  <a:cubicBezTo>
                    <a:pt x="6376" y="7741"/>
                    <a:pt x="6408" y="7750"/>
                    <a:pt x="6438" y="7750"/>
                  </a:cubicBezTo>
                  <a:cubicBezTo>
                    <a:pt x="6456" y="7750"/>
                    <a:pt x="6474" y="7747"/>
                    <a:pt x="6490" y="7741"/>
                  </a:cubicBezTo>
                  <a:cubicBezTo>
                    <a:pt x="6493" y="7741"/>
                    <a:pt x="6495" y="7741"/>
                    <a:pt x="6497" y="7741"/>
                  </a:cubicBezTo>
                  <a:cubicBezTo>
                    <a:pt x="6499" y="7741"/>
                    <a:pt x="6501" y="7741"/>
                    <a:pt x="6504" y="7740"/>
                  </a:cubicBezTo>
                  <a:cubicBezTo>
                    <a:pt x="6705" y="7683"/>
                    <a:pt x="6903" y="7624"/>
                    <a:pt x="7104" y="7561"/>
                  </a:cubicBezTo>
                  <a:cubicBezTo>
                    <a:pt x="7104" y="7568"/>
                    <a:pt x="7105" y="7574"/>
                    <a:pt x="7105" y="7582"/>
                  </a:cubicBezTo>
                  <a:cubicBezTo>
                    <a:pt x="7126" y="8596"/>
                    <a:pt x="6245" y="9444"/>
                    <a:pt x="5143" y="9467"/>
                  </a:cubicBezTo>
                  <a:cubicBezTo>
                    <a:pt x="5128" y="9467"/>
                    <a:pt x="5114" y="9467"/>
                    <a:pt x="5099" y="9467"/>
                  </a:cubicBezTo>
                  <a:cubicBezTo>
                    <a:pt x="4015" y="9467"/>
                    <a:pt x="3126" y="8665"/>
                    <a:pt x="3105" y="7661"/>
                  </a:cubicBezTo>
                  <a:cubicBezTo>
                    <a:pt x="3083" y="6643"/>
                    <a:pt x="3964" y="5796"/>
                    <a:pt x="5068" y="5774"/>
                  </a:cubicBezTo>
                  <a:cubicBezTo>
                    <a:pt x="5083" y="5773"/>
                    <a:pt x="5097" y="5773"/>
                    <a:pt x="5112" y="5773"/>
                  </a:cubicBezTo>
                  <a:close/>
                  <a:moveTo>
                    <a:pt x="23600" y="8096"/>
                  </a:moveTo>
                  <a:cubicBezTo>
                    <a:pt x="24280" y="8096"/>
                    <a:pt x="24841" y="8599"/>
                    <a:pt x="24854" y="9230"/>
                  </a:cubicBezTo>
                  <a:cubicBezTo>
                    <a:pt x="24867" y="9870"/>
                    <a:pt x="24314" y="10402"/>
                    <a:pt x="23622" y="10416"/>
                  </a:cubicBezTo>
                  <a:cubicBezTo>
                    <a:pt x="23612" y="10417"/>
                    <a:pt x="23602" y="10417"/>
                    <a:pt x="23592" y="10417"/>
                  </a:cubicBezTo>
                  <a:cubicBezTo>
                    <a:pt x="22926" y="10417"/>
                    <a:pt x="22377" y="9931"/>
                    <a:pt x="22343" y="9318"/>
                  </a:cubicBezTo>
                  <a:lnTo>
                    <a:pt x="22343" y="9318"/>
                  </a:lnTo>
                  <a:cubicBezTo>
                    <a:pt x="22452" y="9361"/>
                    <a:pt x="22562" y="9396"/>
                    <a:pt x="22676" y="9416"/>
                  </a:cubicBezTo>
                  <a:cubicBezTo>
                    <a:pt x="22678" y="9416"/>
                    <a:pt x="22680" y="9416"/>
                    <a:pt x="22682" y="9416"/>
                  </a:cubicBezTo>
                  <a:cubicBezTo>
                    <a:pt x="22690" y="9416"/>
                    <a:pt x="22698" y="9415"/>
                    <a:pt x="22707" y="9415"/>
                  </a:cubicBezTo>
                  <a:cubicBezTo>
                    <a:pt x="22734" y="9421"/>
                    <a:pt x="22763" y="9424"/>
                    <a:pt x="22791" y="9424"/>
                  </a:cubicBezTo>
                  <a:cubicBezTo>
                    <a:pt x="22920" y="9424"/>
                    <a:pt x="23054" y="9364"/>
                    <a:pt x="23138" y="9272"/>
                  </a:cubicBezTo>
                  <a:cubicBezTo>
                    <a:pt x="23250" y="9147"/>
                    <a:pt x="23268" y="8908"/>
                    <a:pt x="23198" y="8761"/>
                  </a:cubicBezTo>
                  <a:cubicBezTo>
                    <a:pt x="23186" y="8734"/>
                    <a:pt x="23167" y="8717"/>
                    <a:pt x="23146" y="8704"/>
                  </a:cubicBezTo>
                  <a:cubicBezTo>
                    <a:pt x="23142" y="8699"/>
                    <a:pt x="23141" y="8696"/>
                    <a:pt x="23136" y="8692"/>
                  </a:cubicBezTo>
                  <a:cubicBezTo>
                    <a:pt x="23010" y="8599"/>
                    <a:pt x="22873" y="8511"/>
                    <a:pt x="22731" y="8425"/>
                  </a:cubicBezTo>
                  <a:cubicBezTo>
                    <a:pt x="22951" y="8230"/>
                    <a:pt x="23245" y="8104"/>
                    <a:pt x="23573" y="8097"/>
                  </a:cubicBezTo>
                  <a:cubicBezTo>
                    <a:pt x="23582" y="8096"/>
                    <a:pt x="23591" y="8096"/>
                    <a:pt x="23600" y="8096"/>
                  </a:cubicBezTo>
                  <a:close/>
                  <a:moveTo>
                    <a:pt x="13476" y="7586"/>
                  </a:moveTo>
                  <a:cubicBezTo>
                    <a:pt x="14101" y="7586"/>
                    <a:pt x="14647" y="7912"/>
                    <a:pt x="14921" y="8392"/>
                  </a:cubicBezTo>
                  <a:cubicBezTo>
                    <a:pt x="14648" y="8481"/>
                    <a:pt x="14377" y="8578"/>
                    <a:pt x="14121" y="8704"/>
                  </a:cubicBezTo>
                  <a:cubicBezTo>
                    <a:pt x="14101" y="8713"/>
                    <a:pt x="14090" y="8724"/>
                    <a:pt x="14079" y="8737"/>
                  </a:cubicBezTo>
                  <a:cubicBezTo>
                    <a:pt x="14054" y="8750"/>
                    <a:pt x="14032" y="8771"/>
                    <a:pt x="14019" y="8801"/>
                  </a:cubicBezTo>
                  <a:cubicBezTo>
                    <a:pt x="13926" y="9029"/>
                    <a:pt x="13983" y="9317"/>
                    <a:pt x="14207" y="9446"/>
                  </a:cubicBezTo>
                  <a:cubicBezTo>
                    <a:pt x="14272" y="9505"/>
                    <a:pt x="14350" y="9549"/>
                    <a:pt x="14436" y="9549"/>
                  </a:cubicBezTo>
                  <a:cubicBezTo>
                    <a:pt x="14455" y="9549"/>
                    <a:pt x="14474" y="9547"/>
                    <a:pt x="14494" y="9543"/>
                  </a:cubicBezTo>
                  <a:cubicBezTo>
                    <a:pt x="14497" y="9543"/>
                    <a:pt x="14498" y="9541"/>
                    <a:pt x="14501" y="9541"/>
                  </a:cubicBezTo>
                  <a:cubicBezTo>
                    <a:pt x="14510" y="9542"/>
                    <a:pt x="14519" y="9543"/>
                    <a:pt x="14528" y="9543"/>
                  </a:cubicBezTo>
                  <a:cubicBezTo>
                    <a:pt x="14542" y="9543"/>
                    <a:pt x="14556" y="9541"/>
                    <a:pt x="14572" y="9537"/>
                  </a:cubicBezTo>
                  <a:cubicBezTo>
                    <a:pt x="14737" y="9490"/>
                    <a:pt x="14905" y="9446"/>
                    <a:pt x="15075" y="9401"/>
                  </a:cubicBezTo>
                  <a:lnTo>
                    <a:pt x="15075" y="9401"/>
                  </a:lnTo>
                  <a:cubicBezTo>
                    <a:pt x="14920" y="10077"/>
                    <a:pt x="14279" y="10592"/>
                    <a:pt x="13503" y="10608"/>
                  </a:cubicBezTo>
                  <a:cubicBezTo>
                    <a:pt x="13491" y="10608"/>
                    <a:pt x="13479" y="10608"/>
                    <a:pt x="13467" y="10608"/>
                  </a:cubicBezTo>
                  <a:cubicBezTo>
                    <a:pt x="12581" y="10608"/>
                    <a:pt x="11852" y="9953"/>
                    <a:pt x="11836" y="9130"/>
                  </a:cubicBezTo>
                  <a:cubicBezTo>
                    <a:pt x="11818" y="8297"/>
                    <a:pt x="12538" y="7605"/>
                    <a:pt x="13441" y="7586"/>
                  </a:cubicBezTo>
                  <a:cubicBezTo>
                    <a:pt x="13453" y="7586"/>
                    <a:pt x="13465" y="7586"/>
                    <a:pt x="13476" y="7586"/>
                  </a:cubicBezTo>
                  <a:close/>
                  <a:moveTo>
                    <a:pt x="17308" y="1"/>
                  </a:moveTo>
                  <a:cubicBezTo>
                    <a:pt x="17291" y="1"/>
                    <a:pt x="17273" y="1"/>
                    <a:pt x="17256" y="1"/>
                  </a:cubicBezTo>
                  <a:cubicBezTo>
                    <a:pt x="16033" y="26"/>
                    <a:pt x="15056" y="959"/>
                    <a:pt x="15066" y="2086"/>
                  </a:cubicBezTo>
                  <a:cubicBezTo>
                    <a:pt x="14672" y="2237"/>
                    <a:pt x="14284" y="2404"/>
                    <a:pt x="13927" y="2587"/>
                  </a:cubicBezTo>
                  <a:cubicBezTo>
                    <a:pt x="13469" y="2203"/>
                    <a:pt x="12860" y="1967"/>
                    <a:pt x="12195" y="1967"/>
                  </a:cubicBezTo>
                  <a:cubicBezTo>
                    <a:pt x="12175" y="1967"/>
                    <a:pt x="12155" y="1968"/>
                    <a:pt x="12135" y="1968"/>
                  </a:cubicBezTo>
                  <a:cubicBezTo>
                    <a:pt x="10704" y="1997"/>
                    <a:pt x="9562" y="3096"/>
                    <a:pt x="9589" y="4416"/>
                  </a:cubicBezTo>
                  <a:cubicBezTo>
                    <a:pt x="9595" y="4736"/>
                    <a:pt x="9671" y="5037"/>
                    <a:pt x="9799" y="5313"/>
                  </a:cubicBezTo>
                  <a:cubicBezTo>
                    <a:pt x="8959" y="5626"/>
                    <a:pt x="8095" y="5935"/>
                    <a:pt x="7257" y="6279"/>
                  </a:cubicBezTo>
                  <a:cubicBezTo>
                    <a:pt x="6791" y="5642"/>
                    <a:pt x="6002" y="5225"/>
                    <a:pt x="5112" y="5225"/>
                  </a:cubicBezTo>
                  <a:cubicBezTo>
                    <a:pt x="5093" y="5225"/>
                    <a:pt x="5075" y="5226"/>
                    <a:pt x="5056" y="5226"/>
                  </a:cubicBezTo>
                  <a:cubicBezTo>
                    <a:pt x="4763" y="5232"/>
                    <a:pt x="4482" y="5284"/>
                    <a:pt x="4218" y="5374"/>
                  </a:cubicBezTo>
                  <a:cubicBezTo>
                    <a:pt x="4168" y="5163"/>
                    <a:pt x="4069" y="4955"/>
                    <a:pt x="3978" y="4763"/>
                  </a:cubicBezTo>
                  <a:cubicBezTo>
                    <a:pt x="4736" y="4330"/>
                    <a:pt x="5236" y="3554"/>
                    <a:pt x="5220" y="2675"/>
                  </a:cubicBezTo>
                  <a:cubicBezTo>
                    <a:pt x="5192" y="1372"/>
                    <a:pt x="4039" y="332"/>
                    <a:pt x="2633" y="332"/>
                  </a:cubicBezTo>
                  <a:cubicBezTo>
                    <a:pt x="2614" y="332"/>
                    <a:pt x="2595" y="332"/>
                    <a:pt x="2575" y="332"/>
                  </a:cubicBezTo>
                  <a:cubicBezTo>
                    <a:pt x="1143" y="360"/>
                    <a:pt x="0" y="1459"/>
                    <a:pt x="27" y="2780"/>
                  </a:cubicBezTo>
                  <a:cubicBezTo>
                    <a:pt x="55" y="4083"/>
                    <a:pt x="1208" y="5123"/>
                    <a:pt x="2614" y="5123"/>
                  </a:cubicBezTo>
                  <a:cubicBezTo>
                    <a:pt x="2633" y="5123"/>
                    <a:pt x="2653" y="5123"/>
                    <a:pt x="2672" y="5123"/>
                  </a:cubicBezTo>
                  <a:cubicBezTo>
                    <a:pt x="2760" y="5122"/>
                    <a:pt x="2849" y="5116"/>
                    <a:pt x="2935" y="5105"/>
                  </a:cubicBezTo>
                  <a:cubicBezTo>
                    <a:pt x="3038" y="5382"/>
                    <a:pt x="3127" y="5673"/>
                    <a:pt x="3278" y="5930"/>
                  </a:cubicBezTo>
                  <a:cubicBezTo>
                    <a:pt x="2792" y="6376"/>
                    <a:pt x="2495" y="6996"/>
                    <a:pt x="2510" y="7676"/>
                  </a:cubicBezTo>
                  <a:cubicBezTo>
                    <a:pt x="2536" y="8979"/>
                    <a:pt x="3692" y="10019"/>
                    <a:pt x="5098" y="10019"/>
                  </a:cubicBezTo>
                  <a:cubicBezTo>
                    <a:pt x="5117" y="10019"/>
                    <a:pt x="5135" y="10019"/>
                    <a:pt x="5154" y="10019"/>
                  </a:cubicBezTo>
                  <a:cubicBezTo>
                    <a:pt x="6586" y="9988"/>
                    <a:pt x="7729" y="8891"/>
                    <a:pt x="7701" y="7570"/>
                  </a:cubicBezTo>
                  <a:cubicBezTo>
                    <a:pt x="7700" y="7503"/>
                    <a:pt x="7694" y="7437"/>
                    <a:pt x="7687" y="7372"/>
                  </a:cubicBezTo>
                  <a:cubicBezTo>
                    <a:pt x="8671" y="7040"/>
                    <a:pt x="9645" y="6653"/>
                    <a:pt x="10592" y="6256"/>
                  </a:cubicBezTo>
                  <a:cubicBezTo>
                    <a:pt x="11031" y="6571"/>
                    <a:pt x="11582" y="6760"/>
                    <a:pt x="12179" y="6760"/>
                  </a:cubicBezTo>
                  <a:cubicBezTo>
                    <a:pt x="12187" y="6760"/>
                    <a:pt x="12195" y="6760"/>
                    <a:pt x="12203" y="6760"/>
                  </a:cubicBezTo>
                  <a:cubicBezTo>
                    <a:pt x="12246" y="6950"/>
                    <a:pt x="12298" y="7138"/>
                    <a:pt x="12362" y="7318"/>
                  </a:cubicBezTo>
                  <a:cubicBezTo>
                    <a:pt x="11680" y="7682"/>
                    <a:pt x="11224" y="8369"/>
                    <a:pt x="11241" y="9146"/>
                  </a:cubicBezTo>
                  <a:cubicBezTo>
                    <a:pt x="11265" y="10266"/>
                    <a:pt x="12257" y="11160"/>
                    <a:pt x="13463" y="11160"/>
                  </a:cubicBezTo>
                  <a:cubicBezTo>
                    <a:pt x="13480" y="11160"/>
                    <a:pt x="13498" y="11160"/>
                    <a:pt x="13515" y="11160"/>
                  </a:cubicBezTo>
                  <a:cubicBezTo>
                    <a:pt x="14678" y="11136"/>
                    <a:pt x="15617" y="10292"/>
                    <a:pt x="15699" y="9243"/>
                  </a:cubicBezTo>
                  <a:cubicBezTo>
                    <a:pt x="16219" y="9108"/>
                    <a:pt x="16738" y="8960"/>
                    <a:pt x="17225" y="8770"/>
                  </a:cubicBezTo>
                  <a:cubicBezTo>
                    <a:pt x="17632" y="9263"/>
                    <a:pt x="18272" y="9582"/>
                    <a:pt x="18990" y="9582"/>
                  </a:cubicBezTo>
                  <a:cubicBezTo>
                    <a:pt x="19007" y="9582"/>
                    <a:pt x="19025" y="9582"/>
                    <a:pt x="19042" y="9581"/>
                  </a:cubicBezTo>
                  <a:cubicBezTo>
                    <a:pt x="19852" y="9564"/>
                    <a:pt x="20554" y="9147"/>
                    <a:pt x="20933" y="8541"/>
                  </a:cubicBezTo>
                  <a:cubicBezTo>
                    <a:pt x="21163" y="8715"/>
                    <a:pt x="21431" y="8855"/>
                    <a:pt x="21687" y="8990"/>
                  </a:cubicBezTo>
                  <a:cubicBezTo>
                    <a:pt x="21713" y="9004"/>
                    <a:pt x="21741" y="9019"/>
                    <a:pt x="21768" y="9033"/>
                  </a:cubicBezTo>
                  <a:cubicBezTo>
                    <a:pt x="21755" y="9120"/>
                    <a:pt x="21748" y="9207"/>
                    <a:pt x="21749" y="9297"/>
                  </a:cubicBezTo>
                  <a:cubicBezTo>
                    <a:pt x="21767" y="10227"/>
                    <a:pt x="22591" y="10969"/>
                    <a:pt x="23594" y="10969"/>
                  </a:cubicBezTo>
                  <a:cubicBezTo>
                    <a:pt x="23608" y="10969"/>
                    <a:pt x="23622" y="10968"/>
                    <a:pt x="23636" y="10968"/>
                  </a:cubicBezTo>
                  <a:cubicBezTo>
                    <a:pt x="24657" y="10947"/>
                    <a:pt x="25472" y="10164"/>
                    <a:pt x="25452" y="9221"/>
                  </a:cubicBezTo>
                  <a:cubicBezTo>
                    <a:pt x="25430" y="8289"/>
                    <a:pt x="24606" y="7547"/>
                    <a:pt x="23604" y="7547"/>
                  </a:cubicBezTo>
                  <a:cubicBezTo>
                    <a:pt x="23590" y="7547"/>
                    <a:pt x="23576" y="7548"/>
                    <a:pt x="23563" y="7548"/>
                  </a:cubicBezTo>
                  <a:cubicBezTo>
                    <a:pt x="23020" y="7559"/>
                    <a:pt x="22537" y="7786"/>
                    <a:pt x="22205" y="8137"/>
                  </a:cubicBezTo>
                  <a:cubicBezTo>
                    <a:pt x="21880" y="7979"/>
                    <a:pt x="21541" y="7846"/>
                    <a:pt x="21213" y="7752"/>
                  </a:cubicBezTo>
                  <a:cubicBezTo>
                    <a:pt x="21224" y="7661"/>
                    <a:pt x="21231" y="7569"/>
                    <a:pt x="21229" y="7474"/>
                  </a:cubicBezTo>
                  <a:cubicBezTo>
                    <a:pt x="21206" y="6354"/>
                    <a:pt x="20213" y="5460"/>
                    <a:pt x="19007" y="5460"/>
                  </a:cubicBezTo>
                  <a:cubicBezTo>
                    <a:pt x="18990" y="5460"/>
                    <a:pt x="18973" y="5460"/>
                    <a:pt x="18955" y="5460"/>
                  </a:cubicBezTo>
                  <a:cubicBezTo>
                    <a:pt x="18945" y="5460"/>
                    <a:pt x="18936" y="5461"/>
                    <a:pt x="18925" y="5463"/>
                  </a:cubicBezTo>
                  <a:cubicBezTo>
                    <a:pt x="18924" y="5430"/>
                    <a:pt x="18920" y="5397"/>
                    <a:pt x="18913" y="5362"/>
                  </a:cubicBezTo>
                  <a:cubicBezTo>
                    <a:pt x="18909" y="5272"/>
                    <a:pt x="18882" y="5175"/>
                    <a:pt x="18849" y="5082"/>
                  </a:cubicBezTo>
                  <a:cubicBezTo>
                    <a:pt x="18821" y="4930"/>
                    <a:pt x="18779" y="4778"/>
                    <a:pt x="18745" y="4624"/>
                  </a:cubicBezTo>
                  <a:cubicBezTo>
                    <a:pt x="18679" y="4338"/>
                    <a:pt x="18616" y="4051"/>
                    <a:pt x="18528" y="3770"/>
                  </a:cubicBezTo>
                  <a:cubicBezTo>
                    <a:pt x="19143" y="3392"/>
                    <a:pt x="19544" y="2744"/>
                    <a:pt x="19529" y="2015"/>
                  </a:cubicBezTo>
                  <a:cubicBezTo>
                    <a:pt x="19506" y="895"/>
                    <a:pt x="18514" y="1"/>
                    <a:pt x="173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30"/>
            <p:cNvSpPr/>
            <p:nvPr/>
          </p:nvSpPr>
          <p:spPr>
            <a:xfrm>
              <a:off x="2051018" y="622074"/>
              <a:ext cx="78938" cy="72529"/>
            </a:xfrm>
            <a:custGeom>
              <a:rect b="b" l="l" r="r" t="t"/>
              <a:pathLst>
                <a:path extrusionOk="0" h="2320" w="2525">
                  <a:moveTo>
                    <a:pt x="1259" y="0"/>
                  </a:moveTo>
                  <a:cubicBezTo>
                    <a:pt x="1249" y="0"/>
                    <a:pt x="1240" y="0"/>
                    <a:pt x="1230" y="1"/>
                  </a:cubicBezTo>
                  <a:cubicBezTo>
                    <a:pt x="902" y="7"/>
                    <a:pt x="608" y="133"/>
                    <a:pt x="388" y="329"/>
                  </a:cubicBezTo>
                  <a:cubicBezTo>
                    <a:pt x="530" y="414"/>
                    <a:pt x="667" y="503"/>
                    <a:pt x="793" y="595"/>
                  </a:cubicBezTo>
                  <a:cubicBezTo>
                    <a:pt x="798" y="599"/>
                    <a:pt x="800" y="602"/>
                    <a:pt x="803" y="607"/>
                  </a:cubicBezTo>
                  <a:cubicBezTo>
                    <a:pt x="824" y="620"/>
                    <a:pt x="843" y="637"/>
                    <a:pt x="855" y="664"/>
                  </a:cubicBezTo>
                  <a:cubicBezTo>
                    <a:pt x="923" y="811"/>
                    <a:pt x="907" y="1050"/>
                    <a:pt x="795" y="1175"/>
                  </a:cubicBezTo>
                  <a:cubicBezTo>
                    <a:pt x="711" y="1267"/>
                    <a:pt x="577" y="1327"/>
                    <a:pt x="448" y="1327"/>
                  </a:cubicBezTo>
                  <a:cubicBezTo>
                    <a:pt x="420" y="1327"/>
                    <a:pt x="391" y="1324"/>
                    <a:pt x="364" y="1318"/>
                  </a:cubicBezTo>
                  <a:cubicBezTo>
                    <a:pt x="357" y="1318"/>
                    <a:pt x="349" y="1320"/>
                    <a:pt x="342" y="1320"/>
                  </a:cubicBezTo>
                  <a:cubicBezTo>
                    <a:pt x="339" y="1320"/>
                    <a:pt x="336" y="1319"/>
                    <a:pt x="333" y="1319"/>
                  </a:cubicBezTo>
                  <a:cubicBezTo>
                    <a:pt x="219" y="1299"/>
                    <a:pt x="110" y="1264"/>
                    <a:pt x="0" y="1221"/>
                  </a:cubicBezTo>
                  <a:lnTo>
                    <a:pt x="0" y="1221"/>
                  </a:lnTo>
                  <a:cubicBezTo>
                    <a:pt x="34" y="1835"/>
                    <a:pt x="583" y="2320"/>
                    <a:pt x="1251" y="2320"/>
                  </a:cubicBezTo>
                  <a:cubicBezTo>
                    <a:pt x="1261" y="2320"/>
                    <a:pt x="1270" y="2320"/>
                    <a:pt x="1279" y="2319"/>
                  </a:cubicBezTo>
                  <a:cubicBezTo>
                    <a:pt x="1970" y="2305"/>
                    <a:pt x="2524" y="1774"/>
                    <a:pt x="2511" y="1133"/>
                  </a:cubicBezTo>
                  <a:cubicBezTo>
                    <a:pt x="2498" y="504"/>
                    <a:pt x="1939" y="0"/>
                    <a:pt x="12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30"/>
            <p:cNvSpPr/>
            <p:nvPr/>
          </p:nvSpPr>
          <p:spPr>
            <a:xfrm>
              <a:off x="1371361" y="396491"/>
              <a:ext cx="126144" cy="115390"/>
            </a:xfrm>
            <a:custGeom>
              <a:rect b="b" l="l" r="r" t="t"/>
              <a:pathLst>
                <a:path extrusionOk="0" h="3691" w="4035">
                  <a:moveTo>
                    <a:pt x="2029" y="1"/>
                  </a:moveTo>
                  <a:cubicBezTo>
                    <a:pt x="2014" y="1"/>
                    <a:pt x="1999" y="1"/>
                    <a:pt x="1984" y="1"/>
                  </a:cubicBezTo>
                  <a:cubicBezTo>
                    <a:pt x="880" y="23"/>
                    <a:pt x="0" y="870"/>
                    <a:pt x="21" y="1888"/>
                  </a:cubicBezTo>
                  <a:cubicBezTo>
                    <a:pt x="41" y="2889"/>
                    <a:pt x="929" y="3691"/>
                    <a:pt x="2011" y="3691"/>
                  </a:cubicBezTo>
                  <a:cubicBezTo>
                    <a:pt x="2027" y="3691"/>
                    <a:pt x="2043" y="3690"/>
                    <a:pt x="2058" y="3690"/>
                  </a:cubicBezTo>
                  <a:cubicBezTo>
                    <a:pt x="2081" y="3690"/>
                    <a:pt x="2100" y="3688"/>
                    <a:pt x="2123" y="3687"/>
                  </a:cubicBezTo>
                  <a:cubicBezTo>
                    <a:pt x="2047" y="3495"/>
                    <a:pt x="1975" y="3304"/>
                    <a:pt x="1921" y="3109"/>
                  </a:cubicBezTo>
                  <a:cubicBezTo>
                    <a:pt x="1896" y="3070"/>
                    <a:pt x="1890" y="3024"/>
                    <a:pt x="1917" y="2982"/>
                  </a:cubicBezTo>
                  <a:cubicBezTo>
                    <a:pt x="2014" y="2836"/>
                    <a:pt x="2201" y="2750"/>
                    <a:pt x="2379" y="2725"/>
                  </a:cubicBezTo>
                  <a:cubicBezTo>
                    <a:pt x="2418" y="2719"/>
                    <a:pt x="2462" y="2716"/>
                    <a:pt x="2507" y="2716"/>
                  </a:cubicBezTo>
                  <a:cubicBezTo>
                    <a:pt x="2650" y="2716"/>
                    <a:pt x="2805" y="2753"/>
                    <a:pt x="2854" y="2882"/>
                  </a:cubicBezTo>
                  <a:cubicBezTo>
                    <a:pt x="2857" y="2890"/>
                    <a:pt x="2857" y="2898"/>
                    <a:pt x="2857" y="2907"/>
                  </a:cubicBezTo>
                  <a:cubicBezTo>
                    <a:pt x="2964" y="3052"/>
                    <a:pt x="3056" y="3209"/>
                    <a:pt x="3136" y="3371"/>
                  </a:cubicBezTo>
                  <a:cubicBezTo>
                    <a:pt x="3681" y="3032"/>
                    <a:pt x="4035" y="2454"/>
                    <a:pt x="4021" y="1805"/>
                  </a:cubicBezTo>
                  <a:cubicBezTo>
                    <a:pt x="4001" y="802"/>
                    <a:pt x="3111" y="1"/>
                    <a:pt x="202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30"/>
            <p:cNvSpPr/>
            <p:nvPr/>
          </p:nvSpPr>
          <p:spPr>
            <a:xfrm>
              <a:off x="2011097" y="620230"/>
              <a:ext cx="58023" cy="33982"/>
            </a:xfrm>
            <a:custGeom>
              <a:rect b="b" l="l" r="r" t="t"/>
              <a:pathLst>
                <a:path extrusionOk="0" h="1087" w="1856">
                  <a:moveTo>
                    <a:pt x="88" y="0"/>
                  </a:moveTo>
                  <a:cubicBezTo>
                    <a:pt x="63" y="85"/>
                    <a:pt x="36" y="168"/>
                    <a:pt x="1" y="248"/>
                  </a:cubicBezTo>
                  <a:cubicBezTo>
                    <a:pt x="272" y="369"/>
                    <a:pt x="526" y="526"/>
                    <a:pt x="784" y="667"/>
                  </a:cubicBezTo>
                  <a:lnTo>
                    <a:pt x="1317" y="931"/>
                  </a:lnTo>
                  <a:cubicBezTo>
                    <a:pt x="1411" y="978"/>
                    <a:pt x="1500" y="1030"/>
                    <a:pt x="1588" y="1086"/>
                  </a:cubicBezTo>
                  <a:cubicBezTo>
                    <a:pt x="1643" y="1044"/>
                    <a:pt x="1713" y="1029"/>
                    <a:pt x="1770" y="979"/>
                  </a:cubicBezTo>
                  <a:cubicBezTo>
                    <a:pt x="1801" y="952"/>
                    <a:pt x="1838" y="901"/>
                    <a:pt x="1855" y="851"/>
                  </a:cubicBezTo>
                  <a:cubicBezTo>
                    <a:pt x="1715" y="793"/>
                    <a:pt x="1577" y="727"/>
                    <a:pt x="1439" y="659"/>
                  </a:cubicBezTo>
                  <a:lnTo>
                    <a:pt x="916" y="396"/>
                  </a:lnTo>
                  <a:cubicBezTo>
                    <a:pt x="640" y="265"/>
                    <a:pt x="356" y="144"/>
                    <a:pt x="8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30"/>
            <p:cNvSpPr/>
            <p:nvPr/>
          </p:nvSpPr>
          <p:spPr>
            <a:xfrm>
              <a:off x="1721896" y="606162"/>
              <a:ext cx="101759" cy="94475"/>
            </a:xfrm>
            <a:custGeom>
              <a:rect b="b" l="l" r="r" t="t"/>
              <a:pathLst>
                <a:path extrusionOk="0" h="3022" w="3255">
                  <a:moveTo>
                    <a:pt x="1661" y="0"/>
                  </a:moveTo>
                  <a:cubicBezTo>
                    <a:pt x="1648" y="0"/>
                    <a:pt x="1636" y="0"/>
                    <a:pt x="1623" y="0"/>
                  </a:cubicBezTo>
                  <a:cubicBezTo>
                    <a:pt x="721" y="18"/>
                    <a:pt x="1" y="711"/>
                    <a:pt x="17" y="1543"/>
                  </a:cubicBezTo>
                  <a:cubicBezTo>
                    <a:pt x="34" y="2365"/>
                    <a:pt x="762" y="3021"/>
                    <a:pt x="1647" y="3021"/>
                  </a:cubicBezTo>
                  <a:cubicBezTo>
                    <a:pt x="1660" y="3021"/>
                    <a:pt x="1672" y="3021"/>
                    <a:pt x="1684" y="3021"/>
                  </a:cubicBezTo>
                  <a:cubicBezTo>
                    <a:pt x="2461" y="3005"/>
                    <a:pt x="3101" y="2490"/>
                    <a:pt x="3255" y="1816"/>
                  </a:cubicBezTo>
                  <a:lnTo>
                    <a:pt x="3255" y="1816"/>
                  </a:lnTo>
                  <a:cubicBezTo>
                    <a:pt x="3085" y="1860"/>
                    <a:pt x="2917" y="1905"/>
                    <a:pt x="2752" y="1952"/>
                  </a:cubicBezTo>
                  <a:cubicBezTo>
                    <a:pt x="2739" y="1955"/>
                    <a:pt x="2725" y="1956"/>
                    <a:pt x="2712" y="1956"/>
                  </a:cubicBezTo>
                  <a:cubicBezTo>
                    <a:pt x="2702" y="1956"/>
                    <a:pt x="2692" y="1955"/>
                    <a:pt x="2683" y="1954"/>
                  </a:cubicBezTo>
                  <a:cubicBezTo>
                    <a:pt x="2681" y="1954"/>
                    <a:pt x="2679" y="1957"/>
                    <a:pt x="2677" y="1957"/>
                  </a:cubicBezTo>
                  <a:cubicBezTo>
                    <a:pt x="2658" y="1961"/>
                    <a:pt x="2640" y="1963"/>
                    <a:pt x="2621" y="1963"/>
                  </a:cubicBezTo>
                  <a:cubicBezTo>
                    <a:pt x="2534" y="1963"/>
                    <a:pt x="2455" y="1919"/>
                    <a:pt x="2390" y="1859"/>
                  </a:cubicBezTo>
                  <a:cubicBezTo>
                    <a:pt x="2166" y="1731"/>
                    <a:pt x="2109" y="1442"/>
                    <a:pt x="2202" y="1214"/>
                  </a:cubicBezTo>
                  <a:cubicBezTo>
                    <a:pt x="2214" y="1183"/>
                    <a:pt x="2236" y="1163"/>
                    <a:pt x="2261" y="1151"/>
                  </a:cubicBezTo>
                  <a:cubicBezTo>
                    <a:pt x="2272" y="1138"/>
                    <a:pt x="2284" y="1127"/>
                    <a:pt x="2303" y="1117"/>
                  </a:cubicBezTo>
                  <a:cubicBezTo>
                    <a:pt x="2559" y="990"/>
                    <a:pt x="2830" y="895"/>
                    <a:pt x="3104" y="806"/>
                  </a:cubicBezTo>
                  <a:cubicBezTo>
                    <a:pt x="2829" y="327"/>
                    <a:pt x="2286" y="0"/>
                    <a:pt x="16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30"/>
            <p:cNvSpPr/>
            <p:nvPr/>
          </p:nvSpPr>
          <p:spPr>
            <a:xfrm>
              <a:off x="1800144" y="622074"/>
              <a:ext cx="84002" cy="36546"/>
            </a:xfrm>
            <a:custGeom>
              <a:rect b="b" l="l" r="r" t="t"/>
              <a:pathLst>
                <a:path extrusionOk="0" h="1169" w="2687">
                  <a:moveTo>
                    <a:pt x="2535" y="1"/>
                  </a:moveTo>
                  <a:cubicBezTo>
                    <a:pt x="2194" y="126"/>
                    <a:pt x="1841" y="228"/>
                    <a:pt x="1495" y="341"/>
                  </a:cubicBezTo>
                  <a:cubicBezTo>
                    <a:pt x="1427" y="363"/>
                    <a:pt x="1359" y="387"/>
                    <a:pt x="1292" y="410"/>
                  </a:cubicBezTo>
                  <a:lnTo>
                    <a:pt x="732" y="602"/>
                  </a:lnTo>
                  <a:cubicBezTo>
                    <a:pt x="491" y="682"/>
                    <a:pt x="249" y="753"/>
                    <a:pt x="1" y="804"/>
                  </a:cubicBezTo>
                  <a:cubicBezTo>
                    <a:pt x="3" y="887"/>
                    <a:pt x="1" y="962"/>
                    <a:pt x="48" y="1042"/>
                  </a:cubicBezTo>
                  <a:cubicBezTo>
                    <a:pt x="80" y="1095"/>
                    <a:pt x="127" y="1131"/>
                    <a:pt x="172" y="1169"/>
                  </a:cubicBezTo>
                  <a:cubicBezTo>
                    <a:pt x="375" y="1101"/>
                    <a:pt x="581" y="1029"/>
                    <a:pt x="788" y="955"/>
                  </a:cubicBezTo>
                  <a:lnTo>
                    <a:pt x="1364" y="752"/>
                  </a:lnTo>
                  <a:cubicBezTo>
                    <a:pt x="1801" y="600"/>
                    <a:pt x="2244" y="456"/>
                    <a:pt x="2686" y="351"/>
                  </a:cubicBezTo>
                  <a:cubicBezTo>
                    <a:pt x="2626" y="240"/>
                    <a:pt x="2574" y="122"/>
                    <a:pt x="25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30"/>
            <p:cNvSpPr/>
            <p:nvPr/>
          </p:nvSpPr>
          <p:spPr>
            <a:xfrm>
              <a:off x="1439855" y="490401"/>
              <a:ext cx="34670" cy="57679"/>
            </a:xfrm>
            <a:custGeom>
              <a:rect b="b" l="l" r="r" t="t"/>
              <a:pathLst>
                <a:path extrusionOk="0" h="1845" w="1109">
                  <a:moveTo>
                    <a:pt x="269" y="0"/>
                  </a:moveTo>
                  <a:cubicBezTo>
                    <a:pt x="258" y="0"/>
                    <a:pt x="247" y="1"/>
                    <a:pt x="236" y="2"/>
                  </a:cubicBezTo>
                  <a:cubicBezTo>
                    <a:pt x="141" y="12"/>
                    <a:pt x="71" y="50"/>
                    <a:pt x="1" y="98"/>
                  </a:cubicBezTo>
                  <a:cubicBezTo>
                    <a:pt x="89" y="278"/>
                    <a:pt x="167" y="460"/>
                    <a:pt x="241" y="644"/>
                  </a:cubicBezTo>
                  <a:lnTo>
                    <a:pt x="458" y="1162"/>
                  </a:lnTo>
                  <a:cubicBezTo>
                    <a:pt x="559" y="1386"/>
                    <a:pt x="666" y="1612"/>
                    <a:pt x="731" y="1845"/>
                  </a:cubicBezTo>
                  <a:cubicBezTo>
                    <a:pt x="848" y="1761"/>
                    <a:pt x="975" y="1686"/>
                    <a:pt x="1109" y="1621"/>
                  </a:cubicBezTo>
                  <a:cubicBezTo>
                    <a:pt x="1012" y="1434"/>
                    <a:pt x="948" y="1224"/>
                    <a:pt x="875" y="1029"/>
                  </a:cubicBezTo>
                  <a:lnTo>
                    <a:pt x="646" y="521"/>
                  </a:lnTo>
                  <a:cubicBezTo>
                    <a:pt x="565" y="356"/>
                    <a:pt x="487" y="190"/>
                    <a:pt x="422" y="20"/>
                  </a:cubicBezTo>
                  <a:cubicBezTo>
                    <a:pt x="372" y="11"/>
                    <a:pt x="320" y="0"/>
                    <a:pt x="2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30"/>
            <p:cNvSpPr/>
            <p:nvPr/>
          </p:nvSpPr>
          <p:spPr>
            <a:xfrm>
              <a:off x="1903870" y="491776"/>
              <a:ext cx="27886" cy="54240"/>
            </a:xfrm>
            <a:custGeom>
              <a:rect b="b" l="l" r="r" t="t"/>
              <a:pathLst>
                <a:path extrusionOk="0" h="1735" w="892">
                  <a:moveTo>
                    <a:pt x="582" y="1"/>
                  </a:moveTo>
                  <a:cubicBezTo>
                    <a:pt x="400" y="78"/>
                    <a:pt x="204" y="134"/>
                    <a:pt x="0" y="162"/>
                  </a:cubicBezTo>
                  <a:cubicBezTo>
                    <a:pt x="85" y="411"/>
                    <a:pt x="140" y="671"/>
                    <a:pt x="203" y="925"/>
                  </a:cubicBezTo>
                  <a:cubicBezTo>
                    <a:pt x="271" y="1193"/>
                    <a:pt x="358" y="1462"/>
                    <a:pt x="402" y="1734"/>
                  </a:cubicBezTo>
                  <a:cubicBezTo>
                    <a:pt x="556" y="1667"/>
                    <a:pt x="721" y="1619"/>
                    <a:pt x="891" y="1583"/>
                  </a:cubicBezTo>
                  <a:cubicBezTo>
                    <a:pt x="859" y="1493"/>
                    <a:pt x="847" y="1395"/>
                    <a:pt x="829" y="1298"/>
                  </a:cubicBezTo>
                  <a:cubicBezTo>
                    <a:pt x="817" y="1230"/>
                    <a:pt x="803" y="1163"/>
                    <a:pt x="798" y="1095"/>
                  </a:cubicBezTo>
                  <a:cubicBezTo>
                    <a:pt x="764" y="947"/>
                    <a:pt x="740" y="795"/>
                    <a:pt x="709" y="650"/>
                  </a:cubicBezTo>
                  <a:cubicBezTo>
                    <a:pt x="662" y="434"/>
                    <a:pt x="616" y="218"/>
                    <a:pt x="5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30"/>
            <p:cNvSpPr/>
            <p:nvPr/>
          </p:nvSpPr>
          <p:spPr>
            <a:xfrm>
              <a:off x="1735870" y="536543"/>
              <a:ext cx="27792" cy="56491"/>
            </a:xfrm>
            <a:custGeom>
              <a:rect b="b" l="l" r="r" t="t"/>
              <a:pathLst>
                <a:path extrusionOk="0" h="1807" w="889">
                  <a:moveTo>
                    <a:pt x="435" y="1"/>
                  </a:moveTo>
                  <a:cubicBezTo>
                    <a:pt x="383" y="1"/>
                    <a:pt x="330" y="5"/>
                    <a:pt x="276" y="16"/>
                  </a:cubicBezTo>
                  <a:cubicBezTo>
                    <a:pt x="178" y="34"/>
                    <a:pt x="90" y="73"/>
                    <a:pt x="0" y="114"/>
                  </a:cubicBezTo>
                  <a:cubicBezTo>
                    <a:pt x="71" y="344"/>
                    <a:pt x="149" y="582"/>
                    <a:pt x="221" y="825"/>
                  </a:cubicBezTo>
                  <a:lnTo>
                    <a:pt x="361" y="1358"/>
                  </a:lnTo>
                  <a:cubicBezTo>
                    <a:pt x="394" y="1508"/>
                    <a:pt x="423" y="1657"/>
                    <a:pt x="441" y="1807"/>
                  </a:cubicBezTo>
                  <a:cubicBezTo>
                    <a:pt x="585" y="1758"/>
                    <a:pt x="735" y="1723"/>
                    <a:pt x="889" y="1702"/>
                  </a:cubicBezTo>
                  <a:cubicBezTo>
                    <a:pt x="865" y="1549"/>
                    <a:pt x="841" y="1397"/>
                    <a:pt x="819" y="1243"/>
                  </a:cubicBezTo>
                  <a:lnTo>
                    <a:pt x="742" y="681"/>
                  </a:lnTo>
                  <a:cubicBezTo>
                    <a:pt x="714" y="460"/>
                    <a:pt x="685" y="241"/>
                    <a:pt x="656" y="22"/>
                  </a:cubicBezTo>
                  <a:cubicBezTo>
                    <a:pt x="582" y="9"/>
                    <a:pt x="509" y="1"/>
                    <a:pt x="4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30"/>
            <p:cNvSpPr/>
            <p:nvPr/>
          </p:nvSpPr>
          <p:spPr>
            <a:xfrm>
              <a:off x="1795924" y="431285"/>
              <a:ext cx="68871" cy="36077"/>
            </a:xfrm>
            <a:custGeom>
              <a:rect b="b" l="l" r="r" t="t"/>
              <a:pathLst>
                <a:path extrusionOk="0" h="1154" w="2203">
                  <a:moveTo>
                    <a:pt x="2065" y="0"/>
                  </a:moveTo>
                  <a:cubicBezTo>
                    <a:pt x="1881" y="92"/>
                    <a:pt x="1690" y="182"/>
                    <a:pt x="1495" y="270"/>
                  </a:cubicBezTo>
                  <a:lnTo>
                    <a:pt x="934" y="508"/>
                  </a:lnTo>
                  <a:cubicBezTo>
                    <a:pt x="623" y="633"/>
                    <a:pt x="310" y="746"/>
                    <a:pt x="0" y="839"/>
                  </a:cubicBezTo>
                  <a:cubicBezTo>
                    <a:pt x="89" y="939"/>
                    <a:pt x="169" y="1043"/>
                    <a:pt x="241" y="1154"/>
                  </a:cubicBezTo>
                  <a:cubicBezTo>
                    <a:pt x="491" y="1017"/>
                    <a:pt x="757" y="899"/>
                    <a:pt x="1022" y="784"/>
                  </a:cubicBezTo>
                  <a:lnTo>
                    <a:pt x="1559" y="544"/>
                  </a:lnTo>
                  <a:cubicBezTo>
                    <a:pt x="1771" y="448"/>
                    <a:pt x="1984" y="357"/>
                    <a:pt x="2203" y="286"/>
                  </a:cubicBezTo>
                  <a:cubicBezTo>
                    <a:pt x="2203" y="285"/>
                    <a:pt x="2201" y="284"/>
                    <a:pt x="2201" y="283"/>
                  </a:cubicBezTo>
                  <a:cubicBezTo>
                    <a:pt x="2188" y="196"/>
                    <a:pt x="2169" y="119"/>
                    <a:pt x="2111" y="47"/>
                  </a:cubicBezTo>
                  <a:cubicBezTo>
                    <a:pt x="2098" y="30"/>
                    <a:pt x="2081" y="15"/>
                    <a:pt x="2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30"/>
            <p:cNvSpPr/>
            <p:nvPr/>
          </p:nvSpPr>
          <p:spPr>
            <a:xfrm>
              <a:off x="1670221" y="447541"/>
              <a:ext cx="126175" cy="115390"/>
            </a:xfrm>
            <a:custGeom>
              <a:rect b="b" l="l" r="r" t="t"/>
              <a:pathLst>
                <a:path extrusionOk="0" h="3691" w="4036">
                  <a:moveTo>
                    <a:pt x="2027" y="0"/>
                  </a:moveTo>
                  <a:cubicBezTo>
                    <a:pt x="2013" y="0"/>
                    <a:pt x="1998" y="0"/>
                    <a:pt x="1984" y="1"/>
                  </a:cubicBezTo>
                  <a:cubicBezTo>
                    <a:pt x="882" y="24"/>
                    <a:pt x="0" y="870"/>
                    <a:pt x="21" y="1888"/>
                  </a:cubicBezTo>
                  <a:cubicBezTo>
                    <a:pt x="41" y="2869"/>
                    <a:pt x="891" y="3654"/>
                    <a:pt x="1939" y="3691"/>
                  </a:cubicBezTo>
                  <a:cubicBezTo>
                    <a:pt x="1899" y="3441"/>
                    <a:pt x="1868" y="3192"/>
                    <a:pt x="1833" y="2955"/>
                  </a:cubicBezTo>
                  <a:cubicBezTo>
                    <a:pt x="1812" y="2919"/>
                    <a:pt x="1806" y="2877"/>
                    <a:pt x="1831" y="2842"/>
                  </a:cubicBezTo>
                  <a:cubicBezTo>
                    <a:pt x="1972" y="2645"/>
                    <a:pt x="2235" y="2550"/>
                    <a:pt x="2495" y="2550"/>
                  </a:cubicBezTo>
                  <a:cubicBezTo>
                    <a:pt x="2621" y="2550"/>
                    <a:pt x="2746" y="2572"/>
                    <a:pt x="2856" y="2616"/>
                  </a:cubicBezTo>
                  <a:cubicBezTo>
                    <a:pt x="2863" y="2615"/>
                    <a:pt x="2870" y="2615"/>
                    <a:pt x="2877" y="2615"/>
                  </a:cubicBezTo>
                  <a:cubicBezTo>
                    <a:pt x="2931" y="2615"/>
                    <a:pt x="2982" y="2641"/>
                    <a:pt x="2993" y="2696"/>
                  </a:cubicBezTo>
                  <a:cubicBezTo>
                    <a:pt x="2994" y="2702"/>
                    <a:pt x="2994" y="2708"/>
                    <a:pt x="2996" y="2713"/>
                  </a:cubicBezTo>
                  <a:cubicBezTo>
                    <a:pt x="3001" y="2726"/>
                    <a:pt x="3003" y="2741"/>
                    <a:pt x="3003" y="2754"/>
                  </a:cubicBezTo>
                  <a:cubicBezTo>
                    <a:pt x="3043" y="2963"/>
                    <a:pt x="3082" y="3173"/>
                    <a:pt x="3122" y="3382"/>
                  </a:cubicBezTo>
                  <a:cubicBezTo>
                    <a:pt x="3675" y="3044"/>
                    <a:pt x="4035" y="2461"/>
                    <a:pt x="4023" y="1806"/>
                  </a:cubicBezTo>
                  <a:cubicBezTo>
                    <a:pt x="4002" y="801"/>
                    <a:pt x="3111" y="0"/>
                    <a:pt x="202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30"/>
            <p:cNvSpPr/>
            <p:nvPr/>
          </p:nvSpPr>
          <p:spPr>
            <a:xfrm>
              <a:off x="1894710" y="556800"/>
              <a:ext cx="103416" cy="94475"/>
            </a:xfrm>
            <a:custGeom>
              <a:rect b="b" l="l" r="r" t="t"/>
              <a:pathLst>
                <a:path extrusionOk="0" h="3022" w="3308">
                  <a:moveTo>
                    <a:pt x="1660" y="1"/>
                  </a:moveTo>
                  <a:cubicBezTo>
                    <a:pt x="1648" y="1"/>
                    <a:pt x="1635" y="1"/>
                    <a:pt x="1623" y="1"/>
                  </a:cubicBezTo>
                  <a:cubicBezTo>
                    <a:pt x="720" y="19"/>
                    <a:pt x="1" y="711"/>
                    <a:pt x="17" y="1544"/>
                  </a:cubicBezTo>
                  <a:cubicBezTo>
                    <a:pt x="34" y="2366"/>
                    <a:pt x="763" y="3022"/>
                    <a:pt x="1649" y="3022"/>
                  </a:cubicBezTo>
                  <a:cubicBezTo>
                    <a:pt x="1661" y="3022"/>
                    <a:pt x="1672" y="3022"/>
                    <a:pt x="1684" y="3021"/>
                  </a:cubicBezTo>
                  <a:cubicBezTo>
                    <a:pt x="2586" y="3003"/>
                    <a:pt x="3307" y="2310"/>
                    <a:pt x="3291" y="1477"/>
                  </a:cubicBezTo>
                  <a:cubicBezTo>
                    <a:pt x="3273" y="656"/>
                    <a:pt x="2546" y="1"/>
                    <a:pt x="166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30"/>
            <p:cNvSpPr/>
            <p:nvPr/>
          </p:nvSpPr>
          <p:spPr>
            <a:xfrm>
              <a:off x="1550896" y="544671"/>
              <a:ext cx="123112" cy="57335"/>
            </a:xfrm>
            <a:custGeom>
              <a:rect b="b" l="l" r="r" t="t"/>
              <a:pathLst>
                <a:path extrusionOk="0" h="1834" w="3938">
                  <a:moveTo>
                    <a:pt x="3629" y="1"/>
                  </a:moveTo>
                  <a:cubicBezTo>
                    <a:pt x="2837" y="375"/>
                    <a:pt x="1990" y="739"/>
                    <a:pt x="1133" y="1021"/>
                  </a:cubicBezTo>
                  <a:lnTo>
                    <a:pt x="562" y="1196"/>
                  </a:lnTo>
                  <a:cubicBezTo>
                    <a:pt x="374" y="1249"/>
                    <a:pt x="187" y="1297"/>
                    <a:pt x="0" y="1340"/>
                  </a:cubicBezTo>
                  <a:cubicBezTo>
                    <a:pt x="17" y="1520"/>
                    <a:pt x="73" y="1673"/>
                    <a:pt x="160" y="1833"/>
                  </a:cubicBezTo>
                  <a:cubicBezTo>
                    <a:pt x="343" y="1755"/>
                    <a:pt x="527" y="1677"/>
                    <a:pt x="712" y="1602"/>
                  </a:cubicBezTo>
                  <a:lnTo>
                    <a:pt x="1265" y="1375"/>
                  </a:lnTo>
                  <a:cubicBezTo>
                    <a:pt x="2148" y="1024"/>
                    <a:pt x="3046" y="696"/>
                    <a:pt x="3937" y="374"/>
                  </a:cubicBezTo>
                  <a:cubicBezTo>
                    <a:pt x="3822" y="260"/>
                    <a:pt x="3718" y="135"/>
                    <a:pt x="36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30"/>
            <p:cNvSpPr/>
            <p:nvPr/>
          </p:nvSpPr>
          <p:spPr>
            <a:xfrm>
              <a:off x="1842566" y="386113"/>
              <a:ext cx="102416" cy="94475"/>
            </a:xfrm>
            <a:custGeom>
              <a:rect b="b" l="l" r="r" t="t"/>
              <a:pathLst>
                <a:path extrusionOk="0" h="3022" w="3276">
                  <a:moveTo>
                    <a:pt x="1629" y="0"/>
                  </a:moveTo>
                  <a:cubicBezTo>
                    <a:pt x="1616" y="0"/>
                    <a:pt x="1604" y="1"/>
                    <a:pt x="1591" y="1"/>
                  </a:cubicBezTo>
                  <a:cubicBezTo>
                    <a:pt x="773" y="18"/>
                    <a:pt x="105" y="590"/>
                    <a:pt x="1" y="1318"/>
                  </a:cubicBezTo>
                  <a:cubicBezTo>
                    <a:pt x="161" y="1265"/>
                    <a:pt x="318" y="1215"/>
                    <a:pt x="474" y="1168"/>
                  </a:cubicBezTo>
                  <a:cubicBezTo>
                    <a:pt x="489" y="1153"/>
                    <a:pt x="505" y="1142"/>
                    <a:pt x="526" y="1136"/>
                  </a:cubicBezTo>
                  <a:cubicBezTo>
                    <a:pt x="549" y="1128"/>
                    <a:pt x="572" y="1125"/>
                    <a:pt x="594" y="1125"/>
                  </a:cubicBezTo>
                  <a:cubicBezTo>
                    <a:pt x="723" y="1125"/>
                    <a:pt x="840" y="1239"/>
                    <a:pt x="912" y="1328"/>
                  </a:cubicBezTo>
                  <a:cubicBezTo>
                    <a:pt x="998" y="1436"/>
                    <a:pt x="1063" y="1586"/>
                    <a:pt x="1052" y="1722"/>
                  </a:cubicBezTo>
                  <a:cubicBezTo>
                    <a:pt x="1052" y="1724"/>
                    <a:pt x="1052" y="1724"/>
                    <a:pt x="1051" y="1725"/>
                  </a:cubicBezTo>
                  <a:cubicBezTo>
                    <a:pt x="1081" y="1773"/>
                    <a:pt x="1075" y="1842"/>
                    <a:pt x="1015" y="1884"/>
                  </a:cubicBezTo>
                  <a:cubicBezTo>
                    <a:pt x="774" y="2049"/>
                    <a:pt x="502" y="2180"/>
                    <a:pt x="227" y="2303"/>
                  </a:cubicBezTo>
                  <a:cubicBezTo>
                    <a:pt x="516" y="2735"/>
                    <a:pt x="1032" y="3022"/>
                    <a:pt x="1619" y="3022"/>
                  </a:cubicBezTo>
                  <a:cubicBezTo>
                    <a:pt x="1630" y="3022"/>
                    <a:pt x="1641" y="3022"/>
                    <a:pt x="1653" y="3021"/>
                  </a:cubicBezTo>
                  <a:cubicBezTo>
                    <a:pt x="2555" y="3004"/>
                    <a:pt x="3275" y="2311"/>
                    <a:pt x="3258" y="1478"/>
                  </a:cubicBezTo>
                  <a:cubicBezTo>
                    <a:pt x="3242" y="657"/>
                    <a:pt x="2514" y="0"/>
                    <a:pt x="16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30"/>
            <p:cNvSpPr/>
            <p:nvPr/>
          </p:nvSpPr>
          <p:spPr>
            <a:xfrm>
              <a:off x="1448952" y="549360"/>
              <a:ext cx="126394" cy="115577"/>
            </a:xfrm>
            <a:custGeom>
              <a:rect b="b" l="l" r="r" t="t"/>
              <a:pathLst>
                <a:path extrusionOk="0" h="3697" w="4043">
                  <a:moveTo>
                    <a:pt x="2028" y="0"/>
                  </a:moveTo>
                  <a:cubicBezTo>
                    <a:pt x="2013" y="0"/>
                    <a:pt x="1999" y="0"/>
                    <a:pt x="1984" y="1"/>
                  </a:cubicBezTo>
                  <a:cubicBezTo>
                    <a:pt x="880" y="27"/>
                    <a:pt x="0" y="872"/>
                    <a:pt x="21" y="1890"/>
                  </a:cubicBezTo>
                  <a:cubicBezTo>
                    <a:pt x="42" y="2894"/>
                    <a:pt x="931" y="3696"/>
                    <a:pt x="2015" y="3696"/>
                  </a:cubicBezTo>
                  <a:cubicBezTo>
                    <a:pt x="2030" y="3696"/>
                    <a:pt x="2044" y="3696"/>
                    <a:pt x="2059" y="3696"/>
                  </a:cubicBezTo>
                  <a:cubicBezTo>
                    <a:pt x="3162" y="3673"/>
                    <a:pt x="4042" y="2826"/>
                    <a:pt x="4021" y="1808"/>
                  </a:cubicBezTo>
                  <a:cubicBezTo>
                    <a:pt x="4021" y="1802"/>
                    <a:pt x="4020" y="1796"/>
                    <a:pt x="4020" y="1787"/>
                  </a:cubicBezTo>
                  <a:cubicBezTo>
                    <a:pt x="3819" y="1850"/>
                    <a:pt x="3621" y="1911"/>
                    <a:pt x="3421" y="1967"/>
                  </a:cubicBezTo>
                  <a:cubicBezTo>
                    <a:pt x="3418" y="1968"/>
                    <a:pt x="3416" y="1968"/>
                    <a:pt x="3413" y="1968"/>
                  </a:cubicBezTo>
                  <a:cubicBezTo>
                    <a:pt x="3411" y="1968"/>
                    <a:pt x="3409" y="1968"/>
                    <a:pt x="3406" y="1968"/>
                  </a:cubicBezTo>
                  <a:cubicBezTo>
                    <a:pt x="3390" y="1974"/>
                    <a:pt x="3373" y="1977"/>
                    <a:pt x="3355" y="1977"/>
                  </a:cubicBezTo>
                  <a:cubicBezTo>
                    <a:pt x="3324" y="1977"/>
                    <a:pt x="3292" y="1967"/>
                    <a:pt x="3262" y="1944"/>
                  </a:cubicBezTo>
                  <a:cubicBezTo>
                    <a:pt x="3009" y="1750"/>
                    <a:pt x="2924" y="1395"/>
                    <a:pt x="2999" y="1104"/>
                  </a:cubicBezTo>
                  <a:cubicBezTo>
                    <a:pt x="2991" y="1064"/>
                    <a:pt x="3007" y="1021"/>
                    <a:pt x="3059" y="996"/>
                  </a:cubicBezTo>
                  <a:cubicBezTo>
                    <a:pt x="3245" y="907"/>
                    <a:pt x="3432" y="823"/>
                    <a:pt x="3622" y="739"/>
                  </a:cubicBezTo>
                  <a:cubicBezTo>
                    <a:pt x="3257" y="291"/>
                    <a:pt x="2678" y="0"/>
                    <a:pt x="20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30"/>
            <p:cNvSpPr/>
            <p:nvPr/>
          </p:nvSpPr>
          <p:spPr>
            <a:xfrm>
              <a:off x="2051018" y="655143"/>
              <a:ext cx="78938" cy="38672"/>
            </a:xfrm>
            <a:custGeom>
              <a:rect b="b" l="l" r="r" t="t"/>
              <a:pathLst>
                <a:path extrusionOk="0" h="1237" w="2525">
                  <a:moveTo>
                    <a:pt x="2507" y="0"/>
                  </a:moveTo>
                  <a:cubicBezTo>
                    <a:pt x="2318" y="327"/>
                    <a:pt x="1972" y="580"/>
                    <a:pt x="1500" y="657"/>
                  </a:cubicBezTo>
                  <a:cubicBezTo>
                    <a:pt x="1443" y="667"/>
                    <a:pt x="1385" y="671"/>
                    <a:pt x="1326" y="671"/>
                  </a:cubicBezTo>
                  <a:cubicBezTo>
                    <a:pt x="956" y="671"/>
                    <a:pt x="568" y="493"/>
                    <a:pt x="312" y="232"/>
                  </a:cubicBezTo>
                  <a:cubicBezTo>
                    <a:pt x="205" y="212"/>
                    <a:pt x="101" y="178"/>
                    <a:pt x="0" y="138"/>
                  </a:cubicBezTo>
                  <a:lnTo>
                    <a:pt x="0" y="138"/>
                  </a:lnTo>
                  <a:cubicBezTo>
                    <a:pt x="33" y="752"/>
                    <a:pt x="583" y="1237"/>
                    <a:pt x="1250" y="1237"/>
                  </a:cubicBezTo>
                  <a:cubicBezTo>
                    <a:pt x="1260" y="1237"/>
                    <a:pt x="1269" y="1237"/>
                    <a:pt x="1278" y="1236"/>
                  </a:cubicBezTo>
                  <a:cubicBezTo>
                    <a:pt x="1970" y="1222"/>
                    <a:pt x="2524" y="691"/>
                    <a:pt x="2511" y="50"/>
                  </a:cubicBezTo>
                  <a:cubicBezTo>
                    <a:pt x="2511" y="34"/>
                    <a:pt x="2509" y="17"/>
                    <a:pt x="2507" y="0"/>
                  </a:cubicBezTo>
                  <a:close/>
                </a:path>
              </a:pathLst>
            </a:custGeom>
            <a:solidFill>
              <a:srgbClr val="000000">
                <a:alpha val="156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30"/>
            <p:cNvSpPr/>
            <p:nvPr/>
          </p:nvSpPr>
          <p:spPr>
            <a:xfrm>
              <a:off x="1371674" y="418156"/>
              <a:ext cx="125832" cy="93725"/>
            </a:xfrm>
            <a:custGeom>
              <a:rect b="b" l="l" r="r" t="t"/>
              <a:pathLst>
                <a:path extrusionOk="0" h="2998" w="4025">
                  <a:moveTo>
                    <a:pt x="452" y="0"/>
                  </a:moveTo>
                  <a:lnTo>
                    <a:pt x="452" y="0"/>
                  </a:lnTo>
                  <a:cubicBezTo>
                    <a:pt x="168" y="326"/>
                    <a:pt x="0" y="742"/>
                    <a:pt x="11" y="1193"/>
                  </a:cubicBezTo>
                  <a:cubicBezTo>
                    <a:pt x="31" y="2196"/>
                    <a:pt x="922" y="2997"/>
                    <a:pt x="2003" y="2997"/>
                  </a:cubicBezTo>
                  <a:cubicBezTo>
                    <a:pt x="2018" y="2997"/>
                    <a:pt x="2033" y="2997"/>
                    <a:pt x="2048" y="2997"/>
                  </a:cubicBezTo>
                  <a:cubicBezTo>
                    <a:pt x="2071" y="2997"/>
                    <a:pt x="2090" y="2995"/>
                    <a:pt x="2113" y="2994"/>
                  </a:cubicBezTo>
                  <a:cubicBezTo>
                    <a:pt x="2037" y="2802"/>
                    <a:pt x="1965" y="2611"/>
                    <a:pt x="1911" y="2416"/>
                  </a:cubicBezTo>
                  <a:cubicBezTo>
                    <a:pt x="1886" y="2377"/>
                    <a:pt x="1880" y="2331"/>
                    <a:pt x="1907" y="2289"/>
                  </a:cubicBezTo>
                  <a:cubicBezTo>
                    <a:pt x="2004" y="2143"/>
                    <a:pt x="2191" y="2057"/>
                    <a:pt x="2369" y="2032"/>
                  </a:cubicBezTo>
                  <a:cubicBezTo>
                    <a:pt x="2408" y="2026"/>
                    <a:pt x="2452" y="2023"/>
                    <a:pt x="2497" y="2023"/>
                  </a:cubicBezTo>
                  <a:cubicBezTo>
                    <a:pt x="2640" y="2023"/>
                    <a:pt x="2795" y="2060"/>
                    <a:pt x="2844" y="2189"/>
                  </a:cubicBezTo>
                  <a:cubicBezTo>
                    <a:pt x="2847" y="2197"/>
                    <a:pt x="2847" y="2205"/>
                    <a:pt x="2847" y="2214"/>
                  </a:cubicBezTo>
                  <a:cubicBezTo>
                    <a:pt x="2954" y="2359"/>
                    <a:pt x="3046" y="2516"/>
                    <a:pt x="3126" y="2678"/>
                  </a:cubicBezTo>
                  <a:cubicBezTo>
                    <a:pt x="3671" y="2339"/>
                    <a:pt x="4025" y="1761"/>
                    <a:pt x="4011" y="1112"/>
                  </a:cubicBezTo>
                  <a:cubicBezTo>
                    <a:pt x="4005" y="784"/>
                    <a:pt x="3906" y="480"/>
                    <a:pt x="3738" y="217"/>
                  </a:cubicBezTo>
                  <a:lnTo>
                    <a:pt x="3738" y="217"/>
                  </a:lnTo>
                  <a:cubicBezTo>
                    <a:pt x="3817" y="750"/>
                    <a:pt x="3644" y="1230"/>
                    <a:pt x="2996" y="1609"/>
                  </a:cubicBezTo>
                  <a:cubicBezTo>
                    <a:pt x="2663" y="1804"/>
                    <a:pt x="2245" y="1946"/>
                    <a:pt x="1845" y="1946"/>
                  </a:cubicBezTo>
                  <a:cubicBezTo>
                    <a:pt x="1498" y="1946"/>
                    <a:pt x="1165" y="1840"/>
                    <a:pt x="911" y="1570"/>
                  </a:cubicBezTo>
                  <a:cubicBezTo>
                    <a:pt x="537" y="1170"/>
                    <a:pt x="367" y="550"/>
                    <a:pt x="45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30"/>
            <p:cNvSpPr/>
            <p:nvPr/>
          </p:nvSpPr>
          <p:spPr>
            <a:xfrm>
              <a:off x="1722272" y="628165"/>
              <a:ext cx="101416" cy="71654"/>
            </a:xfrm>
            <a:custGeom>
              <a:rect b="b" l="l" r="r" t="t"/>
              <a:pathLst>
                <a:path extrusionOk="0" h="2292" w="3244">
                  <a:moveTo>
                    <a:pt x="246" y="0"/>
                  </a:moveTo>
                  <a:cubicBezTo>
                    <a:pt x="90" y="237"/>
                    <a:pt x="0" y="516"/>
                    <a:pt x="6" y="813"/>
                  </a:cubicBezTo>
                  <a:cubicBezTo>
                    <a:pt x="23" y="1636"/>
                    <a:pt x="752" y="2291"/>
                    <a:pt x="1638" y="2291"/>
                  </a:cubicBezTo>
                  <a:cubicBezTo>
                    <a:pt x="1650" y="2291"/>
                    <a:pt x="1662" y="2291"/>
                    <a:pt x="1673" y="2291"/>
                  </a:cubicBezTo>
                  <a:cubicBezTo>
                    <a:pt x="2451" y="2275"/>
                    <a:pt x="3092" y="1760"/>
                    <a:pt x="3244" y="1085"/>
                  </a:cubicBezTo>
                  <a:lnTo>
                    <a:pt x="3244" y="1085"/>
                  </a:lnTo>
                  <a:cubicBezTo>
                    <a:pt x="3076" y="1130"/>
                    <a:pt x="2908" y="1174"/>
                    <a:pt x="2743" y="1220"/>
                  </a:cubicBezTo>
                  <a:cubicBezTo>
                    <a:pt x="2727" y="1224"/>
                    <a:pt x="2712" y="1226"/>
                    <a:pt x="2697" y="1226"/>
                  </a:cubicBezTo>
                  <a:cubicBezTo>
                    <a:pt x="2688" y="1226"/>
                    <a:pt x="2679" y="1225"/>
                    <a:pt x="2671" y="1224"/>
                  </a:cubicBezTo>
                  <a:cubicBezTo>
                    <a:pt x="2669" y="1224"/>
                    <a:pt x="2667" y="1226"/>
                    <a:pt x="2665" y="1226"/>
                  </a:cubicBezTo>
                  <a:cubicBezTo>
                    <a:pt x="2662" y="1226"/>
                    <a:pt x="2658" y="1226"/>
                    <a:pt x="2655" y="1226"/>
                  </a:cubicBezTo>
                  <a:cubicBezTo>
                    <a:pt x="2651" y="1226"/>
                    <a:pt x="2648" y="1226"/>
                    <a:pt x="2645" y="1227"/>
                  </a:cubicBezTo>
                  <a:cubicBezTo>
                    <a:pt x="2391" y="1345"/>
                    <a:pt x="2079" y="1404"/>
                    <a:pt x="1769" y="1404"/>
                  </a:cubicBezTo>
                  <a:cubicBezTo>
                    <a:pt x="1305" y="1404"/>
                    <a:pt x="843" y="1273"/>
                    <a:pt x="581" y="1019"/>
                  </a:cubicBezTo>
                  <a:cubicBezTo>
                    <a:pt x="326" y="772"/>
                    <a:pt x="212" y="375"/>
                    <a:pt x="246" y="0"/>
                  </a:cubicBezTo>
                  <a:close/>
                </a:path>
              </a:pathLst>
            </a:custGeom>
            <a:solidFill>
              <a:srgbClr val="000000">
                <a:alpha val="156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30"/>
            <p:cNvSpPr/>
            <p:nvPr/>
          </p:nvSpPr>
          <p:spPr>
            <a:xfrm>
              <a:off x="1764443" y="491245"/>
              <a:ext cx="31950" cy="62087"/>
            </a:xfrm>
            <a:custGeom>
              <a:rect b="b" l="l" r="r" t="t"/>
              <a:pathLst>
                <a:path extrusionOk="0" h="1986" w="1022">
                  <a:moveTo>
                    <a:pt x="948" y="1"/>
                  </a:moveTo>
                  <a:cubicBezTo>
                    <a:pt x="929" y="413"/>
                    <a:pt x="766" y="814"/>
                    <a:pt x="411" y="1145"/>
                  </a:cubicBezTo>
                  <a:cubicBezTo>
                    <a:pt x="287" y="1260"/>
                    <a:pt x="150" y="1349"/>
                    <a:pt x="1" y="1419"/>
                  </a:cubicBezTo>
                  <a:cubicBezTo>
                    <a:pt x="36" y="1609"/>
                    <a:pt x="72" y="1797"/>
                    <a:pt x="108" y="1985"/>
                  </a:cubicBezTo>
                  <a:cubicBezTo>
                    <a:pt x="661" y="1647"/>
                    <a:pt x="1021" y="1064"/>
                    <a:pt x="1009" y="409"/>
                  </a:cubicBezTo>
                  <a:cubicBezTo>
                    <a:pt x="1005" y="268"/>
                    <a:pt x="984" y="132"/>
                    <a:pt x="948" y="1"/>
                  </a:cubicBezTo>
                  <a:close/>
                </a:path>
              </a:pathLst>
            </a:custGeom>
            <a:solidFill>
              <a:srgbClr val="A52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30"/>
            <p:cNvSpPr/>
            <p:nvPr/>
          </p:nvSpPr>
          <p:spPr>
            <a:xfrm>
              <a:off x="1670471" y="460734"/>
              <a:ext cx="60305" cy="102197"/>
            </a:xfrm>
            <a:custGeom>
              <a:rect b="b" l="l" r="r" t="t"/>
              <a:pathLst>
                <a:path extrusionOk="0" h="3269" w="1929">
                  <a:moveTo>
                    <a:pt x="750" y="0"/>
                  </a:moveTo>
                  <a:cubicBezTo>
                    <a:pt x="291" y="348"/>
                    <a:pt x="1" y="879"/>
                    <a:pt x="12" y="1467"/>
                  </a:cubicBezTo>
                  <a:cubicBezTo>
                    <a:pt x="32" y="2447"/>
                    <a:pt x="882" y="3232"/>
                    <a:pt x="1929" y="3269"/>
                  </a:cubicBezTo>
                  <a:cubicBezTo>
                    <a:pt x="1890" y="3019"/>
                    <a:pt x="1859" y="2770"/>
                    <a:pt x="1824" y="2533"/>
                  </a:cubicBezTo>
                  <a:cubicBezTo>
                    <a:pt x="1819" y="2523"/>
                    <a:pt x="1814" y="2513"/>
                    <a:pt x="1811" y="2502"/>
                  </a:cubicBezTo>
                  <a:cubicBezTo>
                    <a:pt x="1501" y="2423"/>
                    <a:pt x="1215" y="2263"/>
                    <a:pt x="1000" y="2023"/>
                  </a:cubicBezTo>
                  <a:cubicBezTo>
                    <a:pt x="503" y="1468"/>
                    <a:pt x="439" y="630"/>
                    <a:pt x="75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30"/>
            <p:cNvSpPr/>
            <p:nvPr/>
          </p:nvSpPr>
          <p:spPr>
            <a:xfrm>
              <a:off x="1894898" y="564678"/>
              <a:ext cx="103229" cy="86566"/>
            </a:xfrm>
            <a:custGeom>
              <a:rect b="b" l="l" r="r" t="t"/>
              <a:pathLst>
                <a:path extrusionOk="0" h="2769" w="3302">
                  <a:moveTo>
                    <a:pt x="747" y="1"/>
                  </a:moveTo>
                  <a:cubicBezTo>
                    <a:pt x="296" y="278"/>
                    <a:pt x="1" y="755"/>
                    <a:pt x="11" y="1291"/>
                  </a:cubicBezTo>
                  <a:cubicBezTo>
                    <a:pt x="28" y="2113"/>
                    <a:pt x="757" y="2769"/>
                    <a:pt x="1643" y="2769"/>
                  </a:cubicBezTo>
                  <a:cubicBezTo>
                    <a:pt x="1655" y="2769"/>
                    <a:pt x="1666" y="2769"/>
                    <a:pt x="1678" y="2768"/>
                  </a:cubicBezTo>
                  <a:cubicBezTo>
                    <a:pt x="2580" y="2750"/>
                    <a:pt x="3301" y="2057"/>
                    <a:pt x="3285" y="1224"/>
                  </a:cubicBezTo>
                  <a:cubicBezTo>
                    <a:pt x="3283" y="1129"/>
                    <a:pt x="3270" y="1035"/>
                    <a:pt x="3249" y="944"/>
                  </a:cubicBezTo>
                  <a:cubicBezTo>
                    <a:pt x="3040" y="1502"/>
                    <a:pt x="2389" y="1936"/>
                    <a:pt x="1734" y="1936"/>
                  </a:cubicBezTo>
                  <a:cubicBezTo>
                    <a:pt x="1512" y="1936"/>
                    <a:pt x="1289" y="1886"/>
                    <a:pt x="1084" y="1774"/>
                  </a:cubicBezTo>
                  <a:cubicBezTo>
                    <a:pt x="304" y="1348"/>
                    <a:pt x="296" y="542"/>
                    <a:pt x="74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30"/>
            <p:cNvSpPr/>
            <p:nvPr/>
          </p:nvSpPr>
          <p:spPr>
            <a:xfrm>
              <a:off x="1849662" y="440658"/>
              <a:ext cx="93975" cy="39109"/>
            </a:xfrm>
            <a:custGeom>
              <a:rect b="b" l="l" r="r" t="t"/>
              <a:pathLst>
                <a:path extrusionOk="0" h="1251" w="3006">
                  <a:moveTo>
                    <a:pt x="3005" y="1"/>
                  </a:moveTo>
                  <a:lnTo>
                    <a:pt x="3005" y="1"/>
                  </a:lnTo>
                  <a:cubicBezTo>
                    <a:pt x="2742" y="301"/>
                    <a:pt x="2314" y="486"/>
                    <a:pt x="1873" y="486"/>
                  </a:cubicBezTo>
                  <a:cubicBezTo>
                    <a:pt x="1632" y="486"/>
                    <a:pt x="1387" y="431"/>
                    <a:pt x="1162" y="310"/>
                  </a:cubicBezTo>
                  <a:cubicBezTo>
                    <a:pt x="1028" y="237"/>
                    <a:pt x="919" y="153"/>
                    <a:pt x="830" y="59"/>
                  </a:cubicBezTo>
                  <a:cubicBezTo>
                    <a:pt x="822" y="79"/>
                    <a:pt x="810" y="99"/>
                    <a:pt x="788" y="112"/>
                  </a:cubicBezTo>
                  <a:cubicBezTo>
                    <a:pt x="547" y="278"/>
                    <a:pt x="275" y="409"/>
                    <a:pt x="0" y="532"/>
                  </a:cubicBezTo>
                  <a:cubicBezTo>
                    <a:pt x="289" y="963"/>
                    <a:pt x="805" y="1251"/>
                    <a:pt x="1392" y="1251"/>
                  </a:cubicBezTo>
                  <a:cubicBezTo>
                    <a:pt x="1403" y="1251"/>
                    <a:pt x="1414" y="1251"/>
                    <a:pt x="1426" y="1250"/>
                  </a:cubicBezTo>
                  <a:cubicBezTo>
                    <a:pt x="2219" y="1234"/>
                    <a:pt x="2871" y="697"/>
                    <a:pt x="3005" y="1"/>
                  </a:cubicBezTo>
                  <a:close/>
                </a:path>
              </a:pathLst>
            </a:custGeom>
            <a:solidFill>
              <a:srgbClr val="000000">
                <a:alpha val="156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30"/>
            <p:cNvSpPr/>
            <p:nvPr/>
          </p:nvSpPr>
          <p:spPr>
            <a:xfrm>
              <a:off x="1842535" y="386832"/>
              <a:ext cx="42142" cy="40485"/>
            </a:xfrm>
            <a:custGeom>
              <a:rect b="b" l="l" r="r" t="t"/>
              <a:pathLst>
                <a:path extrusionOk="0" h="1295" w="1348">
                  <a:moveTo>
                    <a:pt x="1348" y="1"/>
                  </a:moveTo>
                  <a:lnTo>
                    <a:pt x="1348" y="1"/>
                  </a:lnTo>
                  <a:cubicBezTo>
                    <a:pt x="644" y="113"/>
                    <a:pt x="94" y="640"/>
                    <a:pt x="0" y="1295"/>
                  </a:cubicBezTo>
                  <a:cubicBezTo>
                    <a:pt x="161" y="1242"/>
                    <a:pt x="318" y="1192"/>
                    <a:pt x="474" y="1145"/>
                  </a:cubicBezTo>
                  <a:cubicBezTo>
                    <a:pt x="490" y="1130"/>
                    <a:pt x="506" y="1119"/>
                    <a:pt x="527" y="1113"/>
                  </a:cubicBezTo>
                  <a:cubicBezTo>
                    <a:pt x="550" y="1106"/>
                    <a:pt x="573" y="1103"/>
                    <a:pt x="595" y="1103"/>
                  </a:cubicBezTo>
                  <a:cubicBezTo>
                    <a:pt x="659" y="1103"/>
                    <a:pt x="719" y="1129"/>
                    <a:pt x="772" y="1168"/>
                  </a:cubicBezTo>
                  <a:cubicBezTo>
                    <a:pt x="740" y="737"/>
                    <a:pt x="968" y="282"/>
                    <a:pt x="1348" y="1"/>
                  </a:cubicBezTo>
                  <a:close/>
                </a:path>
              </a:pathLst>
            </a:custGeom>
            <a:solidFill>
              <a:srgbClr val="000000">
                <a:alpha val="156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30"/>
            <p:cNvSpPr/>
            <p:nvPr/>
          </p:nvSpPr>
          <p:spPr>
            <a:xfrm>
              <a:off x="1449108" y="553637"/>
              <a:ext cx="126238" cy="110513"/>
            </a:xfrm>
            <a:custGeom>
              <a:rect b="b" l="l" r="r" t="t"/>
              <a:pathLst>
                <a:path extrusionOk="0" h="3535" w="4038">
                  <a:moveTo>
                    <a:pt x="1208" y="1"/>
                  </a:moveTo>
                  <a:lnTo>
                    <a:pt x="1208" y="1"/>
                  </a:lnTo>
                  <a:cubicBezTo>
                    <a:pt x="493" y="296"/>
                    <a:pt x="0" y="963"/>
                    <a:pt x="16" y="1728"/>
                  </a:cubicBezTo>
                  <a:cubicBezTo>
                    <a:pt x="37" y="2732"/>
                    <a:pt x="926" y="3534"/>
                    <a:pt x="2010" y="3534"/>
                  </a:cubicBezTo>
                  <a:cubicBezTo>
                    <a:pt x="2025" y="3534"/>
                    <a:pt x="2039" y="3534"/>
                    <a:pt x="2054" y="3534"/>
                  </a:cubicBezTo>
                  <a:cubicBezTo>
                    <a:pt x="3157" y="3511"/>
                    <a:pt x="4037" y="2664"/>
                    <a:pt x="4016" y="1646"/>
                  </a:cubicBezTo>
                  <a:cubicBezTo>
                    <a:pt x="4016" y="1640"/>
                    <a:pt x="4015" y="1634"/>
                    <a:pt x="4015" y="1626"/>
                  </a:cubicBezTo>
                  <a:cubicBezTo>
                    <a:pt x="3986" y="1636"/>
                    <a:pt x="3957" y="1644"/>
                    <a:pt x="3928" y="1652"/>
                  </a:cubicBezTo>
                  <a:cubicBezTo>
                    <a:pt x="3724" y="2247"/>
                    <a:pt x="2992" y="2617"/>
                    <a:pt x="2280" y="2617"/>
                  </a:cubicBezTo>
                  <a:cubicBezTo>
                    <a:pt x="1947" y="2617"/>
                    <a:pt x="1619" y="2536"/>
                    <a:pt x="1351" y="2359"/>
                  </a:cubicBezTo>
                  <a:cubicBezTo>
                    <a:pt x="434" y="1754"/>
                    <a:pt x="550" y="662"/>
                    <a:pt x="1208" y="1"/>
                  </a:cubicBezTo>
                  <a:close/>
                </a:path>
              </a:pathLst>
            </a:custGeom>
            <a:solidFill>
              <a:srgbClr val="000000">
                <a:alpha val="156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9" name="Google Shape;259;p30"/>
          <p:cNvGrpSpPr/>
          <p:nvPr/>
        </p:nvGrpSpPr>
        <p:grpSpPr>
          <a:xfrm>
            <a:off x="477557" y="3339309"/>
            <a:ext cx="222424" cy="283967"/>
            <a:chOff x="2588872" y="3067444"/>
            <a:chExt cx="170662" cy="217900"/>
          </a:xfrm>
        </p:grpSpPr>
        <p:sp>
          <p:nvSpPr>
            <p:cNvPr id="260" name="Google Shape;260;p30"/>
            <p:cNvSpPr/>
            <p:nvPr/>
          </p:nvSpPr>
          <p:spPr>
            <a:xfrm>
              <a:off x="2653865" y="3174952"/>
              <a:ext cx="83502" cy="90911"/>
            </a:xfrm>
            <a:custGeom>
              <a:rect b="b" l="l" r="r" t="t"/>
              <a:pathLst>
                <a:path extrusionOk="0" h="2908" w="2671">
                  <a:moveTo>
                    <a:pt x="1659" y="0"/>
                  </a:moveTo>
                  <a:cubicBezTo>
                    <a:pt x="1279" y="437"/>
                    <a:pt x="694" y="817"/>
                    <a:pt x="131" y="817"/>
                  </a:cubicBezTo>
                  <a:cubicBezTo>
                    <a:pt x="87" y="817"/>
                    <a:pt x="44" y="815"/>
                    <a:pt x="0" y="810"/>
                  </a:cubicBezTo>
                  <a:lnTo>
                    <a:pt x="0" y="810"/>
                  </a:lnTo>
                  <a:lnTo>
                    <a:pt x="791" y="2396"/>
                  </a:lnTo>
                  <a:cubicBezTo>
                    <a:pt x="900" y="2616"/>
                    <a:pt x="1089" y="2780"/>
                    <a:pt x="1325" y="2860"/>
                  </a:cubicBezTo>
                  <a:cubicBezTo>
                    <a:pt x="1422" y="2892"/>
                    <a:pt x="1521" y="2908"/>
                    <a:pt x="1620" y="2908"/>
                  </a:cubicBezTo>
                  <a:cubicBezTo>
                    <a:pt x="1654" y="2908"/>
                    <a:pt x="1688" y="2906"/>
                    <a:pt x="1722" y="2902"/>
                  </a:cubicBezTo>
                  <a:cubicBezTo>
                    <a:pt x="1827" y="2891"/>
                    <a:pt x="1931" y="2861"/>
                    <a:pt x="2029" y="2812"/>
                  </a:cubicBezTo>
                  <a:cubicBezTo>
                    <a:pt x="2484" y="2585"/>
                    <a:pt x="2670" y="2029"/>
                    <a:pt x="2442" y="1574"/>
                  </a:cubicBezTo>
                  <a:lnTo>
                    <a:pt x="165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30"/>
            <p:cNvSpPr/>
            <p:nvPr/>
          </p:nvSpPr>
          <p:spPr>
            <a:xfrm>
              <a:off x="2611068" y="3086889"/>
              <a:ext cx="89598" cy="100134"/>
            </a:xfrm>
            <a:custGeom>
              <a:rect b="b" l="l" r="r" t="t"/>
              <a:pathLst>
                <a:path extrusionOk="0" h="3203" w="2866">
                  <a:moveTo>
                    <a:pt x="1320" y="1945"/>
                  </a:moveTo>
                  <a:cubicBezTo>
                    <a:pt x="1486" y="1945"/>
                    <a:pt x="1507" y="2189"/>
                    <a:pt x="1331" y="2209"/>
                  </a:cubicBezTo>
                  <a:cubicBezTo>
                    <a:pt x="1324" y="2210"/>
                    <a:pt x="1317" y="2210"/>
                    <a:pt x="1311" y="2210"/>
                  </a:cubicBezTo>
                  <a:cubicBezTo>
                    <a:pt x="1148" y="2210"/>
                    <a:pt x="1127" y="1966"/>
                    <a:pt x="1302" y="1946"/>
                  </a:cubicBezTo>
                  <a:cubicBezTo>
                    <a:pt x="1308" y="1945"/>
                    <a:pt x="1314" y="1945"/>
                    <a:pt x="1320" y="1945"/>
                  </a:cubicBezTo>
                  <a:close/>
                  <a:moveTo>
                    <a:pt x="1618" y="2327"/>
                  </a:moveTo>
                  <a:cubicBezTo>
                    <a:pt x="1764" y="2327"/>
                    <a:pt x="1836" y="2553"/>
                    <a:pt x="1676" y="2604"/>
                  </a:cubicBezTo>
                  <a:cubicBezTo>
                    <a:pt x="1554" y="2641"/>
                    <a:pt x="1429" y="2693"/>
                    <a:pt x="1300" y="2699"/>
                  </a:cubicBezTo>
                  <a:cubicBezTo>
                    <a:pt x="1298" y="2699"/>
                    <a:pt x="1296" y="2699"/>
                    <a:pt x="1294" y="2699"/>
                  </a:cubicBezTo>
                  <a:cubicBezTo>
                    <a:pt x="1185" y="2699"/>
                    <a:pt x="1106" y="2549"/>
                    <a:pt x="1213" y="2479"/>
                  </a:cubicBezTo>
                  <a:cubicBezTo>
                    <a:pt x="1323" y="2407"/>
                    <a:pt x="1447" y="2375"/>
                    <a:pt x="1569" y="2335"/>
                  </a:cubicBezTo>
                  <a:cubicBezTo>
                    <a:pt x="1586" y="2330"/>
                    <a:pt x="1602" y="2327"/>
                    <a:pt x="1618" y="2327"/>
                  </a:cubicBezTo>
                  <a:close/>
                  <a:moveTo>
                    <a:pt x="1051" y="1"/>
                  </a:moveTo>
                  <a:cubicBezTo>
                    <a:pt x="910" y="1"/>
                    <a:pt x="771" y="34"/>
                    <a:pt x="643" y="98"/>
                  </a:cubicBezTo>
                  <a:cubicBezTo>
                    <a:pt x="187" y="325"/>
                    <a:pt x="0" y="881"/>
                    <a:pt x="227" y="1336"/>
                  </a:cubicBezTo>
                  <a:lnTo>
                    <a:pt x="1158" y="3203"/>
                  </a:lnTo>
                  <a:cubicBezTo>
                    <a:pt x="1491" y="3154"/>
                    <a:pt x="1805" y="3182"/>
                    <a:pt x="2135" y="3037"/>
                  </a:cubicBezTo>
                  <a:cubicBezTo>
                    <a:pt x="2419" y="2912"/>
                    <a:pt x="2666" y="2724"/>
                    <a:pt x="2866" y="2490"/>
                  </a:cubicBezTo>
                  <a:lnTo>
                    <a:pt x="1880" y="512"/>
                  </a:lnTo>
                  <a:cubicBezTo>
                    <a:pt x="1770" y="292"/>
                    <a:pt x="1581" y="129"/>
                    <a:pt x="1347" y="50"/>
                  </a:cubicBezTo>
                  <a:cubicBezTo>
                    <a:pt x="1250" y="17"/>
                    <a:pt x="1150" y="1"/>
                    <a:pt x="10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30"/>
            <p:cNvSpPr/>
            <p:nvPr/>
          </p:nvSpPr>
          <p:spPr>
            <a:xfrm>
              <a:off x="2588872" y="3067444"/>
              <a:ext cx="170662" cy="217900"/>
            </a:xfrm>
            <a:custGeom>
              <a:rect b="b" l="l" r="r" t="t"/>
              <a:pathLst>
                <a:path extrusionOk="0" h="6970" w="5459">
                  <a:moveTo>
                    <a:pt x="1761" y="623"/>
                  </a:moveTo>
                  <a:cubicBezTo>
                    <a:pt x="1860" y="623"/>
                    <a:pt x="1960" y="639"/>
                    <a:pt x="2057" y="672"/>
                  </a:cubicBezTo>
                  <a:cubicBezTo>
                    <a:pt x="2291" y="750"/>
                    <a:pt x="2480" y="914"/>
                    <a:pt x="2590" y="1134"/>
                  </a:cubicBezTo>
                  <a:lnTo>
                    <a:pt x="3575" y="3112"/>
                  </a:lnTo>
                  <a:cubicBezTo>
                    <a:pt x="3376" y="3346"/>
                    <a:pt x="3129" y="3534"/>
                    <a:pt x="2845" y="3659"/>
                  </a:cubicBezTo>
                  <a:cubicBezTo>
                    <a:pt x="2515" y="3805"/>
                    <a:pt x="2200" y="3778"/>
                    <a:pt x="1868" y="3825"/>
                  </a:cubicBezTo>
                  <a:lnTo>
                    <a:pt x="937" y="1958"/>
                  </a:lnTo>
                  <a:cubicBezTo>
                    <a:pt x="710" y="1501"/>
                    <a:pt x="897" y="947"/>
                    <a:pt x="1353" y="720"/>
                  </a:cubicBezTo>
                  <a:cubicBezTo>
                    <a:pt x="1481" y="656"/>
                    <a:pt x="1620" y="623"/>
                    <a:pt x="1761" y="623"/>
                  </a:cubicBezTo>
                  <a:close/>
                  <a:moveTo>
                    <a:pt x="3738" y="3440"/>
                  </a:moveTo>
                  <a:lnTo>
                    <a:pt x="4521" y="5014"/>
                  </a:lnTo>
                  <a:cubicBezTo>
                    <a:pt x="4749" y="5468"/>
                    <a:pt x="4563" y="6024"/>
                    <a:pt x="4108" y="6251"/>
                  </a:cubicBezTo>
                  <a:cubicBezTo>
                    <a:pt x="4010" y="6299"/>
                    <a:pt x="3906" y="6330"/>
                    <a:pt x="3801" y="6341"/>
                  </a:cubicBezTo>
                  <a:cubicBezTo>
                    <a:pt x="3768" y="6345"/>
                    <a:pt x="3734" y="6347"/>
                    <a:pt x="3701" y="6347"/>
                  </a:cubicBezTo>
                  <a:cubicBezTo>
                    <a:pt x="3602" y="6347"/>
                    <a:pt x="3501" y="6330"/>
                    <a:pt x="3404" y="6299"/>
                  </a:cubicBezTo>
                  <a:cubicBezTo>
                    <a:pt x="3170" y="6220"/>
                    <a:pt x="2979" y="6055"/>
                    <a:pt x="2870" y="5836"/>
                  </a:cubicBezTo>
                  <a:lnTo>
                    <a:pt x="2079" y="4251"/>
                  </a:lnTo>
                  <a:lnTo>
                    <a:pt x="2079" y="4251"/>
                  </a:lnTo>
                  <a:cubicBezTo>
                    <a:pt x="2122" y="4256"/>
                    <a:pt x="2165" y="4258"/>
                    <a:pt x="2208" y="4258"/>
                  </a:cubicBezTo>
                  <a:cubicBezTo>
                    <a:pt x="2772" y="4258"/>
                    <a:pt x="3358" y="3878"/>
                    <a:pt x="3738" y="3440"/>
                  </a:cubicBezTo>
                  <a:close/>
                  <a:moveTo>
                    <a:pt x="1760" y="0"/>
                  </a:moveTo>
                  <a:cubicBezTo>
                    <a:pt x="1703" y="0"/>
                    <a:pt x="1646" y="3"/>
                    <a:pt x="1590" y="10"/>
                  </a:cubicBezTo>
                  <a:cubicBezTo>
                    <a:pt x="1412" y="29"/>
                    <a:pt x="1238" y="79"/>
                    <a:pt x="1074" y="163"/>
                  </a:cubicBezTo>
                  <a:cubicBezTo>
                    <a:pt x="312" y="542"/>
                    <a:pt x="0" y="1473"/>
                    <a:pt x="380" y="2235"/>
                  </a:cubicBezTo>
                  <a:lnTo>
                    <a:pt x="2313" y="6113"/>
                  </a:lnTo>
                  <a:cubicBezTo>
                    <a:pt x="2496" y="6482"/>
                    <a:pt x="2814" y="6757"/>
                    <a:pt x="3206" y="6889"/>
                  </a:cubicBezTo>
                  <a:cubicBezTo>
                    <a:pt x="3368" y="6943"/>
                    <a:pt x="3535" y="6970"/>
                    <a:pt x="3701" y="6970"/>
                  </a:cubicBezTo>
                  <a:cubicBezTo>
                    <a:pt x="3936" y="6970"/>
                    <a:pt x="4169" y="6916"/>
                    <a:pt x="4385" y="6809"/>
                  </a:cubicBezTo>
                  <a:cubicBezTo>
                    <a:pt x="5148" y="6429"/>
                    <a:pt x="5458" y="5499"/>
                    <a:pt x="5078" y="4736"/>
                  </a:cubicBezTo>
                  <a:lnTo>
                    <a:pt x="3146" y="857"/>
                  </a:lnTo>
                  <a:cubicBezTo>
                    <a:pt x="2962" y="489"/>
                    <a:pt x="2645" y="213"/>
                    <a:pt x="2253" y="81"/>
                  </a:cubicBezTo>
                  <a:cubicBezTo>
                    <a:pt x="2091" y="27"/>
                    <a:pt x="1925" y="0"/>
                    <a:pt x="17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30"/>
            <p:cNvSpPr/>
            <p:nvPr/>
          </p:nvSpPr>
          <p:spPr>
            <a:xfrm>
              <a:off x="2645612" y="3159634"/>
              <a:ext cx="22853" cy="11630"/>
            </a:xfrm>
            <a:custGeom>
              <a:rect b="b" l="l" r="r" t="t"/>
              <a:pathLst>
                <a:path extrusionOk="0" h="372" w="731">
                  <a:moveTo>
                    <a:pt x="513" y="0"/>
                  </a:moveTo>
                  <a:cubicBezTo>
                    <a:pt x="497" y="0"/>
                    <a:pt x="481" y="3"/>
                    <a:pt x="464" y="8"/>
                  </a:cubicBezTo>
                  <a:cubicBezTo>
                    <a:pt x="342" y="48"/>
                    <a:pt x="217" y="80"/>
                    <a:pt x="108" y="152"/>
                  </a:cubicBezTo>
                  <a:cubicBezTo>
                    <a:pt x="1" y="222"/>
                    <a:pt x="80" y="372"/>
                    <a:pt x="189" y="372"/>
                  </a:cubicBezTo>
                  <a:cubicBezTo>
                    <a:pt x="191" y="372"/>
                    <a:pt x="193" y="372"/>
                    <a:pt x="195" y="372"/>
                  </a:cubicBezTo>
                  <a:cubicBezTo>
                    <a:pt x="324" y="366"/>
                    <a:pt x="449" y="315"/>
                    <a:pt x="571" y="277"/>
                  </a:cubicBezTo>
                  <a:cubicBezTo>
                    <a:pt x="731" y="226"/>
                    <a:pt x="659" y="0"/>
                    <a:pt x="5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30"/>
            <p:cNvSpPr/>
            <p:nvPr/>
          </p:nvSpPr>
          <p:spPr>
            <a:xfrm>
              <a:off x="2646268" y="3147661"/>
              <a:ext cx="11911" cy="8347"/>
            </a:xfrm>
            <a:custGeom>
              <a:rect b="b" l="l" r="r" t="t"/>
              <a:pathLst>
                <a:path extrusionOk="0" h="267" w="381">
                  <a:moveTo>
                    <a:pt x="194" y="1"/>
                  </a:moveTo>
                  <a:cubicBezTo>
                    <a:pt x="188" y="1"/>
                    <a:pt x="182" y="1"/>
                    <a:pt x="176" y="2"/>
                  </a:cubicBezTo>
                  <a:cubicBezTo>
                    <a:pt x="1" y="22"/>
                    <a:pt x="22" y="266"/>
                    <a:pt x="185" y="266"/>
                  </a:cubicBezTo>
                  <a:cubicBezTo>
                    <a:pt x="191" y="266"/>
                    <a:pt x="198" y="266"/>
                    <a:pt x="205" y="265"/>
                  </a:cubicBezTo>
                  <a:cubicBezTo>
                    <a:pt x="381" y="246"/>
                    <a:pt x="359" y="1"/>
                    <a:pt x="1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5" name="Google Shape;265;p30"/>
          <p:cNvGrpSpPr/>
          <p:nvPr/>
        </p:nvGrpSpPr>
        <p:grpSpPr>
          <a:xfrm rot="-290238">
            <a:off x="8676206" y="370167"/>
            <a:ext cx="266904" cy="235818"/>
            <a:chOff x="3659860" y="553674"/>
            <a:chExt cx="230842" cy="203957"/>
          </a:xfrm>
        </p:grpSpPr>
        <p:sp>
          <p:nvSpPr>
            <p:cNvPr id="266" name="Google Shape;266;p30"/>
            <p:cNvSpPr/>
            <p:nvPr/>
          </p:nvSpPr>
          <p:spPr>
            <a:xfrm>
              <a:off x="3659860" y="553674"/>
              <a:ext cx="230842" cy="203957"/>
            </a:xfrm>
            <a:custGeom>
              <a:rect b="b" l="l" r="r" t="t"/>
              <a:pathLst>
                <a:path extrusionOk="0" h="6524" w="7384">
                  <a:moveTo>
                    <a:pt x="3627" y="512"/>
                  </a:moveTo>
                  <a:cubicBezTo>
                    <a:pt x="4250" y="512"/>
                    <a:pt x="4882" y="721"/>
                    <a:pt x="5408" y="1148"/>
                  </a:cubicBezTo>
                  <a:cubicBezTo>
                    <a:pt x="6033" y="1655"/>
                    <a:pt x="6384" y="2372"/>
                    <a:pt x="6444" y="3106"/>
                  </a:cubicBezTo>
                  <a:cubicBezTo>
                    <a:pt x="4861" y="2491"/>
                    <a:pt x="3216" y="1903"/>
                    <a:pt x="1580" y="1436"/>
                  </a:cubicBezTo>
                  <a:cubicBezTo>
                    <a:pt x="2108" y="827"/>
                    <a:pt x="2861" y="512"/>
                    <a:pt x="3627" y="512"/>
                  </a:cubicBezTo>
                  <a:close/>
                  <a:moveTo>
                    <a:pt x="1383" y="1689"/>
                  </a:moveTo>
                  <a:cubicBezTo>
                    <a:pt x="3024" y="2361"/>
                    <a:pt x="4757" y="2934"/>
                    <a:pt x="6452" y="3445"/>
                  </a:cubicBezTo>
                  <a:cubicBezTo>
                    <a:pt x="6448" y="3540"/>
                    <a:pt x="6441" y="3637"/>
                    <a:pt x="6427" y="3731"/>
                  </a:cubicBezTo>
                  <a:cubicBezTo>
                    <a:pt x="6370" y="3858"/>
                    <a:pt x="6305" y="3979"/>
                    <a:pt x="6236" y="4096"/>
                  </a:cubicBezTo>
                  <a:cubicBezTo>
                    <a:pt x="4556" y="3451"/>
                    <a:pt x="2804" y="2839"/>
                    <a:pt x="1082" y="2293"/>
                  </a:cubicBezTo>
                  <a:cubicBezTo>
                    <a:pt x="1157" y="2081"/>
                    <a:pt x="1256" y="1878"/>
                    <a:pt x="1383" y="1689"/>
                  </a:cubicBezTo>
                  <a:close/>
                  <a:moveTo>
                    <a:pt x="1034" y="2583"/>
                  </a:moveTo>
                  <a:cubicBezTo>
                    <a:pt x="2614" y="3329"/>
                    <a:pt x="4390" y="3949"/>
                    <a:pt x="6074" y="4347"/>
                  </a:cubicBezTo>
                  <a:cubicBezTo>
                    <a:pt x="5590" y="5034"/>
                    <a:pt x="4890" y="5480"/>
                    <a:pt x="4009" y="5480"/>
                  </a:cubicBezTo>
                  <a:cubicBezTo>
                    <a:pt x="3779" y="5480"/>
                    <a:pt x="3536" y="5450"/>
                    <a:pt x="3281" y="5385"/>
                  </a:cubicBezTo>
                  <a:cubicBezTo>
                    <a:pt x="1956" y="5050"/>
                    <a:pt x="1151" y="3883"/>
                    <a:pt x="1034" y="2583"/>
                  </a:cubicBezTo>
                  <a:close/>
                  <a:moveTo>
                    <a:pt x="965" y="3633"/>
                  </a:moveTo>
                  <a:lnTo>
                    <a:pt x="965" y="3633"/>
                  </a:lnTo>
                  <a:cubicBezTo>
                    <a:pt x="1309" y="4630"/>
                    <a:pt x="2092" y="5435"/>
                    <a:pt x="3209" y="5703"/>
                  </a:cubicBezTo>
                  <a:cubicBezTo>
                    <a:pt x="3425" y="5754"/>
                    <a:pt x="3648" y="5779"/>
                    <a:pt x="3871" y="5779"/>
                  </a:cubicBezTo>
                  <a:cubicBezTo>
                    <a:pt x="4508" y="5779"/>
                    <a:pt x="5154" y="5579"/>
                    <a:pt x="5683" y="5224"/>
                  </a:cubicBezTo>
                  <a:lnTo>
                    <a:pt x="5683" y="5224"/>
                  </a:lnTo>
                  <a:cubicBezTo>
                    <a:pt x="5165" y="5745"/>
                    <a:pt x="4468" y="6013"/>
                    <a:pt x="3760" y="6013"/>
                  </a:cubicBezTo>
                  <a:cubicBezTo>
                    <a:pt x="3136" y="6013"/>
                    <a:pt x="2502" y="5804"/>
                    <a:pt x="1975" y="5377"/>
                  </a:cubicBezTo>
                  <a:cubicBezTo>
                    <a:pt x="1412" y="4919"/>
                    <a:pt x="1071" y="4292"/>
                    <a:pt x="965" y="3633"/>
                  </a:cubicBezTo>
                  <a:close/>
                  <a:moveTo>
                    <a:pt x="3624" y="1"/>
                  </a:moveTo>
                  <a:cubicBezTo>
                    <a:pt x="2682" y="1"/>
                    <a:pt x="1756" y="402"/>
                    <a:pt x="1125" y="1178"/>
                  </a:cubicBezTo>
                  <a:cubicBezTo>
                    <a:pt x="1" y="2563"/>
                    <a:pt x="237" y="4623"/>
                    <a:pt x="1652" y="5772"/>
                  </a:cubicBezTo>
                  <a:cubicBezTo>
                    <a:pt x="2274" y="6277"/>
                    <a:pt x="3021" y="6523"/>
                    <a:pt x="3758" y="6523"/>
                  </a:cubicBezTo>
                  <a:cubicBezTo>
                    <a:pt x="4700" y="6523"/>
                    <a:pt x="5626" y="6122"/>
                    <a:pt x="6256" y="5345"/>
                  </a:cubicBezTo>
                  <a:cubicBezTo>
                    <a:pt x="7383" y="3962"/>
                    <a:pt x="7146" y="1900"/>
                    <a:pt x="5730" y="752"/>
                  </a:cubicBezTo>
                  <a:cubicBezTo>
                    <a:pt x="5108" y="247"/>
                    <a:pt x="4361" y="1"/>
                    <a:pt x="36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30"/>
            <p:cNvSpPr/>
            <p:nvPr/>
          </p:nvSpPr>
          <p:spPr>
            <a:xfrm>
              <a:off x="3709254" y="569680"/>
              <a:ext cx="152061" cy="81032"/>
            </a:xfrm>
            <a:custGeom>
              <a:rect b="b" l="l" r="r" t="t"/>
              <a:pathLst>
                <a:path extrusionOk="0" h="2592" w="4864">
                  <a:moveTo>
                    <a:pt x="2046" y="0"/>
                  </a:moveTo>
                  <a:cubicBezTo>
                    <a:pt x="1281" y="0"/>
                    <a:pt x="528" y="314"/>
                    <a:pt x="0" y="923"/>
                  </a:cubicBezTo>
                  <a:cubicBezTo>
                    <a:pt x="1636" y="1390"/>
                    <a:pt x="3281" y="1977"/>
                    <a:pt x="4864" y="2592"/>
                  </a:cubicBezTo>
                  <a:cubicBezTo>
                    <a:pt x="4805" y="1860"/>
                    <a:pt x="4453" y="1142"/>
                    <a:pt x="3828" y="636"/>
                  </a:cubicBezTo>
                  <a:cubicBezTo>
                    <a:pt x="3302" y="209"/>
                    <a:pt x="2670" y="0"/>
                    <a:pt x="20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30"/>
            <p:cNvSpPr/>
            <p:nvPr/>
          </p:nvSpPr>
          <p:spPr>
            <a:xfrm>
              <a:off x="3693623" y="606444"/>
              <a:ext cx="167942" cy="75280"/>
            </a:xfrm>
            <a:custGeom>
              <a:rect b="b" l="l" r="r" t="t"/>
              <a:pathLst>
                <a:path extrusionOk="0" h="2408" w="5372">
                  <a:moveTo>
                    <a:pt x="302" y="1"/>
                  </a:moveTo>
                  <a:cubicBezTo>
                    <a:pt x="173" y="190"/>
                    <a:pt x="75" y="393"/>
                    <a:pt x="1" y="603"/>
                  </a:cubicBezTo>
                  <a:cubicBezTo>
                    <a:pt x="1723" y="1149"/>
                    <a:pt x="3473" y="1763"/>
                    <a:pt x="5155" y="2407"/>
                  </a:cubicBezTo>
                  <a:cubicBezTo>
                    <a:pt x="5223" y="2291"/>
                    <a:pt x="5289" y="2170"/>
                    <a:pt x="5346" y="2043"/>
                  </a:cubicBezTo>
                  <a:cubicBezTo>
                    <a:pt x="5361" y="1948"/>
                    <a:pt x="5367" y="1852"/>
                    <a:pt x="5371" y="1757"/>
                  </a:cubicBezTo>
                  <a:cubicBezTo>
                    <a:pt x="3676" y="1247"/>
                    <a:pt x="1943" y="674"/>
                    <a:pt x="3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30"/>
            <p:cNvSpPr/>
            <p:nvPr/>
          </p:nvSpPr>
          <p:spPr>
            <a:xfrm>
              <a:off x="3690028" y="667185"/>
              <a:ext cx="147496" cy="74436"/>
            </a:xfrm>
            <a:custGeom>
              <a:rect b="b" l="l" r="r" t="t"/>
              <a:pathLst>
                <a:path extrusionOk="0" h="2381" w="4718">
                  <a:moveTo>
                    <a:pt x="0" y="1"/>
                  </a:moveTo>
                  <a:lnTo>
                    <a:pt x="0" y="1"/>
                  </a:lnTo>
                  <a:cubicBezTo>
                    <a:pt x="106" y="659"/>
                    <a:pt x="447" y="1287"/>
                    <a:pt x="1010" y="1745"/>
                  </a:cubicBezTo>
                  <a:cubicBezTo>
                    <a:pt x="1537" y="2172"/>
                    <a:pt x="2170" y="2381"/>
                    <a:pt x="2794" y="2381"/>
                  </a:cubicBezTo>
                  <a:cubicBezTo>
                    <a:pt x="3503" y="2381"/>
                    <a:pt x="4200" y="2112"/>
                    <a:pt x="4718" y="1590"/>
                  </a:cubicBezTo>
                  <a:lnTo>
                    <a:pt x="4718" y="1590"/>
                  </a:lnTo>
                  <a:cubicBezTo>
                    <a:pt x="4190" y="1946"/>
                    <a:pt x="3544" y="2146"/>
                    <a:pt x="2907" y="2146"/>
                  </a:cubicBezTo>
                  <a:cubicBezTo>
                    <a:pt x="2683" y="2146"/>
                    <a:pt x="2460" y="2121"/>
                    <a:pt x="2244" y="2070"/>
                  </a:cubicBezTo>
                  <a:cubicBezTo>
                    <a:pt x="1126" y="1803"/>
                    <a:pt x="344" y="997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30"/>
            <p:cNvSpPr/>
            <p:nvPr/>
          </p:nvSpPr>
          <p:spPr>
            <a:xfrm>
              <a:off x="3692122" y="634423"/>
              <a:ext cx="157626" cy="90599"/>
            </a:xfrm>
            <a:custGeom>
              <a:rect b="b" l="l" r="r" t="t"/>
              <a:pathLst>
                <a:path extrusionOk="0" h="2898" w="5042">
                  <a:moveTo>
                    <a:pt x="1" y="0"/>
                  </a:moveTo>
                  <a:lnTo>
                    <a:pt x="1" y="0"/>
                  </a:lnTo>
                  <a:cubicBezTo>
                    <a:pt x="119" y="1300"/>
                    <a:pt x="924" y="2467"/>
                    <a:pt x="2247" y="2802"/>
                  </a:cubicBezTo>
                  <a:cubicBezTo>
                    <a:pt x="2502" y="2867"/>
                    <a:pt x="2745" y="2897"/>
                    <a:pt x="2976" y="2897"/>
                  </a:cubicBezTo>
                  <a:cubicBezTo>
                    <a:pt x="3858" y="2897"/>
                    <a:pt x="4558" y="2451"/>
                    <a:pt x="5041" y="1764"/>
                  </a:cubicBezTo>
                  <a:cubicBezTo>
                    <a:pt x="3356" y="1366"/>
                    <a:pt x="1582" y="746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1" name="Google Shape;271;p30"/>
          <p:cNvGrpSpPr/>
          <p:nvPr/>
        </p:nvGrpSpPr>
        <p:grpSpPr>
          <a:xfrm rot="1331119">
            <a:off x="7698438" y="368729"/>
            <a:ext cx="545196" cy="238704"/>
            <a:chOff x="3942777" y="2077204"/>
            <a:chExt cx="417667" cy="182854"/>
          </a:xfrm>
        </p:grpSpPr>
        <p:sp>
          <p:nvSpPr>
            <p:cNvPr id="272" name="Google Shape;272;p30"/>
            <p:cNvSpPr/>
            <p:nvPr/>
          </p:nvSpPr>
          <p:spPr>
            <a:xfrm>
              <a:off x="3942777" y="2077204"/>
              <a:ext cx="417667" cy="182854"/>
            </a:xfrm>
            <a:custGeom>
              <a:rect b="b" l="l" r="r" t="t"/>
              <a:pathLst>
                <a:path extrusionOk="0" h="5849" w="13360">
                  <a:moveTo>
                    <a:pt x="3835" y="400"/>
                  </a:moveTo>
                  <a:cubicBezTo>
                    <a:pt x="4188" y="400"/>
                    <a:pt x="4537" y="417"/>
                    <a:pt x="4867" y="429"/>
                  </a:cubicBezTo>
                  <a:cubicBezTo>
                    <a:pt x="7058" y="507"/>
                    <a:pt x="9304" y="922"/>
                    <a:pt x="11132" y="2205"/>
                  </a:cubicBezTo>
                  <a:cubicBezTo>
                    <a:pt x="11600" y="2534"/>
                    <a:pt x="12130" y="2954"/>
                    <a:pt x="12450" y="3442"/>
                  </a:cubicBezTo>
                  <a:cubicBezTo>
                    <a:pt x="12573" y="3627"/>
                    <a:pt x="12704" y="3855"/>
                    <a:pt x="12746" y="4077"/>
                  </a:cubicBezTo>
                  <a:cubicBezTo>
                    <a:pt x="12917" y="4952"/>
                    <a:pt x="12182" y="5457"/>
                    <a:pt x="11417" y="5484"/>
                  </a:cubicBezTo>
                  <a:cubicBezTo>
                    <a:pt x="11364" y="5486"/>
                    <a:pt x="11311" y="5486"/>
                    <a:pt x="11258" y="5486"/>
                  </a:cubicBezTo>
                  <a:cubicBezTo>
                    <a:pt x="10673" y="5486"/>
                    <a:pt x="10073" y="5375"/>
                    <a:pt x="9477" y="5246"/>
                  </a:cubicBezTo>
                  <a:cubicBezTo>
                    <a:pt x="9464" y="5231"/>
                    <a:pt x="9445" y="5216"/>
                    <a:pt x="9418" y="5212"/>
                  </a:cubicBezTo>
                  <a:cubicBezTo>
                    <a:pt x="7118" y="4695"/>
                    <a:pt x="4802" y="4262"/>
                    <a:pt x="2495" y="3780"/>
                  </a:cubicBezTo>
                  <a:cubicBezTo>
                    <a:pt x="2051" y="3688"/>
                    <a:pt x="1590" y="3601"/>
                    <a:pt x="1215" y="3333"/>
                  </a:cubicBezTo>
                  <a:cubicBezTo>
                    <a:pt x="351" y="2710"/>
                    <a:pt x="678" y="1592"/>
                    <a:pt x="1392" y="1033"/>
                  </a:cubicBezTo>
                  <a:cubicBezTo>
                    <a:pt x="2072" y="502"/>
                    <a:pt x="2964" y="400"/>
                    <a:pt x="3835" y="400"/>
                  </a:cubicBezTo>
                  <a:close/>
                  <a:moveTo>
                    <a:pt x="3907" y="0"/>
                  </a:moveTo>
                  <a:cubicBezTo>
                    <a:pt x="3017" y="0"/>
                    <a:pt x="2119" y="113"/>
                    <a:pt x="1389" y="559"/>
                  </a:cubicBezTo>
                  <a:cubicBezTo>
                    <a:pt x="563" y="1063"/>
                    <a:pt x="0" y="2105"/>
                    <a:pt x="454" y="3048"/>
                  </a:cubicBezTo>
                  <a:cubicBezTo>
                    <a:pt x="1001" y="4183"/>
                    <a:pt x="2734" y="4219"/>
                    <a:pt x="3782" y="4422"/>
                  </a:cubicBezTo>
                  <a:cubicBezTo>
                    <a:pt x="5198" y="4694"/>
                    <a:pt x="6614" y="4963"/>
                    <a:pt x="8034" y="5213"/>
                  </a:cubicBezTo>
                  <a:cubicBezTo>
                    <a:pt x="8810" y="5434"/>
                    <a:pt x="9610" y="5592"/>
                    <a:pt x="10404" y="5730"/>
                  </a:cubicBezTo>
                  <a:cubicBezTo>
                    <a:pt x="10740" y="5789"/>
                    <a:pt x="11086" y="5849"/>
                    <a:pt x="11428" y="5849"/>
                  </a:cubicBezTo>
                  <a:cubicBezTo>
                    <a:pt x="11721" y="5849"/>
                    <a:pt x="12011" y="5805"/>
                    <a:pt x="12287" y="5678"/>
                  </a:cubicBezTo>
                  <a:cubicBezTo>
                    <a:pt x="13182" y="5270"/>
                    <a:pt x="13360" y="4282"/>
                    <a:pt x="12922" y="3457"/>
                  </a:cubicBezTo>
                  <a:cubicBezTo>
                    <a:pt x="12320" y="2323"/>
                    <a:pt x="10949" y="1511"/>
                    <a:pt x="9814" y="1021"/>
                  </a:cubicBezTo>
                  <a:cubicBezTo>
                    <a:pt x="8462" y="436"/>
                    <a:pt x="7001" y="175"/>
                    <a:pt x="5538" y="79"/>
                  </a:cubicBezTo>
                  <a:cubicBezTo>
                    <a:pt x="5026" y="45"/>
                    <a:pt x="4468" y="0"/>
                    <a:pt x="39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30"/>
            <p:cNvSpPr/>
            <p:nvPr/>
          </p:nvSpPr>
          <p:spPr>
            <a:xfrm>
              <a:off x="3991483" y="2095398"/>
              <a:ext cx="356518" cy="137649"/>
            </a:xfrm>
            <a:custGeom>
              <a:rect b="b" l="l" r="r" t="t"/>
              <a:pathLst>
                <a:path extrusionOk="0" h="4403" w="11404">
                  <a:moveTo>
                    <a:pt x="3565" y="397"/>
                  </a:moveTo>
                  <a:cubicBezTo>
                    <a:pt x="5627" y="397"/>
                    <a:pt x="7732" y="1026"/>
                    <a:pt x="9203" y="2399"/>
                  </a:cubicBezTo>
                  <a:cubicBezTo>
                    <a:pt x="9684" y="2846"/>
                    <a:pt x="9926" y="3752"/>
                    <a:pt x="9127" y="3957"/>
                  </a:cubicBezTo>
                  <a:cubicBezTo>
                    <a:pt x="8891" y="4018"/>
                    <a:pt x="8642" y="4043"/>
                    <a:pt x="8392" y="4043"/>
                  </a:cubicBezTo>
                  <a:cubicBezTo>
                    <a:pt x="8045" y="4043"/>
                    <a:pt x="7693" y="3996"/>
                    <a:pt x="7366" y="3934"/>
                  </a:cubicBezTo>
                  <a:cubicBezTo>
                    <a:pt x="6581" y="3787"/>
                    <a:pt x="5839" y="3483"/>
                    <a:pt x="5085" y="3225"/>
                  </a:cubicBezTo>
                  <a:cubicBezTo>
                    <a:pt x="4425" y="2998"/>
                    <a:pt x="3765" y="2810"/>
                    <a:pt x="3071" y="2728"/>
                  </a:cubicBezTo>
                  <a:cubicBezTo>
                    <a:pt x="2608" y="2673"/>
                    <a:pt x="2128" y="2680"/>
                    <a:pt x="1677" y="2545"/>
                  </a:cubicBezTo>
                  <a:cubicBezTo>
                    <a:pt x="1028" y="2353"/>
                    <a:pt x="1" y="1317"/>
                    <a:pt x="809" y="786"/>
                  </a:cubicBezTo>
                  <a:cubicBezTo>
                    <a:pt x="1675" y="530"/>
                    <a:pt x="2615" y="397"/>
                    <a:pt x="3565" y="397"/>
                  </a:cubicBezTo>
                  <a:close/>
                  <a:moveTo>
                    <a:pt x="3242" y="0"/>
                  </a:moveTo>
                  <a:cubicBezTo>
                    <a:pt x="2452" y="0"/>
                    <a:pt x="1675" y="114"/>
                    <a:pt x="964" y="384"/>
                  </a:cubicBezTo>
                  <a:cubicBezTo>
                    <a:pt x="863" y="409"/>
                    <a:pt x="769" y="447"/>
                    <a:pt x="683" y="497"/>
                  </a:cubicBezTo>
                  <a:cubicBezTo>
                    <a:pt x="612" y="530"/>
                    <a:pt x="541" y="566"/>
                    <a:pt x="470" y="603"/>
                  </a:cubicBezTo>
                  <a:cubicBezTo>
                    <a:pt x="404" y="705"/>
                    <a:pt x="338" y="807"/>
                    <a:pt x="277" y="913"/>
                  </a:cubicBezTo>
                  <a:cubicBezTo>
                    <a:pt x="281" y="915"/>
                    <a:pt x="284" y="920"/>
                    <a:pt x="288" y="923"/>
                  </a:cubicBezTo>
                  <a:cubicBezTo>
                    <a:pt x="188" y="1126"/>
                    <a:pt x="145" y="1364"/>
                    <a:pt x="184" y="1613"/>
                  </a:cubicBezTo>
                  <a:cubicBezTo>
                    <a:pt x="312" y="2451"/>
                    <a:pt x="1203" y="2853"/>
                    <a:pt x="1946" y="2976"/>
                  </a:cubicBezTo>
                  <a:cubicBezTo>
                    <a:pt x="2813" y="3121"/>
                    <a:pt x="3658" y="3147"/>
                    <a:pt x="4505" y="3410"/>
                  </a:cubicBezTo>
                  <a:cubicBezTo>
                    <a:pt x="5158" y="3612"/>
                    <a:pt x="5790" y="3871"/>
                    <a:pt x="6445" y="4060"/>
                  </a:cubicBezTo>
                  <a:cubicBezTo>
                    <a:pt x="6998" y="4221"/>
                    <a:pt x="7724" y="4403"/>
                    <a:pt x="8412" y="4403"/>
                  </a:cubicBezTo>
                  <a:cubicBezTo>
                    <a:pt x="8901" y="4403"/>
                    <a:pt x="9371" y="4311"/>
                    <a:pt x="9745" y="4053"/>
                  </a:cubicBezTo>
                  <a:cubicBezTo>
                    <a:pt x="11404" y="2910"/>
                    <a:pt x="8002" y="1117"/>
                    <a:pt x="7206" y="806"/>
                  </a:cubicBezTo>
                  <a:cubicBezTo>
                    <a:pt x="6029" y="344"/>
                    <a:pt x="4616" y="0"/>
                    <a:pt x="32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30"/>
            <p:cNvSpPr/>
            <p:nvPr/>
          </p:nvSpPr>
          <p:spPr>
            <a:xfrm>
              <a:off x="4062509" y="2119751"/>
              <a:ext cx="44393" cy="39047"/>
            </a:xfrm>
            <a:custGeom>
              <a:rect b="b" l="l" r="r" t="t"/>
              <a:pathLst>
                <a:path extrusionOk="0" h="1249" w="1420">
                  <a:moveTo>
                    <a:pt x="724" y="333"/>
                  </a:moveTo>
                  <a:cubicBezTo>
                    <a:pt x="834" y="337"/>
                    <a:pt x="949" y="391"/>
                    <a:pt x="976" y="495"/>
                  </a:cubicBezTo>
                  <a:cubicBezTo>
                    <a:pt x="1022" y="672"/>
                    <a:pt x="862" y="853"/>
                    <a:pt x="695" y="886"/>
                  </a:cubicBezTo>
                  <a:cubicBezTo>
                    <a:pt x="674" y="890"/>
                    <a:pt x="654" y="892"/>
                    <a:pt x="633" y="892"/>
                  </a:cubicBezTo>
                  <a:cubicBezTo>
                    <a:pt x="485" y="892"/>
                    <a:pt x="361" y="784"/>
                    <a:pt x="382" y="619"/>
                  </a:cubicBezTo>
                  <a:cubicBezTo>
                    <a:pt x="403" y="451"/>
                    <a:pt x="569" y="365"/>
                    <a:pt x="724" y="333"/>
                  </a:cubicBezTo>
                  <a:close/>
                  <a:moveTo>
                    <a:pt x="767" y="0"/>
                  </a:moveTo>
                  <a:cubicBezTo>
                    <a:pt x="744" y="0"/>
                    <a:pt x="722" y="2"/>
                    <a:pt x="699" y="6"/>
                  </a:cubicBezTo>
                  <a:cubicBezTo>
                    <a:pt x="662" y="12"/>
                    <a:pt x="634" y="23"/>
                    <a:pt x="610" y="37"/>
                  </a:cubicBezTo>
                  <a:cubicBezTo>
                    <a:pt x="308" y="55"/>
                    <a:pt x="42" y="294"/>
                    <a:pt x="22" y="619"/>
                  </a:cubicBezTo>
                  <a:cubicBezTo>
                    <a:pt x="0" y="989"/>
                    <a:pt x="291" y="1249"/>
                    <a:pt x="633" y="1249"/>
                  </a:cubicBezTo>
                  <a:cubicBezTo>
                    <a:pt x="677" y="1249"/>
                    <a:pt x="722" y="1244"/>
                    <a:pt x="767" y="1235"/>
                  </a:cubicBezTo>
                  <a:cubicBezTo>
                    <a:pt x="1142" y="1161"/>
                    <a:pt x="1420" y="755"/>
                    <a:pt x="1299" y="381"/>
                  </a:cubicBezTo>
                  <a:cubicBezTo>
                    <a:pt x="1246" y="215"/>
                    <a:pt x="1113" y="86"/>
                    <a:pt x="949" y="32"/>
                  </a:cubicBezTo>
                  <a:cubicBezTo>
                    <a:pt x="891" y="13"/>
                    <a:pt x="829" y="0"/>
                    <a:pt x="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30"/>
            <p:cNvSpPr/>
            <p:nvPr/>
          </p:nvSpPr>
          <p:spPr>
            <a:xfrm>
              <a:off x="4129221" y="2136164"/>
              <a:ext cx="44393" cy="39047"/>
            </a:xfrm>
            <a:custGeom>
              <a:rect b="b" l="l" r="r" t="t"/>
              <a:pathLst>
                <a:path extrusionOk="0" h="1249" w="1420">
                  <a:moveTo>
                    <a:pt x="723" y="332"/>
                  </a:moveTo>
                  <a:cubicBezTo>
                    <a:pt x="832" y="336"/>
                    <a:pt x="949" y="391"/>
                    <a:pt x="976" y="495"/>
                  </a:cubicBezTo>
                  <a:cubicBezTo>
                    <a:pt x="1021" y="672"/>
                    <a:pt x="861" y="851"/>
                    <a:pt x="695" y="885"/>
                  </a:cubicBezTo>
                  <a:cubicBezTo>
                    <a:pt x="673" y="890"/>
                    <a:pt x="652" y="892"/>
                    <a:pt x="631" y="892"/>
                  </a:cubicBezTo>
                  <a:cubicBezTo>
                    <a:pt x="483" y="892"/>
                    <a:pt x="360" y="784"/>
                    <a:pt x="381" y="619"/>
                  </a:cubicBezTo>
                  <a:cubicBezTo>
                    <a:pt x="402" y="450"/>
                    <a:pt x="567" y="365"/>
                    <a:pt x="723" y="332"/>
                  </a:cubicBezTo>
                  <a:close/>
                  <a:moveTo>
                    <a:pt x="767" y="0"/>
                  </a:moveTo>
                  <a:cubicBezTo>
                    <a:pt x="744" y="0"/>
                    <a:pt x="721" y="2"/>
                    <a:pt x="699" y="6"/>
                  </a:cubicBezTo>
                  <a:cubicBezTo>
                    <a:pt x="660" y="12"/>
                    <a:pt x="633" y="23"/>
                    <a:pt x="608" y="37"/>
                  </a:cubicBezTo>
                  <a:cubicBezTo>
                    <a:pt x="308" y="54"/>
                    <a:pt x="41" y="294"/>
                    <a:pt x="23" y="618"/>
                  </a:cubicBezTo>
                  <a:cubicBezTo>
                    <a:pt x="1" y="989"/>
                    <a:pt x="292" y="1248"/>
                    <a:pt x="634" y="1248"/>
                  </a:cubicBezTo>
                  <a:cubicBezTo>
                    <a:pt x="678" y="1248"/>
                    <a:pt x="722" y="1244"/>
                    <a:pt x="767" y="1235"/>
                  </a:cubicBezTo>
                  <a:cubicBezTo>
                    <a:pt x="1141" y="1161"/>
                    <a:pt x="1419" y="755"/>
                    <a:pt x="1298" y="380"/>
                  </a:cubicBezTo>
                  <a:cubicBezTo>
                    <a:pt x="1244" y="215"/>
                    <a:pt x="1112" y="86"/>
                    <a:pt x="949" y="32"/>
                  </a:cubicBezTo>
                  <a:cubicBezTo>
                    <a:pt x="890" y="13"/>
                    <a:pt x="828" y="0"/>
                    <a:pt x="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30"/>
            <p:cNvSpPr/>
            <p:nvPr/>
          </p:nvSpPr>
          <p:spPr>
            <a:xfrm>
              <a:off x="4208969" y="2160485"/>
              <a:ext cx="44424" cy="39078"/>
            </a:xfrm>
            <a:custGeom>
              <a:rect b="b" l="l" r="r" t="t"/>
              <a:pathLst>
                <a:path extrusionOk="0" h="1250" w="1421">
                  <a:moveTo>
                    <a:pt x="725" y="332"/>
                  </a:moveTo>
                  <a:cubicBezTo>
                    <a:pt x="834" y="336"/>
                    <a:pt x="950" y="391"/>
                    <a:pt x="977" y="495"/>
                  </a:cubicBezTo>
                  <a:cubicBezTo>
                    <a:pt x="1022" y="674"/>
                    <a:pt x="861" y="853"/>
                    <a:pt x="696" y="885"/>
                  </a:cubicBezTo>
                  <a:cubicBezTo>
                    <a:pt x="675" y="889"/>
                    <a:pt x="654" y="891"/>
                    <a:pt x="634" y="891"/>
                  </a:cubicBezTo>
                  <a:cubicBezTo>
                    <a:pt x="485" y="891"/>
                    <a:pt x="361" y="784"/>
                    <a:pt x="382" y="619"/>
                  </a:cubicBezTo>
                  <a:cubicBezTo>
                    <a:pt x="403" y="451"/>
                    <a:pt x="570" y="365"/>
                    <a:pt x="725" y="332"/>
                  </a:cubicBezTo>
                  <a:close/>
                  <a:moveTo>
                    <a:pt x="767" y="0"/>
                  </a:moveTo>
                  <a:cubicBezTo>
                    <a:pt x="744" y="0"/>
                    <a:pt x="722" y="2"/>
                    <a:pt x="700" y="5"/>
                  </a:cubicBezTo>
                  <a:cubicBezTo>
                    <a:pt x="662" y="13"/>
                    <a:pt x="634" y="24"/>
                    <a:pt x="610" y="37"/>
                  </a:cubicBezTo>
                  <a:cubicBezTo>
                    <a:pt x="308" y="55"/>
                    <a:pt x="43" y="295"/>
                    <a:pt x="23" y="619"/>
                  </a:cubicBezTo>
                  <a:cubicBezTo>
                    <a:pt x="1" y="989"/>
                    <a:pt x="292" y="1249"/>
                    <a:pt x="634" y="1249"/>
                  </a:cubicBezTo>
                  <a:cubicBezTo>
                    <a:pt x="678" y="1249"/>
                    <a:pt x="722" y="1245"/>
                    <a:pt x="767" y="1236"/>
                  </a:cubicBezTo>
                  <a:cubicBezTo>
                    <a:pt x="1142" y="1163"/>
                    <a:pt x="1420" y="756"/>
                    <a:pt x="1299" y="382"/>
                  </a:cubicBezTo>
                  <a:cubicBezTo>
                    <a:pt x="1246" y="217"/>
                    <a:pt x="1113" y="88"/>
                    <a:pt x="950" y="31"/>
                  </a:cubicBezTo>
                  <a:cubicBezTo>
                    <a:pt x="891" y="12"/>
                    <a:pt x="829" y="0"/>
                    <a:pt x="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30"/>
            <p:cNvSpPr/>
            <p:nvPr/>
          </p:nvSpPr>
          <p:spPr>
            <a:xfrm>
              <a:off x="3953781" y="2089709"/>
              <a:ext cx="394220" cy="159032"/>
            </a:xfrm>
            <a:custGeom>
              <a:rect b="b" l="l" r="r" t="t"/>
              <a:pathLst>
                <a:path extrusionOk="0" h="5087" w="12610">
                  <a:moveTo>
                    <a:pt x="4448" y="181"/>
                  </a:moveTo>
                  <a:cubicBezTo>
                    <a:pt x="5822" y="181"/>
                    <a:pt x="7235" y="525"/>
                    <a:pt x="8412" y="987"/>
                  </a:cubicBezTo>
                  <a:cubicBezTo>
                    <a:pt x="9207" y="1299"/>
                    <a:pt x="12610" y="3092"/>
                    <a:pt x="10951" y="4232"/>
                  </a:cubicBezTo>
                  <a:cubicBezTo>
                    <a:pt x="10576" y="4490"/>
                    <a:pt x="10105" y="4583"/>
                    <a:pt x="9615" y="4583"/>
                  </a:cubicBezTo>
                  <a:cubicBezTo>
                    <a:pt x="8928" y="4583"/>
                    <a:pt x="8203" y="4402"/>
                    <a:pt x="7651" y="4241"/>
                  </a:cubicBezTo>
                  <a:cubicBezTo>
                    <a:pt x="6996" y="4051"/>
                    <a:pt x="6364" y="3793"/>
                    <a:pt x="5712" y="3591"/>
                  </a:cubicBezTo>
                  <a:cubicBezTo>
                    <a:pt x="4864" y="3328"/>
                    <a:pt x="4020" y="3302"/>
                    <a:pt x="3152" y="3157"/>
                  </a:cubicBezTo>
                  <a:cubicBezTo>
                    <a:pt x="2411" y="3034"/>
                    <a:pt x="1519" y="2632"/>
                    <a:pt x="1391" y="1793"/>
                  </a:cubicBezTo>
                  <a:cubicBezTo>
                    <a:pt x="1352" y="1545"/>
                    <a:pt x="1394" y="1306"/>
                    <a:pt x="1495" y="1103"/>
                  </a:cubicBezTo>
                  <a:cubicBezTo>
                    <a:pt x="1490" y="1101"/>
                    <a:pt x="1487" y="1096"/>
                    <a:pt x="1483" y="1093"/>
                  </a:cubicBezTo>
                  <a:cubicBezTo>
                    <a:pt x="1544" y="988"/>
                    <a:pt x="1610" y="884"/>
                    <a:pt x="1677" y="783"/>
                  </a:cubicBezTo>
                  <a:cubicBezTo>
                    <a:pt x="1747" y="747"/>
                    <a:pt x="1816" y="711"/>
                    <a:pt x="1889" y="677"/>
                  </a:cubicBezTo>
                  <a:cubicBezTo>
                    <a:pt x="1974" y="628"/>
                    <a:pt x="2068" y="589"/>
                    <a:pt x="2170" y="565"/>
                  </a:cubicBezTo>
                  <a:cubicBezTo>
                    <a:pt x="2881" y="294"/>
                    <a:pt x="3658" y="181"/>
                    <a:pt x="4448" y="181"/>
                  </a:cubicBezTo>
                  <a:close/>
                  <a:moveTo>
                    <a:pt x="3483" y="0"/>
                  </a:moveTo>
                  <a:cubicBezTo>
                    <a:pt x="2613" y="0"/>
                    <a:pt x="1720" y="102"/>
                    <a:pt x="1042" y="633"/>
                  </a:cubicBezTo>
                  <a:cubicBezTo>
                    <a:pt x="326" y="1192"/>
                    <a:pt x="1" y="2310"/>
                    <a:pt x="865" y="2931"/>
                  </a:cubicBezTo>
                  <a:cubicBezTo>
                    <a:pt x="1240" y="3201"/>
                    <a:pt x="1700" y="3288"/>
                    <a:pt x="2144" y="3379"/>
                  </a:cubicBezTo>
                  <a:cubicBezTo>
                    <a:pt x="4452" y="3861"/>
                    <a:pt x="6767" y="4294"/>
                    <a:pt x="9067" y="4811"/>
                  </a:cubicBezTo>
                  <a:cubicBezTo>
                    <a:pt x="9094" y="4818"/>
                    <a:pt x="9113" y="4831"/>
                    <a:pt x="9127" y="4846"/>
                  </a:cubicBezTo>
                  <a:cubicBezTo>
                    <a:pt x="9722" y="4975"/>
                    <a:pt x="10322" y="5086"/>
                    <a:pt x="10907" y="5086"/>
                  </a:cubicBezTo>
                  <a:cubicBezTo>
                    <a:pt x="10960" y="5086"/>
                    <a:pt x="11013" y="5086"/>
                    <a:pt x="11066" y="5084"/>
                  </a:cubicBezTo>
                  <a:cubicBezTo>
                    <a:pt x="11830" y="5057"/>
                    <a:pt x="12565" y="4552"/>
                    <a:pt x="12397" y="3677"/>
                  </a:cubicBezTo>
                  <a:cubicBezTo>
                    <a:pt x="12353" y="3456"/>
                    <a:pt x="12222" y="3229"/>
                    <a:pt x="12100" y="3042"/>
                  </a:cubicBezTo>
                  <a:cubicBezTo>
                    <a:pt x="11779" y="2555"/>
                    <a:pt x="11251" y="2134"/>
                    <a:pt x="10781" y="1805"/>
                  </a:cubicBezTo>
                  <a:cubicBezTo>
                    <a:pt x="8952" y="521"/>
                    <a:pt x="6707" y="105"/>
                    <a:pt x="4516" y="29"/>
                  </a:cubicBezTo>
                  <a:cubicBezTo>
                    <a:pt x="4186" y="17"/>
                    <a:pt x="3836" y="0"/>
                    <a:pt x="348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30"/>
            <p:cNvSpPr/>
            <p:nvPr/>
          </p:nvSpPr>
          <p:spPr>
            <a:xfrm>
              <a:off x="4073763" y="2130130"/>
              <a:ext cx="20727" cy="17507"/>
            </a:xfrm>
            <a:custGeom>
              <a:rect b="b" l="l" r="r" t="t"/>
              <a:pathLst>
                <a:path extrusionOk="0" h="560" w="663">
                  <a:moveTo>
                    <a:pt x="364" y="1"/>
                  </a:moveTo>
                  <a:cubicBezTo>
                    <a:pt x="209" y="32"/>
                    <a:pt x="43" y="117"/>
                    <a:pt x="22" y="287"/>
                  </a:cubicBezTo>
                  <a:cubicBezTo>
                    <a:pt x="1" y="452"/>
                    <a:pt x="125" y="560"/>
                    <a:pt x="273" y="560"/>
                  </a:cubicBezTo>
                  <a:cubicBezTo>
                    <a:pt x="294" y="560"/>
                    <a:pt x="314" y="558"/>
                    <a:pt x="335" y="554"/>
                  </a:cubicBezTo>
                  <a:cubicBezTo>
                    <a:pt x="502" y="521"/>
                    <a:pt x="662" y="340"/>
                    <a:pt x="615" y="163"/>
                  </a:cubicBezTo>
                  <a:cubicBezTo>
                    <a:pt x="589" y="59"/>
                    <a:pt x="474" y="3"/>
                    <a:pt x="3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30"/>
            <p:cNvSpPr/>
            <p:nvPr/>
          </p:nvSpPr>
          <p:spPr>
            <a:xfrm>
              <a:off x="3991514" y="2107778"/>
              <a:ext cx="310343" cy="114014"/>
            </a:xfrm>
            <a:custGeom>
              <a:rect b="b" l="l" r="r" t="t"/>
              <a:pathLst>
                <a:path extrusionOk="0" h="3647" w="9927">
                  <a:moveTo>
                    <a:pt x="3038" y="384"/>
                  </a:moveTo>
                  <a:cubicBezTo>
                    <a:pt x="3101" y="384"/>
                    <a:pt x="3163" y="396"/>
                    <a:pt x="3221" y="415"/>
                  </a:cubicBezTo>
                  <a:cubicBezTo>
                    <a:pt x="3386" y="470"/>
                    <a:pt x="3518" y="600"/>
                    <a:pt x="3571" y="764"/>
                  </a:cubicBezTo>
                  <a:cubicBezTo>
                    <a:pt x="3691" y="1138"/>
                    <a:pt x="3413" y="1544"/>
                    <a:pt x="3039" y="1618"/>
                  </a:cubicBezTo>
                  <a:cubicBezTo>
                    <a:pt x="2994" y="1627"/>
                    <a:pt x="2949" y="1632"/>
                    <a:pt x="2905" y="1632"/>
                  </a:cubicBezTo>
                  <a:cubicBezTo>
                    <a:pt x="2563" y="1632"/>
                    <a:pt x="2272" y="1372"/>
                    <a:pt x="2295" y="1002"/>
                  </a:cubicBezTo>
                  <a:cubicBezTo>
                    <a:pt x="2314" y="679"/>
                    <a:pt x="2580" y="439"/>
                    <a:pt x="2882" y="420"/>
                  </a:cubicBezTo>
                  <a:cubicBezTo>
                    <a:pt x="2907" y="405"/>
                    <a:pt x="2934" y="394"/>
                    <a:pt x="2971" y="389"/>
                  </a:cubicBezTo>
                  <a:cubicBezTo>
                    <a:pt x="2993" y="385"/>
                    <a:pt x="3016" y="384"/>
                    <a:pt x="3038" y="384"/>
                  </a:cubicBezTo>
                  <a:close/>
                  <a:moveTo>
                    <a:pt x="5173" y="908"/>
                  </a:moveTo>
                  <a:cubicBezTo>
                    <a:pt x="5234" y="908"/>
                    <a:pt x="5296" y="920"/>
                    <a:pt x="5354" y="940"/>
                  </a:cubicBezTo>
                  <a:cubicBezTo>
                    <a:pt x="5517" y="994"/>
                    <a:pt x="5650" y="1124"/>
                    <a:pt x="5703" y="1288"/>
                  </a:cubicBezTo>
                  <a:cubicBezTo>
                    <a:pt x="5824" y="1663"/>
                    <a:pt x="5546" y="2069"/>
                    <a:pt x="5172" y="2143"/>
                  </a:cubicBezTo>
                  <a:cubicBezTo>
                    <a:pt x="5127" y="2152"/>
                    <a:pt x="5082" y="2156"/>
                    <a:pt x="5038" y="2156"/>
                  </a:cubicBezTo>
                  <a:cubicBezTo>
                    <a:pt x="4696" y="2156"/>
                    <a:pt x="4406" y="1897"/>
                    <a:pt x="4428" y="1527"/>
                  </a:cubicBezTo>
                  <a:cubicBezTo>
                    <a:pt x="4448" y="1204"/>
                    <a:pt x="4713" y="962"/>
                    <a:pt x="5013" y="945"/>
                  </a:cubicBezTo>
                  <a:cubicBezTo>
                    <a:pt x="5038" y="930"/>
                    <a:pt x="5065" y="919"/>
                    <a:pt x="5104" y="914"/>
                  </a:cubicBezTo>
                  <a:cubicBezTo>
                    <a:pt x="5127" y="910"/>
                    <a:pt x="5150" y="908"/>
                    <a:pt x="5173" y="908"/>
                  </a:cubicBezTo>
                  <a:close/>
                  <a:moveTo>
                    <a:pt x="7725" y="1686"/>
                  </a:moveTo>
                  <a:cubicBezTo>
                    <a:pt x="7786" y="1686"/>
                    <a:pt x="7848" y="1698"/>
                    <a:pt x="7906" y="1717"/>
                  </a:cubicBezTo>
                  <a:cubicBezTo>
                    <a:pt x="8069" y="1773"/>
                    <a:pt x="8202" y="1903"/>
                    <a:pt x="8255" y="2068"/>
                  </a:cubicBezTo>
                  <a:cubicBezTo>
                    <a:pt x="8376" y="2442"/>
                    <a:pt x="8098" y="2849"/>
                    <a:pt x="7723" y="2922"/>
                  </a:cubicBezTo>
                  <a:cubicBezTo>
                    <a:pt x="7678" y="2931"/>
                    <a:pt x="7634" y="2935"/>
                    <a:pt x="7590" y="2935"/>
                  </a:cubicBezTo>
                  <a:cubicBezTo>
                    <a:pt x="7247" y="2935"/>
                    <a:pt x="6957" y="2675"/>
                    <a:pt x="6979" y="2305"/>
                  </a:cubicBezTo>
                  <a:cubicBezTo>
                    <a:pt x="6999" y="1982"/>
                    <a:pt x="7264" y="1741"/>
                    <a:pt x="7566" y="1723"/>
                  </a:cubicBezTo>
                  <a:cubicBezTo>
                    <a:pt x="7590" y="1709"/>
                    <a:pt x="7618" y="1696"/>
                    <a:pt x="7656" y="1691"/>
                  </a:cubicBezTo>
                  <a:cubicBezTo>
                    <a:pt x="7678" y="1688"/>
                    <a:pt x="7702" y="1686"/>
                    <a:pt x="7725" y="1686"/>
                  </a:cubicBezTo>
                  <a:close/>
                  <a:moveTo>
                    <a:pt x="3565" y="1"/>
                  </a:moveTo>
                  <a:cubicBezTo>
                    <a:pt x="2616" y="1"/>
                    <a:pt x="1675" y="134"/>
                    <a:pt x="810" y="390"/>
                  </a:cubicBezTo>
                  <a:cubicBezTo>
                    <a:pt x="1" y="922"/>
                    <a:pt x="1028" y="1957"/>
                    <a:pt x="1678" y="2149"/>
                  </a:cubicBezTo>
                  <a:cubicBezTo>
                    <a:pt x="2128" y="2284"/>
                    <a:pt x="2608" y="2277"/>
                    <a:pt x="3071" y="2332"/>
                  </a:cubicBezTo>
                  <a:cubicBezTo>
                    <a:pt x="3766" y="2414"/>
                    <a:pt x="4425" y="2602"/>
                    <a:pt x="5085" y="2829"/>
                  </a:cubicBezTo>
                  <a:cubicBezTo>
                    <a:pt x="5839" y="3087"/>
                    <a:pt x="6582" y="3391"/>
                    <a:pt x="7366" y="3538"/>
                  </a:cubicBezTo>
                  <a:cubicBezTo>
                    <a:pt x="7693" y="3600"/>
                    <a:pt x="8043" y="3647"/>
                    <a:pt x="8390" y="3647"/>
                  </a:cubicBezTo>
                  <a:cubicBezTo>
                    <a:pt x="8641" y="3647"/>
                    <a:pt x="8891" y="3622"/>
                    <a:pt x="9128" y="3561"/>
                  </a:cubicBezTo>
                  <a:cubicBezTo>
                    <a:pt x="9927" y="3355"/>
                    <a:pt x="9683" y="2450"/>
                    <a:pt x="9203" y="2003"/>
                  </a:cubicBezTo>
                  <a:cubicBezTo>
                    <a:pt x="7731" y="630"/>
                    <a:pt x="5627" y="1"/>
                    <a:pt x="356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30"/>
            <p:cNvSpPr/>
            <p:nvPr/>
          </p:nvSpPr>
          <p:spPr>
            <a:xfrm>
              <a:off x="4140475" y="2146542"/>
              <a:ext cx="20696" cy="17507"/>
            </a:xfrm>
            <a:custGeom>
              <a:rect b="b" l="l" r="r" t="t"/>
              <a:pathLst>
                <a:path extrusionOk="0" h="560" w="662">
                  <a:moveTo>
                    <a:pt x="363" y="0"/>
                  </a:moveTo>
                  <a:cubicBezTo>
                    <a:pt x="209" y="33"/>
                    <a:pt x="42" y="118"/>
                    <a:pt x="21" y="287"/>
                  </a:cubicBezTo>
                  <a:cubicBezTo>
                    <a:pt x="0" y="452"/>
                    <a:pt x="123" y="560"/>
                    <a:pt x="271" y="560"/>
                  </a:cubicBezTo>
                  <a:cubicBezTo>
                    <a:pt x="292" y="560"/>
                    <a:pt x="313" y="558"/>
                    <a:pt x="335" y="553"/>
                  </a:cubicBezTo>
                  <a:cubicBezTo>
                    <a:pt x="501" y="521"/>
                    <a:pt x="661" y="341"/>
                    <a:pt x="616" y="163"/>
                  </a:cubicBezTo>
                  <a:cubicBezTo>
                    <a:pt x="589" y="57"/>
                    <a:pt x="472" y="3"/>
                    <a:pt x="3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30"/>
            <p:cNvSpPr/>
            <p:nvPr/>
          </p:nvSpPr>
          <p:spPr>
            <a:xfrm>
              <a:off x="4220192" y="2170864"/>
              <a:ext cx="20727" cy="17507"/>
            </a:xfrm>
            <a:custGeom>
              <a:rect b="b" l="l" r="r" t="t"/>
              <a:pathLst>
                <a:path extrusionOk="0" h="560" w="663">
                  <a:moveTo>
                    <a:pt x="364" y="0"/>
                  </a:moveTo>
                  <a:cubicBezTo>
                    <a:pt x="209" y="33"/>
                    <a:pt x="43" y="119"/>
                    <a:pt x="22" y="287"/>
                  </a:cubicBezTo>
                  <a:cubicBezTo>
                    <a:pt x="1" y="452"/>
                    <a:pt x="124" y="559"/>
                    <a:pt x="273" y="559"/>
                  </a:cubicBezTo>
                  <a:cubicBezTo>
                    <a:pt x="294" y="559"/>
                    <a:pt x="315" y="557"/>
                    <a:pt x="335" y="553"/>
                  </a:cubicBezTo>
                  <a:cubicBezTo>
                    <a:pt x="502" y="521"/>
                    <a:pt x="662" y="340"/>
                    <a:pt x="616" y="163"/>
                  </a:cubicBezTo>
                  <a:cubicBezTo>
                    <a:pt x="590" y="59"/>
                    <a:pt x="475" y="4"/>
                    <a:pt x="3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2" name="Google Shape;282;p30"/>
          <p:cNvGrpSpPr/>
          <p:nvPr/>
        </p:nvGrpSpPr>
        <p:grpSpPr>
          <a:xfrm>
            <a:off x="503486" y="736362"/>
            <a:ext cx="222401" cy="217587"/>
            <a:chOff x="3679086" y="979362"/>
            <a:chExt cx="222401" cy="217587"/>
          </a:xfrm>
        </p:grpSpPr>
        <p:sp>
          <p:nvSpPr>
            <p:cNvPr id="283" name="Google Shape;283;p30"/>
            <p:cNvSpPr/>
            <p:nvPr/>
          </p:nvSpPr>
          <p:spPr>
            <a:xfrm>
              <a:off x="3679086" y="979362"/>
              <a:ext cx="222401" cy="217587"/>
            </a:xfrm>
            <a:custGeom>
              <a:rect b="b" l="l" r="r" t="t"/>
              <a:pathLst>
                <a:path extrusionOk="0" h="6960" w="7114">
                  <a:moveTo>
                    <a:pt x="3557" y="551"/>
                  </a:moveTo>
                  <a:cubicBezTo>
                    <a:pt x="4422" y="551"/>
                    <a:pt x="5201" y="909"/>
                    <a:pt x="5750" y="1481"/>
                  </a:cubicBezTo>
                  <a:cubicBezTo>
                    <a:pt x="4011" y="2042"/>
                    <a:pt x="2239" y="2666"/>
                    <a:pt x="555" y="3386"/>
                  </a:cubicBezTo>
                  <a:cubicBezTo>
                    <a:pt x="605" y="1816"/>
                    <a:pt x="1930" y="551"/>
                    <a:pt x="3557" y="551"/>
                  </a:cubicBezTo>
                  <a:close/>
                  <a:moveTo>
                    <a:pt x="5985" y="1762"/>
                  </a:moveTo>
                  <a:cubicBezTo>
                    <a:pt x="6047" y="1844"/>
                    <a:pt x="6105" y="1928"/>
                    <a:pt x="6159" y="2017"/>
                  </a:cubicBezTo>
                  <a:cubicBezTo>
                    <a:pt x="6196" y="2162"/>
                    <a:pt x="6225" y="2307"/>
                    <a:pt x="6247" y="2452"/>
                  </a:cubicBezTo>
                  <a:cubicBezTo>
                    <a:pt x="4406" y="3053"/>
                    <a:pt x="2528" y="3728"/>
                    <a:pt x="720" y="4441"/>
                  </a:cubicBezTo>
                  <a:cubicBezTo>
                    <a:pt x="637" y="4215"/>
                    <a:pt x="583" y="3978"/>
                    <a:pt x="560" y="3733"/>
                  </a:cubicBezTo>
                  <a:cubicBezTo>
                    <a:pt x="2388" y="3182"/>
                    <a:pt x="4224" y="2484"/>
                    <a:pt x="5985" y="1762"/>
                  </a:cubicBezTo>
                  <a:close/>
                  <a:moveTo>
                    <a:pt x="6282" y="2770"/>
                  </a:moveTo>
                  <a:cubicBezTo>
                    <a:pt x="6359" y="3910"/>
                    <a:pt x="5890" y="4958"/>
                    <a:pt x="4651" y="5532"/>
                  </a:cubicBezTo>
                  <a:cubicBezTo>
                    <a:pt x="4228" y="5728"/>
                    <a:pt x="3791" y="5819"/>
                    <a:pt x="3361" y="5819"/>
                  </a:cubicBezTo>
                  <a:cubicBezTo>
                    <a:pt x="2438" y="5819"/>
                    <a:pt x="1544" y="5402"/>
                    <a:pt x="877" y="4717"/>
                  </a:cubicBezTo>
                  <a:cubicBezTo>
                    <a:pt x="2702" y="4266"/>
                    <a:pt x="4604" y="3582"/>
                    <a:pt x="6282" y="2770"/>
                  </a:cubicBezTo>
                  <a:close/>
                  <a:moveTo>
                    <a:pt x="6549" y="3766"/>
                  </a:moveTo>
                  <a:lnTo>
                    <a:pt x="6549" y="3766"/>
                  </a:lnTo>
                  <a:cubicBezTo>
                    <a:pt x="6401" y="5249"/>
                    <a:pt x="5115" y="6411"/>
                    <a:pt x="3557" y="6411"/>
                  </a:cubicBezTo>
                  <a:cubicBezTo>
                    <a:pt x="2776" y="6411"/>
                    <a:pt x="2065" y="6117"/>
                    <a:pt x="1531" y="5639"/>
                  </a:cubicBezTo>
                  <a:lnTo>
                    <a:pt x="1531" y="5639"/>
                  </a:lnTo>
                  <a:cubicBezTo>
                    <a:pt x="2085" y="5984"/>
                    <a:pt x="2718" y="6177"/>
                    <a:pt x="3368" y="6177"/>
                  </a:cubicBezTo>
                  <a:cubicBezTo>
                    <a:pt x="3847" y="6177"/>
                    <a:pt x="4335" y="6072"/>
                    <a:pt x="4807" y="5845"/>
                  </a:cubicBezTo>
                  <a:cubicBezTo>
                    <a:pt x="5635" y="5447"/>
                    <a:pt x="6277" y="4653"/>
                    <a:pt x="6549" y="3766"/>
                  </a:cubicBezTo>
                  <a:close/>
                  <a:moveTo>
                    <a:pt x="3557" y="1"/>
                  </a:moveTo>
                  <a:cubicBezTo>
                    <a:pt x="1595" y="1"/>
                    <a:pt x="0" y="1562"/>
                    <a:pt x="0" y="3480"/>
                  </a:cubicBezTo>
                  <a:cubicBezTo>
                    <a:pt x="0" y="5398"/>
                    <a:pt x="1595" y="6959"/>
                    <a:pt x="3557" y="6959"/>
                  </a:cubicBezTo>
                  <a:cubicBezTo>
                    <a:pt x="5519" y="6959"/>
                    <a:pt x="7114" y="5398"/>
                    <a:pt x="7114" y="3480"/>
                  </a:cubicBezTo>
                  <a:cubicBezTo>
                    <a:pt x="7113" y="1562"/>
                    <a:pt x="5517" y="1"/>
                    <a:pt x="35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30"/>
            <p:cNvSpPr/>
            <p:nvPr/>
          </p:nvSpPr>
          <p:spPr>
            <a:xfrm>
              <a:off x="3696405" y="996556"/>
              <a:ext cx="162409" cy="88660"/>
            </a:xfrm>
            <a:custGeom>
              <a:rect b="b" l="l" r="r" t="t"/>
              <a:pathLst>
                <a:path extrusionOk="0" h="2836" w="5195">
                  <a:moveTo>
                    <a:pt x="3003" y="1"/>
                  </a:moveTo>
                  <a:cubicBezTo>
                    <a:pt x="1378" y="1"/>
                    <a:pt x="52" y="1264"/>
                    <a:pt x="0" y="2836"/>
                  </a:cubicBezTo>
                  <a:lnTo>
                    <a:pt x="0" y="2836"/>
                  </a:lnTo>
                  <a:cubicBezTo>
                    <a:pt x="1683" y="2117"/>
                    <a:pt x="3457" y="1492"/>
                    <a:pt x="5195" y="933"/>
                  </a:cubicBezTo>
                  <a:cubicBezTo>
                    <a:pt x="4647" y="361"/>
                    <a:pt x="3867" y="1"/>
                    <a:pt x="300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30"/>
            <p:cNvSpPr/>
            <p:nvPr/>
          </p:nvSpPr>
          <p:spPr>
            <a:xfrm>
              <a:off x="3706471" y="1065988"/>
              <a:ext cx="171412" cy="95319"/>
            </a:xfrm>
            <a:custGeom>
              <a:rect b="b" l="l" r="r" t="t"/>
              <a:pathLst>
                <a:path extrusionOk="0" h="3049" w="5483">
                  <a:moveTo>
                    <a:pt x="5406" y="1"/>
                  </a:moveTo>
                  <a:lnTo>
                    <a:pt x="5406" y="1"/>
                  </a:lnTo>
                  <a:cubicBezTo>
                    <a:pt x="3728" y="812"/>
                    <a:pt x="1826" y="1497"/>
                    <a:pt x="1" y="1947"/>
                  </a:cubicBezTo>
                  <a:cubicBezTo>
                    <a:pt x="669" y="2632"/>
                    <a:pt x="1563" y="3048"/>
                    <a:pt x="2487" y="3048"/>
                  </a:cubicBezTo>
                  <a:cubicBezTo>
                    <a:pt x="2916" y="3048"/>
                    <a:pt x="3352" y="2958"/>
                    <a:pt x="3775" y="2763"/>
                  </a:cubicBezTo>
                  <a:cubicBezTo>
                    <a:pt x="5014" y="2189"/>
                    <a:pt x="5483" y="1140"/>
                    <a:pt x="540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30"/>
            <p:cNvSpPr/>
            <p:nvPr/>
          </p:nvSpPr>
          <p:spPr>
            <a:xfrm>
              <a:off x="3696561" y="1034414"/>
              <a:ext cx="177759" cy="83783"/>
            </a:xfrm>
            <a:custGeom>
              <a:rect b="b" l="l" r="r" t="t"/>
              <a:pathLst>
                <a:path extrusionOk="0" h="2680" w="5686">
                  <a:moveTo>
                    <a:pt x="5425" y="1"/>
                  </a:moveTo>
                  <a:cubicBezTo>
                    <a:pt x="3664" y="723"/>
                    <a:pt x="1828" y="1421"/>
                    <a:pt x="0" y="1972"/>
                  </a:cubicBezTo>
                  <a:cubicBezTo>
                    <a:pt x="22" y="2217"/>
                    <a:pt x="77" y="2455"/>
                    <a:pt x="158" y="2680"/>
                  </a:cubicBezTo>
                  <a:cubicBezTo>
                    <a:pt x="1967" y="1968"/>
                    <a:pt x="3843" y="1292"/>
                    <a:pt x="5685" y="691"/>
                  </a:cubicBezTo>
                  <a:cubicBezTo>
                    <a:pt x="5665" y="546"/>
                    <a:pt x="5637" y="401"/>
                    <a:pt x="5598" y="256"/>
                  </a:cubicBezTo>
                  <a:cubicBezTo>
                    <a:pt x="5546" y="167"/>
                    <a:pt x="5488" y="83"/>
                    <a:pt x="542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30"/>
            <p:cNvSpPr/>
            <p:nvPr/>
          </p:nvSpPr>
          <p:spPr>
            <a:xfrm>
              <a:off x="3726916" y="1097125"/>
              <a:ext cx="156906" cy="82658"/>
            </a:xfrm>
            <a:custGeom>
              <a:rect b="b" l="l" r="r" t="t"/>
              <a:pathLst>
                <a:path extrusionOk="0" h="2644" w="5019">
                  <a:moveTo>
                    <a:pt x="5018" y="1"/>
                  </a:moveTo>
                  <a:lnTo>
                    <a:pt x="5018" y="1"/>
                  </a:lnTo>
                  <a:cubicBezTo>
                    <a:pt x="4747" y="886"/>
                    <a:pt x="4104" y="1680"/>
                    <a:pt x="3277" y="2078"/>
                  </a:cubicBezTo>
                  <a:cubicBezTo>
                    <a:pt x="2805" y="2305"/>
                    <a:pt x="2317" y="2410"/>
                    <a:pt x="1838" y="2410"/>
                  </a:cubicBezTo>
                  <a:cubicBezTo>
                    <a:pt x="1188" y="2410"/>
                    <a:pt x="555" y="2217"/>
                    <a:pt x="1" y="1872"/>
                  </a:cubicBezTo>
                  <a:lnTo>
                    <a:pt x="1" y="1872"/>
                  </a:lnTo>
                  <a:cubicBezTo>
                    <a:pt x="535" y="2350"/>
                    <a:pt x="1246" y="2644"/>
                    <a:pt x="2027" y="2644"/>
                  </a:cubicBezTo>
                  <a:cubicBezTo>
                    <a:pt x="3586" y="2644"/>
                    <a:pt x="4871" y="1482"/>
                    <a:pt x="501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8" name="Google Shape;288;p30"/>
          <p:cNvGrpSpPr/>
          <p:nvPr/>
        </p:nvGrpSpPr>
        <p:grpSpPr>
          <a:xfrm>
            <a:off x="358078" y="1325895"/>
            <a:ext cx="177125" cy="156496"/>
            <a:chOff x="3659860" y="553674"/>
            <a:chExt cx="230842" cy="203957"/>
          </a:xfrm>
        </p:grpSpPr>
        <p:sp>
          <p:nvSpPr>
            <p:cNvPr id="289" name="Google Shape;289;p30"/>
            <p:cNvSpPr/>
            <p:nvPr/>
          </p:nvSpPr>
          <p:spPr>
            <a:xfrm>
              <a:off x="3659860" y="553674"/>
              <a:ext cx="230842" cy="203957"/>
            </a:xfrm>
            <a:custGeom>
              <a:rect b="b" l="l" r="r" t="t"/>
              <a:pathLst>
                <a:path extrusionOk="0" h="6524" w="7384">
                  <a:moveTo>
                    <a:pt x="3627" y="512"/>
                  </a:moveTo>
                  <a:cubicBezTo>
                    <a:pt x="4250" y="512"/>
                    <a:pt x="4882" y="721"/>
                    <a:pt x="5408" y="1148"/>
                  </a:cubicBezTo>
                  <a:cubicBezTo>
                    <a:pt x="6033" y="1655"/>
                    <a:pt x="6384" y="2372"/>
                    <a:pt x="6444" y="3106"/>
                  </a:cubicBezTo>
                  <a:cubicBezTo>
                    <a:pt x="4861" y="2491"/>
                    <a:pt x="3216" y="1903"/>
                    <a:pt x="1580" y="1436"/>
                  </a:cubicBezTo>
                  <a:cubicBezTo>
                    <a:pt x="2108" y="827"/>
                    <a:pt x="2861" y="512"/>
                    <a:pt x="3627" y="512"/>
                  </a:cubicBezTo>
                  <a:close/>
                  <a:moveTo>
                    <a:pt x="1383" y="1689"/>
                  </a:moveTo>
                  <a:cubicBezTo>
                    <a:pt x="3024" y="2361"/>
                    <a:pt x="4757" y="2934"/>
                    <a:pt x="6452" y="3445"/>
                  </a:cubicBezTo>
                  <a:cubicBezTo>
                    <a:pt x="6448" y="3540"/>
                    <a:pt x="6441" y="3637"/>
                    <a:pt x="6427" y="3731"/>
                  </a:cubicBezTo>
                  <a:cubicBezTo>
                    <a:pt x="6370" y="3858"/>
                    <a:pt x="6305" y="3979"/>
                    <a:pt x="6236" y="4096"/>
                  </a:cubicBezTo>
                  <a:cubicBezTo>
                    <a:pt x="4556" y="3451"/>
                    <a:pt x="2804" y="2839"/>
                    <a:pt x="1082" y="2293"/>
                  </a:cubicBezTo>
                  <a:cubicBezTo>
                    <a:pt x="1157" y="2081"/>
                    <a:pt x="1256" y="1878"/>
                    <a:pt x="1383" y="1689"/>
                  </a:cubicBezTo>
                  <a:close/>
                  <a:moveTo>
                    <a:pt x="1034" y="2583"/>
                  </a:moveTo>
                  <a:cubicBezTo>
                    <a:pt x="2614" y="3329"/>
                    <a:pt x="4390" y="3949"/>
                    <a:pt x="6074" y="4347"/>
                  </a:cubicBezTo>
                  <a:cubicBezTo>
                    <a:pt x="5590" y="5034"/>
                    <a:pt x="4890" y="5480"/>
                    <a:pt x="4009" y="5480"/>
                  </a:cubicBezTo>
                  <a:cubicBezTo>
                    <a:pt x="3779" y="5480"/>
                    <a:pt x="3536" y="5450"/>
                    <a:pt x="3281" y="5385"/>
                  </a:cubicBezTo>
                  <a:cubicBezTo>
                    <a:pt x="1956" y="5050"/>
                    <a:pt x="1151" y="3883"/>
                    <a:pt x="1034" y="2583"/>
                  </a:cubicBezTo>
                  <a:close/>
                  <a:moveTo>
                    <a:pt x="965" y="3633"/>
                  </a:moveTo>
                  <a:lnTo>
                    <a:pt x="965" y="3633"/>
                  </a:lnTo>
                  <a:cubicBezTo>
                    <a:pt x="1309" y="4630"/>
                    <a:pt x="2092" y="5435"/>
                    <a:pt x="3209" y="5703"/>
                  </a:cubicBezTo>
                  <a:cubicBezTo>
                    <a:pt x="3425" y="5754"/>
                    <a:pt x="3648" y="5779"/>
                    <a:pt x="3871" y="5779"/>
                  </a:cubicBezTo>
                  <a:cubicBezTo>
                    <a:pt x="4508" y="5779"/>
                    <a:pt x="5154" y="5579"/>
                    <a:pt x="5683" y="5224"/>
                  </a:cubicBezTo>
                  <a:lnTo>
                    <a:pt x="5683" y="5224"/>
                  </a:lnTo>
                  <a:cubicBezTo>
                    <a:pt x="5165" y="5745"/>
                    <a:pt x="4468" y="6013"/>
                    <a:pt x="3760" y="6013"/>
                  </a:cubicBezTo>
                  <a:cubicBezTo>
                    <a:pt x="3136" y="6013"/>
                    <a:pt x="2502" y="5804"/>
                    <a:pt x="1975" y="5377"/>
                  </a:cubicBezTo>
                  <a:cubicBezTo>
                    <a:pt x="1412" y="4919"/>
                    <a:pt x="1071" y="4292"/>
                    <a:pt x="965" y="3633"/>
                  </a:cubicBezTo>
                  <a:close/>
                  <a:moveTo>
                    <a:pt x="3624" y="1"/>
                  </a:moveTo>
                  <a:cubicBezTo>
                    <a:pt x="2682" y="1"/>
                    <a:pt x="1756" y="402"/>
                    <a:pt x="1125" y="1178"/>
                  </a:cubicBezTo>
                  <a:cubicBezTo>
                    <a:pt x="1" y="2563"/>
                    <a:pt x="237" y="4623"/>
                    <a:pt x="1652" y="5772"/>
                  </a:cubicBezTo>
                  <a:cubicBezTo>
                    <a:pt x="2274" y="6277"/>
                    <a:pt x="3021" y="6523"/>
                    <a:pt x="3758" y="6523"/>
                  </a:cubicBezTo>
                  <a:cubicBezTo>
                    <a:pt x="4700" y="6523"/>
                    <a:pt x="5626" y="6122"/>
                    <a:pt x="6256" y="5345"/>
                  </a:cubicBezTo>
                  <a:cubicBezTo>
                    <a:pt x="7383" y="3962"/>
                    <a:pt x="7146" y="1900"/>
                    <a:pt x="5730" y="752"/>
                  </a:cubicBezTo>
                  <a:cubicBezTo>
                    <a:pt x="5108" y="247"/>
                    <a:pt x="4361" y="1"/>
                    <a:pt x="36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30"/>
            <p:cNvSpPr/>
            <p:nvPr/>
          </p:nvSpPr>
          <p:spPr>
            <a:xfrm>
              <a:off x="3709254" y="569680"/>
              <a:ext cx="152061" cy="81032"/>
            </a:xfrm>
            <a:custGeom>
              <a:rect b="b" l="l" r="r" t="t"/>
              <a:pathLst>
                <a:path extrusionOk="0" h="2592" w="4864">
                  <a:moveTo>
                    <a:pt x="2046" y="0"/>
                  </a:moveTo>
                  <a:cubicBezTo>
                    <a:pt x="1281" y="0"/>
                    <a:pt x="528" y="314"/>
                    <a:pt x="0" y="923"/>
                  </a:cubicBezTo>
                  <a:cubicBezTo>
                    <a:pt x="1636" y="1390"/>
                    <a:pt x="3281" y="1977"/>
                    <a:pt x="4864" y="2592"/>
                  </a:cubicBezTo>
                  <a:cubicBezTo>
                    <a:pt x="4805" y="1860"/>
                    <a:pt x="4453" y="1142"/>
                    <a:pt x="3828" y="636"/>
                  </a:cubicBezTo>
                  <a:cubicBezTo>
                    <a:pt x="3302" y="209"/>
                    <a:pt x="2670" y="0"/>
                    <a:pt x="20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30"/>
            <p:cNvSpPr/>
            <p:nvPr/>
          </p:nvSpPr>
          <p:spPr>
            <a:xfrm>
              <a:off x="3693623" y="606444"/>
              <a:ext cx="167942" cy="75280"/>
            </a:xfrm>
            <a:custGeom>
              <a:rect b="b" l="l" r="r" t="t"/>
              <a:pathLst>
                <a:path extrusionOk="0" h="2408" w="5372">
                  <a:moveTo>
                    <a:pt x="302" y="1"/>
                  </a:moveTo>
                  <a:cubicBezTo>
                    <a:pt x="173" y="190"/>
                    <a:pt x="75" y="393"/>
                    <a:pt x="1" y="603"/>
                  </a:cubicBezTo>
                  <a:cubicBezTo>
                    <a:pt x="1723" y="1149"/>
                    <a:pt x="3473" y="1763"/>
                    <a:pt x="5155" y="2407"/>
                  </a:cubicBezTo>
                  <a:cubicBezTo>
                    <a:pt x="5223" y="2291"/>
                    <a:pt x="5289" y="2170"/>
                    <a:pt x="5346" y="2043"/>
                  </a:cubicBezTo>
                  <a:cubicBezTo>
                    <a:pt x="5361" y="1948"/>
                    <a:pt x="5367" y="1852"/>
                    <a:pt x="5371" y="1757"/>
                  </a:cubicBezTo>
                  <a:cubicBezTo>
                    <a:pt x="3676" y="1247"/>
                    <a:pt x="1943" y="674"/>
                    <a:pt x="3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30"/>
            <p:cNvSpPr/>
            <p:nvPr/>
          </p:nvSpPr>
          <p:spPr>
            <a:xfrm>
              <a:off x="3690028" y="667185"/>
              <a:ext cx="147496" cy="74436"/>
            </a:xfrm>
            <a:custGeom>
              <a:rect b="b" l="l" r="r" t="t"/>
              <a:pathLst>
                <a:path extrusionOk="0" h="2381" w="4718">
                  <a:moveTo>
                    <a:pt x="0" y="1"/>
                  </a:moveTo>
                  <a:lnTo>
                    <a:pt x="0" y="1"/>
                  </a:lnTo>
                  <a:cubicBezTo>
                    <a:pt x="106" y="659"/>
                    <a:pt x="447" y="1287"/>
                    <a:pt x="1010" y="1745"/>
                  </a:cubicBezTo>
                  <a:cubicBezTo>
                    <a:pt x="1537" y="2172"/>
                    <a:pt x="2170" y="2381"/>
                    <a:pt x="2794" y="2381"/>
                  </a:cubicBezTo>
                  <a:cubicBezTo>
                    <a:pt x="3503" y="2381"/>
                    <a:pt x="4200" y="2112"/>
                    <a:pt x="4718" y="1590"/>
                  </a:cubicBezTo>
                  <a:lnTo>
                    <a:pt x="4718" y="1590"/>
                  </a:lnTo>
                  <a:cubicBezTo>
                    <a:pt x="4190" y="1946"/>
                    <a:pt x="3544" y="2146"/>
                    <a:pt x="2907" y="2146"/>
                  </a:cubicBezTo>
                  <a:cubicBezTo>
                    <a:pt x="2683" y="2146"/>
                    <a:pt x="2460" y="2121"/>
                    <a:pt x="2244" y="2070"/>
                  </a:cubicBezTo>
                  <a:cubicBezTo>
                    <a:pt x="1126" y="1803"/>
                    <a:pt x="344" y="997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30"/>
            <p:cNvSpPr/>
            <p:nvPr/>
          </p:nvSpPr>
          <p:spPr>
            <a:xfrm>
              <a:off x="3692122" y="634423"/>
              <a:ext cx="157626" cy="90599"/>
            </a:xfrm>
            <a:custGeom>
              <a:rect b="b" l="l" r="r" t="t"/>
              <a:pathLst>
                <a:path extrusionOk="0" h="2898" w="5042">
                  <a:moveTo>
                    <a:pt x="1" y="0"/>
                  </a:moveTo>
                  <a:lnTo>
                    <a:pt x="1" y="0"/>
                  </a:lnTo>
                  <a:cubicBezTo>
                    <a:pt x="119" y="1300"/>
                    <a:pt x="924" y="2467"/>
                    <a:pt x="2247" y="2802"/>
                  </a:cubicBezTo>
                  <a:cubicBezTo>
                    <a:pt x="2502" y="2867"/>
                    <a:pt x="2745" y="2897"/>
                    <a:pt x="2976" y="2897"/>
                  </a:cubicBezTo>
                  <a:cubicBezTo>
                    <a:pt x="3858" y="2897"/>
                    <a:pt x="4558" y="2451"/>
                    <a:pt x="5041" y="1764"/>
                  </a:cubicBezTo>
                  <a:cubicBezTo>
                    <a:pt x="3356" y="1366"/>
                    <a:pt x="1582" y="746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4" name="Google Shape;294;p30"/>
          <p:cNvGrpSpPr/>
          <p:nvPr/>
        </p:nvGrpSpPr>
        <p:grpSpPr>
          <a:xfrm rot="3190006">
            <a:off x="3278483" y="4611072"/>
            <a:ext cx="173573" cy="309067"/>
            <a:chOff x="2157276" y="1521031"/>
            <a:chExt cx="173569" cy="309061"/>
          </a:xfrm>
        </p:grpSpPr>
        <p:sp>
          <p:nvSpPr>
            <p:cNvPr id="295" name="Google Shape;295;p30"/>
            <p:cNvSpPr/>
            <p:nvPr/>
          </p:nvSpPr>
          <p:spPr>
            <a:xfrm>
              <a:off x="2157276" y="1521031"/>
              <a:ext cx="173569" cy="309061"/>
            </a:xfrm>
            <a:custGeom>
              <a:rect b="b" l="l" r="r" t="t"/>
              <a:pathLst>
                <a:path extrusionOk="0" h="9886" w="5552">
                  <a:moveTo>
                    <a:pt x="2020" y="550"/>
                  </a:moveTo>
                  <a:cubicBezTo>
                    <a:pt x="2279" y="550"/>
                    <a:pt x="2535" y="623"/>
                    <a:pt x="2761" y="765"/>
                  </a:cubicBezTo>
                  <a:cubicBezTo>
                    <a:pt x="3081" y="964"/>
                    <a:pt x="3303" y="1274"/>
                    <a:pt x="3388" y="1637"/>
                  </a:cubicBezTo>
                  <a:lnTo>
                    <a:pt x="4010" y="4324"/>
                  </a:lnTo>
                  <a:cubicBezTo>
                    <a:pt x="3855" y="4291"/>
                    <a:pt x="3692" y="4276"/>
                    <a:pt x="3525" y="4276"/>
                  </a:cubicBezTo>
                  <a:cubicBezTo>
                    <a:pt x="2750" y="4276"/>
                    <a:pt x="1881" y="4603"/>
                    <a:pt x="1306" y="5089"/>
                  </a:cubicBezTo>
                  <a:lnTo>
                    <a:pt x="652" y="2270"/>
                  </a:lnTo>
                  <a:cubicBezTo>
                    <a:pt x="568" y="1908"/>
                    <a:pt x="632" y="1531"/>
                    <a:pt x="832" y="1213"/>
                  </a:cubicBezTo>
                  <a:cubicBezTo>
                    <a:pt x="1031" y="894"/>
                    <a:pt x="1340" y="671"/>
                    <a:pt x="1703" y="587"/>
                  </a:cubicBezTo>
                  <a:cubicBezTo>
                    <a:pt x="1808" y="562"/>
                    <a:pt x="1915" y="550"/>
                    <a:pt x="2020" y="550"/>
                  </a:cubicBezTo>
                  <a:close/>
                  <a:moveTo>
                    <a:pt x="4103" y="4726"/>
                  </a:moveTo>
                  <a:lnTo>
                    <a:pt x="4774" y="7615"/>
                  </a:lnTo>
                  <a:cubicBezTo>
                    <a:pt x="4948" y="8369"/>
                    <a:pt x="4477" y="9125"/>
                    <a:pt x="3723" y="9299"/>
                  </a:cubicBezTo>
                  <a:cubicBezTo>
                    <a:pt x="3618" y="9323"/>
                    <a:pt x="3512" y="9335"/>
                    <a:pt x="3407" y="9335"/>
                  </a:cubicBezTo>
                  <a:cubicBezTo>
                    <a:pt x="3147" y="9335"/>
                    <a:pt x="2892" y="9262"/>
                    <a:pt x="2665" y="9121"/>
                  </a:cubicBezTo>
                  <a:cubicBezTo>
                    <a:pt x="2346" y="8922"/>
                    <a:pt x="2124" y="8611"/>
                    <a:pt x="2039" y="8249"/>
                  </a:cubicBezTo>
                  <a:lnTo>
                    <a:pt x="1391" y="5454"/>
                  </a:lnTo>
                  <a:cubicBezTo>
                    <a:pt x="1773" y="5212"/>
                    <a:pt x="2140" y="4978"/>
                    <a:pt x="2595" y="4845"/>
                  </a:cubicBezTo>
                  <a:cubicBezTo>
                    <a:pt x="3111" y="4695"/>
                    <a:pt x="3593" y="4742"/>
                    <a:pt x="4103" y="4726"/>
                  </a:cubicBezTo>
                  <a:close/>
                  <a:moveTo>
                    <a:pt x="2022" y="1"/>
                  </a:moveTo>
                  <a:cubicBezTo>
                    <a:pt x="1876" y="1"/>
                    <a:pt x="1728" y="17"/>
                    <a:pt x="1579" y="52"/>
                  </a:cubicBezTo>
                  <a:cubicBezTo>
                    <a:pt x="1073" y="169"/>
                    <a:pt x="642" y="479"/>
                    <a:pt x="365" y="922"/>
                  </a:cubicBezTo>
                  <a:cubicBezTo>
                    <a:pt x="88" y="1367"/>
                    <a:pt x="1" y="1889"/>
                    <a:pt x="119" y="2395"/>
                  </a:cubicBezTo>
                  <a:lnTo>
                    <a:pt x="1503" y="8374"/>
                  </a:lnTo>
                  <a:cubicBezTo>
                    <a:pt x="1620" y="8880"/>
                    <a:pt x="1930" y="9312"/>
                    <a:pt x="2374" y="9588"/>
                  </a:cubicBezTo>
                  <a:cubicBezTo>
                    <a:pt x="2688" y="9785"/>
                    <a:pt x="3045" y="9886"/>
                    <a:pt x="3406" y="9886"/>
                  </a:cubicBezTo>
                  <a:cubicBezTo>
                    <a:pt x="3552" y="9886"/>
                    <a:pt x="3701" y="9869"/>
                    <a:pt x="3847" y="9835"/>
                  </a:cubicBezTo>
                  <a:cubicBezTo>
                    <a:pt x="4896" y="9590"/>
                    <a:pt x="5552" y="8541"/>
                    <a:pt x="5309" y="7490"/>
                  </a:cubicBezTo>
                  <a:lnTo>
                    <a:pt x="3924" y="1513"/>
                  </a:lnTo>
                  <a:cubicBezTo>
                    <a:pt x="3715" y="612"/>
                    <a:pt x="2910" y="1"/>
                    <a:pt x="20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30"/>
            <p:cNvSpPr/>
            <p:nvPr/>
          </p:nvSpPr>
          <p:spPr>
            <a:xfrm>
              <a:off x="2185724" y="1563202"/>
              <a:ext cx="21759" cy="19977"/>
            </a:xfrm>
            <a:custGeom>
              <a:rect b="b" l="l" r="r" t="t"/>
              <a:pathLst>
                <a:path extrusionOk="0" h="639" w="696">
                  <a:moveTo>
                    <a:pt x="314" y="155"/>
                  </a:moveTo>
                  <a:cubicBezTo>
                    <a:pt x="373" y="155"/>
                    <a:pt x="430" y="171"/>
                    <a:pt x="466" y="222"/>
                  </a:cubicBezTo>
                  <a:cubicBezTo>
                    <a:pt x="522" y="297"/>
                    <a:pt x="492" y="425"/>
                    <a:pt x="411" y="471"/>
                  </a:cubicBezTo>
                  <a:cubicBezTo>
                    <a:pt x="390" y="482"/>
                    <a:pt x="365" y="488"/>
                    <a:pt x="340" y="488"/>
                  </a:cubicBezTo>
                  <a:cubicBezTo>
                    <a:pt x="269" y="488"/>
                    <a:pt x="195" y="443"/>
                    <a:pt x="177" y="375"/>
                  </a:cubicBezTo>
                  <a:cubicBezTo>
                    <a:pt x="151" y="276"/>
                    <a:pt x="232" y="195"/>
                    <a:pt x="313" y="156"/>
                  </a:cubicBezTo>
                  <a:cubicBezTo>
                    <a:pt x="313" y="156"/>
                    <a:pt x="313" y="155"/>
                    <a:pt x="314" y="155"/>
                  </a:cubicBezTo>
                  <a:close/>
                  <a:moveTo>
                    <a:pt x="321" y="0"/>
                  </a:moveTo>
                  <a:cubicBezTo>
                    <a:pt x="251" y="0"/>
                    <a:pt x="182" y="24"/>
                    <a:pt x="129" y="77"/>
                  </a:cubicBezTo>
                  <a:cubicBezTo>
                    <a:pt x="118" y="88"/>
                    <a:pt x="115" y="103"/>
                    <a:pt x="115" y="117"/>
                  </a:cubicBezTo>
                  <a:cubicBezTo>
                    <a:pt x="37" y="193"/>
                    <a:pt x="1" y="316"/>
                    <a:pt x="33" y="425"/>
                  </a:cubicBezTo>
                  <a:cubicBezTo>
                    <a:pt x="73" y="556"/>
                    <a:pt x="208" y="639"/>
                    <a:pt x="342" y="639"/>
                  </a:cubicBezTo>
                  <a:cubicBezTo>
                    <a:pt x="385" y="639"/>
                    <a:pt x="428" y="630"/>
                    <a:pt x="467" y="612"/>
                  </a:cubicBezTo>
                  <a:cubicBezTo>
                    <a:pt x="630" y="536"/>
                    <a:pt x="695" y="320"/>
                    <a:pt x="608" y="164"/>
                  </a:cubicBezTo>
                  <a:cubicBezTo>
                    <a:pt x="551" y="62"/>
                    <a:pt x="435" y="0"/>
                    <a:pt x="3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30"/>
            <p:cNvSpPr/>
            <p:nvPr/>
          </p:nvSpPr>
          <p:spPr>
            <a:xfrm>
              <a:off x="2187818" y="1592995"/>
              <a:ext cx="17382" cy="27323"/>
            </a:xfrm>
            <a:custGeom>
              <a:rect b="b" l="l" r="r" t="t"/>
              <a:pathLst>
                <a:path extrusionOk="0" h="874" w="556">
                  <a:moveTo>
                    <a:pt x="239" y="159"/>
                  </a:moveTo>
                  <a:cubicBezTo>
                    <a:pt x="261" y="159"/>
                    <a:pt x="285" y="168"/>
                    <a:pt x="307" y="189"/>
                  </a:cubicBezTo>
                  <a:cubicBezTo>
                    <a:pt x="356" y="233"/>
                    <a:pt x="363" y="315"/>
                    <a:pt x="363" y="374"/>
                  </a:cubicBezTo>
                  <a:cubicBezTo>
                    <a:pt x="362" y="455"/>
                    <a:pt x="349" y="644"/>
                    <a:pt x="274" y="689"/>
                  </a:cubicBezTo>
                  <a:cubicBezTo>
                    <a:pt x="261" y="709"/>
                    <a:pt x="247" y="719"/>
                    <a:pt x="234" y="719"/>
                  </a:cubicBezTo>
                  <a:cubicBezTo>
                    <a:pt x="215" y="719"/>
                    <a:pt x="196" y="698"/>
                    <a:pt x="179" y="656"/>
                  </a:cubicBezTo>
                  <a:lnTo>
                    <a:pt x="170" y="617"/>
                  </a:lnTo>
                  <a:cubicBezTo>
                    <a:pt x="157" y="567"/>
                    <a:pt x="158" y="494"/>
                    <a:pt x="155" y="441"/>
                  </a:cubicBezTo>
                  <a:cubicBezTo>
                    <a:pt x="150" y="364"/>
                    <a:pt x="157" y="288"/>
                    <a:pt x="158" y="212"/>
                  </a:cubicBezTo>
                  <a:cubicBezTo>
                    <a:pt x="176" y="180"/>
                    <a:pt x="206" y="159"/>
                    <a:pt x="239" y="159"/>
                  </a:cubicBezTo>
                  <a:close/>
                  <a:moveTo>
                    <a:pt x="235" y="1"/>
                  </a:moveTo>
                  <a:cubicBezTo>
                    <a:pt x="113" y="1"/>
                    <a:pt x="1" y="96"/>
                    <a:pt x="27" y="232"/>
                  </a:cubicBezTo>
                  <a:cubicBezTo>
                    <a:pt x="9" y="333"/>
                    <a:pt x="9" y="439"/>
                    <a:pt x="17" y="540"/>
                  </a:cubicBezTo>
                  <a:cubicBezTo>
                    <a:pt x="24" y="633"/>
                    <a:pt x="29" y="743"/>
                    <a:pt x="97" y="814"/>
                  </a:cubicBezTo>
                  <a:cubicBezTo>
                    <a:pt x="139" y="856"/>
                    <a:pt x="182" y="874"/>
                    <a:pt x="225" y="874"/>
                  </a:cubicBezTo>
                  <a:cubicBezTo>
                    <a:pt x="344" y="874"/>
                    <a:pt x="455" y="736"/>
                    <a:pt x="483" y="618"/>
                  </a:cubicBezTo>
                  <a:cubicBezTo>
                    <a:pt x="528" y="421"/>
                    <a:pt x="556" y="135"/>
                    <a:pt x="340" y="26"/>
                  </a:cubicBezTo>
                  <a:cubicBezTo>
                    <a:pt x="306" y="9"/>
                    <a:pt x="270" y="1"/>
                    <a:pt x="2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30"/>
            <p:cNvSpPr/>
            <p:nvPr/>
          </p:nvSpPr>
          <p:spPr>
            <a:xfrm>
              <a:off x="2262064" y="1699315"/>
              <a:ext cx="15225" cy="5752"/>
            </a:xfrm>
            <a:custGeom>
              <a:rect b="b" l="l" r="r" t="t"/>
              <a:pathLst>
                <a:path extrusionOk="0" h="184" w="487">
                  <a:moveTo>
                    <a:pt x="381" y="1"/>
                  </a:moveTo>
                  <a:cubicBezTo>
                    <a:pt x="284" y="1"/>
                    <a:pt x="188" y="20"/>
                    <a:pt x="91" y="37"/>
                  </a:cubicBezTo>
                  <a:cubicBezTo>
                    <a:pt x="0" y="52"/>
                    <a:pt x="33" y="184"/>
                    <a:pt x="118" y="184"/>
                  </a:cubicBezTo>
                  <a:cubicBezTo>
                    <a:pt x="122" y="184"/>
                    <a:pt x="127" y="183"/>
                    <a:pt x="132" y="182"/>
                  </a:cubicBezTo>
                  <a:cubicBezTo>
                    <a:pt x="232" y="167"/>
                    <a:pt x="330" y="154"/>
                    <a:pt x="424" y="119"/>
                  </a:cubicBezTo>
                  <a:cubicBezTo>
                    <a:pt x="487" y="96"/>
                    <a:pt x="479" y="3"/>
                    <a:pt x="409" y="1"/>
                  </a:cubicBezTo>
                  <a:cubicBezTo>
                    <a:pt x="399" y="1"/>
                    <a:pt x="390" y="1"/>
                    <a:pt x="3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30"/>
            <p:cNvSpPr/>
            <p:nvPr/>
          </p:nvSpPr>
          <p:spPr>
            <a:xfrm>
              <a:off x="2270442" y="1709600"/>
              <a:ext cx="8597" cy="4783"/>
            </a:xfrm>
            <a:custGeom>
              <a:rect b="b" l="l" r="r" t="t"/>
              <a:pathLst>
                <a:path extrusionOk="0" h="153" w="275">
                  <a:moveTo>
                    <a:pt x="183" y="1"/>
                  </a:moveTo>
                  <a:cubicBezTo>
                    <a:pt x="179" y="1"/>
                    <a:pt x="176" y="1"/>
                    <a:pt x="172" y="1"/>
                  </a:cubicBezTo>
                  <a:cubicBezTo>
                    <a:pt x="141" y="7"/>
                    <a:pt x="109" y="11"/>
                    <a:pt x="78" y="16"/>
                  </a:cubicBezTo>
                  <a:cubicBezTo>
                    <a:pt x="1" y="27"/>
                    <a:pt x="25" y="152"/>
                    <a:pt x="93" y="152"/>
                  </a:cubicBezTo>
                  <a:cubicBezTo>
                    <a:pt x="100" y="152"/>
                    <a:pt x="107" y="151"/>
                    <a:pt x="115" y="148"/>
                  </a:cubicBezTo>
                  <a:lnTo>
                    <a:pt x="205" y="117"/>
                  </a:lnTo>
                  <a:cubicBezTo>
                    <a:pt x="275" y="92"/>
                    <a:pt x="250" y="1"/>
                    <a:pt x="1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30"/>
            <p:cNvSpPr/>
            <p:nvPr/>
          </p:nvSpPr>
          <p:spPr>
            <a:xfrm>
              <a:off x="2175063" y="1538224"/>
              <a:ext cx="107668" cy="141900"/>
            </a:xfrm>
            <a:custGeom>
              <a:rect b="b" l="l" r="r" t="t"/>
              <a:pathLst>
                <a:path extrusionOk="0" h="4539" w="3444">
                  <a:moveTo>
                    <a:pt x="663" y="800"/>
                  </a:moveTo>
                  <a:cubicBezTo>
                    <a:pt x="776" y="800"/>
                    <a:pt x="892" y="861"/>
                    <a:pt x="950" y="965"/>
                  </a:cubicBezTo>
                  <a:cubicBezTo>
                    <a:pt x="1036" y="1119"/>
                    <a:pt x="971" y="1335"/>
                    <a:pt x="809" y="1412"/>
                  </a:cubicBezTo>
                  <a:cubicBezTo>
                    <a:pt x="769" y="1431"/>
                    <a:pt x="726" y="1440"/>
                    <a:pt x="682" y="1440"/>
                  </a:cubicBezTo>
                  <a:cubicBezTo>
                    <a:pt x="548" y="1440"/>
                    <a:pt x="413" y="1357"/>
                    <a:pt x="374" y="1225"/>
                  </a:cubicBezTo>
                  <a:cubicBezTo>
                    <a:pt x="342" y="1117"/>
                    <a:pt x="376" y="994"/>
                    <a:pt x="456" y="917"/>
                  </a:cubicBezTo>
                  <a:cubicBezTo>
                    <a:pt x="456" y="902"/>
                    <a:pt x="461" y="887"/>
                    <a:pt x="471" y="877"/>
                  </a:cubicBezTo>
                  <a:cubicBezTo>
                    <a:pt x="524" y="824"/>
                    <a:pt x="593" y="800"/>
                    <a:pt x="663" y="800"/>
                  </a:cubicBezTo>
                  <a:close/>
                  <a:moveTo>
                    <a:pt x="642" y="1753"/>
                  </a:moveTo>
                  <a:cubicBezTo>
                    <a:pt x="677" y="1753"/>
                    <a:pt x="713" y="1761"/>
                    <a:pt x="747" y="1778"/>
                  </a:cubicBezTo>
                  <a:cubicBezTo>
                    <a:pt x="964" y="1887"/>
                    <a:pt x="936" y="2173"/>
                    <a:pt x="890" y="2370"/>
                  </a:cubicBezTo>
                  <a:cubicBezTo>
                    <a:pt x="862" y="2488"/>
                    <a:pt x="751" y="2626"/>
                    <a:pt x="632" y="2626"/>
                  </a:cubicBezTo>
                  <a:cubicBezTo>
                    <a:pt x="589" y="2626"/>
                    <a:pt x="546" y="2608"/>
                    <a:pt x="504" y="2566"/>
                  </a:cubicBezTo>
                  <a:cubicBezTo>
                    <a:pt x="436" y="2495"/>
                    <a:pt x="431" y="2385"/>
                    <a:pt x="424" y="2292"/>
                  </a:cubicBezTo>
                  <a:cubicBezTo>
                    <a:pt x="416" y="2191"/>
                    <a:pt x="416" y="2085"/>
                    <a:pt x="432" y="1984"/>
                  </a:cubicBezTo>
                  <a:cubicBezTo>
                    <a:pt x="407" y="1848"/>
                    <a:pt x="520" y="1753"/>
                    <a:pt x="642" y="1753"/>
                  </a:cubicBezTo>
                  <a:close/>
                  <a:moveTo>
                    <a:pt x="1452" y="0"/>
                  </a:moveTo>
                  <a:cubicBezTo>
                    <a:pt x="1347" y="0"/>
                    <a:pt x="1242" y="12"/>
                    <a:pt x="1135" y="37"/>
                  </a:cubicBezTo>
                  <a:cubicBezTo>
                    <a:pt x="773" y="121"/>
                    <a:pt x="463" y="343"/>
                    <a:pt x="264" y="663"/>
                  </a:cubicBezTo>
                  <a:cubicBezTo>
                    <a:pt x="64" y="981"/>
                    <a:pt x="0" y="1358"/>
                    <a:pt x="86" y="1720"/>
                  </a:cubicBezTo>
                  <a:lnTo>
                    <a:pt x="739" y="4539"/>
                  </a:lnTo>
                  <a:cubicBezTo>
                    <a:pt x="1315" y="4053"/>
                    <a:pt x="2185" y="3726"/>
                    <a:pt x="2959" y="3726"/>
                  </a:cubicBezTo>
                  <a:cubicBezTo>
                    <a:pt x="3126" y="3726"/>
                    <a:pt x="3289" y="3741"/>
                    <a:pt x="3444" y="3774"/>
                  </a:cubicBezTo>
                  <a:lnTo>
                    <a:pt x="2821" y="1087"/>
                  </a:lnTo>
                  <a:cubicBezTo>
                    <a:pt x="2736" y="724"/>
                    <a:pt x="2513" y="414"/>
                    <a:pt x="2194" y="215"/>
                  </a:cubicBezTo>
                  <a:cubicBezTo>
                    <a:pt x="1967" y="73"/>
                    <a:pt x="1711" y="0"/>
                    <a:pt x="145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30"/>
            <p:cNvSpPr/>
            <p:nvPr/>
          </p:nvSpPr>
          <p:spPr>
            <a:xfrm>
              <a:off x="2221768" y="1538287"/>
              <a:ext cx="60899" cy="117922"/>
            </a:xfrm>
            <a:custGeom>
              <a:rect b="b" l="l" r="r" t="t"/>
              <a:pathLst>
                <a:path extrusionOk="0" h="3772" w="1948">
                  <a:moveTo>
                    <a:pt x="1" y="0"/>
                  </a:moveTo>
                  <a:cubicBezTo>
                    <a:pt x="226" y="193"/>
                    <a:pt x="334" y="546"/>
                    <a:pt x="398" y="815"/>
                  </a:cubicBezTo>
                  <a:cubicBezTo>
                    <a:pt x="627" y="1791"/>
                    <a:pt x="802" y="2778"/>
                    <a:pt x="987" y="3763"/>
                  </a:cubicBezTo>
                  <a:cubicBezTo>
                    <a:pt x="1149" y="3738"/>
                    <a:pt x="1310" y="3725"/>
                    <a:pt x="1467" y="3725"/>
                  </a:cubicBezTo>
                  <a:cubicBezTo>
                    <a:pt x="1633" y="3725"/>
                    <a:pt x="1795" y="3740"/>
                    <a:pt x="1948" y="3772"/>
                  </a:cubicBezTo>
                  <a:lnTo>
                    <a:pt x="1326" y="1085"/>
                  </a:lnTo>
                  <a:cubicBezTo>
                    <a:pt x="1242" y="722"/>
                    <a:pt x="1020" y="412"/>
                    <a:pt x="700" y="213"/>
                  </a:cubicBezTo>
                  <a:cubicBezTo>
                    <a:pt x="485" y="79"/>
                    <a:pt x="245" y="9"/>
                    <a:pt x="1" y="0"/>
                  </a:cubicBezTo>
                  <a:close/>
                </a:path>
              </a:pathLst>
            </a:custGeom>
            <a:solidFill>
              <a:srgbClr val="000000">
                <a:alpha val="161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30"/>
            <p:cNvSpPr/>
            <p:nvPr/>
          </p:nvSpPr>
          <p:spPr>
            <a:xfrm>
              <a:off x="2192507" y="1597965"/>
              <a:ext cx="6721" cy="17507"/>
            </a:xfrm>
            <a:custGeom>
              <a:rect b="b" l="l" r="r" t="t"/>
              <a:pathLst>
                <a:path extrusionOk="0" h="560" w="215">
                  <a:moveTo>
                    <a:pt x="89" y="0"/>
                  </a:moveTo>
                  <a:cubicBezTo>
                    <a:pt x="56" y="0"/>
                    <a:pt x="26" y="21"/>
                    <a:pt x="8" y="53"/>
                  </a:cubicBezTo>
                  <a:cubicBezTo>
                    <a:pt x="5" y="130"/>
                    <a:pt x="0" y="205"/>
                    <a:pt x="5" y="282"/>
                  </a:cubicBezTo>
                  <a:cubicBezTo>
                    <a:pt x="8" y="335"/>
                    <a:pt x="7" y="408"/>
                    <a:pt x="20" y="458"/>
                  </a:cubicBezTo>
                  <a:lnTo>
                    <a:pt x="29" y="497"/>
                  </a:lnTo>
                  <a:cubicBezTo>
                    <a:pt x="47" y="539"/>
                    <a:pt x="66" y="559"/>
                    <a:pt x="85" y="559"/>
                  </a:cubicBezTo>
                  <a:cubicBezTo>
                    <a:pt x="98" y="559"/>
                    <a:pt x="111" y="549"/>
                    <a:pt x="124" y="530"/>
                  </a:cubicBezTo>
                  <a:cubicBezTo>
                    <a:pt x="198" y="485"/>
                    <a:pt x="212" y="296"/>
                    <a:pt x="213" y="218"/>
                  </a:cubicBezTo>
                  <a:cubicBezTo>
                    <a:pt x="215" y="157"/>
                    <a:pt x="207" y="75"/>
                    <a:pt x="157" y="31"/>
                  </a:cubicBezTo>
                  <a:cubicBezTo>
                    <a:pt x="134" y="10"/>
                    <a:pt x="111" y="0"/>
                    <a:pt x="8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30"/>
            <p:cNvSpPr/>
            <p:nvPr/>
          </p:nvSpPr>
          <p:spPr>
            <a:xfrm>
              <a:off x="2190413" y="1568017"/>
              <a:ext cx="11630" cy="10410"/>
            </a:xfrm>
            <a:custGeom>
              <a:rect b="b" l="l" r="r" t="t"/>
              <a:pathLst>
                <a:path extrusionOk="0" h="333" w="372">
                  <a:moveTo>
                    <a:pt x="164" y="0"/>
                  </a:moveTo>
                  <a:cubicBezTo>
                    <a:pt x="82" y="41"/>
                    <a:pt x="1" y="121"/>
                    <a:pt x="27" y="220"/>
                  </a:cubicBezTo>
                  <a:cubicBezTo>
                    <a:pt x="44" y="289"/>
                    <a:pt x="118" y="332"/>
                    <a:pt x="189" y="332"/>
                  </a:cubicBezTo>
                  <a:cubicBezTo>
                    <a:pt x="214" y="332"/>
                    <a:pt x="239" y="327"/>
                    <a:pt x="261" y="314"/>
                  </a:cubicBezTo>
                  <a:cubicBezTo>
                    <a:pt x="342" y="271"/>
                    <a:pt x="372" y="143"/>
                    <a:pt x="316" y="67"/>
                  </a:cubicBezTo>
                  <a:cubicBezTo>
                    <a:pt x="280" y="16"/>
                    <a:pt x="223" y="0"/>
                    <a:pt x="1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30"/>
            <p:cNvSpPr/>
            <p:nvPr/>
          </p:nvSpPr>
          <p:spPr>
            <a:xfrm>
              <a:off x="2200729" y="1667710"/>
              <a:ext cx="111294" cy="145121"/>
            </a:xfrm>
            <a:custGeom>
              <a:rect b="b" l="l" r="r" t="t"/>
              <a:pathLst>
                <a:path extrusionOk="0" h="4642" w="3560">
                  <a:moveTo>
                    <a:pt x="2344" y="1011"/>
                  </a:moveTo>
                  <a:cubicBezTo>
                    <a:pt x="2353" y="1011"/>
                    <a:pt x="2362" y="1011"/>
                    <a:pt x="2371" y="1011"/>
                  </a:cubicBezTo>
                  <a:cubicBezTo>
                    <a:pt x="2441" y="1013"/>
                    <a:pt x="2451" y="1106"/>
                    <a:pt x="2386" y="1129"/>
                  </a:cubicBezTo>
                  <a:cubicBezTo>
                    <a:pt x="2292" y="1164"/>
                    <a:pt x="2193" y="1176"/>
                    <a:pt x="2094" y="1191"/>
                  </a:cubicBezTo>
                  <a:cubicBezTo>
                    <a:pt x="2089" y="1192"/>
                    <a:pt x="2084" y="1193"/>
                    <a:pt x="2080" y="1193"/>
                  </a:cubicBezTo>
                  <a:cubicBezTo>
                    <a:pt x="1995" y="1193"/>
                    <a:pt x="1962" y="1060"/>
                    <a:pt x="2053" y="1046"/>
                  </a:cubicBezTo>
                  <a:cubicBezTo>
                    <a:pt x="2150" y="1030"/>
                    <a:pt x="2246" y="1011"/>
                    <a:pt x="2344" y="1011"/>
                  </a:cubicBezTo>
                  <a:close/>
                  <a:moveTo>
                    <a:pt x="2412" y="1341"/>
                  </a:moveTo>
                  <a:cubicBezTo>
                    <a:pt x="2480" y="1341"/>
                    <a:pt x="2504" y="1432"/>
                    <a:pt x="2433" y="1457"/>
                  </a:cubicBezTo>
                  <a:lnTo>
                    <a:pt x="2344" y="1488"/>
                  </a:lnTo>
                  <a:cubicBezTo>
                    <a:pt x="2336" y="1491"/>
                    <a:pt x="2329" y="1492"/>
                    <a:pt x="2322" y="1492"/>
                  </a:cubicBezTo>
                  <a:cubicBezTo>
                    <a:pt x="2253" y="1492"/>
                    <a:pt x="2230" y="1367"/>
                    <a:pt x="2307" y="1356"/>
                  </a:cubicBezTo>
                  <a:cubicBezTo>
                    <a:pt x="2338" y="1351"/>
                    <a:pt x="2370" y="1347"/>
                    <a:pt x="2401" y="1341"/>
                  </a:cubicBezTo>
                  <a:cubicBezTo>
                    <a:pt x="2405" y="1341"/>
                    <a:pt x="2408" y="1341"/>
                    <a:pt x="2412" y="1341"/>
                  </a:cubicBezTo>
                  <a:close/>
                  <a:moveTo>
                    <a:pt x="2713" y="32"/>
                  </a:moveTo>
                  <a:cubicBezTo>
                    <a:pt x="2203" y="47"/>
                    <a:pt x="1722" y="0"/>
                    <a:pt x="1205" y="151"/>
                  </a:cubicBezTo>
                  <a:cubicBezTo>
                    <a:pt x="750" y="285"/>
                    <a:pt x="382" y="520"/>
                    <a:pt x="1" y="761"/>
                  </a:cubicBezTo>
                  <a:lnTo>
                    <a:pt x="650" y="3555"/>
                  </a:lnTo>
                  <a:cubicBezTo>
                    <a:pt x="734" y="3918"/>
                    <a:pt x="955" y="4228"/>
                    <a:pt x="1275" y="4427"/>
                  </a:cubicBezTo>
                  <a:cubicBezTo>
                    <a:pt x="1502" y="4569"/>
                    <a:pt x="1758" y="4641"/>
                    <a:pt x="2017" y="4641"/>
                  </a:cubicBezTo>
                  <a:cubicBezTo>
                    <a:pt x="2123" y="4641"/>
                    <a:pt x="2228" y="4630"/>
                    <a:pt x="2333" y="4606"/>
                  </a:cubicBezTo>
                  <a:cubicBezTo>
                    <a:pt x="3087" y="4431"/>
                    <a:pt x="3560" y="3675"/>
                    <a:pt x="3384" y="2921"/>
                  </a:cubicBezTo>
                  <a:lnTo>
                    <a:pt x="2713" y="3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30"/>
            <p:cNvSpPr/>
            <p:nvPr/>
          </p:nvSpPr>
          <p:spPr>
            <a:xfrm>
              <a:off x="2255437" y="1668585"/>
              <a:ext cx="55647" cy="139024"/>
            </a:xfrm>
            <a:custGeom>
              <a:rect b="b" l="l" r="r" t="t"/>
              <a:pathLst>
                <a:path extrusionOk="0" h="4447" w="1780">
                  <a:moveTo>
                    <a:pt x="662" y="1313"/>
                  </a:moveTo>
                  <a:cubicBezTo>
                    <a:pt x="730" y="1313"/>
                    <a:pt x="754" y="1404"/>
                    <a:pt x="683" y="1429"/>
                  </a:cubicBezTo>
                  <a:lnTo>
                    <a:pt x="594" y="1460"/>
                  </a:lnTo>
                  <a:cubicBezTo>
                    <a:pt x="586" y="1463"/>
                    <a:pt x="579" y="1464"/>
                    <a:pt x="572" y="1464"/>
                  </a:cubicBezTo>
                  <a:cubicBezTo>
                    <a:pt x="503" y="1464"/>
                    <a:pt x="480" y="1339"/>
                    <a:pt x="557" y="1328"/>
                  </a:cubicBezTo>
                  <a:lnTo>
                    <a:pt x="651" y="1313"/>
                  </a:lnTo>
                  <a:cubicBezTo>
                    <a:pt x="655" y="1313"/>
                    <a:pt x="658" y="1313"/>
                    <a:pt x="662" y="1313"/>
                  </a:cubicBezTo>
                  <a:close/>
                  <a:moveTo>
                    <a:pt x="963" y="6"/>
                  </a:moveTo>
                  <a:cubicBezTo>
                    <a:pt x="636" y="16"/>
                    <a:pt x="321" y="0"/>
                    <a:pt x="0" y="27"/>
                  </a:cubicBezTo>
                  <a:cubicBezTo>
                    <a:pt x="77" y="303"/>
                    <a:pt x="188" y="643"/>
                    <a:pt x="308" y="1018"/>
                  </a:cubicBezTo>
                  <a:cubicBezTo>
                    <a:pt x="403" y="1002"/>
                    <a:pt x="497" y="984"/>
                    <a:pt x="592" y="984"/>
                  </a:cubicBezTo>
                  <a:cubicBezTo>
                    <a:pt x="601" y="984"/>
                    <a:pt x="610" y="984"/>
                    <a:pt x="620" y="984"/>
                  </a:cubicBezTo>
                  <a:cubicBezTo>
                    <a:pt x="690" y="986"/>
                    <a:pt x="699" y="1079"/>
                    <a:pt x="635" y="1102"/>
                  </a:cubicBezTo>
                  <a:cubicBezTo>
                    <a:pt x="545" y="1136"/>
                    <a:pt x="449" y="1148"/>
                    <a:pt x="354" y="1162"/>
                  </a:cubicBezTo>
                  <a:cubicBezTo>
                    <a:pt x="703" y="2260"/>
                    <a:pt x="1094" y="3599"/>
                    <a:pt x="930" y="4446"/>
                  </a:cubicBezTo>
                  <a:cubicBezTo>
                    <a:pt x="1474" y="4154"/>
                    <a:pt x="1780" y="3524"/>
                    <a:pt x="1634" y="2895"/>
                  </a:cubicBezTo>
                  <a:lnTo>
                    <a:pt x="963" y="6"/>
                  </a:lnTo>
                  <a:close/>
                </a:path>
              </a:pathLst>
            </a:custGeom>
            <a:solidFill>
              <a:srgbClr val="000000">
                <a:alpha val="161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6" name="Google Shape;306;p30"/>
          <p:cNvGrpSpPr/>
          <p:nvPr/>
        </p:nvGrpSpPr>
        <p:grpSpPr>
          <a:xfrm>
            <a:off x="8520928" y="4304823"/>
            <a:ext cx="209896" cy="209803"/>
            <a:chOff x="3690028" y="2857398"/>
            <a:chExt cx="209896" cy="209803"/>
          </a:xfrm>
        </p:grpSpPr>
        <p:sp>
          <p:nvSpPr>
            <p:cNvPr id="307" name="Google Shape;307;p30"/>
            <p:cNvSpPr/>
            <p:nvPr/>
          </p:nvSpPr>
          <p:spPr>
            <a:xfrm>
              <a:off x="3704783" y="2873060"/>
              <a:ext cx="177446" cy="178134"/>
            </a:xfrm>
            <a:custGeom>
              <a:rect b="b" l="l" r="r" t="t"/>
              <a:pathLst>
                <a:path extrusionOk="0" h="5698" w="5676">
                  <a:moveTo>
                    <a:pt x="2610" y="1"/>
                  </a:moveTo>
                  <a:cubicBezTo>
                    <a:pt x="1948" y="372"/>
                    <a:pt x="1276" y="731"/>
                    <a:pt x="594" y="1062"/>
                  </a:cubicBezTo>
                  <a:cubicBezTo>
                    <a:pt x="709" y="1298"/>
                    <a:pt x="823" y="1537"/>
                    <a:pt x="937" y="1774"/>
                  </a:cubicBezTo>
                  <a:lnTo>
                    <a:pt x="1134" y="2183"/>
                  </a:lnTo>
                  <a:lnTo>
                    <a:pt x="780" y="2369"/>
                  </a:lnTo>
                  <a:cubicBezTo>
                    <a:pt x="520" y="2506"/>
                    <a:pt x="260" y="2646"/>
                    <a:pt x="1" y="2786"/>
                  </a:cubicBezTo>
                  <a:cubicBezTo>
                    <a:pt x="406" y="3575"/>
                    <a:pt x="803" y="4384"/>
                    <a:pt x="1166" y="5203"/>
                  </a:cubicBezTo>
                  <a:cubicBezTo>
                    <a:pt x="1427" y="5039"/>
                    <a:pt x="1688" y="4875"/>
                    <a:pt x="1952" y="4712"/>
                  </a:cubicBezTo>
                  <a:lnTo>
                    <a:pt x="2308" y="4492"/>
                  </a:lnTo>
                  <a:lnTo>
                    <a:pt x="2528" y="4880"/>
                  </a:lnTo>
                  <a:cubicBezTo>
                    <a:pt x="2684" y="5153"/>
                    <a:pt x="2842" y="5426"/>
                    <a:pt x="2996" y="5697"/>
                  </a:cubicBezTo>
                  <a:cubicBezTo>
                    <a:pt x="3633" y="5325"/>
                    <a:pt x="4264" y="4942"/>
                    <a:pt x="4888" y="4545"/>
                  </a:cubicBezTo>
                  <a:cubicBezTo>
                    <a:pt x="4740" y="4283"/>
                    <a:pt x="4593" y="4023"/>
                    <a:pt x="4452" y="3758"/>
                  </a:cubicBezTo>
                  <a:lnTo>
                    <a:pt x="4224" y="3333"/>
                  </a:lnTo>
                  <a:lnTo>
                    <a:pt x="4682" y="3067"/>
                  </a:lnTo>
                  <a:cubicBezTo>
                    <a:pt x="5012" y="2876"/>
                    <a:pt x="5343" y="2690"/>
                    <a:pt x="5675" y="2504"/>
                  </a:cubicBezTo>
                  <a:cubicBezTo>
                    <a:pt x="5327" y="1805"/>
                    <a:pt x="5005" y="1088"/>
                    <a:pt x="4690" y="375"/>
                  </a:cubicBezTo>
                  <a:cubicBezTo>
                    <a:pt x="4313" y="563"/>
                    <a:pt x="3936" y="754"/>
                    <a:pt x="3561" y="942"/>
                  </a:cubicBezTo>
                  <a:lnTo>
                    <a:pt x="3145" y="1152"/>
                  </a:lnTo>
                  <a:lnTo>
                    <a:pt x="2934" y="707"/>
                  </a:lnTo>
                  <a:cubicBezTo>
                    <a:pt x="2824" y="471"/>
                    <a:pt x="2717" y="235"/>
                    <a:pt x="261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30"/>
            <p:cNvSpPr/>
            <p:nvPr/>
          </p:nvSpPr>
          <p:spPr>
            <a:xfrm>
              <a:off x="3704752" y="2942398"/>
              <a:ext cx="152780" cy="108794"/>
            </a:xfrm>
            <a:custGeom>
              <a:rect b="b" l="l" r="r" t="t"/>
              <a:pathLst>
                <a:path extrusionOk="0" h="3480" w="4887">
                  <a:moveTo>
                    <a:pt x="1067" y="1"/>
                  </a:moveTo>
                  <a:lnTo>
                    <a:pt x="780" y="151"/>
                  </a:lnTo>
                  <a:cubicBezTo>
                    <a:pt x="520" y="288"/>
                    <a:pt x="260" y="428"/>
                    <a:pt x="1" y="568"/>
                  </a:cubicBezTo>
                  <a:cubicBezTo>
                    <a:pt x="406" y="1357"/>
                    <a:pt x="803" y="2166"/>
                    <a:pt x="1166" y="2985"/>
                  </a:cubicBezTo>
                  <a:cubicBezTo>
                    <a:pt x="1427" y="2821"/>
                    <a:pt x="1688" y="2657"/>
                    <a:pt x="1952" y="2494"/>
                  </a:cubicBezTo>
                  <a:lnTo>
                    <a:pt x="2308" y="2274"/>
                  </a:lnTo>
                  <a:lnTo>
                    <a:pt x="2528" y="2662"/>
                  </a:lnTo>
                  <a:cubicBezTo>
                    <a:pt x="2684" y="2935"/>
                    <a:pt x="2842" y="3208"/>
                    <a:pt x="2996" y="3479"/>
                  </a:cubicBezTo>
                  <a:cubicBezTo>
                    <a:pt x="3633" y="3107"/>
                    <a:pt x="4264" y="2724"/>
                    <a:pt x="4887" y="2327"/>
                  </a:cubicBezTo>
                  <a:cubicBezTo>
                    <a:pt x="4793" y="2159"/>
                    <a:pt x="4701" y="1989"/>
                    <a:pt x="4608" y="1821"/>
                  </a:cubicBezTo>
                  <a:cubicBezTo>
                    <a:pt x="4456" y="1848"/>
                    <a:pt x="4301" y="1861"/>
                    <a:pt x="4146" y="1861"/>
                  </a:cubicBezTo>
                  <a:cubicBezTo>
                    <a:pt x="3533" y="1861"/>
                    <a:pt x="2905" y="1659"/>
                    <a:pt x="2385" y="1347"/>
                  </a:cubicBezTo>
                  <a:cubicBezTo>
                    <a:pt x="1786" y="989"/>
                    <a:pt x="1372" y="532"/>
                    <a:pt x="106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30"/>
            <p:cNvSpPr/>
            <p:nvPr/>
          </p:nvSpPr>
          <p:spPr>
            <a:xfrm>
              <a:off x="3690028" y="2857398"/>
              <a:ext cx="209896" cy="209803"/>
            </a:xfrm>
            <a:custGeom>
              <a:rect b="b" l="l" r="r" t="t"/>
              <a:pathLst>
                <a:path extrusionOk="0" h="6711" w="6714">
                  <a:moveTo>
                    <a:pt x="3080" y="503"/>
                  </a:moveTo>
                  <a:cubicBezTo>
                    <a:pt x="3186" y="737"/>
                    <a:pt x="3294" y="973"/>
                    <a:pt x="3404" y="1209"/>
                  </a:cubicBezTo>
                  <a:lnTo>
                    <a:pt x="3615" y="1654"/>
                  </a:lnTo>
                  <a:lnTo>
                    <a:pt x="4031" y="1444"/>
                  </a:lnTo>
                  <a:cubicBezTo>
                    <a:pt x="4407" y="1256"/>
                    <a:pt x="4783" y="1065"/>
                    <a:pt x="5159" y="877"/>
                  </a:cubicBezTo>
                  <a:cubicBezTo>
                    <a:pt x="5473" y="1591"/>
                    <a:pt x="5797" y="2307"/>
                    <a:pt x="6145" y="3006"/>
                  </a:cubicBezTo>
                  <a:cubicBezTo>
                    <a:pt x="5815" y="3189"/>
                    <a:pt x="5484" y="3376"/>
                    <a:pt x="5154" y="3567"/>
                  </a:cubicBezTo>
                  <a:lnTo>
                    <a:pt x="4696" y="3833"/>
                  </a:lnTo>
                  <a:lnTo>
                    <a:pt x="4921" y="4260"/>
                  </a:lnTo>
                  <a:cubicBezTo>
                    <a:pt x="5063" y="4525"/>
                    <a:pt x="5210" y="4786"/>
                    <a:pt x="5357" y="5047"/>
                  </a:cubicBezTo>
                  <a:cubicBezTo>
                    <a:pt x="4733" y="5444"/>
                    <a:pt x="4102" y="5825"/>
                    <a:pt x="3466" y="6199"/>
                  </a:cubicBezTo>
                  <a:cubicBezTo>
                    <a:pt x="3311" y="5927"/>
                    <a:pt x="3154" y="5655"/>
                    <a:pt x="2997" y="5383"/>
                  </a:cubicBezTo>
                  <a:lnTo>
                    <a:pt x="2778" y="4994"/>
                  </a:lnTo>
                  <a:lnTo>
                    <a:pt x="2421" y="5214"/>
                  </a:lnTo>
                  <a:cubicBezTo>
                    <a:pt x="2158" y="5379"/>
                    <a:pt x="1898" y="5541"/>
                    <a:pt x="1635" y="5706"/>
                  </a:cubicBezTo>
                  <a:cubicBezTo>
                    <a:pt x="1273" y="4887"/>
                    <a:pt x="874" y="4077"/>
                    <a:pt x="470" y="3288"/>
                  </a:cubicBezTo>
                  <a:cubicBezTo>
                    <a:pt x="729" y="3148"/>
                    <a:pt x="989" y="3009"/>
                    <a:pt x="1249" y="2871"/>
                  </a:cubicBezTo>
                  <a:lnTo>
                    <a:pt x="1603" y="2685"/>
                  </a:lnTo>
                  <a:lnTo>
                    <a:pt x="1405" y="2276"/>
                  </a:lnTo>
                  <a:cubicBezTo>
                    <a:pt x="1293" y="2038"/>
                    <a:pt x="1179" y="1800"/>
                    <a:pt x="1064" y="1564"/>
                  </a:cubicBezTo>
                  <a:cubicBezTo>
                    <a:pt x="1746" y="1232"/>
                    <a:pt x="2419" y="873"/>
                    <a:pt x="3080" y="503"/>
                  </a:cubicBezTo>
                  <a:close/>
                  <a:moveTo>
                    <a:pt x="3220" y="0"/>
                  </a:moveTo>
                  <a:lnTo>
                    <a:pt x="2923" y="152"/>
                  </a:lnTo>
                  <a:cubicBezTo>
                    <a:pt x="2246" y="502"/>
                    <a:pt x="1571" y="867"/>
                    <a:pt x="916" y="1257"/>
                  </a:cubicBezTo>
                  <a:lnTo>
                    <a:pt x="608" y="1445"/>
                  </a:lnTo>
                  <a:lnTo>
                    <a:pt x="727" y="1723"/>
                  </a:lnTo>
                  <a:cubicBezTo>
                    <a:pt x="836" y="1975"/>
                    <a:pt x="947" y="2226"/>
                    <a:pt x="1063" y="2475"/>
                  </a:cubicBezTo>
                  <a:cubicBezTo>
                    <a:pt x="805" y="2629"/>
                    <a:pt x="548" y="2787"/>
                    <a:pt x="295" y="2947"/>
                  </a:cubicBezTo>
                  <a:lnTo>
                    <a:pt x="1" y="3134"/>
                  </a:lnTo>
                  <a:lnTo>
                    <a:pt x="136" y="3474"/>
                  </a:lnTo>
                  <a:cubicBezTo>
                    <a:pt x="468" y="4311"/>
                    <a:pt x="820" y="5155"/>
                    <a:pt x="1203" y="5977"/>
                  </a:cubicBezTo>
                  <a:lnTo>
                    <a:pt x="1363" y="6307"/>
                  </a:lnTo>
                  <a:lnTo>
                    <a:pt x="1790" y="6066"/>
                  </a:lnTo>
                  <a:cubicBezTo>
                    <a:pt x="2066" y="5910"/>
                    <a:pt x="2340" y="5756"/>
                    <a:pt x="2616" y="5600"/>
                  </a:cubicBezTo>
                  <a:cubicBezTo>
                    <a:pt x="2759" y="5881"/>
                    <a:pt x="2905" y="6162"/>
                    <a:pt x="3057" y="6440"/>
                  </a:cubicBezTo>
                  <a:lnTo>
                    <a:pt x="3207" y="6711"/>
                  </a:lnTo>
                  <a:lnTo>
                    <a:pt x="3633" y="6498"/>
                  </a:lnTo>
                  <a:cubicBezTo>
                    <a:pt x="4288" y="6160"/>
                    <a:pt x="4920" y="5780"/>
                    <a:pt x="5536" y="5373"/>
                  </a:cubicBezTo>
                  <a:lnTo>
                    <a:pt x="5900" y="5128"/>
                  </a:lnTo>
                  <a:lnTo>
                    <a:pt x="5746" y="4796"/>
                  </a:lnTo>
                  <a:cubicBezTo>
                    <a:pt x="5621" y="4527"/>
                    <a:pt x="5495" y="4260"/>
                    <a:pt x="5364" y="3993"/>
                  </a:cubicBezTo>
                  <a:cubicBezTo>
                    <a:pt x="5690" y="3793"/>
                    <a:pt x="6015" y="3592"/>
                    <a:pt x="6338" y="3387"/>
                  </a:cubicBezTo>
                  <a:lnTo>
                    <a:pt x="6714" y="3147"/>
                  </a:lnTo>
                  <a:lnTo>
                    <a:pt x="6546" y="2785"/>
                  </a:lnTo>
                  <a:cubicBezTo>
                    <a:pt x="6217" y="2084"/>
                    <a:pt x="5864" y="1390"/>
                    <a:pt x="5503" y="704"/>
                  </a:cubicBezTo>
                  <a:lnTo>
                    <a:pt x="5325" y="366"/>
                  </a:lnTo>
                  <a:lnTo>
                    <a:pt x="4996" y="496"/>
                  </a:lnTo>
                  <a:cubicBezTo>
                    <a:pt x="4595" y="659"/>
                    <a:pt x="4196" y="835"/>
                    <a:pt x="3800" y="1022"/>
                  </a:cubicBezTo>
                  <a:cubicBezTo>
                    <a:pt x="3669" y="786"/>
                    <a:pt x="3537" y="553"/>
                    <a:pt x="3404" y="320"/>
                  </a:cubicBezTo>
                  <a:lnTo>
                    <a:pt x="322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0" name="Google Shape;310;p30"/>
          <p:cNvGrpSpPr/>
          <p:nvPr/>
        </p:nvGrpSpPr>
        <p:grpSpPr>
          <a:xfrm>
            <a:off x="8010660" y="4578462"/>
            <a:ext cx="230842" cy="203957"/>
            <a:chOff x="3659860" y="553674"/>
            <a:chExt cx="230842" cy="203957"/>
          </a:xfrm>
        </p:grpSpPr>
        <p:sp>
          <p:nvSpPr>
            <p:cNvPr id="311" name="Google Shape;311;p30"/>
            <p:cNvSpPr/>
            <p:nvPr/>
          </p:nvSpPr>
          <p:spPr>
            <a:xfrm>
              <a:off x="3659860" y="553674"/>
              <a:ext cx="230842" cy="203957"/>
            </a:xfrm>
            <a:custGeom>
              <a:rect b="b" l="l" r="r" t="t"/>
              <a:pathLst>
                <a:path extrusionOk="0" h="6524" w="7384">
                  <a:moveTo>
                    <a:pt x="3627" y="512"/>
                  </a:moveTo>
                  <a:cubicBezTo>
                    <a:pt x="4250" y="512"/>
                    <a:pt x="4882" y="721"/>
                    <a:pt x="5408" y="1148"/>
                  </a:cubicBezTo>
                  <a:cubicBezTo>
                    <a:pt x="6033" y="1655"/>
                    <a:pt x="6384" y="2372"/>
                    <a:pt x="6444" y="3106"/>
                  </a:cubicBezTo>
                  <a:cubicBezTo>
                    <a:pt x="4861" y="2491"/>
                    <a:pt x="3216" y="1903"/>
                    <a:pt x="1580" y="1436"/>
                  </a:cubicBezTo>
                  <a:cubicBezTo>
                    <a:pt x="2108" y="827"/>
                    <a:pt x="2861" y="512"/>
                    <a:pt x="3627" y="512"/>
                  </a:cubicBezTo>
                  <a:close/>
                  <a:moveTo>
                    <a:pt x="1383" y="1689"/>
                  </a:moveTo>
                  <a:cubicBezTo>
                    <a:pt x="3024" y="2361"/>
                    <a:pt x="4757" y="2934"/>
                    <a:pt x="6452" y="3445"/>
                  </a:cubicBezTo>
                  <a:cubicBezTo>
                    <a:pt x="6448" y="3540"/>
                    <a:pt x="6441" y="3637"/>
                    <a:pt x="6427" y="3731"/>
                  </a:cubicBezTo>
                  <a:cubicBezTo>
                    <a:pt x="6370" y="3858"/>
                    <a:pt x="6305" y="3979"/>
                    <a:pt x="6236" y="4096"/>
                  </a:cubicBezTo>
                  <a:cubicBezTo>
                    <a:pt x="4556" y="3451"/>
                    <a:pt x="2804" y="2839"/>
                    <a:pt x="1082" y="2293"/>
                  </a:cubicBezTo>
                  <a:cubicBezTo>
                    <a:pt x="1157" y="2081"/>
                    <a:pt x="1256" y="1878"/>
                    <a:pt x="1383" y="1689"/>
                  </a:cubicBezTo>
                  <a:close/>
                  <a:moveTo>
                    <a:pt x="1034" y="2583"/>
                  </a:moveTo>
                  <a:cubicBezTo>
                    <a:pt x="2614" y="3329"/>
                    <a:pt x="4390" y="3949"/>
                    <a:pt x="6074" y="4347"/>
                  </a:cubicBezTo>
                  <a:cubicBezTo>
                    <a:pt x="5590" y="5034"/>
                    <a:pt x="4890" y="5480"/>
                    <a:pt x="4009" y="5480"/>
                  </a:cubicBezTo>
                  <a:cubicBezTo>
                    <a:pt x="3779" y="5480"/>
                    <a:pt x="3536" y="5450"/>
                    <a:pt x="3281" y="5385"/>
                  </a:cubicBezTo>
                  <a:cubicBezTo>
                    <a:pt x="1956" y="5050"/>
                    <a:pt x="1151" y="3883"/>
                    <a:pt x="1034" y="2583"/>
                  </a:cubicBezTo>
                  <a:close/>
                  <a:moveTo>
                    <a:pt x="965" y="3633"/>
                  </a:moveTo>
                  <a:lnTo>
                    <a:pt x="965" y="3633"/>
                  </a:lnTo>
                  <a:cubicBezTo>
                    <a:pt x="1309" y="4630"/>
                    <a:pt x="2092" y="5435"/>
                    <a:pt x="3209" y="5703"/>
                  </a:cubicBezTo>
                  <a:cubicBezTo>
                    <a:pt x="3425" y="5754"/>
                    <a:pt x="3648" y="5779"/>
                    <a:pt x="3871" y="5779"/>
                  </a:cubicBezTo>
                  <a:cubicBezTo>
                    <a:pt x="4508" y="5779"/>
                    <a:pt x="5154" y="5579"/>
                    <a:pt x="5683" y="5224"/>
                  </a:cubicBezTo>
                  <a:lnTo>
                    <a:pt x="5683" y="5224"/>
                  </a:lnTo>
                  <a:cubicBezTo>
                    <a:pt x="5165" y="5745"/>
                    <a:pt x="4468" y="6013"/>
                    <a:pt x="3760" y="6013"/>
                  </a:cubicBezTo>
                  <a:cubicBezTo>
                    <a:pt x="3136" y="6013"/>
                    <a:pt x="2502" y="5804"/>
                    <a:pt x="1975" y="5377"/>
                  </a:cubicBezTo>
                  <a:cubicBezTo>
                    <a:pt x="1412" y="4919"/>
                    <a:pt x="1071" y="4292"/>
                    <a:pt x="965" y="3633"/>
                  </a:cubicBezTo>
                  <a:close/>
                  <a:moveTo>
                    <a:pt x="3624" y="1"/>
                  </a:moveTo>
                  <a:cubicBezTo>
                    <a:pt x="2682" y="1"/>
                    <a:pt x="1756" y="402"/>
                    <a:pt x="1125" y="1178"/>
                  </a:cubicBezTo>
                  <a:cubicBezTo>
                    <a:pt x="1" y="2563"/>
                    <a:pt x="237" y="4623"/>
                    <a:pt x="1652" y="5772"/>
                  </a:cubicBezTo>
                  <a:cubicBezTo>
                    <a:pt x="2274" y="6277"/>
                    <a:pt x="3021" y="6523"/>
                    <a:pt x="3758" y="6523"/>
                  </a:cubicBezTo>
                  <a:cubicBezTo>
                    <a:pt x="4700" y="6523"/>
                    <a:pt x="5626" y="6122"/>
                    <a:pt x="6256" y="5345"/>
                  </a:cubicBezTo>
                  <a:cubicBezTo>
                    <a:pt x="7383" y="3962"/>
                    <a:pt x="7146" y="1900"/>
                    <a:pt x="5730" y="752"/>
                  </a:cubicBezTo>
                  <a:cubicBezTo>
                    <a:pt x="5108" y="247"/>
                    <a:pt x="4361" y="1"/>
                    <a:pt x="36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30"/>
            <p:cNvSpPr/>
            <p:nvPr/>
          </p:nvSpPr>
          <p:spPr>
            <a:xfrm>
              <a:off x="3709254" y="569680"/>
              <a:ext cx="152061" cy="81032"/>
            </a:xfrm>
            <a:custGeom>
              <a:rect b="b" l="l" r="r" t="t"/>
              <a:pathLst>
                <a:path extrusionOk="0" h="2592" w="4864">
                  <a:moveTo>
                    <a:pt x="2046" y="0"/>
                  </a:moveTo>
                  <a:cubicBezTo>
                    <a:pt x="1281" y="0"/>
                    <a:pt x="528" y="314"/>
                    <a:pt x="0" y="923"/>
                  </a:cubicBezTo>
                  <a:cubicBezTo>
                    <a:pt x="1636" y="1390"/>
                    <a:pt x="3281" y="1977"/>
                    <a:pt x="4864" y="2592"/>
                  </a:cubicBezTo>
                  <a:cubicBezTo>
                    <a:pt x="4805" y="1860"/>
                    <a:pt x="4453" y="1142"/>
                    <a:pt x="3828" y="636"/>
                  </a:cubicBezTo>
                  <a:cubicBezTo>
                    <a:pt x="3302" y="209"/>
                    <a:pt x="2670" y="0"/>
                    <a:pt x="20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30"/>
            <p:cNvSpPr/>
            <p:nvPr/>
          </p:nvSpPr>
          <p:spPr>
            <a:xfrm>
              <a:off x="3693623" y="606444"/>
              <a:ext cx="167942" cy="75280"/>
            </a:xfrm>
            <a:custGeom>
              <a:rect b="b" l="l" r="r" t="t"/>
              <a:pathLst>
                <a:path extrusionOk="0" h="2408" w="5372">
                  <a:moveTo>
                    <a:pt x="302" y="1"/>
                  </a:moveTo>
                  <a:cubicBezTo>
                    <a:pt x="173" y="190"/>
                    <a:pt x="75" y="393"/>
                    <a:pt x="1" y="603"/>
                  </a:cubicBezTo>
                  <a:cubicBezTo>
                    <a:pt x="1723" y="1149"/>
                    <a:pt x="3473" y="1763"/>
                    <a:pt x="5155" y="2407"/>
                  </a:cubicBezTo>
                  <a:cubicBezTo>
                    <a:pt x="5223" y="2291"/>
                    <a:pt x="5289" y="2170"/>
                    <a:pt x="5346" y="2043"/>
                  </a:cubicBezTo>
                  <a:cubicBezTo>
                    <a:pt x="5361" y="1948"/>
                    <a:pt x="5367" y="1852"/>
                    <a:pt x="5371" y="1757"/>
                  </a:cubicBezTo>
                  <a:cubicBezTo>
                    <a:pt x="3676" y="1247"/>
                    <a:pt x="1943" y="674"/>
                    <a:pt x="3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30"/>
            <p:cNvSpPr/>
            <p:nvPr/>
          </p:nvSpPr>
          <p:spPr>
            <a:xfrm>
              <a:off x="3690028" y="667185"/>
              <a:ext cx="147496" cy="74436"/>
            </a:xfrm>
            <a:custGeom>
              <a:rect b="b" l="l" r="r" t="t"/>
              <a:pathLst>
                <a:path extrusionOk="0" h="2381" w="4718">
                  <a:moveTo>
                    <a:pt x="0" y="1"/>
                  </a:moveTo>
                  <a:lnTo>
                    <a:pt x="0" y="1"/>
                  </a:lnTo>
                  <a:cubicBezTo>
                    <a:pt x="106" y="659"/>
                    <a:pt x="447" y="1287"/>
                    <a:pt x="1010" y="1745"/>
                  </a:cubicBezTo>
                  <a:cubicBezTo>
                    <a:pt x="1537" y="2172"/>
                    <a:pt x="2170" y="2381"/>
                    <a:pt x="2794" y="2381"/>
                  </a:cubicBezTo>
                  <a:cubicBezTo>
                    <a:pt x="3503" y="2381"/>
                    <a:pt x="4200" y="2112"/>
                    <a:pt x="4718" y="1590"/>
                  </a:cubicBezTo>
                  <a:lnTo>
                    <a:pt x="4718" y="1590"/>
                  </a:lnTo>
                  <a:cubicBezTo>
                    <a:pt x="4190" y="1946"/>
                    <a:pt x="3544" y="2146"/>
                    <a:pt x="2907" y="2146"/>
                  </a:cubicBezTo>
                  <a:cubicBezTo>
                    <a:pt x="2683" y="2146"/>
                    <a:pt x="2460" y="2121"/>
                    <a:pt x="2244" y="2070"/>
                  </a:cubicBezTo>
                  <a:cubicBezTo>
                    <a:pt x="1126" y="1803"/>
                    <a:pt x="344" y="997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30"/>
            <p:cNvSpPr/>
            <p:nvPr/>
          </p:nvSpPr>
          <p:spPr>
            <a:xfrm>
              <a:off x="3692122" y="634423"/>
              <a:ext cx="157626" cy="90599"/>
            </a:xfrm>
            <a:custGeom>
              <a:rect b="b" l="l" r="r" t="t"/>
              <a:pathLst>
                <a:path extrusionOk="0" h="2898" w="5042">
                  <a:moveTo>
                    <a:pt x="1" y="0"/>
                  </a:moveTo>
                  <a:lnTo>
                    <a:pt x="1" y="0"/>
                  </a:lnTo>
                  <a:cubicBezTo>
                    <a:pt x="119" y="1300"/>
                    <a:pt x="924" y="2467"/>
                    <a:pt x="2247" y="2802"/>
                  </a:cubicBezTo>
                  <a:cubicBezTo>
                    <a:pt x="2502" y="2867"/>
                    <a:pt x="2745" y="2897"/>
                    <a:pt x="2976" y="2897"/>
                  </a:cubicBezTo>
                  <a:cubicBezTo>
                    <a:pt x="3858" y="2897"/>
                    <a:pt x="4558" y="2451"/>
                    <a:pt x="5041" y="1764"/>
                  </a:cubicBezTo>
                  <a:cubicBezTo>
                    <a:pt x="3356" y="1366"/>
                    <a:pt x="1582" y="746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6" name="Google Shape;316;p30"/>
          <p:cNvGrpSpPr/>
          <p:nvPr/>
        </p:nvGrpSpPr>
        <p:grpSpPr>
          <a:xfrm>
            <a:off x="5557955" y="1099139"/>
            <a:ext cx="3047929" cy="3011713"/>
            <a:chOff x="1280900" y="2894275"/>
            <a:chExt cx="2293400" cy="2266150"/>
          </a:xfrm>
        </p:grpSpPr>
        <p:sp>
          <p:nvSpPr>
            <p:cNvPr id="317" name="Google Shape;317;p30"/>
            <p:cNvSpPr/>
            <p:nvPr/>
          </p:nvSpPr>
          <p:spPr>
            <a:xfrm>
              <a:off x="1347000" y="3726175"/>
              <a:ext cx="290750" cy="466125"/>
            </a:xfrm>
            <a:custGeom>
              <a:rect b="b" l="l" r="r" t="t"/>
              <a:pathLst>
                <a:path extrusionOk="0" h="18645" w="11630">
                  <a:moveTo>
                    <a:pt x="8559" y="1406"/>
                  </a:moveTo>
                  <a:cubicBezTo>
                    <a:pt x="8596" y="1406"/>
                    <a:pt x="8632" y="1409"/>
                    <a:pt x="8671" y="1410"/>
                  </a:cubicBezTo>
                  <a:cubicBezTo>
                    <a:pt x="8783" y="1412"/>
                    <a:pt x="8830" y="1565"/>
                    <a:pt x="8753" y="1629"/>
                  </a:cubicBezTo>
                  <a:cubicBezTo>
                    <a:pt x="8693" y="1676"/>
                    <a:pt x="8644" y="1727"/>
                    <a:pt x="8579" y="1760"/>
                  </a:cubicBezTo>
                  <a:cubicBezTo>
                    <a:pt x="8562" y="1768"/>
                    <a:pt x="8550" y="1776"/>
                    <a:pt x="8534" y="1782"/>
                  </a:cubicBezTo>
                  <a:cubicBezTo>
                    <a:pt x="8503" y="1798"/>
                    <a:pt x="8478" y="1813"/>
                    <a:pt x="8450" y="1829"/>
                  </a:cubicBezTo>
                  <a:cubicBezTo>
                    <a:pt x="8419" y="1847"/>
                    <a:pt x="8386" y="1862"/>
                    <a:pt x="8356" y="1878"/>
                  </a:cubicBezTo>
                  <a:cubicBezTo>
                    <a:pt x="8339" y="1884"/>
                    <a:pt x="8325" y="1892"/>
                    <a:pt x="8307" y="1903"/>
                  </a:cubicBezTo>
                  <a:cubicBezTo>
                    <a:pt x="8296" y="1909"/>
                    <a:pt x="8288" y="1913"/>
                    <a:pt x="8278" y="1919"/>
                  </a:cubicBezTo>
                  <a:cubicBezTo>
                    <a:pt x="8276" y="1920"/>
                    <a:pt x="8275" y="1921"/>
                    <a:pt x="8274" y="1922"/>
                  </a:cubicBezTo>
                  <a:lnTo>
                    <a:pt x="8274" y="1922"/>
                  </a:lnTo>
                  <a:cubicBezTo>
                    <a:pt x="8274" y="1922"/>
                    <a:pt x="8274" y="1921"/>
                    <a:pt x="8274" y="1921"/>
                  </a:cubicBezTo>
                  <a:lnTo>
                    <a:pt x="8274" y="1921"/>
                  </a:lnTo>
                  <a:cubicBezTo>
                    <a:pt x="8272" y="1923"/>
                    <a:pt x="8269" y="1923"/>
                    <a:pt x="8266" y="1927"/>
                  </a:cubicBezTo>
                  <a:lnTo>
                    <a:pt x="8266" y="1927"/>
                  </a:lnTo>
                  <a:cubicBezTo>
                    <a:pt x="8265" y="1927"/>
                    <a:pt x="8265" y="1927"/>
                    <a:pt x="8265" y="1927"/>
                  </a:cubicBezTo>
                  <a:cubicBezTo>
                    <a:pt x="8265" y="1927"/>
                    <a:pt x="8265" y="1927"/>
                    <a:pt x="8265" y="1927"/>
                  </a:cubicBezTo>
                  <a:lnTo>
                    <a:pt x="8265" y="1927"/>
                  </a:lnTo>
                  <a:cubicBezTo>
                    <a:pt x="8265" y="1928"/>
                    <a:pt x="8264" y="1928"/>
                    <a:pt x="8264" y="1929"/>
                  </a:cubicBezTo>
                  <a:cubicBezTo>
                    <a:pt x="8253" y="1935"/>
                    <a:pt x="8245" y="1942"/>
                    <a:pt x="8235" y="1946"/>
                  </a:cubicBezTo>
                  <a:cubicBezTo>
                    <a:pt x="8217" y="1956"/>
                    <a:pt x="8200" y="1966"/>
                    <a:pt x="8182" y="1980"/>
                  </a:cubicBezTo>
                  <a:lnTo>
                    <a:pt x="8090" y="2042"/>
                  </a:lnTo>
                  <a:cubicBezTo>
                    <a:pt x="8051" y="2068"/>
                    <a:pt x="8012" y="2099"/>
                    <a:pt x="7971" y="2126"/>
                  </a:cubicBezTo>
                  <a:lnTo>
                    <a:pt x="7957" y="2136"/>
                  </a:lnTo>
                  <a:cubicBezTo>
                    <a:pt x="7961" y="2133"/>
                    <a:pt x="7962" y="2131"/>
                    <a:pt x="7962" y="2131"/>
                  </a:cubicBezTo>
                  <a:cubicBezTo>
                    <a:pt x="7961" y="2131"/>
                    <a:pt x="7955" y="2135"/>
                    <a:pt x="7947" y="2144"/>
                  </a:cubicBezTo>
                  <a:cubicBezTo>
                    <a:pt x="7926" y="2156"/>
                    <a:pt x="7908" y="2171"/>
                    <a:pt x="7887" y="2185"/>
                  </a:cubicBezTo>
                  <a:cubicBezTo>
                    <a:pt x="7863" y="2201"/>
                    <a:pt x="7835" y="2209"/>
                    <a:pt x="7808" y="2209"/>
                  </a:cubicBezTo>
                  <a:cubicBezTo>
                    <a:pt x="7765" y="2209"/>
                    <a:pt x="7723" y="2191"/>
                    <a:pt x="7693" y="2158"/>
                  </a:cubicBezTo>
                  <a:cubicBezTo>
                    <a:pt x="7640" y="2099"/>
                    <a:pt x="7650" y="2025"/>
                    <a:pt x="7691" y="1964"/>
                  </a:cubicBezTo>
                  <a:cubicBezTo>
                    <a:pt x="7789" y="1817"/>
                    <a:pt x="7930" y="1704"/>
                    <a:pt x="8073" y="1606"/>
                  </a:cubicBezTo>
                  <a:cubicBezTo>
                    <a:pt x="8157" y="1551"/>
                    <a:pt x="8241" y="1500"/>
                    <a:pt x="8335" y="1461"/>
                  </a:cubicBezTo>
                  <a:lnTo>
                    <a:pt x="8442" y="1422"/>
                  </a:lnTo>
                  <a:cubicBezTo>
                    <a:pt x="8481" y="1409"/>
                    <a:pt x="8520" y="1406"/>
                    <a:pt x="8559" y="1406"/>
                  </a:cubicBezTo>
                  <a:close/>
                  <a:moveTo>
                    <a:pt x="6895" y="2588"/>
                  </a:moveTo>
                  <a:cubicBezTo>
                    <a:pt x="7002" y="2588"/>
                    <a:pt x="7060" y="2749"/>
                    <a:pt x="6979" y="2825"/>
                  </a:cubicBezTo>
                  <a:cubicBezTo>
                    <a:pt x="6682" y="3108"/>
                    <a:pt x="6363" y="3368"/>
                    <a:pt x="6072" y="3654"/>
                  </a:cubicBezTo>
                  <a:cubicBezTo>
                    <a:pt x="5761" y="3961"/>
                    <a:pt x="5467" y="4286"/>
                    <a:pt x="5164" y="4595"/>
                  </a:cubicBezTo>
                  <a:cubicBezTo>
                    <a:pt x="4186" y="5592"/>
                    <a:pt x="3407" y="6782"/>
                    <a:pt x="2785" y="8026"/>
                  </a:cubicBezTo>
                  <a:cubicBezTo>
                    <a:pt x="2124" y="9350"/>
                    <a:pt x="1751" y="10753"/>
                    <a:pt x="1553" y="12216"/>
                  </a:cubicBezTo>
                  <a:cubicBezTo>
                    <a:pt x="1550" y="12236"/>
                    <a:pt x="1535" y="12246"/>
                    <a:pt x="1521" y="12246"/>
                  </a:cubicBezTo>
                  <a:cubicBezTo>
                    <a:pt x="1505" y="12246"/>
                    <a:pt x="1490" y="12235"/>
                    <a:pt x="1488" y="12214"/>
                  </a:cubicBezTo>
                  <a:cubicBezTo>
                    <a:pt x="1428" y="11445"/>
                    <a:pt x="1496" y="10659"/>
                    <a:pt x="1629" y="9900"/>
                  </a:cubicBezTo>
                  <a:cubicBezTo>
                    <a:pt x="1905" y="8337"/>
                    <a:pt x="2496" y="6835"/>
                    <a:pt x="3419" y="5542"/>
                  </a:cubicBezTo>
                  <a:cubicBezTo>
                    <a:pt x="3834" y="4959"/>
                    <a:pt x="4307" y="4415"/>
                    <a:pt x="4816" y="3914"/>
                  </a:cubicBezTo>
                  <a:cubicBezTo>
                    <a:pt x="5135" y="3599"/>
                    <a:pt x="5512" y="3364"/>
                    <a:pt x="5888" y="3116"/>
                  </a:cubicBezTo>
                  <a:cubicBezTo>
                    <a:pt x="6195" y="2911"/>
                    <a:pt x="6506" y="2723"/>
                    <a:pt x="6852" y="2596"/>
                  </a:cubicBezTo>
                  <a:cubicBezTo>
                    <a:pt x="6867" y="2590"/>
                    <a:pt x="6882" y="2588"/>
                    <a:pt x="6895" y="2588"/>
                  </a:cubicBezTo>
                  <a:close/>
                  <a:moveTo>
                    <a:pt x="11541" y="0"/>
                  </a:moveTo>
                  <a:cubicBezTo>
                    <a:pt x="10964" y="57"/>
                    <a:pt x="9182" y="305"/>
                    <a:pt x="7159" y="1301"/>
                  </a:cubicBezTo>
                  <a:cubicBezTo>
                    <a:pt x="5956" y="1895"/>
                    <a:pt x="4880" y="2652"/>
                    <a:pt x="3961" y="3552"/>
                  </a:cubicBezTo>
                  <a:cubicBezTo>
                    <a:pt x="2836" y="4654"/>
                    <a:pt x="1936" y="5982"/>
                    <a:pt x="1287" y="7498"/>
                  </a:cubicBezTo>
                  <a:cubicBezTo>
                    <a:pt x="0" y="10498"/>
                    <a:pt x="438" y="14144"/>
                    <a:pt x="1377" y="17352"/>
                  </a:cubicBezTo>
                  <a:cubicBezTo>
                    <a:pt x="1506" y="17525"/>
                    <a:pt x="1645" y="17695"/>
                    <a:pt x="1788" y="17861"/>
                  </a:cubicBezTo>
                  <a:cubicBezTo>
                    <a:pt x="2131" y="18255"/>
                    <a:pt x="2633" y="18644"/>
                    <a:pt x="3121" y="18644"/>
                  </a:cubicBezTo>
                  <a:cubicBezTo>
                    <a:pt x="3256" y="18644"/>
                    <a:pt x="3390" y="18614"/>
                    <a:pt x="3519" y="18546"/>
                  </a:cubicBezTo>
                  <a:cubicBezTo>
                    <a:pt x="4074" y="18256"/>
                    <a:pt x="4119" y="17493"/>
                    <a:pt x="4094" y="16869"/>
                  </a:cubicBezTo>
                  <a:cubicBezTo>
                    <a:pt x="4012" y="14680"/>
                    <a:pt x="4037" y="12460"/>
                    <a:pt x="4585" y="10338"/>
                  </a:cubicBezTo>
                  <a:cubicBezTo>
                    <a:pt x="5526" y="6696"/>
                    <a:pt x="8077" y="3505"/>
                    <a:pt x="11418" y="1778"/>
                  </a:cubicBezTo>
                  <a:cubicBezTo>
                    <a:pt x="11488" y="1741"/>
                    <a:pt x="11558" y="1706"/>
                    <a:pt x="11629" y="1674"/>
                  </a:cubicBezTo>
                  <a:cubicBezTo>
                    <a:pt x="11582" y="1133"/>
                    <a:pt x="11551" y="573"/>
                    <a:pt x="1154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30"/>
            <p:cNvSpPr/>
            <p:nvPr/>
          </p:nvSpPr>
          <p:spPr>
            <a:xfrm>
              <a:off x="1302500" y="3626325"/>
              <a:ext cx="211475" cy="1043950"/>
            </a:xfrm>
            <a:custGeom>
              <a:rect b="b" l="l" r="r" t="t"/>
              <a:pathLst>
                <a:path extrusionOk="0" h="41758" w="8459">
                  <a:moveTo>
                    <a:pt x="7153" y="0"/>
                  </a:moveTo>
                  <a:cubicBezTo>
                    <a:pt x="5923" y="1130"/>
                    <a:pt x="4820" y="2519"/>
                    <a:pt x="3877" y="4127"/>
                  </a:cubicBezTo>
                  <a:cubicBezTo>
                    <a:pt x="2922" y="5760"/>
                    <a:pt x="2128" y="7615"/>
                    <a:pt x="1516" y="9649"/>
                  </a:cubicBezTo>
                  <a:cubicBezTo>
                    <a:pt x="909" y="11683"/>
                    <a:pt x="483" y="13888"/>
                    <a:pt x="256" y="16208"/>
                  </a:cubicBezTo>
                  <a:cubicBezTo>
                    <a:pt x="27" y="18559"/>
                    <a:pt x="0" y="21026"/>
                    <a:pt x="176" y="23541"/>
                  </a:cubicBezTo>
                  <a:cubicBezTo>
                    <a:pt x="360" y="26153"/>
                    <a:pt x="862" y="28684"/>
                    <a:pt x="1666" y="31060"/>
                  </a:cubicBezTo>
                  <a:cubicBezTo>
                    <a:pt x="2324" y="33011"/>
                    <a:pt x="3194" y="34875"/>
                    <a:pt x="4248" y="36598"/>
                  </a:cubicBezTo>
                  <a:cubicBezTo>
                    <a:pt x="5976" y="39421"/>
                    <a:pt x="7756" y="41138"/>
                    <a:pt x="8458" y="41758"/>
                  </a:cubicBezTo>
                  <a:cubicBezTo>
                    <a:pt x="7599" y="39530"/>
                    <a:pt x="7018" y="37467"/>
                    <a:pt x="6688" y="35467"/>
                  </a:cubicBezTo>
                  <a:cubicBezTo>
                    <a:pt x="6369" y="33529"/>
                    <a:pt x="6267" y="31616"/>
                    <a:pt x="6369" y="29445"/>
                  </a:cubicBezTo>
                  <a:cubicBezTo>
                    <a:pt x="6142" y="29075"/>
                    <a:pt x="4479" y="26264"/>
                    <a:pt x="3272" y="22727"/>
                  </a:cubicBezTo>
                  <a:cubicBezTo>
                    <a:pt x="2576" y="20691"/>
                    <a:pt x="2150" y="18774"/>
                    <a:pt x="2011" y="17029"/>
                  </a:cubicBezTo>
                  <a:cubicBezTo>
                    <a:pt x="1833" y="14870"/>
                    <a:pt x="2095" y="12967"/>
                    <a:pt x="2781" y="11368"/>
                  </a:cubicBezTo>
                  <a:cubicBezTo>
                    <a:pt x="3644" y="9354"/>
                    <a:pt x="4929" y="7679"/>
                    <a:pt x="6598" y="6388"/>
                  </a:cubicBezTo>
                  <a:cubicBezTo>
                    <a:pt x="6596" y="6378"/>
                    <a:pt x="6594" y="6365"/>
                    <a:pt x="6596" y="6349"/>
                  </a:cubicBezTo>
                  <a:cubicBezTo>
                    <a:pt x="6600" y="6263"/>
                    <a:pt x="6733" y="3632"/>
                    <a:pt x="715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30"/>
            <p:cNvSpPr/>
            <p:nvPr/>
          </p:nvSpPr>
          <p:spPr>
            <a:xfrm>
              <a:off x="2460475" y="3526075"/>
              <a:ext cx="36800" cy="82000"/>
            </a:xfrm>
            <a:custGeom>
              <a:rect b="b" l="l" r="r" t="t"/>
              <a:pathLst>
                <a:path extrusionOk="0" h="3280" w="1472">
                  <a:moveTo>
                    <a:pt x="1116" y="0"/>
                  </a:moveTo>
                  <a:cubicBezTo>
                    <a:pt x="897" y="0"/>
                    <a:pt x="469" y="526"/>
                    <a:pt x="238" y="1516"/>
                  </a:cubicBezTo>
                  <a:cubicBezTo>
                    <a:pt x="1" y="2531"/>
                    <a:pt x="163" y="3227"/>
                    <a:pt x="381" y="3278"/>
                  </a:cubicBezTo>
                  <a:cubicBezTo>
                    <a:pt x="392" y="3280"/>
                    <a:pt x="400" y="3280"/>
                    <a:pt x="410" y="3280"/>
                  </a:cubicBezTo>
                  <a:cubicBezTo>
                    <a:pt x="637" y="3280"/>
                    <a:pt x="1063" y="2734"/>
                    <a:pt x="1290" y="1764"/>
                  </a:cubicBezTo>
                  <a:cubicBezTo>
                    <a:pt x="1423" y="1197"/>
                    <a:pt x="1472" y="436"/>
                    <a:pt x="1267" y="109"/>
                  </a:cubicBezTo>
                  <a:cubicBezTo>
                    <a:pt x="1230" y="51"/>
                    <a:pt x="1190" y="15"/>
                    <a:pt x="1147" y="4"/>
                  </a:cubicBezTo>
                  <a:cubicBezTo>
                    <a:pt x="1136" y="2"/>
                    <a:pt x="1126" y="0"/>
                    <a:pt x="111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30"/>
            <p:cNvSpPr/>
            <p:nvPr/>
          </p:nvSpPr>
          <p:spPr>
            <a:xfrm>
              <a:off x="1574400" y="4050100"/>
              <a:ext cx="187175" cy="258200"/>
            </a:xfrm>
            <a:custGeom>
              <a:rect b="b" l="l" r="r" t="t"/>
              <a:pathLst>
                <a:path extrusionOk="0" h="10328" w="7487">
                  <a:moveTo>
                    <a:pt x="2194" y="1"/>
                  </a:moveTo>
                  <a:cubicBezTo>
                    <a:pt x="2105" y="1"/>
                    <a:pt x="1969" y="61"/>
                    <a:pt x="1844" y="116"/>
                  </a:cubicBezTo>
                  <a:cubicBezTo>
                    <a:pt x="1823" y="125"/>
                    <a:pt x="1803" y="135"/>
                    <a:pt x="1782" y="143"/>
                  </a:cubicBezTo>
                  <a:cubicBezTo>
                    <a:pt x="1700" y="176"/>
                    <a:pt x="1617" y="211"/>
                    <a:pt x="1527" y="239"/>
                  </a:cubicBezTo>
                  <a:cubicBezTo>
                    <a:pt x="1459" y="260"/>
                    <a:pt x="1401" y="269"/>
                    <a:pt x="1352" y="269"/>
                  </a:cubicBezTo>
                  <a:cubicBezTo>
                    <a:pt x="1256" y="269"/>
                    <a:pt x="1191" y="234"/>
                    <a:pt x="1144" y="184"/>
                  </a:cubicBezTo>
                  <a:cubicBezTo>
                    <a:pt x="958" y="687"/>
                    <a:pt x="784" y="1197"/>
                    <a:pt x="630" y="1710"/>
                  </a:cubicBezTo>
                  <a:lnTo>
                    <a:pt x="630" y="1821"/>
                  </a:lnTo>
                  <a:cubicBezTo>
                    <a:pt x="630" y="2216"/>
                    <a:pt x="753" y="2424"/>
                    <a:pt x="1025" y="2876"/>
                  </a:cubicBezTo>
                  <a:lnTo>
                    <a:pt x="1113" y="3020"/>
                  </a:lnTo>
                  <a:cubicBezTo>
                    <a:pt x="1353" y="3412"/>
                    <a:pt x="1361" y="3437"/>
                    <a:pt x="1408" y="3766"/>
                  </a:cubicBezTo>
                  <a:lnTo>
                    <a:pt x="1432" y="3944"/>
                  </a:lnTo>
                  <a:cubicBezTo>
                    <a:pt x="1492" y="4339"/>
                    <a:pt x="1390" y="4480"/>
                    <a:pt x="1265" y="4613"/>
                  </a:cubicBezTo>
                  <a:cubicBezTo>
                    <a:pt x="1220" y="4658"/>
                    <a:pt x="1189" y="4695"/>
                    <a:pt x="1164" y="4753"/>
                  </a:cubicBezTo>
                  <a:cubicBezTo>
                    <a:pt x="1136" y="4820"/>
                    <a:pt x="1103" y="4894"/>
                    <a:pt x="1062" y="4984"/>
                  </a:cubicBezTo>
                  <a:cubicBezTo>
                    <a:pt x="960" y="5201"/>
                    <a:pt x="831" y="5469"/>
                    <a:pt x="759" y="5837"/>
                  </a:cubicBezTo>
                  <a:cubicBezTo>
                    <a:pt x="739" y="5937"/>
                    <a:pt x="725" y="6031"/>
                    <a:pt x="706" y="6123"/>
                  </a:cubicBezTo>
                  <a:lnTo>
                    <a:pt x="698" y="6164"/>
                  </a:lnTo>
                  <a:cubicBezTo>
                    <a:pt x="633" y="6549"/>
                    <a:pt x="573" y="6878"/>
                    <a:pt x="377" y="7187"/>
                  </a:cubicBezTo>
                  <a:cubicBezTo>
                    <a:pt x="156" y="7531"/>
                    <a:pt x="23" y="7754"/>
                    <a:pt x="88" y="8026"/>
                  </a:cubicBezTo>
                  <a:cubicBezTo>
                    <a:pt x="193" y="8474"/>
                    <a:pt x="121" y="9282"/>
                    <a:pt x="115" y="9315"/>
                  </a:cubicBezTo>
                  <a:cubicBezTo>
                    <a:pt x="109" y="9411"/>
                    <a:pt x="70" y="9622"/>
                    <a:pt x="0" y="9947"/>
                  </a:cubicBezTo>
                  <a:cubicBezTo>
                    <a:pt x="62" y="9820"/>
                    <a:pt x="113" y="9720"/>
                    <a:pt x="135" y="9673"/>
                  </a:cubicBezTo>
                  <a:cubicBezTo>
                    <a:pt x="176" y="9591"/>
                    <a:pt x="180" y="9333"/>
                    <a:pt x="182" y="9198"/>
                  </a:cubicBezTo>
                  <a:cubicBezTo>
                    <a:pt x="184" y="8992"/>
                    <a:pt x="187" y="8812"/>
                    <a:pt x="236" y="8699"/>
                  </a:cubicBezTo>
                  <a:cubicBezTo>
                    <a:pt x="268" y="8628"/>
                    <a:pt x="375" y="8364"/>
                    <a:pt x="405" y="7944"/>
                  </a:cubicBezTo>
                  <a:cubicBezTo>
                    <a:pt x="430" y="7574"/>
                    <a:pt x="579" y="7408"/>
                    <a:pt x="749" y="7216"/>
                  </a:cubicBezTo>
                  <a:lnTo>
                    <a:pt x="778" y="7183"/>
                  </a:lnTo>
                  <a:cubicBezTo>
                    <a:pt x="831" y="7122"/>
                    <a:pt x="837" y="7064"/>
                    <a:pt x="847" y="6966"/>
                  </a:cubicBezTo>
                  <a:lnTo>
                    <a:pt x="847" y="6958"/>
                  </a:lnTo>
                  <a:cubicBezTo>
                    <a:pt x="858" y="6833"/>
                    <a:pt x="870" y="6661"/>
                    <a:pt x="991" y="6436"/>
                  </a:cubicBezTo>
                  <a:cubicBezTo>
                    <a:pt x="1105" y="6224"/>
                    <a:pt x="1169" y="6015"/>
                    <a:pt x="1226" y="5831"/>
                  </a:cubicBezTo>
                  <a:lnTo>
                    <a:pt x="1236" y="5800"/>
                  </a:lnTo>
                  <a:cubicBezTo>
                    <a:pt x="1271" y="5679"/>
                    <a:pt x="1308" y="5567"/>
                    <a:pt x="1351" y="5467"/>
                  </a:cubicBezTo>
                  <a:cubicBezTo>
                    <a:pt x="1451" y="5242"/>
                    <a:pt x="1678" y="4556"/>
                    <a:pt x="1680" y="4552"/>
                  </a:cubicBezTo>
                  <a:cubicBezTo>
                    <a:pt x="1698" y="4497"/>
                    <a:pt x="1741" y="4460"/>
                    <a:pt x="1797" y="4450"/>
                  </a:cubicBezTo>
                  <a:cubicBezTo>
                    <a:pt x="1807" y="4446"/>
                    <a:pt x="1819" y="4446"/>
                    <a:pt x="1829" y="4446"/>
                  </a:cubicBezTo>
                  <a:cubicBezTo>
                    <a:pt x="1872" y="4446"/>
                    <a:pt x="1911" y="4464"/>
                    <a:pt x="1942" y="4495"/>
                  </a:cubicBezTo>
                  <a:lnTo>
                    <a:pt x="1944" y="4497"/>
                  </a:lnTo>
                  <a:cubicBezTo>
                    <a:pt x="1944" y="4497"/>
                    <a:pt x="1946" y="4503"/>
                    <a:pt x="1952" y="4507"/>
                  </a:cubicBezTo>
                  <a:cubicBezTo>
                    <a:pt x="2134" y="4716"/>
                    <a:pt x="2310" y="4947"/>
                    <a:pt x="2447" y="5162"/>
                  </a:cubicBezTo>
                  <a:lnTo>
                    <a:pt x="2543" y="5313"/>
                  </a:lnTo>
                  <a:cubicBezTo>
                    <a:pt x="2707" y="5585"/>
                    <a:pt x="2875" y="5853"/>
                    <a:pt x="3141" y="6039"/>
                  </a:cubicBezTo>
                  <a:cubicBezTo>
                    <a:pt x="3231" y="6101"/>
                    <a:pt x="3321" y="6154"/>
                    <a:pt x="3405" y="6205"/>
                  </a:cubicBezTo>
                  <a:lnTo>
                    <a:pt x="3435" y="6224"/>
                  </a:lnTo>
                  <a:cubicBezTo>
                    <a:pt x="3656" y="6357"/>
                    <a:pt x="3863" y="6481"/>
                    <a:pt x="3990" y="6715"/>
                  </a:cubicBezTo>
                  <a:cubicBezTo>
                    <a:pt x="4096" y="6903"/>
                    <a:pt x="4174" y="7165"/>
                    <a:pt x="4239" y="7375"/>
                  </a:cubicBezTo>
                  <a:lnTo>
                    <a:pt x="4250" y="7402"/>
                  </a:lnTo>
                  <a:cubicBezTo>
                    <a:pt x="4282" y="7510"/>
                    <a:pt x="4311" y="7603"/>
                    <a:pt x="4334" y="7658"/>
                  </a:cubicBezTo>
                  <a:cubicBezTo>
                    <a:pt x="4415" y="7848"/>
                    <a:pt x="4372" y="8094"/>
                    <a:pt x="4307" y="8464"/>
                  </a:cubicBezTo>
                  <a:lnTo>
                    <a:pt x="4305" y="8476"/>
                  </a:lnTo>
                  <a:cubicBezTo>
                    <a:pt x="4295" y="8535"/>
                    <a:pt x="4282" y="8605"/>
                    <a:pt x="4266" y="8701"/>
                  </a:cubicBezTo>
                  <a:cubicBezTo>
                    <a:pt x="4231" y="8916"/>
                    <a:pt x="4262" y="9033"/>
                    <a:pt x="4321" y="9239"/>
                  </a:cubicBezTo>
                  <a:cubicBezTo>
                    <a:pt x="4379" y="9438"/>
                    <a:pt x="4440" y="9661"/>
                    <a:pt x="4477" y="10031"/>
                  </a:cubicBezTo>
                  <a:cubicBezTo>
                    <a:pt x="4487" y="10121"/>
                    <a:pt x="4497" y="10221"/>
                    <a:pt x="4512" y="10328"/>
                  </a:cubicBezTo>
                  <a:cubicBezTo>
                    <a:pt x="4516" y="9959"/>
                    <a:pt x="4512" y="9507"/>
                    <a:pt x="4485" y="9385"/>
                  </a:cubicBezTo>
                  <a:cubicBezTo>
                    <a:pt x="4428" y="9119"/>
                    <a:pt x="4485" y="8677"/>
                    <a:pt x="4563" y="8357"/>
                  </a:cubicBezTo>
                  <a:cubicBezTo>
                    <a:pt x="4618" y="8145"/>
                    <a:pt x="4532" y="7474"/>
                    <a:pt x="4485" y="7152"/>
                  </a:cubicBezTo>
                  <a:cubicBezTo>
                    <a:pt x="4475" y="7073"/>
                    <a:pt x="4520" y="7001"/>
                    <a:pt x="4598" y="6979"/>
                  </a:cubicBezTo>
                  <a:cubicBezTo>
                    <a:pt x="4611" y="6975"/>
                    <a:pt x="4624" y="6973"/>
                    <a:pt x="4637" y="6973"/>
                  </a:cubicBezTo>
                  <a:cubicBezTo>
                    <a:pt x="4699" y="6973"/>
                    <a:pt x="4758" y="7011"/>
                    <a:pt x="4782" y="7071"/>
                  </a:cubicBezTo>
                  <a:cubicBezTo>
                    <a:pt x="4784" y="7079"/>
                    <a:pt x="4788" y="7089"/>
                    <a:pt x="4796" y="7105"/>
                  </a:cubicBezTo>
                  <a:cubicBezTo>
                    <a:pt x="4825" y="7177"/>
                    <a:pt x="4890" y="7347"/>
                    <a:pt x="4986" y="7555"/>
                  </a:cubicBezTo>
                  <a:cubicBezTo>
                    <a:pt x="5101" y="7811"/>
                    <a:pt x="5725" y="8615"/>
                    <a:pt x="5944" y="8863"/>
                  </a:cubicBezTo>
                  <a:cubicBezTo>
                    <a:pt x="6044" y="8977"/>
                    <a:pt x="6204" y="9104"/>
                    <a:pt x="6353" y="9227"/>
                  </a:cubicBezTo>
                  <a:lnTo>
                    <a:pt x="6373" y="9241"/>
                  </a:lnTo>
                  <a:cubicBezTo>
                    <a:pt x="6513" y="9352"/>
                    <a:pt x="6656" y="9468"/>
                    <a:pt x="6768" y="9579"/>
                  </a:cubicBezTo>
                  <a:cubicBezTo>
                    <a:pt x="6789" y="9599"/>
                    <a:pt x="6813" y="9622"/>
                    <a:pt x="6840" y="9648"/>
                  </a:cubicBezTo>
                  <a:cubicBezTo>
                    <a:pt x="6711" y="9360"/>
                    <a:pt x="6545" y="8992"/>
                    <a:pt x="6445" y="8803"/>
                  </a:cubicBezTo>
                  <a:cubicBezTo>
                    <a:pt x="6275" y="8486"/>
                    <a:pt x="6054" y="8267"/>
                    <a:pt x="5747" y="7963"/>
                  </a:cubicBezTo>
                  <a:cubicBezTo>
                    <a:pt x="5459" y="7674"/>
                    <a:pt x="5264" y="7122"/>
                    <a:pt x="5193" y="6897"/>
                  </a:cubicBezTo>
                  <a:lnTo>
                    <a:pt x="5191" y="6889"/>
                  </a:lnTo>
                  <a:cubicBezTo>
                    <a:pt x="5174" y="6843"/>
                    <a:pt x="5183" y="6796"/>
                    <a:pt x="5209" y="6756"/>
                  </a:cubicBezTo>
                  <a:cubicBezTo>
                    <a:pt x="5236" y="6721"/>
                    <a:pt x="5275" y="6696"/>
                    <a:pt x="5318" y="6690"/>
                  </a:cubicBezTo>
                  <a:cubicBezTo>
                    <a:pt x="5380" y="6681"/>
                    <a:pt x="6022" y="6605"/>
                    <a:pt x="6333" y="6605"/>
                  </a:cubicBezTo>
                  <a:cubicBezTo>
                    <a:pt x="6378" y="6605"/>
                    <a:pt x="6417" y="6607"/>
                    <a:pt x="6445" y="6610"/>
                  </a:cubicBezTo>
                  <a:cubicBezTo>
                    <a:pt x="6543" y="6623"/>
                    <a:pt x="6660" y="6651"/>
                    <a:pt x="6799" y="6686"/>
                  </a:cubicBezTo>
                  <a:lnTo>
                    <a:pt x="6885" y="6706"/>
                  </a:lnTo>
                  <a:cubicBezTo>
                    <a:pt x="7049" y="6747"/>
                    <a:pt x="7233" y="6792"/>
                    <a:pt x="7407" y="6817"/>
                  </a:cubicBezTo>
                  <a:cubicBezTo>
                    <a:pt x="7421" y="6820"/>
                    <a:pt x="7436" y="6822"/>
                    <a:pt x="7450" y="6822"/>
                  </a:cubicBezTo>
                  <a:cubicBezTo>
                    <a:pt x="7462" y="6822"/>
                    <a:pt x="7474" y="6821"/>
                    <a:pt x="7486" y="6819"/>
                  </a:cubicBezTo>
                  <a:cubicBezTo>
                    <a:pt x="7372" y="6788"/>
                    <a:pt x="7253" y="6743"/>
                    <a:pt x="7141" y="6700"/>
                  </a:cubicBezTo>
                  <a:lnTo>
                    <a:pt x="7077" y="6674"/>
                  </a:lnTo>
                  <a:cubicBezTo>
                    <a:pt x="6892" y="6602"/>
                    <a:pt x="6700" y="6528"/>
                    <a:pt x="6545" y="6528"/>
                  </a:cubicBezTo>
                  <a:cubicBezTo>
                    <a:pt x="6535" y="6528"/>
                    <a:pt x="6526" y="6528"/>
                    <a:pt x="6517" y="6528"/>
                  </a:cubicBezTo>
                  <a:cubicBezTo>
                    <a:pt x="6426" y="6534"/>
                    <a:pt x="6314" y="6536"/>
                    <a:pt x="6191" y="6536"/>
                  </a:cubicBezTo>
                  <a:cubicBezTo>
                    <a:pt x="5690" y="6536"/>
                    <a:pt x="5006" y="6497"/>
                    <a:pt x="4810" y="6477"/>
                  </a:cubicBezTo>
                  <a:cubicBezTo>
                    <a:pt x="4491" y="6445"/>
                    <a:pt x="4190" y="6170"/>
                    <a:pt x="4068" y="5927"/>
                  </a:cubicBezTo>
                  <a:cubicBezTo>
                    <a:pt x="4029" y="5851"/>
                    <a:pt x="3763" y="5753"/>
                    <a:pt x="3568" y="5683"/>
                  </a:cubicBezTo>
                  <a:cubicBezTo>
                    <a:pt x="3435" y="5636"/>
                    <a:pt x="3270" y="5577"/>
                    <a:pt x="3129" y="5505"/>
                  </a:cubicBezTo>
                  <a:cubicBezTo>
                    <a:pt x="2795" y="5342"/>
                    <a:pt x="2752" y="5182"/>
                    <a:pt x="2717" y="4941"/>
                  </a:cubicBezTo>
                  <a:lnTo>
                    <a:pt x="2713" y="4926"/>
                  </a:lnTo>
                  <a:cubicBezTo>
                    <a:pt x="2707" y="4873"/>
                    <a:pt x="2699" y="4820"/>
                    <a:pt x="2683" y="4757"/>
                  </a:cubicBezTo>
                  <a:cubicBezTo>
                    <a:pt x="2646" y="4587"/>
                    <a:pt x="2597" y="4554"/>
                    <a:pt x="2468" y="4464"/>
                  </a:cubicBezTo>
                  <a:lnTo>
                    <a:pt x="2462" y="4460"/>
                  </a:lnTo>
                  <a:cubicBezTo>
                    <a:pt x="2394" y="4413"/>
                    <a:pt x="2312" y="4358"/>
                    <a:pt x="2216" y="4268"/>
                  </a:cubicBezTo>
                  <a:cubicBezTo>
                    <a:pt x="1977" y="4051"/>
                    <a:pt x="1842" y="3881"/>
                    <a:pt x="1731" y="3748"/>
                  </a:cubicBezTo>
                  <a:lnTo>
                    <a:pt x="1658" y="3656"/>
                  </a:lnTo>
                  <a:cubicBezTo>
                    <a:pt x="1510" y="3478"/>
                    <a:pt x="1531" y="3212"/>
                    <a:pt x="1555" y="2870"/>
                  </a:cubicBezTo>
                  <a:cubicBezTo>
                    <a:pt x="1557" y="2815"/>
                    <a:pt x="1563" y="2762"/>
                    <a:pt x="1568" y="2703"/>
                  </a:cubicBezTo>
                  <a:lnTo>
                    <a:pt x="1568" y="2690"/>
                  </a:lnTo>
                  <a:cubicBezTo>
                    <a:pt x="1594" y="2322"/>
                    <a:pt x="1568" y="2158"/>
                    <a:pt x="1516" y="1847"/>
                  </a:cubicBezTo>
                  <a:cubicBezTo>
                    <a:pt x="1469" y="1567"/>
                    <a:pt x="1306" y="1043"/>
                    <a:pt x="1289" y="996"/>
                  </a:cubicBezTo>
                  <a:lnTo>
                    <a:pt x="1287" y="994"/>
                  </a:lnTo>
                  <a:cubicBezTo>
                    <a:pt x="1271" y="945"/>
                    <a:pt x="1279" y="892"/>
                    <a:pt x="1310" y="853"/>
                  </a:cubicBezTo>
                  <a:cubicBezTo>
                    <a:pt x="1338" y="814"/>
                    <a:pt x="1383" y="790"/>
                    <a:pt x="1435" y="790"/>
                  </a:cubicBezTo>
                  <a:lnTo>
                    <a:pt x="1537" y="790"/>
                  </a:lnTo>
                  <a:cubicBezTo>
                    <a:pt x="1578" y="790"/>
                    <a:pt x="1878" y="730"/>
                    <a:pt x="2077" y="691"/>
                  </a:cubicBezTo>
                  <a:lnTo>
                    <a:pt x="2185" y="671"/>
                  </a:lnTo>
                  <a:cubicBezTo>
                    <a:pt x="2351" y="638"/>
                    <a:pt x="2568" y="595"/>
                    <a:pt x="2652" y="585"/>
                  </a:cubicBezTo>
                  <a:cubicBezTo>
                    <a:pt x="2673" y="582"/>
                    <a:pt x="2694" y="580"/>
                    <a:pt x="2717" y="580"/>
                  </a:cubicBezTo>
                  <a:cubicBezTo>
                    <a:pt x="2818" y="580"/>
                    <a:pt x="2934" y="612"/>
                    <a:pt x="3075" y="650"/>
                  </a:cubicBezTo>
                  <a:lnTo>
                    <a:pt x="3151" y="671"/>
                  </a:lnTo>
                  <a:cubicBezTo>
                    <a:pt x="3311" y="716"/>
                    <a:pt x="3509" y="767"/>
                    <a:pt x="3726" y="790"/>
                  </a:cubicBezTo>
                  <a:cubicBezTo>
                    <a:pt x="4180" y="835"/>
                    <a:pt x="4213" y="845"/>
                    <a:pt x="4436" y="992"/>
                  </a:cubicBezTo>
                  <a:lnTo>
                    <a:pt x="4520" y="1045"/>
                  </a:lnTo>
                  <a:cubicBezTo>
                    <a:pt x="4584" y="1087"/>
                    <a:pt x="4659" y="1106"/>
                    <a:pt x="4746" y="1106"/>
                  </a:cubicBezTo>
                  <a:cubicBezTo>
                    <a:pt x="4955" y="1106"/>
                    <a:pt x="5228" y="995"/>
                    <a:pt x="5555" y="831"/>
                  </a:cubicBezTo>
                  <a:cubicBezTo>
                    <a:pt x="5618" y="798"/>
                    <a:pt x="5688" y="767"/>
                    <a:pt x="5766" y="738"/>
                  </a:cubicBezTo>
                  <a:cubicBezTo>
                    <a:pt x="5602" y="732"/>
                    <a:pt x="5434" y="708"/>
                    <a:pt x="5271" y="681"/>
                  </a:cubicBezTo>
                  <a:lnTo>
                    <a:pt x="5267" y="681"/>
                  </a:lnTo>
                  <a:cubicBezTo>
                    <a:pt x="5105" y="658"/>
                    <a:pt x="4940" y="632"/>
                    <a:pt x="4793" y="632"/>
                  </a:cubicBezTo>
                  <a:cubicBezTo>
                    <a:pt x="4771" y="632"/>
                    <a:pt x="4748" y="633"/>
                    <a:pt x="4726" y="634"/>
                  </a:cubicBezTo>
                  <a:cubicBezTo>
                    <a:pt x="4706" y="635"/>
                    <a:pt x="4687" y="636"/>
                    <a:pt x="4668" y="636"/>
                  </a:cubicBezTo>
                  <a:cubicBezTo>
                    <a:pt x="4318" y="636"/>
                    <a:pt x="4174" y="446"/>
                    <a:pt x="4057" y="292"/>
                  </a:cubicBezTo>
                  <a:cubicBezTo>
                    <a:pt x="4019" y="239"/>
                    <a:pt x="3978" y="190"/>
                    <a:pt x="3937" y="147"/>
                  </a:cubicBezTo>
                  <a:cubicBezTo>
                    <a:pt x="3904" y="114"/>
                    <a:pt x="3856" y="101"/>
                    <a:pt x="3795" y="101"/>
                  </a:cubicBezTo>
                  <a:cubicBezTo>
                    <a:pt x="3647" y="101"/>
                    <a:pt x="3425" y="183"/>
                    <a:pt x="3180" y="276"/>
                  </a:cubicBezTo>
                  <a:lnTo>
                    <a:pt x="3010" y="337"/>
                  </a:lnTo>
                  <a:cubicBezTo>
                    <a:pt x="2897" y="380"/>
                    <a:pt x="2804" y="397"/>
                    <a:pt x="2727" y="397"/>
                  </a:cubicBezTo>
                  <a:cubicBezTo>
                    <a:pt x="2514" y="397"/>
                    <a:pt x="2416" y="264"/>
                    <a:pt x="2343" y="129"/>
                  </a:cubicBezTo>
                  <a:lnTo>
                    <a:pt x="2341" y="127"/>
                  </a:lnTo>
                  <a:cubicBezTo>
                    <a:pt x="2310" y="76"/>
                    <a:pt x="2288" y="35"/>
                    <a:pt x="2253" y="14"/>
                  </a:cubicBezTo>
                  <a:cubicBezTo>
                    <a:pt x="2237" y="5"/>
                    <a:pt x="2217" y="1"/>
                    <a:pt x="2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30"/>
            <p:cNvSpPr/>
            <p:nvPr/>
          </p:nvSpPr>
          <p:spPr>
            <a:xfrm>
              <a:off x="1845675" y="2982300"/>
              <a:ext cx="318425" cy="449525"/>
            </a:xfrm>
            <a:custGeom>
              <a:rect b="b" l="l" r="r" t="t"/>
              <a:pathLst>
                <a:path extrusionOk="0" h="17981" w="12737">
                  <a:moveTo>
                    <a:pt x="2543" y="1449"/>
                  </a:moveTo>
                  <a:cubicBezTo>
                    <a:pt x="2760" y="1449"/>
                    <a:pt x="2983" y="1584"/>
                    <a:pt x="3058" y="1851"/>
                  </a:cubicBezTo>
                  <a:cubicBezTo>
                    <a:pt x="3205" y="2385"/>
                    <a:pt x="3172" y="3002"/>
                    <a:pt x="3217" y="3555"/>
                  </a:cubicBezTo>
                  <a:cubicBezTo>
                    <a:pt x="3262" y="4068"/>
                    <a:pt x="3330" y="4578"/>
                    <a:pt x="3395" y="5091"/>
                  </a:cubicBezTo>
                  <a:cubicBezTo>
                    <a:pt x="3479" y="5773"/>
                    <a:pt x="3524" y="6460"/>
                    <a:pt x="3663" y="7135"/>
                  </a:cubicBezTo>
                  <a:cubicBezTo>
                    <a:pt x="3714" y="7381"/>
                    <a:pt x="3778" y="7620"/>
                    <a:pt x="3825" y="7866"/>
                  </a:cubicBezTo>
                  <a:cubicBezTo>
                    <a:pt x="3878" y="8162"/>
                    <a:pt x="3872" y="8455"/>
                    <a:pt x="3950" y="8752"/>
                  </a:cubicBezTo>
                  <a:cubicBezTo>
                    <a:pt x="3957" y="8787"/>
                    <a:pt x="3928" y="8807"/>
                    <a:pt x="3899" y="8807"/>
                  </a:cubicBezTo>
                  <a:cubicBezTo>
                    <a:pt x="3879" y="8807"/>
                    <a:pt x="3858" y="8797"/>
                    <a:pt x="3849" y="8776"/>
                  </a:cubicBezTo>
                  <a:cubicBezTo>
                    <a:pt x="3743" y="8535"/>
                    <a:pt x="3604" y="8314"/>
                    <a:pt x="3481" y="8078"/>
                  </a:cubicBezTo>
                  <a:cubicBezTo>
                    <a:pt x="3377" y="7874"/>
                    <a:pt x="3305" y="7636"/>
                    <a:pt x="3227" y="7420"/>
                  </a:cubicBezTo>
                  <a:cubicBezTo>
                    <a:pt x="3027" y="6841"/>
                    <a:pt x="2798" y="6266"/>
                    <a:pt x="2628" y="5681"/>
                  </a:cubicBezTo>
                  <a:cubicBezTo>
                    <a:pt x="2454" y="5093"/>
                    <a:pt x="2341" y="4486"/>
                    <a:pt x="2235" y="3882"/>
                  </a:cubicBezTo>
                  <a:cubicBezTo>
                    <a:pt x="2129" y="3254"/>
                    <a:pt x="1969" y="2532"/>
                    <a:pt x="2051" y="1902"/>
                  </a:cubicBezTo>
                  <a:cubicBezTo>
                    <a:pt x="2092" y="1598"/>
                    <a:pt x="2315" y="1449"/>
                    <a:pt x="2543" y="1449"/>
                  </a:cubicBezTo>
                  <a:close/>
                  <a:moveTo>
                    <a:pt x="10603" y="4155"/>
                  </a:moveTo>
                  <a:cubicBezTo>
                    <a:pt x="10847" y="4155"/>
                    <a:pt x="11042" y="4447"/>
                    <a:pt x="10893" y="4678"/>
                  </a:cubicBezTo>
                  <a:cubicBezTo>
                    <a:pt x="10499" y="5275"/>
                    <a:pt x="9930" y="5746"/>
                    <a:pt x="9492" y="6315"/>
                  </a:cubicBezTo>
                  <a:cubicBezTo>
                    <a:pt x="9030" y="6912"/>
                    <a:pt x="8610" y="7549"/>
                    <a:pt x="8234" y="8203"/>
                  </a:cubicBezTo>
                  <a:cubicBezTo>
                    <a:pt x="7845" y="8885"/>
                    <a:pt x="7485" y="9543"/>
                    <a:pt x="7323" y="10313"/>
                  </a:cubicBezTo>
                  <a:cubicBezTo>
                    <a:pt x="7201" y="10892"/>
                    <a:pt x="7151" y="11503"/>
                    <a:pt x="7098" y="12090"/>
                  </a:cubicBezTo>
                  <a:cubicBezTo>
                    <a:pt x="7094" y="12132"/>
                    <a:pt x="7065" y="12152"/>
                    <a:pt x="7035" y="12152"/>
                  </a:cubicBezTo>
                  <a:cubicBezTo>
                    <a:pt x="7003" y="12152"/>
                    <a:pt x="6971" y="12130"/>
                    <a:pt x="6969" y="12086"/>
                  </a:cubicBezTo>
                  <a:cubicBezTo>
                    <a:pt x="6957" y="11383"/>
                    <a:pt x="7078" y="10722"/>
                    <a:pt x="7239" y="10040"/>
                  </a:cubicBezTo>
                  <a:cubicBezTo>
                    <a:pt x="7409" y="9306"/>
                    <a:pt x="7507" y="8569"/>
                    <a:pt x="7761" y="7855"/>
                  </a:cubicBezTo>
                  <a:cubicBezTo>
                    <a:pt x="8007" y="7164"/>
                    <a:pt x="8354" y="6509"/>
                    <a:pt x="8776" y="5910"/>
                  </a:cubicBezTo>
                  <a:cubicBezTo>
                    <a:pt x="9224" y="5273"/>
                    <a:pt x="9750" y="4547"/>
                    <a:pt x="10458" y="4191"/>
                  </a:cubicBezTo>
                  <a:cubicBezTo>
                    <a:pt x="10507" y="4166"/>
                    <a:pt x="10556" y="4155"/>
                    <a:pt x="10603" y="4155"/>
                  </a:cubicBezTo>
                  <a:close/>
                  <a:moveTo>
                    <a:pt x="1643" y="0"/>
                  </a:moveTo>
                  <a:cubicBezTo>
                    <a:pt x="1531" y="0"/>
                    <a:pt x="1415" y="12"/>
                    <a:pt x="1296" y="38"/>
                  </a:cubicBezTo>
                  <a:cubicBezTo>
                    <a:pt x="954" y="112"/>
                    <a:pt x="652" y="232"/>
                    <a:pt x="381" y="378"/>
                  </a:cubicBezTo>
                  <a:cubicBezTo>
                    <a:pt x="283" y="601"/>
                    <a:pt x="208" y="834"/>
                    <a:pt x="165" y="1065"/>
                  </a:cubicBezTo>
                  <a:cubicBezTo>
                    <a:pt x="1" y="1918"/>
                    <a:pt x="171" y="2798"/>
                    <a:pt x="365" y="3643"/>
                  </a:cubicBezTo>
                  <a:cubicBezTo>
                    <a:pt x="1112" y="6894"/>
                    <a:pt x="2243" y="10098"/>
                    <a:pt x="2325" y="13433"/>
                  </a:cubicBezTo>
                  <a:cubicBezTo>
                    <a:pt x="2335" y="14290"/>
                    <a:pt x="2288" y="15159"/>
                    <a:pt x="1985" y="15953"/>
                  </a:cubicBezTo>
                  <a:cubicBezTo>
                    <a:pt x="1971" y="15994"/>
                    <a:pt x="1955" y="16029"/>
                    <a:pt x="1940" y="16068"/>
                  </a:cubicBezTo>
                  <a:lnTo>
                    <a:pt x="2028" y="16068"/>
                  </a:lnTo>
                  <a:cubicBezTo>
                    <a:pt x="4837" y="16068"/>
                    <a:pt x="7383" y="17068"/>
                    <a:pt x="9122" y="17981"/>
                  </a:cubicBezTo>
                  <a:cubicBezTo>
                    <a:pt x="9046" y="17471"/>
                    <a:pt x="9009" y="16956"/>
                    <a:pt x="8968" y="16444"/>
                  </a:cubicBezTo>
                  <a:cubicBezTo>
                    <a:pt x="8866" y="15120"/>
                    <a:pt x="8780" y="13791"/>
                    <a:pt x="8907" y="12475"/>
                  </a:cubicBezTo>
                  <a:cubicBezTo>
                    <a:pt x="9032" y="11155"/>
                    <a:pt x="9377" y="9836"/>
                    <a:pt x="10087" y="8719"/>
                  </a:cubicBezTo>
                  <a:cubicBezTo>
                    <a:pt x="10701" y="7753"/>
                    <a:pt x="11567" y="6961"/>
                    <a:pt x="12109" y="5957"/>
                  </a:cubicBezTo>
                  <a:cubicBezTo>
                    <a:pt x="12573" y="5100"/>
                    <a:pt x="12737" y="3968"/>
                    <a:pt x="12276" y="3152"/>
                  </a:cubicBezTo>
                  <a:cubicBezTo>
                    <a:pt x="12071" y="3115"/>
                    <a:pt x="11869" y="3102"/>
                    <a:pt x="11684" y="3102"/>
                  </a:cubicBezTo>
                  <a:cubicBezTo>
                    <a:pt x="11236" y="3102"/>
                    <a:pt x="10890" y="3180"/>
                    <a:pt x="10832" y="3195"/>
                  </a:cubicBezTo>
                  <a:cubicBezTo>
                    <a:pt x="7356" y="5210"/>
                    <a:pt x="6290" y="9887"/>
                    <a:pt x="5832" y="11884"/>
                  </a:cubicBezTo>
                  <a:lnTo>
                    <a:pt x="5830" y="11890"/>
                  </a:lnTo>
                  <a:cubicBezTo>
                    <a:pt x="5813" y="11949"/>
                    <a:pt x="5801" y="12013"/>
                    <a:pt x="5789" y="12068"/>
                  </a:cubicBezTo>
                  <a:cubicBezTo>
                    <a:pt x="5777" y="12129"/>
                    <a:pt x="5760" y="12187"/>
                    <a:pt x="5748" y="12240"/>
                  </a:cubicBezTo>
                  <a:cubicBezTo>
                    <a:pt x="5333" y="14001"/>
                    <a:pt x="4617" y="14462"/>
                    <a:pt x="4539" y="14511"/>
                  </a:cubicBezTo>
                  <a:cubicBezTo>
                    <a:pt x="4514" y="14525"/>
                    <a:pt x="4487" y="14532"/>
                    <a:pt x="4460" y="14532"/>
                  </a:cubicBezTo>
                  <a:cubicBezTo>
                    <a:pt x="4407" y="14532"/>
                    <a:pt x="4355" y="14504"/>
                    <a:pt x="4328" y="14454"/>
                  </a:cubicBezTo>
                  <a:cubicBezTo>
                    <a:pt x="4308" y="14419"/>
                    <a:pt x="4303" y="14378"/>
                    <a:pt x="4314" y="14337"/>
                  </a:cubicBezTo>
                  <a:cubicBezTo>
                    <a:pt x="4324" y="14296"/>
                    <a:pt x="4348" y="14263"/>
                    <a:pt x="4385" y="14243"/>
                  </a:cubicBezTo>
                  <a:lnTo>
                    <a:pt x="4387" y="14239"/>
                  </a:lnTo>
                  <a:cubicBezTo>
                    <a:pt x="4391" y="14237"/>
                    <a:pt x="5060" y="13825"/>
                    <a:pt x="5449" y="12164"/>
                  </a:cubicBezTo>
                  <a:cubicBezTo>
                    <a:pt x="5480" y="12048"/>
                    <a:pt x="5504" y="11929"/>
                    <a:pt x="5531" y="11816"/>
                  </a:cubicBezTo>
                  <a:lnTo>
                    <a:pt x="5554" y="11720"/>
                  </a:lnTo>
                  <a:cubicBezTo>
                    <a:pt x="5613" y="11469"/>
                    <a:pt x="5676" y="11186"/>
                    <a:pt x="5756" y="10875"/>
                  </a:cubicBezTo>
                  <a:cubicBezTo>
                    <a:pt x="5159" y="9656"/>
                    <a:pt x="4563" y="7131"/>
                    <a:pt x="4170" y="5228"/>
                  </a:cubicBezTo>
                  <a:cubicBezTo>
                    <a:pt x="3737" y="3150"/>
                    <a:pt x="3434" y="1259"/>
                    <a:pt x="3434" y="1126"/>
                  </a:cubicBezTo>
                  <a:cubicBezTo>
                    <a:pt x="3428" y="1073"/>
                    <a:pt x="3244" y="762"/>
                    <a:pt x="2873" y="470"/>
                  </a:cubicBezTo>
                  <a:cubicBezTo>
                    <a:pt x="2635" y="281"/>
                    <a:pt x="2192" y="0"/>
                    <a:pt x="164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30"/>
            <p:cNvSpPr/>
            <p:nvPr/>
          </p:nvSpPr>
          <p:spPr>
            <a:xfrm>
              <a:off x="1421400" y="2901900"/>
              <a:ext cx="380025" cy="380025"/>
            </a:xfrm>
            <a:custGeom>
              <a:rect b="b" l="l" r="r" t="t"/>
              <a:pathLst>
                <a:path extrusionOk="0" h="15201" w="15201">
                  <a:moveTo>
                    <a:pt x="2049" y="5719"/>
                  </a:moveTo>
                  <a:lnTo>
                    <a:pt x="2049" y="5719"/>
                  </a:lnTo>
                  <a:cubicBezTo>
                    <a:pt x="2065" y="5721"/>
                    <a:pt x="2080" y="5723"/>
                    <a:pt x="2096" y="5725"/>
                  </a:cubicBezTo>
                  <a:lnTo>
                    <a:pt x="2096" y="5725"/>
                  </a:lnTo>
                  <a:cubicBezTo>
                    <a:pt x="2080" y="5722"/>
                    <a:pt x="2065" y="5720"/>
                    <a:pt x="2049" y="5719"/>
                  </a:cubicBezTo>
                  <a:close/>
                  <a:moveTo>
                    <a:pt x="1459" y="4544"/>
                  </a:moveTo>
                  <a:cubicBezTo>
                    <a:pt x="1530" y="4544"/>
                    <a:pt x="1602" y="4557"/>
                    <a:pt x="1656" y="4588"/>
                  </a:cubicBezTo>
                  <a:cubicBezTo>
                    <a:pt x="1726" y="4627"/>
                    <a:pt x="1793" y="4666"/>
                    <a:pt x="1861" y="4707"/>
                  </a:cubicBezTo>
                  <a:cubicBezTo>
                    <a:pt x="1893" y="4725"/>
                    <a:pt x="1926" y="4745"/>
                    <a:pt x="1961" y="4766"/>
                  </a:cubicBezTo>
                  <a:cubicBezTo>
                    <a:pt x="2014" y="4799"/>
                    <a:pt x="2059" y="4840"/>
                    <a:pt x="2110" y="4874"/>
                  </a:cubicBezTo>
                  <a:cubicBezTo>
                    <a:pt x="2223" y="4956"/>
                    <a:pt x="2513" y="5243"/>
                    <a:pt x="2462" y="5300"/>
                  </a:cubicBezTo>
                  <a:cubicBezTo>
                    <a:pt x="2483" y="5328"/>
                    <a:pt x="2493" y="5359"/>
                    <a:pt x="2497" y="5392"/>
                  </a:cubicBezTo>
                  <a:cubicBezTo>
                    <a:pt x="2507" y="5425"/>
                    <a:pt x="2507" y="5459"/>
                    <a:pt x="2495" y="5490"/>
                  </a:cubicBezTo>
                  <a:cubicBezTo>
                    <a:pt x="2485" y="5533"/>
                    <a:pt x="2464" y="5572"/>
                    <a:pt x="2438" y="5605"/>
                  </a:cubicBezTo>
                  <a:cubicBezTo>
                    <a:pt x="2397" y="5660"/>
                    <a:pt x="2323" y="5699"/>
                    <a:pt x="2260" y="5717"/>
                  </a:cubicBezTo>
                  <a:cubicBezTo>
                    <a:pt x="2229" y="5726"/>
                    <a:pt x="2198" y="5729"/>
                    <a:pt x="2168" y="5729"/>
                  </a:cubicBezTo>
                  <a:cubicBezTo>
                    <a:pt x="2144" y="5729"/>
                    <a:pt x="2120" y="5727"/>
                    <a:pt x="2096" y="5725"/>
                  </a:cubicBezTo>
                  <a:lnTo>
                    <a:pt x="2096" y="5725"/>
                  </a:lnTo>
                  <a:cubicBezTo>
                    <a:pt x="2110" y="5727"/>
                    <a:pt x="2124" y="5729"/>
                    <a:pt x="2139" y="5729"/>
                  </a:cubicBezTo>
                  <a:cubicBezTo>
                    <a:pt x="2090" y="5727"/>
                    <a:pt x="2039" y="5727"/>
                    <a:pt x="1988" y="5727"/>
                  </a:cubicBezTo>
                  <a:cubicBezTo>
                    <a:pt x="1953" y="5719"/>
                    <a:pt x="1916" y="5713"/>
                    <a:pt x="1881" y="5707"/>
                  </a:cubicBezTo>
                  <a:cubicBezTo>
                    <a:pt x="1799" y="5691"/>
                    <a:pt x="1730" y="5670"/>
                    <a:pt x="1650" y="5648"/>
                  </a:cubicBezTo>
                  <a:cubicBezTo>
                    <a:pt x="1531" y="5615"/>
                    <a:pt x="1443" y="5570"/>
                    <a:pt x="1321" y="5519"/>
                  </a:cubicBezTo>
                  <a:lnTo>
                    <a:pt x="1321" y="5519"/>
                  </a:lnTo>
                  <a:cubicBezTo>
                    <a:pt x="1339" y="5525"/>
                    <a:pt x="1359" y="5533"/>
                    <a:pt x="1378" y="5539"/>
                  </a:cubicBezTo>
                  <a:lnTo>
                    <a:pt x="1239" y="5486"/>
                  </a:lnTo>
                  <a:cubicBezTo>
                    <a:pt x="1116" y="5437"/>
                    <a:pt x="1030" y="5322"/>
                    <a:pt x="981" y="5202"/>
                  </a:cubicBezTo>
                  <a:cubicBezTo>
                    <a:pt x="934" y="5083"/>
                    <a:pt x="950" y="4944"/>
                    <a:pt x="999" y="4829"/>
                  </a:cubicBezTo>
                  <a:cubicBezTo>
                    <a:pt x="1044" y="4715"/>
                    <a:pt x="1167" y="4612"/>
                    <a:pt x="1282" y="4571"/>
                  </a:cubicBezTo>
                  <a:cubicBezTo>
                    <a:pt x="1333" y="4554"/>
                    <a:pt x="1396" y="4544"/>
                    <a:pt x="1459" y="4544"/>
                  </a:cubicBezTo>
                  <a:close/>
                  <a:moveTo>
                    <a:pt x="10472" y="855"/>
                  </a:moveTo>
                  <a:cubicBezTo>
                    <a:pt x="10683" y="855"/>
                    <a:pt x="10891" y="972"/>
                    <a:pt x="10953" y="1228"/>
                  </a:cubicBezTo>
                  <a:cubicBezTo>
                    <a:pt x="11108" y="1873"/>
                    <a:pt x="11123" y="2566"/>
                    <a:pt x="11204" y="3223"/>
                  </a:cubicBezTo>
                  <a:cubicBezTo>
                    <a:pt x="11286" y="3884"/>
                    <a:pt x="11395" y="4541"/>
                    <a:pt x="11481" y="5198"/>
                  </a:cubicBezTo>
                  <a:cubicBezTo>
                    <a:pt x="11571" y="5889"/>
                    <a:pt x="11691" y="6574"/>
                    <a:pt x="11824" y="7256"/>
                  </a:cubicBezTo>
                  <a:cubicBezTo>
                    <a:pt x="11888" y="7589"/>
                    <a:pt x="11959" y="7919"/>
                    <a:pt x="12025" y="8252"/>
                  </a:cubicBezTo>
                  <a:cubicBezTo>
                    <a:pt x="12062" y="8426"/>
                    <a:pt x="12090" y="8600"/>
                    <a:pt x="12113" y="8772"/>
                  </a:cubicBezTo>
                  <a:cubicBezTo>
                    <a:pt x="12135" y="8960"/>
                    <a:pt x="12125" y="9124"/>
                    <a:pt x="12174" y="9302"/>
                  </a:cubicBezTo>
                  <a:cubicBezTo>
                    <a:pt x="12195" y="9376"/>
                    <a:pt x="12141" y="9421"/>
                    <a:pt x="12084" y="9421"/>
                  </a:cubicBezTo>
                  <a:cubicBezTo>
                    <a:pt x="12043" y="9421"/>
                    <a:pt x="12000" y="9396"/>
                    <a:pt x="11986" y="9341"/>
                  </a:cubicBezTo>
                  <a:cubicBezTo>
                    <a:pt x="11906" y="9101"/>
                    <a:pt x="11753" y="8872"/>
                    <a:pt x="11655" y="8635"/>
                  </a:cubicBezTo>
                  <a:cubicBezTo>
                    <a:pt x="11597" y="8500"/>
                    <a:pt x="11548" y="8361"/>
                    <a:pt x="11501" y="8221"/>
                  </a:cubicBezTo>
                  <a:cubicBezTo>
                    <a:pt x="11407" y="7925"/>
                    <a:pt x="11313" y="7628"/>
                    <a:pt x="11219" y="7327"/>
                  </a:cubicBezTo>
                  <a:cubicBezTo>
                    <a:pt x="11024" y="6709"/>
                    <a:pt x="10846" y="6079"/>
                    <a:pt x="10679" y="5453"/>
                  </a:cubicBezTo>
                  <a:cubicBezTo>
                    <a:pt x="10486" y="4739"/>
                    <a:pt x="10345" y="4017"/>
                    <a:pt x="10206" y="3293"/>
                  </a:cubicBezTo>
                  <a:cubicBezTo>
                    <a:pt x="10085" y="2667"/>
                    <a:pt x="9932" y="2004"/>
                    <a:pt x="9934" y="1363"/>
                  </a:cubicBezTo>
                  <a:cubicBezTo>
                    <a:pt x="9934" y="1039"/>
                    <a:pt x="10206" y="855"/>
                    <a:pt x="10472" y="855"/>
                  </a:cubicBezTo>
                  <a:close/>
                  <a:moveTo>
                    <a:pt x="3523" y="5714"/>
                  </a:moveTo>
                  <a:cubicBezTo>
                    <a:pt x="3548" y="5714"/>
                    <a:pt x="3573" y="5717"/>
                    <a:pt x="3600" y="5721"/>
                  </a:cubicBezTo>
                  <a:cubicBezTo>
                    <a:pt x="4232" y="5834"/>
                    <a:pt x="4842" y="6321"/>
                    <a:pt x="5357" y="6681"/>
                  </a:cubicBezTo>
                  <a:cubicBezTo>
                    <a:pt x="5854" y="7031"/>
                    <a:pt x="6349" y="7438"/>
                    <a:pt x="6765" y="7882"/>
                  </a:cubicBezTo>
                  <a:cubicBezTo>
                    <a:pt x="7149" y="8291"/>
                    <a:pt x="7552" y="8688"/>
                    <a:pt x="7900" y="9130"/>
                  </a:cubicBezTo>
                  <a:cubicBezTo>
                    <a:pt x="8099" y="9381"/>
                    <a:pt x="8289" y="9645"/>
                    <a:pt x="8471" y="9911"/>
                  </a:cubicBezTo>
                  <a:cubicBezTo>
                    <a:pt x="8633" y="10151"/>
                    <a:pt x="8735" y="10423"/>
                    <a:pt x="8880" y="10670"/>
                  </a:cubicBezTo>
                  <a:cubicBezTo>
                    <a:pt x="8901" y="10703"/>
                    <a:pt x="8874" y="10736"/>
                    <a:pt x="8845" y="10736"/>
                  </a:cubicBezTo>
                  <a:cubicBezTo>
                    <a:pt x="8834" y="10736"/>
                    <a:pt x="8823" y="10731"/>
                    <a:pt x="8815" y="10720"/>
                  </a:cubicBezTo>
                  <a:cubicBezTo>
                    <a:pt x="8676" y="10548"/>
                    <a:pt x="8512" y="10413"/>
                    <a:pt x="8357" y="10259"/>
                  </a:cubicBezTo>
                  <a:cubicBezTo>
                    <a:pt x="8164" y="10069"/>
                    <a:pt x="7990" y="9854"/>
                    <a:pt x="7802" y="9664"/>
                  </a:cubicBezTo>
                  <a:cubicBezTo>
                    <a:pt x="7385" y="9240"/>
                    <a:pt x="6957" y="8788"/>
                    <a:pt x="6476" y="8444"/>
                  </a:cubicBezTo>
                  <a:cubicBezTo>
                    <a:pt x="5967" y="8082"/>
                    <a:pt x="5459" y="7726"/>
                    <a:pt x="4932" y="7391"/>
                  </a:cubicBezTo>
                  <a:cubicBezTo>
                    <a:pt x="4631" y="7201"/>
                    <a:pt x="4320" y="7018"/>
                    <a:pt x="4003" y="6853"/>
                  </a:cubicBezTo>
                  <a:cubicBezTo>
                    <a:pt x="3753" y="6722"/>
                    <a:pt x="3489" y="6611"/>
                    <a:pt x="3285" y="6413"/>
                  </a:cubicBezTo>
                  <a:cubicBezTo>
                    <a:pt x="3038" y="6170"/>
                    <a:pt x="3172" y="5714"/>
                    <a:pt x="3523" y="5714"/>
                  </a:cubicBezTo>
                  <a:close/>
                  <a:moveTo>
                    <a:pt x="9913" y="1"/>
                  </a:moveTo>
                  <a:cubicBezTo>
                    <a:pt x="9722" y="1"/>
                    <a:pt x="9515" y="14"/>
                    <a:pt x="9298" y="60"/>
                  </a:cubicBezTo>
                  <a:cubicBezTo>
                    <a:pt x="8893" y="377"/>
                    <a:pt x="8594" y="848"/>
                    <a:pt x="8440" y="1343"/>
                  </a:cubicBezTo>
                  <a:cubicBezTo>
                    <a:pt x="8197" y="2141"/>
                    <a:pt x="8269" y="2996"/>
                    <a:pt x="8365" y="3827"/>
                  </a:cubicBezTo>
                  <a:cubicBezTo>
                    <a:pt x="8580" y="5680"/>
                    <a:pt x="8907" y="7518"/>
                    <a:pt x="9339" y="9332"/>
                  </a:cubicBezTo>
                  <a:cubicBezTo>
                    <a:pt x="9490" y="9553"/>
                    <a:pt x="9633" y="9778"/>
                    <a:pt x="9770" y="10008"/>
                  </a:cubicBezTo>
                  <a:cubicBezTo>
                    <a:pt x="9813" y="10081"/>
                    <a:pt x="9789" y="10177"/>
                    <a:pt x="9717" y="10220"/>
                  </a:cubicBezTo>
                  <a:cubicBezTo>
                    <a:pt x="9693" y="10234"/>
                    <a:pt x="9667" y="10241"/>
                    <a:pt x="9641" y="10241"/>
                  </a:cubicBezTo>
                  <a:cubicBezTo>
                    <a:pt x="9589" y="10241"/>
                    <a:pt x="9538" y="10215"/>
                    <a:pt x="9506" y="10167"/>
                  </a:cubicBezTo>
                  <a:cubicBezTo>
                    <a:pt x="8809" y="9003"/>
                    <a:pt x="7953" y="7970"/>
                    <a:pt x="6967" y="7100"/>
                  </a:cubicBezTo>
                  <a:cubicBezTo>
                    <a:pt x="6167" y="6394"/>
                    <a:pt x="5273" y="5789"/>
                    <a:pt x="4318" y="5300"/>
                  </a:cubicBezTo>
                  <a:cubicBezTo>
                    <a:pt x="2663" y="4459"/>
                    <a:pt x="1310" y="4228"/>
                    <a:pt x="1085" y="4195"/>
                  </a:cubicBezTo>
                  <a:cubicBezTo>
                    <a:pt x="543" y="4543"/>
                    <a:pt x="181" y="4995"/>
                    <a:pt x="1" y="5543"/>
                  </a:cubicBezTo>
                  <a:cubicBezTo>
                    <a:pt x="285" y="6110"/>
                    <a:pt x="787" y="6540"/>
                    <a:pt x="1319" y="6892"/>
                  </a:cubicBezTo>
                  <a:cubicBezTo>
                    <a:pt x="2157" y="7444"/>
                    <a:pt x="3101" y="7833"/>
                    <a:pt x="3935" y="8389"/>
                  </a:cubicBezTo>
                  <a:cubicBezTo>
                    <a:pt x="5531" y="9449"/>
                    <a:pt x="6646" y="11041"/>
                    <a:pt x="7878" y="12524"/>
                  </a:cubicBezTo>
                  <a:cubicBezTo>
                    <a:pt x="8135" y="12497"/>
                    <a:pt x="8420" y="12481"/>
                    <a:pt x="8730" y="12481"/>
                  </a:cubicBezTo>
                  <a:cubicBezTo>
                    <a:pt x="9207" y="12481"/>
                    <a:pt x="9744" y="12520"/>
                    <a:pt x="10335" y="12624"/>
                  </a:cubicBezTo>
                  <a:cubicBezTo>
                    <a:pt x="12583" y="13021"/>
                    <a:pt x="13766" y="13985"/>
                    <a:pt x="14077" y="14437"/>
                  </a:cubicBezTo>
                  <a:cubicBezTo>
                    <a:pt x="14169" y="14576"/>
                    <a:pt x="14202" y="14680"/>
                    <a:pt x="14185" y="14772"/>
                  </a:cubicBezTo>
                  <a:lnTo>
                    <a:pt x="14169" y="14844"/>
                  </a:lnTo>
                  <a:cubicBezTo>
                    <a:pt x="14151" y="14928"/>
                    <a:pt x="14126" y="15049"/>
                    <a:pt x="14097" y="15200"/>
                  </a:cubicBezTo>
                  <a:cubicBezTo>
                    <a:pt x="14730" y="14727"/>
                    <a:pt x="15086" y="13938"/>
                    <a:pt x="15200" y="13134"/>
                  </a:cubicBezTo>
                  <a:cubicBezTo>
                    <a:pt x="14605" y="11947"/>
                    <a:pt x="13966" y="10445"/>
                    <a:pt x="13424" y="8635"/>
                  </a:cubicBezTo>
                  <a:cubicBezTo>
                    <a:pt x="12774" y="6470"/>
                    <a:pt x="12317" y="4185"/>
                    <a:pt x="11986" y="2515"/>
                  </a:cubicBezTo>
                  <a:lnTo>
                    <a:pt x="11959" y="2386"/>
                  </a:lnTo>
                  <a:cubicBezTo>
                    <a:pt x="11773" y="1456"/>
                    <a:pt x="11612" y="651"/>
                    <a:pt x="11522" y="492"/>
                  </a:cubicBezTo>
                  <a:cubicBezTo>
                    <a:pt x="11444" y="349"/>
                    <a:pt x="10814" y="9"/>
                    <a:pt x="9954" y="1"/>
                  </a:cubicBezTo>
                  <a:cubicBezTo>
                    <a:pt x="9941" y="1"/>
                    <a:pt x="9927" y="1"/>
                    <a:pt x="991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30"/>
            <p:cNvSpPr/>
            <p:nvPr/>
          </p:nvSpPr>
          <p:spPr>
            <a:xfrm>
              <a:off x="1475275" y="3249450"/>
              <a:ext cx="195925" cy="530700"/>
            </a:xfrm>
            <a:custGeom>
              <a:rect b="b" l="l" r="r" t="t"/>
              <a:pathLst>
                <a:path extrusionOk="0" h="21228" w="7837">
                  <a:moveTo>
                    <a:pt x="3376" y="5798"/>
                  </a:moveTo>
                  <a:cubicBezTo>
                    <a:pt x="3396" y="5798"/>
                    <a:pt x="3417" y="5816"/>
                    <a:pt x="3413" y="5842"/>
                  </a:cubicBezTo>
                  <a:cubicBezTo>
                    <a:pt x="3350" y="6294"/>
                    <a:pt x="3339" y="6750"/>
                    <a:pt x="3296" y="7207"/>
                  </a:cubicBezTo>
                  <a:cubicBezTo>
                    <a:pt x="3255" y="7657"/>
                    <a:pt x="3204" y="8107"/>
                    <a:pt x="3155" y="8561"/>
                  </a:cubicBezTo>
                  <a:cubicBezTo>
                    <a:pt x="3045" y="9553"/>
                    <a:pt x="2938" y="10548"/>
                    <a:pt x="2844" y="11542"/>
                  </a:cubicBezTo>
                  <a:cubicBezTo>
                    <a:pt x="2768" y="12311"/>
                    <a:pt x="2691" y="13085"/>
                    <a:pt x="2629" y="13856"/>
                  </a:cubicBezTo>
                  <a:cubicBezTo>
                    <a:pt x="2599" y="14224"/>
                    <a:pt x="2570" y="14595"/>
                    <a:pt x="2541" y="14965"/>
                  </a:cubicBezTo>
                  <a:cubicBezTo>
                    <a:pt x="2527" y="15165"/>
                    <a:pt x="2511" y="15368"/>
                    <a:pt x="2498" y="15568"/>
                  </a:cubicBezTo>
                  <a:cubicBezTo>
                    <a:pt x="2490" y="15673"/>
                    <a:pt x="2496" y="15804"/>
                    <a:pt x="2472" y="15906"/>
                  </a:cubicBezTo>
                  <a:cubicBezTo>
                    <a:pt x="2457" y="15949"/>
                    <a:pt x="2441" y="15990"/>
                    <a:pt x="2427" y="16033"/>
                  </a:cubicBezTo>
                  <a:cubicBezTo>
                    <a:pt x="2373" y="16117"/>
                    <a:pt x="2344" y="16157"/>
                    <a:pt x="2335" y="16157"/>
                  </a:cubicBezTo>
                  <a:cubicBezTo>
                    <a:pt x="2334" y="16157"/>
                    <a:pt x="2333" y="16156"/>
                    <a:pt x="2333" y="16156"/>
                  </a:cubicBezTo>
                  <a:cubicBezTo>
                    <a:pt x="2249" y="16252"/>
                    <a:pt x="2132" y="16313"/>
                    <a:pt x="1985" y="16319"/>
                  </a:cubicBezTo>
                  <a:cubicBezTo>
                    <a:pt x="1977" y="16320"/>
                    <a:pt x="1969" y="16320"/>
                    <a:pt x="1962" y="16320"/>
                  </a:cubicBezTo>
                  <a:cubicBezTo>
                    <a:pt x="1706" y="16320"/>
                    <a:pt x="1423" y="16094"/>
                    <a:pt x="1439" y="15822"/>
                  </a:cubicBezTo>
                  <a:cubicBezTo>
                    <a:pt x="1537" y="14200"/>
                    <a:pt x="1711" y="12581"/>
                    <a:pt x="1989" y="10986"/>
                  </a:cubicBezTo>
                  <a:cubicBezTo>
                    <a:pt x="2153" y="10055"/>
                    <a:pt x="2349" y="9128"/>
                    <a:pt x="2584" y="8213"/>
                  </a:cubicBezTo>
                  <a:cubicBezTo>
                    <a:pt x="2703" y="7765"/>
                    <a:pt x="2836" y="7323"/>
                    <a:pt x="2973" y="6877"/>
                  </a:cubicBezTo>
                  <a:cubicBezTo>
                    <a:pt x="3084" y="6523"/>
                    <a:pt x="3235" y="6180"/>
                    <a:pt x="3345" y="5824"/>
                  </a:cubicBezTo>
                  <a:cubicBezTo>
                    <a:pt x="3350" y="5806"/>
                    <a:pt x="3363" y="5798"/>
                    <a:pt x="3376" y="5798"/>
                  </a:cubicBezTo>
                  <a:close/>
                  <a:moveTo>
                    <a:pt x="1950" y="17105"/>
                  </a:moveTo>
                  <a:cubicBezTo>
                    <a:pt x="2017" y="17105"/>
                    <a:pt x="2082" y="17134"/>
                    <a:pt x="2122" y="17199"/>
                  </a:cubicBezTo>
                  <a:cubicBezTo>
                    <a:pt x="2124" y="17205"/>
                    <a:pt x="2128" y="17211"/>
                    <a:pt x="2132" y="17217"/>
                  </a:cubicBezTo>
                  <a:cubicBezTo>
                    <a:pt x="2153" y="17246"/>
                    <a:pt x="2171" y="17273"/>
                    <a:pt x="2189" y="17312"/>
                  </a:cubicBezTo>
                  <a:cubicBezTo>
                    <a:pt x="2206" y="17350"/>
                    <a:pt x="2222" y="17391"/>
                    <a:pt x="2234" y="17432"/>
                  </a:cubicBezTo>
                  <a:cubicBezTo>
                    <a:pt x="2284" y="17586"/>
                    <a:pt x="2275" y="17762"/>
                    <a:pt x="2284" y="17921"/>
                  </a:cubicBezTo>
                  <a:cubicBezTo>
                    <a:pt x="2286" y="17946"/>
                    <a:pt x="2288" y="17972"/>
                    <a:pt x="2286" y="18005"/>
                  </a:cubicBezTo>
                  <a:cubicBezTo>
                    <a:pt x="2284" y="18036"/>
                    <a:pt x="2284" y="18064"/>
                    <a:pt x="2284" y="18091"/>
                  </a:cubicBezTo>
                  <a:cubicBezTo>
                    <a:pt x="2284" y="18126"/>
                    <a:pt x="2284" y="18157"/>
                    <a:pt x="2286" y="18189"/>
                  </a:cubicBezTo>
                  <a:cubicBezTo>
                    <a:pt x="2286" y="18204"/>
                    <a:pt x="2288" y="18220"/>
                    <a:pt x="2288" y="18234"/>
                  </a:cubicBezTo>
                  <a:lnTo>
                    <a:pt x="2288" y="18228"/>
                  </a:lnTo>
                  <a:cubicBezTo>
                    <a:pt x="2296" y="18271"/>
                    <a:pt x="2294" y="18318"/>
                    <a:pt x="2292" y="18359"/>
                  </a:cubicBezTo>
                  <a:lnTo>
                    <a:pt x="2292" y="18365"/>
                  </a:lnTo>
                  <a:cubicBezTo>
                    <a:pt x="2288" y="18386"/>
                    <a:pt x="2286" y="18396"/>
                    <a:pt x="2285" y="18396"/>
                  </a:cubicBezTo>
                  <a:cubicBezTo>
                    <a:pt x="2285" y="18396"/>
                    <a:pt x="2284" y="18394"/>
                    <a:pt x="2284" y="18390"/>
                  </a:cubicBezTo>
                  <a:cubicBezTo>
                    <a:pt x="2277" y="18414"/>
                    <a:pt x="2275" y="18437"/>
                    <a:pt x="2265" y="18463"/>
                  </a:cubicBezTo>
                  <a:cubicBezTo>
                    <a:pt x="2245" y="18523"/>
                    <a:pt x="2212" y="18574"/>
                    <a:pt x="2165" y="18613"/>
                  </a:cubicBezTo>
                  <a:cubicBezTo>
                    <a:pt x="2077" y="18709"/>
                    <a:pt x="1966" y="18758"/>
                    <a:pt x="1836" y="18760"/>
                  </a:cubicBezTo>
                  <a:cubicBezTo>
                    <a:pt x="1833" y="18760"/>
                    <a:pt x="1831" y="18760"/>
                    <a:pt x="1828" y="18760"/>
                  </a:cubicBezTo>
                  <a:cubicBezTo>
                    <a:pt x="1693" y="18760"/>
                    <a:pt x="1550" y="18703"/>
                    <a:pt x="1465" y="18590"/>
                  </a:cubicBezTo>
                  <a:cubicBezTo>
                    <a:pt x="1387" y="18486"/>
                    <a:pt x="1357" y="18373"/>
                    <a:pt x="1363" y="18242"/>
                  </a:cubicBezTo>
                  <a:cubicBezTo>
                    <a:pt x="1367" y="18028"/>
                    <a:pt x="1396" y="17819"/>
                    <a:pt x="1457" y="17610"/>
                  </a:cubicBezTo>
                  <a:cubicBezTo>
                    <a:pt x="1475" y="17549"/>
                    <a:pt x="1500" y="17492"/>
                    <a:pt x="1529" y="17434"/>
                  </a:cubicBezTo>
                  <a:cubicBezTo>
                    <a:pt x="1559" y="17375"/>
                    <a:pt x="1596" y="17320"/>
                    <a:pt x="1633" y="17267"/>
                  </a:cubicBezTo>
                  <a:cubicBezTo>
                    <a:pt x="1690" y="17209"/>
                    <a:pt x="1756" y="17164"/>
                    <a:pt x="1833" y="17134"/>
                  </a:cubicBezTo>
                  <a:cubicBezTo>
                    <a:pt x="1870" y="17115"/>
                    <a:pt x="1910" y="17105"/>
                    <a:pt x="1950" y="17105"/>
                  </a:cubicBezTo>
                  <a:close/>
                  <a:moveTo>
                    <a:pt x="3816" y="1"/>
                  </a:moveTo>
                  <a:cubicBezTo>
                    <a:pt x="3194" y="1525"/>
                    <a:pt x="2623" y="3399"/>
                    <a:pt x="2118" y="5588"/>
                  </a:cubicBezTo>
                  <a:cubicBezTo>
                    <a:pt x="1647" y="7632"/>
                    <a:pt x="1230" y="9963"/>
                    <a:pt x="874" y="12508"/>
                  </a:cubicBezTo>
                  <a:cubicBezTo>
                    <a:pt x="283" y="16755"/>
                    <a:pt x="54" y="20317"/>
                    <a:pt x="0" y="21227"/>
                  </a:cubicBezTo>
                  <a:cubicBezTo>
                    <a:pt x="2793" y="19210"/>
                    <a:pt x="5723" y="18821"/>
                    <a:pt x="6400" y="18758"/>
                  </a:cubicBezTo>
                  <a:cubicBezTo>
                    <a:pt x="6398" y="18443"/>
                    <a:pt x="6404" y="18130"/>
                    <a:pt x="6410" y="17823"/>
                  </a:cubicBezTo>
                  <a:cubicBezTo>
                    <a:pt x="6275" y="15998"/>
                    <a:pt x="6349" y="14157"/>
                    <a:pt x="6631" y="12346"/>
                  </a:cubicBezTo>
                  <a:cubicBezTo>
                    <a:pt x="7028" y="9791"/>
                    <a:pt x="7836" y="7215"/>
                    <a:pt x="7400" y="4666"/>
                  </a:cubicBezTo>
                  <a:cubicBezTo>
                    <a:pt x="7339" y="4287"/>
                    <a:pt x="7243" y="3907"/>
                    <a:pt x="7040" y="3581"/>
                  </a:cubicBezTo>
                  <a:cubicBezTo>
                    <a:pt x="6733" y="3090"/>
                    <a:pt x="6214" y="2783"/>
                    <a:pt x="5743" y="2446"/>
                  </a:cubicBezTo>
                  <a:cubicBezTo>
                    <a:pt x="4884" y="1830"/>
                    <a:pt x="4098" y="1016"/>
                    <a:pt x="381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30"/>
            <p:cNvSpPr/>
            <p:nvPr/>
          </p:nvSpPr>
          <p:spPr>
            <a:xfrm>
              <a:off x="1592200" y="3237300"/>
              <a:ext cx="154600" cy="40450"/>
            </a:xfrm>
            <a:custGeom>
              <a:rect b="b" l="l" r="r" t="t"/>
              <a:pathLst>
                <a:path extrusionOk="0" h="1618" w="6184">
                  <a:moveTo>
                    <a:pt x="1582" y="0"/>
                  </a:moveTo>
                  <a:cubicBezTo>
                    <a:pt x="1332" y="0"/>
                    <a:pt x="1103" y="10"/>
                    <a:pt x="905" y="35"/>
                  </a:cubicBezTo>
                  <a:cubicBezTo>
                    <a:pt x="225" y="108"/>
                    <a:pt x="25" y="270"/>
                    <a:pt x="15" y="346"/>
                  </a:cubicBezTo>
                  <a:cubicBezTo>
                    <a:pt x="0" y="448"/>
                    <a:pt x="223" y="663"/>
                    <a:pt x="747" y="894"/>
                  </a:cubicBezTo>
                  <a:cubicBezTo>
                    <a:pt x="1324" y="1146"/>
                    <a:pt x="2122" y="1359"/>
                    <a:pt x="2991" y="1489"/>
                  </a:cubicBezTo>
                  <a:cubicBezTo>
                    <a:pt x="3551" y="1575"/>
                    <a:pt x="4097" y="1618"/>
                    <a:pt x="4583" y="1618"/>
                  </a:cubicBezTo>
                  <a:cubicBezTo>
                    <a:pt x="4833" y="1618"/>
                    <a:pt x="5067" y="1606"/>
                    <a:pt x="5279" y="1584"/>
                  </a:cubicBezTo>
                  <a:cubicBezTo>
                    <a:pt x="5956" y="1512"/>
                    <a:pt x="6159" y="1346"/>
                    <a:pt x="6171" y="1269"/>
                  </a:cubicBezTo>
                  <a:cubicBezTo>
                    <a:pt x="6183" y="1193"/>
                    <a:pt x="6040" y="976"/>
                    <a:pt x="5412" y="710"/>
                  </a:cubicBezTo>
                  <a:cubicBezTo>
                    <a:pt x="4823" y="462"/>
                    <a:pt x="4035" y="258"/>
                    <a:pt x="3194" y="131"/>
                  </a:cubicBezTo>
                  <a:cubicBezTo>
                    <a:pt x="2633" y="47"/>
                    <a:pt x="2077" y="0"/>
                    <a:pt x="158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30"/>
            <p:cNvSpPr/>
            <p:nvPr/>
          </p:nvSpPr>
          <p:spPr>
            <a:xfrm>
              <a:off x="1849000" y="3623400"/>
              <a:ext cx="47600" cy="154450"/>
            </a:xfrm>
            <a:custGeom>
              <a:rect b="b" l="l" r="r" t="t"/>
              <a:pathLst>
                <a:path extrusionOk="0" h="6178" w="1904">
                  <a:moveTo>
                    <a:pt x="371" y="1"/>
                  </a:moveTo>
                  <a:lnTo>
                    <a:pt x="371" y="1"/>
                  </a:lnTo>
                  <a:cubicBezTo>
                    <a:pt x="1" y="1863"/>
                    <a:pt x="320" y="4154"/>
                    <a:pt x="791" y="5535"/>
                  </a:cubicBezTo>
                  <a:cubicBezTo>
                    <a:pt x="874" y="5776"/>
                    <a:pt x="954" y="5989"/>
                    <a:pt x="1034" y="6177"/>
                  </a:cubicBezTo>
                  <a:cubicBezTo>
                    <a:pt x="1758" y="4805"/>
                    <a:pt x="1904" y="3403"/>
                    <a:pt x="1464" y="2006"/>
                  </a:cubicBezTo>
                  <a:cubicBezTo>
                    <a:pt x="1157" y="1030"/>
                    <a:pt x="637" y="324"/>
                    <a:pt x="37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30"/>
            <p:cNvSpPr/>
            <p:nvPr/>
          </p:nvSpPr>
          <p:spPr>
            <a:xfrm>
              <a:off x="2079625" y="4103425"/>
              <a:ext cx="328975" cy="804400"/>
            </a:xfrm>
            <a:custGeom>
              <a:rect b="b" l="l" r="r" t="t"/>
              <a:pathLst>
                <a:path extrusionOk="0" h="32176" w="13159">
                  <a:moveTo>
                    <a:pt x="6362" y="1"/>
                  </a:moveTo>
                  <a:cubicBezTo>
                    <a:pt x="6188" y="29"/>
                    <a:pt x="6004" y="54"/>
                    <a:pt x="5820" y="74"/>
                  </a:cubicBezTo>
                  <a:cubicBezTo>
                    <a:pt x="5815" y="385"/>
                    <a:pt x="5799" y="655"/>
                    <a:pt x="5744" y="766"/>
                  </a:cubicBezTo>
                  <a:cubicBezTo>
                    <a:pt x="5662" y="930"/>
                    <a:pt x="5525" y="995"/>
                    <a:pt x="5412" y="1050"/>
                  </a:cubicBezTo>
                  <a:cubicBezTo>
                    <a:pt x="5271" y="1118"/>
                    <a:pt x="5191" y="1155"/>
                    <a:pt x="5179" y="1329"/>
                  </a:cubicBezTo>
                  <a:cubicBezTo>
                    <a:pt x="5157" y="1627"/>
                    <a:pt x="5099" y="1773"/>
                    <a:pt x="5040" y="1932"/>
                  </a:cubicBezTo>
                  <a:lnTo>
                    <a:pt x="5034" y="1951"/>
                  </a:lnTo>
                  <a:cubicBezTo>
                    <a:pt x="4993" y="2053"/>
                    <a:pt x="4962" y="2141"/>
                    <a:pt x="4932" y="2253"/>
                  </a:cubicBezTo>
                  <a:cubicBezTo>
                    <a:pt x="4901" y="2370"/>
                    <a:pt x="4885" y="2468"/>
                    <a:pt x="4872" y="2566"/>
                  </a:cubicBezTo>
                  <a:cubicBezTo>
                    <a:pt x="4848" y="2755"/>
                    <a:pt x="4821" y="2937"/>
                    <a:pt x="4627" y="3066"/>
                  </a:cubicBezTo>
                  <a:cubicBezTo>
                    <a:pt x="4543" y="3119"/>
                    <a:pt x="4453" y="3147"/>
                    <a:pt x="4361" y="3174"/>
                  </a:cubicBezTo>
                  <a:cubicBezTo>
                    <a:pt x="4195" y="3223"/>
                    <a:pt x="4011" y="3280"/>
                    <a:pt x="3804" y="3546"/>
                  </a:cubicBezTo>
                  <a:cubicBezTo>
                    <a:pt x="3448" y="4007"/>
                    <a:pt x="3303" y="4187"/>
                    <a:pt x="2855" y="4602"/>
                  </a:cubicBezTo>
                  <a:lnTo>
                    <a:pt x="2732" y="4715"/>
                  </a:lnTo>
                  <a:cubicBezTo>
                    <a:pt x="2362" y="5052"/>
                    <a:pt x="2092" y="5298"/>
                    <a:pt x="2039" y="5650"/>
                  </a:cubicBezTo>
                  <a:cubicBezTo>
                    <a:pt x="1967" y="6124"/>
                    <a:pt x="1928" y="6300"/>
                    <a:pt x="1758" y="6812"/>
                  </a:cubicBezTo>
                  <a:cubicBezTo>
                    <a:pt x="1709" y="6955"/>
                    <a:pt x="1681" y="7065"/>
                    <a:pt x="1656" y="7153"/>
                  </a:cubicBezTo>
                  <a:cubicBezTo>
                    <a:pt x="1578" y="7434"/>
                    <a:pt x="1529" y="7614"/>
                    <a:pt x="1271" y="7873"/>
                  </a:cubicBezTo>
                  <a:cubicBezTo>
                    <a:pt x="971" y="8174"/>
                    <a:pt x="791" y="8354"/>
                    <a:pt x="729" y="8718"/>
                  </a:cubicBezTo>
                  <a:cubicBezTo>
                    <a:pt x="668" y="9095"/>
                    <a:pt x="627" y="9185"/>
                    <a:pt x="504" y="9445"/>
                  </a:cubicBezTo>
                  <a:lnTo>
                    <a:pt x="441" y="9584"/>
                  </a:lnTo>
                  <a:cubicBezTo>
                    <a:pt x="357" y="9768"/>
                    <a:pt x="255" y="10187"/>
                    <a:pt x="185" y="10496"/>
                  </a:cubicBezTo>
                  <a:cubicBezTo>
                    <a:pt x="298" y="10335"/>
                    <a:pt x="441" y="10120"/>
                    <a:pt x="582" y="9889"/>
                  </a:cubicBezTo>
                  <a:cubicBezTo>
                    <a:pt x="770" y="9578"/>
                    <a:pt x="881" y="9342"/>
                    <a:pt x="985" y="9113"/>
                  </a:cubicBezTo>
                  <a:cubicBezTo>
                    <a:pt x="1104" y="8858"/>
                    <a:pt x="1208" y="8641"/>
                    <a:pt x="1376" y="8369"/>
                  </a:cubicBezTo>
                  <a:lnTo>
                    <a:pt x="1519" y="8139"/>
                  </a:lnTo>
                  <a:cubicBezTo>
                    <a:pt x="1775" y="7734"/>
                    <a:pt x="2018" y="7354"/>
                    <a:pt x="2045" y="7121"/>
                  </a:cubicBezTo>
                  <a:cubicBezTo>
                    <a:pt x="2065" y="6949"/>
                    <a:pt x="2139" y="6730"/>
                    <a:pt x="2241" y="6441"/>
                  </a:cubicBezTo>
                  <a:cubicBezTo>
                    <a:pt x="2323" y="6216"/>
                    <a:pt x="2413" y="5956"/>
                    <a:pt x="2460" y="5727"/>
                  </a:cubicBezTo>
                  <a:cubicBezTo>
                    <a:pt x="2556" y="5298"/>
                    <a:pt x="2980" y="4917"/>
                    <a:pt x="3293" y="4637"/>
                  </a:cubicBezTo>
                  <a:lnTo>
                    <a:pt x="3324" y="4610"/>
                  </a:lnTo>
                  <a:cubicBezTo>
                    <a:pt x="3391" y="4549"/>
                    <a:pt x="3450" y="4494"/>
                    <a:pt x="3502" y="4442"/>
                  </a:cubicBezTo>
                  <a:cubicBezTo>
                    <a:pt x="3698" y="4246"/>
                    <a:pt x="4158" y="3929"/>
                    <a:pt x="4496" y="3700"/>
                  </a:cubicBezTo>
                  <a:lnTo>
                    <a:pt x="4565" y="3653"/>
                  </a:lnTo>
                  <a:cubicBezTo>
                    <a:pt x="4684" y="3571"/>
                    <a:pt x="4786" y="3499"/>
                    <a:pt x="4827" y="3467"/>
                  </a:cubicBezTo>
                  <a:cubicBezTo>
                    <a:pt x="4856" y="3444"/>
                    <a:pt x="4890" y="3432"/>
                    <a:pt x="4925" y="3432"/>
                  </a:cubicBezTo>
                  <a:cubicBezTo>
                    <a:pt x="4940" y="3432"/>
                    <a:pt x="4955" y="3434"/>
                    <a:pt x="4970" y="3438"/>
                  </a:cubicBezTo>
                  <a:cubicBezTo>
                    <a:pt x="5018" y="3454"/>
                    <a:pt x="5054" y="3491"/>
                    <a:pt x="5069" y="3540"/>
                  </a:cubicBezTo>
                  <a:cubicBezTo>
                    <a:pt x="5069" y="3542"/>
                    <a:pt x="5140" y="3771"/>
                    <a:pt x="5345" y="4084"/>
                  </a:cubicBezTo>
                  <a:cubicBezTo>
                    <a:pt x="5482" y="4297"/>
                    <a:pt x="5566" y="4510"/>
                    <a:pt x="5637" y="4696"/>
                  </a:cubicBezTo>
                  <a:lnTo>
                    <a:pt x="5646" y="4717"/>
                  </a:lnTo>
                  <a:cubicBezTo>
                    <a:pt x="5693" y="4841"/>
                    <a:pt x="5740" y="4960"/>
                    <a:pt x="5799" y="5060"/>
                  </a:cubicBezTo>
                  <a:cubicBezTo>
                    <a:pt x="5822" y="5097"/>
                    <a:pt x="5844" y="5142"/>
                    <a:pt x="5867" y="5177"/>
                  </a:cubicBezTo>
                  <a:lnTo>
                    <a:pt x="5873" y="5187"/>
                  </a:lnTo>
                  <a:cubicBezTo>
                    <a:pt x="5996" y="5398"/>
                    <a:pt x="6110" y="5596"/>
                    <a:pt x="6077" y="5879"/>
                  </a:cubicBezTo>
                  <a:cubicBezTo>
                    <a:pt x="6059" y="6034"/>
                    <a:pt x="5977" y="6452"/>
                    <a:pt x="5897" y="6855"/>
                  </a:cubicBezTo>
                  <a:lnTo>
                    <a:pt x="5885" y="6924"/>
                  </a:lnTo>
                  <a:cubicBezTo>
                    <a:pt x="5832" y="7204"/>
                    <a:pt x="5781" y="7475"/>
                    <a:pt x="5768" y="7571"/>
                  </a:cubicBezTo>
                  <a:cubicBezTo>
                    <a:pt x="5752" y="7663"/>
                    <a:pt x="5758" y="7788"/>
                    <a:pt x="5762" y="7900"/>
                  </a:cubicBezTo>
                  <a:cubicBezTo>
                    <a:pt x="5770" y="8119"/>
                    <a:pt x="5770" y="8258"/>
                    <a:pt x="5711" y="8356"/>
                  </a:cubicBezTo>
                  <a:cubicBezTo>
                    <a:pt x="5701" y="8381"/>
                    <a:pt x="5676" y="8493"/>
                    <a:pt x="5662" y="8561"/>
                  </a:cubicBezTo>
                  <a:lnTo>
                    <a:pt x="5660" y="8573"/>
                  </a:lnTo>
                  <a:cubicBezTo>
                    <a:pt x="5609" y="8811"/>
                    <a:pt x="5529" y="9169"/>
                    <a:pt x="5359" y="9514"/>
                  </a:cubicBezTo>
                  <a:cubicBezTo>
                    <a:pt x="5288" y="9660"/>
                    <a:pt x="5202" y="9848"/>
                    <a:pt x="5110" y="10044"/>
                  </a:cubicBezTo>
                  <a:lnTo>
                    <a:pt x="5038" y="10200"/>
                  </a:lnTo>
                  <a:cubicBezTo>
                    <a:pt x="4762" y="10803"/>
                    <a:pt x="4588" y="11178"/>
                    <a:pt x="4486" y="11280"/>
                  </a:cubicBezTo>
                  <a:cubicBezTo>
                    <a:pt x="4410" y="11354"/>
                    <a:pt x="4299" y="11395"/>
                    <a:pt x="4195" y="11433"/>
                  </a:cubicBezTo>
                  <a:cubicBezTo>
                    <a:pt x="4023" y="11497"/>
                    <a:pt x="3860" y="11556"/>
                    <a:pt x="3798" y="11714"/>
                  </a:cubicBezTo>
                  <a:cubicBezTo>
                    <a:pt x="3755" y="11824"/>
                    <a:pt x="3759" y="12031"/>
                    <a:pt x="3763" y="12194"/>
                  </a:cubicBezTo>
                  <a:cubicBezTo>
                    <a:pt x="3770" y="12544"/>
                    <a:pt x="3780" y="12943"/>
                    <a:pt x="3514" y="13183"/>
                  </a:cubicBezTo>
                  <a:cubicBezTo>
                    <a:pt x="3371" y="13310"/>
                    <a:pt x="3244" y="13430"/>
                    <a:pt x="3121" y="13547"/>
                  </a:cubicBezTo>
                  <a:lnTo>
                    <a:pt x="3088" y="13578"/>
                  </a:lnTo>
                  <a:cubicBezTo>
                    <a:pt x="2906" y="13751"/>
                    <a:pt x="2771" y="13874"/>
                    <a:pt x="2650" y="13981"/>
                  </a:cubicBezTo>
                  <a:cubicBezTo>
                    <a:pt x="2556" y="14058"/>
                    <a:pt x="2477" y="14103"/>
                    <a:pt x="2417" y="14136"/>
                  </a:cubicBezTo>
                  <a:cubicBezTo>
                    <a:pt x="2317" y="14191"/>
                    <a:pt x="2305" y="14200"/>
                    <a:pt x="2290" y="14328"/>
                  </a:cubicBezTo>
                  <a:cubicBezTo>
                    <a:pt x="2254" y="14676"/>
                    <a:pt x="2100" y="15008"/>
                    <a:pt x="1779" y="15437"/>
                  </a:cubicBezTo>
                  <a:cubicBezTo>
                    <a:pt x="1632" y="15632"/>
                    <a:pt x="1431" y="15781"/>
                    <a:pt x="1251" y="15914"/>
                  </a:cubicBezTo>
                  <a:cubicBezTo>
                    <a:pt x="1001" y="16098"/>
                    <a:pt x="766" y="16274"/>
                    <a:pt x="660" y="16538"/>
                  </a:cubicBezTo>
                  <a:cubicBezTo>
                    <a:pt x="562" y="16790"/>
                    <a:pt x="521" y="16968"/>
                    <a:pt x="482" y="17135"/>
                  </a:cubicBezTo>
                  <a:lnTo>
                    <a:pt x="465" y="17203"/>
                  </a:lnTo>
                  <a:cubicBezTo>
                    <a:pt x="431" y="17352"/>
                    <a:pt x="394" y="17510"/>
                    <a:pt x="316" y="17708"/>
                  </a:cubicBezTo>
                  <a:cubicBezTo>
                    <a:pt x="246" y="17884"/>
                    <a:pt x="142" y="18351"/>
                    <a:pt x="1" y="19095"/>
                  </a:cubicBezTo>
                  <a:cubicBezTo>
                    <a:pt x="195" y="18688"/>
                    <a:pt x="402" y="18248"/>
                    <a:pt x="545" y="17933"/>
                  </a:cubicBezTo>
                  <a:cubicBezTo>
                    <a:pt x="895" y="17156"/>
                    <a:pt x="1012" y="17004"/>
                    <a:pt x="1497" y="16417"/>
                  </a:cubicBezTo>
                  <a:cubicBezTo>
                    <a:pt x="1632" y="16254"/>
                    <a:pt x="1754" y="16123"/>
                    <a:pt x="1875" y="15992"/>
                  </a:cubicBezTo>
                  <a:cubicBezTo>
                    <a:pt x="1902" y="15967"/>
                    <a:pt x="1924" y="15941"/>
                    <a:pt x="1947" y="15916"/>
                  </a:cubicBezTo>
                  <a:lnTo>
                    <a:pt x="1949" y="15914"/>
                  </a:lnTo>
                  <a:cubicBezTo>
                    <a:pt x="2221" y="15628"/>
                    <a:pt x="2454" y="15382"/>
                    <a:pt x="2650" y="14965"/>
                  </a:cubicBezTo>
                  <a:cubicBezTo>
                    <a:pt x="2835" y="14568"/>
                    <a:pt x="2978" y="14410"/>
                    <a:pt x="3141" y="14226"/>
                  </a:cubicBezTo>
                  <a:lnTo>
                    <a:pt x="3150" y="14218"/>
                  </a:lnTo>
                  <a:cubicBezTo>
                    <a:pt x="3272" y="14085"/>
                    <a:pt x="3395" y="13946"/>
                    <a:pt x="3555" y="13700"/>
                  </a:cubicBezTo>
                  <a:cubicBezTo>
                    <a:pt x="3808" y="13318"/>
                    <a:pt x="4072" y="12982"/>
                    <a:pt x="4265" y="12737"/>
                  </a:cubicBezTo>
                  <a:cubicBezTo>
                    <a:pt x="4377" y="12593"/>
                    <a:pt x="4482" y="12460"/>
                    <a:pt x="4520" y="12397"/>
                  </a:cubicBezTo>
                  <a:cubicBezTo>
                    <a:pt x="4547" y="12350"/>
                    <a:pt x="4599" y="12324"/>
                    <a:pt x="4653" y="12324"/>
                  </a:cubicBezTo>
                  <a:cubicBezTo>
                    <a:pt x="4665" y="12324"/>
                    <a:pt x="4676" y="12325"/>
                    <a:pt x="4688" y="12327"/>
                  </a:cubicBezTo>
                  <a:cubicBezTo>
                    <a:pt x="4756" y="12344"/>
                    <a:pt x="4803" y="12399"/>
                    <a:pt x="4807" y="12469"/>
                  </a:cubicBezTo>
                  <a:lnTo>
                    <a:pt x="4807" y="12471"/>
                  </a:lnTo>
                  <a:cubicBezTo>
                    <a:pt x="4807" y="12477"/>
                    <a:pt x="4840" y="13111"/>
                    <a:pt x="5003" y="13563"/>
                  </a:cubicBezTo>
                  <a:cubicBezTo>
                    <a:pt x="5044" y="13684"/>
                    <a:pt x="5095" y="13801"/>
                    <a:pt x="5144" y="13915"/>
                  </a:cubicBezTo>
                  <a:lnTo>
                    <a:pt x="5175" y="13987"/>
                  </a:lnTo>
                  <a:cubicBezTo>
                    <a:pt x="5310" y="14300"/>
                    <a:pt x="5451" y="14621"/>
                    <a:pt x="5425" y="14905"/>
                  </a:cubicBezTo>
                  <a:cubicBezTo>
                    <a:pt x="5412" y="15055"/>
                    <a:pt x="5476" y="15239"/>
                    <a:pt x="5543" y="15435"/>
                  </a:cubicBezTo>
                  <a:lnTo>
                    <a:pt x="5556" y="15476"/>
                  </a:lnTo>
                  <a:cubicBezTo>
                    <a:pt x="5617" y="15660"/>
                    <a:pt x="5682" y="15853"/>
                    <a:pt x="5701" y="16051"/>
                  </a:cubicBezTo>
                  <a:cubicBezTo>
                    <a:pt x="5713" y="16196"/>
                    <a:pt x="5707" y="16327"/>
                    <a:pt x="5699" y="16442"/>
                  </a:cubicBezTo>
                  <a:lnTo>
                    <a:pt x="5697" y="16479"/>
                  </a:lnTo>
                  <a:cubicBezTo>
                    <a:pt x="5682" y="16693"/>
                    <a:pt x="5676" y="16851"/>
                    <a:pt x="5781" y="17011"/>
                  </a:cubicBezTo>
                  <a:cubicBezTo>
                    <a:pt x="5916" y="17217"/>
                    <a:pt x="5953" y="17483"/>
                    <a:pt x="5983" y="17719"/>
                  </a:cubicBezTo>
                  <a:lnTo>
                    <a:pt x="5989" y="17770"/>
                  </a:lnTo>
                  <a:cubicBezTo>
                    <a:pt x="6010" y="17913"/>
                    <a:pt x="6028" y="18046"/>
                    <a:pt x="6071" y="18136"/>
                  </a:cubicBezTo>
                  <a:cubicBezTo>
                    <a:pt x="6163" y="18330"/>
                    <a:pt x="6198" y="18508"/>
                    <a:pt x="6235" y="18713"/>
                  </a:cubicBezTo>
                  <a:lnTo>
                    <a:pt x="6235" y="18717"/>
                  </a:lnTo>
                  <a:cubicBezTo>
                    <a:pt x="6241" y="18739"/>
                    <a:pt x="6245" y="18764"/>
                    <a:pt x="6251" y="18789"/>
                  </a:cubicBezTo>
                  <a:cubicBezTo>
                    <a:pt x="6270" y="18876"/>
                    <a:pt x="6290" y="18979"/>
                    <a:pt x="6317" y="19097"/>
                  </a:cubicBezTo>
                  <a:cubicBezTo>
                    <a:pt x="6423" y="19515"/>
                    <a:pt x="6460" y="19838"/>
                    <a:pt x="6460" y="20343"/>
                  </a:cubicBezTo>
                  <a:cubicBezTo>
                    <a:pt x="6460" y="20507"/>
                    <a:pt x="6478" y="20683"/>
                    <a:pt x="6497" y="20834"/>
                  </a:cubicBezTo>
                  <a:cubicBezTo>
                    <a:pt x="6536" y="21195"/>
                    <a:pt x="6581" y="21604"/>
                    <a:pt x="6450" y="21921"/>
                  </a:cubicBezTo>
                  <a:cubicBezTo>
                    <a:pt x="6325" y="22220"/>
                    <a:pt x="6100" y="22565"/>
                    <a:pt x="5883" y="22901"/>
                  </a:cubicBezTo>
                  <a:lnTo>
                    <a:pt x="5873" y="22915"/>
                  </a:lnTo>
                  <a:cubicBezTo>
                    <a:pt x="5840" y="22966"/>
                    <a:pt x="5805" y="23019"/>
                    <a:pt x="5773" y="23071"/>
                  </a:cubicBezTo>
                  <a:cubicBezTo>
                    <a:pt x="5717" y="23159"/>
                    <a:pt x="5662" y="23243"/>
                    <a:pt x="5611" y="23324"/>
                  </a:cubicBezTo>
                  <a:cubicBezTo>
                    <a:pt x="5533" y="23457"/>
                    <a:pt x="5482" y="23556"/>
                    <a:pt x="5437" y="23644"/>
                  </a:cubicBezTo>
                  <a:cubicBezTo>
                    <a:pt x="5331" y="23862"/>
                    <a:pt x="5247" y="24032"/>
                    <a:pt x="4862" y="24390"/>
                  </a:cubicBezTo>
                  <a:cubicBezTo>
                    <a:pt x="4729" y="24517"/>
                    <a:pt x="4615" y="24613"/>
                    <a:pt x="4512" y="24697"/>
                  </a:cubicBezTo>
                  <a:lnTo>
                    <a:pt x="4459" y="24742"/>
                  </a:lnTo>
                  <a:cubicBezTo>
                    <a:pt x="4205" y="24953"/>
                    <a:pt x="4052" y="25082"/>
                    <a:pt x="3896" y="25413"/>
                  </a:cubicBezTo>
                  <a:cubicBezTo>
                    <a:pt x="3817" y="25581"/>
                    <a:pt x="3735" y="25790"/>
                    <a:pt x="3661" y="25992"/>
                  </a:cubicBezTo>
                  <a:cubicBezTo>
                    <a:pt x="3862" y="25761"/>
                    <a:pt x="4111" y="25509"/>
                    <a:pt x="4349" y="25329"/>
                  </a:cubicBezTo>
                  <a:cubicBezTo>
                    <a:pt x="4874" y="24937"/>
                    <a:pt x="5007" y="24806"/>
                    <a:pt x="5247" y="24470"/>
                  </a:cubicBezTo>
                  <a:cubicBezTo>
                    <a:pt x="5494" y="24118"/>
                    <a:pt x="5901" y="23807"/>
                    <a:pt x="5934" y="23783"/>
                  </a:cubicBezTo>
                  <a:cubicBezTo>
                    <a:pt x="5959" y="23762"/>
                    <a:pt x="5993" y="23750"/>
                    <a:pt x="6026" y="23750"/>
                  </a:cubicBezTo>
                  <a:cubicBezTo>
                    <a:pt x="6057" y="23750"/>
                    <a:pt x="6088" y="23760"/>
                    <a:pt x="6116" y="23776"/>
                  </a:cubicBezTo>
                  <a:cubicBezTo>
                    <a:pt x="6169" y="23815"/>
                    <a:pt x="6194" y="23885"/>
                    <a:pt x="6178" y="23948"/>
                  </a:cubicBezTo>
                  <a:cubicBezTo>
                    <a:pt x="6133" y="24098"/>
                    <a:pt x="6045" y="24531"/>
                    <a:pt x="6137" y="24738"/>
                  </a:cubicBezTo>
                  <a:cubicBezTo>
                    <a:pt x="6255" y="25010"/>
                    <a:pt x="6280" y="25250"/>
                    <a:pt x="6323" y="25683"/>
                  </a:cubicBezTo>
                  <a:cubicBezTo>
                    <a:pt x="6327" y="25757"/>
                    <a:pt x="6335" y="25837"/>
                    <a:pt x="6345" y="25921"/>
                  </a:cubicBezTo>
                  <a:cubicBezTo>
                    <a:pt x="6347" y="25953"/>
                    <a:pt x="6354" y="25990"/>
                    <a:pt x="6356" y="26025"/>
                  </a:cubicBezTo>
                  <a:cubicBezTo>
                    <a:pt x="6419" y="26637"/>
                    <a:pt x="6644" y="26890"/>
                    <a:pt x="6904" y="27181"/>
                  </a:cubicBezTo>
                  <a:cubicBezTo>
                    <a:pt x="7186" y="27498"/>
                    <a:pt x="7356" y="27975"/>
                    <a:pt x="7356" y="28456"/>
                  </a:cubicBezTo>
                  <a:cubicBezTo>
                    <a:pt x="7356" y="28619"/>
                    <a:pt x="7469" y="28758"/>
                    <a:pt x="7595" y="28920"/>
                  </a:cubicBezTo>
                  <a:lnTo>
                    <a:pt x="7604" y="28928"/>
                  </a:lnTo>
                  <a:cubicBezTo>
                    <a:pt x="7726" y="29082"/>
                    <a:pt x="7880" y="29270"/>
                    <a:pt x="7939" y="29521"/>
                  </a:cubicBezTo>
                  <a:cubicBezTo>
                    <a:pt x="8046" y="29992"/>
                    <a:pt x="8152" y="30657"/>
                    <a:pt x="8113" y="31119"/>
                  </a:cubicBezTo>
                  <a:cubicBezTo>
                    <a:pt x="8101" y="31285"/>
                    <a:pt x="8095" y="31647"/>
                    <a:pt x="8101" y="32175"/>
                  </a:cubicBezTo>
                  <a:cubicBezTo>
                    <a:pt x="8195" y="31856"/>
                    <a:pt x="8299" y="31483"/>
                    <a:pt x="8357" y="31244"/>
                  </a:cubicBezTo>
                  <a:cubicBezTo>
                    <a:pt x="8492" y="30667"/>
                    <a:pt x="8412" y="29976"/>
                    <a:pt x="8352" y="29616"/>
                  </a:cubicBezTo>
                  <a:cubicBezTo>
                    <a:pt x="8326" y="29444"/>
                    <a:pt x="8226" y="29317"/>
                    <a:pt x="8136" y="29204"/>
                  </a:cubicBezTo>
                  <a:lnTo>
                    <a:pt x="8121" y="29186"/>
                  </a:lnTo>
                  <a:cubicBezTo>
                    <a:pt x="8019" y="29055"/>
                    <a:pt x="7913" y="28920"/>
                    <a:pt x="7939" y="28742"/>
                  </a:cubicBezTo>
                  <a:cubicBezTo>
                    <a:pt x="7960" y="28593"/>
                    <a:pt x="7890" y="28449"/>
                    <a:pt x="7796" y="28253"/>
                  </a:cubicBezTo>
                  <a:lnTo>
                    <a:pt x="7773" y="28206"/>
                  </a:lnTo>
                  <a:cubicBezTo>
                    <a:pt x="7753" y="28163"/>
                    <a:pt x="7728" y="28114"/>
                    <a:pt x="7708" y="28069"/>
                  </a:cubicBezTo>
                  <a:cubicBezTo>
                    <a:pt x="7571" y="27760"/>
                    <a:pt x="7432" y="27285"/>
                    <a:pt x="7426" y="27253"/>
                  </a:cubicBezTo>
                  <a:cubicBezTo>
                    <a:pt x="7409" y="27189"/>
                    <a:pt x="7432" y="27122"/>
                    <a:pt x="7487" y="27087"/>
                  </a:cubicBezTo>
                  <a:cubicBezTo>
                    <a:pt x="7514" y="27067"/>
                    <a:pt x="7545" y="27058"/>
                    <a:pt x="7576" y="27058"/>
                  </a:cubicBezTo>
                  <a:cubicBezTo>
                    <a:pt x="7607" y="27058"/>
                    <a:pt x="7638" y="27067"/>
                    <a:pt x="7665" y="27087"/>
                  </a:cubicBezTo>
                  <a:cubicBezTo>
                    <a:pt x="7876" y="27238"/>
                    <a:pt x="8377" y="27551"/>
                    <a:pt x="8602" y="27576"/>
                  </a:cubicBezTo>
                  <a:cubicBezTo>
                    <a:pt x="8919" y="27609"/>
                    <a:pt x="9228" y="27746"/>
                    <a:pt x="9455" y="27848"/>
                  </a:cubicBezTo>
                  <a:lnTo>
                    <a:pt x="9568" y="27897"/>
                  </a:lnTo>
                  <a:cubicBezTo>
                    <a:pt x="9688" y="27950"/>
                    <a:pt x="10010" y="28102"/>
                    <a:pt x="10321" y="28251"/>
                  </a:cubicBezTo>
                  <a:cubicBezTo>
                    <a:pt x="10249" y="28169"/>
                    <a:pt x="10159" y="28077"/>
                    <a:pt x="10059" y="27981"/>
                  </a:cubicBezTo>
                  <a:cubicBezTo>
                    <a:pt x="9870" y="27805"/>
                    <a:pt x="9547" y="27701"/>
                    <a:pt x="9236" y="27598"/>
                  </a:cubicBezTo>
                  <a:lnTo>
                    <a:pt x="9208" y="27588"/>
                  </a:lnTo>
                  <a:cubicBezTo>
                    <a:pt x="8899" y="27484"/>
                    <a:pt x="8604" y="27386"/>
                    <a:pt x="8432" y="27214"/>
                  </a:cubicBezTo>
                  <a:cubicBezTo>
                    <a:pt x="8183" y="26964"/>
                    <a:pt x="7786" y="26692"/>
                    <a:pt x="7368" y="26485"/>
                  </a:cubicBezTo>
                  <a:lnTo>
                    <a:pt x="7241" y="26422"/>
                  </a:lnTo>
                  <a:cubicBezTo>
                    <a:pt x="6935" y="26270"/>
                    <a:pt x="6765" y="26189"/>
                    <a:pt x="6765" y="26002"/>
                  </a:cubicBezTo>
                  <a:cubicBezTo>
                    <a:pt x="6765" y="25992"/>
                    <a:pt x="6757" y="25945"/>
                    <a:pt x="6714" y="25757"/>
                  </a:cubicBezTo>
                  <a:lnTo>
                    <a:pt x="6705" y="25720"/>
                  </a:lnTo>
                  <a:cubicBezTo>
                    <a:pt x="6624" y="25338"/>
                    <a:pt x="6499" y="24754"/>
                    <a:pt x="6521" y="24400"/>
                  </a:cubicBezTo>
                  <a:cubicBezTo>
                    <a:pt x="6532" y="24235"/>
                    <a:pt x="6521" y="24092"/>
                    <a:pt x="6511" y="23946"/>
                  </a:cubicBezTo>
                  <a:cubicBezTo>
                    <a:pt x="6495" y="23695"/>
                    <a:pt x="6476" y="23476"/>
                    <a:pt x="6611" y="23263"/>
                  </a:cubicBezTo>
                  <a:cubicBezTo>
                    <a:pt x="6703" y="23118"/>
                    <a:pt x="6761" y="22635"/>
                    <a:pt x="6761" y="22003"/>
                  </a:cubicBezTo>
                  <a:cubicBezTo>
                    <a:pt x="6761" y="21802"/>
                    <a:pt x="6945" y="21014"/>
                    <a:pt x="7088" y="20726"/>
                  </a:cubicBezTo>
                  <a:lnTo>
                    <a:pt x="7145" y="20605"/>
                  </a:lnTo>
                  <a:cubicBezTo>
                    <a:pt x="7201" y="20501"/>
                    <a:pt x="7286" y="20329"/>
                    <a:pt x="7284" y="20288"/>
                  </a:cubicBezTo>
                  <a:cubicBezTo>
                    <a:pt x="7276" y="20257"/>
                    <a:pt x="7262" y="20212"/>
                    <a:pt x="7244" y="20153"/>
                  </a:cubicBezTo>
                  <a:cubicBezTo>
                    <a:pt x="7227" y="20102"/>
                    <a:pt x="7207" y="20039"/>
                    <a:pt x="7184" y="19961"/>
                  </a:cubicBezTo>
                  <a:cubicBezTo>
                    <a:pt x="7125" y="19766"/>
                    <a:pt x="7053" y="19535"/>
                    <a:pt x="6978" y="19290"/>
                  </a:cubicBezTo>
                  <a:cubicBezTo>
                    <a:pt x="6879" y="18977"/>
                    <a:pt x="6787" y="18637"/>
                    <a:pt x="6705" y="18277"/>
                  </a:cubicBezTo>
                  <a:cubicBezTo>
                    <a:pt x="6703" y="18263"/>
                    <a:pt x="6701" y="18257"/>
                    <a:pt x="6701" y="18250"/>
                  </a:cubicBezTo>
                  <a:lnTo>
                    <a:pt x="6701" y="18248"/>
                  </a:lnTo>
                  <a:lnTo>
                    <a:pt x="6699" y="18240"/>
                  </a:lnTo>
                  <a:cubicBezTo>
                    <a:pt x="6689" y="18185"/>
                    <a:pt x="6705" y="18130"/>
                    <a:pt x="6746" y="18093"/>
                  </a:cubicBezTo>
                  <a:cubicBezTo>
                    <a:pt x="6773" y="18067"/>
                    <a:pt x="6809" y="18052"/>
                    <a:pt x="6847" y="18052"/>
                  </a:cubicBezTo>
                  <a:cubicBezTo>
                    <a:pt x="6865" y="18052"/>
                    <a:pt x="6883" y="18056"/>
                    <a:pt x="6900" y="18062"/>
                  </a:cubicBezTo>
                  <a:cubicBezTo>
                    <a:pt x="7028" y="18109"/>
                    <a:pt x="7383" y="18216"/>
                    <a:pt x="7644" y="18216"/>
                  </a:cubicBezTo>
                  <a:cubicBezTo>
                    <a:pt x="7703" y="18216"/>
                    <a:pt x="7758" y="18211"/>
                    <a:pt x="7804" y="18197"/>
                  </a:cubicBezTo>
                  <a:cubicBezTo>
                    <a:pt x="7854" y="18182"/>
                    <a:pt x="7902" y="18175"/>
                    <a:pt x="7947" y="18175"/>
                  </a:cubicBezTo>
                  <a:cubicBezTo>
                    <a:pt x="8116" y="18175"/>
                    <a:pt x="8252" y="18271"/>
                    <a:pt x="8383" y="18363"/>
                  </a:cubicBezTo>
                  <a:cubicBezTo>
                    <a:pt x="8537" y="18471"/>
                    <a:pt x="8708" y="18594"/>
                    <a:pt x="9007" y="18641"/>
                  </a:cubicBezTo>
                  <a:cubicBezTo>
                    <a:pt x="9365" y="18698"/>
                    <a:pt x="9717" y="18713"/>
                    <a:pt x="9997" y="18727"/>
                  </a:cubicBezTo>
                  <a:cubicBezTo>
                    <a:pt x="10269" y="18737"/>
                    <a:pt x="10490" y="18748"/>
                    <a:pt x="10670" y="18780"/>
                  </a:cubicBezTo>
                  <a:cubicBezTo>
                    <a:pt x="10883" y="18821"/>
                    <a:pt x="11184" y="18911"/>
                    <a:pt x="11472" y="18997"/>
                  </a:cubicBezTo>
                  <a:lnTo>
                    <a:pt x="11562" y="19024"/>
                  </a:lnTo>
                  <a:cubicBezTo>
                    <a:pt x="11773" y="19087"/>
                    <a:pt x="11990" y="19153"/>
                    <a:pt x="12162" y="19198"/>
                  </a:cubicBezTo>
                  <a:cubicBezTo>
                    <a:pt x="12244" y="19218"/>
                    <a:pt x="12328" y="19249"/>
                    <a:pt x="12409" y="19284"/>
                  </a:cubicBezTo>
                  <a:lnTo>
                    <a:pt x="12393" y="19275"/>
                  </a:lnTo>
                  <a:cubicBezTo>
                    <a:pt x="12195" y="19169"/>
                    <a:pt x="11953" y="19091"/>
                    <a:pt x="11697" y="19007"/>
                  </a:cubicBezTo>
                  <a:lnTo>
                    <a:pt x="11655" y="18993"/>
                  </a:lnTo>
                  <a:cubicBezTo>
                    <a:pt x="11288" y="18872"/>
                    <a:pt x="10910" y="18750"/>
                    <a:pt x="10619" y="18539"/>
                  </a:cubicBezTo>
                  <a:cubicBezTo>
                    <a:pt x="10409" y="18390"/>
                    <a:pt x="10181" y="18349"/>
                    <a:pt x="9963" y="18308"/>
                  </a:cubicBezTo>
                  <a:cubicBezTo>
                    <a:pt x="9688" y="18257"/>
                    <a:pt x="9406" y="18199"/>
                    <a:pt x="9128" y="17982"/>
                  </a:cubicBezTo>
                  <a:cubicBezTo>
                    <a:pt x="8645" y="17602"/>
                    <a:pt x="8453" y="17512"/>
                    <a:pt x="8101" y="17383"/>
                  </a:cubicBezTo>
                  <a:cubicBezTo>
                    <a:pt x="7970" y="17338"/>
                    <a:pt x="7796" y="17297"/>
                    <a:pt x="7630" y="17256"/>
                  </a:cubicBezTo>
                  <a:lnTo>
                    <a:pt x="7593" y="17248"/>
                  </a:lnTo>
                  <a:cubicBezTo>
                    <a:pt x="7258" y="17172"/>
                    <a:pt x="6990" y="17105"/>
                    <a:pt x="6822" y="16988"/>
                  </a:cubicBezTo>
                  <a:lnTo>
                    <a:pt x="6818" y="16984"/>
                  </a:lnTo>
                  <a:cubicBezTo>
                    <a:pt x="6795" y="16964"/>
                    <a:pt x="6771" y="16949"/>
                    <a:pt x="6740" y="16929"/>
                  </a:cubicBezTo>
                  <a:cubicBezTo>
                    <a:pt x="6730" y="16923"/>
                    <a:pt x="6722" y="16916"/>
                    <a:pt x="6712" y="16910"/>
                  </a:cubicBezTo>
                  <a:lnTo>
                    <a:pt x="6705" y="16908"/>
                  </a:lnTo>
                  <a:cubicBezTo>
                    <a:pt x="6495" y="16767"/>
                    <a:pt x="6204" y="16573"/>
                    <a:pt x="6204" y="16170"/>
                  </a:cubicBezTo>
                  <a:cubicBezTo>
                    <a:pt x="6204" y="15883"/>
                    <a:pt x="6112" y="15681"/>
                    <a:pt x="5985" y="15403"/>
                  </a:cubicBezTo>
                  <a:lnTo>
                    <a:pt x="5905" y="15231"/>
                  </a:lnTo>
                  <a:cubicBezTo>
                    <a:pt x="5764" y="14924"/>
                    <a:pt x="5711" y="14656"/>
                    <a:pt x="5652" y="14369"/>
                  </a:cubicBezTo>
                  <a:lnTo>
                    <a:pt x="5642" y="14324"/>
                  </a:lnTo>
                  <a:cubicBezTo>
                    <a:pt x="5625" y="14242"/>
                    <a:pt x="5607" y="14157"/>
                    <a:pt x="5586" y="14064"/>
                  </a:cubicBezTo>
                  <a:cubicBezTo>
                    <a:pt x="5486" y="13643"/>
                    <a:pt x="5200" y="11890"/>
                    <a:pt x="5200" y="11374"/>
                  </a:cubicBezTo>
                  <a:cubicBezTo>
                    <a:pt x="5200" y="11106"/>
                    <a:pt x="5200" y="10975"/>
                    <a:pt x="5335" y="10953"/>
                  </a:cubicBezTo>
                  <a:cubicBezTo>
                    <a:pt x="5824" y="9874"/>
                    <a:pt x="6323" y="8727"/>
                    <a:pt x="6343" y="8594"/>
                  </a:cubicBezTo>
                  <a:cubicBezTo>
                    <a:pt x="6351" y="8543"/>
                    <a:pt x="6354" y="8479"/>
                    <a:pt x="6354" y="8412"/>
                  </a:cubicBezTo>
                  <a:lnTo>
                    <a:pt x="6354" y="8365"/>
                  </a:lnTo>
                  <a:lnTo>
                    <a:pt x="6354" y="8360"/>
                  </a:lnTo>
                  <a:cubicBezTo>
                    <a:pt x="6356" y="8142"/>
                    <a:pt x="6358" y="7865"/>
                    <a:pt x="6501" y="7638"/>
                  </a:cubicBezTo>
                  <a:cubicBezTo>
                    <a:pt x="6536" y="7587"/>
                    <a:pt x="6562" y="7542"/>
                    <a:pt x="6589" y="7505"/>
                  </a:cubicBezTo>
                  <a:lnTo>
                    <a:pt x="6607" y="7479"/>
                  </a:lnTo>
                  <a:cubicBezTo>
                    <a:pt x="6693" y="7348"/>
                    <a:pt x="6732" y="7290"/>
                    <a:pt x="6834" y="7010"/>
                  </a:cubicBezTo>
                  <a:cubicBezTo>
                    <a:pt x="6894" y="6844"/>
                    <a:pt x="6904" y="6468"/>
                    <a:pt x="6910" y="6192"/>
                  </a:cubicBezTo>
                  <a:lnTo>
                    <a:pt x="6910" y="6188"/>
                  </a:lnTo>
                  <a:cubicBezTo>
                    <a:pt x="6924" y="5680"/>
                    <a:pt x="6930" y="5425"/>
                    <a:pt x="7151" y="5425"/>
                  </a:cubicBezTo>
                  <a:cubicBezTo>
                    <a:pt x="7313" y="5425"/>
                    <a:pt x="7743" y="5425"/>
                    <a:pt x="7882" y="5801"/>
                  </a:cubicBezTo>
                  <a:cubicBezTo>
                    <a:pt x="7919" y="5891"/>
                    <a:pt x="7943" y="6026"/>
                    <a:pt x="7974" y="6182"/>
                  </a:cubicBezTo>
                  <a:lnTo>
                    <a:pt x="7990" y="6257"/>
                  </a:lnTo>
                  <a:cubicBezTo>
                    <a:pt x="8039" y="6503"/>
                    <a:pt x="8131" y="6963"/>
                    <a:pt x="8240" y="7039"/>
                  </a:cubicBezTo>
                  <a:cubicBezTo>
                    <a:pt x="8320" y="7096"/>
                    <a:pt x="8545" y="7178"/>
                    <a:pt x="8780" y="7264"/>
                  </a:cubicBezTo>
                  <a:lnTo>
                    <a:pt x="8843" y="7286"/>
                  </a:lnTo>
                  <a:cubicBezTo>
                    <a:pt x="9201" y="7413"/>
                    <a:pt x="9697" y="7587"/>
                    <a:pt x="10026" y="7794"/>
                  </a:cubicBezTo>
                  <a:lnTo>
                    <a:pt x="10036" y="7798"/>
                  </a:lnTo>
                  <a:cubicBezTo>
                    <a:pt x="10589" y="8144"/>
                    <a:pt x="11022" y="8418"/>
                    <a:pt x="11063" y="8911"/>
                  </a:cubicBezTo>
                  <a:cubicBezTo>
                    <a:pt x="11071" y="8999"/>
                    <a:pt x="11071" y="9072"/>
                    <a:pt x="11071" y="9134"/>
                  </a:cubicBezTo>
                  <a:cubicBezTo>
                    <a:pt x="11071" y="9230"/>
                    <a:pt x="11073" y="9257"/>
                    <a:pt x="11092" y="9269"/>
                  </a:cubicBezTo>
                  <a:cubicBezTo>
                    <a:pt x="11125" y="9291"/>
                    <a:pt x="11221" y="9306"/>
                    <a:pt x="11376" y="9322"/>
                  </a:cubicBezTo>
                  <a:cubicBezTo>
                    <a:pt x="11898" y="9387"/>
                    <a:pt x="12144" y="9523"/>
                    <a:pt x="12454" y="9694"/>
                  </a:cubicBezTo>
                  <a:lnTo>
                    <a:pt x="12567" y="9756"/>
                  </a:lnTo>
                  <a:cubicBezTo>
                    <a:pt x="12700" y="9829"/>
                    <a:pt x="12900" y="9975"/>
                    <a:pt x="13158" y="10189"/>
                  </a:cubicBezTo>
                  <a:cubicBezTo>
                    <a:pt x="13058" y="10057"/>
                    <a:pt x="12950" y="9921"/>
                    <a:pt x="12827" y="9788"/>
                  </a:cubicBezTo>
                  <a:cubicBezTo>
                    <a:pt x="12561" y="9492"/>
                    <a:pt x="12299" y="9326"/>
                    <a:pt x="12049" y="9167"/>
                  </a:cubicBezTo>
                  <a:lnTo>
                    <a:pt x="12035" y="9158"/>
                  </a:lnTo>
                  <a:cubicBezTo>
                    <a:pt x="11697" y="8944"/>
                    <a:pt x="11380" y="8739"/>
                    <a:pt x="11149" y="8275"/>
                  </a:cubicBezTo>
                  <a:cubicBezTo>
                    <a:pt x="10771" y="7520"/>
                    <a:pt x="10623" y="7358"/>
                    <a:pt x="10120" y="7139"/>
                  </a:cubicBezTo>
                  <a:cubicBezTo>
                    <a:pt x="10044" y="7102"/>
                    <a:pt x="9977" y="7076"/>
                    <a:pt x="9915" y="7049"/>
                  </a:cubicBezTo>
                  <a:cubicBezTo>
                    <a:pt x="9400" y="6830"/>
                    <a:pt x="8864" y="6605"/>
                    <a:pt x="8659" y="6124"/>
                  </a:cubicBezTo>
                  <a:lnTo>
                    <a:pt x="8612" y="6012"/>
                  </a:lnTo>
                  <a:cubicBezTo>
                    <a:pt x="8420" y="5562"/>
                    <a:pt x="8185" y="5003"/>
                    <a:pt x="7653" y="4678"/>
                  </a:cubicBezTo>
                  <a:cubicBezTo>
                    <a:pt x="7614" y="4655"/>
                    <a:pt x="7579" y="4635"/>
                    <a:pt x="7544" y="4614"/>
                  </a:cubicBezTo>
                  <a:cubicBezTo>
                    <a:pt x="7507" y="4592"/>
                    <a:pt x="7473" y="4571"/>
                    <a:pt x="7440" y="4553"/>
                  </a:cubicBezTo>
                  <a:cubicBezTo>
                    <a:pt x="7018" y="4299"/>
                    <a:pt x="6986" y="4279"/>
                    <a:pt x="6577" y="3747"/>
                  </a:cubicBezTo>
                  <a:cubicBezTo>
                    <a:pt x="6126" y="3160"/>
                    <a:pt x="6028" y="3016"/>
                    <a:pt x="5993" y="2493"/>
                  </a:cubicBezTo>
                  <a:cubicBezTo>
                    <a:pt x="5957" y="2016"/>
                    <a:pt x="5946" y="1889"/>
                    <a:pt x="6108" y="1719"/>
                  </a:cubicBezTo>
                  <a:cubicBezTo>
                    <a:pt x="6112" y="1711"/>
                    <a:pt x="6120" y="1701"/>
                    <a:pt x="6126" y="1691"/>
                  </a:cubicBezTo>
                  <a:cubicBezTo>
                    <a:pt x="6131" y="1685"/>
                    <a:pt x="6133" y="1678"/>
                    <a:pt x="6139" y="1670"/>
                  </a:cubicBezTo>
                  <a:cubicBezTo>
                    <a:pt x="6226" y="1507"/>
                    <a:pt x="6346" y="1350"/>
                    <a:pt x="6646" y="1350"/>
                  </a:cubicBezTo>
                  <a:cubicBezTo>
                    <a:pt x="6774" y="1350"/>
                    <a:pt x="6934" y="1379"/>
                    <a:pt x="7139" y="1447"/>
                  </a:cubicBezTo>
                  <a:cubicBezTo>
                    <a:pt x="7855" y="1685"/>
                    <a:pt x="8003" y="1734"/>
                    <a:pt x="8309" y="2077"/>
                  </a:cubicBezTo>
                  <a:cubicBezTo>
                    <a:pt x="8395" y="2172"/>
                    <a:pt x="8473" y="2194"/>
                    <a:pt x="8637" y="2194"/>
                  </a:cubicBezTo>
                  <a:cubicBezTo>
                    <a:pt x="8682" y="2194"/>
                    <a:pt x="8733" y="2192"/>
                    <a:pt x="8792" y="2190"/>
                  </a:cubicBezTo>
                  <a:cubicBezTo>
                    <a:pt x="8855" y="2187"/>
                    <a:pt x="8928" y="2184"/>
                    <a:pt x="9012" y="2184"/>
                  </a:cubicBezTo>
                  <a:cubicBezTo>
                    <a:pt x="9170" y="2184"/>
                    <a:pt x="9365" y="2194"/>
                    <a:pt x="9598" y="2233"/>
                  </a:cubicBezTo>
                  <a:cubicBezTo>
                    <a:pt x="9862" y="2280"/>
                    <a:pt x="10118" y="2319"/>
                    <a:pt x="10343" y="2349"/>
                  </a:cubicBezTo>
                  <a:cubicBezTo>
                    <a:pt x="10265" y="2315"/>
                    <a:pt x="10188" y="2284"/>
                    <a:pt x="10108" y="2257"/>
                  </a:cubicBezTo>
                  <a:cubicBezTo>
                    <a:pt x="9926" y="2190"/>
                    <a:pt x="9768" y="2151"/>
                    <a:pt x="9625" y="2116"/>
                  </a:cubicBezTo>
                  <a:lnTo>
                    <a:pt x="9590" y="2108"/>
                  </a:lnTo>
                  <a:cubicBezTo>
                    <a:pt x="9281" y="2032"/>
                    <a:pt x="9036" y="1973"/>
                    <a:pt x="8782" y="1742"/>
                  </a:cubicBezTo>
                  <a:cubicBezTo>
                    <a:pt x="8616" y="1595"/>
                    <a:pt x="8414" y="1545"/>
                    <a:pt x="8199" y="1494"/>
                  </a:cubicBezTo>
                  <a:cubicBezTo>
                    <a:pt x="7988" y="1445"/>
                    <a:pt x="7796" y="1394"/>
                    <a:pt x="7604" y="1282"/>
                  </a:cubicBezTo>
                  <a:cubicBezTo>
                    <a:pt x="7397" y="1163"/>
                    <a:pt x="7135" y="1104"/>
                    <a:pt x="6945" y="1061"/>
                  </a:cubicBezTo>
                  <a:lnTo>
                    <a:pt x="6920" y="1054"/>
                  </a:lnTo>
                  <a:cubicBezTo>
                    <a:pt x="6720" y="1005"/>
                    <a:pt x="6560" y="971"/>
                    <a:pt x="6468" y="878"/>
                  </a:cubicBezTo>
                  <a:cubicBezTo>
                    <a:pt x="6435" y="846"/>
                    <a:pt x="6351" y="764"/>
                    <a:pt x="63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30"/>
            <p:cNvSpPr/>
            <p:nvPr/>
          </p:nvSpPr>
          <p:spPr>
            <a:xfrm>
              <a:off x="2105975" y="3643775"/>
              <a:ext cx="271225" cy="410675"/>
            </a:xfrm>
            <a:custGeom>
              <a:rect b="b" l="l" r="r" t="t"/>
              <a:pathLst>
                <a:path extrusionOk="0" h="16427" w="10849">
                  <a:moveTo>
                    <a:pt x="5646" y="2928"/>
                  </a:moveTo>
                  <a:cubicBezTo>
                    <a:pt x="5662" y="2928"/>
                    <a:pt x="5678" y="2934"/>
                    <a:pt x="5692" y="2948"/>
                  </a:cubicBezTo>
                  <a:cubicBezTo>
                    <a:pt x="6005" y="3261"/>
                    <a:pt x="6353" y="3542"/>
                    <a:pt x="6638" y="3877"/>
                  </a:cubicBezTo>
                  <a:cubicBezTo>
                    <a:pt x="7012" y="4325"/>
                    <a:pt x="7348" y="4785"/>
                    <a:pt x="7654" y="5283"/>
                  </a:cubicBezTo>
                  <a:cubicBezTo>
                    <a:pt x="8203" y="6177"/>
                    <a:pt x="8593" y="7151"/>
                    <a:pt x="8816" y="8174"/>
                  </a:cubicBezTo>
                  <a:cubicBezTo>
                    <a:pt x="8864" y="8397"/>
                    <a:pt x="8933" y="8644"/>
                    <a:pt x="8933" y="8869"/>
                  </a:cubicBezTo>
                  <a:cubicBezTo>
                    <a:pt x="8926" y="9205"/>
                    <a:pt x="8641" y="9474"/>
                    <a:pt x="8318" y="9474"/>
                  </a:cubicBezTo>
                  <a:cubicBezTo>
                    <a:pt x="8287" y="9474"/>
                    <a:pt x="8255" y="9472"/>
                    <a:pt x="8223" y="9467"/>
                  </a:cubicBezTo>
                  <a:cubicBezTo>
                    <a:pt x="7656" y="9374"/>
                    <a:pt x="7677" y="8744"/>
                    <a:pt x="7593" y="8298"/>
                  </a:cubicBezTo>
                  <a:cubicBezTo>
                    <a:pt x="7411" y="7353"/>
                    <a:pt x="7155" y="6406"/>
                    <a:pt x="6805" y="5506"/>
                  </a:cubicBezTo>
                  <a:cubicBezTo>
                    <a:pt x="6640" y="5082"/>
                    <a:pt x="6455" y="4652"/>
                    <a:pt x="6243" y="4247"/>
                  </a:cubicBezTo>
                  <a:cubicBezTo>
                    <a:pt x="6028" y="3840"/>
                    <a:pt x="5846" y="3429"/>
                    <a:pt x="5576" y="3059"/>
                  </a:cubicBezTo>
                  <a:cubicBezTo>
                    <a:pt x="5534" y="3001"/>
                    <a:pt x="5589" y="2928"/>
                    <a:pt x="5646" y="2928"/>
                  </a:cubicBezTo>
                  <a:close/>
                  <a:moveTo>
                    <a:pt x="8519" y="10080"/>
                  </a:moveTo>
                  <a:cubicBezTo>
                    <a:pt x="8553" y="10080"/>
                    <a:pt x="8587" y="10085"/>
                    <a:pt x="8618" y="10097"/>
                  </a:cubicBezTo>
                  <a:cubicBezTo>
                    <a:pt x="8710" y="10129"/>
                    <a:pt x="8790" y="10168"/>
                    <a:pt x="8861" y="10234"/>
                  </a:cubicBezTo>
                  <a:cubicBezTo>
                    <a:pt x="8933" y="10299"/>
                    <a:pt x="8990" y="10361"/>
                    <a:pt x="9035" y="10444"/>
                  </a:cubicBezTo>
                  <a:cubicBezTo>
                    <a:pt x="9097" y="10551"/>
                    <a:pt x="9130" y="10647"/>
                    <a:pt x="9148" y="10770"/>
                  </a:cubicBezTo>
                  <a:cubicBezTo>
                    <a:pt x="9148" y="10782"/>
                    <a:pt x="9150" y="10794"/>
                    <a:pt x="9154" y="10807"/>
                  </a:cubicBezTo>
                  <a:cubicBezTo>
                    <a:pt x="9170" y="10968"/>
                    <a:pt x="9187" y="11175"/>
                    <a:pt x="9097" y="11326"/>
                  </a:cubicBezTo>
                  <a:cubicBezTo>
                    <a:pt x="9076" y="11400"/>
                    <a:pt x="9042" y="11461"/>
                    <a:pt x="8986" y="11512"/>
                  </a:cubicBezTo>
                  <a:cubicBezTo>
                    <a:pt x="8943" y="11570"/>
                    <a:pt x="8888" y="11615"/>
                    <a:pt x="8821" y="11645"/>
                  </a:cubicBezTo>
                  <a:cubicBezTo>
                    <a:pt x="8739" y="11683"/>
                    <a:pt x="8653" y="11703"/>
                    <a:pt x="8563" y="11703"/>
                  </a:cubicBezTo>
                  <a:cubicBezTo>
                    <a:pt x="8559" y="11703"/>
                    <a:pt x="8555" y="11703"/>
                    <a:pt x="8551" y="11703"/>
                  </a:cubicBezTo>
                  <a:cubicBezTo>
                    <a:pt x="8430" y="11703"/>
                    <a:pt x="8315" y="11643"/>
                    <a:pt x="8225" y="11568"/>
                  </a:cubicBezTo>
                  <a:cubicBezTo>
                    <a:pt x="8168" y="11523"/>
                    <a:pt x="8123" y="11467"/>
                    <a:pt x="8092" y="11400"/>
                  </a:cubicBezTo>
                  <a:lnTo>
                    <a:pt x="8045" y="11271"/>
                  </a:lnTo>
                  <a:cubicBezTo>
                    <a:pt x="8025" y="11183"/>
                    <a:pt x="8012" y="11097"/>
                    <a:pt x="8021" y="11005"/>
                  </a:cubicBezTo>
                  <a:cubicBezTo>
                    <a:pt x="8023" y="10991"/>
                    <a:pt x="8023" y="10978"/>
                    <a:pt x="8025" y="10966"/>
                  </a:cubicBezTo>
                  <a:cubicBezTo>
                    <a:pt x="8029" y="10946"/>
                    <a:pt x="8029" y="10923"/>
                    <a:pt x="8031" y="10903"/>
                  </a:cubicBezTo>
                  <a:cubicBezTo>
                    <a:pt x="8025" y="10684"/>
                    <a:pt x="8019" y="10518"/>
                    <a:pt x="8192" y="10252"/>
                  </a:cubicBezTo>
                  <a:cubicBezTo>
                    <a:pt x="8237" y="10183"/>
                    <a:pt x="8301" y="10136"/>
                    <a:pt x="8379" y="10107"/>
                  </a:cubicBezTo>
                  <a:cubicBezTo>
                    <a:pt x="8422" y="10090"/>
                    <a:pt x="8471" y="10080"/>
                    <a:pt x="8519" y="10080"/>
                  </a:cubicBezTo>
                  <a:close/>
                  <a:moveTo>
                    <a:pt x="6028" y="0"/>
                  </a:moveTo>
                  <a:cubicBezTo>
                    <a:pt x="4633" y="550"/>
                    <a:pt x="3319" y="1395"/>
                    <a:pt x="2130" y="2510"/>
                  </a:cubicBezTo>
                  <a:cubicBezTo>
                    <a:pt x="1324" y="3265"/>
                    <a:pt x="614" y="4082"/>
                    <a:pt x="1" y="4953"/>
                  </a:cubicBezTo>
                  <a:cubicBezTo>
                    <a:pt x="234" y="7056"/>
                    <a:pt x="931" y="9096"/>
                    <a:pt x="2202" y="10772"/>
                  </a:cubicBezTo>
                  <a:cubicBezTo>
                    <a:pt x="3748" y="12820"/>
                    <a:pt x="6271" y="13987"/>
                    <a:pt x="8818" y="13987"/>
                  </a:cubicBezTo>
                  <a:cubicBezTo>
                    <a:pt x="9339" y="13987"/>
                    <a:pt x="9861" y="13939"/>
                    <a:pt x="10375" y="13839"/>
                  </a:cubicBezTo>
                  <a:lnTo>
                    <a:pt x="10375" y="13839"/>
                  </a:lnTo>
                  <a:cubicBezTo>
                    <a:pt x="9938" y="14888"/>
                    <a:pt x="9187" y="15854"/>
                    <a:pt x="8203" y="16427"/>
                  </a:cubicBezTo>
                  <a:cubicBezTo>
                    <a:pt x="9835" y="15608"/>
                    <a:pt x="10736" y="13886"/>
                    <a:pt x="10766" y="11451"/>
                  </a:cubicBezTo>
                  <a:cubicBezTo>
                    <a:pt x="10848" y="4632"/>
                    <a:pt x="6368" y="319"/>
                    <a:pt x="602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30"/>
            <p:cNvSpPr/>
            <p:nvPr/>
          </p:nvSpPr>
          <p:spPr>
            <a:xfrm>
              <a:off x="2108325" y="3210225"/>
              <a:ext cx="1435000" cy="1348325"/>
            </a:xfrm>
            <a:custGeom>
              <a:rect b="b" l="l" r="r" t="t"/>
              <a:pathLst>
                <a:path extrusionOk="0" h="53933" w="57400">
                  <a:moveTo>
                    <a:pt x="21001" y="10949"/>
                  </a:moveTo>
                  <a:cubicBezTo>
                    <a:pt x="21031" y="10949"/>
                    <a:pt x="21060" y="10961"/>
                    <a:pt x="21084" y="10989"/>
                  </a:cubicBezTo>
                  <a:cubicBezTo>
                    <a:pt x="22013" y="12096"/>
                    <a:pt x="23066" y="13089"/>
                    <a:pt x="24122" y="14071"/>
                  </a:cubicBezTo>
                  <a:cubicBezTo>
                    <a:pt x="26035" y="15851"/>
                    <a:pt x="28169" y="17354"/>
                    <a:pt x="30401" y="18707"/>
                  </a:cubicBezTo>
                  <a:cubicBezTo>
                    <a:pt x="31455" y="19347"/>
                    <a:pt x="32541" y="19914"/>
                    <a:pt x="33658" y="20438"/>
                  </a:cubicBezTo>
                  <a:cubicBezTo>
                    <a:pt x="34209" y="20697"/>
                    <a:pt x="34767" y="20945"/>
                    <a:pt x="35326" y="21180"/>
                  </a:cubicBezTo>
                  <a:cubicBezTo>
                    <a:pt x="35710" y="21342"/>
                    <a:pt x="36091" y="21510"/>
                    <a:pt x="36475" y="21669"/>
                  </a:cubicBezTo>
                  <a:cubicBezTo>
                    <a:pt x="36641" y="21739"/>
                    <a:pt x="36809" y="21802"/>
                    <a:pt x="36973" y="21870"/>
                  </a:cubicBezTo>
                  <a:cubicBezTo>
                    <a:pt x="37081" y="21917"/>
                    <a:pt x="37185" y="21970"/>
                    <a:pt x="37288" y="22021"/>
                  </a:cubicBezTo>
                  <a:cubicBezTo>
                    <a:pt x="37574" y="22132"/>
                    <a:pt x="37830" y="22285"/>
                    <a:pt x="38057" y="22479"/>
                  </a:cubicBezTo>
                  <a:cubicBezTo>
                    <a:pt x="38047" y="22481"/>
                    <a:pt x="38036" y="22483"/>
                    <a:pt x="38024" y="22488"/>
                  </a:cubicBezTo>
                  <a:cubicBezTo>
                    <a:pt x="38094" y="22559"/>
                    <a:pt x="38208" y="22565"/>
                    <a:pt x="38266" y="22672"/>
                  </a:cubicBezTo>
                  <a:cubicBezTo>
                    <a:pt x="38307" y="22745"/>
                    <a:pt x="38321" y="22827"/>
                    <a:pt x="38302" y="22909"/>
                  </a:cubicBezTo>
                  <a:cubicBezTo>
                    <a:pt x="38278" y="23103"/>
                    <a:pt x="38116" y="23238"/>
                    <a:pt x="37922" y="23247"/>
                  </a:cubicBezTo>
                  <a:cubicBezTo>
                    <a:pt x="37766" y="23253"/>
                    <a:pt x="37618" y="23260"/>
                    <a:pt x="37470" y="23260"/>
                  </a:cubicBezTo>
                  <a:cubicBezTo>
                    <a:pt x="37321" y="23260"/>
                    <a:pt x="37173" y="23253"/>
                    <a:pt x="37018" y="23230"/>
                  </a:cubicBezTo>
                  <a:cubicBezTo>
                    <a:pt x="36748" y="23193"/>
                    <a:pt x="36486" y="23136"/>
                    <a:pt x="36224" y="23062"/>
                  </a:cubicBezTo>
                  <a:cubicBezTo>
                    <a:pt x="35763" y="22929"/>
                    <a:pt x="35293" y="22817"/>
                    <a:pt x="34843" y="22647"/>
                  </a:cubicBezTo>
                  <a:cubicBezTo>
                    <a:pt x="34184" y="22402"/>
                    <a:pt x="33529" y="22150"/>
                    <a:pt x="32891" y="21853"/>
                  </a:cubicBezTo>
                  <a:cubicBezTo>
                    <a:pt x="30411" y="20699"/>
                    <a:pt x="28110" y="19228"/>
                    <a:pt x="26072" y="17403"/>
                  </a:cubicBezTo>
                  <a:cubicBezTo>
                    <a:pt x="25031" y="16470"/>
                    <a:pt x="24051" y="15462"/>
                    <a:pt x="23146" y="14396"/>
                  </a:cubicBezTo>
                  <a:cubicBezTo>
                    <a:pt x="22297" y="13391"/>
                    <a:pt x="21567" y="12266"/>
                    <a:pt x="20879" y="11145"/>
                  </a:cubicBezTo>
                  <a:cubicBezTo>
                    <a:pt x="20824" y="11053"/>
                    <a:pt x="20913" y="10949"/>
                    <a:pt x="21001" y="10949"/>
                  </a:cubicBezTo>
                  <a:close/>
                  <a:moveTo>
                    <a:pt x="40796" y="22860"/>
                  </a:moveTo>
                  <a:cubicBezTo>
                    <a:pt x="41250" y="22860"/>
                    <a:pt x="41699" y="22989"/>
                    <a:pt x="42155" y="23095"/>
                  </a:cubicBezTo>
                  <a:cubicBezTo>
                    <a:pt x="42842" y="23257"/>
                    <a:pt x="43608" y="23412"/>
                    <a:pt x="44006" y="24096"/>
                  </a:cubicBezTo>
                  <a:cubicBezTo>
                    <a:pt x="44139" y="24321"/>
                    <a:pt x="44072" y="24681"/>
                    <a:pt x="43820" y="24799"/>
                  </a:cubicBezTo>
                  <a:cubicBezTo>
                    <a:pt x="43566" y="24920"/>
                    <a:pt x="43273" y="24977"/>
                    <a:pt x="42984" y="24977"/>
                  </a:cubicBezTo>
                  <a:cubicBezTo>
                    <a:pt x="42871" y="24977"/>
                    <a:pt x="42758" y="24968"/>
                    <a:pt x="42648" y="24951"/>
                  </a:cubicBezTo>
                  <a:cubicBezTo>
                    <a:pt x="42359" y="24906"/>
                    <a:pt x="42044" y="24769"/>
                    <a:pt x="41764" y="24675"/>
                  </a:cubicBezTo>
                  <a:cubicBezTo>
                    <a:pt x="41103" y="24454"/>
                    <a:pt x="40367" y="24247"/>
                    <a:pt x="39927" y="23660"/>
                  </a:cubicBezTo>
                  <a:cubicBezTo>
                    <a:pt x="39724" y="23392"/>
                    <a:pt x="39833" y="23071"/>
                    <a:pt x="40150" y="22962"/>
                  </a:cubicBezTo>
                  <a:cubicBezTo>
                    <a:pt x="40367" y="22889"/>
                    <a:pt x="40582" y="22860"/>
                    <a:pt x="40796" y="22860"/>
                  </a:cubicBezTo>
                  <a:close/>
                  <a:moveTo>
                    <a:pt x="3685" y="0"/>
                  </a:moveTo>
                  <a:cubicBezTo>
                    <a:pt x="2415" y="0"/>
                    <a:pt x="1551" y="87"/>
                    <a:pt x="1329" y="111"/>
                  </a:cubicBezTo>
                  <a:cubicBezTo>
                    <a:pt x="729" y="1363"/>
                    <a:pt x="381" y="2587"/>
                    <a:pt x="295" y="3757"/>
                  </a:cubicBezTo>
                  <a:cubicBezTo>
                    <a:pt x="1" y="7700"/>
                    <a:pt x="664" y="9987"/>
                    <a:pt x="698" y="10106"/>
                  </a:cubicBezTo>
                  <a:cubicBezTo>
                    <a:pt x="1361" y="10576"/>
                    <a:pt x="1946" y="11063"/>
                    <a:pt x="2392" y="11517"/>
                  </a:cubicBezTo>
                  <a:cubicBezTo>
                    <a:pt x="2697" y="11423"/>
                    <a:pt x="3033" y="11300"/>
                    <a:pt x="3391" y="11153"/>
                  </a:cubicBezTo>
                  <a:cubicBezTo>
                    <a:pt x="4596" y="10653"/>
                    <a:pt x="7231" y="10078"/>
                    <a:pt x="9892" y="10078"/>
                  </a:cubicBezTo>
                  <a:cubicBezTo>
                    <a:pt x="12232" y="10078"/>
                    <a:pt x="14592" y="10522"/>
                    <a:pt x="16022" y="11853"/>
                  </a:cubicBezTo>
                  <a:cubicBezTo>
                    <a:pt x="16039" y="11865"/>
                    <a:pt x="16051" y="11881"/>
                    <a:pt x="16059" y="11902"/>
                  </a:cubicBezTo>
                  <a:cubicBezTo>
                    <a:pt x="16096" y="11982"/>
                    <a:pt x="16747" y="13389"/>
                    <a:pt x="16223" y="15014"/>
                  </a:cubicBezTo>
                  <a:cubicBezTo>
                    <a:pt x="15951" y="15853"/>
                    <a:pt x="15632" y="16385"/>
                    <a:pt x="15216" y="16691"/>
                  </a:cubicBezTo>
                  <a:cubicBezTo>
                    <a:pt x="14934" y="16899"/>
                    <a:pt x="14611" y="17001"/>
                    <a:pt x="14224" y="17001"/>
                  </a:cubicBezTo>
                  <a:cubicBezTo>
                    <a:pt x="14035" y="17001"/>
                    <a:pt x="13832" y="16977"/>
                    <a:pt x="13610" y="16929"/>
                  </a:cubicBezTo>
                  <a:lnTo>
                    <a:pt x="13471" y="16898"/>
                  </a:lnTo>
                  <a:cubicBezTo>
                    <a:pt x="12372" y="16654"/>
                    <a:pt x="11304" y="16531"/>
                    <a:pt x="10273" y="16531"/>
                  </a:cubicBezTo>
                  <a:cubicBezTo>
                    <a:pt x="8871" y="16531"/>
                    <a:pt x="7536" y="16757"/>
                    <a:pt x="6282" y="17209"/>
                  </a:cubicBezTo>
                  <a:cubicBezTo>
                    <a:pt x="6627" y="17547"/>
                    <a:pt x="7798" y="18764"/>
                    <a:pt x="8880" y="20673"/>
                  </a:cubicBezTo>
                  <a:cubicBezTo>
                    <a:pt x="9522" y="21808"/>
                    <a:pt x="10028" y="23001"/>
                    <a:pt x="10382" y="24218"/>
                  </a:cubicBezTo>
                  <a:cubicBezTo>
                    <a:pt x="10815" y="25706"/>
                    <a:pt x="11026" y="27240"/>
                    <a:pt x="11008" y="28783"/>
                  </a:cubicBezTo>
                  <a:cubicBezTo>
                    <a:pt x="10987" y="30340"/>
                    <a:pt x="10627" y="31625"/>
                    <a:pt x="9954" y="32586"/>
                  </a:cubicBezTo>
                  <a:cubicBezTo>
                    <a:pt x="9987" y="32588"/>
                    <a:pt x="10018" y="32605"/>
                    <a:pt x="10042" y="32627"/>
                  </a:cubicBezTo>
                  <a:cubicBezTo>
                    <a:pt x="14071" y="36302"/>
                    <a:pt x="15306" y="39266"/>
                    <a:pt x="16614" y="42407"/>
                  </a:cubicBezTo>
                  <a:cubicBezTo>
                    <a:pt x="16826" y="42918"/>
                    <a:pt x="17051" y="43460"/>
                    <a:pt x="17287" y="43992"/>
                  </a:cubicBezTo>
                  <a:cubicBezTo>
                    <a:pt x="18103" y="45850"/>
                    <a:pt x="18615" y="47704"/>
                    <a:pt x="18907" y="49512"/>
                  </a:cubicBezTo>
                  <a:cubicBezTo>
                    <a:pt x="22661" y="51984"/>
                    <a:pt x="27066" y="53498"/>
                    <a:pt x="31551" y="53850"/>
                  </a:cubicBezTo>
                  <a:cubicBezTo>
                    <a:pt x="32259" y="53905"/>
                    <a:pt x="32968" y="53932"/>
                    <a:pt x="33677" y="53932"/>
                  </a:cubicBezTo>
                  <a:cubicBezTo>
                    <a:pt x="40421" y="53932"/>
                    <a:pt x="47127" y="51463"/>
                    <a:pt x="52446" y="47288"/>
                  </a:cubicBezTo>
                  <a:cubicBezTo>
                    <a:pt x="54326" y="45813"/>
                    <a:pt x="56061" y="44101"/>
                    <a:pt x="57244" y="42026"/>
                  </a:cubicBezTo>
                  <a:cubicBezTo>
                    <a:pt x="57399" y="39420"/>
                    <a:pt x="57258" y="36586"/>
                    <a:pt x="56828" y="33515"/>
                  </a:cubicBezTo>
                  <a:cubicBezTo>
                    <a:pt x="55666" y="25276"/>
                    <a:pt x="48262" y="23152"/>
                    <a:pt x="42312" y="21446"/>
                  </a:cubicBezTo>
                  <a:lnTo>
                    <a:pt x="42210" y="21418"/>
                  </a:lnTo>
                  <a:cubicBezTo>
                    <a:pt x="40905" y="21043"/>
                    <a:pt x="39671" y="20687"/>
                    <a:pt x="38617" y="20290"/>
                  </a:cubicBezTo>
                  <a:cubicBezTo>
                    <a:pt x="33100" y="18222"/>
                    <a:pt x="27242" y="13807"/>
                    <a:pt x="19631" y="5977"/>
                  </a:cubicBezTo>
                  <a:cubicBezTo>
                    <a:pt x="18064" y="4363"/>
                    <a:pt x="16168" y="3051"/>
                    <a:pt x="13997" y="2073"/>
                  </a:cubicBezTo>
                  <a:cubicBezTo>
                    <a:pt x="12241" y="1284"/>
                    <a:pt x="10294" y="709"/>
                    <a:pt x="8213" y="365"/>
                  </a:cubicBezTo>
                  <a:cubicBezTo>
                    <a:pt x="6470" y="79"/>
                    <a:pt x="4894" y="0"/>
                    <a:pt x="368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30"/>
            <p:cNvSpPr/>
            <p:nvPr/>
          </p:nvSpPr>
          <p:spPr>
            <a:xfrm>
              <a:off x="1556350" y="4110175"/>
              <a:ext cx="47225" cy="219000"/>
            </a:xfrm>
            <a:custGeom>
              <a:rect b="b" l="l" r="r" t="t"/>
              <a:pathLst>
                <a:path extrusionOk="0" h="8760" w="1889">
                  <a:moveTo>
                    <a:pt x="1150" y="1"/>
                  </a:moveTo>
                  <a:cubicBezTo>
                    <a:pt x="354" y="2845"/>
                    <a:pt x="0" y="5811"/>
                    <a:pt x="123" y="8759"/>
                  </a:cubicBezTo>
                  <a:cubicBezTo>
                    <a:pt x="149" y="8649"/>
                    <a:pt x="505" y="7157"/>
                    <a:pt x="532" y="6879"/>
                  </a:cubicBezTo>
                  <a:cubicBezTo>
                    <a:pt x="563" y="6507"/>
                    <a:pt x="575" y="5969"/>
                    <a:pt x="508" y="5684"/>
                  </a:cubicBezTo>
                  <a:cubicBezTo>
                    <a:pt x="413" y="5271"/>
                    <a:pt x="620" y="4952"/>
                    <a:pt x="841" y="4610"/>
                  </a:cubicBezTo>
                  <a:cubicBezTo>
                    <a:pt x="1009" y="4348"/>
                    <a:pt x="1060" y="4046"/>
                    <a:pt x="1119" y="3696"/>
                  </a:cubicBezTo>
                  <a:lnTo>
                    <a:pt x="1125" y="3667"/>
                  </a:lnTo>
                  <a:cubicBezTo>
                    <a:pt x="1140" y="3573"/>
                    <a:pt x="1158" y="3473"/>
                    <a:pt x="1179" y="3370"/>
                  </a:cubicBezTo>
                  <a:cubicBezTo>
                    <a:pt x="1258" y="2982"/>
                    <a:pt x="1391" y="2693"/>
                    <a:pt x="1498" y="2460"/>
                  </a:cubicBezTo>
                  <a:lnTo>
                    <a:pt x="1506" y="2444"/>
                  </a:lnTo>
                  <a:cubicBezTo>
                    <a:pt x="1549" y="2358"/>
                    <a:pt x="1580" y="2290"/>
                    <a:pt x="1600" y="2233"/>
                  </a:cubicBezTo>
                  <a:cubicBezTo>
                    <a:pt x="1643" y="2118"/>
                    <a:pt x="1711" y="2049"/>
                    <a:pt x="1762" y="1996"/>
                  </a:cubicBezTo>
                  <a:cubicBezTo>
                    <a:pt x="1841" y="1910"/>
                    <a:pt x="1889" y="1859"/>
                    <a:pt x="1848" y="1588"/>
                  </a:cubicBezTo>
                  <a:lnTo>
                    <a:pt x="1823" y="1408"/>
                  </a:lnTo>
                  <a:cubicBezTo>
                    <a:pt x="1786" y="1136"/>
                    <a:pt x="1786" y="1136"/>
                    <a:pt x="1571" y="778"/>
                  </a:cubicBezTo>
                  <a:lnTo>
                    <a:pt x="1488" y="637"/>
                  </a:lnTo>
                  <a:cubicBezTo>
                    <a:pt x="1336" y="385"/>
                    <a:pt x="1224" y="195"/>
                    <a:pt x="1150" y="1"/>
                  </a:cubicBezTo>
                  <a:close/>
                </a:path>
              </a:pathLst>
            </a:custGeom>
            <a:solidFill>
              <a:srgbClr val="D75C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30"/>
            <p:cNvSpPr/>
            <p:nvPr/>
          </p:nvSpPr>
          <p:spPr>
            <a:xfrm>
              <a:off x="2133300" y="350260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75C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30"/>
            <p:cNvSpPr/>
            <p:nvPr/>
          </p:nvSpPr>
          <p:spPr>
            <a:xfrm>
              <a:off x="1559250" y="3391925"/>
              <a:ext cx="1036025" cy="1628700"/>
            </a:xfrm>
            <a:custGeom>
              <a:rect b="b" l="l" r="r" t="t"/>
              <a:pathLst>
                <a:path extrusionOk="0" h="65148" w="41441">
                  <a:moveTo>
                    <a:pt x="33758" y="4434"/>
                  </a:moveTo>
                  <a:cubicBezTo>
                    <a:pt x="33795" y="4434"/>
                    <a:pt x="33833" y="4436"/>
                    <a:pt x="33871" y="4442"/>
                  </a:cubicBezTo>
                  <a:lnTo>
                    <a:pt x="33955" y="4450"/>
                  </a:lnTo>
                  <a:cubicBezTo>
                    <a:pt x="33963" y="4452"/>
                    <a:pt x="33969" y="4452"/>
                    <a:pt x="33975" y="4456"/>
                  </a:cubicBezTo>
                  <a:lnTo>
                    <a:pt x="33973" y="4452"/>
                  </a:lnTo>
                  <a:cubicBezTo>
                    <a:pt x="33979" y="4452"/>
                    <a:pt x="33984" y="4452"/>
                    <a:pt x="33990" y="4456"/>
                  </a:cubicBezTo>
                  <a:cubicBezTo>
                    <a:pt x="34004" y="4456"/>
                    <a:pt x="34020" y="4460"/>
                    <a:pt x="34035" y="4464"/>
                  </a:cubicBezTo>
                  <a:lnTo>
                    <a:pt x="34074" y="4480"/>
                  </a:lnTo>
                  <a:cubicBezTo>
                    <a:pt x="34076" y="4480"/>
                    <a:pt x="34078" y="4480"/>
                    <a:pt x="34082" y="4483"/>
                  </a:cubicBezTo>
                  <a:cubicBezTo>
                    <a:pt x="34086" y="4487"/>
                    <a:pt x="34094" y="4489"/>
                    <a:pt x="34098" y="4491"/>
                  </a:cubicBezTo>
                  <a:cubicBezTo>
                    <a:pt x="34104" y="4497"/>
                    <a:pt x="34104" y="4497"/>
                    <a:pt x="34108" y="4499"/>
                  </a:cubicBezTo>
                  <a:cubicBezTo>
                    <a:pt x="34164" y="4530"/>
                    <a:pt x="34211" y="4570"/>
                    <a:pt x="34252" y="4620"/>
                  </a:cubicBezTo>
                  <a:cubicBezTo>
                    <a:pt x="34327" y="4708"/>
                    <a:pt x="34348" y="4830"/>
                    <a:pt x="34331" y="4941"/>
                  </a:cubicBezTo>
                  <a:cubicBezTo>
                    <a:pt x="34323" y="5000"/>
                    <a:pt x="34307" y="5051"/>
                    <a:pt x="34272" y="5096"/>
                  </a:cubicBezTo>
                  <a:cubicBezTo>
                    <a:pt x="34247" y="5145"/>
                    <a:pt x="34211" y="5186"/>
                    <a:pt x="34166" y="5219"/>
                  </a:cubicBezTo>
                  <a:cubicBezTo>
                    <a:pt x="34119" y="5256"/>
                    <a:pt x="34067" y="5278"/>
                    <a:pt x="34012" y="5289"/>
                  </a:cubicBezTo>
                  <a:cubicBezTo>
                    <a:pt x="33977" y="5301"/>
                    <a:pt x="33942" y="5307"/>
                    <a:pt x="33907" y="5307"/>
                  </a:cubicBezTo>
                  <a:cubicBezTo>
                    <a:pt x="33885" y="5307"/>
                    <a:pt x="33863" y="5305"/>
                    <a:pt x="33840" y="5301"/>
                  </a:cubicBezTo>
                  <a:cubicBezTo>
                    <a:pt x="33797" y="5289"/>
                    <a:pt x="33750" y="5276"/>
                    <a:pt x="33707" y="5264"/>
                  </a:cubicBezTo>
                  <a:cubicBezTo>
                    <a:pt x="33687" y="5256"/>
                    <a:pt x="33666" y="5250"/>
                    <a:pt x="33644" y="5244"/>
                  </a:cubicBezTo>
                  <a:cubicBezTo>
                    <a:pt x="33599" y="5229"/>
                    <a:pt x="33556" y="5215"/>
                    <a:pt x="33517" y="5186"/>
                  </a:cubicBezTo>
                  <a:cubicBezTo>
                    <a:pt x="33433" y="5125"/>
                    <a:pt x="33372" y="5049"/>
                    <a:pt x="33302" y="4969"/>
                  </a:cubicBezTo>
                  <a:cubicBezTo>
                    <a:pt x="33292" y="4961"/>
                    <a:pt x="33280" y="4959"/>
                    <a:pt x="33272" y="4951"/>
                  </a:cubicBezTo>
                  <a:cubicBezTo>
                    <a:pt x="33247" y="4933"/>
                    <a:pt x="33227" y="4910"/>
                    <a:pt x="33214" y="4881"/>
                  </a:cubicBezTo>
                  <a:cubicBezTo>
                    <a:pt x="33198" y="4845"/>
                    <a:pt x="33188" y="4804"/>
                    <a:pt x="33188" y="4759"/>
                  </a:cubicBezTo>
                  <a:cubicBezTo>
                    <a:pt x="33188" y="4712"/>
                    <a:pt x="33214" y="4663"/>
                    <a:pt x="33245" y="4624"/>
                  </a:cubicBezTo>
                  <a:cubicBezTo>
                    <a:pt x="33263" y="4599"/>
                    <a:pt x="33286" y="4579"/>
                    <a:pt x="33314" y="4564"/>
                  </a:cubicBezTo>
                  <a:cubicBezTo>
                    <a:pt x="33335" y="4560"/>
                    <a:pt x="33351" y="4552"/>
                    <a:pt x="33372" y="4544"/>
                  </a:cubicBezTo>
                  <a:cubicBezTo>
                    <a:pt x="33386" y="4542"/>
                    <a:pt x="33400" y="4542"/>
                    <a:pt x="33417" y="4540"/>
                  </a:cubicBezTo>
                  <a:cubicBezTo>
                    <a:pt x="33427" y="4532"/>
                    <a:pt x="33437" y="4528"/>
                    <a:pt x="33447" y="4519"/>
                  </a:cubicBezTo>
                  <a:cubicBezTo>
                    <a:pt x="33482" y="4501"/>
                    <a:pt x="33521" y="4487"/>
                    <a:pt x="33560" y="4472"/>
                  </a:cubicBezTo>
                  <a:cubicBezTo>
                    <a:pt x="33591" y="4462"/>
                    <a:pt x="33617" y="4452"/>
                    <a:pt x="33646" y="4442"/>
                  </a:cubicBezTo>
                  <a:cubicBezTo>
                    <a:pt x="33683" y="4436"/>
                    <a:pt x="33720" y="4434"/>
                    <a:pt x="33758" y="4434"/>
                  </a:cubicBezTo>
                  <a:close/>
                  <a:moveTo>
                    <a:pt x="30474" y="3914"/>
                  </a:moveTo>
                  <a:cubicBezTo>
                    <a:pt x="30672" y="3914"/>
                    <a:pt x="30871" y="3920"/>
                    <a:pt x="31070" y="3930"/>
                  </a:cubicBezTo>
                  <a:cubicBezTo>
                    <a:pt x="31561" y="3957"/>
                    <a:pt x="32312" y="3928"/>
                    <a:pt x="32666" y="4325"/>
                  </a:cubicBezTo>
                  <a:cubicBezTo>
                    <a:pt x="32768" y="4437"/>
                    <a:pt x="32723" y="4699"/>
                    <a:pt x="32613" y="4793"/>
                  </a:cubicBezTo>
                  <a:cubicBezTo>
                    <a:pt x="32465" y="4910"/>
                    <a:pt x="32294" y="4946"/>
                    <a:pt x="32115" y="4946"/>
                  </a:cubicBezTo>
                  <a:cubicBezTo>
                    <a:pt x="31865" y="4946"/>
                    <a:pt x="31599" y="4877"/>
                    <a:pt x="31357" y="4859"/>
                  </a:cubicBezTo>
                  <a:cubicBezTo>
                    <a:pt x="31060" y="4836"/>
                    <a:pt x="30762" y="4829"/>
                    <a:pt x="30462" y="4829"/>
                  </a:cubicBezTo>
                  <a:cubicBezTo>
                    <a:pt x="30384" y="4829"/>
                    <a:pt x="30306" y="4829"/>
                    <a:pt x="30227" y="4830"/>
                  </a:cubicBezTo>
                  <a:cubicBezTo>
                    <a:pt x="29452" y="4841"/>
                    <a:pt x="28697" y="4939"/>
                    <a:pt x="27940" y="5090"/>
                  </a:cubicBezTo>
                  <a:cubicBezTo>
                    <a:pt x="27027" y="5274"/>
                    <a:pt x="26113" y="5526"/>
                    <a:pt x="25233" y="5829"/>
                  </a:cubicBezTo>
                  <a:cubicBezTo>
                    <a:pt x="24419" y="6105"/>
                    <a:pt x="23688" y="6553"/>
                    <a:pt x="22997" y="7064"/>
                  </a:cubicBezTo>
                  <a:cubicBezTo>
                    <a:pt x="22988" y="7071"/>
                    <a:pt x="22979" y="7074"/>
                    <a:pt x="22970" y="7074"/>
                  </a:cubicBezTo>
                  <a:cubicBezTo>
                    <a:pt x="22932" y="7074"/>
                    <a:pt x="22903" y="7018"/>
                    <a:pt x="22942" y="6985"/>
                  </a:cubicBezTo>
                  <a:cubicBezTo>
                    <a:pt x="23529" y="6459"/>
                    <a:pt x="24181" y="6037"/>
                    <a:pt x="24820" y="5583"/>
                  </a:cubicBezTo>
                  <a:cubicBezTo>
                    <a:pt x="25616" y="5021"/>
                    <a:pt x="26473" y="4597"/>
                    <a:pt x="27412" y="4337"/>
                  </a:cubicBezTo>
                  <a:cubicBezTo>
                    <a:pt x="28226" y="4110"/>
                    <a:pt x="29063" y="3979"/>
                    <a:pt x="29908" y="3930"/>
                  </a:cubicBezTo>
                  <a:cubicBezTo>
                    <a:pt x="30096" y="3919"/>
                    <a:pt x="30284" y="3914"/>
                    <a:pt x="30474" y="3914"/>
                  </a:cubicBezTo>
                  <a:close/>
                  <a:moveTo>
                    <a:pt x="10050" y="1957"/>
                  </a:moveTo>
                  <a:cubicBezTo>
                    <a:pt x="10097" y="1957"/>
                    <a:pt x="10127" y="2036"/>
                    <a:pt x="10069" y="2064"/>
                  </a:cubicBezTo>
                  <a:cubicBezTo>
                    <a:pt x="9729" y="2236"/>
                    <a:pt x="9412" y="2508"/>
                    <a:pt x="9121" y="2760"/>
                  </a:cubicBezTo>
                  <a:cubicBezTo>
                    <a:pt x="8784" y="3048"/>
                    <a:pt x="8446" y="3376"/>
                    <a:pt x="8170" y="3723"/>
                  </a:cubicBezTo>
                  <a:cubicBezTo>
                    <a:pt x="7583" y="4460"/>
                    <a:pt x="7041" y="5190"/>
                    <a:pt x="6605" y="6027"/>
                  </a:cubicBezTo>
                  <a:cubicBezTo>
                    <a:pt x="5787" y="7584"/>
                    <a:pt x="5310" y="9151"/>
                    <a:pt x="5289" y="10984"/>
                  </a:cubicBezTo>
                  <a:cubicBezTo>
                    <a:pt x="5281" y="11422"/>
                    <a:pt x="5310" y="11862"/>
                    <a:pt x="5361" y="12296"/>
                  </a:cubicBezTo>
                  <a:cubicBezTo>
                    <a:pt x="5390" y="12517"/>
                    <a:pt x="5433" y="12734"/>
                    <a:pt x="5453" y="12957"/>
                  </a:cubicBezTo>
                  <a:cubicBezTo>
                    <a:pt x="5484" y="13288"/>
                    <a:pt x="5521" y="13710"/>
                    <a:pt x="5302" y="13990"/>
                  </a:cubicBezTo>
                  <a:cubicBezTo>
                    <a:pt x="5229" y="14086"/>
                    <a:pt x="5111" y="14159"/>
                    <a:pt x="4989" y="14159"/>
                  </a:cubicBezTo>
                  <a:cubicBezTo>
                    <a:pt x="4952" y="14159"/>
                    <a:pt x="4915" y="14152"/>
                    <a:pt x="4878" y="14137"/>
                  </a:cubicBezTo>
                  <a:cubicBezTo>
                    <a:pt x="4279" y="13888"/>
                    <a:pt x="4172" y="13090"/>
                    <a:pt x="4103" y="12517"/>
                  </a:cubicBezTo>
                  <a:cubicBezTo>
                    <a:pt x="4043" y="12040"/>
                    <a:pt x="4019" y="11557"/>
                    <a:pt x="4027" y="11077"/>
                  </a:cubicBezTo>
                  <a:cubicBezTo>
                    <a:pt x="4052" y="9202"/>
                    <a:pt x="4559" y="7345"/>
                    <a:pt x="5537" y="5741"/>
                  </a:cubicBezTo>
                  <a:cubicBezTo>
                    <a:pt x="6136" y="4763"/>
                    <a:pt x="6973" y="3877"/>
                    <a:pt x="7914" y="3224"/>
                  </a:cubicBezTo>
                  <a:cubicBezTo>
                    <a:pt x="8256" y="2987"/>
                    <a:pt x="8585" y="2754"/>
                    <a:pt x="8948" y="2543"/>
                  </a:cubicBezTo>
                  <a:cubicBezTo>
                    <a:pt x="9302" y="2334"/>
                    <a:pt x="9676" y="2175"/>
                    <a:pt x="10026" y="1964"/>
                  </a:cubicBezTo>
                  <a:cubicBezTo>
                    <a:pt x="10034" y="1959"/>
                    <a:pt x="10042" y="1957"/>
                    <a:pt x="10050" y="1957"/>
                  </a:cubicBezTo>
                  <a:close/>
                  <a:moveTo>
                    <a:pt x="15136" y="4917"/>
                  </a:moveTo>
                  <a:cubicBezTo>
                    <a:pt x="16555" y="4917"/>
                    <a:pt x="17958" y="5496"/>
                    <a:pt x="19018" y="6451"/>
                  </a:cubicBezTo>
                  <a:cubicBezTo>
                    <a:pt x="19678" y="7044"/>
                    <a:pt x="20237" y="7934"/>
                    <a:pt x="19961" y="8775"/>
                  </a:cubicBezTo>
                  <a:cubicBezTo>
                    <a:pt x="19709" y="9544"/>
                    <a:pt x="18881" y="9933"/>
                    <a:pt x="18197" y="10371"/>
                  </a:cubicBezTo>
                  <a:cubicBezTo>
                    <a:pt x="16665" y="11357"/>
                    <a:pt x="15578" y="13010"/>
                    <a:pt x="15280" y="14806"/>
                  </a:cubicBezTo>
                  <a:cubicBezTo>
                    <a:pt x="15130" y="15686"/>
                    <a:pt x="15128" y="16684"/>
                    <a:pt x="14508" y="17329"/>
                  </a:cubicBezTo>
                  <a:cubicBezTo>
                    <a:pt x="14312" y="17536"/>
                    <a:pt x="14062" y="17689"/>
                    <a:pt x="13796" y="17797"/>
                  </a:cubicBezTo>
                  <a:cubicBezTo>
                    <a:pt x="13543" y="17900"/>
                    <a:pt x="13274" y="17962"/>
                    <a:pt x="13005" y="17962"/>
                  </a:cubicBezTo>
                  <a:cubicBezTo>
                    <a:pt x="12900" y="17962"/>
                    <a:pt x="12795" y="17953"/>
                    <a:pt x="12692" y="17932"/>
                  </a:cubicBezTo>
                  <a:cubicBezTo>
                    <a:pt x="12006" y="17799"/>
                    <a:pt x="11497" y="17229"/>
                    <a:pt x="11118" y="16646"/>
                  </a:cubicBezTo>
                  <a:cubicBezTo>
                    <a:pt x="10165" y="15170"/>
                    <a:pt x="9709" y="13376"/>
                    <a:pt x="9833" y="11623"/>
                  </a:cubicBezTo>
                  <a:cubicBezTo>
                    <a:pt x="9850" y="10549"/>
                    <a:pt x="10042" y="9479"/>
                    <a:pt x="10392" y="8462"/>
                  </a:cubicBezTo>
                  <a:cubicBezTo>
                    <a:pt x="10568" y="7954"/>
                    <a:pt x="10789" y="7455"/>
                    <a:pt x="11090" y="7005"/>
                  </a:cubicBezTo>
                  <a:cubicBezTo>
                    <a:pt x="11931" y="5761"/>
                    <a:pt x="13402" y="4994"/>
                    <a:pt x="14903" y="4922"/>
                  </a:cubicBezTo>
                  <a:cubicBezTo>
                    <a:pt x="14981" y="4919"/>
                    <a:pt x="15059" y="4917"/>
                    <a:pt x="15136" y="4917"/>
                  </a:cubicBezTo>
                  <a:close/>
                  <a:moveTo>
                    <a:pt x="5071" y="15027"/>
                  </a:moveTo>
                  <a:cubicBezTo>
                    <a:pt x="5126" y="15027"/>
                    <a:pt x="5181" y="15040"/>
                    <a:pt x="5228" y="15068"/>
                  </a:cubicBezTo>
                  <a:cubicBezTo>
                    <a:pt x="5320" y="15121"/>
                    <a:pt x="5418" y="15183"/>
                    <a:pt x="5482" y="15275"/>
                  </a:cubicBezTo>
                  <a:cubicBezTo>
                    <a:pt x="5562" y="15391"/>
                    <a:pt x="5643" y="15518"/>
                    <a:pt x="5699" y="15647"/>
                  </a:cubicBezTo>
                  <a:cubicBezTo>
                    <a:pt x="5797" y="15864"/>
                    <a:pt x="5864" y="16103"/>
                    <a:pt x="5950" y="16328"/>
                  </a:cubicBezTo>
                  <a:cubicBezTo>
                    <a:pt x="6006" y="16486"/>
                    <a:pt x="6046" y="16650"/>
                    <a:pt x="6093" y="16809"/>
                  </a:cubicBezTo>
                  <a:cubicBezTo>
                    <a:pt x="6128" y="16922"/>
                    <a:pt x="6161" y="17034"/>
                    <a:pt x="6196" y="17147"/>
                  </a:cubicBezTo>
                  <a:cubicBezTo>
                    <a:pt x="6202" y="17175"/>
                    <a:pt x="6212" y="17204"/>
                    <a:pt x="6220" y="17235"/>
                  </a:cubicBezTo>
                  <a:cubicBezTo>
                    <a:pt x="6222" y="17255"/>
                    <a:pt x="6229" y="17274"/>
                    <a:pt x="6233" y="17294"/>
                  </a:cubicBezTo>
                  <a:cubicBezTo>
                    <a:pt x="6239" y="17474"/>
                    <a:pt x="6247" y="17656"/>
                    <a:pt x="6253" y="17838"/>
                  </a:cubicBezTo>
                  <a:cubicBezTo>
                    <a:pt x="6241" y="18045"/>
                    <a:pt x="6042" y="18225"/>
                    <a:pt x="5850" y="18268"/>
                  </a:cubicBezTo>
                  <a:cubicBezTo>
                    <a:pt x="5810" y="18278"/>
                    <a:pt x="5769" y="18282"/>
                    <a:pt x="5728" y="18282"/>
                  </a:cubicBezTo>
                  <a:cubicBezTo>
                    <a:pt x="5561" y="18282"/>
                    <a:pt x="5394" y="18204"/>
                    <a:pt x="5298" y="18063"/>
                  </a:cubicBezTo>
                  <a:cubicBezTo>
                    <a:pt x="5036" y="17685"/>
                    <a:pt x="4954" y="17233"/>
                    <a:pt x="4850" y="16793"/>
                  </a:cubicBezTo>
                  <a:cubicBezTo>
                    <a:pt x="4805" y="16588"/>
                    <a:pt x="4768" y="16384"/>
                    <a:pt x="4727" y="16179"/>
                  </a:cubicBezTo>
                  <a:cubicBezTo>
                    <a:pt x="4661" y="15844"/>
                    <a:pt x="4637" y="15483"/>
                    <a:pt x="4807" y="15172"/>
                  </a:cubicBezTo>
                  <a:cubicBezTo>
                    <a:pt x="4859" y="15077"/>
                    <a:pt x="4966" y="15027"/>
                    <a:pt x="5071" y="15027"/>
                  </a:cubicBezTo>
                  <a:close/>
                  <a:moveTo>
                    <a:pt x="33361" y="30147"/>
                  </a:moveTo>
                  <a:cubicBezTo>
                    <a:pt x="33394" y="30147"/>
                    <a:pt x="33427" y="30159"/>
                    <a:pt x="33454" y="30190"/>
                  </a:cubicBezTo>
                  <a:cubicBezTo>
                    <a:pt x="34241" y="31069"/>
                    <a:pt x="34947" y="31986"/>
                    <a:pt x="35571" y="32990"/>
                  </a:cubicBezTo>
                  <a:cubicBezTo>
                    <a:pt x="36666" y="34756"/>
                    <a:pt x="37392" y="36673"/>
                    <a:pt x="37871" y="38690"/>
                  </a:cubicBezTo>
                  <a:cubicBezTo>
                    <a:pt x="38077" y="39574"/>
                    <a:pt x="38210" y="40474"/>
                    <a:pt x="38300" y="41377"/>
                  </a:cubicBezTo>
                  <a:cubicBezTo>
                    <a:pt x="38343" y="41806"/>
                    <a:pt x="38382" y="42240"/>
                    <a:pt x="38388" y="42678"/>
                  </a:cubicBezTo>
                  <a:cubicBezTo>
                    <a:pt x="38384" y="43079"/>
                    <a:pt x="38354" y="43476"/>
                    <a:pt x="38302" y="43875"/>
                  </a:cubicBezTo>
                  <a:cubicBezTo>
                    <a:pt x="38270" y="44147"/>
                    <a:pt x="38221" y="44286"/>
                    <a:pt x="38114" y="44529"/>
                  </a:cubicBezTo>
                  <a:cubicBezTo>
                    <a:pt x="38071" y="44630"/>
                    <a:pt x="38034" y="44736"/>
                    <a:pt x="37994" y="44838"/>
                  </a:cubicBezTo>
                  <a:cubicBezTo>
                    <a:pt x="37956" y="44935"/>
                    <a:pt x="37853" y="44986"/>
                    <a:pt x="37753" y="44986"/>
                  </a:cubicBezTo>
                  <a:cubicBezTo>
                    <a:pt x="37651" y="44986"/>
                    <a:pt x="37551" y="44934"/>
                    <a:pt x="37521" y="44826"/>
                  </a:cubicBezTo>
                  <a:cubicBezTo>
                    <a:pt x="37439" y="44529"/>
                    <a:pt x="37327" y="44235"/>
                    <a:pt x="37304" y="43928"/>
                  </a:cubicBezTo>
                  <a:cubicBezTo>
                    <a:pt x="37273" y="43545"/>
                    <a:pt x="37243" y="43165"/>
                    <a:pt x="37212" y="42782"/>
                  </a:cubicBezTo>
                  <a:cubicBezTo>
                    <a:pt x="37171" y="42297"/>
                    <a:pt x="37161" y="41808"/>
                    <a:pt x="37116" y="41324"/>
                  </a:cubicBezTo>
                  <a:cubicBezTo>
                    <a:pt x="36946" y="39445"/>
                    <a:pt x="36502" y="37606"/>
                    <a:pt x="35892" y="35824"/>
                  </a:cubicBezTo>
                  <a:cubicBezTo>
                    <a:pt x="35238" y="33917"/>
                    <a:pt x="34389" y="32006"/>
                    <a:pt x="33265" y="30323"/>
                  </a:cubicBezTo>
                  <a:cubicBezTo>
                    <a:pt x="33202" y="30232"/>
                    <a:pt x="33278" y="30147"/>
                    <a:pt x="33361" y="30147"/>
                  </a:cubicBezTo>
                  <a:close/>
                  <a:moveTo>
                    <a:pt x="37595" y="46046"/>
                  </a:moveTo>
                  <a:cubicBezTo>
                    <a:pt x="37628" y="46046"/>
                    <a:pt x="37660" y="46050"/>
                    <a:pt x="37693" y="46060"/>
                  </a:cubicBezTo>
                  <a:cubicBezTo>
                    <a:pt x="37848" y="46103"/>
                    <a:pt x="37979" y="46228"/>
                    <a:pt x="38030" y="46381"/>
                  </a:cubicBezTo>
                  <a:cubicBezTo>
                    <a:pt x="38092" y="46567"/>
                    <a:pt x="38102" y="46766"/>
                    <a:pt x="38098" y="46952"/>
                  </a:cubicBezTo>
                  <a:cubicBezTo>
                    <a:pt x="38098" y="47017"/>
                    <a:pt x="38096" y="47085"/>
                    <a:pt x="38094" y="47150"/>
                  </a:cubicBezTo>
                  <a:cubicBezTo>
                    <a:pt x="38092" y="47185"/>
                    <a:pt x="38092" y="47218"/>
                    <a:pt x="38088" y="47251"/>
                  </a:cubicBezTo>
                  <a:cubicBezTo>
                    <a:pt x="38086" y="47273"/>
                    <a:pt x="38086" y="47294"/>
                    <a:pt x="38084" y="47314"/>
                  </a:cubicBezTo>
                  <a:cubicBezTo>
                    <a:pt x="38077" y="47363"/>
                    <a:pt x="38073" y="47410"/>
                    <a:pt x="38067" y="47457"/>
                  </a:cubicBezTo>
                  <a:cubicBezTo>
                    <a:pt x="37965" y="47635"/>
                    <a:pt x="37867" y="47809"/>
                    <a:pt x="37766" y="47985"/>
                  </a:cubicBezTo>
                  <a:cubicBezTo>
                    <a:pt x="37691" y="48042"/>
                    <a:pt x="37601" y="48069"/>
                    <a:pt x="37511" y="48069"/>
                  </a:cubicBezTo>
                  <a:cubicBezTo>
                    <a:pt x="37507" y="48069"/>
                    <a:pt x="37504" y="48069"/>
                    <a:pt x="37500" y="48069"/>
                  </a:cubicBezTo>
                  <a:cubicBezTo>
                    <a:pt x="37412" y="48069"/>
                    <a:pt x="37308" y="48044"/>
                    <a:pt x="37243" y="47983"/>
                  </a:cubicBezTo>
                  <a:cubicBezTo>
                    <a:pt x="37165" y="47924"/>
                    <a:pt x="37104" y="47852"/>
                    <a:pt x="37059" y="47768"/>
                  </a:cubicBezTo>
                  <a:cubicBezTo>
                    <a:pt x="37020" y="47682"/>
                    <a:pt x="36999" y="47596"/>
                    <a:pt x="36991" y="47504"/>
                  </a:cubicBezTo>
                  <a:cubicBezTo>
                    <a:pt x="36981" y="47435"/>
                    <a:pt x="36969" y="47363"/>
                    <a:pt x="36977" y="47294"/>
                  </a:cubicBezTo>
                  <a:cubicBezTo>
                    <a:pt x="36981" y="47230"/>
                    <a:pt x="36987" y="47165"/>
                    <a:pt x="36993" y="47099"/>
                  </a:cubicBezTo>
                  <a:cubicBezTo>
                    <a:pt x="37018" y="46850"/>
                    <a:pt x="37028" y="46338"/>
                    <a:pt x="37265" y="46228"/>
                  </a:cubicBezTo>
                  <a:cubicBezTo>
                    <a:pt x="37288" y="46185"/>
                    <a:pt x="37325" y="46148"/>
                    <a:pt x="37365" y="46123"/>
                  </a:cubicBezTo>
                  <a:cubicBezTo>
                    <a:pt x="37390" y="46103"/>
                    <a:pt x="37419" y="46086"/>
                    <a:pt x="37449" y="46076"/>
                  </a:cubicBezTo>
                  <a:cubicBezTo>
                    <a:pt x="37495" y="46056"/>
                    <a:pt x="37545" y="46046"/>
                    <a:pt x="37595" y="46046"/>
                  </a:cubicBezTo>
                  <a:close/>
                  <a:moveTo>
                    <a:pt x="13506" y="1"/>
                  </a:moveTo>
                  <a:cubicBezTo>
                    <a:pt x="13455" y="1"/>
                    <a:pt x="13405" y="1"/>
                    <a:pt x="13354" y="2"/>
                  </a:cubicBezTo>
                  <a:cubicBezTo>
                    <a:pt x="10648" y="41"/>
                    <a:pt x="8350" y="1072"/>
                    <a:pt x="6531" y="3069"/>
                  </a:cubicBezTo>
                  <a:cubicBezTo>
                    <a:pt x="5355" y="4360"/>
                    <a:pt x="4494" y="5978"/>
                    <a:pt x="3972" y="7885"/>
                  </a:cubicBezTo>
                  <a:cubicBezTo>
                    <a:pt x="3540" y="9460"/>
                    <a:pt x="3336" y="11242"/>
                    <a:pt x="3360" y="13184"/>
                  </a:cubicBezTo>
                  <a:cubicBezTo>
                    <a:pt x="3364" y="13188"/>
                    <a:pt x="3364" y="13194"/>
                    <a:pt x="3364" y="13200"/>
                  </a:cubicBezTo>
                  <a:cubicBezTo>
                    <a:pt x="3364" y="13206"/>
                    <a:pt x="3364" y="13215"/>
                    <a:pt x="3360" y="13227"/>
                  </a:cubicBezTo>
                  <a:cubicBezTo>
                    <a:pt x="3422" y="16999"/>
                    <a:pt x="4338" y="20263"/>
                    <a:pt x="4543" y="20942"/>
                  </a:cubicBezTo>
                  <a:cubicBezTo>
                    <a:pt x="4551" y="20940"/>
                    <a:pt x="4561" y="20938"/>
                    <a:pt x="4567" y="20934"/>
                  </a:cubicBezTo>
                  <a:lnTo>
                    <a:pt x="4567" y="20934"/>
                  </a:lnTo>
                  <a:cubicBezTo>
                    <a:pt x="4561" y="20944"/>
                    <a:pt x="4555" y="20952"/>
                    <a:pt x="4547" y="20962"/>
                  </a:cubicBezTo>
                  <a:cubicBezTo>
                    <a:pt x="4547" y="20964"/>
                    <a:pt x="4551" y="20971"/>
                    <a:pt x="4551" y="20973"/>
                  </a:cubicBezTo>
                  <a:cubicBezTo>
                    <a:pt x="4933" y="20735"/>
                    <a:pt x="5312" y="20529"/>
                    <a:pt x="5678" y="20361"/>
                  </a:cubicBezTo>
                  <a:cubicBezTo>
                    <a:pt x="5697" y="20352"/>
                    <a:pt x="5717" y="20348"/>
                    <a:pt x="5738" y="20348"/>
                  </a:cubicBezTo>
                  <a:cubicBezTo>
                    <a:pt x="5756" y="20348"/>
                    <a:pt x="5775" y="20351"/>
                    <a:pt x="5793" y="20357"/>
                  </a:cubicBezTo>
                  <a:cubicBezTo>
                    <a:pt x="5832" y="20371"/>
                    <a:pt x="5864" y="20400"/>
                    <a:pt x="5881" y="20437"/>
                  </a:cubicBezTo>
                  <a:cubicBezTo>
                    <a:pt x="5895" y="20471"/>
                    <a:pt x="5897" y="20512"/>
                    <a:pt x="5883" y="20551"/>
                  </a:cubicBezTo>
                  <a:cubicBezTo>
                    <a:pt x="5866" y="20590"/>
                    <a:pt x="5840" y="20623"/>
                    <a:pt x="5803" y="20637"/>
                  </a:cubicBezTo>
                  <a:cubicBezTo>
                    <a:pt x="5461" y="20797"/>
                    <a:pt x="4868" y="21102"/>
                    <a:pt x="4131" y="21613"/>
                  </a:cubicBezTo>
                  <a:cubicBezTo>
                    <a:pt x="3248" y="23049"/>
                    <a:pt x="2501" y="24563"/>
                    <a:pt x="1895" y="26137"/>
                  </a:cubicBezTo>
                  <a:cubicBezTo>
                    <a:pt x="1916" y="26169"/>
                    <a:pt x="1932" y="26202"/>
                    <a:pt x="1946" y="26237"/>
                  </a:cubicBezTo>
                  <a:cubicBezTo>
                    <a:pt x="1957" y="26259"/>
                    <a:pt x="1967" y="26282"/>
                    <a:pt x="1975" y="26292"/>
                  </a:cubicBezTo>
                  <a:cubicBezTo>
                    <a:pt x="1987" y="26292"/>
                    <a:pt x="2018" y="26282"/>
                    <a:pt x="2049" y="26272"/>
                  </a:cubicBezTo>
                  <a:cubicBezTo>
                    <a:pt x="2137" y="26247"/>
                    <a:pt x="2223" y="26208"/>
                    <a:pt x="2306" y="26171"/>
                  </a:cubicBezTo>
                  <a:lnTo>
                    <a:pt x="2337" y="26159"/>
                  </a:lnTo>
                  <a:cubicBezTo>
                    <a:pt x="2502" y="26089"/>
                    <a:pt x="2659" y="26021"/>
                    <a:pt x="2807" y="26021"/>
                  </a:cubicBezTo>
                  <a:cubicBezTo>
                    <a:pt x="2883" y="26021"/>
                    <a:pt x="2957" y="26039"/>
                    <a:pt x="3029" y="26083"/>
                  </a:cubicBezTo>
                  <a:cubicBezTo>
                    <a:pt x="3129" y="26141"/>
                    <a:pt x="3180" y="26233"/>
                    <a:pt x="3221" y="26304"/>
                  </a:cubicBezTo>
                  <a:lnTo>
                    <a:pt x="3223" y="26311"/>
                  </a:lnTo>
                  <a:cubicBezTo>
                    <a:pt x="3265" y="26381"/>
                    <a:pt x="3287" y="26419"/>
                    <a:pt x="3348" y="26419"/>
                  </a:cubicBezTo>
                  <a:cubicBezTo>
                    <a:pt x="3385" y="26419"/>
                    <a:pt x="3436" y="26405"/>
                    <a:pt x="3514" y="26376"/>
                  </a:cubicBezTo>
                  <a:lnTo>
                    <a:pt x="3671" y="26319"/>
                  </a:lnTo>
                  <a:cubicBezTo>
                    <a:pt x="3946" y="26215"/>
                    <a:pt x="4197" y="26120"/>
                    <a:pt x="4410" y="26120"/>
                  </a:cubicBezTo>
                  <a:cubicBezTo>
                    <a:pt x="4546" y="26120"/>
                    <a:pt x="4666" y="26159"/>
                    <a:pt x="4766" y="26259"/>
                  </a:cubicBezTo>
                  <a:cubicBezTo>
                    <a:pt x="4817" y="26311"/>
                    <a:pt x="4858" y="26364"/>
                    <a:pt x="4899" y="26415"/>
                  </a:cubicBezTo>
                  <a:lnTo>
                    <a:pt x="4913" y="26435"/>
                  </a:lnTo>
                  <a:cubicBezTo>
                    <a:pt x="5022" y="26574"/>
                    <a:pt x="5084" y="26654"/>
                    <a:pt x="5266" y="26654"/>
                  </a:cubicBezTo>
                  <a:cubicBezTo>
                    <a:pt x="5283" y="26654"/>
                    <a:pt x="5301" y="26654"/>
                    <a:pt x="5320" y="26652"/>
                  </a:cubicBezTo>
                  <a:cubicBezTo>
                    <a:pt x="5347" y="26651"/>
                    <a:pt x="5374" y="26650"/>
                    <a:pt x="5402" y="26650"/>
                  </a:cubicBezTo>
                  <a:cubicBezTo>
                    <a:pt x="5570" y="26650"/>
                    <a:pt x="5746" y="26675"/>
                    <a:pt x="5926" y="26703"/>
                  </a:cubicBezTo>
                  <a:cubicBezTo>
                    <a:pt x="6093" y="26729"/>
                    <a:pt x="6275" y="26757"/>
                    <a:pt x="6445" y="26757"/>
                  </a:cubicBezTo>
                  <a:cubicBezTo>
                    <a:pt x="6531" y="26757"/>
                    <a:pt x="6614" y="26750"/>
                    <a:pt x="6691" y="26732"/>
                  </a:cubicBezTo>
                  <a:cubicBezTo>
                    <a:pt x="6822" y="26701"/>
                    <a:pt x="6953" y="26690"/>
                    <a:pt x="7076" y="26690"/>
                  </a:cubicBezTo>
                  <a:cubicBezTo>
                    <a:pt x="7391" y="26690"/>
                    <a:pt x="7648" y="26765"/>
                    <a:pt x="7685" y="26775"/>
                  </a:cubicBezTo>
                  <a:cubicBezTo>
                    <a:pt x="7755" y="26795"/>
                    <a:pt x="7802" y="26863"/>
                    <a:pt x="7796" y="26937"/>
                  </a:cubicBezTo>
                  <a:cubicBezTo>
                    <a:pt x="7790" y="27008"/>
                    <a:pt x="7736" y="27065"/>
                    <a:pt x="7665" y="27078"/>
                  </a:cubicBezTo>
                  <a:cubicBezTo>
                    <a:pt x="7663" y="27078"/>
                    <a:pt x="7655" y="27080"/>
                    <a:pt x="7642" y="27080"/>
                  </a:cubicBezTo>
                  <a:cubicBezTo>
                    <a:pt x="7376" y="27119"/>
                    <a:pt x="6709" y="27231"/>
                    <a:pt x="6306" y="27434"/>
                  </a:cubicBezTo>
                  <a:cubicBezTo>
                    <a:pt x="5934" y="27621"/>
                    <a:pt x="5624" y="27743"/>
                    <a:pt x="5356" y="27743"/>
                  </a:cubicBezTo>
                  <a:cubicBezTo>
                    <a:pt x="5214" y="27743"/>
                    <a:pt x="5085" y="27709"/>
                    <a:pt x="4964" y="27632"/>
                  </a:cubicBezTo>
                  <a:lnTo>
                    <a:pt x="4880" y="27579"/>
                  </a:lnTo>
                  <a:cubicBezTo>
                    <a:pt x="4706" y="27466"/>
                    <a:pt x="4706" y="27466"/>
                    <a:pt x="4307" y="27423"/>
                  </a:cubicBezTo>
                  <a:cubicBezTo>
                    <a:pt x="4058" y="27397"/>
                    <a:pt x="3839" y="27338"/>
                    <a:pt x="3665" y="27293"/>
                  </a:cubicBezTo>
                  <a:lnTo>
                    <a:pt x="3620" y="27280"/>
                  </a:lnTo>
                  <a:cubicBezTo>
                    <a:pt x="3503" y="27247"/>
                    <a:pt x="3392" y="27218"/>
                    <a:pt x="3332" y="27218"/>
                  </a:cubicBezTo>
                  <a:cubicBezTo>
                    <a:pt x="3325" y="27218"/>
                    <a:pt x="3319" y="27218"/>
                    <a:pt x="3313" y="27219"/>
                  </a:cubicBezTo>
                  <a:cubicBezTo>
                    <a:pt x="3266" y="27225"/>
                    <a:pt x="3166" y="27243"/>
                    <a:pt x="3051" y="27266"/>
                  </a:cubicBezTo>
                  <a:cubicBezTo>
                    <a:pt x="2990" y="27280"/>
                    <a:pt x="2926" y="27293"/>
                    <a:pt x="2857" y="27305"/>
                  </a:cubicBezTo>
                  <a:cubicBezTo>
                    <a:pt x="2560" y="27364"/>
                    <a:pt x="2364" y="27403"/>
                    <a:pt x="2251" y="27417"/>
                  </a:cubicBezTo>
                  <a:cubicBezTo>
                    <a:pt x="2317" y="27644"/>
                    <a:pt x="2397" y="27931"/>
                    <a:pt x="2429" y="28129"/>
                  </a:cubicBezTo>
                  <a:cubicBezTo>
                    <a:pt x="2480" y="28442"/>
                    <a:pt x="2509" y="28641"/>
                    <a:pt x="2484" y="29044"/>
                  </a:cubicBezTo>
                  <a:cubicBezTo>
                    <a:pt x="2480" y="29107"/>
                    <a:pt x="2476" y="29167"/>
                    <a:pt x="2470" y="29226"/>
                  </a:cubicBezTo>
                  <a:cubicBezTo>
                    <a:pt x="2450" y="29463"/>
                    <a:pt x="2429" y="29707"/>
                    <a:pt x="2499" y="29791"/>
                  </a:cubicBezTo>
                  <a:lnTo>
                    <a:pt x="2581" y="29893"/>
                  </a:lnTo>
                  <a:cubicBezTo>
                    <a:pt x="2689" y="30024"/>
                    <a:pt x="2808" y="30175"/>
                    <a:pt x="3027" y="30372"/>
                  </a:cubicBezTo>
                  <a:cubicBezTo>
                    <a:pt x="3113" y="30451"/>
                    <a:pt x="3190" y="30505"/>
                    <a:pt x="3246" y="30539"/>
                  </a:cubicBezTo>
                  <a:lnTo>
                    <a:pt x="3254" y="30546"/>
                  </a:lnTo>
                  <a:cubicBezTo>
                    <a:pt x="3401" y="30648"/>
                    <a:pt x="3528" y="30738"/>
                    <a:pt x="3593" y="31020"/>
                  </a:cubicBezTo>
                  <a:cubicBezTo>
                    <a:pt x="3604" y="31078"/>
                    <a:pt x="3614" y="31129"/>
                    <a:pt x="3622" y="31172"/>
                  </a:cubicBezTo>
                  <a:cubicBezTo>
                    <a:pt x="3624" y="31192"/>
                    <a:pt x="3626" y="31210"/>
                    <a:pt x="3632" y="31229"/>
                  </a:cubicBezTo>
                  <a:cubicBezTo>
                    <a:pt x="3661" y="31417"/>
                    <a:pt x="3665" y="31460"/>
                    <a:pt x="3876" y="31566"/>
                  </a:cubicBezTo>
                  <a:cubicBezTo>
                    <a:pt x="3998" y="31628"/>
                    <a:pt x="4144" y="31681"/>
                    <a:pt x="4281" y="31730"/>
                  </a:cubicBezTo>
                  <a:lnTo>
                    <a:pt x="4295" y="31734"/>
                  </a:lnTo>
                  <a:cubicBezTo>
                    <a:pt x="4596" y="31845"/>
                    <a:pt x="4858" y="31941"/>
                    <a:pt x="4952" y="32129"/>
                  </a:cubicBezTo>
                  <a:cubicBezTo>
                    <a:pt x="5036" y="32297"/>
                    <a:pt x="5257" y="32489"/>
                    <a:pt x="5451" y="32510"/>
                  </a:cubicBezTo>
                  <a:cubicBezTo>
                    <a:pt x="5641" y="32528"/>
                    <a:pt x="6337" y="32567"/>
                    <a:pt x="6824" y="32567"/>
                  </a:cubicBezTo>
                  <a:cubicBezTo>
                    <a:pt x="6932" y="32567"/>
                    <a:pt x="7029" y="32565"/>
                    <a:pt x="7108" y="32561"/>
                  </a:cubicBezTo>
                  <a:cubicBezTo>
                    <a:pt x="7122" y="32560"/>
                    <a:pt x="7135" y="32560"/>
                    <a:pt x="7149" y="32560"/>
                  </a:cubicBezTo>
                  <a:cubicBezTo>
                    <a:pt x="7368" y="32560"/>
                    <a:pt x="7599" y="32650"/>
                    <a:pt x="7824" y="32737"/>
                  </a:cubicBezTo>
                  <a:lnTo>
                    <a:pt x="7828" y="32739"/>
                  </a:lnTo>
                  <a:cubicBezTo>
                    <a:pt x="8023" y="32816"/>
                    <a:pt x="8223" y="32892"/>
                    <a:pt x="8383" y="32892"/>
                  </a:cubicBezTo>
                  <a:cubicBezTo>
                    <a:pt x="8421" y="32892"/>
                    <a:pt x="8458" y="32888"/>
                    <a:pt x="8491" y="32878"/>
                  </a:cubicBezTo>
                  <a:lnTo>
                    <a:pt x="8493" y="32878"/>
                  </a:lnTo>
                  <a:cubicBezTo>
                    <a:pt x="8508" y="32874"/>
                    <a:pt x="8523" y="32872"/>
                    <a:pt x="8537" y="32872"/>
                  </a:cubicBezTo>
                  <a:cubicBezTo>
                    <a:pt x="8583" y="32872"/>
                    <a:pt x="8625" y="32891"/>
                    <a:pt x="8655" y="32927"/>
                  </a:cubicBezTo>
                  <a:cubicBezTo>
                    <a:pt x="8696" y="32974"/>
                    <a:pt x="8704" y="33042"/>
                    <a:pt x="8673" y="33097"/>
                  </a:cubicBezTo>
                  <a:lnTo>
                    <a:pt x="8669" y="33103"/>
                  </a:lnTo>
                  <a:cubicBezTo>
                    <a:pt x="8617" y="33192"/>
                    <a:pt x="8418" y="33467"/>
                    <a:pt x="8066" y="33467"/>
                  </a:cubicBezTo>
                  <a:cubicBezTo>
                    <a:pt x="8036" y="33467"/>
                    <a:pt x="8004" y="33465"/>
                    <a:pt x="7972" y="33461"/>
                  </a:cubicBezTo>
                  <a:cubicBezTo>
                    <a:pt x="7775" y="33432"/>
                    <a:pt x="7573" y="33383"/>
                    <a:pt x="7395" y="33338"/>
                  </a:cubicBezTo>
                  <a:lnTo>
                    <a:pt x="7299" y="33316"/>
                  </a:lnTo>
                  <a:cubicBezTo>
                    <a:pt x="7184" y="33287"/>
                    <a:pt x="7084" y="33261"/>
                    <a:pt x="7016" y="33254"/>
                  </a:cubicBezTo>
                  <a:cubicBezTo>
                    <a:pt x="6998" y="33252"/>
                    <a:pt x="6973" y="33251"/>
                    <a:pt x="6941" y="33251"/>
                  </a:cubicBezTo>
                  <a:cubicBezTo>
                    <a:pt x="6768" y="33251"/>
                    <a:pt x="6417" y="33282"/>
                    <a:pt x="6157" y="33310"/>
                  </a:cubicBezTo>
                  <a:cubicBezTo>
                    <a:pt x="6231" y="33512"/>
                    <a:pt x="6384" y="33885"/>
                    <a:pt x="6576" y="34077"/>
                  </a:cubicBezTo>
                  <a:cubicBezTo>
                    <a:pt x="6887" y="34390"/>
                    <a:pt x="7133" y="34635"/>
                    <a:pt x="7325" y="34993"/>
                  </a:cubicBezTo>
                  <a:cubicBezTo>
                    <a:pt x="7503" y="35323"/>
                    <a:pt x="7857" y="36141"/>
                    <a:pt x="7892" y="36225"/>
                  </a:cubicBezTo>
                  <a:lnTo>
                    <a:pt x="8135" y="36520"/>
                  </a:lnTo>
                  <a:cubicBezTo>
                    <a:pt x="8184" y="36581"/>
                    <a:pt x="8182" y="36667"/>
                    <a:pt x="8127" y="36722"/>
                  </a:cubicBezTo>
                  <a:cubicBezTo>
                    <a:pt x="8096" y="36755"/>
                    <a:pt x="8056" y="36772"/>
                    <a:pt x="8014" y="36772"/>
                  </a:cubicBezTo>
                  <a:cubicBezTo>
                    <a:pt x="7984" y="36772"/>
                    <a:pt x="7954" y="36763"/>
                    <a:pt x="7927" y="36745"/>
                  </a:cubicBezTo>
                  <a:cubicBezTo>
                    <a:pt x="7923" y="36743"/>
                    <a:pt x="7916" y="36737"/>
                    <a:pt x="7906" y="36732"/>
                  </a:cubicBezTo>
                  <a:cubicBezTo>
                    <a:pt x="7554" y="36483"/>
                    <a:pt x="7296" y="36276"/>
                    <a:pt x="7153" y="36133"/>
                  </a:cubicBezTo>
                  <a:cubicBezTo>
                    <a:pt x="7061" y="36041"/>
                    <a:pt x="6934" y="35939"/>
                    <a:pt x="6812" y="35838"/>
                  </a:cubicBezTo>
                  <a:lnTo>
                    <a:pt x="6783" y="35816"/>
                  </a:lnTo>
                  <a:cubicBezTo>
                    <a:pt x="6621" y="35689"/>
                    <a:pt x="6439" y="35540"/>
                    <a:pt x="6317" y="35403"/>
                  </a:cubicBezTo>
                  <a:cubicBezTo>
                    <a:pt x="6161" y="35229"/>
                    <a:pt x="5744" y="34701"/>
                    <a:pt x="5492" y="34328"/>
                  </a:cubicBezTo>
                  <a:lnTo>
                    <a:pt x="5492" y="34328"/>
                  </a:lnTo>
                  <a:cubicBezTo>
                    <a:pt x="5498" y="34533"/>
                    <a:pt x="5492" y="34676"/>
                    <a:pt x="5467" y="34770"/>
                  </a:cubicBezTo>
                  <a:cubicBezTo>
                    <a:pt x="5398" y="35059"/>
                    <a:pt x="5349" y="35456"/>
                    <a:pt x="5392" y="35658"/>
                  </a:cubicBezTo>
                  <a:cubicBezTo>
                    <a:pt x="5431" y="35834"/>
                    <a:pt x="5433" y="36350"/>
                    <a:pt x="5422" y="37074"/>
                  </a:cubicBezTo>
                  <a:cubicBezTo>
                    <a:pt x="5422" y="37136"/>
                    <a:pt x="5422" y="37189"/>
                    <a:pt x="5420" y="37236"/>
                  </a:cubicBezTo>
                  <a:lnTo>
                    <a:pt x="5420" y="37322"/>
                  </a:lnTo>
                  <a:lnTo>
                    <a:pt x="5420" y="38384"/>
                  </a:lnTo>
                  <a:cubicBezTo>
                    <a:pt x="5420" y="38463"/>
                    <a:pt x="5361" y="38529"/>
                    <a:pt x="5281" y="38537"/>
                  </a:cubicBezTo>
                  <a:lnTo>
                    <a:pt x="5263" y="38537"/>
                  </a:lnTo>
                  <a:cubicBezTo>
                    <a:pt x="5189" y="38537"/>
                    <a:pt x="5126" y="38486"/>
                    <a:pt x="5109" y="38414"/>
                  </a:cubicBezTo>
                  <a:lnTo>
                    <a:pt x="5107" y="38406"/>
                  </a:lnTo>
                  <a:cubicBezTo>
                    <a:pt x="5064" y="38199"/>
                    <a:pt x="4841" y="37136"/>
                    <a:pt x="4770" y="36405"/>
                  </a:cubicBezTo>
                  <a:cubicBezTo>
                    <a:pt x="4737" y="36057"/>
                    <a:pt x="4678" y="35847"/>
                    <a:pt x="4633" y="35675"/>
                  </a:cubicBezTo>
                  <a:lnTo>
                    <a:pt x="4627" y="35660"/>
                  </a:lnTo>
                  <a:cubicBezTo>
                    <a:pt x="4567" y="35454"/>
                    <a:pt x="4520" y="35274"/>
                    <a:pt x="4565" y="34993"/>
                  </a:cubicBezTo>
                  <a:cubicBezTo>
                    <a:pt x="4582" y="34903"/>
                    <a:pt x="4594" y="34830"/>
                    <a:pt x="4604" y="34764"/>
                  </a:cubicBezTo>
                  <a:cubicBezTo>
                    <a:pt x="4659" y="34455"/>
                    <a:pt x="4698" y="34226"/>
                    <a:pt x="4653" y="34120"/>
                  </a:cubicBezTo>
                  <a:cubicBezTo>
                    <a:pt x="4627" y="34058"/>
                    <a:pt x="4602" y="33975"/>
                    <a:pt x="4571" y="33878"/>
                  </a:cubicBezTo>
                  <a:lnTo>
                    <a:pt x="4553" y="33817"/>
                  </a:lnTo>
                  <a:cubicBezTo>
                    <a:pt x="4496" y="33627"/>
                    <a:pt x="4418" y="33371"/>
                    <a:pt x="4326" y="33203"/>
                  </a:cubicBezTo>
                  <a:cubicBezTo>
                    <a:pt x="4236" y="33040"/>
                    <a:pt x="4074" y="32941"/>
                    <a:pt x="3868" y="32821"/>
                  </a:cubicBezTo>
                  <a:lnTo>
                    <a:pt x="3845" y="32806"/>
                  </a:lnTo>
                  <a:cubicBezTo>
                    <a:pt x="3757" y="32753"/>
                    <a:pt x="3667" y="32698"/>
                    <a:pt x="3573" y="32634"/>
                  </a:cubicBezTo>
                  <a:cubicBezTo>
                    <a:pt x="3256" y="32416"/>
                    <a:pt x="3070" y="32119"/>
                    <a:pt x="2873" y="31806"/>
                  </a:cubicBezTo>
                  <a:lnTo>
                    <a:pt x="2777" y="31659"/>
                  </a:lnTo>
                  <a:cubicBezTo>
                    <a:pt x="2693" y="31526"/>
                    <a:pt x="2591" y="31384"/>
                    <a:pt x="2476" y="31239"/>
                  </a:cubicBezTo>
                  <a:cubicBezTo>
                    <a:pt x="2356" y="31583"/>
                    <a:pt x="2274" y="31808"/>
                    <a:pt x="2223" y="31920"/>
                  </a:cubicBezTo>
                  <a:cubicBezTo>
                    <a:pt x="2192" y="31990"/>
                    <a:pt x="2167" y="32070"/>
                    <a:pt x="2141" y="32164"/>
                  </a:cubicBezTo>
                  <a:lnTo>
                    <a:pt x="2122" y="32221"/>
                  </a:lnTo>
                  <a:cubicBezTo>
                    <a:pt x="2065" y="32420"/>
                    <a:pt x="1989" y="32663"/>
                    <a:pt x="1856" y="32919"/>
                  </a:cubicBezTo>
                  <a:cubicBezTo>
                    <a:pt x="1768" y="33085"/>
                    <a:pt x="1758" y="33203"/>
                    <a:pt x="1748" y="33316"/>
                  </a:cubicBezTo>
                  <a:lnTo>
                    <a:pt x="1748" y="33330"/>
                  </a:lnTo>
                  <a:cubicBezTo>
                    <a:pt x="1738" y="33451"/>
                    <a:pt x="1727" y="33586"/>
                    <a:pt x="1605" y="33725"/>
                  </a:cubicBezTo>
                  <a:lnTo>
                    <a:pt x="1570" y="33760"/>
                  </a:lnTo>
                  <a:cubicBezTo>
                    <a:pt x="1412" y="33942"/>
                    <a:pt x="1324" y="34042"/>
                    <a:pt x="1304" y="34308"/>
                  </a:cubicBezTo>
                  <a:cubicBezTo>
                    <a:pt x="1281" y="34617"/>
                    <a:pt x="1210" y="34926"/>
                    <a:pt x="1110" y="35157"/>
                  </a:cubicBezTo>
                  <a:cubicBezTo>
                    <a:pt x="1087" y="35210"/>
                    <a:pt x="1085" y="35394"/>
                    <a:pt x="1083" y="35529"/>
                  </a:cubicBezTo>
                  <a:lnTo>
                    <a:pt x="1083" y="35536"/>
                  </a:lnTo>
                  <a:cubicBezTo>
                    <a:pt x="1079" y="35765"/>
                    <a:pt x="1077" y="36006"/>
                    <a:pt x="1005" y="36149"/>
                  </a:cubicBezTo>
                  <a:cubicBezTo>
                    <a:pt x="905" y="36354"/>
                    <a:pt x="287" y="37608"/>
                    <a:pt x="281" y="37622"/>
                  </a:cubicBezTo>
                  <a:cubicBezTo>
                    <a:pt x="254" y="37674"/>
                    <a:pt x="198" y="37707"/>
                    <a:pt x="141" y="37707"/>
                  </a:cubicBezTo>
                  <a:cubicBezTo>
                    <a:pt x="124" y="37707"/>
                    <a:pt x="107" y="37704"/>
                    <a:pt x="91" y="37698"/>
                  </a:cubicBezTo>
                  <a:cubicBezTo>
                    <a:pt x="50" y="37686"/>
                    <a:pt x="15" y="37655"/>
                    <a:pt x="1" y="37614"/>
                  </a:cubicBezTo>
                  <a:lnTo>
                    <a:pt x="1" y="37614"/>
                  </a:lnTo>
                  <a:cubicBezTo>
                    <a:pt x="11" y="37847"/>
                    <a:pt x="23" y="38077"/>
                    <a:pt x="42" y="38310"/>
                  </a:cubicBezTo>
                  <a:cubicBezTo>
                    <a:pt x="484" y="44362"/>
                    <a:pt x="2963" y="50270"/>
                    <a:pt x="6988" y="54839"/>
                  </a:cubicBezTo>
                  <a:cubicBezTo>
                    <a:pt x="8008" y="55997"/>
                    <a:pt x="9144" y="57083"/>
                    <a:pt x="10502" y="57818"/>
                  </a:cubicBezTo>
                  <a:cubicBezTo>
                    <a:pt x="12559" y="58933"/>
                    <a:pt x="14975" y="59168"/>
                    <a:pt x="17137" y="60046"/>
                  </a:cubicBezTo>
                  <a:cubicBezTo>
                    <a:pt x="20777" y="61521"/>
                    <a:pt x="23742" y="64805"/>
                    <a:pt x="27653" y="65124"/>
                  </a:cubicBezTo>
                  <a:cubicBezTo>
                    <a:pt x="27852" y="65140"/>
                    <a:pt x="28050" y="65148"/>
                    <a:pt x="28247" y="65148"/>
                  </a:cubicBezTo>
                  <a:cubicBezTo>
                    <a:pt x="30630" y="65148"/>
                    <a:pt x="32952" y="64001"/>
                    <a:pt x="34700" y="62358"/>
                  </a:cubicBezTo>
                  <a:cubicBezTo>
                    <a:pt x="36592" y="60578"/>
                    <a:pt x="37899" y="58268"/>
                    <a:pt x="38984" y="55903"/>
                  </a:cubicBezTo>
                  <a:cubicBezTo>
                    <a:pt x="39497" y="54786"/>
                    <a:pt x="39968" y="53646"/>
                    <a:pt x="40389" y="52490"/>
                  </a:cubicBezTo>
                  <a:cubicBezTo>
                    <a:pt x="41071" y="48110"/>
                    <a:pt x="41441" y="42484"/>
                    <a:pt x="38963" y="36847"/>
                  </a:cubicBezTo>
                  <a:cubicBezTo>
                    <a:pt x="38724" y="36313"/>
                    <a:pt x="38507" y="35791"/>
                    <a:pt x="38288" y="35259"/>
                  </a:cubicBezTo>
                  <a:cubicBezTo>
                    <a:pt x="36995" y="32154"/>
                    <a:pt x="35778" y="29224"/>
                    <a:pt x="31792" y="25590"/>
                  </a:cubicBezTo>
                  <a:cubicBezTo>
                    <a:pt x="31774" y="25574"/>
                    <a:pt x="31762" y="25556"/>
                    <a:pt x="31753" y="25535"/>
                  </a:cubicBezTo>
                  <a:cubicBezTo>
                    <a:pt x="31369" y="26022"/>
                    <a:pt x="30898" y="26413"/>
                    <a:pt x="30346" y="26707"/>
                  </a:cubicBezTo>
                  <a:cubicBezTo>
                    <a:pt x="30182" y="26937"/>
                    <a:pt x="29998" y="27155"/>
                    <a:pt x="29787" y="27344"/>
                  </a:cubicBezTo>
                  <a:cubicBezTo>
                    <a:pt x="29155" y="27908"/>
                    <a:pt x="28324" y="28199"/>
                    <a:pt x="27498" y="28387"/>
                  </a:cubicBezTo>
                  <a:cubicBezTo>
                    <a:pt x="27490" y="28778"/>
                    <a:pt x="27500" y="29030"/>
                    <a:pt x="27522" y="29095"/>
                  </a:cubicBezTo>
                  <a:cubicBezTo>
                    <a:pt x="27567" y="29122"/>
                    <a:pt x="27752" y="29163"/>
                    <a:pt x="27833" y="29181"/>
                  </a:cubicBezTo>
                  <a:lnTo>
                    <a:pt x="27846" y="29183"/>
                  </a:lnTo>
                  <a:cubicBezTo>
                    <a:pt x="28065" y="29234"/>
                    <a:pt x="28341" y="29298"/>
                    <a:pt x="28582" y="29437"/>
                  </a:cubicBezTo>
                  <a:cubicBezTo>
                    <a:pt x="28740" y="29531"/>
                    <a:pt x="28914" y="29574"/>
                    <a:pt x="29084" y="29615"/>
                  </a:cubicBezTo>
                  <a:lnTo>
                    <a:pt x="29104" y="29621"/>
                  </a:lnTo>
                  <a:cubicBezTo>
                    <a:pt x="29343" y="29678"/>
                    <a:pt x="29593" y="29739"/>
                    <a:pt x="29812" y="29940"/>
                  </a:cubicBezTo>
                  <a:cubicBezTo>
                    <a:pt x="30012" y="30118"/>
                    <a:pt x="30213" y="30167"/>
                    <a:pt x="30489" y="30235"/>
                  </a:cubicBezTo>
                  <a:cubicBezTo>
                    <a:pt x="30643" y="30271"/>
                    <a:pt x="30825" y="30318"/>
                    <a:pt x="31037" y="30392"/>
                  </a:cubicBezTo>
                  <a:cubicBezTo>
                    <a:pt x="31659" y="30609"/>
                    <a:pt x="32011" y="30895"/>
                    <a:pt x="32013" y="30902"/>
                  </a:cubicBezTo>
                  <a:cubicBezTo>
                    <a:pt x="32069" y="30942"/>
                    <a:pt x="32085" y="31018"/>
                    <a:pt x="32060" y="31080"/>
                  </a:cubicBezTo>
                  <a:cubicBezTo>
                    <a:pt x="32039" y="31136"/>
                    <a:pt x="31978" y="31176"/>
                    <a:pt x="31914" y="31176"/>
                  </a:cubicBezTo>
                  <a:cubicBezTo>
                    <a:pt x="31911" y="31176"/>
                    <a:pt x="31908" y="31176"/>
                    <a:pt x="31905" y="31176"/>
                  </a:cubicBezTo>
                  <a:cubicBezTo>
                    <a:pt x="31850" y="31170"/>
                    <a:pt x="31140" y="31098"/>
                    <a:pt x="30375" y="30967"/>
                  </a:cubicBezTo>
                  <a:cubicBezTo>
                    <a:pt x="30160" y="30931"/>
                    <a:pt x="29981" y="30923"/>
                    <a:pt x="29834" y="30923"/>
                  </a:cubicBezTo>
                  <a:cubicBezTo>
                    <a:pt x="29758" y="30923"/>
                    <a:pt x="29690" y="30925"/>
                    <a:pt x="29630" y="30926"/>
                  </a:cubicBezTo>
                  <a:cubicBezTo>
                    <a:pt x="29573" y="30928"/>
                    <a:pt x="29518" y="30930"/>
                    <a:pt x="29465" y="30930"/>
                  </a:cubicBezTo>
                  <a:cubicBezTo>
                    <a:pt x="29256" y="30930"/>
                    <a:pt x="29071" y="30898"/>
                    <a:pt x="28903" y="30709"/>
                  </a:cubicBezTo>
                  <a:cubicBezTo>
                    <a:pt x="28658" y="30433"/>
                    <a:pt x="28586" y="30406"/>
                    <a:pt x="27897" y="30175"/>
                  </a:cubicBezTo>
                  <a:lnTo>
                    <a:pt x="27868" y="30165"/>
                  </a:lnTo>
                  <a:cubicBezTo>
                    <a:pt x="27690" y="30105"/>
                    <a:pt x="27567" y="30081"/>
                    <a:pt x="27479" y="30081"/>
                  </a:cubicBezTo>
                  <a:cubicBezTo>
                    <a:pt x="27319" y="30081"/>
                    <a:pt x="27274" y="30158"/>
                    <a:pt x="27232" y="30235"/>
                  </a:cubicBezTo>
                  <a:cubicBezTo>
                    <a:pt x="27214" y="30269"/>
                    <a:pt x="27199" y="30296"/>
                    <a:pt x="27179" y="30321"/>
                  </a:cubicBezTo>
                  <a:cubicBezTo>
                    <a:pt x="27113" y="30404"/>
                    <a:pt x="27103" y="30419"/>
                    <a:pt x="27140" y="30906"/>
                  </a:cubicBezTo>
                  <a:cubicBezTo>
                    <a:pt x="27173" y="31343"/>
                    <a:pt x="27214" y="31413"/>
                    <a:pt x="27662" y="31996"/>
                  </a:cubicBezTo>
                  <a:cubicBezTo>
                    <a:pt x="28030" y="32479"/>
                    <a:pt x="28044" y="32487"/>
                    <a:pt x="28431" y="32720"/>
                  </a:cubicBezTo>
                  <a:lnTo>
                    <a:pt x="28439" y="32724"/>
                  </a:lnTo>
                  <a:cubicBezTo>
                    <a:pt x="28468" y="32743"/>
                    <a:pt x="28498" y="32759"/>
                    <a:pt x="28531" y="32782"/>
                  </a:cubicBezTo>
                  <a:cubicBezTo>
                    <a:pt x="28570" y="32804"/>
                    <a:pt x="28611" y="32829"/>
                    <a:pt x="28654" y="32855"/>
                  </a:cubicBezTo>
                  <a:cubicBezTo>
                    <a:pt x="29272" y="33234"/>
                    <a:pt x="29532" y="33844"/>
                    <a:pt x="29738" y="34335"/>
                  </a:cubicBezTo>
                  <a:lnTo>
                    <a:pt x="29783" y="34443"/>
                  </a:lnTo>
                  <a:cubicBezTo>
                    <a:pt x="29941" y="34811"/>
                    <a:pt x="30415" y="35010"/>
                    <a:pt x="30874" y="35202"/>
                  </a:cubicBezTo>
                  <a:cubicBezTo>
                    <a:pt x="30908" y="35218"/>
                    <a:pt x="30943" y="35233"/>
                    <a:pt x="30976" y="35245"/>
                  </a:cubicBezTo>
                  <a:cubicBezTo>
                    <a:pt x="31011" y="35261"/>
                    <a:pt x="31046" y="35276"/>
                    <a:pt x="31080" y="35292"/>
                  </a:cubicBezTo>
                  <a:cubicBezTo>
                    <a:pt x="31684" y="35556"/>
                    <a:pt x="31874" y="35802"/>
                    <a:pt x="32259" y="36571"/>
                  </a:cubicBezTo>
                  <a:cubicBezTo>
                    <a:pt x="32459" y="36964"/>
                    <a:pt x="32727" y="37136"/>
                    <a:pt x="33042" y="37336"/>
                  </a:cubicBezTo>
                  <a:lnTo>
                    <a:pt x="33046" y="37338"/>
                  </a:lnTo>
                  <a:cubicBezTo>
                    <a:pt x="33302" y="37502"/>
                    <a:pt x="33595" y="37688"/>
                    <a:pt x="33891" y="38015"/>
                  </a:cubicBezTo>
                  <a:cubicBezTo>
                    <a:pt x="34560" y="38754"/>
                    <a:pt x="34743" y="39290"/>
                    <a:pt x="34751" y="39312"/>
                  </a:cubicBezTo>
                  <a:cubicBezTo>
                    <a:pt x="34773" y="39378"/>
                    <a:pt x="34749" y="39454"/>
                    <a:pt x="34689" y="39490"/>
                  </a:cubicBezTo>
                  <a:cubicBezTo>
                    <a:pt x="34663" y="39508"/>
                    <a:pt x="34633" y="39517"/>
                    <a:pt x="34603" y="39517"/>
                  </a:cubicBezTo>
                  <a:cubicBezTo>
                    <a:pt x="34566" y="39517"/>
                    <a:pt x="34530" y="39503"/>
                    <a:pt x="34499" y="39476"/>
                  </a:cubicBezTo>
                  <a:lnTo>
                    <a:pt x="34495" y="39470"/>
                  </a:lnTo>
                  <a:cubicBezTo>
                    <a:pt x="34442" y="39417"/>
                    <a:pt x="33597" y="38652"/>
                    <a:pt x="33255" y="38461"/>
                  </a:cubicBezTo>
                  <a:lnTo>
                    <a:pt x="33147" y="38402"/>
                  </a:lnTo>
                  <a:cubicBezTo>
                    <a:pt x="32840" y="38232"/>
                    <a:pt x="32637" y="38124"/>
                    <a:pt x="32173" y="38066"/>
                  </a:cubicBezTo>
                  <a:cubicBezTo>
                    <a:pt x="31696" y="38007"/>
                    <a:pt x="31594" y="37919"/>
                    <a:pt x="31594" y="37571"/>
                  </a:cubicBezTo>
                  <a:cubicBezTo>
                    <a:pt x="31594" y="37514"/>
                    <a:pt x="31594" y="37451"/>
                    <a:pt x="31588" y="37373"/>
                  </a:cubicBezTo>
                  <a:cubicBezTo>
                    <a:pt x="31561" y="37050"/>
                    <a:pt x="31246" y="36837"/>
                    <a:pt x="30692" y="36491"/>
                  </a:cubicBezTo>
                  <a:cubicBezTo>
                    <a:pt x="30393" y="36305"/>
                    <a:pt x="29937" y="36143"/>
                    <a:pt x="29573" y="36012"/>
                  </a:cubicBezTo>
                  <a:lnTo>
                    <a:pt x="29534" y="36000"/>
                  </a:lnTo>
                  <a:cubicBezTo>
                    <a:pt x="29239" y="35896"/>
                    <a:pt x="29006" y="35814"/>
                    <a:pt x="28889" y="35726"/>
                  </a:cubicBezTo>
                  <a:cubicBezTo>
                    <a:pt x="28678" y="35579"/>
                    <a:pt x="28593" y="35141"/>
                    <a:pt x="28515" y="34754"/>
                  </a:cubicBezTo>
                  <a:lnTo>
                    <a:pt x="28509" y="34719"/>
                  </a:lnTo>
                  <a:cubicBezTo>
                    <a:pt x="28478" y="34566"/>
                    <a:pt x="28447" y="34421"/>
                    <a:pt x="28419" y="34343"/>
                  </a:cubicBezTo>
                  <a:cubicBezTo>
                    <a:pt x="28378" y="34236"/>
                    <a:pt x="28269" y="34181"/>
                    <a:pt x="28071" y="34171"/>
                  </a:cubicBezTo>
                  <a:cubicBezTo>
                    <a:pt x="28054" y="34290"/>
                    <a:pt x="28050" y="34509"/>
                    <a:pt x="28044" y="34637"/>
                  </a:cubicBezTo>
                  <a:cubicBezTo>
                    <a:pt x="28038" y="34987"/>
                    <a:pt x="28022" y="35345"/>
                    <a:pt x="27950" y="35550"/>
                  </a:cubicBezTo>
                  <a:cubicBezTo>
                    <a:pt x="27838" y="35855"/>
                    <a:pt x="27793" y="35928"/>
                    <a:pt x="27690" y="36082"/>
                  </a:cubicBezTo>
                  <a:cubicBezTo>
                    <a:pt x="27662" y="36123"/>
                    <a:pt x="27629" y="36174"/>
                    <a:pt x="27590" y="36235"/>
                  </a:cubicBezTo>
                  <a:cubicBezTo>
                    <a:pt x="27492" y="36391"/>
                    <a:pt x="27490" y="36610"/>
                    <a:pt x="27488" y="36800"/>
                  </a:cubicBezTo>
                  <a:cubicBezTo>
                    <a:pt x="27488" y="36898"/>
                    <a:pt x="27488" y="36990"/>
                    <a:pt x="27475" y="37074"/>
                  </a:cubicBezTo>
                  <a:cubicBezTo>
                    <a:pt x="27437" y="37342"/>
                    <a:pt x="26371" y="39679"/>
                    <a:pt x="26356" y="39701"/>
                  </a:cubicBezTo>
                  <a:lnTo>
                    <a:pt x="26354" y="39705"/>
                  </a:lnTo>
                  <a:cubicBezTo>
                    <a:pt x="26350" y="39715"/>
                    <a:pt x="26342" y="39724"/>
                    <a:pt x="26336" y="39732"/>
                  </a:cubicBezTo>
                  <a:lnTo>
                    <a:pt x="26336" y="39807"/>
                  </a:lnTo>
                  <a:cubicBezTo>
                    <a:pt x="26336" y="40258"/>
                    <a:pt x="26608" y="41986"/>
                    <a:pt x="26710" y="42426"/>
                  </a:cubicBezTo>
                  <a:cubicBezTo>
                    <a:pt x="26731" y="42512"/>
                    <a:pt x="26745" y="42590"/>
                    <a:pt x="26761" y="42670"/>
                  </a:cubicBezTo>
                  <a:lnTo>
                    <a:pt x="26780" y="42754"/>
                  </a:lnTo>
                  <a:cubicBezTo>
                    <a:pt x="26841" y="43044"/>
                    <a:pt x="26888" y="43271"/>
                    <a:pt x="27009" y="43537"/>
                  </a:cubicBezTo>
                  <a:lnTo>
                    <a:pt x="27072" y="43674"/>
                  </a:lnTo>
                  <a:cubicBezTo>
                    <a:pt x="27220" y="43989"/>
                    <a:pt x="27334" y="44237"/>
                    <a:pt x="27334" y="44601"/>
                  </a:cubicBezTo>
                  <a:cubicBezTo>
                    <a:pt x="27334" y="44840"/>
                    <a:pt x="27506" y="44953"/>
                    <a:pt x="27703" y="45084"/>
                  </a:cubicBezTo>
                  <a:cubicBezTo>
                    <a:pt x="27745" y="45113"/>
                    <a:pt x="27784" y="45137"/>
                    <a:pt x="27823" y="45166"/>
                  </a:cubicBezTo>
                  <a:cubicBezTo>
                    <a:pt x="27950" y="45258"/>
                    <a:pt x="28259" y="45329"/>
                    <a:pt x="28484" y="45381"/>
                  </a:cubicBezTo>
                  <a:cubicBezTo>
                    <a:pt x="28672" y="45424"/>
                    <a:pt x="28869" y="45471"/>
                    <a:pt x="29026" y="45530"/>
                  </a:cubicBezTo>
                  <a:cubicBezTo>
                    <a:pt x="29433" y="45677"/>
                    <a:pt x="29650" y="45790"/>
                    <a:pt x="30139" y="46174"/>
                  </a:cubicBezTo>
                  <a:cubicBezTo>
                    <a:pt x="30356" y="46344"/>
                    <a:pt x="30585" y="46389"/>
                    <a:pt x="30827" y="46434"/>
                  </a:cubicBezTo>
                  <a:lnTo>
                    <a:pt x="30841" y="46436"/>
                  </a:lnTo>
                  <a:cubicBezTo>
                    <a:pt x="31068" y="46477"/>
                    <a:pt x="31348" y="46532"/>
                    <a:pt x="31620" y="46721"/>
                  </a:cubicBezTo>
                  <a:cubicBezTo>
                    <a:pt x="31880" y="46907"/>
                    <a:pt x="32249" y="47026"/>
                    <a:pt x="32576" y="47130"/>
                  </a:cubicBezTo>
                  <a:lnTo>
                    <a:pt x="32605" y="47140"/>
                  </a:lnTo>
                  <a:cubicBezTo>
                    <a:pt x="32866" y="47228"/>
                    <a:pt x="33136" y="47316"/>
                    <a:pt x="33364" y="47437"/>
                  </a:cubicBezTo>
                  <a:cubicBezTo>
                    <a:pt x="33916" y="47733"/>
                    <a:pt x="34049" y="48210"/>
                    <a:pt x="34063" y="48263"/>
                  </a:cubicBezTo>
                  <a:cubicBezTo>
                    <a:pt x="34078" y="48327"/>
                    <a:pt x="34053" y="48394"/>
                    <a:pt x="33996" y="48429"/>
                  </a:cubicBezTo>
                  <a:cubicBezTo>
                    <a:pt x="33971" y="48444"/>
                    <a:pt x="33943" y="48452"/>
                    <a:pt x="33915" y="48452"/>
                  </a:cubicBezTo>
                  <a:cubicBezTo>
                    <a:pt x="33882" y="48452"/>
                    <a:pt x="33849" y="48442"/>
                    <a:pt x="33822" y="48421"/>
                  </a:cubicBezTo>
                  <a:cubicBezTo>
                    <a:pt x="33820" y="48419"/>
                    <a:pt x="33818" y="48419"/>
                    <a:pt x="33812" y="48415"/>
                  </a:cubicBezTo>
                  <a:cubicBezTo>
                    <a:pt x="33646" y="48294"/>
                    <a:pt x="33227" y="48010"/>
                    <a:pt x="32909" y="47930"/>
                  </a:cubicBezTo>
                  <a:cubicBezTo>
                    <a:pt x="32740" y="47887"/>
                    <a:pt x="32541" y="47828"/>
                    <a:pt x="32296" y="47754"/>
                  </a:cubicBezTo>
                  <a:cubicBezTo>
                    <a:pt x="31960" y="47652"/>
                    <a:pt x="31645" y="47557"/>
                    <a:pt x="31436" y="47521"/>
                  </a:cubicBezTo>
                  <a:cubicBezTo>
                    <a:pt x="31293" y="47496"/>
                    <a:pt x="31107" y="47486"/>
                    <a:pt x="30894" y="47476"/>
                  </a:cubicBezTo>
                  <a:lnTo>
                    <a:pt x="30755" y="47467"/>
                  </a:lnTo>
                  <a:cubicBezTo>
                    <a:pt x="30462" y="47453"/>
                    <a:pt x="30129" y="47437"/>
                    <a:pt x="29787" y="47384"/>
                  </a:cubicBezTo>
                  <a:cubicBezTo>
                    <a:pt x="29423" y="47324"/>
                    <a:pt x="29198" y="47169"/>
                    <a:pt x="29034" y="47056"/>
                  </a:cubicBezTo>
                  <a:lnTo>
                    <a:pt x="29030" y="47054"/>
                  </a:lnTo>
                  <a:cubicBezTo>
                    <a:pt x="28902" y="46963"/>
                    <a:pt x="28838" y="46922"/>
                    <a:pt x="28772" y="46922"/>
                  </a:cubicBezTo>
                  <a:cubicBezTo>
                    <a:pt x="28754" y="46922"/>
                    <a:pt x="28735" y="46925"/>
                    <a:pt x="28715" y="46931"/>
                  </a:cubicBezTo>
                  <a:cubicBezTo>
                    <a:pt x="28645" y="46953"/>
                    <a:pt x="28562" y="46963"/>
                    <a:pt x="28468" y="46963"/>
                  </a:cubicBezTo>
                  <a:cubicBezTo>
                    <a:pt x="28307" y="46963"/>
                    <a:pt x="28113" y="46933"/>
                    <a:pt x="27885" y="46872"/>
                  </a:cubicBezTo>
                  <a:lnTo>
                    <a:pt x="27885" y="46872"/>
                  </a:lnTo>
                  <a:cubicBezTo>
                    <a:pt x="27930" y="47056"/>
                    <a:pt x="28001" y="47334"/>
                    <a:pt x="28093" y="47633"/>
                  </a:cubicBezTo>
                  <a:cubicBezTo>
                    <a:pt x="28181" y="47913"/>
                    <a:pt x="28249" y="48141"/>
                    <a:pt x="28300" y="48308"/>
                  </a:cubicBezTo>
                  <a:cubicBezTo>
                    <a:pt x="28316" y="48357"/>
                    <a:pt x="28329" y="48400"/>
                    <a:pt x="28341" y="48441"/>
                  </a:cubicBezTo>
                  <a:cubicBezTo>
                    <a:pt x="28369" y="48531"/>
                    <a:pt x="28390" y="48599"/>
                    <a:pt x="28402" y="48634"/>
                  </a:cubicBezTo>
                  <a:cubicBezTo>
                    <a:pt x="28451" y="48785"/>
                    <a:pt x="28369" y="48943"/>
                    <a:pt x="28247" y="49186"/>
                  </a:cubicBezTo>
                  <a:lnTo>
                    <a:pt x="28187" y="49305"/>
                  </a:lnTo>
                  <a:cubicBezTo>
                    <a:pt x="28061" y="49560"/>
                    <a:pt x="27895" y="50293"/>
                    <a:pt x="27895" y="50442"/>
                  </a:cubicBezTo>
                  <a:cubicBezTo>
                    <a:pt x="27895" y="50952"/>
                    <a:pt x="27860" y="51610"/>
                    <a:pt x="27696" y="51872"/>
                  </a:cubicBezTo>
                  <a:cubicBezTo>
                    <a:pt x="27619" y="51997"/>
                    <a:pt x="27629" y="52142"/>
                    <a:pt x="27643" y="52357"/>
                  </a:cubicBezTo>
                  <a:lnTo>
                    <a:pt x="27643" y="52369"/>
                  </a:lnTo>
                  <a:cubicBezTo>
                    <a:pt x="27655" y="52517"/>
                    <a:pt x="27666" y="52676"/>
                    <a:pt x="27653" y="52871"/>
                  </a:cubicBezTo>
                  <a:cubicBezTo>
                    <a:pt x="27631" y="53208"/>
                    <a:pt x="27774" y="53859"/>
                    <a:pt x="27838" y="54135"/>
                  </a:cubicBezTo>
                  <a:lnTo>
                    <a:pt x="27856" y="54225"/>
                  </a:lnTo>
                  <a:cubicBezTo>
                    <a:pt x="27878" y="54334"/>
                    <a:pt x="27891" y="54389"/>
                    <a:pt x="27895" y="54426"/>
                  </a:cubicBezTo>
                  <a:cubicBezTo>
                    <a:pt x="27936" y="54462"/>
                    <a:pt x="28110" y="54546"/>
                    <a:pt x="28196" y="54589"/>
                  </a:cubicBezTo>
                  <a:lnTo>
                    <a:pt x="28324" y="54655"/>
                  </a:lnTo>
                  <a:cubicBezTo>
                    <a:pt x="28490" y="54737"/>
                    <a:pt x="29061" y="55035"/>
                    <a:pt x="29466" y="55442"/>
                  </a:cubicBezTo>
                  <a:cubicBezTo>
                    <a:pt x="29589" y="55567"/>
                    <a:pt x="29855" y="55653"/>
                    <a:pt x="30139" y="55745"/>
                  </a:cubicBezTo>
                  <a:lnTo>
                    <a:pt x="30147" y="55749"/>
                  </a:lnTo>
                  <a:cubicBezTo>
                    <a:pt x="30489" y="55862"/>
                    <a:pt x="30843" y="55978"/>
                    <a:pt x="31082" y="56195"/>
                  </a:cubicBezTo>
                  <a:cubicBezTo>
                    <a:pt x="31518" y="56594"/>
                    <a:pt x="31766" y="57022"/>
                    <a:pt x="31768" y="57028"/>
                  </a:cubicBezTo>
                  <a:cubicBezTo>
                    <a:pt x="31803" y="57083"/>
                    <a:pt x="31794" y="57161"/>
                    <a:pt x="31747" y="57212"/>
                  </a:cubicBezTo>
                  <a:cubicBezTo>
                    <a:pt x="31719" y="57245"/>
                    <a:pt x="31679" y="57262"/>
                    <a:pt x="31639" y="57262"/>
                  </a:cubicBezTo>
                  <a:cubicBezTo>
                    <a:pt x="31615" y="57262"/>
                    <a:pt x="31592" y="57256"/>
                    <a:pt x="31569" y="57245"/>
                  </a:cubicBezTo>
                  <a:cubicBezTo>
                    <a:pt x="31561" y="57243"/>
                    <a:pt x="31537" y="57229"/>
                    <a:pt x="31420" y="57173"/>
                  </a:cubicBezTo>
                  <a:cubicBezTo>
                    <a:pt x="31129" y="57032"/>
                    <a:pt x="30446" y="56705"/>
                    <a:pt x="30262" y="56625"/>
                  </a:cubicBezTo>
                  <a:lnTo>
                    <a:pt x="30141" y="56572"/>
                  </a:lnTo>
                  <a:cubicBezTo>
                    <a:pt x="29922" y="56476"/>
                    <a:pt x="29646" y="56353"/>
                    <a:pt x="29388" y="56324"/>
                  </a:cubicBezTo>
                  <a:cubicBezTo>
                    <a:pt x="29174" y="56302"/>
                    <a:pt x="28869" y="56134"/>
                    <a:pt x="28672" y="56017"/>
                  </a:cubicBezTo>
                  <a:lnTo>
                    <a:pt x="28672" y="56017"/>
                  </a:lnTo>
                  <a:cubicBezTo>
                    <a:pt x="28709" y="56128"/>
                    <a:pt x="28760" y="56263"/>
                    <a:pt x="28811" y="56379"/>
                  </a:cubicBezTo>
                  <a:cubicBezTo>
                    <a:pt x="28826" y="56406"/>
                    <a:pt x="28838" y="56431"/>
                    <a:pt x="28848" y="56457"/>
                  </a:cubicBezTo>
                  <a:lnTo>
                    <a:pt x="28893" y="56557"/>
                  </a:lnTo>
                  <a:cubicBezTo>
                    <a:pt x="29000" y="56774"/>
                    <a:pt x="29098" y="56981"/>
                    <a:pt x="29065" y="57224"/>
                  </a:cubicBezTo>
                  <a:cubicBezTo>
                    <a:pt x="29057" y="57269"/>
                    <a:pt x="29114" y="57347"/>
                    <a:pt x="29190" y="57441"/>
                  </a:cubicBezTo>
                  <a:cubicBezTo>
                    <a:pt x="29292" y="57572"/>
                    <a:pt x="29433" y="57750"/>
                    <a:pt x="29476" y="58004"/>
                  </a:cubicBezTo>
                  <a:cubicBezTo>
                    <a:pt x="29554" y="58475"/>
                    <a:pt x="29615" y="59160"/>
                    <a:pt x="29474" y="59755"/>
                  </a:cubicBezTo>
                  <a:cubicBezTo>
                    <a:pt x="29337" y="60334"/>
                    <a:pt x="28948" y="61584"/>
                    <a:pt x="28928" y="61648"/>
                  </a:cubicBezTo>
                  <a:cubicBezTo>
                    <a:pt x="28903" y="61713"/>
                    <a:pt x="28846" y="61756"/>
                    <a:pt x="28779" y="61756"/>
                  </a:cubicBezTo>
                  <a:cubicBezTo>
                    <a:pt x="28770" y="61756"/>
                    <a:pt x="28764" y="61754"/>
                    <a:pt x="28760" y="61754"/>
                  </a:cubicBezTo>
                  <a:lnTo>
                    <a:pt x="28758" y="61754"/>
                  </a:lnTo>
                  <a:cubicBezTo>
                    <a:pt x="28685" y="61744"/>
                    <a:pt x="28629" y="61683"/>
                    <a:pt x="28625" y="61605"/>
                  </a:cubicBezTo>
                  <a:cubicBezTo>
                    <a:pt x="28623" y="61515"/>
                    <a:pt x="28584" y="59978"/>
                    <a:pt x="28617" y="59536"/>
                  </a:cubicBezTo>
                  <a:cubicBezTo>
                    <a:pt x="28650" y="59101"/>
                    <a:pt x="28552" y="58472"/>
                    <a:pt x="28447" y="58031"/>
                  </a:cubicBezTo>
                  <a:cubicBezTo>
                    <a:pt x="28406" y="57857"/>
                    <a:pt x="28288" y="57705"/>
                    <a:pt x="28173" y="57562"/>
                  </a:cubicBezTo>
                  <a:lnTo>
                    <a:pt x="28171" y="57560"/>
                  </a:lnTo>
                  <a:cubicBezTo>
                    <a:pt x="28022" y="57378"/>
                    <a:pt x="27856" y="57167"/>
                    <a:pt x="27856" y="56891"/>
                  </a:cubicBezTo>
                  <a:cubicBezTo>
                    <a:pt x="27856" y="56486"/>
                    <a:pt x="27715" y="56087"/>
                    <a:pt x="27480" y="55821"/>
                  </a:cubicBezTo>
                  <a:lnTo>
                    <a:pt x="27475" y="55815"/>
                  </a:lnTo>
                  <a:cubicBezTo>
                    <a:pt x="27193" y="55498"/>
                    <a:pt x="26927" y="55199"/>
                    <a:pt x="26856" y="54493"/>
                  </a:cubicBezTo>
                  <a:cubicBezTo>
                    <a:pt x="26851" y="54432"/>
                    <a:pt x="26845" y="54374"/>
                    <a:pt x="26841" y="54321"/>
                  </a:cubicBezTo>
                  <a:cubicBezTo>
                    <a:pt x="26835" y="54260"/>
                    <a:pt x="26831" y="54205"/>
                    <a:pt x="26823" y="54147"/>
                  </a:cubicBezTo>
                  <a:lnTo>
                    <a:pt x="26821" y="54113"/>
                  </a:lnTo>
                  <a:cubicBezTo>
                    <a:pt x="26782" y="53718"/>
                    <a:pt x="26763" y="53521"/>
                    <a:pt x="26665" y="53300"/>
                  </a:cubicBezTo>
                  <a:cubicBezTo>
                    <a:pt x="26594" y="53137"/>
                    <a:pt x="26590" y="52928"/>
                    <a:pt x="26606" y="52746"/>
                  </a:cubicBezTo>
                  <a:lnTo>
                    <a:pt x="26606" y="52746"/>
                  </a:lnTo>
                  <a:cubicBezTo>
                    <a:pt x="26481" y="52867"/>
                    <a:pt x="26381" y="52979"/>
                    <a:pt x="26309" y="53084"/>
                  </a:cubicBezTo>
                  <a:cubicBezTo>
                    <a:pt x="26051" y="53452"/>
                    <a:pt x="25898" y="53601"/>
                    <a:pt x="25346" y="54016"/>
                  </a:cubicBezTo>
                  <a:cubicBezTo>
                    <a:pt x="24844" y="54391"/>
                    <a:pt x="24237" y="55201"/>
                    <a:pt x="24171" y="55293"/>
                  </a:cubicBezTo>
                  <a:lnTo>
                    <a:pt x="24169" y="55295"/>
                  </a:lnTo>
                  <a:cubicBezTo>
                    <a:pt x="24138" y="55336"/>
                    <a:pt x="24091" y="55358"/>
                    <a:pt x="24044" y="55358"/>
                  </a:cubicBezTo>
                  <a:cubicBezTo>
                    <a:pt x="24021" y="55358"/>
                    <a:pt x="23997" y="55353"/>
                    <a:pt x="23975" y="55342"/>
                  </a:cubicBezTo>
                  <a:cubicBezTo>
                    <a:pt x="23907" y="55305"/>
                    <a:pt x="23875" y="55230"/>
                    <a:pt x="23897" y="55158"/>
                  </a:cubicBezTo>
                  <a:cubicBezTo>
                    <a:pt x="23913" y="55105"/>
                    <a:pt x="24181" y="54239"/>
                    <a:pt x="24421" y="53726"/>
                  </a:cubicBezTo>
                  <a:cubicBezTo>
                    <a:pt x="24605" y="53325"/>
                    <a:pt x="24803" y="53163"/>
                    <a:pt x="25071" y="52940"/>
                  </a:cubicBezTo>
                  <a:cubicBezTo>
                    <a:pt x="25184" y="52848"/>
                    <a:pt x="25307" y="52746"/>
                    <a:pt x="25454" y="52609"/>
                  </a:cubicBezTo>
                  <a:cubicBezTo>
                    <a:pt x="25796" y="52288"/>
                    <a:pt x="25863" y="52155"/>
                    <a:pt x="25966" y="51950"/>
                  </a:cubicBezTo>
                  <a:cubicBezTo>
                    <a:pt x="25980" y="51928"/>
                    <a:pt x="25990" y="51905"/>
                    <a:pt x="26002" y="51883"/>
                  </a:cubicBezTo>
                  <a:cubicBezTo>
                    <a:pt x="26043" y="51803"/>
                    <a:pt x="26088" y="51713"/>
                    <a:pt x="26156" y="51606"/>
                  </a:cubicBezTo>
                  <a:cubicBezTo>
                    <a:pt x="26225" y="51494"/>
                    <a:pt x="26299" y="51381"/>
                    <a:pt x="26375" y="51261"/>
                  </a:cubicBezTo>
                  <a:lnTo>
                    <a:pt x="26422" y="51191"/>
                  </a:lnTo>
                  <a:cubicBezTo>
                    <a:pt x="26614" y="50901"/>
                    <a:pt x="26851" y="50534"/>
                    <a:pt x="26972" y="50248"/>
                  </a:cubicBezTo>
                  <a:cubicBezTo>
                    <a:pt x="27076" y="50002"/>
                    <a:pt x="27036" y="49636"/>
                    <a:pt x="26999" y="49315"/>
                  </a:cubicBezTo>
                  <a:lnTo>
                    <a:pt x="26995" y="49268"/>
                  </a:lnTo>
                  <a:cubicBezTo>
                    <a:pt x="26976" y="49106"/>
                    <a:pt x="26962" y="48941"/>
                    <a:pt x="26962" y="48789"/>
                  </a:cubicBezTo>
                  <a:cubicBezTo>
                    <a:pt x="26962" y="48323"/>
                    <a:pt x="26927" y="48028"/>
                    <a:pt x="26829" y="47621"/>
                  </a:cubicBezTo>
                  <a:cubicBezTo>
                    <a:pt x="26798" y="47500"/>
                    <a:pt x="26778" y="47392"/>
                    <a:pt x="26757" y="47296"/>
                  </a:cubicBezTo>
                  <a:cubicBezTo>
                    <a:pt x="26751" y="47271"/>
                    <a:pt x="26747" y="47244"/>
                    <a:pt x="26741" y="47222"/>
                  </a:cubicBezTo>
                  <a:lnTo>
                    <a:pt x="26737" y="47197"/>
                  </a:lnTo>
                  <a:cubicBezTo>
                    <a:pt x="26700" y="47013"/>
                    <a:pt x="26671" y="46870"/>
                    <a:pt x="26600" y="46719"/>
                  </a:cubicBezTo>
                  <a:cubicBezTo>
                    <a:pt x="26532" y="46569"/>
                    <a:pt x="26508" y="46389"/>
                    <a:pt x="26485" y="46215"/>
                  </a:cubicBezTo>
                  <a:lnTo>
                    <a:pt x="26483" y="46189"/>
                  </a:lnTo>
                  <a:cubicBezTo>
                    <a:pt x="26455" y="45984"/>
                    <a:pt x="26424" y="45771"/>
                    <a:pt x="26332" y="45632"/>
                  </a:cubicBezTo>
                  <a:cubicBezTo>
                    <a:pt x="26168" y="45387"/>
                    <a:pt x="26180" y="45151"/>
                    <a:pt x="26199" y="44900"/>
                  </a:cubicBezTo>
                  <a:lnTo>
                    <a:pt x="26201" y="44861"/>
                  </a:lnTo>
                  <a:cubicBezTo>
                    <a:pt x="26209" y="44755"/>
                    <a:pt x="26217" y="44644"/>
                    <a:pt x="26205" y="44527"/>
                  </a:cubicBezTo>
                  <a:cubicBezTo>
                    <a:pt x="26189" y="44356"/>
                    <a:pt x="26127" y="44182"/>
                    <a:pt x="26068" y="44010"/>
                  </a:cubicBezTo>
                  <a:lnTo>
                    <a:pt x="26066" y="44002"/>
                  </a:lnTo>
                  <a:cubicBezTo>
                    <a:pt x="25974" y="43750"/>
                    <a:pt x="25908" y="43539"/>
                    <a:pt x="25929" y="43324"/>
                  </a:cubicBezTo>
                  <a:cubicBezTo>
                    <a:pt x="25945" y="43132"/>
                    <a:pt x="25833" y="42866"/>
                    <a:pt x="25714" y="42588"/>
                  </a:cubicBezTo>
                  <a:lnTo>
                    <a:pt x="25683" y="42518"/>
                  </a:lnTo>
                  <a:cubicBezTo>
                    <a:pt x="25626" y="42389"/>
                    <a:pt x="25569" y="42256"/>
                    <a:pt x="25522" y="42115"/>
                  </a:cubicBezTo>
                  <a:cubicBezTo>
                    <a:pt x="25446" y="41909"/>
                    <a:pt x="25389" y="41649"/>
                    <a:pt x="25348" y="41340"/>
                  </a:cubicBezTo>
                  <a:lnTo>
                    <a:pt x="25317" y="41379"/>
                  </a:lnTo>
                  <a:lnTo>
                    <a:pt x="25292" y="41407"/>
                  </a:lnTo>
                  <a:cubicBezTo>
                    <a:pt x="25108" y="41643"/>
                    <a:pt x="24859" y="41966"/>
                    <a:pt x="24623" y="42320"/>
                  </a:cubicBezTo>
                  <a:cubicBezTo>
                    <a:pt x="24450" y="42584"/>
                    <a:pt x="24317" y="42729"/>
                    <a:pt x="24200" y="42860"/>
                  </a:cubicBezTo>
                  <a:lnTo>
                    <a:pt x="24186" y="42874"/>
                  </a:lnTo>
                  <a:cubicBezTo>
                    <a:pt x="24032" y="43046"/>
                    <a:pt x="23909" y="43181"/>
                    <a:pt x="23742" y="43541"/>
                  </a:cubicBezTo>
                  <a:cubicBezTo>
                    <a:pt x="23529" y="43998"/>
                    <a:pt x="23281" y="44257"/>
                    <a:pt x="22995" y="44560"/>
                  </a:cubicBezTo>
                  <a:lnTo>
                    <a:pt x="22944" y="44615"/>
                  </a:lnTo>
                  <a:cubicBezTo>
                    <a:pt x="22817" y="44748"/>
                    <a:pt x="22684" y="44888"/>
                    <a:pt x="22547" y="45055"/>
                  </a:cubicBezTo>
                  <a:cubicBezTo>
                    <a:pt x="22074" y="45634"/>
                    <a:pt x="21974" y="45767"/>
                    <a:pt x="21638" y="46506"/>
                  </a:cubicBezTo>
                  <a:cubicBezTo>
                    <a:pt x="21297" y="47259"/>
                    <a:pt x="20607" y="48672"/>
                    <a:pt x="20603" y="48683"/>
                  </a:cubicBezTo>
                  <a:cubicBezTo>
                    <a:pt x="20577" y="48738"/>
                    <a:pt x="20521" y="48770"/>
                    <a:pt x="20463" y="48770"/>
                  </a:cubicBezTo>
                  <a:cubicBezTo>
                    <a:pt x="20448" y="48770"/>
                    <a:pt x="20432" y="48767"/>
                    <a:pt x="20417" y="48763"/>
                  </a:cubicBezTo>
                  <a:cubicBezTo>
                    <a:pt x="20341" y="48736"/>
                    <a:pt x="20298" y="48662"/>
                    <a:pt x="20315" y="48589"/>
                  </a:cubicBezTo>
                  <a:cubicBezTo>
                    <a:pt x="20315" y="48582"/>
                    <a:pt x="20319" y="48560"/>
                    <a:pt x="20325" y="48529"/>
                  </a:cubicBezTo>
                  <a:cubicBezTo>
                    <a:pt x="20554" y="47197"/>
                    <a:pt x="20736" y="46314"/>
                    <a:pt x="20841" y="46043"/>
                  </a:cubicBezTo>
                  <a:cubicBezTo>
                    <a:pt x="20918" y="45843"/>
                    <a:pt x="20951" y="45696"/>
                    <a:pt x="20988" y="45536"/>
                  </a:cubicBezTo>
                  <a:lnTo>
                    <a:pt x="20988" y="45532"/>
                  </a:lnTo>
                  <a:cubicBezTo>
                    <a:pt x="21025" y="45356"/>
                    <a:pt x="21072" y="45156"/>
                    <a:pt x="21186" y="44867"/>
                  </a:cubicBezTo>
                  <a:cubicBezTo>
                    <a:pt x="21327" y="44519"/>
                    <a:pt x="21622" y="44298"/>
                    <a:pt x="21882" y="44104"/>
                  </a:cubicBezTo>
                  <a:lnTo>
                    <a:pt x="21915" y="44079"/>
                  </a:lnTo>
                  <a:cubicBezTo>
                    <a:pt x="22078" y="43955"/>
                    <a:pt x="22236" y="43836"/>
                    <a:pt x="22344" y="43691"/>
                  </a:cubicBezTo>
                  <a:cubicBezTo>
                    <a:pt x="22631" y="43310"/>
                    <a:pt x="22768" y="43024"/>
                    <a:pt x="22798" y="42731"/>
                  </a:cubicBezTo>
                  <a:cubicBezTo>
                    <a:pt x="22825" y="42465"/>
                    <a:pt x="22933" y="42385"/>
                    <a:pt x="23081" y="42304"/>
                  </a:cubicBezTo>
                  <a:lnTo>
                    <a:pt x="23087" y="42301"/>
                  </a:lnTo>
                  <a:cubicBezTo>
                    <a:pt x="23138" y="42271"/>
                    <a:pt x="23195" y="42238"/>
                    <a:pt x="23263" y="42181"/>
                  </a:cubicBezTo>
                  <a:cubicBezTo>
                    <a:pt x="23402" y="42062"/>
                    <a:pt x="23545" y="41929"/>
                    <a:pt x="23688" y="41792"/>
                  </a:cubicBezTo>
                  <a:cubicBezTo>
                    <a:pt x="23731" y="41751"/>
                    <a:pt x="23774" y="41710"/>
                    <a:pt x="23821" y="41669"/>
                  </a:cubicBezTo>
                  <a:cubicBezTo>
                    <a:pt x="23916" y="41581"/>
                    <a:pt x="24014" y="41489"/>
                    <a:pt x="24122" y="41393"/>
                  </a:cubicBezTo>
                  <a:cubicBezTo>
                    <a:pt x="24282" y="41250"/>
                    <a:pt x="24274" y="40929"/>
                    <a:pt x="24265" y="40642"/>
                  </a:cubicBezTo>
                  <a:lnTo>
                    <a:pt x="24265" y="40616"/>
                  </a:lnTo>
                  <a:cubicBezTo>
                    <a:pt x="24263" y="40403"/>
                    <a:pt x="24259" y="40200"/>
                    <a:pt x="24325" y="40041"/>
                  </a:cubicBezTo>
                  <a:cubicBezTo>
                    <a:pt x="24439" y="39752"/>
                    <a:pt x="24718" y="39652"/>
                    <a:pt x="24904" y="39587"/>
                  </a:cubicBezTo>
                  <a:lnTo>
                    <a:pt x="24928" y="39578"/>
                  </a:lnTo>
                  <a:cubicBezTo>
                    <a:pt x="24990" y="39556"/>
                    <a:pt x="25061" y="39529"/>
                    <a:pt x="25082" y="39507"/>
                  </a:cubicBezTo>
                  <a:cubicBezTo>
                    <a:pt x="25151" y="39435"/>
                    <a:pt x="25423" y="38840"/>
                    <a:pt x="25569" y="38519"/>
                  </a:cubicBezTo>
                  <a:lnTo>
                    <a:pt x="25577" y="38502"/>
                  </a:lnTo>
                  <a:cubicBezTo>
                    <a:pt x="25695" y="38246"/>
                    <a:pt x="25804" y="38003"/>
                    <a:pt x="25894" y="37823"/>
                  </a:cubicBezTo>
                  <a:cubicBezTo>
                    <a:pt x="26047" y="37516"/>
                    <a:pt x="26119" y="37185"/>
                    <a:pt x="26166" y="36964"/>
                  </a:cubicBezTo>
                  <a:lnTo>
                    <a:pt x="26168" y="36951"/>
                  </a:lnTo>
                  <a:cubicBezTo>
                    <a:pt x="26203" y="36784"/>
                    <a:pt x="26227" y="36696"/>
                    <a:pt x="26262" y="36636"/>
                  </a:cubicBezTo>
                  <a:cubicBezTo>
                    <a:pt x="26264" y="36630"/>
                    <a:pt x="26274" y="36581"/>
                    <a:pt x="26264" y="36360"/>
                  </a:cubicBezTo>
                  <a:cubicBezTo>
                    <a:pt x="26260" y="36227"/>
                    <a:pt x="26258" y="36090"/>
                    <a:pt x="26272" y="35971"/>
                  </a:cubicBezTo>
                  <a:cubicBezTo>
                    <a:pt x="26283" y="35896"/>
                    <a:pt x="26313" y="35740"/>
                    <a:pt x="26352" y="35540"/>
                  </a:cubicBezTo>
                  <a:cubicBezTo>
                    <a:pt x="26371" y="35450"/>
                    <a:pt x="26387" y="35351"/>
                    <a:pt x="26405" y="35251"/>
                  </a:cubicBezTo>
                  <a:lnTo>
                    <a:pt x="26428" y="35133"/>
                  </a:lnTo>
                  <a:cubicBezTo>
                    <a:pt x="26495" y="34783"/>
                    <a:pt x="26567" y="34421"/>
                    <a:pt x="26581" y="34283"/>
                  </a:cubicBezTo>
                  <a:cubicBezTo>
                    <a:pt x="26606" y="34103"/>
                    <a:pt x="26534" y="33983"/>
                    <a:pt x="26418" y="33782"/>
                  </a:cubicBezTo>
                  <a:lnTo>
                    <a:pt x="26416" y="33778"/>
                  </a:lnTo>
                  <a:cubicBezTo>
                    <a:pt x="26403" y="33756"/>
                    <a:pt x="26391" y="33731"/>
                    <a:pt x="26375" y="33709"/>
                  </a:cubicBezTo>
                  <a:lnTo>
                    <a:pt x="26344" y="33655"/>
                  </a:lnTo>
                  <a:cubicBezTo>
                    <a:pt x="26270" y="33526"/>
                    <a:pt x="26217" y="33387"/>
                    <a:pt x="26166" y="33250"/>
                  </a:cubicBezTo>
                  <a:lnTo>
                    <a:pt x="26160" y="33236"/>
                  </a:lnTo>
                  <a:cubicBezTo>
                    <a:pt x="26090" y="33060"/>
                    <a:pt x="26019" y="32878"/>
                    <a:pt x="25902" y="32698"/>
                  </a:cubicBezTo>
                  <a:cubicBezTo>
                    <a:pt x="25810" y="32555"/>
                    <a:pt x="25730" y="32409"/>
                    <a:pt x="25667" y="32272"/>
                  </a:cubicBezTo>
                  <a:cubicBezTo>
                    <a:pt x="25624" y="32303"/>
                    <a:pt x="25575" y="32336"/>
                    <a:pt x="25517" y="32375"/>
                  </a:cubicBezTo>
                  <a:lnTo>
                    <a:pt x="25485" y="32397"/>
                  </a:lnTo>
                  <a:cubicBezTo>
                    <a:pt x="25198" y="32594"/>
                    <a:pt x="24715" y="32921"/>
                    <a:pt x="24533" y="33105"/>
                  </a:cubicBezTo>
                  <a:cubicBezTo>
                    <a:pt x="24488" y="33152"/>
                    <a:pt x="24433" y="33199"/>
                    <a:pt x="24378" y="33250"/>
                  </a:cubicBezTo>
                  <a:lnTo>
                    <a:pt x="24308" y="33312"/>
                  </a:lnTo>
                  <a:cubicBezTo>
                    <a:pt x="24028" y="33563"/>
                    <a:pt x="23643" y="33905"/>
                    <a:pt x="23572" y="34236"/>
                  </a:cubicBezTo>
                  <a:cubicBezTo>
                    <a:pt x="23519" y="34476"/>
                    <a:pt x="23429" y="34740"/>
                    <a:pt x="23339" y="34985"/>
                  </a:cubicBezTo>
                  <a:cubicBezTo>
                    <a:pt x="23261" y="35204"/>
                    <a:pt x="23175" y="35450"/>
                    <a:pt x="23159" y="35599"/>
                  </a:cubicBezTo>
                  <a:cubicBezTo>
                    <a:pt x="23126" y="35900"/>
                    <a:pt x="22888" y="36274"/>
                    <a:pt x="22590" y="36745"/>
                  </a:cubicBezTo>
                  <a:lnTo>
                    <a:pt x="22447" y="36972"/>
                  </a:lnTo>
                  <a:cubicBezTo>
                    <a:pt x="22287" y="37228"/>
                    <a:pt x="22189" y="37438"/>
                    <a:pt x="22086" y="37657"/>
                  </a:cubicBezTo>
                  <a:lnTo>
                    <a:pt x="22068" y="37696"/>
                  </a:lnTo>
                  <a:cubicBezTo>
                    <a:pt x="21962" y="37931"/>
                    <a:pt x="21849" y="38175"/>
                    <a:pt x="21655" y="38486"/>
                  </a:cubicBezTo>
                  <a:cubicBezTo>
                    <a:pt x="21340" y="38999"/>
                    <a:pt x="20971" y="39501"/>
                    <a:pt x="20828" y="39693"/>
                  </a:cubicBezTo>
                  <a:lnTo>
                    <a:pt x="20818" y="39709"/>
                  </a:lnTo>
                  <a:cubicBezTo>
                    <a:pt x="20787" y="39747"/>
                    <a:pt x="20741" y="39769"/>
                    <a:pt x="20695" y="39769"/>
                  </a:cubicBezTo>
                  <a:cubicBezTo>
                    <a:pt x="20673" y="39769"/>
                    <a:pt x="20652" y="39764"/>
                    <a:pt x="20632" y="39754"/>
                  </a:cubicBezTo>
                  <a:cubicBezTo>
                    <a:pt x="20568" y="39730"/>
                    <a:pt x="20530" y="39654"/>
                    <a:pt x="20544" y="39587"/>
                  </a:cubicBezTo>
                  <a:lnTo>
                    <a:pt x="20546" y="39570"/>
                  </a:lnTo>
                  <a:cubicBezTo>
                    <a:pt x="20624" y="39179"/>
                    <a:pt x="20816" y="38232"/>
                    <a:pt x="20969" y="37899"/>
                  </a:cubicBezTo>
                  <a:lnTo>
                    <a:pt x="21037" y="37747"/>
                  </a:lnTo>
                  <a:cubicBezTo>
                    <a:pt x="21154" y="37500"/>
                    <a:pt x="21178" y="37440"/>
                    <a:pt x="21231" y="37111"/>
                  </a:cubicBezTo>
                  <a:cubicBezTo>
                    <a:pt x="21311" y="36647"/>
                    <a:pt x="21542" y="36415"/>
                    <a:pt x="21863" y="36094"/>
                  </a:cubicBezTo>
                  <a:cubicBezTo>
                    <a:pt x="22064" y="35896"/>
                    <a:pt x="22099" y="35767"/>
                    <a:pt x="22168" y="35515"/>
                  </a:cubicBezTo>
                  <a:cubicBezTo>
                    <a:pt x="22197" y="35413"/>
                    <a:pt x="22230" y="35296"/>
                    <a:pt x="22275" y="35157"/>
                  </a:cubicBezTo>
                  <a:cubicBezTo>
                    <a:pt x="22442" y="34660"/>
                    <a:pt x="22477" y="34492"/>
                    <a:pt x="22545" y="34044"/>
                  </a:cubicBezTo>
                  <a:cubicBezTo>
                    <a:pt x="22614" y="33586"/>
                    <a:pt x="22927" y="33297"/>
                    <a:pt x="23326" y="32931"/>
                  </a:cubicBezTo>
                  <a:lnTo>
                    <a:pt x="23451" y="32817"/>
                  </a:lnTo>
                  <a:cubicBezTo>
                    <a:pt x="23889" y="32411"/>
                    <a:pt x="24020" y="32252"/>
                    <a:pt x="24366" y="31804"/>
                  </a:cubicBezTo>
                  <a:cubicBezTo>
                    <a:pt x="24634" y="31458"/>
                    <a:pt x="24902" y="31378"/>
                    <a:pt x="25080" y="31325"/>
                  </a:cubicBezTo>
                  <a:cubicBezTo>
                    <a:pt x="25157" y="31303"/>
                    <a:pt x="25217" y="31284"/>
                    <a:pt x="25266" y="31253"/>
                  </a:cubicBezTo>
                  <a:cubicBezTo>
                    <a:pt x="25339" y="31202"/>
                    <a:pt x="25350" y="31149"/>
                    <a:pt x="25376" y="30969"/>
                  </a:cubicBezTo>
                  <a:lnTo>
                    <a:pt x="25378" y="30957"/>
                  </a:lnTo>
                  <a:cubicBezTo>
                    <a:pt x="25391" y="30865"/>
                    <a:pt x="25405" y="30750"/>
                    <a:pt x="25444" y="30617"/>
                  </a:cubicBezTo>
                  <a:cubicBezTo>
                    <a:pt x="25481" y="30486"/>
                    <a:pt x="25515" y="30390"/>
                    <a:pt x="25546" y="30304"/>
                  </a:cubicBezTo>
                  <a:lnTo>
                    <a:pt x="25554" y="30284"/>
                  </a:lnTo>
                  <a:cubicBezTo>
                    <a:pt x="25614" y="30138"/>
                    <a:pt x="25659" y="30024"/>
                    <a:pt x="25679" y="29750"/>
                  </a:cubicBezTo>
                  <a:cubicBezTo>
                    <a:pt x="25708" y="29398"/>
                    <a:pt x="25927" y="29291"/>
                    <a:pt x="26086" y="29214"/>
                  </a:cubicBezTo>
                  <a:cubicBezTo>
                    <a:pt x="26186" y="29165"/>
                    <a:pt x="26246" y="29134"/>
                    <a:pt x="26272" y="29075"/>
                  </a:cubicBezTo>
                  <a:cubicBezTo>
                    <a:pt x="26299" y="29019"/>
                    <a:pt x="26311" y="28845"/>
                    <a:pt x="26313" y="28604"/>
                  </a:cubicBezTo>
                  <a:lnTo>
                    <a:pt x="26313" y="28604"/>
                  </a:lnTo>
                  <a:cubicBezTo>
                    <a:pt x="25953" y="28642"/>
                    <a:pt x="25591" y="28662"/>
                    <a:pt x="25229" y="28662"/>
                  </a:cubicBezTo>
                  <a:cubicBezTo>
                    <a:pt x="23347" y="28662"/>
                    <a:pt x="21476" y="28133"/>
                    <a:pt x="20034" y="26949"/>
                  </a:cubicBezTo>
                  <a:cubicBezTo>
                    <a:pt x="17655" y="24995"/>
                    <a:pt x="16853" y="21527"/>
                    <a:pt x="17590" y="18536"/>
                  </a:cubicBezTo>
                  <a:cubicBezTo>
                    <a:pt x="18328" y="15543"/>
                    <a:pt x="20390" y="13014"/>
                    <a:pt x="22841" y="11144"/>
                  </a:cubicBezTo>
                  <a:cubicBezTo>
                    <a:pt x="25106" y="9421"/>
                    <a:pt x="27758" y="8171"/>
                    <a:pt x="30571" y="7744"/>
                  </a:cubicBezTo>
                  <a:cubicBezTo>
                    <a:pt x="32224" y="7492"/>
                    <a:pt x="34100" y="7439"/>
                    <a:pt x="35236" y="6211"/>
                  </a:cubicBezTo>
                  <a:cubicBezTo>
                    <a:pt x="35651" y="5759"/>
                    <a:pt x="35929" y="5178"/>
                    <a:pt x="36406" y="4789"/>
                  </a:cubicBezTo>
                  <a:cubicBezTo>
                    <a:pt x="36637" y="4597"/>
                    <a:pt x="36917" y="4464"/>
                    <a:pt x="37210" y="4397"/>
                  </a:cubicBezTo>
                  <a:cubicBezTo>
                    <a:pt x="35826" y="3457"/>
                    <a:pt x="33838" y="3129"/>
                    <a:pt x="31857" y="3129"/>
                  </a:cubicBezTo>
                  <a:cubicBezTo>
                    <a:pt x="29245" y="3129"/>
                    <a:pt x="26646" y="3700"/>
                    <a:pt x="25462" y="4192"/>
                  </a:cubicBezTo>
                  <a:cubicBezTo>
                    <a:pt x="24304" y="4671"/>
                    <a:pt x="23628" y="4792"/>
                    <a:pt x="23241" y="4792"/>
                  </a:cubicBezTo>
                  <a:cubicBezTo>
                    <a:pt x="22925" y="4792"/>
                    <a:pt x="22802" y="4711"/>
                    <a:pt x="22766" y="4679"/>
                  </a:cubicBezTo>
                  <a:cubicBezTo>
                    <a:pt x="22702" y="4624"/>
                    <a:pt x="22694" y="4525"/>
                    <a:pt x="22751" y="4462"/>
                  </a:cubicBezTo>
                  <a:cubicBezTo>
                    <a:pt x="22781" y="4427"/>
                    <a:pt x="22823" y="4410"/>
                    <a:pt x="22866" y="4410"/>
                  </a:cubicBezTo>
                  <a:cubicBezTo>
                    <a:pt x="22898" y="4410"/>
                    <a:pt x="22932" y="4420"/>
                    <a:pt x="22960" y="4442"/>
                  </a:cubicBezTo>
                  <a:cubicBezTo>
                    <a:pt x="22968" y="4446"/>
                    <a:pt x="23041" y="4485"/>
                    <a:pt x="23238" y="4485"/>
                  </a:cubicBezTo>
                  <a:cubicBezTo>
                    <a:pt x="23398" y="4485"/>
                    <a:pt x="23642" y="4459"/>
                    <a:pt x="23999" y="4368"/>
                  </a:cubicBezTo>
                  <a:cubicBezTo>
                    <a:pt x="22958" y="3345"/>
                    <a:pt x="21327" y="2269"/>
                    <a:pt x="19619" y="1481"/>
                  </a:cubicBezTo>
                  <a:cubicBezTo>
                    <a:pt x="18146" y="802"/>
                    <a:pt x="15904" y="1"/>
                    <a:pt x="1350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30"/>
            <p:cNvSpPr/>
            <p:nvPr/>
          </p:nvSpPr>
          <p:spPr>
            <a:xfrm>
              <a:off x="2456125" y="3520850"/>
              <a:ext cx="46025" cy="92450"/>
            </a:xfrm>
            <a:custGeom>
              <a:rect b="b" l="l" r="r" t="t"/>
              <a:pathLst>
                <a:path extrusionOk="0" h="3698" w="1841">
                  <a:moveTo>
                    <a:pt x="1288" y="134"/>
                  </a:moveTo>
                  <a:cubicBezTo>
                    <a:pt x="1302" y="134"/>
                    <a:pt x="1319" y="138"/>
                    <a:pt x="1333" y="140"/>
                  </a:cubicBezTo>
                  <a:cubicBezTo>
                    <a:pt x="1400" y="154"/>
                    <a:pt x="1456" y="201"/>
                    <a:pt x="1505" y="277"/>
                  </a:cubicBezTo>
                  <a:cubicBezTo>
                    <a:pt x="1660" y="529"/>
                    <a:pt x="1732" y="1157"/>
                    <a:pt x="1537" y="1991"/>
                  </a:cubicBezTo>
                  <a:cubicBezTo>
                    <a:pt x="1431" y="2452"/>
                    <a:pt x="1265" y="2869"/>
                    <a:pt x="1071" y="3168"/>
                  </a:cubicBezTo>
                  <a:cubicBezTo>
                    <a:pt x="901" y="3426"/>
                    <a:pt x="727" y="3569"/>
                    <a:pt x="584" y="3569"/>
                  </a:cubicBezTo>
                  <a:cubicBezTo>
                    <a:pt x="570" y="3569"/>
                    <a:pt x="553" y="3567"/>
                    <a:pt x="539" y="3563"/>
                  </a:cubicBezTo>
                  <a:cubicBezTo>
                    <a:pt x="388" y="3528"/>
                    <a:pt x="277" y="3313"/>
                    <a:pt x="236" y="2975"/>
                  </a:cubicBezTo>
                  <a:cubicBezTo>
                    <a:pt x="193" y="2621"/>
                    <a:pt x="228" y="2175"/>
                    <a:pt x="337" y="1711"/>
                  </a:cubicBezTo>
                  <a:cubicBezTo>
                    <a:pt x="566" y="725"/>
                    <a:pt x="1001" y="134"/>
                    <a:pt x="1288" y="134"/>
                  </a:cubicBezTo>
                  <a:close/>
                  <a:moveTo>
                    <a:pt x="1286" y="1"/>
                  </a:moveTo>
                  <a:cubicBezTo>
                    <a:pt x="1210" y="1"/>
                    <a:pt x="1132" y="27"/>
                    <a:pt x="1055" y="72"/>
                  </a:cubicBezTo>
                  <a:cubicBezTo>
                    <a:pt x="725" y="279"/>
                    <a:pt x="388" y="927"/>
                    <a:pt x="212" y="1682"/>
                  </a:cubicBezTo>
                  <a:cubicBezTo>
                    <a:pt x="1" y="2585"/>
                    <a:pt x="54" y="3581"/>
                    <a:pt x="510" y="3689"/>
                  </a:cubicBezTo>
                  <a:cubicBezTo>
                    <a:pt x="531" y="3694"/>
                    <a:pt x="560" y="3698"/>
                    <a:pt x="586" y="3698"/>
                  </a:cubicBezTo>
                  <a:cubicBezTo>
                    <a:pt x="1032" y="3698"/>
                    <a:pt x="1474" y="2832"/>
                    <a:pt x="1664" y="2018"/>
                  </a:cubicBezTo>
                  <a:cubicBezTo>
                    <a:pt x="1840" y="1265"/>
                    <a:pt x="1820" y="535"/>
                    <a:pt x="1613" y="205"/>
                  </a:cubicBezTo>
                  <a:cubicBezTo>
                    <a:pt x="1546" y="101"/>
                    <a:pt x="1464" y="35"/>
                    <a:pt x="1364" y="11"/>
                  </a:cubicBezTo>
                  <a:cubicBezTo>
                    <a:pt x="1339" y="7"/>
                    <a:pt x="1310" y="1"/>
                    <a:pt x="1286" y="1"/>
                  </a:cubicBezTo>
                  <a:close/>
                </a:path>
              </a:pathLst>
            </a:custGeom>
            <a:solidFill>
              <a:srgbClr val="3C111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30"/>
            <p:cNvSpPr/>
            <p:nvPr/>
          </p:nvSpPr>
          <p:spPr>
            <a:xfrm>
              <a:off x="2455125" y="3520000"/>
              <a:ext cx="48850" cy="94325"/>
            </a:xfrm>
            <a:custGeom>
              <a:rect b="b" l="l" r="r" t="t"/>
              <a:pathLst>
                <a:path extrusionOk="0" h="3773" w="1954">
                  <a:moveTo>
                    <a:pt x="1328" y="39"/>
                  </a:moveTo>
                  <a:cubicBezTo>
                    <a:pt x="1352" y="39"/>
                    <a:pt x="1381" y="41"/>
                    <a:pt x="1408" y="49"/>
                  </a:cubicBezTo>
                  <a:cubicBezTo>
                    <a:pt x="1506" y="71"/>
                    <a:pt x="1588" y="137"/>
                    <a:pt x="1655" y="243"/>
                  </a:cubicBezTo>
                  <a:cubicBezTo>
                    <a:pt x="1862" y="575"/>
                    <a:pt x="1882" y="1303"/>
                    <a:pt x="1706" y="2056"/>
                  </a:cubicBezTo>
                  <a:cubicBezTo>
                    <a:pt x="1516" y="2868"/>
                    <a:pt x="1074" y="3734"/>
                    <a:pt x="630" y="3734"/>
                  </a:cubicBezTo>
                  <a:cubicBezTo>
                    <a:pt x="600" y="3734"/>
                    <a:pt x="573" y="3732"/>
                    <a:pt x="552" y="3726"/>
                  </a:cubicBezTo>
                  <a:cubicBezTo>
                    <a:pt x="98" y="3619"/>
                    <a:pt x="43" y="2621"/>
                    <a:pt x="254" y="1718"/>
                  </a:cubicBezTo>
                  <a:cubicBezTo>
                    <a:pt x="430" y="961"/>
                    <a:pt x="769" y="317"/>
                    <a:pt x="1101" y="112"/>
                  </a:cubicBezTo>
                  <a:cubicBezTo>
                    <a:pt x="1174" y="63"/>
                    <a:pt x="1250" y="39"/>
                    <a:pt x="1328" y="39"/>
                  </a:cubicBezTo>
                  <a:close/>
                  <a:moveTo>
                    <a:pt x="1326" y="0"/>
                  </a:moveTo>
                  <a:cubicBezTo>
                    <a:pt x="860" y="0"/>
                    <a:pt x="409" y="851"/>
                    <a:pt x="213" y="1708"/>
                  </a:cubicBezTo>
                  <a:cubicBezTo>
                    <a:pt x="0" y="2619"/>
                    <a:pt x="43" y="3646"/>
                    <a:pt x="540" y="3762"/>
                  </a:cubicBezTo>
                  <a:cubicBezTo>
                    <a:pt x="569" y="3766"/>
                    <a:pt x="600" y="3773"/>
                    <a:pt x="626" y="3773"/>
                  </a:cubicBezTo>
                  <a:cubicBezTo>
                    <a:pt x="1095" y="3773"/>
                    <a:pt x="1543" y="2917"/>
                    <a:pt x="1741" y="2062"/>
                  </a:cubicBezTo>
                  <a:cubicBezTo>
                    <a:pt x="1954" y="1156"/>
                    <a:pt x="1913" y="125"/>
                    <a:pt x="1412" y="10"/>
                  </a:cubicBezTo>
                  <a:cubicBezTo>
                    <a:pt x="1383" y="3"/>
                    <a:pt x="1354" y="0"/>
                    <a:pt x="1326" y="0"/>
                  </a:cubicBezTo>
                  <a:close/>
                </a:path>
              </a:pathLst>
            </a:custGeom>
            <a:solidFill>
              <a:srgbClr val="3A151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30"/>
            <p:cNvSpPr/>
            <p:nvPr/>
          </p:nvSpPr>
          <p:spPr>
            <a:xfrm>
              <a:off x="2460475" y="3524175"/>
              <a:ext cx="38900" cy="85900"/>
            </a:xfrm>
            <a:custGeom>
              <a:rect b="b" l="l" r="r" t="t"/>
              <a:pathLst>
                <a:path extrusionOk="0" h="3436" w="1556">
                  <a:moveTo>
                    <a:pt x="1114" y="78"/>
                  </a:moveTo>
                  <a:cubicBezTo>
                    <a:pt x="1122" y="78"/>
                    <a:pt x="1134" y="80"/>
                    <a:pt x="1145" y="82"/>
                  </a:cubicBezTo>
                  <a:cubicBezTo>
                    <a:pt x="1188" y="93"/>
                    <a:pt x="1228" y="130"/>
                    <a:pt x="1265" y="189"/>
                  </a:cubicBezTo>
                  <a:cubicBezTo>
                    <a:pt x="1470" y="518"/>
                    <a:pt x="1421" y="1277"/>
                    <a:pt x="1288" y="1842"/>
                  </a:cubicBezTo>
                  <a:cubicBezTo>
                    <a:pt x="1061" y="2812"/>
                    <a:pt x="635" y="3360"/>
                    <a:pt x="408" y="3360"/>
                  </a:cubicBezTo>
                  <a:cubicBezTo>
                    <a:pt x="398" y="3360"/>
                    <a:pt x="388" y="3360"/>
                    <a:pt x="379" y="3356"/>
                  </a:cubicBezTo>
                  <a:cubicBezTo>
                    <a:pt x="163" y="3303"/>
                    <a:pt x="1" y="2607"/>
                    <a:pt x="236" y="1594"/>
                  </a:cubicBezTo>
                  <a:cubicBezTo>
                    <a:pt x="467" y="604"/>
                    <a:pt x="897" y="78"/>
                    <a:pt x="1114" y="78"/>
                  </a:cubicBezTo>
                  <a:close/>
                  <a:moveTo>
                    <a:pt x="1110" y="1"/>
                  </a:moveTo>
                  <a:cubicBezTo>
                    <a:pt x="827" y="1"/>
                    <a:pt x="392" y="592"/>
                    <a:pt x="160" y="1578"/>
                  </a:cubicBezTo>
                  <a:cubicBezTo>
                    <a:pt x="52" y="2038"/>
                    <a:pt x="19" y="2491"/>
                    <a:pt x="60" y="2842"/>
                  </a:cubicBezTo>
                  <a:cubicBezTo>
                    <a:pt x="101" y="3180"/>
                    <a:pt x="212" y="3395"/>
                    <a:pt x="361" y="3430"/>
                  </a:cubicBezTo>
                  <a:cubicBezTo>
                    <a:pt x="377" y="3434"/>
                    <a:pt x="392" y="3436"/>
                    <a:pt x="408" y="3436"/>
                  </a:cubicBezTo>
                  <a:cubicBezTo>
                    <a:pt x="551" y="3436"/>
                    <a:pt x="725" y="3293"/>
                    <a:pt x="893" y="3035"/>
                  </a:cubicBezTo>
                  <a:cubicBezTo>
                    <a:pt x="1087" y="2738"/>
                    <a:pt x="1253" y="2319"/>
                    <a:pt x="1361" y="1858"/>
                  </a:cubicBezTo>
                  <a:cubicBezTo>
                    <a:pt x="1556" y="1024"/>
                    <a:pt x="1484" y="396"/>
                    <a:pt x="1329" y="144"/>
                  </a:cubicBezTo>
                  <a:cubicBezTo>
                    <a:pt x="1280" y="68"/>
                    <a:pt x="1224" y="21"/>
                    <a:pt x="1157" y="7"/>
                  </a:cubicBezTo>
                  <a:cubicBezTo>
                    <a:pt x="1145" y="3"/>
                    <a:pt x="1128" y="1"/>
                    <a:pt x="1110" y="1"/>
                  </a:cubicBezTo>
                  <a:close/>
                </a:path>
              </a:pathLst>
            </a:custGeom>
            <a:solidFill>
              <a:srgbClr val="3A151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30"/>
            <p:cNvSpPr/>
            <p:nvPr/>
          </p:nvSpPr>
          <p:spPr>
            <a:xfrm>
              <a:off x="1586375" y="3232275"/>
              <a:ext cx="166150" cy="50725"/>
            </a:xfrm>
            <a:custGeom>
              <a:rect b="b" l="l" r="r" t="t"/>
              <a:pathLst>
                <a:path extrusionOk="0" h="2029" w="6646">
                  <a:moveTo>
                    <a:pt x="1819" y="76"/>
                  </a:moveTo>
                  <a:cubicBezTo>
                    <a:pt x="2320" y="76"/>
                    <a:pt x="2885" y="123"/>
                    <a:pt x="3450" y="207"/>
                  </a:cubicBezTo>
                  <a:cubicBezTo>
                    <a:pt x="4303" y="336"/>
                    <a:pt x="5101" y="543"/>
                    <a:pt x="5698" y="796"/>
                  </a:cubicBezTo>
                  <a:cubicBezTo>
                    <a:pt x="6259" y="1034"/>
                    <a:pt x="6563" y="1285"/>
                    <a:pt x="6533" y="1490"/>
                  </a:cubicBezTo>
                  <a:cubicBezTo>
                    <a:pt x="6502" y="1693"/>
                    <a:pt x="6134" y="1848"/>
                    <a:pt x="5526" y="1913"/>
                  </a:cubicBezTo>
                  <a:cubicBezTo>
                    <a:pt x="5315" y="1936"/>
                    <a:pt x="5080" y="1946"/>
                    <a:pt x="4831" y="1946"/>
                  </a:cubicBezTo>
                  <a:cubicBezTo>
                    <a:pt x="4335" y="1946"/>
                    <a:pt x="3777" y="1903"/>
                    <a:pt x="3208" y="1815"/>
                  </a:cubicBezTo>
                  <a:cubicBezTo>
                    <a:pt x="1291" y="1529"/>
                    <a:pt x="64" y="917"/>
                    <a:pt x="123" y="528"/>
                  </a:cubicBezTo>
                  <a:cubicBezTo>
                    <a:pt x="151" y="328"/>
                    <a:pt x="516" y="174"/>
                    <a:pt x="1125" y="109"/>
                  </a:cubicBezTo>
                  <a:cubicBezTo>
                    <a:pt x="1330" y="86"/>
                    <a:pt x="1563" y="76"/>
                    <a:pt x="1819" y="76"/>
                  </a:cubicBezTo>
                  <a:close/>
                  <a:moveTo>
                    <a:pt x="1806" y="1"/>
                  </a:moveTo>
                  <a:cubicBezTo>
                    <a:pt x="1556" y="1"/>
                    <a:pt x="1322" y="11"/>
                    <a:pt x="1109" y="33"/>
                  </a:cubicBezTo>
                  <a:cubicBezTo>
                    <a:pt x="454" y="103"/>
                    <a:pt x="74" y="277"/>
                    <a:pt x="35" y="522"/>
                  </a:cubicBezTo>
                  <a:cubicBezTo>
                    <a:pt x="0" y="770"/>
                    <a:pt x="327" y="1052"/>
                    <a:pt x="960" y="1314"/>
                  </a:cubicBezTo>
                  <a:cubicBezTo>
                    <a:pt x="1545" y="1557"/>
                    <a:pt x="2359" y="1770"/>
                    <a:pt x="3190" y="1895"/>
                  </a:cubicBezTo>
                  <a:cubicBezTo>
                    <a:pt x="3767" y="1981"/>
                    <a:pt x="4335" y="2028"/>
                    <a:pt x="4831" y="2028"/>
                  </a:cubicBezTo>
                  <a:cubicBezTo>
                    <a:pt x="5066" y="2028"/>
                    <a:pt x="5301" y="2018"/>
                    <a:pt x="5532" y="1995"/>
                  </a:cubicBezTo>
                  <a:cubicBezTo>
                    <a:pt x="6187" y="1926"/>
                    <a:pt x="6567" y="1752"/>
                    <a:pt x="6606" y="1506"/>
                  </a:cubicBezTo>
                  <a:cubicBezTo>
                    <a:pt x="6645" y="1261"/>
                    <a:pt x="6330" y="983"/>
                    <a:pt x="5720" y="723"/>
                  </a:cubicBezTo>
                  <a:cubicBezTo>
                    <a:pt x="5131" y="471"/>
                    <a:pt x="4325" y="258"/>
                    <a:pt x="3452" y="131"/>
                  </a:cubicBezTo>
                  <a:cubicBezTo>
                    <a:pt x="2869" y="44"/>
                    <a:pt x="2306" y="1"/>
                    <a:pt x="1806" y="1"/>
                  </a:cubicBezTo>
                  <a:close/>
                </a:path>
              </a:pathLst>
            </a:custGeom>
            <a:solidFill>
              <a:srgbClr val="3C111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30"/>
            <p:cNvSpPr/>
            <p:nvPr/>
          </p:nvSpPr>
          <p:spPr>
            <a:xfrm>
              <a:off x="1583500" y="3230600"/>
              <a:ext cx="171075" cy="53925"/>
            </a:xfrm>
            <a:custGeom>
              <a:rect b="b" l="l" r="r" t="t"/>
              <a:pathLst>
                <a:path extrusionOk="0" h="2157" w="6843">
                  <a:moveTo>
                    <a:pt x="1926" y="64"/>
                  </a:moveTo>
                  <a:cubicBezTo>
                    <a:pt x="2425" y="64"/>
                    <a:pt x="2988" y="109"/>
                    <a:pt x="3571" y="194"/>
                  </a:cubicBezTo>
                  <a:cubicBezTo>
                    <a:pt x="4442" y="325"/>
                    <a:pt x="5248" y="536"/>
                    <a:pt x="5840" y="788"/>
                  </a:cubicBezTo>
                  <a:cubicBezTo>
                    <a:pt x="6447" y="1048"/>
                    <a:pt x="6762" y="1326"/>
                    <a:pt x="6723" y="1569"/>
                  </a:cubicBezTo>
                  <a:cubicBezTo>
                    <a:pt x="6685" y="1817"/>
                    <a:pt x="6304" y="1991"/>
                    <a:pt x="5649" y="2060"/>
                  </a:cubicBezTo>
                  <a:cubicBezTo>
                    <a:pt x="5420" y="2083"/>
                    <a:pt x="5185" y="2093"/>
                    <a:pt x="4950" y="2093"/>
                  </a:cubicBezTo>
                  <a:cubicBezTo>
                    <a:pt x="4452" y="2093"/>
                    <a:pt x="3886" y="2046"/>
                    <a:pt x="3307" y="1960"/>
                  </a:cubicBezTo>
                  <a:cubicBezTo>
                    <a:pt x="2476" y="1835"/>
                    <a:pt x="1662" y="1624"/>
                    <a:pt x="1077" y="1379"/>
                  </a:cubicBezTo>
                  <a:cubicBezTo>
                    <a:pt x="444" y="1115"/>
                    <a:pt x="117" y="835"/>
                    <a:pt x="154" y="587"/>
                  </a:cubicBezTo>
                  <a:cubicBezTo>
                    <a:pt x="191" y="342"/>
                    <a:pt x="573" y="168"/>
                    <a:pt x="1228" y="98"/>
                  </a:cubicBezTo>
                  <a:cubicBezTo>
                    <a:pt x="1441" y="75"/>
                    <a:pt x="1675" y="64"/>
                    <a:pt x="1926" y="64"/>
                  </a:cubicBezTo>
                  <a:close/>
                  <a:moveTo>
                    <a:pt x="1948" y="0"/>
                  </a:moveTo>
                  <a:cubicBezTo>
                    <a:pt x="1689" y="0"/>
                    <a:pt x="1446" y="12"/>
                    <a:pt x="1226" y="35"/>
                  </a:cubicBezTo>
                  <a:cubicBezTo>
                    <a:pt x="737" y="82"/>
                    <a:pt x="146" y="221"/>
                    <a:pt x="93" y="573"/>
                  </a:cubicBezTo>
                  <a:cubicBezTo>
                    <a:pt x="1" y="1187"/>
                    <a:pt x="1676" y="1778"/>
                    <a:pt x="3296" y="2023"/>
                  </a:cubicBezTo>
                  <a:cubicBezTo>
                    <a:pt x="3880" y="2109"/>
                    <a:pt x="4448" y="2156"/>
                    <a:pt x="4950" y="2156"/>
                  </a:cubicBezTo>
                  <a:cubicBezTo>
                    <a:pt x="5201" y="2156"/>
                    <a:pt x="5441" y="2144"/>
                    <a:pt x="5655" y="2120"/>
                  </a:cubicBezTo>
                  <a:cubicBezTo>
                    <a:pt x="6146" y="2068"/>
                    <a:pt x="6734" y="1933"/>
                    <a:pt x="6787" y="1579"/>
                  </a:cubicBezTo>
                  <a:cubicBezTo>
                    <a:pt x="6842" y="1226"/>
                    <a:pt x="6314" y="921"/>
                    <a:pt x="5866" y="730"/>
                  </a:cubicBezTo>
                  <a:cubicBezTo>
                    <a:pt x="5271" y="475"/>
                    <a:pt x="4459" y="262"/>
                    <a:pt x="3583" y="131"/>
                  </a:cubicBezTo>
                  <a:cubicBezTo>
                    <a:pt x="3007" y="43"/>
                    <a:pt x="2447" y="0"/>
                    <a:pt x="1948" y="0"/>
                  </a:cubicBezTo>
                  <a:close/>
                </a:path>
              </a:pathLst>
            </a:custGeom>
            <a:solidFill>
              <a:srgbClr val="3A151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30"/>
            <p:cNvSpPr/>
            <p:nvPr/>
          </p:nvSpPr>
          <p:spPr>
            <a:xfrm>
              <a:off x="1587900" y="3234125"/>
              <a:ext cx="162575" cy="46775"/>
            </a:xfrm>
            <a:custGeom>
              <a:rect b="b" l="l" r="r" t="t"/>
              <a:pathLst>
                <a:path extrusionOk="0" h="1871" w="6503">
                  <a:moveTo>
                    <a:pt x="1754" y="125"/>
                  </a:moveTo>
                  <a:cubicBezTo>
                    <a:pt x="2251" y="125"/>
                    <a:pt x="2810" y="172"/>
                    <a:pt x="3366" y="256"/>
                  </a:cubicBezTo>
                  <a:cubicBezTo>
                    <a:pt x="4207" y="381"/>
                    <a:pt x="4995" y="589"/>
                    <a:pt x="5584" y="835"/>
                  </a:cubicBezTo>
                  <a:cubicBezTo>
                    <a:pt x="6212" y="1103"/>
                    <a:pt x="6355" y="1318"/>
                    <a:pt x="6343" y="1393"/>
                  </a:cubicBezTo>
                  <a:cubicBezTo>
                    <a:pt x="6331" y="1471"/>
                    <a:pt x="6128" y="1637"/>
                    <a:pt x="5451" y="1709"/>
                  </a:cubicBezTo>
                  <a:cubicBezTo>
                    <a:pt x="5240" y="1731"/>
                    <a:pt x="5009" y="1742"/>
                    <a:pt x="4763" y="1742"/>
                  </a:cubicBezTo>
                  <a:cubicBezTo>
                    <a:pt x="4273" y="1742"/>
                    <a:pt x="3725" y="1698"/>
                    <a:pt x="3161" y="1612"/>
                  </a:cubicBezTo>
                  <a:cubicBezTo>
                    <a:pt x="2292" y="1481"/>
                    <a:pt x="1494" y="1269"/>
                    <a:pt x="917" y="1015"/>
                  </a:cubicBezTo>
                  <a:cubicBezTo>
                    <a:pt x="395" y="788"/>
                    <a:pt x="172" y="573"/>
                    <a:pt x="187" y="471"/>
                  </a:cubicBezTo>
                  <a:cubicBezTo>
                    <a:pt x="197" y="393"/>
                    <a:pt x="397" y="233"/>
                    <a:pt x="1077" y="160"/>
                  </a:cubicBezTo>
                  <a:cubicBezTo>
                    <a:pt x="1277" y="135"/>
                    <a:pt x="1504" y="125"/>
                    <a:pt x="1754" y="125"/>
                  </a:cubicBezTo>
                  <a:close/>
                  <a:moveTo>
                    <a:pt x="1756" y="0"/>
                  </a:moveTo>
                  <a:cubicBezTo>
                    <a:pt x="1500" y="0"/>
                    <a:pt x="1267" y="10"/>
                    <a:pt x="1062" y="33"/>
                  </a:cubicBezTo>
                  <a:cubicBezTo>
                    <a:pt x="453" y="100"/>
                    <a:pt x="88" y="254"/>
                    <a:pt x="60" y="452"/>
                  </a:cubicBezTo>
                  <a:cubicBezTo>
                    <a:pt x="0" y="841"/>
                    <a:pt x="1228" y="1453"/>
                    <a:pt x="3143" y="1739"/>
                  </a:cubicBezTo>
                  <a:cubicBezTo>
                    <a:pt x="3714" y="1825"/>
                    <a:pt x="4272" y="1870"/>
                    <a:pt x="4767" y="1870"/>
                  </a:cubicBezTo>
                  <a:cubicBezTo>
                    <a:pt x="5015" y="1870"/>
                    <a:pt x="5250" y="1860"/>
                    <a:pt x="5463" y="1837"/>
                  </a:cubicBezTo>
                  <a:cubicBezTo>
                    <a:pt x="6069" y="1772"/>
                    <a:pt x="6437" y="1616"/>
                    <a:pt x="6468" y="1414"/>
                  </a:cubicBezTo>
                  <a:cubicBezTo>
                    <a:pt x="6502" y="1211"/>
                    <a:pt x="6198" y="960"/>
                    <a:pt x="5635" y="718"/>
                  </a:cubicBezTo>
                  <a:cubicBezTo>
                    <a:pt x="5035" y="469"/>
                    <a:pt x="4238" y="258"/>
                    <a:pt x="3386" y="131"/>
                  </a:cubicBezTo>
                  <a:cubicBezTo>
                    <a:pt x="2822" y="43"/>
                    <a:pt x="2257" y="0"/>
                    <a:pt x="1756" y="0"/>
                  </a:cubicBezTo>
                  <a:close/>
                </a:path>
              </a:pathLst>
            </a:custGeom>
            <a:solidFill>
              <a:srgbClr val="3A151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30"/>
            <p:cNvSpPr/>
            <p:nvPr/>
          </p:nvSpPr>
          <p:spPr>
            <a:xfrm>
              <a:off x="1992175" y="3249925"/>
              <a:ext cx="2575" cy="5125"/>
            </a:xfrm>
            <a:custGeom>
              <a:rect b="b" l="l" r="r" t="t"/>
              <a:pathLst>
                <a:path extrusionOk="0" h="205" w="103">
                  <a:moveTo>
                    <a:pt x="39" y="0"/>
                  </a:moveTo>
                  <a:cubicBezTo>
                    <a:pt x="31" y="33"/>
                    <a:pt x="23" y="66"/>
                    <a:pt x="13" y="99"/>
                  </a:cubicBezTo>
                  <a:lnTo>
                    <a:pt x="0" y="158"/>
                  </a:lnTo>
                  <a:cubicBezTo>
                    <a:pt x="7" y="174"/>
                    <a:pt x="15" y="189"/>
                    <a:pt x="21" y="205"/>
                  </a:cubicBezTo>
                  <a:cubicBezTo>
                    <a:pt x="31" y="185"/>
                    <a:pt x="45" y="164"/>
                    <a:pt x="70" y="150"/>
                  </a:cubicBezTo>
                  <a:cubicBezTo>
                    <a:pt x="97" y="135"/>
                    <a:pt x="103" y="127"/>
                    <a:pt x="103" y="127"/>
                  </a:cubicBezTo>
                  <a:cubicBezTo>
                    <a:pt x="103" y="127"/>
                    <a:pt x="103" y="123"/>
                    <a:pt x="97" y="115"/>
                  </a:cubicBezTo>
                  <a:cubicBezTo>
                    <a:pt x="76" y="76"/>
                    <a:pt x="56" y="39"/>
                    <a:pt x="39" y="0"/>
                  </a:cubicBezTo>
                  <a:close/>
                </a:path>
              </a:pathLst>
            </a:custGeom>
            <a:solidFill>
              <a:srgbClr val="3C111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30"/>
            <p:cNvSpPr/>
            <p:nvPr/>
          </p:nvSpPr>
          <p:spPr>
            <a:xfrm>
              <a:off x="1570450" y="4010025"/>
              <a:ext cx="32250" cy="82750"/>
            </a:xfrm>
            <a:custGeom>
              <a:rect b="b" l="l" r="r" t="t"/>
              <a:pathLst>
                <a:path extrusionOk="0" h="3310" w="1290">
                  <a:moveTo>
                    <a:pt x="367" y="1"/>
                  </a:moveTo>
                  <a:cubicBezTo>
                    <a:pt x="244" y="154"/>
                    <a:pt x="122" y="310"/>
                    <a:pt x="1" y="469"/>
                  </a:cubicBezTo>
                  <a:cubicBezTo>
                    <a:pt x="66" y="564"/>
                    <a:pt x="173" y="756"/>
                    <a:pt x="257" y="1106"/>
                  </a:cubicBezTo>
                  <a:cubicBezTo>
                    <a:pt x="310" y="1323"/>
                    <a:pt x="326" y="1439"/>
                    <a:pt x="336" y="1525"/>
                  </a:cubicBezTo>
                  <a:lnTo>
                    <a:pt x="336" y="1535"/>
                  </a:lnTo>
                  <a:cubicBezTo>
                    <a:pt x="349" y="1634"/>
                    <a:pt x="351" y="1664"/>
                    <a:pt x="418" y="1799"/>
                  </a:cubicBezTo>
                  <a:cubicBezTo>
                    <a:pt x="525" y="2012"/>
                    <a:pt x="582" y="2165"/>
                    <a:pt x="645" y="2341"/>
                  </a:cubicBezTo>
                  <a:lnTo>
                    <a:pt x="670" y="2415"/>
                  </a:lnTo>
                  <a:lnTo>
                    <a:pt x="715" y="2538"/>
                  </a:lnTo>
                  <a:cubicBezTo>
                    <a:pt x="801" y="2767"/>
                    <a:pt x="793" y="2894"/>
                    <a:pt x="782" y="3100"/>
                  </a:cubicBezTo>
                  <a:cubicBezTo>
                    <a:pt x="782" y="3119"/>
                    <a:pt x="780" y="3139"/>
                    <a:pt x="780" y="3162"/>
                  </a:cubicBezTo>
                  <a:cubicBezTo>
                    <a:pt x="778" y="3207"/>
                    <a:pt x="778" y="3256"/>
                    <a:pt x="776" y="3309"/>
                  </a:cubicBezTo>
                  <a:cubicBezTo>
                    <a:pt x="932" y="2796"/>
                    <a:pt x="1104" y="2286"/>
                    <a:pt x="1290" y="1783"/>
                  </a:cubicBezTo>
                  <a:cubicBezTo>
                    <a:pt x="1261" y="1742"/>
                    <a:pt x="1232" y="1691"/>
                    <a:pt x="1210" y="1638"/>
                  </a:cubicBezTo>
                  <a:lnTo>
                    <a:pt x="1202" y="1623"/>
                  </a:lnTo>
                  <a:cubicBezTo>
                    <a:pt x="1171" y="1564"/>
                    <a:pt x="1144" y="1505"/>
                    <a:pt x="1077" y="1451"/>
                  </a:cubicBezTo>
                  <a:cubicBezTo>
                    <a:pt x="858" y="1276"/>
                    <a:pt x="801" y="1194"/>
                    <a:pt x="698" y="1042"/>
                  </a:cubicBezTo>
                  <a:cubicBezTo>
                    <a:pt x="668" y="995"/>
                    <a:pt x="633" y="942"/>
                    <a:pt x="584" y="879"/>
                  </a:cubicBezTo>
                  <a:cubicBezTo>
                    <a:pt x="435" y="674"/>
                    <a:pt x="435" y="545"/>
                    <a:pt x="449" y="400"/>
                  </a:cubicBezTo>
                  <a:lnTo>
                    <a:pt x="449" y="392"/>
                  </a:lnTo>
                  <a:cubicBezTo>
                    <a:pt x="455" y="341"/>
                    <a:pt x="461" y="304"/>
                    <a:pt x="449" y="246"/>
                  </a:cubicBezTo>
                  <a:cubicBezTo>
                    <a:pt x="430" y="163"/>
                    <a:pt x="400" y="75"/>
                    <a:pt x="3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30"/>
            <p:cNvSpPr/>
            <p:nvPr/>
          </p:nvSpPr>
          <p:spPr>
            <a:xfrm>
              <a:off x="1585400" y="3931975"/>
              <a:ext cx="77200" cy="113125"/>
            </a:xfrm>
            <a:custGeom>
              <a:rect b="b" l="l" r="r" t="t"/>
              <a:pathLst>
                <a:path extrusionOk="0" h="4525" w="3088">
                  <a:moveTo>
                    <a:pt x="3088" y="1"/>
                  </a:moveTo>
                  <a:lnTo>
                    <a:pt x="3088" y="1"/>
                  </a:lnTo>
                  <a:cubicBezTo>
                    <a:pt x="2200" y="617"/>
                    <a:pt x="1105" y="1533"/>
                    <a:pt x="0" y="2853"/>
                  </a:cubicBezTo>
                  <a:cubicBezTo>
                    <a:pt x="41" y="2937"/>
                    <a:pt x="123" y="3121"/>
                    <a:pt x="164" y="3299"/>
                  </a:cubicBezTo>
                  <a:cubicBezTo>
                    <a:pt x="190" y="3411"/>
                    <a:pt x="180" y="3493"/>
                    <a:pt x="168" y="3563"/>
                  </a:cubicBezTo>
                  <a:cubicBezTo>
                    <a:pt x="154" y="3641"/>
                    <a:pt x="150" y="3683"/>
                    <a:pt x="242" y="3810"/>
                  </a:cubicBezTo>
                  <a:cubicBezTo>
                    <a:pt x="274" y="3855"/>
                    <a:pt x="303" y="3892"/>
                    <a:pt x="326" y="3929"/>
                  </a:cubicBezTo>
                  <a:cubicBezTo>
                    <a:pt x="338" y="3947"/>
                    <a:pt x="350" y="3964"/>
                    <a:pt x="360" y="3980"/>
                  </a:cubicBezTo>
                  <a:lnTo>
                    <a:pt x="368" y="3990"/>
                  </a:lnTo>
                  <a:cubicBezTo>
                    <a:pt x="463" y="4125"/>
                    <a:pt x="501" y="4183"/>
                    <a:pt x="681" y="4322"/>
                  </a:cubicBezTo>
                  <a:cubicBezTo>
                    <a:pt x="763" y="4389"/>
                    <a:pt x="814" y="4459"/>
                    <a:pt x="853" y="4524"/>
                  </a:cubicBezTo>
                  <a:cubicBezTo>
                    <a:pt x="1459" y="2951"/>
                    <a:pt x="2206" y="1437"/>
                    <a:pt x="308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30"/>
            <p:cNvSpPr/>
            <p:nvPr/>
          </p:nvSpPr>
          <p:spPr>
            <a:xfrm>
              <a:off x="1672750" y="3914900"/>
              <a:ext cx="650" cy="750"/>
            </a:xfrm>
            <a:custGeom>
              <a:rect b="b" l="l" r="r" t="t"/>
              <a:pathLst>
                <a:path extrusionOk="0" h="30" w="26">
                  <a:moveTo>
                    <a:pt x="25" y="0"/>
                  </a:moveTo>
                  <a:cubicBezTo>
                    <a:pt x="19" y="3"/>
                    <a:pt x="9" y="7"/>
                    <a:pt x="1" y="9"/>
                  </a:cubicBezTo>
                  <a:cubicBezTo>
                    <a:pt x="3" y="17"/>
                    <a:pt x="5" y="23"/>
                    <a:pt x="5" y="29"/>
                  </a:cubicBezTo>
                  <a:cubicBezTo>
                    <a:pt x="13" y="19"/>
                    <a:pt x="19" y="11"/>
                    <a:pt x="25" y="0"/>
                  </a:cubicBezTo>
                  <a:close/>
                </a:path>
              </a:pathLst>
            </a:custGeom>
            <a:solidFill>
              <a:srgbClr val="C737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30"/>
            <p:cNvSpPr/>
            <p:nvPr/>
          </p:nvSpPr>
          <p:spPr>
            <a:xfrm>
              <a:off x="1463350" y="4028600"/>
              <a:ext cx="1105600" cy="1124100"/>
            </a:xfrm>
            <a:custGeom>
              <a:rect b="b" l="l" r="r" t="t"/>
              <a:pathLst>
                <a:path extrusionOk="0" h="44964" w="44224">
                  <a:moveTo>
                    <a:pt x="4099" y="1"/>
                  </a:moveTo>
                  <a:cubicBezTo>
                    <a:pt x="2310" y="2472"/>
                    <a:pt x="1177" y="5347"/>
                    <a:pt x="729" y="8546"/>
                  </a:cubicBezTo>
                  <a:cubicBezTo>
                    <a:pt x="473" y="10384"/>
                    <a:pt x="320" y="11883"/>
                    <a:pt x="252" y="13275"/>
                  </a:cubicBezTo>
                  <a:cubicBezTo>
                    <a:pt x="269" y="13320"/>
                    <a:pt x="267" y="13367"/>
                    <a:pt x="246" y="13408"/>
                  </a:cubicBezTo>
                  <a:cubicBezTo>
                    <a:pt x="1" y="18799"/>
                    <a:pt x="1062" y="23300"/>
                    <a:pt x="4027" y="29458"/>
                  </a:cubicBezTo>
                  <a:cubicBezTo>
                    <a:pt x="8180" y="38086"/>
                    <a:pt x="16082" y="40604"/>
                    <a:pt x="18406" y="41169"/>
                  </a:cubicBezTo>
                  <a:cubicBezTo>
                    <a:pt x="20542" y="41690"/>
                    <a:pt x="21307" y="42096"/>
                    <a:pt x="21340" y="42112"/>
                  </a:cubicBezTo>
                  <a:lnTo>
                    <a:pt x="21346" y="42116"/>
                  </a:lnTo>
                  <a:cubicBezTo>
                    <a:pt x="21565" y="42233"/>
                    <a:pt x="23572" y="43296"/>
                    <a:pt x="26299" y="44086"/>
                  </a:cubicBezTo>
                  <a:cubicBezTo>
                    <a:pt x="27919" y="44557"/>
                    <a:pt x="29482" y="44841"/>
                    <a:pt x="30945" y="44931"/>
                  </a:cubicBezTo>
                  <a:cubicBezTo>
                    <a:pt x="31288" y="44952"/>
                    <a:pt x="31626" y="44963"/>
                    <a:pt x="31959" y="44963"/>
                  </a:cubicBezTo>
                  <a:cubicBezTo>
                    <a:pt x="33387" y="44963"/>
                    <a:pt x="34712" y="44767"/>
                    <a:pt x="35909" y="44379"/>
                  </a:cubicBezTo>
                  <a:cubicBezTo>
                    <a:pt x="42085" y="42368"/>
                    <a:pt x="42627" y="37879"/>
                    <a:pt x="43151" y="33537"/>
                  </a:cubicBezTo>
                  <a:lnTo>
                    <a:pt x="43151" y="33533"/>
                  </a:lnTo>
                  <a:cubicBezTo>
                    <a:pt x="43186" y="33259"/>
                    <a:pt x="43219" y="32985"/>
                    <a:pt x="43251" y="32715"/>
                  </a:cubicBezTo>
                  <a:cubicBezTo>
                    <a:pt x="43352" y="31913"/>
                    <a:pt x="43517" y="31019"/>
                    <a:pt x="43708" y="29980"/>
                  </a:cubicBezTo>
                  <a:lnTo>
                    <a:pt x="43722" y="29902"/>
                  </a:lnTo>
                  <a:cubicBezTo>
                    <a:pt x="43884" y="29024"/>
                    <a:pt x="44062" y="28060"/>
                    <a:pt x="44223" y="27027"/>
                  </a:cubicBezTo>
                  <a:lnTo>
                    <a:pt x="44223" y="27027"/>
                  </a:lnTo>
                  <a:cubicBezTo>
                    <a:pt x="43800" y="28179"/>
                    <a:pt x="43331" y="29321"/>
                    <a:pt x="42818" y="30438"/>
                  </a:cubicBezTo>
                  <a:cubicBezTo>
                    <a:pt x="41733" y="32803"/>
                    <a:pt x="40426" y="35113"/>
                    <a:pt x="38534" y="36893"/>
                  </a:cubicBezTo>
                  <a:cubicBezTo>
                    <a:pt x="36785" y="38538"/>
                    <a:pt x="34461" y="39684"/>
                    <a:pt x="32076" y="39684"/>
                  </a:cubicBezTo>
                  <a:cubicBezTo>
                    <a:pt x="31880" y="39684"/>
                    <a:pt x="31684" y="39677"/>
                    <a:pt x="31487" y="39661"/>
                  </a:cubicBezTo>
                  <a:cubicBezTo>
                    <a:pt x="27576" y="39340"/>
                    <a:pt x="24611" y="36056"/>
                    <a:pt x="20971" y="34581"/>
                  </a:cubicBezTo>
                  <a:cubicBezTo>
                    <a:pt x="18809" y="33703"/>
                    <a:pt x="16391" y="33468"/>
                    <a:pt x="14334" y="32353"/>
                  </a:cubicBezTo>
                  <a:cubicBezTo>
                    <a:pt x="12978" y="31618"/>
                    <a:pt x="11842" y="30532"/>
                    <a:pt x="10822" y="29374"/>
                  </a:cubicBezTo>
                  <a:cubicBezTo>
                    <a:pt x="6799" y="24803"/>
                    <a:pt x="4320" y="18895"/>
                    <a:pt x="3886" y="12822"/>
                  </a:cubicBezTo>
                  <a:cubicBezTo>
                    <a:pt x="3869" y="12589"/>
                    <a:pt x="3855" y="12360"/>
                    <a:pt x="3845" y="12127"/>
                  </a:cubicBezTo>
                  <a:cubicBezTo>
                    <a:pt x="3833" y="12096"/>
                    <a:pt x="3829" y="12063"/>
                    <a:pt x="3837" y="12031"/>
                  </a:cubicBezTo>
                  <a:lnTo>
                    <a:pt x="3837" y="12027"/>
                  </a:lnTo>
                  <a:lnTo>
                    <a:pt x="3837" y="12022"/>
                  </a:lnTo>
                  <a:cubicBezTo>
                    <a:pt x="3720" y="9074"/>
                    <a:pt x="4072" y="6108"/>
                    <a:pt x="4868" y="3264"/>
                  </a:cubicBezTo>
                  <a:cubicBezTo>
                    <a:pt x="4800" y="3090"/>
                    <a:pt x="4768" y="2910"/>
                    <a:pt x="4768" y="2683"/>
                  </a:cubicBezTo>
                  <a:cubicBezTo>
                    <a:pt x="4768" y="2544"/>
                    <a:pt x="4770" y="2439"/>
                    <a:pt x="4776" y="2349"/>
                  </a:cubicBezTo>
                  <a:lnTo>
                    <a:pt x="4776" y="2335"/>
                  </a:lnTo>
                  <a:cubicBezTo>
                    <a:pt x="4782" y="2151"/>
                    <a:pt x="4786" y="2073"/>
                    <a:pt x="4725" y="1907"/>
                  </a:cubicBezTo>
                  <a:lnTo>
                    <a:pt x="4678" y="1783"/>
                  </a:lnTo>
                  <a:cubicBezTo>
                    <a:pt x="4606" y="1578"/>
                    <a:pt x="4551" y="1427"/>
                    <a:pt x="4438" y="1199"/>
                  </a:cubicBezTo>
                  <a:cubicBezTo>
                    <a:pt x="4354" y="1026"/>
                    <a:pt x="4340" y="958"/>
                    <a:pt x="4326" y="835"/>
                  </a:cubicBezTo>
                  <a:cubicBezTo>
                    <a:pt x="4320" y="774"/>
                    <a:pt x="4307" y="666"/>
                    <a:pt x="4254" y="442"/>
                  </a:cubicBezTo>
                  <a:cubicBezTo>
                    <a:pt x="4203" y="232"/>
                    <a:pt x="4146" y="93"/>
                    <a:pt x="409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30"/>
            <p:cNvSpPr/>
            <p:nvPr/>
          </p:nvSpPr>
          <p:spPr>
            <a:xfrm>
              <a:off x="1381250" y="3768000"/>
              <a:ext cx="284875" cy="580450"/>
            </a:xfrm>
            <a:custGeom>
              <a:rect b="b" l="l" r="r" t="t"/>
              <a:pathLst>
                <a:path extrusionOk="0" h="23218" w="11395">
                  <a:moveTo>
                    <a:pt x="10259" y="1"/>
                  </a:moveTo>
                  <a:cubicBezTo>
                    <a:pt x="10188" y="33"/>
                    <a:pt x="10118" y="68"/>
                    <a:pt x="10048" y="105"/>
                  </a:cubicBezTo>
                  <a:cubicBezTo>
                    <a:pt x="6707" y="1832"/>
                    <a:pt x="4156" y="5023"/>
                    <a:pt x="3215" y="8665"/>
                  </a:cubicBezTo>
                  <a:cubicBezTo>
                    <a:pt x="2667" y="10787"/>
                    <a:pt x="2642" y="13007"/>
                    <a:pt x="2724" y="15196"/>
                  </a:cubicBezTo>
                  <a:cubicBezTo>
                    <a:pt x="2749" y="15820"/>
                    <a:pt x="2704" y="16583"/>
                    <a:pt x="2149" y="16873"/>
                  </a:cubicBezTo>
                  <a:cubicBezTo>
                    <a:pt x="2020" y="16941"/>
                    <a:pt x="1886" y="16971"/>
                    <a:pt x="1751" y="16971"/>
                  </a:cubicBezTo>
                  <a:cubicBezTo>
                    <a:pt x="1263" y="16971"/>
                    <a:pt x="760" y="16582"/>
                    <a:pt x="412" y="16186"/>
                  </a:cubicBezTo>
                  <a:cubicBezTo>
                    <a:pt x="269" y="16020"/>
                    <a:pt x="134" y="15850"/>
                    <a:pt x="1" y="15676"/>
                  </a:cubicBezTo>
                  <a:lnTo>
                    <a:pt x="1" y="15676"/>
                  </a:lnTo>
                  <a:cubicBezTo>
                    <a:pt x="1016" y="19150"/>
                    <a:pt x="2618" y="22119"/>
                    <a:pt x="3250" y="23218"/>
                  </a:cubicBezTo>
                  <a:cubicBezTo>
                    <a:pt x="3326" y="21964"/>
                    <a:pt x="3469" y="20593"/>
                    <a:pt x="3702" y="18929"/>
                  </a:cubicBezTo>
                  <a:cubicBezTo>
                    <a:pt x="4132" y="15861"/>
                    <a:pt x="5185" y="13078"/>
                    <a:pt x="6836" y="10656"/>
                  </a:cubicBezTo>
                  <a:cubicBezTo>
                    <a:pt x="8088" y="8823"/>
                    <a:pt x="9705" y="7206"/>
                    <a:pt x="11395" y="6099"/>
                  </a:cubicBezTo>
                  <a:cubicBezTo>
                    <a:pt x="11211" y="5498"/>
                    <a:pt x="10515" y="3063"/>
                    <a:pt x="1025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30"/>
            <p:cNvSpPr/>
            <p:nvPr/>
          </p:nvSpPr>
          <p:spPr>
            <a:xfrm>
              <a:off x="1570650" y="3221675"/>
              <a:ext cx="197975" cy="473375"/>
            </a:xfrm>
            <a:custGeom>
              <a:rect b="b" l="l" r="r" t="t"/>
              <a:pathLst>
                <a:path extrusionOk="0" h="18935" w="7919">
                  <a:moveTo>
                    <a:pt x="2451" y="357"/>
                  </a:moveTo>
                  <a:cubicBezTo>
                    <a:pt x="2953" y="357"/>
                    <a:pt x="3518" y="400"/>
                    <a:pt x="4097" y="488"/>
                  </a:cubicBezTo>
                  <a:cubicBezTo>
                    <a:pt x="4973" y="619"/>
                    <a:pt x="5785" y="832"/>
                    <a:pt x="6380" y="1087"/>
                  </a:cubicBezTo>
                  <a:cubicBezTo>
                    <a:pt x="6828" y="1278"/>
                    <a:pt x="7356" y="1583"/>
                    <a:pt x="7301" y="1936"/>
                  </a:cubicBezTo>
                  <a:cubicBezTo>
                    <a:pt x="7248" y="2290"/>
                    <a:pt x="6660" y="2425"/>
                    <a:pt x="6169" y="2477"/>
                  </a:cubicBezTo>
                  <a:cubicBezTo>
                    <a:pt x="5955" y="2501"/>
                    <a:pt x="5715" y="2513"/>
                    <a:pt x="5464" y="2513"/>
                  </a:cubicBezTo>
                  <a:cubicBezTo>
                    <a:pt x="4962" y="2513"/>
                    <a:pt x="4394" y="2466"/>
                    <a:pt x="3810" y="2380"/>
                  </a:cubicBezTo>
                  <a:cubicBezTo>
                    <a:pt x="2190" y="2135"/>
                    <a:pt x="515" y="1544"/>
                    <a:pt x="607" y="930"/>
                  </a:cubicBezTo>
                  <a:cubicBezTo>
                    <a:pt x="660" y="578"/>
                    <a:pt x="1251" y="439"/>
                    <a:pt x="1740" y="390"/>
                  </a:cubicBezTo>
                  <a:cubicBezTo>
                    <a:pt x="1957" y="368"/>
                    <a:pt x="2196" y="357"/>
                    <a:pt x="2451" y="357"/>
                  </a:cubicBezTo>
                  <a:close/>
                  <a:moveTo>
                    <a:pt x="2788" y="1"/>
                  </a:moveTo>
                  <a:cubicBezTo>
                    <a:pt x="1397" y="1"/>
                    <a:pt x="511" y="357"/>
                    <a:pt x="275" y="461"/>
                  </a:cubicBezTo>
                  <a:cubicBezTo>
                    <a:pt x="183" y="670"/>
                    <a:pt x="91" y="885"/>
                    <a:pt x="1" y="1106"/>
                  </a:cubicBezTo>
                  <a:cubicBezTo>
                    <a:pt x="287" y="2127"/>
                    <a:pt x="1071" y="2941"/>
                    <a:pt x="1930" y="3557"/>
                  </a:cubicBezTo>
                  <a:cubicBezTo>
                    <a:pt x="2401" y="3894"/>
                    <a:pt x="2921" y="4201"/>
                    <a:pt x="3227" y="4692"/>
                  </a:cubicBezTo>
                  <a:cubicBezTo>
                    <a:pt x="3430" y="5018"/>
                    <a:pt x="3526" y="5398"/>
                    <a:pt x="3587" y="5777"/>
                  </a:cubicBezTo>
                  <a:cubicBezTo>
                    <a:pt x="4023" y="8326"/>
                    <a:pt x="3215" y="10902"/>
                    <a:pt x="2818" y="13457"/>
                  </a:cubicBezTo>
                  <a:cubicBezTo>
                    <a:pt x="2538" y="15268"/>
                    <a:pt x="2462" y="17109"/>
                    <a:pt x="2599" y="18934"/>
                  </a:cubicBezTo>
                  <a:cubicBezTo>
                    <a:pt x="2646" y="17348"/>
                    <a:pt x="2857" y="15875"/>
                    <a:pt x="3225" y="14552"/>
                  </a:cubicBezTo>
                  <a:cubicBezTo>
                    <a:pt x="3761" y="12620"/>
                    <a:pt x="4639" y="10975"/>
                    <a:pt x="5836" y="9662"/>
                  </a:cubicBezTo>
                  <a:cubicBezTo>
                    <a:pt x="6233" y="9224"/>
                    <a:pt x="6667" y="8823"/>
                    <a:pt x="7127" y="8465"/>
                  </a:cubicBezTo>
                  <a:cubicBezTo>
                    <a:pt x="6902" y="7113"/>
                    <a:pt x="7595" y="3493"/>
                    <a:pt x="7904" y="1992"/>
                  </a:cubicBezTo>
                  <a:lnTo>
                    <a:pt x="7919" y="1928"/>
                  </a:lnTo>
                  <a:cubicBezTo>
                    <a:pt x="7908" y="1869"/>
                    <a:pt x="7694" y="1544"/>
                    <a:pt x="7094" y="1155"/>
                  </a:cubicBezTo>
                  <a:cubicBezTo>
                    <a:pt x="6589" y="826"/>
                    <a:pt x="5695" y="380"/>
                    <a:pt x="4320" y="138"/>
                  </a:cubicBezTo>
                  <a:cubicBezTo>
                    <a:pt x="3758" y="39"/>
                    <a:pt x="3246" y="1"/>
                    <a:pt x="278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30"/>
            <p:cNvSpPr/>
            <p:nvPr/>
          </p:nvSpPr>
          <p:spPr>
            <a:xfrm>
              <a:off x="2541500" y="4260875"/>
              <a:ext cx="997975" cy="667000"/>
            </a:xfrm>
            <a:custGeom>
              <a:rect b="b" l="l" r="r" t="t"/>
              <a:pathLst>
                <a:path extrusionOk="0" h="26680" w="39919">
                  <a:moveTo>
                    <a:pt x="39919" y="0"/>
                  </a:moveTo>
                  <a:cubicBezTo>
                    <a:pt x="38738" y="2075"/>
                    <a:pt x="36999" y="3787"/>
                    <a:pt x="35121" y="5262"/>
                  </a:cubicBezTo>
                  <a:cubicBezTo>
                    <a:pt x="29804" y="9437"/>
                    <a:pt x="23097" y="11906"/>
                    <a:pt x="16349" y="11906"/>
                  </a:cubicBezTo>
                  <a:cubicBezTo>
                    <a:pt x="15640" y="11906"/>
                    <a:pt x="14930" y="11879"/>
                    <a:pt x="14222" y="11824"/>
                  </a:cubicBezTo>
                  <a:cubicBezTo>
                    <a:pt x="9737" y="11472"/>
                    <a:pt x="5332" y="9956"/>
                    <a:pt x="1578" y="7486"/>
                  </a:cubicBezTo>
                  <a:lnTo>
                    <a:pt x="1578" y="7486"/>
                  </a:lnTo>
                  <a:cubicBezTo>
                    <a:pt x="2403" y="12540"/>
                    <a:pt x="1535" y="17241"/>
                    <a:pt x="903" y="20656"/>
                  </a:cubicBezTo>
                  <a:lnTo>
                    <a:pt x="901" y="20666"/>
                  </a:lnTo>
                  <a:cubicBezTo>
                    <a:pt x="696" y="21761"/>
                    <a:pt x="533" y="22661"/>
                    <a:pt x="430" y="23465"/>
                  </a:cubicBezTo>
                  <a:cubicBezTo>
                    <a:pt x="400" y="23723"/>
                    <a:pt x="367" y="23982"/>
                    <a:pt x="336" y="24244"/>
                  </a:cubicBezTo>
                  <a:lnTo>
                    <a:pt x="330" y="24283"/>
                  </a:lnTo>
                  <a:cubicBezTo>
                    <a:pt x="234" y="25098"/>
                    <a:pt x="134" y="25895"/>
                    <a:pt x="1" y="26679"/>
                  </a:cubicBezTo>
                  <a:cubicBezTo>
                    <a:pt x="2689" y="26542"/>
                    <a:pt x="8215" y="25699"/>
                    <a:pt x="14097" y="24156"/>
                  </a:cubicBezTo>
                  <a:cubicBezTo>
                    <a:pt x="19058" y="22855"/>
                    <a:pt x="25974" y="20613"/>
                    <a:pt x="30761" y="17319"/>
                  </a:cubicBezTo>
                  <a:cubicBezTo>
                    <a:pt x="36430" y="13413"/>
                    <a:pt x="39458" y="7707"/>
                    <a:pt x="3991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30"/>
            <p:cNvSpPr/>
            <p:nvPr/>
          </p:nvSpPr>
          <p:spPr>
            <a:xfrm>
              <a:off x="2246675" y="4059600"/>
              <a:ext cx="71275" cy="42025"/>
            </a:xfrm>
            <a:custGeom>
              <a:rect b="b" l="l" r="r" t="t"/>
              <a:pathLst>
                <a:path extrusionOk="0" h="1681" w="2851">
                  <a:moveTo>
                    <a:pt x="2851" y="0"/>
                  </a:moveTo>
                  <a:lnTo>
                    <a:pt x="2851" y="0"/>
                  </a:lnTo>
                  <a:cubicBezTo>
                    <a:pt x="2434" y="223"/>
                    <a:pt x="1971" y="387"/>
                    <a:pt x="1464" y="493"/>
                  </a:cubicBezTo>
                  <a:cubicBezTo>
                    <a:pt x="1040" y="581"/>
                    <a:pt x="594" y="624"/>
                    <a:pt x="140" y="624"/>
                  </a:cubicBezTo>
                  <a:lnTo>
                    <a:pt x="50" y="624"/>
                  </a:lnTo>
                  <a:cubicBezTo>
                    <a:pt x="21" y="1036"/>
                    <a:pt x="7" y="1394"/>
                    <a:pt x="1" y="1680"/>
                  </a:cubicBezTo>
                  <a:cubicBezTo>
                    <a:pt x="827" y="1494"/>
                    <a:pt x="1658" y="1201"/>
                    <a:pt x="2290" y="637"/>
                  </a:cubicBezTo>
                  <a:cubicBezTo>
                    <a:pt x="2503" y="448"/>
                    <a:pt x="2689" y="230"/>
                    <a:pt x="285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30"/>
            <p:cNvSpPr/>
            <p:nvPr/>
          </p:nvSpPr>
          <p:spPr>
            <a:xfrm>
              <a:off x="1980625" y="3501425"/>
              <a:ext cx="536925" cy="606625"/>
            </a:xfrm>
            <a:custGeom>
              <a:rect b="b" l="l" r="r" t="t"/>
              <a:pathLst>
                <a:path extrusionOk="0" h="24265" w="21477">
                  <a:moveTo>
                    <a:pt x="20306" y="743"/>
                  </a:moveTo>
                  <a:cubicBezTo>
                    <a:pt x="20334" y="743"/>
                    <a:pt x="20363" y="746"/>
                    <a:pt x="20392" y="753"/>
                  </a:cubicBezTo>
                  <a:cubicBezTo>
                    <a:pt x="20893" y="868"/>
                    <a:pt x="20934" y="1899"/>
                    <a:pt x="20721" y="2807"/>
                  </a:cubicBezTo>
                  <a:cubicBezTo>
                    <a:pt x="20523" y="3660"/>
                    <a:pt x="20075" y="4516"/>
                    <a:pt x="19606" y="4516"/>
                  </a:cubicBezTo>
                  <a:cubicBezTo>
                    <a:pt x="19580" y="4516"/>
                    <a:pt x="19549" y="4509"/>
                    <a:pt x="19520" y="4505"/>
                  </a:cubicBezTo>
                  <a:cubicBezTo>
                    <a:pt x="19023" y="4389"/>
                    <a:pt x="18980" y="3362"/>
                    <a:pt x="19193" y="2451"/>
                  </a:cubicBezTo>
                  <a:cubicBezTo>
                    <a:pt x="19389" y="1594"/>
                    <a:pt x="19840" y="743"/>
                    <a:pt x="20306" y="743"/>
                  </a:cubicBezTo>
                  <a:close/>
                  <a:moveTo>
                    <a:pt x="20351" y="0"/>
                  </a:moveTo>
                  <a:cubicBezTo>
                    <a:pt x="20060" y="70"/>
                    <a:pt x="19778" y="203"/>
                    <a:pt x="19545" y="395"/>
                  </a:cubicBezTo>
                  <a:cubicBezTo>
                    <a:pt x="19074" y="782"/>
                    <a:pt x="18796" y="1361"/>
                    <a:pt x="18383" y="1815"/>
                  </a:cubicBezTo>
                  <a:cubicBezTo>
                    <a:pt x="17247" y="3043"/>
                    <a:pt x="15369" y="3096"/>
                    <a:pt x="13718" y="3345"/>
                  </a:cubicBezTo>
                  <a:cubicBezTo>
                    <a:pt x="10905" y="3773"/>
                    <a:pt x="8251" y="5023"/>
                    <a:pt x="5986" y="6748"/>
                  </a:cubicBezTo>
                  <a:cubicBezTo>
                    <a:pt x="3535" y="8618"/>
                    <a:pt x="1473" y="11146"/>
                    <a:pt x="737" y="14138"/>
                  </a:cubicBezTo>
                  <a:cubicBezTo>
                    <a:pt x="0" y="17131"/>
                    <a:pt x="800" y="20599"/>
                    <a:pt x="3181" y="22552"/>
                  </a:cubicBezTo>
                  <a:cubicBezTo>
                    <a:pt x="4625" y="23738"/>
                    <a:pt x="6501" y="24264"/>
                    <a:pt x="8383" y="24264"/>
                  </a:cubicBezTo>
                  <a:cubicBezTo>
                    <a:pt x="8742" y="24264"/>
                    <a:pt x="9102" y="24245"/>
                    <a:pt x="9458" y="24208"/>
                  </a:cubicBezTo>
                  <a:cubicBezTo>
                    <a:pt x="9464" y="23841"/>
                    <a:pt x="9444" y="23324"/>
                    <a:pt x="9409" y="22831"/>
                  </a:cubicBezTo>
                  <a:cubicBezTo>
                    <a:pt x="8028" y="22591"/>
                    <a:pt x="6592" y="21986"/>
                    <a:pt x="5354" y="21131"/>
                  </a:cubicBezTo>
                  <a:cubicBezTo>
                    <a:pt x="4123" y="20275"/>
                    <a:pt x="3143" y="19224"/>
                    <a:pt x="2504" y="18074"/>
                  </a:cubicBezTo>
                  <a:lnTo>
                    <a:pt x="2504" y="18074"/>
                  </a:lnTo>
                  <a:cubicBezTo>
                    <a:pt x="2519" y="18680"/>
                    <a:pt x="2600" y="19230"/>
                    <a:pt x="2742" y="19676"/>
                  </a:cubicBezTo>
                  <a:cubicBezTo>
                    <a:pt x="2754" y="19713"/>
                    <a:pt x="2752" y="19754"/>
                    <a:pt x="2729" y="19793"/>
                  </a:cubicBezTo>
                  <a:cubicBezTo>
                    <a:pt x="2713" y="19829"/>
                    <a:pt x="2678" y="19856"/>
                    <a:pt x="2641" y="19870"/>
                  </a:cubicBezTo>
                  <a:lnTo>
                    <a:pt x="2639" y="19870"/>
                  </a:lnTo>
                  <a:cubicBezTo>
                    <a:pt x="2625" y="19872"/>
                    <a:pt x="2613" y="19876"/>
                    <a:pt x="2594" y="19876"/>
                  </a:cubicBezTo>
                  <a:cubicBezTo>
                    <a:pt x="2529" y="19876"/>
                    <a:pt x="2469" y="19835"/>
                    <a:pt x="2447" y="19772"/>
                  </a:cubicBezTo>
                  <a:cubicBezTo>
                    <a:pt x="1674" y="17344"/>
                    <a:pt x="2559" y="12077"/>
                    <a:pt x="6938" y="7973"/>
                  </a:cubicBezTo>
                  <a:cubicBezTo>
                    <a:pt x="9348" y="5711"/>
                    <a:pt x="12162" y="4574"/>
                    <a:pt x="15330" y="4574"/>
                  </a:cubicBezTo>
                  <a:cubicBezTo>
                    <a:pt x="16389" y="4574"/>
                    <a:pt x="17488" y="4701"/>
                    <a:pt x="18624" y="4955"/>
                  </a:cubicBezTo>
                  <a:lnTo>
                    <a:pt x="18765" y="4986"/>
                  </a:lnTo>
                  <a:cubicBezTo>
                    <a:pt x="18959" y="5028"/>
                    <a:pt x="19136" y="5049"/>
                    <a:pt x="19299" y="5049"/>
                  </a:cubicBezTo>
                  <a:cubicBezTo>
                    <a:pt x="19630" y="5049"/>
                    <a:pt x="19904" y="4962"/>
                    <a:pt x="20138" y="4786"/>
                  </a:cubicBezTo>
                  <a:cubicBezTo>
                    <a:pt x="20494" y="4520"/>
                    <a:pt x="20772" y="4039"/>
                    <a:pt x="21018" y="3280"/>
                  </a:cubicBezTo>
                  <a:cubicBezTo>
                    <a:pt x="21476" y="1870"/>
                    <a:pt x="20965" y="604"/>
                    <a:pt x="20883" y="420"/>
                  </a:cubicBezTo>
                  <a:cubicBezTo>
                    <a:pt x="20719" y="270"/>
                    <a:pt x="20541" y="129"/>
                    <a:pt x="2035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30"/>
            <p:cNvSpPr/>
            <p:nvPr/>
          </p:nvSpPr>
          <p:spPr>
            <a:xfrm>
              <a:off x="2043375" y="3767650"/>
              <a:ext cx="322000" cy="300175"/>
            </a:xfrm>
            <a:custGeom>
              <a:rect b="b" l="l" r="r" t="t"/>
              <a:pathLst>
                <a:path extrusionOk="0" h="12007" w="12880">
                  <a:moveTo>
                    <a:pt x="2505" y="0"/>
                  </a:moveTo>
                  <a:cubicBezTo>
                    <a:pt x="1987" y="737"/>
                    <a:pt x="1541" y="1510"/>
                    <a:pt x="1167" y="2320"/>
                  </a:cubicBezTo>
                  <a:cubicBezTo>
                    <a:pt x="688" y="3360"/>
                    <a:pt x="99" y="4972"/>
                    <a:pt x="0" y="6776"/>
                  </a:cubicBezTo>
                  <a:cubicBezTo>
                    <a:pt x="2" y="6780"/>
                    <a:pt x="9" y="6785"/>
                    <a:pt x="13" y="6793"/>
                  </a:cubicBezTo>
                  <a:cubicBezTo>
                    <a:pt x="583" y="8059"/>
                    <a:pt x="1584" y="9225"/>
                    <a:pt x="2904" y="10166"/>
                  </a:cubicBezTo>
                  <a:cubicBezTo>
                    <a:pt x="4172" y="11069"/>
                    <a:pt x="5653" y="11691"/>
                    <a:pt x="7075" y="11910"/>
                  </a:cubicBezTo>
                  <a:lnTo>
                    <a:pt x="7118" y="11918"/>
                  </a:lnTo>
                  <a:cubicBezTo>
                    <a:pt x="7505" y="11977"/>
                    <a:pt x="7882" y="12007"/>
                    <a:pt x="8248" y="12007"/>
                  </a:cubicBezTo>
                  <a:cubicBezTo>
                    <a:pt x="8687" y="12007"/>
                    <a:pt x="9109" y="11965"/>
                    <a:pt x="9512" y="11881"/>
                  </a:cubicBezTo>
                  <a:cubicBezTo>
                    <a:pt x="9946" y="11791"/>
                    <a:pt x="10345" y="11652"/>
                    <a:pt x="10707" y="11472"/>
                  </a:cubicBezTo>
                  <a:cubicBezTo>
                    <a:pt x="11691" y="10899"/>
                    <a:pt x="12440" y="9933"/>
                    <a:pt x="12879" y="8884"/>
                  </a:cubicBezTo>
                  <a:lnTo>
                    <a:pt x="12879" y="8884"/>
                  </a:lnTo>
                  <a:cubicBezTo>
                    <a:pt x="12365" y="8984"/>
                    <a:pt x="11843" y="9032"/>
                    <a:pt x="11322" y="9032"/>
                  </a:cubicBezTo>
                  <a:cubicBezTo>
                    <a:pt x="8775" y="9032"/>
                    <a:pt x="6252" y="7866"/>
                    <a:pt x="4706" y="5819"/>
                  </a:cubicBezTo>
                  <a:cubicBezTo>
                    <a:pt x="3438" y="4141"/>
                    <a:pt x="2738" y="2103"/>
                    <a:pt x="250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30"/>
            <p:cNvSpPr/>
            <p:nvPr/>
          </p:nvSpPr>
          <p:spPr>
            <a:xfrm>
              <a:off x="1801950" y="3514850"/>
              <a:ext cx="263225" cy="326150"/>
            </a:xfrm>
            <a:custGeom>
              <a:rect b="b" l="l" r="r" t="t"/>
              <a:pathLst>
                <a:path extrusionOk="0" h="13046" w="10529">
                  <a:moveTo>
                    <a:pt x="5076" y="1181"/>
                  </a:moveTo>
                  <a:cubicBezTo>
                    <a:pt x="5354" y="1181"/>
                    <a:pt x="5637" y="1213"/>
                    <a:pt x="5924" y="1278"/>
                  </a:cubicBezTo>
                  <a:cubicBezTo>
                    <a:pt x="6482" y="1403"/>
                    <a:pt x="7057" y="1648"/>
                    <a:pt x="7634" y="2008"/>
                  </a:cubicBezTo>
                  <a:cubicBezTo>
                    <a:pt x="8622" y="2622"/>
                    <a:pt x="9291" y="3369"/>
                    <a:pt x="9363" y="3453"/>
                  </a:cubicBezTo>
                  <a:lnTo>
                    <a:pt x="9367" y="3457"/>
                  </a:lnTo>
                  <a:cubicBezTo>
                    <a:pt x="9432" y="3539"/>
                    <a:pt x="9424" y="3655"/>
                    <a:pt x="9346" y="3725"/>
                  </a:cubicBezTo>
                  <a:lnTo>
                    <a:pt x="9342" y="3727"/>
                  </a:lnTo>
                  <a:cubicBezTo>
                    <a:pt x="9305" y="3757"/>
                    <a:pt x="9261" y="3772"/>
                    <a:pt x="9218" y="3772"/>
                  </a:cubicBezTo>
                  <a:cubicBezTo>
                    <a:pt x="9164" y="3772"/>
                    <a:pt x="9112" y="3750"/>
                    <a:pt x="9072" y="3706"/>
                  </a:cubicBezTo>
                  <a:cubicBezTo>
                    <a:pt x="9064" y="3698"/>
                    <a:pt x="8426" y="2978"/>
                    <a:pt x="7466" y="2375"/>
                  </a:cubicBezTo>
                  <a:cubicBezTo>
                    <a:pt x="6922" y="2031"/>
                    <a:pt x="6382" y="1794"/>
                    <a:pt x="5864" y="1671"/>
                  </a:cubicBezTo>
                  <a:cubicBezTo>
                    <a:pt x="5589" y="1605"/>
                    <a:pt x="5319" y="1573"/>
                    <a:pt x="5056" y="1573"/>
                  </a:cubicBezTo>
                  <a:cubicBezTo>
                    <a:pt x="4710" y="1573"/>
                    <a:pt x="4375" y="1630"/>
                    <a:pt x="4058" y="1742"/>
                  </a:cubicBezTo>
                  <a:cubicBezTo>
                    <a:pt x="3254" y="2027"/>
                    <a:pt x="2683" y="2747"/>
                    <a:pt x="2366" y="3887"/>
                  </a:cubicBezTo>
                  <a:cubicBezTo>
                    <a:pt x="2472" y="3995"/>
                    <a:pt x="3178" y="4762"/>
                    <a:pt x="3618" y="5949"/>
                  </a:cubicBezTo>
                  <a:cubicBezTo>
                    <a:pt x="3894" y="6691"/>
                    <a:pt x="4013" y="7451"/>
                    <a:pt x="3976" y="8205"/>
                  </a:cubicBezTo>
                  <a:cubicBezTo>
                    <a:pt x="3929" y="9134"/>
                    <a:pt x="3640" y="10059"/>
                    <a:pt x="3121" y="10957"/>
                  </a:cubicBezTo>
                  <a:cubicBezTo>
                    <a:pt x="3419" y="11538"/>
                    <a:pt x="3653" y="11694"/>
                    <a:pt x="3767" y="11735"/>
                  </a:cubicBezTo>
                  <a:cubicBezTo>
                    <a:pt x="3802" y="11746"/>
                    <a:pt x="3829" y="11750"/>
                    <a:pt x="3849" y="11750"/>
                  </a:cubicBezTo>
                  <a:cubicBezTo>
                    <a:pt x="3871" y="11750"/>
                    <a:pt x="3884" y="11746"/>
                    <a:pt x="3888" y="11745"/>
                  </a:cubicBezTo>
                  <a:cubicBezTo>
                    <a:pt x="3919" y="11726"/>
                    <a:pt x="3954" y="11717"/>
                    <a:pt x="3989" y="11717"/>
                  </a:cubicBezTo>
                  <a:cubicBezTo>
                    <a:pt x="4052" y="11717"/>
                    <a:pt x="4113" y="11746"/>
                    <a:pt x="4150" y="11800"/>
                  </a:cubicBezTo>
                  <a:cubicBezTo>
                    <a:pt x="4176" y="11841"/>
                    <a:pt x="4187" y="11892"/>
                    <a:pt x="4180" y="11941"/>
                  </a:cubicBezTo>
                  <a:cubicBezTo>
                    <a:pt x="4172" y="11992"/>
                    <a:pt x="4144" y="12035"/>
                    <a:pt x="4101" y="12064"/>
                  </a:cubicBezTo>
                  <a:cubicBezTo>
                    <a:pt x="4082" y="12076"/>
                    <a:pt x="3992" y="12134"/>
                    <a:pt x="3847" y="12134"/>
                  </a:cubicBezTo>
                  <a:cubicBezTo>
                    <a:pt x="3784" y="12134"/>
                    <a:pt x="3722" y="12123"/>
                    <a:pt x="3655" y="12101"/>
                  </a:cubicBezTo>
                  <a:cubicBezTo>
                    <a:pt x="3174" y="11943"/>
                    <a:pt x="2734" y="11256"/>
                    <a:pt x="2308" y="10000"/>
                  </a:cubicBezTo>
                  <a:cubicBezTo>
                    <a:pt x="1828" y="8582"/>
                    <a:pt x="1615" y="6659"/>
                    <a:pt x="1768" y="5104"/>
                  </a:cubicBezTo>
                  <a:cubicBezTo>
                    <a:pt x="1860" y="4179"/>
                    <a:pt x="2069" y="3400"/>
                    <a:pt x="2394" y="2786"/>
                  </a:cubicBezTo>
                  <a:cubicBezTo>
                    <a:pt x="2769" y="2080"/>
                    <a:pt x="3284" y="1605"/>
                    <a:pt x="3929" y="1376"/>
                  </a:cubicBezTo>
                  <a:cubicBezTo>
                    <a:pt x="4297" y="1246"/>
                    <a:pt x="4681" y="1181"/>
                    <a:pt x="5076" y="1181"/>
                  </a:cubicBezTo>
                  <a:close/>
                  <a:moveTo>
                    <a:pt x="5428" y="0"/>
                  </a:moveTo>
                  <a:cubicBezTo>
                    <a:pt x="5351" y="0"/>
                    <a:pt x="5273" y="2"/>
                    <a:pt x="5195" y="5"/>
                  </a:cubicBezTo>
                  <a:cubicBezTo>
                    <a:pt x="3694" y="77"/>
                    <a:pt x="2223" y="844"/>
                    <a:pt x="1382" y="2088"/>
                  </a:cubicBezTo>
                  <a:cubicBezTo>
                    <a:pt x="1079" y="2538"/>
                    <a:pt x="860" y="3037"/>
                    <a:pt x="684" y="3545"/>
                  </a:cubicBezTo>
                  <a:cubicBezTo>
                    <a:pt x="332" y="4562"/>
                    <a:pt x="142" y="5632"/>
                    <a:pt x="125" y="6706"/>
                  </a:cubicBezTo>
                  <a:cubicBezTo>
                    <a:pt x="1" y="8459"/>
                    <a:pt x="457" y="10253"/>
                    <a:pt x="1410" y="11729"/>
                  </a:cubicBezTo>
                  <a:cubicBezTo>
                    <a:pt x="1789" y="12312"/>
                    <a:pt x="2296" y="12882"/>
                    <a:pt x="2984" y="13015"/>
                  </a:cubicBezTo>
                  <a:cubicBezTo>
                    <a:pt x="3087" y="13036"/>
                    <a:pt x="3192" y="13045"/>
                    <a:pt x="3297" y="13045"/>
                  </a:cubicBezTo>
                  <a:cubicBezTo>
                    <a:pt x="3566" y="13045"/>
                    <a:pt x="3835" y="12983"/>
                    <a:pt x="4088" y="12880"/>
                  </a:cubicBezTo>
                  <a:cubicBezTo>
                    <a:pt x="4354" y="12772"/>
                    <a:pt x="4604" y="12619"/>
                    <a:pt x="4800" y="12412"/>
                  </a:cubicBezTo>
                  <a:cubicBezTo>
                    <a:pt x="5420" y="11767"/>
                    <a:pt x="5422" y="10771"/>
                    <a:pt x="5572" y="9889"/>
                  </a:cubicBezTo>
                  <a:cubicBezTo>
                    <a:pt x="5870" y="8093"/>
                    <a:pt x="6957" y="6440"/>
                    <a:pt x="8489" y="5454"/>
                  </a:cubicBezTo>
                  <a:cubicBezTo>
                    <a:pt x="9173" y="5016"/>
                    <a:pt x="10001" y="4627"/>
                    <a:pt x="10253" y="3858"/>
                  </a:cubicBezTo>
                  <a:cubicBezTo>
                    <a:pt x="10529" y="3017"/>
                    <a:pt x="9970" y="2127"/>
                    <a:pt x="9310" y="1534"/>
                  </a:cubicBezTo>
                  <a:cubicBezTo>
                    <a:pt x="8250" y="579"/>
                    <a:pt x="6847" y="0"/>
                    <a:pt x="542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30"/>
            <p:cNvSpPr/>
            <p:nvPr/>
          </p:nvSpPr>
          <p:spPr>
            <a:xfrm>
              <a:off x="1415725" y="3040475"/>
              <a:ext cx="202775" cy="178075"/>
            </a:xfrm>
            <a:custGeom>
              <a:rect b="b" l="l" r="r" t="t"/>
              <a:pathLst>
                <a:path extrusionOk="0" h="7123" w="8111">
                  <a:moveTo>
                    <a:pt x="234" y="0"/>
                  </a:moveTo>
                  <a:cubicBezTo>
                    <a:pt x="199" y="105"/>
                    <a:pt x="173" y="211"/>
                    <a:pt x="152" y="322"/>
                  </a:cubicBezTo>
                  <a:cubicBezTo>
                    <a:pt x="1" y="1136"/>
                    <a:pt x="255" y="1897"/>
                    <a:pt x="422" y="2122"/>
                  </a:cubicBezTo>
                  <a:cubicBezTo>
                    <a:pt x="514" y="2245"/>
                    <a:pt x="694" y="2294"/>
                    <a:pt x="1016" y="2384"/>
                  </a:cubicBezTo>
                  <a:lnTo>
                    <a:pt x="1048" y="2394"/>
                  </a:lnTo>
                  <a:cubicBezTo>
                    <a:pt x="1566" y="2537"/>
                    <a:pt x="2433" y="2779"/>
                    <a:pt x="3790" y="3583"/>
                  </a:cubicBezTo>
                  <a:cubicBezTo>
                    <a:pt x="5815" y="4782"/>
                    <a:pt x="7000" y="6672"/>
                    <a:pt x="7264" y="7122"/>
                  </a:cubicBezTo>
                  <a:cubicBezTo>
                    <a:pt x="7499" y="7069"/>
                    <a:pt x="7784" y="7018"/>
                    <a:pt x="8111" y="6981"/>
                  </a:cubicBezTo>
                  <a:cubicBezTo>
                    <a:pt x="6877" y="5498"/>
                    <a:pt x="5762" y="3906"/>
                    <a:pt x="4166" y="2846"/>
                  </a:cubicBezTo>
                  <a:cubicBezTo>
                    <a:pt x="3334" y="2288"/>
                    <a:pt x="2388" y="1899"/>
                    <a:pt x="1550" y="1347"/>
                  </a:cubicBezTo>
                  <a:cubicBezTo>
                    <a:pt x="1018" y="997"/>
                    <a:pt x="516" y="567"/>
                    <a:pt x="23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30"/>
            <p:cNvSpPr/>
            <p:nvPr/>
          </p:nvSpPr>
          <p:spPr>
            <a:xfrm>
              <a:off x="1752600" y="2991725"/>
              <a:ext cx="151425" cy="436075"/>
            </a:xfrm>
            <a:custGeom>
              <a:rect b="b" l="l" r="r" t="t"/>
              <a:pathLst>
                <a:path extrusionOk="0" h="17443" w="6057">
                  <a:moveTo>
                    <a:pt x="4102" y="1"/>
                  </a:moveTo>
                  <a:lnTo>
                    <a:pt x="4102" y="1"/>
                  </a:lnTo>
                  <a:cubicBezTo>
                    <a:pt x="3233" y="467"/>
                    <a:pt x="2744" y="1173"/>
                    <a:pt x="2652" y="1316"/>
                  </a:cubicBezTo>
                  <a:cubicBezTo>
                    <a:pt x="2662" y="3168"/>
                    <a:pt x="3331" y="6967"/>
                    <a:pt x="3785" y="8892"/>
                  </a:cubicBezTo>
                  <a:lnTo>
                    <a:pt x="3875" y="9264"/>
                  </a:lnTo>
                  <a:cubicBezTo>
                    <a:pt x="4309" y="11079"/>
                    <a:pt x="4685" y="12651"/>
                    <a:pt x="3916" y="13678"/>
                  </a:cubicBezTo>
                  <a:cubicBezTo>
                    <a:pt x="3421" y="14332"/>
                    <a:pt x="2879" y="14471"/>
                    <a:pt x="2511" y="14471"/>
                  </a:cubicBezTo>
                  <a:cubicBezTo>
                    <a:pt x="2245" y="14471"/>
                    <a:pt x="2077" y="14400"/>
                    <a:pt x="2075" y="14400"/>
                  </a:cubicBezTo>
                  <a:cubicBezTo>
                    <a:pt x="1997" y="14363"/>
                    <a:pt x="1962" y="14277"/>
                    <a:pt x="1995" y="14197"/>
                  </a:cubicBezTo>
                  <a:cubicBezTo>
                    <a:pt x="2009" y="14158"/>
                    <a:pt x="2040" y="14128"/>
                    <a:pt x="2079" y="14113"/>
                  </a:cubicBezTo>
                  <a:cubicBezTo>
                    <a:pt x="2098" y="14105"/>
                    <a:pt x="2118" y="14101"/>
                    <a:pt x="2138" y="14101"/>
                  </a:cubicBezTo>
                  <a:cubicBezTo>
                    <a:pt x="2158" y="14101"/>
                    <a:pt x="2178" y="14105"/>
                    <a:pt x="2198" y="14113"/>
                  </a:cubicBezTo>
                  <a:cubicBezTo>
                    <a:pt x="2200" y="14114"/>
                    <a:pt x="2323" y="14163"/>
                    <a:pt x="2514" y="14163"/>
                  </a:cubicBezTo>
                  <a:cubicBezTo>
                    <a:pt x="2803" y="14163"/>
                    <a:pt x="3248" y="14051"/>
                    <a:pt x="3667" y="13489"/>
                  </a:cubicBezTo>
                  <a:cubicBezTo>
                    <a:pt x="3816" y="13289"/>
                    <a:pt x="3916" y="13062"/>
                    <a:pt x="3978" y="12796"/>
                  </a:cubicBezTo>
                  <a:cubicBezTo>
                    <a:pt x="3818" y="12603"/>
                    <a:pt x="2940" y="11509"/>
                    <a:pt x="1954" y="9541"/>
                  </a:cubicBezTo>
                  <a:cubicBezTo>
                    <a:pt x="1842" y="10345"/>
                    <a:pt x="1484" y="11134"/>
                    <a:pt x="853" y="11609"/>
                  </a:cubicBezTo>
                  <a:cubicBezTo>
                    <a:pt x="606" y="12847"/>
                    <a:pt x="0" y="16088"/>
                    <a:pt x="131" y="17442"/>
                  </a:cubicBezTo>
                  <a:cubicBezTo>
                    <a:pt x="1703" y="16307"/>
                    <a:pt x="3544" y="15715"/>
                    <a:pt x="5604" y="15689"/>
                  </a:cubicBezTo>
                  <a:lnTo>
                    <a:pt x="5661" y="15689"/>
                  </a:lnTo>
                  <a:cubicBezTo>
                    <a:pt x="5678" y="15650"/>
                    <a:pt x="5692" y="15613"/>
                    <a:pt x="5708" y="15572"/>
                  </a:cubicBezTo>
                  <a:cubicBezTo>
                    <a:pt x="6007" y="14782"/>
                    <a:pt x="6056" y="13913"/>
                    <a:pt x="6046" y="13056"/>
                  </a:cubicBezTo>
                  <a:cubicBezTo>
                    <a:pt x="5964" y="9723"/>
                    <a:pt x="4831" y="6517"/>
                    <a:pt x="4084" y="3266"/>
                  </a:cubicBezTo>
                  <a:cubicBezTo>
                    <a:pt x="3890" y="2421"/>
                    <a:pt x="3722" y="1541"/>
                    <a:pt x="3886" y="688"/>
                  </a:cubicBezTo>
                  <a:cubicBezTo>
                    <a:pt x="3928" y="457"/>
                    <a:pt x="4002" y="224"/>
                    <a:pt x="410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30"/>
            <p:cNvSpPr/>
            <p:nvPr/>
          </p:nvSpPr>
          <p:spPr>
            <a:xfrm>
              <a:off x="2065100" y="3061025"/>
              <a:ext cx="133775" cy="395500"/>
            </a:xfrm>
            <a:custGeom>
              <a:rect b="b" l="l" r="r" t="t"/>
              <a:pathLst>
                <a:path extrusionOk="0" h="15820" w="5351">
                  <a:moveTo>
                    <a:pt x="3497" y="1"/>
                  </a:moveTo>
                  <a:lnTo>
                    <a:pt x="3497" y="1"/>
                  </a:lnTo>
                  <a:cubicBezTo>
                    <a:pt x="3958" y="819"/>
                    <a:pt x="3794" y="1948"/>
                    <a:pt x="3328" y="2804"/>
                  </a:cubicBezTo>
                  <a:cubicBezTo>
                    <a:pt x="2785" y="3810"/>
                    <a:pt x="1922" y="4602"/>
                    <a:pt x="1308" y="5566"/>
                  </a:cubicBezTo>
                  <a:cubicBezTo>
                    <a:pt x="596" y="6685"/>
                    <a:pt x="253" y="8004"/>
                    <a:pt x="126" y="9324"/>
                  </a:cubicBezTo>
                  <a:cubicBezTo>
                    <a:pt x="1" y="10640"/>
                    <a:pt x="85" y="11969"/>
                    <a:pt x="185" y="13293"/>
                  </a:cubicBezTo>
                  <a:cubicBezTo>
                    <a:pt x="224" y="13805"/>
                    <a:pt x="265" y="14320"/>
                    <a:pt x="338" y="14830"/>
                  </a:cubicBezTo>
                  <a:cubicBezTo>
                    <a:pt x="1040" y="15198"/>
                    <a:pt x="1607" y="15550"/>
                    <a:pt x="2012" y="15820"/>
                  </a:cubicBezTo>
                  <a:cubicBezTo>
                    <a:pt x="1840" y="15077"/>
                    <a:pt x="1443" y="12939"/>
                    <a:pt x="1687" y="9715"/>
                  </a:cubicBezTo>
                  <a:cubicBezTo>
                    <a:pt x="1810" y="8070"/>
                    <a:pt x="2421" y="6341"/>
                    <a:pt x="3506" y="4580"/>
                  </a:cubicBezTo>
                  <a:cubicBezTo>
                    <a:pt x="4299" y="3289"/>
                    <a:pt x="5101" y="2390"/>
                    <a:pt x="5351" y="2118"/>
                  </a:cubicBezTo>
                  <a:cubicBezTo>
                    <a:pt x="5257" y="1318"/>
                    <a:pt x="4950" y="731"/>
                    <a:pt x="4436" y="373"/>
                  </a:cubicBezTo>
                  <a:cubicBezTo>
                    <a:pt x="4144" y="171"/>
                    <a:pt x="3817" y="58"/>
                    <a:pt x="349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30"/>
            <p:cNvSpPr/>
            <p:nvPr/>
          </p:nvSpPr>
          <p:spPr>
            <a:xfrm>
              <a:off x="1610650" y="2903400"/>
              <a:ext cx="44275" cy="231825"/>
            </a:xfrm>
            <a:custGeom>
              <a:rect b="b" l="l" r="r" t="t"/>
              <a:pathLst>
                <a:path extrusionOk="0" h="9273" w="1771">
                  <a:moveTo>
                    <a:pt x="1730" y="0"/>
                  </a:moveTo>
                  <a:lnTo>
                    <a:pt x="1730" y="0"/>
                  </a:lnTo>
                  <a:cubicBezTo>
                    <a:pt x="1136" y="123"/>
                    <a:pt x="488" y="465"/>
                    <a:pt x="1" y="1273"/>
                  </a:cubicBezTo>
                  <a:cubicBezTo>
                    <a:pt x="11" y="1580"/>
                    <a:pt x="173" y="6424"/>
                    <a:pt x="611" y="7799"/>
                  </a:cubicBezTo>
                  <a:cubicBezTo>
                    <a:pt x="611" y="7803"/>
                    <a:pt x="613" y="7803"/>
                    <a:pt x="613" y="7805"/>
                  </a:cubicBezTo>
                  <a:cubicBezTo>
                    <a:pt x="1030" y="8262"/>
                    <a:pt x="1419" y="8755"/>
                    <a:pt x="1771" y="9272"/>
                  </a:cubicBezTo>
                  <a:cubicBezTo>
                    <a:pt x="1337" y="7460"/>
                    <a:pt x="1012" y="5620"/>
                    <a:pt x="797" y="3767"/>
                  </a:cubicBezTo>
                  <a:cubicBezTo>
                    <a:pt x="703" y="2936"/>
                    <a:pt x="631" y="2081"/>
                    <a:pt x="872" y="1283"/>
                  </a:cubicBezTo>
                  <a:cubicBezTo>
                    <a:pt x="1026" y="790"/>
                    <a:pt x="1323" y="317"/>
                    <a:pt x="173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30"/>
            <p:cNvSpPr/>
            <p:nvPr/>
          </p:nvSpPr>
          <p:spPr>
            <a:xfrm>
              <a:off x="2223875" y="4074375"/>
              <a:ext cx="15975" cy="30975"/>
            </a:xfrm>
            <a:custGeom>
              <a:rect b="b" l="l" r="r" t="t"/>
              <a:pathLst>
                <a:path extrusionOk="0" h="1239" w="639">
                  <a:moveTo>
                    <a:pt x="0" y="1"/>
                  </a:moveTo>
                  <a:lnTo>
                    <a:pt x="0" y="1"/>
                  </a:lnTo>
                  <a:cubicBezTo>
                    <a:pt x="19" y="269"/>
                    <a:pt x="50" y="795"/>
                    <a:pt x="45" y="1238"/>
                  </a:cubicBezTo>
                  <a:cubicBezTo>
                    <a:pt x="230" y="1214"/>
                    <a:pt x="414" y="1191"/>
                    <a:pt x="588" y="1163"/>
                  </a:cubicBezTo>
                  <a:cubicBezTo>
                    <a:pt x="592" y="891"/>
                    <a:pt x="606" y="535"/>
                    <a:pt x="639" y="62"/>
                  </a:cubicBezTo>
                  <a:cubicBezTo>
                    <a:pt x="438" y="52"/>
                    <a:pt x="228" y="31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30"/>
            <p:cNvSpPr/>
            <p:nvPr/>
          </p:nvSpPr>
          <p:spPr>
            <a:xfrm>
              <a:off x="1510825" y="3394400"/>
              <a:ext cx="49875" cy="263050"/>
            </a:xfrm>
            <a:custGeom>
              <a:rect b="b" l="l" r="r" t="t"/>
              <a:pathLst>
                <a:path extrusionOk="0" h="10522" w="1995">
                  <a:moveTo>
                    <a:pt x="1954" y="0"/>
                  </a:moveTo>
                  <a:cubicBezTo>
                    <a:pt x="1941" y="0"/>
                    <a:pt x="1928" y="8"/>
                    <a:pt x="1923" y="26"/>
                  </a:cubicBezTo>
                  <a:cubicBezTo>
                    <a:pt x="1813" y="382"/>
                    <a:pt x="1662" y="725"/>
                    <a:pt x="1551" y="1079"/>
                  </a:cubicBezTo>
                  <a:cubicBezTo>
                    <a:pt x="1414" y="1525"/>
                    <a:pt x="1281" y="1967"/>
                    <a:pt x="1162" y="2415"/>
                  </a:cubicBezTo>
                  <a:cubicBezTo>
                    <a:pt x="927" y="3330"/>
                    <a:pt x="731" y="4257"/>
                    <a:pt x="567" y="5188"/>
                  </a:cubicBezTo>
                  <a:cubicBezTo>
                    <a:pt x="289" y="6783"/>
                    <a:pt x="115" y="8402"/>
                    <a:pt x="17" y="10024"/>
                  </a:cubicBezTo>
                  <a:cubicBezTo>
                    <a:pt x="1" y="10296"/>
                    <a:pt x="284" y="10522"/>
                    <a:pt x="540" y="10522"/>
                  </a:cubicBezTo>
                  <a:cubicBezTo>
                    <a:pt x="547" y="10522"/>
                    <a:pt x="555" y="10522"/>
                    <a:pt x="563" y="10521"/>
                  </a:cubicBezTo>
                  <a:cubicBezTo>
                    <a:pt x="710" y="10515"/>
                    <a:pt x="827" y="10454"/>
                    <a:pt x="911" y="10358"/>
                  </a:cubicBezTo>
                  <a:cubicBezTo>
                    <a:pt x="911" y="10358"/>
                    <a:pt x="912" y="10359"/>
                    <a:pt x="913" y="10359"/>
                  </a:cubicBezTo>
                  <a:cubicBezTo>
                    <a:pt x="922" y="10359"/>
                    <a:pt x="951" y="10319"/>
                    <a:pt x="1005" y="10235"/>
                  </a:cubicBezTo>
                  <a:cubicBezTo>
                    <a:pt x="1019" y="10192"/>
                    <a:pt x="1035" y="10151"/>
                    <a:pt x="1050" y="10108"/>
                  </a:cubicBezTo>
                  <a:cubicBezTo>
                    <a:pt x="1074" y="10006"/>
                    <a:pt x="1068" y="9875"/>
                    <a:pt x="1076" y="9770"/>
                  </a:cubicBezTo>
                  <a:cubicBezTo>
                    <a:pt x="1089" y="9570"/>
                    <a:pt x="1105" y="9369"/>
                    <a:pt x="1119" y="9167"/>
                  </a:cubicBezTo>
                  <a:cubicBezTo>
                    <a:pt x="1148" y="8797"/>
                    <a:pt x="1177" y="8428"/>
                    <a:pt x="1207" y="8060"/>
                  </a:cubicBezTo>
                  <a:cubicBezTo>
                    <a:pt x="1269" y="7287"/>
                    <a:pt x="1346" y="6515"/>
                    <a:pt x="1422" y="5744"/>
                  </a:cubicBezTo>
                  <a:cubicBezTo>
                    <a:pt x="1516" y="4750"/>
                    <a:pt x="1623" y="3755"/>
                    <a:pt x="1733" y="2763"/>
                  </a:cubicBezTo>
                  <a:cubicBezTo>
                    <a:pt x="1782" y="2311"/>
                    <a:pt x="1833" y="1859"/>
                    <a:pt x="1874" y="1411"/>
                  </a:cubicBezTo>
                  <a:cubicBezTo>
                    <a:pt x="1917" y="952"/>
                    <a:pt x="1928" y="496"/>
                    <a:pt x="1991" y="44"/>
                  </a:cubicBezTo>
                  <a:cubicBezTo>
                    <a:pt x="1995" y="18"/>
                    <a:pt x="1974" y="0"/>
                    <a:pt x="19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30"/>
            <p:cNvSpPr/>
            <p:nvPr/>
          </p:nvSpPr>
          <p:spPr>
            <a:xfrm>
              <a:off x="1509175" y="3677050"/>
              <a:ext cx="23500" cy="41425"/>
            </a:xfrm>
            <a:custGeom>
              <a:rect b="b" l="l" r="r" t="t"/>
              <a:pathLst>
                <a:path extrusionOk="0" h="1657" w="940">
                  <a:moveTo>
                    <a:pt x="594" y="1"/>
                  </a:moveTo>
                  <a:cubicBezTo>
                    <a:pt x="554" y="1"/>
                    <a:pt x="514" y="11"/>
                    <a:pt x="477" y="30"/>
                  </a:cubicBezTo>
                  <a:cubicBezTo>
                    <a:pt x="400" y="60"/>
                    <a:pt x="334" y="105"/>
                    <a:pt x="277" y="163"/>
                  </a:cubicBezTo>
                  <a:cubicBezTo>
                    <a:pt x="238" y="216"/>
                    <a:pt x="203" y="273"/>
                    <a:pt x="173" y="330"/>
                  </a:cubicBezTo>
                  <a:cubicBezTo>
                    <a:pt x="144" y="388"/>
                    <a:pt x="119" y="447"/>
                    <a:pt x="101" y="508"/>
                  </a:cubicBezTo>
                  <a:cubicBezTo>
                    <a:pt x="40" y="715"/>
                    <a:pt x="11" y="924"/>
                    <a:pt x="7" y="1138"/>
                  </a:cubicBezTo>
                  <a:cubicBezTo>
                    <a:pt x="1" y="1269"/>
                    <a:pt x="31" y="1382"/>
                    <a:pt x="109" y="1486"/>
                  </a:cubicBezTo>
                  <a:cubicBezTo>
                    <a:pt x="194" y="1601"/>
                    <a:pt x="335" y="1656"/>
                    <a:pt x="472" y="1656"/>
                  </a:cubicBezTo>
                  <a:cubicBezTo>
                    <a:pt x="475" y="1656"/>
                    <a:pt x="477" y="1656"/>
                    <a:pt x="480" y="1656"/>
                  </a:cubicBezTo>
                  <a:cubicBezTo>
                    <a:pt x="610" y="1654"/>
                    <a:pt x="719" y="1605"/>
                    <a:pt x="809" y="1511"/>
                  </a:cubicBezTo>
                  <a:cubicBezTo>
                    <a:pt x="856" y="1470"/>
                    <a:pt x="889" y="1419"/>
                    <a:pt x="909" y="1359"/>
                  </a:cubicBezTo>
                  <a:cubicBezTo>
                    <a:pt x="919" y="1333"/>
                    <a:pt x="921" y="1310"/>
                    <a:pt x="928" y="1286"/>
                  </a:cubicBezTo>
                  <a:cubicBezTo>
                    <a:pt x="928" y="1290"/>
                    <a:pt x="929" y="1292"/>
                    <a:pt x="929" y="1292"/>
                  </a:cubicBezTo>
                  <a:cubicBezTo>
                    <a:pt x="930" y="1292"/>
                    <a:pt x="931" y="1282"/>
                    <a:pt x="934" y="1261"/>
                  </a:cubicBezTo>
                  <a:lnTo>
                    <a:pt x="934" y="1255"/>
                  </a:lnTo>
                  <a:cubicBezTo>
                    <a:pt x="938" y="1214"/>
                    <a:pt x="940" y="1167"/>
                    <a:pt x="932" y="1124"/>
                  </a:cubicBezTo>
                  <a:lnTo>
                    <a:pt x="932" y="1132"/>
                  </a:lnTo>
                  <a:cubicBezTo>
                    <a:pt x="932" y="1116"/>
                    <a:pt x="930" y="1102"/>
                    <a:pt x="930" y="1085"/>
                  </a:cubicBezTo>
                  <a:cubicBezTo>
                    <a:pt x="928" y="1053"/>
                    <a:pt x="928" y="1022"/>
                    <a:pt x="928" y="989"/>
                  </a:cubicBezTo>
                  <a:cubicBezTo>
                    <a:pt x="928" y="960"/>
                    <a:pt x="928" y="932"/>
                    <a:pt x="930" y="901"/>
                  </a:cubicBezTo>
                  <a:cubicBezTo>
                    <a:pt x="932" y="870"/>
                    <a:pt x="930" y="842"/>
                    <a:pt x="928" y="817"/>
                  </a:cubicBezTo>
                  <a:cubicBezTo>
                    <a:pt x="919" y="658"/>
                    <a:pt x="928" y="480"/>
                    <a:pt x="878" y="328"/>
                  </a:cubicBezTo>
                  <a:cubicBezTo>
                    <a:pt x="866" y="287"/>
                    <a:pt x="850" y="246"/>
                    <a:pt x="833" y="208"/>
                  </a:cubicBezTo>
                  <a:cubicBezTo>
                    <a:pt x="815" y="171"/>
                    <a:pt x="797" y="142"/>
                    <a:pt x="776" y="113"/>
                  </a:cubicBezTo>
                  <a:cubicBezTo>
                    <a:pt x="770" y="109"/>
                    <a:pt x="768" y="101"/>
                    <a:pt x="766" y="95"/>
                  </a:cubicBezTo>
                  <a:cubicBezTo>
                    <a:pt x="726" y="30"/>
                    <a:pt x="661" y="1"/>
                    <a:pt x="59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30"/>
            <p:cNvSpPr/>
            <p:nvPr/>
          </p:nvSpPr>
          <p:spPr>
            <a:xfrm>
              <a:off x="1659700" y="3440825"/>
              <a:ext cx="152725" cy="305075"/>
            </a:xfrm>
            <a:custGeom>
              <a:rect b="b" l="l" r="r" t="t"/>
              <a:pathLst>
                <a:path extrusionOk="0" h="12203" w="6109">
                  <a:moveTo>
                    <a:pt x="6032" y="1"/>
                  </a:moveTo>
                  <a:cubicBezTo>
                    <a:pt x="6024" y="1"/>
                    <a:pt x="6016" y="3"/>
                    <a:pt x="6008" y="8"/>
                  </a:cubicBezTo>
                  <a:cubicBezTo>
                    <a:pt x="5658" y="219"/>
                    <a:pt x="5284" y="378"/>
                    <a:pt x="4928" y="587"/>
                  </a:cubicBezTo>
                  <a:cubicBezTo>
                    <a:pt x="4567" y="798"/>
                    <a:pt x="4238" y="1031"/>
                    <a:pt x="3894" y="1268"/>
                  </a:cubicBezTo>
                  <a:cubicBezTo>
                    <a:pt x="2955" y="1921"/>
                    <a:pt x="2118" y="2807"/>
                    <a:pt x="1519" y="3785"/>
                  </a:cubicBezTo>
                  <a:cubicBezTo>
                    <a:pt x="541" y="5389"/>
                    <a:pt x="34" y="7246"/>
                    <a:pt x="7" y="9121"/>
                  </a:cubicBezTo>
                  <a:cubicBezTo>
                    <a:pt x="1" y="9601"/>
                    <a:pt x="25" y="10084"/>
                    <a:pt x="85" y="10561"/>
                  </a:cubicBezTo>
                  <a:cubicBezTo>
                    <a:pt x="154" y="11134"/>
                    <a:pt x="261" y="11932"/>
                    <a:pt x="860" y="12181"/>
                  </a:cubicBezTo>
                  <a:cubicBezTo>
                    <a:pt x="897" y="12196"/>
                    <a:pt x="934" y="12203"/>
                    <a:pt x="971" y="12203"/>
                  </a:cubicBezTo>
                  <a:cubicBezTo>
                    <a:pt x="1093" y="12203"/>
                    <a:pt x="1211" y="12130"/>
                    <a:pt x="1284" y="12034"/>
                  </a:cubicBezTo>
                  <a:cubicBezTo>
                    <a:pt x="1501" y="11754"/>
                    <a:pt x="1466" y="11332"/>
                    <a:pt x="1435" y="11001"/>
                  </a:cubicBezTo>
                  <a:cubicBezTo>
                    <a:pt x="1415" y="10778"/>
                    <a:pt x="1372" y="10561"/>
                    <a:pt x="1343" y="10340"/>
                  </a:cubicBezTo>
                  <a:cubicBezTo>
                    <a:pt x="1292" y="9906"/>
                    <a:pt x="1263" y="9466"/>
                    <a:pt x="1271" y="9028"/>
                  </a:cubicBezTo>
                  <a:cubicBezTo>
                    <a:pt x="1292" y="7195"/>
                    <a:pt x="1767" y="5630"/>
                    <a:pt x="2585" y="4071"/>
                  </a:cubicBezTo>
                  <a:cubicBezTo>
                    <a:pt x="3023" y="3236"/>
                    <a:pt x="3565" y="2504"/>
                    <a:pt x="4150" y="1767"/>
                  </a:cubicBezTo>
                  <a:cubicBezTo>
                    <a:pt x="4426" y="1420"/>
                    <a:pt x="4764" y="1092"/>
                    <a:pt x="5103" y="804"/>
                  </a:cubicBezTo>
                  <a:cubicBezTo>
                    <a:pt x="5394" y="552"/>
                    <a:pt x="5711" y="280"/>
                    <a:pt x="6051" y="108"/>
                  </a:cubicBezTo>
                  <a:cubicBezTo>
                    <a:pt x="6109" y="80"/>
                    <a:pt x="6079" y="1"/>
                    <a:pt x="603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30"/>
            <p:cNvSpPr/>
            <p:nvPr/>
          </p:nvSpPr>
          <p:spPr>
            <a:xfrm>
              <a:off x="1675150" y="3767575"/>
              <a:ext cx="40450" cy="81425"/>
            </a:xfrm>
            <a:custGeom>
              <a:rect b="b" l="l" r="r" t="t"/>
              <a:pathLst>
                <a:path extrusionOk="0" h="3257" w="1618">
                  <a:moveTo>
                    <a:pt x="435" y="1"/>
                  </a:moveTo>
                  <a:cubicBezTo>
                    <a:pt x="330" y="1"/>
                    <a:pt x="223" y="51"/>
                    <a:pt x="171" y="146"/>
                  </a:cubicBezTo>
                  <a:cubicBezTo>
                    <a:pt x="1" y="457"/>
                    <a:pt x="25" y="818"/>
                    <a:pt x="91" y="1153"/>
                  </a:cubicBezTo>
                  <a:cubicBezTo>
                    <a:pt x="132" y="1358"/>
                    <a:pt x="169" y="1562"/>
                    <a:pt x="214" y="1767"/>
                  </a:cubicBezTo>
                  <a:cubicBezTo>
                    <a:pt x="318" y="2207"/>
                    <a:pt x="400" y="2659"/>
                    <a:pt x="662" y="3037"/>
                  </a:cubicBezTo>
                  <a:cubicBezTo>
                    <a:pt x="758" y="3178"/>
                    <a:pt x="925" y="3256"/>
                    <a:pt x="1092" y="3256"/>
                  </a:cubicBezTo>
                  <a:cubicBezTo>
                    <a:pt x="1133" y="3256"/>
                    <a:pt x="1174" y="3252"/>
                    <a:pt x="1214" y="3242"/>
                  </a:cubicBezTo>
                  <a:cubicBezTo>
                    <a:pt x="1406" y="3199"/>
                    <a:pt x="1605" y="3019"/>
                    <a:pt x="1617" y="2812"/>
                  </a:cubicBezTo>
                  <a:cubicBezTo>
                    <a:pt x="1611" y="2630"/>
                    <a:pt x="1603" y="2448"/>
                    <a:pt x="1597" y="2268"/>
                  </a:cubicBezTo>
                  <a:cubicBezTo>
                    <a:pt x="1593" y="2248"/>
                    <a:pt x="1586" y="2229"/>
                    <a:pt x="1584" y="2209"/>
                  </a:cubicBezTo>
                  <a:cubicBezTo>
                    <a:pt x="1576" y="2178"/>
                    <a:pt x="1566" y="2149"/>
                    <a:pt x="1560" y="2121"/>
                  </a:cubicBezTo>
                  <a:cubicBezTo>
                    <a:pt x="1525" y="2008"/>
                    <a:pt x="1492" y="1896"/>
                    <a:pt x="1457" y="1783"/>
                  </a:cubicBezTo>
                  <a:cubicBezTo>
                    <a:pt x="1410" y="1624"/>
                    <a:pt x="1370" y="1460"/>
                    <a:pt x="1314" y="1302"/>
                  </a:cubicBezTo>
                  <a:cubicBezTo>
                    <a:pt x="1228" y="1077"/>
                    <a:pt x="1161" y="838"/>
                    <a:pt x="1063" y="621"/>
                  </a:cubicBezTo>
                  <a:cubicBezTo>
                    <a:pt x="1007" y="492"/>
                    <a:pt x="926" y="365"/>
                    <a:pt x="846" y="249"/>
                  </a:cubicBezTo>
                  <a:cubicBezTo>
                    <a:pt x="782" y="157"/>
                    <a:pt x="684" y="95"/>
                    <a:pt x="592" y="42"/>
                  </a:cubicBezTo>
                  <a:cubicBezTo>
                    <a:pt x="545" y="14"/>
                    <a:pt x="490" y="1"/>
                    <a:pt x="4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30"/>
            <p:cNvSpPr/>
            <p:nvPr/>
          </p:nvSpPr>
          <p:spPr>
            <a:xfrm>
              <a:off x="1894950" y="3018500"/>
              <a:ext cx="49650" cy="183975"/>
            </a:xfrm>
            <a:custGeom>
              <a:rect b="b" l="l" r="r" t="t"/>
              <a:pathLst>
                <a:path extrusionOk="0" h="7359" w="1986">
                  <a:moveTo>
                    <a:pt x="572" y="1"/>
                  </a:moveTo>
                  <a:cubicBezTo>
                    <a:pt x="344" y="1"/>
                    <a:pt x="122" y="150"/>
                    <a:pt x="82" y="454"/>
                  </a:cubicBezTo>
                  <a:cubicBezTo>
                    <a:pt x="0" y="1084"/>
                    <a:pt x="158" y="1806"/>
                    <a:pt x="266" y="2434"/>
                  </a:cubicBezTo>
                  <a:cubicBezTo>
                    <a:pt x="370" y="3038"/>
                    <a:pt x="483" y="3645"/>
                    <a:pt x="657" y="4231"/>
                  </a:cubicBezTo>
                  <a:cubicBezTo>
                    <a:pt x="829" y="4818"/>
                    <a:pt x="1056" y="5393"/>
                    <a:pt x="1258" y="5970"/>
                  </a:cubicBezTo>
                  <a:cubicBezTo>
                    <a:pt x="1334" y="6188"/>
                    <a:pt x="1406" y="6426"/>
                    <a:pt x="1510" y="6630"/>
                  </a:cubicBezTo>
                  <a:cubicBezTo>
                    <a:pt x="1633" y="6866"/>
                    <a:pt x="1772" y="7085"/>
                    <a:pt x="1878" y="7328"/>
                  </a:cubicBezTo>
                  <a:cubicBezTo>
                    <a:pt x="1888" y="7349"/>
                    <a:pt x="1908" y="7358"/>
                    <a:pt x="1928" y="7358"/>
                  </a:cubicBezTo>
                  <a:cubicBezTo>
                    <a:pt x="1958" y="7358"/>
                    <a:pt x="1986" y="7338"/>
                    <a:pt x="1979" y="7304"/>
                  </a:cubicBezTo>
                  <a:cubicBezTo>
                    <a:pt x="1901" y="7007"/>
                    <a:pt x="1907" y="6714"/>
                    <a:pt x="1854" y="6418"/>
                  </a:cubicBezTo>
                  <a:cubicBezTo>
                    <a:pt x="1807" y="6172"/>
                    <a:pt x="1743" y="5933"/>
                    <a:pt x="1692" y="5687"/>
                  </a:cubicBezTo>
                  <a:cubicBezTo>
                    <a:pt x="1555" y="5012"/>
                    <a:pt x="1508" y="4323"/>
                    <a:pt x="1424" y="3643"/>
                  </a:cubicBezTo>
                  <a:cubicBezTo>
                    <a:pt x="1361" y="3130"/>
                    <a:pt x="1291" y="2620"/>
                    <a:pt x="1248" y="2107"/>
                  </a:cubicBezTo>
                  <a:cubicBezTo>
                    <a:pt x="1201" y="1554"/>
                    <a:pt x="1234" y="937"/>
                    <a:pt x="1087" y="403"/>
                  </a:cubicBezTo>
                  <a:cubicBezTo>
                    <a:pt x="1012" y="136"/>
                    <a:pt x="789" y="1"/>
                    <a:pt x="57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30"/>
            <p:cNvSpPr/>
            <p:nvPr/>
          </p:nvSpPr>
          <p:spPr>
            <a:xfrm>
              <a:off x="2019600" y="3086175"/>
              <a:ext cx="102150" cy="199950"/>
            </a:xfrm>
            <a:custGeom>
              <a:rect b="b" l="l" r="r" t="t"/>
              <a:pathLst>
                <a:path extrusionOk="0" h="7998" w="4086">
                  <a:moveTo>
                    <a:pt x="3646" y="0"/>
                  </a:moveTo>
                  <a:cubicBezTo>
                    <a:pt x="3599" y="0"/>
                    <a:pt x="3550" y="11"/>
                    <a:pt x="3501" y="36"/>
                  </a:cubicBezTo>
                  <a:cubicBezTo>
                    <a:pt x="2793" y="392"/>
                    <a:pt x="2267" y="1118"/>
                    <a:pt x="1819" y="1755"/>
                  </a:cubicBezTo>
                  <a:cubicBezTo>
                    <a:pt x="1397" y="2352"/>
                    <a:pt x="1050" y="3009"/>
                    <a:pt x="804" y="3700"/>
                  </a:cubicBezTo>
                  <a:cubicBezTo>
                    <a:pt x="550" y="4414"/>
                    <a:pt x="452" y="5151"/>
                    <a:pt x="280" y="5885"/>
                  </a:cubicBezTo>
                  <a:cubicBezTo>
                    <a:pt x="121" y="6567"/>
                    <a:pt x="0" y="7228"/>
                    <a:pt x="12" y="7931"/>
                  </a:cubicBezTo>
                  <a:cubicBezTo>
                    <a:pt x="13" y="7975"/>
                    <a:pt x="45" y="7997"/>
                    <a:pt x="77" y="7997"/>
                  </a:cubicBezTo>
                  <a:cubicBezTo>
                    <a:pt x="107" y="7997"/>
                    <a:pt x="137" y="7977"/>
                    <a:pt x="141" y="7935"/>
                  </a:cubicBezTo>
                  <a:cubicBezTo>
                    <a:pt x="194" y="7348"/>
                    <a:pt x="244" y="6737"/>
                    <a:pt x="366" y="6158"/>
                  </a:cubicBezTo>
                  <a:cubicBezTo>
                    <a:pt x="526" y="5388"/>
                    <a:pt x="888" y="4730"/>
                    <a:pt x="1277" y="4048"/>
                  </a:cubicBezTo>
                  <a:cubicBezTo>
                    <a:pt x="1651" y="3394"/>
                    <a:pt x="2071" y="2757"/>
                    <a:pt x="2535" y="2160"/>
                  </a:cubicBezTo>
                  <a:cubicBezTo>
                    <a:pt x="2973" y="1591"/>
                    <a:pt x="3542" y="1120"/>
                    <a:pt x="3936" y="523"/>
                  </a:cubicBezTo>
                  <a:cubicBezTo>
                    <a:pt x="4085" y="292"/>
                    <a:pt x="3890" y="0"/>
                    <a:pt x="364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30"/>
            <p:cNvSpPr/>
            <p:nvPr/>
          </p:nvSpPr>
          <p:spPr>
            <a:xfrm>
              <a:off x="1669675" y="2923275"/>
              <a:ext cx="56625" cy="214150"/>
            </a:xfrm>
            <a:custGeom>
              <a:rect b="b" l="l" r="r" t="t"/>
              <a:pathLst>
                <a:path extrusionOk="0" h="8566" w="2265">
                  <a:moveTo>
                    <a:pt x="541" y="0"/>
                  </a:moveTo>
                  <a:cubicBezTo>
                    <a:pt x="275" y="0"/>
                    <a:pt x="3" y="184"/>
                    <a:pt x="3" y="508"/>
                  </a:cubicBezTo>
                  <a:cubicBezTo>
                    <a:pt x="1" y="1149"/>
                    <a:pt x="154" y="1812"/>
                    <a:pt x="275" y="2438"/>
                  </a:cubicBezTo>
                  <a:cubicBezTo>
                    <a:pt x="414" y="3162"/>
                    <a:pt x="555" y="3884"/>
                    <a:pt x="748" y="4598"/>
                  </a:cubicBezTo>
                  <a:cubicBezTo>
                    <a:pt x="915" y="5224"/>
                    <a:pt x="1093" y="5854"/>
                    <a:pt x="1288" y="6472"/>
                  </a:cubicBezTo>
                  <a:cubicBezTo>
                    <a:pt x="1382" y="6773"/>
                    <a:pt x="1476" y="7070"/>
                    <a:pt x="1570" y="7366"/>
                  </a:cubicBezTo>
                  <a:cubicBezTo>
                    <a:pt x="1617" y="7506"/>
                    <a:pt x="1666" y="7645"/>
                    <a:pt x="1724" y="7780"/>
                  </a:cubicBezTo>
                  <a:cubicBezTo>
                    <a:pt x="1822" y="8017"/>
                    <a:pt x="1975" y="8246"/>
                    <a:pt x="2055" y="8486"/>
                  </a:cubicBezTo>
                  <a:cubicBezTo>
                    <a:pt x="2069" y="8541"/>
                    <a:pt x="2112" y="8566"/>
                    <a:pt x="2153" y="8566"/>
                  </a:cubicBezTo>
                  <a:cubicBezTo>
                    <a:pt x="2210" y="8566"/>
                    <a:pt x="2264" y="8521"/>
                    <a:pt x="2243" y="8447"/>
                  </a:cubicBezTo>
                  <a:cubicBezTo>
                    <a:pt x="2194" y="8269"/>
                    <a:pt x="2204" y="8105"/>
                    <a:pt x="2182" y="7917"/>
                  </a:cubicBezTo>
                  <a:cubicBezTo>
                    <a:pt x="2159" y="7743"/>
                    <a:pt x="2131" y="7569"/>
                    <a:pt x="2096" y="7397"/>
                  </a:cubicBezTo>
                  <a:cubicBezTo>
                    <a:pt x="2028" y="7064"/>
                    <a:pt x="1957" y="6734"/>
                    <a:pt x="1893" y="6401"/>
                  </a:cubicBezTo>
                  <a:cubicBezTo>
                    <a:pt x="1760" y="5719"/>
                    <a:pt x="1640" y="5034"/>
                    <a:pt x="1550" y="4343"/>
                  </a:cubicBezTo>
                  <a:cubicBezTo>
                    <a:pt x="1464" y="3686"/>
                    <a:pt x="1355" y="3029"/>
                    <a:pt x="1273" y="2368"/>
                  </a:cubicBezTo>
                  <a:cubicBezTo>
                    <a:pt x="1192" y="1711"/>
                    <a:pt x="1177" y="1018"/>
                    <a:pt x="1022" y="373"/>
                  </a:cubicBezTo>
                  <a:cubicBezTo>
                    <a:pt x="960" y="117"/>
                    <a:pt x="752" y="0"/>
                    <a:pt x="54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30"/>
            <p:cNvSpPr/>
            <p:nvPr/>
          </p:nvSpPr>
          <p:spPr>
            <a:xfrm>
              <a:off x="1497325" y="3044750"/>
              <a:ext cx="146625" cy="125550"/>
            </a:xfrm>
            <a:custGeom>
              <a:rect b="b" l="l" r="r" t="t"/>
              <a:pathLst>
                <a:path extrusionOk="0" h="5022" w="5865">
                  <a:moveTo>
                    <a:pt x="486" y="0"/>
                  </a:moveTo>
                  <a:cubicBezTo>
                    <a:pt x="135" y="0"/>
                    <a:pt x="1" y="456"/>
                    <a:pt x="248" y="699"/>
                  </a:cubicBezTo>
                  <a:cubicBezTo>
                    <a:pt x="452" y="897"/>
                    <a:pt x="716" y="1008"/>
                    <a:pt x="966" y="1139"/>
                  </a:cubicBezTo>
                  <a:cubicBezTo>
                    <a:pt x="1283" y="1304"/>
                    <a:pt x="1594" y="1487"/>
                    <a:pt x="1895" y="1677"/>
                  </a:cubicBezTo>
                  <a:cubicBezTo>
                    <a:pt x="2422" y="2012"/>
                    <a:pt x="2930" y="2368"/>
                    <a:pt x="3439" y="2730"/>
                  </a:cubicBezTo>
                  <a:cubicBezTo>
                    <a:pt x="3920" y="3074"/>
                    <a:pt x="4348" y="3526"/>
                    <a:pt x="4763" y="3950"/>
                  </a:cubicBezTo>
                  <a:cubicBezTo>
                    <a:pt x="4953" y="4140"/>
                    <a:pt x="5127" y="4355"/>
                    <a:pt x="5320" y="4545"/>
                  </a:cubicBezTo>
                  <a:cubicBezTo>
                    <a:pt x="5475" y="4699"/>
                    <a:pt x="5639" y="4834"/>
                    <a:pt x="5778" y="5006"/>
                  </a:cubicBezTo>
                  <a:cubicBezTo>
                    <a:pt x="5786" y="5017"/>
                    <a:pt x="5797" y="5022"/>
                    <a:pt x="5808" y="5022"/>
                  </a:cubicBezTo>
                  <a:cubicBezTo>
                    <a:pt x="5837" y="5022"/>
                    <a:pt x="5864" y="4989"/>
                    <a:pt x="5843" y="4956"/>
                  </a:cubicBezTo>
                  <a:cubicBezTo>
                    <a:pt x="5698" y="4709"/>
                    <a:pt x="5596" y="4437"/>
                    <a:pt x="5434" y="4197"/>
                  </a:cubicBezTo>
                  <a:cubicBezTo>
                    <a:pt x="5252" y="3931"/>
                    <a:pt x="5062" y="3667"/>
                    <a:pt x="4863" y="3416"/>
                  </a:cubicBezTo>
                  <a:cubicBezTo>
                    <a:pt x="4515" y="2974"/>
                    <a:pt x="4112" y="2577"/>
                    <a:pt x="3728" y="2168"/>
                  </a:cubicBezTo>
                  <a:cubicBezTo>
                    <a:pt x="3312" y="1724"/>
                    <a:pt x="2817" y="1317"/>
                    <a:pt x="2320" y="967"/>
                  </a:cubicBezTo>
                  <a:cubicBezTo>
                    <a:pt x="1805" y="607"/>
                    <a:pt x="1195" y="120"/>
                    <a:pt x="563" y="7"/>
                  </a:cubicBezTo>
                  <a:cubicBezTo>
                    <a:pt x="536" y="3"/>
                    <a:pt x="511" y="0"/>
                    <a:pt x="48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30"/>
            <p:cNvSpPr/>
            <p:nvPr/>
          </p:nvSpPr>
          <p:spPr>
            <a:xfrm>
              <a:off x="1444725" y="3015500"/>
              <a:ext cx="39525" cy="29650"/>
            </a:xfrm>
            <a:custGeom>
              <a:rect b="b" l="l" r="r" t="t"/>
              <a:pathLst>
                <a:path extrusionOk="0" h="1186" w="1581">
                  <a:moveTo>
                    <a:pt x="526" y="0"/>
                  </a:moveTo>
                  <a:cubicBezTo>
                    <a:pt x="463" y="0"/>
                    <a:pt x="400" y="10"/>
                    <a:pt x="349" y="27"/>
                  </a:cubicBezTo>
                  <a:cubicBezTo>
                    <a:pt x="234" y="68"/>
                    <a:pt x="111" y="171"/>
                    <a:pt x="66" y="285"/>
                  </a:cubicBezTo>
                  <a:cubicBezTo>
                    <a:pt x="17" y="400"/>
                    <a:pt x="1" y="539"/>
                    <a:pt x="48" y="660"/>
                  </a:cubicBezTo>
                  <a:cubicBezTo>
                    <a:pt x="97" y="778"/>
                    <a:pt x="183" y="895"/>
                    <a:pt x="306" y="942"/>
                  </a:cubicBezTo>
                  <a:lnTo>
                    <a:pt x="424" y="989"/>
                  </a:lnTo>
                  <a:lnTo>
                    <a:pt x="424" y="989"/>
                  </a:lnTo>
                  <a:cubicBezTo>
                    <a:pt x="412" y="985"/>
                    <a:pt x="399" y="981"/>
                    <a:pt x="388" y="977"/>
                  </a:cubicBezTo>
                  <a:lnTo>
                    <a:pt x="388" y="977"/>
                  </a:lnTo>
                  <a:cubicBezTo>
                    <a:pt x="510" y="1028"/>
                    <a:pt x="598" y="1071"/>
                    <a:pt x="717" y="1104"/>
                  </a:cubicBezTo>
                  <a:cubicBezTo>
                    <a:pt x="797" y="1126"/>
                    <a:pt x="866" y="1147"/>
                    <a:pt x="948" y="1163"/>
                  </a:cubicBezTo>
                  <a:cubicBezTo>
                    <a:pt x="983" y="1171"/>
                    <a:pt x="1020" y="1175"/>
                    <a:pt x="1055" y="1183"/>
                  </a:cubicBezTo>
                  <a:cubicBezTo>
                    <a:pt x="1106" y="1183"/>
                    <a:pt x="1157" y="1183"/>
                    <a:pt x="1206" y="1185"/>
                  </a:cubicBezTo>
                  <a:cubicBezTo>
                    <a:pt x="1191" y="1185"/>
                    <a:pt x="1177" y="1183"/>
                    <a:pt x="1163" y="1181"/>
                  </a:cubicBezTo>
                  <a:lnTo>
                    <a:pt x="1163" y="1181"/>
                  </a:lnTo>
                  <a:cubicBezTo>
                    <a:pt x="1187" y="1183"/>
                    <a:pt x="1211" y="1185"/>
                    <a:pt x="1235" y="1185"/>
                  </a:cubicBezTo>
                  <a:cubicBezTo>
                    <a:pt x="1265" y="1185"/>
                    <a:pt x="1296" y="1182"/>
                    <a:pt x="1327" y="1173"/>
                  </a:cubicBezTo>
                  <a:cubicBezTo>
                    <a:pt x="1390" y="1155"/>
                    <a:pt x="1464" y="1116"/>
                    <a:pt x="1505" y="1061"/>
                  </a:cubicBezTo>
                  <a:cubicBezTo>
                    <a:pt x="1531" y="1028"/>
                    <a:pt x="1552" y="989"/>
                    <a:pt x="1562" y="946"/>
                  </a:cubicBezTo>
                  <a:cubicBezTo>
                    <a:pt x="1574" y="915"/>
                    <a:pt x="1574" y="881"/>
                    <a:pt x="1564" y="848"/>
                  </a:cubicBezTo>
                  <a:cubicBezTo>
                    <a:pt x="1560" y="815"/>
                    <a:pt x="1550" y="784"/>
                    <a:pt x="1529" y="756"/>
                  </a:cubicBezTo>
                  <a:cubicBezTo>
                    <a:pt x="1580" y="701"/>
                    <a:pt x="1290" y="414"/>
                    <a:pt x="1177" y="332"/>
                  </a:cubicBezTo>
                  <a:cubicBezTo>
                    <a:pt x="1126" y="296"/>
                    <a:pt x="1081" y="255"/>
                    <a:pt x="1028" y="222"/>
                  </a:cubicBezTo>
                  <a:cubicBezTo>
                    <a:pt x="993" y="201"/>
                    <a:pt x="960" y="181"/>
                    <a:pt x="928" y="163"/>
                  </a:cubicBezTo>
                  <a:cubicBezTo>
                    <a:pt x="860" y="122"/>
                    <a:pt x="793" y="83"/>
                    <a:pt x="723" y="44"/>
                  </a:cubicBezTo>
                  <a:cubicBezTo>
                    <a:pt x="669" y="13"/>
                    <a:pt x="597" y="0"/>
                    <a:pt x="52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30"/>
            <p:cNvSpPr/>
            <p:nvPr/>
          </p:nvSpPr>
          <p:spPr>
            <a:xfrm>
              <a:off x="1382700" y="3790850"/>
              <a:ext cx="140825" cy="241475"/>
            </a:xfrm>
            <a:custGeom>
              <a:rect b="b" l="l" r="r" t="t"/>
              <a:pathLst>
                <a:path extrusionOk="0" h="9659" w="5633">
                  <a:moveTo>
                    <a:pt x="5467" y="1"/>
                  </a:moveTo>
                  <a:cubicBezTo>
                    <a:pt x="5454" y="1"/>
                    <a:pt x="5439" y="3"/>
                    <a:pt x="5424" y="9"/>
                  </a:cubicBezTo>
                  <a:cubicBezTo>
                    <a:pt x="5078" y="136"/>
                    <a:pt x="4767" y="324"/>
                    <a:pt x="4460" y="529"/>
                  </a:cubicBezTo>
                  <a:cubicBezTo>
                    <a:pt x="4084" y="777"/>
                    <a:pt x="3707" y="1012"/>
                    <a:pt x="3388" y="1327"/>
                  </a:cubicBezTo>
                  <a:cubicBezTo>
                    <a:pt x="2879" y="1828"/>
                    <a:pt x="2406" y="2372"/>
                    <a:pt x="1991" y="2955"/>
                  </a:cubicBezTo>
                  <a:cubicBezTo>
                    <a:pt x="1068" y="4248"/>
                    <a:pt x="477" y="5750"/>
                    <a:pt x="201" y="7313"/>
                  </a:cubicBezTo>
                  <a:cubicBezTo>
                    <a:pt x="68" y="8072"/>
                    <a:pt x="0" y="8858"/>
                    <a:pt x="62" y="9627"/>
                  </a:cubicBezTo>
                  <a:cubicBezTo>
                    <a:pt x="63" y="9648"/>
                    <a:pt x="78" y="9659"/>
                    <a:pt x="93" y="9659"/>
                  </a:cubicBezTo>
                  <a:cubicBezTo>
                    <a:pt x="107" y="9659"/>
                    <a:pt x="122" y="9649"/>
                    <a:pt x="125" y="9629"/>
                  </a:cubicBezTo>
                  <a:cubicBezTo>
                    <a:pt x="323" y="8166"/>
                    <a:pt x="696" y="6763"/>
                    <a:pt x="1357" y="5439"/>
                  </a:cubicBezTo>
                  <a:cubicBezTo>
                    <a:pt x="1979" y="4195"/>
                    <a:pt x="2758" y="3005"/>
                    <a:pt x="3736" y="2008"/>
                  </a:cubicBezTo>
                  <a:cubicBezTo>
                    <a:pt x="4041" y="1699"/>
                    <a:pt x="4333" y="1374"/>
                    <a:pt x="4644" y="1067"/>
                  </a:cubicBezTo>
                  <a:cubicBezTo>
                    <a:pt x="4935" y="781"/>
                    <a:pt x="5254" y="521"/>
                    <a:pt x="5551" y="238"/>
                  </a:cubicBezTo>
                  <a:cubicBezTo>
                    <a:pt x="5632" y="162"/>
                    <a:pt x="5574" y="1"/>
                    <a:pt x="546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30"/>
            <p:cNvSpPr/>
            <p:nvPr/>
          </p:nvSpPr>
          <p:spPr>
            <a:xfrm>
              <a:off x="1553825" y="3774200"/>
              <a:ext cx="125" cy="25"/>
            </a:xfrm>
            <a:custGeom>
              <a:rect b="b" l="l" r="r" t="t"/>
              <a:pathLst>
                <a:path extrusionOk="0" h="1" w="5">
                  <a:moveTo>
                    <a:pt x="1" y="0"/>
                  </a:moveTo>
                  <a:cubicBezTo>
                    <a:pt x="5" y="0"/>
                    <a:pt x="5" y="0"/>
                    <a:pt x="1" y="0"/>
                  </a:cubicBezTo>
                  <a:close/>
                </a:path>
              </a:pathLst>
            </a:custGeom>
            <a:solidFill>
              <a:srgbClr val="E592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30"/>
            <p:cNvSpPr/>
            <p:nvPr/>
          </p:nvSpPr>
          <p:spPr>
            <a:xfrm>
              <a:off x="1537975" y="3761300"/>
              <a:ext cx="29800" cy="20100"/>
            </a:xfrm>
            <a:custGeom>
              <a:rect b="b" l="l" r="r" t="t"/>
              <a:pathLst>
                <a:path extrusionOk="0" h="804" w="1192">
                  <a:moveTo>
                    <a:pt x="919" y="1"/>
                  </a:moveTo>
                  <a:cubicBezTo>
                    <a:pt x="880" y="1"/>
                    <a:pt x="841" y="4"/>
                    <a:pt x="803" y="17"/>
                  </a:cubicBezTo>
                  <a:lnTo>
                    <a:pt x="696" y="56"/>
                  </a:lnTo>
                  <a:cubicBezTo>
                    <a:pt x="600" y="95"/>
                    <a:pt x="518" y="146"/>
                    <a:pt x="434" y="201"/>
                  </a:cubicBezTo>
                  <a:cubicBezTo>
                    <a:pt x="291" y="299"/>
                    <a:pt x="150" y="412"/>
                    <a:pt x="52" y="559"/>
                  </a:cubicBezTo>
                  <a:cubicBezTo>
                    <a:pt x="11" y="620"/>
                    <a:pt x="1" y="694"/>
                    <a:pt x="54" y="753"/>
                  </a:cubicBezTo>
                  <a:cubicBezTo>
                    <a:pt x="84" y="786"/>
                    <a:pt x="126" y="804"/>
                    <a:pt x="169" y="804"/>
                  </a:cubicBezTo>
                  <a:cubicBezTo>
                    <a:pt x="196" y="804"/>
                    <a:pt x="224" y="796"/>
                    <a:pt x="248" y="780"/>
                  </a:cubicBezTo>
                  <a:cubicBezTo>
                    <a:pt x="269" y="766"/>
                    <a:pt x="287" y="751"/>
                    <a:pt x="308" y="739"/>
                  </a:cubicBezTo>
                  <a:cubicBezTo>
                    <a:pt x="316" y="730"/>
                    <a:pt x="322" y="726"/>
                    <a:pt x="323" y="726"/>
                  </a:cubicBezTo>
                  <a:cubicBezTo>
                    <a:pt x="323" y="726"/>
                    <a:pt x="322" y="728"/>
                    <a:pt x="318" y="731"/>
                  </a:cubicBezTo>
                  <a:lnTo>
                    <a:pt x="332" y="721"/>
                  </a:lnTo>
                  <a:cubicBezTo>
                    <a:pt x="373" y="694"/>
                    <a:pt x="412" y="663"/>
                    <a:pt x="451" y="637"/>
                  </a:cubicBezTo>
                  <a:lnTo>
                    <a:pt x="543" y="575"/>
                  </a:lnTo>
                  <a:cubicBezTo>
                    <a:pt x="561" y="561"/>
                    <a:pt x="578" y="551"/>
                    <a:pt x="596" y="541"/>
                  </a:cubicBezTo>
                  <a:cubicBezTo>
                    <a:pt x="606" y="537"/>
                    <a:pt x="614" y="530"/>
                    <a:pt x="625" y="524"/>
                  </a:cubicBezTo>
                  <a:cubicBezTo>
                    <a:pt x="626" y="523"/>
                    <a:pt x="628" y="521"/>
                    <a:pt x="630" y="520"/>
                  </a:cubicBezTo>
                  <a:lnTo>
                    <a:pt x="630" y="520"/>
                  </a:lnTo>
                  <a:cubicBezTo>
                    <a:pt x="627" y="522"/>
                    <a:pt x="626" y="522"/>
                    <a:pt x="626" y="522"/>
                  </a:cubicBezTo>
                  <a:cubicBezTo>
                    <a:pt x="626" y="522"/>
                    <a:pt x="628" y="521"/>
                    <a:pt x="632" y="519"/>
                  </a:cubicBezTo>
                  <a:lnTo>
                    <a:pt x="632" y="519"/>
                  </a:lnTo>
                  <a:cubicBezTo>
                    <a:pt x="631" y="519"/>
                    <a:pt x="630" y="520"/>
                    <a:pt x="630" y="520"/>
                  </a:cubicBezTo>
                  <a:lnTo>
                    <a:pt x="630" y="520"/>
                  </a:lnTo>
                  <a:cubicBezTo>
                    <a:pt x="631" y="520"/>
                    <a:pt x="632" y="519"/>
                    <a:pt x="633" y="518"/>
                  </a:cubicBezTo>
                  <a:cubicBezTo>
                    <a:pt x="633" y="518"/>
                    <a:pt x="633" y="518"/>
                    <a:pt x="633" y="518"/>
                  </a:cubicBezTo>
                  <a:lnTo>
                    <a:pt x="633" y="518"/>
                  </a:lnTo>
                  <a:cubicBezTo>
                    <a:pt x="632" y="518"/>
                    <a:pt x="632" y="518"/>
                    <a:pt x="632" y="519"/>
                  </a:cubicBezTo>
                  <a:lnTo>
                    <a:pt x="632" y="519"/>
                  </a:lnTo>
                  <a:cubicBezTo>
                    <a:pt x="632" y="518"/>
                    <a:pt x="632" y="518"/>
                    <a:pt x="633" y="518"/>
                  </a:cubicBezTo>
                  <a:lnTo>
                    <a:pt x="633" y="518"/>
                  </a:lnTo>
                  <a:cubicBezTo>
                    <a:pt x="633" y="518"/>
                    <a:pt x="633" y="518"/>
                    <a:pt x="633" y="518"/>
                  </a:cubicBezTo>
                  <a:lnTo>
                    <a:pt x="633" y="518"/>
                  </a:lnTo>
                  <a:cubicBezTo>
                    <a:pt x="635" y="517"/>
                    <a:pt x="637" y="516"/>
                    <a:pt x="639" y="514"/>
                  </a:cubicBezTo>
                  <a:cubicBezTo>
                    <a:pt x="649" y="508"/>
                    <a:pt x="657" y="504"/>
                    <a:pt x="668" y="498"/>
                  </a:cubicBezTo>
                  <a:cubicBezTo>
                    <a:pt x="686" y="487"/>
                    <a:pt x="700" y="479"/>
                    <a:pt x="717" y="473"/>
                  </a:cubicBezTo>
                  <a:cubicBezTo>
                    <a:pt x="747" y="457"/>
                    <a:pt x="780" y="442"/>
                    <a:pt x="811" y="424"/>
                  </a:cubicBezTo>
                  <a:cubicBezTo>
                    <a:pt x="839" y="408"/>
                    <a:pt x="864" y="393"/>
                    <a:pt x="895" y="377"/>
                  </a:cubicBezTo>
                  <a:cubicBezTo>
                    <a:pt x="911" y="371"/>
                    <a:pt x="923" y="363"/>
                    <a:pt x="940" y="355"/>
                  </a:cubicBezTo>
                  <a:cubicBezTo>
                    <a:pt x="1005" y="322"/>
                    <a:pt x="1054" y="271"/>
                    <a:pt x="1114" y="224"/>
                  </a:cubicBezTo>
                  <a:cubicBezTo>
                    <a:pt x="1191" y="160"/>
                    <a:pt x="1144" y="7"/>
                    <a:pt x="1030" y="5"/>
                  </a:cubicBezTo>
                  <a:cubicBezTo>
                    <a:pt x="992" y="4"/>
                    <a:pt x="956" y="1"/>
                    <a:pt x="91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30"/>
            <p:cNvSpPr/>
            <p:nvPr/>
          </p:nvSpPr>
          <p:spPr>
            <a:xfrm>
              <a:off x="2244275" y="3716975"/>
              <a:ext cx="85050" cy="163675"/>
            </a:xfrm>
            <a:custGeom>
              <a:rect b="b" l="l" r="r" t="t"/>
              <a:pathLst>
                <a:path extrusionOk="0" h="6547" w="3402">
                  <a:moveTo>
                    <a:pt x="114" y="0"/>
                  </a:moveTo>
                  <a:cubicBezTo>
                    <a:pt x="57" y="0"/>
                    <a:pt x="1" y="73"/>
                    <a:pt x="44" y="131"/>
                  </a:cubicBezTo>
                  <a:cubicBezTo>
                    <a:pt x="314" y="501"/>
                    <a:pt x="496" y="912"/>
                    <a:pt x="711" y="1319"/>
                  </a:cubicBezTo>
                  <a:cubicBezTo>
                    <a:pt x="923" y="1724"/>
                    <a:pt x="1108" y="2154"/>
                    <a:pt x="1273" y="2578"/>
                  </a:cubicBezTo>
                  <a:cubicBezTo>
                    <a:pt x="1623" y="3478"/>
                    <a:pt x="1879" y="4425"/>
                    <a:pt x="2061" y="5370"/>
                  </a:cubicBezTo>
                  <a:cubicBezTo>
                    <a:pt x="2145" y="5816"/>
                    <a:pt x="2124" y="6446"/>
                    <a:pt x="2691" y="6539"/>
                  </a:cubicBezTo>
                  <a:cubicBezTo>
                    <a:pt x="2723" y="6544"/>
                    <a:pt x="2755" y="6546"/>
                    <a:pt x="2786" y="6546"/>
                  </a:cubicBezTo>
                  <a:cubicBezTo>
                    <a:pt x="3109" y="6546"/>
                    <a:pt x="3394" y="6277"/>
                    <a:pt x="3401" y="5941"/>
                  </a:cubicBezTo>
                  <a:cubicBezTo>
                    <a:pt x="3401" y="5716"/>
                    <a:pt x="3332" y="5469"/>
                    <a:pt x="3284" y="5246"/>
                  </a:cubicBezTo>
                  <a:cubicBezTo>
                    <a:pt x="3061" y="4223"/>
                    <a:pt x="2671" y="3249"/>
                    <a:pt x="2122" y="2355"/>
                  </a:cubicBezTo>
                  <a:cubicBezTo>
                    <a:pt x="1816" y="1857"/>
                    <a:pt x="1480" y="1397"/>
                    <a:pt x="1106" y="949"/>
                  </a:cubicBezTo>
                  <a:cubicBezTo>
                    <a:pt x="821" y="614"/>
                    <a:pt x="473" y="333"/>
                    <a:pt x="160" y="20"/>
                  </a:cubicBezTo>
                  <a:cubicBezTo>
                    <a:pt x="146" y="6"/>
                    <a:pt x="130" y="0"/>
                    <a:pt x="1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30"/>
            <p:cNvSpPr/>
            <p:nvPr/>
          </p:nvSpPr>
          <p:spPr>
            <a:xfrm>
              <a:off x="2306275" y="3895750"/>
              <a:ext cx="29375" cy="40600"/>
            </a:xfrm>
            <a:custGeom>
              <a:rect b="b" l="l" r="r" t="t"/>
              <a:pathLst>
                <a:path extrusionOk="0" h="1624" w="1175">
                  <a:moveTo>
                    <a:pt x="507" y="1"/>
                  </a:moveTo>
                  <a:cubicBezTo>
                    <a:pt x="459" y="1"/>
                    <a:pt x="410" y="11"/>
                    <a:pt x="367" y="28"/>
                  </a:cubicBezTo>
                  <a:cubicBezTo>
                    <a:pt x="289" y="57"/>
                    <a:pt x="225" y="104"/>
                    <a:pt x="180" y="173"/>
                  </a:cubicBezTo>
                  <a:cubicBezTo>
                    <a:pt x="7" y="439"/>
                    <a:pt x="13" y="605"/>
                    <a:pt x="19" y="822"/>
                  </a:cubicBezTo>
                  <a:cubicBezTo>
                    <a:pt x="17" y="842"/>
                    <a:pt x="17" y="867"/>
                    <a:pt x="13" y="887"/>
                  </a:cubicBezTo>
                  <a:cubicBezTo>
                    <a:pt x="11" y="899"/>
                    <a:pt x="11" y="912"/>
                    <a:pt x="9" y="924"/>
                  </a:cubicBezTo>
                  <a:cubicBezTo>
                    <a:pt x="0" y="1018"/>
                    <a:pt x="13" y="1104"/>
                    <a:pt x="33" y="1190"/>
                  </a:cubicBezTo>
                  <a:lnTo>
                    <a:pt x="80" y="1321"/>
                  </a:lnTo>
                  <a:cubicBezTo>
                    <a:pt x="111" y="1388"/>
                    <a:pt x="156" y="1444"/>
                    <a:pt x="213" y="1487"/>
                  </a:cubicBezTo>
                  <a:cubicBezTo>
                    <a:pt x="303" y="1564"/>
                    <a:pt x="418" y="1624"/>
                    <a:pt x="539" y="1624"/>
                  </a:cubicBezTo>
                  <a:cubicBezTo>
                    <a:pt x="543" y="1624"/>
                    <a:pt x="547" y="1624"/>
                    <a:pt x="551" y="1624"/>
                  </a:cubicBezTo>
                  <a:cubicBezTo>
                    <a:pt x="641" y="1624"/>
                    <a:pt x="727" y="1604"/>
                    <a:pt x="809" y="1566"/>
                  </a:cubicBezTo>
                  <a:cubicBezTo>
                    <a:pt x="874" y="1536"/>
                    <a:pt x="931" y="1491"/>
                    <a:pt x="974" y="1433"/>
                  </a:cubicBezTo>
                  <a:cubicBezTo>
                    <a:pt x="1027" y="1382"/>
                    <a:pt x="1064" y="1321"/>
                    <a:pt x="1085" y="1247"/>
                  </a:cubicBezTo>
                  <a:cubicBezTo>
                    <a:pt x="1175" y="1096"/>
                    <a:pt x="1158" y="889"/>
                    <a:pt x="1140" y="728"/>
                  </a:cubicBezTo>
                  <a:cubicBezTo>
                    <a:pt x="1138" y="715"/>
                    <a:pt x="1136" y="703"/>
                    <a:pt x="1136" y="689"/>
                  </a:cubicBezTo>
                  <a:cubicBezTo>
                    <a:pt x="1118" y="566"/>
                    <a:pt x="1085" y="472"/>
                    <a:pt x="1023" y="365"/>
                  </a:cubicBezTo>
                  <a:cubicBezTo>
                    <a:pt x="978" y="282"/>
                    <a:pt x="921" y="220"/>
                    <a:pt x="849" y="155"/>
                  </a:cubicBezTo>
                  <a:cubicBezTo>
                    <a:pt x="778" y="89"/>
                    <a:pt x="698" y="50"/>
                    <a:pt x="606" y="18"/>
                  </a:cubicBezTo>
                  <a:cubicBezTo>
                    <a:pt x="575" y="6"/>
                    <a:pt x="541" y="1"/>
                    <a:pt x="50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30"/>
            <p:cNvSpPr/>
            <p:nvPr/>
          </p:nvSpPr>
          <p:spPr>
            <a:xfrm>
              <a:off x="2131825" y="3489750"/>
              <a:ext cx="246650" cy="79025"/>
            </a:xfrm>
            <a:custGeom>
              <a:rect b="b" l="l" r="r" t="t"/>
              <a:pathLst>
                <a:path extrusionOk="0" h="3161" w="9866">
                  <a:moveTo>
                    <a:pt x="7571" y="1"/>
                  </a:moveTo>
                  <a:cubicBezTo>
                    <a:pt x="7381" y="1"/>
                    <a:pt x="7193" y="6"/>
                    <a:pt x="7005" y="17"/>
                  </a:cubicBezTo>
                  <a:cubicBezTo>
                    <a:pt x="6160" y="66"/>
                    <a:pt x="5323" y="197"/>
                    <a:pt x="4509" y="424"/>
                  </a:cubicBezTo>
                  <a:cubicBezTo>
                    <a:pt x="3570" y="684"/>
                    <a:pt x="2713" y="1108"/>
                    <a:pt x="1917" y="1670"/>
                  </a:cubicBezTo>
                  <a:cubicBezTo>
                    <a:pt x="1278" y="2124"/>
                    <a:pt x="626" y="2546"/>
                    <a:pt x="39" y="3072"/>
                  </a:cubicBezTo>
                  <a:cubicBezTo>
                    <a:pt x="0" y="3105"/>
                    <a:pt x="29" y="3161"/>
                    <a:pt x="67" y="3161"/>
                  </a:cubicBezTo>
                  <a:cubicBezTo>
                    <a:pt x="76" y="3161"/>
                    <a:pt x="85" y="3158"/>
                    <a:pt x="94" y="3151"/>
                  </a:cubicBezTo>
                  <a:cubicBezTo>
                    <a:pt x="785" y="2640"/>
                    <a:pt x="1516" y="2192"/>
                    <a:pt x="2330" y="1916"/>
                  </a:cubicBezTo>
                  <a:cubicBezTo>
                    <a:pt x="3210" y="1613"/>
                    <a:pt x="4124" y="1361"/>
                    <a:pt x="5037" y="1177"/>
                  </a:cubicBezTo>
                  <a:cubicBezTo>
                    <a:pt x="5794" y="1026"/>
                    <a:pt x="6549" y="928"/>
                    <a:pt x="7324" y="917"/>
                  </a:cubicBezTo>
                  <a:cubicBezTo>
                    <a:pt x="7403" y="916"/>
                    <a:pt x="7481" y="916"/>
                    <a:pt x="7559" y="916"/>
                  </a:cubicBezTo>
                  <a:cubicBezTo>
                    <a:pt x="7859" y="916"/>
                    <a:pt x="8157" y="923"/>
                    <a:pt x="8454" y="946"/>
                  </a:cubicBezTo>
                  <a:cubicBezTo>
                    <a:pt x="8696" y="964"/>
                    <a:pt x="8962" y="1033"/>
                    <a:pt x="9212" y="1033"/>
                  </a:cubicBezTo>
                  <a:cubicBezTo>
                    <a:pt x="9391" y="1033"/>
                    <a:pt x="9562" y="997"/>
                    <a:pt x="9710" y="880"/>
                  </a:cubicBezTo>
                  <a:cubicBezTo>
                    <a:pt x="9820" y="786"/>
                    <a:pt x="9865" y="524"/>
                    <a:pt x="9763" y="412"/>
                  </a:cubicBezTo>
                  <a:cubicBezTo>
                    <a:pt x="9409" y="15"/>
                    <a:pt x="8658" y="44"/>
                    <a:pt x="8167" y="17"/>
                  </a:cubicBezTo>
                  <a:cubicBezTo>
                    <a:pt x="7968" y="7"/>
                    <a:pt x="7769" y="1"/>
                    <a:pt x="7571" y="1"/>
                  </a:cubicBezTo>
                  <a:close/>
                </a:path>
              </a:pathLst>
            </a:custGeom>
            <a:solidFill>
              <a:srgbClr val="E592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30"/>
            <p:cNvSpPr/>
            <p:nvPr/>
          </p:nvSpPr>
          <p:spPr>
            <a:xfrm>
              <a:off x="2388925" y="3502750"/>
              <a:ext cx="29025" cy="21850"/>
            </a:xfrm>
            <a:custGeom>
              <a:rect b="b" l="l" r="r" t="t"/>
              <a:pathLst>
                <a:path extrusionOk="0" h="874" w="1161">
                  <a:moveTo>
                    <a:pt x="573" y="1"/>
                  </a:moveTo>
                  <a:cubicBezTo>
                    <a:pt x="536" y="1"/>
                    <a:pt x="498" y="3"/>
                    <a:pt x="459" y="9"/>
                  </a:cubicBezTo>
                  <a:cubicBezTo>
                    <a:pt x="430" y="19"/>
                    <a:pt x="404" y="29"/>
                    <a:pt x="373" y="39"/>
                  </a:cubicBezTo>
                  <a:cubicBezTo>
                    <a:pt x="334" y="52"/>
                    <a:pt x="295" y="68"/>
                    <a:pt x="260" y="86"/>
                  </a:cubicBezTo>
                  <a:cubicBezTo>
                    <a:pt x="250" y="92"/>
                    <a:pt x="240" y="99"/>
                    <a:pt x="230" y="107"/>
                  </a:cubicBezTo>
                  <a:cubicBezTo>
                    <a:pt x="213" y="109"/>
                    <a:pt x="199" y="109"/>
                    <a:pt x="185" y="111"/>
                  </a:cubicBezTo>
                  <a:cubicBezTo>
                    <a:pt x="164" y="119"/>
                    <a:pt x="148" y="127"/>
                    <a:pt x="127" y="131"/>
                  </a:cubicBezTo>
                  <a:cubicBezTo>
                    <a:pt x="99" y="144"/>
                    <a:pt x="76" y="164"/>
                    <a:pt x="58" y="191"/>
                  </a:cubicBezTo>
                  <a:cubicBezTo>
                    <a:pt x="27" y="230"/>
                    <a:pt x="1" y="277"/>
                    <a:pt x="1" y="326"/>
                  </a:cubicBezTo>
                  <a:cubicBezTo>
                    <a:pt x="1" y="369"/>
                    <a:pt x="11" y="410"/>
                    <a:pt x="27" y="448"/>
                  </a:cubicBezTo>
                  <a:cubicBezTo>
                    <a:pt x="40" y="477"/>
                    <a:pt x="60" y="500"/>
                    <a:pt x="87" y="518"/>
                  </a:cubicBezTo>
                  <a:cubicBezTo>
                    <a:pt x="93" y="526"/>
                    <a:pt x="107" y="528"/>
                    <a:pt x="117" y="536"/>
                  </a:cubicBezTo>
                  <a:cubicBezTo>
                    <a:pt x="185" y="616"/>
                    <a:pt x="246" y="692"/>
                    <a:pt x="332" y="753"/>
                  </a:cubicBezTo>
                  <a:cubicBezTo>
                    <a:pt x="369" y="782"/>
                    <a:pt x="414" y="796"/>
                    <a:pt x="457" y="809"/>
                  </a:cubicBezTo>
                  <a:cubicBezTo>
                    <a:pt x="479" y="817"/>
                    <a:pt x="500" y="823"/>
                    <a:pt x="520" y="829"/>
                  </a:cubicBezTo>
                  <a:cubicBezTo>
                    <a:pt x="563" y="843"/>
                    <a:pt x="610" y="856"/>
                    <a:pt x="653" y="868"/>
                  </a:cubicBezTo>
                  <a:cubicBezTo>
                    <a:pt x="676" y="872"/>
                    <a:pt x="698" y="874"/>
                    <a:pt x="720" y="874"/>
                  </a:cubicBezTo>
                  <a:cubicBezTo>
                    <a:pt x="755" y="874"/>
                    <a:pt x="790" y="868"/>
                    <a:pt x="825" y="856"/>
                  </a:cubicBezTo>
                  <a:cubicBezTo>
                    <a:pt x="880" y="845"/>
                    <a:pt x="932" y="823"/>
                    <a:pt x="979" y="786"/>
                  </a:cubicBezTo>
                  <a:cubicBezTo>
                    <a:pt x="1024" y="753"/>
                    <a:pt x="1060" y="712"/>
                    <a:pt x="1085" y="663"/>
                  </a:cubicBezTo>
                  <a:cubicBezTo>
                    <a:pt x="1120" y="618"/>
                    <a:pt x="1136" y="567"/>
                    <a:pt x="1144" y="508"/>
                  </a:cubicBezTo>
                  <a:cubicBezTo>
                    <a:pt x="1161" y="397"/>
                    <a:pt x="1140" y="275"/>
                    <a:pt x="1065" y="185"/>
                  </a:cubicBezTo>
                  <a:cubicBezTo>
                    <a:pt x="1024" y="137"/>
                    <a:pt x="977" y="97"/>
                    <a:pt x="921" y="66"/>
                  </a:cubicBezTo>
                  <a:cubicBezTo>
                    <a:pt x="917" y="62"/>
                    <a:pt x="917" y="62"/>
                    <a:pt x="911" y="58"/>
                  </a:cubicBezTo>
                  <a:cubicBezTo>
                    <a:pt x="907" y="56"/>
                    <a:pt x="899" y="52"/>
                    <a:pt x="895" y="50"/>
                  </a:cubicBezTo>
                  <a:cubicBezTo>
                    <a:pt x="891" y="47"/>
                    <a:pt x="889" y="47"/>
                    <a:pt x="887" y="47"/>
                  </a:cubicBezTo>
                  <a:lnTo>
                    <a:pt x="848" y="31"/>
                  </a:lnTo>
                  <a:cubicBezTo>
                    <a:pt x="833" y="27"/>
                    <a:pt x="817" y="21"/>
                    <a:pt x="803" y="21"/>
                  </a:cubicBezTo>
                  <a:cubicBezTo>
                    <a:pt x="797" y="19"/>
                    <a:pt x="792" y="19"/>
                    <a:pt x="786" y="19"/>
                  </a:cubicBezTo>
                  <a:lnTo>
                    <a:pt x="788" y="21"/>
                  </a:lnTo>
                  <a:cubicBezTo>
                    <a:pt x="782" y="19"/>
                    <a:pt x="776" y="19"/>
                    <a:pt x="768" y="17"/>
                  </a:cubicBezTo>
                  <a:lnTo>
                    <a:pt x="684" y="9"/>
                  </a:lnTo>
                  <a:cubicBezTo>
                    <a:pt x="647" y="3"/>
                    <a:pt x="610" y="1"/>
                    <a:pt x="573" y="1"/>
                  </a:cubicBezTo>
                  <a:close/>
                </a:path>
              </a:pathLst>
            </a:custGeom>
            <a:solidFill>
              <a:srgbClr val="E592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30"/>
            <p:cNvSpPr/>
            <p:nvPr/>
          </p:nvSpPr>
          <p:spPr>
            <a:xfrm>
              <a:off x="2389275" y="4145575"/>
              <a:ext cx="129700" cy="371000"/>
            </a:xfrm>
            <a:custGeom>
              <a:rect b="b" l="l" r="r" t="t"/>
              <a:pathLst>
                <a:path extrusionOk="0" h="14840" w="5188">
                  <a:moveTo>
                    <a:pt x="160" y="1"/>
                  </a:moveTo>
                  <a:cubicBezTo>
                    <a:pt x="77" y="1"/>
                    <a:pt x="1" y="86"/>
                    <a:pt x="64" y="177"/>
                  </a:cubicBezTo>
                  <a:cubicBezTo>
                    <a:pt x="1188" y="1860"/>
                    <a:pt x="2035" y="3771"/>
                    <a:pt x="2691" y="5678"/>
                  </a:cubicBezTo>
                  <a:cubicBezTo>
                    <a:pt x="3301" y="7460"/>
                    <a:pt x="3745" y="9299"/>
                    <a:pt x="3915" y="11178"/>
                  </a:cubicBezTo>
                  <a:cubicBezTo>
                    <a:pt x="3960" y="11662"/>
                    <a:pt x="3970" y="12151"/>
                    <a:pt x="4011" y="12636"/>
                  </a:cubicBezTo>
                  <a:cubicBezTo>
                    <a:pt x="4042" y="13019"/>
                    <a:pt x="4072" y="13399"/>
                    <a:pt x="4103" y="13782"/>
                  </a:cubicBezTo>
                  <a:cubicBezTo>
                    <a:pt x="4126" y="14089"/>
                    <a:pt x="4238" y="14383"/>
                    <a:pt x="4320" y="14680"/>
                  </a:cubicBezTo>
                  <a:cubicBezTo>
                    <a:pt x="4350" y="14788"/>
                    <a:pt x="4450" y="14840"/>
                    <a:pt x="4552" y="14840"/>
                  </a:cubicBezTo>
                  <a:cubicBezTo>
                    <a:pt x="4652" y="14840"/>
                    <a:pt x="4755" y="14789"/>
                    <a:pt x="4793" y="14692"/>
                  </a:cubicBezTo>
                  <a:cubicBezTo>
                    <a:pt x="4833" y="14590"/>
                    <a:pt x="4870" y="14484"/>
                    <a:pt x="4913" y="14383"/>
                  </a:cubicBezTo>
                  <a:cubicBezTo>
                    <a:pt x="5020" y="14140"/>
                    <a:pt x="5069" y="14001"/>
                    <a:pt x="5101" y="13729"/>
                  </a:cubicBezTo>
                  <a:cubicBezTo>
                    <a:pt x="5153" y="13330"/>
                    <a:pt x="5183" y="12933"/>
                    <a:pt x="5187" y="12532"/>
                  </a:cubicBezTo>
                  <a:cubicBezTo>
                    <a:pt x="5181" y="12094"/>
                    <a:pt x="5142" y="11660"/>
                    <a:pt x="5099" y="11231"/>
                  </a:cubicBezTo>
                  <a:cubicBezTo>
                    <a:pt x="5009" y="10328"/>
                    <a:pt x="4876" y="9428"/>
                    <a:pt x="4670" y="8544"/>
                  </a:cubicBezTo>
                  <a:cubicBezTo>
                    <a:pt x="4191" y="6527"/>
                    <a:pt x="3465" y="4610"/>
                    <a:pt x="2370" y="2844"/>
                  </a:cubicBezTo>
                  <a:cubicBezTo>
                    <a:pt x="1746" y="1840"/>
                    <a:pt x="1040" y="923"/>
                    <a:pt x="253" y="44"/>
                  </a:cubicBezTo>
                  <a:cubicBezTo>
                    <a:pt x="226" y="13"/>
                    <a:pt x="193" y="1"/>
                    <a:pt x="1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30"/>
            <p:cNvSpPr/>
            <p:nvPr/>
          </p:nvSpPr>
          <p:spPr>
            <a:xfrm>
              <a:off x="2483450" y="4543050"/>
              <a:ext cx="28300" cy="50625"/>
            </a:xfrm>
            <a:custGeom>
              <a:rect b="b" l="l" r="r" t="t"/>
              <a:pathLst>
                <a:path extrusionOk="0" h="2025" w="1132">
                  <a:moveTo>
                    <a:pt x="627" y="1"/>
                  </a:moveTo>
                  <a:cubicBezTo>
                    <a:pt x="577" y="1"/>
                    <a:pt x="527" y="11"/>
                    <a:pt x="481" y="31"/>
                  </a:cubicBezTo>
                  <a:cubicBezTo>
                    <a:pt x="451" y="41"/>
                    <a:pt x="422" y="58"/>
                    <a:pt x="397" y="78"/>
                  </a:cubicBezTo>
                  <a:cubicBezTo>
                    <a:pt x="357" y="103"/>
                    <a:pt x="320" y="140"/>
                    <a:pt x="297" y="183"/>
                  </a:cubicBezTo>
                  <a:cubicBezTo>
                    <a:pt x="60" y="293"/>
                    <a:pt x="50" y="805"/>
                    <a:pt x="25" y="1054"/>
                  </a:cubicBezTo>
                  <a:cubicBezTo>
                    <a:pt x="19" y="1120"/>
                    <a:pt x="13" y="1185"/>
                    <a:pt x="9" y="1249"/>
                  </a:cubicBezTo>
                  <a:cubicBezTo>
                    <a:pt x="1" y="1318"/>
                    <a:pt x="13" y="1390"/>
                    <a:pt x="23" y="1459"/>
                  </a:cubicBezTo>
                  <a:cubicBezTo>
                    <a:pt x="31" y="1551"/>
                    <a:pt x="52" y="1637"/>
                    <a:pt x="88" y="1723"/>
                  </a:cubicBezTo>
                  <a:cubicBezTo>
                    <a:pt x="136" y="1807"/>
                    <a:pt x="197" y="1879"/>
                    <a:pt x="275" y="1938"/>
                  </a:cubicBezTo>
                  <a:cubicBezTo>
                    <a:pt x="340" y="1999"/>
                    <a:pt x="444" y="2024"/>
                    <a:pt x="532" y="2024"/>
                  </a:cubicBezTo>
                  <a:cubicBezTo>
                    <a:pt x="536" y="2024"/>
                    <a:pt x="539" y="2024"/>
                    <a:pt x="543" y="2024"/>
                  </a:cubicBezTo>
                  <a:cubicBezTo>
                    <a:pt x="633" y="2024"/>
                    <a:pt x="723" y="1997"/>
                    <a:pt x="798" y="1940"/>
                  </a:cubicBezTo>
                  <a:cubicBezTo>
                    <a:pt x="897" y="1764"/>
                    <a:pt x="997" y="1590"/>
                    <a:pt x="1099" y="1412"/>
                  </a:cubicBezTo>
                  <a:cubicBezTo>
                    <a:pt x="1105" y="1365"/>
                    <a:pt x="1109" y="1318"/>
                    <a:pt x="1116" y="1269"/>
                  </a:cubicBezTo>
                  <a:cubicBezTo>
                    <a:pt x="1118" y="1249"/>
                    <a:pt x="1118" y="1228"/>
                    <a:pt x="1120" y="1206"/>
                  </a:cubicBezTo>
                  <a:cubicBezTo>
                    <a:pt x="1122" y="1173"/>
                    <a:pt x="1122" y="1138"/>
                    <a:pt x="1126" y="1105"/>
                  </a:cubicBezTo>
                  <a:cubicBezTo>
                    <a:pt x="1128" y="1040"/>
                    <a:pt x="1130" y="972"/>
                    <a:pt x="1130" y="907"/>
                  </a:cubicBezTo>
                  <a:cubicBezTo>
                    <a:pt x="1132" y="721"/>
                    <a:pt x="1122" y="522"/>
                    <a:pt x="1060" y="336"/>
                  </a:cubicBezTo>
                  <a:cubicBezTo>
                    <a:pt x="1009" y="183"/>
                    <a:pt x="880" y="58"/>
                    <a:pt x="725" y="15"/>
                  </a:cubicBezTo>
                  <a:cubicBezTo>
                    <a:pt x="692" y="5"/>
                    <a:pt x="660" y="1"/>
                    <a:pt x="62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30"/>
            <p:cNvSpPr/>
            <p:nvPr/>
          </p:nvSpPr>
          <p:spPr>
            <a:xfrm>
              <a:off x="2628925" y="3483925"/>
              <a:ext cx="437425" cy="307825"/>
            </a:xfrm>
            <a:custGeom>
              <a:rect b="b" l="l" r="r" t="t"/>
              <a:pathLst>
                <a:path extrusionOk="0" h="12313" w="17497">
                  <a:moveTo>
                    <a:pt x="177" y="1"/>
                  </a:moveTo>
                  <a:cubicBezTo>
                    <a:pt x="89" y="1"/>
                    <a:pt x="0" y="105"/>
                    <a:pt x="55" y="197"/>
                  </a:cubicBezTo>
                  <a:cubicBezTo>
                    <a:pt x="743" y="1318"/>
                    <a:pt x="1473" y="2443"/>
                    <a:pt x="2322" y="3448"/>
                  </a:cubicBezTo>
                  <a:cubicBezTo>
                    <a:pt x="3227" y="4514"/>
                    <a:pt x="4207" y="5522"/>
                    <a:pt x="5248" y="6455"/>
                  </a:cubicBezTo>
                  <a:cubicBezTo>
                    <a:pt x="7286" y="8280"/>
                    <a:pt x="9587" y="9751"/>
                    <a:pt x="12067" y="10905"/>
                  </a:cubicBezTo>
                  <a:cubicBezTo>
                    <a:pt x="12705" y="11202"/>
                    <a:pt x="13360" y="11456"/>
                    <a:pt x="14019" y="11701"/>
                  </a:cubicBezTo>
                  <a:cubicBezTo>
                    <a:pt x="14469" y="11869"/>
                    <a:pt x="14939" y="11981"/>
                    <a:pt x="15400" y="12114"/>
                  </a:cubicBezTo>
                  <a:cubicBezTo>
                    <a:pt x="15662" y="12188"/>
                    <a:pt x="15924" y="12245"/>
                    <a:pt x="16194" y="12284"/>
                  </a:cubicBezTo>
                  <a:cubicBezTo>
                    <a:pt x="16346" y="12305"/>
                    <a:pt x="16492" y="12312"/>
                    <a:pt x="16638" y="12312"/>
                  </a:cubicBezTo>
                  <a:cubicBezTo>
                    <a:pt x="16789" y="12312"/>
                    <a:pt x="16940" y="12305"/>
                    <a:pt x="17098" y="12299"/>
                  </a:cubicBezTo>
                  <a:cubicBezTo>
                    <a:pt x="17292" y="12290"/>
                    <a:pt x="17454" y="12155"/>
                    <a:pt x="17478" y="11961"/>
                  </a:cubicBezTo>
                  <a:cubicBezTo>
                    <a:pt x="17497" y="11879"/>
                    <a:pt x="17483" y="11797"/>
                    <a:pt x="17442" y="11724"/>
                  </a:cubicBezTo>
                  <a:cubicBezTo>
                    <a:pt x="17384" y="11619"/>
                    <a:pt x="17270" y="11611"/>
                    <a:pt x="17200" y="11540"/>
                  </a:cubicBezTo>
                  <a:cubicBezTo>
                    <a:pt x="17212" y="11537"/>
                    <a:pt x="17223" y="11533"/>
                    <a:pt x="17233" y="11531"/>
                  </a:cubicBezTo>
                  <a:cubicBezTo>
                    <a:pt x="17006" y="11337"/>
                    <a:pt x="16750" y="11184"/>
                    <a:pt x="16464" y="11073"/>
                  </a:cubicBezTo>
                  <a:cubicBezTo>
                    <a:pt x="16361" y="11022"/>
                    <a:pt x="16257" y="10969"/>
                    <a:pt x="16149" y="10924"/>
                  </a:cubicBezTo>
                  <a:cubicBezTo>
                    <a:pt x="15985" y="10854"/>
                    <a:pt x="15817" y="10791"/>
                    <a:pt x="15651" y="10721"/>
                  </a:cubicBezTo>
                  <a:cubicBezTo>
                    <a:pt x="15267" y="10562"/>
                    <a:pt x="14886" y="10394"/>
                    <a:pt x="14502" y="10232"/>
                  </a:cubicBezTo>
                  <a:cubicBezTo>
                    <a:pt x="13943" y="9997"/>
                    <a:pt x="13385" y="9749"/>
                    <a:pt x="12834" y="9492"/>
                  </a:cubicBezTo>
                  <a:cubicBezTo>
                    <a:pt x="11717" y="8966"/>
                    <a:pt x="10631" y="8399"/>
                    <a:pt x="9577" y="7759"/>
                  </a:cubicBezTo>
                  <a:cubicBezTo>
                    <a:pt x="7345" y="6406"/>
                    <a:pt x="5211" y="4903"/>
                    <a:pt x="3298" y="3123"/>
                  </a:cubicBezTo>
                  <a:cubicBezTo>
                    <a:pt x="2242" y="2141"/>
                    <a:pt x="1189" y="1148"/>
                    <a:pt x="260" y="41"/>
                  </a:cubicBezTo>
                  <a:cubicBezTo>
                    <a:pt x="236" y="13"/>
                    <a:pt x="207" y="1"/>
                    <a:pt x="17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30"/>
            <p:cNvSpPr/>
            <p:nvPr/>
          </p:nvSpPr>
          <p:spPr>
            <a:xfrm>
              <a:off x="3101425" y="3781725"/>
              <a:ext cx="110400" cy="52925"/>
            </a:xfrm>
            <a:custGeom>
              <a:rect b="b" l="l" r="r" t="t"/>
              <a:pathLst>
                <a:path extrusionOk="0" h="2117" w="4416">
                  <a:moveTo>
                    <a:pt x="1072" y="0"/>
                  </a:moveTo>
                  <a:cubicBezTo>
                    <a:pt x="858" y="0"/>
                    <a:pt x="643" y="29"/>
                    <a:pt x="426" y="102"/>
                  </a:cubicBezTo>
                  <a:cubicBezTo>
                    <a:pt x="109" y="211"/>
                    <a:pt x="0" y="532"/>
                    <a:pt x="203" y="802"/>
                  </a:cubicBezTo>
                  <a:cubicBezTo>
                    <a:pt x="643" y="1387"/>
                    <a:pt x="1379" y="1594"/>
                    <a:pt x="2040" y="1815"/>
                  </a:cubicBezTo>
                  <a:cubicBezTo>
                    <a:pt x="2320" y="1909"/>
                    <a:pt x="2635" y="2046"/>
                    <a:pt x="2924" y="2091"/>
                  </a:cubicBezTo>
                  <a:cubicBezTo>
                    <a:pt x="3034" y="2108"/>
                    <a:pt x="3147" y="2117"/>
                    <a:pt x="3260" y="2117"/>
                  </a:cubicBezTo>
                  <a:cubicBezTo>
                    <a:pt x="3549" y="2117"/>
                    <a:pt x="3842" y="2060"/>
                    <a:pt x="4096" y="1939"/>
                  </a:cubicBezTo>
                  <a:cubicBezTo>
                    <a:pt x="4348" y="1821"/>
                    <a:pt x="4415" y="1461"/>
                    <a:pt x="4282" y="1236"/>
                  </a:cubicBezTo>
                  <a:cubicBezTo>
                    <a:pt x="3884" y="552"/>
                    <a:pt x="3118" y="397"/>
                    <a:pt x="2431" y="235"/>
                  </a:cubicBezTo>
                  <a:cubicBezTo>
                    <a:pt x="1975" y="129"/>
                    <a:pt x="1526" y="0"/>
                    <a:pt x="107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30"/>
            <p:cNvSpPr/>
            <p:nvPr/>
          </p:nvSpPr>
          <p:spPr>
            <a:xfrm>
              <a:off x="1844000" y="3548875"/>
              <a:ext cx="188975" cy="264825"/>
            </a:xfrm>
            <a:custGeom>
              <a:rect b="b" l="l" r="r" t="t"/>
              <a:pathLst>
                <a:path extrusionOk="0" h="10593" w="7559">
                  <a:moveTo>
                    <a:pt x="3395" y="1"/>
                  </a:moveTo>
                  <a:cubicBezTo>
                    <a:pt x="3034" y="1"/>
                    <a:pt x="2672" y="56"/>
                    <a:pt x="2308" y="185"/>
                  </a:cubicBezTo>
                  <a:cubicBezTo>
                    <a:pt x="1707" y="398"/>
                    <a:pt x="1224" y="842"/>
                    <a:pt x="874" y="1509"/>
                  </a:cubicBezTo>
                  <a:cubicBezTo>
                    <a:pt x="559" y="2102"/>
                    <a:pt x="356" y="2863"/>
                    <a:pt x="268" y="3759"/>
                  </a:cubicBezTo>
                  <a:cubicBezTo>
                    <a:pt x="117" y="5292"/>
                    <a:pt x="326" y="7184"/>
                    <a:pt x="802" y="8583"/>
                  </a:cubicBezTo>
                  <a:cubicBezTo>
                    <a:pt x="1079" y="9396"/>
                    <a:pt x="1518" y="10402"/>
                    <a:pt x="2038" y="10570"/>
                  </a:cubicBezTo>
                  <a:cubicBezTo>
                    <a:pt x="2085" y="10586"/>
                    <a:pt x="2130" y="10593"/>
                    <a:pt x="2173" y="10593"/>
                  </a:cubicBezTo>
                  <a:cubicBezTo>
                    <a:pt x="2267" y="10593"/>
                    <a:pt x="2320" y="10558"/>
                    <a:pt x="2320" y="10558"/>
                  </a:cubicBezTo>
                  <a:lnTo>
                    <a:pt x="2323" y="10556"/>
                  </a:lnTo>
                  <a:cubicBezTo>
                    <a:pt x="2327" y="10556"/>
                    <a:pt x="2327" y="10552"/>
                    <a:pt x="2327" y="10550"/>
                  </a:cubicBezTo>
                  <a:cubicBezTo>
                    <a:pt x="2327" y="10548"/>
                    <a:pt x="2327" y="10541"/>
                    <a:pt x="2323" y="10539"/>
                  </a:cubicBezTo>
                  <a:cubicBezTo>
                    <a:pt x="2320" y="10537"/>
                    <a:pt x="2314" y="10534"/>
                    <a:pt x="2308" y="10534"/>
                  </a:cubicBezTo>
                  <a:cubicBezTo>
                    <a:pt x="2306" y="10534"/>
                    <a:pt x="2304" y="10534"/>
                    <a:pt x="2302" y="10535"/>
                  </a:cubicBezTo>
                  <a:cubicBezTo>
                    <a:pt x="2276" y="10553"/>
                    <a:pt x="2231" y="10567"/>
                    <a:pt x="2174" y="10567"/>
                  </a:cubicBezTo>
                  <a:cubicBezTo>
                    <a:pt x="2132" y="10567"/>
                    <a:pt x="2083" y="10559"/>
                    <a:pt x="2030" y="10539"/>
                  </a:cubicBezTo>
                  <a:cubicBezTo>
                    <a:pt x="1856" y="10478"/>
                    <a:pt x="1582" y="10269"/>
                    <a:pt x="1263" y="9631"/>
                  </a:cubicBezTo>
                  <a:lnTo>
                    <a:pt x="1238" y="9588"/>
                  </a:lnTo>
                  <a:lnTo>
                    <a:pt x="1265" y="9547"/>
                  </a:lnTo>
                  <a:cubicBezTo>
                    <a:pt x="1786" y="8663"/>
                    <a:pt x="2073" y="7749"/>
                    <a:pt x="2118" y="6836"/>
                  </a:cubicBezTo>
                  <a:cubicBezTo>
                    <a:pt x="2155" y="6106"/>
                    <a:pt x="2040" y="5369"/>
                    <a:pt x="1774" y="4653"/>
                  </a:cubicBezTo>
                  <a:cubicBezTo>
                    <a:pt x="1334" y="3467"/>
                    <a:pt x="624" y="2716"/>
                    <a:pt x="557" y="2644"/>
                  </a:cubicBezTo>
                  <a:lnTo>
                    <a:pt x="500" y="2630"/>
                  </a:lnTo>
                  <a:lnTo>
                    <a:pt x="592" y="2730"/>
                  </a:lnTo>
                  <a:cubicBezTo>
                    <a:pt x="788" y="2947"/>
                    <a:pt x="1463" y="3749"/>
                    <a:pt x="1838" y="4934"/>
                  </a:cubicBezTo>
                  <a:cubicBezTo>
                    <a:pt x="2046" y="5601"/>
                    <a:pt x="2130" y="6284"/>
                    <a:pt x="2079" y="6959"/>
                  </a:cubicBezTo>
                  <a:cubicBezTo>
                    <a:pt x="2016" y="7784"/>
                    <a:pt x="1756" y="8606"/>
                    <a:pt x="1308" y="9404"/>
                  </a:cubicBezTo>
                  <a:lnTo>
                    <a:pt x="1222" y="9557"/>
                  </a:lnTo>
                  <a:lnTo>
                    <a:pt x="1146" y="9396"/>
                  </a:lnTo>
                  <a:cubicBezTo>
                    <a:pt x="1042" y="9165"/>
                    <a:pt x="935" y="8894"/>
                    <a:pt x="825" y="8573"/>
                  </a:cubicBezTo>
                  <a:cubicBezTo>
                    <a:pt x="332" y="7125"/>
                    <a:pt x="0" y="4690"/>
                    <a:pt x="438" y="2767"/>
                  </a:cubicBezTo>
                  <a:lnTo>
                    <a:pt x="477" y="2601"/>
                  </a:lnTo>
                  <a:lnTo>
                    <a:pt x="485" y="2609"/>
                  </a:lnTo>
                  <a:lnTo>
                    <a:pt x="506" y="2536"/>
                  </a:lnTo>
                  <a:cubicBezTo>
                    <a:pt x="835" y="1302"/>
                    <a:pt x="1449" y="523"/>
                    <a:pt x="2323" y="214"/>
                  </a:cubicBezTo>
                  <a:cubicBezTo>
                    <a:pt x="2680" y="87"/>
                    <a:pt x="3036" y="32"/>
                    <a:pt x="3386" y="32"/>
                  </a:cubicBezTo>
                  <a:cubicBezTo>
                    <a:pt x="5589" y="32"/>
                    <a:pt x="7513" y="2204"/>
                    <a:pt x="7536" y="2231"/>
                  </a:cubicBezTo>
                  <a:cubicBezTo>
                    <a:pt x="7537" y="2233"/>
                    <a:pt x="7540" y="2233"/>
                    <a:pt x="7543" y="2233"/>
                  </a:cubicBezTo>
                  <a:cubicBezTo>
                    <a:pt x="7547" y="2233"/>
                    <a:pt x="7552" y="2232"/>
                    <a:pt x="7554" y="2231"/>
                  </a:cubicBezTo>
                  <a:cubicBezTo>
                    <a:pt x="7558" y="2225"/>
                    <a:pt x="7558" y="2215"/>
                    <a:pt x="7554" y="2210"/>
                  </a:cubicBezTo>
                  <a:cubicBezTo>
                    <a:pt x="7446" y="2090"/>
                    <a:pt x="5571" y="1"/>
                    <a:pt x="3395" y="1"/>
                  </a:cubicBezTo>
                  <a:close/>
                </a:path>
              </a:pathLst>
            </a:custGeom>
            <a:solidFill>
              <a:srgbClr val="3C111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30"/>
            <p:cNvSpPr/>
            <p:nvPr/>
          </p:nvSpPr>
          <p:spPr>
            <a:xfrm>
              <a:off x="1842400" y="3544350"/>
              <a:ext cx="195475" cy="273850"/>
            </a:xfrm>
            <a:custGeom>
              <a:rect b="b" l="l" r="r" t="t"/>
              <a:pathLst>
                <a:path extrusionOk="0" h="10954" w="7819">
                  <a:moveTo>
                    <a:pt x="635" y="3163"/>
                  </a:moveTo>
                  <a:cubicBezTo>
                    <a:pt x="905" y="3484"/>
                    <a:pt x="1421" y="4192"/>
                    <a:pt x="1728" y="5168"/>
                  </a:cubicBezTo>
                  <a:cubicBezTo>
                    <a:pt x="2168" y="6565"/>
                    <a:pt x="2022" y="7967"/>
                    <a:pt x="1298" y="9339"/>
                  </a:cubicBezTo>
                  <a:cubicBezTo>
                    <a:pt x="1218" y="9151"/>
                    <a:pt x="1136" y="8940"/>
                    <a:pt x="1055" y="8697"/>
                  </a:cubicBezTo>
                  <a:cubicBezTo>
                    <a:pt x="584" y="7316"/>
                    <a:pt x="265" y="5025"/>
                    <a:pt x="635" y="3163"/>
                  </a:cubicBezTo>
                  <a:close/>
                  <a:moveTo>
                    <a:pt x="3448" y="182"/>
                  </a:moveTo>
                  <a:cubicBezTo>
                    <a:pt x="5631" y="182"/>
                    <a:pt x="7505" y="2269"/>
                    <a:pt x="7612" y="2391"/>
                  </a:cubicBezTo>
                  <a:cubicBezTo>
                    <a:pt x="7618" y="2396"/>
                    <a:pt x="7618" y="2404"/>
                    <a:pt x="7612" y="2412"/>
                  </a:cubicBezTo>
                  <a:cubicBezTo>
                    <a:pt x="7609" y="2413"/>
                    <a:pt x="7605" y="2416"/>
                    <a:pt x="7601" y="2416"/>
                  </a:cubicBezTo>
                  <a:cubicBezTo>
                    <a:pt x="7599" y="2416"/>
                    <a:pt x="7597" y="2415"/>
                    <a:pt x="7595" y="2412"/>
                  </a:cubicBezTo>
                  <a:cubicBezTo>
                    <a:pt x="7572" y="2385"/>
                    <a:pt x="5648" y="215"/>
                    <a:pt x="3443" y="215"/>
                  </a:cubicBezTo>
                  <a:cubicBezTo>
                    <a:pt x="3094" y="215"/>
                    <a:pt x="2739" y="269"/>
                    <a:pt x="2382" y="395"/>
                  </a:cubicBezTo>
                  <a:cubicBezTo>
                    <a:pt x="1505" y="704"/>
                    <a:pt x="895" y="1483"/>
                    <a:pt x="564" y="2717"/>
                  </a:cubicBezTo>
                  <a:lnTo>
                    <a:pt x="543" y="2790"/>
                  </a:lnTo>
                  <a:lnTo>
                    <a:pt x="537" y="2782"/>
                  </a:lnTo>
                  <a:lnTo>
                    <a:pt x="498" y="2948"/>
                  </a:lnTo>
                  <a:cubicBezTo>
                    <a:pt x="60" y="4871"/>
                    <a:pt x="390" y="7306"/>
                    <a:pt x="885" y="8754"/>
                  </a:cubicBezTo>
                  <a:cubicBezTo>
                    <a:pt x="997" y="9075"/>
                    <a:pt x="1102" y="9346"/>
                    <a:pt x="1206" y="9577"/>
                  </a:cubicBezTo>
                  <a:lnTo>
                    <a:pt x="1280" y="9738"/>
                  </a:lnTo>
                  <a:lnTo>
                    <a:pt x="1368" y="9585"/>
                  </a:lnTo>
                  <a:cubicBezTo>
                    <a:pt x="1816" y="8787"/>
                    <a:pt x="2076" y="7965"/>
                    <a:pt x="2137" y="7140"/>
                  </a:cubicBezTo>
                  <a:cubicBezTo>
                    <a:pt x="2188" y="6463"/>
                    <a:pt x="2108" y="5782"/>
                    <a:pt x="1898" y="5115"/>
                  </a:cubicBezTo>
                  <a:cubicBezTo>
                    <a:pt x="1523" y="3930"/>
                    <a:pt x="848" y="3128"/>
                    <a:pt x="652" y="2911"/>
                  </a:cubicBezTo>
                  <a:lnTo>
                    <a:pt x="560" y="2811"/>
                  </a:lnTo>
                  <a:lnTo>
                    <a:pt x="615" y="2825"/>
                  </a:lnTo>
                  <a:cubicBezTo>
                    <a:pt x="684" y="2897"/>
                    <a:pt x="1392" y="3648"/>
                    <a:pt x="1832" y="4834"/>
                  </a:cubicBezTo>
                  <a:cubicBezTo>
                    <a:pt x="2098" y="5552"/>
                    <a:pt x="2217" y="6287"/>
                    <a:pt x="2178" y="7017"/>
                  </a:cubicBezTo>
                  <a:cubicBezTo>
                    <a:pt x="2133" y="7930"/>
                    <a:pt x="1842" y="8844"/>
                    <a:pt x="1325" y="9728"/>
                  </a:cubicBezTo>
                  <a:lnTo>
                    <a:pt x="1298" y="9769"/>
                  </a:lnTo>
                  <a:lnTo>
                    <a:pt x="1321" y="9812"/>
                  </a:lnTo>
                  <a:cubicBezTo>
                    <a:pt x="1644" y="10450"/>
                    <a:pt x="1918" y="10659"/>
                    <a:pt x="2088" y="10720"/>
                  </a:cubicBezTo>
                  <a:cubicBezTo>
                    <a:pt x="2143" y="10740"/>
                    <a:pt x="2192" y="10748"/>
                    <a:pt x="2235" y="10748"/>
                  </a:cubicBezTo>
                  <a:cubicBezTo>
                    <a:pt x="2292" y="10748"/>
                    <a:pt x="2336" y="10734"/>
                    <a:pt x="2362" y="10716"/>
                  </a:cubicBezTo>
                  <a:cubicBezTo>
                    <a:pt x="2365" y="10715"/>
                    <a:pt x="2368" y="10714"/>
                    <a:pt x="2371" y="10714"/>
                  </a:cubicBezTo>
                  <a:cubicBezTo>
                    <a:pt x="2376" y="10714"/>
                    <a:pt x="2380" y="10716"/>
                    <a:pt x="2382" y="10720"/>
                  </a:cubicBezTo>
                  <a:cubicBezTo>
                    <a:pt x="2384" y="10727"/>
                    <a:pt x="2384" y="10731"/>
                    <a:pt x="2384" y="10731"/>
                  </a:cubicBezTo>
                  <a:cubicBezTo>
                    <a:pt x="2384" y="10733"/>
                    <a:pt x="2382" y="10737"/>
                    <a:pt x="2382" y="10737"/>
                  </a:cubicBezTo>
                  <a:lnTo>
                    <a:pt x="2380" y="10739"/>
                  </a:lnTo>
                  <a:cubicBezTo>
                    <a:pt x="2380" y="10739"/>
                    <a:pt x="2327" y="10774"/>
                    <a:pt x="2231" y="10774"/>
                  </a:cubicBezTo>
                  <a:cubicBezTo>
                    <a:pt x="2188" y="10774"/>
                    <a:pt x="2145" y="10767"/>
                    <a:pt x="2096" y="10751"/>
                  </a:cubicBezTo>
                  <a:cubicBezTo>
                    <a:pt x="1576" y="10579"/>
                    <a:pt x="1136" y="9577"/>
                    <a:pt x="860" y="8764"/>
                  </a:cubicBezTo>
                  <a:cubicBezTo>
                    <a:pt x="386" y="7365"/>
                    <a:pt x="173" y="5473"/>
                    <a:pt x="326" y="3940"/>
                  </a:cubicBezTo>
                  <a:cubicBezTo>
                    <a:pt x="416" y="3040"/>
                    <a:pt x="621" y="2283"/>
                    <a:pt x="932" y="1690"/>
                  </a:cubicBezTo>
                  <a:cubicBezTo>
                    <a:pt x="1284" y="1025"/>
                    <a:pt x="1767" y="581"/>
                    <a:pt x="2368" y="366"/>
                  </a:cubicBezTo>
                  <a:cubicBezTo>
                    <a:pt x="2732" y="237"/>
                    <a:pt x="3094" y="182"/>
                    <a:pt x="3448" y="182"/>
                  </a:cubicBezTo>
                  <a:close/>
                  <a:moveTo>
                    <a:pt x="3462" y="1"/>
                  </a:moveTo>
                  <a:cubicBezTo>
                    <a:pt x="3067" y="1"/>
                    <a:pt x="2684" y="66"/>
                    <a:pt x="2315" y="196"/>
                  </a:cubicBezTo>
                  <a:cubicBezTo>
                    <a:pt x="1670" y="423"/>
                    <a:pt x="1155" y="898"/>
                    <a:pt x="780" y="1606"/>
                  </a:cubicBezTo>
                  <a:cubicBezTo>
                    <a:pt x="457" y="2222"/>
                    <a:pt x="246" y="2999"/>
                    <a:pt x="154" y="3924"/>
                  </a:cubicBezTo>
                  <a:cubicBezTo>
                    <a:pt x="1" y="5479"/>
                    <a:pt x="214" y="7402"/>
                    <a:pt x="699" y="8820"/>
                  </a:cubicBezTo>
                  <a:cubicBezTo>
                    <a:pt x="1122" y="10076"/>
                    <a:pt x="1562" y="10763"/>
                    <a:pt x="2043" y="10921"/>
                  </a:cubicBezTo>
                  <a:cubicBezTo>
                    <a:pt x="2108" y="10943"/>
                    <a:pt x="2170" y="10954"/>
                    <a:pt x="2235" y="10954"/>
                  </a:cubicBezTo>
                  <a:cubicBezTo>
                    <a:pt x="2380" y="10954"/>
                    <a:pt x="2470" y="10896"/>
                    <a:pt x="2487" y="10884"/>
                  </a:cubicBezTo>
                  <a:cubicBezTo>
                    <a:pt x="2528" y="10855"/>
                    <a:pt x="2556" y="10812"/>
                    <a:pt x="2567" y="10761"/>
                  </a:cubicBezTo>
                  <a:cubicBezTo>
                    <a:pt x="2575" y="10712"/>
                    <a:pt x="2565" y="10661"/>
                    <a:pt x="2536" y="10620"/>
                  </a:cubicBezTo>
                  <a:cubicBezTo>
                    <a:pt x="2500" y="10566"/>
                    <a:pt x="2439" y="10537"/>
                    <a:pt x="2376" y="10537"/>
                  </a:cubicBezTo>
                  <a:cubicBezTo>
                    <a:pt x="2342" y="10537"/>
                    <a:pt x="2307" y="10546"/>
                    <a:pt x="2276" y="10565"/>
                  </a:cubicBezTo>
                  <a:cubicBezTo>
                    <a:pt x="2272" y="10566"/>
                    <a:pt x="2259" y="10570"/>
                    <a:pt x="2238" y="10570"/>
                  </a:cubicBezTo>
                  <a:cubicBezTo>
                    <a:pt x="2218" y="10570"/>
                    <a:pt x="2191" y="10566"/>
                    <a:pt x="2155" y="10555"/>
                  </a:cubicBezTo>
                  <a:cubicBezTo>
                    <a:pt x="2041" y="10514"/>
                    <a:pt x="1808" y="10358"/>
                    <a:pt x="1509" y="9777"/>
                  </a:cubicBezTo>
                  <a:cubicBezTo>
                    <a:pt x="2026" y="8879"/>
                    <a:pt x="2315" y="7954"/>
                    <a:pt x="2362" y="7025"/>
                  </a:cubicBezTo>
                  <a:cubicBezTo>
                    <a:pt x="2401" y="6268"/>
                    <a:pt x="2280" y="5511"/>
                    <a:pt x="2004" y="4769"/>
                  </a:cubicBezTo>
                  <a:cubicBezTo>
                    <a:pt x="1564" y="3582"/>
                    <a:pt x="858" y="2815"/>
                    <a:pt x="754" y="2707"/>
                  </a:cubicBezTo>
                  <a:cubicBezTo>
                    <a:pt x="1071" y="1567"/>
                    <a:pt x="1638" y="847"/>
                    <a:pt x="2444" y="562"/>
                  </a:cubicBezTo>
                  <a:cubicBezTo>
                    <a:pt x="2763" y="450"/>
                    <a:pt x="3097" y="393"/>
                    <a:pt x="3443" y="393"/>
                  </a:cubicBezTo>
                  <a:cubicBezTo>
                    <a:pt x="3706" y="393"/>
                    <a:pt x="3976" y="425"/>
                    <a:pt x="4252" y="491"/>
                  </a:cubicBezTo>
                  <a:cubicBezTo>
                    <a:pt x="4768" y="614"/>
                    <a:pt x="5308" y="849"/>
                    <a:pt x="5852" y="1195"/>
                  </a:cubicBezTo>
                  <a:cubicBezTo>
                    <a:pt x="6812" y="1798"/>
                    <a:pt x="7450" y="2518"/>
                    <a:pt x="7458" y="2526"/>
                  </a:cubicBezTo>
                  <a:cubicBezTo>
                    <a:pt x="7497" y="2570"/>
                    <a:pt x="7549" y="2592"/>
                    <a:pt x="7602" y="2592"/>
                  </a:cubicBezTo>
                  <a:cubicBezTo>
                    <a:pt x="7647" y="2592"/>
                    <a:pt x="7692" y="2577"/>
                    <a:pt x="7730" y="2547"/>
                  </a:cubicBezTo>
                  <a:lnTo>
                    <a:pt x="7733" y="2545"/>
                  </a:lnTo>
                  <a:cubicBezTo>
                    <a:pt x="7812" y="2475"/>
                    <a:pt x="7818" y="2359"/>
                    <a:pt x="7753" y="2277"/>
                  </a:cubicBezTo>
                  <a:lnTo>
                    <a:pt x="7751" y="2273"/>
                  </a:lnTo>
                  <a:cubicBezTo>
                    <a:pt x="7675" y="2191"/>
                    <a:pt x="7006" y="1444"/>
                    <a:pt x="6022" y="828"/>
                  </a:cubicBezTo>
                  <a:cubicBezTo>
                    <a:pt x="5443" y="468"/>
                    <a:pt x="4868" y="223"/>
                    <a:pt x="4310" y="98"/>
                  </a:cubicBezTo>
                  <a:cubicBezTo>
                    <a:pt x="4022" y="33"/>
                    <a:pt x="3739" y="1"/>
                    <a:pt x="34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30"/>
            <p:cNvSpPr/>
            <p:nvPr/>
          </p:nvSpPr>
          <p:spPr>
            <a:xfrm>
              <a:off x="1283375" y="2896325"/>
              <a:ext cx="2290925" cy="2261500"/>
            </a:xfrm>
            <a:custGeom>
              <a:rect b="b" l="l" r="r" t="t"/>
              <a:pathLst>
                <a:path extrusionOk="0" h="90460" w="91637">
                  <a:moveTo>
                    <a:pt x="14284" y="12913"/>
                  </a:moveTo>
                  <a:cubicBezTo>
                    <a:pt x="14747" y="12913"/>
                    <a:pt x="15265" y="12952"/>
                    <a:pt x="15831" y="13052"/>
                  </a:cubicBezTo>
                  <a:cubicBezTo>
                    <a:pt x="17233" y="13299"/>
                    <a:pt x="18141" y="13752"/>
                    <a:pt x="18657" y="14093"/>
                  </a:cubicBezTo>
                  <a:cubicBezTo>
                    <a:pt x="19221" y="14464"/>
                    <a:pt x="19518" y="14826"/>
                    <a:pt x="19516" y="14950"/>
                  </a:cubicBezTo>
                  <a:lnTo>
                    <a:pt x="19516" y="14959"/>
                  </a:lnTo>
                  <a:lnTo>
                    <a:pt x="19502" y="15028"/>
                  </a:lnTo>
                  <a:cubicBezTo>
                    <a:pt x="19189" y="16534"/>
                    <a:pt x="18493" y="20182"/>
                    <a:pt x="18728" y="21491"/>
                  </a:cubicBezTo>
                  <a:lnTo>
                    <a:pt x="18735" y="21522"/>
                  </a:lnTo>
                  <a:lnTo>
                    <a:pt x="18708" y="21540"/>
                  </a:lnTo>
                  <a:cubicBezTo>
                    <a:pt x="18246" y="21898"/>
                    <a:pt x="17806" y="22301"/>
                    <a:pt x="17407" y="22743"/>
                  </a:cubicBezTo>
                  <a:cubicBezTo>
                    <a:pt x="16220" y="24047"/>
                    <a:pt x="15351" y="25677"/>
                    <a:pt x="14819" y="27592"/>
                  </a:cubicBezTo>
                  <a:cubicBezTo>
                    <a:pt x="14379" y="29180"/>
                    <a:pt x="14166" y="30972"/>
                    <a:pt x="14186" y="32928"/>
                  </a:cubicBezTo>
                  <a:lnTo>
                    <a:pt x="14186" y="32977"/>
                  </a:lnTo>
                  <a:lnTo>
                    <a:pt x="14141" y="32981"/>
                  </a:lnTo>
                  <a:cubicBezTo>
                    <a:pt x="13560" y="33032"/>
                    <a:pt x="10522" y="33390"/>
                    <a:pt x="7656" y="35500"/>
                  </a:cubicBezTo>
                  <a:lnTo>
                    <a:pt x="7568" y="35565"/>
                  </a:lnTo>
                  <a:lnTo>
                    <a:pt x="7574" y="35457"/>
                  </a:lnTo>
                  <a:cubicBezTo>
                    <a:pt x="7607" y="34759"/>
                    <a:pt x="7832" y="31062"/>
                    <a:pt x="8450" y="26616"/>
                  </a:cubicBezTo>
                  <a:cubicBezTo>
                    <a:pt x="8804" y="24067"/>
                    <a:pt x="9223" y="21737"/>
                    <a:pt x="9696" y="19689"/>
                  </a:cubicBezTo>
                  <a:cubicBezTo>
                    <a:pt x="10279" y="17164"/>
                    <a:pt x="10946" y="15055"/>
                    <a:pt x="11682" y="13420"/>
                  </a:cubicBezTo>
                  <a:lnTo>
                    <a:pt x="11690" y="13402"/>
                  </a:lnTo>
                  <a:lnTo>
                    <a:pt x="11709" y="13394"/>
                  </a:lnTo>
                  <a:cubicBezTo>
                    <a:pt x="11918" y="13296"/>
                    <a:pt x="12833" y="12913"/>
                    <a:pt x="14284" y="12913"/>
                  </a:cubicBezTo>
                  <a:close/>
                  <a:moveTo>
                    <a:pt x="38952" y="29775"/>
                  </a:moveTo>
                  <a:lnTo>
                    <a:pt x="38979" y="29800"/>
                  </a:lnTo>
                  <a:cubicBezTo>
                    <a:pt x="39077" y="29890"/>
                    <a:pt x="43854" y="34284"/>
                    <a:pt x="43770" y="41347"/>
                  </a:cubicBezTo>
                  <a:cubicBezTo>
                    <a:pt x="43736" y="44373"/>
                    <a:pt x="42369" y="46319"/>
                    <a:pt x="39930" y="46828"/>
                  </a:cubicBezTo>
                  <a:cubicBezTo>
                    <a:pt x="39517" y="46914"/>
                    <a:pt x="39083" y="46959"/>
                    <a:pt x="38635" y="46959"/>
                  </a:cubicBezTo>
                  <a:cubicBezTo>
                    <a:pt x="38623" y="46959"/>
                    <a:pt x="38612" y="46959"/>
                    <a:pt x="38600" y="46959"/>
                  </a:cubicBezTo>
                  <a:cubicBezTo>
                    <a:pt x="38234" y="46959"/>
                    <a:pt x="37855" y="46928"/>
                    <a:pt x="37467" y="46869"/>
                  </a:cubicBezTo>
                  <a:cubicBezTo>
                    <a:pt x="37459" y="46869"/>
                    <a:pt x="37455" y="46867"/>
                    <a:pt x="37447" y="46863"/>
                  </a:cubicBezTo>
                  <a:cubicBezTo>
                    <a:pt x="36012" y="46638"/>
                    <a:pt x="34521" y="46012"/>
                    <a:pt x="33244" y="45103"/>
                  </a:cubicBezTo>
                  <a:cubicBezTo>
                    <a:pt x="31910" y="44152"/>
                    <a:pt x="30900" y="42974"/>
                    <a:pt x="30321" y="41693"/>
                  </a:cubicBezTo>
                  <a:cubicBezTo>
                    <a:pt x="30321" y="41693"/>
                    <a:pt x="30319" y="41691"/>
                    <a:pt x="30317" y="41685"/>
                  </a:cubicBezTo>
                  <a:cubicBezTo>
                    <a:pt x="30314" y="41681"/>
                    <a:pt x="30310" y="41676"/>
                    <a:pt x="30308" y="41672"/>
                  </a:cubicBezTo>
                  <a:lnTo>
                    <a:pt x="30298" y="41656"/>
                  </a:lnTo>
                  <a:lnTo>
                    <a:pt x="30298" y="41640"/>
                  </a:lnTo>
                  <a:cubicBezTo>
                    <a:pt x="30351" y="40631"/>
                    <a:pt x="30597" y="39027"/>
                    <a:pt x="31475" y="37128"/>
                  </a:cubicBezTo>
                  <a:cubicBezTo>
                    <a:pt x="32295" y="35344"/>
                    <a:pt x="33469" y="33734"/>
                    <a:pt x="34963" y="32333"/>
                  </a:cubicBezTo>
                  <a:cubicBezTo>
                    <a:pt x="36170" y="31199"/>
                    <a:pt x="37502" y="30342"/>
                    <a:pt x="38922" y="29788"/>
                  </a:cubicBezTo>
                  <a:lnTo>
                    <a:pt x="38952" y="29775"/>
                  </a:lnTo>
                  <a:close/>
                  <a:moveTo>
                    <a:pt x="11875" y="44363"/>
                  </a:moveTo>
                  <a:lnTo>
                    <a:pt x="11907" y="44438"/>
                  </a:lnTo>
                  <a:cubicBezTo>
                    <a:pt x="11952" y="44535"/>
                    <a:pt x="12003" y="44659"/>
                    <a:pt x="12028" y="44782"/>
                  </a:cubicBezTo>
                  <a:cubicBezTo>
                    <a:pt x="12046" y="44856"/>
                    <a:pt x="12038" y="44909"/>
                    <a:pt x="12030" y="44964"/>
                  </a:cubicBezTo>
                  <a:lnTo>
                    <a:pt x="12030" y="44968"/>
                  </a:lnTo>
                  <a:cubicBezTo>
                    <a:pt x="12022" y="45071"/>
                    <a:pt x="12014" y="45175"/>
                    <a:pt x="12149" y="45365"/>
                  </a:cubicBezTo>
                  <a:cubicBezTo>
                    <a:pt x="12198" y="45431"/>
                    <a:pt x="12233" y="45486"/>
                    <a:pt x="12263" y="45533"/>
                  </a:cubicBezTo>
                  <a:cubicBezTo>
                    <a:pt x="12364" y="45682"/>
                    <a:pt x="12415" y="45756"/>
                    <a:pt x="12621" y="45922"/>
                  </a:cubicBezTo>
                  <a:cubicBezTo>
                    <a:pt x="12709" y="45991"/>
                    <a:pt x="12744" y="46063"/>
                    <a:pt x="12775" y="46126"/>
                  </a:cubicBezTo>
                  <a:lnTo>
                    <a:pt x="12783" y="46143"/>
                  </a:lnTo>
                  <a:cubicBezTo>
                    <a:pt x="12831" y="46244"/>
                    <a:pt x="12875" y="46315"/>
                    <a:pt x="12990" y="46315"/>
                  </a:cubicBezTo>
                  <a:cubicBezTo>
                    <a:pt x="13029" y="46315"/>
                    <a:pt x="13076" y="46307"/>
                    <a:pt x="13133" y="46290"/>
                  </a:cubicBezTo>
                  <a:cubicBezTo>
                    <a:pt x="13217" y="46265"/>
                    <a:pt x="13299" y="46233"/>
                    <a:pt x="13378" y="46198"/>
                  </a:cubicBezTo>
                  <a:cubicBezTo>
                    <a:pt x="13399" y="46192"/>
                    <a:pt x="13419" y="46182"/>
                    <a:pt x="13440" y="46173"/>
                  </a:cubicBezTo>
                  <a:cubicBezTo>
                    <a:pt x="13580" y="46110"/>
                    <a:pt x="13716" y="46049"/>
                    <a:pt x="13827" y="46049"/>
                  </a:cubicBezTo>
                  <a:cubicBezTo>
                    <a:pt x="13870" y="46049"/>
                    <a:pt x="13909" y="46058"/>
                    <a:pt x="13943" y="46079"/>
                  </a:cubicBezTo>
                  <a:cubicBezTo>
                    <a:pt x="13998" y="46114"/>
                    <a:pt x="14031" y="46167"/>
                    <a:pt x="14064" y="46227"/>
                  </a:cubicBezTo>
                  <a:lnTo>
                    <a:pt x="14066" y="46229"/>
                  </a:lnTo>
                  <a:cubicBezTo>
                    <a:pt x="14134" y="46350"/>
                    <a:pt x="14204" y="46446"/>
                    <a:pt x="14362" y="46446"/>
                  </a:cubicBezTo>
                  <a:cubicBezTo>
                    <a:pt x="14428" y="46446"/>
                    <a:pt x="14509" y="46429"/>
                    <a:pt x="14612" y="46390"/>
                  </a:cubicBezTo>
                  <a:lnTo>
                    <a:pt x="14780" y="46329"/>
                  </a:lnTo>
                  <a:cubicBezTo>
                    <a:pt x="15040" y="46232"/>
                    <a:pt x="15264" y="46147"/>
                    <a:pt x="15432" y="46147"/>
                  </a:cubicBezTo>
                  <a:cubicBezTo>
                    <a:pt x="15519" y="46147"/>
                    <a:pt x="15591" y="46170"/>
                    <a:pt x="15645" y="46225"/>
                  </a:cubicBezTo>
                  <a:cubicBezTo>
                    <a:pt x="15690" y="46274"/>
                    <a:pt x="15733" y="46325"/>
                    <a:pt x="15774" y="46380"/>
                  </a:cubicBezTo>
                  <a:cubicBezTo>
                    <a:pt x="15888" y="46527"/>
                    <a:pt x="16004" y="46680"/>
                    <a:pt x="16301" y="46680"/>
                  </a:cubicBezTo>
                  <a:cubicBezTo>
                    <a:pt x="16319" y="46680"/>
                    <a:pt x="16338" y="46680"/>
                    <a:pt x="16357" y="46679"/>
                  </a:cubicBezTo>
                  <a:cubicBezTo>
                    <a:pt x="16380" y="46677"/>
                    <a:pt x="16404" y="46677"/>
                    <a:pt x="16428" y="46677"/>
                  </a:cubicBezTo>
                  <a:cubicBezTo>
                    <a:pt x="16582" y="46677"/>
                    <a:pt x="16751" y="46703"/>
                    <a:pt x="16918" y="46728"/>
                  </a:cubicBezTo>
                  <a:lnTo>
                    <a:pt x="16924" y="46728"/>
                  </a:lnTo>
                  <a:cubicBezTo>
                    <a:pt x="17107" y="46756"/>
                    <a:pt x="17295" y="46784"/>
                    <a:pt x="17477" y="46784"/>
                  </a:cubicBezTo>
                  <a:cubicBezTo>
                    <a:pt x="17575" y="46784"/>
                    <a:pt x="17671" y="46776"/>
                    <a:pt x="17763" y="46754"/>
                  </a:cubicBezTo>
                  <a:cubicBezTo>
                    <a:pt x="17824" y="46738"/>
                    <a:pt x="17881" y="46728"/>
                    <a:pt x="17937" y="46726"/>
                  </a:cubicBezTo>
                  <a:lnTo>
                    <a:pt x="17951" y="46826"/>
                  </a:lnTo>
                  <a:cubicBezTo>
                    <a:pt x="17656" y="46894"/>
                    <a:pt x="17417" y="46975"/>
                    <a:pt x="17237" y="47067"/>
                  </a:cubicBezTo>
                  <a:cubicBezTo>
                    <a:pt x="16897" y="47239"/>
                    <a:pt x="16610" y="47354"/>
                    <a:pt x="16379" y="47354"/>
                  </a:cubicBezTo>
                  <a:cubicBezTo>
                    <a:pt x="16274" y="47354"/>
                    <a:pt x="16181" y="47330"/>
                    <a:pt x="16099" y="47278"/>
                  </a:cubicBezTo>
                  <a:lnTo>
                    <a:pt x="16016" y="47225"/>
                  </a:lnTo>
                  <a:cubicBezTo>
                    <a:pt x="15809" y="47088"/>
                    <a:pt x="15790" y="47084"/>
                    <a:pt x="15353" y="47037"/>
                  </a:cubicBezTo>
                  <a:cubicBezTo>
                    <a:pt x="15128" y="47014"/>
                    <a:pt x="14925" y="46961"/>
                    <a:pt x="14761" y="46918"/>
                  </a:cubicBezTo>
                  <a:lnTo>
                    <a:pt x="14686" y="46898"/>
                  </a:lnTo>
                  <a:cubicBezTo>
                    <a:pt x="14549" y="46860"/>
                    <a:pt x="14439" y="46829"/>
                    <a:pt x="14351" y="46829"/>
                  </a:cubicBezTo>
                  <a:cubicBezTo>
                    <a:pt x="14335" y="46829"/>
                    <a:pt x="14320" y="46830"/>
                    <a:pt x="14305" y="46832"/>
                  </a:cubicBezTo>
                  <a:cubicBezTo>
                    <a:pt x="14238" y="46842"/>
                    <a:pt x="14080" y="46871"/>
                    <a:pt x="13841" y="46920"/>
                  </a:cubicBezTo>
                  <a:lnTo>
                    <a:pt x="13734" y="46941"/>
                  </a:lnTo>
                  <a:cubicBezTo>
                    <a:pt x="13438" y="46996"/>
                    <a:pt x="13223" y="47037"/>
                    <a:pt x="13176" y="47037"/>
                  </a:cubicBezTo>
                  <a:lnTo>
                    <a:pt x="13073" y="47037"/>
                  </a:lnTo>
                  <a:cubicBezTo>
                    <a:pt x="13057" y="47037"/>
                    <a:pt x="13041" y="47045"/>
                    <a:pt x="13031" y="47059"/>
                  </a:cubicBezTo>
                  <a:cubicBezTo>
                    <a:pt x="13020" y="47074"/>
                    <a:pt x="13018" y="47090"/>
                    <a:pt x="13022" y="47106"/>
                  </a:cubicBezTo>
                  <a:cubicBezTo>
                    <a:pt x="13047" y="47174"/>
                    <a:pt x="13206" y="47698"/>
                    <a:pt x="13256" y="47978"/>
                  </a:cubicBezTo>
                  <a:cubicBezTo>
                    <a:pt x="13307" y="48285"/>
                    <a:pt x="13333" y="48465"/>
                    <a:pt x="13307" y="48845"/>
                  </a:cubicBezTo>
                  <a:lnTo>
                    <a:pt x="13307" y="48862"/>
                  </a:lnTo>
                  <a:cubicBezTo>
                    <a:pt x="13303" y="48917"/>
                    <a:pt x="13296" y="48970"/>
                    <a:pt x="13294" y="49025"/>
                  </a:cubicBezTo>
                  <a:lnTo>
                    <a:pt x="13294" y="49027"/>
                  </a:lnTo>
                  <a:cubicBezTo>
                    <a:pt x="13268" y="49343"/>
                    <a:pt x="13251" y="49590"/>
                    <a:pt x="13374" y="49737"/>
                  </a:cubicBezTo>
                  <a:lnTo>
                    <a:pt x="13450" y="49829"/>
                  </a:lnTo>
                  <a:cubicBezTo>
                    <a:pt x="13558" y="49962"/>
                    <a:pt x="13691" y="50126"/>
                    <a:pt x="13920" y="50339"/>
                  </a:cubicBezTo>
                  <a:cubicBezTo>
                    <a:pt x="14013" y="50421"/>
                    <a:pt x="14092" y="50478"/>
                    <a:pt x="14156" y="50521"/>
                  </a:cubicBezTo>
                  <a:lnTo>
                    <a:pt x="14164" y="50525"/>
                  </a:lnTo>
                  <a:cubicBezTo>
                    <a:pt x="14299" y="50621"/>
                    <a:pt x="14373" y="50672"/>
                    <a:pt x="14420" y="50879"/>
                  </a:cubicBezTo>
                  <a:cubicBezTo>
                    <a:pt x="14438" y="50949"/>
                    <a:pt x="14444" y="51006"/>
                    <a:pt x="14452" y="51061"/>
                  </a:cubicBezTo>
                  <a:lnTo>
                    <a:pt x="14454" y="51073"/>
                  </a:lnTo>
                  <a:cubicBezTo>
                    <a:pt x="14485" y="51292"/>
                    <a:pt x="14516" y="51415"/>
                    <a:pt x="14810" y="51562"/>
                  </a:cubicBezTo>
                  <a:cubicBezTo>
                    <a:pt x="14945" y="51628"/>
                    <a:pt x="15109" y="51689"/>
                    <a:pt x="15240" y="51736"/>
                  </a:cubicBezTo>
                  <a:cubicBezTo>
                    <a:pt x="15539" y="51845"/>
                    <a:pt x="15741" y="51924"/>
                    <a:pt x="15795" y="52029"/>
                  </a:cubicBezTo>
                  <a:cubicBezTo>
                    <a:pt x="15905" y="52248"/>
                    <a:pt x="16173" y="52495"/>
                    <a:pt x="16457" y="52524"/>
                  </a:cubicBezTo>
                  <a:cubicBezTo>
                    <a:pt x="16648" y="52544"/>
                    <a:pt x="17343" y="52582"/>
                    <a:pt x="17838" y="52582"/>
                  </a:cubicBezTo>
                  <a:cubicBezTo>
                    <a:pt x="17956" y="52582"/>
                    <a:pt x="18062" y="52580"/>
                    <a:pt x="18147" y="52575"/>
                  </a:cubicBezTo>
                  <a:cubicBezTo>
                    <a:pt x="18158" y="52574"/>
                    <a:pt x="18168" y="52574"/>
                    <a:pt x="18179" y="52574"/>
                  </a:cubicBezTo>
                  <a:cubicBezTo>
                    <a:pt x="18354" y="52574"/>
                    <a:pt x="18556" y="52651"/>
                    <a:pt x="18751" y="52729"/>
                  </a:cubicBezTo>
                  <a:lnTo>
                    <a:pt x="18816" y="52753"/>
                  </a:lnTo>
                  <a:cubicBezTo>
                    <a:pt x="18984" y="52816"/>
                    <a:pt x="19158" y="52886"/>
                    <a:pt x="19320" y="52904"/>
                  </a:cubicBezTo>
                  <a:lnTo>
                    <a:pt x="19457" y="52919"/>
                  </a:lnTo>
                  <a:lnTo>
                    <a:pt x="19340" y="52997"/>
                  </a:lnTo>
                  <a:cubicBezTo>
                    <a:pt x="19266" y="53047"/>
                    <a:pt x="19184" y="53071"/>
                    <a:pt x="19097" y="53071"/>
                  </a:cubicBezTo>
                  <a:cubicBezTo>
                    <a:pt x="19074" y="53071"/>
                    <a:pt x="19051" y="53070"/>
                    <a:pt x="19027" y="53066"/>
                  </a:cubicBezTo>
                  <a:cubicBezTo>
                    <a:pt x="18849" y="53040"/>
                    <a:pt x="18663" y="52994"/>
                    <a:pt x="18495" y="52954"/>
                  </a:cubicBezTo>
                  <a:lnTo>
                    <a:pt x="18409" y="52933"/>
                  </a:lnTo>
                  <a:cubicBezTo>
                    <a:pt x="18276" y="52898"/>
                    <a:pt x="18162" y="52872"/>
                    <a:pt x="18070" y="52857"/>
                  </a:cubicBezTo>
                  <a:cubicBezTo>
                    <a:pt x="18047" y="52855"/>
                    <a:pt x="18018" y="52854"/>
                    <a:pt x="17982" y="52854"/>
                  </a:cubicBezTo>
                  <a:cubicBezTo>
                    <a:pt x="17702" y="52854"/>
                    <a:pt x="17069" y="52924"/>
                    <a:pt x="16969" y="52937"/>
                  </a:cubicBezTo>
                  <a:cubicBezTo>
                    <a:pt x="16955" y="52939"/>
                    <a:pt x="16938" y="52947"/>
                    <a:pt x="16930" y="52964"/>
                  </a:cubicBezTo>
                  <a:cubicBezTo>
                    <a:pt x="16920" y="52976"/>
                    <a:pt x="16920" y="52988"/>
                    <a:pt x="16926" y="53005"/>
                  </a:cubicBezTo>
                  <a:lnTo>
                    <a:pt x="16928" y="53015"/>
                  </a:lnTo>
                  <a:cubicBezTo>
                    <a:pt x="16981" y="53183"/>
                    <a:pt x="17176" y="53758"/>
                    <a:pt x="17458" y="54038"/>
                  </a:cubicBezTo>
                  <a:cubicBezTo>
                    <a:pt x="17769" y="54349"/>
                    <a:pt x="17994" y="54574"/>
                    <a:pt x="18172" y="54903"/>
                  </a:cubicBezTo>
                  <a:cubicBezTo>
                    <a:pt x="18299" y="55139"/>
                    <a:pt x="18530" y="55664"/>
                    <a:pt x="18657" y="55957"/>
                  </a:cubicBezTo>
                  <a:lnTo>
                    <a:pt x="18739" y="56147"/>
                  </a:lnTo>
                  <a:lnTo>
                    <a:pt x="18577" y="56016"/>
                  </a:lnTo>
                  <a:cubicBezTo>
                    <a:pt x="18471" y="55930"/>
                    <a:pt x="18389" y="55859"/>
                    <a:pt x="18329" y="55802"/>
                  </a:cubicBezTo>
                  <a:cubicBezTo>
                    <a:pt x="18223" y="55695"/>
                    <a:pt x="18082" y="55579"/>
                    <a:pt x="17947" y="55472"/>
                  </a:cubicBezTo>
                  <a:lnTo>
                    <a:pt x="17926" y="55456"/>
                  </a:lnTo>
                  <a:cubicBezTo>
                    <a:pt x="17769" y="55331"/>
                    <a:pt x="17611" y="55200"/>
                    <a:pt x="17503" y="55081"/>
                  </a:cubicBezTo>
                  <a:cubicBezTo>
                    <a:pt x="17306" y="54858"/>
                    <a:pt x="16658" y="54030"/>
                    <a:pt x="16529" y="53747"/>
                  </a:cubicBezTo>
                  <a:cubicBezTo>
                    <a:pt x="16433" y="53537"/>
                    <a:pt x="16365" y="53367"/>
                    <a:pt x="16337" y="53293"/>
                  </a:cubicBezTo>
                  <a:cubicBezTo>
                    <a:pt x="16333" y="53283"/>
                    <a:pt x="16331" y="53275"/>
                    <a:pt x="16326" y="53271"/>
                  </a:cubicBezTo>
                  <a:lnTo>
                    <a:pt x="16322" y="53260"/>
                  </a:lnTo>
                  <a:cubicBezTo>
                    <a:pt x="16315" y="53239"/>
                    <a:pt x="16292" y="53225"/>
                    <a:pt x="16270" y="53225"/>
                  </a:cubicBezTo>
                  <a:cubicBezTo>
                    <a:pt x="16267" y="53225"/>
                    <a:pt x="16264" y="53225"/>
                    <a:pt x="16261" y="53226"/>
                  </a:cubicBezTo>
                  <a:cubicBezTo>
                    <a:pt x="16234" y="53234"/>
                    <a:pt x="16218" y="53260"/>
                    <a:pt x="16222" y="53287"/>
                  </a:cubicBezTo>
                  <a:cubicBezTo>
                    <a:pt x="16239" y="53385"/>
                    <a:pt x="16372" y="54253"/>
                    <a:pt x="16302" y="54533"/>
                  </a:cubicBezTo>
                  <a:cubicBezTo>
                    <a:pt x="16228" y="54832"/>
                    <a:pt x="16171" y="55268"/>
                    <a:pt x="16222" y="55515"/>
                  </a:cubicBezTo>
                  <a:cubicBezTo>
                    <a:pt x="16259" y="55685"/>
                    <a:pt x="16255" y="56333"/>
                    <a:pt x="16249" y="56882"/>
                  </a:cubicBezTo>
                  <a:cubicBezTo>
                    <a:pt x="16245" y="56976"/>
                    <a:pt x="16245" y="57052"/>
                    <a:pt x="16245" y="57109"/>
                  </a:cubicBezTo>
                  <a:lnTo>
                    <a:pt x="16142" y="57117"/>
                  </a:lnTo>
                  <a:cubicBezTo>
                    <a:pt x="16085" y="56779"/>
                    <a:pt x="16038" y="56452"/>
                    <a:pt x="16013" y="56196"/>
                  </a:cubicBezTo>
                  <a:cubicBezTo>
                    <a:pt x="15979" y="55834"/>
                    <a:pt x="15917" y="55615"/>
                    <a:pt x="15862" y="55423"/>
                  </a:cubicBezTo>
                  <a:cubicBezTo>
                    <a:pt x="15803" y="55214"/>
                    <a:pt x="15764" y="55077"/>
                    <a:pt x="15803" y="54840"/>
                  </a:cubicBezTo>
                  <a:cubicBezTo>
                    <a:pt x="15819" y="54744"/>
                    <a:pt x="15831" y="54674"/>
                    <a:pt x="15842" y="54615"/>
                  </a:cubicBezTo>
                  <a:lnTo>
                    <a:pt x="15844" y="54603"/>
                  </a:lnTo>
                  <a:cubicBezTo>
                    <a:pt x="15905" y="54249"/>
                    <a:pt x="15946" y="54017"/>
                    <a:pt x="15874" y="53854"/>
                  </a:cubicBezTo>
                  <a:cubicBezTo>
                    <a:pt x="15850" y="53792"/>
                    <a:pt x="15821" y="53696"/>
                    <a:pt x="15784" y="53588"/>
                  </a:cubicBezTo>
                  <a:lnTo>
                    <a:pt x="15774" y="53557"/>
                  </a:lnTo>
                  <a:cubicBezTo>
                    <a:pt x="15713" y="53353"/>
                    <a:pt x="15635" y="53099"/>
                    <a:pt x="15535" y="52917"/>
                  </a:cubicBezTo>
                  <a:cubicBezTo>
                    <a:pt x="15422" y="52710"/>
                    <a:pt x="15226" y="52589"/>
                    <a:pt x="15017" y="52465"/>
                  </a:cubicBezTo>
                  <a:lnTo>
                    <a:pt x="14986" y="52446"/>
                  </a:lnTo>
                  <a:cubicBezTo>
                    <a:pt x="14900" y="52395"/>
                    <a:pt x="14810" y="52342"/>
                    <a:pt x="14718" y="52278"/>
                  </a:cubicBezTo>
                  <a:cubicBezTo>
                    <a:pt x="14434" y="52078"/>
                    <a:pt x="14260" y="51802"/>
                    <a:pt x="14076" y="51511"/>
                  </a:cubicBezTo>
                  <a:lnTo>
                    <a:pt x="13982" y="51360"/>
                  </a:lnTo>
                  <a:cubicBezTo>
                    <a:pt x="13847" y="51149"/>
                    <a:pt x="13673" y="50920"/>
                    <a:pt x="13497" y="50717"/>
                  </a:cubicBezTo>
                  <a:lnTo>
                    <a:pt x="13487" y="50707"/>
                  </a:lnTo>
                  <a:cubicBezTo>
                    <a:pt x="13476" y="50695"/>
                    <a:pt x="13463" y="50691"/>
                    <a:pt x="13452" y="50691"/>
                  </a:cubicBezTo>
                  <a:cubicBezTo>
                    <a:pt x="13446" y="50691"/>
                    <a:pt x="13442" y="50692"/>
                    <a:pt x="13438" y="50693"/>
                  </a:cubicBezTo>
                  <a:cubicBezTo>
                    <a:pt x="13419" y="50697"/>
                    <a:pt x="13405" y="50709"/>
                    <a:pt x="13399" y="50728"/>
                  </a:cubicBezTo>
                  <a:cubicBezTo>
                    <a:pt x="13397" y="50734"/>
                    <a:pt x="13166" y="51423"/>
                    <a:pt x="13063" y="51650"/>
                  </a:cubicBezTo>
                  <a:cubicBezTo>
                    <a:pt x="13022" y="51746"/>
                    <a:pt x="12990" y="51855"/>
                    <a:pt x="12955" y="51974"/>
                  </a:cubicBezTo>
                  <a:lnTo>
                    <a:pt x="12945" y="52004"/>
                  </a:lnTo>
                  <a:cubicBezTo>
                    <a:pt x="12887" y="52192"/>
                    <a:pt x="12824" y="52405"/>
                    <a:pt x="12701" y="52628"/>
                  </a:cubicBezTo>
                  <a:cubicBezTo>
                    <a:pt x="12591" y="52833"/>
                    <a:pt x="12578" y="52986"/>
                    <a:pt x="12568" y="53109"/>
                  </a:cubicBezTo>
                  <a:lnTo>
                    <a:pt x="12568" y="53117"/>
                  </a:lnTo>
                  <a:cubicBezTo>
                    <a:pt x="12558" y="53226"/>
                    <a:pt x="12550" y="53305"/>
                    <a:pt x="12474" y="53393"/>
                  </a:cubicBezTo>
                  <a:lnTo>
                    <a:pt x="12445" y="53426"/>
                  </a:lnTo>
                  <a:cubicBezTo>
                    <a:pt x="12274" y="53621"/>
                    <a:pt x="12149" y="53762"/>
                    <a:pt x="12126" y="54099"/>
                  </a:cubicBezTo>
                  <a:cubicBezTo>
                    <a:pt x="12091" y="54533"/>
                    <a:pt x="11979" y="54811"/>
                    <a:pt x="11946" y="54887"/>
                  </a:cubicBezTo>
                  <a:cubicBezTo>
                    <a:pt x="11907" y="54979"/>
                    <a:pt x="11905" y="55157"/>
                    <a:pt x="11903" y="55343"/>
                  </a:cubicBezTo>
                  <a:cubicBezTo>
                    <a:pt x="11901" y="55554"/>
                    <a:pt x="11893" y="55769"/>
                    <a:pt x="11846" y="55863"/>
                  </a:cubicBezTo>
                  <a:cubicBezTo>
                    <a:pt x="11809" y="55937"/>
                    <a:pt x="11707" y="56147"/>
                    <a:pt x="11588" y="56387"/>
                  </a:cubicBezTo>
                  <a:lnTo>
                    <a:pt x="11332" y="56906"/>
                  </a:lnTo>
                  <a:lnTo>
                    <a:pt x="11332" y="56906"/>
                  </a:lnTo>
                  <a:lnTo>
                    <a:pt x="11431" y="56483"/>
                  </a:lnTo>
                  <a:cubicBezTo>
                    <a:pt x="11555" y="55932"/>
                    <a:pt x="11627" y="55574"/>
                    <a:pt x="11637" y="55450"/>
                  </a:cubicBezTo>
                  <a:cubicBezTo>
                    <a:pt x="11639" y="55415"/>
                    <a:pt x="11711" y="54623"/>
                    <a:pt x="11609" y="54191"/>
                  </a:cubicBezTo>
                  <a:cubicBezTo>
                    <a:pt x="11539" y="53884"/>
                    <a:pt x="11678" y="53639"/>
                    <a:pt x="11913" y="53275"/>
                  </a:cubicBezTo>
                  <a:cubicBezTo>
                    <a:pt x="12100" y="52984"/>
                    <a:pt x="12157" y="52663"/>
                    <a:pt x="12222" y="52291"/>
                  </a:cubicBezTo>
                  <a:lnTo>
                    <a:pt x="12231" y="52250"/>
                  </a:lnTo>
                  <a:cubicBezTo>
                    <a:pt x="12245" y="52158"/>
                    <a:pt x="12263" y="52064"/>
                    <a:pt x="12284" y="51961"/>
                  </a:cubicBezTo>
                  <a:cubicBezTo>
                    <a:pt x="12361" y="51579"/>
                    <a:pt x="12490" y="51303"/>
                    <a:pt x="12597" y="51082"/>
                  </a:cubicBezTo>
                  <a:cubicBezTo>
                    <a:pt x="12638" y="50994"/>
                    <a:pt x="12670" y="50922"/>
                    <a:pt x="12699" y="50857"/>
                  </a:cubicBezTo>
                  <a:cubicBezTo>
                    <a:pt x="12730" y="50781"/>
                    <a:pt x="12771" y="50736"/>
                    <a:pt x="12818" y="50685"/>
                  </a:cubicBezTo>
                  <a:cubicBezTo>
                    <a:pt x="12930" y="50566"/>
                    <a:pt x="13012" y="50451"/>
                    <a:pt x="12961" y="50104"/>
                  </a:cubicBezTo>
                  <a:lnTo>
                    <a:pt x="12936" y="49926"/>
                  </a:lnTo>
                  <a:cubicBezTo>
                    <a:pt x="12893" y="49613"/>
                    <a:pt x="12893" y="49604"/>
                    <a:pt x="12658" y="49220"/>
                  </a:cubicBezTo>
                  <a:lnTo>
                    <a:pt x="12570" y="49077"/>
                  </a:lnTo>
                  <a:cubicBezTo>
                    <a:pt x="12296" y="48620"/>
                    <a:pt x="12161" y="48393"/>
                    <a:pt x="12161" y="47968"/>
                  </a:cubicBezTo>
                  <a:cubicBezTo>
                    <a:pt x="12161" y="47863"/>
                    <a:pt x="12163" y="47779"/>
                    <a:pt x="12167" y="47708"/>
                  </a:cubicBezTo>
                  <a:cubicBezTo>
                    <a:pt x="12167" y="47685"/>
                    <a:pt x="12169" y="47665"/>
                    <a:pt x="12169" y="47646"/>
                  </a:cubicBezTo>
                  <a:cubicBezTo>
                    <a:pt x="12179" y="47444"/>
                    <a:pt x="12184" y="47333"/>
                    <a:pt x="12106" y="47125"/>
                  </a:cubicBezTo>
                  <a:lnTo>
                    <a:pt x="12034" y="46928"/>
                  </a:lnTo>
                  <a:cubicBezTo>
                    <a:pt x="11967" y="46746"/>
                    <a:pt x="11913" y="46603"/>
                    <a:pt x="11809" y="46396"/>
                  </a:cubicBezTo>
                  <a:cubicBezTo>
                    <a:pt x="11733" y="46247"/>
                    <a:pt x="11729" y="46202"/>
                    <a:pt x="11717" y="46102"/>
                  </a:cubicBezTo>
                  <a:lnTo>
                    <a:pt x="11717" y="46092"/>
                  </a:lnTo>
                  <a:cubicBezTo>
                    <a:pt x="11707" y="46010"/>
                    <a:pt x="11692" y="45897"/>
                    <a:pt x="11639" y="45684"/>
                  </a:cubicBezTo>
                  <a:cubicBezTo>
                    <a:pt x="11547" y="45308"/>
                    <a:pt x="11437" y="45128"/>
                    <a:pt x="11379" y="45056"/>
                  </a:cubicBezTo>
                  <a:lnTo>
                    <a:pt x="11353" y="45026"/>
                  </a:lnTo>
                  <a:lnTo>
                    <a:pt x="11375" y="44995"/>
                  </a:lnTo>
                  <a:cubicBezTo>
                    <a:pt x="11519" y="44803"/>
                    <a:pt x="11670" y="44612"/>
                    <a:pt x="11821" y="44426"/>
                  </a:cubicBezTo>
                  <a:lnTo>
                    <a:pt x="11875" y="44363"/>
                  </a:lnTo>
                  <a:close/>
                  <a:moveTo>
                    <a:pt x="14184" y="33081"/>
                  </a:moveTo>
                  <a:lnTo>
                    <a:pt x="14184" y="33135"/>
                  </a:lnTo>
                  <a:cubicBezTo>
                    <a:pt x="14258" y="37040"/>
                    <a:pt x="15222" y="40351"/>
                    <a:pt x="15414" y="40971"/>
                  </a:cubicBezTo>
                  <a:lnTo>
                    <a:pt x="15424" y="41007"/>
                  </a:lnTo>
                  <a:lnTo>
                    <a:pt x="15392" y="41028"/>
                  </a:lnTo>
                  <a:cubicBezTo>
                    <a:pt x="13706" y="42133"/>
                    <a:pt x="12087" y="43749"/>
                    <a:pt x="10837" y="45582"/>
                  </a:cubicBezTo>
                  <a:cubicBezTo>
                    <a:pt x="9194" y="47988"/>
                    <a:pt x="8147" y="50758"/>
                    <a:pt x="7719" y="53813"/>
                  </a:cubicBezTo>
                  <a:cubicBezTo>
                    <a:pt x="7476" y="55548"/>
                    <a:pt x="7331" y="56964"/>
                    <a:pt x="7257" y="58263"/>
                  </a:cubicBezTo>
                  <a:lnTo>
                    <a:pt x="7247" y="58431"/>
                  </a:lnTo>
                  <a:lnTo>
                    <a:pt x="7159" y="58285"/>
                  </a:lnTo>
                  <a:cubicBezTo>
                    <a:pt x="6101" y="56473"/>
                    <a:pt x="966" y="47102"/>
                    <a:pt x="3732" y="40649"/>
                  </a:cubicBezTo>
                  <a:cubicBezTo>
                    <a:pt x="4386" y="39123"/>
                    <a:pt x="5295" y="37783"/>
                    <a:pt x="6430" y="36670"/>
                  </a:cubicBezTo>
                  <a:cubicBezTo>
                    <a:pt x="7359" y="35762"/>
                    <a:pt x="8444" y="35001"/>
                    <a:pt x="9655" y="34401"/>
                  </a:cubicBezTo>
                  <a:cubicBezTo>
                    <a:pt x="11762" y="33364"/>
                    <a:pt x="13614" y="33133"/>
                    <a:pt x="14131" y="33088"/>
                  </a:cubicBezTo>
                  <a:lnTo>
                    <a:pt x="14184" y="33081"/>
                  </a:lnTo>
                  <a:close/>
                  <a:moveTo>
                    <a:pt x="8047" y="28938"/>
                  </a:moveTo>
                  <a:lnTo>
                    <a:pt x="8030" y="29074"/>
                  </a:lnTo>
                  <a:cubicBezTo>
                    <a:pt x="7597" y="32816"/>
                    <a:pt x="7462" y="35528"/>
                    <a:pt x="7457" y="35555"/>
                  </a:cubicBezTo>
                  <a:lnTo>
                    <a:pt x="7457" y="35559"/>
                  </a:lnTo>
                  <a:cubicBezTo>
                    <a:pt x="7457" y="35565"/>
                    <a:pt x="7457" y="35567"/>
                    <a:pt x="7466" y="35582"/>
                  </a:cubicBezTo>
                  <a:lnTo>
                    <a:pt x="7484" y="35620"/>
                  </a:lnTo>
                  <a:lnTo>
                    <a:pt x="7451" y="35647"/>
                  </a:lnTo>
                  <a:cubicBezTo>
                    <a:pt x="5780" y="36930"/>
                    <a:pt x="4493" y="38597"/>
                    <a:pt x="3632" y="40608"/>
                  </a:cubicBezTo>
                  <a:cubicBezTo>
                    <a:pt x="2954" y="42190"/>
                    <a:pt x="2697" y="44080"/>
                    <a:pt x="2870" y="46220"/>
                  </a:cubicBezTo>
                  <a:cubicBezTo>
                    <a:pt x="3010" y="47957"/>
                    <a:pt x="3433" y="49866"/>
                    <a:pt x="4127" y="51894"/>
                  </a:cubicBezTo>
                  <a:cubicBezTo>
                    <a:pt x="5346" y="55466"/>
                    <a:pt x="7034" y="58295"/>
                    <a:pt x="7222" y="58606"/>
                  </a:cubicBezTo>
                  <a:lnTo>
                    <a:pt x="7230" y="58619"/>
                  </a:lnTo>
                  <a:lnTo>
                    <a:pt x="7230" y="58635"/>
                  </a:lnTo>
                  <a:cubicBezTo>
                    <a:pt x="7128" y="60804"/>
                    <a:pt x="7228" y="62717"/>
                    <a:pt x="7547" y="64650"/>
                  </a:cubicBezTo>
                  <a:cubicBezTo>
                    <a:pt x="7887" y="66704"/>
                    <a:pt x="8489" y="68820"/>
                    <a:pt x="9389" y="71113"/>
                  </a:cubicBezTo>
                  <a:lnTo>
                    <a:pt x="9462" y="71301"/>
                  </a:lnTo>
                  <a:lnTo>
                    <a:pt x="9313" y="71166"/>
                  </a:lnTo>
                  <a:cubicBezTo>
                    <a:pt x="8761" y="70698"/>
                    <a:pt x="6811" y="68928"/>
                    <a:pt x="4927" y="65849"/>
                  </a:cubicBezTo>
                  <a:cubicBezTo>
                    <a:pt x="3867" y="64120"/>
                    <a:pt x="2995" y="62252"/>
                    <a:pt x="2332" y="60290"/>
                  </a:cubicBezTo>
                  <a:cubicBezTo>
                    <a:pt x="1528" y="57907"/>
                    <a:pt x="1023" y="55368"/>
                    <a:pt x="839" y="52745"/>
                  </a:cubicBezTo>
                  <a:cubicBezTo>
                    <a:pt x="661" y="50226"/>
                    <a:pt x="690" y="47753"/>
                    <a:pt x="919" y="45398"/>
                  </a:cubicBezTo>
                  <a:cubicBezTo>
                    <a:pt x="1146" y="43074"/>
                    <a:pt x="1571" y="40862"/>
                    <a:pt x="2183" y="38820"/>
                  </a:cubicBezTo>
                  <a:cubicBezTo>
                    <a:pt x="2793" y="36781"/>
                    <a:pt x="3591" y="34915"/>
                    <a:pt x="4550" y="33276"/>
                  </a:cubicBezTo>
                  <a:cubicBezTo>
                    <a:pt x="5524" y="31615"/>
                    <a:pt x="6668" y="30186"/>
                    <a:pt x="7946" y="29031"/>
                  </a:cubicBezTo>
                  <a:lnTo>
                    <a:pt x="8047" y="28938"/>
                  </a:lnTo>
                  <a:close/>
                  <a:moveTo>
                    <a:pt x="37510" y="46984"/>
                  </a:moveTo>
                  <a:lnTo>
                    <a:pt x="37573" y="46994"/>
                  </a:lnTo>
                  <a:cubicBezTo>
                    <a:pt x="37843" y="47033"/>
                    <a:pt x="38085" y="47055"/>
                    <a:pt x="38318" y="47065"/>
                  </a:cubicBezTo>
                  <a:lnTo>
                    <a:pt x="38371" y="47067"/>
                  </a:lnTo>
                  <a:lnTo>
                    <a:pt x="38369" y="47123"/>
                  </a:lnTo>
                  <a:cubicBezTo>
                    <a:pt x="38249" y="48792"/>
                    <a:pt x="38357" y="49038"/>
                    <a:pt x="38392" y="49070"/>
                  </a:cubicBezTo>
                  <a:cubicBezTo>
                    <a:pt x="38463" y="49142"/>
                    <a:pt x="38611" y="49179"/>
                    <a:pt x="38797" y="49222"/>
                  </a:cubicBezTo>
                  <a:lnTo>
                    <a:pt x="38819" y="49226"/>
                  </a:lnTo>
                  <a:cubicBezTo>
                    <a:pt x="39016" y="49271"/>
                    <a:pt x="39288" y="49332"/>
                    <a:pt x="39507" y="49459"/>
                  </a:cubicBezTo>
                  <a:cubicBezTo>
                    <a:pt x="39689" y="49568"/>
                    <a:pt x="39871" y="49613"/>
                    <a:pt x="40076" y="49662"/>
                  </a:cubicBezTo>
                  <a:cubicBezTo>
                    <a:pt x="40294" y="49715"/>
                    <a:pt x="40520" y="49768"/>
                    <a:pt x="40704" y="49936"/>
                  </a:cubicBezTo>
                  <a:cubicBezTo>
                    <a:pt x="40939" y="50145"/>
                    <a:pt x="41172" y="50204"/>
                    <a:pt x="41469" y="50275"/>
                  </a:cubicBezTo>
                  <a:lnTo>
                    <a:pt x="41506" y="50284"/>
                  </a:lnTo>
                  <a:cubicBezTo>
                    <a:pt x="41649" y="50318"/>
                    <a:pt x="41813" y="50359"/>
                    <a:pt x="41999" y="50427"/>
                  </a:cubicBezTo>
                  <a:cubicBezTo>
                    <a:pt x="42191" y="50494"/>
                    <a:pt x="42377" y="50576"/>
                    <a:pt x="42533" y="50662"/>
                  </a:cubicBezTo>
                  <a:lnTo>
                    <a:pt x="42770" y="50791"/>
                  </a:lnTo>
                  <a:lnTo>
                    <a:pt x="42502" y="50758"/>
                  </a:lnTo>
                  <a:cubicBezTo>
                    <a:pt x="42216" y="50724"/>
                    <a:pt x="41835" y="50672"/>
                    <a:pt x="41438" y="50603"/>
                  </a:cubicBezTo>
                  <a:cubicBezTo>
                    <a:pt x="41212" y="50564"/>
                    <a:pt x="41025" y="50555"/>
                    <a:pt x="40872" y="50555"/>
                  </a:cubicBezTo>
                  <a:cubicBezTo>
                    <a:pt x="40790" y="50555"/>
                    <a:pt x="40717" y="50558"/>
                    <a:pt x="40653" y="50560"/>
                  </a:cubicBezTo>
                  <a:cubicBezTo>
                    <a:pt x="40599" y="50562"/>
                    <a:pt x="40551" y="50563"/>
                    <a:pt x="40507" y="50563"/>
                  </a:cubicBezTo>
                  <a:cubicBezTo>
                    <a:pt x="40316" y="50563"/>
                    <a:pt x="40201" y="50537"/>
                    <a:pt x="40088" y="50410"/>
                  </a:cubicBezTo>
                  <a:cubicBezTo>
                    <a:pt x="39799" y="50085"/>
                    <a:pt x="39670" y="50044"/>
                    <a:pt x="38963" y="49809"/>
                  </a:cubicBezTo>
                  <a:cubicBezTo>
                    <a:pt x="38765" y="49743"/>
                    <a:pt x="38615" y="49716"/>
                    <a:pt x="38499" y="49716"/>
                  </a:cubicBezTo>
                  <a:cubicBezTo>
                    <a:pt x="38254" y="49716"/>
                    <a:pt x="38159" y="49837"/>
                    <a:pt x="38083" y="49973"/>
                  </a:cubicBezTo>
                  <a:cubicBezTo>
                    <a:pt x="38079" y="49981"/>
                    <a:pt x="38075" y="49987"/>
                    <a:pt x="38071" y="49993"/>
                  </a:cubicBezTo>
                  <a:cubicBezTo>
                    <a:pt x="38062" y="50009"/>
                    <a:pt x="38052" y="50024"/>
                    <a:pt x="38042" y="50038"/>
                  </a:cubicBezTo>
                  <a:lnTo>
                    <a:pt x="38040" y="50040"/>
                  </a:lnTo>
                  <a:cubicBezTo>
                    <a:pt x="37907" y="50187"/>
                    <a:pt x="37909" y="50273"/>
                    <a:pt x="37946" y="50750"/>
                  </a:cubicBezTo>
                  <a:cubicBezTo>
                    <a:pt x="37981" y="51249"/>
                    <a:pt x="38054" y="51362"/>
                    <a:pt x="38508" y="51951"/>
                  </a:cubicBezTo>
                  <a:cubicBezTo>
                    <a:pt x="38903" y="52467"/>
                    <a:pt x="38930" y="52483"/>
                    <a:pt x="39341" y="52731"/>
                  </a:cubicBezTo>
                  <a:cubicBezTo>
                    <a:pt x="39374" y="52749"/>
                    <a:pt x="39409" y="52771"/>
                    <a:pt x="39445" y="52794"/>
                  </a:cubicBezTo>
                  <a:cubicBezTo>
                    <a:pt x="39480" y="52814"/>
                    <a:pt x="39515" y="52835"/>
                    <a:pt x="39554" y="52857"/>
                  </a:cubicBezTo>
                  <a:cubicBezTo>
                    <a:pt x="40114" y="53201"/>
                    <a:pt x="40356" y="53776"/>
                    <a:pt x="40554" y="54238"/>
                  </a:cubicBezTo>
                  <a:lnTo>
                    <a:pt x="40601" y="54351"/>
                  </a:lnTo>
                  <a:cubicBezTo>
                    <a:pt x="40792" y="54795"/>
                    <a:pt x="41305" y="55012"/>
                    <a:pt x="41802" y="55220"/>
                  </a:cubicBezTo>
                  <a:cubicBezTo>
                    <a:pt x="41864" y="55247"/>
                    <a:pt x="41931" y="55276"/>
                    <a:pt x="42009" y="55310"/>
                  </a:cubicBezTo>
                  <a:cubicBezTo>
                    <a:pt x="42535" y="55542"/>
                    <a:pt x="42696" y="55718"/>
                    <a:pt x="43085" y="56493"/>
                  </a:cubicBezTo>
                  <a:cubicBezTo>
                    <a:pt x="43304" y="56931"/>
                    <a:pt x="43611" y="57129"/>
                    <a:pt x="43936" y="57336"/>
                  </a:cubicBezTo>
                  <a:lnTo>
                    <a:pt x="43948" y="57344"/>
                  </a:lnTo>
                  <a:cubicBezTo>
                    <a:pt x="44204" y="57508"/>
                    <a:pt x="44472" y="57680"/>
                    <a:pt x="44748" y="57982"/>
                  </a:cubicBezTo>
                  <a:cubicBezTo>
                    <a:pt x="44967" y="58226"/>
                    <a:pt x="45154" y="58471"/>
                    <a:pt x="45305" y="58713"/>
                  </a:cubicBezTo>
                  <a:lnTo>
                    <a:pt x="45483" y="59001"/>
                  </a:lnTo>
                  <a:lnTo>
                    <a:pt x="45227" y="58778"/>
                  </a:lnTo>
                  <a:cubicBezTo>
                    <a:pt x="44832" y="58437"/>
                    <a:pt x="44532" y="58203"/>
                    <a:pt x="44362" y="58109"/>
                  </a:cubicBezTo>
                  <a:lnTo>
                    <a:pt x="44249" y="58048"/>
                  </a:lnTo>
                  <a:cubicBezTo>
                    <a:pt x="43934" y="57876"/>
                    <a:pt x="43709" y="57751"/>
                    <a:pt x="43206" y="57690"/>
                  </a:cubicBezTo>
                  <a:cubicBezTo>
                    <a:pt x="42854" y="57645"/>
                    <a:pt x="42809" y="57641"/>
                    <a:pt x="42809" y="57397"/>
                  </a:cubicBezTo>
                  <a:cubicBezTo>
                    <a:pt x="42809" y="57338"/>
                    <a:pt x="42809" y="57266"/>
                    <a:pt x="42801" y="57185"/>
                  </a:cubicBezTo>
                  <a:cubicBezTo>
                    <a:pt x="42766" y="56743"/>
                    <a:pt x="42349" y="56483"/>
                    <a:pt x="41821" y="56149"/>
                  </a:cubicBezTo>
                  <a:lnTo>
                    <a:pt x="41811" y="56145"/>
                  </a:lnTo>
                  <a:cubicBezTo>
                    <a:pt x="41491" y="55943"/>
                    <a:pt x="41006" y="55773"/>
                    <a:pt x="40650" y="55648"/>
                  </a:cubicBezTo>
                  <a:lnTo>
                    <a:pt x="40587" y="55626"/>
                  </a:lnTo>
                  <a:cubicBezTo>
                    <a:pt x="40331" y="55533"/>
                    <a:pt x="40110" y="55454"/>
                    <a:pt x="40020" y="55388"/>
                  </a:cubicBezTo>
                  <a:cubicBezTo>
                    <a:pt x="39891" y="55292"/>
                    <a:pt x="39812" y="54948"/>
                    <a:pt x="39730" y="54541"/>
                  </a:cubicBezTo>
                  <a:lnTo>
                    <a:pt x="39713" y="54468"/>
                  </a:lnTo>
                  <a:cubicBezTo>
                    <a:pt x="39683" y="54316"/>
                    <a:pt x="39658" y="54185"/>
                    <a:pt x="39625" y="54103"/>
                  </a:cubicBezTo>
                  <a:cubicBezTo>
                    <a:pt x="39509" y="53794"/>
                    <a:pt x="39130" y="53794"/>
                    <a:pt x="38991" y="53794"/>
                  </a:cubicBezTo>
                  <a:cubicBezTo>
                    <a:pt x="38875" y="53794"/>
                    <a:pt x="38864" y="53987"/>
                    <a:pt x="38852" y="54457"/>
                  </a:cubicBezTo>
                  <a:lnTo>
                    <a:pt x="38852" y="54461"/>
                  </a:lnTo>
                  <a:cubicBezTo>
                    <a:pt x="38844" y="54758"/>
                    <a:pt x="38834" y="55128"/>
                    <a:pt x="38770" y="55310"/>
                  </a:cubicBezTo>
                  <a:cubicBezTo>
                    <a:pt x="38668" y="55589"/>
                    <a:pt x="38627" y="55658"/>
                    <a:pt x="38533" y="55799"/>
                  </a:cubicBezTo>
                  <a:lnTo>
                    <a:pt x="38515" y="55824"/>
                  </a:lnTo>
                  <a:cubicBezTo>
                    <a:pt x="38492" y="55863"/>
                    <a:pt x="38463" y="55906"/>
                    <a:pt x="38431" y="55957"/>
                  </a:cubicBezTo>
                  <a:cubicBezTo>
                    <a:pt x="38302" y="56162"/>
                    <a:pt x="38300" y="56421"/>
                    <a:pt x="38298" y="56628"/>
                  </a:cubicBezTo>
                  <a:lnTo>
                    <a:pt x="38298" y="56630"/>
                  </a:lnTo>
                  <a:lnTo>
                    <a:pt x="38298" y="56679"/>
                  </a:lnTo>
                  <a:cubicBezTo>
                    <a:pt x="38296" y="56751"/>
                    <a:pt x="38296" y="56816"/>
                    <a:pt x="38285" y="56874"/>
                  </a:cubicBezTo>
                  <a:cubicBezTo>
                    <a:pt x="38255" y="57090"/>
                    <a:pt x="37297" y="59196"/>
                    <a:pt x="37256" y="59286"/>
                  </a:cubicBezTo>
                  <a:lnTo>
                    <a:pt x="37244" y="59316"/>
                  </a:lnTo>
                  <a:lnTo>
                    <a:pt x="37207" y="59316"/>
                  </a:lnTo>
                  <a:cubicBezTo>
                    <a:pt x="37152" y="59321"/>
                    <a:pt x="37144" y="59341"/>
                    <a:pt x="37144" y="59638"/>
                  </a:cubicBezTo>
                  <a:cubicBezTo>
                    <a:pt x="37144" y="60137"/>
                    <a:pt x="37430" y="61896"/>
                    <a:pt x="37524" y="62303"/>
                  </a:cubicBezTo>
                  <a:cubicBezTo>
                    <a:pt x="37549" y="62398"/>
                    <a:pt x="37565" y="62481"/>
                    <a:pt x="37582" y="62565"/>
                  </a:cubicBezTo>
                  <a:lnTo>
                    <a:pt x="37592" y="62610"/>
                  </a:lnTo>
                  <a:cubicBezTo>
                    <a:pt x="37647" y="62891"/>
                    <a:pt x="37704" y="63155"/>
                    <a:pt x="37839" y="63451"/>
                  </a:cubicBezTo>
                  <a:lnTo>
                    <a:pt x="37919" y="63623"/>
                  </a:lnTo>
                  <a:cubicBezTo>
                    <a:pt x="38046" y="63901"/>
                    <a:pt x="38146" y="64120"/>
                    <a:pt x="38146" y="64431"/>
                  </a:cubicBezTo>
                  <a:cubicBezTo>
                    <a:pt x="38146" y="64779"/>
                    <a:pt x="38390" y="64943"/>
                    <a:pt x="38602" y="65082"/>
                  </a:cubicBezTo>
                  <a:lnTo>
                    <a:pt x="38607" y="65086"/>
                  </a:lnTo>
                  <a:cubicBezTo>
                    <a:pt x="38615" y="65090"/>
                    <a:pt x="38625" y="65098"/>
                    <a:pt x="38633" y="65102"/>
                  </a:cubicBezTo>
                  <a:cubicBezTo>
                    <a:pt x="38660" y="65121"/>
                    <a:pt x="38690" y="65141"/>
                    <a:pt x="38719" y="65164"/>
                  </a:cubicBezTo>
                  <a:cubicBezTo>
                    <a:pt x="38871" y="65270"/>
                    <a:pt x="39141" y="65338"/>
                    <a:pt x="39454" y="65407"/>
                  </a:cubicBezTo>
                  <a:lnTo>
                    <a:pt x="39490" y="65415"/>
                  </a:lnTo>
                  <a:cubicBezTo>
                    <a:pt x="39658" y="65456"/>
                    <a:pt x="39834" y="65497"/>
                    <a:pt x="39971" y="65546"/>
                  </a:cubicBezTo>
                  <a:cubicBezTo>
                    <a:pt x="40333" y="65679"/>
                    <a:pt x="40530" y="65771"/>
                    <a:pt x="41027" y="66160"/>
                  </a:cubicBezTo>
                  <a:cubicBezTo>
                    <a:pt x="41287" y="66361"/>
                    <a:pt x="41557" y="66416"/>
                    <a:pt x="41815" y="66463"/>
                  </a:cubicBezTo>
                  <a:cubicBezTo>
                    <a:pt x="42044" y="66504"/>
                    <a:pt x="42285" y="66551"/>
                    <a:pt x="42512" y="66712"/>
                  </a:cubicBezTo>
                  <a:cubicBezTo>
                    <a:pt x="42793" y="66911"/>
                    <a:pt x="43163" y="67034"/>
                    <a:pt x="43523" y="67148"/>
                  </a:cubicBezTo>
                  <a:lnTo>
                    <a:pt x="43566" y="67165"/>
                  </a:lnTo>
                  <a:cubicBezTo>
                    <a:pt x="43824" y="67248"/>
                    <a:pt x="44069" y="67328"/>
                    <a:pt x="44276" y="67441"/>
                  </a:cubicBezTo>
                  <a:cubicBezTo>
                    <a:pt x="44444" y="67531"/>
                    <a:pt x="44579" y="67643"/>
                    <a:pt x="44683" y="67776"/>
                  </a:cubicBezTo>
                  <a:lnTo>
                    <a:pt x="44865" y="68003"/>
                  </a:lnTo>
                  <a:lnTo>
                    <a:pt x="44865" y="68003"/>
                  </a:lnTo>
                  <a:lnTo>
                    <a:pt x="44618" y="67850"/>
                  </a:lnTo>
                  <a:cubicBezTo>
                    <a:pt x="44478" y="67766"/>
                    <a:pt x="44210" y="67613"/>
                    <a:pt x="43969" y="67547"/>
                  </a:cubicBezTo>
                  <a:cubicBezTo>
                    <a:pt x="43795" y="67504"/>
                    <a:pt x="43578" y="67439"/>
                    <a:pt x="43367" y="67373"/>
                  </a:cubicBezTo>
                  <a:lnTo>
                    <a:pt x="43277" y="67349"/>
                  </a:lnTo>
                  <a:cubicBezTo>
                    <a:pt x="42989" y="67261"/>
                    <a:pt x="42690" y="67173"/>
                    <a:pt x="42484" y="67134"/>
                  </a:cubicBezTo>
                  <a:cubicBezTo>
                    <a:pt x="42312" y="67103"/>
                    <a:pt x="42095" y="67091"/>
                    <a:pt x="41827" y="67081"/>
                  </a:cubicBezTo>
                  <a:cubicBezTo>
                    <a:pt x="41542" y="67066"/>
                    <a:pt x="41191" y="67052"/>
                    <a:pt x="40826" y="66995"/>
                  </a:cubicBezTo>
                  <a:cubicBezTo>
                    <a:pt x="40505" y="66944"/>
                    <a:pt x="40315" y="66809"/>
                    <a:pt x="40161" y="66702"/>
                  </a:cubicBezTo>
                  <a:cubicBezTo>
                    <a:pt x="40035" y="66613"/>
                    <a:pt x="39922" y="66533"/>
                    <a:pt x="39783" y="66533"/>
                  </a:cubicBezTo>
                  <a:cubicBezTo>
                    <a:pt x="39747" y="66533"/>
                    <a:pt x="39709" y="66538"/>
                    <a:pt x="39668" y="66551"/>
                  </a:cubicBezTo>
                  <a:cubicBezTo>
                    <a:pt x="39613" y="66567"/>
                    <a:pt x="39548" y="66574"/>
                    <a:pt x="39477" y="66574"/>
                  </a:cubicBezTo>
                  <a:cubicBezTo>
                    <a:pt x="39200" y="66574"/>
                    <a:pt x="38843" y="66466"/>
                    <a:pt x="38703" y="66416"/>
                  </a:cubicBezTo>
                  <a:cubicBezTo>
                    <a:pt x="38696" y="66413"/>
                    <a:pt x="38689" y="66412"/>
                    <a:pt x="38682" y="66412"/>
                  </a:cubicBezTo>
                  <a:cubicBezTo>
                    <a:pt x="38671" y="66412"/>
                    <a:pt x="38661" y="66416"/>
                    <a:pt x="38654" y="66422"/>
                  </a:cubicBezTo>
                  <a:cubicBezTo>
                    <a:pt x="38641" y="66432"/>
                    <a:pt x="38629" y="66451"/>
                    <a:pt x="38633" y="66473"/>
                  </a:cubicBezTo>
                  <a:cubicBezTo>
                    <a:pt x="38635" y="66479"/>
                    <a:pt x="38635" y="66489"/>
                    <a:pt x="38641" y="66508"/>
                  </a:cubicBezTo>
                  <a:cubicBezTo>
                    <a:pt x="38723" y="66866"/>
                    <a:pt x="38815" y="67206"/>
                    <a:pt x="38911" y="67512"/>
                  </a:cubicBezTo>
                  <a:cubicBezTo>
                    <a:pt x="38987" y="67758"/>
                    <a:pt x="39059" y="67991"/>
                    <a:pt x="39118" y="68186"/>
                  </a:cubicBezTo>
                  <a:cubicBezTo>
                    <a:pt x="39141" y="68259"/>
                    <a:pt x="39161" y="68323"/>
                    <a:pt x="39177" y="68376"/>
                  </a:cubicBezTo>
                  <a:cubicBezTo>
                    <a:pt x="39198" y="68441"/>
                    <a:pt x="39210" y="68486"/>
                    <a:pt x="39220" y="68517"/>
                  </a:cubicBezTo>
                  <a:cubicBezTo>
                    <a:pt x="39241" y="68576"/>
                    <a:pt x="39192" y="68681"/>
                    <a:pt x="39077" y="68908"/>
                  </a:cubicBezTo>
                  <a:lnTo>
                    <a:pt x="39020" y="69028"/>
                  </a:lnTo>
                  <a:cubicBezTo>
                    <a:pt x="38883" y="69303"/>
                    <a:pt x="38701" y="70072"/>
                    <a:pt x="38701" y="70258"/>
                  </a:cubicBezTo>
                  <a:cubicBezTo>
                    <a:pt x="38701" y="70929"/>
                    <a:pt x="38643" y="71408"/>
                    <a:pt x="38537" y="71576"/>
                  </a:cubicBezTo>
                  <a:cubicBezTo>
                    <a:pt x="38420" y="71762"/>
                    <a:pt x="38435" y="71964"/>
                    <a:pt x="38453" y="72198"/>
                  </a:cubicBezTo>
                  <a:cubicBezTo>
                    <a:pt x="38463" y="72341"/>
                    <a:pt x="38474" y="72494"/>
                    <a:pt x="38463" y="72668"/>
                  </a:cubicBezTo>
                  <a:cubicBezTo>
                    <a:pt x="38439" y="73008"/>
                    <a:pt x="38568" y="73603"/>
                    <a:pt x="38645" y="73959"/>
                  </a:cubicBezTo>
                  <a:lnTo>
                    <a:pt x="38654" y="73992"/>
                  </a:lnTo>
                  <a:cubicBezTo>
                    <a:pt x="38699" y="74194"/>
                    <a:pt x="38705" y="74241"/>
                    <a:pt x="38705" y="74258"/>
                  </a:cubicBezTo>
                  <a:cubicBezTo>
                    <a:pt x="38705" y="74376"/>
                    <a:pt x="38823" y="74440"/>
                    <a:pt x="39124" y="74585"/>
                  </a:cubicBezTo>
                  <a:lnTo>
                    <a:pt x="39251" y="74651"/>
                  </a:lnTo>
                  <a:cubicBezTo>
                    <a:pt x="39677" y="74861"/>
                    <a:pt x="40082" y="75142"/>
                    <a:pt x="40342" y="75399"/>
                  </a:cubicBezTo>
                  <a:cubicBezTo>
                    <a:pt x="40495" y="75553"/>
                    <a:pt x="40777" y="75647"/>
                    <a:pt x="41074" y="75749"/>
                  </a:cubicBezTo>
                  <a:lnTo>
                    <a:pt x="41101" y="75757"/>
                  </a:lnTo>
                  <a:cubicBezTo>
                    <a:pt x="41422" y="75862"/>
                    <a:pt x="41755" y="75972"/>
                    <a:pt x="41962" y="76161"/>
                  </a:cubicBezTo>
                  <a:cubicBezTo>
                    <a:pt x="42152" y="76334"/>
                    <a:pt x="42295" y="76506"/>
                    <a:pt x="42381" y="76619"/>
                  </a:cubicBezTo>
                  <a:lnTo>
                    <a:pt x="42514" y="76791"/>
                  </a:lnTo>
                  <a:lnTo>
                    <a:pt x="42514" y="76791"/>
                  </a:lnTo>
                  <a:lnTo>
                    <a:pt x="42320" y="76697"/>
                  </a:lnTo>
                  <a:cubicBezTo>
                    <a:pt x="41962" y="76525"/>
                    <a:pt x="41510" y="76308"/>
                    <a:pt x="41364" y="76242"/>
                  </a:cubicBezTo>
                  <a:lnTo>
                    <a:pt x="41252" y="76195"/>
                  </a:lnTo>
                  <a:cubicBezTo>
                    <a:pt x="41029" y="76095"/>
                    <a:pt x="40726" y="75960"/>
                    <a:pt x="40427" y="75931"/>
                  </a:cubicBezTo>
                  <a:cubicBezTo>
                    <a:pt x="40161" y="75903"/>
                    <a:pt x="39625" y="75555"/>
                    <a:pt x="39441" y="75422"/>
                  </a:cubicBezTo>
                  <a:cubicBezTo>
                    <a:pt x="39432" y="75416"/>
                    <a:pt x="39421" y="75413"/>
                    <a:pt x="39410" y="75413"/>
                  </a:cubicBezTo>
                  <a:cubicBezTo>
                    <a:pt x="39399" y="75413"/>
                    <a:pt x="39388" y="75416"/>
                    <a:pt x="39380" y="75422"/>
                  </a:cubicBezTo>
                  <a:cubicBezTo>
                    <a:pt x="39362" y="75434"/>
                    <a:pt x="39353" y="75459"/>
                    <a:pt x="39359" y="75481"/>
                  </a:cubicBezTo>
                  <a:cubicBezTo>
                    <a:pt x="39359" y="75483"/>
                    <a:pt x="39495" y="75962"/>
                    <a:pt x="39638" y="76279"/>
                  </a:cubicBezTo>
                  <a:cubicBezTo>
                    <a:pt x="39658" y="76324"/>
                    <a:pt x="39681" y="76371"/>
                    <a:pt x="39701" y="76414"/>
                  </a:cubicBezTo>
                  <a:lnTo>
                    <a:pt x="39726" y="76461"/>
                  </a:lnTo>
                  <a:cubicBezTo>
                    <a:pt x="39824" y="76668"/>
                    <a:pt x="39904" y="76832"/>
                    <a:pt x="39879" y="77008"/>
                  </a:cubicBezTo>
                  <a:cubicBezTo>
                    <a:pt x="39859" y="77143"/>
                    <a:pt x="39943" y="77251"/>
                    <a:pt x="40039" y="77374"/>
                  </a:cubicBezTo>
                  <a:lnTo>
                    <a:pt x="40055" y="77392"/>
                  </a:lnTo>
                  <a:cubicBezTo>
                    <a:pt x="40151" y="77515"/>
                    <a:pt x="40262" y="77652"/>
                    <a:pt x="40292" y="77848"/>
                  </a:cubicBezTo>
                  <a:cubicBezTo>
                    <a:pt x="40366" y="78299"/>
                    <a:pt x="40425" y="78953"/>
                    <a:pt x="40294" y="79520"/>
                  </a:cubicBezTo>
                  <a:cubicBezTo>
                    <a:pt x="40223" y="79823"/>
                    <a:pt x="40076" y="80330"/>
                    <a:pt x="39943" y="80780"/>
                  </a:cubicBezTo>
                  <a:lnTo>
                    <a:pt x="39846" y="81099"/>
                  </a:lnTo>
                  <a:lnTo>
                    <a:pt x="39842" y="80764"/>
                  </a:lnTo>
                  <a:cubicBezTo>
                    <a:pt x="39834" y="80267"/>
                    <a:pt x="39830" y="79616"/>
                    <a:pt x="39851" y="79360"/>
                  </a:cubicBezTo>
                  <a:cubicBezTo>
                    <a:pt x="39885" y="78910"/>
                    <a:pt x="39783" y="78256"/>
                    <a:pt x="39677" y="77793"/>
                  </a:cubicBezTo>
                  <a:cubicBezTo>
                    <a:pt x="39625" y="77566"/>
                    <a:pt x="39478" y="77386"/>
                    <a:pt x="39362" y="77241"/>
                  </a:cubicBezTo>
                  <a:lnTo>
                    <a:pt x="39353" y="77233"/>
                  </a:lnTo>
                  <a:cubicBezTo>
                    <a:pt x="39212" y="77057"/>
                    <a:pt x="39089" y="76903"/>
                    <a:pt x="39089" y="76703"/>
                  </a:cubicBezTo>
                  <a:cubicBezTo>
                    <a:pt x="39089" y="76249"/>
                    <a:pt x="38932" y="75796"/>
                    <a:pt x="38664" y="75496"/>
                  </a:cubicBezTo>
                  <a:cubicBezTo>
                    <a:pt x="38392" y="75193"/>
                    <a:pt x="38159" y="74929"/>
                    <a:pt x="38091" y="74284"/>
                  </a:cubicBezTo>
                  <a:cubicBezTo>
                    <a:pt x="38087" y="74248"/>
                    <a:pt x="38083" y="74213"/>
                    <a:pt x="38081" y="74180"/>
                  </a:cubicBezTo>
                  <a:cubicBezTo>
                    <a:pt x="38073" y="74094"/>
                    <a:pt x="38062" y="74012"/>
                    <a:pt x="38056" y="73939"/>
                  </a:cubicBezTo>
                  <a:cubicBezTo>
                    <a:pt x="38015" y="73517"/>
                    <a:pt x="37993" y="73284"/>
                    <a:pt x="37880" y="73028"/>
                  </a:cubicBezTo>
                  <a:cubicBezTo>
                    <a:pt x="37755" y="72744"/>
                    <a:pt x="37909" y="72191"/>
                    <a:pt x="37917" y="72167"/>
                  </a:cubicBezTo>
                  <a:cubicBezTo>
                    <a:pt x="37923" y="72144"/>
                    <a:pt x="37913" y="72120"/>
                    <a:pt x="37897" y="72108"/>
                  </a:cubicBezTo>
                  <a:cubicBezTo>
                    <a:pt x="37887" y="72101"/>
                    <a:pt x="37876" y="72098"/>
                    <a:pt x="37866" y="72098"/>
                  </a:cubicBezTo>
                  <a:cubicBezTo>
                    <a:pt x="37855" y="72098"/>
                    <a:pt x="37846" y="72101"/>
                    <a:pt x="37839" y="72108"/>
                  </a:cubicBezTo>
                  <a:lnTo>
                    <a:pt x="37837" y="72110"/>
                  </a:lnTo>
                  <a:cubicBezTo>
                    <a:pt x="37831" y="72114"/>
                    <a:pt x="37420" y="72423"/>
                    <a:pt x="37172" y="72775"/>
                  </a:cubicBezTo>
                  <a:cubicBezTo>
                    <a:pt x="36927" y="73122"/>
                    <a:pt x="36792" y="73255"/>
                    <a:pt x="36254" y="73658"/>
                  </a:cubicBezTo>
                  <a:cubicBezTo>
                    <a:pt x="35928" y="73904"/>
                    <a:pt x="35579" y="74299"/>
                    <a:pt x="35401" y="74518"/>
                  </a:cubicBezTo>
                  <a:lnTo>
                    <a:pt x="35219" y="74737"/>
                  </a:lnTo>
                  <a:lnTo>
                    <a:pt x="35219" y="74737"/>
                  </a:lnTo>
                  <a:lnTo>
                    <a:pt x="35313" y="74469"/>
                  </a:lnTo>
                  <a:cubicBezTo>
                    <a:pt x="35407" y="74201"/>
                    <a:pt x="35530" y="73863"/>
                    <a:pt x="35646" y="73619"/>
                  </a:cubicBezTo>
                  <a:cubicBezTo>
                    <a:pt x="35810" y="73266"/>
                    <a:pt x="35969" y="73133"/>
                    <a:pt x="36233" y="72914"/>
                  </a:cubicBezTo>
                  <a:lnTo>
                    <a:pt x="36287" y="72871"/>
                  </a:lnTo>
                  <a:cubicBezTo>
                    <a:pt x="36387" y="72785"/>
                    <a:pt x="36501" y="72691"/>
                    <a:pt x="36632" y="72568"/>
                  </a:cubicBezTo>
                  <a:cubicBezTo>
                    <a:pt x="37003" y="72222"/>
                    <a:pt x="37080" y="72067"/>
                    <a:pt x="37187" y="71852"/>
                  </a:cubicBezTo>
                  <a:cubicBezTo>
                    <a:pt x="37234" y="71760"/>
                    <a:pt x="37285" y="71659"/>
                    <a:pt x="37367" y="71524"/>
                  </a:cubicBezTo>
                  <a:cubicBezTo>
                    <a:pt x="37418" y="71443"/>
                    <a:pt x="37473" y="71357"/>
                    <a:pt x="37528" y="71269"/>
                  </a:cubicBezTo>
                  <a:cubicBezTo>
                    <a:pt x="37561" y="71218"/>
                    <a:pt x="37594" y="71166"/>
                    <a:pt x="37627" y="71113"/>
                  </a:cubicBezTo>
                  <a:lnTo>
                    <a:pt x="37637" y="71097"/>
                  </a:lnTo>
                  <a:cubicBezTo>
                    <a:pt x="37852" y="70767"/>
                    <a:pt x="38075" y="70428"/>
                    <a:pt x="38197" y="70135"/>
                  </a:cubicBezTo>
                  <a:cubicBezTo>
                    <a:pt x="38318" y="69845"/>
                    <a:pt x="38277" y="69466"/>
                    <a:pt x="38238" y="69100"/>
                  </a:cubicBezTo>
                  <a:cubicBezTo>
                    <a:pt x="38220" y="68947"/>
                    <a:pt x="38204" y="68765"/>
                    <a:pt x="38204" y="68599"/>
                  </a:cubicBezTo>
                  <a:cubicBezTo>
                    <a:pt x="38204" y="68106"/>
                    <a:pt x="38167" y="67789"/>
                    <a:pt x="38064" y="67379"/>
                  </a:cubicBezTo>
                  <a:cubicBezTo>
                    <a:pt x="38036" y="67261"/>
                    <a:pt x="38015" y="67156"/>
                    <a:pt x="37999" y="67066"/>
                  </a:cubicBezTo>
                  <a:cubicBezTo>
                    <a:pt x="37993" y="67042"/>
                    <a:pt x="37989" y="67019"/>
                    <a:pt x="37983" y="66995"/>
                  </a:cubicBezTo>
                  <a:lnTo>
                    <a:pt x="37983" y="66993"/>
                  </a:lnTo>
                  <a:cubicBezTo>
                    <a:pt x="37944" y="66794"/>
                    <a:pt x="37913" y="66622"/>
                    <a:pt x="37827" y="66440"/>
                  </a:cubicBezTo>
                  <a:cubicBezTo>
                    <a:pt x="37778" y="66338"/>
                    <a:pt x="37758" y="66195"/>
                    <a:pt x="37737" y="66048"/>
                  </a:cubicBezTo>
                  <a:lnTo>
                    <a:pt x="37729" y="65992"/>
                  </a:lnTo>
                  <a:cubicBezTo>
                    <a:pt x="37698" y="65771"/>
                    <a:pt x="37665" y="65518"/>
                    <a:pt x="37543" y="65327"/>
                  </a:cubicBezTo>
                  <a:cubicBezTo>
                    <a:pt x="37418" y="65141"/>
                    <a:pt x="37430" y="64953"/>
                    <a:pt x="37440" y="64734"/>
                  </a:cubicBezTo>
                  <a:lnTo>
                    <a:pt x="37442" y="64699"/>
                  </a:lnTo>
                  <a:cubicBezTo>
                    <a:pt x="37451" y="64587"/>
                    <a:pt x="37459" y="64462"/>
                    <a:pt x="37447" y="64323"/>
                  </a:cubicBezTo>
                  <a:cubicBezTo>
                    <a:pt x="37430" y="64137"/>
                    <a:pt x="37367" y="63952"/>
                    <a:pt x="37305" y="63772"/>
                  </a:cubicBezTo>
                  <a:lnTo>
                    <a:pt x="37293" y="63732"/>
                  </a:lnTo>
                  <a:cubicBezTo>
                    <a:pt x="37221" y="63525"/>
                    <a:pt x="37154" y="63331"/>
                    <a:pt x="37170" y="63163"/>
                  </a:cubicBezTo>
                  <a:cubicBezTo>
                    <a:pt x="37195" y="62903"/>
                    <a:pt x="37060" y="62594"/>
                    <a:pt x="36929" y="62295"/>
                  </a:cubicBezTo>
                  <a:lnTo>
                    <a:pt x="36898" y="62224"/>
                  </a:lnTo>
                  <a:cubicBezTo>
                    <a:pt x="36849" y="62109"/>
                    <a:pt x="36796" y="61988"/>
                    <a:pt x="36755" y="61866"/>
                  </a:cubicBezTo>
                  <a:cubicBezTo>
                    <a:pt x="36589" y="61405"/>
                    <a:pt x="36557" y="60789"/>
                    <a:pt x="36552" y="60740"/>
                  </a:cubicBezTo>
                  <a:cubicBezTo>
                    <a:pt x="36550" y="60718"/>
                    <a:pt x="36538" y="60697"/>
                    <a:pt x="36516" y="60691"/>
                  </a:cubicBezTo>
                  <a:cubicBezTo>
                    <a:pt x="36512" y="60691"/>
                    <a:pt x="36508" y="60690"/>
                    <a:pt x="36505" y="60690"/>
                  </a:cubicBezTo>
                  <a:cubicBezTo>
                    <a:pt x="36485" y="60690"/>
                    <a:pt x="36467" y="60700"/>
                    <a:pt x="36456" y="60714"/>
                  </a:cubicBezTo>
                  <a:cubicBezTo>
                    <a:pt x="36417" y="60775"/>
                    <a:pt x="36336" y="60886"/>
                    <a:pt x="36194" y="61066"/>
                  </a:cubicBezTo>
                  <a:cubicBezTo>
                    <a:pt x="36004" y="61311"/>
                    <a:pt x="35742" y="61643"/>
                    <a:pt x="35493" y="62023"/>
                  </a:cubicBezTo>
                  <a:cubicBezTo>
                    <a:pt x="35325" y="62275"/>
                    <a:pt x="35200" y="62418"/>
                    <a:pt x="35075" y="62551"/>
                  </a:cubicBezTo>
                  <a:lnTo>
                    <a:pt x="35067" y="62559"/>
                  </a:lnTo>
                  <a:cubicBezTo>
                    <a:pt x="34910" y="62735"/>
                    <a:pt x="34770" y="62889"/>
                    <a:pt x="34592" y="63271"/>
                  </a:cubicBezTo>
                  <a:cubicBezTo>
                    <a:pt x="34390" y="63705"/>
                    <a:pt x="34149" y="63955"/>
                    <a:pt x="33872" y="64247"/>
                  </a:cubicBezTo>
                  <a:lnTo>
                    <a:pt x="33870" y="64249"/>
                  </a:lnTo>
                  <a:cubicBezTo>
                    <a:pt x="33848" y="64274"/>
                    <a:pt x="33821" y="64300"/>
                    <a:pt x="33799" y="64325"/>
                  </a:cubicBezTo>
                  <a:cubicBezTo>
                    <a:pt x="33680" y="64454"/>
                    <a:pt x="33557" y="64585"/>
                    <a:pt x="33424" y="64744"/>
                  </a:cubicBezTo>
                  <a:cubicBezTo>
                    <a:pt x="32946" y="65325"/>
                    <a:pt x="32831" y="65477"/>
                    <a:pt x="32487" y="66238"/>
                  </a:cubicBezTo>
                  <a:cubicBezTo>
                    <a:pt x="32301" y="66645"/>
                    <a:pt x="32008" y="67265"/>
                    <a:pt x="31777" y="67746"/>
                  </a:cubicBezTo>
                  <a:lnTo>
                    <a:pt x="31616" y="68079"/>
                  </a:lnTo>
                  <a:lnTo>
                    <a:pt x="31681" y="67715"/>
                  </a:lnTo>
                  <a:cubicBezTo>
                    <a:pt x="31859" y="66743"/>
                    <a:pt x="31988" y="66144"/>
                    <a:pt x="32070" y="65935"/>
                  </a:cubicBezTo>
                  <a:cubicBezTo>
                    <a:pt x="32146" y="65741"/>
                    <a:pt x="32180" y="65589"/>
                    <a:pt x="32217" y="65444"/>
                  </a:cubicBezTo>
                  <a:lnTo>
                    <a:pt x="32231" y="65376"/>
                  </a:lnTo>
                  <a:cubicBezTo>
                    <a:pt x="32272" y="65203"/>
                    <a:pt x="32313" y="65020"/>
                    <a:pt x="32416" y="64763"/>
                  </a:cubicBezTo>
                  <a:cubicBezTo>
                    <a:pt x="32534" y="64472"/>
                    <a:pt x="32792" y="64280"/>
                    <a:pt x="33042" y="64094"/>
                  </a:cubicBezTo>
                  <a:cubicBezTo>
                    <a:pt x="33216" y="63965"/>
                    <a:pt x="33414" y="63819"/>
                    <a:pt x="33549" y="63637"/>
                  </a:cubicBezTo>
                  <a:cubicBezTo>
                    <a:pt x="33858" y="63226"/>
                    <a:pt x="34007" y="62909"/>
                    <a:pt x="34040" y="62580"/>
                  </a:cubicBezTo>
                  <a:cubicBezTo>
                    <a:pt x="34061" y="62408"/>
                    <a:pt x="34101" y="62375"/>
                    <a:pt x="34218" y="62310"/>
                  </a:cubicBezTo>
                  <a:cubicBezTo>
                    <a:pt x="34277" y="62277"/>
                    <a:pt x="34349" y="62236"/>
                    <a:pt x="34437" y="62164"/>
                  </a:cubicBezTo>
                  <a:cubicBezTo>
                    <a:pt x="34554" y="62062"/>
                    <a:pt x="34687" y="61939"/>
                    <a:pt x="34869" y="61767"/>
                  </a:cubicBezTo>
                  <a:lnTo>
                    <a:pt x="34901" y="61737"/>
                  </a:lnTo>
                  <a:cubicBezTo>
                    <a:pt x="35024" y="61620"/>
                    <a:pt x="35153" y="61499"/>
                    <a:pt x="35298" y="61373"/>
                  </a:cubicBezTo>
                  <a:cubicBezTo>
                    <a:pt x="35527" y="61164"/>
                    <a:pt x="35517" y="60792"/>
                    <a:pt x="35511" y="60462"/>
                  </a:cubicBezTo>
                  <a:cubicBezTo>
                    <a:pt x="35505" y="60239"/>
                    <a:pt x="35505" y="60059"/>
                    <a:pt x="35552" y="59940"/>
                  </a:cubicBezTo>
                  <a:cubicBezTo>
                    <a:pt x="35630" y="59740"/>
                    <a:pt x="35830" y="59666"/>
                    <a:pt x="36006" y="59603"/>
                  </a:cubicBezTo>
                  <a:cubicBezTo>
                    <a:pt x="36123" y="59558"/>
                    <a:pt x="36207" y="59527"/>
                    <a:pt x="36262" y="59472"/>
                  </a:cubicBezTo>
                  <a:cubicBezTo>
                    <a:pt x="36352" y="59382"/>
                    <a:pt x="36538" y="58981"/>
                    <a:pt x="36794" y="58422"/>
                  </a:cubicBezTo>
                  <a:lnTo>
                    <a:pt x="36866" y="58267"/>
                  </a:lnTo>
                  <a:cubicBezTo>
                    <a:pt x="36958" y="58068"/>
                    <a:pt x="37044" y="57880"/>
                    <a:pt x="37115" y="57735"/>
                  </a:cubicBezTo>
                  <a:cubicBezTo>
                    <a:pt x="37285" y="57399"/>
                    <a:pt x="37359" y="57050"/>
                    <a:pt x="37410" y="56816"/>
                  </a:cubicBezTo>
                  <a:lnTo>
                    <a:pt x="37412" y="56804"/>
                  </a:lnTo>
                  <a:cubicBezTo>
                    <a:pt x="37440" y="56679"/>
                    <a:pt x="37457" y="56601"/>
                    <a:pt x="37471" y="56575"/>
                  </a:cubicBezTo>
                  <a:lnTo>
                    <a:pt x="37473" y="56569"/>
                  </a:lnTo>
                  <a:cubicBezTo>
                    <a:pt x="37520" y="56499"/>
                    <a:pt x="37518" y="56366"/>
                    <a:pt x="37512" y="56172"/>
                  </a:cubicBezTo>
                  <a:cubicBezTo>
                    <a:pt x="37508" y="56055"/>
                    <a:pt x="37502" y="55922"/>
                    <a:pt x="37518" y="55822"/>
                  </a:cubicBezTo>
                  <a:cubicBezTo>
                    <a:pt x="37532" y="55726"/>
                    <a:pt x="37584" y="55456"/>
                    <a:pt x="37637" y="55173"/>
                  </a:cubicBezTo>
                  <a:lnTo>
                    <a:pt x="37651" y="55104"/>
                  </a:lnTo>
                  <a:cubicBezTo>
                    <a:pt x="37729" y="54703"/>
                    <a:pt x="37809" y="54288"/>
                    <a:pt x="37827" y="54134"/>
                  </a:cubicBezTo>
                  <a:cubicBezTo>
                    <a:pt x="37858" y="53887"/>
                    <a:pt x="37760" y="53717"/>
                    <a:pt x="37637" y="53508"/>
                  </a:cubicBezTo>
                  <a:lnTo>
                    <a:pt x="37633" y="53500"/>
                  </a:lnTo>
                  <a:cubicBezTo>
                    <a:pt x="37610" y="53461"/>
                    <a:pt x="37586" y="53420"/>
                    <a:pt x="37563" y="53379"/>
                  </a:cubicBezTo>
                  <a:cubicBezTo>
                    <a:pt x="37504" y="53273"/>
                    <a:pt x="37457" y="53152"/>
                    <a:pt x="37406" y="53025"/>
                  </a:cubicBezTo>
                  <a:lnTo>
                    <a:pt x="37397" y="53005"/>
                  </a:lnTo>
                  <a:cubicBezTo>
                    <a:pt x="37326" y="52823"/>
                    <a:pt x="37246" y="52616"/>
                    <a:pt x="37115" y="52411"/>
                  </a:cubicBezTo>
                  <a:cubicBezTo>
                    <a:pt x="36904" y="52084"/>
                    <a:pt x="36833" y="51851"/>
                    <a:pt x="36829" y="51841"/>
                  </a:cubicBezTo>
                  <a:cubicBezTo>
                    <a:pt x="36825" y="51822"/>
                    <a:pt x="36812" y="51810"/>
                    <a:pt x="36796" y="51804"/>
                  </a:cubicBezTo>
                  <a:cubicBezTo>
                    <a:pt x="36792" y="51803"/>
                    <a:pt x="36787" y="51802"/>
                    <a:pt x="36782" y="51802"/>
                  </a:cubicBezTo>
                  <a:cubicBezTo>
                    <a:pt x="36772" y="51802"/>
                    <a:pt x="36759" y="51805"/>
                    <a:pt x="36747" y="51814"/>
                  </a:cubicBezTo>
                  <a:cubicBezTo>
                    <a:pt x="36702" y="51851"/>
                    <a:pt x="36604" y="51920"/>
                    <a:pt x="36479" y="52004"/>
                  </a:cubicBezTo>
                  <a:lnTo>
                    <a:pt x="36409" y="52049"/>
                  </a:lnTo>
                  <a:cubicBezTo>
                    <a:pt x="36078" y="52278"/>
                    <a:pt x="35622" y="52591"/>
                    <a:pt x="35431" y="52784"/>
                  </a:cubicBezTo>
                  <a:cubicBezTo>
                    <a:pt x="35380" y="52835"/>
                    <a:pt x="35319" y="52892"/>
                    <a:pt x="35249" y="52954"/>
                  </a:cubicBezTo>
                  <a:lnTo>
                    <a:pt x="35216" y="52980"/>
                  </a:lnTo>
                  <a:cubicBezTo>
                    <a:pt x="34914" y="53250"/>
                    <a:pt x="34502" y="53619"/>
                    <a:pt x="34414" y="54013"/>
                  </a:cubicBezTo>
                  <a:cubicBezTo>
                    <a:pt x="34363" y="54249"/>
                    <a:pt x="34271" y="54513"/>
                    <a:pt x="34189" y="54740"/>
                  </a:cubicBezTo>
                  <a:cubicBezTo>
                    <a:pt x="34091" y="55024"/>
                    <a:pt x="34020" y="55239"/>
                    <a:pt x="33999" y="55401"/>
                  </a:cubicBezTo>
                  <a:cubicBezTo>
                    <a:pt x="33968" y="55656"/>
                    <a:pt x="33733" y="56029"/>
                    <a:pt x="33459" y="56458"/>
                  </a:cubicBezTo>
                  <a:lnTo>
                    <a:pt x="33316" y="56689"/>
                  </a:lnTo>
                  <a:cubicBezTo>
                    <a:pt x="33150" y="56955"/>
                    <a:pt x="33048" y="57170"/>
                    <a:pt x="32929" y="57424"/>
                  </a:cubicBezTo>
                  <a:cubicBezTo>
                    <a:pt x="32823" y="57655"/>
                    <a:pt x="32712" y="57894"/>
                    <a:pt x="32520" y="58208"/>
                  </a:cubicBezTo>
                  <a:cubicBezTo>
                    <a:pt x="32303" y="58566"/>
                    <a:pt x="32084" y="58877"/>
                    <a:pt x="31974" y="59030"/>
                  </a:cubicBezTo>
                  <a:lnTo>
                    <a:pt x="31833" y="59226"/>
                  </a:lnTo>
                  <a:lnTo>
                    <a:pt x="31882" y="58991"/>
                  </a:lnTo>
                  <a:cubicBezTo>
                    <a:pt x="31953" y="58654"/>
                    <a:pt x="32086" y="58052"/>
                    <a:pt x="32197" y="57813"/>
                  </a:cubicBezTo>
                  <a:lnTo>
                    <a:pt x="32260" y="57674"/>
                  </a:lnTo>
                  <a:cubicBezTo>
                    <a:pt x="32381" y="57414"/>
                    <a:pt x="32416" y="57334"/>
                    <a:pt x="32477" y="56974"/>
                  </a:cubicBezTo>
                  <a:cubicBezTo>
                    <a:pt x="32542" y="56577"/>
                    <a:pt x="32745" y="56374"/>
                    <a:pt x="33050" y="56070"/>
                  </a:cubicBezTo>
                  <a:cubicBezTo>
                    <a:pt x="33287" y="55832"/>
                    <a:pt x="33334" y="55669"/>
                    <a:pt x="33408" y="55398"/>
                  </a:cubicBezTo>
                  <a:cubicBezTo>
                    <a:pt x="33430" y="55308"/>
                    <a:pt x="33461" y="55196"/>
                    <a:pt x="33510" y="55051"/>
                  </a:cubicBezTo>
                  <a:cubicBezTo>
                    <a:pt x="33680" y="54543"/>
                    <a:pt x="33715" y="54371"/>
                    <a:pt x="33786" y="53905"/>
                  </a:cubicBezTo>
                  <a:cubicBezTo>
                    <a:pt x="33846" y="53516"/>
                    <a:pt x="34124" y="53260"/>
                    <a:pt x="34511" y="52907"/>
                  </a:cubicBezTo>
                  <a:lnTo>
                    <a:pt x="34633" y="52794"/>
                  </a:lnTo>
                  <a:cubicBezTo>
                    <a:pt x="35075" y="52387"/>
                    <a:pt x="35219" y="52209"/>
                    <a:pt x="35572" y="51753"/>
                  </a:cubicBezTo>
                  <a:cubicBezTo>
                    <a:pt x="35798" y="51460"/>
                    <a:pt x="36008" y="51399"/>
                    <a:pt x="36178" y="51348"/>
                  </a:cubicBezTo>
                  <a:cubicBezTo>
                    <a:pt x="36270" y="51319"/>
                    <a:pt x="36346" y="51296"/>
                    <a:pt x="36422" y="51247"/>
                  </a:cubicBezTo>
                  <a:cubicBezTo>
                    <a:pt x="36577" y="51145"/>
                    <a:pt x="36595" y="51002"/>
                    <a:pt x="36620" y="50820"/>
                  </a:cubicBezTo>
                  <a:cubicBezTo>
                    <a:pt x="36634" y="50717"/>
                    <a:pt x="36651" y="50615"/>
                    <a:pt x="36683" y="50492"/>
                  </a:cubicBezTo>
                  <a:cubicBezTo>
                    <a:pt x="36718" y="50376"/>
                    <a:pt x="36749" y="50280"/>
                    <a:pt x="36792" y="50177"/>
                  </a:cubicBezTo>
                  <a:lnTo>
                    <a:pt x="36796" y="50163"/>
                  </a:lnTo>
                  <a:cubicBezTo>
                    <a:pt x="36855" y="50007"/>
                    <a:pt x="36906" y="49870"/>
                    <a:pt x="36927" y="49588"/>
                  </a:cubicBezTo>
                  <a:cubicBezTo>
                    <a:pt x="36945" y="49355"/>
                    <a:pt x="37070" y="49293"/>
                    <a:pt x="37215" y="49224"/>
                  </a:cubicBezTo>
                  <a:cubicBezTo>
                    <a:pt x="37320" y="49173"/>
                    <a:pt x="37438" y="49117"/>
                    <a:pt x="37502" y="48987"/>
                  </a:cubicBezTo>
                  <a:cubicBezTo>
                    <a:pt x="37600" y="48782"/>
                    <a:pt x="37569" y="47814"/>
                    <a:pt x="37516" y="47047"/>
                  </a:cubicBezTo>
                  <a:lnTo>
                    <a:pt x="37510" y="46984"/>
                  </a:lnTo>
                  <a:close/>
                  <a:moveTo>
                    <a:pt x="36686" y="12446"/>
                  </a:moveTo>
                  <a:cubicBezTo>
                    <a:pt x="37900" y="12446"/>
                    <a:pt x="39483" y="12525"/>
                    <a:pt x="41234" y="12815"/>
                  </a:cubicBezTo>
                  <a:cubicBezTo>
                    <a:pt x="43322" y="13156"/>
                    <a:pt x="45276" y="13735"/>
                    <a:pt x="47044" y="14529"/>
                  </a:cubicBezTo>
                  <a:cubicBezTo>
                    <a:pt x="49225" y="15511"/>
                    <a:pt x="51134" y="16831"/>
                    <a:pt x="52711" y="18455"/>
                  </a:cubicBezTo>
                  <a:cubicBezTo>
                    <a:pt x="60312" y="26273"/>
                    <a:pt x="66155" y="30680"/>
                    <a:pt x="71661" y="32744"/>
                  </a:cubicBezTo>
                  <a:cubicBezTo>
                    <a:pt x="72712" y="33137"/>
                    <a:pt x="73946" y="33493"/>
                    <a:pt x="75247" y="33869"/>
                  </a:cubicBezTo>
                  <a:lnTo>
                    <a:pt x="75349" y="33898"/>
                  </a:lnTo>
                  <a:cubicBezTo>
                    <a:pt x="81325" y="35610"/>
                    <a:pt x="88764" y="37746"/>
                    <a:pt x="89937" y="46051"/>
                  </a:cubicBezTo>
                  <a:cubicBezTo>
                    <a:pt x="91637" y="58255"/>
                    <a:pt x="88762" y="66735"/>
                    <a:pt x="81141" y="71983"/>
                  </a:cubicBezTo>
                  <a:cubicBezTo>
                    <a:pt x="76344" y="75287"/>
                    <a:pt x="69414" y="77531"/>
                    <a:pt x="64447" y="78837"/>
                  </a:cubicBezTo>
                  <a:cubicBezTo>
                    <a:pt x="58511" y="80394"/>
                    <a:pt x="52934" y="81239"/>
                    <a:pt x="50266" y="81365"/>
                  </a:cubicBezTo>
                  <a:lnTo>
                    <a:pt x="50203" y="81367"/>
                  </a:lnTo>
                  <a:lnTo>
                    <a:pt x="50203" y="81367"/>
                  </a:lnTo>
                  <a:lnTo>
                    <a:pt x="50213" y="81304"/>
                  </a:lnTo>
                  <a:cubicBezTo>
                    <a:pt x="50350" y="80502"/>
                    <a:pt x="50450" y="79686"/>
                    <a:pt x="50553" y="78849"/>
                  </a:cubicBezTo>
                  <a:lnTo>
                    <a:pt x="50559" y="78810"/>
                  </a:lnTo>
                  <a:cubicBezTo>
                    <a:pt x="50588" y="78550"/>
                    <a:pt x="50622" y="78288"/>
                    <a:pt x="50653" y="78031"/>
                  </a:cubicBezTo>
                  <a:cubicBezTo>
                    <a:pt x="50755" y="77224"/>
                    <a:pt x="50919" y="76322"/>
                    <a:pt x="51124" y="75228"/>
                  </a:cubicBezTo>
                  <a:lnTo>
                    <a:pt x="51126" y="75217"/>
                  </a:lnTo>
                  <a:cubicBezTo>
                    <a:pt x="51977" y="70592"/>
                    <a:pt x="53266" y="63599"/>
                    <a:pt x="50187" y="56587"/>
                  </a:cubicBezTo>
                  <a:cubicBezTo>
                    <a:pt x="49951" y="56053"/>
                    <a:pt x="49724" y="55511"/>
                    <a:pt x="49513" y="55002"/>
                  </a:cubicBezTo>
                  <a:cubicBezTo>
                    <a:pt x="48212" y="51871"/>
                    <a:pt x="46983" y="48917"/>
                    <a:pt x="42966" y="45257"/>
                  </a:cubicBezTo>
                  <a:cubicBezTo>
                    <a:pt x="42958" y="45248"/>
                    <a:pt x="42948" y="45244"/>
                    <a:pt x="42938" y="45244"/>
                  </a:cubicBezTo>
                  <a:cubicBezTo>
                    <a:pt x="42936" y="45244"/>
                    <a:pt x="42934" y="45244"/>
                    <a:pt x="42932" y="45245"/>
                  </a:cubicBezTo>
                  <a:cubicBezTo>
                    <a:pt x="42919" y="45245"/>
                    <a:pt x="42905" y="45253"/>
                    <a:pt x="42895" y="45263"/>
                  </a:cubicBezTo>
                  <a:cubicBezTo>
                    <a:pt x="42885" y="45273"/>
                    <a:pt x="42881" y="45285"/>
                    <a:pt x="42881" y="45302"/>
                  </a:cubicBezTo>
                  <a:cubicBezTo>
                    <a:pt x="42881" y="45314"/>
                    <a:pt x="42889" y="45326"/>
                    <a:pt x="42899" y="45337"/>
                  </a:cubicBezTo>
                  <a:cubicBezTo>
                    <a:pt x="46903" y="48987"/>
                    <a:pt x="48126" y="51927"/>
                    <a:pt x="49419" y="55042"/>
                  </a:cubicBezTo>
                  <a:cubicBezTo>
                    <a:pt x="49640" y="55574"/>
                    <a:pt x="49857" y="56096"/>
                    <a:pt x="50094" y="56630"/>
                  </a:cubicBezTo>
                  <a:cubicBezTo>
                    <a:pt x="53165" y="63625"/>
                    <a:pt x="51881" y="70596"/>
                    <a:pt x="51025" y="75209"/>
                  </a:cubicBezTo>
                  <a:lnTo>
                    <a:pt x="51011" y="75289"/>
                  </a:lnTo>
                  <a:cubicBezTo>
                    <a:pt x="50819" y="76324"/>
                    <a:pt x="50655" y="77220"/>
                    <a:pt x="50555" y="78018"/>
                  </a:cubicBezTo>
                  <a:cubicBezTo>
                    <a:pt x="50522" y="78288"/>
                    <a:pt x="50489" y="78562"/>
                    <a:pt x="50455" y="78837"/>
                  </a:cubicBezTo>
                  <a:lnTo>
                    <a:pt x="50455" y="78841"/>
                  </a:lnTo>
                  <a:cubicBezTo>
                    <a:pt x="49927" y="83215"/>
                    <a:pt x="49380" y="87738"/>
                    <a:pt x="43144" y="89766"/>
                  </a:cubicBezTo>
                  <a:cubicBezTo>
                    <a:pt x="41939" y="90161"/>
                    <a:pt x="40603" y="90357"/>
                    <a:pt x="39167" y="90357"/>
                  </a:cubicBezTo>
                  <a:cubicBezTo>
                    <a:pt x="38832" y="90357"/>
                    <a:pt x="38490" y="90347"/>
                    <a:pt x="38144" y="90324"/>
                  </a:cubicBezTo>
                  <a:cubicBezTo>
                    <a:pt x="36673" y="90232"/>
                    <a:pt x="35104" y="89948"/>
                    <a:pt x="33473" y="89475"/>
                  </a:cubicBezTo>
                  <a:cubicBezTo>
                    <a:pt x="30738" y="88682"/>
                    <a:pt x="28723" y="87616"/>
                    <a:pt x="28500" y="87495"/>
                  </a:cubicBezTo>
                  <a:lnTo>
                    <a:pt x="28496" y="87493"/>
                  </a:lnTo>
                  <a:cubicBezTo>
                    <a:pt x="28487" y="87489"/>
                    <a:pt x="27710" y="87076"/>
                    <a:pt x="25586" y="86560"/>
                  </a:cubicBezTo>
                  <a:cubicBezTo>
                    <a:pt x="23252" y="85989"/>
                    <a:pt x="15314" y="83460"/>
                    <a:pt x="11140" y="74794"/>
                  </a:cubicBezTo>
                  <a:cubicBezTo>
                    <a:pt x="8163" y="68611"/>
                    <a:pt x="7101" y="64094"/>
                    <a:pt x="7351" y="58678"/>
                  </a:cubicBezTo>
                  <a:lnTo>
                    <a:pt x="7351" y="58664"/>
                  </a:lnTo>
                  <a:lnTo>
                    <a:pt x="7357" y="58649"/>
                  </a:lnTo>
                  <a:cubicBezTo>
                    <a:pt x="7367" y="58635"/>
                    <a:pt x="7367" y="58613"/>
                    <a:pt x="7361" y="58594"/>
                  </a:cubicBezTo>
                  <a:lnTo>
                    <a:pt x="7355" y="58582"/>
                  </a:lnTo>
                  <a:lnTo>
                    <a:pt x="7355" y="58568"/>
                  </a:lnTo>
                  <a:cubicBezTo>
                    <a:pt x="7425" y="57170"/>
                    <a:pt x="7576" y="55660"/>
                    <a:pt x="7834" y="53817"/>
                  </a:cubicBezTo>
                  <a:cubicBezTo>
                    <a:pt x="8073" y="52109"/>
                    <a:pt x="8517" y="50466"/>
                    <a:pt x="9147" y="48939"/>
                  </a:cubicBezTo>
                  <a:cubicBezTo>
                    <a:pt x="9708" y="47593"/>
                    <a:pt x="10420" y="46321"/>
                    <a:pt x="11265" y="45161"/>
                  </a:cubicBezTo>
                  <a:lnTo>
                    <a:pt x="11310" y="45099"/>
                  </a:lnTo>
                  <a:lnTo>
                    <a:pt x="11351" y="45163"/>
                  </a:lnTo>
                  <a:cubicBezTo>
                    <a:pt x="11406" y="45253"/>
                    <a:pt x="11488" y="45418"/>
                    <a:pt x="11557" y="45703"/>
                  </a:cubicBezTo>
                  <a:cubicBezTo>
                    <a:pt x="11607" y="45901"/>
                    <a:pt x="11621" y="46018"/>
                    <a:pt x="11629" y="46110"/>
                  </a:cubicBezTo>
                  <a:cubicBezTo>
                    <a:pt x="11643" y="46227"/>
                    <a:pt x="11652" y="46280"/>
                    <a:pt x="11731" y="46439"/>
                  </a:cubicBezTo>
                  <a:cubicBezTo>
                    <a:pt x="11846" y="46673"/>
                    <a:pt x="11903" y="46826"/>
                    <a:pt x="11977" y="47033"/>
                  </a:cubicBezTo>
                  <a:lnTo>
                    <a:pt x="12022" y="47157"/>
                  </a:lnTo>
                  <a:cubicBezTo>
                    <a:pt x="12091" y="47344"/>
                    <a:pt x="12087" y="47432"/>
                    <a:pt x="12079" y="47626"/>
                  </a:cubicBezTo>
                  <a:lnTo>
                    <a:pt x="12079" y="47640"/>
                  </a:lnTo>
                  <a:cubicBezTo>
                    <a:pt x="12073" y="47730"/>
                    <a:pt x="12071" y="47833"/>
                    <a:pt x="12071" y="47968"/>
                  </a:cubicBezTo>
                  <a:cubicBezTo>
                    <a:pt x="12071" y="48424"/>
                    <a:pt x="12222" y="48676"/>
                    <a:pt x="12497" y="49132"/>
                  </a:cubicBezTo>
                  <a:lnTo>
                    <a:pt x="12580" y="49275"/>
                  </a:lnTo>
                  <a:cubicBezTo>
                    <a:pt x="12799" y="49643"/>
                    <a:pt x="12805" y="49651"/>
                    <a:pt x="12846" y="49946"/>
                  </a:cubicBezTo>
                  <a:lnTo>
                    <a:pt x="12871" y="50124"/>
                  </a:lnTo>
                  <a:cubicBezTo>
                    <a:pt x="12916" y="50429"/>
                    <a:pt x="12857" y="50511"/>
                    <a:pt x="12756" y="50615"/>
                  </a:cubicBezTo>
                  <a:lnTo>
                    <a:pt x="12754" y="50617"/>
                  </a:lnTo>
                  <a:cubicBezTo>
                    <a:pt x="12705" y="50668"/>
                    <a:pt x="12652" y="50726"/>
                    <a:pt x="12615" y="50820"/>
                  </a:cubicBezTo>
                  <a:cubicBezTo>
                    <a:pt x="12593" y="50881"/>
                    <a:pt x="12560" y="50951"/>
                    <a:pt x="12517" y="51041"/>
                  </a:cubicBezTo>
                  <a:lnTo>
                    <a:pt x="12511" y="51053"/>
                  </a:lnTo>
                  <a:cubicBezTo>
                    <a:pt x="12407" y="51280"/>
                    <a:pt x="12276" y="51560"/>
                    <a:pt x="12200" y="51941"/>
                  </a:cubicBezTo>
                  <a:cubicBezTo>
                    <a:pt x="12179" y="52043"/>
                    <a:pt x="12161" y="52139"/>
                    <a:pt x="12145" y="52233"/>
                  </a:cubicBezTo>
                  <a:lnTo>
                    <a:pt x="12141" y="52262"/>
                  </a:lnTo>
                  <a:cubicBezTo>
                    <a:pt x="12079" y="52622"/>
                    <a:pt x="12026" y="52933"/>
                    <a:pt x="11846" y="53213"/>
                  </a:cubicBezTo>
                  <a:cubicBezTo>
                    <a:pt x="11629" y="53549"/>
                    <a:pt x="11443" y="53839"/>
                    <a:pt x="11529" y="54212"/>
                  </a:cubicBezTo>
                  <a:cubicBezTo>
                    <a:pt x="11596" y="54508"/>
                    <a:pt x="11586" y="55055"/>
                    <a:pt x="11551" y="55435"/>
                  </a:cubicBezTo>
                  <a:cubicBezTo>
                    <a:pt x="11527" y="55734"/>
                    <a:pt x="11161" y="57256"/>
                    <a:pt x="11138" y="57340"/>
                  </a:cubicBezTo>
                  <a:cubicBezTo>
                    <a:pt x="11132" y="57367"/>
                    <a:pt x="11146" y="57391"/>
                    <a:pt x="11169" y="57399"/>
                  </a:cubicBezTo>
                  <a:cubicBezTo>
                    <a:pt x="11175" y="57402"/>
                    <a:pt x="11181" y="57403"/>
                    <a:pt x="11187" y="57403"/>
                  </a:cubicBezTo>
                  <a:cubicBezTo>
                    <a:pt x="11207" y="57403"/>
                    <a:pt x="11226" y="57392"/>
                    <a:pt x="11234" y="57375"/>
                  </a:cubicBezTo>
                  <a:cubicBezTo>
                    <a:pt x="11240" y="57363"/>
                    <a:pt x="11856" y="56106"/>
                    <a:pt x="11958" y="55902"/>
                  </a:cubicBezTo>
                  <a:cubicBezTo>
                    <a:pt x="12020" y="55779"/>
                    <a:pt x="12022" y="55550"/>
                    <a:pt x="12026" y="55333"/>
                  </a:cubicBezTo>
                  <a:lnTo>
                    <a:pt x="12026" y="55325"/>
                  </a:lnTo>
                  <a:cubicBezTo>
                    <a:pt x="12028" y="55126"/>
                    <a:pt x="12032" y="54981"/>
                    <a:pt x="12063" y="54914"/>
                  </a:cubicBezTo>
                  <a:cubicBezTo>
                    <a:pt x="12159" y="54695"/>
                    <a:pt x="12226" y="54398"/>
                    <a:pt x="12247" y="54097"/>
                  </a:cubicBezTo>
                  <a:cubicBezTo>
                    <a:pt x="12274" y="53799"/>
                    <a:pt x="12378" y="53676"/>
                    <a:pt x="12539" y="53492"/>
                  </a:cubicBezTo>
                  <a:lnTo>
                    <a:pt x="12542" y="53490"/>
                  </a:lnTo>
                  <a:lnTo>
                    <a:pt x="12572" y="53457"/>
                  </a:lnTo>
                  <a:cubicBezTo>
                    <a:pt x="12670" y="53346"/>
                    <a:pt x="12681" y="53236"/>
                    <a:pt x="12687" y="53123"/>
                  </a:cubicBezTo>
                  <a:lnTo>
                    <a:pt x="12691" y="53109"/>
                  </a:lnTo>
                  <a:cubicBezTo>
                    <a:pt x="12701" y="52990"/>
                    <a:pt x="12713" y="52857"/>
                    <a:pt x="12810" y="52671"/>
                  </a:cubicBezTo>
                  <a:cubicBezTo>
                    <a:pt x="12940" y="52426"/>
                    <a:pt x="13012" y="52188"/>
                    <a:pt x="13069" y="51994"/>
                  </a:cubicBezTo>
                  <a:lnTo>
                    <a:pt x="13086" y="51935"/>
                  </a:lnTo>
                  <a:cubicBezTo>
                    <a:pt x="13114" y="51837"/>
                    <a:pt x="13141" y="51753"/>
                    <a:pt x="13174" y="51681"/>
                  </a:cubicBezTo>
                  <a:cubicBezTo>
                    <a:pt x="13225" y="51564"/>
                    <a:pt x="13319" y="51305"/>
                    <a:pt x="13452" y="50920"/>
                  </a:cubicBezTo>
                  <a:lnTo>
                    <a:pt x="13483" y="50832"/>
                  </a:lnTo>
                  <a:lnTo>
                    <a:pt x="13542" y="50904"/>
                  </a:lnTo>
                  <a:cubicBezTo>
                    <a:pt x="13685" y="51077"/>
                    <a:pt x="13808" y="51247"/>
                    <a:pt x="13908" y="51405"/>
                  </a:cubicBezTo>
                  <a:lnTo>
                    <a:pt x="14002" y="51554"/>
                  </a:lnTo>
                  <a:cubicBezTo>
                    <a:pt x="14195" y="51857"/>
                    <a:pt x="14373" y="52145"/>
                    <a:pt x="14675" y="52352"/>
                  </a:cubicBezTo>
                  <a:cubicBezTo>
                    <a:pt x="14768" y="52413"/>
                    <a:pt x="14855" y="52469"/>
                    <a:pt x="14941" y="52520"/>
                  </a:cubicBezTo>
                  <a:lnTo>
                    <a:pt x="14964" y="52532"/>
                  </a:lnTo>
                  <a:cubicBezTo>
                    <a:pt x="15183" y="52663"/>
                    <a:pt x="15357" y="52765"/>
                    <a:pt x="15457" y="52956"/>
                  </a:cubicBezTo>
                  <a:cubicBezTo>
                    <a:pt x="15555" y="53134"/>
                    <a:pt x="15637" y="53395"/>
                    <a:pt x="15694" y="53590"/>
                  </a:cubicBezTo>
                  <a:lnTo>
                    <a:pt x="15713" y="53651"/>
                  </a:lnTo>
                  <a:cubicBezTo>
                    <a:pt x="15741" y="53745"/>
                    <a:pt x="15766" y="53827"/>
                    <a:pt x="15793" y="53884"/>
                  </a:cubicBezTo>
                  <a:cubicBezTo>
                    <a:pt x="15848" y="54015"/>
                    <a:pt x="15813" y="54236"/>
                    <a:pt x="15750" y="54584"/>
                  </a:cubicBezTo>
                  <a:cubicBezTo>
                    <a:pt x="15739" y="54648"/>
                    <a:pt x="15725" y="54721"/>
                    <a:pt x="15711" y="54811"/>
                  </a:cubicBezTo>
                  <a:cubicBezTo>
                    <a:pt x="15668" y="55073"/>
                    <a:pt x="15713" y="55231"/>
                    <a:pt x="15770" y="55435"/>
                  </a:cubicBezTo>
                  <a:lnTo>
                    <a:pt x="15774" y="55452"/>
                  </a:lnTo>
                  <a:cubicBezTo>
                    <a:pt x="15823" y="55626"/>
                    <a:pt x="15885" y="55840"/>
                    <a:pt x="15917" y="56198"/>
                  </a:cubicBezTo>
                  <a:cubicBezTo>
                    <a:pt x="15987" y="56925"/>
                    <a:pt x="16210" y="57985"/>
                    <a:pt x="16253" y="58189"/>
                  </a:cubicBezTo>
                  <a:lnTo>
                    <a:pt x="16255" y="58197"/>
                  </a:lnTo>
                  <a:cubicBezTo>
                    <a:pt x="16261" y="58220"/>
                    <a:pt x="16284" y="58238"/>
                    <a:pt x="16306" y="58238"/>
                  </a:cubicBezTo>
                  <a:lnTo>
                    <a:pt x="16316" y="58238"/>
                  </a:lnTo>
                  <a:cubicBezTo>
                    <a:pt x="16343" y="58236"/>
                    <a:pt x="16359" y="58214"/>
                    <a:pt x="16359" y="58187"/>
                  </a:cubicBezTo>
                  <a:lnTo>
                    <a:pt x="16359" y="57125"/>
                  </a:lnTo>
                  <a:lnTo>
                    <a:pt x="16359" y="57039"/>
                  </a:lnTo>
                  <a:cubicBezTo>
                    <a:pt x="16359" y="56992"/>
                    <a:pt x="16363" y="56939"/>
                    <a:pt x="16363" y="56878"/>
                  </a:cubicBezTo>
                  <a:cubicBezTo>
                    <a:pt x="16369" y="56260"/>
                    <a:pt x="16374" y="55660"/>
                    <a:pt x="16333" y="55484"/>
                  </a:cubicBezTo>
                  <a:cubicBezTo>
                    <a:pt x="16281" y="55257"/>
                    <a:pt x="16337" y="54840"/>
                    <a:pt x="16408" y="54551"/>
                  </a:cubicBezTo>
                  <a:cubicBezTo>
                    <a:pt x="16437" y="54441"/>
                    <a:pt x="16439" y="54245"/>
                    <a:pt x="16417" y="53944"/>
                  </a:cubicBezTo>
                  <a:lnTo>
                    <a:pt x="16400" y="53733"/>
                  </a:lnTo>
                  <a:lnTo>
                    <a:pt x="16511" y="53917"/>
                  </a:lnTo>
                  <a:cubicBezTo>
                    <a:pt x="16725" y="54275"/>
                    <a:pt x="17249" y="54942"/>
                    <a:pt x="17431" y="55141"/>
                  </a:cubicBezTo>
                  <a:cubicBezTo>
                    <a:pt x="17550" y="55274"/>
                    <a:pt x="17728" y="55417"/>
                    <a:pt x="17888" y="55546"/>
                  </a:cubicBezTo>
                  <a:lnTo>
                    <a:pt x="17914" y="55568"/>
                  </a:lnTo>
                  <a:cubicBezTo>
                    <a:pt x="18041" y="55669"/>
                    <a:pt x="18168" y="55773"/>
                    <a:pt x="18266" y="55871"/>
                  </a:cubicBezTo>
                  <a:cubicBezTo>
                    <a:pt x="18362" y="55967"/>
                    <a:pt x="18569" y="56147"/>
                    <a:pt x="19005" y="56456"/>
                  </a:cubicBezTo>
                  <a:cubicBezTo>
                    <a:pt x="19015" y="56464"/>
                    <a:pt x="19023" y="56468"/>
                    <a:pt x="19025" y="56471"/>
                  </a:cubicBezTo>
                  <a:cubicBezTo>
                    <a:pt x="19033" y="56477"/>
                    <a:pt x="19042" y="56480"/>
                    <a:pt x="19052" y="56480"/>
                  </a:cubicBezTo>
                  <a:cubicBezTo>
                    <a:pt x="19066" y="56480"/>
                    <a:pt x="19081" y="56473"/>
                    <a:pt x="19091" y="56460"/>
                  </a:cubicBezTo>
                  <a:cubicBezTo>
                    <a:pt x="19111" y="56440"/>
                    <a:pt x="19107" y="56409"/>
                    <a:pt x="19095" y="56393"/>
                  </a:cubicBezTo>
                  <a:lnTo>
                    <a:pt x="18841" y="56088"/>
                  </a:lnTo>
                  <a:lnTo>
                    <a:pt x="18839" y="56080"/>
                  </a:lnTo>
                  <a:cubicBezTo>
                    <a:pt x="18763" y="55908"/>
                    <a:pt x="18434" y="55149"/>
                    <a:pt x="18272" y="54850"/>
                  </a:cubicBezTo>
                  <a:cubicBezTo>
                    <a:pt x="18086" y="54506"/>
                    <a:pt x="17847" y="54265"/>
                    <a:pt x="17540" y="53960"/>
                  </a:cubicBezTo>
                  <a:cubicBezTo>
                    <a:pt x="17311" y="53733"/>
                    <a:pt x="17137" y="53277"/>
                    <a:pt x="17073" y="53093"/>
                  </a:cubicBezTo>
                  <a:lnTo>
                    <a:pt x="17053" y="53031"/>
                  </a:lnTo>
                  <a:lnTo>
                    <a:pt x="17116" y="53023"/>
                  </a:lnTo>
                  <a:cubicBezTo>
                    <a:pt x="17299" y="53004"/>
                    <a:pt x="17759" y="52956"/>
                    <a:pt x="17981" y="52956"/>
                  </a:cubicBezTo>
                  <a:cubicBezTo>
                    <a:pt x="18014" y="52956"/>
                    <a:pt x="18043" y="52957"/>
                    <a:pt x="18063" y="52960"/>
                  </a:cubicBezTo>
                  <a:cubicBezTo>
                    <a:pt x="18139" y="52970"/>
                    <a:pt x="18241" y="52992"/>
                    <a:pt x="18360" y="53023"/>
                  </a:cubicBezTo>
                  <a:lnTo>
                    <a:pt x="18454" y="53048"/>
                  </a:lnTo>
                  <a:cubicBezTo>
                    <a:pt x="18630" y="53091"/>
                    <a:pt x="18829" y="53142"/>
                    <a:pt x="19019" y="53166"/>
                  </a:cubicBezTo>
                  <a:cubicBezTo>
                    <a:pt x="19047" y="53170"/>
                    <a:pt x="19075" y="53172"/>
                    <a:pt x="19102" y="53172"/>
                  </a:cubicBezTo>
                  <a:cubicBezTo>
                    <a:pt x="19401" y="53172"/>
                    <a:pt x="19569" y="52934"/>
                    <a:pt x="19616" y="52857"/>
                  </a:cubicBezTo>
                  <a:cubicBezTo>
                    <a:pt x="19616" y="52857"/>
                    <a:pt x="19616" y="52855"/>
                    <a:pt x="19618" y="52855"/>
                  </a:cubicBezTo>
                  <a:cubicBezTo>
                    <a:pt x="19629" y="52837"/>
                    <a:pt x="19627" y="52814"/>
                    <a:pt x="19610" y="52798"/>
                  </a:cubicBezTo>
                  <a:cubicBezTo>
                    <a:pt x="19597" y="52784"/>
                    <a:pt x="19583" y="52780"/>
                    <a:pt x="19570" y="52780"/>
                  </a:cubicBezTo>
                  <a:cubicBezTo>
                    <a:pt x="19565" y="52780"/>
                    <a:pt x="19559" y="52780"/>
                    <a:pt x="19555" y="52782"/>
                  </a:cubicBezTo>
                  <a:cubicBezTo>
                    <a:pt x="19511" y="52795"/>
                    <a:pt x="19465" y="52800"/>
                    <a:pt x="19417" y="52800"/>
                  </a:cubicBezTo>
                  <a:cubicBezTo>
                    <a:pt x="19235" y="52800"/>
                    <a:pt x="19027" y="52720"/>
                    <a:pt x="18825" y="52641"/>
                  </a:cubicBezTo>
                  <a:lnTo>
                    <a:pt x="18820" y="52639"/>
                  </a:lnTo>
                  <a:cubicBezTo>
                    <a:pt x="18605" y="52553"/>
                    <a:pt x="18382" y="52466"/>
                    <a:pt x="18180" y="52466"/>
                  </a:cubicBezTo>
                  <a:cubicBezTo>
                    <a:pt x="18169" y="52466"/>
                    <a:pt x="18158" y="52466"/>
                    <a:pt x="18147" y="52467"/>
                  </a:cubicBezTo>
                  <a:cubicBezTo>
                    <a:pt x="18067" y="52471"/>
                    <a:pt x="17969" y="52473"/>
                    <a:pt x="17861" y="52473"/>
                  </a:cubicBezTo>
                  <a:cubicBezTo>
                    <a:pt x="17370" y="52473"/>
                    <a:pt x="16669" y="52434"/>
                    <a:pt x="16476" y="52415"/>
                  </a:cubicBezTo>
                  <a:cubicBezTo>
                    <a:pt x="16241" y="52389"/>
                    <a:pt x="15989" y="52170"/>
                    <a:pt x="15895" y="51978"/>
                  </a:cubicBezTo>
                  <a:cubicBezTo>
                    <a:pt x="15817" y="51826"/>
                    <a:pt x="15576" y="51738"/>
                    <a:pt x="15293" y="51636"/>
                  </a:cubicBezTo>
                  <a:lnTo>
                    <a:pt x="15281" y="51630"/>
                  </a:lnTo>
                  <a:cubicBezTo>
                    <a:pt x="15140" y="51579"/>
                    <a:pt x="14988" y="51526"/>
                    <a:pt x="14864" y="51462"/>
                  </a:cubicBezTo>
                  <a:cubicBezTo>
                    <a:pt x="14618" y="51341"/>
                    <a:pt x="14596" y="51262"/>
                    <a:pt x="14565" y="51049"/>
                  </a:cubicBezTo>
                  <a:cubicBezTo>
                    <a:pt x="14563" y="51032"/>
                    <a:pt x="14559" y="51014"/>
                    <a:pt x="14555" y="50994"/>
                  </a:cubicBezTo>
                  <a:cubicBezTo>
                    <a:pt x="14547" y="50951"/>
                    <a:pt x="14538" y="50899"/>
                    <a:pt x="14528" y="50848"/>
                  </a:cubicBezTo>
                  <a:cubicBezTo>
                    <a:pt x="14473" y="50605"/>
                    <a:pt x="14371" y="50533"/>
                    <a:pt x="14231" y="50433"/>
                  </a:cubicBezTo>
                  <a:lnTo>
                    <a:pt x="14227" y="50429"/>
                  </a:lnTo>
                  <a:cubicBezTo>
                    <a:pt x="14168" y="50390"/>
                    <a:pt x="14088" y="50333"/>
                    <a:pt x="13996" y="50249"/>
                  </a:cubicBezTo>
                  <a:cubicBezTo>
                    <a:pt x="13771" y="50046"/>
                    <a:pt x="13648" y="49897"/>
                    <a:pt x="13540" y="49760"/>
                  </a:cubicBezTo>
                  <a:lnTo>
                    <a:pt x="13458" y="49662"/>
                  </a:lnTo>
                  <a:cubicBezTo>
                    <a:pt x="13360" y="49545"/>
                    <a:pt x="13380" y="49306"/>
                    <a:pt x="13407" y="49023"/>
                  </a:cubicBezTo>
                  <a:cubicBezTo>
                    <a:pt x="13411" y="48966"/>
                    <a:pt x="13417" y="48907"/>
                    <a:pt x="13419" y="48845"/>
                  </a:cubicBezTo>
                  <a:cubicBezTo>
                    <a:pt x="13444" y="48450"/>
                    <a:pt x="13417" y="48260"/>
                    <a:pt x="13366" y="47953"/>
                  </a:cubicBezTo>
                  <a:cubicBezTo>
                    <a:pt x="13329" y="47745"/>
                    <a:pt x="13239" y="47428"/>
                    <a:pt x="13174" y="47196"/>
                  </a:cubicBezTo>
                  <a:lnTo>
                    <a:pt x="13155" y="47137"/>
                  </a:lnTo>
                  <a:lnTo>
                    <a:pt x="13217" y="47129"/>
                  </a:lnTo>
                  <a:cubicBezTo>
                    <a:pt x="13309" y="47119"/>
                    <a:pt x="13519" y="47080"/>
                    <a:pt x="13873" y="47008"/>
                  </a:cubicBezTo>
                  <a:cubicBezTo>
                    <a:pt x="13941" y="46996"/>
                    <a:pt x="14006" y="46984"/>
                    <a:pt x="14068" y="46971"/>
                  </a:cubicBezTo>
                  <a:cubicBezTo>
                    <a:pt x="14189" y="46947"/>
                    <a:pt x="14283" y="46926"/>
                    <a:pt x="14332" y="46922"/>
                  </a:cubicBezTo>
                  <a:cubicBezTo>
                    <a:pt x="14341" y="46921"/>
                    <a:pt x="14352" y="46920"/>
                    <a:pt x="14363" y="46920"/>
                  </a:cubicBezTo>
                  <a:cubicBezTo>
                    <a:pt x="14438" y="46920"/>
                    <a:pt x="14548" y="46948"/>
                    <a:pt x="14682" y="46986"/>
                  </a:cubicBezTo>
                  <a:lnTo>
                    <a:pt x="14729" y="46998"/>
                  </a:lnTo>
                  <a:cubicBezTo>
                    <a:pt x="14900" y="47045"/>
                    <a:pt x="15111" y="47104"/>
                    <a:pt x="15355" y="47127"/>
                  </a:cubicBezTo>
                  <a:cubicBezTo>
                    <a:pt x="15772" y="47170"/>
                    <a:pt x="15780" y="47172"/>
                    <a:pt x="15975" y="47299"/>
                  </a:cubicBezTo>
                  <a:lnTo>
                    <a:pt x="16058" y="47352"/>
                  </a:lnTo>
                  <a:cubicBezTo>
                    <a:pt x="16160" y="47416"/>
                    <a:pt x="16271" y="47445"/>
                    <a:pt x="16394" y="47445"/>
                  </a:cubicBezTo>
                  <a:cubicBezTo>
                    <a:pt x="16642" y="47445"/>
                    <a:pt x="16937" y="47328"/>
                    <a:pt x="17298" y="47147"/>
                  </a:cubicBezTo>
                  <a:cubicBezTo>
                    <a:pt x="17716" y="46937"/>
                    <a:pt x="18393" y="46824"/>
                    <a:pt x="18667" y="46783"/>
                  </a:cubicBezTo>
                  <a:cubicBezTo>
                    <a:pt x="18671" y="46783"/>
                    <a:pt x="18677" y="46781"/>
                    <a:pt x="18679" y="46781"/>
                  </a:cubicBezTo>
                  <a:lnTo>
                    <a:pt x="18685" y="46781"/>
                  </a:lnTo>
                  <a:cubicBezTo>
                    <a:pt x="18710" y="46777"/>
                    <a:pt x="18730" y="46759"/>
                    <a:pt x="18730" y="46736"/>
                  </a:cubicBezTo>
                  <a:lnTo>
                    <a:pt x="18730" y="46732"/>
                  </a:lnTo>
                  <a:cubicBezTo>
                    <a:pt x="18733" y="46709"/>
                    <a:pt x="18718" y="46687"/>
                    <a:pt x="18698" y="46679"/>
                  </a:cubicBezTo>
                  <a:lnTo>
                    <a:pt x="18692" y="46677"/>
                  </a:lnTo>
                  <a:cubicBezTo>
                    <a:pt x="18689" y="46675"/>
                    <a:pt x="18431" y="46596"/>
                    <a:pt x="18115" y="46596"/>
                  </a:cubicBezTo>
                  <a:cubicBezTo>
                    <a:pt x="17999" y="46596"/>
                    <a:pt x="17876" y="46607"/>
                    <a:pt x="17755" y="46636"/>
                  </a:cubicBezTo>
                  <a:cubicBezTo>
                    <a:pt x="17669" y="46655"/>
                    <a:pt x="17578" y="46662"/>
                    <a:pt x="17486" y="46662"/>
                  </a:cubicBezTo>
                  <a:cubicBezTo>
                    <a:pt x="17306" y="46662"/>
                    <a:pt x="17120" y="46634"/>
                    <a:pt x="16948" y="46607"/>
                  </a:cubicBezTo>
                  <a:cubicBezTo>
                    <a:pt x="16773" y="46579"/>
                    <a:pt x="16603" y="46554"/>
                    <a:pt x="16442" y="46554"/>
                  </a:cubicBezTo>
                  <a:cubicBezTo>
                    <a:pt x="16415" y="46554"/>
                    <a:pt x="16389" y="46555"/>
                    <a:pt x="16363" y="46556"/>
                  </a:cubicBezTo>
                  <a:cubicBezTo>
                    <a:pt x="16346" y="46557"/>
                    <a:pt x="16330" y="46557"/>
                    <a:pt x="16314" y="46557"/>
                  </a:cubicBezTo>
                  <a:cubicBezTo>
                    <a:pt x="16071" y="46557"/>
                    <a:pt x="15982" y="46442"/>
                    <a:pt x="15868" y="46300"/>
                  </a:cubicBezTo>
                  <a:lnTo>
                    <a:pt x="15854" y="46280"/>
                  </a:lnTo>
                  <a:cubicBezTo>
                    <a:pt x="15815" y="46231"/>
                    <a:pt x="15776" y="46180"/>
                    <a:pt x="15731" y="46135"/>
                  </a:cubicBezTo>
                  <a:cubicBezTo>
                    <a:pt x="15654" y="46057"/>
                    <a:pt x="15557" y="46027"/>
                    <a:pt x="15444" y="46027"/>
                  </a:cubicBezTo>
                  <a:cubicBezTo>
                    <a:pt x="15249" y="46027"/>
                    <a:pt x="15007" y="46118"/>
                    <a:pt x="14743" y="46216"/>
                  </a:cubicBezTo>
                  <a:lnTo>
                    <a:pt x="14587" y="46276"/>
                  </a:lnTo>
                  <a:cubicBezTo>
                    <a:pt x="14499" y="46309"/>
                    <a:pt x="14432" y="46323"/>
                    <a:pt x="14381" y="46323"/>
                  </a:cubicBezTo>
                  <a:cubicBezTo>
                    <a:pt x="14271" y="46323"/>
                    <a:pt x="14226" y="46258"/>
                    <a:pt x="14170" y="46165"/>
                  </a:cubicBezTo>
                  <a:lnTo>
                    <a:pt x="14168" y="46159"/>
                  </a:lnTo>
                  <a:cubicBezTo>
                    <a:pt x="14129" y="46092"/>
                    <a:pt x="14088" y="46020"/>
                    <a:pt x="14013" y="45973"/>
                  </a:cubicBezTo>
                  <a:cubicBezTo>
                    <a:pt x="13959" y="45940"/>
                    <a:pt x="13902" y="45926"/>
                    <a:pt x="13842" y="45926"/>
                  </a:cubicBezTo>
                  <a:cubicBezTo>
                    <a:pt x="13714" y="45926"/>
                    <a:pt x="13571" y="45987"/>
                    <a:pt x="13413" y="46055"/>
                  </a:cubicBezTo>
                  <a:lnTo>
                    <a:pt x="13382" y="46067"/>
                  </a:lnTo>
                  <a:cubicBezTo>
                    <a:pt x="13296" y="46106"/>
                    <a:pt x="13204" y="46145"/>
                    <a:pt x="13112" y="46173"/>
                  </a:cubicBezTo>
                  <a:cubicBezTo>
                    <a:pt x="13066" y="46188"/>
                    <a:pt x="13032" y="46196"/>
                    <a:pt x="13005" y="46196"/>
                  </a:cubicBezTo>
                  <a:cubicBezTo>
                    <a:pt x="12954" y="46196"/>
                    <a:pt x="12927" y="46165"/>
                    <a:pt x="12887" y="46081"/>
                  </a:cubicBezTo>
                  <a:cubicBezTo>
                    <a:pt x="12850" y="45999"/>
                    <a:pt x="12803" y="45903"/>
                    <a:pt x="12695" y="45817"/>
                  </a:cubicBezTo>
                  <a:cubicBezTo>
                    <a:pt x="12507" y="45668"/>
                    <a:pt x="12460" y="45601"/>
                    <a:pt x="12366" y="45461"/>
                  </a:cubicBezTo>
                  <a:lnTo>
                    <a:pt x="12359" y="45451"/>
                  </a:lnTo>
                  <a:cubicBezTo>
                    <a:pt x="12349" y="45437"/>
                    <a:pt x="12337" y="45418"/>
                    <a:pt x="12325" y="45400"/>
                  </a:cubicBezTo>
                  <a:cubicBezTo>
                    <a:pt x="12302" y="45367"/>
                    <a:pt x="12276" y="45328"/>
                    <a:pt x="12243" y="45285"/>
                  </a:cubicBezTo>
                  <a:cubicBezTo>
                    <a:pt x="12132" y="45134"/>
                    <a:pt x="12132" y="45060"/>
                    <a:pt x="12149" y="44960"/>
                  </a:cubicBezTo>
                  <a:cubicBezTo>
                    <a:pt x="12159" y="44899"/>
                    <a:pt x="12165" y="44829"/>
                    <a:pt x="12145" y="44735"/>
                  </a:cubicBezTo>
                  <a:cubicBezTo>
                    <a:pt x="12102" y="44543"/>
                    <a:pt x="12006" y="44338"/>
                    <a:pt x="11977" y="44283"/>
                  </a:cubicBezTo>
                  <a:lnTo>
                    <a:pt x="11960" y="44252"/>
                  </a:lnTo>
                  <a:lnTo>
                    <a:pt x="11981" y="44226"/>
                  </a:lnTo>
                  <a:cubicBezTo>
                    <a:pt x="14025" y="41781"/>
                    <a:pt x="16030" y="40696"/>
                    <a:pt x="16797" y="40347"/>
                  </a:cubicBezTo>
                  <a:cubicBezTo>
                    <a:pt x="16809" y="40342"/>
                    <a:pt x="16820" y="40332"/>
                    <a:pt x="16826" y="40316"/>
                  </a:cubicBezTo>
                  <a:cubicBezTo>
                    <a:pt x="16830" y="40304"/>
                    <a:pt x="16830" y="40291"/>
                    <a:pt x="16826" y="40277"/>
                  </a:cubicBezTo>
                  <a:cubicBezTo>
                    <a:pt x="16820" y="40265"/>
                    <a:pt x="16809" y="40255"/>
                    <a:pt x="16795" y="40250"/>
                  </a:cubicBezTo>
                  <a:cubicBezTo>
                    <a:pt x="16789" y="40247"/>
                    <a:pt x="16782" y="40246"/>
                    <a:pt x="16776" y="40246"/>
                  </a:cubicBezTo>
                  <a:cubicBezTo>
                    <a:pt x="16769" y="40246"/>
                    <a:pt x="16762" y="40247"/>
                    <a:pt x="16756" y="40250"/>
                  </a:cubicBezTo>
                  <a:cubicBezTo>
                    <a:pt x="16376" y="40424"/>
                    <a:pt x="15981" y="40641"/>
                    <a:pt x="15582" y="40891"/>
                  </a:cubicBezTo>
                  <a:lnTo>
                    <a:pt x="15527" y="40928"/>
                  </a:lnTo>
                  <a:lnTo>
                    <a:pt x="15506" y="40864"/>
                  </a:lnTo>
                  <a:cubicBezTo>
                    <a:pt x="15387" y="40482"/>
                    <a:pt x="14354" y="37034"/>
                    <a:pt x="14291" y="33014"/>
                  </a:cubicBezTo>
                  <a:lnTo>
                    <a:pt x="14291" y="33008"/>
                  </a:lnTo>
                  <a:lnTo>
                    <a:pt x="14293" y="33000"/>
                  </a:lnTo>
                  <a:cubicBezTo>
                    <a:pt x="14293" y="32994"/>
                    <a:pt x="14291" y="32989"/>
                    <a:pt x="14291" y="32983"/>
                  </a:cubicBezTo>
                  <a:cubicBezTo>
                    <a:pt x="14262" y="31029"/>
                    <a:pt x="14471" y="29237"/>
                    <a:pt x="14905" y="27652"/>
                  </a:cubicBezTo>
                  <a:cubicBezTo>
                    <a:pt x="15432" y="25730"/>
                    <a:pt x="16302" y="24098"/>
                    <a:pt x="17489" y="22793"/>
                  </a:cubicBezTo>
                  <a:cubicBezTo>
                    <a:pt x="19326" y="20775"/>
                    <a:pt x="21648" y="19732"/>
                    <a:pt x="24385" y="19691"/>
                  </a:cubicBezTo>
                  <a:cubicBezTo>
                    <a:pt x="24439" y="19690"/>
                    <a:pt x="24492" y="19690"/>
                    <a:pt x="24545" y="19690"/>
                  </a:cubicBezTo>
                  <a:cubicBezTo>
                    <a:pt x="26959" y="19690"/>
                    <a:pt x="29214" y="20496"/>
                    <a:pt x="30695" y="21178"/>
                  </a:cubicBezTo>
                  <a:cubicBezTo>
                    <a:pt x="32448" y="21991"/>
                    <a:pt x="34124" y="23099"/>
                    <a:pt x="35169" y="24151"/>
                  </a:cubicBezTo>
                  <a:lnTo>
                    <a:pt x="35231" y="24212"/>
                  </a:lnTo>
                  <a:lnTo>
                    <a:pt x="35147" y="24235"/>
                  </a:lnTo>
                  <a:cubicBezTo>
                    <a:pt x="34739" y="24345"/>
                    <a:pt x="34459" y="24377"/>
                    <a:pt x="34273" y="24377"/>
                  </a:cubicBezTo>
                  <a:cubicBezTo>
                    <a:pt x="34015" y="24377"/>
                    <a:pt x="33933" y="24316"/>
                    <a:pt x="33932" y="24315"/>
                  </a:cubicBezTo>
                  <a:cubicBezTo>
                    <a:pt x="33923" y="24308"/>
                    <a:pt x="33912" y="24305"/>
                    <a:pt x="33902" y="24305"/>
                  </a:cubicBezTo>
                  <a:cubicBezTo>
                    <a:pt x="33887" y="24305"/>
                    <a:pt x="33872" y="24311"/>
                    <a:pt x="33862" y="24323"/>
                  </a:cubicBezTo>
                  <a:cubicBezTo>
                    <a:pt x="33842" y="24345"/>
                    <a:pt x="33846" y="24376"/>
                    <a:pt x="33868" y="24397"/>
                  </a:cubicBezTo>
                  <a:cubicBezTo>
                    <a:pt x="33877" y="24403"/>
                    <a:pt x="33973" y="24482"/>
                    <a:pt x="34277" y="24482"/>
                  </a:cubicBezTo>
                  <a:cubicBezTo>
                    <a:pt x="34640" y="24482"/>
                    <a:pt x="35298" y="24370"/>
                    <a:pt x="36456" y="23889"/>
                  </a:cubicBezTo>
                  <a:cubicBezTo>
                    <a:pt x="37646" y="23395"/>
                    <a:pt x="40257" y="22822"/>
                    <a:pt x="42886" y="22822"/>
                  </a:cubicBezTo>
                  <a:cubicBezTo>
                    <a:pt x="45167" y="22822"/>
                    <a:pt x="47460" y="23253"/>
                    <a:pt x="48853" y="24540"/>
                  </a:cubicBezTo>
                  <a:lnTo>
                    <a:pt x="48859" y="24548"/>
                  </a:lnTo>
                  <a:lnTo>
                    <a:pt x="48865" y="24558"/>
                  </a:lnTo>
                  <a:cubicBezTo>
                    <a:pt x="48928" y="24703"/>
                    <a:pt x="49483" y="26025"/>
                    <a:pt x="49008" y="27498"/>
                  </a:cubicBezTo>
                  <a:cubicBezTo>
                    <a:pt x="48754" y="28282"/>
                    <a:pt x="48466" y="28775"/>
                    <a:pt x="48091" y="29055"/>
                  </a:cubicBezTo>
                  <a:cubicBezTo>
                    <a:pt x="47840" y="29246"/>
                    <a:pt x="47547" y="29340"/>
                    <a:pt x="47194" y="29340"/>
                  </a:cubicBezTo>
                  <a:cubicBezTo>
                    <a:pt x="47023" y="29340"/>
                    <a:pt x="46837" y="29318"/>
                    <a:pt x="46635" y="29274"/>
                  </a:cubicBezTo>
                  <a:lnTo>
                    <a:pt x="46494" y="29243"/>
                  </a:lnTo>
                  <a:cubicBezTo>
                    <a:pt x="45365" y="28991"/>
                    <a:pt x="44275" y="28865"/>
                    <a:pt x="43224" y="28865"/>
                  </a:cubicBezTo>
                  <a:cubicBezTo>
                    <a:pt x="40081" y="28865"/>
                    <a:pt x="37291" y="29993"/>
                    <a:pt x="34899" y="32234"/>
                  </a:cubicBezTo>
                  <a:cubicBezTo>
                    <a:pt x="30552" y="36308"/>
                    <a:pt x="29672" y="41525"/>
                    <a:pt x="30433" y="43927"/>
                  </a:cubicBezTo>
                  <a:cubicBezTo>
                    <a:pt x="30441" y="43949"/>
                    <a:pt x="30462" y="43964"/>
                    <a:pt x="30484" y="43964"/>
                  </a:cubicBezTo>
                  <a:cubicBezTo>
                    <a:pt x="30486" y="43964"/>
                    <a:pt x="30495" y="43960"/>
                    <a:pt x="30501" y="43960"/>
                  </a:cubicBezTo>
                  <a:cubicBezTo>
                    <a:pt x="30513" y="43956"/>
                    <a:pt x="30523" y="43947"/>
                    <a:pt x="30527" y="43935"/>
                  </a:cubicBezTo>
                  <a:cubicBezTo>
                    <a:pt x="30535" y="43923"/>
                    <a:pt x="30535" y="43909"/>
                    <a:pt x="30531" y="43896"/>
                  </a:cubicBezTo>
                  <a:cubicBezTo>
                    <a:pt x="30370" y="43391"/>
                    <a:pt x="30286" y="42757"/>
                    <a:pt x="30288" y="42057"/>
                  </a:cubicBezTo>
                  <a:lnTo>
                    <a:pt x="30288" y="41848"/>
                  </a:lnTo>
                  <a:lnTo>
                    <a:pt x="30382" y="42034"/>
                  </a:lnTo>
                  <a:cubicBezTo>
                    <a:pt x="31004" y="43240"/>
                    <a:pt x="32011" y="44346"/>
                    <a:pt x="33295" y="45236"/>
                  </a:cubicBezTo>
                  <a:cubicBezTo>
                    <a:pt x="34533" y="46094"/>
                    <a:pt x="35973" y="46695"/>
                    <a:pt x="37348" y="46926"/>
                  </a:cubicBezTo>
                  <a:lnTo>
                    <a:pt x="37389" y="46934"/>
                  </a:lnTo>
                  <a:lnTo>
                    <a:pt x="37391" y="46975"/>
                  </a:lnTo>
                  <a:cubicBezTo>
                    <a:pt x="37406" y="47149"/>
                    <a:pt x="37504" y="48671"/>
                    <a:pt x="37391" y="48911"/>
                  </a:cubicBezTo>
                  <a:cubicBezTo>
                    <a:pt x="37346" y="49009"/>
                    <a:pt x="37258" y="49050"/>
                    <a:pt x="37160" y="49101"/>
                  </a:cubicBezTo>
                  <a:cubicBezTo>
                    <a:pt x="37007" y="49175"/>
                    <a:pt x="36833" y="49259"/>
                    <a:pt x="36808" y="49553"/>
                  </a:cubicBezTo>
                  <a:cubicBezTo>
                    <a:pt x="36788" y="49840"/>
                    <a:pt x="36737" y="49969"/>
                    <a:pt x="36679" y="50116"/>
                  </a:cubicBezTo>
                  <a:lnTo>
                    <a:pt x="36671" y="50136"/>
                  </a:lnTo>
                  <a:cubicBezTo>
                    <a:pt x="36640" y="50218"/>
                    <a:pt x="36604" y="50312"/>
                    <a:pt x="36571" y="50441"/>
                  </a:cubicBezTo>
                  <a:cubicBezTo>
                    <a:pt x="36536" y="50566"/>
                    <a:pt x="36520" y="50679"/>
                    <a:pt x="36507" y="50766"/>
                  </a:cubicBezTo>
                  <a:lnTo>
                    <a:pt x="36505" y="50779"/>
                  </a:lnTo>
                  <a:cubicBezTo>
                    <a:pt x="36479" y="50957"/>
                    <a:pt x="36467" y="51055"/>
                    <a:pt x="36348" y="51135"/>
                  </a:cubicBezTo>
                  <a:cubicBezTo>
                    <a:pt x="36291" y="51172"/>
                    <a:pt x="36221" y="51196"/>
                    <a:pt x="36133" y="51221"/>
                  </a:cubicBezTo>
                  <a:cubicBezTo>
                    <a:pt x="35959" y="51272"/>
                    <a:pt x="35720" y="51343"/>
                    <a:pt x="35472" y="51663"/>
                  </a:cubicBezTo>
                  <a:cubicBezTo>
                    <a:pt x="35124" y="52117"/>
                    <a:pt x="34991" y="52280"/>
                    <a:pt x="34547" y="52690"/>
                  </a:cubicBezTo>
                  <a:lnTo>
                    <a:pt x="34423" y="52804"/>
                  </a:lnTo>
                  <a:cubicBezTo>
                    <a:pt x="34040" y="53154"/>
                    <a:pt x="33735" y="53432"/>
                    <a:pt x="33672" y="53856"/>
                  </a:cubicBezTo>
                  <a:cubicBezTo>
                    <a:pt x="33602" y="54310"/>
                    <a:pt x="33565" y="54480"/>
                    <a:pt x="33398" y="54983"/>
                  </a:cubicBezTo>
                  <a:cubicBezTo>
                    <a:pt x="33351" y="55120"/>
                    <a:pt x="33320" y="55233"/>
                    <a:pt x="33289" y="55335"/>
                  </a:cubicBezTo>
                  <a:cubicBezTo>
                    <a:pt x="33218" y="55597"/>
                    <a:pt x="33181" y="55742"/>
                    <a:pt x="32960" y="55963"/>
                  </a:cubicBezTo>
                  <a:cubicBezTo>
                    <a:pt x="32653" y="56270"/>
                    <a:pt x="32434" y="56491"/>
                    <a:pt x="32358" y="56921"/>
                  </a:cubicBezTo>
                  <a:cubicBezTo>
                    <a:pt x="32303" y="57264"/>
                    <a:pt x="32270" y="57338"/>
                    <a:pt x="32158" y="57584"/>
                  </a:cubicBezTo>
                  <a:lnTo>
                    <a:pt x="32088" y="57735"/>
                  </a:lnTo>
                  <a:cubicBezTo>
                    <a:pt x="31935" y="58070"/>
                    <a:pt x="31732" y="59083"/>
                    <a:pt x="31673" y="59384"/>
                  </a:cubicBezTo>
                  <a:lnTo>
                    <a:pt x="31671" y="59402"/>
                  </a:lnTo>
                  <a:cubicBezTo>
                    <a:pt x="31667" y="59425"/>
                    <a:pt x="31679" y="59447"/>
                    <a:pt x="31700" y="59458"/>
                  </a:cubicBezTo>
                  <a:cubicBezTo>
                    <a:pt x="31707" y="59461"/>
                    <a:pt x="31716" y="59463"/>
                    <a:pt x="31724" y="59463"/>
                  </a:cubicBezTo>
                  <a:cubicBezTo>
                    <a:pt x="31739" y="59463"/>
                    <a:pt x="31754" y="59457"/>
                    <a:pt x="31765" y="59443"/>
                  </a:cubicBezTo>
                  <a:cubicBezTo>
                    <a:pt x="31769" y="59441"/>
                    <a:pt x="31771" y="59435"/>
                    <a:pt x="31773" y="59431"/>
                  </a:cubicBezTo>
                  <a:cubicBezTo>
                    <a:pt x="31916" y="59241"/>
                    <a:pt x="32283" y="58742"/>
                    <a:pt x="32594" y="58234"/>
                  </a:cubicBezTo>
                  <a:cubicBezTo>
                    <a:pt x="32784" y="57927"/>
                    <a:pt x="32894" y="57686"/>
                    <a:pt x="33001" y="57453"/>
                  </a:cubicBezTo>
                  <a:lnTo>
                    <a:pt x="33019" y="57416"/>
                  </a:lnTo>
                  <a:cubicBezTo>
                    <a:pt x="33124" y="57191"/>
                    <a:pt x="33222" y="56980"/>
                    <a:pt x="33387" y="56720"/>
                  </a:cubicBezTo>
                  <a:lnTo>
                    <a:pt x="33531" y="56491"/>
                  </a:lnTo>
                  <a:cubicBezTo>
                    <a:pt x="33821" y="56031"/>
                    <a:pt x="34052" y="55666"/>
                    <a:pt x="34083" y="55390"/>
                  </a:cubicBezTo>
                  <a:cubicBezTo>
                    <a:pt x="34101" y="55231"/>
                    <a:pt x="34185" y="54987"/>
                    <a:pt x="34269" y="54752"/>
                  </a:cubicBezTo>
                  <a:cubicBezTo>
                    <a:pt x="34357" y="54506"/>
                    <a:pt x="34445" y="54249"/>
                    <a:pt x="34496" y="54013"/>
                  </a:cubicBezTo>
                  <a:cubicBezTo>
                    <a:pt x="34574" y="53651"/>
                    <a:pt x="34973" y="53295"/>
                    <a:pt x="35264" y="53033"/>
                  </a:cubicBezTo>
                  <a:lnTo>
                    <a:pt x="35333" y="52972"/>
                  </a:lnTo>
                  <a:cubicBezTo>
                    <a:pt x="35390" y="52921"/>
                    <a:pt x="35444" y="52876"/>
                    <a:pt x="35485" y="52833"/>
                  </a:cubicBezTo>
                  <a:cubicBezTo>
                    <a:pt x="35660" y="52655"/>
                    <a:pt x="36057" y="52379"/>
                    <a:pt x="36450" y="52113"/>
                  </a:cubicBezTo>
                  <a:lnTo>
                    <a:pt x="36485" y="52090"/>
                  </a:lnTo>
                  <a:cubicBezTo>
                    <a:pt x="36561" y="52037"/>
                    <a:pt x="36628" y="51994"/>
                    <a:pt x="36681" y="51953"/>
                  </a:cubicBezTo>
                  <a:lnTo>
                    <a:pt x="36735" y="51914"/>
                  </a:lnTo>
                  <a:lnTo>
                    <a:pt x="36761" y="51976"/>
                  </a:lnTo>
                  <a:cubicBezTo>
                    <a:pt x="36825" y="52129"/>
                    <a:pt x="36908" y="52285"/>
                    <a:pt x="37011" y="52446"/>
                  </a:cubicBezTo>
                  <a:cubicBezTo>
                    <a:pt x="37134" y="52634"/>
                    <a:pt x="37207" y="52823"/>
                    <a:pt x="37277" y="53001"/>
                  </a:cubicBezTo>
                  <a:lnTo>
                    <a:pt x="37283" y="53017"/>
                  </a:lnTo>
                  <a:cubicBezTo>
                    <a:pt x="37334" y="53150"/>
                    <a:pt x="37385" y="53285"/>
                    <a:pt x="37457" y="53406"/>
                  </a:cubicBezTo>
                  <a:lnTo>
                    <a:pt x="37487" y="53459"/>
                  </a:lnTo>
                  <a:cubicBezTo>
                    <a:pt x="37500" y="53481"/>
                    <a:pt x="37512" y="53504"/>
                    <a:pt x="37528" y="53528"/>
                  </a:cubicBezTo>
                  <a:lnTo>
                    <a:pt x="37530" y="53533"/>
                  </a:lnTo>
                  <a:cubicBezTo>
                    <a:pt x="37651" y="53735"/>
                    <a:pt x="37735" y="53882"/>
                    <a:pt x="37706" y="54097"/>
                  </a:cubicBezTo>
                  <a:cubicBezTo>
                    <a:pt x="37692" y="54236"/>
                    <a:pt x="37620" y="54599"/>
                    <a:pt x="37553" y="54952"/>
                  </a:cubicBezTo>
                  <a:lnTo>
                    <a:pt x="37530" y="55069"/>
                  </a:lnTo>
                  <a:cubicBezTo>
                    <a:pt x="37512" y="55169"/>
                    <a:pt x="37492" y="55270"/>
                    <a:pt x="37477" y="55360"/>
                  </a:cubicBezTo>
                  <a:cubicBezTo>
                    <a:pt x="37440" y="55548"/>
                    <a:pt x="37410" y="55711"/>
                    <a:pt x="37399" y="55785"/>
                  </a:cubicBezTo>
                  <a:cubicBezTo>
                    <a:pt x="37385" y="55894"/>
                    <a:pt x="37387" y="56029"/>
                    <a:pt x="37391" y="56153"/>
                  </a:cubicBezTo>
                  <a:cubicBezTo>
                    <a:pt x="37402" y="56385"/>
                    <a:pt x="37391" y="56454"/>
                    <a:pt x="37375" y="56487"/>
                  </a:cubicBezTo>
                  <a:lnTo>
                    <a:pt x="37371" y="56489"/>
                  </a:lnTo>
                  <a:cubicBezTo>
                    <a:pt x="37344" y="56532"/>
                    <a:pt x="37326" y="56608"/>
                    <a:pt x="37289" y="56771"/>
                  </a:cubicBezTo>
                  <a:lnTo>
                    <a:pt x="37287" y="56784"/>
                  </a:lnTo>
                  <a:cubicBezTo>
                    <a:pt x="37238" y="57009"/>
                    <a:pt x="37164" y="57348"/>
                    <a:pt x="37007" y="57665"/>
                  </a:cubicBezTo>
                  <a:cubicBezTo>
                    <a:pt x="36917" y="57845"/>
                    <a:pt x="36806" y="58085"/>
                    <a:pt x="36692" y="58341"/>
                  </a:cubicBezTo>
                  <a:lnTo>
                    <a:pt x="36683" y="58359"/>
                  </a:lnTo>
                  <a:cubicBezTo>
                    <a:pt x="36458" y="58850"/>
                    <a:pt x="36252" y="59298"/>
                    <a:pt x="36174" y="59376"/>
                  </a:cubicBezTo>
                  <a:cubicBezTo>
                    <a:pt x="36137" y="59415"/>
                    <a:pt x="36066" y="59441"/>
                    <a:pt x="35984" y="59472"/>
                  </a:cubicBezTo>
                  <a:lnTo>
                    <a:pt x="35959" y="59478"/>
                  </a:lnTo>
                  <a:cubicBezTo>
                    <a:pt x="35781" y="59544"/>
                    <a:pt x="35538" y="59629"/>
                    <a:pt x="35442" y="59875"/>
                  </a:cubicBezTo>
                  <a:cubicBezTo>
                    <a:pt x="35384" y="60016"/>
                    <a:pt x="35386" y="60208"/>
                    <a:pt x="35390" y="60413"/>
                  </a:cubicBezTo>
                  <a:lnTo>
                    <a:pt x="35390" y="60438"/>
                  </a:lnTo>
                  <a:cubicBezTo>
                    <a:pt x="35397" y="60744"/>
                    <a:pt x="35405" y="61092"/>
                    <a:pt x="35210" y="61266"/>
                  </a:cubicBezTo>
                  <a:cubicBezTo>
                    <a:pt x="35104" y="61360"/>
                    <a:pt x="35006" y="61452"/>
                    <a:pt x="34912" y="61542"/>
                  </a:cubicBezTo>
                  <a:cubicBezTo>
                    <a:pt x="34865" y="61583"/>
                    <a:pt x="34822" y="61626"/>
                    <a:pt x="34779" y="61665"/>
                  </a:cubicBezTo>
                  <a:cubicBezTo>
                    <a:pt x="34633" y="61804"/>
                    <a:pt x="34490" y="61937"/>
                    <a:pt x="34351" y="62056"/>
                  </a:cubicBezTo>
                  <a:cubicBezTo>
                    <a:pt x="34277" y="62121"/>
                    <a:pt x="34214" y="62156"/>
                    <a:pt x="34159" y="62187"/>
                  </a:cubicBezTo>
                  <a:lnTo>
                    <a:pt x="34155" y="62189"/>
                  </a:lnTo>
                  <a:cubicBezTo>
                    <a:pt x="34022" y="62265"/>
                    <a:pt x="33944" y="62316"/>
                    <a:pt x="33921" y="62541"/>
                  </a:cubicBezTo>
                  <a:cubicBezTo>
                    <a:pt x="33889" y="62852"/>
                    <a:pt x="33745" y="63155"/>
                    <a:pt x="33449" y="63549"/>
                  </a:cubicBezTo>
                  <a:cubicBezTo>
                    <a:pt x="33330" y="63707"/>
                    <a:pt x="33171" y="63830"/>
                    <a:pt x="32999" y="63959"/>
                  </a:cubicBezTo>
                  <a:lnTo>
                    <a:pt x="32966" y="63985"/>
                  </a:lnTo>
                  <a:cubicBezTo>
                    <a:pt x="32704" y="64180"/>
                    <a:pt x="32434" y="64382"/>
                    <a:pt x="32303" y="64703"/>
                  </a:cubicBezTo>
                  <a:cubicBezTo>
                    <a:pt x="32191" y="64986"/>
                    <a:pt x="32148" y="65182"/>
                    <a:pt x="32109" y="65354"/>
                  </a:cubicBezTo>
                  <a:lnTo>
                    <a:pt x="32109" y="65358"/>
                  </a:lnTo>
                  <a:cubicBezTo>
                    <a:pt x="32072" y="65520"/>
                    <a:pt x="32039" y="65673"/>
                    <a:pt x="31957" y="65878"/>
                  </a:cubicBezTo>
                  <a:cubicBezTo>
                    <a:pt x="31855" y="66142"/>
                    <a:pt x="31673" y="67017"/>
                    <a:pt x="31446" y="68343"/>
                  </a:cubicBezTo>
                  <a:cubicBezTo>
                    <a:pt x="31442" y="68376"/>
                    <a:pt x="31436" y="68396"/>
                    <a:pt x="31436" y="68404"/>
                  </a:cubicBezTo>
                  <a:cubicBezTo>
                    <a:pt x="31432" y="68429"/>
                    <a:pt x="31448" y="68456"/>
                    <a:pt x="31472" y="68460"/>
                  </a:cubicBezTo>
                  <a:cubicBezTo>
                    <a:pt x="31477" y="68461"/>
                    <a:pt x="31482" y="68462"/>
                    <a:pt x="31487" y="68462"/>
                  </a:cubicBezTo>
                  <a:cubicBezTo>
                    <a:pt x="31506" y="68462"/>
                    <a:pt x="31526" y="68451"/>
                    <a:pt x="31536" y="68433"/>
                  </a:cubicBezTo>
                  <a:cubicBezTo>
                    <a:pt x="31540" y="68423"/>
                    <a:pt x="32223" y="67021"/>
                    <a:pt x="32571" y="66260"/>
                  </a:cubicBezTo>
                  <a:cubicBezTo>
                    <a:pt x="32911" y="65511"/>
                    <a:pt x="33013" y="65376"/>
                    <a:pt x="33494" y="64791"/>
                  </a:cubicBezTo>
                  <a:cubicBezTo>
                    <a:pt x="33637" y="64619"/>
                    <a:pt x="33768" y="64478"/>
                    <a:pt x="33897" y="64345"/>
                  </a:cubicBezTo>
                  <a:lnTo>
                    <a:pt x="33948" y="64290"/>
                  </a:lnTo>
                  <a:cubicBezTo>
                    <a:pt x="34228" y="63993"/>
                    <a:pt x="34470" y="63740"/>
                    <a:pt x="34676" y="63298"/>
                  </a:cubicBezTo>
                  <a:cubicBezTo>
                    <a:pt x="34852" y="62923"/>
                    <a:pt x="34977" y="62782"/>
                    <a:pt x="35139" y="62606"/>
                  </a:cubicBezTo>
                  <a:lnTo>
                    <a:pt x="35151" y="62592"/>
                  </a:lnTo>
                  <a:cubicBezTo>
                    <a:pt x="35268" y="62463"/>
                    <a:pt x="35397" y="62318"/>
                    <a:pt x="35568" y="62062"/>
                  </a:cubicBezTo>
                  <a:cubicBezTo>
                    <a:pt x="35806" y="61704"/>
                    <a:pt x="36059" y="61379"/>
                    <a:pt x="36244" y="61141"/>
                  </a:cubicBezTo>
                  <a:lnTo>
                    <a:pt x="36266" y="61113"/>
                  </a:lnTo>
                  <a:cubicBezTo>
                    <a:pt x="36284" y="61090"/>
                    <a:pt x="36301" y="61070"/>
                    <a:pt x="36315" y="61049"/>
                  </a:cubicBezTo>
                  <a:cubicBezTo>
                    <a:pt x="36336" y="61023"/>
                    <a:pt x="36354" y="60998"/>
                    <a:pt x="36372" y="60976"/>
                  </a:cubicBezTo>
                  <a:lnTo>
                    <a:pt x="36448" y="60879"/>
                  </a:lnTo>
                  <a:lnTo>
                    <a:pt x="36465" y="61000"/>
                  </a:lnTo>
                  <a:cubicBezTo>
                    <a:pt x="36505" y="61356"/>
                    <a:pt x="36567" y="61651"/>
                    <a:pt x="36649" y="61878"/>
                  </a:cubicBezTo>
                  <a:cubicBezTo>
                    <a:pt x="36696" y="62015"/>
                    <a:pt x="36753" y="62146"/>
                    <a:pt x="36808" y="62275"/>
                  </a:cubicBezTo>
                  <a:lnTo>
                    <a:pt x="36839" y="62342"/>
                  </a:lnTo>
                  <a:cubicBezTo>
                    <a:pt x="36966" y="62635"/>
                    <a:pt x="37082" y="62911"/>
                    <a:pt x="37062" y="63130"/>
                  </a:cubicBezTo>
                  <a:cubicBezTo>
                    <a:pt x="37044" y="63322"/>
                    <a:pt x="37109" y="63523"/>
                    <a:pt x="37195" y="63762"/>
                  </a:cubicBezTo>
                  <a:lnTo>
                    <a:pt x="37197" y="63772"/>
                  </a:lnTo>
                  <a:cubicBezTo>
                    <a:pt x="37258" y="63948"/>
                    <a:pt x="37324" y="64130"/>
                    <a:pt x="37338" y="64315"/>
                  </a:cubicBezTo>
                  <a:cubicBezTo>
                    <a:pt x="37350" y="64439"/>
                    <a:pt x="37344" y="64556"/>
                    <a:pt x="37336" y="64664"/>
                  </a:cubicBezTo>
                  <a:lnTo>
                    <a:pt x="37334" y="64703"/>
                  </a:lnTo>
                  <a:cubicBezTo>
                    <a:pt x="37318" y="64947"/>
                    <a:pt x="37305" y="65153"/>
                    <a:pt x="37451" y="65370"/>
                  </a:cubicBezTo>
                  <a:cubicBezTo>
                    <a:pt x="37559" y="65532"/>
                    <a:pt x="37590" y="65757"/>
                    <a:pt x="37620" y="65972"/>
                  </a:cubicBezTo>
                  <a:lnTo>
                    <a:pt x="37623" y="65998"/>
                  </a:lnTo>
                  <a:cubicBezTo>
                    <a:pt x="37643" y="66166"/>
                    <a:pt x="37665" y="66340"/>
                    <a:pt x="37727" y="66471"/>
                  </a:cubicBezTo>
                  <a:cubicBezTo>
                    <a:pt x="37807" y="66633"/>
                    <a:pt x="37835" y="66782"/>
                    <a:pt x="37872" y="66974"/>
                  </a:cubicBezTo>
                  <a:lnTo>
                    <a:pt x="37878" y="67001"/>
                  </a:lnTo>
                  <a:cubicBezTo>
                    <a:pt x="37882" y="67023"/>
                    <a:pt x="37888" y="67048"/>
                    <a:pt x="37893" y="67075"/>
                  </a:cubicBezTo>
                  <a:cubicBezTo>
                    <a:pt x="37911" y="67169"/>
                    <a:pt x="37931" y="67277"/>
                    <a:pt x="37962" y="67394"/>
                  </a:cubicBezTo>
                  <a:cubicBezTo>
                    <a:pt x="38064" y="67809"/>
                    <a:pt x="38101" y="68110"/>
                    <a:pt x="38101" y="68589"/>
                  </a:cubicBezTo>
                  <a:cubicBezTo>
                    <a:pt x="38101" y="68734"/>
                    <a:pt x="38118" y="68897"/>
                    <a:pt x="38134" y="69057"/>
                  </a:cubicBezTo>
                  <a:lnTo>
                    <a:pt x="38138" y="69102"/>
                  </a:lnTo>
                  <a:cubicBezTo>
                    <a:pt x="38177" y="69438"/>
                    <a:pt x="38218" y="69818"/>
                    <a:pt x="38105" y="70086"/>
                  </a:cubicBezTo>
                  <a:cubicBezTo>
                    <a:pt x="37983" y="70383"/>
                    <a:pt x="37739" y="70751"/>
                    <a:pt x="37545" y="71046"/>
                  </a:cubicBezTo>
                  <a:lnTo>
                    <a:pt x="37500" y="71115"/>
                  </a:lnTo>
                  <a:cubicBezTo>
                    <a:pt x="37422" y="71232"/>
                    <a:pt x="37348" y="71344"/>
                    <a:pt x="37279" y="71457"/>
                  </a:cubicBezTo>
                  <a:cubicBezTo>
                    <a:pt x="37213" y="71563"/>
                    <a:pt x="37170" y="71649"/>
                    <a:pt x="37129" y="71727"/>
                  </a:cubicBezTo>
                  <a:cubicBezTo>
                    <a:pt x="37115" y="71750"/>
                    <a:pt x="37105" y="71772"/>
                    <a:pt x="37093" y="71795"/>
                  </a:cubicBezTo>
                  <a:cubicBezTo>
                    <a:pt x="36986" y="72007"/>
                    <a:pt x="36917" y="72151"/>
                    <a:pt x="36561" y="72480"/>
                  </a:cubicBezTo>
                  <a:cubicBezTo>
                    <a:pt x="36409" y="72621"/>
                    <a:pt x="36284" y="72725"/>
                    <a:pt x="36172" y="72817"/>
                  </a:cubicBezTo>
                  <a:cubicBezTo>
                    <a:pt x="35904" y="73040"/>
                    <a:pt x="35724" y="73186"/>
                    <a:pt x="35550" y="73568"/>
                  </a:cubicBezTo>
                  <a:cubicBezTo>
                    <a:pt x="35300" y="74102"/>
                    <a:pt x="35034" y="74980"/>
                    <a:pt x="35032" y="74986"/>
                  </a:cubicBezTo>
                  <a:cubicBezTo>
                    <a:pt x="35024" y="75013"/>
                    <a:pt x="35034" y="75037"/>
                    <a:pt x="35057" y="75052"/>
                  </a:cubicBezTo>
                  <a:cubicBezTo>
                    <a:pt x="35064" y="75055"/>
                    <a:pt x="35072" y="75056"/>
                    <a:pt x="35079" y="75056"/>
                  </a:cubicBezTo>
                  <a:cubicBezTo>
                    <a:pt x="35096" y="75056"/>
                    <a:pt x="35112" y="75049"/>
                    <a:pt x="35124" y="75035"/>
                  </a:cubicBezTo>
                  <a:cubicBezTo>
                    <a:pt x="35192" y="74941"/>
                    <a:pt x="35806" y="74121"/>
                    <a:pt x="36321" y="73736"/>
                  </a:cubicBezTo>
                  <a:cubicBezTo>
                    <a:pt x="36866" y="73329"/>
                    <a:pt x="37013" y="73184"/>
                    <a:pt x="37264" y="72828"/>
                  </a:cubicBezTo>
                  <a:cubicBezTo>
                    <a:pt x="37359" y="72691"/>
                    <a:pt x="37500" y="72539"/>
                    <a:pt x="37678" y="72378"/>
                  </a:cubicBezTo>
                  <a:lnTo>
                    <a:pt x="37786" y="72281"/>
                  </a:lnTo>
                  <a:lnTo>
                    <a:pt x="37764" y="72425"/>
                  </a:lnTo>
                  <a:cubicBezTo>
                    <a:pt x="37733" y="72613"/>
                    <a:pt x="37715" y="72877"/>
                    <a:pt x="37796" y="73063"/>
                  </a:cubicBezTo>
                  <a:cubicBezTo>
                    <a:pt x="37901" y="73298"/>
                    <a:pt x="37921" y="73517"/>
                    <a:pt x="37960" y="73908"/>
                  </a:cubicBezTo>
                  <a:lnTo>
                    <a:pt x="37962" y="73943"/>
                  </a:lnTo>
                  <a:cubicBezTo>
                    <a:pt x="37968" y="73998"/>
                    <a:pt x="37972" y="74055"/>
                    <a:pt x="37981" y="74117"/>
                  </a:cubicBezTo>
                  <a:cubicBezTo>
                    <a:pt x="37985" y="74172"/>
                    <a:pt x="37991" y="74227"/>
                    <a:pt x="37995" y="74289"/>
                  </a:cubicBezTo>
                  <a:cubicBezTo>
                    <a:pt x="38064" y="74962"/>
                    <a:pt x="38320" y="75250"/>
                    <a:pt x="38588" y="75555"/>
                  </a:cubicBezTo>
                  <a:lnTo>
                    <a:pt x="38594" y="75559"/>
                  </a:lnTo>
                  <a:cubicBezTo>
                    <a:pt x="38844" y="75843"/>
                    <a:pt x="38995" y="76269"/>
                    <a:pt x="38995" y="76699"/>
                  </a:cubicBezTo>
                  <a:cubicBezTo>
                    <a:pt x="38995" y="76940"/>
                    <a:pt x="39151" y="77132"/>
                    <a:pt x="39290" y="77302"/>
                  </a:cubicBezTo>
                  <a:lnTo>
                    <a:pt x="39292" y="77304"/>
                  </a:lnTo>
                  <a:cubicBezTo>
                    <a:pt x="39415" y="77458"/>
                    <a:pt x="39540" y="77615"/>
                    <a:pt x="39587" y="77814"/>
                  </a:cubicBezTo>
                  <a:cubicBezTo>
                    <a:pt x="39691" y="78264"/>
                    <a:pt x="39791" y="78902"/>
                    <a:pt x="39758" y="79350"/>
                  </a:cubicBezTo>
                  <a:cubicBezTo>
                    <a:pt x="39724" y="79790"/>
                    <a:pt x="39763" y="81318"/>
                    <a:pt x="39765" y="81408"/>
                  </a:cubicBezTo>
                  <a:cubicBezTo>
                    <a:pt x="39769" y="81435"/>
                    <a:pt x="39783" y="81455"/>
                    <a:pt x="39810" y="81459"/>
                  </a:cubicBezTo>
                  <a:cubicBezTo>
                    <a:pt x="39814" y="81459"/>
                    <a:pt x="39820" y="81462"/>
                    <a:pt x="39822" y="81462"/>
                  </a:cubicBezTo>
                  <a:cubicBezTo>
                    <a:pt x="39842" y="81459"/>
                    <a:pt x="39863" y="81447"/>
                    <a:pt x="39871" y="81425"/>
                  </a:cubicBezTo>
                  <a:cubicBezTo>
                    <a:pt x="39891" y="81363"/>
                    <a:pt x="40280" y="80117"/>
                    <a:pt x="40415" y="79542"/>
                  </a:cubicBezTo>
                  <a:cubicBezTo>
                    <a:pt x="40552" y="78963"/>
                    <a:pt x="40491" y="78290"/>
                    <a:pt x="40417" y="77830"/>
                  </a:cubicBezTo>
                  <a:cubicBezTo>
                    <a:pt x="40378" y="77603"/>
                    <a:pt x="40254" y="77441"/>
                    <a:pt x="40151" y="77314"/>
                  </a:cubicBezTo>
                  <a:cubicBezTo>
                    <a:pt x="40051" y="77190"/>
                    <a:pt x="39994" y="77108"/>
                    <a:pt x="40006" y="77020"/>
                  </a:cubicBezTo>
                  <a:cubicBezTo>
                    <a:pt x="40035" y="76807"/>
                    <a:pt x="39943" y="76617"/>
                    <a:pt x="39844" y="76414"/>
                  </a:cubicBezTo>
                  <a:cubicBezTo>
                    <a:pt x="39830" y="76381"/>
                    <a:pt x="39814" y="76347"/>
                    <a:pt x="39795" y="76312"/>
                  </a:cubicBezTo>
                  <a:cubicBezTo>
                    <a:pt x="39783" y="76285"/>
                    <a:pt x="39773" y="76261"/>
                    <a:pt x="39760" y="76232"/>
                  </a:cubicBezTo>
                  <a:cubicBezTo>
                    <a:pt x="39683" y="76056"/>
                    <a:pt x="39609" y="75839"/>
                    <a:pt x="39570" y="75727"/>
                  </a:cubicBezTo>
                  <a:lnTo>
                    <a:pt x="39525" y="75590"/>
                  </a:lnTo>
                  <a:lnTo>
                    <a:pt x="39646" y="75667"/>
                  </a:lnTo>
                  <a:cubicBezTo>
                    <a:pt x="39801" y="75768"/>
                    <a:pt x="40194" y="76005"/>
                    <a:pt x="40438" y="76034"/>
                  </a:cubicBezTo>
                  <a:cubicBezTo>
                    <a:pt x="40712" y="76060"/>
                    <a:pt x="40996" y="76187"/>
                    <a:pt x="41223" y="76289"/>
                  </a:cubicBezTo>
                  <a:lnTo>
                    <a:pt x="41344" y="76343"/>
                  </a:lnTo>
                  <a:cubicBezTo>
                    <a:pt x="41528" y="76422"/>
                    <a:pt x="42214" y="76752"/>
                    <a:pt x="42504" y="76893"/>
                  </a:cubicBezTo>
                  <a:cubicBezTo>
                    <a:pt x="42582" y="76930"/>
                    <a:pt x="42643" y="76958"/>
                    <a:pt x="42649" y="76960"/>
                  </a:cubicBezTo>
                  <a:lnTo>
                    <a:pt x="42653" y="76960"/>
                  </a:lnTo>
                  <a:cubicBezTo>
                    <a:pt x="42661" y="76964"/>
                    <a:pt x="42668" y="76966"/>
                    <a:pt x="42676" y="76966"/>
                  </a:cubicBezTo>
                  <a:cubicBezTo>
                    <a:pt x="42689" y="76966"/>
                    <a:pt x="42702" y="76960"/>
                    <a:pt x="42711" y="76948"/>
                  </a:cubicBezTo>
                  <a:cubicBezTo>
                    <a:pt x="42727" y="76934"/>
                    <a:pt x="42729" y="76905"/>
                    <a:pt x="42719" y="76887"/>
                  </a:cubicBezTo>
                  <a:cubicBezTo>
                    <a:pt x="42717" y="76883"/>
                    <a:pt x="42475" y="76467"/>
                    <a:pt x="42054" y="76079"/>
                  </a:cubicBezTo>
                  <a:cubicBezTo>
                    <a:pt x="41831" y="75874"/>
                    <a:pt x="41487" y="75762"/>
                    <a:pt x="41156" y="75651"/>
                  </a:cubicBezTo>
                  <a:lnTo>
                    <a:pt x="41152" y="75649"/>
                  </a:lnTo>
                  <a:cubicBezTo>
                    <a:pt x="40855" y="75553"/>
                    <a:pt x="40577" y="75461"/>
                    <a:pt x="40438" y="75320"/>
                  </a:cubicBezTo>
                  <a:cubicBezTo>
                    <a:pt x="40041" y="74923"/>
                    <a:pt x="39484" y="74632"/>
                    <a:pt x="39321" y="74552"/>
                  </a:cubicBezTo>
                  <a:lnTo>
                    <a:pt x="39192" y="74489"/>
                  </a:lnTo>
                  <a:cubicBezTo>
                    <a:pt x="38926" y="74358"/>
                    <a:pt x="38858" y="74317"/>
                    <a:pt x="38840" y="74274"/>
                  </a:cubicBezTo>
                  <a:lnTo>
                    <a:pt x="38834" y="74264"/>
                  </a:lnTo>
                  <a:lnTo>
                    <a:pt x="38834" y="74254"/>
                  </a:lnTo>
                  <a:cubicBezTo>
                    <a:pt x="38834" y="74227"/>
                    <a:pt x="38821" y="74166"/>
                    <a:pt x="38799" y="74053"/>
                  </a:cubicBezTo>
                  <a:lnTo>
                    <a:pt x="38780" y="73963"/>
                  </a:lnTo>
                  <a:cubicBezTo>
                    <a:pt x="38676" y="73499"/>
                    <a:pt x="38574" y="72981"/>
                    <a:pt x="38596" y="72672"/>
                  </a:cubicBezTo>
                  <a:cubicBezTo>
                    <a:pt x="38609" y="72486"/>
                    <a:pt x="38598" y="72331"/>
                    <a:pt x="38586" y="72187"/>
                  </a:cubicBezTo>
                  <a:lnTo>
                    <a:pt x="38586" y="72173"/>
                  </a:lnTo>
                  <a:cubicBezTo>
                    <a:pt x="38572" y="71954"/>
                    <a:pt x="38557" y="71780"/>
                    <a:pt x="38656" y="71627"/>
                  </a:cubicBezTo>
                  <a:cubicBezTo>
                    <a:pt x="38772" y="71441"/>
                    <a:pt x="38838" y="70952"/>
                    <a:pt x="38838" y="70254"/>
                  </a:cubicBezTo>
                  <a:cubicBezTo>
                    <a:pt x="38838" y="70092"/>
                    <a:pt x="39003" y="69348"/>
                    <a:pt x="39141" y="69069"/>
                  </a:cubicBezTo>
                  <a:lnTo>
                    <a:pt x="39200" y="68951"/>
                  </a:lnTo>
                  <a:cubicBezTo>
                    <a:pt x="39323" y="68713"/>
                    <a:pt x="39384" y="68582"/>
                    <a:pt x="39351" y="68478"/>
                  </a:cubicBezTo>
                  <a:cubicBezTo>
                    <a:pt x="39339" y="68443"/>
                    <a:pt x="39319" y="68376"/>
                    <a:pt x="39290" y="68284"/>
                  </a:cubicBezTo>
                  <a:cubicBezTo>
                    <a:pt x="39278" y="68245"/>
                    <a:pt x="39263" y="68202"/>
                    <a:pt x="39249" y="68151"/>
                  </a:cubicBezTo>
                  <a:cubicBezTo>
                    <a:pt x="39198" y="67979"/>
                    <a:pt x="39128" y="67754"/>
                    <a:pt x="39042" y="67476"/>
                  </a:cubicBezTo>
                  <a:cubicBezTo>
                    <a:pt x="38932" y="67126"/>
                    <a:pt x="38852" y="66798"/>
                    <a:pt x="38809" y="66624"/>
                  </a:cubicBezTo>
                  <a:lnTo>
                    <a:pt x="38789" y="66536"/>
                  </a:lnTo>
                  <a:lnTo>
                    <a:pt x="38873" y="66563"/>
                  </a:lnTo>
                  <a:cubicBezTo>
                    <a:pt x="39124" y="66636"/>
                    <a:pt x="39339" y="66673"/>
                    <a:pt x="39509" y="66673"/>
                  </a:cubicBezTo>
                  <a:cubicBezTo>
                    <a:pt x="39595" y="66673"/>
                    <a:pt x="39670" y="66663"/>
                    <a:pt x="39732" y="66645"/>
                  </a:cubicBezTo>
                  <a:cubicBezTo>
                    <a:pt x="39761" y="66636"/>
                    <a:pt x="39789" y="66632"/>
                    <a:pt x="39815" y="66632"/>
                  </a:cubicBezTo>
                  <a:cubicBezTo>
                    <a:pt x="39920" y="66632"/>
                    <a:pt x="40010" y="66695"/>
                    <a:pt x="40133" y="66782"/>
                  </a:cubicBezTo>
                  <a:lnTo>
                    <a:pt x="40137" y="66786"/>
                  </a:lnTo>
                  <a:cubicBezTo>
                    <a:pt x="40292" y="66892"/>
                    <a:pt x="40505" y="67042"/>
                    <a:pt x="40845" y="67097"/>
                  </a:cubicBezTo>
                  <a:cubicBezTo>
                    <a:pt x="41182" y="67150"/>
                    <a:pt x="41512" y="67167"/>
                    <a:pt x="41804" y="67181"/>
                  </a:cubicBezTo>
                  <a:lnTo>
                    <a:pt x="41941" y="67189"/>
                  </a:lnTo>
                  <a:cubicBezTo>
                    <a:pt x="42158" y="67199"/>
                    <a:pt x="42349" y="67210"/>
                    <a:pt x="42500" y="67238"/>
                  </a:cubicBezTo>
                  <a:cubicBezTo>
                    <a:pt x="42711" y="67277"/>
                    <a:pt x="43018" y="67369"/>
                    <a:pt x="43369" y="67476"/>
                  </a:cubicBezTo>
                  <a:cubicBezTo>
                    <a:pt x="43611" y="67549"/>
                    <a:pt x="43811" y="67609"/>
                    <a:pt x="43977" y="67652"/>
                  </a:cubicBezTo>
                  <a:cubicBezTo>
                    <a:pt x="44313" y="67737"/>
                    <a:pt x="44744" y="68030"/>
                    <a:pt x="44914" y="68153"/>
                  </a:cubicBezTo>
                  <a:lnTo>
                    <a:pt x="44924" y="68161"/>
                  </a:lnTo>
                  <a:cubicBezTo>
                    <a:pt x="44936" y="68168"/>
                    <a:pt x="44948" y="68172"/>
                    <a:pt x="44959" y="68172"/>
                  </a:cubicBezTo>
                  <a:cubicBezTo>
                    <a:pt x="44969" y="68172"/>
                    <a:pt x="44978" y="68169"/>
                    <a:pt x="44986" y="68163"/>
                  </a:cubicBezTo>
                  <a:cubicBezTo>
                    <a:pt x="45002" y="68151"/>
                    <a:pt x="45010" y="68130"/>
                    <a:pt x="45006" y="68108"/>
                  </a:cubicBezTo>
                  <a:cubicBezTo>
                    <a:pt x="44992" y="68059"/>
                    <a:pt x="44873" y="67625"/>
                    <a:pt x="44358" y="67349"/>
                  </a:cubicBezTo>
                  <a:cubicBezTo>
                    <a:pt x="44139" y="67230"/>
                    <a:pt x="43873" y="67144"/>
                    <a:pt x="43615" y="67058"/>
                  </a:cubicBezTo>
                  <a:lnTo>
                    <a:pt x="43586" y="67048"/>
                  </a:lnTo>
                  <a:cubicBezTo>
                    <a:pt x="43253" y="66942"/>
                    <a:pt x="42878" y="66819"/>
                    <a:pt x="42604" y="66624"/>
                  </a:cubicBezTo>
                  <a:cubicBezTo>
                    <a:pt x="42353" y="66444"/>
                    <a:pt x="42093" y="66399"/>
                    <a:pt x="41866" y="66356"/>
                  </a:cubicBezTo>
                  <a:lnTo>
                    <a:pt x="41851" y="66352"/>
                  </a:lnTo>
                  <a:cubicBezTo>
                    <a:pt x="41596" y="66305"/>
                    <a:pt x="41356" y="66258"/>
                    <a:pt x="41121" y="66072"/>
                  </a:cubicBezTo>
                  <a:cubicBezTo>
                    <a:pt x="40644" y="65698"/>
                    <a:pt x="40434" y="65585"/>
                    <a:pt x="40039" y="65442"/>
                  </a:cubicBezTo>
                  <a:cubicBezTo>
                    <a:pt x="39883" y="65387"/>
                    <a:pt x="39691" y="65340"/>
                    <a:pt x="39507" y="65299"/>
                  </a:cubicBezTo>
                  <a:cubicBezTo>
                    <a:pt x="39206" y="65231"/>
                    <a:pt x="38942" y="65166"/>
                    <a:pt x="38809" y="65070"/>
                  </a:cubicBezTo>
                  <a:cubicBezTo>
                    <a:pt x="38772" y="65043"/>
                    <a:pt x="38738" y="65018"/>
                    <a:pt x="38695" y="64992"/>
                  </a:cubicBezTo>
                  <a:cubicBezTo>
                    <a:pt x="38490" y="64857"/>
                    <a:pt x="38279" y="64720"/>
                    <a:pt x="38279" y="64423"/>
                  </a:cubicBezTo>
                  <a:cubicBezTo>
                    <a:pt x="38279" y="64079"/>
                    <a:pt x="38169" y="63842"/>
                    <a:pt x="38030" y="63539"/>
                  </a:cubicBezTo>
                  <a:lnTo>
                    <a:pt x="37964" y="63402"/>
                  </a:lnTo>
                  <a:cubicBezTo>
                    <a:pt x="37839" y="63126"/>
                    <a:pt x="37788" y="62893"/>
                    <a:pt x="37727" y="62598"/>
                  </a:cubicBezTo>
                  <a:lnTo>
                    <a:pt x="37708" y="62514"/>
                  </a:lnTo>
                  <a:cubicBezTo>
                    <a:pt x="37694" y="62438"/>
                    <a:pt x="37676" y="62359"/>
                    <a:pt x="37657" y="62275"/>
                  </a:cubicBezTo>
                  <a:cubicBezTo>
                    <a:pt x="37551" y="61817"/>
                    <a:pt x="37279" y="60098"/>
                    <a:pt x="37279" y="59629"/>
                  </a:cubicBezTo>
                  <a:lnTo>
                    <a:pt x="37279" y="59513"/>
                  </a:lnTo>
                  <a:lnTo>
                    <a:pt x="37295" y="59496"/>
                  </a:lnTo>
                  <a:cubicBezTo>
                    <a:pt x="37299" y="59492"/>
                    <a:pt x="37305" y="59484"/>
                    <a:pt x="37309" y="59476"/>
                  </a:cubicBezTo>
                  <a:cubicBezTo>
                    <a:pt x="37610" y="58823"/>
                    <a:pt x="38388" y="57090"/>
                    <a:pt x="38418" y="56880"/>
                  </a:cubicBezTo>
                  <a:cubicBezTo>
                    <a:pt x="38431" y="56804"/>
                    <a:pt x="38431" y="56716"/>
                    <a:pt x="38431" y="56624"/>
                  </a:cubicBezTo>
                  <a:cubicBezTo>
                    <a:pt x="38433" y="56417"/>
                    <a:pt x="38435" y="56184"/>
                    <a:pt x="38547" y="56004"/>
                  </a:cubicBezTo>
                  <a:cubicBezTo>
                    <a:pt x="38586" y="55943"/>
                    <a:pt x="38619" y="55887"/>
                    <a:pt x="38650" y="55847"/>
                  </a:cubicBezTo>
                  <a:cubicBezTo>
                    <a:pt x="38742" y="55709"/>
                    <a:pt x="38789" y="55640"/>
                    <a:pt x="38901" y="55335"/>
                  </a:cubicBezTo>
                  <a:cubicBezTo>
                    <a:pt x="38967" y="55147"/>
                    <a:pt x="38983" y="54797"/>
                    <a:pt x="38991" y="54453"/>
                  </a:cubicBezTo>
                  <a:cubicBezTo>
                    <a:pt x="38995" y="54249"/>
                    <a:pt x="39003" y="54024"/>
                    <a:pt x="39024" y="53927"/>
                  </a:cubicBezTo>
                  <a:lnTo>
                    <a:pt x="39034" y="53887"/>
                  </a:lnTo>
                  <a:lnTo>
                    <a:pt x="39077" y="53887"/>
                  </a:lnTo>
                  <a:cubicBezTo>
                    <a:pt x="39249" y="53891"/>
                    <a:pt x="39486" y="53921"/>
                    <a:pt x="39564" y="54126"/>
                  </a:cubicBezTo>
                  <a:cubicBezTo>
                    <a:pt x="39595" y="54210"/>
                    <a:pt x="39625" y="54359"/>
                    <a:pt x="39658" y="54517"/>
                  </a:cubicBezTo>
                  <a:lnTo>
                    <a:pt x="39666" y="54553"/>
                  </a:lnTo>
                  <a:cubicBezTo>
                    <a:pt x="39740" y="54922"/>
                    <a:pt x="39822" y="55335"/>
                    <a:pt x="39998" y="55464"/>
                  </a:cubicBezTo>
                  <a:cubicBezTo>
                    <a:pt x="40102" y="55540"/>
                    <a:pt x="40327" y="55619"/>
                    <a:pt x="40614" y="55722"/>
                  </a:cubicBezTo>
                  <a:lnTo>
                    <a:pt x="40653" y="55734"/>
                  </a:lnTo>
                  <a:cubicBezTo>
                    <a:pt x="41023" y="55865"/>
                    <a:pt x="41483" y="56029"/>
                    <a:pt x="41794" y="56223"/>
                  </a:cubicBezTo>
                  <a:cubicBezTo>
                    <a:pt x="42373" y="56587"/>
                    <a:pt x="42707" y="56808"/>
                    <a:pt x="42735" y="57183"/>
                  </a:cubicBezTo>
                  <a:cubicBezTo>
                    <a:pt x="42741" y="57264"/>
                    <a:pt x="42741" y="57334"/>
                    <a:pt x="42741" y="57389"/>
                  </a:cubicBezTo>
                  <a:cubicBezTo>
                    <a:pt x="42741" y="57647"/>
                    <a:pt x="42762" y="57725"/>
                    <a:pt x="43228" y="57784"/>
                  </a:cubicBezTo>
                  <a:cubicBezTo>
                    <a:pt x="43717" y="57841"/>
                    <a:pt x="43924" y="57958"/>
                    <a:pt x="44241" y="58132"/>
                  </a:cubicBezTo>
                  <a:lnTo>
                    <a:pt x="44347" y="58189"/>
                  </a:lnTo>
                  <a:cubicBezTo>
                    <a:pt x="44695" y="58381"/>
                    <a:pt x="45530" y="59134"/>
                    <a:pt x="45614" y="59218"/>
                  </a:cubicBezTo>
                  <a:cubicBezTo>
                    <a:pt x="45624" y="59226"/>
                    <a:pt x="45637" y="59231"/>
                    <a:pt x="45649" y="59231"/>
                  </a:cubicBezTo>
                  <a:cubicBezTo>
                    <a:pt x="45658" y="59231"/>
                    <a:pt x="45667" y="59228"/>
                    <a:pt x="45675" y="59222"/>
                  </a:cubicBezTo>
                  <a:cubicBezTo>
                    <a:pt x="45696" y="59210"/>
                    <a:pt x="45704" y="59185"/>
                    <a:pt x="45696" y="59161"/>
                  </a:cubicBezTo>
                  <a:cubicBezTo>
                    <a:pt x="45688" y="59140"/>
                    <a:pt x="45512" y="58625"/>
                    <a:pt x="44857" y="57901"/>
                  </a:cubicBezTo>
                  <a:cubicBezTo>
                    <a:pt x="44568" y="57584"/>
                    <a:pt x="44284" y="57399"/>
                    <a:pt x="44034" y="57242"/>
                  </a:cubicBezTo>
                  <a:lnTo>
                    <a:pt x="44028" y="57238"/>
                  </a:lnTo>
                  <a:cubicBezTo>
                    <a:pt x="43717" y="57039"/>
                    <a:pt x="43421" y="56853"/>
                    <a:pt x="43210" y="56434"/>
                  </a:cubicBezTo>
                  <a:cubicBezTo>
                    <a:pt x="42831" y="55679"/>
                    <a:pt x="42660" y="55454"/>
                    <a:pt x="42083" y="55200"/>
                  </a:cubicBezTo>
                  <a:cubicBezTo>
                    <a:pt x="42046" y="55186"/>
                    <a:pt x="42013" y="55169"/>
                    <a:pt x="41978" y="55155"/>
                  </a:cubicBezTo>
                  <a:cubicBezTo>
                    <a:pt x="41943" y="55139"/>
                    <a:pt x="41909" y="55126"/>
                    <a:pt x="41876" y="55110"/>
                  </a:cubicBezTo>
                  <a:cubicBezTo>
                    <a:pt x="41420" y="54920"/>
                    <a:pt x="40904" y="54701"/>
                    <a:pt x="40732" y="54298"/>
                  </a:cubicBezTo>
                  <a:lnTo>
                    <a:pt x="40685" y="54189"/>
                  </a:lnTo>
                  <a:cubicBezTo>
                    <a:pt x="40485" y="53713"/>
                    <a:pt x="40233" y="53115"/>
                    <a:pt x="39642" y="52755"/>
                  </a:cubicBezTo>
                  <a:cubicBezTo>
                    <a:pt x="39599" y="52726"/>
                    <a:pt x="39558" y="52704"/>
                    <a:pt x="39519" y="52681"/>
                  </a:cubicBezTo>
                  <a:cubicBezTo>
                    <a:pt x="39486" y="52661"/>
                    <a:pt x="39456" y="52643"/>
                    <a:pt x="39427" y="52624"/>
                  </a:cubicBezTo>
                  <a:lnTo>
                    <a:pt x="39423" y="52622"/>
                  </a:lnTo>
                  <a:cubicBezTo>
                    <a:pt x="39028" y="52385"/>
                    <a:pt x="39006" y="52373"/>
                    <a:pt x="38625" y="51873"/>
                  </a:cubicBezTo>
                  <a:cubicBezTo>
                    <a:pt x="38175" y="51284"/>
                    <a:pt x="38116" y="51192"/>
                    <a:pt x="38083" y="50728"/>
                  </a:cubicBezTo>
                  <a:cubicBezTo>
                    <a:pt x="38046" y="50241"/>
                    <a:pt x="38052" y="50190"/>
                    <a:pt x="38142" y="50073"/>
                  </a:cubicBezTo>
                  <a:cubicBezTo>
                    <a:pt x="38156" y="50052"/>
                    <a:pt x="38169" y="50030"/>
                    <a:pt x="38185" y="50001"/>
                  </a:cubicBezTo>
                  <a:lnTo>
                    <a:pt x="38187" y="49999"/>
                  </a:lnTo>
                  <a:cubicBezTo>
                    <a:pt x="38252" y="49888"/>
                    <a:pt x="38327" y="49796"/>
                    <a:pt x="38523" y="49796"/>
                  </a:cubicBezTo>
                  <a:cubicBezTo>
                    <a:pt x="38626" y="49796"/>
                    <a:pt x="38762" y="49821"/>
                    <a:pt x="38946" y="49883"/>
                  </a:cubicBezTo>
                  <a:lnTo>
                    <a:pt x="38975" y="49893"/>
                  </a:lnTo>
                  <a:cubicBezTo>
                    <a:pt x="39673" y="50128"/>
                    <a:pt x="39763" y="50159"/>
                    <a:pt x="40029" y="50455"/>
                  </a:cubicBezTo>
                  <a:cubicBezTo>
                    <a:pt x="40167" y="50613"/>
                    <a:pt x="40319" y="50642"/>
                    <a:pt x="40510" y="50642"/>
                  </a:cubicBezTo>
                  <a:cubicBezTo>
                    <a:pt x="40561" y="50642"/>
                    <a:pt x="40615" y="50640"/>
                    <a:pt x="40673" y="50638"/>
                  </a:cubicBezTo>
                  <a:cubicBezTo>
                    <a:pt x="40740" y="50635"/>
                    <a:pt x="40816" y="50631"/>
                    <a:pt x="40902" y="50631"/>
                  </a:cubicBezTo>
                  <a:cubicBezTo>
                    <a:pt x="41049" y="50631"/>
                    <a:pt x="41226" y="50641"/>
                    <a:pt x="41438" y="50679"/>
                  </a:cubicBezTo>
                  <a:cubicBezTo>
                    <a:pt x="42228" y="50814"/>
                    <a:pt x="42942" y="50883"/>
                    <a:pt x="42956" y="50885"/>
                  </a:cubicBezTo>
                  <a:cubicBezTo>
                    <a:pt x="42981" y="50885"/>
                    <a:pt x="43003" y="50873"/>
                    <a:pt x="43011" y="50854"/>
                  </a:cubicBezTo>
                  <a:lnTo>
                    <a:pt x="43011" y="50852"/>
                  </a:lnTo>
                  <a:cubicBezTo>
                    <a:pt x="43018" y="50832"/>
                    <a:pt x="43014" y="50807"/>
                    <a:pt x="42995" y="50793"/>
                  </a:cubicBezTo>
                  <a:cubicBezTo>
                    <a:pt x="42991" y="50791"/>
                    <a:pt x="42643" y="50513"/>
                    <a:pt x="42050" y="50302"/>
                  </a:cubicBezTo>
                  <a:cubicBezTo>
                    <a:pt x="41841" y="50230"/>
                    <a:pt x="41663" y="50185"/>
                    <a:pt x="41512" y="50149"/>
                  </a:cubicBezTo>
                  <a:cubicBezTo>
                    <a:pt x="41232" y="50081"/>
                    <a:pt x="41009" y="50026"/>
                    <a:pt x="40788" y="49829"/>
                  </a:cubicBezTo>
                  <a:cubicBezTo>
                    <a:pt x="40589" y="49647"/>
                    <a:pt x="40352" y="49592"/>
                    <a:pt x="40123" y="49533"/>
                  </a:cubicBezTo>
                  <a:lnTo>
                    <a:pt x="40102" y="49529"/>
                  </a:lnTo>
                  <a:cubicBezTo>
                    <a:pt x="39926" y="49484"/>
                    <a:pt x="39744" y="49441"/>
                    <a:pt x="39574" y="49338"/>
                  </a:cubicBezTo>
                  <a:cubicBezTo>
                    <a:pt x="39345" y="49207"/>
                    <a:pt x="39079" y="49146"/>
                    <a:pt x="38864" y="49095"/>
                  </a:cubicBezTo>
                  <a:lnTo>
                    <a:pt x="38852" y="49093"/>
                  </a:lnTo>
                  <a:cubicBezTo>
                    <a:pt x="38633" y="49044"/>
                    <a:pt x="38527" y="49017"/>
                    <a:pt x="38486" y="48978"/>
                  </a:cubicBezTo>
                  <a:lnTo>
                    <a:pt x="38482" y="48972"/>
                  </a:lnTo>
                  <a:lnTo>
                    <a:pt x="38480" y="48966"/>
                  </a:lnTo>
                  <a:cubicBezTo>
                    <a:pt x="38398" y="48813"/>
                    <a:pt x="38445" y="47712"/>
                    <a:pt x="38490" y="47088"/>
                  </a:cubicBezTo>
                  <a:lnTo>
                    <a:pt x="38492" y="47037"/>
                  </a:lnTo>
                  <a:lnTo>
                    <a:pt x="38543" y="47039"/>
                  </a:lnTo>
                  <a:cubicBezTo>
                    <a:pt x="38586" y="47043"/>
                    <a:pt x="38635" y="47043"/>
                    <a:pt x="38678" y="47043"/>
                  </a:cubicBezTo>
                  <a:cubicBezTo>
                    <a:pt x="39128" y="47043"/>
                    <a:pt x="39566" y="46998"/>
                    <a:pt x="39983" y="46912"/>
                  </a:cubicBezTo>
                  <a:cubicBezTo>
                    <a:pt x="41223" y="46654"/>
                    <a:pt x="42195" y="46036"/>
                    <a:pt x="42864" y="45083"/>
                  </a:cubicBezTo>
                  <a:cubicBezTo>
                    <a:pt x="43537" y="44127"/>
                    <a:pt x="43887" y="42863"/>
                    <a:pt x="43908" y="41329"/>
                  </a:cubicBezTo>
                  <a:cubicBezTo>
                    <a:pt x="43926" y="39800"/>
                    <a:pt x="43717" y="38272"/>
                    <a:pt x="43288" y="36795"/>
                  </a:cubicBezTo>
                  <a:cubicBezTo>
                    <a:pt x="42934" y="35586"/>
                    <a:pt x="42432" y="34401"/>
                    <a:pt x="41794" y="33274"/>
                  </a:cubicBezTo>
                  <a:cubicBezTo>
                    <a:pt x="40644" y="31244"/>
                    <a:pt x="39394" y="30002"/>
                    <a:pt x="39155" y="29775"/>
                  </a:cubicBezTo>
                  <a:lnTo>
                    <a:pt x="39096" y="29718"/>
                  </a:lnTo>
                  <a:lnTo>
                    <a:pt x="39171" y="29689"/>
                  </a:lnTo>
                  <a:cubicBezTo>
                    <a:pt x="40460" y="29216"/>
                    <a:pt x="41833" y="28978"/>
                    <a:pt x="43276" y="28978"/>
                  </a:cubicBezTo>
                  <a:cubicBezTo>
                    <a:pt x="44314" y="28978"/>
                    <a:pt x="45388" y="29101"/>
                    <a:pt x="46494" y="29348"/>
                  </a:cubicBezTo>
                  <a:lnTo>
                    <a:pt x="46635" y="29378"/>
                  </a:lnTo>
                  <a:cubicBezTo>
                    <a:pt x="46849" y="29425"/>
                    <a:pt x="47045" y="29449"/>
                    <a:pt x="47226" y="29449"/>
                  </a:cubicBezTo>
                  <a:cubicBezTo>
                    <a:pt x="47591" y="29449"/>
                    <a:pt x="47895" y="29353"/>
                    <a:pt x="48159" y="29157"/>
                  </a:cubicBezTo>
                  <a:cubicBezTo>
                    <a:pt x="48556" y="28865"/>
                    <a:pt x="48865" y="28347"/>
                    <a:pt x="49129" y="27531"/>
                  </a:cubicBezTo>
                  <a:cubicBezTo>
                    <a:pt x="49644" y="25933"/>
                    <a:pt x="48998" y="24550"/>
                    <a:pt x="48969" y="24493"/>
                  </a:cubicBezTo>
                  <a:lnTo>
                    <a:pt x="48967" y="24491"/>
                  </a:lnTo>
                  <a:cubicBezTo>
                    <a:pt x="48965" y="24487"/>
                    <a:pt x="48961" y="24482"/>
                    <a:pt x="48961" y="24482"/>
                  </a:cubicBezTo>
                  <a:lnTo>
                    <a:pt x="48957" y="24480"/>
                  </a:lnTo>
                  <a:cubicBezTo>
                    <a:pt x="47548" y="23166"/>
                    <a:pt x="45215" y="22727"/>
                    <a:pt x="42900" y="22727"/>
                  </a:cubicBezTo>
                  <a:cubicBezTo>
                    <a:pt x="40255" y="22727"/>
                    <a:pt x="37632" y="23301"/>
                    <a:pt x="36434" y="23797"/>
                  </a:cubicBezTo>
                  <a:cubicBezTo>
                    <a:pt x="36061" y="23951"/>
                    <a:pt x="35712" y="24079"/>
                    <a:pt x="35394" y="24176"/>
                  </a:cubicBezTo>
                  <a:lnTo>
                    <a:pt x="35364" y="24186"/>
                  </a:lnTo>
                  <a:lnTo>
                    <a:pt x="35343" y="24163"/>
                  </a:lnTo>
                  <a:cubicBezTo>
                    <a:pt x="34895" y="23703"/>
                    <a:pt x="34302" y="23208"/>
                    <a:pt x="33627" y="22729"/>
                  </a:cubicBezTo>
                  <a:lnTo>
                    <a:pt x="33621" y="22723"/>
                  </a:lnTo>
                  <a:cubicBezTo>
                    <a:pt x="33612" y="22717"/>
                    <a:pt x="33604" y="22702"/>
                    <a:pt x="33604" y="22690"/>
                  </a:cubicBezTo>
                  <a:cubicBezTo>
                    <a:pt x="33576" y="22600"/>
                    <a:pt x="32890" y="20333"/>
                    <a:pt x="33193" y="16297"/>
                  </a:cubicBezTo>
                  <a:cubicBezTo>
                    <a:pt x="33283" y="15108"/>
                    <a:pt x="33637" y="13862"/>
                    <a:pt x="34249" y="12592"/>
                  </a:cubicBezTo>
                  <a:lnTo>
                    <a:pt x="34261" y="12565"/>
                  </a:lnTo>
                  <a:lnTo>
                    <a:pt x="34290" y="12563"/>
                  </a:lnTo>
                  <a:cubicBezTo>
                    <a:pt x="34459" y="12543"/>
                    <a:pt x="35348" y="12446"/>
                    <a:pt x="36686" y="12446"/>
                  </a:cubicBezTo>
                  <a:close/>
                  <a:moveTo>
                    <a:pt x="15433" y="1"/>
                  </a:moveTo>
                  <a:cubicBezTo>
                    <a:pt x="14782" y="1"/>
                    <a:pt x="13627" y="201"/>
                    <a:pt x="12885" y="1474"/>
                  </a:cubicBezTo>
                  <a:cubicBezTo>
                    <a:pt x="12879" y="1484"/>
                    <a:pt x="12877" y="1492"/>
                    <a:pt x="12877" y="1503"/>
                  </a:cubicBezTo>
                  <a:cubicBezTo>
                    <a:pt x="12877" y="1511"/>
                    <a:pt x="12877" y="1531"/>
                    <a:pt x="12879" y="1558"/>
                  </a:cubicBezTo>
                  <a:cubicBezTo>
                    <a:pt x="12916" y="2622"/>
                    <a:pt x="13061" y="6212"/>
                    <a:pt x="13409" y="7773"/>
                  </a:cubicBezTo>
                  <a:lnTo>
                    <a:pt x="13448" y="7949"/>
                  </a:lnTo>
                  <a:lnTo>
                    <a:pt x="13323" y="7822"/>
                  </a:lnTo>
                  <a:cubicBezTo>
                    <a:pt x="10238" y="4672"/>
                    <a:pt x="6617" y="4211"/>
                    <a:pt x="6582" y="4205"/>
                  </a:cubicBezTo>
                  <a:cubicBezTo>
                    <a:pt x="6580" y="4205"/>
                    <a:pt x="6578" y="4205"/>
                    <a:pt x="6576" y="4205"/>
                  </a:cubicBezTo>
                  <a:cubicBezTo>
                    <a:pt x="6565" y="4205"/>
                    <a:pt x="6556" y="4210"/>
                    <a:pt x="6547" y="4213"/>
                  </a:cubicBezTo>
                  <a:cubicBezTo>
                    <a:pt x="5827" y="4664"/>
                    <a:pt x="5387" y="5283"/>
                    <a:pt x="5242" y="6053"/>
                  </a:cubicBezTo>
                  <a:cubicBezTo>
                    <a:pt x="5066" y="6984"/>
                    <a:pt x="5381" y="7790"/>
                    <a:pt x="5551" y="8015"/>
                  </a:cubicBezTo>
                  <a:cubicBezTo>
                    <a:pt x="5684" y="8191"/>
                    <a:pt x="5888" y="8252"/>
                    <a:pt x="6267" y="8354"/>
                  </a:cubicBezTo>
                  <a:cubicBezTo>
                    <a:pt x="6737" y="8481"/>
                    <a:pt x="7611" y="8721"/>
                    <a:pt x="8980" y="9525"/>
                  </a:cubicBezTo>
                  <a:cubicBezTo>
                    <a:pt x="10911" y="10666"/>
                    <a:pt x="12061" y="12450"/>
                    <a:pt x="12368" y="12972"/>
                  </a:cubicBezTo>
                  <a:lnTo>
                    <a:pt x="12400" y="13029"/>
                  </a:lnTo>
                  <a:lnTo>
                    <a:pt x="12337" y="13048"/>
                  </a:lnTo>
                  <a:cubicBezTo>
                    <a:pt x="11948" y="13154"/>
                    <a:pt x="11705" y="13267"/>
                    <a:pt x="11621" y="13310"/>
                  </a:cubicBezTo>
                  <a:lnTo>
                    <a:pt x="11619" y="13314"/>
                  </a:lnTo>
                  <a:cubicBezTo>
                    <a:pt x="11609" y="13318"/>
                    <a:pt x="11600" y="13330"/>
                    <a:pt x="11596" y="13338"/>
                  </a:cubicBezTo>
                  <a:cubicBezTo>
                    <a:pt x="10545" y="15667"/>
                    <a:pt x="9076" y="20233"/>
                    <a:pt x="8061" y="28783"/>
                  </a:cubicBezTo>
                  <a:lnTo>
                    <a:pt x="8057" y="28824"/>
                  </a:lnTo>
                  <a:lnTo>
                    <a:pt x="8016" y="28828"/>
                  </a:lnTo>
                  <a:cubicBezTo>
                    <a:pt x="8006" y="28832"/>
                    <a:pt x="7995" y="28834"/>
                    <a:pt x="7987" y="28842"/>
                  </a:cubicBezTo>
                  <a:cubicBezTo>
                    <a:pt x="2713" y="33507"/>
                    <a:pt x="0" y="42442"/>
                    <a:pt x="726" y="52749"/>
                  </a:cubicBezTo>
                  <a:cubicBezTo>
                    <a:pt x="929" y="55617"/>
                    <a:pt x="1510" y="58379"/>
                    <a:pt x="2453" y="60959"/>
                  </a:cubicBezTo>
                  <a:cubicBezTo>
                    <a:pt x="3208" y="63026"/>
                    <a:pt x="4194" y="64984"/>
                    <a:pt x="5389" y="66774"/>
                  </a:cubicBezTo>
                  <a:cubicBezTo>
                    <a:pt x="7447" y="69863"/>
                    <a:pt x="9419" y="71398"/>
                    <a:pt x="9438" y="71410"/>
                  </a:cubicBezTo>
                  <a:lnTo>
                    <a:pt x="9440" y="71412"/>
                  </a:lnTo>
                  <a:cubicBezTo>
                    <a:pt x="9444" y="71418"/>
                    <a:pt x="9452" y="71420"/>
                    <a:pt x="9460" y="71420"/>
                  </a:cubicBezTo>
                  <a:cubicBezTo>
                    <a:pt x="9464" y="71420"/>
                    <a:pt x="9471" y="71418"/>
                    <a:pt x="9477" y="71418"/>
                  </a:cubicBezTo>
                  <a:lnTo>
                    <a:pt x="9512" y="71418"/>
                  </a:lnTo>
                  <a:lnTo>
                    <a:pt x="9524" y="71451"/>
                  </a:lnTo>
                  <a:cubicBezTo>
                    <a:pt x="9951" y="72519"/>
                    <a:pt x="10442" y="73628"/>
                    <a:pt x="11026" y="74839"/>
                  </a:cubicBezTo>
                  <a:cubicBezTo>
                    <a:pt x="15220" y="83546"/>
                    <a:pt x="23199" y="86089"/>
                    <a:pt x="25543" y="86660"/>
                  </a:cubicBezTo>
                  <a:cubicBezTo>
                    <a:pt x="27436" y="87121"/>
                    <a:pt x="28273" y="87509"/>
                    <a:pt x="28422" y="87581"/>
                  </a:cubicBezTo>
                  <a:lnTo>
                    <a:pt x="28424" y="87583"/>
                  </a:lnTo>
                  <a:lnTo>
                    <a:pt x="28428" y="87585"/>
                  </a:lnTo>
                  <a:cubicBezTo>
                    <a:pt x="28442" y="87593"/>
                    <a:pt x="29744" y="88311"/>
                    <a:pt x="31767" y="89036"/>
                  </a:cubicBezTo>
                  <a:cubicBezTo>
                    <a:pt x="33578" y="89684"/>
                    <a:pt x="36332" y="90460"/>
                    <a:pt x="39159" y="90460"/>
                  </a:cubicBezTo>
                  <a:cubicBezTo>
                    <a:pt x="40605" y="90460"/>
                    <a:pt x="41950" y="90261"/>
                    <a:pt x="43159" y="89864"/>
                  </a:cubicBezTo>
                  <a:cubicBezTo>
                    <a:pt x="48304" y="88189"/>
                    <a:pt x="49591" y="84700"/>
                    <a:pt x="50170" y="81507"/>
                  </a:cubicBezTo>
                  <a:lnTo>
                    <a:pt x="50176" y="81466"/>
                  </a:lnTo>
                  <a:lnTo>
                    <a:pt x="50217" y="81464"/>
                  </a:lnTo>
                  <a:cubicBezTo>
                    <a:pt x="52873" y="81343"/>
                    <a:pt x="58450" y="80502"/>
                    <a:pt x="64420" y="78939"/>
                  </a:cubicBezTo>
                  <a:cubicBezTo>
                    <a:pt x="69414" y="77632"/>
                    <a:pt x="76378" y="75379"/>
                    <a:pt x="81192" y="72058"/>
                  </a:cubicBezTo>
                  <a:cubicBezTo>
                    <a:pt x="85331" y="69213"/>
                    <a:pt x="88118" y="65356"/>
                    <a:pt x="89478" y="60601"/>
                  </a:cubicBezTo>
                  <a:cubicBezTo>
                    <a:pt x="90645" y="56526"/>
                    <a:pt x="90819" y="51763"/>
                    <a:pt x="90010" y="46042"/>
                  </a:cubicBezTo>
                  <a:cubicBezTo>
                    <a:pt x="88832" y="37681"/>
                    <a:pt x="81354" y="35537"/>
                    <a:pt x="75347" y="33814"/>
                  </a:cubicBezTo>
                  <a:cubicBezTo>
                    <a:pt x="74079" y="33450"/>
                    <a:pt x="72763" y="33071"/>
                    <a:pt x="71673" y="32662"/>
                  </a:cubicBezTo>
                  <a:cubicBezTo>
                    <a:pt x="66182" y="30604"/>
                    <a:pt x="60349" y="26205"/>
                    <a:pt x="52760" y="18398"/>
                  </a:cubicBezTo>
                  <a:cubicBezTo>
                    <a:pt x="51228" y="16820"/>
                    <a:pt x="49389" y="15529"/>
                    <a:pt x="47289" y="14556"/>
                  </a:cubicBezTo>
                  <a:cubicBezTo>
                    <a:pt x="45571" y="13758"/>
                    <a:pt x="43670" y="13166"/>
                    <a:pt x="41639" y="12798"/>
                  </a:cubicBezTo>
                  <a:cubicBezTo>
                    <a:pt x="39710" y="12449"/>
                    <a:pt x="37979" y="12355"/>
                    <a:pt x="36670" y="12355"/>
                  </a:cubicBezTo>
                  <a:cubicBezTo>
                    <a:pt x="35559" y="12355"/>
                    <a:pt x="34751" y="12423"/>
                    <a:pt x="34382" y="12461"/>
                  </a:cubicBezTo>
                  <a:lnTo>
                    <a:pt x="34290" y="12471"/>
                  </a:lnTo>
                  <a:lnTo>
                    <a:pt x="34331" y="12387"/>
                  </a:lnTo>
                  <a:cubicBezTo>
                    <a:pt x="35394" y="10271"/>
                    <a:pt x="36810" y="8809"/>
                    <a:pt x="36825" y="8796"/>
                  </a:cubicBezTo>
                  <a:cubicBezTo>
                    <a:pt x="36837" y="8784"/>
                    <a:pt x="36841" y="8774"/>
                    <a:pt x="36837" y="8755"/>
                  </a:cubicBezTo>
                  <a:lnTo>
                    <a:pt x="36837" y="8753"/>
                  </a:lnTo>
                  <a:cubicBezTo>
                    <a:pt x="36749" y="7853"/>
                    <a:pt x="36407" y="7190"/>
                    <a:pt x="35824" y="6787"/>
                  </a:cubicBezTo>
                  <a:cubicBezTo>
                    <a:pt x="35300" y="6421"/>
                    <a:pt x="34678" y="6327"/>
                    <a:pt x="34176" y="6327"/>
                  </a:cubicBezTo>
                  <a:cubicBezTo>
                    <a:pt x="33698" y="6327"/>
                    <a:pt x="33328" y="6412"/>
                    <a:pt x="33252" y="6431"/>
                  </a:cubicBezTo>
                  <a:cubicBezTo>
                    <a:pt x="33250" y="6431"/>
                    <a:pt x="33246" y="6433"/>
                    <a:pt x="33244" y="6433"/>
                  </a:cubicBezTo>
                  <a:cubicBezTo>
                    <a:pt x="33242" y="6435"/>
                    <a:pt x="33240" y="6435"/>
                    <a:pt x="33234" y="6439"/>
                  </a:cubicBezTo>
                  <a:cubicBezTo>
                    <a:pt x="31933" y="7190"/>
                    <a:pt x="30828" y="8383"/>
                    <a:pt x="29952" y="9985"/>
                  </a:cubicBezTo>
                  <a:cubicBezTo>
                    <a:pt x="29339" y="11110"/>
                    <a:pt x="28841" y="12420"/>
                    <a:pt x="28432" y="13991"/>
                  </a:cubicBezTo>
                  <a:cubicBezTo>
                    <a:pt x="28455" y="14040"/>
                    <a:pt x="28475" y="14085"/>
                    <a:pt x="28500" y="14132"/>
                  </a:cubicBezTo>
                  <a:cubicBezTo>
                    <a:pt x="29091" y="11830"/>
                    <a:pt x="30325" y="8242"/>
                    <a:pt x="33275" y="6534"/>
                  </a:cubicBezTo>
                  <a:lnTo>
                    <a:pt x="33281" y="6531"/>
                  </a:lnTo>
                  <a:lnTo>
                    <a:pt x="33287" y="6527"/>
                  </a:lnTo>
                  <a:cubicBezTo>
                    <a:pt x="33317" y="6520"/>
                    <a:pt x="33683" y="6433"/>
                    <a:pt x="34166" y="6433"/>
                  </a:cubicBezTo>
                  <a:cubicBezTo>
                    <a:pt x="34654" y="6433"/>
                    <a:pt x="35260" y="6522"/>
                    <a:pt x="35761" y="6871"/>
                  </a:cubicBezTo>
                  <a:cubicBezTo>
                    <a:pt x="36303" y="7250"/>
                    <a:pt x="36628" y="7867"/>
                    <a:pt x="36720" y="8712"/>
                  </a:cubicBezTo>
                  <a:lnTo>
                    <a:pt x="36722" y="8735"/>
                  </a:lnTo>
                  <a:lnTo>
                    <a:pt x="36708" y="8753"/>
                  </a:lnTo>
                  <a:cubicBezTo>
                    <a:pt x="36477" y="8999"/>
                    <a:pt x="35665" y="9899"/>
                    <a:pt x="34856" y="11213"/>
                  </a:cubicBezTo>
                  <a:cubicBezTo>
                    <a:pt x="33782" y="12960"/>
                    <a:pt x="33175" y="14672"/>
                    <a:pt x="33052" y="16303"/>
                  </a:cubicBezTo>
                  <a:cubicBezTo>
                    <a:pt x="32794" y="19724"/>
                    <a:pt x="33261" y="21915"/>
                    <a:pt x="33406" y="22506"/>
                  </a:cubicBezTo>
                  <a:lnTo>
                    <a:pt x="33439" y="22637"/>
                  </a:lnTo>
                  <a:lnTo>
                    <a:pt x="33439" y="22637"/>
                  </a:lnTo>
                  <a:lnTo>
                    <a:pt x="33328" y="22563"/>
                  </a:lnTo>
                  <a:cubicBezTo>
                    <a:pt x="32010" y="21668"/>
                    <a:pt x="28529" y="19604"/>
                    <a:pt x="24511" y="19604"/>
                  </a:cubicBezTo>
                  <a:cubicBezTo>
                    <a:pt x="24463" y="19604"/>
                    <a:pt x="24414" y="19604"/>
                    <a:pt x="24365" y="19605"/>
                  </a:cubicBezTo>
                  <a:cubicBezTo>
                    <a:pt x="22296" y="19632"/>
                    <a:pt x="20453" y="20233"/>
                    <a:pt x="18882" y="21389"/>
                  </a:cubicBezTo>
                  <a:lnTo>
                    <a:pt x="18812" y="21440"/>
                  </a:lnTo>
                  <a:lnTo>
                    <a:pt x="18802" y="21354"/>
                  </a:lnTo>
                  <a:cubicBezTo>
                    <a:pt x="18618" y="19922"/>
                    <a:pt x="19361" y="16162"/>
                    <a:pt x="19590" y="15043"/>
                  </a:cubicBezTo>
                  <a:lnTo>
                    <a:pt x="19606" y="14971"/>
                  </a:lnTo>
                  <a:cubicBezTo>
                    <a:pt x="19618" y="14905"/>
                    <a:pt x="19588" y="14824"/>
                    <a:pt x="19514" y="14711"/>
                  </a:cubicBezTo>
                  <a:cubicBezTo>
                    <a:pt x="19211" y="14269"/>
                    <a:pt x="18053" y="13330"/>
                    <a:pt x="15840" y="12941"/>
                  </a:cubicBezTo>
                  <a:cubicBezTo>
                    <a:pt x="15254" y="12838"/>
                    <a:pt x="14722" y="12799"/>
                    <a:pt x="14251" y="12799"/>
                  </a:cubicBezTo>
                  <a:cubicBezTo>
                    <a:pt x="13534" y="12799"/>
                    <a:pt x="12957" y="12890"/>
                    <a:pt x="12539" y="12990"/>
                  </a:cubicBezTo>
                  <a:lnTo>
                    <a:pt x="12501" y="12999"/>
                  </a:lnTo>
                  <a:lnTo>
                    <a:pt x="12484" y="12964"/>
                  </a:lnTo>
                  <a:cubicBezTo>
                    <a:pt x="12269" y="12589"/>
                    <a:pt x="11087" y="10648"/>
                    <a:pt x="9029" y="9429"/>
                  </a:cubicBezTo>
                  <a:cubicBezTo>
                    <a:pt x="7680" y="8631"/>
                    <a:pt x="6823" y="8391"/>
                    <a:pt x="6310" y="8248"/>
                  </a:cubicBezTo>
                  <a:lnTo>
                    <a:pt x="6277" y="8238"/>
                  </a:lnTo>
                  <a:cubicBezTo>
                    <a:pt x="5931" y="8144"/>
                    <a:pt x="5743" y="8090"/>
                    <a:pt x="5630" y="7939"/>
                  </a:cubicBezTo>
                  <a:cubicBezTo>
                    <a:pt x="5450" y="7702"/>
                    <a:pt x="5182" y="6904"/>
                    <a:pt x="5338" y="6057"/>
                  </a:cubicBezTo>
                  <a:cubicBezTo>
                    <a:pt x="5473" y="5328"/>
                    <a:pt x="5888" y="4739"/>
                    <a:pt x="6565" y="4310"/>
                  </a:cubicBezTo>
                  <a:lnTo>
                    <a:pt x="6582" y="4299"/>
                  </a:lnTo>
                  <a:lnTo>
                    <a:pt x="6598" y="4303"/>
                  </a:lnTo>
                  <a:cubicBezTo>
                    <a:pt x="6850" y="4338"/>
                    <a:pt x="8192" y="4561"/>
                    <a:pt x="9880" y="5421"/>
                  </a:cubicBezTo>
                  <a:cubicBezTo>
                    <a:pt x="10843" y="5912"/>
                    <a:pt x="11744" y="6523"/>
                    <a:pt x="12550" y="7233"/>
                  </a:cubicBezTo>
                  <a:cubicBezTo>
                    <a:pt x="13544" y="8111"/>
                    <a:pt x="14403" y="9152"/>
                    <a:pt x="15109" y="10323"/>
                  </a:cubicBezTo>
                  <a:cubicBezTo>
                    <a:pt x="15120" y="10338"/>
                    <a:pt x="15138" y="10348"/>
                    <a:pt x="15156" y="10348"/>
                  </a:cubicBezTo>
                  <a:cubicBezTo>
                    <a:pt x="15165" y="10348"/>
                    <a:pt x="15173" y="10346"/>
                    <a:pt x="15181" y="10341"/>
                  </a:cubicBezTo>
                  <a:cubicBezTo>
                    <a:pt x="15205" y="10329"/>
                    <a:pt x="15211" y="10294"/>
                    <a:pt x="15199" y="10269"/>
                  </a:cubicBezTo>
                  <a:cubicBezTo>
                    <a:pt x="14739" y="9502"/>
                    <a:pt x="14205" y="8784"/>
                    <a:pt x="13614" y="8133"/>
                  </a:cubicBezTo>
                  <a:lnTo>
                    <a:pt x="13601" y="8119"/>
                  </a:lnTo>
                  <a:lnTo>
                    <a:pt x="13601" y="8105"/>
                  </a:lnTo>
                  <a:cubicBezTo>
                    <a:pt x="13145" y="6687"/>
                    <a:pt x="12988" y="1582"/>
                    <a:pt x="12986" y="1527"/>
                  </a:cubicBezTo>
                  <a:lnTo>
                    <a:pt x="12986" y="1513"/>
                  </a:lnTo>
                  <a:lnTo>
                    <a:pt x="12992" y="1501"/>
                  </a:lnTo>
                  <a:cubicBezTo>
                    <a:pt x="13674" y="353"/>
                    <a:pt x="14679" y="103"/>
                    <a:pt x="15421" y="103"/>
                  </a:cubicBezTo>
                  <a:cubicBezTo>
                    <a:pt x="15439" y="103"/>
                    <a:pt x="15457" y="103"/>
                    <a:pt x="15475" y="103"/>
                  </a:cubicBezTo>
                  <a:cubicBezTo>
                    <a:pt x="16372" y="111"/>
                    <a:pt x="17028" y="461"/>
                    <a:pt x="17131" y="645"/>
                  </a:cubicBezTo>
                  <a:cubicBezTo>
                    <a:pt x="17227" y="819"/>
                    <a:pt x="17374" y="1554"/>
                    <a:pt x="17579" y="2571"/>
                  </a:cubicBezTo>
                  <a:lnTo>
                    <a:pt x="17603" y="2699"/>
                  </a:lnTo>
                  <a:cubicBezTo>
                    <a:pt x="17937" y="4367"/>
                    <a:pt x="18391" y="6650"/>
                    <a:pt x="19041" y="8809"/>
                  </a:cubicBezTo>
                  <a:cubicBezTo>
                    <a:pt x="20486" y="13627"/>
                    <a:pt x="22585" y="16246"/>
                    <a:pt x="22822" y="16530"/>
                  </a:cubicBezTo>
                  <a:cubicBezTo>
                    <a:pt x="22826" y="16532"/>
                    <a:pt x="22830" y="16534"/>
                    <a:pt x="22833" y="16538"/>
                  </a:cubicBezTo>
                  <a:lnTo>
                    <a:pt x="22853" y="16559"/>
                  </a:lnTo>
                  <a:lnTo>
                    <a:pt x="22849" y="16585"/>
                  </a:lnTo>
                  <a:cubicBezTo>
                    <a:pt x="22788" y="16880"/>
                    <a:pt x="22677" y="17127"/>
                    <a:pt x="22515" y="17348"/>
                  </a:cubicBezTo>
                  <a:cubicBezTo>
                    <a:pt x="22073" y="17941"/>
                    <a:pt x="21596" y="18061"/>
                    <a:pt x="21281" y="18061"/>
                  </a:cubicBezTo>
                  <a:cubicBezTo>
                    <a:pt x="21067" y="18061"/>
                    <a:pt x="20928" y="18006"/>
                    <a:pt x="20924" y="18005"/>
                  </a:cubicBezTo>
                  <a:cubicBezTo>
                    <a:pt x="20917" y="18002"/>
                    <a:pt x="20911" y="18000"/>
                    <a:pt x="20905" y="18000"/>
                  </a:cubicBezTo>
                  <a:cubicBezTo>
                    <a:pt x="20897" y="18000"/>
                    <a:pt x="20891" y="18003"/>
                    <a:pt x="20885" y="18005"/>
                  </a:cubicBezTo>
                  <a:cubicBezTo>
                    <a:pt x="20873" y="18011"/>
                    <a:pt x="20862" y="18021"/>
                    <a:pt x="20856" y="18034"/>
                  </a:cubicBezTo>
                  <a:cubicBezTo>
                    <a:pt x="20844" y="18064"/>
                    <a:pt x="20862" y="18093"/>
                    <a:pt x="20887" y="18103"/>
                  </a:cubicBezTo>
                  <a:cubicBezTo>
                    <a:pt x="20887" y="18103"/>
                    <a:pt x="21046" y="18165"/>
                    <a:pt x="21282" y="18165"/>
                  </a:cubicBezTo>
                  <a:cubicBezTo>
                    <a:pt x="21625" y="18165"/>
                    <a:pt x="22135" y="18034"/>
                    <a:pt x="22603" y="17412"/>
                  </a:cubicBezTo>
                  <a:cubicBezTo>
                    <a:pt x="23348" y="16422"/>
                    <a:pt x="22974" y="14875"/>
                    <a:pt x="22546" y="13085"/>
                  </a:cubicBezTo>
                  <a:lnTo>
                    <a:pt x="22458" y="12714"/>
                  </a:lnTo>
                  <a:cubicBezTo>
                    <a:pt x="21998" y="10779"/>
                    <a:pt x="21327" y="6953"/>
                    <a:pt x="21319" y="5097"/>
                  </a:cubicBezTo>
                  <a:lnTo>
                    <a:pt x="21319" y="5083"/>
                  </a:lnTo>
                  <a:lnTo>
                    <a:pt x="21327" y="5071"/>
                  </a:lnTo>
                  <a:cubicBezTo>
                    <a:pt x="21417" y="4930"/>
                    <a:pt x="22237" y="3692"/>
                    <a:pt x="23761" y="3358"/>
                  </a:cubicBezTo>
                  <a:cubicBezTo>
                    <a:pt x="23888" y="3331"/>
                    <a:pt x="24011" y="3318"/>
                    <a:pt x="24130" y="3318"/>
                  </a:cubicBezTo>
                  <a:cubicBezTo>
                    <a:pt x="24710" y="3318"/>
                    <a:pt x="25179" y="3612"/>
                    <a:pt x="25427" y="3812"/>
                  </a:cubicBezTo>
                  <a:cubicBezTo>
                    <a:pt x="25813" y="4115"/>
                    <a:pt x="26022" y="4453"/>
                    <a:pt x="26024" y="4549"/>
                  </a:cubicBezTo>
                  <a:cubicBezTo>
                    <a:pt x="26024" y="4653"/>
                    <a:pt x="26319" y="6503"/>
                    <a:pt x="26761" y="8633"/>
                  </a:cubicBezTo>
                  <a:cubicBezTo>
                    <a:pt x="27143" y="10472"/>
                    <a:pt x="27712" y="12888"/>
                    <a:pt x="28285" y="14138"/>
                  </a:cubicBezTo>
                  <a:cubicBezTo>
                    <a:pt x="28299" y="14087"/>
                    <a:pt x="28312" y="14034"/>
                    <a:pt x="28326" y="13981"/>
                  </a:cubicBezTo>
                  <a:cubicBezTo>
                    <a:pt x="27751" y="12729"/>
                    <a:pt x="27190" y="10294"/>
                    <a:pt x="26820" y="8471"/>
                  </a:cubicBezTo>
                  <a:cubicBezTo>
                    <a:pt x="26417" y="6486"/>
                    <a:pt x="26131" y="4676"/>
                    <a:pt x="26131" y="4551"/>
                  </a:cubicBezTo>
                  <a:cubicBezTo>
                    <a:pt x="26131" y="4406"/>
                    <a:pt x="25877" y="4040"/>
                    <a:pt x="25511" y="3747"/>
                  </a:cubicBezTo>
                  <a:cubicBezTo>
                    <a:pt x="25246" y="3533"/>
                    <a:pt x="24748" y="3219"/>
                    <a:pt x="24132" y="3219"/>
                  </a:cubicBezTo>
                  <a:cubicBezTo>
                    <a:pt x="24005" y="3219"/>
                    <a:pt x="23874" y="3232"/>
                    <a:pt x="23739" y="3262"/>
                  </a:cubicBezTo>
                  <a:cubicBezTo>
                    <a:pt x="22055" y="3630"/>
                    <a:pt x="21231" y="5032"/>
                    <a:pt x="21222" y="5044"/>
                  </a:cubicBezTo>
                  <a:lnTo>
                    <a:pt x="21220" y="5050"/>
                  </a:lnTo>
                  <a:cubicBezTo>
                    <a:pt x="21214" y="5056"/>
                    <a:pt x="21212" y="5065"/>
                    <a:pt x="21212" y="5075"/>
                  </a:cubicBezTo>
                  <a:cubicBezTo>
                    <a:pt x="21212" y="6937"/>
                    <a:pt x="21875" y="10724"/>
                    <a:pt x="22350" y="12743"/>
                  </a:cubicBezTo>
                  <a:lnTo>
                    <a:pt x="22440" y="13113"/>
                  </a:lnTo>
                  <a:cubicBezTo>
                    <a:pt x="22726" y="14310"/>
                    <a:pt x="22996" y="15439"/>
                    <a:pt x="22894" y="16319"/>
                  </a:cubicBezTo>
                  <a:lnTo>
                    <a:pt x="22880" y="16442"/>
                  </a:lnTo>
                  <a:lnTo>
                    <a:pt x="22802" y="16346"/>
                  </a:lnTo>
                  <a:cubicBezTo>
                    <a:pt x="22583" y="16063"/>
                    <a:pt x="21994" y="15274"/>
                    <a:pt x="21296" y="14001"/>
                  </a:cubicBezTo>
                  <a:cubicBezTo>
                    <a:pt x="20427" y="12416"/>
                    <a:pt x="19702" y="10658"/>
                    <a:pt x="19140" y="8784"/>
                  </a:cubicBezTo>
                  <a:cubicBezTo>
                    <a:pt x="18493" y="6626"/>
                    <a:pt x="18039" y="4346"/>
                    <a:pt x="17705" y="2681"/>
                  </a:cubicBezTo>
                  <a:lnTo>
                    <a:pt x="17683" y="2566"/>
                  </a:lnTo>
                  <a:cubicBezTo>
                    <a:pt x="17468" y="1494"/>
                    <a:pt x="17327" y="787"/>
                    <a:pt x="17221" y="596"/>
                  </a:cubicBezTo>
                  <a:cubicBezTo>
                    <a:pt x="17067" y="324"/>
                    <a:pt x="16286" y="9"/>
                    <a:pt x="15473" y="1"/>
                  </a:cubicBezTo>
                  <a:cubicBezTo>
                    <a:pt x="15460" y="1"/>
                    <a:pt x="15447" y="1"/>
                    <a:pt x="15433" y="1"/>
                  </a:cubicBezTo>
                  <a:close/>
                </a:path>
              </a:pathLst>
            </a:custGeom>
            <a:solidFill>
              <a:srgbClr val="3C111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30"/>
            <p:cNvSpPr/>
            <p:nvPr/>
          </p:nvSpPr>
          <p:spPr>
            <a:xfrm>
              <a:off x="1601250" y="416092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solidFill>
              <a:srgbClr val="3C111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30"/>
            <p:cNvSpPr/>
            <p:nvPr/>
          </p:nvSpPr>
          <p:spPr>
            <a:xfrm>
              <a:off x="1955950" y="3257850"/>
              <a:ext cx="37825" cy="85050"/>
            </a:xfrm>
            <a:custGeom>
              <a:rect b="b" l="l" r="r" t="t"/>
              <a:pathLst>
                <a:path extrusionOk="0" h="3402" w="1513">
                  <a:moveTo>
                    <a:pt x="1415" y="0"/>
                  </a:moveTo>
                  <a:cubicBezTo>
                    <a:pt x="1351" y="264"/>
                    <a:pt x="1296" y="506"/>
                    <a:pt x="1245" y="725"/>
                  </a:cubicBezTo>
                  <a:lnTo>
                    <a:pt x="1220" y="821"/>
                  </a:lnTo>
                  <a:cubicBezTo>
                    <a:pt x="1196" y="933"/>
                    <a:pt x="1167" y="1052"/>
                    <a:pt x="1138" y="1169"/>
                  </a:cubicBezTo>
                  <a:cubicBezTo>
                    <a:pt x="748" y="2832"/>
                    <a:pt x="73" y="3278"/>
                    <a:pt x="28" y="3307"/>
                  </a:cubicBezTo>
                  <a:cubicBezTo>
                    <a:pt x="13" y="3315"/>
                    <a:pt x="7" y="3325"/>
                    <a:pt x="3" y="3337"/>
                  </a:cubicBezTo>
                  <a:cubicBezTo>
                    <a:pt x="1" y="3350"/>
                    <a:pt x="1" y="3366"/>
                    <a:pt x="9" y="3376"/>
                  </a:cubicBezTo>
                  <a:cubicBezTo>
                    <a:pt x="18" y="3392"/>
                    <a:pt x="37" y="3402"/>
                    <a:pt x="56" y="3402"/>
                  </a:cubicBezTo>
                  <a:cubicBezTo>
                    <a:pt x="65" y="3402"/>
                    <a:pt x="73" y="3400"/>
                    <a:pt x="81" y="3397"/>
                  </a:cubicBezTo>
                  <a:cubicBezTo>
                    <a:pt x="111" y="3378"/>
                    <a:pt x="830" y="2941"/>
                    <a:pt x="1245" y="1191"/>
                  </a:cubicBezTo>
                  <a:cubicBezTo>
                    <a:pt x="1257" y="1138"/>
                    <a:pt x="1269" y="1083"/>
                    <a:pt x="1286" y="1021"/>
                  </a:cubicBezTo>
                  <a:cubicBezTo>
                    <a:pt x="1298" y="964"/>
                    <a:pt x="1312" y="903"/>
                    <a:pt x="1327" y="841"/>
                  </a:cubicBezTo>
                  <a:lnTo>
                    <a:pt x="1327" y="837"/>
                  </a:lnTo>
                  <a:cubicBezTo>
                    <a:pt x="1380" y="604"/>
                    <a:pt x="1441" y="336"/>
                    <a:pt x="1513" y="35"/>
                  </a:cubicBezTo>
                  <a:lnTo>
                    <a:pt x="1513" y="35"/>
                  </a:lnTo>
                  <a:cubicBezTo>
                    <a:pt x="1501" y="46"/>
                    <a:pt x="1492" y="50"/>
                    <a:pt x="1482" y="50"/>
                  </a:cubicBezTo>
                  <a:cubicBezTo>
                    <a:pt x="1481" y="50"/>
                    <a:pt x="1479" y="50"/>
                    <a:pt x="1477" y="50"/>
                  </a:cubicBezTo>
                  <a:cubicBezTo>
                    <a:pt x="1462" y="50"/>
                    <a:pt x="1439" y="42"/>
                    <a:pt x="1421" y="11"/>
                  </a:cubicBezTo>
                  <a:cubicBezTo>
                    <a:pt x="1419" y="7"/>
                    <a:pt x="1415" y="3"/>
                    <a:pt x="1415" y="0"/>
                  </a:cubicBezTo>
                  <a:close/>
                </a:path>
              </a:pathLst>
            </a:custGeom>
            <a:solidFill>
              <a:srgbClr val="3C111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30"/>
            <p:cNvSpPr/>
            <p:nvPr/>
          </p:nvSpPr>
          <p:spPr>
            <a:xfrm>
              <a:off x="1280900" y="2894275"/>
              <a:ext cx="2275500" cy="2266150"/>
            </a:xfrm>
            <a:custGeom>
              <a:rect b="b" l="l" r="r" t="t"/>
              <a:pathLst>
                <a:path extrusionOk="0" h="90646" w="91020">
                  <a:moveTo>
                    <a:pt x="28492" y="14226"/>
                  </a:moveTo>
                  <a:cubicBezTo>
                    <a:pt x="28509" y="14265"/>
                    <a:pt x="28527" y="14302"/>
                    <a:pt x="28548" y="14341"/>
                  </a:cubicBezTo>
                  <a:cubicBezTo>
                    <a:pt x="28554" y="14349"/>
                    <a:pt x="28554" y="14353"/>
                    <a:pt x="28554" y="14353"/>
                  </a:cubicBezTo>
                  <a:cubicBezTo>
                    <a:pt x="28554" y="14353"/>
                    <a:pt x="28548" y="14361"/>
                    <a:pt x="28521" y="14376"/>
                  </a:cubicBezTo>
                  <a:cubicBezTo>
                    <a:pt x="28496" y="14390"/>
                    <a:pt x="28482" y="14411"/>
                    <a:pt x="28472" y="14431"/>
                  </a:cubicBezTo>
                  <a:cubicBezTo>
                    <a:pt x="28464" y="14419"/>
                    <a:pt x="28458" y="14402"/>
                    <a:pt x="28451" y="14384"/>
                  </a:cubicBezTo>
                  <a:lnTo>
                    <a:pt x="28466" y="14325"/>
                  </a:lnTo>
                  <a:cubicBezTo>
                    <a:pt x="28474" y="14292"/>
                    <a:pt x="28482" y="14259"/>
                    <a:pt x="28492" y="14226"/>
                  </a:cubicBezTo>
                  <a:close/>
                  <a:moveTo>
                    <a:pt x="28413" y="14546"/>
                  </a:moveTo>
                  <a:cubicBezTo>
                    <a:pt x="28415" y="14548"/>
                    <a:pt x="28419" y="14554"/>
                    <a:pt x="28419" y="14556"/>
                  </a:cubicBezTo>
                  <a:cubicBezTo>
                    <a:pt x="28439" y="14591"/>
                    <a:pt x="28464" y="14595"/>
                    <a:pt x="28480" y="14595"/>
                  </a:cubicBezTo>
                  <a:cubicBezTo>
                    <a:pt x="28490" y="14595"/>
                    <a:pt x="28501" y="14589"/>
                    <a:pt x="28507" y="14584"/>
                  </a:cubicBezTo>
                  <a:lnTo>
                    <a:pt x="28507" y="14584"/>
                  </a:lnTo>
                  <a:cubicBezTo>
                    <a:pt x="28435" y="14881"/>
                    <a:pt x="28374" y="15151"/>
                    <a:pt x="28320" y="15384"/>
                  </a:cubicBezTo>
                  <a:lnTo>
                    <a:pt x="28323" y="15386"/>
                  </a:lnTo>
                  <a:cubicBezTo>
                    <a:pt x="28308" y="15448"/>
                    <a:pt x="28296" y="15509"/>
                    <a:pt x="28282" y="15566"/>
                  </a:cubicBezTo>
                  <a:cubicBezTo>
                    <a:pt x="28269" y="15626"/>
                    <a:pt x="28255" y="15683"/>
                    <a:pt x="28241" y="15738"/>
                  </a:cubicBezTo>
                  <a:cubicBezTo>
                    <a:pt x="27829" y="17488"/>
                    <a:pt x="27109" y="17923"/>
                    <a:pt x="27079" y="17942"/>
                  </a:cubicBezTo>
                  <a:cubicBezTo>
                    <a:pt x="27071" y="17946"/>
                    <a:pt x="27062" y="17948"/>
                    <a:pt x="27053" y="17948"/>
                  </a:cubicBezTo>
                  <a:cubicBezTo>
                    <a:pt x="27035" y="17948"/>
                    <a:pt x="27017" y="17939"/>
                    <a:pt x="27007" y="17921"/>
                  </a:cubicBezTo>
                  <a:cubicBezTo>
                    <a:pt x="26999" y="17911"/>
                    <a:pt x="26999" y="17897"/>
                    <a:pt x="27001" y="17882"/>
                  </a:cubicBezTo>
                  <a:cubicBezTo>
                    <a:pt x="27003" y="17870"/>
                    <a:pt x="27013" y="17858"/>
                    <a:pt x="27023" y="17852"/>
                  </a:cubicBezTo>
                  <a:cubicBezTo>
                    <a:pt x="27072" y="17821"/>
                    <a:pt x="27748" y="17375"/>
                    <a:pt x="28136" y="15714"/>
                  </a:cubicBezTo>
                  <a:cubicBezTo>
                    <a:pt x="28167" y="15597"/>
                    <a:pt x="28194" y="15478"/>
                    <a:pt x="28218" y="15366"/>
                  </a:cubicBezTo>
                  <a:lnTo>
                    <a:pt x="28241" y="15270"/>
                  </a:lnTo>
                  <a:cubicBezTo>
                    <a:pt x="28292" y="15051"/>
                    <a:pt x="28349" y="14809"/>
                    <a:pt x="28413" y="14546"/>
                  </a:cubicBezTo>
                  <a:close/>
                  <a:moveTo>
                    <a:pt x="15495" y="311"/>
                  </a:moveTo>
                  <a:cubicBezTo>
                    <a:pt x="15523" y="311"/>
                    <a:pt x="15550" y="311"/>
                    <a:pt x="15576" y="312"/>
                  </a:cubicBezTo>
                  <a:cubicBezTo>
                    <a:pt x="16436" y="318"/>
                    <a:pt x="17066" y="660"/>
                    <a:pt x="17146" y="803"/>
                  </a:cubicBezTo>
                  <a:cubicBezTo>
                    <a:pt x="17234" y="963"/>
                    <a:pt x="17395" y="1767"/>
                    <a:pt x="17581" y="2698"/>
                  </a:cubicBezTo>
                  <a:lnTo>
                    <a:pt x="17608" y="2824"/>
                  </a:lnTo>
                  <a:cubicBezTo>
                    <a:pt x="17939" y="4496"/>
                    <a:pt x="18396" y="6781"/>
                    <a:pt x="19048" y="8946"/>
                  </a:cubicBezTo>
                  <a:cubicBezTo>
                    <a:pt x="19591" y="10756"/>
                    <a:pt x="20227" y="12260"/>
                    <a:pt x="20822" y="13443"/>
                  </a:cubicBezTo>
                  <a:cubicBezTo>
                    <a:pt x="21810" y="15411"/>
                    <a:pt x="22686" y="16508"/>
                    <a:pt x="22846" y="16700"/>
                  </a:cubicBezTo>
                  <a:cubicBezTo>
                    <a:pt x="22784" y="16966"/>
                    <a:pt x="22684" y="17193"/>
                    <a:pt x="22535" y="17391"/>
                  </a:cubicBezTo>
                  <a:cubicBezTo>
                    <a:pt x="22115" y="17953"/>
                    <a:pt x="21669" y="18066"/>
                    <a:pt x="21380" y="18066"/>
                  </a:cubicBezTo>
                  <a:cubicBezTo>
                    <a:pt x="21190" y="18066"/>
                    <a:pt x="21068" y="18017"/>
                    <a:pt x="21066" y="18015"/>
                  </a:cubicBezTo>
                  <a:cubicBezTo>
                    <a:pt x="21046" y="18008"/>
                    <a:pt x="21026" y="18005"/>
                    <a:pt x="21006" y="18005"/>
                  </a:cubicBezTo>
                  <a:cubicBezTo>
                    <a:pt x="20986" y="18005"/>
                    <a:pt x="20966" y="18008"/>
                    <a:pt x="20947" y="18015"/>
                  </a:cubicBezTo>
                  <a:cubicBezTo>
                    <a:pt x="20908" y="18032"/>
                    <a:pt x="20877" y="18062"/>
                    <a:pt x="20863" y="18101"/>
                  </a:cubicBezTo>
                  <a:cubicBezTo>
                    <a:pt x="20830" y="18177"/>
                    <a:pt x="20865" y="18267"/>
                    <a:pt x="20943" y="18302"/>
                  </a:cubicBezTo>
                  <a:cubicBezTo>
                    <a:pt x="20945" y="18302"/>
                    <a:pt x="21115" y="18373"/>
                    <a:pt x="21381" y="18373"/>
                  </a:cubicBezTo>
                  <a:cubicBezTo>
                    <a:pt x="21749" y="18373"/>
                    <a:pt x="22291" y="18236"/>
                    <a:pt x="22784" y="17582"/>
                  </a:cubicBezTo>
                  <a:cubicBezTo>
                    <a:pt x="23556" y="16553"/>
                    <a:pt x="23181" y="14985"/>
                    <a:pt x="22743" y="13167"/>
                  </a:cubicBezTo>
                  <a:lnTo>
                    <a:pt x="22653" y="12796"/>
                  </a:lnTo>
                  <a:cubicBezTo>
                    <a:pt x="22195" y="10871"/>
                    <a:pt x="21530" y="7074"/>
                    <a:pt x="21520" y="5218"/>
                  </a:cubicBezTo>
                  <a:cubicBezTo>
                    <a:pt x="21612" y="5079"/>
                    <a:pt x="22101" y="4369"/>
                    <a:pt x="22970" y="3905"/>
                  </a:cubicBezTo>
                  <a:cubicBezTo>
                    <a:pt x="23238" y="3761"/>
                    <a:pt x="23543" y="3641"/>
                    <a:pt x="23883" y="3565"/>
                  </a:cubicBezTo>
                  <a:cubicBezTo>
                    <a:pt x="24003" y="3538"/>
                    <a:pt x="24120" y="3527"/>
                    <a:pt x="24233" y="3527"/>
                  </a:cubicBezTo>
                  <a:cubicBezTo>
                    <a:pt x="24783" y="3527"/>
                    <a:pt x="25226" y="3808"/>
                    <a:pt x="25462" y="3997"/>
                  </a:cubicBezTo>
                  <a:cubicBezTo>
                    <a:pt x="25835" y="4287"/>
                    <a:pt x="26019" y="4602"/>
                    <a:pt x="26021" y="4653"/>
                  </a:cubicBezTo>
                  <a:cubicBezTo>
                    <a:pt x="26021" y="4786"/>
                    <a:pt x="26328" y="6677"/>
                    <a:pt x="26757" y="8756"/>
                  </a:cubicBezTo>
                  <a:cubicBezTo>
                    <a:pt x="27154" y="10660"/>
                    <a:pt x="27748" y="13183"/>
                    <a:pt x="28343" y="14402"/>
                  </a:cubicBezTo>
                  <a:cubicBezTo>
                    <a:pt x="28267" y="14711"/>
                    <a:pt x="28200" y="14996"/>
                    <a:pt x="28142" y="15247"/>
                  </a:cubicBezTo>
                  <a:lnTo>
                    <a:pt x="28118" y="15343"/>
                  </a:lnTo>
                  <a:cubicBezTo>
                    <a:pt x="28093" y="15456"/>
                    <a:pt x="28067" y="15575"/>
                    <a:pt x="28036" y="15691"/>
                  </a:cubicBezTo>
                  <a:cubicBezTo>
                    <a:pt x="27647" y="17351"/>
                    <a:pt x="26978" y="17764"/>
                    <a:pt x="26974" y="17766"/>
                  </a:cubicBezTo>
                  <a:lnTo>
                    <a:pt x="26972" y="17768"/>
                  </a:lnTo>
                  <a:cubicBezTo>
                    <a:pt x="26937" y="17788"/>
                    <a:pt x="26911" y="17821"/>
                    <a:pt x="26901" y="17862"/>
                  </a:cubicBezTo>
                  <a:cubicBezTo>
                    <a:pt x="26890" y="17903"/>
                    <a:pt x="26897" y="17944"/>
                    <a:pt x="26917" y="17981"/>
                  </a:cubicBezTo>
                  <a:cubicBezTo>
                    <a:pt x="26946" y="18030"/>
                    <a:pt x="26997" y="18058"/>
                    <a:pt x="27049" y="18058"/>
                  </a:cubicBezTo>
                  <a:cubicBezTo>
                    <a:pt x="27075" y="18058"/>
                    <a:pt x="27102" y="18051"/>
                    <a:pt x="27126" y="18036"/>
                  </a:cubicBezTo>
                  <a:cubicBezTo>
                    <a:pt x="27205" y="17991"/>
                    <a:pt x="27922" y="17529"/>
                    <a:pt x="28337" y="15765"/>
                  </a:cubicBezTo>
                  <a:cubicBezTo>
                    <a:pt x="28349" y="15712"/>
                    <a:pt x="28361" y="15652"/>
                    <a:pt x="28376" y="15595"/>
                  </a:cubicBezTo>
                  <a:cubicBezTo>
                    <a:pt x="28390" y="15538"/>
                    <a:pt x="28402" y="15476"/>
                    <a:pt x="28417" y="15415"/>
                  </a:cubicBezTo>
                  <a:lnTo>
                    <a:pt x="28421" y="15411"/>
                  </a:lnTo>
                  <a:cubicBezTo>
                    <a:pt x="28875" y="13412"/>
                    <a:pt x="29941" y="8733"/>
                    <a:pt x="33419" y="6720"/>
                  </a:cubicBezTo>
                  <a:cubicBezTo>
                    <a:pt x="33480" y="6705"/>
                    <a:pt x="33823" y="6629"/>
                    <a:pt x="34268" y="6629"/>
                  </a:cubicBezTo>
                  <a:cubicBezTo>
                    <a:pt x="34454" y="6629"/>
                    <a:pt x="34658" y="6642"/>
                    <a:pt x="34865" y="6679"/>
                  </a:cubicBezTo>
                  <a:cubicBezTo>
                    <a:pt x="35185" y="6736"/>
                    <a:pt x="35512" y="6845"/>
                    <a:pt x="35802" y="7049"/>
                  </a:cubicBezTo>
                  <a:cubicBezTo>
                    <a:pt x="36318" y="7407"/>
                    <a:pt x="36625" y="7994"/>
                    <a:pt x="36719" y="8796"/>
                  </a:cubicBezTo>
                  <a:cubicBezTo>
                    <a:pt x="36467" y="9065"/>
                    <a:pt x="35665" y="9963"/>
                    <a:pt x="34872" y="11258"/>
                  </a:cubicBezTo>
                  <a:cubicBezTo>
                    <a:pt x="33791" y="13019"/>
                    <a:pt x="33180" y="14746"/>
                    <a:pt x="33055" y="16393"/>
                  </a:cubicBezTo>
                  <a:cubicBezTo>
                    <a:pt x="32811" y="19617"/>
                    <a:pt x="33208" y="21757"/>
                    <a:pt x="33378" y="22500"/>
                  </a:cubicBezTo>
                  <a:cubicBezTo>
                    <a:pt x="32977" y="22222"/>
                    <a:pt x="32408" y="21868"/>
                    <a:pt x="31709" y="21502"/>
                  </a:cubicBezTo>
                  <a:cubicBezTo>
                    <a:pt x="29970" y="20589"/>
                    <a:pt x="27426" y="19589"/>
                    <a:pt x="24617" y="19589"/>
                  </a:cubicBezTo>
                  <a:lnTo>
                    <a:pt x="24470" y="19589"/>
                  </a:lnTo>
                  <a:cubicBezTo>
                    <a:pt x="22410" y="19617"/>
                    <a:pt x="20568" y="20207"/>
                    <a:pt x="18997" y="21344"/>
                  </a:cubicBezTo>
                  <a:cubicBezTo>
                    <a:pt x="18866" y="19988"/>
                    <a:pt x="19472" y="16747"/>
                    <a:pt x="19719" y="15509"/>
                  </a:cubicBezTo>
                  <a:cubicBezTo>
                    <a:pt x="19750" y="15360"/>
                    <a:pt x="19775" y="15239"/>
                    <a:pt x="19791" y="15155"/>
                  </a:cubicBezTo>
                  <a:lnTo>
                    <a:pt x="19807" y="15084"/>
                  </a:lnTo>
                  <a:cubicBezTo>
                    <a:pt x="19826" y="14990"/>
                    <a:pt x="19791" y="14883"/>
                    <a:pt x="19699" y="14748"/>
                  </a:cubicBezTo>
                  <a:cubicBezTo>
                    <a:pt x="19388" y="14292"/>
                    <a:pt x="18205" y="13328"/>
                    <a:pt x="15959" y="12935"/>
                  </a:cubicBezTo>
                  <a:cubicBezTo>
                    <a:pt x="15366" y="12831"/>
                    <a:pt x="14827" y="12791"/>
                    <a:pt x="14350" y="12791"/>
                  </a:cubicBezTo>
                  <a:cubicBezTo>
                    <a:pt x="14040" y="12791"/>
                    <a:pt x="13757" y="12808"/>
                    <a:pt x="13500" y="12835"/>
                  </a:cubicBezTo>
                  <a:cubicBezTo>
                    <a:pt x="13172" y="12870"/>
                    <a:pt x="12888" y="12921"/>
                    <a:pt x="12653" y="12976"/>
                  </a:cubicBezTo>
                  <a:cubicBezTo>
                    <a:pt x="12393" y="12526"/>
                    <a:pt x="11208" y="10636"/>
                    <a:pt x="9181" y="9437"/>
                  </a:cubicBezTo>
                  <a:cubicBezTo>
                    <a:pt x="7820" y="8633"/>
                    <a:pt x="6955" y="8389"/>
                    <a:pt x="6439" y="8246"/>
                  </a:cubicBezTo>
                  <a:lnTo>
                    <a:pt x="6407" y="8236"/>
                  </a:lnTo>
                  <a:cubicBezTo>
                    <a:pt x="6083" y="8148"/>
                    <a:pt x="5905" y="8099"/>
                    <a:pt x="5813" y="7976"/>
                  </a:cubicBezTo>
                  <a:cubicBezTo>
                    <a:pt x="5643" y="7751"/>
                    <a:pt x="5390" y="6988"/>
                    <a:pt x="5541" y="6176"/>
                  </a:cubicBezTo>
                  <a:cubicBezTo>
                    <a:pt x="5562" y="6065"/>
                    <a:pt x="5590" y="5959"/>
                    <a:pt x="5623" y="5852"/>
                  </a:cubicBezTo>
                  <a:cubicBezTo>
                    <a:pt x="5803" y="5306"/>
                    <a:pt x="6165" y="4854"/>
                    <a:pt x="6707" y="4506"/>
                  </a:cubicBezTo>
                  <a:cubicBezTo>
                    <a:pt x="6932" y="4539"/>
                    <a:pt x="8285" y="4768"/>
                    <a:pt x="9940" y="5611"/>
                  </a:cubicBezTo>
                  <a:cubicBezTo>
                    <a:pt x="10897" y="6098"/>
                    <a:pt x="11789" y="6701"/>
                    <a:pt x="12589" y="7411"/>
                  </a:cubicBezTo>
                  <a:cubicBezTo>
                    <a:pt x="13578" y="8283"/>
                    <a:pt x="14431" y="9314"/>
                    <a:pt x="15128" y="10476"/>
                  </a:cubicBezTo>
                  <a:cubicBezTo>
                    <a:pt x="15160" y="10524"/>
                    <a:pt x="15212" y="10551"/>
                    <a:pt x="15264" y="10551"/>
                  </a:cubicBezTo>
                  <a:cubicBezTo>
                    <a:pt x="15290" y="10551"/>
                    <a:pt x="15316" y="10545"/>
                    <a:pt x="15339" y="10531"/>
                  </a:cubicBezTo>
                  <a:cubicBezTo>
                    <a:pt x="15411" y="10491"/>
                    <a:pt x="15435" y="10394"/>
                    <a:pt x="15392" y="10319"/>
                  </a:cubicBezTo>
                  <a:cubicBezTo>
                    <a:pt x="15255" y="10087"/>
                    <a:pt x="15112" y="9862"/>
                    <a:pt x="14961" y="9644"/>
                  </a:cubicBezTo>
                  <a:cubicBezTo>
                    <a:pt x="14609" y="9124"/>
                    <a:pt x="14220" y="8633"/>
                    <a:pt x="13803" y="8175"/>
                  </a:cubicBezTo>
                  <a:cubicBezTo>
                    <a:pt x="13803" y="8172"/>
                    <a:pt x="13801" y="8172"/>
                    <a:pt x="13801" y="8170"/>
                  </a:cubicBezTo>
                  <a:cubicBezTo>
                    <a:pt x="13363" y="6794"/>
                    <a:pt x="13201" y="1951"/>
                    <a:pt x="13191" y="1644"/>
                  </a:cubicBezTo>
                  <a:cubicBezTo>
                    <a:pt x="13674" y="836"/>
                    <a:pt x="14324" y="496"/>
                    <a:pt x="14920" y="369"/>
                  </a:cubicBezTo>
                  <a:cubicBezTo>
                    <a:pt x="15122" y="329"/>
                    <a:pt x="15316" y="311"/>
                    <a:pt x="15495" y="311"/>
                  </a:cubicBezTo>
                  <a:close/>
                  <a:moveTo>
                    <a:pt x="15536" y="101"/>
                  </a:moveTo>
                  <a:cubicBezTo>
                    <a:pt x="15550" y="101"/>
                    <a:pt x="15563" y="101"/>
                    <a:pt x="15576" y="101"/>
                  </a:cubicBezTo>
                  <a:cubicBezTo>
                    <a:pt x="16389" y="109"/>
                    <a:pt x="17168" y="420"/>
                    <a:pt x="17324" y="697"/>
                  </a:cubicBezTo>
                  <a:cubicBezTo>
                    <a:pt x="17428" y="887"/>
                    <a:pt x="17571" y="1595"/>
                    <a:pt x="17786" y="2667"/>
                  </a:cubicBezTo>
                  <a:lnTo>
                    <a:pt x="17811" y="2781"/>
                  </a:lnTo>
                  <a:cubicBezTo>
                    <a:pt x="18142" y="4447"/>
                    <a:pt x="18598" y="6724"/>
                    <a:pt x="19245" y="8884"/>
                  </a:cubicBezTo>
                  <a:cubicBezTo>
                    <a:pt x="19807" y="10759"/>
                    <a:pt x="20534" y="12512"/>
                    <a:pt x="21401" y="14102"/>
                  </a:cubicBezTo>
                  <a:cubicBezTo>
                    <a:pt x="22099" y="15374"/>
                    <a:pt x="22686" y="16164"/>
                    <a:pt x="22907" y="16446"/>
                  </a:cubicBezTo>
                  <a:lnTo>
                    <a:pt x="22983" y="16542"/>
                  </a:lnTo>
                  <a:lnTo>
                    <a:pt x="22999" y="16420"/>
                  </a:lnTo>
                  <a:cubicBezTo>
                    <a:pt x="23099" y="15540"/>
                    <a:pt x="22829" y="14411"/>
                    <a:pt x="22543" y="13214"/>
                  </a:cubicBezTo>
                  <a:lnTo>
                    <a:pt x="22455" y="12843"/>
                  </a:lnTo>
                  <a:cubicBezTo>
                    <a:pt x="21976" y="10824"/>
                    <a:pt x="21315" y="7037"/>
                    <a:pt x="21315" y="5175"/>
                  </a:cubicBezTo>
                  <a:cubicBezTo>
                    <a:pt x="21315" y="5165"/>
                    <a:pt x="21319" y="5157"/>
                    <a:pt x="21323" y="5151"/>
                  </a:cubicBezTo>
                  <a:lnTo>
                    <a:pt x="21325" y="5145"/>
                  </a:lnTo>
                  <a:cubicBezTo>
                    <a:pt x="21334" y="5132"/>
                    <a:pt x="22158" y="3731"/>
                    <a:pt x="23842" y="3363"/>
                  </a:cubicBezTo>
                  <a:cubicBezTo>
                    <a:pt x="23978" y="3333"/>
                    <a:pt x="24109" y="3319"/>
                    <a:pt x="24236" y="3319"/>
                  </a:cubicBezTo>
                  <a:cubicBezTo>
                    <a:pt x="24853" y="3319"/>
                    <a:pt x="25349" y="3633"/>
                    <a:pt x="25614" y="3847"/>
                  </a:cubicBezTo>
                  <a:cubicBezTo>
                    <a:pt x="25978" y="4140"/>
                    <a:pt x="26234" y="4506"/>
                    <a:pt x="26234" y="4651"/>
                  </a:cubicBezTo>
                  <a:cubicBezTo>
                    <a:pt x="26234" y="4778"/>
                    <a:pt x="26520" y="6587"/>
                    <a:pt x="26923" y="8571"/>
                  </a:cubicBezTo>
                  <a:cubicBezTo>
                    <a:pt x="27295" y="10398"/>
                    <a:pt x="27858" y="12829"/>
                    <a:pt x="28431" y="14081"/>
                  </a:cubicBezTo>
                  <a:cubicBezTo>
                    <a:pt x="28419" y="14134"/>
                    <a:pt x="28402" y="14188"/>
                    <a:pt x="28390" y="14239"/>
                  </a:cubicBezTo>
                  <a:cubicBezTo>
                    <a:pt x="27817" y="12989"/>
                    <a:pt x="27248" y="10572"/>
                    <a:pt x="26866" y="8733"/>
                  </a:cubicBezTo>
                  <a:cubicBezTo>
                    <a:pt x="26424" y="6601"/>
                    <a:pt x="26129" y="4756"/>
                    <a:pt x="26129" y="4649"/>
                  </a:cubicBezTo>
                  <a:cubicBezTo>
                    <a:pt x="26127" y="4553"/>
                    <a:pt x="25917" y="4216"/>
                    <a:pt x="25530" y="3911"/>
                  </a:cubicBezTo>
                  <a:cubicBezTo>
                    <a:pt x="25282" y="3712"/>
                    <a:pt x="24816" y="3419"/>
                    <a:pt x="24236" y="3419"/>
                  </a:cubicBezTo>
                  <a:cubicBezTo>
                    <a:pt x="24117" y="3419"/>
                    <a:pt x="23994" y="3431"/>
                    <a:pt x="23867" y="3459"/>
                  </a:cubicBezTo>
                  <a:cubicBezTo>
                    <a:pt x="22344" y="3792"/>
                    <a:pt x="21520" y="5030"/>
                    <a:pt x="21432" y="5169"/>
                  </a:cubicBezTo>
                  <a:lnTo>
                    <a:pt x="21424" y="5183"/>
                  </a:lnTo>
                  <a:lnTo>
                    <a:pt x="21424" y="5198"/>
                  </a:lnTo>
                  <a:cubicBezTo>
                    <a:pt x="21432" y="7053"/>
                    <a:pt x="22101" y="10879"/>
                    <a:pt x="22561" y="12815"/>
                  </a:cubicBezTo>
                  <a:lnTo>
                    <a:pt x="22651" y="13185"/>
                  </a:lnTo>
                  <a:cubicBezTo>
                    <a:pt x="23081" y="14977"/>
                    <a:pt x="23451" y="16526"/>
                    <a:pt x="22706" y="17512"/>
                  </a:cubicBezTo>
                  <a:cubicBezTo>
                    <a:pt x="22240" y="18134"/>
                    <a:pt x="21731" y="18263"/>
                    <a:pt x="21385" y="18263"/>
                  </a:cubicBezTo>
                  <a:cubicBezTo>
                    <a:pt x="21150" y="18263"/>
                    <a:pt x="20994" y="18204"/>
                    <a:pt x="20992" y="18204"/>
                  </a:cubicBezTo>
                  <a:cubicBezTo>
                    <a:pt x="20965" y="18193"/>
                    <a:pt x="20947" y="18161"/>
                    <a:pt x="20961" y="18134"/>
                  </a:cubicBezTo>
                  <a:cubicBezTo>
                    <a:pt x="20965" y="18122"/>
                    <a:pt x="20976" y="18112"/>
                    <a:pt x="20988" y="18105"/>
                  </a:cubicBezTo>
                  <a:cubicBezTo>
                    <a:pt x="20993" y="18104"/>
                    <a:pt x="21000" y="18103"/>
                    <a:pt x="21008" y="18103"/>
                  </a:cubicBezTo>
                  <a:cubicBezTo>
                    <a:pt x="21014" y="18103"/>
                    <a:pt x="21021" y="18104"/>
                    <a:pt x="21027" y="18105"/>
                  </a:cubicBezTo>
                  <a:cubicBezTo>
                    <a:pt x="21030" y="18106"/>
                    <a:pt x="21169" y="18162"/>
                    <a:pt x="21383" y="18162"/>
                  </a:cubicBezTo>
                  <a:cubicBezTo>
                    <a:pt x="21699" y="18162"/>
                    <a:pt x="22177" y="18041"/>
                    <a:pt x="22621" y="17449"/>
                  </a:cubicBezTo>
                  <a:cubicBezTo>
                    <a:pt x="22782" y="17232"/>
                    <a:pt x="22891" y="16980"/>
                    <a:pt x="22952" y="16686"/>
                  </a:cubicBezTo>
                  <a:lnTo>
                    <a:pt x="22958" y="16657"/>
                  </a:lnTo>
                  <a:lnTo>
                    <a:pt x="22938" y="16636"/>
                  </a:lnTo>
                  <a:cubicBezTo>
                    <a:pt x="22936" y="16634"/>
                    <a:pt x="22929" y="16632"/>
                    <a:pt x="22927" y="16630"/>
                  </a:cubicBezTo>
                  <a:cubicBezTo>
                    <a:pt x="22690" y="16346"/>
                    <a:pt x="20589" y="13727"/>
                    <a:pt x="19145" y="8909"/>
                  </a:cubicBezTo>
                  <a:cubicBezTo>
                    <a:pt x="18496" y="6751"/>
                    <a:pt x="18040" y="4467"/>
                    <a:pt x="17708" y="2800"/>
                  </a:cubicBezTo>
                  <a:lnTo>
                    <a:pt x="17682" y="2671"/>
                  </a:lnTo>
                  <a:cubicBezTo>
                    <a:pt x="17479" y="1654"/>
                    <a:pt x="17332" y="920"/>
                    <a:pt x="17234" y="746"/>
                  </a:cubicBezTo>
                  <a:cubicBezTo>
                    <a:pt x="17131" y="562"/>
                    <a:pt x="16473" y="212"/>
                    <a:pt x="15581" y="204"/>
                  </a:cubicBezTo>
                  <a:cubicBezTo>
                    <a:pt x="15562" y="203"/>
                    <a:pt x="15544" y="203"/>
                    <a:pt x="15526" y="203"/>
                  </a:cubicBezTo>
                  <a:cubicBezTo>
                    <a:pt x="14784" y="203"/>
                    <a:pt x="13780" y="453"/>
                    <a:pt x="13097" y="1601"/>
                  </a:cubicBezTo>
                  <a:lnTo>
                    <a:pt x="13089" y="1613"/>
                  </a:lnTo>
                  <a:lnTo>
                    <a:pt x="13089" y="1628"/>
                  </a:lnTo>
                  <a:cubicBezTo>
                    <a:pt x="13091" y="1679"/>
                    <a:pt x="13250" y="6787"/>
                    <a:pt x="13704" y="8205"/>
                  </a:cubicBezTo>
                  <a:lnTo>
                    <a:pt x="13704" y="8220"/>
                  </a:lnTo>
                  <a:lnTo>
                    <a:pt x="13719" y="8234"/>
                  </a:lnTo>
                  <a:cubicBezTo>
                    <a:pt x="14312" y="8884"/>
                    <a:pt x="14846" y="9603"/>
                    <a:pt x="15304" y="10370"/>
                  </a:cubicBezTo>
                  <a:cubicBezTo>
                    <a:pt x="15319" y="10394"/>
                    <a:pt x="15310" y="10425"/>
                    <a:pt x="15286" y="10441"/>
                  </a:cubicBezTo>
                  <a:cubicBezTo>
                    <a:pt x="15277" y="10446"/>
                    <a:pt x="15269" y="10448"/>
                    <a:pt x="15260" y="10448"/>
                  </a:cubicBezTo>
                  <a:cubicBezTo>
                    <a:pt x="15242" y="10448"/>
                    <a:pt x="15224" y="10438"/>
                    <a:pt x="15214" y="10423"/>
                  </a:cubicBezTo>
                  <a:cubicBezTo>
                    <a:pt x="14511" y="9253"/>
                    <a:pt x="13649" y="8211"/>
                    <a:pt x="12655" y="7334"/>
                  </a:cubicBezTo>
                  <a:cubicBezTo>
                    <a:pt x="11847" y="6620"/>
                    <a:pt x="10949" y="6012"/>
                    <a:pt x="9985" y="5521"/>
                  </a:cubicBezTo>
                  <a:cubicBezTo>
                    <a:pt x="8297" y="4662"/>
                    <a:pt x="6953" y="4439"/>
                    <a:pt x="6703" y="4404"/>
                  </a:cubicBezTo>
                  <a:lnTo>
                    <a:pt x="6685" y="4400"/>
                  </a:lnTo>
                  <a:lnTo>
                    <a:pt x="6671" y="4410"/>
                  </a:lnTo>
                  <a:cubicBezTo>
                    <a:pt x="5991" y="4840"/>
                    <a:pt x="5578" y="5429"/>
                    <a:pt x="5443" y="6157"/>
                  </a:cubicBezTo>
                  <a:cubicBezTo>
                    <a:pt x="5285" y="7004"/>
                    <a:pt x="5556" y="7800"/>
                    <a:pt x="5734" y="8039"/>
                  </a:cubicBezTo>
                  <a:cubicBezTo>
                    <a:pt x="5848" y="8191"/>
                    <a:pt x="6038" y="8242"/>
                    <a:pt x="6380" y="8338"/>
                  </a:cubicBezTo>
                  <a:lnTo>
                    <a:pt x="6415" y="8348"/>
                  </a:lnTo>
                  <a:cubicBezTo>
                    <a:pt x="6926" y="8492"/>
                    <a:pt x="7786" y="8731"/>
                    <a:pt x="9132" y="9529"/>
                  </a:cubicBezTo>
                  <a:cubicBezTo>
                    <a:pt x="11192" y="10748"/>
                    <a:pt x="12373" y="12686"/>
                    <a:pt x="12587" y="13064"/>
                  </a:cubicBezTo>
                  <a:lnTo>
                    <a:pt x="12606" y="13099"/>
                  </a:lnTo>
                  <a:lnTo>
                    <a:pt x="12645" y="13091"/>
                  </a:lnTo>
                  <a:cubicBezTo>
                    <a:pt x="13060" y="12991"/>
                    <a:pt x="13637" y="12900"/>
                    <a:pt x="14354" y="12900"/>
                  </a:cubicBezTo>
                  <a:cubicBezTo>
                    <a:pt x="14825" y="12900"/>
                    <a:pt x="15357" y="12939"/>
                    <a:pt x="15943" y="13042"/>
                  </a:cubicBezTo>
                  <a:cubicBezTo>
                    <a:pt x="18158" y="13433"/>
                    <a:pt x="19314" y="14372"/>
                    <a:pt x="19617" y="14812"/>
                  </a:cubicBezTo>
                  <a:cubicBezTo>
                    <a:pt x="19693" y="14924"/>
                    <a:pt x="19724" y="15006"/>
                    <a:pt x="19709" y="15069"/>
                  </a:cubicBezTo>
                  <a:lnTo>
                    <a:pt x="19695" y="15141"/>
                  </a:lnTo>
                  <a:cubicBezTo>
                    <a:pt x="19462" y="16260"/>
                    <a:pt x="18721" y="20020"/>
                    <a:pt x="18907" y="21453"/>
                  </a:cubicBezTo>
                  <a:lnTo>
                    <a:pt x="18917" y="21541"/>
                  </a:lnTo>
                  <a:lnTo>
                    <a:pt x="18987" y="21489"/>
                  </a:lnTo>
                  <a:cubicBezTo>
                    <a:pt x="20556" y="20333"/>
                    <a:pt x="22404" y="19732"/>
                    <a:pt x="24470" y="19703"/>
                  </a:cubicBezTo>
                  <a:cubicBezTo>
                    <a:pt x="24519" y="19703"/>
                    <a:pt x="24568" y="19702"/>
                    <a:pt x="24616" y="19702"/>
                  </a:cubicBezTo>
                  <a:cubicBezTo>
                    <a:pt x="28632" y="19702"/>
                    <a:pt x="32111" y="21766"/>
                    <a:pt x="33433" y="22664"/>
                  </a:cubicBezTo>
                  <a:lnTo>
                    <a:pt x="33544" y="22737"/>
                  </a:lnTo>
                  <a:lnTo>
                    <a:pt x="33544" y="22737"/>
                  </a:lnTo>
                  <a:lnTo>
                    <a:pt x="33509" y="22607"/>
                  </a:lnTo>
                  <a:cubicBezTo>
                    <a:pt x="33362" y="22015"/>
                    <a:pt x="32899" y="19826"/>
                    <a:pt x="33157" y="16403"/>
                  </a:cubicBezTo>
                  <a:cubicBezTo>
                    <a:pt x="33280" y="14773"/>
                    <a:pt x="33885" y="13062"/>
                    <a:pt x="34960" y="11313"/>
                  </a:cubicBezTo>
                  <a:cubicBezTo>
                    <a:pt x="35768" y="9999"/>
                    <a:pt x="36582" y="9099"/>
                    <a:pt x="36811" y="8854"/>
                  </a:cubicBezTo>
                  <a:lnTo>
                    <a:pt x="36827" y="8835"/>
                  </a:lnTo>
                  <a:lnTo>
                    <a:pt x="36823" y="8813"/>
                  </a:lnTo>
                  <a:cubicBezTo>
                    <a:pt x="36729" y="7968"/>
                    <a:pt x="36408" y="7350"/>
                    <a:pt x="35866" y="6972"/>
                  </a:cubicBezTo>
                  <a:cubicBezTo>
                    <a:pt x="35364" y="6622"/>
                    <a:pt x="34758" y="6533"/>
                    <a:pt x="34271" y="6533"/>
                  </a:cubicBezTo>
                  <a:cubicBezTo>
                    <a:pt x="33788" y="6533"/>
                    <a:pt x="33422" y="6621"/>
                    <a:pt x="33392" y="6628"/>
                  </a:cubicBezTo>
                  <a:lnTo>
                    <a:pt x="33384" y="6630"/>
                  </a:lnTo>
                  <a:lnTo>
                    <a:pt x="33380" y="6634"/>
                  </a:lnTo>
                  <a:cubicBezTo>
                    <a:pt x="30428" y="8338"/>
                    <a:pt x="29196" y="11929"/>
                    <a:pt x="28605" y="14230"/>
                  </a:cubicBezTo>
                  <a:cubicBezTo>
                    <a:pt x="28582" y="14185"/>
                    <a:pt x="28558" y="14138"/>
                    <a:pt x="28535" y="14091"/>
                  </a:cubicBezTo>
                  <a:cubicBezTo>
                    <a:pt x="28947" y="12520"/>
                    <a:pt x="29446" y="11209"/>
                    <a:pt x="30057" y="10085"/>
                  </a:cubicBezTo>
                  <a:cubicBezTo>
                    <a:pt x="30931" y="8481"/>
                    <a:pt x="32036" y="7291"/>
                    <a:pt x="33339" y="6538"/>
                  </a:cubicBezTo>
                  <a:cubicBezTo>
                    <a:pt x="33341" y="6538"/>
                    <a:pt x="33343" y="6536"/>
                    <a:pt x="33349" y="6534"/>
                  </a:cubicBezTo>
                  <a:cubicBezTo>
                    <a:pt x="33351" y="6534"/>
                    <a:pt x="33353" y="6532"/>
                    <a:pt x="33356" y="6532"/>
                  </a:cubicBezTo>
                  <a:cubicBezTo>
                    <a:pt x="33432" y="6513"/>
                    <a:pt x="33803" y="6427"/>
                    <a:pt x="34282" y="6427"/>
                  </a:cubicBezTo>
                  <a:cubicBezTo>
                    <a:pt x="34784" y="6427"/>
                    <a:pt x="35405" y="6521"/>
                    <a:pt x="35929" y="6886"/>
                  </a:cubicBezTo>
                  <a:cubicBezTo>
                    <a:pt x="36510" y="7291"/>
                    <a:pt x="36850" y="7949"/>
                    <a:pt x="36942" y="8854"/>
                  </a:cubicBezTo>
                  <a:lnTo>
                    <a:pt x="36942" y="8856"/>
                  </a:lnTo>
                  <a:cubicBezTo>
                    <a:pt x="36944" y="8870"/>
                    <a:pt x="36940" y="8884"/>
                    <a:pt x="36930" y="8897"/>
                  </a:cubicBezTo>
                  <a:cubicBezTo>
                    <a:pt x="36915" y="8909"/>
                    <a:pt x="35500" y="10372"/>
                    <a:pt x="34436" y="12487"/>
                  </a:cubicBezTo>
                  <a:lnTo>
                    <a:pt x="34395" y="12571"/>
                  </a:lnTo>
                  <a:lnTo>
                    <a:pt x="34487" y="12561"/>
                  </a:lnTo>
                  <a:cubicBezTo>
                    <a:pt x="34853" y="12523"/>
                    <a:pt x="35660" y="12455"/>
                    <a:pt x="36768" y="12455"/>
                  </a:cubicBezTo>
                  <a:cubicBezTo>
                    <a:pt x="38079" y="12455"/>
                    <a:pt x="39812" y="12549"/>
                    <a:pt x="41742" y="12899"/>
                  </a:cubicBezTo>
                  <a:cubicBezTo>
                    <a:pt x="43775" y="13267"/>
                    <a:pt x="45676" y="13858"/>
                    <a:pt x="47395" y="14656"/>
                  </a:cubicBezTo>
                  <a:cubicBezTo>
                    <a:pt x="49494" y="15630"/>
                    <a:pt x="51333" y="16921"/>
                    <a:pt x="52863" y="18496"/>
                  </a:cubicBezTo>
                  <a:cubicBezTo>
                    <a:pt x="60452" y="26301"/>
                    <a:pt x="66285" y="30704"/>
                    <a:pt x="71776" y="32762"/>
                  </a:cubicBezTo>
                  <a:cubicBezTo>
                    <a:pt x="72870" y="33172"/>
                    <a:pt x="74182" y="33548"/>
                    <a:pt x="75450" y="33912"/>
                  </a:cubicBezTo>
                  <a:cubicBezTo>
                    <a:pt x="81459" y="35635"/>
                    <a:pt x="88933" y="37777"/>
                    <a:pt x="90116" y="46143"/>
                  </a:cubicBezTo>
                  <a:cubicBezTo>
                    <a:pt x="90924" y="51861"/>
                    <a:pt x="90748" y="56626"/>
                    <a:pt x="89584" y="60702"/>
                  </a:cubicBezTo>
                  <a:cubicBezTo>
                    <a:pt x="88223" y="65456"/>
                    <a:pt x="85439" y="69313"/>
                    <a:pt x="81300" y="72161"/>
                  </a:cubicBezTo>
                  <a:cubicBezTo>
                    <a:pt x="76479" y="75461"/>
                    <a:pt x="69513" y="77714"/>
                    <a:pt x="64519" y="79021"/>
                  </a:cubicBezTo>
                  <a:cubicBezTo>
                    <a:pt x="58547" y="80584"/>
                    <a:pt x="52972" y="81425"/>
                    <a:pt x="50316" y="81546"/>
                  </a:cubicBezTo>
                  <a:lnTo>
                    <a:pt x="50275" y="81548"/>
                  </a:lnTo>
                  <a:lnTo>
                    <a:pt x="50269" y="81589"/>
                  </a:lnTo>
                  <a:cubicBezTo>
                    <a:pt x="49690" y="84780"/>
                    <a:pt x="48407" y="88268"/>
                    <a:pt x="43258" y="89946"/>
                  </a:cubicBezTo>
                  <a:cubicBezTo>
                    <a:pt x="42049" y="90343"/>
                    <a:pt x="40704" y="90542"/>
                    <a:pt x="39258" y="90542"/>
                  </a:cubicBezTo>
                  <a:cubicBezTo>
                    <a:pt x="36428" y="90542"/>
                    <a:pt x="33677" y="89766"/>
                    <a:pt x="31866" y="89118"/>
                  </a:cubicBezTo>
                  <a:cubicBezTo>
                    <a:pt x="29843" y="88391"/>
                    <a:pt x="28541" y="87673"/>
                    <a:pt x="28527" y="87667"/>
                  </a:cubicBezTo>
                  <a:lnTo>
                    <a:pt x="28523" y="87665"/>
                  </a:lnTo>
                  <a:lnTo>
                    <a:pt x="28521" y="87663"/>
                  </a:lnTo>
                  <a:cubicBezTo>
                    <a:pt x="28372" y="87587"/>
                    <a:pt x="27535" y="87203"/>
                    <a:pt x="25642" y="86742"/>
                  </a:cubicBezTo>
                  <a:cubicBezTo>
                    <a:pt x="23298" y="86169"/>
                    <a:pt x="15319" y="83628"/>
                    <a:pt x="11125" y="74921"/>
                  </a:cubicBezTo>
                  <a:cubicBezTo>
                    <a:pt x="10541" y="73712"/>
                    <a:pt x="10050" y="72601"/>
                    <a:pt x="9623" y="71533"/>
                  </a:cubicBezTo>
                  <a:lnTo>
                    <a:pt x="9611" y="71500"/>
                  </a:lnTo>
                  <a:lnTo>
                    <a:pt x="9576" y="71500"/>
                  </a:lnTo>
                  <a:cubicBezTo>
                    <a:pt x="9570" y="71500"/>
                    <a:pt x="9566" y="71500"/>
                    <a:pt x="9559" y="71502"/>
                  </a:cubicBezTo>
                  <a:cubicBezTo>
                    <a:pt x="9551" y="71502"/>
                    <a:pt x="9545" y="71500"/>
                    <a:pt x="9539" y="71494"/>
                  </a:cubicBezTo>
                  <a:lnTo>
                    <a:pt x="9537" y="71492"/>
                  </a:lnTo>
                  <a:cubicBezTo>
                    <a:pt x="9518" y="71476"/>
                    <a:pt x="7546" y="69945"/>
                    <a:pt x="5488" y="66856"/>
                  </a:cubicBezTo>
                  <a:cubicBezTo>
                    <a:pt x="4297" y="65066"/>
                    <a:pt x="3307" y="63108"/>
                    <a:pt x="2552" y="61041"/>
                  </a:cubicBezTo>
                  <a:cubicBezTo>
                    <a:pt x="1611" y="58461"/>
                    <a:pt x="1030" y="55699"/>
                    <a:pt x="825" y="52831"/>
                  </a:cubicBezTo>
                  <a:cubicBezTo>
                    <a:pt x="97" y="42524"/>
                    <a:pt x="2814" y="33585"/>
                    <a:pt x="8086" y="28924"/>
                  </a:cubicBezTo>
                  <a:cubicBezTo>
                    <a:pt x="8094" y="28916"/>
                    <a:pt x="8103" y="28914"/>
                    <a:pt x="8115" y="28910"/>
                  </a:cubicBezTo>
                  <a:lnTo>
                    <a:pt x="8156" y="28906"/>
                  </a:lnTo>
                  <a:lnTo>
                    <a:pt x="8160" y="28865"/>
                  </a:lnTo>
                  <a:cubicBezTo>
                    <a:pt x="9177" y="20315"/>
                    <a:pt x="10644" y="15744"/>
                    <a:pt x="11695" y="13420"/>
                  </a:cubicBezTo>
                  <a:cubicBezTo>
                    <a:pt x="11699" y="13412"/>
                    <a:pt x="11708" y="13400"/>
                    <a:pt x="11718" y="13396"/>
                  </a:cubicBezTo>
                  <a:lnTo>
                    <a:pt x="11720" y="13392"/>
                  </a:lnTo>
                  <a:cubicBezTo>
                    <a:pt x="11806" y="13349"/>
                    <a:pt x="12047" y="13236"/>
                    <a:pt x="12436" y="13128"/>
                  </a:cubicBezTo>
                  <a:lnTo>
                    <a:pt x="12501" y="13111"/>
                  </a:lnTo>
                  <a:lnTo>
                    <a:pt x="12467" y="13054"/>
                  </a:lnTo>
                  <a:cubicBezTo>
                    <a:pt x="12160" y="12532"/>
                    <a:pt x="11010" y="10744"/>
                    <a:pt x="9079" y="9607"/>
                  </a:cubicBezTo>
                  <a:cubicBezTo>
                    <a:pt x="7710" y="8801"/>
                    <a:pt x="6836" y="8563"/>
                    <a:pt x="6366" y="8436"/>
                  </a:cubicBezTo>
                  <a:cubicBezTo>
                    <a:pt x="5987" y="8334"/>
                    <a:pt x="5783" y="8273"/>
                    <a:pt x="5650" y="8095"/>
                  </a:cubicBezTo>
                  <a:cubicBezTo>
                    <a:pt x="5478" y="7870"/>
                    <a:pt x="5167" y="7066"/>
                    <a:pt x="5341" y="6135"/>
                  </a:cubicBezTo>
                  <a:cubicBezTo>
                    <a:pt x="5486" y="5363"/>
                    <a:pt x="5926" y="4746"/>
                    <a:pt x="6646" y="4295"/>
                  </a:cubicBezTo>
                  <a:cubicBezTo>
                    <a:pt x="6654" y="4289"/>
                    <a:pt x="6664" y="4287"/>
                    <a:pt x="6673" y="4287"/>
                  </a:cubicBezTo>
                  <a:cubicBezTo>
                    <a:pt x="6676" y="4287"/>
                    <a:pt x="6678" y="4287"/>
                    <a:pt x="6681" y="4287"/>
                  </a:cubicBezTo>
                  <a:cubicBezTo>
                    <a:pt x="6716" y="4293"/>
                    <a:pt x="10339" y="4754"/>
                    <a:pt x="13426" y="7923"/>
                  </a:cubicBezTo>
                  <a:lnTo>
                    <a:pt x="13551" y="8050"/>
                  </a:lnTo>
                  <a:lnTo>
                    <a:pt x="13514" y="7874"/>
                  </a:lnTo>
                  <a:cubicBezTo>
                    <a:pt x="13168" y="6313"/>
                    <a:pt x="13023" y="2722"/>
                    <a:pt x="12984" y="1658"/>
                  </a:cubicBezTo>
                  <a:cubicBezTo>
                    <a:pt x="12984" y="1628"/>
                    <a:pt x="12982" y="1611"/>
                    <a:pt x="12982" y="1603"/>
                  </a:cubicBezTo>
                  <a:cubicBezTo>
                    <a:pt x="12982" y="1595"/>
                    <a:pt x="12984" y="1585"/>
                    <a:pt x="12988" y="1574"/>
                  </a:cubicBezTo>
                  <a:cubicBezTo>
                    <a:pt x="13728" y="302"/>
                    <a:pt x="14887" y="101"/>
                    <a:pt x="15536" y="101"/>
                  </a:cubicBezTo>
                  <a:close/>
                  <a:moveTo>
                    <a:pt x="15536" y="1"/>
                  </a:moveTo>
                  <a:cubicBezTo>
                    <a:pt x="14863" y="1"/>
                    <a:pt x="13666" y="208"/>
                    <a:pt x="12900" y="1525"/>
                  </a:cubicBezTo>
                  <a:cubicBezTo>
                    <a:pt x="12884" y="1552"/>
                    <a:pt x="12876" y="1576"/>
                    <a:pt x="12876" y="1607"/>
                  </a:cubicBezTo>
                  <a:cubicBezTo>
                    <a:pt x="12876" y="1617"/>
                    <a:pt x="12876" y="1638"/>
                    <a:pt x="12880" y="1666"/>
                  </a:cubicBezTo>
                  <a:cubicBezTo>
                    <a:pt x="12925" y="2984"/>
                    <a:pt x="13060" y="6137"/>
                    <a:pt x="13375" y="7731"/>
                  </a:cubicBezTo>
                  <a:cubicBezTo>
                    <a:pt x="10292" y="4649"/>
                    <a:pt x="6726" y="4193"/>
                    <a:pt x="6691" y="4189"/>
                  </a:cubicBezTo>
                  <a:cubicBezTo>
                    <a:pt x="6684" y="4188"/>
                    <a:pt x="6677" y="4187"/>
                    <a:pt x="6670" y="4187"/>
                  </a:cubicBezTo>
                  <a:cubicBezTo>
                    <a:pt x="6641" y="4187"/>
                    <a:pt x="6615" y="4197"/>
                    <a:pt x="6591" y="4212"/>
                  </a:cubicBezTo>
                  <a:cubicBezTo>
                    <a:pt x="5844" y="4676"/>
                    <a:pt x="5388" y="5318"/>
                    <a:pt x="5238" y="6116"/>
                  </a:cubicBezTo>
                  <a:cubicBezTo>
                    <a:pt x="5056" y="7082"/>
                    <a:pt x="5388" y="7925"/>
                    <a:pt x="5568" y="8160"/>
                  </a:cubicBezTo>
                  <a:cubicBezTo>
                    <a:pt x="5729" y="8371"/>
                    <a:pt x="5985" y="8440"/>
                    <a:pt x="6339" y="8535"/>
                  </a:cubicBezTo>
                  <a:cubicBezTo>
                    <a:pt x="6838" y="8672"/>
                    <a:pt x="7673" y="8899"/>
                    <a:pt x="9027" y="9697"/>
                  </a:cubicBezTo>
                  <a:cubicBezTo>
                    <a:pt x="10871" y="10785"/>
                    <a:pt x="11996" y="12473"/>
                    <a:pt x="12348" y="13052"/>
                  </a:cubicBezTo>
                  <a:cubicBezTo>
                    <a:pt x="11986" y="13156"/>
                    <a:pt x="11759" y="13261"/>
                    <a:pt x="11677" y="13306"/>
                  </a:cubicBezTo>
                  <a:lnTo>
                    <a:pt x="11675" y="13308"/>
                  </a:lnTo>
                  <a:cubicBezTo>
                    <a:pt x="11646" y="13322"/>
                    <a:pt x="11622" y="13347"/>
                    <a:pt x="11605" y="13381"/>
                  </a:cubicBezTo>
                  <a:cubicBezTo>
                    <a:pt x="9699" y="17602"/>
                    <a:pt x="8628" y="24102"/>
                    <a:pt x="8066" y="28826"/>
                  </a:cubicBezTo>
                  <a:cubicBezTo>
                    <a:pt x="8052" y="28830"/>
                    <a:pt x="8037" y="28840"/>
                    <a:pt x="8025" y="28851"/>
                  </a:cubicBezTo>
                  <a:cubicBezTo>
                    <a:pt x="2726" y="33536"/>
                    <a:pt x="1" y="42505"/>
                    <a:pt x="729" y="52843"/>
                  </a:cubicBezTo>
                  <a:cubicBezTo>
                    <a:pt x="934" y="55720"/>
                    <a:pt x="1515" y="58492"/>
                    <a:pt x="2460" y="61080"/>
                  </a:cubicBezTo>
                  <a:cubicBezTo>
                    <a:pt x="3217" y="63155"/>
                    <a:pt x="4209" y="65119"/>
                    <a:pt x="5406" y="66913"/>
                  </a:cubicBezTo>
                  <a:cubicBezTo>
                    <a:pt x="7448" y="69978"/>
                    <a:pt x="9408" y="71523"/>
                    <a:pt x="9478" y="71574"/>
                  </a:cubicBezTo>
                  <a:cubicBezTo>
                    <a:pt x="9496" y="71588"/>
                    <a:pt x="9518" y="71598"/>
                    <a:pt x="9545" y="71604"/>
                  </a:cubicBezTo>
                  <a:cubicBezTo>
                    <a:pt x="9969" y="72664"/>
                    <a:pt x="10458" y="73765"/>
                    <a:pt x="11034" y="74966"/>
                  </a:cubicBezTo>
                  <a:cubicBezTo>
                    <a:pt x="15249" y="83716"/>
                    <a:pt x="23265" y="86268"/>
                    <a:pt x="25620" y="86842"/>
                  </a:cubicBezTo>
                  <a:cubicBezTo>
                    <a:pt x="27502" y="87301"/>
                    <a:pt x="28329" y="87685"/>
                    <a:pt x="28474" y="87757"/>
                  </a:cubicBezTo>
                  <a:cubicBezTo>
                    <a:pt x="28476" y="87757"/>
                    <a:pt x="28476" y="87759"/>
                    <a:pt x="28480" y="87759"/>
                  </a:cubicBezTo>
                  <a:cubicBezTo>
                    <a:pt x="28525" y="87784"/>
                    <a:pt x="29826" y="88498"/>
                    <a:pt x="31831" y="89216"/>
                  </a:cubicBezTo>
                  <a:cubicBezTo>
                    <a:pt x="35125" y="90398"/>
                    <a:pt x="37691" y="90646"/>
                    <a:pt x="39262" y="90646"/>
                  </a:cubicBezTo>
                  <a:cubicBezTo>
                    <a:pt x="40717" y="90646"/>
                    <a:pt x="42071" y="90443"/>
                    <a:pt x="43293" y="90044"/>
                  </a:cubicBezTo>
                  <a:cubicBezTo>
                    <a:pt x="45617" y="89287"/>
                    <a:pt x="47317" y="88127"/>
                    <a:pt x="48489" y="86499"/>
                  </a:cubicBezTo>
                  <a:cubicBezTo>
                    <a:pt x="49389" y="85245"/>
                    <a:pt x="49985" y="83706"/>
                    <a:pt x="50361" y="81650"/>
                  </a:cubicBezTo>
                  <a:cubicBezTo>
                    <a:pt x="53035" y="81521"/>
                    <a:pt x="58596" y="80680"/>
                    <a:pt x="64544" y="79123"/>
                  </a:cubicBezTo>
                  <a:cubicBezTo>
                    <a:pt x="69546" y="77814"/>
                    <a:pt x="76522" y="75555"/>
                    <a:pt x="81351" y="72230"/>
                  </a:cubicBezTo>
                  <a:cubicBezTo>
                    <a:pt x="85506" y="69368"/>
                    <a:pt x="88309" y="65493"/>
                    <a:pt x="89676" y="60714"/>
                  </a:cubicBezTo>
                  <a:cubicBezTo>
                    <a:pt x="90846" y="56620"/>
                    <a:pt x="91020" y="51843"/>
                    <a:pt x="90212" y="46110"/>
                  </a:cubicBezTo>
                  <a:cubicBezTo>
                    <a:pt x="89023" y="37679"/>
                    <a:pt x="81512" y="35527"/>
                    <a:pt x="75477" y="33798"/>
                  </a:cubicBezTo>
                  <a:cubicBezTo>
                    <a:pt x="74208" y="33436"/>
                    <a:pt x="72899" y="33059"/>
                    <a:pt x="71809" y="32650"/>
                  </a:cubicBezTo>
                  <a:cubicBezTo>
                    <a:pt x="66334" y="30596"/>
                    <a:pt x="60511" y="26205"/>
                    <a:pt x="52933" y="18410"/>
                  </a:cubicBezTo>
                  <a:cubicBezTo>
                    <a:pt x="51394" y="16827"/>
                    <a:pt x="49543" y="15528"/>
                    <a:pt x="47431" y="14548"/>
                  </a:cubicBezTo>
                  <a:cubicBezTo>
                    <a:pt x="45707" y="13748"/>
                    <a:pt x="43798" y="13154"/>
                    <a:pt x="41754" y="12784"/>
                  </a:cubicBezTo>
                  <a:cubicBezTo>
                    <a:pt x="39818" y="12434"/>
                    <a:pt x="38078" y="12339"/>
                    <a:pt x="36763" y="12339"/>
                  </a:cubicBezTo>
                  <a:cubicBezTo>
                    <a:pt x="35735" y="12339"/>
                    <a:pt x="34966" y="12397"/>
                    <a:pt x="34563" y="12436"/>
                  </a:cubicBezTo>
                  <a:cubicBezTo>
                    <a:pt x="35626" y="10353"/>
                    <a:pt x="36981" y="8968"/>
                    <a:pt x="36995" y="8954"/>
                  </a:cubicBezTo>
                  <a:cubicBezTo>
                    <a:pt x="37032" y="8919"/>
                    <a:pt x="37044" y="8876"/>
                    <a:pt x="37038" y="8827"/>
                  </a:cubicBezTo>
                  <a:cubicBezTo>
                    <a:pt x="36944" y="7896"/>
                    <a:pt x="36592" y="7211"/>
                    <a:pt x="35985" y="6789"/>
                  </a:cubicBezTo>
                  <a:cubicBezTo>
                    <a:pt x="35438" y="6409"/>
                    <a:pt x="34792" y="6311"/>
                    <a:pt x="34272" y="6311"/>
                  </a:cubicBezTo>
                  <a:cubicBezTo>
                    <a:pt x="33784" y="6311"/>
                    <a:pt x="33407" y="6397"/>
                    <a:pt x="33331" y="6417"/>
                  </a:cubicBezTo>
                  <a:cubicBezTo>
                    <a:pt x="33321" y="6421"/>
                    <a:pt x="33310" y="6425"/>
                    <a:pt x="33304" y="6427"/>
                  </a:cubicBezTo>
                  <a:cubicBezTo>
                    <a:pt x="33302" y="6427"/>
                    <a:pt x="33302" y="6431"/>
                    <a:pt x="33300" y="6431"/>
                  </a:cubicBezTo>
                  <a:lnTo>
                    <a:pt x="33290" y="6435"/>
                  </a:lnTo>
                  <a:cubicBezTo>
                    <a:pt x="31968" y="7195"/>
                    <a:pt x="30849" y="8402"/>
                    <a:pt x="29965" y="10024"/>
                  </a:cubicBezTo>
                  <a:cubicBezTo>
                    <a:pt x="29364" y="11127"/>
                    <a:pt x="28873" y="12406"/>
                    <a:pt x="28466" y="13930"/>
                  </a:cubicBezTo>
                  <a:cubicBezTo>
                    <a:pt x="27396" y="11466"/>
                    <a:pt x="26328" y="4856"/>
                    <a:pt x="26328" y="4649"/>
                  </a:cubicBezTo>
                  <a:cubicBezTo>
                    <a:pt x="26328" y="4426"/>
                    <a:pt x="25996" y="4025"/>
                    <a:pt x="25673" y="3764"/>
                  </a:cubicBezTo>
                  <a:cubicBezTo>
                    <a:pt x="25396" y="3541"/>
                    <a:pt x="24878" y="3210"/>
                    <a:pt x="24230" y="3210"/>
                  </a:cubicBezTo>
                  <a:cubicBezTo>
                    <a:pt x="24097" y="3210"/>
                    <a:pt x="23958" y="3224"/>
                    <a:pt x="23815" y="3256"/>
                  </a:cubicBezTo>
                  <a:cubicBezTo>
                    <a:pt x="22123" y="3628"/>
                    <a:pt x="21274" y="5014"/>
                    <a:pt x="21231" y="5087"/>
                  </a:cubicBezTo>
                  <a:cubicBezTo>
                    <a:pt x="21217" y="5112"/>
                    <a:pt x="21209" y="5138"/>
                    <a:pt x="21209" y="5169"/>
                  </a:cubicBezTo>
                  <a:cubicBezTo>
                    <a:pt x="21209" y="7041"/>
                    <a:pt x="21872" y="10840"/>
                    <a:pt x="22353" y="12862"/>
                  </a:cubicBezTo>
                  <a:lnTo>
                    <a:pt x="22441" y="13234"/>
                  </a:lnTo>
                  <a:cubicBezTo>
                    <a:pt x="22713" y="14361"/>
                    <a:pt x="22968" y="15433"/>
                    <a:pt x="22907" y="16276"/>
                  </a:cubicBezTo>
                  <a:cubicBezTo>
                    <a:pt x="22645" y="15935"/>
                    <a:pt x="22111" y="15186"/>
                    <a:pt x="21487" y="14048"/>
                  </a:cubicBezTo>
                  <a:cubicBezTo>
                    <a:pt x="20624" y="12469"/>
                    <a:pt x="19899" y="10720"/>
                    <a:pt x="19339" y="8852"/>
                  </a:cubicBezTo>
                  <a:cubicBezTo>
                    <a:pt x="18694" y="6699"/>
                    <a:pt x="18240" y="4422"/>
                    <a:pt x="17907" y="2761"/>
                  </a:cubicBezTo>
                  <a:lnTo>
                    <a:pt x="17884" y="2646"/>
                  </a:lnTo>
                  <a:cubicBezTo>
                    <a:pt x="17667" y="1564"/>
                    <a:pt x="17524" y="850"/>
                    <a:pt x="17412" y="648"/>
                  </a:cubicBezTo>
                  <a:cubicBezTo>
                    <a:pt x="17240" y="341"/>
                    <a:pt x="16460" y="9"/>
                    <a:pt x="15576" y="1"/>
                  </a:cubicBezTo>
                  <a:cubicBezTo>
                    <a:pt x="15563" y="1"/>
                    <a:pt x="15550" y="1"/>
                    <a:pt x="15536" y="1"/>
                  </a:cubicBezTo>
                  <a:close/>
                </a:path>
              </a:pathLst>
            </a:custGeom>
            <a:solidFill>
              <a:srgbClr val="3B141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30"/>
            <p:cNvSpPr/>
            <p:nvPr/>
          </p:nvSpPr>
          <p:spPr>
            <a:xfrm>
              <a:off x="1472400" y="3219100"/>
              <a:ext cx="298850" cy="566325"/>
            </a:xfrm>
            <a:custGeom>
              <a:rect b="b" l="l" r="r" t="t"/>
              <a:pathLst>
                <a:path extrusionOk="0" h="22653" w="11954">
                  <a:moveTo>
                    <a:pt x="6718" y="108"/>
                  </a:moveTo>
                  <a:cubicBezTo>
                    <a:pt x="7176" y="108"/>
                    <a:pt x="7689" y="146"/>
                    <a:pt x="8252" y="245"/>
                  </a:cubicBezTo>
                  <a:cubicBezTo>
                    <a:pt x="9629" y="489"/>
                    <a:pt x="10521" y="935"/>
                    <a:pt x="11026" y="1264"/>
                  </a:cubicBezTo>
                  <a:cubicBezTo>
                    <a:pt x="11626" y="1653"/>
                    <a:pt x="11841" y="1974"/>
                    <a:pt x="11851" y="2035"/>
                  </a:cubicBezTo>
                  <a:lnTo>
                    <a:pt x="11838" y="2101"/>
                  </a:lnTo>
                  <a:cubicBezTo>
                    <a:pt x="11527" y="3601"/>
                    <a:pt x="10836" y="7220"/>
                    <a:pt x="11061" y="8572"/>
                  </a:cubicBezTo>
                  <a:cubicBezTo>
                    <a:pt x="10601" y="8930"/>
                    <a:pt x="10165" y="9333"/>
                    <a:pt x="9768" y="9769"/>
                  </a:cubicBezTo>
                  <a:cubicBezTo>
                    <a:pt x="8571" y="11082"/>
                    <a:pt x="7691" y="12729"/>
                    <a:pt x="7157" y="14659"/>
                  </a:cubicBezTo>
                  <a:cubicBezTo>
                    <a:pt x="6789" y="15985"/>
                    <a:pt x="6580" y="17456"/>
                    <a:pt x="6531" y="19043"/>
                  </a:cubicBezTo>
                  <a:cubicBezTo>
                    <a:pt x="6521" y="19350"/>
                    <a:pt x="6519" y="19659"/>
                    <a:pt x="6521" y="19976"/>
                  </a:cubicBezTo>
                  <a:cubicBezTo>
                    <a:pt x="5840" y="20040"/>
                    <a:pt x="2910" y="20428"/>
                    <a:pt x="119" y="22448"/>
                  </a:cubicBezTo>
                  <a:cubicBezTo>
                    <a:pt x="173" y="21537"/>
                    <a:pt x="404" y="17973"/>
                    <a:pt x="995" y="13726"/>
                  </a:cubicBezTo>
                  <a:cubicBezTo>
                    <a:pt x="1347" y="11181"/>
                    <a:pt x="1766" y="8854"/>
                    <a:pt x="2239" y="6809"/>
                  </a:cubicBezTo>
                  <a:cubicBezTo>
                    <a:pt x="2740" y="4613"/>
                    <a:pt x="3309" y="2737"/>
                    <a:pt x="3933" y="1215"/>
                  </a:cubicBezTo>
                  <a:cubicBezTo>
                    <a:pt x="4023" y="992"/>
                    <a:pt x="4115" y="777"/>
                    <a:pt x="4209" y="570"/>
                  </a:cubicBezTo>
                  <a:cubicBezTo>
                    <a:pt x="4443" y="463"/>
                    <a:pt x="5328" y="108"/>
                    <a:pt x="6718" y="108"/>
                  </a:cubicBezTo>
                  <a:close/>
                  <a:moveTo>
                    <a:pt x="6717" y="0"/>
                  </a:moveTo>
                  <a:cubicBezTo>
                    <a:pt x="5266" y="0"/>
                    <a:pt x="4351" y="383"/>
                    <a:pt x="4142" y="480"/>
                  </a:cubicBezTo>
                  <a:lnTo>
                    <a:pt x="4123" y="489"/>
                  </a:lnTo>
                  <a:lnTo>
                    <a:pt x="4117" y="507"/>
                  </a:lnTo>
                  <a:cubicBezTo>
                    <a:pt x="3381" y="2144"/>
                    <a:pt x="2714" y="4251"/>
                    <a:pt x="2129" y="6776"/>
                  </a:cubicBezTo>
                  <a:cubicBezTo>
                    <a:pt x="1656" y="8824"/>
                    <a:pt x="1236" y="11154"/>
                    <a:pt x="885" y="13703"/>
                  </a:cubicBezTo>
                  <a:cubicBezTo>
                    <a:pt x="267" y="18147"/>
                    <a:pt x="42" y="21844"/>
                    <a:pt x="1" y="22542"/>
                  </a:cubicBezTo>
                  <a:lnTo>
                    <a:pt x="3" y="22652"/>
                  </a:lnTo>
                  <a:lnTo>
                    <a:pt x="89" y="22587"/>
                  </a:lnTo>
                  <a:cubicBezTo>
                    <a:pt x="2955" y="20477"/>
                    <a:pt x="5993" y="20119"/>
                    <a:pt x="6574" y="20068"/>
                  </a:cubicBezTo>
                  <a:lnTo>
                    <a:pt x="6621" y="20064"/>
                  </a:lnTo>
                  <a:lnTo>
                    <a:pt x="6621" y="20015"/>
                  </a:lnTo>
                  <a:cubicBezTo>
                    <a:pt x="6601" y="18061"/>
                    <a:pt x="6812" y="16265"/>
                    <a:pt x="7252" y="14679"/>
                  </a:cubicBezTo>
                  <a:cubicBezTo>
                    <a:pt x="7783" y="12764"/>
                    <a:pt x="8657" y="11134"/>
                    <a:pt x="9840" y="9830"/>
                  </a:cubicBezTo>
                  <a:cubicBezTo>
                    <a:pt x="10243" y="9390"/>
                    <a:pt x="10678" y="8983"/>
                    <a:pt x="11143" y="8625"/>
                  </a:cubicBezTo>
                  <a:lnTo>
                    <a:pt x="11167" y="8609"/>
                  </a:lnTo>
                  <a:lnTo>
                    <a:pt x="11163" y="8578"/>
                  </a:lnTo>
                  <a:cubicBezTo>
                    <a:pt x="10924" y="7269"/>
                    <a:pt x="11624" y="3621"/>
                    <a:pt x="11935" y="2115"/>
                  </a:cubicBezTo>
                  <a:lnTo>
                    <a:pt x="11951" y="2046"/>
                  </a:lnTo>
                  <a:lnTo>
                    <a:pt x="11951" y="2035"/>
                  </a:lnTo>
                  <a:cubicBezTo>
                    <a:pt x="11953" y="1917"/>
                    <a:pt x="11658" y="1550"/>
                    <a:pt x="11092" y="1180"/>
                  </a:cubicBezTo>
                  <a:cubicBezTo>
                    <a:pt x="10574" y="843"/>
                    <a:pt x="9666" y="386"/>
                    <a:pt x="8264" y="139"/>
                  </a:cubicBezTo>
                  <a:cubicBezTo>
                    <a:pt x="7698" y="39"/>
                    <a:pt x="7180" y="0"/>
                    <a:pt x="67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30"/>
            <p:cNvSpPr/>
            <p:nvPr/>
          </p:nvSpPr>
          <p:spPr>
            <a:xfrm>
              <a:off x="1460750" y="3207625"/>
              <a:ext cx="2113550" cy="1947800"/>
            </a:xfrm>
            <a:custGeom>
              <a:rect b="b" l="l" r="r" t="t"/>
              <a:pathLst>
                <a:path extrusionOk="0" h="77912" w="84542">
                  <a:moveTo>
                    <a:pt x="29598" y="100"/>
                  </a:moveTo>
                  <a:cubicBezTo>
                    <a:pt x="30805" y="100"/>
                    <a:pt x="32376" y="180"/>
                    <a:pt x="34112" y="467"/>
                  </a:cubicBezTo>
                  <a:cubicBezTo>
                    <a:pt x="36193" y="811"/>
                    <a:pt x="38138" y="1385"/>
                    <a:pt x="39898" y="2175"/>
                  </a:cubicBezTo>
                  <a:cubicBezTo>
                    <a:pt x="42069" y="3153"/>
                    <a:pt x="43963" y="4465"/>
                    <a:pt x="45532" y="6079"/>
                  </a:cubicBezTo>
                  <a:cubicBezTo>
                    <a:pt x="53143" y="13907"/>
                    <a:pt x="58999" y="18324"/>
                    <a:pt x="64518" y="20392"/>
                  </a:cubicBezTo>
                  <a:cubicBezTo>
                    <a:pt x="65572" y="20785"/>
                    <a:pt x="66806" y="21141"/>
                    <a:pt x="68111" y="21519"/>
                  </a:cubicBezTo>
                  <a:lnTo>
                    <a:pt x="68213" y="21548"/>
                  </a:lnTo>
                  <a:cubicBezTo>
                    <a:pt x="74161" y="23254"/>
                    <a:pt x="81565" y="25378"/>
                    <a:pt x="82729" y="33617"/>
                  </a:cubicBezTo>
                  <a:cubicBezTo>
                    <a:pt x="83159" y="36688"/>
                    <a:pt x="83300" y="39522"/>
                    <a:pt x="83142" y="42128"/>
                  </a:cubicBezTo>
                  <a:cubicBezTo>
                    <a:pt x="82686" y="49835"/>
                    <a:pt x="79654" y="55541"/>
                    <a:pt x="73985" y="59447"/>
                  </a:cubicBezTo>
                  <a:cubicBezTo>
                    <a:pt x="69200" y="62743"/>
                    <a:pt x="62282" y="64985"/>
                    <a:pt x="57321" y="66284"/>
                  </a:cubicBezTo>
                  <a:cubicBezTo>
                    <a:pt x="51439" y="67827"/>
                    <a:pt x="45913" y="68670"/>
                    <a:pt x="43224" y="68807"/>
                  </a:cubicBezTo>
                  <a:cubicBezTo>
                    <a:pt x="43364" y="68023"/>
                    <a:pt x="43460" y="67225"/>
                    <a:pt x="43560" y="66409"/>
                  </a:cubicBezTo>
                  <a:lnTo>
                    <a:pt x="43566" y="66372"/>
                  </a:lnTo>
                  <a:cubicBezTo>
                    <a:pt x="43595" y="66110"/>
                    <a:pt x="43630" y="65851"/>
                    <a:pt x="43660" y="65591"/>
                  </a:cubicBezTo>
                  <a:cubicBezTo>
                    <a:pt x="43763" y="64789"/>
                    <a:pt x="43926" y="63889"/>
                    <a:pt x="44131" y="62794"/>
                  </a:cubicBezTo>
                  <a:lnTo>
                    <a:pt x="44133" y="62784"/>
                  </a:lnTo>
                  <a:cubicBezTo>
                    <a:pt x="44761" y="59367"/>
                    <a:pt x="45628" y="54666"/>
                    <a:pt x="44808" y="49612"/>
                  </a:cubicBezTo>
                  <a:cubicBezTo>
                    <a:pt x="44513" y="47806"/>
                    <a:pt x="44002" y="45950"/>
                    <a:pt x="43186" y="44094"/>
                  </a:cubicBezTo>
                  <a:cubicBezTo>
                    <a:pt x="42952" y="43562"/>
                    <a:pt x="42725" y="43020"/>
                    <a:pt x="42515" y="42509"/>
                  </a:cubicBezTo>
                  <a:cubicBezTo>
                    <a:pt x="41207" y="39370"/>
                    <a:pt x="39971" y="36404"/>
                    <a:pt x="35941" y="32729"/>
                  </a:cubicBezTo>
                  <a:cubicBezTo>
                    <a:pt x="35919" y="32707"/>
                    <a:pt x="35888" y="32692"/>
                    <a:pt x="35855" y="32688"/>
                  </a:cubicBezTo>
                  <a:cubicBezTo>
                    <a:pt x="36526" y="31727"/>
                    <a:pt x="36890" y="30446"/>
                    <a:pt x="36909" y="28885"/>
                  </a:cubicBezTo>
                  <a:cubicBezTo>
                    <a:pt x="36925" y="27346"/>
                    <a:pt x="36716" y="25808"/>
                    <a:pt x="36281" y="24320"/>
                  </a:cubicBezTo>
                  <a:cubicBezTo>
                    <a:pt x="35927" y="23103"/>
                    <a:pt x="35421" y="21910"/>
                    <a:pt x="34781" y="20775"/>
                  </a:cubicBezTo>
                  <a:cubicBezTo>
                    <a:pt x="33701" y="18866"/>
                    <a:pt x="32526" y="17649"/>
                    <a:pt x="32183" y="17311"/>
                  </a:cubicBezTo>
                  <a:cubicBezTo>
                    <a:pt x="33435" y="16859"/>
                    <a:pt x="34769" y="16633"/>
                    <a:pt x="36170" y="16633"/>
                  </a:cubicBezTo>
                  <a:cubicBezTo>
                    <a:pt x="37202" y="16633"/>
                    <a:pt x="38270" y="16755"/>
                    <a:pt x="39370" y="17000"/>
                  </a:cubicBezTo>
                  <a:lnTo>
                    <a:pt x="39511" y="17031"/>
                  </a:lnTo>
                  <a:cubicBezTo>
                    <a:pt x="39733" y="17080"/>
                    <a:pt x="39936" y="17104"/>
                    <a:pt x="40125" y="17104"/>
                  </a:cubicBezTo>
                  <a:cubicBezTo>
                    <a:pt x="40512" y="17104"/>
                    <a:pt x="40835" y="17001"/>
                    <a:pt x="41117" y="16793"/>
                  </a:cubicBezTo>
                  <a:cubicBezTo>
                    <a:pt x="41535" y="16486"/>
                    <a:pt x="41854" y="15955"/>
                    <a:pt x="42122" y="15116"/>
                  </a:cubicBezTo>
                  <a:cubicBezTo>
                    <a:pt x="42648" y="13491"/>
                    <a:pt x="41997" y="12080"/>
                    <a:pt x="41958" y="12004"/>
                  </a:cubicBezTo>
                  <a:cubicBezTo>
                    <a:pt x="41952" y="11983"/>
                    <a:pt x="41938" y="11967"/>
                    <a:pt x="41923" y="11955"/>
                  </a:cubicBezTo>
                  <a:cubicBezTo>
                    <a:pt x="40493" y="10624"/>
                    <a:pt x="38132" y="10180"/>
                    <a:pt x="35793" y="10180"/>
                  </a:cubicBezTo>
                  <a:cubicBezTo>
                    <a:pt x="33131" y="10180"/>
                    <a:pt x="30496" y="10755"/>
                    <a:pt x="29292" y="11255"/>
                  </a:cubicBezTo>
                  <a:cubicBezTo>
                    <a:pt x="28934" y="11402"/>
                    <a:pt x="28598" y="11525"/>
                    <a:pt x="28291" y="11619"/>
                  </a:cubicBezTo>
                  <a:cubicBezTo>
                    <a:pt x="27847" y="11165"/>
                    <a:pt x="27262" y="10676"/>
                    <a:pt x="26599" y="10208"/>
                  </a:cubicBezTo>
                  <a:cubicBezTo>
                    <a:pt x="26563" y="10089"/>
                    <a:pt x="25898" y="7802"/>
                    <a:pt x="26194" y="3859"/>
                  </a:cubicBezTo>
                  <a:cubicBezTo>
                    <a:pt x="26282" y="2693"/>
                    <a:pt x="26630" y="1465"/>
                    <a:pt x="27227" y="213"/>
                  </a:cubicBezTo>
                  <a:cubicBezTo>
                    <a:pt x="27451" y="189"/>
                    <a:pt x="28321" y="100"/>
                    <a:pt x="29598" y="100"/>
                  </a:cubicBezTo>
                  <a:close/>
                  <a:moveTo>
                    <a:pt x="17454" y="7352"/>
                  </a:moveTo>
                  <a:cubicBezTo>
                    <a:pt x="19852" y="7352"/>
                    <a:pt x="22096" y="8153"/>
                    <a:pt x="23567" y="8833"/>
                  </a:cubicBezTo>
                  <a:cubicBezTo>
                    <a:pt x="25278" y="9622"/>
                    <a:pt x="26906" y="10697"/>
                    <a:pt x="27948" y="11719"/>
                  </a:cubicBezTo>
                  <a:cubicBezTo>
                    <a:pt x="27590" y="11811"/>
                    <a:pt x="27347" y="11836"/>
                    <a:pt x="27186" y="11836"/>
                  </a:cubicBezTo>
                  <a:cubicBezTo>
                    <a:pt x="26989" y="11836"/>
                    <a:pt x="26916" y="11798"/>
                    <a:pt x="26908" y="11793"/>
                  </a:cubicBezTo>
                  <a:cubicBezTo>
                    <a:pt x="26880" y="11772"/>
                    <a:pt x="26847" y="11762"/>
                    <a:pt x="26814" y="11762"/>
                  </a:cubicBezTo>
                  <a:cubicBezTo>
                    <a:pt x="26772" y="11762"/>
                    <a:pt x="26729" y="11779"/>
                    <a:pt x="26700" y="11814"/>
                  </a:cubicBezTo>
                  <a:cubicBezTo>
                    <a:pt x="26642" y="11879"/>
                    <a:pt x="26648" y="11975"/>
                    <a:pt x="26714" y="12033"/>
                  </a:cubicBezTo>
                  <a:cubicBezTo>
                    <a:pt x="26750" y="12065"/>
                    <a:pt x="26872" y="12145"/>
                    <a:pt x="27187" y="12145"/>
                  </a:cubicBezTo>
                  <a:cubicBezTo>
                    <a:pt x="27573" y="12145"/>
                    <a:pt x="28249" y="12024"/>
                    <a:pt x="29410" y="11544"/>
                  </a:cubicBezTo>
                  <a:cubicBezTo>
                    <a:pt x="30594" y="11051"/>
                    <a:pt x="33192" y="10480"/>
                    <a:pt x="35804" y="10480"/>
                  </a:cubicBezTo>
                  <a:cubicBezTo>
                    <a:pt x="37785" y="10480"/>
                    <a:pt x="39773" y="10809"/>
                    <a:pt x="41158" y="11748"/>
                  </a:cubicBezTo>
                  <a:cubicBezTo>
                    <a:pt x="41348" y="11875"/>
                    <a:pt x="41524" y="12014"/>
                    <a:pt x="41690" y="12168"/>
                  </a:cubicBezTo>
                  <a:cubicBezTo>
                    <a:pt x="41770" y="12352"/>
                    <a:pt x="42281" y="13618"/>
                    <a:pt x="41827" y="15026"/>
                  </a:cubicBezTo>
                  <a:cubicBezTo>
                    <a:pt x="41582" y="15789"/>
                    <a:pt x="41301" y="16268"/>
                    <a:pt x="40945" y="16534"/>
                  </a:cubicBezTo>
                  <a:cubicBezTo>
                    <a:pt x="40711" y="16709"/>
                    <a:pt x="40439" y="16796"/>
                    <a:pt x="40108" y="16796"/>
                  </a:cubicBezTo>
                  <a:cubicBezTo>
                    <a:pt x="39945" y="16796"/>
                    <a:pt x="39767" y="16775"/>
                    <a:pt x="39573" y="16732"/>
                  </a:cubicBezTo>
                  <a:lnTo>
                    <a:pt x="39431" y="16701"/>
                  </a:lnTo>
                  <a:cubicBezTo>
                    <a:pt x="38295" y="16447"/>
                    <a:pt x="37197" y="16320"/>
                    <a:pt x="36138" y="16320"/>
                  </a:cubicBezTo>
                  <a:cubicBezTo>
                    <a:pt x="32969" y="16320"/>
                    <a:pt x="30156" y="17457"/>
                    <a:pt x="27745" y="19719"/>
                  </a:cubicBezTo>
                  <a:cubicBezTo>
                    <a:pt x="23365" y="23823"/>
                    <a:pt x="22481" y="29089"/>
                    <a:pt x="23254" y="31520"/>
                  </a:cubicBezTo>
                  <a:cubicBezTo>
                    <a:pt x="23277" y="31583"/>
                    <a:pt x="23336" y="31624"/>
                    <a:pt x="23402" y="31624"/>
                  </a:cubicBezTo>
                  <a:cubicBezTo>
                    <a:pt x="23418" y="31624"/>
                    <a:pt x="23434" y="31622"/>
                    <a:pt x="23447" y="31616"/>
                  </a:cubicBezTo>
                  <a:lnTo>
                    <a:pt x="23449" y="31616"/>
                  </a:lnTo>
                  <a:cubicBezTo>
                    <a:pt x="23487" y="31604"/>
                    <a:pt x="23520" y="31575"/>
                    <a:pt x="23539" y="31540"/>
                  </a:cubicBezTo>
                  <a:cubicBezTo>
                    <a:pt x="23555" y="31502"/>
                    <a:pt x="23561" y="31461"/>
                    <a:pt x="23549" y="31422"/>
                  </a:cubicBezTo>
                  <a:cubicBezTo>
                    <a:pt x="23406" y="30978"/>
                    <a:pt x="23326" y="30427"/>
                    <a:pt x="23314" y="29822"/>
                  </a:cubicBezTo>
                  <a:lnTo>
                    <a:pt x="23314" y="29822"/>
                  </a:lnTo>
                  <a:cubicBezTo>
                    <a:pt x="23948" y="30970"/>
                    <a:pt x="24930" y="32023"/>
                    <a:pt x="26162" y="32876"/>
                  </a:cubicBezTo>
                  <a:cubicBezTo>
                    <a:pt x="27399" y="33734"/>
                    <a:pt x="28838" y="34337"/>
                    <a:pt x="30219" y="34579"/>
                  </a:cubicBezTo>
                  <a:cubicBezTo>
                    <a:pt x="30251" y="35072"/>
                    <a:pt x="30272" y="35587"/>
                    <a:pt x="30268" y="35953"/>
                  </a:cubicBezTo>
                  <a:cubicBezTo>
                    <a:pt x="30264" y="36195"/>
                    <a:pt x="30251" y="36365"/>
                    <a:pt x="30227" y="36424"/>
                  </a:cubicBezTo>
                  <a:cubicBezTo>
                    <a:pt x="30198" y="36485"/>
                    <a:pt x="30139" y="36514"/>
                    <a:pt x="30039" y="36563"/>
                  </a:cubicBezTo>
                  <a:cubicBezTo>
                    <a:pt x="29879" y="36639"/>
                    <a:pt x="29660" y="36747"/>
                    <a:pt x="29633" y="37099"/>
                  </a:cubicBezTo>
                  <a:cubicBezTo>
                    <a:pt x="29613" y="37371"/>
                    <a:pt x="29566" y="37486"/>
                    <a:pt x="29507" y="37633"/>
                  </a:cubicBezTo>
                  <a:lnTo>
                    <a:pt x="29500" y="37654"/>
                  </a:lnTo>
                  <a:cubicBezTo>
                    <a:pt x="29470" y="37740"/>
                    <a:pt x="29433" y="37836"/>
                    <a:pt x="29398" y="37967"/>
                  </a:cubicBezTo>
                  <a:cubicBezTo>
                    <a:pt x="29359" y="38100"/>
                    <a:pt x="29343" y="38214"/>
                    <a:pt x="29331" y="38306"/>
                  </a:cubicBezTo>
                  <a:lnTo>
                    <a:pt x="29329" y="38319"/>
                  </a:lnTo>
                  <a:cubicBezTo>
                    <a:pt x="29302" y="38499"/>
                    <a:pt x="29292" y="38552"/>
                    <a:pt x="29218" y="38603"/>
                  </a:cubicBezTo>
                  <a:cubicBezTo>
                    <a:pt x="29173" y="38634"/>
                    <a:pt x="29112" y="38652"/>
                    <a:pt x="29032" y="38675"/>
                  </a:cubicBezTo>
                  <a:cubicBezTo>
                    <a:pt x="28856" y="38728"/>
                    <a:pt x="28586" y="38808"/>
                    <a:pt x="28318" y="39153"/>
                  </a:cubicBezTo>
                  <a:cubicBezTo>
                    <a:pt x="27972" y="39601"/>
                    <a:pt x="27845" y="39761"/>
                    <a:pt x="27405" y="40166"/>
                  </a:cubicBezTo>
                  <a:lnTo>
                    <a:pt x="27281" y="40281"/>
                  </a:lnTo>
                  <a:cubicBezTo>
                    <a:pt x="26882" y="40647"/>
                    <a:pt x="26567" y="40935"/>
                    <a:pt x="26497" y="41394"/>
                  </a:cubicBezTo>
                  <a:cubicBezTo>
                    <a:pt x="26427" y="41842"/>
                    <a:pt x="26393" y="42009"/>
                    <a:pt x="26229" y="42507"/>
                  </a:cubicBezTo>
                  <a:cubicBezTo>
                    <a:pt x="26182" y="42646"/>
                    <a:pt x="26149" y="42762"/>
                    <a:pt x="26121" y="42865"/>
                  </a:cubicBezTo>
                  <a:cubicBezTo>
                    <a:pt x="26053" y="43116"/>
                    <a:pt x="26018" y="43245"/>
                    <a:pt x="25818" y="43444"/>
                  </a:cubicBezTo>
                  <a:cubicBezTo>
                    <a:pt x="25497" y="43765"/>
                    <a:pt x="25267" y="43994"/>
                    <a:pt x="25186" y="44460"/>
                  </a:cubicBezTo>
                  <a:cubicBezTo>
                    <a:pt x="25132" y="44790"/>
                    <a:pt x="25104" y="44849"/>
                    <a:pt x="24991" y="45097"/>
                  </a:cubicBezTo>
                  <a:lnTo>
                    <a:pt x="24922" y="45248"/>
                  </a:lnTo>
                  <a:cubicBezTo>
                    <a:pt x="24768" y="45582"/>
                    <a:pt x="24576" y="46529"/>
                    <a:pt x="24500" y="46920"/>
                  </a:cubicBezTo>
                  <a:lnTo>
                    <a:pt x="24498" y="46936"/>
                  </a:lnTo>
                  <a:cubicBezTo>
                    <a:pt x="24482" y="47004"/>
                    <a:pt x="24521" y="47079"/>
                    <a:pt x="24584" y="47104"/>
                  </a:cubicBezTo>
                  <a:cubicBezTo>
                    <a:pt x="24605" y="47114"/>
                    <a:pt x="24627" y="47118"/>
                    <a:pt x="24649" y="47118"/>
                  </a:cubicBezTo>
                  <a:cubicBezTo>
                    <a:pt x="24694" y="47118"/>
                    <a:pt x="24740" y="47098"/>
                    <a:pt x="24770" y="47059"/>
                  </a:cubicBezTo>
                  <a:lnTo>
                    <a:pt x="24781" y="47042"/>
                  </a:lnTo>
                  <a:cubicBezTo>
                    <a:pt x="24924" y="46850"/>
                    <a:pt x="25292" y="46349"/>
                    <a:pt x="25607" y="45835"/>
                  </a:cubicBezTo>
                  <a:cubicBezTo>
                    <a:pt x="25799" y="45520"/>
                    <a:pt x="25912" y="45279"/>
                    <a:pt x="26022" y="45046"/>
                  </a:cubicBezTo>
                  <a:lnTo>
                    <a:pt x="26039" y="45007"/>
                  </a:lnTo>
                  <a:cubicBezTo>
                    <a:pt x="26141" y="44788"/>
                    <a:pt x="26239" y="44577"/>
                    <a:pt x="26401" y="44321"/>
                  </a:cubicBezTo>
                  <a:lnTo>
                    <a:pt x="26544" y="44094"/>
                  </a:lnTo>
                  <a:cubicBezTo>
                    <a:pt x="26843" y="43622"/>
                    <a:pt x="27078" y="43249"/>
                    <a:pt x="27111" y="42949"/>
                  </a:cubicBezTo>
                  <a:cubicBezTo>
                    <a:pt x="27129" y="42799"/>
                    <a:pt x="27213" y="42554"/>
                    <a:pt x="27293" y="42335"/>
                  </a:cubicBezTo>
                  <a:cubicBezTo>
                    <a:pt x="27379" y="42087"/>
                    <a:pt x="27471" y="41825"/>
                    <a:pt x="27526" y="41586"/>
                  </a:cubicBezTo>
                  <a:cubicBezTo>
                    <a:pt x="27596" y="41254"/>
                    <a:pt x="27980" y="40913"/>
                    <a:pt x="28261" y="40661"/>
                  </a:cubicBezTo>
                  <a:lnTo>
                    <a:pt x="28330" y="40600"/>
                  </a:lnTo>
                  <a:cubicBezTo>
                    <a:pt x="28387" y="40549"/>
                    <a:pt x="28441" y="40502"/>
                    <a:pt x="28486" y="40455"/>
                  </a:cubicBezTo>
                  <a:cubicBezTo>
                    <a:pt x="28670" y="40270"/>
                    <a:pt x="29151" y="39943"/>
                    <a:pt x="29437" y="39747"/>
                  </a:cubicBezTo>
                  <a:lnTo>
                    <a:pt x="29472" y="39724"/>
                  </a:lnTo>
                  <a:cubicBezTo>
                    <a:pt x="29525" y="39685"/>
                    <a:pt x="29576" y="39653"/>
                    <a:pt x="29619" y="39622"/>
                  </a:cubicBezTo>
                  <a:cubicBezTo>
                    <a:pt x="29680" y="39759"/>
                    <a:pt x="29760" y="39904"/>
                    <a:pt x="29854" y="40047"/>
                  </a:cubicBezTo>
                  <a:cubicBezTo>
                    <a:pt x="29973" y="40227"/>
                    <a:pt x="30045" y="40410"/>
                    <a:pt x="30112" y="40585"/>
                  </a:cubicBezTo>
                  <a:lnTo>
                    <a:pt x="30118" y="40600"/>
                  </a:lnTo>
                  <a:cubicBezTo>
                    <a:pt x="30169" y="40737"/>
                    <a:pt x="30223" y="40876"/>
                    <a:pt x="30296" y="41005"/>
                  </a:cubicBezTo>
                  <a:lnTo>
                    <a:pt x="30327" y="41058"/>
                  </a:lnTo>
                  <a:cubicBezTo>
                    <a:pt x="30341" y="41081"/>
                    <a:pt x="30356" y="41107"/>
                    <a:pt x="30368" y="41128"/>
                  </a:cubicBezTo>
                  <a:lnTo>
                    <a:pt x="30372" y="41132"/>
                  </a:lnTo>
                  <a:cubicBezTo>
                    <a:pt x="30489" y="41332"/>
                    <a:pt x="30558" y="41453"/>
                    <a:pt x="30536" y="41633"/>
                  </a:cubicBezTo>
                  <a:cubicBezTo>
                    <a:pt x="30519" y="41766"/>
                    <a:pt x="30448" y="42130"/>
                    <a:pt x="30382" y="42482"/>
                  </a:cubicBezTo>
                  <a:lnTo>
                    <a:pt x="30358" y="42601"/>
                  </a:lnTo>
                  <a:cubicBezTo>
                    <a:pt x="30341" y="42701"/>
                    <a:pt x="30321" y="42799"/>
                    <a:pt x="30304" y="42889"/>
                  </a:cubicBezTo>
                  <a:cubicBezTo>
                    <a:pt x="30266" y="43090"/>
                    <a:pt x="30235" y="43245"/>
                    <a:pt x="30225" y="43321"/>
                  </a:cubicBezTo>
                  <a:cubicBezTo>
                    <a:pt x="30210" y="43440"/>
                    <a:pt x="30212" y="43577"/>
                    <a:pt x="30219" y="43710"/>
                  </a:cubicBezTo>
                  <a:cubicBezTo>
                    <a:pt x="30229" y="43931"/>
                    <a:pt x="30219" y="43980"/>
                    <a:pt x="30217" y="43986"/>
                  </a:cubicBezTo>
                  <a:cubicBezTo>
                    <a:pt x="30178" y="44045"/>
                    <a:pt x="30157" y="44133"/>
                    <a:pt x="30120" y="44301"/>
                  </a:cubicBezTo>
                  <a:lnTo>
                    <a:pt x="30118" y="44313"/>
                  </a:lnTo>
                  <a:cubicBezTo>
                    <a:pt x="30069" y="44534"/>
                    <a:pt x="29998" y="44866"/>
                    <a:pt x="29848" y="45172"/>
                  </a:cubicBezTo>
                  <a:cubicBezTo>
                    <a:pt x="29758" y="45355"/>
                    <a:pt x="29648" y="45596"/>
                    <a:pt x="29531" y="45852"/>
                  </a:cubicBezTo>
                  <a:lnTo>
                    <a:pt x="29523" y="45868"/>
                  </a:lnTo>
                  <a:cubicBezTo>
                    <a:pt x="29378" y="46189"/>
                    <a:pt x="29104" y="46785"/>
                    <a:pt x="29034" y="46856"/>
                  </a:cubicBezTo>
                  <a:cubicBezTo>
                    <a:pt x="29011" y="46879"/>
                    <a:pt x="28942" y="46905"/>
                    <a:pt x="28881" y="46928"/>
                  </a:cubicBezTo>
                  <a:lnTo>
                    <a:pt x="28858" y="46936"/>
                  </a:lnTo>
                  <a:cubicBezTo>
                    <a:pt x="28674" y="47001"/>
                    <a:pt x="28392" y="47102"/>
                    <a:pt x="28277" y="47390"/>
                  </a:cubicBezTo>
                  <a:cubicBezTo>
                    <a:pt x="28216" y="47550"/>
                    <a:pt x="28216" y="47754"/>
                    <a:pt x="28218" y="47965"/>
                  </a:cubicBezTo>
                  <a:lnTo>
                    <a:pt x="28218" y="47992"/>
                  </a:lnTo>
                  <a:cubicBezTo>
                    <a:pt x="28226" y="48276"/>
                    <a:pt x="28234" y="48599"/>
                    <a:pt x="28074" y="48743"/>
                  </a:cubicBezTo>
                  <a:cubicBezTo>
                    <a:pt x="27968" y="48839"/>
                    <a:pt x="27868" y="48933"/>
                    <a:pt x="27774" y="49019"/>
                  </a:cubicBezTo>
                  <a:cubicBezTo>
                    <a:pt x="27727" y="49060"/>
                    <a:pt x="27684" y="49101"/>
                    <a:pt x="27641" y="49142"/>
                  </a:cubicBezTo>
                  <a:cubicBezTo>
                    <a:pt x="27497" y="49281"/>
                    <a:pt x="27354" y="49412"/>
                    <a:pt x="27215" y="49530"/>
                  </a:cubicBezTo>
                  <a:cubicBezTo>
                    <a:pt x="27150" y="49588"/>
                    <a:pt x="27090" y="49620"/>
                    <a:pt x="27039" y="49651"/>
                  </a:cubicBezTo>
                  <a:lnTo>
                    <a:pt x="27035" y="49653"/>
                  </a:lnTo>
                  <a:cubicBezTo>
                    <a:pt x="26886" y="49735"/>
                    <a:pt x="26779" y="49815"/>
                    <a:pt x="26751" y="50081"/>
                  </a:cubicBezTo>
                  <a:cubicBezTo>
                    <a:pt x="26718" y="50373"/>
                    <a:pt x="26581" y="50660"/>
                    <a:pt x="26299" y="51040"/>
                  </a:cubicBezTo>
                  <a:cubicBezTo>
                    <a:pt x="26190" y="51185"/>
                    <a:pt x="26035" y="51304"/>
                    <a:pt x="25869" y="51429"/>
                  </a:cubicBezTo>
                  <a:lnTo>
                    <a:pt x="25834" y="51453"/>
                  </a:lnTo>
                  <a:cubicBezTo>
                    <a:pt x="25574" y="51648"/>
                    <a:pt x="25280" y="51867"/>
                    <a:pt x="25139" y="52217"/>
                  </a:cubicBezTo>
                  <a:cubicBezTo>
                    <a:pt x="25024" y="52505"/>
                    <a:pt x="24979" y="52706"/>
                    <a:pt x="24940" y="52881"/>
                  </a:cubicBezTo>
                  <a:lnTo>
                    <a:pt x="24940" y="52886"/>
                  </a:lnTo>
                  <a:cubicBezTo>
                    <a:pt x="24903" y="53043"/>
                    <a:pt x="24871" y="53192"/>
                    <a:pt x="24795" y="53393"/>
                  </a:cubicBezTo>
                  <a:cubicBezTo>
                    <a:pt x="24688" y="53663"/>
                    <a:pt x="24508" y="54547"/>
                    <a:pt x="24277" y="55879"/>
                  </a:cubicBezTo>
                  <a:cubicBezTo>
                    <a:pt x="24273" y="55912"/>
                    <a:pt x="24267" y="55932"/>
                    <a:pt x="24267" y="55938"/>
                  </a:cubicBezTo>
                  <a:cubicBezTo>
                    <a:pt x="24253" y="56012"/>
                    <a:pt x="24298" y="56085"/>
                    <a:pt x="24369" y="56112"/>
                  </a:cubicBezTo>
                  <a:cubicBezTo>
                    <a:pt x="24384" y="56117"/>
                    <a:pt x="24400" y="56119"/>
                    <a:pt x="24415" y="56119"/>
                  </a:cubicBezTo>
                  <a:cubicBezTo>
                    <a:pt x="24473" y="56119"/>
                    <a:pt x="24530" y="56087"/>
                    <a:pt x="24555" y="56032"/>
                  </a:cubicBezTo>
                  <a:cubicBezTo>
                    <a:pt x="24562" y="56022"/>
                    <a:pt x="25249" y="54608"/>
                    <a:pt x="25593" y="53855"/>
                  </a:cubicBezTo>
                  <a:cubicBezTo>
                    <a:pt x="25926" y="53117"/>
                    <a:pt x="26026" y="52986"/>
                    <a:pt x="26499" y="52405"/>
                  </a:cubicBezTo>
                  <a:cubicBezTo>
                    <a:pt x="26640" y="52237"/>
                    <a:pt x="26771" y="52098"/>
                    <a:pt x="26896" y="51965"/>
                  </a:cubicBezTo>
                  <a:lnTo>
                    <a:pt x="26947" y="51910"/>
                  </a:lnTo>
                  <a:cubicBezTo>
                    <a:pt x="27234" y="51607"/>
                    <a:pt x="27481" y="51347"/>
                    <a:pt x="27694" y="50891"/>
                  </a:cubicBezTo>
                  <a:cubicBezTo>
                    <a:pt x="27864" y="50533"/>
                    <a:pt x="27986" y="50398"/>
                    <a:pt x="28140" y="50224"/>
                  </a:cubicBezTo>
                  <a:lnTo>
                    <a:pt x="28152" y="50210"/>
                  </a:lnTo>
                  <a:cubicBezTo>
                    <a:pt x="28269" y="50079"/>
                    <a:pt x="28402" y="49929"/>
                    <a:pt x="28576" y="49669"/>
                  </a:cubicBezTo>
                  <a:cubicBezTo>
                    <a:pt x="28811" y="49313"/>
                    <a:pt x="29063" y="48992"/>
                    <a:pt x="29247" y="48757"/>
                  </a:cubicBezTo>
                  <a:lnTo>
                    <a:pt x="29269" y="48728"/>
                  </a:lnTo>
                  <a:lnTo>
                    <a:pt x="29300" y="48689"/>
                  </a:lnTo>
                  <a:cubicBezTo>
                    <a:pt x="29341" y="48998"/>
                    <a:pt x="29400" y="49260"/>
                    <a:pt x="29474" y="49465"/>
                  </a:cubicBezTo>
                  <a:cubicBezTo>
                    <a:pt x="29523" y="49606"/>
                    <a:pt x="29582" y="49739"/>
                    <a:pt x="29635" y="49868"/>
                  </a:cubicBezTo>
                  <a:lnTo>
                    <a:pt x="29666" y="49937"/>
                  </a:lnTo>
                  <a:cubicBezTo>
                    <a:pt x="29787" y="50220"/>
                    <a:pt x="29899" y="50482"/>
                    <a:pt x="29881" y="50674"/>
                  </a:cubicBezTo>
                  <a:cubicBezTo>
                    <a:pt x="29861" y="50887"/>
                    <a:pt x="29926" y="51099"/>
                    <a:pt x="30018" y="51351"/>
                  </a:cubicBezTo>
                  <a:lnTo>
                    <a:pt x="30022" y="51359"/>
                  </a:lnTo>
                  <a:cubicBezTo>
                    <a:pt x="30079" y="51531"/>
                    <a:pt x="30141" y="51705"/>
                    <a:pt x="30157" y="51877"/>
                  </a:cubicBezTo>
                  <a:cubicBezTo>
                    <a:pt x="30167" y="51994"/>
                    <a:pt x="30161" y="52104"/>
                    <a:pt x="30155" y="52210"/>
                  </a:cubicBezTo>
                  <a:lnTo>
                    <a:pt x="30151" y="52249"/>
                  </a:lnTo>
                  <a:cubicBezTo>
                    <a:pt x="30137" y="52501"/>
                    <a:pt x="30120" y="52736"/>
                    <a:pt x="30284" y="52982"/>
                  </a:cubicBezTo>
                  <a:cubicBezTo>
                    <a:pt x="30380" y="53125"/>
                    <a:pt x="30407" y="53334"/>
                    <a:pt x="30435" y="53538"/>
                  </a:cubicBezTo>
                  <a:lnTo>
                    <a:pt x="30437" y="53565"/>
                  </a:lnTo>
                  <a:cubicBezTo>
                    <a:pt x="30462" y="53741"/>
                    <a:pt x="30485" y="53923"/>
                    <a:pt x="30554" y="54068"/>
                  </a:cubicBezTo>
                  <a:cubicBezTo>
                    <a:pt x="30628" y="54220"/>
                    <a:pt x="30652" y="54363"/>
                    <a:pt x="30689" y="54547"/>
                  </a:cubicBezTo>
                  <a:lnTo>
                    <a:pt x="30693" y="54571"/>
                  </a:lnTo>
                  <a:cubicBezTo>
                    <a:pt x="30699" y="54594"/>
                    <a:pt x="30703" y="54621"/>
                    <a:pt x="30710" y="54645"/>
                  </a:cubicBezTo>
                  <a:cubicBezTo>
                    <a:pt x="30728" y="54741"/>
                    <a:pt x="30751" y="54850"/>
                    <a:pt x="30781" y="54970"/>
                  </a:cubicBezTo>
                  <a:cubicBezTo>
                    <a:pt x="30881" y="55378"/>
                    <a:pt x="30914" y="55672"/>
                    <a:pt x="30914" y="56139"/>
                  </a:cubicBezTo>
                  <a:cubicBezTo>
                    <a:pt x="30914" y="56292"/>
                    <a:pt x="30933" y="56460"/>
                    <a:pt x="30947" y="56617"/>
                  </a:cubicBezTo>
                  <a:lnTo>
                    <a:pt x="30953" y="56664"/>
                  </a:lnTo>
                  <a:cubicBezTo>
                    <a:pt x="30988" y="56986"/>
                    <a:pt x="31029" y="57354"/>
                    <a:pt x="30924" y="57597"/>
                  </a:cubicBezTo>
                  <a:cubicBezTo>
                    <a:pt x="30804" y="57884"/>
                    <a:pt x="30566" y="58246"/>
                    <a:pt x="30374" y="58541"/>
                  </a:cubicBezTo>
                  <a:lnTo>
                    <a:pt x="30329" y="58610"/>
                  </a:lnTo>
                  <a:cubicBezTo>
                    <a:pt x="30249" y="58731"/>
                    <a:pt x="30176" y="58843"/>
                    <a:pt x="30108" y="58956"/>
                  </a:cubicBezTo>
                  <a:cubicBezTo>
                    <a:pt x="30043" y="59062"/>
                    <a:pt x="29996" y="59152"/>
                    <a:pt x="29955" y="59232"/>
                  </a:cubicBezTo>
                  <a:cubicBezTo>
                    <a:pt x="29942" y="59255"/>
                    <a:pt x="29932" y="59277"/>
                    <a:pt x="29920" y="59300"/>
                  </a:cubicBezTo>
                  <a:cubicBezTo>
                    <a:pt x="29818" y="59504"/>
                    <a:pt x="29750" y="59641"/>
                    <a:pt x="29408" y="59958"/>
                  </a:cubicBezTo>
                  <a:cubicBezTo>
                    <a:pt x="29259" y="60095"/>
                    <a:pt x="29136" y="60198"/>
                    <a:pt x="29024" y="60290"/>
                  </a:cubicBezTo>
                  <a:cubicBezTo>
                    <a:pt x="28754" y="60513"/>
                    <a:pt x="28559" y="60674"/>
                    <a:pt x="28375" y="61075"/>
                  </a:cubicBezTo>
                  <a:cubicBezTo>
                    <a:pt x="28134" y="61591"/>
                    <a:pt x="27866" y="62454"/>
                    <a:pt x="27849" y="62508"/>
                  </a:cubicBezTo>
                  <a:cubicBezTo>
                    <a:pt x="27827" y="62579"/>
                    <a:pt x="27860" y="62655"/>
                    <a:pt x="27927" y="62692"/>
                  </a:cubicBezTo>
                  <a:cubicBezTo>
                    <a:pt x="27950" y="62702"/>
                    <a:pt x="27974" y="62708"/>
                    <a:pt x="27997" y="62708"/>
                  </a:cubicBezTo>
                  <a:cubicBezTo>
                    <a:pt x="28044" y="62708"/>
                    <a:pt x="28090" y="62686"/>
                    <a:pt x="28121" y="62645"/>
                  </a:cubicBezTo>
                  <a:lnTo>
                    <a:pt x="28124" y="62643"/>
                  </a:lnTo>
                  <a:cubicBezTo>
                    <a:pt x="28191" y="62551"/>
                    <a:pt x="28797" y="61740"/>
                    <a:pt x="29298" y="61366"/>
                  </a:cubicBezTo>
                  <a:cubicBezTo>
                    <a:pt x="29852" y="60953"/>
                    <a:pt x="30006" y="60803"/>
                    <a:pt x="30262" y="60433"/>
                  </a:cubicBezTo>
                  <a:cubicBezTo>
                    <a:pt x="30333" y="60331"/>
                    <a:pt x="30433" y="60216"/>
                    <a:pt x="30558" y="60095"/>
                  </a:cubicBezTo>
                  <a:lnTo>
                    <a:pt x="30558" y="60095"/>
                  </a:lnTo>
                  <a:cubicBezTo>
                    <a:pt x="30540" y="60278"/>
                    <a:pt x="30546" y="60486"/>
                    <a:pt x="30618" y="60650"/>
                  </a:cubicBezTo>
                  <a:cubicBezTo>
                    <a:pt x="30714" y="60871"/>
                    <a:pt x="30734" y="61069"/>
                    <a:pt x="30773" y="61462"/>
                  </a:cubicBezTo>
                  <a:lnTo>
                    <a:pt x="30775" y="61497"/>
                  </a:lnTo>
                  <a:cubicBezTo>
                    <a:pt x="30781" y="61550"/>
                    <a:pt x="30785" y="61609"/>
                    <a:pt x="30793" y="61671"/>
                  </a:cubicBezTo>
                  <a:cubicBezTo>
                    <a:pt x="30800" y="61724"/>
                    <a:pt x="30804" y="61781"/>
                    <a:pt x="30810" y="61843"/>
                  </a:cubicBezTo>
                  <a:cubicBezTo>
                    <a:pt x="30883" y="62548"/>
                    <a:pt x="31147" y="62847"/>
                    <a:pt x="31428" y="63164"/>
                  </a:cubicBezTo>
                  <a:lnTo>
                    <a:pt x="31434" y="63170"/>
                  </a:lnTo>
                  <a:cubicBezTo>
                    <a:pt x="31669" y="63436"/>
                    <a:pt x="31808" y="63835"/>
                    <a:pt x="31808" y="64240"/>
                  </a:cubicBezTo>
                  <a:cubicBezTo>
                    <a:pt x="31808" y="64521"/>
                    <a:pt x="31978" y="64727"/>
                    <a:pt x="32123" y="64909"/>
                  </a:cubicBezTo>
                  <a:lnTo>
                    <a:pt x="32125" y="64912"/>
                  </a:lnTo>
                  <a:cubicBezTo>
                    <a:pt x="32242" y="65057"/>
                    <a:pt x="32361" y="65206"/>
                    <a:pt x="32400" y="65380"/>
                  </a:cubicBezTo>
                  <a:cubicBezTo>
                    <a:pt x="32502" y="65822"/>
                    <a:pt x="32602" y="66450"/>
                    <a:pt x="32571" y="66886"/>
                  </a:cubicBezTo>
                  <a:cubicBezTo>
                    <a:pt x="32539" y="67328"/>
                    <a:pt x="32575" y="68864"/>
                    <a:pt x="32580" y="68954"/>
                  </a:cubicBezTo>
                  <a:cubicBezTo>
                    <a:pt x="32582" y="69032"/>
                    <a:pt x="32637" y="69089"/>
                    <a:pt x="32713" y="69104"/>
                  </a:cubicBezTo>
                  <a:lnTo>
                    <a:pt x="32715" y="69104"/>
                  </a:lnTo>
                  <a:cubicBezTo>
                    <a:pt x="32719" y="69104"/>
                    <a:pt x="32725" y="69106"/>
                    <a:pt x="32733" y="69106"/>
                  </a:cubicBezTo>
                  <a:cubicBezTo>
                    <a:pt x="32798" y="69106"/>
                    <a:pt x="32858" y="69063"/>
                    <a:pt x="32880" y="68997"/>
                  </a:cubicBezTo>
                  <a:cubicBezTo>
                    <a:pt x="32901" y="68936"/>
                    <a:pt x="33292" y="67684"/>
                    <a:pt x="33429" y="67105"/>
                  </a:cubicBezTo>
                  <a:cubicBezTo>
                    <a:pt x="33568" y="66509"/>
                    <a:pt x="33506" y="65824"/>
                    <a:pt x="33431" y="65353"/>
                  </a:cubicBezTo>
                  <a:cubicBezTo>
                    <a:pt x="33388" y="65100"/>
                    <a:pt x="33247" y="64922"/>
                    <a:pt x="33144" y="64791"/>
                  </a:cubicBezTo>
                  <a:cubicBezTo>
                    <a:pt x="33069" y="64697"/>
                    <a:pt x="33011" y="64623"/>
                    <a:pt x="33017" y="64574"/>
                  </a:cubicBezTo>
                  <a:cubicBezTo>
                    <a:pt x="33052" y="64330"/>
                    <a:pt x="32952" y="64126"/>
                    <a:pt x="32848" y="63907"/>
                  </a:cubicBezTo>
                  <a:cubicBezTo>
                    <a:pt x="32831" y="63876"/>
                    <a:pt x="32817" y="63842"/>
                    <a:pt x="32801" y="63807"/>
                  </a:cubicBezTo>
                  <a:cubicBezTo>
                    <a:pt x="32788" y="63780"/>
                    <a:pt x="32778" y="63756"/>
                    <a:pt x="32766" y="63729"/>
                  </a:cubicBezTo>
                  <a:cubicBezTo>
                    <a:pt x="32715" y="63614"/>
                    <a:pt x="32663" y="63479"/>
                    <a:pt x="32625" y="63367"/>
                  </a:cubicBezTo>
                  <a:lnTo>
                    <a:pt x="32625" y="63367"/>
                  </a:lnTo>
                  <a:cubicBezTo>
                    <a:pt x="32821" y="63483"/>
                    <a:pt x="33126" y="63647"/>
                    <a:pt x="33341" y="63674"/>
                  </a:cubicBezTo>
                  <a:cubicBezTo>
                    <a:pt x="33598" y="63702"/>
                    <a:pt x="33875" y="63821"/>
                    <a:pt x="34096" y="63921"/>
                  </a:cubicBezTo>
                  <a:lnTo>
                    <a:pt x="34214" y="63974"/>
                  </a:lnTo>
                  <a:cubicBezTo>
                    <a:pt x="34398" y="64054"/>
                    <a:pt x="35082" y="64382"/>
                    <a:pt x="35374" y="64523"/>
                  </a:cubicBezTo>
                  <a:cubicBezTo>
                    <a:pt x="35489" y="64576"/>
                    <a:pt x="35513" y="64588"/>
                    <a:pt x="35522" y="64594"/>
                  </a:cubicBezTo>
                  <a:cubicBezTo>
                    <a:pt x="35543" y="64605"/>
                    <a:pt x="35565" y="64610"/>
                    <a:pt x="35588" y="64610"/>
                  </a:cubicBezTo>
                  <a:cubicBezTo>
                    <a:pt x="35630" y="64610"/>
                    <a:pt x="35671" y="64592"/>
                    <a:pt x="35702" y="64562"/>
                  </a:cubicBezTo>
                  <a:cubicBezTo>
                    <a:pt x="35747" y="64511"/>
                    <a:pt x="35755" y="64435"/>
                    <a:pt x="35722" y="64378"/>
                  </a:cubicBezTo>
                  <a:cubicBezTo>
                    <a:pt x="35718" y="64371"/>
                    <a:pt x="35470" y="63944"/>
                    <a:pt x="35037" y="63545"/>
                  </a:cubicBezTo>
                  <a:cubicBezTo>
                    <a:pt x="34795" y="63328"/>
                    <a:pt x="34443" y="63211"/>
                    <a:pt x="34100" y="63099"/>
                  </a:cubicBezTo>
                  <a:lnTo>
                    <a:pt x="34091" y="63095"/>
                  </a:lnTo>
                  <a:cubicBezTo>
                    <a:pt x="33809" y="63003"/>
                    <a:pt x="33543" y="62917"/>
                    <a:pt x="33420" y="62792"/>
                  </a:cubicBezTo>
                  <a:cubicBezTo>
                    <a:pt x="33013" y="62385"/>
                    <a:pt x="32440" y="62086"/>
                    <a:pt x="32277" y="62004"/>
                  </a:cubicBezTo>
                  <a:lnTo>
                    <a:pt x="32148" y="61939"/>
                  </a:lnTo>
                  <a:cubicBezTo>
                    <a:pt x="32062" y="61896"/>
                    <a:pt x="31888" y="61812"/>
                    <a:pt x="31847" y="61775"/>
                  </a:cubicBezTo>
                  <a:cubicBezTo>
                    <a:pt x="31845" y="61740"/>
                    <a:pt x="31833" y="61683"/>
                    <a:pt x="31808" y="61575"/>
                  </a:cubicBezTo>
                  <a:lnTo>
                    <a:pt x="31790" y="61485"/>
                  </a:lnTo>
                  <a:cubicBezTo>
                    <a:pt x="31728" y="61208"/>
                    <a:pt x="31583" y="60558"/>
                    <a:pt x="31606" y="60220"/>
                  </a:cubicBezTo>
                  <a:cubicBezTo>
                    <a:pt x="31620" y="60026"/>
                    <a:pt x="31610" y="59866"/>
                    <a:pt x="31595" y="59719"/>
                  </a:cubicBezTo>
                  <a:lnTo>
                    <a:pt x="31595" y="59707"/>
                  </a:lnTo>
                  <a:cubicBezTo>
                    <a:pt x="31581" y="59490"/>
                    <a:pt x="31571" y="59347"/>
                    <a:pt x="31651" y="59222"/>
                  </a:cubicBezTo>
                  <a:cubicBezTo>
                    <a:pt x="31814" y="58962"/>
                    <a:pt x="31847" y="58301"/>
                    <a:pt x="31847" y="57792"/>
                  </a:cubicBezTo>
                  <a:cubicBezTo>
                    <a:pt x="31847" y="57642"/>
                    <a:pt x="32013" y="56906"/>
                    <a:pt x="32142" y="56654"/>
                  </a:cubicBezTo>
                  <a:lnTo>
                    <a:pt x="32199" y="56536"/>
                  </a:lnTo>
                  <a:cubicBezTo>
                    <a:pt x="32322" y="56296"/>
                    <a:pt x="32404" y="56135"/>
                    <a:pt x="32357" y="55983"/>
                  </a:cubicBezTo>
                  <a:cubicBezTo>
                    <a:pt x="32342" y="55948"/>
                    <a:pt x="32322" y="55883"/>
                    <a:pt x="32295" y="55791"/>
                  </a:cubicBezTo>
                  <a:cubicBezTo>
                    <a:pt x="32281" y="55754"/>
                    <a:pt x="32269" y="55707"/>
                    <a:pt x="32254" y="55658"/>
                  </a:cubicBezTo>
                  <a:cubicBezTo>
                    <a:pt x="32203" y="55488"/>
                    <a:pt x="32134" y="55263"/>
                    <a:pt x="32046" y="54983"/>
                  </a:cubicBezTo>
                  <a:cubicBezTo>
                    <a:pt x="31954" y="54686"/>
                    <a:pt x="31880" y="54406"/>
                    <a:pt x="31837" y="54222"/>
                  </a:cubicBezTo>
                  <a:lnTo>
                    <a:pt x="31837" y="54222"/>
                  </a:lnTo>
                  <a:cubicBezTo>
                    <a:pt x="32065" y="54282"/>
                    <a:pt x="32260" y="54312"/>
                    <a:pt x="32420" y="54312"/>
                  </a:cubicBezTo>
                  <a:cubicBezTo>
                    <a:pt x="32515" y="54312"/>
                    <a:pt x="32598" y="54301"/>
                    <a:pt x="32668" y="54281"/>
                  </a:cubicBezTo>
                  <a:cubicBezTo>
                    <a:pt x="32687" y="54275"/>
                    <a:pt x="32706" y="54271"/>
                    <a:pt x="32724" y="54271"/>
                  </a:cubicBezTo>
                  <a:cubicBezTo>
                    <a:pt x="32789" y="54271"/>
                    <a:pt x="32855" y="54313"/>
                    <a:pt x="32983" y="54404"/>
                  </a:cubicBezTo>
                  <a:lnTo>
                    <a:pt x="32987" y="54406"/>
                  </a:lnTo>
                  <a:cubicBezTo>
                    <a:pt x="33150" y="54520"/>
                    <a:pt x="33373" y="54676"/>
                    <a:pt x="33740" y="54733"/>
                  </a:cubicBezTo>
                  <a:cubicBezTo>
                    <a:pt x="34081" y="54786"/>
                    <a:pt x="34417" y="54803"/>
                    <a:pt x="34709" y="54817"/>
                  </a:cubicBezTo>
                  <a:lnTo>
                    <a:pt x="34846" y="54825"/>
                  </a:lnTo>
                  <a:cubicBezTo>
                    <a:pt x="35061" y="54835"/>
                    <a:pt x="35245" y="54846"/>
                    <a:pt x="35389" y="54870"/>
                  </a:cubicBezTo>
                  <a:cubicBezTo>
                    <a:pt x="35595" y="54907"/>
                    <a:pt x="35914" y="55001"/>
                    <a:pt x="36248" y="55103"/>
                  </a:cubicBezTo>
                  <a:cubicBezTo>
                    <a:pt x="36493" y="55177"/>
                    <a:pt x="36694" y="55238"/>
                    <a:pt x="36862" y="55279"/>
                  </a:cubicBezTo>
                  <a:cubicBezTo>
                    <a:pt x="37179" y="55359"/>
                    <a:pt x="37598" y="55646"/>
                    <a:pt x="37764" y="55764"/>
                  </a:cubicBezTo>
                  <a:cubicBezTo>
                    <a:pt x="37768" y="55766"/>
                    <a:pt x="37772" y="55768"/>
                    <a:pt x="37774" y="55770"/>
                  </a:cubicBezTo>
                  <a:cubicBezTo>
                    <a:pt x="37804" y="55791"/>
                    <a:pt x="37837" y="55801"/>
                    <a:pt x="37869" y="55801"/>
                  </a:cubicBezTo>
                  <a:cubicBezTo>
                    <a:pt x="37897" y="55801"/>
                    <a:pt x="37924" y="55794"/>
                    <a:pt x="37948" y="55779"/>
                  </a:cubicBezTo>
                  <a:cubicBezTo>
                    <a:pt x="38003" y="55744"/>
                    <a:pt x="38030" y="55678"/>
                    <a:pt x="38016" y="55613"/>
                  </a:cubicBezTo>
                  <a:cubicBezTo>
                    <a:pt x="38003" y="55560"/>
                    <a:pt x="37870" y="55083"/>
                    <a:pt x="37318" y="54786"/>
                  </a:cubicBezTo>
                  <a:cubicBezTo>
                    <a:pt x="37089" y="54666"/>
                    <a:pt x="36819" y="54578"/>
                    <a:pt x="36557" y="54490"/>
                  </a:cubicBezTo>
                  <a:lnTo>
                    <a:pt x="36530" y="54479"/>
                  </a:lnTo>
                  <a:cubicBezTo>
                    <a:pt x="36205" y="54375"/>
                    <a:pt x="35837" y="54254"/>
                    <a:pt x="35573" y="54070"/>
                  </a:cubicBezTo>
                  <a:cubicBezTo>
                    <a:pt x="35303" y="53878"/>
                    <a:pt x="35020" y="53827"/>
                    <a:pt x="34793" y="53786"/>
                  </a:cubicBezTo>
                  <a:lnTo>
                    <a:pt x="34781" y="53784"/>
                  </a:lnTo>
                  <a:cubicBezTo>
                    <a:pt x="34538" y="53739"/>
                    <a:pt x="34310" y="53694"/>
                    <a:pt x="34091" y="53524"/>
                  </a:cubicBezTo>
                  <a:cubicBezTo>
                    <a:pt x="33607" y="53139"/>
                    <a:pt x="33390" y="53027"/>
                    <a:pt x="32981" y="52879"/>
                  </a:cubicBezTo>
                  <a:cubicBezTo>
                    <a:pt x="32819" y="52820"/>
                    <a:pt x="32625" y="52773"/>
                    <a:pt x="32438" y="52730"/>
                  </a:cubicBezTo>
                  <a:cubicBezTo>
                    <a:pt x="32213" y="52679"/>
                    <a:pt x="31906" y="52609"/>
                    <a:pt x="31776" y="52515"/>
                  </a:cubicBezTo>
                  <a:cubicBezTo>
                    <a:pt x="31737" y="52487"/>
                    <a:pt x="31698" y="52462"/>
                    <a:pt x="31655" y="52433"/>
                  </a:cubicBezTo>
                  <a:cubicBezTo>
                    <a:pt x="31458" y="52302"/>
                    <a:pt x="31287" y="52190"/>
                    <a:pt x="31287" y="51951"/>
                  </a:cubicBezTo>
                  <a:cubicBezTo>
                    <a:pt x="31287" y="51586"/>
                    <a:pt x="31172" y="51339"/>
                    <a:pt x="31027" y="51024"/>
                  </a:cubicBezTo>
                  <a:lnTo>
                    <a:pt x="30961" y="50887"/>
                  </a:lnTo>
                  <a:cubicBezTo>
                    <a:pt x="30843" y="50621"/>
                    <a:pt x="30793" y="50394"/>
                    <a:pt x="30732" y="50103"/>
                  </a:cubicBezTo>
                  <a:lnTo>
                    <a:pt x="30714" y="50019"/>
                  </a:lnTo>
                  <a:cubicBezTo>
                    <a:pt x="30699" y="49944"/>
                    <a:pt x="30681" y="49864"/>
                    <a:pt x="30663" y="49776"/>
                  </a:cubicBezTo>
                  <a:cubicBezTo>
                    <a:pt x="30560" y="49334"/>
                    <a:pt x="30290" y="47607"/>
                    <a:pt x="30290" y="47157"/>
                  </a:cubicBezTo>
                  <a:lnTo>
                    <a:pt x="30290" y="47081"/>
                  </a:lnTo>
                  <a:cubicBezTo>
                    <a:pt x="30296" y="47073"/>
                    <a:pt x="30302" y="47065"/>
                    <a:pt x="30307" y="47055"/>
                  </a:cubicBezTo>
                  <a:lnTo>
                    <a:pt x="30311" y="47051"/>
                  </a:lnTo>
                  <a:cubicBezTo>
                    <a:pt x="30321" y="47028"/>
                    <a:pt x="31387" y="44692"/>
                    <a:pt x="31428" y="44424"/>
                  </a:cubicBezTo>
                  <a:cubicBezTo>
                    <a:pt x="31440" y="44340"/>
                    <a:pt x="31440" y="44250"/>
                    <a:pt x="31440" y="44149"/>
                  </a:cubicBezTo>
                  <a:cubicBezTo>
                    <a:pt x="31442" y="43959"/>
                    <a:pt x="31446" y="43740"/>
                    <a:pt x="31542" y="43585"/>
                  </a:cubicBezTo>
                  <a:cubicBezTo>
                    <a:pt x="31581" y="43523"/>
                    <a:pt x="31614" y="43472"/>
                    <a:pt x="31643" y="43431"/>
                  </a:cubicBezTo>
                  <a:cubicBezTo>
                    <a:pt x="31745" y="43278"/>
                    <a:pt x="31790" y="43204"/>
                    <a:pt x="31902" y="42899"/>
                  </a:cubicBezTo>
                  <a:cubicBezTo>
                    <a:pt x="31974" y="42695"/>
                    <a:pt x="31990" y="42337"/>
                    <a:pt x="31999" y="41987"/>
                  </a:cubicBezTo>
                  <a:cubicBezTo>
                    <a:pt x="32001" y="41862"/>
                    <a:pt x="32009" y="41639"/>
                    <a:pt x="32023" y="41520"/>
                  </a:cubicBezTo>
                  <a:cubicBezTo>
                    <a:pt x="32224" y="41535"/>
                    <a:pt x="32332" y="41588"/>
                    <a:pt x="32371" y="41692"/>
                  </a:cubicBezTo>
                  <a:cubicBezTo>
                    <a:pt x="32400" y="41770"/>
                    <a:pt x="32430" y="41915"/>
                    <a:pt x="32461" y="42069"/>
                  </a:cubicBezTo>
                  <a:lnTo>
                    <a:pt x="32469" y="42104"/>
                  </a:lnTo>
                  <a:cubicBezTo>
                    <a:pt x="32545" y="42490"/>
                    <a:pt x="32633" y="42928"/>
                    <a:pt x="32841" y="43075"/>
                  </a:cubicBezTo>
                  <a:cubicBezTo>
                    <a:pt x="32960" y="43161"/>
                    <a:pt x="33189" y="43245"/>
                    <a:pt x="33486" y="43350"/>
                  </a:cubicBezTo>
                  <a:lnTo>
                    <a:pt x="33525" y="43362"/>
                  </a:lnTo>
                  <a:cubicBezTo>
                    <a:pt x="33891" y="43493"/>
                    <a:pt x="34345" y="43654"/>
                    <a:pt x="34644" y="43841"/>
                  </a:cubicBezTo>
                  <a:cubicBezTo>
                    <a:pt x="35196" y="44186"/>
                    <a:pt x="35511" y="44399"/>
                    <a:pt x="35540" y="44722"/>
                  </a:cubicBezTo>
                  <a:cubicBezTo>
                    <a:pt x="35548" y="44800"/>
                    <a:pt x="35548" y="44863"/>
                    <a:pt x="35548" y="44921"/>
                  </a:cubicBezTo>
                  <a:cubicBezTo>
                    <a:pt x="35548" y="45269"/>
                    <a:pt x="35650" y="45357"/>
                    <a:pt x="36125" y="45416"/>
                  </a:cubicBezTo>
                  <a:cubicBezTo>
                    <a:pt x="36594" y="45473"/>
                    <a:pt x="36796" y="45586"/>
                    <a:pt x="37099" y="45751"/>
                  </a:cubicBezTo>
                  <a:lnTo>
                    <a:pt x="37207" y="45811"/>
                  </a:lnTo>
                  <a:cubicBezTo>
                    <a:pt x="37553" y="45999"/>
                    <a:pt x="38394" y="46766"/>
                    <a:pt x="38447" y="46819"/>
                  </a:cubicBezTo>
                  <a:lnTo>
                    <a:pt x="38453" y="46826"/>
                  </a:lnTo>
                  <a:cubicBezTo>
                    <a:pt x="38482" y="46853"/>
                    <a:pt x="38518" y="46866"/>
                    <a:pt x="38555" y="46866"/>
                  </a:cubicBezTo>
                  <a:cubicBezTo>
                    <a:pt x="38585" y="46866"/>
                    <a:pt x="38615" y="46857"/>
                    <a:pt x="38642" y="46840"/>
                  </a:cubicBezTo>
                  <a:cubicBezTo>
                    <a:pt x="38701" y="46803"/>
                    <a:pt x="38726" y="46727"/>
                    <a:pt x="38703" y="46662"/>
                  </a:cubicBezTo>
                  <a:cubicBezTo>
                    <a:pt x="38695" y="46639"/>
                    <a:pt x="38511" y="46103"/>
                    <a:pt x="37844" y="45365"/>
                  </a:cubicBezTo>
                  <a:cubicBezTo>
                    <a:pt x="37547" y="45037"/>
                    <a:pt x="37257" y="44851"/>
                    <a:pt x="37001" y="44688"/>
                  </a:cubicBezTo>
                  <a:lnTo>
                    <a:pt x="36995" y="44685"/>
                  </a:lnTo>
                  <a:cubicBezTo>
                    <a:pt x="36684" y="44485"/>
                    <a:pt x="36412" y="44313"/>
                    <a:pt x="36213" y="43920"/>
                  </a:cubicBezTo>
                  <a:cubicBezTo>
                    <a:pt x="35828" y="43151"/>
                    <a:pt x="35636" y="42906"/>
                    <a:pt x="35033" y="42642"/>
                  </a:cubicBezTo>
                  <a:cubicBezTo>
                    <a:pt x="34998" y="42625"/>
                    <a:pt x="34965" y="42611"/>
                    <a:pt x="34928" y="42595"/>
                  </a:cubicBezTo>
                  <a:cubicBezTo>
                    <a:pt x="34896" y="42580"/>
                    <a:pt x="34859" y="42568"/>
                    <a:pt x="34826" y="42552"/>
                  </a:cubicBezTo>
                  <a:cubicBezTo>
                    <a:pt x="34368" y="42357"/>
                    <a:pt x="33893" y="42159"/>
                    <a:pt x="33738" y="41793"/>
                  </a:cubicBezTo>
                  <a:lnTo>
                    <a:pt x="33690" y="41684"/>
                  </a:lnTo>
                  <a:cubicBezTo>
                    <a:pt x="33484" y="41193"/>
                    <a:pt x="33226" y="40583"/>
                    <a:pt x="32606" y="40205"/>
                  </a:cubicBezTo>
                  <a:cubicBezTo>
                    <a:pt x="32563" y="40176"/>
                    <a:pt x="32522" y="40154"/>
                    <a:pt x="32483" y="40129"/>
                  </a:cubicBezTo>
                  <a:cubicBezTo>
                    <a:pt x="32451" y="40109"/>
                    <a:pt x="32420" y="40092"/>
                    <a:pt x="32391" y="40074"/>
                  </a:cubicBezTo>
                  <a:lnTo>
                    <a:pt x="32385" y="40068"/>
                  </a:lnTo>
                  <a:cubicBezTo>
                    <a:pt x="31999" y="39837"/>
                    <a:pt x="31982" y="39826"/>
                    <a:pt x="31614" y="39346"/>
                  </a:cubicBezTo>
                  <a:cubicBezTo>
                    <a:pt x="31168" y="38758"/>
                    <a:pt x="31127" y="38693"/>
                    <a:pt x="31092" y="38255"/>
                  </a:cubicBezTo>
                  <a:cubicBezTo>
                    <a:pt x="31057" y="37766"/>
                    <a:pt x="31068" y="37754"/>
                    <a:pt x="31131" y="37670"/>
                  </a:cubicBezTo>
                  <a:cubicBezTo>
                    <a:pt x="31149" y="37643"/>
                    <a:pt x="31168" y="37619"/>
                    <a:pt x="31184" y="37582"/>
                  </a:cubicBezTo>
                  <a:cubicBezTo>
                    <a:pt x="31228" y="37508"/>
                    <a:pt x="31273" y="37432"/>
                    <a:pt x="31433" y="37432"/>
                  </a:cubicBezTo>
                  <a:cubicBezTo>
                    <a:pt x="31522" y="37432"/>
                    <a:pt x="31645" y="37455"/>
                    <a:pt x="31823" y="37515"/>
                  </a:cubicBezTo>
                  <a:lnTo>
                    <a:pt x="31849" y="37525"/>
                  </a:lnTo>
                  <a:cubicBezTo>
                    <a:pt x="32541" y="37756"/>
                    <a:pt x="32612" y="37780"/>
                    <a:pt x="32858" y="38059"/>
                  </a:cubicBezTo>
                  <a:cubicBezTo>
                    <a:pt x="33024" y="38248"/>
                    <a:pt x="33212" y="38280"/>
                    <a:pt x="33424" y="38280"/>
                  </a:cubicBezTo>
                  <a:cubicBezTo>
                    <a:pt x="33476" y="38280"/>
                    <a:pt x="33529" y="38278"/>
                    <a:pt x="33584" y="38276"/>
                  </a:cubicBezTo>
                  <a:cubicBezTo>
                    <a:pt x="33649" y="38273"/>
                    <a:pt x="33722" y="38269"/>
                    <a:pt x="33806" y="38269"/>
                  </a:cubicBezTo>
                  <a:cubicBezTo>
                    <a:pt x="33949" y="38269"/>
                    <a:pt x="34122" y="38279"/>
                    <a:pt x="34329" y="38317"/>
                  </a:cubicBezTo>
                  <a:cubicBezTo>
                    <a:pt x="35092" y="38450"/>
                    <a:pt x="35804" y="38521"/>
                    <a:pt x="35857" y="38523"/>
                  </a:cubicBezTo>
                  <a:cubicBezTo>
                    <a:pt x="35861" y="38524"/>
                    <a:pt x="35866" y="38524"/>
                    <a:pt x="35870" y="38524"/>
                  </a:cubicBezTo>
                  <a:cubicBezTo>
                    <a:pt x="35931" y="38524"/>
                    <a:pt x="35992" y="38484"/>
                    <a:pt x="36013" y="38429"/>
                  </a:cubicBezTo>
                  <a:cubicBezTo>
                    <a:pt x="36039" y="38368"/>
                    <a:pt x="36021" y="38292"/>
                    <a:pt x="35968" y="38251"/>
                  </a:cubicBezTo>
                  <a:cubicBezTo>
                    <a:pt x="35966" y="38247"/>
                    <a:pt x="35610" y="37961"/>
                    <a:pt x="34990" y="37742"/>
                  </a:cubicBezTo>
                  <a:cubicBezTo>
                    <a:pt x="34777" y="37668"/>
                    <a:pt x="34597" y="37621"/>
                    <a:pt x="34443" y="37582"/>
                  </a:cubicBezTo>
                  <a:cubicBezTo>
                    <a:pt x="34163" y="37517"/>
                    <a:pt x="33965" y="37467"/>
                    <a:pt x="33764" y="37289"/>
                  </a:cubicBezTo>
                  <a:cubicBezTo>
                    <a:pt x="33545" y="37091"/>
                    <a:pt x="33298" y="37030"/>
                    <a:pt x="33056" y="36968"/>
                  </a:cubicBezTo>
                  <a:lnTo>
                    <a:pt x="33036" y="36964"/>
                  </a:lnTo>
                  <a:cubicBezTo>
                    <a:pt x="32868" y="36923"/>
                    <a:pt x="32694" y="36880"/>
                    <a:pt x="32535" y="36784"/>
                  </a:cubicBezTo>
                  <a:cubicBezTo>
                    <a:pt x="32295" y="36645"/>
                    <a:pt x="32021" y="36584"/>
                    <a:pt x="31798" y="36532"/>
                  </a:cubicBezTo>
                  <a:lnTo>
                    <a:pt x="31786" y="36528"/>
                  </a:lnTo>
                  <a:cubicBezTo>
                    <a:pt x="31704" y="36512"/>
                    <a:pt x="31520" y="36471"/>
                    <a:pt x="31477" y="36445"/>
                  </a:cubicBezTo>
                  <a:cubicBezTo>
                    <a:pt x="31452" y="36381"/>
                    <a:pt x="31444" y="36127"/>
                    <a:pt x="31450" y="35737"/>
                  </a:cubicBezTo>
                  <a:cubicBezTo>
                    <a:pt x="31456" y="35452"/>
                    <a:pt x="31471" y="35094"/>
                    <a:pt x="31499" y="34681"/>
                  </a:cubicBezTo>
                  <a:lnTo>
                    <a:pt x="31589" y="34681"/>
                  </a:lnTo>
                  <a:cubicBezTo>
                    <a:pt x="32044" y="34681"/>
                    <a:pt x="32492" y="34636"/>
                    <a:pt x="32913" y="34550"/>
                  </a:cubicBezTo>
                  <a:cubicBezTo>
                    <a:pt x="33420" y="34446"/>
                    <a:pt x="33883" y="34278"/>
                    <a:pt x="34300" y="34057"/>
                  </a:cubicBezTo>
                  <a:cubicBezTo>
                    <a:pt x="34853" y="33762"/>
                    <a:pt x="35323" y="33372"/>
                    <a:pt x="35706" y="32885"/>
                  </a:cubicBezTo>
                  <a:cubicBezTo>
                    <a:pt x="35714" y="32905"/>
                    <a:pt x="35730" y="32923"/>
                    <a:pt x="35745" y="32938"/>
                  </a:cubicBezTo>
                  <a:cubicBezTo>
                    <a:pt x="39732" y="36573"/>
                    <a:pt x="40949" y="39503"/>
                    <a:pt x="42240" y="42609"/>
                  </a:cubicBezTo>
                  <a:cubicBezTo>
                    <a:pt x="42461" y="43141"/>
                    <a:pt x="42678" y="43665"/>
                    <a:pt x="42916" y="44197"/>
                  </a:cubicBezTo>
                  <a:cubicBezTo>
                    <a:pt x="45391" y="49833"/>
                    <a:pt x="45023" y="55459"/>
                    <a:pt x="44344" y="59840"/>
                  </a:cubicBezTo>
                  <a:cubicBezTo>
                    <a:pt x="44182" y="60873"/>
                    <a:pt x="44006" y="61837"/>
                    <a:pt x="43842" y="62714"/>
                  </a:cubicBezTo>
                  <a:lnTo>
                    <a:pt x="43826" y="62794"/>
                  </a:lnTo>
                  <a:cubicBezTo>
                    <a:pt x="43634" y="63831"/>
                    <a:pt x="43470" y="64727"/>
                    <a:pt x="43372" y="65527"/>
                  </a:cubicBezTo>
                  <a:cubicBezTo>
                    <a:pt x="43337" y="65799"/>
                    <a:pt x="43304" y="66072"/>
                    <a:pt x="43272" y="66346"/>
                  </a:cubicBezTo>
                  <a:lnTo>
                    <a:pt x="43272" y="66352"/>
                  </a:lnTo>
                  <a:cubicBezTo>
                    <a:pt x="42748" y="70693"/>
                    <a:pt x="42206" y="75182"/>
                    <a:pt x="36029" y="77191"/>
                  </a:cubicBezTo>
                  <a:cubicBezTo>
                    <a:pt x="34837" y="77580"/>
                    <a:pt x="33517" y="77777"/>
                    <a:pt x="32096" y="77777"/>
                  </a:cubicBezTo>
                  <a:cubicBezTo>
                    <a:pt x="31758" y="77777"/>
                    <a:pt x="31414" y="77766"/>
                    <a:pt x="31066" y="77744"/>
                  </a:cubicBezTo>
                  <a:cubicBezTo>
                    <a:pt x="29603" y="77652"/>
                    <a:pt x="28038" y="77369"/>
                    <a:pt x="26417" y="76901"/>
                  </a:cubicBezTo>
                  <a:cubicBezTo>
                    <a:pt x="23692" y="76111"/>
                    <a:pt x="21685" y="75049"/>
                    <a:pt x="21464" y="74928"/>
                  </a:cubicBezTo>
                  <a:lnTo>
                    <a:pt x="21460" y="74926"/>
                  </a:lnTo>
                  <a:cubicBezTo>
                    <a:pt x="21429" y="74908"/>
                    <a:pt x="20664" y="74505"/>
                    <a:pt x="18526" y="73983"/>
                  </a:cubicBezTo>
                  <a:cubicBezTo>
                    <a:pt x="16204" y="73414"/>
                    <a:pt x="8301" y="70896"/>
                    <a:pt x="4145" y="62272"/>
                  </a:cubicBezTo>
                  <a:cubicBezTo>
                    <a:pt x="1179" y="56112"/>
                    <a:pt x="121" y="51611"/>
                    <a:pt x="367" y="46222"/>
                  </a:cubicBezTo>
                  <a:cubicBezTo>
                    <a:pt x="387" y="46181"/>
                    <a:pt x="389" y="46132"/>
                    <a:pt x="371" y="46089"/>
                  </a:cubicBezTo>
                  <a:cubicBezTo>
                    <a:pt x="440" y="44698"/>
                    <a:pt x="592" y="43194"/>
                    <a:pt x="849" y="41361"/>
                  </a:cubicBezTo>
                  <a:cubicBezTo>
                    <a:pt x="1297" y="38161"/>
                    <a:pt x="2429" y="35287"/>
                    <a:pt x="4217" y="32813"/>
                  </a:cubicBezTo>
                  <a:cubicBezTo>
                    <a:pt x="4266" y="32905"/>
                    <a:pt x="4321" y="33046"/>
                    <a:pt x="4372" y="33255"/>
                  </a:cubicBezTo>
                  <a:cubicBezTo>
                    <a:pt x="4428" y="33476"/>
                    <a:pt x="4438" y="33588"/>
                    <a:pt x="4444" y="33650"/>
                  </a:cubicBezTo>
                  <a:cubicBezTo>
                    <a:pt x="4460" y="33773"/>
                    <a:pt x="4473" y="33842"/>
                    <a:pt x="4557" y="34012"/>
                  </a:cubicBezTo>
                  <a:cubicBezTo>
                    <a:pt x="4669" y="34241"/>
                    <a:pt x="4726" y="34390"/>
                    <a:pt x="4798" y="34595"/>
                  </a:cubicBezTo>
                  <a:lnTo>
                    <a:pt x="4843" y="34722"/>
                  </a:lnTo>
                  <a:cubicBezTo>
                    <a:pt x="4904" y="34888"/>
                    <a:pt x="4902" y="34963"/>
                    <a:pt x="4894" y="35147"/>
                  </a:cubicBezTo>
                  <a:lnTo>
                    <a:pt x="4894" y="35164"/>
                  </a:lnTo>
                  <a:cubicBezTo>
                    <a:pt x="4890" y="35254"/>
                    <a:pt x="4888" y="35360"/>
                    <a:pt x="4888" y="35495"/>
                  </a:cubicBezTo>
                  <a:cubicBezTo>
                    <a:pt x="4888" y="35724"/>
                    <a:pt x="4923" y="35902"/>
                    <a:pt x="4986" y="36076"/>
                  </a:cubicBezTo>
                  <a:cubicBezTo>
                    <a:pt x="5062" y="36273"/>
                    <a:pt x="5176" y="36463"/>
                    <a:pt x="5324" y="36713"/>
                  </a:cubicBezTo>
                  <a:lnTo>
                    <a:pt x="5410" y="36854"/>
                  </a:lnTo>
                  <a:cubicBezTo>
                    <a:pt x="5625" y="37210"/>
                    <a:pt x="5625" y="37210"/>
                    <a:pt x="5659" y="37486"/>
                  </a:cubicBezTo>
                  <a:lnTo>
                    <a:pt x="5686" y="37664"/>
                  </a:lnTo>
                  <a:cubicBezTo>
                    <a:pt x="5727" y="37936"/>
                    <a:pt x="5678" y="37987"/>
                    <a:pt x="5598" y="38071"/>
                  </a:cubicBezTo>
                  <a:lnTo>
                    <a:pt x="5629" y="38100"/>
                  </a:lnTo>
                  <a:lnTo>
                    <a:pt x="5620" y="38132"/>
                  </a:lnTo>
                  <a:lnTo>
                    <a:pt x="5614" y="38128"/>
                  </a:lnTo>
                  <a:lnTo>
                    <a:pt x="5580" y="38102"/>
                  </a:lnTo>
                  <a:cubicBezTo>
                    <a:pt x="5532" y="38153"/>
                    <a:pt x="5465" y="38224"/>
                    <a:pt x="5420" y="38337"/>
                  </a:cubicBezTo>
                  <a:cubicBezTo>
                    <a:pt x="5395" y="38396"/>
                    <a:pt x="5365" y="38462"/>
                    <a:pt x="5324" y="38550"/>
                  </a:cubicBezTo>
                  <a:lnTo>
                    <a:pt x="5318" y="38564"/>
                  </a:lnTo>
                  <a:cubicBezTo>
                    <a:pt x="5209" y="38797"/>
                    <a:pt x="5076" y="39086"/>
                    <a:pt x="4996" y="39475"/>
                  </a:cubicBezTo>
                  <a:cubicBezTo>
                    <a:pt x="4976" y="39577"/>
                    <a:pt x="4960" y="39677"/>
                    <a:pt x="4943" y="39771"/>
                  </a:cubicBezTo>
                  <a:lnTo>
                    <a:pt x="4939" y="39800"/>
                  </a:lnTo>
                  <a:cubicBezTo>
                    <a:pt x="4880" y="40148"/>
                    <a:pt x="4827" y="40450"/>
                    <a:pt x="4659" y="40716"/>
                  </a:cubicBezTo>
                  <a:cubicBezTo>
                    <a:pt x="4440" y="41056"/>
                    <a:pt x="4233" y="41377"/>
                    <a:pt x="4327" y="41791"/>
                  </a:cubicBezTo>
                  <a:cubicBezTo>
                    <a:pt x="4391" y="42073"/>
                    <a:pt x="4379" y="42611"/>
                    <a:pt x="4350" y="42983"/>
                  </a:cubicBezTo>
                  <a:cubicBezTo>
                    <a:pt x="4327" y="43266"/>
                    <a:pt x="3969" y="44757"/>
                    <a:pt x="3941" y="44863"/>
                  </a:cubicBezTo>
                  <a:lnTo>
                    <a:pt x="3941" y="44870"/>
                  </a:lnTo>
                  <a:lnTo>
                    <a:pt x="3941" y="44872"/>
                  </a:lnTo>
                  <a:cubicBezTo>
                    <a:pt x="3933" y="44904"/>
                    <a:pt x="3937" y="44937"/>
                    <a:pt x="3949" y="44968"/>
                  </a:cubicBezTo>
                  <a:cubicBezTo>
                    <a:pt x="3963" y="45007"/>
                    <a:pt x="3998" y="45039"/>
                    <a:pt x="4039" y="45054"/>
                  </a:cubicBezTo>
                  <a:cubicBezTo>
                    <a:pt x="4054" y="45059"/>
                    <a:pt x="4071" y="45062"/>
                    <a:pt x="4087" y="45062"/>
                  </a:cubicBezTo>
                  <a:cubicBezTo>
                    <a:pt x="4144" y="45062"/>
                    <a:pt x="4202" y="45030"/>
                    <a:pt x="4229" y="44976"/>
                  </a:cubicBezTo>
                  <a:cubicBezTo>
                    <a:pt x="4235" y="44964"/>
                    <a:pt x="4851" y="43708"/>
                    <a:pt x="4953" y="43503"/>
                  </a:cubicBezTo>
                  <a:cubicBezTo>
                    <a:pt x="5025" y="43360"/>
                    <a:pt x="5027" y="43122"/>
                    <a:pt x="5029" y="42889"/>
                  </a:cubicBezTo>
                  <a:lnTo>
                    <a:pt x="5029" y="42885"/>
                  </a:lnTo>
                  <a:cubicBezTo>
                    <a:pt x="5033" y="42748"/>
                    <a:pt x="5035" y="42564"/>
                    <a:pt x="5058" y="42511"/>
                  </a:cubicBezTo>
                  <a:cubicBezTo>
                    <a:pt x="5158" y="42282"/>
                    <a:pt x="5228" y="41971"/>
                    <a:pt x="5252" y="41662"/>
                  </a:cubicBezTo>
                  <a:cubicBezTo>
                    <a:pt x="5273" y="41396"/>
                    <a:pt x="5361" y="41295"/>
                    <a:pt x="5518" y="41115"/>
                  </a:cubicBezTo>
                  <a:lnTo>
                    <a:pt x="5551" y="41079"/>
                  </a:lnTo>
                  <a:cubicBezTo>
                    <a:pt x="5672" y="40941"/>
                    <a:pt x="5686" y="40804"/>
                    <a:pt x="5694" y="40686"/>
                  </a:cubicBezTo>
                  <a:lnTo>
                    <a:pt x="5694" y="40669"/>
                  </a:lnTo>
                  <a:cubicBezTo>
                    <a:pt x="5704" y="40557"/>
                    <a:pt x="5715" y="40440"/>
                    <a:pt x="5805" y="40272"/>
                  </a:cubicBezTo>
                  <a:cubicBezTo>
                    <a:pt x="5940" y="40021"/>
                    <a:pt x="6011" y="39775"/>
                    <a:pt x="6071" y="39575"/>
                  </a:cubicBezTo>
                  <a:lnTo>
                    <a:pt x="6089" y="39520"/>
                  </a:lnTo>
                  <a:cubicBezTo>
                    <a:pt x="6118" y="39427"/>
                    <a:pt x="6140" y="39346"/>
                    <a:pt x="6171" y="39276"/>
                  </a:cubicBezTo>
                  <a:cubicBezTo>
                    <a:pt x="6220" y="39164"/>
                    <a:pt x="6304" y="38938"/>
                    <a:pt x="6424" y="38593"/>
                  </a:cubicBezTo>
                  <a:cubicBezTo>
                    <a:pt x="6539" y="38738"/>
                    <a:pt x="6641" y="38879"/>
                    <a:pt x="6725" y="39012"/>
                  </a:cubicBezTo>
                  <a:lnTo>
                    <a:pt x="6821" y="39161"/>
                  </a:lnTo>
                  <a:cubicBezTo>
                    <a:pt x="7018" y="39472"/>
                    <a:pt x="7202" y="39769"/>
                    <a:pt x="7521" y="39990"/>
                  </a:cubicBezTo>
                  <a:cubicBezTo>
                    <a:pt x="7615" y="40054"/>
                    <a:pt x="7705" y="40107"/>
                    <a:pt x="7793" y="40160"/>
                  </a:cubicBezTo>
                  <a:lnTo>
                    <a:pt x="7816" y="40176"/>
                  </a:lnTo>
                  <a:cubicBezTo>
                    <a:pt x="8022" y="40299"/>
                    <a:pt x="8184" y="40393"/>
                    <a:pt x="8272" y="40557"/>
                  </a:cubicBezTo>
                  <a:cubicBezTo>
                    <a:pt x="8368" y="40727"/>
                    <a:pt x="8444" y="40984"/>
                    <a:pt x="8501" y="41171"/>
                  </a:cubicBezTo>
                  <a:lnTo>
                    <a:pt x="8520" y="41232"/>
                  </a:lnTo>
                  <a:cubicBezTo>
                    <a:pt x="8550" y="41330"/>
                    <a:pt x="8575" y="41414"/>
                    <a:pt x="8601" y="41475"/>
                  </a:cubicBezTo>
                  <a:cubicBezTo>
                    <a:pt x="8646" y="41580"/>
                    <a:pt x="8607" y="41807"/>
                    <a:pt x="8552" y="42120"/>
                  </a:cubicBezTo>
                  <a:cubicBezTo>
                    <a:pt x="8540" y="42183"/>
                    <a:pt x="8530" y="42257"/>
                    <a:pt x="8513" y="42347"/>
                  </a:cubicBezTo>
                  <a:cubicBezTo>
                    <a:pt x="8464" y="42629"/>
                    <a:pt x="8515" y="42807"/>
                    <a:pt x="8575" y="43014"/>
                  </a:cubicBezTo>
                  <a:lnTo>
                    <a:pt x="8581" y="43030"/>
                  </a:lnTo>
                  <a:cubicBezTo>
                    <a:pt x="8628" y="43198"/>
                    <a:pt x="8687" y="43411"/>
                    <a:pt x="8718" y="43759"/>
                  </a:cubicBezTo>
                  <a:cubicBezTo>
                    <a:pt x="8790" y="44491"/>
                    <a:pt x="9013" y="45557"/>
                    <a:pt x="9056" y="45762"/>
                  </a:cubicBezTo>
                  <a:lnTo>
                    <a:pt x="9058" y="45770"/>
                  </a:lnTo>
                  <a:cubicBezTo>
                    <a:pt x="9074" y="45841"/>
                    <a:pt x="9137" y="45893"/>
                    <a:pt x="9211" y="45893"/>
                  </a:cubicBezTo>
                  <a:lnTo>
                    <a:pt x="9229" y="45893"/>
                  </a:lnTo>
                  <a:cubicBezTo>
                    <a:pt x="9309" y="45884"/>
                    <a:pt x="9369" y="45817"/>
                    <a:pt x="9369" y="45739"/>
                  </a:cubicBezTo>
                  <a:lnTo>
                    <a:pt x="9369" y="44677"/>
                  </a:lnTo>
                  <a:lnTo>
                    <a:pt x="9369" y="44589"/>
                  </a:lnTo>
                  <a:cubicBezTo>
                    <a:pt x="9369" y="44544"/>
                    <a:pt x="9371" y="44487"/>
                    <a:pt x="9371" y="44430"/>
                  </a:cubicBezTo>
                  <a:cubicBezTo>
                    <a:pt x="9381" y="43705"/>
                    <a:pt x="9379" y="43188"/>
                    <a:pt x="9340" y="43012"/>
                  </a:cubicBezTo>
                  <a:cubicBezTo>
                    <a:pt x="9293" y="42809"/>
                    <a:pt x="9344" y="42415"/>
                    <a:pt x="9416" y="42124"/>
                  </a:cubicBezTo>
                  <a:cubicBezTo>
                    <a:pt x="9442" y="42030"/>
                    <a:pt x="9450" y="41887"/>
                    <a:pt x="9440" y="41682"/>
                  </a:cubicBezTo>
                  <a:lnTo>
                    <a:pt x="9440" y="41682"/>
                  </a:lnTo>
                  <a:cubicBezTo>
                    <a:pt x="9692" y="42056"/>
                    <a:pt x="10107" y="42584"/>
                    <a:pt x="10265" y="42756"/>
                  </a:cubicBezTo>
                  <a:cubicBezTo>
                    <a:pt x="10387" y="42897"/>
                    <a:pt x="10572" y="43043"/>
                    <a:pt x="10731" y="43172"/>
                  </a:cubicBezTo>
                  <a:lnTo>
                    <a:pt x="10760" y="43194"/>
                  </a:lnTo>
                  <a:cubicBezTo>
                    <a:pt x="10883" y="43294"/>
                    <a:pt x="11007" y="43392"/>
                    <a:pt x="11101" y="43489"/>
                  </a:cubicBezTo>
                  <a:cubicBezTo>
                    <a:pt x="11245" y="43632"/>
                    <a:pt x="11502" y="43838"/>
                    <a:pt x="11854" y="44086"/>
                  </a:cubicBezTo>
                  <a:cubicBezTo>
                    <a:pt x="11865" y="44094"/>
                    <a:pt x="11869" y="44098"/>
                    <a:pt x="11875" y="44098"/>
                  </a:cubicBezTo>
                  <a:cubicBezTo>
                    <a:pt x="11902" y="44118"/>
                    <a:pt x="11932" y="44128"/>
                    <a:pt x="11963" y="44128"/>
                  </a:cubicBezTo>
                  <a:cubicBezTo>
                    <a:pt x="12004" y="44128"/>
                    <a:pt x="12045" y="44110"/>
                    <a:pt x="12075" y="44076"/>
                  </a:cubicBezTo>
                  <a:cubicBezTo>
                    <a:pt x="12126" y="44021"/>
                    <a:pt x="12133" y="43933"/>
                    <a:pt x="12084" y="43873"/>
                  </a:cubicBezTo>
                  <a:lnTo>
                    <a:pt x="11840" y="43581"/>
                  </a:lnTo>
                  <a:cubicBezTo>
                    <a:pt x="11805" y="43495"/>
                    <a:pt x="11451" y="42676"/>
                    <a:pt x="11273" y="42347"/>
                  </a:cubicBezTo>
                  <a:cubicBezTo>
                    <a:pt x="11081" y="41989"/>
                    <a:pt x="10833" y="41743"/>
                    <a:pt x="10522" y="41432"/>
                  </a:cubicBezTo>
                  <a:cubicBezTo>
                    <a:pt x="10332" y="41240"/>
                    <a:pt x="10179" y="40866"/>
                    <a:pt x="10105" y="40665"/>
                  </a:cubicBezTo>
                  <a:cubicBezTo>
                    <a:pt x="10369" y="40635"/>
                    <a:pt x="10727" y="40605"/>
                    <a:pt x="10897" y="40605"/>
                  </a:cubicBezTo>
                  <a:cubicBezTo>
                    <a:pt x="10925" y="40605"/>
                    <a:pt x="10948" y="40606"/>
                    <a:pt x="10964" y="40608"/>
                  </a:cubicBezTo>
                  <a:cubicBezTo>
                    <a:pt x="11032" y="40616"/>
                    <a:pt x="11132" y="40641"/>
                    <a:pt x="11247" y="40669"/>
                  </a:cubicBezTo>
                  <a:lnTo>
                    <a:pt x="11343" y="40692"/>
                  </a:lnTo>
                  <a:cubicBezTo>
                    <a:pt x="11521" y="40737"/>
                    <a:pt x="11721" y="40788"/>
                    <a:pt x="11920" y="40815"/>
                  </a:cubicBezTo>
                  <a:cubicBezTo>
                    <a:pt x="11954" y="40819"/>
                    <a:pt x="11986" y="40822"/>
                    <a:pt x="12018" y="40822"/>
                  </a:cubicBezTo>
                  <a:cubicBezTo>
                    <a:pt x="12368" y="40822"/>
                    <a:pt x="12565" y="40549"/>
                    <a:pt x="12617" y="40457"/>
                  </a:cubicBezTo>
                  <a:lnTo>
                    <a:pt x="12622" y="40452"/>
                  </a:lnTo>
                  <a:cubicBezTo>
                    <a:pt x="12652" y="40395"/>
                    <a:pt x="12644" y="40330"/>
                    <a:pt x="12603" y="40281"/>
                  </a:cubicBezTo>
                  <a:cubicBezTo>
                    <a:pt x="12573" y="40246"/>
                    <a:pt x="12529" y="40227"/>
                    <a:pt x="12482" y="40227"/>
                  </a:cubicBezTo>
                  <a:cubicBezTo>
                    <a:pt x="12469" y="40227"/>
                    <a:pt x="12455" y="40228"/>
                    <a:pt x="12442" y="40232"/>
                  </a:cubicBezTo>
                  <a:lnTo>
                    <a:pt x="12440" y="40232"/>
                  </a:lnTo>
                  <a:cubicBezTo>
                    <a:pt x="12405" y="40243"/>
                    <a:pt x="12367" y="40248"/>
                    <a:pt x="12327" y="40248"/>
                  </a:cubicBezTo>
                  <a:cubicBezTo>
                    <a:pt x="12166" y="40248"/>
                    <a:pt x="11970" y="40170"/>
                    <a:pt x="11777" y="40094"/>
                  </a:cubicBezTo>
                  <a:lnTo>
                    <a:pt x="11773" y="40092"/>
                  </a:lnTo>
                  <a:cubicBezTo>
                    <a:pt x="11549" y="40003"/>
                    <a:pt x="11321" y="39913"/>
                    <a:pt x="11103" y="39913"/>
                  </a:cubicBezTo>
                  <a:cubicBezTo>
                    <a:pt x="11088" y="39913"/>
                    <a:pt x="11072" y="39913"/>
                    <a:pt x="11056" y="39914"/>
                  </a:cubicBezTo>
                  <a:cubicBezTo>
                    <a:pt x="10972" y="39919"/>
                    <a:pt x="10868" y="39922"/>
                    <a:pt x="10753" y="39922"/>
                  </a:cubicBezTo>
                  <a:cubicBezTo>
                    <a:pt x="10266" y="39922"/>
                    <a:pt x="9586" y="39883"/>
                    <a:pt x="9399" y="39863"/>
                  </a:cubicBezTo>
                  <a:cubicBezTo>
                    <a:pt x="9205" y="39843"/>
                    <a:pt x="8984" y="39648"/>
                    <a:pt x="8900" y="39483"/>
                  </a:cubicBezTo>
                  <a:cubicBezTo>
                    <a:pt x="8806" y="39297"/>
                    <a:pt x="8544" y="39198"/>
                    <a:pt x="8243" y="39090"/>
                  </a:cubicBezTo>
                  <a:lnTo>
                    <a:pt x="8229" y="39084"/>
                  </a:lnTo>
                  <a:cubicBezTo>
                    <a:pt x="8092" y="39035"/>
                    <a:pt x="7947" y="38981"/>
                    <a:pt x="7824" y="38920"/>
                  </a:cubicBezTo>
                  <a:cubicBezTo>
                    <a:pt x="7613" y="38818"/>
                    <a:pt x="7609" y="38773"/>
                    <a:pt x="7580" y="38582"/>
                  </a:cubicBezTo>
                  <a:cubicBezTo>
                    <a:pt x="7578" y="38564"/>
                    <a:pt x="7574" y="38548"/>
                    <a:pt x="7570" y="38527"/>
                  </a:cubicBezTo>
                  <a:cubicBezTo>
                    <a:pt x="7562" y="38482"/>
                    <a:pt x="7554" y="38431"/>
                    <a:pt x="7542" y="38376"/>
                  </a:cubicBezTo>
                  <a:cubicBezTo>
                    <a:pt x="7478" y="38091"/>
                    <a:pt x="7349" y="38001"/>
                    <a:pt x="7202" y="37899"/>
                  </a:cubicBezTo>
                  <a:lnTo>
                    <a:pt x="7194" y="37895"/>
                  </a:lnTo>
                  <a:cubicBezTo>
                    <a:pt x="7139" y="37856"/>
                    <a:pt x="7061" y="37805"/>
                    <a:pt x="6975" y="37725"/>
                  </a:cubicBezTo>
                  <a:cubicBezTo>
                    <a:pt x="6756" y="37529"/>
                    <a:pt x="6633" y="37382"/>
                    <a:pt x="6529" y="37249"/>
                  </a:cubicBezTo>
                  <a:lnTo>
                    <a:pt x="6447" y="37146"/>
                  </a:lnTo>
                  <a:cubicBezTo>
                    <a:pt x="6377" y="37064"/>
                    <a:pt x="6398" y="36819"/>
                    <a:pt x="6418" y="36580"/>
                  </a:cubicBezTo>
                  <a:cubicBezTo>
                    <a:pt x="6424" y="36522"/>
                    <a:pt x="6429" y="36463"/>
                    <a:pt x="6433" y="36399"/>
                  </a:cubicBezTo>
                  <a:cubicBezTo>
                    <a:pt x="6457" y="35996"/>
                    <a:pt x="6429" y="35798"/>
                    <a:pt x="6377" y="35483"/>
                  </a:cubicBezTo>
                  <a:cubicBezTo>
                    <a:pt x="6345" y="35289"/>
                    <a:pt x="6265" y="35000"/>
                    <a:pt x="6199" y="34773"/>
                  </a:cubicBezTo>
                  <a:cubicBezTo>
                    <a:pt x="6312" y="34755"/>
                    <a:pt x="6508" y="34718"/>
                    <a:pt x="6805" y="34660"/>
                  </a:cubicBezTo>
                  <a:cubicBezTo>
                    <a:pt x="6873" y="34646"/>
                    <a:pt x="6938" y="34634"/>
                    <a:pt x="6999" y="34622"/>
                  </a:cubicBezTo>
                  <a:cubicBezTo>
                    <a:pt x="7114" y="34599"/>
                    <a:pt x="7212" y="34581"/>
                    <a:pt x="7261" y="34572"/>
                  </a:cubicBezTo>
                  <a:cubicBezTo>
                    <a:pt x="7267" y="34572"/>
                    <a:pt x="7273" y="34571"/>
                    <a:pt x="7279" y="34571"/>
                  </a:cubicBezTo>
                  <a:cubicBezTo>
                    <a:pt x="7339" y="34571"/>
                    <a:pt x="7450" y="34603"/>
                    <a:pt x="7568" y="34634"/>
                  </a:cubicBezTo>
                  <a:lnTo>
                    <a:pt x="7613" y="34646"/>
                  </a:lnTo>
                  <a:cubicBezTo>
                    <a:pt x="7787" y="34695"/>
                    <a:pt x="8004" y="34755"/>
                    <a:pt x="8256" y="34777"/>
                  </a:cubicBezTo>
                  <a:cubicBezTo>
                    <a:pt x="8655" y="34818"/>
                    <a:pt x="8655" y="34818"/>
                    <a:pt x="8828" y="34933"/>
                  </a:cubicBezTo>
                  <a:lnTo>
                    <a:pt x="8912" y="34988"/>
                  </a:lnTo>
                  <a:cubicBezTo>
                    <a:pt x="9032" y="35063"/>
                    <a:pt x="9161" y="35097"/>
                    <a:pt x="9301" y="35097"/>
                  </a:cubicBezTo>
                  <a:cubicBezTo>
                    <a:pt x="9569" y="35097"/>
                    <a:pt x="9879" y="34975"/>
                    <a:pt x="10254" y="34787"/>
                  </a:cubicBezTo>
                  <a:cubicBezTo>
                    <a:pt x="10660" y="34585"/>
                    <a:pt x="11324" y="34472"/>
                    <a:pt x="11590" y="34435"/>
                  </a:cubicBezTo>
                  <a:cubicBezTo>
                    <a:pt x="11603" y="34431"/>
                    <a:pt x="11609" y="34431"/>
                    <a:pt x="11613" y="34431"/>
                  </a:cubicBezTo>
                  <a:cubicBezTo>
                    <a:pt x="11685" y="34419"/>
                    <a:pt x="11738" y="34364"/>
                    <a:pt x="11744" y="34292"/>
                  </a:cubicBezTo>
                  <a:cubicBezTo>
                    <a:pt x="11752" y="34221"/>
                    <a:pt x="11705" y="34151"/>
                    <a:pt x="11633" y="34131"/>
                  </a:cubicBezTo>
                  <a:cubicBezTo>
                    <a:pt x="11597" y="34119"/>
                    <a:pt x="11340" y="34045"/>
                    <a:pt x="11026" y="34045"/>
                  </a:cubicBezTo>
                  <a:cubicBezTo>
                    <a:pt x="10903" y="34045"/>
                    <a:pt x="10770" y="34056"/>
                    <a:pt x="10639" y="34088"/>
                  </a:cubicBezTo>
                  <a:cubicBezTo>
                    <a:pt x="10562" y="34105"/>
                    <a:pt x="10478" y="34112"/>
                    <a:pt x="10392" y="34112"/>
                  </a:cubicBezTo>
                  <a:cubicBezTo>
                    <a:pt x="10222" y="34112"/>
                    <a:pt x="10041" y="34085"/>
                    <a:pt x="9874" y="34059"/>
                  </a:cubicBezTo>
                  <a:cubicBezTo>
                    <a:pt x="9695" y="34031"/>
                    <a:pt x="9518" y="34006"/>
                    <a:pt x="9350" y="34006"/>
                  </a:cubicBezTo>
                  <a:cubicBezTo>
                    <a:pt x="9323" y="34006"/>
                    <a:pt x="9295" y="34006"/>
                    <a:pt x="9268" y="34008"/>
                  </a:cubicBezTo>
                  <a:cubicBezTo>
                    <a:pt x="9253" y="34009"/>
                    <a:pt x="9239" y="34009"/>
                    <a:pt x="9226" y="34009"/>
                  </a:cubicBezTo>
                  <a:cubicBezTo>
                    <a:pt x="9035" y="34009"/>
                    <a:pt x="8972" y="33929"/>
                    <a:pt x="8861" y="33791"/>
                  </a:cubicBezTo>
                  <a:lnTo>
                    <a:pt x="8847" y="33770"/>
                  </a:lnTo>
                  <a:cubicBezTo>
                    <a:pt x="8808" y="33719"/>
                    <a:pt x="8767" y="33664"/>
                    <a:pt x="8714" y="33613"/>
                  </a:cubicBezTo>
                  <a:cubicBezTo>
                    <a:pt x="8614" y="33513"/>
                    <a:pt x="8495" y="33475"/>
                    <a:pt x="8359" y="33475"/>
                  </a:cubicBezTo>
                  <a:cubicBezTo>
                    <a:pt x="8146" y="33475"/>
                    <a:pt x="7894" y="33570"/>
                    <a:pt x="7619" y="33672"/>
                  </a:cubicBezTo>
                  <a:lnTo>
                    <a:pt x="7462" y="33732"/>
                  </a:lnTo>
                  <a:cubicBezTo>
                    <a:pt x="7385" y="33760"/>
                    <a:pt x="7334" y="33773"/>
                    <a:pt x="7297" y="33773"/>
                  </a:cubicBezTo>
                  <a:cubicBezTo>
                    <a:pt x="7235" y="33773"/>
                    <a:pt x="7212" y="33735"/>
                    <a:pt x="7171" y="33664"/>
                  </a:cubicBezTo>
                  <a:lnTo>
                    <a:pt x="7169" y="33660"/>
                  </a:lnTo>
                  <a:cubicBezTo>
                    <a:pt x="7128" y="33588"/>
                    <a:pt x="7077" y="33496"/>
                    <a:pt x="6977" y="33437"/>
                  </a:cubicBezTo>
                  <a:cubicBezTo>
                    <a:pt x="6906" y="33393"/>
                    <a:pt x="6831" y="33375"/>
                    <a:pt x="6755" y="33375"/>
                  </a:cubicBezTo>
                  <a:cubicBezTo>
                    <a:pt x="6606" y="33375"/>
                    <a:pt x="6448" y="33443"/>
                    <a:pt x="6285" y="33515"/>
                  </a:cubicBezTo>
                  <a:lnTo>
                    <a:pt x="6255" y="33527"/>
                  </a:lnTo>
                  <a:cubicBezTo>
                    <a:pt x="6171" y="33562"/>
                    <a:pt x="6081" y="33601"/>
                    <a:pt x="5997" y="33627"/>
                  </a:cubicBezTo>
                  <a:cubicBezTo>
                    <a:pt x="5966" y="33637"/>
                    <a:pt x="5936" y="33644"/>
                    <a:pt x="5923" y="33648"/>
                  </a:cubicBezTo>
                  <a:cubicBezTo>
                    <a:pt x="5915" y="33640"/>
                    <a:pt x="5905" y="33613"/>
                    <a:pt x="5895" y="33590"/>
                  </a:cubicBezTo>
                  <a:cubicBezTo>
                    <a:pt x="5880" y="33560"/>
                    <a:pt x="5864" y="33527"/>
                    <a:pt x="5843" y="33490"/>
                  </a:cubicBezTo>
                  <a:cubicBezTo>
                    <a:pt x="5805" y="33425"/>
                    <a:pt x="5753" y="33355"/>
                    <a:pt x="5672" y="33290"/>
                  </a:cubicBezTo>
                  <a:cubicBezTo>
                    <a:pt x="5496" y="33149"/>
                    <a:pt x="5457" y="33091"/>
                    <a:pt x="5361" y="32956"/>
                  </a:cubicBezTo>
                  <a:lnTo>
                    <a:pt x="5352" y="32946"/>
                  </a:lnTo>
                  <a:cubicBezTo>
                    <a:pt x="5342" y="32932"/>
                    <a:pt x="5330" y="32913"/>
                    <a:pt x="5318" y="32895"/>
                  </a:cubicBezTo>
                  <a:cubicBezTo>
                    <a:pt x="5293" y="32860"/>
                    <a:pt x="5266" y="32821"/>
                    <a:pt x="5232" y="32778"/>
                  </a:cubicBezTo>
                  <a:cubicBezTo>
                    <a:pt x="5138" y="32649"/>
                    <a:pt x="5146" y="32606"/>
                    <a:pt x="5158" y="32529"/>
                  </a:cubicBezTo>
                  <a:cubicBezTo>
                    <a:pt x="5168" y="32461"/>
                    <a:pt x="5179" y="32379"/>
                    <a:pt x="5156" y="32267"/>
                  </a:cubicBezTo>
                  <a:cubicBezTo>
                    <a:pt x="5115" y="32087"/>
                    <a:pt x="5033" y="31903"/>
                    <a:pt x="4992" y="31819"/>
                  </a:cubicBezTo>
                  <a:cubicBezTo>
                    <a:pt x="6099" y="30499"/>
                    <a:pt x="7192" y="29582"/>
                    <a:pt x="8080" y="28965"/>
                  </a:cubicBezTo>
                  <a:cubicBezTo>
                    <a:pt x="8812" y="28453"/>
                    <a:pt x="9405" y="28148"/>
                    <a:pt x="9751" y="27991"/>
                  </a:cubicBezTo>
                  <a:cubicBezTo>
                    <a:pt x="9788" y="27974"/>
                    <a:pt x="9819" y="27942"/>
                    <a:pt x="9831" y="27903"/>
                  </a:cubicBezTo>
                  <a:cubicBezTo>
                    <a:pt x="9845" y="27864"/>
                    <a:pt x="9843" y="27821"/>
                    <a:pt x="9829" y="27788"/>
                  </a:cubicBezTo>
                  <a:cubicBezTo>
                    <a:pt x="9813" y="27751"/>
                    <a:pt x="9780" y="27721"/>
                    <a:pt x="9741" y="27708"/>
                  </a:cubicBezTo>
                  <a:cubicBezTo>
                    <a:pt x="9724" y="27702"/>
                    <a:pt x="9706" y="27699"/>
                    <a:pt x="9689" y="27699"/>
                  </a:cubicBezTo>
                  <a:cubicBezTo>
                    <a:pt x="9666" y="27699"/>
                    <a:pt x="9645" y="27704"/>
                    <a:pt x="9626" y="27715"/>
                  </a:cubicBezTo>
                  <a:cubicBezTo>
                    <a:pt x="9260" y="27882"/>
                    <a:pt x="8882" y="28087"/>
                    <a:pt x="8499" y="28324"/>
                  </a:cubicBezTo>
                  <a:cubicBezTo>
                    <a:pt x="8499" y="28322"/>
                    <a:pt x="8495" y="28318"/>
                    <a:pt x="8495" y="28314"/>
                  </a:cubicBezTo>
                  <a:cubicBezTo>
                    <a:pt x="8493" y="28308"/>
                    <a:pt x="8491" y="28302"/>
                    <a:pt x="8491" y="28294"/>
                  </a:cubicBezTo>
                  <a:cubicBezTo>
                    <a:pt x="8286" y="27614"/>
                    <a:pt x="7370" y="24351"/>
                    <a:pt x="7308" y="20578"/>
                  </a:cubicBezTo>
                  <a:cubicBezTo>
                    <a:pt x="7312" y="20568"/>
                    <a:pt x="7312" y="20560"/>
                    <a:pt x="7312" y="20554"/>
                  </a:cubicBezTo>
                  <a:cubicBezTo>
                    <a:pt x="7312" y="20546"/>
                    <a:pt x="7308" y="20539"/>
                    <a:pt x="7308" y="20535"/>
                  </a:cubicBezTo>
                  <a:cubicBezTo>
                    <a:pt x="7282" y="18594"/>
                    <a:pt x="7488" y="16810"/>
                    <a:pt x="7920" y="15236"/>
                  </a:cubicBezTo>
                  <a:cubicBezTo>
                    <a:pt x="8442" y="13332"/>
                    <a:pt x="9303" y="11709"/>
                    <a:pt x="10480" y="10420"/>
                  </a:cubicBezTo>
                  <a:cubicBezTo>
                    <a:pt x="12298" y="8423"/>
                    <a:pt x="14596" y="7390"/>
                    <a:pt x="17303" y="7353"/>
                  </a:cubicBezTo>
                  <a:cubicBezTo>
                    <a:pt x="17353" y="7353"/>
                    <a:pt x="17404" y="7352"/>
                    <a:pt x="17454" y="7352"/>
                  </a:cubicBezTo>
                  <a:close/>
                  <a:moveTo>
                    <a:pt x="29597" y="0"/>
                  </a:moveTo>
                  <a:cubicBezTo>
                    <a:pt x="28253" y="0"/>
                    <a:pt x="27359" y="98"/>
                    <a:pt x="27189" y="117"/>
                  </a:cubicBezTo>
                  <a:lnTo>
                    <a:pt x="27160" y="119"/>
                  </a:lnTo>
                  <a:lnTo>
                    <a:pt x="27148" y="146"/>
                  </a:lnTo>
                  <a:cubicBezTo>
                    <a:pt x="26536" y="1416"/>
                    <a:pt x="26180" y="2664"/>
                    <a:pt x="26090" y="3851"/>
                  </a:cubicBezTo>
                  <a:cubicBezTo>
                    <a:pt x="25789" y="7883"/>
                    <a:pt x="26475" y="10152"/>
                    <a:pt x="26503" y="10244"/>
                  </a:cubicBezTo>
                  <a:cubicBezTo>
                    <a:pt x="26505" y="10257"/>
                    <a:pt x="26509" y="10267"/>
                    <a:pt x="26517" y="10277"/>
                  </a:cubicBezTo>
                  <a:lnTo>
                    <a:pt x="26526" y="10281"/>
                  </a:lnTo>
                  <a:cubicBezTo>
                    <a:pt x="27201" y="10758"/>
                    <a:pt x="27794" y="11253"/>
                    <a:pt x="28242" y="11717"/>
                  </a:cubicBezTo>
                  <a:lnTo>
                    <a:pt x="28261" y="11740"/>
                  </a:lnTo>
                  <a:lnTo>
                    <a:pt x="28293" y="11730"/>
                  </a:lnTo>
                  <a:cubicBezTo>
                    <a:pt x="28610" y="11631"/>
                    <a:pt x="28958" y="11507"/>
                    <a:pt x="29331" y="11351"/>
                  </a:cubicBezTo>
                  <a:cubicBezTo>
                    <a:pt x="30530" y="10855"/>
                    <a:pt x="33152" y="10282"/>
                    <a:pt x="35797" y="10282"/>
                  </a:cubicBezTo>
                  <a:cubicBezTo>
                    <a:pt x="38111" y="10282"/>
                    <a:pt x="40443" y="10721"/>
                    <a:pt x="41854" y="12035"/>
                  </a:cubicBezTo>
                  <a:lnTo>
                    <a:pt x="41860" y="12037"/>
                  </a:lnTo>
                  <a:cubicBezTo>
                    <a:pt x="41862" y="12039"/>
                    <a:pt x="41864" y="12039"/>
                    <a:pt x="41864" y="12045"/>
                  </a:cubicBezTo>
                  <a:lnTo>
                    <a:pt x="41866" y="12047"/>
                  </a:lnTo>
                  <a:cubicBezTo>
                    <a:pt x="41895" y="12106"/>
                    <a:pt x="42541" y="13487"/>
                    <a:pt x="42026" y="15085"/>
                  </a:cubicBezTo>
                  <a:cubicBezTo>
                    <a:pt x="41762" y="15901"/>
                    <a:pt x="41455" y="16417"/>
                    <a:pt x="41056" y="16712"/>
                  </a:cubicBezTo>
                  <a:cubicBezTo>
                    <a:pt x="40793" y="16907"/>
                    <a:pt x="40490" y="17002"/>
                    <a:pt x="40124" y="17002"/>
                  </a:cubicBezTo>
                  <a:cubicBezTo>
                    <a:pt x="39943" y="17002"/>
                    <a:pt x="39746" y="16979"/>
                    <a:pt x="39532" y="16932"/>
                  </a:cubicBezTo>
                  <a:lnTo>
                    <a:pt x="39390" y="16902"/>
                  </a:lnTo>
                  <a:cubicBezTo>
                    <a:pt x="38283" y="16655"/>
                    <a:pt x="37208" y="16532"/>
                    <a:pt x="36169" y="16532"/>
                  </a:cubicBezTo>
                  <a:cubicBezTo>
                    <a:pt x="34727" y="16532"/>
                    <a:pt x="33357" y="16769"/>
                    <a:pt x="32070" y="17243"/>
                  </a:cubicBezTo>
                  <a:lnTo>
                    <a:pt x="31992" y="17272"/>
                  </a:lnTo>
                  <a:lnTo>
                    <a:pt x="32052" y="17327"/>
                  </a:lnTo>
                  <a:cubicBezTo>
                    <a:pt x="32291" y="17557"/>
                    <a:pt x="33543" y="18798"/>
                    <a:pt x="34691" y="20826"/>
                  </a:cubicBezTo>
                  <a:cubicBezTo>
                    <a:pt x="35329" y="21955"/>
                    <a:pt x="35831" y="23138"/>
                    <a:pt x="36184" y="24349"/>
                  </a:cubicBezTo>
                  <a:cubicBezTo>
                    <a:pt x="36616" y="25826"/>
                    <a:pt x="36823" y="27352"/>
                    <a:pt x="36806" y="28883"/>
                  </a:cubicBezTo>
                  <a:cubicBezTo>
                    <a:pt x="36788" y="30417"/>
                    <a:pt x="36434" y="31680"/>
                    <a:pt x="35763" y="32637"/>
                  </a:cubicBezTo>
                  <a:cubicBezTo>
                    <a:pt x="35090" y="33590"/>
                    <a:pt x="34120" y="34206"/>
                    <a:pt x="32880" y="34466"/>
                  </a:cubicBezTo>
                  <a:cubicBezTo>
                    <a:pt x="32463" y="34552"/>
                    <a:pt x="32025" y="34595"/>
                    <a:pt x="31575" y="34595"/>
                  </a:cubicBezTo>
                  <a:cubicBezTo>
                    <a:pt x="31532" y="34595"/>
                    <a:pt x="31487" y="34595"/>
                    <a:pt x="31440" y="34593"/>
                  </a:cubicBezTo>
                  <a:lnTo>
                    <a:pt x="31389" y="34591"/>
                  </a:lnTo>
                  <a:lnTo>
                    <a:pt x="31387" y="34642"/>
                  </a:lnTo>
                  <a:cubicBezTo>
                    <a:pt x="31346" y="35266"/>
                    <a:pt x="31295" y="36363"/>
                    <a:pt x="31377" y="36518"/>
                  </a:cubicBezTo>
                  <a:lnTo>
                    <a:pt x="31379" y="36526"/>
                  </a:lnTo>
                  <a:lnTo>
                    <a:pt x="31385" y="36532"/>
                  </a:lnTo>
                  <a:cubicBezTo>
                    <a:pt x="31422" y="36569"/>
                    <a:pt x="31528" y="36598"/>
                    <a:pt x="31749" y="36647"/>
                  </a:cubicBezTo>
                  <a:lnTo>
                    <a:pt x="31763" y="36649"/>
                  </a:lnTo>
                  <a:cubicBezTo>
                    <a:pt x="31978" y="36698"/>
                    <a:pt x="32244" y="36760"/>
                    <a:pt x="32471" y="36893"/>
                  </a:cubicBezTo>
                  <a:cubicBezTo>
                    <a:pt x="32643" y="36995"/>
                    <a:pt x="32823" y="37038"/>
                    <a:pt x="33001" y="37081"/>
                  </a:cubicBezTo>
                  <a:lnTo>
                    <a:pt x="33021" y="37087"/>
                  </a:lnTo>
                  <a:cubicBezTo>
                    <a:pt x="33249" y="37142"/>
                    <a:pt x="33486" y="37201"/>
                    <a:pt x="33686" y="37384"/>
                  </a:cubicBezTo>
                  <a:cubicBezTo>
                    <a:pt x="33903" y="37580"/>
                    <a:pt x="34128" y="37633"/>
                    <a:pt x="34409" y="37703"/>
                  </a:cubicBezTo>
                  <a:cubicBezTo>
                    <a:pt x="34560" y="37742"/>
                    <a:pt x="34740" y="37785"/>
                    <a:pt x="34947" y="37856"/>
                  </a:cubicBezTo>
                  <a:cubicBezTo>
                    <a:pt x="35540" y="38067"/>
                    <a:pt x="35890" y="38343"/>
                    <a:pt x="35892" y="38347"/>
                  </a:cubicBezTo>
                  <a:cubicBezTo>
                    <a:pt x="35910" y="38359"/>
                    <a:pt x="35916" y="38388"/>
                    <a:pt x="35908" y="38407"/>
                  </a:cubicBezTo>
                  <a:lnTo>
                    <a:pt x="35908" y="38409"/>
                  </a:lnTo>
                  <a:cubicBezTo>
                    <a:pt x="35900" y="38427"/>
                    <a:pt x="35878" y="38439"/>
                    <a:pt x="35855" y="38439"/>
                  </a:cubicBezTo>
                  <a:cubicBezTo>
                    <a:pt x="35839" y="38437"/>
                    <a:pt x="35125" y="38368"/>
                    <a:pt x="34335" y="38233"/>
                  </a:cubicBezTo>
                  <a:cubicBezTo>
                    <a:pt x="34122" y="38195"/>
                    <a:pt x="33944" y="38185"/>
                    <a:pt x="33797" y="38185"/>
                  </a:cubicBezTo>
                  <a:cubicBezTo>
                    <a:pt x="33711" y="38185"/>
                    <a:pt x="33636" y="38189"/>
                    <a:pt x="33570" y="38192"/>
                  </a:cubicBezTo>
                  <a:cubicBezTo>
                    <a:pt x="33512" y="38194"/>
                    <a:pt x="33458" y="38196"/>
                    <a:pt x="33407" y="38196"/>
                  </a:cubicBezTo>
                  <a:cubicBezTo>
                    <a:pt x="33217" y="38196"/>
                    <a:pt x="33065" y="38167"/>
                    <a:pt x="32925" y="38010"/>
                  </a:cubicBezTo>
                  <a:cubicBezTo>
                    <a:pt x="32663" y="37713"/>
                    <a:pt x="32573" y="37682"/>
                    <a:pt x="31872" y="37447"/>
                  </a:cubicBezTo>
                  <a:lnTo>
                    <a:pt x="31845" y="37437"/>
                  </a:lnTo>
                  <a:cubicBezTo>
                    <a:pt x="31660" y="37375"/>
                    <a:pt x="31524" y="37350"/>
                    <a:pt x="31421" y="37350"/>
                  </a:cubicBezTo>
                  <a:cubicBezTo>
                    <a:pt x="31226" y="37350"/>
                    <a:pt x="31150" y="37441"/>
                    <a:pt x="31084" y="37551"/>
                  </a:cubicBezTo>
                  <a:lnTo>
                    <a:pt x="31082" y="37555"/>
                  </a:lnTo>
                  <a:cubicBezTo>
                    <a:pt x="31068" y="37582"/>
                    <a:pt x="31053" y="37607"/>
                    <a:pt x="31039" y="37627"/>
                  </a:cubicBezTo>
                  <a:cubicBezTo>
                    <a:pt x="30949" y="37746"/>
                    <a:pt x="30945" y="37795"/>
                    <a:pt x="30980" y="38282"/>
                  </a:cubicBezTo>
                  <a:cubicBezTo>
                    <a:pt x="31012" y="38744"/>
                    <a:pt x="31072" y="38838"/>
                    <a:pt x="31522" y="39427"/>
                  </a:cubicBezTo>
                  <a:cubicBezTo>
                    <a:pt x="31900" y="39925"/>
                    <a:pt x="31927" y="39939"/>
                    <a:pt x="32320" y="40176"/>
                  </a:cubicBezTo>
                  <a:lnTo>
                    <a:pt x="32326" y="40178"/>
                  </a:lnTo>
                  <a:cubicBezTo>
                    <a:pt x="32352" y="40197"/>
                    <a:pt x="32383" y="40215"/>
                    <a:pt x="32418" y="40236"/>
                  </a:cubicBezTo>
                  <a:cubicBezTo>
                    <a:pt x="32455" y="40258"/>
                    <a:pt x="32496" y="40281"/>
                    <a:pt x="32541" y="40309"/>
                  </a:cubicBezTo>
                  <a:cubicBezTo>
                    <a:pt x="33130" y="40669"/>
                    <a:pt x="33382" y="41265"/>
                    <a:pt x="33584" y="41743"/>
                  </a:cubicBezTo>
                  <a:lnTo>
                    <a:pt x="33629" y="41852"/>
                  </a:lnTo>
                  <a:cubicBezTo>
                    <a:pt x="33803" y="42257"/>
                    <a:pt x="34321" y="42476"/>
                    <a:pt x="34773" y="42664"/>
                  </a:cubicBezTo>
                  <a:cubicBezTo>
                    <a:pt x="34806" y="42680"/>
                    <a:pt x="34842" y="42695"/>
                    <a:pt x="34875" y="42707"/>
                  </a:cubicBezTo>
                  <a:cubicBezTo>
                    <a:pt x="34910" y="42723"/>
                    <a:pt x="34945" y="42738"/>
                    <a:pt x="34979" y="42754"/>
                  </a:cubicBezTo>
                  <a:cubicBezTo>
                    <a:pt x="35558" y="43008"/>
                    <a:pt x="35728" y="43229"/>
                    <a:pt x="36107" y="43986"/>
                  </a:cubicBezTo>
                  <a:cubicBezTo>
                    <a:pt x="36320" y="44405"/>
                    <a:pt x="36614" y="44593"/>
                    <a:pt x="36925" y="44792"/>
                  </a:cubicBezTo>
                  <a:lnTo>
                    <a:pt x="36931" y="44794"/>
                  </a:lnTo>
                  <a:cubicBezTo>
                    <a:pt x="37181" y="44956"/>
                    <a:pt x="37467" y="45138"/>
                    <a:pt x="37754" y="45455"/>
                  </a:cubicBezTo>
                  <a:cubicBezTo>
                    <a:pt x="38408" y="46179"/>
                    <a:pt x="38586" y="46693"/>
                    <a:pt x="38593" y="46715"/>
                  </a:cubicBezTo>
                  <a:cubicBezTo>
                    <a:pt x="38601" y="46738"/>
                    <a:pt x="38593" y="46764"/>
                    <a:pt x="38572" y="46776"/>
                  </a:cubicBezTo>
                  <a:cubicBezTo>
                    <a:pt x="38563" y="46782"/>
                    <a:pt x="38554" y="46784"/>
                    <a:pt x="38544" y="46784"/>
                  </a:cubicBezTo>
                  <a:cubicBezTo>
                    <a:pt x="38532" y="46784"/>
                    <a:pt x="38521" y="46780"/>
                    <a:pt x="38511" y="46772"/>
                  </a:cubicBezTo>
                  <a:cubicBezTo>
                    <a:pt x="38427" y="46686"/>
                    <a:pt x="37594" y="45936"/>
                    <a:pt x="37246" y="45743"/>
                  </a:cubicBezTo>
                  <a:lnTo>
                    <a:pt x="37138" y="45684"/>
                  </a:lnTo>
                  <a:cubicBezTo>
                    <a:pt x="36821" y="45510"/>
                    <a:pt x="36614" y="45395"/>
                    <a:pt x="36125" y="45336"/>
                  </a:cubicBezTo>
                  <a:cubicBezTo>
                    <a:pt x="35661" y="45279"/>
                    <a:pt x="35640" y="45201"/>
                    <a:pt x="35640" y="44943"/>
                  </a:cubicBezTo>
                  <a:cubicBezTo>
                    <a:pt x="35640" y="44886"/>
                    <a:pt x="35640" y="44818"/>
                    <a:pt x="35632" y="44737"/>
                  </a:cubicBezTo>
                  <a:cubicBezTo>
                    <a:pt x="35601" y="44362"/>
                    <a:pt x="35272" y="44139"/>
                    <a:pt x="34691" y="43777"/>
                  </a:cubicBezTo>
                  <a:cubicBezTo>
                    <a:pt x="34382" y="43583"/>
                    <a:pt x="33922" y="43419"/>
                    <a:pt x="33549" y="43288"/>
                  </a:cubicBezTo>
                  <a:lnTo>
                    <a:pt x="33513" y="43276"/>
                  </a:lnTo>
                  <a:cubicBezTo>
                    <a:pt x="33226" y="43174"/>
                    <a:pt x="33001" y="43094"/>
                    <a:pt x="32895" y="43018"/>
                  </a:cubicBezTo>
                  <a:cubicBezTo>
                    <a:pt x="32719" y="42891"/>
                    <a:pt x="32635" y="42476"/>
                    <a:pt x="32563" y="42108"/>
                  </a:cubicBezTo>
                  <a:lnTo>
                    <a:pt x="32555" y="42071"/>
                  </a:lnTo>
                  <a:cubicBezTo>
                    <a:pt x="32522" y="41913"/>
                    <a:pt x="32494" y="41762"/>
                    <a:pt x="32461" y="41680"/>
                  </a:cubicBezTo>
                  <a:cubicBezTo>
                    <a:pt x="32383" y="41475"/>
                    <a:pt x="32146" y="41445"/>
                    <a:pt x="31974" y="41439"/>
                  </a:cubicBezTo>
                  <a:lnTo>
                    <a:pt x="31931" y="41439"/>
                  </a:lnTo>
                  <a:lnTo>
                    <a:pt x="31921" y="41480"/>
                  </a:lnTo>
                  <a:cubicBezTo>
                    <a:pt x="31900" y="41578"/>
                    <a:pt x="31892" y="41803"/>
                    <a:pt x="31888" y="42007"/>
                  </a:cubicBezTo>
                  <a:cubicBezTo>
                    <a:pt x="31880" y="42349"/>
                    <a:pt x="31868" y="42697"/>
                    <a:pt x="31798" y="42889"/>
                  </a:cubicBezTo>
                  <a:cubicBezTo>
                    <a:pt x="31685" y="43194"/>
                    <a:pt x="31640" y="43264"/>
                    <a:pt x="31548" y="43401"/>
                  </a:cubicBezTo>
                  <a:cubicBezTo>
                    <a:pt x="31520" y="43442"/>
                    <a:pt x="31487" y="43495"/>
                    <a:pt x="31446" y="43556"/>
                  </a:cubicBezTo>
                  <a:cubicBezTo>
                    <a:pt x="31334" y="43738"/>
                    <a:pt x="31330" y="43969"/>
                    <a:pt x="31327" y="44178"/>
                  </a:cubicBezTo>
                  <a:cubicBezTo>
                    <a:pt x="31327" y="44270"/>
                    <a:pt x="31327" y="44358"/>
                    <a:pt x="31315" y="44434"/>
                  </a:cubicBezTo>
                  <a:cubicBezTo>
                    <a:pt x="31284" y="44647"/>
                    <a:pt x="30507" y="46377"/>
                    <a:pt x="30208" y="47030"/>
                  </a:cubicBezTo>
                  <a:cubicBezTo>
                    <a:pt x="30202" y="47038"/>
                    <a:pt x="30198" y="47044"/>
                    <a:pt x="30192" y="47051"/>
                  </a:cubicBezTo>
                  <a:lnTo>
                    <a:pt x="30178" y="47065"/>
                  </a:lnTo>
                  <a:lnTo>
                    <a:pt x="30178" y="47184"/>
                  </a:lnTo>
                  <a:cubicBezTo>
                    <a:pt x="30178" y="47652"/>
                    <a:pt x="30448" y="49371"/>
                    <a:pt x="30556" y="49827"/>
                  </a:cubicBezTo>
                  <a:cubicBezTo>
                    <a:pt x="30577" y="49913"/>
                    <a:pt x="30591" y="49991"/>
                    <a:pt x="30607" y="50068"/>
                  </a:cubicBezTo>
                  <a:lnTo>
                    <a:pt x="30624" y="50152"/>
                  </a:lnTo>
                  <a:cubicBezTo>
                    <a:pt x="30689" y="50447"/>
                    <a:pt x="30736" y="50680"/>
                    <a:pt x="30863" y="50956"/>
                  </a:cubicBezTo>
                  <a:lnTo>
                    <a:pt x="30926" y="51093"/>
                  </a:lnTo>
                  <a:cubicBezTo>
                    <a:pt x="31068" y="51396"/>
                    <a:pt x="31176" y="51636"/>
                    <a:pt x="31176" y="51975"/>
                  </a:cubicBezTo>
                  <a:cubicBezTo>
                    <a:pt x="31176" y="52272"/>
                    <a:pt x="31387" y="52411"/>
                    <a:pt x="31591" y="52546"/>
                  </a:cubicBezTo>
                  <a:cubicBezTo>
                    <a:pt x="31634" y="52573"/>
                    <a:pt x="31671" y="52597"/>
                    <a:pt x="31706" y="52624"/>
                  </a:cubicBezTo>
                  <a:cubicBezTo>
                    <a:pt x="31841" y="52720"/>
                    <a:pt x="32103" y="52787"/>
                    <a:pt x="32404" y="52853"/>
                  </a:cubicBezTo>
                  <a:cubicBezTo>
                    <a:pt x="32588" y="52896"/>
                    <a:pt x="32780" y="52941"/>
                    <a:pt x="32936" y="52996"/>
                  </a:cubicBezTo>
                  <a:cubicBezTo>
                    <a:pt x="33332" y="53139"/>
                    <a:pt x="33545" y="53252"/>
                    <a:pt x="34018" y="53626"/>
                  </a:cubicBezTo>
                  <a:cubicBezTo>
                    <a:pt x="34253" y="53812"/>
                    <a:pt x="34497" y="53857"/>
                    <a:pt x="34750" y="53906"/>
                  </a:cubicBezTo>
                  <a:lnTo>
                    <a:pt x="34763" y="53909"/>
                  </a:lnTo>
                  <a:cubicBezTo>
                    <a:pt x="34990" y="53949"/>
                    <a:pt x="35252" y="53999"/>
                    <a:pt x="35501" y="54179"/>
                  </a:cubicBezTo>
                  <a:cubicBezTo>
                    <a:pt x="35775" y="54373"/>
                    <a:pt x="36154" y="54496"/>
                    <a:pt x="36483" y="54602"/>
                  </a:cubicBezTo>
                  <a:lnTo>
                    <a:pt x="36512" y="54612"/>
                  </a:lnTo>
                  <a:cubicBezTo>
                    <a:pt x="36770" y="54696"/>
                    <a:pt x="37036" y="54786"/>
                    <a:pt x="37257" y="54901"/>
                  </a:cubicBezTo>
                  <a:cubicBezTo>
                    <a:pt x="37770" y="55177"/>
                    <a:pt x="37891" y="55613"/>
                    <a:pt x="37903" y="55662"/>
                  </a:cubicBezTo>
                  <a:cubicBezTo>
                    <a:pt x="37907" y="55684"/>
                    <a:pt x="37901" y="55705"/>
                    <a:pt x="37883" y="55717"/>
                  </a:cubicBezTo>
                  <a:cubicBezTo>
                    <a:pt x="37874" y="55722"/>
                    <a:pt x="37864" y="55725"/>
                    <a:pt x="37854" y="55725"/>
                  </a:cubicBezTo>
                  <a:cubicBezTo>
                    <a:pt x="37843" y="55725"/>
                    <a:pt x="37832" y="55722"/>
                    <a:pt x="37821" y="55715"/>
                  </a:cubicBezTo>
                  <a:lnTo>
                    <a:pt x="37811" y="55707"/>
                  </a:lnTo>
                  <a:cubicBezTo>
                    <a:pt x="37639" y="55584"/>
                    <a:pt x="37207" y="55290"/>
                    <a:pt x="36874" y="55206"/>
                  </a:cubicBezTo>
                  <a:cubicBezTo>
                    <a:pt x="36708" y="55163"/>
                    <a:pt x="36510" y="55103"/>
                    <a:pt x="36266" y="55030"/>
                  </a:cubicBezTo>
                  <a:cubicBezTo>
                    <a:pt x="35916" y="54921"/>
                    <a:pt x="35610" y="54829"/>
                    <a:pt x="35397" y="54792"/>
                  </a:cubicBezTo>
                  <a:cubicBezTo>
                    <a:pt x="35245" y="54764"/>
                    <a:pt x="35059" y="54756"/>
                    <a:pt x="34838" y="54743"/>
                  </a:cubicBezTo>
                  <a:lnTo>
                    <a:pt x="34701" y="54735"/>
                  </a:lnTo>
                  <a:cubicBezTo>
                    <a:pt x="34409" y="54721"/>
                    <a:pt x="34079" y="54704"/>
                    <a:pt x="33742" y="54651"/>
                  </a:cubicBezTo>
                  <a:cubicBezTo>
                    <a:pt x="33402" y="54598"/>
                    <a:pt x="33189" y="54449"/>
                    <a:pt x="33034" y="54338"/>
                  </a:cubicBezTo>
                  <a:lnTo>
                    <a:pt x="33032" y="54336"/>
                  </a:lnTo>
                  <a:cubicBezTo>
                    <a:pt x="32910" y="54249"/>
                    <a:pt x="32821" y="54185"/>
                    <a:pt x="32715" y="54185"/>
                  </a:cubicBezTo>
                  <a:cubicBezTo>
                    <a:pt x="32688" y="54185"/>
                    <a:pt x="32659" y="54190"/>
                    <a:pt x="32629" y="54199"/>
                  </a:cubicBezTo>
                  <a:cubicBezTo>
                    <a:pt x="32569" y="54217"/>
                    <a:pt x="32496" y="54226"/>
                    <a:pt x="32412" y="54226"/>
                  </a:cubicBezTo>
                  <a:cubicBezTo>
                    <a:pt x="32242" y="54226"/>
                    <a:pt x="32025" y="54190"/>
                    <a:pt x="31769" y="54117"/>
                  </a:cubicBezTo>
                  <a:lnTo>
                    <a:pt x="31685" y="54091"/>
                  </a:lnTo>
                  <a:lnTo>
                    <a:pt x="31706" y="54179"/>
                  </a:lnTo>
                  <a:cubicBezTo>
                    <a:pt x="31749" y="54353"/>
                    <a:pt x="31829" y="54680"/>
                    <a:pt x="31939" y="55030"/>
                  </a:cubicBezTo>
                  <a:cubicBezTo>
                    <a:pt x="32025" y="55308"/>
                    <a:pt x="32095" y="55533"/>
                    <a:pt x="32146" y="55705"/>
                  </a:cubicBezTo>
                  <a:cubicBezTo>
                    <a:pt x="32162" y="55754"/>
                    <a:pt x="32174" y="55797"/>
                    <a:pt x="32187" y="55838"/>
                  </a:cubicBezTo>
                  <a:cubicBezTo>
                    <a:pt x="32215" y="55930"/>
                    <a:pt x="32236" y="55995"/>
                    <a:pt x="32248" y="56032"/>
                  </a:cubicBezTo>
                  <a:cubicBezTo>
                    <a:pt x="32281" y="56137"/>
                    <a:pt x="32219" y="56267"/>
                    <a:pt x="32097" y="56505"/>
                  </a:cubicBezTo>
                  <a:lnTo>
                    <a:pt x="32039" y="56623"/>
                  </a:lnTo>
                  <a:cubicBezTo>
                    <a:pt x="31900" y="56900"/>
                    <a:pt x="31735" y="57642"/>
                    <a:pt x="31735" y="57806"/>
                  </a:cubicBezTo>
                  <a:cubicBezTo>
                    <a:pt x="31735" y="58508"/>
                    <a:pt x="31671" y="58997"/>
                    <a:pt x="31553" y="59181"/>
                  </a:cubicBezTo>
                  <a:cubicBezTo>
                    <a:pt x="31456" y="59336"/>
                    <a:pt x="31469" y="59508"/>
                    <a:pt x="31483" y="59727"/>
                  </a:cubicBezTo>
                  <a:lnTo>
                    <a:pt x="31483" y="59739"/>
                  </a:lnTo>
                  <a:cubicBezTo>
                    <a:pt x="31497" y="59883"/>
                    <a:pt x="31507" y="60040"/>
                    <a:pt x="31493" y="60226"/>
                  </a:cubicBezTo>
                  <a:cubicBezTo>
                    <a:pt x="31473" y="60535"/>
                    <a:pt x="31575" y="61055"/>
                    <a:pt x="31677" y="61517"/>
                  </a:cubicBezTo>
                  <a:lnTo>
                    <a:pt x="31696" y="61607"/>
                  </a:lnTo>
                  <a:cubicBezTo>
                    <a:pt x="31718" y="61720"/>
                    <a:pt x="31733" y="61781"/>
                    <a:pt x="31733" y="61806"/>
                  </a:cubicBezTo>
                  <a:lnTo>
                    <a:pt x="31733" y="61816"/>
                  </a:lnTo>
                  <a:lnTo>
                    <a:pt x="31737" y="61826"/>
                  </a:lnTo>
                  <a:cubicBezTo>
                    <a:pt x="31755" y="61867"/>
                    <a:pt x="31827" y="61912"/>
                    <a:pt x="32091" y="62041"/>
                  </a:cubicBezTo>
                  <a:lnTo>
                    <a:pt x="32217" y="62107"/>
                  </a:lnTo>
                  <a:cubicBezTo>
                    <a:pt x="32379" y="62184"/>
                    <a:pt x="32940" y="62477"/>
                    <a:pt x="33335" y="62874"/>
                  </a:cubicBezTo>
                  <a:cubicBezTo>
                    <a:pt x="33474" y="63013"/>
                    <a:pt x="33752" y="63105"/>
                    <a:pt x="34049" y="63203"/>
                  </a:cubicBezTo>
                  <a:lnTo>
                    <a:pt x="34055" y="63205"/>
                  </a:lnTo>
                  <a:cubicBezTo>
                    <a:pt x="34386" y="63316"/>
                    <a:pt x="34730" y="63428"/>
                    <a:pt x="34951" y="63633"/>
                  </a:cubicBezTo>
                  <a:cubicBezTo>
                    <a:pt x="35376" y="64022"/>
                    <a:pt x="35614" y="64435"/>
                    <a:pt x="35616" y="64441"/>
                  </a:cubicBezTo>
                  <a:cubicBezTo>
                    <a:pt x="35626" y="64459"/>
                    <a:pt x="35624" y="64486"/>
                    <a:pt x="35610" y="64502"/>
                  </a:cubicBezTo>
                  <a:cubicBezTo>
                    <a:pt x="35599" y="64514"/>
                    <a:pt x="35585" y="64520"/>
                    <a:pt x="35572" y="64520"/>
                  </a:cubicBezTo>
                  <a:cubicBezTo>
                    <a:pt x="35564" y="64520"/>
                    <a:pt x="35557" y="64518"/>
                    <a:pt x="35550" y="64515"/>
                  </a:cubicBezTo>
                  <a:lnTo>
                    <a:pt x="35548" y="64515"/>
                  </a:lnTo>
                  <a:cubicBezTo>
                    <a:pt x="35542" y="64513"/>
                    <a:pt x="35481" y="64482"/>
                    <a:pt x="35401" y="64445"/>
                  </a:cubicBezTo>
                  <a:cubicBezTo>
                    <a:pt x="35110" y="64306"/>
                    <a:pt x="34425" y="63974"/>
                    <a:pt x="34241" y="63897"/>
                  </a:cubicBezTo>
                  <a:lnTo>
                    <a:pt x="34120" y="63842"/>
                  </a:lnTo>
                  <a:cubicBezTo>
                    <a:pt x="33893" y="63743"/>
                    <a:pt x="33609" y="63614"/>
                    <a:pt x="33335" y="63586"/>
                  </a:cubicBezTo>
                  <a:cubicBezTo>
                    <a:pt x="33089" y="63559"/>
                    <a:pt x="32698" y="63320"/>
                    <a:pt x="32543" y="63222"/>
                  </a:cubicBezTo>
                  <a:lnTo>
                    <a:pt x="32422" y="63144"/>
                  </a:lnTo>
                  <a:lnTo>
                    <a:pt x="32469" y="63279"/>
                  </a:lnTo>
                  <a:cubicBezTo>
                    <a:pt x="32506" y="63396"/>
                    <a:pt x="32582" y="63612"/>
                    <a:pt x="32657" y="63786"/>
                  </a:cubicBezTo>
                  <a:cubicBezTo>
                    <a:pt x="32670" y="63815"/>
                    <a:pt x="32684" y="63839"/>
                    <a:pt x="32694" y="63866"/>
                  </a:cubicBezTo>
                  <a:cubicBezTo>
                    <a:pt x="32708" y="63901"/>
                    <a:pt x="32725" y="63934"/>
                    <a:pt x="32741" y="63968"/>
                  </a:cubicBezTo>
                  <a:cubicBezTo>
                    <a:pt x="32839" y="64173"/>
                    <a:pt x="32934" y="64363"/>
                    <a:pt x="32903" y="64574"/>
                  </a:cubicBezTo>
                  <a:cubicBezTo>
                    <a:pt x="32891" y="64664"/>
                    <a:pt x="32950" y="64746"/>
                    <a:pt x="33048" y="64869"/>
                  </a:cubicBezTo>
                  <a:cubicBezTo>
                    <a:pt x="33150" y="64995"/>
                    <a:pt x="33277" y="65157"/>
                    <a:pt x="33314" y="65384"/>
                  </a:cubicBezTo>
                  <a:cubicBezTo>
                    <a:pt x="33390" y="65844"/>
                    <a:pt x="33451" y="66518"/>
                    <a:pt x="33312" y="67095"/>
                  </a:cubicBezTo>
                  <a:cubicBezTo>
                    <a:pt x="33177" y="67671"/>
                    <a:pt x="32788" y="68915"/>
                    <a:pt x="32768" y="68977"/>
                  </a:cubicBezTo>
                  <a:cubicBezTo>
                    <a:pt x="32760" y="68997"/>
                    <a:pt x="32739" y="69014"/>
                    <a:pt x="32719" y="69016"/>
                  </a:cubicBezTo>
                  <a:cubicBezTo>
                    <a:pt x="32717" y="69016"/>
                    <a:pt x="32710" y="69014"/>
                    <a:pt x="32706" y="69014"/>
                  </a:cubicBezTo>
                  <a:cubicBezTo>
                    <a:pt x="32680" y="69007"/>
                    <a:pt x="32663" y="68987"/>
                    <a:pt x="32663" y="68962"/>
                  </a:cubicBezTo>
                  <a:cubicBezTo>
                    <a:pt x="32659" y="68872"/>
                    <a:pt x="32623" y="67344"/>
                    <a:pt x="32655" y="66904"/>
                  </a:cubicBezTo>
                  <a:cubicBezTo>
                    <a:pt x="32686" y="66456"/>
                    <a:pt x="32586" y="65816"/>
                    <a:pt x="32483" y="65366"/>
                  </a:cubicBezTo>
                  <a:cubicBezTo>
                    <a:pt x="32438" y="65169"/>
                    <a:pt x="32312" y="65012"/>
                    <a:pt x="32189" y="64858"/>
                  </a:cubicBezTo>
                  <a:lnTo>
                    <a:pt x="32187" y="64854"/>
                  </a:lnTo>
                  <a:cubicBezTo>
                    <a:pt x="32050" y="64686"/>
                    <a:pt x="31892" y="64492"/>
                    <a:pt x="31892" y="64251"/>
                  </a:cubicBezTo>
                  <a:cubicBezTo>
                    <a:pt x="31892" y="63821"/>
                    <a:pt x="31743" y="63396"/>
                    <a:pt x="31491" y="63113"/>
                  </a:cubicBezTo>
                  <a:lnTo>
                    <a:pt x="31487" y="63109"/>
                  </a:lnTo>
                  <a:cubicBezTo>
                    <a:pt x="31217" y="62804"/>
                    <a:pt x="30961" y="62516"/>
                    <a:pt x="30894" y="61843"/>
                  </a:cubicBezTo>
                  <a:cubicBezTo>
                    <a:pt x="30888" y="61781"/>
                    <a:pt x="30883" y="61724"/>
                    <a:pt x="30877" y="61671"/>
                  </a:cubicBezTo>
                  <a:cubicBezTo>
                    <a:pt x="30873" y="61609"/>
                    <a:pt x="30867" y="61550"/>
                    <a:pt x="30859" y="61497"/>
                  </a:cubicBezTo>
                  <a:lnTo>
                    <a:pt x="30857" y="61462"/>
                  </a:lnTo>
                  <a:cubicBezTo>
                    <a:pt x="30818" y="61069"/>
                    <a:pt x="30798" y="60852"/>
                    <a:pt x="30693" y="60617"/>
                  </a:cubicBezTo>
                  <a:cubicBezTo>
                    <a:pt x="30611" y="60433"/>
                    <a:pt x="30632" y="60167"/>
                    <a:pt x="30660" y="59979"/>
                  </a:cubicBezTo>
                  <a:lnTo>
                    <a:pt x="30683" y="59836"/>
                  </a:lnTo>
                  <a:lnTo>
                    <a:pt x="30577" y="59932"/>
                  </a:lnTo>
                  <a:cubicBezTo>
                    <a:pt x="30397" y="60095"/>
                    <a:pt x="30255" y="60247"/>
                    <a:pt x="30161" y="60382"/>
                  </a:cubicBezTo>
                  <a:cubicBezTo>
                    <a:pt x="29914" y="60740"/>
                    <a:pt x="29762" y="60883"/>
                    <a:pt x="29218" y="61290"/>
                  </a:cubicBezTo>
                  <a:cubicBezTo>
                    <a:pt x="28705" y="61673"/>
                    <a:pt x="28091" y="62495"/>
                    <a:pt x="28021" y="62589"/>
                  </a:cubicBezTo>
                  <a:cubicBezTo>
                    <a:pt x="28011" y="62603"/>
                    <a:pt x="27995" y="62611"/>
                    <a:pt x="27979" y="62611"/>
                  </a:cubicBezTo>
                  <a:cubicBezTo>
                    <a:pt x="27971" y="62611"/>
                    <a:pt x="27962" y="62609"/>
                    <a:pt x="27954" y="62604"/>
                  </a:cubicBezTo>
                  <a:cubicBezTo>
                    <a:pt x="27931" y="62591"/>
                    <a:pt x="27921" y="62567"/>
                    <a:pt x="27929" y="62540"/>
                  </a:cubicBezTo>
                  <a:cubicBezTo>
                    <a:pt x="27931" y="62532"/>
                    <a:pt x="28197" y="61656"/>
                    <a:pt x="28449" y="61120"/>
                  </a:cubicBezTo>
                  <a:cubicBezTo>
                    <a:pt x="28623" y="60740"/>
                    <a:pt x="28801" y="60595"/>
                    <a:pt x="29069" y="60372"/>
                  </a:cubicBezTo>
                  <a:cubicBezTo>
                    <a:pt x="29181" y="60280"/>
                    <a:pt x="29308" y="60175"/>
                    <a:pt x="29457" y="60034"/>
                  </a:cubicBezTo>
                  <a:cubicBezTo>
                    <a:pt x="29813" y="59705"/>
                    <a:pt x="29883" y="59561"/>
                    <a:pt x="29989" y="59349"/>
                  </a:cubicBezTo>
                  <a:cubicBezTo>
                    <a:pt x="30004" y="59326"/>
                    <a:pt x="30014" y="59306"/>
                    <a:pt x="30026" y="59279"/>
                  </a:cubicBezTo>
                  <a:cubicBezTo>
                    <a:pt x="30065" y="59203"/>
                    <a:pt x="30110" y="59115"/>
                    <a:pt x="30178" y="59011"/>
                  </a:cubicBezTo>
                  <a:cubicBezTo>
                    <a:pt x="30245" y="58899"/>
                    <a:pt x="30317" y="58786"/>
                    <a:pt x="30397" y="58669"/>
                  </a:cubicBezTo>
                  <a:lnTo>
                    <a:pt x="30444" y="58600"/>
                  </a:lnTo>
                  <a:cubicBezTo>
                    <a:pt x="30638" y="58303"/>
                    <a:pt x="30877" y="57935"/>
                    <a:pt x="31002" y="57640"/>
                  </a:cubicBezTo>
                  <a:cubicBezTo>
                    <a:pt x="31119" y="57372"/>
                    <a:pt x="31074" y="56992"/>
                    <a:pt x="31037" y="56656"/>
                  </a:cubicBezTo>
                  <a:lnTo>
                    <a:pt x="31031" y="56609"/>
                  </a:lnTo>
                  <a:cubicBezTo>
                    <a:pt x="31016" y="56452"/>
                    <a:pt x="30998" y="56288"/>
                    <a:pt x="30998" y="56143"/>
                  </a:cubicBezTo>
                  <a:cubicBezTo>
                    <a:pt x="30998" y="55664"/>
                    <a:pt x="30961" y="55365"/>
                    <a:pt x="30859" y="54948"/>
                  </a:cubicBezTo>
                  <a:cubicBezTo>
                    <a:pt x="30828" y="54829"/>
                    <a:pt x="30808" y="54723"/>
                    <a:pt x="30791" y="54629"/>
                  </a:cubicBezTo>
                  <a:cubicBezTo>
                    <a:pt x="30785" y="54602"/>
                    <a:pt x="30781" y="54578"/>
                    <a:pt x="30775" y="54553"/>
                  </a:cubicBezTo>
                  <a:lnTo>
                    <a:pt x="30771" y="54528"/>
                  </a:lnTo>
                  <a:cubicBezTo>
                    <a:pt x="30734" y="54338"/>
                    <a:pt x="30703" y="54189"/>
                    <a:pt x="30624" y="54025"/>
                  </a:cubicBezTo>
                  <a:cubicBezTo>
                    <a:pt x="30562" y="53892"/>
                    <a:pt x="30540" y="53720"/>
                    <a:pt x="30519" y="53551"/>
                  </a:cubicBezTo>
                  <a:lnTo>
                    <a:pt x="30517" y="53526"/>
                  </a:lnTo>
                  <a:cubicBezTo>
                    <a:pt x="30487" y="53311"/>
                    <a:pt x="30456" y="53086"/>
                    <a:pt x="30347" y="52924"/>
                  </a:cubicBezTo>
                  <a:cubicBezTo>
                    <a:pt x="30202" y="52708"/>
                    <a:pt x="30214" y="52501"/>
                    <a:pt x="30231" y="52257"/>
                  </a:cubicBezTo>
                  <a:lnTo>
                    <a:pt x="30233" y="52219"/>
                  </a:lnTo>
                  <a:cubicBezTo>
                    <a:pt x="30241" y="52108"/>
                    <a:pt x="30249" y="51994"/>
                    <a:pt x="30235" y="51869"/>
                  </a:cubicBezTo>
                  <a:cubicBezTo>
                    <a:pt x="30221" y="51687"/>
                    <a:pt x="30157" y="51503"/>
                    <a:pt x="30096" y="51327"/>
                  </a:cubicBezTo>
                  <a:lnTo>
                    <a:pt x="30092" y="51316"/>
                  </a:lnTo>
                  <a:cubicBezTo>
                    <a:pt x="30006" y="51075"/>
                    <a:pt x="29942" y="50876"/>
                    <a:pt x="29959" y="50684"/>
                  </a:cubicBezTo>
                  <a:cubicBezTo>
                    <a:pt x="29979" y="50465"/>
                    <a:pt x="29863" y="50189"/>
                    <a:pt x="29738" y="49896"/>
                  </a:cubicBezTo>
                  <a:lnTo>
                    <a:pt x="29707" y="49827"/>
                  </a:lnTo>
                  <a:cubicBezTo>
                    <a:pt x="29650" y="49700"/>
                    <a:pt x="29595" y="49567"/>
                    <a:pt x="29545" y="49432"/>
                  </a:cubicBezTo>
                  <a:cubicBezTo>
                    <a:pt x="29466" y="49207"/>
                    <a:pt x="29402" y="48910"/>
                    <a:pt x="29361" y="48554"/>
                  </a:cubicBezTo>
                  <a:lnTo>
                    <a:pt x="29345" y="48434"/>
                  </a:lnTo>
                  <a:lnTo>
                    <a:pt x="29269" y="48528"/>
                  </a:lnTo>
                  <a:cubicBezTo>
                    <a:pt x="29251" y="48552"/>
                    <a:pt x="29230" y="48577"/>
                    <a:pt x="29212" y="48603"/>
                  </a:cubicBezTo>
                  <a:cubicBezTo>
                    <a:pt x="29198" y="48624"/>
                    <a:pt x="29181" y="48644"/>
                    <a:pt x="29165" y="48667"/>
                  </a:cubicBezTo>
                  <a:lnTo>
                    <a:pt x="29140" y="48696"/>
                  </a:lnTo>
                  <a:cubicBezTo>
                    <a:pt x="28956" y="48933"/>
                    <a:pt x="28705" y="49258"/>
                    <a:pt x="28465" y="49616"/>
                  </a:cubicBezTo>
                  <a:cubicBezTo>
                    <a:pt x="28297" y="49872"/>
                    <a:pt x="28167" y="50017"/>
                    <a:pt x="28050" y="50144"/>
                  </a:cubicBezTo>
                  <a:lnTo>
                    <a:pt x="28036" y="50160"/>
                  </a:lnTo>
                  <a:cubicBezTo>
                    <a:pt x="27876" y="50338"/>
                    <a:pt x="27749" y="50480"/>
                    <a:pt x="27573" y="50850"/>
                  </a:cubicBezTo>
                  <a:cubicBezTo>
                    <a:pt x="27367" y="51294"/>
                    <a:pt x="27125" y="51545"/>
                    <a:pt x="26845" y="51842"/>
                  </a:cubicBezTo>
                  <a:lnTo>
                    <a:pt x="26794" y="51899"/>
                  </a:lnTo>
                  <a:cubicBezTo>
                    <a:pt x="26665" y="52034"/>
                    <a:pt x="26532" y="52174"/>
                    <a:pt x="26393" y="52343"/>
                  </a:cubicBezTo>
                  <a:cubicBezTo>
                    <a:pt x="25912" y="52933"/>
                    <a:pt x="25810" y="53066"/>
                    <a:pt x="25468" y="53814"/>
                  </a:cubicBezTo>
                  <a:cubicBezTo>
                    <a:pt x="25120" y="54573"/>
                    <a:pt x="24439" y="55975"/>
                    <a:pt x="24433" y="55985"/>
                  </a:cubicBezTo>
                  <a:cubicBezTo>
                    <a:pt x="24425" y="56005"/>
                    <a:pt x="24404" y="56016"/>
                    <a:pt x="24384" y="56016"/>
                  </a:cubicBezTo>
                  <a:cubicBezTo>
                    <a:pt x="24379" y="56016"/>
                    <a:pt x="24374" y="56016"/>
                    <a:pt x="24369" y="56014"/>
                  </a:cubicBezTo>
                  <a:cubicBezTo>
                    <a:pt x="24349" y="56006"/>
                    <a:pt x="24328" y="55983"/>
                    <a:pt x="24332" y="55959"/>
                  </a:cubicBezTo>
                  <a:cubicBezTo>
                    <a:pt x="24337" y="55950"/>
                    <a:pt x="24339" y="55930"/>
                    <a:pt x="24343" y="55897"/>
                  </a:cubicBezTo>
                  <a:cubicBezTo>
                    <a:pt x="24572" y="54569"/>
                    <a:pt x="24752" y="53694"/>
                    <a:pt x="24854" y="53432"/>
                  </a:cubicBezTo>
                  <a:cubicBezTo>
                    <a:pt x="24934" y="53223"/>
                    <a:pt x="24971" y="53074"/>
                    <a:pt x="25006" y="52912"/>
                  </a:cubicBezTo>
                  <a:lnTo>
                    <a:pt x="25006" y="52906"/>
                  </a:lnTo>
                  <a:cubicBezTo>
                    <a:pt x="25044" y="52736"/>
                    <a:pt x="25087" y="52538"/>
                    <a:pt x="25200" y="52257"/>
                  </a:cubicBezTo>
                  <a:cubicBezTo>
                    <a:pt x="25329" y="51934"/>
                    <a:pt x="25599" y="51736"/>
                    <a:pt x="25863" y="51539"/>
                  </a:cubicBezTo>
                  <a:lnTo>
                    <a:pt x="25896" y="51513"/>
                  </a:lnTo>
                  <a:cubicBezTo>
                    <a:pt x="26067" y="51382"/>
                    <a:pt x="26229" y="51259"/>
                    <a:pt x="26346" y="51104"/>
                  </a:cubicBezTo>
                  <a:cubicBezTo>
                    <a:pt x="26642" y="50707"/>
                    <a:pt x="26783" y="50406"/>
                    <a:pt x="26818" y="50093"/>
                  </a:cubicBezTo>
                  <a:cubicBezTo>
                    <a:pt x="26843" y="49872"/>
                    <a:pt x="26918" y="49817"/>
                    <a:pt x="27051" y="49743"/>
                  </a:cubicBezTo>
                  <a:lnTo>
                    <a:pt x="27058" y="49741"/>
                  </a:lnTo>
                  <a:cubicBezTo>
                    <a:pt x="27111" y="49710"/>
                    <a:pt x="27174" y="49671"/>
                    <a:pt x="27248" y="49610"/>
                  </a:cubicBezTo>
                  <a:cubicBezTo>
                    <a:pt x="27387" y="49487"/>
                    <a:pt x="27532" y="49356"/>
                    <a:pt x="27675" y="49219"/>
                  </a:cubicBezTo>
                  <a:cubicBezTo>
                    <a:pt x="27718" y="49178"/>
                    <a:pt x="27763" y="49137"/>
                    <a:pt x="27808" y="49097"/>
                  </a:cubicBezTo>
                  <a:cubicBezTo>
                    <a:pt x="27903" y="49006"/>
                    <a:pt x="28001" y="48914"/>
                    <a:pt x="28107" y="48820"/>
                  </a:cubicBezTo>
                  <a:cubicBezTo>
                    <a:pt x="28302" y="48646"/>
                    <a:pt x="28295" y="48299"/>
                    <a:pt x="28287" y="47992"/>
                  </a:cubicBezTo>
                  <a:lnTo>
                    <a:pt x="28287" y="47965"/>
                  </a:lnTo>
                  <a:cubicBezTo>
                    <a:pt x="28285" y="47761"/>
                    <a:pt x="28281" y="47570"/>
                    <a:pt x="28338" y="47429"/>
                  </a:cubicBezTo>
                  <a:cubicBezTo>
                    <a:pt x="28435" y="47184"/>
                    <a:pt x="28678" y="47096"/>
                    <a:pt x="28858" y="47032"/>
                  </a:cubicBezTo>
                  <a:lnTo>
                    <a:pt x="28881" y="47024"/>
                  </a:lnTo>
                  <a:cubicBezTo>
                    <a:pt x="28962" y="46993"/>
                    <a:pt x="29034" y="46969"/>
                    <a:pt x="29073" y="46930"/>
                  </a:cubicBezTo>
                  <a:cubicBezTo>
                    <a:pt x="29149" y="46850"/>
                    <a:pt x="29355" y="46404"/>
                    <a:pt x="29580" y="45913"/>
                  </a:cubicBezTo>
                  <a:lnTo>
                    <a:pt x="29588" y="45895"/>
                  </a:lnTo>
                  <a:cubicBezTo>
                    <a:pt x="29703" y="45639"/>
                    <a:pt x="29813" y="45397"/>
                    <a:pt x="29903" y="45219"/>
                  </a:cubicBezTo>
                  <a:cubicBezTo>
                    <a:pt x="30061" y="44900"/>
                    <a:pt x="30137" y="44559"/>
                    <a:pt x="30184" y="44338"/>
                  </a:cubicBezTo>
                  <a:lnTo>
                    <a:pt x="30188" y="44323"/>
                  </a:lnTo>
                  <a:cubicBezTo>
                    <a:pt x="30223" y="44160"/>
                    <a:pt x="30241" y="44084"/>
                    <a:pt x="30270" y="44043"/>
                  </a:cubicBezTo>
                  <a:lnTo>
                    <a:pt x="30272" y="44041"/>
                  </a:lnTo>
                  <a:cubicBezTo>
                    <a:pt x="30290" y="44010"/>
                    <a:pt x="30300" y="43941"/>
                    <a:pt x="30290" y="43708"/>
                  </a:cubicBezTo>
                  <a:cubicBezTo>
                    <a:pt x="30284" y="43581"/>
                    <a:pt x="30282" y="43448"/>
                    <a:pt x="30296" y="43339"/>
                  </a:cubicBezTo>
                  <a:cubicBezTo>
                    <a:pt x="30307" y="43266"/>
                    <a:pt x="30337" y="43102"/>
                    <a:pt x="30374" y="42912"/>
                  </a:cubicBezTo>
                  <a:cubicBezTo>
                    <a:pt x="30392" y="42820"/>
                    <a:pt x="30409" y="42723"/>
                    <a:pt x="30427" y="42623"/>
                  </a:cubicBezTo>
                  <a:lnTo>
                    <a:pt x="30450" y="42507"/>
                  </a:lnTo>
                  <a:cubicBezTo>
                    <a:pt x="30519" y="42153"/>
                    <a:pt x="30589" y="41786"/>
                    <a:pt x="30603" y="41651"/>
                  </a:cubicBezTo>
                  <a:cubicBezTo>
                    <a:pt x="30632" y="41437"/>
                    <a:pt x="30546" y="41291"/>
                    <a:pt x="30427" y="41087"/>
                  </a:cubicBezTo>
                  <a:lnTo>
                    <a:pt x="30425" y="41081"/>
                  </a:lnTo>
                  <a:cubicBezTo>
                    <a:pt x="30413" y="41058"/>
                    <a:pt x="30399" y="41038"/>
                    <a:pt x="30384" y="41013"/>
                  </a:cubicBezTo>
                  <a:lnTo>
                    <a:pt x="30354" y="40958"/>
                  </a:lnTo>
                  <a:cubicBezTo>
                    <a:pt x="30282" y="40839"/>
                    <a:pt x="30231" y="40700"/>
                    <a:pt x="30180" y="40569"/>
                  </a:cubicBezTo>
                  <a:lnTo>
                    <a:pt x="30174" y="40555"/>
                  </a:lnTo>
                  <a:cubicBezTo>
                    <a:pt x="30102" y="40373"/>
                    <a:pt x="30028" y="40187"/>
                    <a:pt x="29908" y="40000"/>
                  </a:cubicBezTo>
                  <a:cubicBezTo>
                    <a:pt x="29805" y="39839"/>
                    <a:pt x="29721" y="39683"/>
                    <a:pt x="29658" y="39530"/>
                  </a:cubicBezTo>
                  <a:lnTo>
                    <a:pt x="29631" y="39468"/>
                  </a:lnTo>
                  <a:lnTo>
                    <a:pt x="29578" y="39505"/>
                  </a:lnTo>
                  <a:cubicBezTo>
                    <a:pt x="29525" y="39546"/>
                    <a:pt x="29457" y="39591"/>
                    <a:pt x="29382" y="39644"/>
                  </a:cubicBezTo>
                  <a:lnTo>
                    <a:pt x="29349" y="39667"/>
                  </a:lnTo>
                  <a:cubicBezTo>
                    <a:pt x="28954" y="39935"/>
                    <a:pt x="28557" y="40211"/>
                    <a:pt x="28381" y="40385"/>
                  </a:cubicBezTo>
                  <a:cubicBezTo>
                    <a:pt x="28338" y="40430"/>
                    <a:pt x="28285" y="40477"/>
                    <a:pt x="28230" y="40526"/>
                  </a:cubicBezTo>
                  <a:lnTo>
                    <a:pt x="28162" y="40588"/>
                  </a:lnTo>
                  <a:cubicBezTo>
                    <a:pt x="27870" y="40849"/>
                    <a:pt x="27471" y="41203"/>
                    <a:pt x="27395" y="41568"/>
                  </a:cubicBezTo>
                  <a:cubicBezTo>
                    <a:pt x="27340" y="41803"/>
                    <a:pt x="27254" y="42061"/>
                    <a:pt x="27166" y="42306"/>
                  </a:cubicBezTo>
                  <a:cubicBezTo>
                    <a:pt x="27082" y="42541"/>
                    <a:pt x="26998" y="42785"/>
                    <a:pt x="26980" y="42942"/>
                  </a:cubicBezTo>
                  <a:cubicBezTo>
                    <a:pt x="26949" y="43223"/>
                    <a:pt x="26720" y="43585"/>
                    <a:pt x="26427" y="44045"/>
                  </a:cubicBezTo>
                  <a:lnTo>
                    <a:pt x="26284" y="44272"/>
                  </a:lnTo>
                  <a:cubicBezTo>
                    <a:pt x="26121" y="44534"/>
                    <a:pt x="26020" y="44747"/>
                    <a:pt x="25916" y="44968"/>
                  </a:cubicBezTo>
                  <a:lnTo>
                    <a:pt x="25898" y="45007"/>
                  </a:lnTo>
                  <a:cubicBezTo>
                    <a:pt x="25791" y="45240"/>
                    <a:pt x="25681" y="45479"/>
                    <a:pt x="25492" y="45786"/>
                  </a:cubicBezTo>
                  <a:cubicBezTo>
                    <a:pt x="25179" y="46296"/>
                    <a:pt x="24813" y="46795"/>
                    <a:pt x="24670" y="46983"/>
                  </a:cubicBezTo>
                  <a:cubicBezTo>
                    <a:pt x="24666" y="46989"/>
                    <a:pt x="24664" y="46993"/>
                    <a:pt x="24664" y="46997"/>
                  </a:cubicBezTo>
                  <a:cubicBezTo>
                    <a:pt x="24653" y="47011"/>
                    <a:pt x="24639" y="47017"/>
                    <a:pt x="24623" y="47017"/>
                  </a:cubicBezTo>
                  <a:cubicBezTo>
                    <a:pt x="24615" y="47017"/>
                    <a:pt x="24606" y="47015"/>
                    <a:pt x="24596" y="47012"/>
                  </a:cubicBezTo>
                  <a:cubicBezTo>
                    <a:pt x="24576" y="47004"/>
                    <a:pt x="24564" y="46979"/>
                    <a:pt x="24568" y="46956"/>
                  </a:cubicBezTo>
                  <a:lnTo>
                    <a:pt x="24572" y="46938"/>
                  </a:lnTo>
                  <a:cubicBezTo>
                    <a:pt x="24629" y="46635"/>
                    <a:pt x="24832" y="45623"/>
                    <a:pt x="24985" y="45289"/>
                  </a:cubicBezTo>
                  <a:lnTo>
                    <a:pt x="25055" y="45138"/>
                  </a:lnTo>
                  <a:cubicBezTo>
                    <a:pt x="25167" y="44892"/>
                    <a:pt x="25200" y="44818"/>
                    <a:pt x="25257" y="44475"/>
                  </a:cubicBezTo>
                  <a:cubicBezTo>
                    <a:pt x="25331" y="44043"/>
                    <a:pt x="25554" y="43822"/>
                    <a:pt x="25857" y="43515"/>
                  </a:cubicBezTo>
                  <a:cubicBezTo>
                    <a:pt x="26078" y="43296"/>
                    <a:pt x="26116" y="43153"/>
                    <a:pt x="26188" y="42889"/>
                  </a:cubicBezTo>
                  <a:cubicBezTo>
                    <a:pt x="26215" y="42787"/>
                    <a:pt x="26249" y="42674"/>
                    <a:pt x="26294" y="42537"/>
                  </a:cubicBezTo>
                  <a:cubicBezTo>
                    <a:pt x="26464" y="42032"/>
                    <a:pt x="26499" y="41864"/>
                    <a:pt x="26569" y="41408"/>
                  </a:cubicBezTo>
                  <a:cubicBezTo>
                    <a:pt x="26632" y="40986"/>
                    <a:pt x="26935" y="40708"/>
                    <a:pt x="27322" y="40358"/>
                  </a:cubicBezTo>
                  <a:lnTo>
                    <a:pt x="27446" y="40242"/>
                  </a:lnTo>
                  <a:cubicBezTo>
                    <a:pt x="27890" y="39833"/>
                    <a:pt x="28021" y="39669"/>
                    <a:pt x="28369" y="39217"/>
                  </a:cubicBezTo>
                  <a:cubicBezTo>
                    <a:pt x="28617" y="38898"/>
                    <a:pt x="28858" y="38826"/>
                    <a:pt x="29032" y="38775"/>
                  </a:cubicBezTo>
                  <a:cubicBezTo>
                    <a:pt x="29116" y="38748"/>
                    <a:pt x="29187" y="38728"/>
                    <a:pt x="29247" y="38687"/>
                  </a:cubicBezTo>
                  <a:cubicBezTo>
                    <a:pt x="29361" y="38609"/>
                    <a:pt x="29378" y="38511"/>
                    <a:pt x="29402" y="38333"/>
                  </a:cubicBezTo>
                  <a:lnTo>
                    <a:pt x="29404" y="38319"/>
                  </a:lnTo>
                  <a:cubicBezTo>
                    <a:pt x="29419" y="38231"/>
                    <a:pt x="29433" y="38120"/>
                    <a:pt x="29470" y="37995"/>
                  </a:cubicBezTo>
                  <a:cubicBezTo>
                    <a:pt x="29505" y="37866"/>
                    <a:pt x="29537" y="37772"/>
                    <a:pt x="29568" y="37690"/>
                  </a:cubicBezTo>
                  <a:lnTo>
                    <a:pt x="29576" y="37670"/>
                  </a:lnTo>
                  <a:cubicBezTo>
                    <a:pt x="29635" y="37521"/>
                    <a:pt x="29687" y="37396"/>
                    <a:pt x="29707" y="37107"/>
                  </a:cubicBezTo>
                  <a:cubicBezTo>
                    <a:pt x="29730" y="36813"/>
                    <a:pt x="29903" y="36729"/>
                    <a:pt x="30057" y="36655"/>
                  </a:cubicBezTo>
                  <a:cubicBezTo>
                    <a:pt x="30159" y="36606"/>
                    <a:pt x="30247" y="36563"/>
                    <a:pt x="30290" y="36465"/>
                  </a:cubicBezTo>
                  <a:cubicBezTo>
                    <a:pt x="30401" y="36226"/>
                    <a:pt x="30300" y="34703"/>
                    <a:pt x="30290" y="34530"/>
                  </a:cubicBezTo>
                  <a:lnTo>
                    <a:pt x="30288" y="34489"/>
                  </a:lnTo>
                  <a:lnTo>
                    <a:pt x="30247" y="34480"/>
                  </a:lnTo>
                  <a:cubicBezTo>
                    <a:pt x="28868" y="34247"/>
                    <a:pt x="27428" y="33648"/>
                    <a:pt x="26192" y="32790"/>
                  </a:cubicBezTo>
                  <a:cubicBezTo>
                    <a:pt x="24909" y="31900"/>
                    <a:pt x="23901" y="30794"/>
                    <a:pt x="23281" y="29589"/>
                  </a:cubicBezTo>
                  <a:lnTo>
                    <a:pt x="23185" y="29402"/>
                  </a:lnTo>
                  <a:lnTo>
                    <a:pt x="23185" y="29611"/>
                  </a:lnTo>
                  <a:cubicBezTo>
                    <a:pt x="23183" y="30309"/>
                    <a:pt x="23267" y="30947"/>
                    <a:pt x="23428" y="31450"/>
                  </a:cubicBezTo>
                  <a:cubicBezTo>
                    <a:pt x="23434" y="31463"/>
                    <a:pt x="23430" y="31475"/>
                    <a:pt x="23426" y="31489"/>
                  </a:cubicBezTo>
                  <a:cubicBezTo>
                    <a:pt x="23420" y="31502"/>
                    <a:pt x="23408" y="31510"/>
                    <a:pt x="23397" y="31514"/>
                  </a:cubicBezTo>
                  <a:cubicBezTo>
                    <a:pt x="23393" y="31516"/>
                    <a:pt x="23385" y="31516"/>
                    <a:pt x="23383" y="31516"/>
                  </a:cubicBezTo>
                  <a:cubicBezTo>
                    <a:pt x="23359" y="31516"/>
                    <a:pt x="23338" y="31504"/>
                    <a:pt x="23332" y="31481"/>
                  </a:cubicBezTo>
                  <a:cubicBezTo>
                    <a:pt x="22567" y="29079"/>
                    <a:pt x="23449" y="23862"/>
                    <a:pt x="27796" y="19789"/>
                  </a:cubicBezTo>
                  <a:cubicBezTo>
                    <a:pt x="30189" y="17545"/>
                    <a:pt x="32979" y="16418"/>
                    <a:pt x="36124" y="16418"/>
                  </a:cubicBezTo>
                  <a:cubicBezTo>
                    <a:pt x="37174" y="16418"/>
                    <a:pt x="38264" y="16543"/>
                    <a:pt x="39392" y="16795"/>
                  </a:cubicBezTo>
                  <a:lnTo>
                    <a:pt x="39532" y="16826"/>
                  </a:lnTo>
                  <a:cubicBezTo>
                    <a:pt x="39735" y="16871"/>
                    <a:pt x="39921" y="16894"/>
                    <a:pt x="40093" y="16894"/>
                  </a:cubicBezTo>
                  <a:cubicBezTo>
                    <a:pt x="40446" y="16894"/>
                    <a:pt x="40737" y="16799"/>
                    <a:pt x="40990" y="16609"/>
                  </a:cubicBezTo>
                  <a:cubicBezTo>
                    <a:pt x="41363" y="16329"/>
                    <a:pt x="41653" y="15834"/>
                    <a:pt x="41905" y="15052"/>
                  </a:cubicBezTo>
                  <a:cubicBezTo>
                    <a:pt x="42384" y="13579"/>
                    <a:pt x="41829" y="12258"/>
                    <a:pt x="41762" y="12110"/>
                  </a:cubicBezTo>
                  <a:lnTo>
                    <a:pt x="41758" y="12100"/>
                  </a:lnTo>
                  <a:lnTo>
                    <a:pt x="41749" y="12094"/>
                  </a:lnTo>
                  <a:cubicBezTo>
                    <a:pt x="40358" y="10808"/>
                    <a:pt x="38064" y="10377"/>
                    <a:pt x="35785" y="10377"/>
                  </a:cubicBezTo>
                  <a:cubicBezTo>
                    <a:pt x="33154" y="10377"/>
                    <a:pt x="30542" y="10950"/>
                    <a:pt x="29353" y="11443"/>
                  </a:cubicBezTo>
                  <a:cubicBezTo>
                    <a:pt x="28192" y="11924"/>
                    <a:pt x="27533" y="12036"/>
                    <a:pt x="27171" y="12036"/>
                  </a:cubicBezTo>
                  <a:cubicBezTo>
                    <a:pt x="26869" y="12036"/>
                    <a:pt x="26773" y="11958"/>
                    <a:pt x="26765" y="11951"/>
                  </a:cubicBezTo>
                  <a:cubicBezTo>
                    <a:pt x="26743" y="11930"/>
                    <a:pt x="26740" y="11900"/>
                    <a:pt x="26761" y="11875"/>
                  </a:cubicBezTo>
                  <a:cubicBezTo>
                    <a:pt x="26771" y="11864"/>
                    <a:pt x="26785" y="11858"/>
                    <a:pt x="26799" y="11858"/>
                  </a:cubicBezTo>
                  <a:cubicBezTo>
                    <a:pt x="26810" y="11858"/>
                    <a:pt x="26821" y="11862"/>
                    <a:pt x="26831" y="11869"/>
                  </a:cubicBezTo>
                  <a:cubicBezTo>
                    <a:pt x="26832" y="11870"/>
                    <a:pt x="26912" y="11930"/>
                    <a:pt x="27169" y="11930"/>
                  </a:cubicBezTo>
                  <a:cubicBezTo>
                    <a:pt x="27355" y="11930"/>
                    <a:pt x="27635" y="11898"/>
                    <a:pt x="28044" y="11789"/>
                  </a:cubicBezTo>
                  <a:lnTo>
                    <a:pt x="28130" y="11767"/>
                  </a:lnTo>
                  <a:lnTo>
                    <a:pt x="28068" y="11705"/>
                  </a:lnTo>
                  <a:cubicBezTo>
                    <a:pt x="27021" y="10654"/>
                    <a:pt x="25349" y="9543"/>
                    <a:pt x="23592" y="8732"/>
                  </a:cubicBezTo>
                  <a:cubicBezTo>
                    <a:pt x="22111" y="8049"/>
                    <a:pt x="19853" y="7244"/>
                    <a:pt x="17434" y="7244"/>
                  </a:cubicBezTo>
                  <a:cubicBezTo>
                    <a:pt x="17384" y="7244"/>
                    <a:pt x="17333" y="7244"/>
                    <a:pt x="17282" y="7245"/>
                  </a:cubicBezTo>
                  <a:cubicBezTo>
                    <a:pt x="14545" y="7282"/>
                    <a:pt x="12225" y="8325"/>
                    <a:pt x="10385" y="10347"/>
                  </a:cubicBezTo>
                  <a:cubicBezTo>
                    <a:pt x="9199" y="11648"/>
                    <a:pt x="8329" y="13283"/>
                    <a:pt x="7803" y="15206"/>
                  </a:cubicBezTo>
                  <a:cubicBezTo>
                    <a:pt x="7368" y="16791"/>
                    <a:pt x="7161" y="18584"/>
                    <a:pt x="7190" y="20537"/>
                  </a:cubicBezTo>
                  <a:cubicBezTo>
                    <a:pt x="7190" y="20546"/>
                    <a:pt x="7190" y="20550"/>
                    <a:pt x="7192" y="20554"/>
                  </a:cubicBezTo>
                  <a:lnTo>
                    <a:pt x="7190" y="20560"/>
                  </a:lnTo>
                  <a:lnTo>
                    <a:pt x="7190" y="20568"/>
                  </a:lnTo>
                  <a:cubicBezTo>
                    <a:pt x="7253" y="24588"/>
                    <a:pt x="8286" y="28036"/>
                    <a:pt x="8403" y="28416"/>
                  </a:cubicBezTo>
                  <a:lnTo>
                    <a:pt x="8423" y="28482"/>
                  </a:lnTo>
                  <a:lnTo>
                    <a:pt x="8481" y="28445"/>
                  </a:lnTo>
                  <a:cubicBezTo>
                    <a:pt x="8880" y="28195"/>
                    <a:pt x="9272" y="27981"/>
                    <a:pt x="9655" y="27803"/>
                  </a:cubicBezTo>
                  <a:cubicBezTo>
                    <a:pt x="9660" y="27800"/>
                    <a:pt x="9666" y="27799"/>
                    <a:pt x="9673" y="27799"/>
                  </a:cubicBezTo>
                  <a:cubicBezTo>
                    <a:pt x="9679" y="27799"/>
                    <a:pt x="9686" y="27800"/>
                    <a:pt x="9692" y="27803"/>
                  </a:cubicBezTo>
                  <a:cubicBezTo>
                    <a:pt x="9706" y="27809"/>
                    <a:pt x="9716" y="27819"/>
                    <a:pt x="9723" y="27831"/>
                  </a:cubicBezTo>
                  <a:cubicBezTo>
                    <a:pt x="9729" y="27841"/>
                    <a:pt x="9729" y="27858"/>
                    <a:pt x="9723" y="27870"/>
                  </a:cubicBezTo>
                  <a:cubicBezTo>
                    <a:pt x="9718" y="27882"/>
                    <a:pt x="9708" y="27893"/>
                    <a:pt x="9696" y="27901"/>
                  </a:cubicBezTo>
                  <a:cubicBezTo>
                    <a:pt x="8929" y="28253"/>
                    <a:pt x="6924" y="29337"/>
                    <a:pt x="4880" y="31780"/>
                  </a:cubicBezTo>
                  <a:lnTo>
                    <a:pt x="4859" y="31806"/>
                  </a:lnTo>
                  <a:lnTo>
                    <a:pt x="4874" y="31837"/>
                  </a:lnTo>
                  <a:cubicBezTo>
                    <a:pt x="4902" y="31894"/>
                    <a:pt x="5001" y="32097"/>
                    <a:pt x="5043" y="32289"/>
                  </a:cubicBezTo>
                  <a:cubicBezTo>
                    <a:pt x="5064" y="32383"/>
                    <a:pt x="5056" y="32451"/>
                    <a:pt x="5046" y="32514"/>
                  </a:cubicBezTo>
                  <a:cubicBezTo>
                    <a:pt x="5031" y="32617"/>
                    <a:pt x="5027" y="32688"/>
                    <a:pt x="5140" y="32840"/>
                  </a:cubicBezTo>
                  <a:cubicBezTo>
                    <a:pt x="5174" y="32880"/>
                    <a:pt x="5199" y="32917"/>
                    <a:pt x="5221" y="32954"/>
                  </a:cubicBezTo>
                  <a:cubicBezTo>
                    <a:pt x="5236" y="32973"/>
                    <a:pt x="5248" y="32989"/>
                    <a:pt x="5258" y="33005"/>
                  </a:cubicBezTo>
                  <a:lnTo>
                    <a:pt x="5262" y="33016"/>
                  </a:lnTo>
                  <a:cubicBezTo>
                    <a:pt x="5359" y="33151"/>
                    <a:pt x="5406" y="33220"/>
                    <a:pt x="5594" y="33372"/>
                  </a:cubicBezTo>
                  <a:cubicBezTo>
                    <a:pt x="5700" y="33457"/>
                    <a:pt x="5749" y="33552"/>
                    <a:pt x="5784" y="33633"/>
                  </a:cubicBezTo>
                  <a:cubicBezTo>
                    <a:pt x="5823" y="33718"/>
                    <a:pt x="5850" y="33748"/>
                    <a:pt x="5902" y="33748"/>
                  </a:cubicBezTo>
                  <a:cubicBezTo>
                    <a:pt x="5929" y="33748"/>
                    <a:pt x="5963" y="33740"/>
                    <a:pt x="6009" y="33725"/>
                  </a:cubicBezTo>
                  <a:cubicBezTo>
                    <a:pt x="6101" y="33701"/>
                    <a:pt x="6191" y="33660"/>
                    <a:pt x="6281" y="33621"/>
                  </a:cubicBezTo>
                  <a:lnTo>
                    <a:pt x="6312" y="33609"/>
                  </a:lnTo>
                  <a:cubicBezTo>
                    <a:pt x="6470" y="33541"/>
                    <a:pt x="6612" y="33480"/>
                    <a:pt x="6739" y="33480"/>
                  </a:cubicBezTo>
                  <a:cubicBezTo>
                    <a:pt x="6799" y="33480"/>
                    <a:pt x="6856" y="33493"/>
                    <a:pt x="6909" y="33527"/>
                  </a:cubicBezTo>
                  <a:cubicBezTo>
                    <a:pt x="6987" y="33572"/>
                    <a:pt x="7028" y="33644"/>
                    <a:pt x="7067" y="33713"/>
                  </a:cubicBezTo>
                  <a:lnTo>
                    <a:pt x="7069" y="33719"/>
                  </a:lnTo>
                  <a:cubicBezTo>
                    <a:pt x="7124" y="33812"/>
                    <a:pt x="7169" y="33876"/>
                    <a:pt x="7278" y="33876"/>
                  </a:cubicBezTo>
                  <a:cubicBezTo>
                    <a:pt x="7330" y="33876"/>
                    <a:pt x="7397" y="33861"/>
                    <a:pt x="7486" y="33828"/>
                  </a:cubicBezTo>
                  <a:lnTo>
                    <a:pt x="7642" y="33770"/>
                  </a:lnTo>
                  <a:cubicBezTo>
                    <a:pt x="7906" y="33671"/>
                    <a:pt x="8146" y="33580"/>
                    <a:pt x="8341" y="33580"/>
                  </a:cubicBezTo>
                  <a:cubicBezTo>
                    <a:pt x="8454" y="33580"/>
                    <a:pt x="8551" y="33611"/>
                    <a:pt x="8628" y="33689"/>
                  </a:cubicBezTo>
                  <a:cubicBezTo>
                    <a:pt x="8675" y="33734"/>
                    <a:pt x="8716" y="33785"/>
                    <a:pt x="8751" y="33834"/>
                  </a:cubicBezTo>
                  <a:lnTo>
                    <a:pt x="8767" y="33854"/>
                  </a:lnTo>
                  <a:cubicBezTo>
                    <a:pt x="8880" y="33997"/>
                    <a:pt x="8967" y="34112"/>
                    <a:pt x="9206" y="34112"/>
                  </a:cubicBezTo>
                  <a:cubicBezTo>
                    <a:pt x="9223" y="34112"/>
                    <a:pt x="9241" y="34111"/>
                    <a:pt x="9260" y="34110"/>
                  </a:cubicBezTo>
                  <a:cubicBezTo>
                    <a:pt x="9286" y="34109"/>
                    <a:pt x="9312" y="34108"/>
                    <a:pt x="9338" y="34108"/>
                  </a:cubicBezTo>
                  <a:cubicBezTo>
                    <a:pt x="9498" y="34108"/>
                    <a:pt x="9669" y="34133"/>
                    <a:pt x="9845" y="34161"/>
                  </a:cubicBezTo>
                  <a:cubicBezTo>
                    <a:pt x="10019" y="34187"/>
                    <a:pt x="10208" y="34216"/>
                    <a:pt x="10388" y="34216"/>
                  </a:cubicBezTo>
                  <a:cubicBezTo>
                    <a:pt x="10479" y="34216"/>
                    <a:pt x="10568" y="34208"/>
                    <a:pt x="10651" y="34190"/>
                  </a:cubicBezTo>
                  <a:cubicBezTo>
                    <a:pt x="10773" y="34161"/>
                    <a:pt x="10896" y="34150"/>
                    <a:pt x="11012" y="34150"/>
                  </a:cubicBezTo>
                  <a:cubicBezTo>
                    <a:pt x="11330" y="34150"/>
                    <a:pt x="11589" y="34231"/>
                    <a:pt x="11590" y="34231"/>
                  </a:cubicBezTo>
                  <a:lnTo>
                    <a:pt x="11595" y="34233"/>
                  </a:lnTo>
                  <a:cubicBezTo>
                    <a:pt x="11619" y="34237"/>
                    <a:pt x="11631" y="34261"/>
                    <a:pt x="11629" y="34286"/>
                  </a:cubicBezTo>
                  <a:lnTo>
                    <a:pt x="11629" y="34288"/>
                  </a:lnTo>
                  <a:cubicBezTo>
                    <a:pt x="11629" y="34313"/>
                    <a:pt x="11609" y="34333"/>
                    <a:pt x="11582" y="34335"/>
                  </a:cubicBezTo>
                  <a:lnTo>
                    <a:pt x="11578" y="34335"/>
                  </a:lnTo>
                  <a:cubicBezTo>
                    <a:pt x="11574" y="34335"/>
                    <a:pt x="11570" y="34335"/>
                    <a:pt x="11564" y="34337"/>
                  </a:cubicBezTo>
                  <a:cubicBezTo>
                    <a:pt x="11294" y="34376"/>
                    <a:pt x="10617" y="34491"/>
                    <a:pt x="10197" y="34701"/>
                  </a:cubicBezTo>
                  <a:cubicBezTo>
                    <a:pt x="9836" y="34882"/>
                    <a:pt x="9539" y="34999"/>
                    <a:pt x="9291" y="34999"/>
                  </a:cubicBezTo>
                  <a:cubicBezTo>
                    <a:pt x="9168" y="34999"/>
                    <a:pt x="9056" y="34970"/>
                    <a:pt x="8955" y="34906"/>
                  </a:cubicBezTo>
                  <a:lnTo>
                    <a:pt x="8871" y="34851"/>
                  </a:lnTo>
                  <a:cubicBezTo>
                    <a:pt x="8677" y="34724"/>
                    <a:pt x="8669" y="34724"/>
                    <a:pt x="8254" y="34681"/>
                  </a:cubicBezTo>
                  <a:cubicBezTo>
                    <a:pt x="8010" y="34656"/>
                    <a:pt x="7797" y="34599"/>
                    <a:pt x="7625" y="34552"/>
                  </a:cubicBezTo>
                  <a:lnTo>
                    <a:pt x="7580" y="34540"/>
                  </a:lnTo>
                  <a:cubicBezTo>
                    <a:pt x="7446" y="34504"/>
                    <a:pt x="7336" y="34474"/>
                    <a:pt x="7261" y="34474"/>
                  </a:cubicBezTo>
                  <a:cubicBezTo>
                    <a:pt x="7250" y="34474"/>
                    <a:pt x="7240" y="34475"/>
                    <a:pt x="7231" y="34476"/>
                  </a:cubicBezTo>
                  <a:cubicBezTo>
                    <a:pt x="7181" y="34482"/>
                    <a:pt x="7087" y="34501"/>
                    <a:pt x="6967" y="34523"/>
                  </a:cubicBezTo>
                  <a:cubicBezTo>
                    <a:pt x="6905" y="34538"/>
                    <a:pt x="6842" y="34550"/>
                    <a:pt x="6772" y="34562"/>
                  </a:cubicBezTo>
                  <a:cubicBezTo>
                    <a:pt x="6416" y="34632"/>
                    <a:pt x="6208" y="34673"/>
                    <a:pt x="6116" y="34683"/>
                  </a:cubicBezTo>
                  <a:lnTo>
                    <a:pt x="6054" y="34691"/>
                  </a:lnTo>
                  <a:lnTo>
                    <a:pt x="6071" y="34748"/>
                  </a:lnTo>
                  <a:cubicBezTo>
                    <a:pt x="6140" y="34980"/>
                    <a:pt x="6230" y="35299"/>
                    <a:pt x="6263" y="35505"/>
                  </a:cubicBezTo>
                  <a:cubicBezTo>
                    <a:pt x="6314" y="35812"/>
                    <a:pt x="6343" y="36005"/>
                    <a:pt x="6316" y="36399"/>
                  </a:cubicBezTo>
                  <a:cubicBezTo>
                    <a:pt x="6314" y="36461"/>
                    <a:pt x="6310" y="36518"/>
                    <a:pt x="6304" y="36577"/>
                  </a:cubicBezTo>
                  <a:cubicBezTo>
                    <a:pt x="6281" y="36860"/>
                    <a:pt x="6261" y="37099"/>
                    <a:pt x="6355" y="37214"/>
                  </a:cubicBezTo>
                  <a:lnTo>
                    <a:pt x="6437" y="37314"/>
                  </a:lnTo>
                  <a:cubicBezTo>
                    <a:pt x="6547" y="37449"/>
                    <a:pt x="6670" y="37600"/>
                    <a:pt x="6895" y="37803"/>
                  </a:cubicBezTo>
                  <a:cubicBezTo>
                    <a:pt x="6987" y="37887"/>
                    <a:pt x="7067" y="37940"/>
                    <a:pt x="7124" y="37981"/>
                  </a:cubicBezTo>
                  <a:lnTo>
                    <a:pt x="7130" y="37987"/>
                  </a:lnTo>
                  <a:cubicBezTo>
                    <a:pt x="7272" y="38087"/>
                    <a:pt x="7374" y="38155"/>
                    <a:pt x="7427" y="38400"/>
                  </a:cubicBezTo>
                  <a:cubicBezTo>
                    <a:pt x="7437" y="38452"/>
                    <a:pt x="7445" y="38503"/>
                    <a:pt x="7452" y="38548"/>
                  </a:cubicBezTo>
                  <a:cubicBezTo>
                    <a:pt x="7456" y="38568"/>
                    <a:pt x="7460" y="38585"/>
                    <a:pt x="7462" y="38603"/>
                  </a:cubicBezTo>
                  <a:cubicBezTo>
                    <a:pt x="7492" y="38816"/>
                    <a:pt x="7517" y="38896"/>
                    <a:pt x="7763" y="39014"/>
                  </a:cubicBezTo>
                  <a:cubicBezTo>
                    <a:pt x="7887" y="39080"/>
                    <a:pt x="8039" y="39133"/>
                    <a:pt x="8178" y="39184"/>
                  </a:cubicBezTo>
                  <a:lnTo>
                    <a:pt x="8192" y="39188"/>
                  </a:lnTo>
                  <a:cubicBezTo>
                    <a:pt x="8472" y="39290"/>
                    <a:pt x="8716" y="39380"/>
                    <a:pt x="8792" y="39532"/>
                  </a:cubicBezTo>
                  <a:cubicBezTo>
                    <a:pt x="8888" y="39724"/>
                    <a:pt x="9137" y="39943"/>
                    <a:pt x="9373" y="39970"/>
                  </a:cubicBezTo>
                  <a:cubicBezTo>
                    <a:pt x="9565" y="39988"/>
                    <a:pt x="10266" y="40027"/>
                    <a:pt x="10759" y="40027"/>
                  </a:cubicBezTo>
                  <a:cubicBezTo>
                    <a:pt x="10867" y="40027"/>
                    <a:pt x="10966" y="40025"/>
                    <a:pt x="11046" y="40021"/>
                  </a:cubicBezTo>
                  <a:cubicBezTo>
                    <a:pt x="11060" y="40020"/>
                    <a:pt x="11074" y="40019"/>
                    <a:pt x="11089" y="40019"/>
                  </a:cubicBezTo>
                  <a:cubicBezTo>
                    <a:pt x="11287" y="40019"/>
                    <a:pt x="11505" y="40109"/>
                    <a:pt x="11717" y="40191"/>
                  </a:cubicBezTo>
                  <a:lnTo>
                    <a:pt x="11723" y="40195"/>
                  </a:lnTo>
                  <a:cubicBezTo>
                    <a:pt x="11925" y="40272"/>
                    <a:pt x="12134" y="40352"/>
                    <a:pt x="12314" y="40352"/>
                  </a:cubicBezTo>
                  <a:cubicBezTo>
                    <a:pt x="12362" y="40352"/>
                    <a:pt x="12408" y="40347"/>
                    <a:pt x="12452" y="40334"/>
                  </a:cubicBezTo>
                  <a:cubicBezTo>
                    <a:pt x="12457" y="40333"/>
                    <a:pt x="12462" y="40332"/>
                    <a:pt x="12468" y="40332"/>
                  </a:cubicBezTo>
                  <a:cubicBezTo>
                    <a:pt x="12481" y="40332"/>
                    <a:pt x="12496" y="40336"/>
                    <a:pt x="12509" y="40352"/>
                  </a:cubicBezTo>
                  <a:cubicBezTo>
                    <a:pt x="12523" y="40371"/>
                    <a:pt x="12525" y="40391"/>
                    <a:pt x="12515" y="40410"/>
                  </a:cubicBezTo>
                  <a:cubicBezTo>
                    <a:pt x="12515" y="40410"/>
                    <a:pt x="12515" y="40412"/>
                    <a:pt x="12513" y="40412"/>
                  </a:cubicBezTo>
                  <a:cubicBezTo>
                    <a:pt x="12466" y="40489"/>
                    <a:pt x="12298" y="40726"/>
                    <a:pt x="12000" y="40726"/>
                  </a:cubicBezTo>
                  <a:cubicBezTo>
                    <a:pt x="11974" y="40726"/>
                    <a:pt x="11946" y="40724"/>
                    <a:pt x="11918" y="40720"/>
                  </a:cubicBezTo>
                  <a:cubicBezTo>
                    <a:pt x="11725" y="40696"/>
                    <a:pt x="11527" y="40645"/>
                    <a:pt x="11353" y="40600"/>
                  </a:cubicBezTo>
                  <a:lnTo>
                    <a:pt x="11257" y="40577"/>
                  </a:lnTo>
                  <a:cubicBezTo>
                    <a:pt x="11140" y="40549"/>
                    <a:pt x="11038" y="40524"/>
                    <a:pt x="10960" y="40514"/>
                  </a:cubicBezTo>
                  <a:cubicBezTo>
                    <a:pt x="10939" y="40511"/>
                    <a:pt x="10911" y="40510"/>
                    <a:pt x="10878" y="40510"/>
                  </a:cubicBezTo>
                  <a:cubicBezTo>
                    <a:pt x="10655" y="40510"/>
                    <a:pt x="10195" y="40558"/>
                    <a:pt x="10015" y="40577"/>
                  </a:cubicBezTo>
                  <a:lnTo>
                    <a:pt x="9952" y="40585"/>
                  </a:lnTo>
                  <a:lnTo>
                    <a:pt x="9972" y="40647"/>
                  </a:lnTo>
                  <a:cubicBezTo>
                    <a:pt x="10036" y="40831"/>
                    <a:pt x="10207" y="41283"/>
                    <a:pt x="10437" y="41514"/>
                  </a:cubicBezTo>
                  <a:cubicBezTo>
                    <a:pt x="10743" y="41821"/>
                    <a:pt x="10985" y="42061"/>
                    <a:pt x="11171" y="42404"/>
                  </a:cubicBezTo>
                  <a:cubicBezTo>
                    <a:pt x="11333" y="42703"/>
                    <a:pt x="11664" y="43462"/>
                    <a:pt x="11736" y="43634"/>
                  </a:cubicBezTo>
                  <a:lnTo>
                    <a:pt x="11738" y="43642"/>
                  </a:lnTo>
                  <a:lnTo>
                    <a:pt x="11991" y="43945"/>
                  </a:lnTo>
                  <a:cubicBezTo>
                    <a:pt x="12004" y="43963"/>
                    <a:pt x="12010" y="43994"/>
                    <a:pt x="11989" y="44014"/>
                  </a:cubicBezTo>
                  <a:cubicBezTo>
                    <a:pt x="11978" y="44027"/>
                    <a:pt x="11964" y="44032"/>
                    <a:pt x="11950" y="44032"/>
                  </a:cubicBezTo>
                  <a:cubicBezTo>
                    <a:pt x="11940" y="44032"/>
                    <a:pt x="11930" y="44030"/>
                    <a:pt x="11922" y="44025"/>
                  </a:cubicBezTo>
                  <a:cubicBezTo>
                    <a:pt x="11920" y="44023"/>
                    <a:pt x="11912" y="44016"/>
                    <a:pt x="11901" y="44010"/>
                  </a:cubicBezTo>
                  <a:cubicBezTo>
                    <a:pt x="11468" y="43699"/>
                    <a:pt x="11261" y="43519"/>
                    <a:pt x="11163" y="43423"/>
                  </a:cubicBezTo>
                  <a:cubicBezTo>
                    <a:pt x="11067" y="43327"/>
                    <a:pt x="10938" y="43223"/>
                    <a:pt x="10813" y="43122"/>
                  </a:cubicBezTo>
                  <a:lnTo>
                    <a:pt x="10784" y="43100"/>
                  </a:lnTo>
                  <a:cubicBezTo>
                    <a:pt x="10627" y="42973"/>
                    <a:pt x="10449" y="42828"/>
                    <a:pt x="10330" y="42695"/>
                  </a:cubicBezTo>
                  <a:cubicBezTo>
                    <a:pt x="10150" y="42496"/>
                    <a:pt x="9626" y="41827"/>
                    <a:pt x="9409" y="41469"/>
                  </a:cubicBezTo>
                  <a:lnTo>
                    <a:pt x="9299" y="41285"/>
                  </a:lnTo>
                  <a:lnTo>
                    <a:pt x="9313" y="41498"/>
                  </a:lnTo>
                  <a:cubicBezTo>
                    <a:pt x="9338" y="41797"/>
                    <a:pt x="9334" y="41995"/>
                    <a:pt x="9307" y="42104"/>
                  </a:cubicBezTo>
                  <a:cubicBezTo>
                    <a:pt x="9236" y="42396"/>
                    <a:pt x="9178" y="42809"/>
                    <a:pt x="9229" y="43039"/>
                  </a:cubicBezTo>
                  <a:cubicBezTo>
                    <a:pt x="9268" y="43214"/>
                    <a:pt x="9268" y="43810"/>
                    <a:pt x="9260" y="44432"/>
                  </a:cubicBezTo>
                  <a:cubicBezTo>
                    <a:pt x="9260" y="44493"/>
                    <a:pt x="9260" y="44546"/>
                    <a:pt x="9258" y="44593"/>
                  </a:cubicBezTo>
                  <a:lnTo>
                    <a:pt x="9258" y="44679"/>
                  </a:lnTo>
                  <a:lnTo>
                    <a:pt x="9258" y="45741"/>
                  </a:lnTo>
                  <a:cubicBezTo>
                    <a:pt x="9258" y="45766"/>
                    <a:pt x="9240" y="45790"/>
                    <a:pt x="9215" y="45792"/>
                  </a:cubicBezTo>
                  <a:lnTo>
                    <a:pt x="9205" y="45792"/>
                  </a:lnTo>
                  <a:cubicBezTo>
                    <a:pt x="9178" y="45792"/>
                    <a:pt x="9158" y="45774"/>
                    <a:pt x="9154" y="45751"/>
                  </a:cubicBezTo>
                  <a:lnTo>
                    <a:pt x="9150" y="45743"/>
                  </a:lnTo>
                  <a:cubicBezTo>
                    <a:pt x="9107" y="45539"/>
                    <a:pt x="8884" y="44477"/>
                    <a:pt x="8816" y="43751"/>
                  </a:cubicBezTo>
                  <a:cubicBezTo>
                    <a:pt x="8781" y="43397"/>
                    <a:pt x="8720" y="43178"/>
                    <a:pt x="8673" y="43004"/>
                  </a:cubicBezTo>
                  <a:lnTo>
                    <a:pt x="8667" y="42989"/>
                  </a:lnTo>
                  <a:cubicBezTo>
                    <a:pt x="8612" y="42785"/>
                    <a:pt x="8565" y="42625"/>
                    <a:pt x="8607" y="42365"/>
                  </a:cubicBezTo>
                  <a:cubicBezTo>
                    <a:pt x="8624" y="42275"/>
                    <a:pt x="8634" y="42202"/>
                    <a:pt x="8646" y="42138"/>
                  </a:cubicBezTo>
                  <a:cubicBezTo>
                    <a:pt x="8710" y="41791"/>
                    <a:pt x="8747" y="41568"/>
                    <a:pt x="8689" y="41437"/>
                  </a:cubicBezTo>
                  <a:cubicBezTo>
                    <a:pt x="8665" y="41381"/>
                    <a:pt x="8642" y="41299"/>
                    <a:pt x="8612" y="41203"/>
                  </a:cubicBezTo>
                  <a:lnTo>
                    <a:pt x="8593" y="41142"/>
                  </a:lnTo>
                  <a:cubicBezTo>
                    <a:pt x="8534" y="40952"/>
                    <a:pt x="8454" y="40688"/>
                    <a:pt x="8356" y="40508"/>
                  </a:cubicBezTo>
                  <a:cubicBezTo>
                    <a:pt x="8254" y="40319"/>
                    <a:pt x="8080" y="40217"/>
                    <a:pt x="7861" y="40086"/>
                  </a:cubicBezTo>
                  <a:lnTo>
                    <a:pt x="7838" y="40074"/>
                  </a:lnTo>
                  <a:cubicBezTo>
                    <a:pt x="7754" y="40023"/>
                    <a:pt x="7664" y="39966"/>
                    <a:pt x="7572" y="39904"/>
                  </a:cubicBezTo>
                  <a:cubicBezTo>
                    <a:pt x="7274" y="39698"/>
                    <a:pt x="7091" y="39411"/>
                    <a:pt x="6899" y="39106"/>
                  </a:cubicBezTo>
                  <a:lnTo>
                    <a:pt x="6805" y="38959"/>
                  </a:lnTo>
                  <a:cubicBezTo>
                    <a:pt x="6705" y="38799"/>
                    <a:pt x="6580" y="38632"/>
                    <a:pt x="6439" y="38458"/>
                  </a:cubicBezTo>
                  <a:lnTo>
                    <a:pt x="6382" y="38386"/>
                  </a:lnTo>
                  <a:lnTo>
                    <a:pt x="6351" y="38472"/>
                  </a:lnTo>
                  <a:cubicBezTo>
                    <a:pt x="6218" y="38861"/>
                    <a:pt x="6122" y="39116"/>
                    <a:pt x="6071" y="39235"/>
                  </a:cubicBezTo>
                  <a:cubicBezTo>
                    <a:pt x="6038" y="39309"/>
                    <a:pt x="6013" y="39391"/>
                    <a:pt x="5985" y="39489"/>
                  </a:cubicBezTo>
                  <a:lnTo>
                    <a:pt x="5966" y="39546"/>
                  </a:lnTo>
                  <a:cubicBezTo>
                    <a:pt x="5911" y="39738"/>
                    <a:pt x="5839" y="39980"/>
                    <a:pt x="5708" y="40225"/>
                  </a:cubicBezTo>
                  <a:cubicBezTo>
                    <a:pt x="5610" y="40412"/>
                    <a:pt x="5598" y="40545"/>
                    <a:pt x="5588" y="40661"/>
                  </a:cubicBezTo>
                  <a:lnTo>
                    <a:pt x="5586" y="40678"/>
                  </a:lnTo>
                  <a:cubicBezTo>
                    <a:pt x="5575" y="40792"/>
                    <a:pt x="5567" y="40901"/>
                    <a:pt x="5471" y="41009"/>
                  </a:cubicBezTo>
                  <a:lnTo>
                    <a:pt x="5440" y="41044"/>
                  </a:lnTo>
                  <a:lnTo>
                    <a:pt x="5436" y="41046"/>
                  </a:lnTo>
                  <a:cubicBezTo>
                    <a:pt x="5277" y="41230"/>
                    <a:pt x="5168" y="41353"/>
                    <a:pt x="5146" y="41651"/>
                  </a:cubicBezTo>
                  <a:cubicBezTo>
                    <a:pt x="5123" y="41950"/>
                    <a:pt x="5056" y="42251"/>
                    <a:pt x="4962" y="42468"/>
                  </a:cubicBezTo>
                  <a:cubicBezTo>
                    <a:pt x="4931" y="42533"/>
                    <a:pt x="4929" y="42680"/>
                    <a:pt x="4923" y="42879"/>
                  </a:cubicBezTo>
                  <a:lnTo>
                    <a:pt x="4923" y="42887"/>
                  </a:lnTo>
                  <a:cubicBezTo>
                    <a:pt x="4921" y="43106"/>
                    <a:pt x="4919" y="43331"/>
                    <a:pt x="4857" y="43454"/>
                  </a:cubicBezTo>
                  <a:cubicBezTo>
                    <a:pt x="4755" y="43658"/>
                    <a:pt x="4137" y="44915"/>
                    <a:pt x="4133" y="44927"/>
                  </a:cubicBezTo>
                  <a:cubicBezTo>
                    <a:pt x="4124" y="44946"/>
                    <a:pt x="4105" y="44957"/>
                    <a:pt x="4085" y="44957"/>
                  </a:cubicBezTo>
                  <a:cubicBezTo>
                    <a:pt x="4078" y="44957"/>
                    <a:pt x="4072" y="44956"/>
                    <a:pt x="4066" y="44954"/>
                  </a:cubicBezTo>
                  <a:cubicBezTo>
                    <a:pt x="4043" y="44945"/>
                    <a:pt x="4031" y="44921"/>
                    <a:pt x="4035" y="44894"/>
                  </a:cubicBezTo>
                  <a:cubicBezTo>
                    <a:pt x="4055" y="44808"/>
                    <a:pt x="4424" y="43286"/>
                    <a:pt x="4450" y="42989"/>
                  </a:cubicBezTo>
                  <a:cubicBezTo>
                    <a:pt x="4481" y="42609"/>
                    <a:pt x="4493" y="42061"/>
                    <a:pt x="4428" y="41764"/>
                  </a:cubicBezTo>
                  <a:cubicBezTo>
                    <a:pt x="4342" y="41394"/>
                    <a:pt x="4530" y="41101"/>
                    <a:pt x="4745" y="40768"/>
                  </a:cubicBezTo>
                  <a:cubicBezTo>
                    <a:pt x="4923" y="40485"/>
                    <a:pt x="4976" y="40174"/>
                    <a:pt x="5037" y="39816"/>
                  </a:cubicBezTo>
                  <a:lnTo>
                    <a:pt x="5043" y="39788"/>
                  </a:lnTo>
                  <a:cubicBezTo>
                    <a:pt x="5058" y="39693"/>
                    <a:pt x="5076" y="39595"/>
                    <a:pt x="5097" y="39493"/>
                  </a:cubicBezTo>
                  <a:cubicBezTo>
                    <a:pt x="5174" y="39114"/>
                    <a:pt x="5303" y="38834"/>
                    <a:pt x="5410" y="38605"/>
                  </a:cubicBezTo>
                  <a:lnTo>
                    <a:pt x="5414" y="38593"/>
                  </a:lnTo>
                  <a:cubicBezTo>
                    <a:pt x="5457" y="38507"/>
                    <a:pt x="5487" y="38437"/>
                    <a:pt x="5514" y="38374"/>
                  </a:cubicBezTo>
                  <a:cubicBezTo>
                    <a:pt x="5549" y="38278"/>
                    <a:pt x="5606" y="38222"/>
                    <a:pt x="5651" y="38171"/>
                  </a:cubicBezTo>
                  <a:lnTo>
                    <a:pt x="5655" y="38169"/>
                  </a:lnTo>
                  <a:cubicBezTo>
                    <a:pt x="5753" y="38061"/>
                    <a:pt x="5813" y="37981"/>
                    <a:pt x="5770" y="37678"/>
                  </a:cubicBezTo>
                  <a:lnTo>
                    <a:pt x="5743" y="37498"/>
                  </a:lnTo>
                  <a:cubicBezTo>
                    <a:pt x="5702" y="37204"/>
                    <a:pt x="5700" y="37197"/>
                    <a:pt x="5477" y="36829"/>
                  </a:cubicBezTo>
                  <a:lnTo>
                    <a:pt x="5393" y="36686"/>
                  </a:lnTo>
                  <a:cubicBezTo>
                    <a:pt x="5119" y="36228"/>
                    <a:pt x="4970" y="35976"/>
                    <a:pt x="4970" y="35522"/>
                  </a:cubicBezTo>
                  <a:cubicBezTo>
                    <a:pt x="4970" y="35387"/>
                    <a:pt x="4972" y="35284"/>
                    <a:pt x="4976" y="35194"/>
                  </a:cubicBezTo>
                  <a:lnTo>
                    <a:pt x="4976" y="35178"/>
                  </a:lnTo>
                  <a:cubicBezTo>
                    <a:pt x="4984" y="34988"/>
                    <a:pt x="4986" y="34898"/>
                    <a:pt x="4921" y="34712"/>
                  </a:cubicBezTo>
                  <a:lnTo>
                    <a:pt x="4874" y="34585"/>
                  </a:lnTo>
                  <a:cubicBezTo>
                    <a:pt x="4800" y="34378"/>
                    <a:pt x="4745" y="34225"/>
                    <a:pt x="4628" y="33991"/>
                  </a:cubicBezTo>
                  <a:cubicBezTo>
                    <a:pt x="4550" y="33834"/>
                    <a:pt x="4542" y="33781"/>
                    <a:pt x="4526" y="33662"/>
                  </a:cubicBezTo>
                  <a:cubicBezTo>
                    <a:pt x="4516" y="33570"/>
                    <a:pt x="4503" y="33457"/>
                    <a:pt x="4454" y="33255"/>
                  </a:cubicBezTo>
                  <a:cubicBezTo>
                    <a:pt x="4387" y="32973"/>
                    <a:pt x="4307" y="32805"/>
                    <a:pt x="4248" y="32717"/>
                  </a:cubicBezTo>
                  <a:lnTo>
                    <a:pt x="4207" y="32651"/>
                  </a:lnTo>
                  <a:lnTo>
                    <a:pt x="4164" y="32713"/>
                  </a:lnTo>
                  <a:cubicBezTo>
                    <a:pt x="3317" y="33875"/>
                    <a:pt x="2603" y="35145"/>
                    <a:pt x="2046" y="36494"/>
                  </a:cubicBezTo>
                  <a:cubicBezTo>
                    <a:pt x="1412" y="38020"/>
                    <a:pt x="970" y="39663"/>
                    <a:pt x="731" y="41371"/>
                  </a:cubicBezTo>
                  <a:cubicBezTo>
                    <a:pt x="473" y="43214"/>
                    <a:pt x="322" y="44722"/>
                    <a:pt x="254" y="46122"/>
                  </a:cubicBezTo>
                  <a:lnTo>
                    <a:pt x="254" y="46134"/>
                  </a:lnTo>
                  <a:lnTo>
                    <a:pt x="258" y="46148"/>
                  </a:lnTo>
                  <a:cubicBezTo>
                    <a:pt x="268" y="46165"/>
                    <a:pt x="266" y="46189"/>
                    <a:pt x="256" y="46204"/>
                  </a:cubicBezTo>
                  <a:lnTo>
                    <a:pt x="248" y="46216"/>
                  </a:lnTo>
                  <a:lnTo>
                    <a:pt x="248" y="46232"/>
                  </a:lnTo>
                  <a:cubicBezTo>
                    <a:pt x="0" y="51646"/>
                    <a:pt x="1062" y="56165"/>
                    <a:pt x="4039" y="62346"/>
                  </a:cubicBezTo>
                  <a:cubicBezTo>
                    <a:pt x="8213" y="71010"/>
                    <a:pt x="16153" y="73543"/>
                    <a:pt x="18485" y="74112"/>
                  </a:cubicBezTo>
                  <a:cubicBezTo>
                    <a:pt x="20607" y="74632"/>
                    <a:pt x="21384" y="75043"/>
                    <a:pt x="21392" y="75047"/>
                  </a:cubicBezTo>
                  <a:lnTo>
                    <a:pt x="21399" y="75049"/>
                  </a:lnTo>
                  <a:cubicBezTo>
                    <a:pt x="21618" y="75170"/>
                    <a:pt x="23635" y="76236"/>
                    <a:pt x="26372" y="77028"/>
                  </a:cubicBezTo>
                  <a:cubicBezTo>
                    <a:pt x="28001" y="77498"/>
                    <a:pt x="29572" y="77785"/>
                    <a:pt x="31041" y="77877"/>
                  </a:cubicBezTo>
                  <a:cubicBezTo>
                    <a:pt x="31389" y="77897"/>
                    <a:pt x="31731" y="77911"/>
                    <a:pt x="32064" y="77911"/>
                  </a:cubicBezTo>
                  <a:cubicBezTo>
                    <a:pt x="33502" y="77911"/>
                    <a:pt x="34836" y="77713"/>
                    <a:pt x="36041" y="77320"/>
                  </a:cubicBezTo>
                  <a:cubicBezTo>
                    <a:pt x="42279" y="75288"/>
                    <a:pt x="42826" y="70767"/>
                    <a:pt x="43353" y="66395"/>
                  </a:cubicBezTo>
                  <a:lnTo>
                    <a:pt x="43353" y="66389"/>
                  </a:lnTo>
                  <a:cubicBezTo>
                    <a:pt x="43386" y="66117"/>
                    <a:pt x="43419" y="65842"/>
                    <a:pt x="43454" y="65570"/>
                  </a:cubicBezTo>
                  <a:cubicBezTo>
                    <a:pt x="43552" y="64777"/>
                    <a:pt x="43716" y="63880"/>
                    <a:pt x="43908" y="62843"/>
                  </a:cubicBezTo>
                  <a:lnTo>
                    <a:pt x="43924" y="62763"/>
                  </a:lnTo>
                  <a:cubicBezTo>
                    <a:pt x="44775" y="58150"/>
                    <a:pt x="46064" y="51177"/>
                    <a:pt x="42993" y="44184"/>
                  </a:cubicBezTo>
                  <a:cubicBezTo>
                    <a:pt x="42754" y="43652"/>
                    <a:pt x="42537" y="43131"/>
                    <a:pt x="42318" y="42595"/>
                  </a:cubicBezTo>
                  <a:cubicBezTo>
                    <a:pt x="41023" y="39481"/>
                    <a:pt x="39798" y="36539"/>
                    <a:pt x="35796" y="32891"/>
                  </a:cubicBezTo>
                  <a:cubicBezTo>
                    <a:pt x="35786" y="32880"/>
                    <a:pt x="35781" y="32866"/>
                    <a:pt x="35777" y="32854"/>
                  </a:cubicBezTo>
                  <a:cubicBezTo>
                    <a:pt x="35777" y="32842"/>
                    <a:pt x="35783" y="32829"/>
                    <a:pt x="35794" y="32815"/>
                  </a:cubicBezTo>
                  <a:cubicBezTo>
                    <a:pt x="35804" y="32805"/>
                    <a:pt x="35816" y="32801"/>
                    <a:pt x="35828" y="32799"/>
                  </a:cubicBezTo>
                  <a:cubicBezTo>
                    <a:pt x="35843" y="32799"/>
                    <a:pt x="35855" y="32803"/>
                    <a:pt x="35865" y="32811"/>
                  </a:cubicBezTo>
                  <a:cubicBezTo>
                    <a:pt x="39879" y="36471"/>
                    <a:pt x="41111" y="39423"/>
                    <a:pt x="42412" y="42554"/>
                  </a:cubicBezTo>
                  <a:cubicBezTo>
                    <a:pt x="42625" y="43065"/>
                    <a:pt x="42850" y="43607"/>
                    <a:pt x="43085" y="44139"/>
                  </a:cubicBezTo>
                  <a:cubicBezTo>
                    <a:pt x="46167" y="51153"/>
                    <a:pt x="44878" y="58144"/>
                    <a:pt x="44022" y="62771"/>
                  </a:cubicBezTo>
                  <a:lnTo>
                    <a:pt x="44020" y="62782"/>
                  </a:lnTo>
                  <a:cubicBezTo>
                    <a:pt x="43816" y="63876"/>
                    <a:pt x="43650" y="64779"/>
                    <a:pt x="43550" y="65585"/>
                  </a:cubicBezTo>
                  <a:cubicBezTo>
                    <a:pt x="43519" y="65842"/>
                    <a:pt x="43486" y="66102"/>
                    <a:pt x="43456" y="66364"/>
                  </a:cubicBezTo>
                  <a:lnTo>
                    <a:pt x="43450" y="66403"/>
                  </a:lnTo>
                  <a:cubicBezTo>
                    <a:pt x="43351" y="67238"/>
                    <a:pt x="43249" y="68054"/>
                    <a:pt x="43110" y="68858"/>
                  </a:cubicBezTo>
                  <a:lnTo>
                    <a:pt x="43100" y="68922"/>
                  </a:lnTo>
                  <a:lnTo>
                    <a:pt x="43163" y="68920"/>
                  </a:lnTo>
                  <a:cubicBezTo>
                    <a:pt x="45833" y="68791"/>
                    <a:pt x="51408" y="67948"/>
                    <a:pt x="57345" y="66389"/>
                  </a:cubicBezTo>
                  <a:cubicBezTo>
                    <a:pt x="62313" y="65087"/>
                    <a:pt x="69242" y="62839"/>
                    <a:pt x="74040" y="59535"/>
                  </a:cubicBezTo>
                  <a:cubicBezTo>
                    <a:pt x="81667" y="54283"/>
                    <a:pt x="84542" y="45803"/>
                    <a:pt x="82834" y="33603"/>
                  </a:cubicBezTo>
                  <a:cubicBezTo>
                    <a:pt x="81661" y="25300"/>
                    <a:pt x="74224" y="23166"/>
                    <a:pt x="68246" y="21450"/>
                  </a:cubicBezTo>
                  <a:lnTo>
                    <a:pt x="68144" y="21423"/>
                  </a:lnTo>
                  <a:cubicBezTo>
                    <a:pt x="66841" y="21047"/>
                    <a:pt x="65611" y="20691"/>
                    <a:pt x="64559" y="20298"/>
                  </a:cubicBezTo>
                  <a:cubicBezTo>
                    <a:pt x="59056" y="18234"/>
                    <a:pt x="53209" y="13827"/>
                    <a:pt x="45608" y="6009"/>
                  </a:cubicBezTo>
                  <a:cubicBezTo>
                    <a:pt x="44031" y="4385"/>
                    <a:pt x="42126" y="3065"/>
                    <a:pt x="39941" y="2083"/>
                  </a:cubicBezTo>
                  <a:cubicBezTo>
                    <a:pt x="38175" y="1287"/>
                    <a:pt x="36221" y="712"/>
                    <a:pt x="34130" y="367"/>
                  </a:cubicBezTo>
                  <a:cubicBezTo>
                    <a:pt x="32387" y="79"/>
                    <a:pt x="30809" y="0"/>
                    <a:pt x="295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30"/>
            <p:cNvSpPr/>
            <p:nvPr/>
          </p:nvSpPr>
          <p:spPr>
            <a:xfrm>
              <a:off x="1566725" y="4005175"/>
              <a:ext cx="203125" cy="318875"/>
            </a:xfrm>
            <a:custGeom>
              <a:rect b="b" l="l" r="r" t="t"/>
              <a:pathLst>
                <a:path extrusionOk="0" h="12755" w="8125">
                  <a:moveTo>
                    <a:pt x="514" y="185"/>
                  </a:moveTo>
                  <a:cubicBezTo>
                    <a:pt x="545" y="262"/>
                    <a:pt x="579" y="348"/>
                    <a:pt x="596" y="430"/>
                  </a:cubicBezTo>
                  <a:cubicBezTo>
                    <a:pt x="610" y="487"/>
                    <a:pt x="604" y="524"/>
                    <a:pt x="596" y="575"/>
                  </a:cubicBezTo>
                  <a:lnTo>
                    <a:pt x="596" y="584"/>
                  </a:lnTo>
                  <a:cubicBezTo>
                    <a:pt x="581" y="729"/>
                    <a:pt x="584" y="858"/>
                    <a:pt x="733" y="1062"/>
                  </a:cubicBezTo>
                  <a:cubicBezTo>
                    <a:pt x="780" y="1128"/>
                    <a:pt x="815" y="1179"/>
                    <a:pt x="847" y="1226"/>
                  </a:cubicBezTo>
                  <a:cubicBezTo>
                    <a:pt x="950" y="1377"/>
                    <a:pt x="1009" y="1461"/>
                    <a:pt x="1226" y="1635"/>
                  </a:cubicBezTo>
                  <a:cubicBezTo>
                    <a:pt x="1296" y="1688"/>
                    <a:pt x="1322" y="1746"/>
                    <a:pt x="1351" y="1807"/>
                  </a:cubicBezTo>
                  <a:lnTo>
                    <a:pt x="1359" y="1821"/>
                  </a:lnTo>
                  <a:cubicBezTo>
                    <a:pt x="1383" y="1875"/>
                    <a:pt x="1410" y="1926"/>
                    <a:pt x="1449" y="1965"/>
                  </a:cubicBezTo>
                  <a:cubicBezTo>
                    <a:pt x="1496" y="2017"/>
                    <a:pt x="1559" y="2052"/>
                    <a:pt x="1655" y="2052"/>
                  </a:cubicBezTo>
                  <a:cubicBezTo>
                    <a:pt x="1705" y="2052"/>
                    <a:pt x="1763" y="2043"/>
                    <a:pt x="1832" y="2022"/>
                  </a:cubicBezTo>
                  <a:cubicBezTo>
                    <a:pt x="1922" y="1993"/>
                    <a:pt x="2005" y="1961"/>
                    <a:pt x="2087" y="1924"/>
                  </a:cubicBezTo>
                  <a:cubicBezTo>
                    <a:pt x="2108" y="1916"/>
                    <a:pt x="2128" y="1905"/>
                    <a:pt x="2149" y="1899"/>
                  </a:cubicBezTo>
                  <a:cubicBezTo>
                    <a:pt x="2272" y="1844"/>
                    <a:pt x="2410" y="1784"/>
                    <a:pt x="2499" y="1784"/>
                  </a:cubicBezTo>
                  <a:cubicBezTo>
                    <a:pt x="2522" y="1784"/>
                    <a:pt x="2542" y="1788"/>
                    <a:pt x="2558" y="1797"/>
                  </a:cubicBezTo>
                  <a:cubicBezTo>
                    <a:pt x="2591" y="1817"/>
                    <a:pt x="2615" y="1858"/>
                    <a:pt x="2646" y="1909"/>
                  </a:cubicBezTo>
                  <a:lnTo>
                    <a:pt x="2648" y="1911"/>
                  </a:lnTo>
                  <a:cubicBezTo>
                    <a:pt x="2723" y="2046"/>
                    <a:pt x="2819" y="2179"/>
                    <a:pt x="3030" y="2179"/>
                  </a:cubicBezTo>
                  <a:cubicBezTo>
                    <a:pt x="3108" y="2179"/>
                    <a:pt x="3201" y="2161"/>
                    <a:pt x="3315" y="2118"/>
                  </a:cubicBezTo>
                  <a:lnTo>
                    <a:pt x="3485" y="2057"/>
                  </a:lnTo>
                  <a:cubicBezTo>
                    <a:pt x="3727" y="1964"/>
                    <a:pt x="3948" y="1881"/>
                    <a:pt x="4097" y="1881"/>
                  </a:cubicBezTo>
                  <a:cubicBezTo>
                    <a:pt x="4159" y="1881"/>
                    <a:pt x="4209" y="1896"/>
                    <a:pt x="4242" y="1930"/>
                  </a:cubicBezTo>
                  <a:cubicBezTo>
                    <a:pt x="4285" y="1973"/>
                    <a:pt x="4323" y="2022"/>
                    <a:pt x="4360" y="2075"/>
                  </a:cubicBezTo>
                  <a:cubicBezTo>
                    <a:pt x="4477" y="2228"/>
                    <a:pt x="4621" y="2416"/>
                    <a:pt x="4972" y="2416"/>
                  </a:cubicBezTo>
                  <a:cubicBezTo>
                    <a:pt x="4991" y="2416"/>
                    <a:pt x="5011" y="2416"/>
                    <a:pt x="5031" y="2415"/>
                  </a:cubicBezTo>
                  <a:cubicBezTo>
                    <a:pt x="5053" y="2413"/>
                    <a:pt x="5075" y="2413"/>
                    <a:pt x="5098" y="2413"/>
                  </a:cubicBezTo>
                  <a:cubicBezTo>
                    <a:pt x="5244" y="2413"/>
                    <a:pt x="5409" y="2439"/>
                    <a:pt x="5571" y="2464"/>
                  </a:cubicBezTo>
                  <a:lnTo>
                    <a:pt x="5576" y="2464"/>
                  </a:lnTo>
                  <a:cubicBezTo>
                    <a:pt x="5739" y="2488"/>
                    <a:pt x="5907" y="2513"/>
                    <a:pt x="6071" y="2519"/>
                  </a:cubicBezTo>
                  <a:cubicBezTo>
                    <a:pt x="5993" y="2550"/>
                    <a:pt x="5923" y="2580"/>
                    <a:pt x="5860" y="2611"/>
                  </a:cubicBezTo>
                  <a:cubicBezTo>
                    <a:pt x="5533" y="2776"/>
                    <a:pt x="5260" y="2887"/>
                    <a:pt x="5051" y="2887"/>
                  </a:cubicBezTo>
                  <a:cubicBezTo>
                    <a:pt x="4964" y="2887"/>
                    <a:pt x="4889" y="2868"/>
                    <a:pt x="4825" y="2826"/>
                  </a:cubicBezTo>
                  <a:lnTo>
                    <a:pt x="4741" y="2773"/>
                  </a:lnTo>
                  <a:cubicBezTo>
                    <a:pt x="4518" y="2628"/>
                    <a:pt x="4485" y="2617"/>
                    <a:pt x="4031" y="2570"/>
                  </a:cubicBezTo>
                  <a:cubicBezTo>
                    <a:pt x="3814" y="2548"/>
                    <a:pt x="3618" y="2495"/>
                    <a:pt x="3456" y="2454"/>
                  </a:cubicBezTo>
                  <a:lnTo>
                    <a:pt x="3378" y="2433"/>
                  </a:lnTo>
                  <a:cubicBezTo>
                    <a:pt x="3236" y="2394"/>
                    <a:pt x="3116" y="2362"/>
                    <a:pt x="3015" y="2362"/>
                  </a:cubicBezTo>
                  <a:cubicBezTo>
                    <a:pt x="2995" y="2362"/>
                    <a:pt x="2975" y="2363"/>
                    <a:pt x="2957" y="2366"/>
                  </a:cubicBezTo>
                  <a:cubicBezTo>
                    <a:pt x="2873" y="2380"/>
                    <a:pt x="2656" y="2421"/>
                    <a:pt x="2490" y="2454"/>
                  </a:cubicBezTo>
                  <a:lnTo>
                    <a:pt x="2382" y="2474"/>
                  </a:lnTo>
                  <a:cubicBezTo>
                    <a:pt x="2183" y="2513"/>
                    <a:pt x="1883" y="2570"/>
                    <a:pt x="1842" y="2570"/>
                  </a:cubicBezTo>
                  <a:lnTo>
                    <a:pt x="1739" y="2570"/>
                  </a:lnTo>
                  <a:cubicBezTo>
                    <a:pt x="1688" y="2570"/>
                    <a:pt x="1643" y="2595"/>
                    <a:pt x="1615" y="2636"/>
                  </a:cubicBezTo>
                  <a:cubicBezTo>
                    <a:pt x="1584" y="2673"/>
                    <a:pt x="1574" y="2728"/>
                    <a:pt x="1592" y="2775"/>
                  </a:cubicBezTo>
                  <a:lnTo>
                    <a:pt x="1594" y="2779"/>
                  </a:lnTo>
                  <a:cubicBezTo>
                    <a:pt x="1609" y="2826"/>
                    <a:pt x="1772" y="3352"/>
                    <a:pt x="1821" y="3630"/>
                  </a:cubicBezTo>
                  <a:cubicBezTo>
                    <a:pt x="1872" y="3939"/>
                    <a:pt x="1899" y="4103"/>
                    <a:pt x="1872" y="4471"/>
                  </a:cubicBezTo>
                  <a:lnTo>
                    <a:pt x="1872" y="4483"/>
                  </a:lnTo>
                  <a:cubicBezTo>
                    <a:pt x="1868" y="4543"/>
                    <a:pt x="1862" y="4596"/>
                    <a:pt x="1860" y="4653"/>
                  </a:cubicBezTo>
                  <a:cubicBezTo>
                    <a:pt x="1834" y="4991"/>
                    <a:pt x="1813" y="5257"/>
                    <a:pt x="1962" y="5439"/>
                  </a:cubicBezTo>
                  <a:lnTo>
                    <a:pt x="2036" y="5531"/>
                  </a:lnTo>
                  <a:cubicBezTo>
                    <a:pt x="2147" y="5666"/>
                    <a:pt x="2282" y="5831"/>
                    <a:pt x="2519" y="6048"/>
                  </a:cubicBezTo>
                  <a:cubicBezTo>
                    <a:pt x="2617" y="6136"/>
                    <a:pt x="2701" y="6196"/>
                    <a:pt x="2764" y="6241"/>
                  </a:cubicBezTo>
                  <a:lnTo>
                    <a:pt x="2773" y="6247"/>
                  </a:lnTo>
                  <a:cubicBezTo>
                    <a:pt x="2902" y="6335"/>
                    <a:pt x="2949" y="6370"/>
                    <a:pt x="2987" y="6537"/>
                  </a:cubicBezTo>
                  <a:cubicBezTo>
                    <a:pt x="3004" y="6601"/>
                    <a:pt x="3010" y="6656"/>
                    <a:pt x="3018" y="6709"/>
                  </a:cubicBezTo>
                  <a:lnTo>
                    <a:pt x="3020" y="6721"/>
                  </a:lnTo>
                  <a:cubicBezTo>
                    <a:pt x="3057" y="6965"/>
                    <a:pt x="3100" y="7122"/>
                    <a:pt x="3434" y="7286"/>
                  </a:cubicBezTo>
                  <a:cubicBezTo>
                    <a:pt x="3573" y="7358"/>
                    <a:pt x="3740" y="7417"/>
                    <a:pt x="3873" y="7466"/>
                  </a:cubicBezTo>
                  <a:cubicBezTo>
                    <a:pt x="4068" y="7538"/>
                    <a:pt x="4334" y="7632"/>
                    <a:pt x="4373" y="7710"/>
                  </a:cubicBezTo>
                  <a:cubicBezTo>
                    <a:pt x="4491" y="7951"/>
                    <a:pt x="4794" y="8225"/>
                    <a:pt x="5115" y="8258"/>
                  </a:cubicBezTo>
                  <a:cubicBezTo>
                    <a:pt x="5310" y="8279"/>
                    <a:pt x="5987" y="8317"/>
                    <a:pt x="6487" y="8317"/>
                  </a:cubicBezTo>
                  <a:cubicBezTo>
                    <a:pt x="6613" y="8317"/>
                    <a:pt x="6729" y="8315"/>
                    <a:pt x="6822" y="8309"/>
                  </a:cubicBezTo>
                  <a:cubicBezTo>
                    <a:pt x="6831" y="8308"/>
                    <a:pt x="6840" y="8308"/>
                    <a:pt x="6850" y="8308"/>
                  </a:cubicBezTo>
                  <a:cubicBezTo>
                    <a:pt x="7005" y="8308"/>
                    <a:pt x="7197" y="8383"/>
                    <a:pt x="7382" y="8456"/>
                  </a:cubicBezTo>
                  <a:lnTo>
                    <a:pt x="7446" y="8481"/>
                  </a:lnTo>
                  <a:cubicBezTo>
                    <a:pt x="7558" y="8524"/>
                    <a:pt x="7677" y="8571"/>
                    <a:pt x="7791" y="8602"/>
                  </a:cubicBezTo>
                  <a:cubicBezTo>
                    <a:pt x="7784" y="8602"/>
                    <a:pt x="7776" y="8602"/>
                    <a:pt x="7768" y="8602"/>
                  </a:cubicBezTo>
                  <a:cubicBezTo>
                    <a:pt x="7750" y="8602"/>
                    <a:pt x="7732" y="8601"/>
                    <a:pt x="7712" y="8600"/>
                  </a:cubicBezTo>
                  <a:cubicBezTo>
                    <a:pt x="7538" y="8573"/>
                    <a:pt x="7351" y="8528"/>
                    <a:pt x="7190" y="8489"/>
                  </a:cubicBezTo>
                  <a:lnTo>
                    <a:pt x="7104" y="8469"/>
                  </a:lnTo>
                  <a:cubicBezTo>
                    <a:pt x="6967" y="8436"/>
                    <a:pt x="6848" y="8405"/>
                    <a:pt x="6750" y="8391"/>
                  </a:cubicBezTo>
                  <a:cubicBezTo>
                    <a:pt x="6723" y="8388"/>
                    <a:pt x="6687" y="8386"/>
                    <a:pt x="6644" y="8386"/>
                  </a:cubicBezTo>
                  <a:cubicBezTo>
                    <a:pt x="6335" y="8386"/>
                    <a:pt x="5686" y="8462"/>
                    <a:pt x="5623" y="8471"/>
                  </a:cubicBezTo>
                  <a:cubicBezTo>
                    <a:pt x="5576" y="8479"/>
                    <a:pt x="5541" y="8501"/>
                    <a:pt x="5514" y="8538"/>
                  </a:cubicBezTo>
                  <a:cubicBezTo>
                    <a:pt x="5488" y="8579"/>
                    <a:pt x="5479" y="8624"/>
                    <a:pt x="5494" y="8671"/>
                  </a:cubicBezTo>
                  <a:lnTo>
                    <a:pt x="5498" y="8677"/>
                  </a:lnTo>
                  <a:cubicBezTo>
                    <a:pt x="5569" y="8902"/>
                    <a:pt x="5764" y="9455"/>
                    <a:pt x="6052" y="9745"/>
                  </a:cubicBezTo>
                  <a:cubicBezTo>
                    <a:pt x="6359" y="10052"/>
                    <a:pt x="6578" y="10271"/>
                    <a:pt x="6750" y="10586"/>
                  </a:cubicBezTo>
                  <a:cubicBezTo>
                    <a:pt x="6850" y="10772"/>
                    <a:pt x="7016" y="11141"/>
                    <a:pt x="7145" y="11429"/>
                  </a:cubicBezTo>
                  <a:cubicBezTo>
                    <a:pt x="7116" y="11405"/>
                    <a:pt x="7094" y="11382"/>
                    <a:pt x="7073" y="11362"/>
                  </a:cubicBezTo>
                  <a:cubicBezTo>
                    <a:pt x="6961" y="11249"/>
                    <a:pt x="6817" y="11132"/>
                    <a:pt x="6678" y="11024"/>
                  </a:cubicBezTo>
                  <a:lnTo>
                    <a:pt x="6658" y="11008"/>
                  </a:lnTo>
                  <a:cubicBezTo>
                    <a:pt x="6506" y="10885"/>
                    <a:pt x="6349" y="10758"/>
                    <a:pt x="6249" y="10646"/>
                  </a:cubicBezTo>
                  <a:cubicBezTo>
                    <a:pt x="6030" y="10396"/>
                    <a:pt x="5406" y="9594"/>
                    <a:pt x="5289" y="9338"/>
                  </a:cubicBezTo>
                  <a:cubicBezTo>
                    <a:pt x="5195" y="9127"/>
                    <a:pt x="5130" y="8960"/>
                    <a:pt x="5101" y="8888"/>
                  </a:cubicBezTo>
                  <a:cubicBezTo>
                    <a:pt x="5093" y="8870"/>
                    <a:pt x="5091" y="8859"/>
                    <a:pt x="5085" y="8851"/>
                  </a:cubicBezTo>
                  <a:cubicBezTo>
                    <a:pt x="5063" y="8792"/>
                    <a:pt x="5004" y="8754"/>
                    <a:pt x="4941" y="8754"/>
                  </a:cubicBezTo>
                  <a:cubicBezTo>
                    <a:pt x="4928" y="8754"/>
                    <a:pt x="4914" y="8756"/>
                    <a:pt x="4900" y="8759"/>
                  </a:cubicBezTo>
                  <a:cubicBezTo>
                    <a:pt x="4825" y="8784"/>
                    <a:pt x="4778" y="8857"/>
                    <a:pt x="4788" y="8933"/>
                  </a:cubicBezTo>
                  <a:cubicBezTo>
                    <a:pt x="4839" y="9258"/>
                    <a:pt x="4921" y="9925"/>
                    <a:pt x="4868" y="10138"/>
                  </a:cubicBezTo>
                  <a:cubicBezTo>
                    <a:pt x="4788" y="10457"/>
                    <a:pt x="4733" y="10901"/>
                    <a:pt x="4788" y="11167"/>
                  </a:cubicBezTo>
                  <a:cubicBezTo>
                    <a:pt x="4817" y="11292"/>
                    <a:pt x="4819" y="11742"/>
                    <a:pt x="4817" y="12110"/>
                  </a:cubicBezTo>
                  <a:cubicBezTo>
                    <a:pt x="4804" y="12006"/>
                    <a:pt x="4792" y="11906"/>
                    <a:pt x="4782" y="11814"/>
                  </a:cubicBezTo>
                  <a:cubicBezTo>
                    <a:pt x="4745" y="11443"/>
                    <a:pt x="4684" y="11220"/>
                    <a:pt x="4624" y="11020"/>
                  </a:cubicBezTo>
                  <a:cubicBezTo>
                    <a:pt x="4567" y="10813"/>
                    <a:pt x="4532" y="10701"/>
                    <a:pt x="4571" y="10484"/>
                  </a:cubicBezTo>
                  <a:cubicBezTo>
                    <a:pt x="4587" y="10390"/>
                    <a:pt x="4600" y="10320"/>
                    <a:pt x="4610" y="10259"/>
                  </a:cubicBezTo>
                  <a:lnTo>
                    <a:pt x="4612" y="10247"/>
                  </a:lnTo>
                  <a:cubicBezTo>
                    <a:pt x="4675" y="9874"/>
                    <a:pt x="4720" y="9629"/>
                    <a:pt x="4639" y="9440"/>
                  </a:cubicBezTo>
                  <a:cubicBezTo>
                    <a:pt x="4614" y="9383"/>
                    <a:pt x="4587" y="9291"/>
                    <a:pt x="4553" y="9185"/>
                  </a:cubicBezTo>
                  <a:lnTo>
                    <a:pt x="4542" y="9156"/>
                  </a:lnTo>
                  <a:cubicBezTo>
                    <a:pt x="4479" y="8945"/>
                    <a:pt x="4399" y="8688"/>
                    <a:pt x="4295" y="8495"/>
                  </a:cubicBezTo>
                  <a:cubicBezTo>
                    <a:pt x="4170" y="8264"/>
                    <a:pt x="3959" y="8137"/>
                    <a:pt x="3740" y="8004"/>
                  </a:cubicBezTo>
                  <a:lnTo>
                    <a:pt x="3710" y="7988"/>
                  </a:lnTo>
                  <a:cubicBezTo>
                    <a:pt x="3626" y="7937"/>
                    <a:pt x="3536" y="7881"/>
                    <a:pt x="3446" y="7820"/>
                  </a:cubicBezTo>
                  <a:cubicBezTo>
                    <a:pt x="3178" y="7634"/>
                    <a:pt x="3012" y="7366"/>
                    <a:pt x="2832" y="7084"/>
                  </a:cubicBezTo>
                  <a:lnTo>
                    <a:pt x="2738" y="6934"/>
                  </a:lnTo>
                  <a:cubicBezTo>
                    <a:pt x="2605" y="6732"/>
                    <a:pt x="2429" y="6498"/>
                    <a:pt x="2247" y="6292"/>
                  </a:cubicBezTo>
                  <a:cubicBezTo>
                    <a:pt x="2241" y="6288"/>
                    <a:pt x="2239" y="6284"/>
                    <a:pt x="2239" y="6282"/>
                  </a:cubicBezTo>
                  <a:lnTo>
                    <a:pt x="2237" y="6279"/>
                  </a:lnTo>
                  <a:cubicBezTo>
                    <a:pt x="2208" y="6247"/>
                    <a:pt x="2167" y="6230"/>
                    <a:pt x="2124" y="6230"/>
                  </a:cubicBezTo>
                  <a:cubicBezTo>
                    <a:pt x="2114" y="6230"/>
                    <a:pt x="2102" y="6230"/>
                    <a:pt x="2091" y="6232"/>
                  </a:cubicBezTo>
                  <a:cubicBezTo>
                    <a:pt x="2036" y="6243"/>
                    <a:pt x="1995" y="6282"/>
                    <a:pt x="1975" y="6335"/>
                  </a:cubicBezTo>
                  <a:cubicBezTo>
                    <a:pt x="1973" y="6343"/>
                    <a:pt x="1744" y="7028"/>
                    <a:pt x="1645" y="7251"/>
                  </a:cubicBezTo>
                  <a:cubicBezTo>
                    <a:pt x="1602" y="7352"/>
                    <a:pt x="1570" y="7464"/>
                    <a:pt x="1531" y="7583"/>
                  </a:cubicBezTo>
                  <a:lnTo>
                    <a:pt x="1521" y="7613"/>
                  </a:lnTo>
                  <a:cubicBezTo>
                    <a:pt x="1463" y="7798"/>
                    <a:pt x="1402" y="8006"/>
                    <a:pt x="1285" y="8221"/>
                  </a:cubicBezTo>
                  <a:cubicBezTo>
                    <a:pt x="1165" y="8442"/>
                    <a:pt x="1152" y="8614"/>
                    <a:pt x="1142" y="8743"/>
                  </a:cubicBezTo>
                  <a:lnTo>
                    <a:pt x="1142" y="8749"/>
                  </a:lnTo>
                  <a:cubicBezTo>
                    <a:pt x="1132" y="8851"/>
                    <a:pt x="1126" y="8906"/>
                    <a:pt x="1073" y="8968"/>
                  </a:cubicBezTo>
                  <a:lnTo>
                    <a:pt x="1044" y="9001"/>
                  </a:lnTo>
                  <a:cubicBezTo>
                    <a:pt x="874" y="9195"/>
                    <a:pt x="727" y="9361"/>
                    <a:pt x="700" y="9729"/>
                  </a:cubicBezTo>
                  <a:cubicBezTo>
                    <a:pt x="669" y="10148"/>
                    <a:pt x="561" y="10412"/>
                    <a:pt x="530" y="10484"/>
                  </a:cubicBezTo>
                  <a:cubicBezTo>
                    <a:pt x="481" y="10596"/>
                    <a:pt x="479" y="10774"/>
                    <a:pt x="477" y="10983"/>
                  </a:cubicBezTo>
                  <a:cubicBezTo>
                    <a:pt x="475" y="11120"/>
                    <a:pt x="471" y="11376"/>
                    <a:pt x="430" y="11458"/>
                  </a:cubicBezTo>
                  <a:cubicBezTo>
                    <a:pt x="408" y="11505"/>
                    <a:pt x="358" y="11603"/>
                    <a:pt x="295" y="11732"/>
                  </a:cubicBezTo>
                  <a:cubicBezTo>
                    <a:pt x="365" y="11407"/>
                    <a:pt x="403" y="11194"/>
                    <a:pt x="410" y="11100"/>
                  </a:cubicBezTo>
                  <a:cubicBezTo>
                    <a:pt x="414" y="11067"/>
                    <a:pt x="485" y="10259"/>
                    <a:pt x="383" y="9811"/>
                  </a:cubicBezTo>
                  <a:cubicBezTo>
                    <a:pt x="322" y="9537"/>
                    <a:pt x="451" y="9316"/>
                    <a:pt x="672" y="8972"/>
                  </a:cubicBezTo>
                  <a:cubicBezTo>
                    <a:pt x="870" y="8663"/>
                    <a:pt x="927" y="8334"/>
                    <a:pt x="993" y="7949"/>
                  </a:cubicBezTo>
                  <a:lnTo>
                    <a:pt x="1001" y="7908"/>
                  </a:lnTo>
                  <a:cubicBezTo>
                    <a:pt x="1017" y="7816"/>
                    <a:pt x="1034" y="7724"/>
                    <a:pt x="1054" y="7622"/>
                  </a:cubicBezTo>
                  <a:cubicBezTo>
                    <a:pt x="1130" y="7253"/>
                    <a:pt x="1257" y="6983"/>
                    <a:pt x="1357" y="6768"/>
                  </a:cubicBezTo>
                  <a:cubicBezTo>
                    <a:pt x="1398" y="6678"/>
                    <a:pt x="1433" y="6607"/>
                    <a:pt x="1459" y="6537"/>
                  </a:cubicBezTo>
                  <a:cubicBezTo>
                    <a:pt x="1484" y="6478"/>
                    <a:pt x="1514" y="6443"/>
                    <a:pt x="1557" y="6396"/>
                  </a:cubicBezTo>
                  <a:cubicBezTo>
                    <a:pt x="1686" y="6263"/>
                    <a:pt x="1787" y="6124"/>
                    <a:pt x="1727" y="5729"/>
                  </a:cubicBezTo>
                  <a:lnTo>
                    <a:pt x="1703" y="5551"/>
                  </a:lnTo>
                  <a:cubicBezTo>
                    <a:pt x="1656" y="5220"/>
                    <a:pt x="1647" y="5199"/>
                    <a:pt x="1408" y="4804"/>
                  </a:cubicBezTo>
                  <a:lnTo>
                    <a:pt x="1320" y="4661"/>
                  </a:lnTo>
                  <a:cubicBezTo>
                    <a:pt x="1050" y="4207"/>
                    <a:pt x="925" y="4000"/>
                    <a:pt x="925" y="3603"/>
                  </a:cubicBezTo>
                  <a:lnTo>
                    <a:pt x="925" y="3495"/>
                  </a:lnTo>
                  <a:cubicBezTo>
                    <a:pt x="925" y="3438"/>
                    <a:pt x="927" y="3389"/>
                    <a:pt x="929" y="3346"/>
                  </a:cubicBezTo>
                  <a:cubicBezTo>
                    <a:pt x="929" y="3323"/>
                    <a:pt x="931" y="3303"/>
                    <a:pt x="931" y="3284"/>
                  </a:cubicBezTo>
                  <a:cubicBezTo>
                    <a:pt x="942" y="3078"/>
                    <a:pt x="948" y="2953"/>
                    <a:pt x="864" y="2722"/>
                  </a:cubicBezTo>
                  <a:lnTo>
                    <a:pt x="819" y="2599"/>
                  </a:lnTo>
                  <a:lnTo>
                    <a:pt x="794" y="2525"/>
                  </a:lnTo>
                  <a:cubicBezTo>
                    <a:pt x="731" y="2349"/>
                    <a:pt x="674" y="2196"/>
                    <a:pt x="567" y="1983"/>
                  </a:cubicBezTo>
                  <a:cubicBezTo>
                    <a:pt x="500" y="1850"/>
                    <a:pt x="498" y="1817"/>
                    <a:pt x="483" y="1719"/>
                  </a:cubicBezTo>
                  <a:lnTo>
                    <a:pt x="483" y="1709"/>
                  </a:lnTo>
                  <a:cubicBezTo>
                    <a:pt x="475" y="1625"/>
                    <a:pt x="459" y="1506"/>
                    <a:pt x="406" y="1289"/>
                  </a:cubicBezTo>
                  <a:cubicBezTo>
                    <a:pt x="322" y="940"/>
                    <a:pt x="215" y="747"/>
                    <a:pt x="150" y="653"/>
                  </a:cubicBezTo>
                  <a:cubicBezTo>
                    <a:pt x="266" y="494"/>
                    <a:pt x="389" y="338"/>
                    <a:pt x="514" y="185"/>
                  </a:cubicBezTo>
                  <a:close/>
                  <a:moveTo>
                    <a:pt x="543" y="1"/>
                  </a:moveTo>
                  <a:lnTo>
                    <a:pt x="489" y="64"/>
                  </a:lnTo>
                  <a:cubicBezTo>
                    <a:pt x="338" y="248"/>
                    <a:pt x="191" y="440"/>
                    <a:pt x="45" y="633"/>
                  </a:cubicBezTo>
                  <a:lnTo>
                    <a:pt x="21" y="663"/>
                  </a:lnTo>
                  <a:lnTo>
                    <a:pt x="47" y="694"/>
                  </a:lnTo>
                  <a:cubicBezTo>
                    <a:pt x="107" y="768"/>
                    <a:pt x="219" y="946"/>
                    <a:pt x="307" y="1322"/>
                  </a:cubicBezTo>
                  <a:cubicBezTo>
                    <a:pt x="363" y="1535"/>
                    <a:pt x="375" y="1648"/>
                    <a:pt x="385" y="1729"/>
                  </a:cubicBezTo>
                  <a:lnTo>
                    <a:pt x="385" y="1740"/>
                  </a:lnTo>
                  <a:cubicBezTo>
                    <a:pt x="397" y="1840"/>
                    <a:pt x="403" y="1885"/>
                    <a:pt x="477" y="2034"/>
                  </a:cubicBezTo>
                  <a:cubicBezTo>
                    <a:pt x="581" y="2241"/>
                    <a:pt x="635" y="2384"/>
                    <a:pt x="702" y="2566"/>
                  </a:cubicBezTo>
                  <a:lnTo>
                    <a:pt x="774" y="2763"/>
                  </a:lnTo>
                  <a:cubicBezTo>
                    <a:pt x="854" y="2975"/>
                    <a:pt x="847" y="3086"/>
                    <a:pt x="837" y="3284"/>
                  </a:cubicBezTo>
                  <a:cubicBezTo>
                    <a:pt x="837" y="3305"/>
                    <a:pt x="835" y="3325"/>
                    <a:pt x="835" y="3346"/>
                  </a:cubicBezTo>
                  <a:cubicBezTo>
                    <a:pt x="833" y="3419"/>
                    <a:pt x="829" y="3501"/>
                    <a:pt x="829" y="3605"/>
                  </a:cubicBezTo>
                  <a:cubicBezTo>
                    <a:pt x="829" y="4031"/>
                    <a:pt x="968" y="4258"/>
                    <a:pt x="1238" y="4714"/>
                  </a:cubicBezTo>
                  <a:lnTo>
                    <a:pt x="1326" y="4858"/>
                  </a:lnTo>
                  <a:cubicBezTo>
                    <a:pt x="1561" y="5246"/>
                    <a:pt x="1564" y="5250"/>
                    <a:pt x="1604" y="5563"/>
                  </a:cubicBezTo>
                  <a:lnTo>
                    <a:pt x="1629" y="5741"/>
                  </a:lnTo>
                  <a:cubicBezTo>
                    <a:pt x="1680" y="6089"/>
                    <a:pt x="1598" y="6208"/>
                    <a:pt x="1486" y="6322"/>
                  </a:cubicBezTo>
                  <a:cubicBezTo>
                    <a:pt x="1439" y="6374"/>
                    <a:pt x="1398" y="6419"/>
                    <a:pt x="1367" y="6494"/>
                  </a:cubicBezTo>
                  <a:cubicBezTo>
                    <a:pt x="1341" y="6560"/>
                    <a:pt x="1306" y="6631"/>
                    <a:pt x="1265" y="6719"/>
                  </a:cubicBezTo>
                  <a:cubicBezTo>
                    <a:pt x="1158" y="6940"/>
                    <a:pt x="1030" y="7217"/>
                    <a:pt x="952" y="7599"/>
                  </a:cubicBezTo>
                  <a:cubicBezTo>
                    <a:pt x="931" y="7701"/>
                    <a:pt x="913" y="7796"/>
                    <a:pt x="899" y="7888"/>
                  </a:cubicBezTo>
                  <a:lnTo>
                    <a:pt x="890" y="7929"/>
                  </a:lnTo>
                  <a:cubicBezTo>
                    <a:pt x="827" y="8299"/>
                    <a:pt x="770" y="8622"/>
                    <a:pt x="581" y="8913"/>
                  </a:cubicBezTo>
                  <a:cubicBezTo>
                    <a:pt x="346" y="9279"/>
                    <a:pt x="207" y="9522"/>
                    <a:pt x="277" y="9829"/>
                  </a:cubicBezTo>
                  <a:cubicBezTo>
                    <a:pt x="377" y="10261"/>
                    <a:pt x="307" y="11053"/>
                    <a:pt x="305" y="11087"/>
                  </a:cubicBezTo>
                  <a:cubicBezTo>
                    <a:pt x="295" y="11212"/>
                    <a:pt x="223" y="11570"/>
                    <a:pt x="99" y="12121"/>
                  </a:cubicBezTo>
                  <a:lnTo>
                    <a:pt x="0" y="12544"/>
                  </a:lnTo>
                  <a:lnTo>
                    <a:pt x="0" y="12544"/>
                  </a:lnTo>
                  <a:lnTo>
                    <a:pt x="256" y="12024"/>
                  </a:lnTo>
                  <a:cubicBezTo>
                    <a:pt x="375" y="11783"/>
                    <a:pt x="479" y="11574"/>
                    <a:pt x="514" y="11501"/>
                  </a:cubicBezTo>
                  <a:cubicBezTo>
                    <a:pt x="561" y="11407"/>
                    <a:pt x="569" y="11192"/>
                    <a:pt x="571" y="10981"/>
                  </a:cubicBezTo>
                  <a:cubicBezTo>
                    <a:pt x="573" y="10795"/>
                    <a:pt x="577" y="10617"/>
                    <a:pt x="614" y="10525"/>
                  </a:cubicBezTo>
                  <a:cubicBezTo>
                    <a:pt x="647" y="10451"/>
                    <a:pt x="762" y="10171"/>
                    <a:pt x="794" y="9737"/>
                  </a:cubicBezTo>
                  <a:cubicBezTo>
                    <a:pt x="819" y="9402"/>
                    <a:pt x="942" y="9260"/>
                    <a:pt x="1113" y="9064"/>
                  </a:cubicBezTo>
                  <a:lnTo>
                    <a:pt x="1142" y="9031"/>
                  </a:lnTo>
                  <a:cubicBezTo>
                    <a:pt x="1218" y="8945"/>
                    <a:pt x="1226" y="8864"/>
                    <a:pt x="1236" y="8755"/>
                  </a:cubicBezTo>
                  <a:lnTo>
                    <a:pt x="1236" y="8747"/>
                  </a:lnTo>
                  <a:cubicBezTo>
                    <a:pt x="1246" y="8624"/>
                    <a:pt x="1259" y="8471"/>
                    <a:pt x="1369" y="8266"/>
                  </a:cubicBezTo>
                  <a:cubicBezTo>
                    <a:pt x="1490" y="8043"/>
                    <a:pt x="1555" y="7828"/>
                    <a:pt x="1613" y="7642"/>
                  </a:cubicBezTo>
                  <a:lnTo>
                    <a:pt x="1623" y="7611"/>
                  </a:lnTo>
                  <a:cubicBezTo>
                    <a:pt x="1658" y="7493"/>
                    <a:pt x="1692" y="7384"/>
                    <a:pt x="1733" y="7288"/>
                  </a:cubicBezTo>
                  <a:cubicBezTo>
                    <a:pt x="1836" y="7061"/>
                    <a:pt x="2065" y="6372"/>
                    <a:pt x="2067" y="6365"/>
                  </a:cubicBezTo>
                  <a:cubicBezTo>
                    <a:pt x="2075" y="6345"/>
                    <a:pt x="2087" y="6333"/>
                    <a:pt x="2106" y="6331"/>
                  </a:cubicBezTo>
                  <a:cubicBezTo>
                    <a:pt x="2110" y="6329"/>
                    <a:pt x="2114" y="6328"/>
                    <a:pt x="2120" y="6328"/>
                  </a:cubicBezTo>
                  <a:cubicBezTo>
                    <a:pt x="2131" y="6328"/>
                    <a:pt x="2144" y="6332"/>
                    <a:pt x="2155" y="6345"/>
                  </a:cubicBezTo>
                  <a:lnTo>
                    <a:pt x="2165" y="6355"/>
                  </a:lnTo>
                  <a:cubicBezTo>
                    <a:pt x="2343" y="6560"/>
                    <a:pt x="2515" y="6787"/>
                    <a:pt x="2650" y="6998"/>
                  </a:cubicBezTo>
                  <a:lnTo>
                    <a:pt x="2746" y="7149"/>
                  </a:lnTo>
                  <a:cubicBezTo>
                    <a:pt x="2930" y="7440"/>
                    <a:pt x="3100" y="7716"/>
                    <a:pt x="3386" y="7916"/>
                  </a:cubicBezTo>
                  <a:cubicBezTo>
                    <a:pt x="3479" y="7980"/>
                    <a:pt x="3569" y="8033"/>
                    <a:pt x="3657" y="8084"/>
                  </a:cubicBezTo>
                  <a:lnTo>
                    <a:pt x="3687" y="8102"/>
                  </a:lnTo>
                  <a:cubicBezTo>
                    <a:pt x="3894" y="8227"/>
                    <a:pt x="4090" y="8346"/>
                    <a:pt x="4203" y="8555"/>
                  </a:cubicBezTo>
                  <a:cubicBezTo>
                    <a:pt x="4303" y="8737"/>
                    <a:pt x="4379" y="8990"/>
                    <a:pt x="4444" y="9195"/>
                  </a:cubicBezTo>
                  <a:lnTo>
                    <a:pt x="4454" y="9226"/>
                  </a:lnTo>
                  <a:cubicBezTo>
                    <a:pt x="4487" y="9334"/>
                    <a:pt x="4518" y="9430"/>
                    <a:pt x="4542" y="9492"/>
                  </a:cubicBezTo>
                  <a:cubicBezTo>
                    <a:pt x="4612" y="9655"/>
                    <a:pt x="4571" y="9886"/>
                    <a:pt x="4512" y="10240"/>
                  </a:cubicBezTo>
                  <a:lnTo>
                    <a:pt x="4510" y="10253"/>
                  </a:lnTo>
                  <a:cubicBezTo>
                    <a:pt x="4499" y="10312"/>
                    <a:pt x="4487" y="10384"/>
                    <a:pt x="4471" y="10478"/>
                  </a:cubicBezTo>
                  <a:cubicBezTo>
                    <a:pt x="4430" y="10715"/>
                    <a:pt x="4469" y="10854"/>
                    <a:pt x="4530" y="11061"/>
                  </a:cubicBezTo>
                  <a:cubicBezTo>
                    <a:pt x="4589" y="11255"/>
                    <a:pt x="4649" y="11472"/>
                    <a:pt x="4682" y="11834"/>
                  </a:cubicBezTo>
                  <a:cubicBezTo>
                    <a:pt x="4706" y="12092"/>
                    <a:pt x="4753" y="12419"/>
                    <a:pt x="4812" y="12755"/>
                  </a:cubicBezTo>
                  <a:lnTo>
                    <a:pt x="4915" y="12747"/>
                  </a:lnTo>
                  <a:cubicBezTo>
                    <a:pt x="4915" y="12689"/>
                    <a:pt x="4915" y="12614"/>
                    <a:pt x="4917" y="12520"/>
                  </a:cubicBezTo>
                  <a:cubicBezTo>
                    <a:pt x="4925" y="11971"/>
                    <a:pt x="4927" y="11319"/>
                    <a:pt x="4890" y="11153"/>
                  </a:cubicBezTo>
                  <a:cubicBezTo>
                    <a:pt x="4837" y="10905"/>
                    <a:pt x="4896" y="10470"/>
                    <a:pt x="4970" y="10171"/>
                  </a:cubicBezTo>
                  <a:cubicBezTo>
                    <a:pt x="5040" y="9891"/>
                    <a:pt x="4907" y="9023"/>
                    <a:pt x="4890" y="8925"/>
                  </a:cubicBezTo>
                  <a:cubicBezTo>
                    <a:pt x="4886" y="8898"/>
                    <a:pt x="4905" y="8872"/>
                    <a:pt x="4929" y="8866"/>
                  </a:cubicBezTo>
                  <a:cubicBezTo>
                    <a:pt x="4934" y="8865"/>
                    <a:pt x="4938" y="8864"/>
                    <a:pt x="4943" y="8864"/>
                  </a:cubicBezTo>
                  <a:cubicBezTo>
                    <a:pt x="4964" y="8864"/>
                    <a:pt x="4984" y="8876"/>
                    <a:pt x="4990" y="8898"/>
                  </a:cubicBezTo>
                  <a:lnTo>
                    <a:pt x="4997" y="8909"/>
                  </a:lnTo>
                  <a:cubicBezTo>
                    <a:pt x="4999" y="8913"/>
                    <a:pt x="5001" y="8921"/>
                    <a:pt x="5007" y="8931"/>
                  </a:cubicBezTo>
                  <a:cubicBezTo>
                    <a:pt x="5033" y="9003"/>
                    <a:pt x="5101" y="9174"/>
                    <a:pt x="5197" y="9385"/>
                  </a:cubicBezTo>
                  <a:cubicBezTo>
                    <a:pt x="5326" y="9668"/>
                    <a:pt x="5975" y="10496"/>
                    <a:pt x="6173" y="10719"/>
                  </a:cubicBezTo>
                  <a:cubicBezTo>
                    <a:pt x="6277" y="10838"/>
                    <a:pt x="6439" y="10969"/>
                    <a:pt x="6594" y="11094"/>
                  </a:cubicBezTo>
                  <a:lnTo>
                    <a:pt x="6615" y="11110"/>
                  </a:lnTo>
                  <a:cubicBezTo>
                    <a:pt x="6750" y="11218"/>
                    <a:pt x="6891" y="11333"/>
                    <a:pt x="6997" y="11439"/>
                  </a:cubicBezTo>
                  <a:cubicBezTo>
                    <a:pt x="7057" y="11499"/>
                    <a:pt x="7139" y="11570"/>
                    <a:pt x="7247" y="11654"/>
                  </a:cubicBezTo>
                  <a:lnTo>
                    <a:pt x="7407" y="11785"/>
                  </a:lnTo>
                  <a:lnTo>
                    <a:pt x="7325" y="11597"/>
                  </a:lnTo>
                  <a:cubicBezTo>
                    <a:pt x="7200" y="11304"/>
                    <a:pt x="6967" y="10781"/>
                    <a:pt x="6840" y="10543"/>
                  </a:cubicBezTo>
                  <a:cubicBezTo>
                    <a:pt x="6664" y="10212"/>
                    <a:pt x="6435" y="9987"/>
                    <a:pt x="6126" y="9676"/>
                  </a:cubicBezTo>
                  <a:cubicBezTo>
                    <a:pt x="5846" y="9393"/>
                    <a:pt x="5651" y="8821"/>
                    <a:pt x="5596" y="8653"/>
                  </a:cubicBezTo>
                  <a:lnTo>
                    <a:pt x="5594" y="8643"/>
                  </a:lnTo>
                  <a:cubicBezTo>
                    <a:pt x="5588" y="8626"/>
                    <a:pt x="5592" y="8614"/>
                    <a:pt x="5600" y="8602"/>
                  </a:cubicBezTo>
                  <a:cubicBezTo>
                    <a:pt x="5610" y="8589"/>
                    <a:pt x="5623" y="8579"/>
                    <a:pt x="5637" y="8575"/>
                  </a:cubicBezTo>
                  <a:cubicBezTo>
                    <a:pt x="5736" y="8562"/>
                    <a:pt x="6356" y="8493"/>
                    <a:pt x="6641" y="8493"/>
                  </a:cubicBezTo>
                  <a:cubicBezTo>
                    <a:pt x="6680" y="8493"/>
                    <a:pt x="6713" y="8494"/>
                    <a:pt x="6738" y="8497"/>
                  </a:cubicBezTo>
                  <a:cubicBezTo>
                    <a:pt x="6828" y="8508"/>
                    <a:pt x="6942" y="8538"/>
                    <a:pt x="7077" y="8571"/>
                  </a:cubicBezTo>
                  <a:lnTo>
                    <a:pt x="7163" y="8591"/>
                  </a:lnTo>
                  <a:cubicBezTo>
                    <a:pt x="7331" y="8632"/>
                    <a:pt x="7517" y="8677"/>
                    <a:pt x="7695" y="8704"/>
                  </a:cubicBezTo>
                  <a:cubicBezTo>
                    <a:pt x="7719" y="8707"/>
                    <a:pt x="7742" y="8709"/>
                    <a:pt x="7765" y="8709"/>
                  </a:cubicBezTo>
                  <a:cubicBezTo>
                    <a:pt x="7852" y="8709"/>
                    <a:pt x="7934" y="8685"/>
                    <a:pt x="8008" y="8634"/>
                  </a:cubicBezTo>
                  <a:lnTo>
                    <a:pt x="8125" y="8559"/>
                  </a:lnTo>
                  <a:lnTo>
                    <a:pt x="7988" y="8542"/>
                  </a:lnTo>
                  <a:cubicBezTo>
                    <a:pt x="7826" y="8524"/>
                    <a:pt x="7652" y="8458"/>
                    <a:pt x="7484" y="8391"/>
                  </a:cubicBezTo>
                  <a:lnTo>
                    <a:pt x="7419" y="8366"/>
                  </a:lnTo>
                  <a:cubicBezTo>
                    <a:pt x="7224" y="8291"/>
                    <a:pt x="7022" y="8212"/>
                    <a:pt x="6846" y="8212"/>
                  </a:cubicBezTo>
                  <a:cubicBezTo>
                    <a:pt x="6836" y="8212"/>
                    <a:pt x="6826" y="8212"/>
                    <a:pt x="6815" y="8213"/>
                  </a:cubicBezTo>
                  <a:cubicBezTo>
                    <a:pt x="6727" y="8219"/>
                    <a:pt x="6617" y="8221"/>
                    <a:pt x="6496" y="8221"/>
                  </a:cubicBezTo>
                  <a:cubicBezTo>
                    <a:pt x="6001" y="8221"/>
                    <a:pt x="5314" y="8181"/>
                    <a:pt x="5125" y="8162"/>
                  </a:cubicBezTo>
                  <a:cubicBezTo>
                    <a:pt x="4841" y="8133"/>
                    <a:pt x="4571" y="7886"/>
                    <a:pt x="4463" y="7667"/>
                  </a:cubicBezTo>
                  <a:cubicBezTo>
                    <a:pt x="4409" y="7562"/>
                    <a:pt x="4207" y="7485"/>
                    <a:pt x="3908" y="7374"/>
                  </a:cubicBezTo>
                  <a:cubicBezTo>
                    <a:pt x="3777" y="7325"/>
                    <a:pt x="3614" y="7266"/>
                    <a:pt x="3479" y="7200"/>
                  </a:cubicBezTo>
                  <a:cubicBezTo>
                    <a:pt x="3184" y="7053"/>
                    <a:pt x="3153" y="6930"/>
                    <a:pt x="3123" y="6711"/>
                  </a:cubicBezTo>
                  <a:lnTo>
                    <a:pt x="3120" y="6699"/>
                  </a:lnTo>
                  <a:cubicBezTo>
                    <a:pt x="3112" y="6644"/>
                    <a:pt x="3106" y="6586"/>
                    <a:pt x="3088" y="6517"/>
                  </a:cubicBezTo>
                  <a:cubicBezTo>
                    <a:pt x="3039" y="6310"/>
                    <a:pt x="2965" y="6259"/>
                    <a:pt x="2832" y="6163"/>
                  </a:cubicBezTo>
                  <a:lnTo>
                    <a:pt x="2824" y="6159"/>
                  </a:lnTo>
                  <a:cubicBezTo>
                    <a:pt x="2760" y="6116"/>
                    <a:pt x="2681" y="6059"/>
                    <a:pt x="2589" y="5977"/>
                  </a:cubicBezTo>
                  <a:cubicBezTo>
                    <a:pt x="2355" y="5764"/>
                    <a:pt x="2224" y="5600"/>
                    <a:pt x="2118" y="5467"/>
                  </a:cubicBezTo>
                  <a:lnTo>
                    <a:pt x="2042" y="5375"/>
                  </a:lnTo>
                  <a:cubicBezTo>
                    <a:pt x="1920" y="5228"/>
                    <a:pt x="1940" y="4980"/>
                    <a:pt x="1962" y="4665"/>
                  </a:cubicBezTo>
                  <a:lnTo>
                    <a:pt x="1962" y="4663"/>
                  </a:lnTo>
                  <a:cubicBezTo>
                    <a:pt x="1965" y="4608"/>
                    <a:pt x="1971" y="4555"/>
                    <a:pt x="1975" y="4500"/>
                  </a:cubicBezTo>
                  <a:lnTo>
                    <a:pt x="1975" y="4483"/>
                  </a:lnTo>
                  <a:cubicBezTo>
                    <a:pt x="2001" y="4105"/>
                    <a:pt x="1975" y="3927"/>
                    <a:pt x="1924" y="3616"/>
                  </a:cubicBezTo>
                  <a:cubicBezTo>
                    <a:pt x="1875" y="3335"/>
                    <a:pt x="1715" y="2812"/>
                    <a:pt x="1690" y="2744"/>
                  </a:cubicBezTo>
                  <a:cubicBezTo>
                    <a:pt x="1686" y="2730"/>
                    <a:pt x="1688" y="2711"/>
                    <a:pt x="1699" y="2699"/>
                  </a:cubicBezTo>
                  <a:cubicBezTo>
                    <a:pt x="1709" y="2683"/>
                    <a:pt x="1725" y="2675"/>
                    <a:pt x="1742" y="2675"/>
                  </a:cubicBezTo>
                  <a:lnTo>
                    <a:pt x="1844" y="2675"/>
                  </a:lnTo>
                  <a:cubicBezTo>
                    <a:pt x="1893" y="2675"/>
                    <a:pt x="2106" y="2634"/>
                    <a:pt x="2402" y="2578"/>
                  </a:cubicBezTo>
                  <a:lnTo>
                    <a:pt x="2509" y="2558"/>
                  </a:lnTo>
                  <a:cubicBezTo>
                    <a:pt x="2748" y="2509"/>
                    <a:pt x="2908" y="2480"/>
                    <a:pt x="2973" y="2470"/>
                  </a:cubicBezTo>
                  <a:cubicBezTo>
                    <a:pt x="2987" y="2468"/>
                    <a:pt x="3003" y="2467"/>
                    <a:pt x="3019" y="2467"/>
                  </a:cubicBezTo>
                  <a:cubicBezTo>
                    <a:pt x="3105" y="2467"/>
                    <a:pt x="3217" y="2497"/>
                    <a:pt x="3354" y="2535"/>
                  </a:cubicBezTo>
                  <a:lnTo>
                    <a:pt x="3429" y="2556"/>
                  </a:lnTo>
                  <a:cubicBezTo>
                    <a:pt x="3593" y="2599"/>
                    <a:pt x="3796" y="2652"/>
                    <a:pt x="4021" y="2675"/>
                  </a:cubicBezTo>
                  <a:cubicBezTo>
                    <a:pt x="4459" y="2722"/>
                    <a:pt x="4477" y="2726"/>
                    <a:pt x="4684" y="2863"/>
                  </a:cubicBezTo>
                  <a:lnTo>
                    <a:pt x="4767" y="2916"/>
                  </a:lnTo>
                  <a:cubicBezTo>
                    <a:pt x="4849" y="2968"/>
                    <a:pt x="4942" y="2992"/>
                    <a:pt x="5047" y="2992"/>
                  </a:cubicBezTo>
                  <a:cubicBezTo>
                    <a:pt x="5278" y="2992"/>
                    <a:pt x="5566" y="2877"/>
                    <a:pt x="5905" y="2705"/>
                  </a:cubicBezTo>
                  <a:cubicBezTo>
                    <a:pt x="6085" y="2613"/>
                    <a:pt x="6324" y="2531"/>
                    <a:pt x="6619" y="2464"/>
                  </a:cubicBezTo>
                  <a:lnTo>
                    <a:pt x="6605" y="2364"/>
                  </a:lnTo>
                  <a:cubicBezTo>
                    <a:pt x="6549" y="2368"/>
                    <a:pt x="6492" y="2378"/>
                    <a:pt x="6431" y="2392"/>
                  </a:cubicBezTo>
                  <a:cubicBezTo>
                    <a:pt x="6338" y="2414"/>
                    <a:pt x="6242" y="2422"/>
                    <a:pt x="6144" y="2422"/>
                  </a:cubicBezTo>
                  <a:cubicBezTo>
                    <a:pt x="5963" y="2422"/>
                    <a:pt x="5775" y="2394"/>
                    <a:pt x="5592" y="2366"/>
                  </a:cubicBezTo>
                  <a:lnTo>
                    <a:pt x="5586" y="2366"/>
                  </a:lnTo>
                  <a:cubicBezTo>
                    <a:pt x="5425" y="2340"/>
                    <a:pt x="5261" y="2316"/>
                    <a:pt x="5111" y="2316"/>
                  </a:cubicBezTo>
                  <a:cubicBezTo>
                    <a:pt x="5082" y="2316"/>
                    <a:pt x="5053" y="2317"/>
                    <a:pt x="5025" y="2319"/>
                  </a:cubicBezTo>
                  <a:cubicBezTo>
                    <a:pt x="5006" y="2320"/>
                    <a:pt x="4987" y="2320"/>
                    <a:pt x="4970" y="2320"/>
                  </a:cubicBezTo>
                  <a:cubicBezTo>
                    <a:pt x="4672" y="2320"/>
                    <a:pt x="4556" y="2165"/>
                    <a:pt x="4442" y="2018"/>
                  </a:cubicBezTo>
                  <a:cubicBezTo>
                    <a:pt x="4401" y="1963"/>
                    <a:pt x="4360" y="1909"/>
                    <a:pt x="4313" y="1862"/>
                  </a:cubicBezTo>
                  <a:cubicBezTo>
                    <a:pt x="4258" y="1807"/>
                    <a:pt x="4186" y="1785"/>
                    <a:pt x="4099" y="1785"/>
                  </a:cubicBezTo>
                  <a:cubicBezTo>
                    <a:pt x="3931" y="1785"/>
                    <a:pt x="3708" y="1870"/>
                    <a:pt x="3448" y="1967"/>
                  </a:cubicBezTo>
                  <a:lnTo>
                    <a:pt x="3280" y="2028"/>
                  </a:lnTo>
                  <a:cubicBezTo>
                    <a:pt x="3178" y="2067"/>
                    <a:pt x="3097" y="2083"/>
                    <a:pt x="3031" y="2083"/>
                  </a:cubicBezTo>
                  <a:cubicBezTo>
                    <a:pt x="2874" y="2083"/>
                    <a:pt x="2804" y="1988"/>
                    <a:pt x="2736" y="1866"/>
                  </a:cubicBezTo>
                  <a:lnTo>
                    <a:pt x="2732" y="1864"/>
                  </a:lnTo>
                  <a:cubicBezTo>
                    <a:pt x="2699" y="1805"/>
                    <a:pt x="2666" y="1752"/>
                    <a:pt x="2611" y="1717"/>
                  </a:cubicBezTo>
                  <a:cubicBezTo>
                    <a:pt x="2578" y="1696"/>
                    <a:pt x="2539" y="1687"/>
                    <a:pt x="2496" y="1687"/>
                  </a:cubicBezTo>
                  <a:cubicBezTo>
                    <a:pt x="2386" y="1687"/>
                    <a:pt x="2248" y="1748"/>
                    <a:pt x="2108" y="1811"/>
                  </a:cubicBezTo>
                  <a:cubicBezTo>
                    <a:pt x="2087" y="1819"/>
                    <a:pt x="2067" y="1830"/>
                    <a:pt x="2046" y="1836"/>
                  </a:cubicBezTo>
                  <a:cubicBezTo>
                    <a:pt x="1967" y="1871"/>
                    <a:pt x="1885" y="1903"/>
                    <a:pt x="1801" y="1928"/>
                  </a:cubicBezTo>
                  <a:cubicBezTo>
                    <a:pt x="1744" y="1945"/>
                    <a:pt x="1697" y="1953"/>
                    <a:pt x="1658" y="1953"/>
                  </a:cubicBezTo>
                  <a:cubicBezTo>
                    <a:pt x="1542" y="1953"/>
                    <a:pt x="1497" y="1882"/>
                    <a:pt x="1451" y="1781"/>
                  </a:cubicBezTo>
                  <a:lnTo>
                    <a:pt x="1443" y="1764"/>
                  </a:lnTo>
                  <a:cubicBezTo>
                    <a:pt x="1412" y="1701"/>
                    <a:pt x="1373" y="1627"/>
                    <a:pt x="1289" y="1560"/>
                  </a:cubicBezTo>
                  <a:cubicBezTo>
                    <a:pt x="1083" y="1394"/>
                    <a:pt x="1032" y="1320"/>
                    <a:pt x="931" y="1171"/>
                  </a:cubicBezTo>
                  <a:cubicBezTo>
                    <a:pt x="901" y="1126"/>
                    <a:pt x="866" y="1073"/>
                    <a:pt x="817" y="1003"/>
                  </a:cubicBezTo>
                  <a:cubicBezTo>
                    <a:pt x="678" y="813"/>
                    <a:pt x="688" y="708"/>
                    <a:pt x="702" y="598"/>
                  </a:cubicBezTo>
                  <a:lnTo>
                    <a:pt x="702" y="598"/>
                  </a:lnTo>
                  <a:lnTo>
                    <a:pt x="700" y="602"/>
                  </a:lnTo>
                  <a:cubicBezTo>
                    <a:pt x="706" y="549"/>
                    <a:pt x="714" y="492"/>
                    <a:pt x="696" y="420"/>
                  </a:cubicBezTo>
                  <a:cubicBezTo>
                    <a:pt x="672" y="297"/>
                    <a:pt x="618" y="172"/>
                    <a:pt x="577" y="78"/>
                  </a:cubicBezTo>
                  <a:lnTo>
                    <a:pt x="5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30"/>
            <p:cNvSpPr/>
            <p:nvPr/>
          </p:nvSpPr>
          <p:spPr>
            <a:xfrm>
              <a:off x="2073550" y="4071350"/>
              <a:ext cx="346750" cy="852925"/>
            </a:xfrm>
            <a:custGeom>
              <a:rect b="b" l="l" r="r" t="t"/>
              <a:pathLst>
                <a:path extrusionOk="0" h="34117" w="13870">
                  <a:moveTo>
                    <a:pt x="6016" y="103"/>
                  </a:moveTo>
                  <a:lnTo>
                    <a:pt x="6016" y="103"/>
                  </a:lnTo>
                  <a:cubicBezTo>
                    <a:pt x="6243" y="134"/>
                    <a:pt x="6453" y="154"/>
                    <a:pt x="6654" y="165"/>
                  </a:cubicBezTo>
                  <a:cubicBezTo>
                    <a:pt x="6621" y="637"/>
                    <a:pt x="6607" y="993"/>
                    <a:pt x="6603" y="1263"/>
                  </a:cubicBezTo>
                  <a:cubicBezTo>
                    <a:pt x="6597" y="2026"/>
                    <a:pt x="6678" y="2108"/>
                    <a:pt x="6711" y="2141"/>
                  </a:cubicBezTo>
                  <a:cubicBezTo>
                    <a:pt x="6803" y="2233"/>
                    <a:pt x="6961" y="2272"/>
                    <a:pt x="7163" y="2317"/>
                  </a:cubicBezTo>
                  <a:lnTo>
                    <a:pt x="7186" y="2323"/>
                  </a:lnTo>
                  <a:cubicBezTo>
                    <a:pt x="7378" y="2366"/>
                    <a:pt x="7640" y="2423"/>
                    <a:pt x="7847" y="2546"/>
                  </a:cubicBezTo>
                  <a:cubicBezTo>
                    <a:pt x="8039" y="2661"/>
                    <a:pt x="8233" y="2710"/>
                    <a:pt x="8442" y="2757"/>
                  </a:cubicBezTo>
                  <a:cubicBezTo>
                    <a:pt x="8657" y="2808"/>
                    <a:pt x="8861" y="2859"/>
                    <a:pt x="9025" y="3006"/>
                  </a:cubicBezTo>
                  <a:cubicBezTo>
                    <a:pt x="9281" y="3234"/>
                    <a:pt x="9524" y="3295"/>
                    <a:pt x="9833" y="3371"/>
                  </a:cubicBezTo>
                  <a:lnTo>
                    <a:pt x="9866" y="3379"/>
                  </a:lnTo>
                  <a:cubicBezTo>
                    <a:pt x="10007" y="3416"/>
                    <a:pt x="10169" y="3452"/>
                    <a:pt x="10351" y="3520"/>
                  </a:cubicBezTo>
                  <a:cubicBezTo>
                    <a:pt x="10429" y="3549"/>
                    <a:pt x="10508" y="3579"/>
                    <a:pt x="10586" y="3612"/>
                  </a:cubicBezTo>
                  <a:cubicBezTo>
                    <a:pt x="10361" y="3581"/>
                    <a:pt x="10105" y="3542"/>
                    <a:pt x="9841" y="3497"/>
                  </a:cubicBezTo>
                  <a:cubicBezTo>
                    <a:pt x="9606" y="3457"/>
                    <a:pt x="9410" y="3448"/>
                    <a:pt x="9252" y="3448"/>
                  </a:cubicBezTo>
                  <a:cubicBezTo>
                    <a:pt x="9170" y="3448"/>
                    <a:pt x="9097" y="3450"/>
                    <a:pt x="9035" y="3452"/>
                  </a:cubicBezTo>
                  <a:cubicBezTo>
                    <a:pt x="8976" y="3455"/>
                    <a:pt x="8924" y="3456"/>
                    <a:pt x="8879" y="3456"/>
                  </a:cubicBezTo>
                  <a:cubicBezTo>
                    <a:pt x="8716" y="3456"/>
                    <a:pt x="8636" y="3435"/>
                    <a:pt x="8552" y="3340"/>
                  </a:cubicBezTo>
                  <a:cubicBezTo>
                    <a:pt x="8246" y="2998"/>
                    <a:pt x="8096" y="2947"/>
                    <a:pt x="7380" y="2710"/>
                  </a:cubicBezTo>
                  <a:cubicBezTo>
                    <a:pt x="7174" y="2641"/>
                    <a:pt x="7012" y="2612"/>
                    <a:pt x="6884" y="2612"/>
                  </a:cubicBezTo>
                  <a:cubicBezTo>
                    <a:pt x="6586" y="2612"/>
                    <a:pt x="6467" y="2765"/>
                    <a:pt x="6382" y="2916"/>
                  </a:cubicBezTo>
                  <a:cubicBezTo>
                    <a:pt x="6376" y="2945"/>
                    <a:pt x="6374" y="2951"/>
                    <a:pt x="6369" y="2957"/>
                  </a:cubicBezTo>
                  <a:cubicBezTo>
                    <a:pt x="6361" y="2968"/>
                    <a:pt x="6355" y="2980"/>
                    <a:pt x="6351" y="2986"/>
                  </a:cubicBezTo>
                  <a:cubicBezTo>
                    <a:pt x="6189" y="3152"/>
                    <a:pt x="6200" y="3283"/>
                    <a:pt x="6236" y="3757"/>
                  </a:cubicBezTo>
                  <a:cubicBezTo>
                    <a:pt x="6271" y="4281"/>
                    <a:pt x="6369" y="4424"/>
                    <a:pt x="6818" y="5013"/>
                  </a:cubicBezTo>
                  <a:cubicBezTo>
                    <a:pt x="7227" y="5545"/>
                    <a:pt x="7261" y="5566"/>
                    <a:pt x="7683" y="5820"/>
                  </a:cubicBezTo>
                  <a:cubicBezTo>
                    <a:pt x="7716" y="5836"/>
                    <a:pt x="7748" y="5861"/>
                    <a:pt x="7787" y="5881"/>
                  </a:cubicBezTo>
                  <a:cubicBezTo>
                    <a:pt x="7820" y="5901"/>
                    <a:pt x="7857" y="5924"/>
                    <a:pt x="7896" y="5944"/>
                  </a:cubicBezTo>
                  <a:cubicBezTo>
                    <a:pt x="8428" y="6270"/>
                    <a:pt x="8663" y="6828"/>
                    <a:pt x="8853" y="7276"/>
                  </a:cubicBezTo>
                  <a:lnTo>
                    <a:pt x="8902" y="7389"/>
                  </a:lnTo>
                  <a:cubicBezTo>
                    <a:pt x="9107" y="7868"/>
                    <a:pt x="9643" y="8095"/>
                    <a:pt x="10158" y="8316"/>
                  </a:cubicBezTo>
                  <a:cubicBezTo>
                    <a:pt x="10220" y="8340"/>
                    <a:pt x="10285" y="8369"/>
                    <a:pt x="10363" y="8404"/>
                  </a:cubicBezTo>
                  <a:cubicBezTo>
                    <a:pt x="10868" y="8625"/>
                    <a:pt x="11012" y="8782"/>
                    <a:pt x="11390" y="9539"/>
                  </a:cubicBezTo>
                  <a:cubicBezTo>
                    <a:pt x="11623" y="10006"/>
                    <a:pt x="11943" y="10210"/>
                    <a:pt x="12278" y="10425"/>
                  </a:cubicBezTo>
                  <a:lnTo>
                    <a:pt x="12290" y="10433"/>
                  </a:lnTo>
                  <a:cubicBezTo>
                    <a:pt x="12542" y="10593"/>
                    <a:pt x="12802" y="10761"/>
                    <a:pt x="13070" y="11053"/>
                  </a:cubicBezTo>
                  <a:cubicBezTo>
                    <a:pt x="13189" y="11186"/>
                    <a:pt x="13301" y="11319"/>
                    <a:pt x="13401" y="11456"/>
                  </a:cubicBezTo>
                  <a:cubicBezTo>
                    <a:pt x="13141" y="11241"/>
                    <a:pt x="12943" y="11094"/>
                    <a:pt x="12810" y="11020"/>
                  </a:cubicBezTo>
                  <a:lnTo>
                    <a:pt x="12697" y="10959"/>
                  </a:lnTo>
                  <a:cubicBezTo>
                    <a:pt x="12387" y="10787"/>
                    <a:pt x="12141" y="10654"/>
                    <a:pt x="11619" y="10589"/>
                  </a:cubicBezTo>
                  <a:cubicBezTo>
                    <a:pt x="11464" y="10568"/>
                    <a:pt x="11368" y="10558"/>
                    <a:pt x="11335" y="10535"/>
                  </a:cubicBezTo>
                  <a:cubicBezTo>
                    <a:pt x="11314" y="10521"/>
                    <a:pt x="11314" y="10497"/>
                    <a:pt x="11314" y="10398"/>
                  </a:cubicBezTo>
                  <a:cubicBezTo>
                    <a:pt x="11314" y="10337"/>
                    <a:pt x="11314" y="10263"/>
                    <a:pt x="11306" y="10177"/>
                  </a:cubicBezTo>
                  <a:cubicBezTo>
                    <a:pt x="11265" y="9682"/>
                    <a:pt x="10832" y="9410"/>
                    <a:pt x="10279" y="9064"/>
                  </a:cubicBezTo>
                  <a:lnTo>
                    <a:pt x="10269" y="9058"/>
                  </a:lnTo>
                  <a:cubicBezTo>
                    <a:pt x="9938" y="8852"/>
                    <a:pt x="9444" y="8678"/>
                    <a:pt x="9086" y="8553"/>
                  </a:cubicBezTo>
                  <a:lnTo>
                    <a:pt x="9023" y="8530"/>
                  </a:lnTo>
                  <a:cubicBezTo>
                    <a:pt x="8786" y="8442"/>
                    <a:pt x="8561" y="8363"/>
                    <a:pt x="8483" y="8305"/>
                  </a:cubicBezTo>
                  <a:cubicBezTo>
                    <a:pt x="8374" y="8226"/>
                    <a:pt x="8282" y="7767"/>
                    <a:pt x="8233" y="7522"/>
                  </a:cubicBezTo>
                  <a:lnTo>
                    <a:pt x="8217" y="7448"/>
                  </a:lnTo>
                  <a:cubicBezTo>
                    <a:pt x="8186" y="7293"/>
                    <a:pt x="8160" y="7156"/>
                    <a:pt x="8125" y="7068"/>
                  </a:cubicBezTo>
                  <a:cubicBezTo>
                    <a:pt x="7986" y="6691"/>
                    <a:pt x="7556" y="6691"/>
                    <a:pt x="7394" y="6691"/>
                  </a:cubicBezTo>
                  <a:cubicBezTo>
                    <a:pt x="7173" y="6691"/>
                    <a:pt x="7167" y="6947"/>
                    <a:pt x="7153" y="7452"/>
                  </a:cubicBezTo>
                  <a:lnTo>
                    <a:pt x="7153" y="7458"/>
                  </a:lnTo>
                  <a:cubicBezTo>
                    <a:pt x="7147" y="7735"/>
                    <a:pt x="7137" y="8111"/>
                    <a:pt x="7077" y="8277"/>
                  </a:cubicBezTo>
                  <a:cubicBezTo>
                    <a:pt x="6975" y="8555"/>
                    <a:pt x="6936" y="8614"/>
                    <a:pt x="6850" y="8745"/>
                  </a:cubicBezTo>
                  <a:lnTo>
                    <a:pt x="6832" y="8770"/>
                  </a:lnTo>
                  <a:cubicBezTo>
                    <a:pt x="6805" y="8809"/>
                    <a:pt x="6781" y="8852"/>
                    <a:pt x="6744" y="8903"/>
                  </a:cubicBezTo>
                  <a:cubicBezTo>
                    <a:pt x="6601" y="9130"/>
                    <a:pt x="6599" y="9406"/>
                    <a:pt x="6597" y="9627"/>
                  </a:cubicBezTo>
                  <a:lnTo>
                    <a:pt x="6597" y="9629"/>
                  </a:lnTo>
                  <a:lnTo>
                    <a:pt x="6597" y="9678"/>
                  </a:lnTo>
                  <a:cubicBezTo>
                    <a:pt x="6594" y="9744"/>
                    <a:pt x="6594" y="9809"/>
                    <a:pt x="6586" y="9860"/>
                  </a:cubicBezTo>
                  <a:cubicBezTo>
                    <a:pt x="6566" y="9993"/>
                    <a:pt x="6067" y="11143"/>
                    <a:pt x="5578" y="12217"/>
                  </a:cubicBezTo>
                  <a:cubicBezTo>
                    <a:pt x="5443" y="12240"/>
                    <a:pt x="5443" y="12371"/>
                    <a:pt x="5443" y="12639"/>
                  </a:cubicBezTo>
                  <a:cubicBezTo>
                    <a:pt x="5443" y="13156"/>
                    <a:pt x="5729" y="14908"/>
                    <a:pt x="5829" y="15329"/>
                  </a:cubicBezTo>
                  <a:cubicBezTo>
                    <a:pt x="5850" y="15421"/>
                    <a:pt x="5866" y="15509"/>
                    <a:pt x="5885" y="15591"/>
                  </a:cubicBezTo>
                  <a:lnTo>
                    <a:pt x="5895" y="15634"/>
                  </a:lnTo>
                  <a:cubicBezTo>
                    <a:pt x="5954" y="15920"/>
                    <a:pt x="6011" y="16188"/>
                    <a:pt x="6148" y="16495"/>
                  </a:cubicBezTo>
                  <a:lnTo>
                    <a:pt x="6228" y="16667"/>
                  </a:lnTo>
                  <a:cubicBezTo>
                    <a:pt x="6355" y="16945"/>
                    <a:pt x="6447" y="17146"/>
                    <a:pt x="6447" y="17434"/>
                  </a:cubicBezTo>
                  <a:cubicBezTo>
                    <a:pt x="6447" y="17839"/>
                    <a:pt x="6736" y="18030"/>
                    <a:pt x="6948" y="18173"/>
                  </a:cubicBezTo>
                  <a:lnTo>
                    <a:pt x="6955" y="18177"/>
                  </a:lnTo>
                  <a:cubicBezTo>
                    <a:pt x="6965" y="18181"/>
                    <a:pt x="6971" y="18189"/>
                    <a:pt x="6981" y="18193"/>
                  </a:cubicBezTo>
                  <a:cubicBezTo>
                    <a:pt x="7010" y="18212"/>
                    <a:pt x="7038" y="18230"/>
                    <a:pt x="7061" y="18251"/>
                  </a:cubicBezTo>
                  <a:lnTo>
                    <a:pt x="7063" y="18253"/>
                  </a:lnTo>
                  <a:cubicBezTo>
                    <a:pt x="7231" y="18371"/>
                    <a:pt x="7501" y="18437"/>
                    <a:pt x="7836" y="18515"/>
                  </a:cubicBezTo>
                  <a:lnTo>
                    <a:pt x="7871" y="18521"/>
                  </a:lnTo>
                  <a:cubicBezTo>
                    <a:pt x="8039" y="18562"/>
                    <a:pt x="8213" y="18603"/>
                    <a:pt x="8342" y="18650"/>
                  </a:cubicBezTo>
                  <a:cubicBezTo>
                    <a:pt x="8694" y="18776"/>
                    <a:pt x="8884" y="18866"/>
                    <a:pt x="9371" y="19247"/>
                  </a:cubicBezTo>
                  <a:cubicBezTo>
                    <a:pt x="9649" y="19466"/>
                    <a:pt x="9931" y="19519"/>
                    <a:pt x="10204" y="19572"/>
                  </a:cubicBezTo>
                  <a:cubicBezTo>
                    <a:pt x="10424" y="19613"/>
                    <a:pt x="10652" y="19654"/>
                    <a:pt x="10862" y="19806"/>
                  </a:cubicBezTo>
                  <a:cubicBezTo>
                    <a:pt x="11155" y="20014"/>
                    <a:pt x="11531" y="20137"/>
                    <a:pt x="11898" y="20258"/>
                  </a:cubicBezTo>
                  <a:lnTo>
                    <a:pt x="11940" y="20274"/>
                  </a:lnTo>
                  <a:cubicBezTo>
                    <a:pt x="12196" y="20358"/>
                    <a:pt x="12438" y="20434"/>
                    <a:pt x="12636" y="20542"/>
                  </a:cubicBezTo>
                  <a:lnTo>
                    <a:pt x="12652" y="20550"/>
                  </a:lnTo>
                  <a:cubicBezTo>
                    <a:pt x="12571" y="20513"/>
                    <a:pt x="12485" y="20483"/>
                    <a:pt x="12403" y="20462"/>
                  </a:cubicBezTo>
                  <a:cubicBezTo>
                    <a:pt x="12233" y="20421"/>
                    <a:pt x="12014" y="20356"/>
                    <a:pt x="11805" y="20288"/>
                  </a:cubicBezTo>
                  <a:lnTo>
                    <a:pt x="11715" y="20264"/>
                  </a:lnTo>
                  <a:cubicBezTo>
                    <a:pt x="11425" y="20176"/>
                    <a:pt x="11124" y="20086"/>
                    <a:pt x="10913" y="20045"/>
                  </a:cubicBezTo>
                  <a:cubicBezTo>
                    <a:pt x="10733" y="20012"/>
                    <a:pt x="10510" y="20002"/>
                    <a:pt x="10240" y="19992"/>
                  </a:cubicBezTo>
                  <a:cubicBezTo>
                    <a:pt x="9958" y="19979"/>
                    <a:pt x="9608" y="19967"/>
                    <a:pt x="9250" y="19908"/>
                  </a:cubicBezTo>
                  <a:cubicBezTo>
                    <a:pt x="8951" y="19861"/>
                    <a:pt x="8780" y="19738"/>
                    <a:pt x="8626" y="19630"/>
                  </a:cubicBezTo>
                  <a:cubicBezTo>
                    <a:pt x="8495" y="19536"/>
                    <a:pt x="8358" y="19440"/>
                    <a:pt x="8187" y="19440"/>
                  </a:cubicBezTo>
                  <a:cubicBezTo>
                    <a:pt x="8143" y="19440"/>
                    <a:pt x="8095" y="19447"/>
                    <a:pt x="8045" y="19462"/>
                  </a:cubicBezTo>
                  <a:cubicBezTo>
                    <a:pt x="7998" y="19476"/>
                    <a:pt x="7941" y="19483"/>
                    <a:pt x="7879" y="19483"/>
                  </a:cubicBezTo>
                  <a:cubicBezTo>
                    <a:pt x="7620" y="19483"/>
                    <a:pt x="7272" y="19375"/>
                    <a:pt x="7143" y="19327"/>
                  </a:cubicBezTo>
                  <a:cubicBezTo>
                    <a:pt x="7125" y="19320"/>
                    <a:pt x="7107" y="19317"/>
                    <a:pt x="7089" y="19317"/>
                  </a:cubicBezTo>
                  <a:cubicBezTo>
                    <a:pt x="7051" y="19317"/>
                    <a:pt x="7016" y="19331"/>
                    <a:pt x="6989" y="19357"/>
                  </a:cubicBezTo>
                  <a:cubicBezTo>
                    <a:pt x="6946" y="19396"/>
                    <a:pt x="6930" y="19450"/>
                    <a:pt x="6940" y="19507"/>
                  </a:cubicBezTo>
                  <a:lnTo>
                    <a:pt x="6944" y="19513"/>
                  </a:lnTo>
                  <a:lnTo>
                    <a:pt x="6944" y="19517"/>
                  </a:lnTo>
                  <a:cubicBezTo>
                    <a:pt x="6944" y="19521"/>
                    <a:pt x="6946" y="19531"/>
                    <a:pt x="6948" y="19542"/>
                  </a:cubicBezTo>
                  <a:cubicBezTo>
                    <a:pt x="7032" y="19902"/>
                    <a:pt x="7122" y="20245"/>
                    <a:pt x="7221" y="20554"/>
                  </a:cubicBezTo>
                  <a:cubicBezTo>
                    <a:pt x="7296" y="20800"/>
                    <a:pt x="7368" y="21033"/>
                    <a:pt x="7427" y="21227"/>
                  </a:cubicBezTo>
                  <a:cubicBezTo>
                    <a:pt x="7450" y="21303"/>
                    <a:pt x="7470" y="21369"/>
                    <a:pt x="7487" y="21420"/>
                  </a:cubicBezTo>
                  <a:cubicBezTo>
                    <a:pt x="7507" y="21481"/>
                    <a:pt x="7519" y="21524"/>
                    <a:pt x="7527" y="21555"/>
                  </a:cubicBezTo>
                  <a:cubicBezTo>
                    <a:pt x="7529" y="21596"/>
                    <a:pt x="7442" y="21768"/>
                    <a:pt x="7388" y="21872"/>
                  </a:cubicBezTo>
                  <a:lnTo>
                    <a:pt x="7329" y="21993"/>
                  </a:lnTo>
                  <a:cubicBezTo>
                    <a:pt x="7186" y="22281"/>
                    <a:pt x="7002" y="23069"/>
                    <a:pt x="7002" y="23267"/>
                  </a:cubicBezTo>
                  <a:cubicBezTo>
                    <a:pt x="7002" y="23899"/>
                    <a:pt x="6946" y="24382"/>
                    <a:pt x="6854" y="24530"/>
                  </a:cubicBezTo>
                  <a:cubicBezTo>
                    <a:pt x="6719" y="24744"/>
                    <a:pt x="6736" y="24961"/>
                    <a:pt x="6754" y="25211"/>
                  </a:cubicBezTo>
                  <a:cubicBezTo>
                    <a:pt x="6764" y="25358"/>
                    <a:pt x="6775" y="25501"/>
                    <a:pt x="6764" y="25667"/>
                  </a:cubicBezTo>
                  <a:cubicBezTo>
                    <a:pt x="6740" y="26023"/>
                    <a:pt x="6865" y="26602"/>
                    <a:pt x="6948" y="26987"/>
                  </a:cubicBezTo>
                  <a:lnTo>
                    <a:pt x="6957" y="27022"/>
                  </a:lnTo>
                  <a:cubicBezTo>
                    <a:pt x="7000" y="27212"/>
                    <a:pt x="7006" y="27257"/>
                    <a:pt x="7008" y="27267"/>
                  </a:cubicBezTo>
                  <a:cubicBezTo>
                    <a:pt x="7008" y="27451"/>
                    <a:pt x="7176" y="27537"/>
                    <a:pt x="7482" y="27686"/>
                  </a:cubicBezTo>
                  <a:lnTo>
                    <a:pt x="7611" y="27752"/>
                  </a:lnTo>
                  <a:cubicBezTo>
                    <a:pt x="8025" y="27959"/>
                    <a:pt x="8424" y="28229"/>
                    <a:pt x="8675" y="28480"/>
                  </a:cubicBezTo>
                  <a:cubicBezTo>
                    <a:pt x="8847" y="28652"/>
                    <a:pt x="9138" y="28748"/>
                    <a:pt x="9451" y="28853"/>
                  </a:cubicBezTo>
                  <a:lnTo>
                    <a:pt x="9477" y="28863"/>
                  </a:lnTo>
                  <a:cubicBezTo>
                    <a:pt x="9790" y="28965"/>
                    <a:pt x="10111" y="29072"/>
                    <a:pt x="10302" y="29248"/>
                  </a:cubicBezTo>
                  <a:cubicBezTo>
                    <a:pt x="10402" y="29340"/>
                    <a:pt x="10490" y="29434"/>
                    <a:pt x="10562" y="29516"/>
                  </a:cubicBezTo>
                  <a:cubicBezTo>
                    <a:pt x="10253" y="29368"/>
                    <a:pt x="9931" y="29217"/>
                    <a:pt x="9811" y="29164"/>
                  </a:cubicBezTo>
                  <a:lnTo>
                    <a:pt x="9698" y="29115"/>
                  </a:lnTo>
                  <a:cubicBezTo>
                    <a:pt x="9471" y="29012"/>
                    <a:pt x="9158" y="28873"/>
                    <a:pt x="8843" y="28840"/>
                  </a:cubicBezTo>
                  <a:cubicBezTo>
                    <a:pt x="8618" y="28818"/>
                    <a:pt x="8115" y="28501"/>
                    <a:pt x="7908" y="28351"/>
                  </a:cubicBezTo>
                  <a:cubicBezTo>
                    <a:pt x="7881" y="28333"/>
                    <a:pt x="7850" y="28324"/>
                    <a:pt x="7819" y="28324"/>
                  </a:cubicBezTo>
                  <a:cubicBezTo>
                    <a:pt x="7787" y="28324"/>
                    <a:pt x="7756" y="28333"/>
                    <a:pt x="7728" y="28351"/>
                  </a:cubicBezTo>
                  <a:cubicBezTo>
                    <a:pt x="7677" y="28390"/>
                    <a:pt x="7652" y="28454"/>
                    <a:pt x="7667" y="28519"/>
                  </a:cubicBezTo>
                  <a:cubicBezTo>
                    <a:pt x="7675" y="28554"/>
                    <a:pt x="7814" y="29027"/>
                    <a:pt x="7951" y="29333"/>
                  </a:cubicBezTo>
                  <a:cubicBezTo>
                    <a:pt x="7971" y="29383"/>
                    <a:pt x="7994" y="29430"/>
                    <a:pt x="8014" y="29473"/>
                  </a:cubicBezTo>
                  <a:lnTo>
                    <a:pt x="8039" y="29518"/>
                  </a:lnTo>
                  <a:cubicBezTo>
                    <a:pt x="8133" y="29718"/>
                    <a:pt x="8203" y="29861"/>
                    <a:pt x="8182" y="30007"/>
                  </a:cubicBezTo>
                  <a:cubicBezTo>
                    <a:pt x="8156" y="30187"/>
                    <a:pt x="8260" y="30322"/>
                    <a:pt x="8362" y="30453"/>
                  </a:cubicBezTo>
                  <a:lnTo>
                    <a:pt x="8379" y="30469"/>
                  </a:lnTo>
                  <a:cubicBezTo>
                    <a:pt x="8469" y="30581"/>
                    <a:pt x="8567" y="30710"/>
                    <a:pt x="8595" y="30882"/>
                  </a:cubicBezTo>
                  <a:cubicBezTo>
                    <a:pt x="8655" y="31242"/>
                    <a:pt x="8735" y="31936"/>
                    <a:pt x="8597" y="32511"/>
                  </a:cubicBezTo>
                  <a:cubicBezTo>
                    <a:pt x="8542" y="32748"/>
                    <a:pt x="8434" y="33122"/>
                    <a:pt x="8342" y="33442"/>
                  </a:cubicBezTo>
                  <a:cubicBezTo>
                    <a:pt x="8338" y="32914"/>
                    <a:pt x="8340" y="32552"/>
                    <a:pt x="8356" y="32386"/>
                  </a:cubicBezTo>
                  <a:cubicBezTo>
                    <a:pt x="8391" y="31922"/>
                    <a:pt x="8289" y="31257"/>
                    <a:pt x="8182" y="30786"/>
                  </a:cubicBezTo>
                  <a:cubicBezTo>
                    <a:pt x="8123" y="30536"/>
                    <a:pt x="7969" y="30346"/>
                    <a:pt x="7847" y="30193"/>
                  </a:cubicBezTo>
                  <a:lnTo>
                    <a:pt x="7838" y="30187"/>
                  </a:lnTo>
                  <a:cubicBezTo>
                    <a:pt x="7707" y="30023"/>
                    <a:pt x="7599" y="29884"/>
                    <a:pt x="7599" y="29720"/>
                  </a:cubicBezTo>
                  <a:cubicBezTo>
                    <a:pt x="7599" y="29239"/>
                    <a:pt x="7429" y="28765"/>
                    <a:pt x="7145" y="28448"/>
                  </a:cubicBezTo>
                  <a:cubicBezTo>
                    <a:pt x="6887" y="28155"/>
                    <a:pt x="6662" y="27905"/>
                    <a:pt x="6599" y="27292"/>
                  </a:cubicBezTo>
                  <a:cubicBezTo>
                    <a:pt x="6597" y="27255"/>
                    <a:pt x="6590" y="27220"/>
                    <a:pt x="6588" y="27185"/>
                  </a:cubicBezTo>
                  <a:cubicBezTo>
                    <a:pt x="6580" y="27101"/>
                    <a:pt x="6570" y="27022"/>
                    <a:pt x="6566" y="26948"/>
                  </a:cubicBezTo>
                  <a:cubicBezTo>
                    <a:pt x="6525" y="26514"/>
                    <a:pt x="6500" y="26275"/>
                    <a:pt x="6378" y="26005"/>
                  </a:cubicBezTo>
                  <a:cubicBezTo>
                    <a:pt x="6286" y="25798"/>
                    <a:pt x="6376" y="25362"/>
                    <a:pt x="6419" y="25215"/>
                  </a:cubicBezTo>
                  <a:cubicBezTo>
                    <a:pt x="6437" y="25150"/>
                    <a:pt x="6414" y="25082"/>
                    <a:pt x="6357" y="25043"/>
                  </a:cubicBezTo>
                  <a:cubicBezTo>
                    <a:pt x="6333" y="25025"/>
                    <a:pt x="6300" y="25014"/>
                    <a:pt x="6269" y="25014"/>
                  </a:cubicBezTo>
                  <a:cubicBezTo>
                    <a:pt x="6234" y="25014"/>
                    <a:pt x="6202" y="25025"/>
                    <a:pt x="6177" y="25047"/>
                  </a:cubicBezTo>
                  <a:cubicBezTo>
                    <a:pt x="6142" y="25074"/>
                    <a:pt x="5737" y="25383"/>
                    <a:pt x="5488" y="25737"/>
                  </a:cubicBezTo>
                  <a:cubicBezTo>
                    <a:pt x="5250" y="26074"/>
                    <a:pt x="5117" y="26201"/>
                    <a:pt x="4592" y="26596"/>
                  </a:cubicBezTo>
                  <a:cubicBezTo>
                    <a:pt x="4352" y="26774"/>
                    <a:pt x="4105" y="27030"/>
                    <a:pt x="3902" y="27257"/>
                  </a:cubicBezTo>
                  <a:cubicBezTo>
                    <a:pt x="3978" y="27056"/>
                    <a:pt x="4060" y="26846"/>
                    <a:pt x="4137" y="26680"/>
                  </a:cubicBezTo>
                  <a:cubicBezTo>
                    <a:pt x="4295" y="26346"/>
                    <a:pt x="4448" y="26220"/>
                    <a:pt x="4700" y="26007"/>
                  </a:cubicBezTo>
                  <a:lnTo>
                    <a:pt x="4755" y="25964"/>
                  </a:lnTo>
                  <a:cubicBezTo>
                    <a:pt x="4858" y="25880"/>
                    <a:pt x="4972" y="25782"/>
                    <a:pt x="5105" y="25657"/>
                  </a:cubicBezTo>
                  <a:cubicBezTo>
                    <a:pt x="5488" y="25299"/>
                    <a:pt x="5574" y="25127"/>
                    <a:pt x="5680" y="24910"/>
                  </a:cubicBezTo>
                  <a:cubicBezTo>
                    <a:pt x="5727" y="24820"/>
                    <a:pt x="5774" y="24720"/>
                    <a:pt x="5854" y="24591"/>
                  </a:cubicBezTo>
                  <a:cubicBezTo>
                    <a:pt x="5905" y="24509"/>
                    <a:pt x="5958" y="24423"/>
                    <a:pt x="6016" y="24337"/>
                  </a:cubicBezTo>
                  <a:cubicBezTo>
                    <a:pt x="6048" y="24286"/>
                    <a:pt x="6081" y="24235"/>
                    <a:pt x="6116" y="24182"/>
                  </a:cubicBezTo>
                  <a:lnTo>
                    <a:pt x="6126" y="24165"/>
                  </a:lnTo>
                  <a:cubicBezTo>
                    <a:pt x="6343" y="23830"/>
                    <a:pt x="6568" y="23484"/>
                    <a:pt x="6693" y="23185"/>
                  </a:cubicBezTo>
                  <a:cubicBezTo>
                    <a:pt x="6824" y="22868"/>
                    <a:pt x="6781" y="22459"/>
                    <a:pt x="6740" y="22099"/>
                  </a:cubicBezTo>
                  <a:cubicBezTo>
                    <a:pt x="6721" y="21948"/>
                    <a:pt x="6703" y="21772"/>
                    <a:pt x="6703" y="21608"/>
                  </a:cubicBezTo>
                  <a:cubicBezTo>
                    <a:pt x="6703" y="21107"/>
                    <a:pt x="6664" y="20779"/>
                    <a:pt x="6560" y="20362"/>
                  </a:cubicBezTo>
                  <a:cubicBezTo>
                    <a:pt x="6531" y="20247"/>
                    <a:pt x="6511" y="20145"/>
                    <a:pt x="6494" y="20053"/>
                  </a:cubicBezTo>
                  <a:cubicBezTo>
                    <a:pt x="6488" y="20029"/>
                    <a:pt x="6484" y="20004"/>
                    <a:pt x="6478" y="19981"/>
                  </a:cubicBezTo>
                  <a:lnTo>
                    <a:pt x="6478" y="19979"/>
                  </a:lnTo>
                  <a:cubicBezTo>
                    <a:pt x="6439" y="19775"/>
                    <a:pt x="6406" y="19595"/>
                    <a:pt x="6314" y="19400"/>
                  </a:cubicBezTo>
                  <a:cubicBezTo>
                    <a:pt x="6271" y="19315"/>
                    <a:pt x="6253" y="19177"/>
                    <a:pt x="6232" y="19034"/>
                  </a:cubicBezTo>
                  <a:lnTo>
                    <a:pt x="6224" y="18983"/>
                  </a:lnTo>
                  <a:cubicBezTo>
                    <a:pt x="6193" y="18748"/>
                    <a:pt x="6159" y="18486"/>
                    <a:pt x="6024" y="18275"/>
                  </a:cubicBezTo>
                  <a:cubicBezTo>
                    <a:pt x="5917" y="18118"/>
                    <a:pt x="5925" y="17960"/>
                    <a:pt x="5938" y="17743"/>
                  </a:cubicBezTo>
                  <a:lnTo>
                    <a:pt x="5942" y="17708"/>
                  </a:lnTo>
                  <a:cubicBezTo>
                    <a:pt x="5948" y="17592"/>
                    <a:pt x="5956" y="17463"/>
                    <a:pt x="5944" y="17316"/>
                  </a:cubicBezTo>
                  <a:cubicBezTo>
                    <a:pt x="5925" y="17117"/>
                    <a:pt x="5862" y="16927"/>
                    <a:pt x="5799" y="16741"/>
                  </a:cubicBezTo>
                  <a:lnTo>
                    <a:pt x="5784" y="16700"/>
                  </a:lnTo>
                  <a:cubicBezTo>
                    <a:pt x="5719" y="16505"/>
                    <a:pt x="5655" y="16319"/>
                    <a:pt x="5668" y="16170"/>
                  </a:cubicBezTo>
                  <a:cubicBezTo>
                    <a:pt x="5696" y="15888"/>
                    <a:pt x="5555" y="15564"/>
                    <a:pt x="5416" y="15253"/>
                  </a:cubicBezTo>
                  <a:lnTo>
                    <a:pt x="5385" y="15182"/>
                  </a:lnTo>
                  <a:cubicBezTo>
                    <a:pt x="5338" y="15065"/>
                    <a:pt x="5287" y="14949"/>
                    <a:pt x="5246" y="14828"/>
                  </a:cubicBezTo>
                  <a:cubicBezTo>
                    <a:pt x="5083" y="14376"/>
                    <a:pt x="5048" y="13741"/>
                    <a:pt x="5048" y="13735"/>
                  </a:cubicBezTo>
                  <a:lnTo>
                    <a:pt x="5048" y="13733"/>
                  </a:lnTo>
                  <a:cubicBezTo>
                    <a:pt x="5044" y="13664"/>
                    <a:pt x="4997" y="13606"/>
                    <a:pt x="4931" y="13592"/>
                  </a:cubicBezTo>
                  <a:cubicBezTo>
                    <a:pt x="4920" y="13590"/>
                    <a:pt x="4908" y="13588"/>
                    <a:pt x="4897" y="13588"/>
                  </a:cubicBezTo>
                  <a:cubicBezTo>
                    <a:pt x="4842" y="13588"/>
                    <a:pt x="4792" y="13616"/>
                    <a:pt x="4761" y="13662"/>
                  </a:cubicBezTo>
                  <a:cubicBezTo>
                    <a:pt x="4725" y="13725"/>
                    <a:pt x="4618" y="13858"/>
                    <a:pt x="4506" y="14001"/>
                  </a:cubicBezTo>
                  <a:cubicBezTo>
                    <a:pt x="4315" y="14247"/>
                    <a:pt x="4051" y="14584"/>
                    <a:pt x="3798" y="14967"/>
                  </a:cubicBezTo>
                  <a:cubicBezTo>
                    <a:pt x="3634" y="15212"/>
                    <a:pt x="3511" y="15350"/>
                    <a:pt x="3391" y="15483"/>
                  </a:cubicBezTo>
                  <a:lnTo>
                    <a:pt x="3384" y="15491"/>
                  </a:lnTo>
                  <a:cubicBezTo>
                    <a:pt x="3217" y="15675"/>
                    <a:pt x="3078" y="15830"/>
                    <a:pt x="2893" y="16229"/>
                  </a:cubicBezTo>
                  <a:cubicBezTo>
                    <a:pt x="2699" y="16647"/>
                    <a:pt x="2464" y="16892"/>
                    <a:pt x="2192" y="17179"/>
                  </a:cubicBezTo>
                  <a:lnTo>
                    <a:pt x="2190" y="17181"/>
                  </a:lnTo>
                  <a:cubicBezTo>
                    <a:pt x="2167" y="17207"/>
                    <a:pt x="2141" y="17232"/>
                    <a:pt x="2118" y="17258"/>
                  </a:cubicBezTo>
                  <a:cubicBezTo>
                    <a:pt x="1997" y="17385"/>
                    <a:pt x="1873" y="17518"/>
                    <a:pt x="1740" y="17682"/>
                  </a:cubicBezTo>
                  <a:cubicBezTo>
                    <a:pt x="1253" y="18273"/>
                    <a:pt x="1138" y="18425"/>
                    <a:pt x="788" y="19198"/>
                  </a:cubicBezTo>
                  <a:cubicBezTo>
                    <a:pt x="645" y="19513"/>
                    <a:pt x="438" y="19953"/>
                    <a:pt x="244" y="20360"/>
                  </a:cubicBezTo>
                  <a:cubicBezTo>
                    <a:pt x="383" y="19613"/>
                    <a:pt x="489" y="19147"/>
                    <a:pt x="557" y="18973"/>
                  </a:cubicBezTo>
                  <a:cubicBezTo>
                    <a:pt x="635" y="18774"/>
                    <a:pt x="674" y="18619"/>
                    <a:pt x="708" y="18468"/>
                  </a:cubicBezTo>
                  <a:lnTo>
                    <a:pt x="725" y="18400"/>
                  </a:lnTo>
                  <a:cubicBezTo>
                    <a:pt x="762" y="18230"/>
                    <a:pt x="802" y="18052"/>
                    <a:pt x="903" y="17803"/>
                  </a:cubicBezTo>
                  <a:cubicBezTo>
                    <a:pt x="1007" y="17537"/>
                    <a:pt x="1246" y="17363"/>
                    <a:pt x="1494" y="17179"/>
                  </a:cubicBezTo>
                  <a:cubicBezTo>
                    <a:pt x="1672" y="17046"/>
                    <a:pt x="1875" y="16894"/>
                    <a:pt x="2020" y="16702"/>
                  </a:cubicBezTo>
                  <a:cubicBezTo>
                    <a:pt x="2343" y="16272"/>
                    <a:pt x="2497" y="15943"/>
                    <a:pt x="2531" y="15593"/>
                  </a:cubicBezTo>
                  <a:cubicBezTo>
                    <a:pt x="2548" y="15464"/>
                    <a:pt x="2560" y="15458"/>
                    <a:pt x="2660" y="15401"/>
                  </a:cubicBezTo>
                  <a:cubicBezTo>
                    <a:pt x="2720" y="15368"/>
                    <a:pt x="2797" y="15321"/>
                    <a:pt x="2893" y="15245"/>
                  </a:cubicBezTo>
                  <a:cubicBezTo>
                    <a:pt x="3012" y="15143"/>
                    <a:pt x="3145" y="15018"/>
                    <a:pt x="3329" y="14844"/>
                  </a:cubicBezTo>
                  <a:lnTo>
                    <a:pt x="3364" y="14813"/>
                  </a:lnTo>
                  <a:cubicBezTo>
                    <a:pt x="3487" y="14697"/>
                    <a:pt x="3614" y="14578"/>
                    <a:pt x="3757" y="14447"/>
                  </a:cubicBezTo>
                  <a:cubicBezTo>
                    <a:pt x="4021" y="14210"/>
                    <a:pt x="4013" y="13811"/>
                    <a:pt x="4004" y="13459"/>
                  </a:cubicBezTo>
                  <a:cubicBezTo>
                    <a:pt x="4000" y="13293"/>
                    <a:pt x="3994" y="13089"/>
                    <a:pt x="4041" y="12978"/>
                  </a:cubicBezTo>
                  <a:cubicBezTo>
                    <a:pt x="4105" y="12821"/>
                    <a:pt x="4266" y="12761"/>
                    <a:pt x="4438" y="12698"/>
                  </a:cubicBezTo>
                  <a:cubicBezTo>
                    <a:pt x="4542" y="12659"/>
                    <a:pt x="4653" y="12618"/>
                    <a:pt x="4729" y="12545"/>
                  </a:cubicBezTo>
                  <a:cubicBezTo>
                    <a:pt x="4831" y="12442"/>
                    <a:pt x="5005" y="12068"/>
                    <a:pt x="5281" y="11464"/>
                  </a:cubicBezTo>
                  <a:lnTo>
                    <a:pt x="5353" y="11309"/>
                  </a:lnTo>
                  <a:cubicBezTo>
                    <a:pt x="5445" y="11112"/>
                    <a:pt x="5533" y="10922"/>
                    <a:pt x="5600" y="10779"/>
                  </a:cubicBezTo>
                  <a:cubicBezTo>
                    <a:pt x="5774" y="10435"/>
                    <a:pt x="5852" y="10073"/>
                    <a:pt x="5903" y="9838"/>
                  </a:cubicBezTo>
                  <a:lnTo>
                    <a:pt x="5905" y="9826"/>
                  </a:lnTo>
                  <a:cubicBezTo>
                    <a:pt x="5921" y="9756"/>
                    <a:pt x="5944" y="9643"/>
                    <a:pt x="5954" y="9621"/>
                  </a:cubicBezTo>
                  <a:cubicBezTo>
                    <a:pt x="6016" y="9527"/>
                    <a:pt x="6016" y="9386"/>
                    <a:pt x="6005" y="9167"/>
                  </a:cubicBezTo>
                  <a:cubicBezTo>
                    <a:pt x="5999" y="9054"/>
                    <a:pt x="5995" y="8925"/>
                    <a:pt x="6009" y="8835"/>
                  </a:cubicBezTo>
                  <a:cubicBezTo>
                    <a:pt x="6026" y="8739"/>
                    <a:pt x="6075" y="8473"/>
                    <a:pt x="6128" y="8189"/>
                  </a:cubicBezTo>
                  <a:lnTo>
                    <a:pt x="6140" y="8119"/>
                  </a:lnTo>
                  <a:cubicBezTo>
                    <a:pt x="6220" y="7716"/>
                    <a:pt x="6302" y="7299"/>
                    <a:pt x="6320" y="7143"/>
                  </a:cubicBezTo>
                  <a:cubicBezTo>
                    <a:pt x="6355" y="6861"/>
                    <a:pt x="6239" y="6663"/>
                    <a:pt x="6116" y="6452"/>
                  </a:cubicBezTo>
                  <a:lnTo>
                    <a:pt x="6110" y="6442"/>
                  </a:lnTo>
                  <a:cubicBezTo>
                    <a:pt x="6087" y="6405"/>
                    <a:pt x="6065" y="6364"/>
                    <a:pt x="6040" y="6325"/>
                  </a:cubicBezTo>
                  <a:cubicBezTo>
                    <a:pt x="5985" y="6223"/>
                    <a:pt x="5938" y="6104"/>
                    <a:pt x="5887" y="5981"/>
                  </a:cubicBezTo>
                  <a:lnTo>
                    <a:pt x="5880" y="5961"/>
                  </a:lnTo>
                  <a:cubicBezTo>
                    <a:pt x="5809" y="5775"/>
                    <a:pt x="5727" y="5566"/>
                    <a:pt x="5588" y="5351"/>
                  </a:cubicBezTo>
                  <a:cubicBezTo>
                    <a:pt x="5385" y="5036"/>
                    <a:pt x="5314" y="4809"/>
                    <a:pt x="5312" y="4805"/>
                  </a:cubicBezTo>
                  <a:cubicBezTo>
                    <a:pt x="5297" y="4758"/>
                    <a:pt x="5261" y="4719"/>
                    <a:pt x="5211" y="4703"/>
                  </a:cubicBezTo>
                  <a:cubicBezTo>
                    <a:pt x="5196" y="4698"/>
                    <a:pt x="5181" y="4696"/>
                    <a:pt x="5166" y="4696"/>
                  </a:cubicBezTo>
                  <a:cubicBezTo>
                    <a:pt x="5130" y="4696"/>
                    <a:pt x="5096" y="4708"/>
                    <a:pt x="5068" y="4731"/>
                  </a:cubicBezTo>
                  <a:cubicBezTo>
                    <a:pt x="5027" y="4764"/>
                    <a:pt x="4925" y="4838"/>
                    <a:pt x="4808" y="4917"/>
                  </a:cubicBezTo>
                  <a:lnTo>
                    <a:pt x="4739" y="4964"/>
                  </a:lnTo>
                  <a:cubicBezTo>
                    <a:pt x="4403" y="5196"/>
                    <a:pt x="3943" y="5511"/>
                    <a:pt x="3745" y="5709"/>
                  </a:cubicBezTo>
                  <a:cubicBezTo>
                    <a:pt x="3693" y="5760"/>
                    <a:pt x="3634" y="5813"/>
                    <a:pt x="3564" y="5875"/>
                  </a:cubicBezTo>
                  <a:lnTo>
                    <a:pt x="3534" y="5903"/>
                  </a:lnTo>
                  <a:cubicBezTo>
                    <a:pt x="3223" y="6182"/>
                    <a:pt x="2795" y="6560"/>
                    <a:pt x="2703" y="6992"/>
                  </a:cubicBezTo>
                  <a:cubicBezTo>
                    <a:pt x="2654" y="7223"/>
                    <a:pt x="2562" y="7481"/>
                    <a:pt x="2484" y="7706"/>
                  </a:cubicBezTo>
                  <a:cubicBezTo>
                    <a:pt x="2382" y="7999"/>
                    <a:pt x="2306" y="8215"/>
                    <a:pt x="2286" y="8387"/>
                  </a:cubicBezTo>
                  <a:cubicBezTo>
                    <a:pt x="2259" y="8618"/>
                    <a:pt x="2018" y="9001"/>
                    <a:pt x="1762" y="9404"/>
                  </a:cubicBezTo>
                  <a:lnTo>
                    <a:pt x="1619" y="9635"/>
                  </a:lnTo>
                  <a:cubicBezTo>
                    <a:pt x="1451" y="9905"/>
                    <a:pt x="1345" y="10122"/>
                    <a:pt x="1228" y="10378"/>
                  </a:cubicBezTo>
                  <a:cubicBezTo>
                    <a:pt x="1124" y="10609"/>
                    <a:pt x="1013" y="10844"/>
                    <a:pt x="823" y="11153"/>
                  </a:cubicBezTo>
                  <a:cubicBezTo>
                    <a:pt x="680" y="11387"/>
                    <a:pt x="537" y="11601"/>
                    <a:pt x="428" y="11763"/>
                  </a:cubicBezTo>
                  <a:cubicBezTo>
                    <a:pt x="496" y="11452"/>
                    <a:pt x="598" y="11033"/>
                    <a:pt x="684" y="10848"/>
                  </a:cubicBezTo>
                  <a:lnTo>
                    <a:pt x="747" y="10711"/>
                  </a:lnTo>
                  <a:cubicBezTo>
                    <a:pt x="870" y="10447"/>
                    <a:pt x="911" y="10357"/>
                    <a:pt x="972" y="9985"/>
                  </a:cubicBezTo>
                  <a:cubicBezTo>
                    <a:pt x="1034" y="9619"/>
                    <a:pt x="1216" y="9437"/>
                    <a:pt x="1514" y="9138"/>
                  </a:cubicBezTo>
                  <a:cubicBezTo>
                    <a:pt x="1772" y="8880"/>
                    <a:pt x="1823" y="8696"/>
                    <a:pt x="1897" y="8420"/>
                  </a:cubicBezTo>
                  <a:cubicBezTo>
                    <a:pt x="1922" y="8330"/>
                    <a:pt x="1952" y="8219"/>
                    <a:pt x="1999" y="8076"/>
                  </a:cubicBezTo>
                  <a:cubicBezTo>
                    <a:pt x="2171" y="7565"/>
                    <a:pt x="2208" y="7389"/>
                    <a:pt x="2282" y="6916"/>
                  </a:cubicBezTo>
                  <a:cubicBezTo>
                    <a:pt x="2335" y="6562"/>
                    <a:pt x="2603" y="6317"/>
                    <a:pt x="2975" y="5979"/>
                  </a:cubicBezTo>
                  <a:lnTo>
                    <a:pt x="3098" y="5867"/>
                  </a:lnTo>
                  <a:cubicBezTo>
                    <a:pt x="3548" y="5453"/>
                    <a:pt x="3693" y="5273"/>
                    <a:pt x="4045" y="4811"/>
                  </a:cubicBezTo>
                  <a:cubicBezTo>
                    <a:pt x="4250" y="4545"/>
                    <a:pt x="4438" y="4490"/>
                    <a:pt x="4604" y="4441"/>
                  </a:cubicBezTo>
                  <a:cubicBezTo>
                    <a:pt x="4698" y="4412"/>
                    <a:pt x="4786" y="4383"/>
                    <a:pt x="4870" y="4330"/>
                  </a:cubicBezTo>
                  <a:cubicBezTo>
                    <a:pt x="5064" y="4203"/>
                    <a:pt x="5089" y="4021"/>
                    <a:pt x="5115" y="3831"/>
                  </a:cubicBezTo>
                  <a:cubicBezTo>
                    <a:pt x="5128" y="3733"/>
                    <a:pt x="5144" y="3635"/>
                    <a:pt x="5175" y="3520"/>
                  </a:cubicBezTo>
                  <a:cubicBezTo>
                    <a:pt x="5205" y="3407"/>
                    <a:pt x="5236" y="3315"/>
                    <a:pt x="5277" y="3215"/>
                  </a:cubicBezTo>
                  <a:lnTo>
                    <a:pt x="5283" y="3197"/>
                  </a:lnTo>
                  <a:cubicBezTo>
                    <a:pt x="5342" y="3041"/>
                    <a:pt x="5400" y="2894"/>
                    <a:pt x="5422" y="2593"/>
                  </a:cubicBezTo>
                  <a:cubicBezTo>
                    <a:pt x="5434" y="2419"/>
                    <a:pt x="5512" y="2382"/>
                    <a:pt x="5655" y="2315"/>
                  </a:cubicBezTo>
                  <a:cubicBezTo>
                    <a:pt x="5768" y="2262"/>
                    <a:pt x="5907" y="2194"/>
                    <a:pt x="5987" y="2031"/>
                  </a:cubicBezTo>
                  <a:cubicBezTo>
                    <a:pt x="6038" y="1922"/>
                    <a:pt x="6058" y="1652"/>
                    <a:pt x="6061" y="1341"/>
                  </a:cubicBezTo>
                  <a:cubicBezTo>
                    <a:pt x="6065" y="899"/>
                    <a:pt x="6034" y="371"/>
                    <a:pt x="6016" y="103"/>
                  </a:cubicBezTo>
                  <a:close/>
                  <a:moveTo>
                    <a:pt x="5895" y="1"/>
                  </a:moveTo>
                  <a:lnTo>
                    <a:pt x="5901" y="64"/>
                  </a:lnTo>
                  <a:cubicBezTo>
                    <a:pt x="5954" y="832"/>
                    <a:pt x="5985" y="1799"/>
                    <a:pt x="5887" y="2004"/>
                  </a:cubicBezTo>
                  <a:cubicBezTo>
                    <a:pt x="5823" y="2137"/>
                    <a:pt x="5707" y="2190"/>
                    <a:pt x="5600" y="2241"/>
                  </a:cubicBezTo>
                  <a:cubicBezTo>
                    <a:pt x="5455" y="2311"/>
                    <a:pt x="5330" y="2372"/>
                    <a:pt x="5312" y="2603"/>
                  </a:cubicBezTo>
                  <a:cubicBezTo>
                    <a:pt x="5291" y="2888"/>
                    <a:pt x="5240" y="3023"/>
                    <a:pt x="5181" y="3180"/>
                  </a:cubicBezTo>
                  <a:lnTo>
                    <a:pt x="5177" y="3195"/>
                  </a:lnTo>
                  <a:cubicBezTo>
                    <a:pt x="5134" y="3299"/>
                    <a:pt x="5103" y="3391"/>
                    <a:pt x="5068" y="3510"/>
                  </a:cubicBezTo>
                  <a:cubicBezTo>
                    <a:pt x="5036" y="3632"/>
                    <a:pt x="5021" y="3733"/>
                    <a:pt x="5005" y="3837"/>
                  </a:cubicBezTo>
                  <a:cubicBezTo>
                    <a:pt x="4980" y="4019"/>
                    <a:pt x="4962" y="4162"/>
                    <a:pt x="4806" y="4265"/>
                  </a:cubicBezTo>
                  <a:cubicBezTo>
                    <a:pt x="4735" y="4310"/>
                    <a:pt x="4655" y="4336"/>
                    <a:pt x="4563" y="4363"/>
                  </a:cubicBezTo>
                  <a:cubicBezTo>
                    <a:pt x="4395" y="4414"/>
                    <a:pt x="4182" y="4475"/>
                    <a:pt x="3957" y="4770"/>
                  </a:cubicBezTo>
                  <a:cubicBezTo>
                    <a:pt x="3605" y="5226"/>
                    <a:pt x="3460" y="5404"/>
                    <a:pt x="3018" y="5811"/>
                  </a:cubicBezTo>
                  <a:lnTo>
                    <a:pt x="2895" y="5924"/>
                  </a:lnTo>
                  <a:cubicBezTo>
                    <a:pt x="2509" y="6276"/>
                    <a:pt x="2231" y="6530"/>
                    <a:pt x="2171" y="6920"/>
                  </a:cubicBezTo>
                  <a:cubicBezTo>
                    <a:pt x="2100" y="7387"/>
                    <a:pt x="2065" y="7561"/>
                    <a:pt x="1895" y="8066"/>
                  </a:cubicBezTo>
                  <a:cubicBezTo>
                    <a:pt x="1846" y="8213"/>
                    <a:pt x="1817" y="8326"/>
                    <a:pt x="1793" y="8414"/>
                  </a:cubicBezTo>
                  <a:cubicBezTo>
                    <a:pt x="1719" y="8686"/>
                    <a:pt x="1676" y="8850"/>
                    <a:pt x="1435" y="9087"/>
                  </a:cubicBezTo>
                  <a:cubicBezTo>
                    <a:pt x="1130" y="9392"/>
                    <a:pt x="929" y="9594"/>
                    <a:pt x="862" y="9989"/>
                  </a:cubicBezTo>
                  <a:cubicBezTo>
                    <a:pt x="802" y="10353"/>
                    <a:pt x="766" y="10429"/>
                    <a:pt x="645" y="10691"/>
                  </a:cubicBezTo>
                  <a:lnTo>
                    <a:pt x="582" y="10828"/>
                  </a:lnTo>
                  <a:cubicBezTo>
                    <a:pt x="471" y="11071"/>
                    <a:pt x="336" y="11673"/>
                    <a:pt x="266" y="12009"/>
                  </a:cubicBezTo>
                  <a:lnTo>
                    <a:pt x="217" y="12244"/>
                  </a:lnTo>
                  <a:lnTo>
                    <a:pt x="359" y="12045"/>
                  </a:lnTo>
                  <a:cubicBezTo>
                    <a:pt x="469" y="11892"/>
                    <a:pt x="688" y="11581"/>
                    <a:pt x="905" y="11225"/>
                  </a:cubicBezTo>
                  <a:cubicBezTo>
                    <a:pt x="1097" y="10910"/>
                    <a:pt x="1208" y="10673"/>
                    <a:pt x="1314" y="10439"/>
                  </a:cubicBezTo>
                  <a:cubicBezTo>
                    <a:pt x="1433" y="10188"/>
                    <a:pt x="1535" y="9975"/>
                    <a:pt x="1701" y="9707"/>
                  </a:cubicBezTo>
                  <a:lnTo>
                    <a:pt x="1844" y="9476"/>
                  </a:lnTo>
                  <a:cubicBezTo>
                    <a:pt x="2118" y="9044"/>
                    <a:pt x="2353" y="8674"/>
                    <a:pt x="2384" y="8418"/>
                  </a:cubicBezTo>
                  <a:cubicBezTo>
                    <a:pt x="2404" y="8256"/>
                    <a:pt x="2476" y="8041"/>
                    <a:pt x="2576" y="7757"/>
                  </a:cubicBezTo>
                  <a:cubicBezTo>
                    <a:pt x="2658" y="7530"/>
                    <a:pt x="2750" y="7268"/>
                    <a:pt x="2801" y="7031"/>
                  </a:cubicBezTo>
                  <a:cubicBezTo>
                    <a:pt x="2887" y="6632"/>
                    <a:pt x="3299" y="6266"/>
                    <a:pt x="3601" y="5998"/>
                  </a:cubicBezTo>
                  <a:lnTo>
                    <a:pt x="3634" y="5969"/>
                  </a:lnTo>
                  <a:cubicBezTo>
                    <a:pt x="3704" y="5906"/>
                    <a:pt x="3765" y="5852"/>
                    <a:pt x="3816" y="5801"/>
                  </a:cubicBezTo>
                  <a:cubicBezTo>
                    <a:pt x="4008" y="5609"/>
                    <a:pt x="4463" y="5298"/>
                    <a:pt x="4796" y="5067"/>
                  </a:cubicBezTo>
                  <a:lnTo>
                    <a:pt x="4864" y="5022"/>
                  </a:lnTo>
                  <a:cubicBezTo>
                    <a:pt x="4990" y="4934"/>
                    <a:pt x="5087" y="4868"/>
                    <a:pt x="5134" y="4831"/>
                  </a:cubicBezTo>
                  <a:cubicBezTo>
                    <a:pt x="5144" y="4822"/>
                    <a:pt x="5157" y="4820"/>
                    <a:pt x="5167" y="4820"/>
                  </a:cubicBezTo>
                  <a:cubicBezTo>
                    <a:pt x="5172" y="4820"/>
                    <a:pt x="5177" y="4820"/>
                    <a:pt x="5181" y="4821"/>
                  </a:cubicBezTo>
                  <a:cubicBezTo>
                    <a:pt x="5197" y="4827"/>
                    <a:pt x="5209" y="4840"/>
                    <a:pt x="5216" y="4858"/>
                  </a:cubicBezTo>
                  <a:cubicBezTo>
                    <a:pt x="5218" y="4868"/>
                    <a:pt x="5291" y="5099"/>
                    <a:pt x="5502" y="5427"/>
                  </a:cubicBezTo>
                  <a:cubicBezTo>
                    <a:pt x="5631" y="5631"/>
                    <a:pt x="5713" y="5836"/>
                    <a:pt x="5782" y="6020"/>
                  </a:cubicBezTo>
                  <a:lnTo>
                    <a:pt x="5790" y="6041"/>
                  </a:lnTo>
                  <a:cubicBezTo>
                    <a:pt x="5842" y="6169"/>
                    <a:pt x="5887" y="6290"/>
                    <a:pt x="5948" y="6397"/>
                  </a:cubicBezTo>
                  <a:cubicBezTo>
                    <a:pt x="5973" y="6437"/>
                    <a:pt x="5995" y="6478"/>
                    <a:pt x="6018" y="6517"/>
                  </a:cubicBezTo>
                  <a:lnTo>
                    <a:pt x="6024" y="6525"/>
                  </a:lnTo>
                  <a:cubicBezTo>
                    <a:pt x="6146" y="6736"/>
                    <a:pt x="6243" y="6904"/>
                    <a:pt x="6212" y="7151"/>
                  </a:cubicBezTo>
                  <a:cubicBezTo>
                    <a:pt x="6193" y="7305"/>
                    <a:pt x="6112" y="7718"/>
                    <a:pt x="6036" y="8121"/>
                  </a:cubicBezTo>
                  <a:lnTo>
                    <a:pt x="6024" y="8189"/>
                  </a:lnTo>
                  <a:cubicBezTo>
                    <a:pt x="5968" y="8473"/>
                    <a:pt x="5917" y="8739"/>
                    <a:pt x="5903" y="8839"/>
                  </a:cubicBezTo>
                  <a:cubicBezTo>
                    <a:pt x="5887" y="8938"/>
                    <a:pt x="5893" y="9073"/>
                    <a:pt x="5897" y="9189"/>
                  </a:cubicBezTo>
                  <a:cubicBezTo>
                    <a:pt x="5905" y="9384"/>
                    <a:pt x="5905" y="9517"/>
                    <a:pt x="5860" y="9586"/>
                  </a:cubicBezTo>
                  <a:lnTo>
                    <a:pt x="5856" y="9590"/>
                  </a:lnTo>
                  <a:cubicBezTo>
                    <a:pt x="5842" y="9619"/>
                    <a:pt x="5825" y="9699"/>
                    <a:pt x="5799" y="9821"/>
                  </a:cubicBezTo>
                  <a:lnTo>
                    <a:pt x="5795" y="9834"/>
                  </a:lnTo>
                  <a:cubicBezTo>
                    <a:pt x="5743" y="10067"/>
                    <a:pt x="5668" y="10417"/>
                    <a:pt x="5502" y="10752"/>
                  </a:cubicBezTo>
                  <a:cubicBezTo>
                    <a:pt x="5430" y="10898"/>
                    <a:pt x="5342" y="11086"/>
                    <a:pt x="5250" y="11284"/>
                  </a:cubicBezTo>
                  <a:lnTo>
                    <a:pt x="5179" y="11440"/>
                  </a:lnTo>
                  <a:cubicBezTo>
                    <a:pt x="4923" y="11998"/>
                    <a:pt x="4737" y="12399"/>
                    <a:pt x="4647" y="12487"/>
                  </a:cubicBezTo>
                  <a:cubicBezTo>
                    <a:pt x="4592" y="12543"/>
                    <a:pt x="4510" y="12575"/>
                    <a:pt x="4391" y="12618"/>
                  </a:cubicBezTo>
                  <a:cubicBezTo>
                    <a:pt x="4215" y="12684"/>
                    <a:pt x="4015" y="12757"/>
                    <a:pt x="3937" y="12956"/>
                  </a:cubicBezTo>
                  <a:cubicBezTo>
                    <a:pt x="3888" y="13076"/>
                    <a:pt x="3888" y="13254"/>
                    <a:pt x="3896" y="13477"/>
                  </a:cubicBezTo>
                  <a:cubicBezTo>
                    <a:pt x="3902" y="13807"/>
                    <a:pt x="3910" y="14179"/>
                    <a:pt x="3683" y="14388"/>
                  </a:cubicBezTo>
                  <a:cubicBezTo>
                    <a:pt x="3540" y="14519"/>
                    <a:pt x="3413" y="14640"/>
                    <a:pt x="3286" y="14754"/>
                  </a:cubicBezTo>
                  <a:lnTo>
                    <a:pt x="3254" y="14785"/>
                  </a:lnTo>
                  <a:cubicBezTo>
                    <a:pt x="3071" y="14957"/>
                    <a:pt x="2938" y="15079"/>
                    <a:pt x="2822" y="15182"/>
                  </a:cubicBezTo>
                  <a:cubicBezTo>
                    <a:pt x="2734" y="15253"/>
                    <a:pt x="2662" y="15294"/>
                    <a:pt x="2605" y="15327"/>
                  </a:cubicBezTo>
                  <a:cubicBezTo>
                    <a:pt x="2486" y="15395"/>
                    <a:pt x="2445" y="15425"/>
                    <a:pt x="2425" y="15595"/>
                  </a:cubicBezTo>
                  <a:cubicBezTo>
                    <a:pt x="2388" y="15924"/>
                    <a:pt x="2243" y="16244"/>
                    <a:pt x="1934" y="16655"/>
                  </a:cubicBezTo>
                  <a:cubicBezTo>
                    <a:pt x="1799" y="16835"/>
                    <a:pt x="1600" y="16982"/>
                    <a:pt x="1429" y="17109"/>
                  </a:cubicBezTo>
                  <a:cubicBezTo>
                    <a:pt x="1177" y="17293"/>
                    <a:pt x="919" y="17485"/>
                    <a:pt x="800" y="17780"/>
                  </a:cubicBezTo>
                  <a:cubicBezTo>
                    <a:pt x="698" y="18038"/>
                    <a:pt x="657" y="18220"/>
                    <a:pt x="616" y="18394"/>
                  </a:cubicBezTo>
                  <a:lnTo>
                    <a:pt x="602" y="18459"/>
                  </a:lnTo>
                  <a:cubicBezTo>
                    <a:pt x="565" y="18605"/>
                    <a:pt x="530" y="18758"/>
                    <a:pt x="457" y="18950"/>
                  </a:cubicBezTo>
                  <a:cubicBezTo>
                    <a:pt x="373" y="19161"/>
                    <a:pt x="244" y="19758"/>
                    <a:pt x="66" y="20730"/>
                  </a:cubicBezTo>
                  <a:lnTo>
                    <a:pt x="0" y="21097"/>
                  </a:lnTo>
                  <a:lnTo>
                    <a:pt x="162" y="20761"/>
                  </a:lnTo>
                  <a:cubicBezTo>
                    <a:pt x="393" y="20280"/>
                    <a:pt x="688" y="19662"/>
                    <a:pt x="872" y="19255"/>
                  </a:cubicBezTo>
                  <a:cubicBezTo>
                    <a:pt x="1218" y="18490"/>
                    <a:pt x="1330" y="18343"/>
                    <a:pt x="1809" y="17762"/>
                  </a:cubicBezTo>
                  <a:cubicBezTo>
                    <a:pt x="1942" y="17600"/>
                    <a:pt x="2065" y="17471"/>
                    <a:pt x="2183" y="17342"/>
                  </a:cubicBezTo>
                  <a:cubicBezTo>
                    <a:pt x="2210" y="17318"/>
                    <a:pt x="2233" y="17291"/>
                    <a:pt x="2255" y="17267"/>
                  </a:cubicBezTo>
                  <a:lnTo>
                    <a:pt x="2259" y="17262"/>
                  </a:lnTo>
                  <a:cubicBezTo>
                    <a:pt x="2535" y="16972"/>
                    <a:pt x="2775" y="16718"/>
                    <a:pt x="2977" y="16289"/>
                  </a:cubicBezTo>
                  <a:cubicBezTo>
                    <a:pt x="3155" y="15906"/>
                    <a:pt x="3294" y="15753"/>
                    <a:pt x="3452" y="15575"/>
                  </a:cubicBezTo>
                  <a:lnTo>
                    <a:pt x="3460" y="15568"/>
                  </a:lnTo>
                  <a:cubicBezTo>
                    <a:pt x="3585" y="15431"/>
                    <a:pt x="3712" y="15288"/>
                    <a:pt x="3878" y="15041"/>
                  </a:cubicBezTo>
                  <a:cubicBezTo>
                    <a:pt x="4127" y="14662"/>
                    <a:pt x="4389" y="14327"/>
                    <a:pt x="4581" y="14081"/>
                  </a:cubicBezTo>
                  <a:cubicBezTo>
                    <a:pt x="4720" y="13903"/>
                    <a:pt x="4806" y="13793"/>
                    <a:pt x="4841" y="13731"/>
                  </a:cubicBezTo>
                  <a:cubicBezTo>
                    <a:pt x="4849" y="13716"/>
                    <a:pt x="4868" y="13707"/>
                    <a:pt x="4887" y="13707"/>
                  </a:cubicBezTo>
                  <a:cubicBezTo>
                    <a:pt x="4891" y="13707"/>
                    <a:pt x="4896" y="13707"/>
                    <a:pt x="4900" y="13709"/>
                  </a:cubicBezTo>
                  <a:cubicBezTo>
                    <a:pt x="4923" y="13713"/>
                    <a:pt x="4939" y="13731"/>
                    <a:pt x="4939" y="13758"/>
                  </a:cubicBezTo>
                  <a:cubicBezTo>
                    <a:pt x="4941" y="13803"/>
                    <a:pt x="4974" y="14419"/>
                    <a:pt x="5140" y="14883"/>
                  </a:cubicBezTo>
                  <a:cubicBezTo>
                    <a:pt x="5185" y="15006"/>
                    <a:pt x="5236" y="15124"/>
                    <a:pt x="5283" y="15241"/>
                  </a:cubicBezTo>
                  <a:lnTo>
                    <a:pt x="5314" y="15313"/>
                  </a:lnTo>
                  <a:cubicBezTo>
                    <a:pt x="5445" y="15611"/>
                    <a:pt x="5580" y="15920"/>
                    <a:pt x="5555" y="16178"/>
                  </a:cubicBezTo>
                  <a:cubicBezTo>
                    <a:pt x="5539" y="16350"/>
                    <a:pt x="5606" y="16544"/>
                    <a:pt x="5678" y="16749"/>
                  </a:cubicBezTo>
                  <a:lnTo>
                    <a:pt x="5690" y="16790"/>
                  </a:lnTo>
                  <a:cubicBezTo>
                    <a:pt x="5752" y="16970"/>
                    <a:pt x="5813" y="17154"/>
                    <a:pt x="5831" y="17340"/>
                  </a:cubicBezTo>
                  <a:cubicBezTo>
                    <a:pt x="5844" y="17477"/>
                    <a:pt x="5833" y="17606"/>
                    <a:pt x="5829" y="17717"/>
                  </a:cubicBezTo>
                  <a:lnTo>
                    <a:pt x="5825" y="17751"/>
                  </a:lnTo>
                  <a:cubicBezTo>
                    <a:pt x="5813" y="17968"/>
                    <a:pt x="5803" y="18159"/>
                    <a:pt x="5928" y="18345"/>
                  </a:cubicBezTo>
                  <a:cubicBezTo>
                    <a:pt x="6050" y="18531"/>
                    <a:pt x="6085" y="18785"/>
                    <a:pt x="6116" y="19010"/>
                  </a:cubicBezTo>
                  <a:lnTo>
                    <a:pt x="6122" y="19063"/>
                  </a:lnTo>
                  <a:cubicBezTo>
                    <a:pt x="6142" y="19214"/>
                    <a:pt x="6163" y="19355"/>
                    <a:pt x="6212" y="19458"/>
                  </a:cubicBezTo>
                  <a:cubicBezTo>
                    <a:pt x="6300" y="19640"/>
                    <a:pt x="6331" y="19810"/>
                    <a:pt x="6367" y="20010"/>
                  </a:cubicBezTo>
                  <a:lnTo>
                    <a:pt x="6367" y="20012"/>
                  </a:lnTo>
                  <a:cubicBezTo>
                    <a:pt x="6374" y="20035"/>
                    <a:pt x="6378" y="20061"/>
                    <a:pt x="6384" y="20084"/>
                  </a:cubicBezTo>
                  <a:cubicBezTo>
                    <a:pt x="6402" y="20176"/>
                    <a:pt x="6423" y="20278"/>
                    <a:pt x="6449" y="20397"/>
                  </a:cubicBezTo>
                  <a:cubicBezTo>
                    <a:pt x="6552" y="20806"/>
                    <a:pt x="6588" y="21125"/>
                    <a:pt x="6588" y="21616"/>
                  </a:cubicBezTo>
                  <a:cubicBezTo>
                    <a:pt x="6588" y="21784"/>
                    <a:pt x="6607" y="21964"/>
                    <a:pt x="6623" y="22117"/>
                  </a:cubicBezTo>
                  <a:cubicBezTo>
                    <a:pt x="6664" y="22484"/>
                    <a:pt x="6705" y="22862"/>
                    <a:pt x="6582" y="23153"/>
                  </a:cubicBezTo>
                  <a:cubicBezTo>
                    <a:pt x="6459" y="23445"/>
                    <a:pt x="6239" y="23785"/>
                    <a:pt x="6024" y="24114"/>
                  </a:cubicBezTo>
                  <a:lnTo>
                    <a:pt x="6013" y="24131"/>
                  </a:lnTo>
                  <a:cubicBezTo>
                    <a:pt x="5979" y="24182"/>
                    <a:pt x="5946" y="24235"/>
                    <a:pt x="5913" y="24286"/>
                  </a:cubicBezTo>
                  <a:cubicBezTo>
                    <a:pt x="5856" y="24372"/>
                    <a:pt x="5803" y="24458"/>
                    <a:pt x="5752" y="24542"/>
                  </a:cubicBezTo>
                  <a:cubicBezTo>
                    <a:pt x="5670" y="24677"/>
                    <a:pt x="5619" y="24779"/>
                    <a:pt x="5574" y="24869"/>
                  </a:cubicBezTo>
                  <a:cubicBezTo>
                    <a:pt x="5465" y="25084"/>
                    <a:pt x="5389" y="25240"/>
                    <a:pt x="5017" y="25585"/>
                  </a:cubicBezTo>
                  <a:cubicBezTo>
                    <a:pt x="4884" y="25708"/>
                    <a:pt x="4772" y="25802"/>
                    <a:pt x="4673" y="25886"/>
                  </a:cubicBezTo>
                  <a:lnTo>
                    <a:pt x="4618" y="25931"/>
                  </a:lnTo>
                  <a:cubicBezTo>
                    <a:pt x="4352" y="26152"/>
                    <a:pt x="4195" y="26285"/>
                    <a:pt x="4031" y="26637"/>
                  </a:cubicBezTo>
                  <a:cubicBezTo>
                    <a:pt x="3916" y="26878"/>
                    <a:pt x="3794" y="27216"/>
                    <a:pt x="3697" y="27486"/>
                  </a:cubicBezTo>
                  <a:lnTo>
                    <a:pt x="3603" y="27754"/>
                  </a:lnTo>
                  <a:lnTo>
                    <a:pt x="3603" y="27754"/>
                  </a:lnTo>
                  <a:lnTo>
                    <a:pt x="3785" y="27533"/>
                  </a:lnTo>
                  <a:cubicBezTo>
                    <a:pt x="3963" y="27318"/>
                    <a:pt x="4315" y="26919"/>
                    <a:pt x="4639" y="26674"/>
                  </a:cubicBezTo>
                  <a:cubicBezTo>
                    <a:pt x="5177" y="26273"/>
                    <a:pt x="5314" y="26140"/>
                    <a:pt x="5557" y="25792"/>
                  </a:cubicBezTo>
                  <a:cubicBezTo>
                    <a:pt x="5805" y="25440"/>
                    <a:pt x="6220" y="25129"/>
                    <a:pt x="6222" y="25127"/>
                  </a:cubicBezTo>
                  <a:lnTo>
                    <a:pt x="6224" y="25125"/>
                  </a:lnTo>
                  <a:cubicBezTo>
                    <a:pt x="6232" y="25119"/>
                    <a:pt x="6243" y="25116"/>
                    <a:pt x="6253" y="25116"/>
                  </a:cubicBezTo>
                  <a:cubicBezTo>
                    <a:pt x="6263" y="25116"/>
                    <a:pt x="6273" y="25119"/>
                    <a:pt x="6281" y="25125"/>
                  </a:cubicBezTo>
                  <a:cubicBezTo>
                    <a:pt x="6302" y="25137"/>
                    <a:pt x="6310" y="25164"/>
                    <a:pt x="6302" y="25184"/>
                  </a:cubicBezTo>
                  <a:cubicBezTo>
                    <a:pt x="6294" y="25207"/>
                    <a:pt x="6140" y="25761"/>
                    <a:pt x="6265" y="26046"/>
                  </a:cubicBezTo>
                  <a:cubicBezTo>
                    <a:pt x="6382" y="26301"/>
                    <a:pt x="6404" y="26535"/>
                    <a:pt x="6443" y="26956"/>
                  </a:cubicBezTo>
                  <a:cubicBezTo>
                    <a:pt x="6447" y="27030"/>
                    <a:pt x="6455" y="27110"/>
                    <a:pt x="6466" y="27195"/>
                  </a:cubicBezTo>
                  <a:cubicBezTo>
                    <a:pt x="6468" y="27230"/>
                    <a:pt x="6474" y="27265"/>
                    <a:pt x="6476" y="27302"/>
                  </a:cubicBezTo>
                  <a:cubicBezTo>
                    <a:pt x="6545" y="27946"/>
                    <a:pt x="6777" y="28208"/>
                    <a:pt x="7049" y="28513"/>
                  </a:cubicBezTo>
                  <a:cubicBezTo>
                    <a:pt x="7317" y="28812"/>
                    <a:pt x="7476" y="29262"/>
                    <a:pt x="7476" y="29720"/>
                  </a:cubicBezTo>
                  <a:cubicBezTo>
                    <a:pt x="7476" y="29921"/>
                    <a:pt x="7599" y="30074"/>
                    <a:pt x="7738" y="30250"/>
                  </a:cubicBezTo>
                  <a:lnTo>
                    <a:pt x="7746" y="30258"/>
                  </a:lnTo>
                  <a:cubicBezTo>
                    <a:pt x="7865" y="30403"/>
                    <a:pt x="8010" y="30581"/>
                    <a:pt x="8061" y="30811"/>
                  </a:cubicBezTo>
                  <a:cubicBezTo>
                    <a:pt x="8168" y="31273"/>
                    <a:pt x="8268" y="31928"/>
                    <a:pt x="8235" y="32378"/>
                  </a:cubicBezTo>
                  <a:cubicBezTo>
                    <a:pt x="8215" y="32634"/>
                    <a:pt x="8219" y="33282"/>
                    <a:pt x="8227" y="33781"/>
                  </a:cubicBezTo>
                  <a:lnTo>
                    <a:pt x="8233" y="34117"/>
                  </a:lnTo>
                  <a:lnTo>
                    <a:pt x="8327" y="33798"/>
                  </a:lnTo>
                  <a:cubicBezTo>
                    <a:pt x="8460" y="33348"/>
                    <a:pt x="8608" y="32840"/>
                    <a:pt x="8679" y="32535"/>
                  </a:cubicBezTo>
                  <a:cubicBezTo>
                    <a:pt x="8810" y="31971"/>
                    <a:pt x="8751" y="31316"/>
                    <a:pt x="8677" y="30866"/>
                  </a:cubicBezTo>
                  <a:cubicBezTo>
                    <a:pt x="8645" y="30669"/>
                    <a:pt x="8536" y="30528"/>
                    <a:pt x="8440" y="30408"/>
                  </a:cubicBezTo>
                  <a:lnTo>
                    <a:pt x="8424" y="30391"/>
                  </a:lnTo>
                  <a:cubicBezTo>
                    <a:pt x="8327" y="30268"/>
                    <a:pt x="8244" y="30160"/>
                    <a:pt x="8264" y="30025"/>
                  </a:cubicBezTo>
                  <a:cubicBezTo>
                    <a:pt x="8289" y="29845"/>
                    <a:pt x="8211" y="29681"/>
                    <a:pt x="8111" y="29477"/>
                  </a:cubicBezTo>
                  <a:lnTo>
                    <a:pt x="8086" y="29432"/>
                  </a:lnTo>
                  <a:cubicBezTo>
                    <a:pt x="8066" y="29389"/>
                    <a:pt x="8043" y="29342"/>
                    <a:pt x="8023" y="29297"/>
                  </a:cubicBezTo>
                  <a:cubicBezTo>
                    <a:pt x="7879" y="28975"/>
                    <a:pt x="7746" y="28501"/>
                    <a:pt x="7744" y="28499"/>
                  </a:cubicBezTo>
                  <a:cubicBezTo>
                    <a:pt x="7738" y="28474"/>
                    <a:pt x="7746" y="28452"/>
                    <a:pt x="7765" y="28439"/>
                  </a:cubicBezTo>
                  <a:cubicBezTo>
                    <a:pt x="7774" y="28433"/>
                    <a:pt x="7785" y="28430"/>
                    <a:pt x="7795" y="28430"/>
                  </a:cubicBezTo>
                  <a:cubicBezTo>
                    <a:pt x="7806" y="28430"/>
                    <a:pt x="7817" y="28433"/>
                    <a:pt x="7826" y="28439"/>
                  </a:cubicBezTo>
                  <a:cubicBezTo>
                    <a:pt x="8010" y="28572"/>
                    <a:pt x="8544" y="28920"/>
                    <a:pt x="8812" y="28949"/>
                  </a:cubicBezTo>
                  <a:cubicBezTo>
                    <a:pt x="9113" y="28979"/>
                    <a:pt x="9416" y="29115"/>
                    <a:pt x="9637" y="29211"/>
                  </a:cubicBezTo>
                  <a:lnTo>
                    <a:pt x="9749" y="29260"/>
                  </a:lnTo>
                  <a:cubicBezTo>
                    <a:pt x="9895" y="29323"/>
                    <a:pt x="10347" y="29538"/>
                    <a:pt x="10705" y="29712"/>
                  </a:cubicBezTo>
                  <a:lnTo>
                    <a:pt x="10899" y="29808"/>
                  </a:lnTo>
                  <a:lnTo>
                    <a:pt x="10899" y="29808"/>
                  </a:lnTo>
                  <a:lnTo>
                    <a:pt x="10766" y="29636"/>
                  </a:lnTo>
                  <a:cubicBezTo>
                    <a:pt x="10680" y="29524"/>
                    <a:pt x="10537" y="29352"/>
                    <a:pt x="10347" y="29178"/>
                  </a:cubicBezTo>
                  <a:cubicBezTo>
                    <a:pt x="10140" y="28990"/>
                    <a:pt x="9809" y="28879"/>
                    <a:pt x="9485" y="28775"/>
                  </a:cubicBezTo>
                  <a:lnTo>
                    <a:pt x="9461" y="28767"/>
                  </a:lnTo>
                  <a:cubicBezTo>
                    <a:pt x="9160" y="28666"/>
                    <a:pt x="8880" y="28572"/>
                    <a:pt x="8726" y="28417"/>
                  </a:cubicBezTo>
                  <a:cubicBezTo>
                    <a:pt x="8469" y="28157"/>
                    <a:pt x="8061" y="27879"/>
                    <a:pt x="7636" y="27666"/>
                  </a:cubicBezTo>
                  <a:lnTo>
                    <a:pt x="7509" y="27603"/>
                  </a:lnTo>
                  <a:cubicBezTo>
                    <a:pt x="7210" y="27457"/>
                    <a:pt x="7090" y="27394"/>
                    <a:pt x="7090" y="27275"/>
                  </a:cubicBezTo>
                  <a:cubicBezTo>
                    <a:pt x="7090" y="27257"/>
                    <a:pt x="7083" y="27212"/>
                    <a:pt x="7038" y="27009"/>
                  </a:cubicBezTo>
                  <a:lnTo>
                    <a:pt x="7030" y="26977"/>
                  </a:lnTo>
                  <a:cubicBezTo>
                    <a:pt x="6955" y="26621"/>
                    <a:pt x="6826" y="26025"/>
                    <a:pt x="6848" y="25686"/>
                  </a:cubicBezTo>
                  <a:cubicBezTo>
                    <a:pt x="6858" y="25512"/>
                    <a:pt x="6848" y="25358"/>
                    <a:pt x="6838" y="25215"/>
                  </a:cubicBezTo>
                  <a:cubicBezTo>
                    <a:pt x="6822" y="24982"/>
                    <a:pt x="6805" y="24779"/>
                    <a:pt x="6924" y="24593"/>
                  </a:cubicBezTo>
                  <a:cubicBezTo>
                    <a:pt x="7028" y="24427"/>
                    <a:pt x="7088" y="23947"/>
                    <a:pt x="7088" y="23275"/>
                  </a:cubicBezTo>
                  <a:cubicBezTo>
                    <a:pt x="7088" y="23089"/>
                    <a:pt x="7268" y="22316"/>
                    <a:pt x="7405" y="22046"/>
                  </a:cubicBezTo>
                  <a:lnTo>
                    <a:pt x="7462" y="21925"/>
                  </a:lnTo>
                  <a:cubicBezTo>
                    <a:pt x="7579" y="21698"/>
                    <a:pt x="7626" y="21594"/>
                    <a:pt x="7605" y="21534"/>
                  </a:cubicBezTo>
                  <a:cubicBezTo>
                    <a:pt x="7599" y="21504"/>
                    <a:pt x="7583" y="21457"/>
                    <a:pt x="7562" y="21393"/>
                  </a:cubicBezTo>
                  <a:cubicBezTo>
                    <a:pt x="7548" y="21342"/>
                    <a:pt x="7527" y="21279"/>
                    <a:pt x="7503" y="21201"/>
                  </a:cubicBezTo>
                  <a:cubicBezTo>
                    <a:pt x="7446" y="21007"/>
                    <a:pt x="7374" y="20775"/>
                    <a:pt x="7296" y="20530"/>
                  </a:cubicBezTo>
                  <a:cubicBezTo>
                    <a:pt x="7200" y="20219"/>
                    <a:pt x="7110" y="19881"/>
                    <a:pt x="7026" y="19523"/>
                  </a:cubicBezTo>
                  <a:cubicBezTo>
                    <a:pt x="7020" y="19507"/>
                    <a:pt x="7020" y="19495"/>
                    <a:pt x="7018" y="19490"/>
                  </a:cubicBezTo>
                  <a:cubicBezTo>
                    <a:pt x="7012" y="19466"/>
                    <a:pt x="7026" y="19450"/>
                    <a:pt x="7038" y="19439"/>
                  </a:cubicBezTo>
                  <a:cubicBezTo>
                    <a:pt x="7045" y="19432"/>
                    <a:pt x="7057" y="19427"/>
                    <a:pt x="7069" y="19427"/>
                  </a:cubicBezTo>
                  <a:cubicBezTo>
                    <a:pt x="7075" y="19427"/>
                    <a:pt x="7082" y="19429"/>
                    <a:pt x="7088" y="19431"/>
                  </a:cubicBezTo>
                  <a:cubicBezTo>
                    <a:pt x="7228" y="19485"/>
                    <a:pt x="7585" y="19591"/>
                    <a:pt x="7863" y="19591"/>
                  </a:cubicBezTo>
                  <a:cubicBezTo>
                    <a:pt x="7933" y="19591"/>
                    <a:pt x="7998" y="19584"/>
                    <a:pt x="8053" y="19568"/>
                  </a:cubicBezTo>
                  <a:cubicBezTo>
                    <a:pt x="8094" y="19556"/>
                    <a:pt x="8133" y="19550"/>
                    <a:pt x="8169" y="19550"/>
                  </a:cubicBezTo>
                  <a:cubicBezTo>
                    <a:pt x="8307" y="19550"/>
                    <a:pt x="8420" y="19629"/>
                    <a:pt x="8546" y="19718"/>
                  </a:cubicBezTo>
                  <a:cubicBezTo>
                    <a:pt x="8700" y="19828"/>
                    <a:pt x="8892" y="19963"/>
                    <a:pt x="9211" y="20012"/>
                  </a:cubicBezTo>
                  <a:cubicBezTo>
                    <a:pt x="9575" y="20072"/>
                    <a:pt x="9927" y="20086"/>
                    <a:pt x="10212" y="20096"/>
                  </a:cubicBezTo>
                  <a:cubicBezTo>
                    <a:pt x="10480" y="20106"/>
                    <a:pt x="10699" y="20117"/>
                    <a:pt x="10868" y="20151"/>
                  </a:cubicBezTo>
                  <a:cubicBezTo>
                    <a:pt x="11077" y="20188"/>
                    <a:pt x="11374" y="20278"/>
                    <a:pt x="11662" y="20364"/>
                  </a:cubicBezTo>
                  <a:lnTo>
                    <a:pt x="11752" y="20391"/>
                  </a:lnTo>
                  <a:cubicBezTo>
                    <a:pt x="11961" y="20458"/>
                    <a:pt x="12182" y="20524"/>
                    <a:pt x="12356" y="20565"/>
                  </a:cubicBezTo>
                  <a:cubicBezTo>
                    <a:pt x="12597" y="20628"/>
                    <a:pt x="12863" y="20779"/>
                    <a:pt x="13002" y="20867"/>
                  </a:cubicBezTo>
                  <a:lnTo>
                    <a:pt x="13250" y="21021"/>
                  </a:lnTo>
                  <a:lnTo>
                    <a:pt x="13068" y="20792"/>
                  </a:lnTo>
                  <a:cubicBezTo>
                    <a:pt x="12963" y="20659"/>
                    <a:pt x="12826" y="20546"/>
                    <a:pt x="12663" y="20458"/>
                  </a:cubicBezTo>
                  <a:cubicBezTo>
                    <a:pt x="12454" y="20348"/>
                    <a:pt x="12209" y="20266"/>
                    <a:pt x="11951" y="20182"/>
                  </a:cubicBezTo>
                  <a:lnTo>
                    <a:pt x="11908" y="20166"/>
                  </a:lnTo>
                  <a:cubicBezTo>
                    <a:pt x="11550" y="20047"/>
                    <a:pt x="11179" y="19928"/>
                    <a:pt x="10897" y="19728"/>
                  </a:cubicBezTo>
                  <a:cubicBezTo>
                    <a:pt x="10670" y="19564"/>
                    <a:pt x="10429" y="19521"/>
                    <a:pt x="10199" y="19480"/>
                  </a:cubicBezTo>
                  <a:cubicBezTo>
                    <a:pt x="9938" y="19429"/>
                    <a:pt x="9670" y="19378"/>
                    <a:pt x="9412" y="19175"/>
                  </a:cubicBezTo>
                  <a:cubicBezTo>
                    <a:pt x="8915" y="18787"/>
                    <a:pt x="8718" y="18695"/>
                    <a:pt x="8356" y="18562"/>
                  </a:cubicBezTo>
                  <a:cubicBezTo>
                    <a:pt x="8219" y="18515"/>
                    <a:pt x="8043" y="18472"/>
                    <a:pt x="7875" y="18431"/>
                  </a:cubicBezTo>
                  <a:lnTo>
                    <a:pt x="7838" y="18425"/>
                  </a:lnTo>
                  <a:cubicBezTo>
                    <a:pt x="7527" y="18353"/>
                    <a:pt x="7255" y="18285"/>
                    <a:pt x="7104" y="18181"/>
                  </a:cubicBezTo>
                  <a:cubicBezTo>
                    <a:pt x="7077" y="18159"/>
                    <a:pt x="7049" y="18138"/>
                    <a:pt x="7018" y="18120"/>
                  </a:cubicBezTo>
                  <a:cubicBezTo>
                    <a:pt x="7010" y="18114"/>
                    <a:pt x="7000" y="18109"/>
                    <a:pt x="6991" y="18101"/>
                  </a:cubicBezTo>
                  <a:lnTo>
                    <a:pt x="6987" y="18099"/>
                  </a:lnTo>
                  <a:cubicBezTo>
                    <a:pt x="6772" y="17956"/>
                    <a:pt x="6531" y="17794"/>
                    <a:pt x="6531" y="17447"/>
                  </a:cubicBezTo>
                  <a:cubicBezTo>
                    <a:pt x="6531" y="17138"/>
                    <a:pt x="6433" y="16917"/>
                    <a:pt x="6304" y="16638"/>
                  </a:cubicBezTo>
                  <a:lnTo>
                    <a:pt x="6224" y="16467"/>
                  </a:lnTo>
                  <a:cubicBezTo>
                    <a:pt x="6089" y="16170"/>
                    <a:pt x="6036" y="15908"/>
                    <a:pt x="5977" y="15626"/>
                  </a:cubicBezTo>
                  <a:lnTo>
                    <a:pt x="5966" y="15583"/>
                  </a:lnTo>
                  <a:cubicBezTo>
                    <a:pt x="5948" y="15499"/>
                    <a:pt x="5932" y="15413"/>
                    <a:pt x="5911" y="15319"/>
                  </a:cubicBezTo>
                  <a:cubicBezTo>
                    <a:pt x="5815" y="14914"/>
                    <a:pt x="5529" y="13152"/>
                    <a:pt x="5529" y="12655"/>
                  </a:cubicBezTo>
                  <a:cubicBezTo>
                    <a:pt x="5529" y="12358"/>
                    <a:pt x="5537" y="12338"/>
                    <a:pt x="5594" y="12332"/>
                  </a:cubicBezTo>
                  <a:lnTo>
                    <a:pt x="5629" y="12332"/>
                  </a:lnTo>
                  <a:lnTo>
                    <a:pt x="5641" y="12301"/>
                  </a:lnTo>
                  <a:cubicBezTo>
                    <a:pt x="5682" y="12211"/>
                    <a:pt x="6637" y="10106"/>
                    <a:pt x="6670" y="9889"/>
                  </a:cubicBezTo>
                  <a:cubicBezTo>
                    <a:pt x="6678" y="9834"/>
                    <a:pt x="6680" y="9764"/>
                    <a:pt x="6682" y="9695"/>
                  </a:cubicBezTo>
                  <a:lnTo>
                    <a:pt x="6682" y="9648"/>
                  </a:lnTo>
                  <a:lnTo>
                    <a:pt x="6682" y="9643"/>
                  </a:lnTo>
                  <a:cubicBezTo>
                    <a:pt x="6685" y="9437"/>
                    <a:pt x="6689" y="9177"/>
                    <a:pt x="6815" y="8974"/>
                  </a:cubicBezTo>
                  <a:cubicBezTo>
                    <a:pt x="6848" y="8923"/>
                    <a:pt x="6877" y="8880"/>
                    <a:pt x="6899" y="8841"/>
                  </a:cubicBezTo>
                  <a:lnTo>
                    <a:pt x="6918" y="8815"/>
                  </a:lnTo>
                  <a:cubicBezTo>
                    <a:pt x="7012" y="8672"/>
                    <a:pt x="7053" y="8604"/>
                    <a:pt x="7155" y="8328"/>
                  </a:cubicBezTo>
                  <a:cubicBezTo>
                    <a:pt x="7221" y="8146"/>
                    <a:pt x="7231" y="7775"/>
                    <a:pt x="7237" y="7479"/>
                  </a:cubicBezTo>
                  <a:lnTo>
                    <a:pt x="7237" y="7473"/>
                  </a:lnTo>
                  <a:cubicBezTo>
                    <a:pt x="7251" y="7002"/>
                    <a:pt x="7261" y="6810"/>
                    <a:pt x="7376" y="6810"/>
                  </a:cubicBezTo>
                  <a:cubicBezTo>
                    <a:pt x="7519" y="6810"/>
                    <a:pt x="7896" y="6810"/>
                    <a:pt x="8010" y="7121"/>
                  </a:cubicBezTo>
                  <a:cubicBezTo>
                    <a:pt x="8043" y="7203"/>
                    <a:pt x="8070" y="7334"/>
                    <a:pt x="8100" y="7483"/>
                  </a:cubicBezTo>
                  <a:lnTo>
                    <a:pt x="8115" y="7557"/>
                  </a:lnTo>
                  <a:cubicBezTo>
                    <a:pt x="8196" y="7964"/>
                    <a:pt x="8274" y="8309"/>
                    <a:pt x="8407" y="8404"/>
                  </a:cubicBezTo>
                  <a:cubicBezTo>
                    <a:pt x="8495" y="8471"/>
                    <a:pt x="8718" y="8549"/>
                    <a:pt x="8972" y="8643"/>
                  </a:cubicBezTo>
                  <a:lnTo>
                    <a:pt x="9035" y="8665"/>
                  </a:lnTo>
                  <a:cubicBezTo>
                    <a:pt x="9391" y="8790"/>
                    <a:pt x="9876" y="8958"/>
                    <a:pt x="10197" y="9161"/>
                  </a:cubicBezTo>
                  <a:lnTo>
                    <a:pt x="10208" y="9167"/>
                  </a:lnTo>
                  <a:cubicBezTo>
                    <a:pt x="10733" y="9496"/>
                    <a:pt x="11151" y="9756"/>
                    <a:pt x="11186" y="10202"/>
                  </a:cubicBezTo>
                  <a:cubicBezTo>
                    <a:pt x="11194" y="10284"/>
                    <a:pt x="11194" y="10355"/>
                    <a:pt x="11194" y="10415"/>
                  </a:cubicBezTo>
                  <a:cubicBezTo>
                    <a:pt x="11194" y="10656"/>
                    <a:pt x="11241" y="10662"/>
                    <a:pt x="11591" y="10705"/>
                  </a:cubicBezTo>
                  <a:cubicBezTo>
                    <a:pt x="12092" y="10767"/>
                    <a:pt x="12319" y="10891"/>
                    <a:pt x="12634" y="11063"/>
                  </a:cubicBezTo>
                  <a:lnTo>
                    <a:pt x="12747" y="11125"/>
                  </a:lnTo>
                  <a:cubicBezTo>
                    <a:pt x="12918" y="11219"/>
                    <a:pt x="13217" y="11450"/>
                    <a:pt x="13614" y="11796"/>
                  </a:cubicBezTo>
                  <a:lnTo>
                    <a:pt x="13870" y="12017"/>
                  </a:lnTo>
                  <a:lnTo>
                    <a:pt x="13870" y="12017"/>
                  </a:lnTo>
                  <a:lnTo>
                    <a:pt x="13690" y="11728"/>
                  </a:lnTo>
                  <a:cubicBezTo>
                    <a:pt x="13538" y="11489"/>
                    <a:pt x="13352" y="11243"/>
                    <a:pt x="13133" y="11000"/>
                  </a:cubicBezTo>
                  <a:cubicBezTo>
                    <a:pt x="12857" y="10693"/>
                    <a:pt x="12593" y="10523"/>
                    <a:pt x="12335" y="10360"/>
                  </a:cubicBezTo>
                  <a:lnTo>
                    <a:pt x="12321" y="10353"/>
                  </a:lnTo>
                  <a:cubicBezTo>
                    <a:pt x="11998" y="10145"/>
                    <a:pt x="11691" y="9948"/>
                    <a:pt x="11470" y="9508"/>
                  </a:cubicBezTo>
                  <a:cubicBezTo>
                    <a:pt x="11081" y="8733"/>
                    <a:pt x="10920" y="8557"/>
                    <a:pt x="10394" y="8328"/>
                  </a:cubicBezTo>
                  <a:cubicBezTo>
                    <a:pt x="10316" y="8291"/>
                    <a:pt x="10251" y="8262"/>
                    <a:pt x="10187" y="8238"/>
                  </a:cubicBezTo>
                  <a:cubicBezTo>
                    <a:pt x="9690" y="8025"/>
                    <a:pt x="9174" y="7808"/>
                    <a:pt x="8986" y="7368"/>
                  </a:cubicBezTo>
                  <a:lnTo>
                    <a:pt x="8939" y="7256"/>
                  </a:lnTo>
                  <a:cubicBezTo>
                    <a:pt x="8741" y="6793"/>
                    <a:pt x="8499" y="6217"/>
                    <a:pt x="7939" y="5875"/>
                  </a:cubicBezTo>
                  <a:cubicBezTo>
                    <a:pt x="7900" y="5852"/>
                    <a:pt x="7865" y="5832"/>
                    <a:pt x="7830" y="5811"/>
                  </a:cubicBezTo>
                  <a:cubicBezTo>
                    <a:pt x="7793" y="5787"/>
                    <a:pt x="7759" y="5766"/>
                    <a:pt x="7726" y="5746"/>
                  </a:cubicBezTo>
                  <a:cubicBezTo>
                    <a:pt x="7313" y="5498"/>
                    <a:pt x="7290" y="5484"/>
                    <a:pt x="6893" y="4966"/>
                  </a:cubicBezTo>
                  <a:cubicBezTo>
                    <a:pt x="6441" y="4375"/>
                    <a:pt x="6365" y="4263"/>
                    <a:pt x="6331" y="3768"/>
                  </a:cubicBezTo>
                  <a:cubicBezTo>
                    <a:pt x="6294" y="3287"/>
                    <a:pt x="6292" y="3205"/>
                    <a:pt x="6417" y="3072"/>
                  </a:cubicBezTo>
                  <a:lnTo>
                    <a:pt x="6427" y="3053"/>
                  </a:lnTo>
                  <a:cubicBezTo>
                    <a:pt x="6437" y="3041"/>
                    <a:pt x="6447" y="3025"/>
                    <a:pt x="6455" y="3011"/>
                  </a:cubicBezTo>
                  <a:cubicBezTo>
                    <a:pt x="6457" y="3006"/>
                    <a:pt x="6464" y="2998"/>
                    <a:pt x="6468" y="2990"/>
                  </a:cubicBezTo>
                  <a:cubicBezTo>
                    <a:pt x="6547" y="2853"/>
                    <a:pt x="6642" y="2734"/>
                    <a:pt x="6885" y="2734"/>
                  </a:cubicBezTo>
                  <a:cubicBezTo>
                    <a:pt x="7001" y="2734"/>
                    <a:pt x="7150" y="2761"/>
                    <a:pt x="7347" y="2826"/>
                  </a:cubicBezTo>
                  <a:cubicBezTo>
                    <a:pt x="8059" y="3062"/>
                    <a:pt x="8186" y="3105"/>
                    <a:pt x="8473" y="3428"/>
                  </a:cubicBezTo>
                  <a:cubicBezTo>
                    <a:pt x="8585" y="3553"/>
                    <a:pt x="8699" y="3579"/>
                    <a:pt x="8887" y="3579"/>
                  </a:cubicBezTo>
                  <a:cubicBezTo>
                    <a:pt x="8933" y="3579"/>
                    <a:pt x="8984" y="3577"/>
                    <a:pt x="9039" y="3575"/>
                  </a:cubicBezTo>
                  <a:cubicBezTo>
                    <a:pt x="9103" y="3573"/>
                    <a:pt x="9174" y="3571"/>
                    <a:pt x="9254" y="3571"/>
                  </a:cubicBezTo>
                  <a:cubicBezTo>
                    <a:pt x="9408" y="3571"/>
                    <a:pt x="9595" y="3580"/>
                    <a:pt x="9823" y="3620"/>
                  </a:cubicBezTo>
                  <a:cubicBezTo>
                    <a:pt x="10220" y="3688"/>
                    <a:pt x="10600" y="3739"/>
                    <a:pt x="10887" y="3776"/>
                  </a:cubicBezTo>
                  <a:lnTo>
                    <a:pt x="11157" y="3808"/>
                  </a:lnTo>
                  <a:lnTo>
                    <a:pt x="10918" y="3678"/>
                  </a:lnTo>
                  <a:cubicBezTo>
                    <a:pt x="10762" y="3594"/>
                    <a:pt x="10578" y="3512"/>
                    <a:pt x="10384" y="3442"/>
                  </a:cubicBezTo>
                  <a:cubicBezTo>
                    <a:pt x="10199" y="3377"/>
                    <a:pt x="10036" y="3336"/>
                    <a:pt x="9890" y="3299"/>
                  </a:cubicBezTo>
                  <a:lnTo>
                    <a:pt x="9854" y="3293"/>
                  </a:lnTo>
                  <a:cubicBezTo>
                    <a:pt x="9561" y="3221"/>
                    <a:pt x="9324" y="3162"/>
                    <a:pt x="9088" y="2951"/>
                  </a:cubicBezTo>
                  <a:cubicBezTo>
                    <a:pt x="8904" y="2785"/>
                    <a:pt x="8679" y="2732"/>
                    <a:pt x="8460" y="2679"/>
                  </a:cubicBezTo>
                  <a:cubicBezTo>
                    <a:pt x="8256" y="2632"/>
                    <a:pt x="8072" y="2583"/>
                    <a:pt x="7892" y="2477"/>
                  </a:cubicBezTo>
                  <a:cubicBezTo>
                    <a:pt x="7673" y="2348"/>
                    <a:pt x="7401" y="2286"/>
                    <a:pt x="7204" y="2243"/>
                  </a:cubicBezTo>
                  <a:lnTo>
                    <a:pt x="7182" y="2239"/>
                  </a:lnTo>
                  <a:cubicBezTo>
                    <a:pt x="6995" y="2194"/>
                    <a:pt x="6848" y="2159"/>
                    <a:pt x="6777" y="2088"/>
                  </a:cubicBezTo>
                  <a:cubicBezTo>
                    <a:pt x="6742" y="2051"/>
                    <a:pt x="6633" y="1810"/>
                    <a:pt x="6754" y="138"/>
                  </a:cubicBezTo>
                  <a:lnTo>
                    <a:pt x="6756" y="85"/>
                  </a:lnTo>
                  <a:lnTo>
                    <a:pt x="6703" y="83"/>
                  </a:lnTo>
                  <a:cubicBezTo>
                    <a:pt x="6470" y="73"/>
                    <a:pt x="6228" y="50"/>
                    <a:pt x="5958" y="11"/>
                  </a:cubicBezTo>
                  <a:lnTo>
                    <a:pt x="5895" y="1"/>
                  </a:lnTo>
                  <a:close/>
                </a:path>
              </a:pathLst>
            </a:custGeom>
            <a:solidFill>
              <a:srgbClr val="3B141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30"/>
            <p:cNvSpPr/>
            <p:nvPr/>
          </p:nvSpPr>
          <p:spPr>
            <a:xfrm>
              <a:off x="2040875" y="3640800"/>
              <a:ext cx="338975" cy="429675"/>
            </a:xfrm>
            <a:custGeom>
              <a:rect b="b" l="l" r="r" t="t"/>
              <a:pathLst>
                <a:path extrusionOk="0" h="17187" w="13559">
                  <a:moveTo>
                    <a:pt x="8632" y="121"/>
                  </a:moveTo>
                  <a:cubicBezTo>
                    <a:pt x="8976" y="440"/>
                    <a:pt x="13452" y="4753"/>
                    <a:pt x="13370" y="11574"/>
                  </a:cubicBezTo>
                  <a:cubicBezTo>
                    <a:pt x="13344" y="14005"/>
                    <a:pt x="12443" y="15729"/>
                    <a:pt x="10807" y="16548"/>
                  </a:cubicBezTo>
                  <a:cubicBezTo>
                    <a:pt x="10443" y="16730"/>
                    <a:pt x="10044" y="16867"/>
                    <a:pt x="9612" y="16957"/>
                  </a:cubicBezTo>
                  <a:cubicBezTo>
                    <a:pt x="9208" y="17042"/>
                    <a:pt x="8783" y="17084"/>
                    <a:pt x="8343" y="17084"/>
                  </a:cubicBezTo>
                  <a:cubicBezTo>
                    <a:pt x="7978" y="17084"/>
                    <a:pt x="7603" y="17055"/>
                    <a:pt x="7218" y="16998"/>
                  </a:cubicBezTo>
                  <a:lnTo>
                    <a:pt x="7218" y="16996"/>
                  </a:lnTo>
                  <a:lnTo>
                    <a:pt x="7175" y="16988"/>
                  </a:lnTo>
                  <a:cubicBezTo>
                    <a:pt x="5753" y="16765"/>
                    <a:pt x="4272" y="16143"/>
                    <a:pt x="3004" y="15240"/>
                  </a:cubicBezTo>
                  <a:cubicBezTo>
                    <a:pt x="1684" y="14299"/>
                    <a:pt x="683" y="13133"/>
                    <a:pt x="113" y="11867"/>
                  </a:cubicBezTo>
                  <a:cubicBezTo>
                    <a:pt x="111" y="11861"/>
                    <a:pt x="107" y="11854"/>
                    <a:pt x="100" y="11850"/>
                  </a:cubicBezTo>
                  <a:cubicBezTo>
                    <a:pt x="199" y="10046"/>
                    <a:pt x="788" y="8434"/>
                    <a:pt x="1267" y="7394"/>
                  </a:cubicBezTo>
                  <a:cubicBezTo>
                    <a:pt x="1641" y="6584"/>
                    <a:pt x="2087" y="5811"/>
                    <a:pt x="2605" y="5074"/>
                  </a:cubicBezTo>
                  <a:cubicBezTo>
                    <a:pt x="3218" y="4203"/>
                    <a:pt x="3928" y="3386"/>
                    <a:pt x="4734" y="2633"/>
                  </a:cubicBezTo>
                  <a:cubicBezTo>
                    <a:pt x="5923" y="1514"/>
                    <a:pt x="7237" y="671"/>
                    <a:pt x="8632" y="121"/>
                  </a:cubicBezTo>
                  <a:close/>
                  <a:moveTo>
                    <a:pt x="8654" y="0"/>
                  </a:moveTo>
                  <a:lnTo>
                    <a:pt x="8624" y="15"/>
                  </a:lnTo>
                  <a:cubicBezTo>
                    <a:pt x="7204" y="569"/>
                    <a:pt x="5872" y="1424"/>
                    <a:pt x="4665" y="2558"/>
                  </a:cubicBezTo>
                  <a:cubicBezTo>
                    <a:pt x="3171" y="3957"/>
                    <a:pt x="1999" y="5571"/>
                    <a:pt x="1177" y="7353"/>
                  </a:cubicBezTo>
                  <a:cubicBezTo>
                    <a:pt x="299" y="9254"/>
                    <a:pt x="53" y="10858"/>
                    <a:pt x="0" y="11865"/>
                  </a:cubicBezTo>
                  <a:lnTo>
                    <a:pt x="0" y="11883"/>
                  </a:lnTo>
                  <a:lnTo>
                    <a:pt x="10" y="11897"/>
                  </a:lnTo>
                  <a:cubicBezTo>
                    <a:pt x="12" y="11902"/>
                    <a:pt x="17" y="11906"/>
                    <a:pt x="19" y="11910"/>
                  </a:cubicBezTo>
                  <a:cubicBezTo>
                    <a:pt x="21" y="11914"/>
                    <a:pt x="25" y="11918"/>
                    <a:pt x="25" y="11918"/>
                  </a:cubicBezTo>
                  <a:cubicBezTo>
                    <a:pt x="602" y="13201"/>
                    <a:pt x="1612" y="14379"/>
                    <a:pt x="2946" y="15330"/>
                  </a:cubicBezTo>
                  <a:cubicBezTo>
                    <a:pt x="4223" y="16241"/>
                    <a:pt x="5716" y="16865"/>
                    <a:pt x="7149" y="17090"/>
                  </a:cubicBezTo>
                  <a:cubicBezTo>
                    <a:pt x="7153" y="17092"/>
                    <a:pt x="7161" y="17094"/>
                    <a:pt x="7169" y="17094"/>
                  </a:cubicBezTo>
                  <a:cubicBezTo>
                    <a:pt x="7570" y="17155"/>
                    <a:pt x="7961" y="17186"/>
                    <a:pt x="8339" y="17186"/>
                  </a:cubicBezTo>
                  <a:cubicBezTo>
                    <a:pt x="8787" y="17182"/>
                    <a:pt x="9221" y="17139"/>
                    <a:pt x="9632" y="17053"/>
                  </a:cubicBezTo>
                  <a:cubicBezTo>
                    <a:pt x="12071" y="16546"/>
                    <a:pt x="13438" y="14598"/>
                    <a:pt x="13473" y="11574"/>
                  </a:cubicBezTo>
                  <a:cubicBezTo>
                    <a:pt x="13558" y="4510"/>
                    <a:pt x="8781" y="117"/>
                    <a:pt x="8681" y="27"/>
                  </a:cubicBezTo>
                  <a:lnTo>
                    <a:pt x="8654" y="0"/>
                  </a:lnTo>
                  <a:close/>
                </a:path>
              </a:pathLst>
            </a:custGeom>
            <a:solidFill>
              <a:srgbClr val="3B141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30"/>
            <p:cNvSpPr/>
            <p:nvPr/>
          </p:nvSpPr>
          <p:spPr>
            <a:xfrm>
              <a:off x="1307600" y="3723500"/>
              <a:ext cx="361550" cy="633750"/>
            </a:xfrm>
            <a:custGeom>
              <a:rect b="b" l="l" r="r" t="t"/>
              <a:pathLst>
                <a:path extrusionOk="0" h="25350" w="14462">
                  <a:moveTo>
                    <a:pt x="13111" y="105"/>
                  </a:moveTo>
                  <a:cubicBezTo>
                    <a:pt x="13123" y="678"/>
                    <a:pt x="13154" y="1238"/>
                    <a:pt x="13197" y="1776"/>
                  </a:cubicBezTo>
                  <a:cubicBezTo>
                    <a:pt x="13459" y="4845"/>
                    <a:pt x="14157" y="7280"/>
                    <a:pt x="14339" y="7879"/>
                  </a:cubicBezTo>
                  <a:cubicBezTo>
                    <a:pt x="12651" y="8986"/>
                    <a:pt x="11034" y="10603"/>
                    <a:pt x="9780" y="12436"/>
                  </a:cubicBezTo>
                  <a:cubicBezTo>
                    <a:pt x="8129" y="14858"/>
                    <a:pt x="7076" y="17641"/>
                    <a:pt x="6646" y="20709"/>
                  </a:cubicBezTo>
                  <a:cubicBezTo>
                    <a:pt x="6413" y="22373"/>
                    <a:pt x="6267" y="23744"/>
                    <a:pt x="6192" y="24998"/>
                  </a:cubicBezTo>
                  <a:cubicBezTo>
                    <a:pt x="5562" y="23899"/>
                    <a:pt x="3960" y="20928"/>
                    <a:pt x="2945" y="17456"/>
                  </a:cubicBezTo>
                  <a:cubicBezTo>
                    <a:pt x="2006" y="14246"/>
                    <a:pt x="1568" y="10603"/>
                    <a:pt x="2855" y="7603"/>
                  </a:cubicBezTo>
                  <a:cubicBezTo>
                    <a:pt x="3503" y="6087"/>
                    <a:pt x="4406" y="4759"/>
                    <a:pt x="5529" y="3657"/>
                  </a:cubicBezTo>
                  <a:cubicBezTo>
                    <a:pt x="6450" y="2756"/>
                    <a:pt x="7524" y="1999"/>
                    <a:pt x="8727" y="1406"/>
                  </a:cubicBezTo>
                  <a:cubicBezTo>
                    <a:pt x="10750" y="410"/>
                    <a:pt x="12532" y="162"/>
                    <a:pt x="13111" y="105"/>
                  </a:cubicBezTo>
                  <a:close/>
                  <a:moveTo>
                    <a:pt x="13220" y="1"/>
                  </a:moveTo>
                  <a:lnTo>
                    <a:pt x="13166" y="5"/>
                  </a:lnTo>
                  <a:cubicBezTo>
                    <a:pt x="12651" y="52"/>
                    <a:pt x="10801" y="281"/>
                    <a:pt x="8692" y="1320"/>
                  </a:cubicBezTo>
                  <a:cubicBezTo>
                    <a:pt x="7479" y="1916"/>
                    <a:pt x="6394" y="2681"/>
                    <a:pt x="5465" y="3587"/>
                  </a:cubicBezTo>
                  <a:cubicBezTo>
                    <a:pt x="4330" y="4700"/>
                    <a:pt x="3422" y="6038"/>
                    <a:pt x="2767" y="7566"/>
                  </a:cubicBezTo>
                  <a:cubicBezTo>
                    <a:pt x="1" y="14019"/>
                    <a:pt x="5136" y="23390"/>
                    <a:pt x="6194" y="25202"/>
                  </a:cubicBezTo>
                  <a:lnTo>
                    <a:pt x="6282" y="25350"/>
                  </a:lnTo>
                  <a:lnTo>
                    <a:pt x="6292" y="25180"/>
                  </a:lnTo>
                  <a:cubicBezTo>
                    <a:pt x="6364" y="23879"/>
                    <a:pt x="6511" y="22465"/>
                    <a:pt x="6754" y="20730"/>
                  </a:cubicBezTo>
                  <a:cubicBezTo>
                    <a:pt x="7182" y="17677"/>
                    <a:pt x="8230" y="14909"/>
                    <a:pt x="9872" y="12501"/>
                  </a:cubicBezTo>
                  <a:cubicBezTo>
                    <a:pt x="11118" y="10662"/>
                    <a:pt x="12737" y="9046"/>
                    <a:pt x="14427" y="7945"/>
                  </a:cubicBezTo>
                  <a:lnTo>
                    <a:pt x="14461" y="7924"/>
                  </a:lnTo>
                  <a:lnTo>
                    <a:pt x="14451" y="7890"/>
                  </a:lnTo>
                  <a:cubicBezTo>
                    <a:pt x="14259" y="7266"/>
                    <a:pt x="13295" y="3959"/>
                    <a:pt x="13220" y="54"/>
                  </a:cubicBezTo>
                  <a:lnTo>
                    <a:pt x="13220" y="1"/>
                  </a:lnTo>
                  <a:close/>
                </a:path>
              </a:pathLst>
            </a:custGeom>
            <a:solidFill>
              <a:srgbClr val="3B141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30"/>
            <p:cNvSpPr/>
            <p:nvPr/>
          </p:nvSpPr>
          <p:spPr>
            <a:xfrm>
              <a:off x="1299975" y="3619675"/>
              <a:ext cx="220175" cy="1058950"/>
            </a:xfrm>
            <a:custGeom>
              <a:rect b="b" l="l" r="r" t="t"/>
              <a:pathLst>
                <a:path extrusionOk="0" h="42358" w="8807">
                  <a:moveTo>
                    <a:pt x="7254" y="266"/>
                  </a:moveTo>
                  <a:lnTo>
                    <a:pt x="7254" y="266"/>
                  </a:lnTo>
                  <a:cubicBezTo>
                    <a:pt x="6834" y="3894"/>
                    <a:pt x="6701" y="6529"/>
                    <a:pt x="6697" y="6615"/>
                  </a:cubicBezTo>
                  <a:cubicBezTo>
                    <a:pt x="6693" y="6631"/>
                    <a:pt x="6697" y="6641"/>
                    <a:pt x="6699" y="6654"/>
                  </a:cubicBezTo>
                  <a:cubicBezTo>
                    <a:pt x="5030" y="7945"/>
                    <a:pt x="3745" y="9620"/>
                    <a:pt x="2882" y="11634"/>
                  </a:cubicBezTo>
                  <a:cubicBezTo>
                    <a:pt x="2196" y="13231"/>
                    <a:pt x="1936" y="15136"/>
                    <a:pt x="2110" y="17295"/>
                  </a:cubicBezTo>
                  <a:cubicBezTo>
                    <a:pt x="2251" y="19040"/>
                    <a:pt x="2677" y="20957"/>
                    <a:pt x="3373" y="22993"/>
                  </a:cubicBezTo>
                  <a:cubicBezTo>
                    <a:pt x="4582" y="26530"/>
                    <a:pt x="6243" y="29341"/>
                    <a:pt x="6468" y="29711"/>
                  </a:cubicBezTo>
                  <a:cubicBezTo>
                    <a:pt x="6366" y="31882"/>
                    <a:pt x="6468" y="33795"/>
                    <a:pt x="6789" y="35733"/>
                  </a:cubicBezTo>
                  <a:cubicBezTo>
                    <a:pt x="7119" y="37733"/>
                    <a:pt x="7700" y="39796"/>
                    <a:pt x="8559" y="42024"/>
                  </a:cubicBezTo>
                  <a:cubicBezTo>
                    <a:pt x="7857" y="41406"/>
                    <a:pt x="6077" y="39691"/>
                    <a:pt x="4349" y="36864"/>
                  </a:cubicBezTo>
                  <a:cubicBezTo>
                    <a:pt x="3295" y="35141"/>
                    <a:pt x="2425" y="33279"/>
                    <a:pt x="1767" y="31326"/>
                  </a:cubicBezTo>
                  <a:cubicBezTo>
                    <a:pt x="963" y="28950"/>
                    <a:pt x="461" y="26419"/>
                    <a:pt x="277" y="23807"/>
                  </a:cubicBezTo>
                  <a:cubicBezTo>
                    <a:pt x="101" y="21292"/>
                    <a:pt x="128" y="18825"/>
                    <a:pt x="357" y="16474"/>
                  </a:cubicBezTo>
                  <a:cubicBezTo>
                    <a:pt x="584" y="14158"/>
                    <a:pt x="1008" y="11951"/>
                    <a:pt x="1617" y="9915"/>
                  </a:cubicBezTo>
                  <a:cubicBezTo>
                    <a:pt x="2227" y="7881"/>
                    <a:pt x="3021" y="6026"/>
                    <a:pt x="3978" y="4393"/>
                  </a:cubicBezTo>
                  <a:cubicBezTo>
                    <a:pt x="4921" y="2785"/>
                    <a:pt x="6024" y="1396"/>
                    <a:pt x="7254" y="266"/>
                  </a:cubicBezTo>
                  <a:close/>
                  <a:moveTo>
                    <a:pt x="7387" y="0"/>
                  </a:moveTo>
                  <a:lnTo>
                    <a:pt x="7289" y="92"/>
                  </a:lnTo>
                  <a:cubicBezTo>
                    <a:pt x="6010" y="1248"/>
                    <a:pt x="4866" y="2674"/>
                    <a:pt x="3892" y="4338"/>
                  </a:cubicBezTo>
                  <a:cubicBezTo>
                    <a:pt x="2931" y="5977"/>
                    <a:pt x="2135" y="7840"/>
                    <a:pt x="1523" y="9882"/>
                  </a:cubicBezTo>
                  <a:cubicBezTo>
                    <a:pt x="911" y="11922"/>
                    <a:pt x="488" y="14134"/>
                    <a:pt x="261" y="16460"/>
                  </a:cubicBezTo>
                  <a:cubicBezTo>
                    <a:pt x="30" y="18817"/>
                    <a:pt x="1" y="21288"/>
                    <a:pt x="181" y="23807"/>
                  </a:cubicBezTo>
                  <a:cubicBezTo>
                    <a:pt x="365" y="26430"/>
                    <a:pt x="868" y="28967"/>
                    <a:pt x="1675" y="31350"/>
                  </a:cubicBezTo>
                  <a:cubicBezTo>
                    <a:pt x="2337" y="33310"/>
                    <a:pt x="3209" y="35182"/>
                    <a:pt x="4267" y="36911"/>
                  </a:cubicBezTo>
                  <a:cubicBezTo>
                    <a:pt x="6153" y="39990"/>
                    <a:pt x="8101" y="41760"/>
                    <a:pt x="8653" y="42228"/>
                  </a:cubicBezTo>
                  <a:lnTo>
                    <a:pt x="8807" y="42357"/>
                  </a:lnTo>
                  <a:lnTo>
                    <a:pt x="8733" y="42169"/>
                  </a:lnTo>
                  <a:cubicBezTo>
                    <a:pt x="7831" y="39880"/>
                    <a:pt x="7229" y="37768"/>
                    <a:pt x="6890" y="35712"/>
                  </a:cubicBezTo>
                  <a:cubicBezTo>
                    <a:pt x="6568" y="33777"/>
                    <a:pt x="6470" y="31868"/>
                    <a:pt x="6572" y="29697"/>
                  </a:cubicBezTo>
                  <a:lnTo>
                    <a:pt x="6572" y="29681"/>
                  </a:lnTo>
                  <a:lnTo>
                    <a:pt x="6564" y="29668"/>
                  </a:lnTo>
                  <a:cubicBezTo>
                    <a:pt x="6374" y="29357"/>
                    <a:pt x="4690" y="26530"/>
                    <a:pt x="3467" y="22956"/>
                  </a:cubicBezTo>
                  <a:cubicBezTo>
                    <a:pt x="2773" y="20926"/>
                    <a:pt x="2352" y="19017"/>
                    <a:pt x="2211" y="17282"/>
                  </a:cubicBezTo>
                  <a:cubicBezTo>
                    <a:pt x="2037" y="15142"/>
                    <a:pt x="2292" y="13254"/>
                    <a:pt x="2974" y="11668"/>
                  </a:cubicBezTo>
                  <a:cubicBezTo>
                    <a:pt x="3835" y="9659"/>
                    <a:pt x="5120" y="7992"/>
                    <a:pt x="6791" y="6707"/>
                  </a:cubicBezTo>
                  <a:lnTo>
                    <a:pt x="6824" y="6682"/>
                  </a:lnTo>
                  <a:lnTo>
                    <a:pt x="6808" y="6644"/>
                  </a:lnTo>
                  <a:cubicBezTo>
                    <a:pt x="6800" y="6631"/>
                    <a:pt x="6800" y="6625"/>
                    <a:pt x="6800" y="6621"/>
                  </a:cubicBezTo>
                  <a:lnTo>
                    <a:pt x="6800" y="6615"/>
                  </a:lnTo>
                  <a:cubicBezTo>
                    <a:pt x="6800" y="6590"/>
                    <a:pt x="6935" y="3877"/>
                    <a:pt x="7372" y="135"/>
                  </a:cubicBezTo>
                  <a:lnTo>
                    <a:pt x="738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1" name="Shape 1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2" name="Google Shape;1292;p39"/>
          <p:cNvPicPr preferRelativeResize="0"/>
          <p:nvPr/>
        </p:nvPicPr>
        <p:blipFill rotWithShape="1">
          <a:blip r:embed="rId3">
            <a:alphaModFix/>
          </a:blip>
          <a:srcRect b="16086" l="4947" r="32665" t="0"/>
          <a:stretch/>
        </p:blipFill>
        <p:spPr>
          <a:xfrm>
            <a:off x="1055300" y="1302025"/>
            <a:ext cx="6574451" cy="373229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293" name="Google Shape;1293;p39"/>
          <p:cNvSpPr txBox="1"/>
          <p:nvPr>
            <p:ph type="title"/>
          </p:nvPr>
        </p:nvSpPr>
        <p:spPr>
          <a:xfrm>
            <a:off x="505825" y="40250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¿Y </a:t>
            </a:r>
            <a:r>
              <a:rPr lang="en"/>
              <a:t>qué</a:t>
            </a:r>
            <a:r>
              <a:rPr lang="en"/>
              <a:t> hacemos con todo esto?</a:t>
            </a:r>
            <a:endParaRPr/>
          </a:p>
        </p:txBody>
      </p:sp>
      <p:grpSp>
        <p:nvGrpSpPr>
          <p:cNvPr id="1294" name="Google Shape;1294;p39"/>
          <p:cNvGrpSpPr/>
          <p:nvPr/>
        </p:nvGrpSpPr>
        <p:grpSpPr>
          <a:xfrm>
            <a:off x="178950" y="1637600"/>
            <a:ext cx="326875" cy="510625"/>
            <a:chOff x="4408513" y="2241875"/>
            <a:chExt cx="326875" cy="510625"/>
          </a:xfrm>
        </p:grpSpPr>
        <p:sp>
          <p:nvSpPr>
            <p:cNvPr id="1295" name="Google Shape;1295;p39"/>
            <p:cNvSpPr/>
            <p:nvPr/>
          </p:nvSpPr>
          <p:spPr>
            <a:xfrm>
              <a:off x="4464413" y="2305425"/>
              <a:ext cx="31925" cy="103600"/>
            </a:xfrm>
            <a:custGeom>
              <a:rect b="b" l="l" r="r" t="t"/>
              <a:pathLst>
                <a:path extrusionOk="0" h="4144" w="1277">
                  <a:moveTo>
                    <a:pt x="320" y="0"/>
                  </a:moveTo>
                  <a:cubicBezTo>
                    <a:pt x="143" y="0"/>
                    <a:pt x="1" y="142"/>
                    <a:pt x="1" y="319"/>
                  </a:cubicBezTo>
                  <a:lnTo>
                    <a:pt x="1" y="4143"/>
                  </a:lnTo>
                  <a:lnTo>
                    <a:pt x="1276" y="4143"/>
                  </a:lnTo>
                  <a:lnTo>
                    <a:pt x="1276" y="318"/>
                  </a:lnTo>
                  <a:cubicBezTo>
                    <a:pt x="1275" y="142"/>
                    <a:pt x="1132" y="0"/>
                    <a:pt x="95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6" name="Google Shape;1296;p39"/>
            <p:cNvSpPr/>
            <p:nvPr/>
          </p:nvSpPr>
          <p:spPr>
            <a:xfrm>
              <a:off x="4464413" y="2304450"/>
              <a:ext cx="31900" cy="58100"/>
            </a:xfrm>
            <a:custGeom>
              <a:rect b="b" l="l" r="r" t="t"/>
              <a:pathLst>
                <a:path extrusionOk="0" h="2324" w="1276">
                  <a:moveTo>
                    <a:pt x="320" y="0"/>
                  </a:moveTo>
                  <a:cubicBezTo>
                    <a:pt x="144" y="0"/>
                    <a:pt x="1" y="143"/>
                    <a:pt x="1" y="320"/>
                  </a:cubicBezTo>
                  <a:lnTo>
                    <a:pt x="1" y="2323"/>
                  </a:lnTo>
                  <a:cubicBezTo>
                    <a:pt x="399" y="2147"/>
                    <a:pt x="827" y="2028"/>
                    <a:pt x="1275" y="1967"/>
                  </a:cubicBezTo>
                  <a:lnTo>
                    <a:pt x="1275" y="320"/>
                  </a:lnTo>
                  <a:cubicBezTo>
                    <a:pt x="1275" y="143"/>
                    <a:pt x="1132" y="0"/>
                    <a:pt x="95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7" name="Google Shape;1297;p39"/>
            <p:cNvSpPr/>
            <p:nvPr/>
          </p:nvSpPr>
          <p:spPr>
            <a:xfrm>
              <a:off x="4416563" y="2377025"/>
              <a:ext cx="311900" cy="368150"/>
            </a:xfrm>
            <a:custGeom>
              <a:rect b="b" l="l" r="r" t="t"/>
              <a:pathLst>
                <a:path extrusionOk="0" h="14726" w="12476">
                  <a:moveTo>
                    <a:pt x="3839" y="1"/>
                  </a:moveTo>
                  <a:cubicBezTo>
                    <a:pt x="1719" y="1"/>
                    <a:pt x="0" y="1720"/>
                    <a:pt x="0" y="3841"/>
                  </a:cubicBezTo>
                  <a:lnTo>
                    <a:pt x="0" y="5762"/>
                  </a:lnTo>
                  <a:cubicBezTo>
                    <a:pt x="0" y="10713"/>
                    <a:pt x="4010" y="14725"/>
                    <a:pt x="8958" y="14725"/>
                  </a:cubicBezTo>
                  <a:cubicBezTo>
                    <a:pt x="8965" y="14725"/>
                    <a:pt x="8972" y="14725"/>
                    <a:pt x="8979" y="14725"/>
                  </a:cubicBezTo>
                  <a:cubicBezTo>
                    <a:pt x="10914" y="14720"/>
                    <a:pt x="12474" y="13139"/>
                    <a:pt x="12474" y="11205"/>
                  </a:cubicBezTo>
                  <a:lnTo>
                    <a:pt x="12474" y="5123"/>
                  </a:lnTo>
                  <a:cubicBezTo>
                    <a:pt x="12475" y="3000"/>
                    <a:pt x="10756" y="1281"/>
                    <a:pt x="8637" y="1281"/>
                  </a:cubicBezTo>
                  <a:lnTo>
                    <a:pt x="5757" y="1281"/>
                  </a:lnTo>
                  <a:lnTo>
                    <a:pt x="383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8" name="Google Shape;1298;p39"/>
            <p:cNvSpPr/>
            <p:nvPr/>
          </p:nvSpPr>
          <p:spPr>
            <a:xfrm>
              <a:off x="4416588" y="2377450"/>
              <a:ext cx="231125" cy="367100"/>
            </a:xfrm>
            <a:custGeom>
              <a:rect b="b" l="l" r="r" t="t"/>
              <a:pathLst>
                <a:path extrusionOk="0" h="14684" w="9245">
                  <a:moveTo>
                    <a:pt x="3508" y="0"/>
                  </a:moveTo>
                  <a:cubicBezTo>
                    <a:pt x="1544" y="163"/>
                    <a:pt x="0" y="1805"/>
                    <a:pt x="0" y="3811"/>
                  </a:cubicBezTo>
                  <a:lnTo>
                    <a:pt x="0" y="5755"/>
                  </a:lnTo>
                  <a:cubicBezTo>
                    <a:pt x="0" y="10686"/>
                    <a:pt x="3997" y="14683"/>
                    <a:pt x="8928" y="14683"/>
                  </a:cubicBezTo>
                  <a:cubicBezTo>
                    <a:pt x="9035" y="14683"/>
                    <a:pt x="9139" y="14677"/>
                    <a:pt x="9244" y="14667"/>
                  </a:cubicBezTo>
                  <a:cubicBezTo>
                    <a:pt x="9237" y="14165"/>
                    <a:pt x="8841" y="13745"/>
                    <a:pt x="8336" y="13707"/>
                  </a:cubicBezTo>
                  <a:cubicBezTo>
                    <a:pt x="4197" y="13401"/>
                    <a:pt x="956" y="9910"/>
                    <a:pt x="956" y="5758"/>
                  </a:cubicBezTo>
                  <a:lnTo>
                    <a:pt x="956" y="3813"/>
                  </a:lnTo>
                  <a:cubicBezTo>
                    <a:pt x="956" y="2458"/>
                    <a:pt x="1922" y="1277"/>
                    <a:pt x="3252" y="1005"/>
                  </a:cubicBezTo>
                  <a:lnTo>
                    <a:pt x="3508" y="952"/>
                  </a:lnTo>
                  <a:lnTo>
                    <a:pt x="3508" y="690"/>
                  </a:lnTo>
                  <a:lnTo>
                    <a:pt x="3508" y="42"/>
                  </a:lnTo>
                  <a:lnTo>
                    <a:pt x="350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9" name="Google Shape;1299;p39"/>
            <p:cNvSpPr/>
            <p:nvPr/>
          </p:nvSpPr>
          <p:spPr>
            <a:xfrm>
              <a:off x="4488313" y="2280875"/>
              <a:ext cx="240150" cy="160275"/>
            </a:xfrm>
            <a:custGeom>
              <a:rect b="b" l="l" r="r" t="t"/>
              <a:pathLst>
                <a:path extrusionOk="0" h="6411" w="9606">
                  <a:moveTo>
                    <a:pt x="4803" y="0"/>
                  </a:moveTo>
                  <a:cubicBezTo>
                    <a:pt x="4720" y="0"/>
                    <a:pt x="4636" y="3"/>
                    <a:pt x="4552" y="7"/>
                  </a:cubicBezTo>
                  <a:cubicBezTo>
                    <a:pt x="1992" y="138"/>
                    <a:pt x="1" y="2289"/>
                    <a:pt x="1" y="4852"/>
                  </a:cubicBezTo>
                  <a:lnTo>
                    <a:pt x="1" y="5434"/>
                  </a:lnTo>
                  <a:cubicBezTo>
                    <a:pt x="1" y="5974"/>
                    <a:pt x="438" y="6411"/>
                    <a:pt x="977" y="6411"/>
                  </a:cubicBezTo>
                  <a:cubicBezTo>
                    <a:pt x="1062" y="6411"/>
                    <a:pt x="1149" y="6400"/>
                    <a:pt x="1238" y="6377"/>
                  </a:cubicBezTo>
                  <a:cubicBezTo>
                    <a:pt x="1634" y="6274"/>
                    <a:pt x="1953" y="5841"/>
                    <a:pt x="1953" y="5432"/>
                  </a:cubicBezTo>
                  <a:lnTo>
                    <a:pt x="1953" y="4799"/>
                  </a:lnTo>
                  <a:cubicBezTo>
                    <a:pt x="1953" y="3214"/>
                    <a:pt x="3241" y="1925"/>
                    <a:pt x="4826" y="1925"/>
                  </a:cubicBezTo>
                  <a:cubicBezTo>
                    <a:pt x="6412" y="1925"/>
                    <a:pt x="8170" y="3214"/>
                    <a:pt x="8170" y="4799"/>
                  </a:cubicBezTo>
                  <a:lnTo>
                    <a:pt x="8170" y="5809"/>
                  </a:lnTo>
                  <a:lnTo>
                    <a:pt x="8654" y="6397"/>
                  </a:lnTo>
                  <a:cubicBezTo>
                    <a:pt x="9180" y="6397"/>
                    <a:pt x="9605" y="5972"/>
                    <a:pt x="9605" y="5448"/>
                  </a:cubicBezTo>
                  <a:lnTo>
                    <a:pt x="9605" y="4803"/>
                  </a:lnTo>
                  <a:cubicBezTo>
                    <a:pt x="9605" y="2155"/>
                    <a:pt x="7451" y="0"/>
                    <a:pt x="480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0" name="Google Shape;1300;p39"/>
            <p:cNvSpPr/>
            <p:nvPr/>
          </p:nvSpPr>
          <p:spPr>
            <a:xfrm>
              <a:off x="4512263" y="2305025"/>
              <a:ext cx="192325" cy="136075"/>
            </a:xfrm>
            <a:custGeom>
              <a:rect b="b" l="l" r="r" t="t"/>
              <a:pathLst>
                <a:path extrusionOk="0" h="5443" w="7693">
                  <a:moveTo>
                    <a:pt x="3826" y="0"/>
                  </a:moveTo>
                  <a:cubicBezTo>
                    <a:pt x="3814" y="0"/>
                    <a:pt x="3802" y="0"/>
                    <a:pt x="3790" y="0"/>
                  </a:cubicBezTo>
                  <a:cubicBezTo>
                    <a:pt x="1682" y="20"/>
                    <a:pt x="0" y="1770"/>
                    <a:pt x="0" y="3879"/>
                  </a:cubicBezTo>
                  <a:lnTo>
                    <a:pt x="0" y="5384"/>
                  </a:lnTo>
                  <a:lnTo>
                    <a:pt x="0" y="5442"/>
                  </a:lnTo>
                  <a:cubicBezTo>
                    <a:pt x="529" y="5442"/>
                    <a:pt x="956" y="5013"/>
                    <a:pt x="956" y="4483"/>
                  </a:cubicBezTo>
                  <a:lnTo>
                    <a:pt x="956" y="3866"/>
                  </a:lnTo>
                  <a:cubicBezTo>
                    <a:pt x="956" y="2400"/>
                    <a:pt x="2043" y="1145"/>
                    <a:pt x="3498" y="973"/>
                  </a:cubicBezTo>
                  <a:cubicBezTo>
                    <a:pt x="3615" y="960"/>
                    <a:pt x="3731" y="953"/>
                    <a:pt x="3846" y="953"/>
                  </a:cubicBezTo>
                  <a:cubicBezTo>
                    <a:pt x="5439" y="953"/>
                    <a:pt x="6736" y="2249"/>
                    <a:pt x="6736" y="3842"/>
                  </a:cubicBezTo>
                  <a:lnTo>
                    <a:pt x="6736" y="4483"/>
                  </a:lnTo>
                  <a:cubicBezTo>
                    <a:pt x="6736" y="5013"/>
                    <a:pt x="7164" y="5442"/>
                    <a:pt x="7693" y="5442"/>
                  </a:cubicBezTo>
                  <a:lnTo>
                    <a:pt x="7693" y="5384"/>
                  </a:lnTo>
                  <a:lnTo>
                    <a:pt x="7693" y="3842"/>
                  </a:lnTo>
                  <a:lnTo>
                    <a:pt x="7651" y="3842"/>
                  </a:lnTo>
                  <a:cubicBezTo>
                    <a:pt x="7651" y="1724"/>
                    <a:pt x="5934" y="0"/>
                    <a:pt x="382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1" name="Google Shape;1301;p39"/>
            <p:cNvSpPr/>
            <p:nvPr/>
          </p:nvSpPr>
          <p:spPr>
            <a:xfrm>
              <a:off x="4536138" y="2329375"/>
              <a:ext cx="144450" cy="103575"/>
            </a:xfrm>
            <a:custGeom>
              <a:rect b="b" l="l" r="r" t="t"/>
              <a:pathLst>
                <a:path extrusionOk="0" h="4143" w="5778">
                  <a:moveTo>
                    <a:pt x="2877" y="0"/>
                  </a:moveTo>
                  <a:cubicBezTo>
                    <a:pt x="1288" y="0"/>
                    <a:pt x="0" y="1290"/>
                    <a:pt x="0" y="2880"/>
                  </a:cubicBezTo>
                  <a:lnTo>
                    <a:pt x="0" y="4143"/>
                  </a:lnTo>
                  <a:lnTo>
                    <a:pt x="1913" y="4143"/>
                  </a:lnTo>
                  <a:lnTo>
                    <a:pt x="1913" y="2871"/>
                  </a:lnTo>
                  <a:cubicBezTo>
                    <a:pt x="1913" y="2341"/>
                    <a:pt x="2342" y="1912"/>
                    <a:pt x="2873" y="1912"/>
                  </a:cubicBezTo>
                  <a:lnTo>
                    <a:pt x="5458" y="1912"/>
                  </a:lnTo>
                  <a:cubicBezTo>
                    <a:pt x="5635" y="1912"/>
                    <a:pt x="5778" y="1769"/>
                    <a:pt x="5778" y="1592"/>
                  </a:cubicBezTo>
                  <a:lnTo>
                    <a:pt x="5778" y="320"/>
                  </a:lnTo>
                  <a:cubicBezTo>
                    <a:pt x="5778" y="143"/>
                    <a:pt x="5635" y="0"/>
                    <a:pt x="5458" y="0"/>
                  </a:cubicBezTo>
                  <a:lnTo>
                    <a:pt x="2881" y="0"/>
                  </a:lnTo>
                  <a:cubicBezTo>
                    <a:pt x="2879" y="0"/>
                    <a:pt x="2878" y="0"/>
                    <a:pt x="287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2" name="Google Shape;1302;p39"/>
            <p:cNvSpPr/>
            <p:nvPr/>
          </p:nvSpPr>
          <p:spPr>
            <a:xfrm>
              <a:off x="4536138" y="2329325"/>
              <a:ext cx="119575" cy="95675"/>
            </a:xfrm>
            <a:custGeom>
              <a:rect b="b" l="l" r="r" t="t"/>
              <a:pathLst>
                <a:path extrusionOk="0" h="3827" w="4783">
                  <a:moveTo>
                    <a:pt x="2870" y="0"/>
                  </a:moveTo>
                  <a:cubicBezTo>
                    <a:pt x="1284" y="0"/>
                    <a:pt x="0" y="1285"/>
                    <a:pt x="0" y="2870"/>
                  </a:cubicBezTo>
                  <a:lnTo>
                    <a:pt x="0" y="3826"/>
                  </a:lnTo>
                  <a:cubicBezTo>
                    <a:pt x="522" y="3826"/>
                    <a:pt x="947" y="3407"/>
                    <a:pt x="957" y="2888"/>
                  </a:cubicBezTo>
                  <a:cubicBezTo>
                    <a:pt x="975" y="1826"/>
                    <a:pt x="1812" y="956"/>
                    <a:pt x="2874" y="956"/>
                  </a:cubicBezTo>
                  <a:lnTo>
                    <a:pt x="3826" y="956"/>
                  </a:lnTo>
                  <a:cubicBezTo>
                    <a:pt x="4353" y="956"/>
                    <a:pt x="4783" y="527"/>
                    <a:pt x="478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3" name="Google Shape;1303;p39"/>
            <p:cNvSpPr/>
            <p:nvPr/>
          </p:nvSpPr>
          <p:spPr>
            <a:xfrm>
              <a:off x="4408513" y="2241875"/>
              <a:ext cx="326875" cy="510625"/>
            </a:xfrm>
            <a:custGeom>
              <a:rect b="b" l="l" r="r" t="t"/>
              <a:pathLst>
                <a:path extrusionOk="0" h="20425" w="13075">
                  <a:moveTo>
                    <a:pt x="3213" y="2823"/>
                  </a:moveTo>
                  <a:cubicBezTo>
                    <a:pt x="3223" y="2823"/>
                    <a:pt x="3232" y="2831"/>
                    <a:pt x="3232" y="2842"/>
                  </a:cubicBezTo>
                  <a:lnTo>
                    <a:pt x="3232" y="4580"/>
                  </a:lnTo>
                  <a:cubicBezTo>
                    <a:pt x="3151" y="4799"/>
                    <a:pt x="3084" y="5025"/>
                    <a:pt x="3033" y="5258"/>
                  </a:cubicBezTo>
                  <a:cubicBezTo>
                    <a:pt x="2868" y="5303"/>
                    <a:pt x="2708" y="5360"/>
                    <a:pt x="2555" y="5426"/>
                  </a:cubicBezTo>
                  <a:lnTo>
                    <a:pt x="2555" y="2842"/>
                  </a:lnTo>
                  <a:cubicBezTo>
                    <a:pt x="2555" y="2831"/>
                    <a:pt x="2565" y="2823"/>
                    <a:pt x="2575" y="2823"/>
                  </a:cubicBezTo>
                  <a:close/>
                  <a:moveTo>
                    <a:pt x="7993" y="1"/>
                  </a:moveTo>
                  <a:cubicBezTo>
                    <a:pt x="7828" y="1"/>
                    <a:pt x="7693" y="135"/>
                    <a:pt x="7693" y="301"/>
                  </a:cubicBezTo>
                  <a:lnTo>
                    <a:pt x="7693" y="1275"/>
                  </a:lnTo>
                  <a:cubicBezTo>
                    <a:pt x="7426" y="1290"/>
                    <a:pt x="7167" y="1327"/>
                    <a:pt x="6912" y="1382"/>
                  </a:cubicBezTo>
                  <a:lnTo>
                    <a:pt x="6687" y="531"/>
                  </a:lnTo>
                  <a:cubicBezTo>
                    <a:pt x="6652" y="396"/>
                    <a:pt x="6531" y="308"/>
                    <a:pt x="6398" y="308"/>
                  </a:cubicBezTo>
                  <a:cubicBezTo>
                    <a:pt x="6373" y="308"/>
                    <a:pt x="6347" y="311"/>
                    <a:pt x="6321" y="317"/>
                  </a:cubicBezTo>
                  <a:cubicBezTo>
                    <a:pt x="6162" y="359"/>
                    <a:pt x="6067" y="523"/>
                    <a:pt x="6110" y="684"/>
                  </a:cubicBezTo>
                  <a:lnTo>
                    <a:pt x="6336" y="1544"/>
                  </a:lnTo>
                  <a:cubicBezTo>
                    <a:pt x="5314" y="1899"/>
                    <a:pt x="4438" y="2572"/>
                    <a:pt x="3828" y="3444"/>
                  </a:cubicBezTo>
                  <a:lnTo>
                    <a:pt x="3828" y="2843"/>
                  </a:lnTo>
                  <a:cubicBezTo>
                    <a:pt x="3828" y="2501"/>
                    <a:pt x="3550" y="2224"/>
                    <a:pt x="3209" y="2224"/>
                  </a:cubicBezTo>
                  <a:lnTo>
                    <a:pt x="2574" y="2224"/>
                  </a:lnTo>
                  <a:cubicBezTo>
                    <a:pt x="2231" y="2224"/>
                    <a:pt x="1954" y="2501"/>
                    <a:pt x="1954" y="2843"/>
                  </a:cubicBezTo>
                  <a:lnTo>
                    <a:pt x="1954" y="5743"/>
                  </a:lnTo>
                  <a:cubicBezTo>
                    <a:pt x="763" y="6485"/>
                    <a:pt x="1" y="7788"/>
                    <a:pt x="1" y="9231"/>
                  </a:cubicBezTo>
                  <a:lnTo>
                    <a:pt x="1" y="11112"/>
                  </a:lnTo>
                  <a:cubicBezTo>
                    <a:pt x="1" y="13530"/>
                    <a:pt x="919" y="15869"/>
                    <a:pt x="2601" y="17606"/>
                  </a:cubicBezTo>
                  <a:cubicBezTo>
                    <a:pt x="4360" y="19422"/>
                    <a:pt x="6730" y="20425"/>
                    <a:pt x="9254" y="20425"/>
                  </a:cubicBezTo>
                  <a:cubicBezTo>
                    <a:pt x="9257" y="20425"/>
                    <a:pt x="9260" y="20425"/>
                    <a:pt x="9262" y="20424"/>
                  </a:cubicBezTo>
                  <a:cubicBezTo>
                    <a:pt x="11358" y="20423"/>
                    <a:pt x="13072" y="18707"/>
                    <a:pt x="13072" y="16611"/>
                  </a:cubicBezTo>
                  <a:lnTo>
                    <a:pt x="13072" y="10541"/>
                  </a:lnTo>
                  <a:cubicBezTo>
                    <a:pt x="13072" y="8260"/>
                    <a:pt x="11222" y="6408"/>
                    <a:pt x="8939" y="6408"/>
                  </a:cubicBezTo>
                  <a:lnTo>
                    <a:pt x="8321" y="6408"/>
                  </a:lnTo>
                  <a:cubicBezTo>
                    <a:pt x="8168" y="6408"/>
                    <a:pt x="8031" y="6518"/>
                    <a:pt x="8012" y="6670"/>
                  </a:cubicBezTo>
                  <a:cubicBezTo>
                    <a:pt x="7990" y="6852"/>
                    <a:pt x="8131" y="7006"/>
                    <a:pt x="8309" y="7006"/>
                  </a:cubicBezTo>
                  <a:lnTo>
                    <a:pt x="8947" y="7006"/>
                  </a:lnTo>
                  <a:lnTo>
                    <a:pt x="8966" y="7026"/>
                  </a:lnTo>
                  <a:lnTo>
                    <a:pt x="8966" y="9752"/>
                  </a:lnTo>
                  <a:cubicBezTo>
                    <a:pt x="8966" y="10333"/>
                    <a:pt x="9167" y="10894"/>
                    <a:pt x="9513" y="11361"/>
                  </a:cubicBezTo>
                  <a:cubicBezTo>
                    <a:pt x="9777" y="11718"/>
                    <a:pt x="9922" y="12159"/>
                    <a:pt x="9922" y="12604"/>
                  </a:cubicBezTo>
                  <a:lnTo>
                    <a:pt x="9922" y="13916"/>
                  </a:lnTo>
                  <a:lnTo>
                    <a:pt x="8105" y="15733"/>
                  </a:lnTo>
                  <a:cubicBezTo>
                    <a:pt x="8006" y="15833"/>
                    <a:pt x="7982" y="16013"/>
                    <a:pt x="8065" y="16127"/>
                  </a:cubicBezTo>
                  <a:cubicBezTo>
                    <a:pt x="8126" y="16210"/>
                    <a:pt x="8217" y="16252"/>
                    <a:pt x="8308" y="16252"/>
                  </a:cubicBezTo>
                  <a:cubicBezTo>
                    <a:pt x="8384" y="16252"/>
                    <a:pt x="8461" y="16223"/>
                    <a:pt x="8519" y="16164"/>
                  </a:cubicBezTo>
                  <a:lnTo>
                    <a:pt x="9921" y="14761"/>
                  </a:lnTo>
                  <a:lnTo>
                    <a:pt x="9921" y="17536"/>
                  </a:lnTo>
                  <a:cubicBezTo>
                    <a:pt x="9921" y="17689"/>
                    <a:pt x="10031" y="17827"/>
                    <a:pt x="10183" y="17845"/>
                  </a:cubicBezTo>
                  <a:cubicBezTo>
                    <a:pt x="10195" y="17846"/>
                    <a:pt x="10208" y="17847"/>
                    <a:pt x="10220" y="17847"/>
                  </a:cubicBezTo>
                  <a:cubicBezTo>
                    <a:pt x="10385" y="17847"/>
                    <a:pt x="10519" y="17713"/>
                    <a:pt x="10519" y="17547"/>
                  </a:cubicBezTo>
                  <a:lnTo>
                    <a:pt x="10519" y="12581"/>
                  </a:lnTo>
                  <a:cubicBezTo>
                    <a:pt x="10519" y="12000"/>
                    <a:pt x="10319" y="11439"/>
                    <a:pt x="9973" y="10972"/>
                  </a:cubicBezTo>
                  <a:cubicBezTo>
                    <a:pt x="9708" y="10615"/>
                    <a:pt x="9563" y="10173"/>
                    <a:pt x="9563" y="9728"/>
                  </a:cubicBezTo>
                  <a:lnTo>
                    <a:pt x="9563" y="9019"/>
                  </a:lnTo>
                  <a:lnTo>
                    <a:pt x="10327" y="9785"/>
                  </a:lnTo>
                  <a:cubicBezTo>
                    <a:pt x="10387" y="9845"/>
                    <a:pt x="10463" y="9873"/>
                    <a:pt x="10539" y="9873"/>
                  </a:cubicBezTo>
                  <a:cubicBezTo>
                    <a:pt x="10630" y="9873"/>
                    <a:pt x="10720" y="9832"/>
                    <a:pt x="10782" y="9749"/>
                  </a:cubicBezTo>
                  <a:cubicBezTo>
                    <a:pt x="10865" y="9636"/>
                    <a:pt x="10843" y="9455"/>
                    <a:pt x="10743" y="9355"/>
                  </a:cubicBezTo>
                  <a:lnTo>
                    <a:pt x="9562" y="8173"/>
                  </a:lnTo>
                  <a:lnTo>
                    <a:pt x="9562" y="7054"/>
                  </a:lnTo>
                  <a:cubicBezTo>
                    <a:pt x="11212" y="7346"/>
                    <a:pt x="12471" y="8796"/>
                    <a:pt x="12471" y="10533"/>
                  </a:cubicBezTo>
                  <a:lnTo>
                    <a:pt x="12471" y="16603"/>
                  </a:lnTo>
                  <a:cubicBezTo>
                    <a:pt x="12471" y="18365"/>
                    <a:pt x="11052" y="19812"/>
                    <a:pt x="9290" y="19817"/>
                  </a:cubicBezTo>
                  <a:cubicBezTo>
                    <a:pt x="9282" y="19817"/>
                    <a:pt x="9273" y="19817"/>
                    <a:pt x="9265" y="19817"/>
                  </a:cubicBezTo>
                  <a:cubicBezTo>
                    <a:pt x="6960" y="19817"/>
                    <a:pt x="4792" y="18918"/>
                    <a:pt x="3163" y="17285"/>
                  </a:cubicBezTo>
                  <a:cubicBezTo>
                    <a:pt x="1603" y="15723"/>
                    <a:pt x="716" y="13669"/>
                    <a:pt x="642" y="11472"/>
                  </a:cubicBezTo>
                  <a:lnTo>
                    <a:pt x="2270" y="11472"/>
                  </a:lnTo>
                  <a:lnTo>
                    <a:pt x="2270" y="14350"/>
                  </a:lnTo>
                  <a:cubicBezTo>
                    <a:pt x="2270" y="14503"/>
                    <a:pt x="2379" y="14640"/>
                    <a:pt x="2532" y="14659"/>
                  </a:cubicBezTo>
                  <a:cubicBezTo>
                    <a:pt x="2545" y="14660"/>
                    <a:pt x="2557" y="14661"/>
                    <a:pt x="2569" y="14661"/>
                  </a:cubicBezTo>
                  <a:cubicBezTo>
                    <a:pt x="2734" y="14661"/>
                    <a:pt x="2868" y="14527"/>
                    <a:pt x="2868" y="14361"/>
                  </a:cubicBezTo>
                  <a:lnTo>
                    <a:pt x="2868" y="13171"/>
                  </a:lnTo>
                  <a:lnTo>
                    <a:pt x="3633" y="13935"/>
                  </a:lnTo>
                  <a:cubicBezTo>
                    <a:pt x="3691" y="13994"/>
                    <a:pt x="3767" y="14022"/>
                    <a:pt x="3843" y="14022"/>
                  </a:cubicBezTo>
                  <a:cubicBezTo>
                    <a:pt x="3933" y="14022"/>
                    <a:pt x="4026" y="13980"/>
                    <a:pt x="4085" y="13898"/>
                  </a:cubicBezTo>
                  <a:cubicBezTo>
                    <a:pt x="4169" y="13784"/>
                    <a:pt x="4146" y="13603"/>
                    <a:pt x="4047" y="13504"/>
                  </a:cubicBezTo>
                  <a:lnTo>
                    <a:pt x="2866" y="12324"/>
                  </a:lnTo>
                  <a:lnTo>
                    <a:pt x="2866" y="11383"/>
                  </a:lnTo>
                  <a:cubicBezTo>
                    <a:pt x="3782" y="11116"/>
                    <a:pt x="4453" y="10275"/>
                    <a:pt x="4461" y="9275"/>
                  </a:cubicBezTo>
                  <a:cubicBezTo>
                    <a:pt x="4462" y="9130"/>
                    <a:pt x="4367" y="8995"/>
                    <a:pt x="4225" y="8966"/>
                  </a:cubicBezTo>
                  <a:cubicBezTo>
                    <a:pt x="4203" y="8962"/>
                    <a:pt x="4182" y="8960"/>
                    <a:pt x="4161" y="8960"/>
                  </a:cubicBezTo>
                  <a:cubicBezTo>
                    <a:pt x="3996" y="8960"/>
                    <a:pt x="3863" y="9094"/>
                    <a:pt x="3863" y="9260"/>
                  </a:cubicBezTo>
                  <a:cubicBezTo>
                    <a:pt x="3863" y="10150"/>
                    <a:pt x="3138" y="10874"/>
                    <a:pt x="2248" y="10874"/>
                  </a:cubicBezTo>
                  <a:lnTo>
                    <a:pt x="642" y="10874"/>
                  </a:lnTo>
                  <a:lnTo>
                    <a:pt x="642" y="9257"/>
                  </a:lnTo>
                  <a:cubicBezTo>
                    <a:pt x="642" y="7769"/>
                    <a:pt x="1566" y="6457"/>
                    <a:pt x="2931" y="5947"/>
                  </a:cubicBezTo>
                  <a:lnTo>
                    <a:pt x="2931" y="5947"/>
                  </a:lnTo>
                  <a:cubicBezTo>
                    <a:pt x="2920" y="6091"/>
                    <a:pt x="2912" y="6235"/>
                    <a:pt x="2912" y="6382"/>
                  </a:cubicBezTo>
                  <a:lnTo>
                    <a:pt x="2912" y="6984"/>
                  </a:lnTo>
                  <a:cubicBezTo>
                    <a:pt x="2912" y="7669"/>
                    <a:pt x="3448" y="8248"/>
                    <a:pt x="4131" y="8267"/>
                  </a:cubicBezTo>
                  <a:cubicBezTo>
                    <a:pt x="4143" y="8267"/>
                    <a:pt x="4155" y="8267"/>
                    <a:pt x="4167" y="8267"/>
                  </a:cubicBezTo>
                  <a:cubicBezTo>
                    <a:pt x="4859" y="8267"/>
                    <a:pt x="5424" y="7704"/>
                    <a:pt x="5424" y="7013"/>
                  </a:cubicBezTo>
                  <a:lnTo>
                    <a:pt x="5424" y="5094"/>
                  </a:lnTo>
                  <a:cubicBezTo>
                    <a:pt x="5424" y="4369"/>
                    <a:pt x="6012" y="3779"/>
                    <a:pt x="6739" y="3779"/>
                  </a:cubicBezTo>
                  <a:lnTo>
                    <a:pt x="10555" y="3779"/>
                  </a:lnTo>
                  <a:cubicBezTo>
                    <a:pt x="10560" y="3779"/>
                    <a:pt x="10565" y="3784"/>
                    <a:pt x="10565" y="3789"/>
                  </a:cubicBezTo>
                  <a:lnTo>
                    <a:pt x="10565" y="5084"/>
                  </a:lnTo>
                  <a:cubicBezTo>
                    <a:pt x="10565" y="5089"/>
                    <a:pt x="10560" y="5094"/>
                    <a:pt x="10555" y="5094"/>
                  </a:cubicBezTo>
                  <a:lnTo>
                    <a:pt x="7052" y="5094"/>
                  </a:lnTo>
                  <a:cubicBezTo>
                    <a:pt x="6880" y="5094"/>
                    <a:pt x="6738" y="5235"/>
                    <a:pt x="6738" y="5408"/>
                  </a:cubicBezTo>
                  <a:lnTo>
                    <a:pt x="6738" y="7424"/>
                  </a:lnTo>
                  <a:cubicBezTo>
                    <a:pt x="6738" y="7444"/>
                    <a:pt x="6744" y="7464"/>
                    <a:pt x="6759" y="7477"/>
                  </a:cubicBezTo>
                  <a:cubicBezTo>
                    <a:pt x="6851" y="7571"/>
                    <a:pt x="6949" y="7610"/>
                    <a:pt x="7038" y="7610"/>
                  </a:cubicBezTo>
                  <a:cubicBezTo>
                    <a:pt x="7203" y="7610"/>
                    <a:pt x="7336" y="7476"/>
                    <a:pt x="7336" y="7312"/>
                  </a:cubicBezTo>
                  <a:lnTo>
                    <a:pt x="7336" y="6351"/>
                  </a:lnTo>
                  <a:cubicBezTo>
                    <a:pt x="7336" y="5988"/>
                    <a:pt x="7631" y="5693"/>
                    <a:pt x="7995" y="5693"/>
                  </a:cubicBezTo>
                  <a:lnTo>
                    <a:pt x="10542" y="5693"/>
                  </a:lnTo>
                  <a:cubicBezTo>
                    <a:pt x="10885" y="5693"/>
                    <a:pt x="11162" y="5416"/>
                    <a:pt x="11162" y="5073"/>
                  </a:cubicBezTo>
                  <a:lnTo>
                    <a:pt x="11162" y="3801"/>
                  </a:lnTo>
                  <a:cubicBezTo>
                    <a:pt x="11162" y="3459"/>
                    <a:pt x="10885" y="3182"/>
                    <a:pt x="10542" y="3182"/>
                  </a:cubicBezTo>
                  <a:lnTo>
                    <a:pt x="5503" y="3182"/>
                  </a:lnTo>
                  <a:cubicBezTo>
                    <a:pt x="5129" y="3182"/>
                    <a:pt x="4826" y="3486"/>
                    <a:pt x="4826" y="3861"/>
                  </a:cubicBezTo>
                  <a:lnTo>
                    <a:pt x="4826" y="7253"/>
                  </a:lnTo>
                  <a:cubicBezTo>
                    <a:pt x="4826" y="7285"/>
                    <a:pt x="4807" y="7329"/>
                    <a:pt x="4785" y="7354"/>
                  </a:cubicBezTo>
                  <a:cubicBezTo>
                    <a:pt x="4584" y="7566"/>
                    <a:pt x="4367" y="7654"/>
                    <a:pt x="4169" y="7654"/>
                  </a:cubicBezTo>
                  <a:cubicBezTo>
                    <a:pt x="3806" y="7654"/>
                    <a:pt x="3511" y="7358"/>
                    <a:pt x="3511" y="6994"/>
                  </a:cubicBezTo>
                  <a:lnTo>
                    <a:pt x="3511" y="6420"/>
                  </a:lnTo>
                  <a:cubicBezTo>
                    <a:pt x="3511" y="3930"/>
                    <a:pt x="5517" y="1883"/>
                    <a:pt x="7996" y="1883"/>
                  </a:cubicBezTo>
                  <a:cubicBezTo>
                    <a:pt x="8022" y="1883"/>
                    <a:pt x="8048" y="1883"/>
                    <a:pt x="8075" y="1883"/>
                  </a:cubicBezTo>
                  <a:cubicBezTo>
                    <a:pt x="10510" y="1927"/>
                    <a:pt x="12478" y="3920"/>
                    <a:pt x="12478" y="6366"/>
                  </a:cubicBezTo>
                  <a:lnTo>
                    <a:pt x="12478" y="7010"/>
                  </a:lnTo>
                  <a:cubicBezTo>
                    <a:pt x="12478" y="7174"/>
                    <a:pt x="12611" y="7307"/>
                    <a:pt x="12776" y="7307"/>
                  </a:cubicBezTo>
                  <a:cubicBezTo>
                    <a:pt x="12941" y="7307"/>
                    <a:pt x="13075" y="7174"/>
                    <a:pt x="13075" y="7009"/>
                  </a:cubicBezTo>
                  <a:lnTo>
                    <a:pt x="13075" y="6364"/>
                  </a:lnTo>
                  <a:cubicBezTo>
                    <a:pt x="13075" y="4142"/>
                    <a:pt x="11641" y="2248"/>
                    <a:pt x="9650" y="1561"/>
                  </a:cubicBezTo>
                  <a:lnTo>
                    <a:pt x="9876" y="702"/>
                  </a:lnTo>
                  <a:cubicBezTo>
                    <a:pt x="9922" y="530"/>
                    <a:pt x="9808" y="354"/>
                    <a:pt x="9627" y="328"/>
                  </a:cubicBezTo>
                  <a:cubicBezTo>
                    <a:pt x="9614" y="326"/>
                    <a:pt x="9601" y="325"/>
                    <a:pt x="9588" y="325"/>
                  </a:cubicBezTo>
                  <a:cubicBezTo>
                    <a:pt x="9451" y="325"/>
                    <a:pt x="9330" y="424"/>
                    <a:pt x="9295" y="560"/>
                  </a:cubicBezTo>
                  <a:lnTo>
                    <a:pt x="9074" y="1399"/>
                  </a:lnTo>
                  <a:cubicBezTo>
                    <a:pt x="8819" y="1344"/>
                    <a:pt x="8559" y="1307"/>
                    <a:pt x="8292" y="1291"/>
                  </a:cubicBezTo>
                  <a:lnTo>
                    <a:pt x="8292" y="312"/>
                  </a:lnTo>
                  <a:cubicBezTo>
                    <a:pt x="8292" y="159"/>
                    <a:pt x="8183" y="22"/>
                    <a:pt x="8031" y="3"/>
                  </a:cubicBezTo>
                  <a:cubicBezTo>
                    <a:pt x="8018" y="2"/>
                    <a:pt x="8006" y="1"/>
                    <a:pt x="79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04" name="Google Shape;1304;p39"/>
          <p:cNvGrpSpPr/>
          <p:nvPr/>
        </p:nvGrpSpPr>
        <p:grpSpPr>
          <a:xfrm>
            <a:off x="8454775" y="858163"/>
            <a:ext cx="441725" cy="510775"/>
            <a:chOff x="4351038" y="3866425"/>
            <a:chExt cx="441725" cy="510775"/>
          </a:xfrm>
        </p:grpSpPr>
        <p:sp>
          <p:nvSpPr>
            <p:cNvPr id="1305" name="Google Shape;1305;p39"/>
            <p:cNvSpPr/>
            <p:nvPr/>
          </p:nvSpPr>
          <p:spPr>
            <a:xfrm>
              <a:off x="4450188" y="3930250"/>
              <a:ext cx="31925" cy="103650"/>
            </a:xfrm>
            <a:custGeom>
              <a:rect b="b" l="l" r="r" t="t"/>
              <a:pathLst>
                <a:path extrusionOk="0" h="4146" w="1277">
                  <a:moveTo>
                    <a:pt x="320" y="0"/>
                  </a:moveTo>
                  <a:cubicBezTo>
                    <a:pt x="143" y="0"/>
                    <a:pt x="1" y="143"/>
                    <a:pt x="1" y="320"/>
                  </a:cubicBezTo>
                  <a:lnTo>
                    <a:pt x="1" y="4146"/>
                  </a:lnTo>
                  <a:lnTo>
                    <a:pt x="1276" y="4146"/>
                  </a:lnTo>
                  <a:lnTo>
                    <a:pt x="1276" y="320"/>
                  </a:lnTo>
                  <a:cubicBezTo>
                    <a:pt x="1277" y="143"/>
                    <a:pt x="1134" y="0"/>
                    <a:pt x="95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6" name="Google Shape;1306;p39"/>
            <p:cNvSpPr/>
            <p:nvPr/>
          </p:nvSpPr>
          <p:spPr>
            <a:xfrm>
              <a:off x="4450238" y="3930250"/>
              <a:ext cx="31875" cy="58025"/>
            </a:xfrm>
            <a:custGeom>
              <a:rect b="b" l="l" r="r" t="t"/>
              <a:pathLst>
                <a:path extrusionOk="0" h="2321" w="1275">
                  <a:moveTo>
                    <a:pt x="319" y="0"/>
                  </a:moveTo>
                  <a:cubicBezTo>
                    <a:pt x="142" y="0"/>
                    <a:pt x="0" y="143"/>
                    <a:pt x="0" y="320"/>
                  </a:cubicBezTo>
                  <a:lnTo>
                    <a:pt x="0" y="2320"/>
                  </a:lnTo>
                  <a:cubicBezTo>
                    <a:pt x="399" y="2145"/>
                    <a:pt x="827" y="2025"/>
                    <a:pt x="1275" y="1964"/>
                  </a:cubicBezTo>
                  <a:lnTo>
                    <a:pt x="1275" y="320"/>
                  </a:lnTo>
                  <a:cubicBezTo>
                    <a:pt x="1275" y="143"/>
                    <a:pt x="1132" y="0"/>
                    <a:pt x="95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7" name="Google Shape;1307;p39"/>
            <p:cNvSpPr/>
            <p:nvPr/>
          </p:nvSpPr>
          <p:spPr>
            <a:xfrm>
              <a:off x="4401413" y="4002000"/>
              <a:ext cx="319900" cy="366675"/>
            </a:xfrm>
            <a:custGeom>
              <a:rect b="b" l="l" r="r" t="t"/>
              <a:pathLst>
                <a:path extrusionOk="0" h="14667" w="12796">
                  <a:moveTo>
                    <a:pt x="3834" y="0"/>
                  </a:moveTo>
                  <a:cubicBezTo>
                    <a:pt x="1717" y="0"/>
                    <a:pt x="1" y="1717"/>
                    <a:pt x="1" y="3833"/>
                  </a:cubicBezTo>
                  <a:lnTo>
                    <a:pt x="1" y="5739"/>
                  </a:lnTo>
                  <a:cubicBezTo>
                    <a:pt x="1" y="6279"/>
                    <a:pt x="49" y="6809"/>
                    <a:pt x="142" y="7325"/>
                  </a:cubicBezTo>
                  <a:cubicBezTo>
                    <a:pt x="217" y="7740"/>
                    <a:pt x="407" y="8129"/>
                    <a:pt x="682" y="8450"/>
                  </a:cubicBezTo>
                  <a:cubicBezTo>
                    <a:pt x="755" y="8536"/>
                    <a:pt x="818" y="8621"/>
                    <a:pt x="840" y="8684"/>
                  </a:cubicBezTo>
                  <a:cubicBezTo>
                    <a:pt x="1020" y="9176"/>
                    <a:pt x="664" y="9917"/>
                    <a:pt x="923" y="10363"/>
                  </a:cubicBezTo>
                  <a:cubicBezTo>
                    <a:pt x="1185" y="10814"/>
                    <a:pt x="2007" y="10876"/>
                    <a:pt x="2342" y="11273"/>
                  </a:cubicBezTo>
                  <a:cubicBezTo>
                    <a:pt x="2677" y="11671"/>
                    <a:pt x="2596" y="12488"/>
                    <a:pt x="2995" y="12823"/>
                  </a:cubicBezTo>
                  <a:cubicBezTo>
                    <a:pt x="3393" y="13156"/>
                    <a:pt x="4196" y="12918"/>
                    <a:pt x="4639" y="13196"/>
                  </a:cubicBezTo>
                  <a:cubicBezTo>
                    <a:pt x="4814" y="13306"/>
                    <a:pt x="5036" y="13535"/>
                    <a:pt x="5189" y="13706"/>
                  </a:cubicBezTo>
                  <a:cubicBezTo>
                    <a:pt x="5319" y="13851"/>
                    <a:pt x="5477" y="13970"/>
                    <a:pt x="5660" y="14041"/>
                  </a:cubicBezTo>
                  <a:cubicBezTo>
                    <a:pt x="6679" y="14444"/>
                    <a:pt x="7792" y="14666"/>
                    <a:pt x="8956" y="14666"/>
                  </a:cubicBezTo>
                  <a:cubicBezTo>
                    <a:pt x="8961" y="14666"/>
                    <a:pt x="8967" y="14666"/>
                    <a:pt x="8972" y="14666"/>
                  </a:cubicBezTo>
                  <a:cubicBezTo>
                    <a:pt x="10909" y="14663"/>
                    <a:pt x="12476" y="13088"/>
                    <a:pt x="12476" y="11152"/>
                  </a:cubicBezTo>
                  <a:lnTo>
                    <a:pt x="12476" y="10876"/>
                  </a:lnTo>
                  <a:cubicBezTo>
                    <a:pt x="12476" y="10487"/>
                    <a:pt x="12557" y="10103"/>
                    <a:pt x="12696" y="9741"/>
                  </a:cubicBezTo>
                  <a:cubicBezTo>
                    <a:pt x="12756" y="9582"/>
                    <a:pt x="12795" y="9394"/>
                    <a:pt x="12795" y="9141"/>
                  </a:cubicBezTo>
                  <a:cubicBezTo>
                    <a:pt x="12795" y="8132"/>
                    <a:pt x="12155" y="8132"/>
                    <a:pt x="12155" y="7121"/>
                  </a:cubicBezTo>
                  <a:cubicBezTo>
                    <a:pt x="12154" y="6110"/>
                    <a:pt x="12793" y="6110"/>
                    <a:pt x="12793" y="5101"/>
                  </a:cubicBezTo>
                  <a:cubicBezTo>
                    <a:pt x="12793" y="4404"/>
                    <a:pt x="12009" y="3910"/>
                    <a:pt x="11683" y="3348"/>
                  </a:cubicBezTo>
                  <a:cubicBezTo>
                    <a:pt x="11347" y="2768"/>
                    <a:pt x="11296" y="1848"/>
                    <a:pt x="10715" y="1512"/>
                  </a:cubicBezTo>
                  <a:cubicBezTo>
                    <a:pt x="10432" y="1349"/>
                    <a:pt x="9855" y="1276"/>
                    <a:pt x="9365" y="1276"/>
                  </a:cubicBezTo>
                  <a:lnTo>
                    <a:pt x="5461" y="1276"/>
                  </a:lnTo>
                  <a:lnTo>
                    <a:pt x="546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8" name="Google Shape;1308;p39"/>
            <p:cNvSpPr/>
            <p:nvPr/>
          </p:nvSpPr>
          <p:spPr>
            <a:xfrm>
              <a:off x="4402338" y="4002475"/>
              <a:ext cx="231100" cy="366675"/>
            </a:xfrm>
            <a:custGeom>
              <a:rect b="b" l="l" r="r" t="t"/>
              <a:pathLst>
                <a:path extrusionOk="0" h="14667" w="9244">
                  <a:moveTo>
                    <a:pt x="3508" y="0"/>
                  </a:moveTo>
                  <a:cubicBezTo>
                    <a:pt x="1544" y="162"/>
                    <a:pt x="0" y="1804"/>
                    <a:pt x="0" y="3809"/>
                  </a:cubicBezTo>
                  <a:lnTo>
                    <a:pt x="0" y="5740"/>
                  </a:lnTo>
                  <a:cubicBezTo>
                    <a:pt x="0" y="6280"/>
                    <a:pt x="49" y="6810"/>
                    <a:pt x="141" y="7326"/>
                  </a:cubicBezTo>
                  <a:cubicBezTo>
                    <a:pt x="215" y="7741"/>
                    <a:pt x="405" y="8130"/>
                    <a:pt x="677" y="8450"/>
                  </a:cubicBezTo>
                  <a:cubicBezTo>
                    <a:pt x="750" y="8537"/>
                    <a:pt x="812" y="8622"/>
                    <a:pt x="836" y="8685"/>
                  </a:cubicBezTo>
                  <a:cubicBezTo>
                    <a:pt x="1015" y="9177"/>
                    <a:pt x="660" y="9916"/>
                    <a:pt x="918" y="10364"/>
                  </a:cubicBezTo>
                  <a:cubicBezTo>
                    <a:pt x="1179" y="10815"/>
                    <a:pt x="1999" y="10877"/>
                    <a:pt x="2332" y="11273"/>
                  </a:cubicBezTo>
                  <a:cubicBezTo>
                    <a:pt x="2666" y="11671"/>
                    <a:pt x="2586" y="12488"/>
                    <a:pt x="2983" y="12823"/>
                  </a:cubicBezTo>
                  <a:cubicBezTo>
                    <a:pt x="3379" y="13157"/>
                    <a:pt x="4180" y="12919"/>
                    <a:pt x="4622" y="13197"/>
                  </a:cubicBezTo>
                  <a:cubicBezTo>
                    <a:pt x="4796" y="13307"/>
                    <a:pt x="5017" y="13535"/>
                    <a:pt x="5170" y="13707"/>
                  </a:cubicBezTo>
                  <a:cubicBezTo>
                    <a:pt x="5300" y="13852"/>
                    <a:pt x="5458" y="13970"/>
                    <a:pt x="5639" y="14042"/>
                  </a:cubicBezTo>
                  <a:cubicBezTo>
                    <a:pt x="6656" y="14445"/>
                    <a:pt x="7765" y="14666"/>
                    <a:pt x="8927" y="14666"/>
                  </a:cubicBezTo>
                  <a:cubicBezTo>
                    <a:pt x="9034" y="14666"/>
                    <a:pt x="9139" y="14660"/>
                    <a:pt x="9243" y="14650"/>
                  </a:cubicBezTo>
                  <a:cubicBezTo>
                    <a:pt x="9238" y="14147"/>
                    <a:pt x="8844" y="13726"/>
                    <a:pt x="8342" y="13690"/>
                  </a:cubicBezTo>
                  <a:cubicBezTo>
                    <a:pt x="7535" y="13631"/>
                    <a:pt x="6745" y="13450"/>
                    <a:pt x="5995" y="13153"/>
                  </a:cubicBezTo>
                  <a:cubicBezTo>
                    <a:pt x="5963" y="13140"/>
                    <a:pt x="5923" y="13110"/>
                    <a:pt x="5888" y="13071"/>
                  </a:cubicBezTo>
                  <a:cubicBezTo>
                    <a:pt x="5600" y="12748"/>
                    <a:pt x="5356" y="12524"/>
                    <a:pt x="5137" y="12387"/>
                  </a:cubicBezTo>
                  <a:cubicBezTo>
                    <a:pt x="4718" y="12123"/>
                    <a:pt x="4258" y="12098"/>
                    <a:pt x="3889" y="12078"/>
                  </a:cubicBezTo>
                  <a:cubicBezTo>
                    <a:pt x="3833" y="12076"/>
                    <a:pt x="3713" y="12069"/>
                    <a:pt x="3623" y="12060"/>
                  </a:cubicBezTo>
                  <a:cubicBezTo>
                    <a:pt x="3596" y="11967"/>
                    <a:pt x="3566" y="11840"/>
                    <a:pt x="3552" y="11788"/>
                  </a:cubicBezTo>
                  <a:cubicBezTo>
                    <a:pt x="3470" y="11443"/>
                    <a:pt x="3368" y="11016"/>
                    <a:pt x="3068" y="10658"/>
                  </a:cubicBezTo>
                  <a:cubicBezTo>
                    <a:pt x="2769" y="10301"/>
                    <a:pt x="2365" y="10126"/>
                    <a:pt x="2042" y="9988"/>
                  </a:cubicBezTo>
                  <a:cubicBezTo>
                    <a:pt x="1990" y="9966"/>
                    <a:pt x="1868" y="9913"/>
                    <a:pt x="1781" y="9869"/>
                  </a:cubicBezTo>
                  <a:cubicBezTo>
                    <a:pt x="1786" y="9774"/>
                    <a:pt x="1802" y="9642"/>
                    <a:pt x="1807" y="9589"/>
                  </a:cubicBezTo>
                  <a:cubicBezTo>
                    <a:pt x="1848" y="9236"/>
                    <a:pt x="1897" y="8799"/>
                    <a:pt x="1737" y="8359"/>
                  </a:cubicBezTo>
                  <a:cubicBezTo>
                    <a:pt x="1675" y="8190"/>
                    <a:pt x="1575" y="8028"/>
                    <a:pt x="1408" y="7832"/>
                  </a:cubicBezTo>
                  <a:cubicBezTo>
                    <a:pt x="1239" y="7633"/>
                    <a:pt x="1126" y="7401"/>
                    <a:pt x="1083" y="7159"/>
                  </a:cubicBezTo>
                  <a:cubicBezTo>
                    <a:pt x="1000" y="6694"/>
                    <a:pt x="958" y="6217"/>
                    <a:pt x="958" y="5741"/>
                  </a:cubicBezTo>
                  <a:lnTo>
                    <a:pt x="958" y="3812"/>
                  </a:lnTo>
                  <a:cubicBezTo>
                    <a:pt x="958" y="2454"/>
                    <a:pt x="1922" y="1273"/>
                    <a:pt x="3252" y="1000"/>
                  </a:cubicBezTo>
                  <a:lnTo>
                    <a:pt x="3508" y="948"/>
                  </a:lnTo>
                  <a:lnTo>
                    <a:pt x="3508" y="686"/>
                  </a:lnTo>
                  <a:lnTo>
                    <a:pt x="3508" y="42"/>
                  </a:lnTo>
                  <a:lnTo>
                    <a:pt x="350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9" name="Google Shape;1309;p39"/>
            <p:cNvSpPr/>
            <p:nvPr/>
          </p:nvSpPr>
          <p:spPr>
            <a:xfrm>
              <a:off x="4474113" y="3906275"/>
              <a:ext cx="239150" cy="159575"/>
            </a:xfrm>
            <a:custGeom>
              <a:rect b="b" l="l" r="r" t="t"/>
              <a:pathLst>
                <a:path extrusionOk="0" h="6383" w="9566">
                  <a:moveTo>
                    <a:pt x="4783" y="0"/>
                  </a:moveTo>
                  <a:cubicBezTo>
                    <a:pt x="2138" y="0"/>
                    <a:pt x="0" y="2183"/>
                    <a:pt x="0" y="4839"/>
                  </a:cubicBezTo>
                  <a:lnTo>
                    <a:pt x="0" y="5426"/>
                  </a:lnTo>
                  <a:cubicBezTo>
                    <a:pt x="0" y="5932"/>
                    <a:pt x="392" y="6346"/>
                    <a:pt x="888" y="6381"/>
                  </a:cubicBezTo>
                  <a:cubicBezTo>
                    <a:pt x="911" y="6382"/>
                    <a:pt x="934" y="6383"/>
                    <a:pt x="957" y="6383"/>
                  </a:cubicBezTo>
                  <a:cubicBezTo>
                    <a:pt x="1488" y="6383"/>
                    <a:pt x="1914" y="5943"/>
                    <a:pt x="1914" y="5401"/>
                  </a:cubicBezTo>
                  <a:lnTo>
                    <a:pt x="1914" y="4830"/>
                  </a:lnTo>
                  <a:cubicBezTo>
                    <a:pt x="1914" y="3243"/>
                    <a:pt x="3201" y="1916"/>
                    <a:pt x="4783" y="1916"/>
                  </a:cubicBezTo>
                  <a:cubicBezTo>
                    <a:pt x="4798" y="1916"/>
                    <a:pt x="4813" y="1916"/>
                    <a:pt x="4827" y="1917"/>
                  </a:cubicBezTo>
                  <a:cubicBezTo>
                    <a:pt x="6062" y="1935"/>
                    <a:pt x="7110" y="2738"/>
                    <a:pt x="7494" y="3846"/>
                  </a:cubicBezTo>
                  <a:lnTo>
                    <a:pt x="8608" y="6379"/>
                  </a:lnTo>
                  <a:cubicBezTo>
                    <a:pt x="9137" y="6379"/>
                    <a:pt x="9566" y="5951"/>
                    <a:pt x="9566" y="5424"/>
                  </a:cubicBezTo>
                  <a:lnTo>
                    <a:pt x="9566" y="4782"/>
                  </a:lnTo>
                  <a:cubicBezTo>
                    <a:pt x="9566" y="2174"/>
                    <a:pt x="7467" y="47"/>
                    <a:pt x="4869" y="1"/>
                  </a:cubicBezTo>
                  <a:cubicBezTo>
                    <a:pt x="4840" y="1"/>
                    <a:pt x="4812" y="0"/>
                    <a:pt x="478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0" name="Google Shape;1310;p39"/>
            <p:cNvSpPr/>
            <p:nvPr/>
          </p:nvSpPr>
          <p:spPr>
            <a:xfrm>
              <a:off x="4498063" y="3930050"/>
              <a:ext cx="191375" cy="135800"/>
            </a:xfrm>
            <a:custGeom>
              <a:rect b="b" l="l" r="r" t="t"/>
              <a:pathLst>
                <a:path extrusionOk="0" h="5432" w="7655">
                  <a:moveTo>
                    <a:pt x="3827" y="1"/>
                  </a:moveTo>
                  <a:cubicBezTo>
                    <a:pt x="3815" y="1"/>
                    <a:pt x="3803" y="1"/>
                    <a:pt x="3791" y="1"/>
                  </a:cubicBezTo>
                  <a:cubicBezTo>
                    <a:pt x="1684" y="20"/>
                    <a:pt x="1" y="1769"/>
                    <a:pt x="1" y="3877"/>
                  </a:cubicBezTo>
                  <a:lnTo>
                    <a:pt x="1" y="5372"/>
                  </a:lnTo>
                  <a:lnTo>
                    <a:pt x="1" y="5432"/>
                  </a:lnTo>
                  <a:cubicBezTo>
                    <a:pt x="529" y="5432"/>
                    <a:pt x="958" y="5002"/>
                    <a:pt x="958" y="4473"/>
                  </a:cubicBezTo>
                  <a:lnTo>
                    <a:pt x="958" y="3877"/>
                  </a:lnTo>
                  <a:cubicBezTo>
                    <a:pt x="958" y="2277"/>
                    <a:pt x="2246" y="963"/>
                    <a:pt x="3828" y="963"/>
                  </a:cubicBezTo>
                  <a:cubicBezTo>
                    <a:pt x="3875" y="963"/>
                    <a:pt x="3922" y="964"/>
                    <a:pt x="3969" y="967"/>
                  </a:cubicBezTo>
                  <a:cubicBezTo>
                    <a:pt x="5487" y="1041"/>
                    <a:pt x="6697" y="2298"/>
                    <a:pt x="6697" y="3832"/>
                  </a:cubicBezTo>
                  <a:lnTo>
                    <a:pt x="6697" y="4473"/>
                  </a:lnTo>
                  <a:lnTo>
                    <a:pt x="7655" y="5372"/>
                  </a:lnTo>
                  <a:lnTo>
                    <a:pt x="7651" y="3834"/>
                  </a:lnTo>
                  <a:cubicBezTo>
                    <a:pt x="7651" y="1720"/>
                    <a:pt x="5936" y="1"/>
                    <a:pt x="382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1" name="Google Shape;1311;p39"/>
            <p:cNvSpPr/>
            <p:nvPr/>
          </p:nvSpPr>
          <p:spPr>
            <a:xfrm>
              <a:off x="4521963" y="3954175"/>
              <a:ext cx="143500" cy="103650"/>
            </a:xfrm>
            <a:custGeom>
              <a:rect b="b" l="l" r="r" t="t"/>
              <a:pathLst>
                <a:path extrusionOk="0" h="4146" w="5740">
                  <a:moveTo>
                    <a:pt x="2874" y="1"/>
                  </a:moveTo>
                  <a:cubicBezTo>
                    <a:pt x="1287" y="1"/>
                    <a:pt x="1" y="1289"/>
                    <a:pt x="1" y="2876"/>
                  </a:cubicBezTo>
                  <a:lnTo>
                    <a:pt x="1" y="4145"/>
                  </a:lnTo>
                  <a:lnTo>
                    <a:pt x="1913" y="4145"/>
                  </a:lnTo>
                  <a:lnTo>
                    <a:pt x="1913" y="2872"/>
                  </a:lnTo>
                  <a:cubicBezTo>
                    <a:pt x="1913" y="2343"/>
                    <a:pt x="2343" y="1913"/>
                    <a:pt x="2872" y="1913"/>
                  </a:cubicBezTo>
                  <a:lnTo>
                    <a:pt x="5420" y="1913"/>
                  </a:lnTo>
                  <a:cubicBezTo>
                    <a:pt x="5596" y="1913"/>
                    <a:pt x="5739" y="1771"/>
                    <a:pt x="5739" y="1594"/>
                  </a:cubicBezTo>
                  <a:lnTo>
                    <a:pt x="5739" y="320"/>
                  </a:lnTo>
                  <a:cubicBezTo>
                    <a:pt x="5739" y="143"/>
                    <a:pt x="5596" y="1"/>
                    <a:pt x="5420" y="1"/>
                  </a:cubicBezTo>
                  <a:lnTo>
                    <a:pt x="2876" y="1"/>
                  </a:lnTo>
                  <a:cubicBezTo>
                    <a:pt x="2875" y="1"/>
                    <a:pt x="2874" y="1"/>
                    <a:pt x="287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2" name="Google Shape;1312;p39"/>
            <p:cNvSpPr/>
            <p:nvPr/>
          </p:nvSpPr>
          <p:spPr>
            <a:xfrm>
              <a:off x="4521963" y="3954150"/>
              <a:ext cx="119575" cy="95675"/>
            </a:xfrm>
            <a:custGeom>
              <a:rect b="b" l="l" r="r" t="t"/>
              <a:pathLst>
                <a:path extrusionOk="0" h="3827" w="4783">
                  <a:moveTo>
                    <a:pt x="2871" y="1"/>
                  </a:moveTo>
                  <a:cubicBezTo>
                    <a:pt x="1285" y="1"/>
                    <a:pt x="1" y="1286"/>
                    <a:pt x="1" y="2870"/>
                  </a:cubicBezTo>
                  <a:lnTo>
                    <a:pt x="1" y="3827"/>
                  </a:lnTo>
                  <a:cubicBezTo>
                    <a:pt x="523" y="3827"/>
                    <a:pt x="949" y="3407"/>
                    <a:pt x="956" y="2887"/>
                  </a:cubicBezTo>
                  <a:cubicBezTo>
                    <a:pt x="975" y="1825"/>
                    <a:pt x="1813" y="957"/>
                    <a:pt x="2873" y="957"/>
                  </a:cubicBezTo>
                  <a:lnTo>
                    <a:pt x="3826" y="957"/>
                  </a:lnTo>
                  <a:cubicBezTo>
                    <a:pt x="4354" y="957"/>
                    <a:pt x="4783" y="527"/>
                    <a:pt x="478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3" name="Google Shape;1313;p39"/>
            <p:cNvSpPr/>
            <p:nvPr/>
          </p:nvSpPr>
          <p:spPr>
            <a:xfrm>
              <a:off x="4394438" y="3866425"/>
              <a:ext cx="334800" cy="510775"/>
            </a:xfrm>
            <a:custGeom>
              <a:rect b="b" l="l" r="r" t="t"/>
              <a:pathLst>
                <a:path extrusionOk="0" h="20431" w="13392">
                  <a:moveTo>
                    <a:pt x="3168" y="2832"/>
                  </a:moveTo>
                  <a:cubicBezTo>
                    <a:pt x="3180" y="2832"/>
                    <a:pt x="3189" y="2841"/>
                    <a:pt x="3189" y="2853"/>
                  </a:cubicBezTo>
                  <a:lnTo>
                    <a:pt x="3189" y="4592"/>
                  </a:lnTo>
                  <a:cubicBezTo>
                    <a:pt x="3108" y="4810"/>
                    <a:pt x="3041" y="5037"/>
                    <a:pt x="2990" y="5269"/>
                  </a:cubicBezTo>
                  <a:cubicBezTo>
                    <a:pt x="2825" y="5316"/>
                    <a:pt x="2667" y="5372"/>
                    <a:pt x="2512" y="5439"/>
                  </a:cubicBezTo>
                  <a:lnTo>
                    <a:pt x="2512" y="2853"/>
                  </a:lnTo>
                  <a:cubicBezTo>
                    <a:pt x="2511" y="2841"/>
                    <a:pt x="2520" y="2832"/>
                    <a:pt x="2532" y="2832"/>
                  </a:cubicBezTo>
                  <a:close/>
                  <a:moveTo>
                    <a:pt x="7970" y="0"/>
                  </a:moveTo>
                  <a:cubicBezTo>
                    <a:pt x="7794" y="0"/>
                    <a:pt x="7651" y="142"/>
                    <a:pt x="7651" y="318"/>
                  </a:cubicBezTo>
                  <a:lnTo>
                    <a:pt x="7651" y="1282"/>
                  </a:lnTo>
                  <a:cubicBezTo>
                    <a:pt x="7384" y="1298"/>
                    <a:pt x="7123" y="1334"/>
                    <a:pt x="6868" y="1390"/>
                  </a:cubicBezTo>
                  <a:lnTo>
                    <a:pt x="6642" y="537"/>
                  </a:lnTo>
                  <a:cubicBezTo>
                    <a:pt x="6607" y="403"/>
                    <a:pt x="6487" y="314"/>
                    <a:pt x="6356" y="314"/>
                  </a:cubicBezTo>
                  <a:cubicBezTo>
                    <a:pt x="6330" y="314"/>
                    <a:pt x="6305" y="318"/>
                    <a:pt x="6279" y="325"/>
                  </a:cubicBezTo>
                  <a:cubicBezTo>
                    <a:pt x="6119" y="367"/>
                    <a:pt x="6024" y="531"/>
                    <a:pt x="6066" y="690"/>
                  </a:cubicBezTo>
                  <a:lnTo>
                    <a:pt x="6293" y="1552"/>
                  </a:lnTo>
                  <a:cubicBezTo>
                    <a:pt x="5269" y="1906"/>
                    <a:pt x="4394" y="2580"/>
                    <a:pt x="3784" y="3453"/>
                  </a:cubicBezTo>
                  <a:lnTo>
                    <a:pt x="3784" y="2851"/>
                  </a:lnTo>
                  <a:cubicBezTo>
                    <a:pt x="3784" y="2508"/>
                    <a:pt x="3509" y="2233"/>
                    <a:pt x="3166" y="2233"/>
                  </a:cubicBezTo>
                  <a:lnTo>
                    <a:pt x="2531" y="2233"/>
                  </a:lnTo>
                  <a:cubicBezTo>
                    <a:pt x="2189" y="2233"/>
                    <a:pt x="1913" y="2508"/>
                    <a:pt x="1913" y="2851"/>
                  </a:cubicBezTo>
                  <a:lnTo>
                    <a:pt x="1913" y="5750"/>
                  </a:lnTo>
                  <a:cubicBezTo>
                    <a:pt x="746" y="6493"/>
                    <a:pt x="0" y="7795"/>
                    <a:pt x="0" y="9240"/>
                  </a:cubicBezTo>
                  <a:lnTo>
                    <a:pt x="0" y="11188"/>
                  </a:lnTo>
                  <a:cubicBezTo>
                    <a:pt x="0" y="11739"/>
                    <a:pt x="48" y="12291"/>
                    <a:pt x="145" y="12829"/>
                  </a:cubicBezTo>
                  <a:cubicBezTo>
                    <a:pt x="227" y="13291"/>
                    <a:pt x="437" y="13729"/>
                    <a:pt x="750" y="14097"/>
                  </a:cubicBezTo>
                  <a:cubicBezTo>
                    <a:pt x="836" y="14200"/>
                    <a:pt x="855" y="14241"/>
                    <a:pt x="856" y="14241"/>
                  </a:cubicBezTo>
                  <a:cubicBezTo>
                    <a:pt x="914" y="14404"/>
                    <a:pt x="886" y="14656"/>
                    <a:pt x="859" y="14901"/>
                  </a:cubicBezTo>
                  <a:cubicBezTo>
                    <a:pt x="818" y="15249"/>
                    <a:pt x="773" y="15646"/>
                    <a:pt x="962" y="15971"/>
                  </a:cubicBezTo>
                  <a:cubicBezTo>
                    <a:pt x="1152" y="16300"/>
                    <a:pt x="1521" y="16458"/>
                    <a:pt x="1846" y="16598"/>
                  </a:cubicBezTo>
                  <a:cubicBezTo>
                    <a:pt x="2070" y="16695"/>
                    <a:pt x="2301" y="16794"/>
                    <a:pt x="2410" y="16924"/>
                  </a:cubicBezTo>
                  <a:cubicBezTo>
                    <a:pt x="2520" y="17055"/>
                    <a:pt x="2579" y="17301"/>
                    <a:pt x="2635" y="17538"/>
                  </a:cubicBezTo>
                  <a:cubicBezTo>
                    <a:pt x="2718" y="17881"/>
                    <a:pt x="2810" y="18270"/>
                    <a:pt x="3100" y="18514"/>
                  </a:cubicBezTo>
                  <a:cubicBezTo>
                    <a:pt x="3385" y="18753"/>
                    <a:pt x="3781" y="18774"/>
                    <a:pt x="4129" y="18794"/>
                  </a:cubicBezTo>
                  <a:cubicBezTo>
                    <a:pt x="4376" y="18807"/>
                    <a:pt x="4633" y="18821"/>
                    <a:pt x="4777" y="18912"/>
                  </a:cubicBezTo>
                  <a:cubicBezTo>
                    <a:pt x="4888" y="18982"/>
                    <a:pt x="5066" y="19149"/>
                    <a:pt x="5264" y="19370"/>
                  </a:cubicBezTo>
                  <a:cubicBezTo>
                    <a:pt x="5433" y="19558"/>
                    <a:pt x="5628" y="19698"/>
                    <a:pt x="5846" y="19783"/>
                  </a:cubicBezTo>
                  <a:cubicBezTo>
                    <a:pt x="6913" y="20206"/>
                    <a:pt x="8040" y="20423"/>
                    <a:pt x="9194" y="20431"/>
                  </a:cubicBezTo>
                  <a:cubicBezTo>
                    <a:pt x="9203" y="20431"/>
                    <a:pt x="9212" y="20431"/>
                    <a:pt x="9221" y="20431"/>
                  </a:cubicBezTo>
                  <a:cubicBezTo>
                    <a:pt x="10153" y="20431"/>
                    <a:pt x="11063" y="20105"/>
                    <a:pt x="11764" y="19490"/>
                  </a:cubicBezTo>
                  <a:cubicBezTo>
                    <a:pt x="12605" y="18755"/>
                    <a:pt x="13071" y="17721"/>
                    <a:pt x="13071" y="16616"/>
                  </a:cubicBezTo>
                  <a:lnTo>
                    <a:pt x="13071" y="16336"/>
                  </a:lnTo>
                  <a:cubicBezTo>
                    <a:pt x="13071" y="15965"/>
                    <a:pt x="13130" y="15637"/>
                    <a:pt x="13246" y="15363"/>
                  </a:cubicBezTo>
                  <a:cubicBezTo>
                    <a:pt x="13344" y="15129"/>
                    <a:pt x="13389" y="14886"/>
                    <a:pt x="13389" y="14594"/>
                  </a:cubicBezTo>
                  <a:cubicBezTo>
                    <a:pt x="13389" y="14002"/>
                    <a:pt x="13195" y="13694"/>
                    <a:pt x="13023" y="13422"/>
                  </a:cubicBezTo>
                  <a:cubicBezTo>
                    <a:pt x="12870" y="13180"/>
                    <a:pt x="12750" y="12989"/>
                    <a:pt x="12750" y="12570"/>
                  </a:cubicBezTo>
                  <a:cubicBezTo>
                    <a:pt x="12750" y="12151"/>
                    <a:pt x="12870" y="11960"/>
                    <a:pt x="13023" y="11719"/>
                  </a:cubicBezTo>
                  <a:cubicBezTo>
                    <a:pt x="13197" y="11451"/>
                    <a:pt x="13392" y="11143"/>
                    <a:pt x="13392" y="10551"/>
                  </a:cubicBezTo>
                  <a:cubicBezTo>
                    <a:pt x="13392" y="9982"/>
                    <a:pt x="13004" y="9551"/>
                    <a:pt x="12661" y="9172"/>
                  </a:cubicBezTo>
                  <a:cubicBezTo>
                    <a:pt x="12496" y="8988"/>
                    <a:pt x="12339" y="8815"/>
                    <a:pt x="12241" y="8644"/>
                  </a:cubicBezTo>
                  <a:cubicBezTo>
                    <a:pt x="12136" y="8464"/>
                    <a:pt x="12060" y="8234"/>
                    <a:pt x="11979" y="7992"/>
                  </a:cubicBezTo>
                  <a:cubicBezTo>
                    <a:pt x="11818" y="7513"/>
                    <a:pt x="11637" y="6969"/>
                    <a:pt x="11163" y="6695"/>
                  </a:cubicBezTo>
                  <a:cubicBezTo>
                    <a:pt x="10720" y="6438"/>
                    <a:pt x="9903" y="6418"/>
                    <a:pt x="9664" y="6418"/>
                  </a:cubicBezTo>
                  <a:lnTo>
                    <a:pt x="8156" y="6418"/>
                  </a:lnTo>
                  <a:cubicBezTo>
                    <a:pt x="8136" y="6418"/>
                    <a:pt x="8117" y="6424"/>
                    <a:pt x="8102" y="6439"/>
                  </a:cubicBezTo>
                  <a:cubicBezTo>
                    <a:pt x="7835" y="6700"/>
                    <a:pt x="8014" y="7016"/>
                    <a:pt x="8269" y="7016"/>
                  </a:cubicBezTo>
                  <a:lnTo>
                    <a:pt x="8927" y="7016"/>
                  </a:lnTo>
                  <a:lnTo>
                    <a:pt x="8927" y="10543"/>
                  </a:lnTo>
                  <a:cubicBezTo>
                    <a:pt x="8927" y="10739"/>
                    <a:pt x="9016" y="10922"/>
                    <a:pt x="9165" y="11049"/>
                  </a:cubicBezTo>
                  <a:cubicBezTo>
                    <a:pt x="9623" y="11441"/>
                    <a:pt x="9884" y="12031"/>
                    <a:pt x="9884" y="12628"/>
                  </a:cubicBezTo>
                  <a:lnTo>
                    <a:pt x="9884" y="13923"/>
                  </a:lnTo>
                  <a:lnTo>
                    <a:pt x="8062" y="15746"/>
                  </a:lnTo>
                  <a:cubicBezTo>
                    <a:pt x="7962" y="15845"/>
                    <a:pt x="7940" y="16027"/>
                    <a:pt x="8022" y="16139"/>
                  </a:cubicBezTo>
                  <a:cubicBezTo>
                    <a:pt x="8083" y="16221"/>
                    <a:pt x="8175" y="16263"/>
                    <a:pt x="8265" y="16263"/>
                  </a:cubicBezTo>
                  <a:cubicBezTo>
                    <a:pt x="8340" y="16263"/>
                    <a:pt x="8418" y="16235"/>
                    <a:pt x="8475" y="16175"/>
                  </a:cubicBezTo>
                  <a:lnTo>
                    <a:pt x="9881" y="14770"/>
                  </a:lnTo>
                  <a:lnTo>
                    <a:pt x="9881" y="17550"/>
                  </a:lnTo>
                  <a:cubicBezTo>
                    <a:pt x="9881" y="17703"/>
                    <a:pt x="9991" y="17840"/>
                    <a:pt x="10143" y="17858"/>
                  </a:cubicBezTo>
                  <a:cubicBezTo>
                    <a:pt x="10155" y="17860"/>
                    <a:pt x="10168" y="17861"/>
                    <a:pt x="10180" y="17861"/>
                  </a:cubicBezTo>
                  <a:cubicBezTo>
                    <a:pt x="10346" y="17861"/>
                    <a:pt x="10480" y="17727"/>
                    <a:pt x="10480" y="17561"/>
                  </a:cubicBezTo>
                  <a:lnTo>
                    <a:pt x="10480" y="12590"/>
                  </a:lnTo>
                  <a:cubicBezTo>
                    <a:pt x="10480" y="12007"/>
                    <a:pt x="10279" y="11449"/>
                    <a:pt x="9933" y="10980"/>
                  </a:cubicBezTo>
                  <a:cubicBezTo>
                    <a:pt x="9669" y="10623"/>
                    <a:pt x="9524" y="10182"/>
                    <a:pt x="9524" y="9737"/>
                  </a:cubicBezTo>
                  <a:lnTo>
                    <a:pt x="9524" y="9019"/>
                  </a:lnTo>
                  <a:lnTo>
                    <a:pt x="10311" y="9785"/>
                  </a:lnTo>
                  <a:cubicBezTo>
                    <a:pt x="10370" y="9844"/>
                    <a:pt x="10445" y="9873"/>
                    <a:pt x="10522" y="9873"/>
                  </a:cubicBezTo>
                  <a:cubicBezTo>
                    <a:pt x="10597" y="9873"/>
                    <a:pt x="10675" y="9844"/>
                    <a:pt x="10732" y="9785"/>
                  </a:cubicBezTo>
                  <a:cubicBezTo>
                    <a:pt x="10849" y="9669"/>
                    <a:pt x="10849" y="9480"/>
                    <a:pt x="10732" y="9362"/>
                  </a:cubicBezTo>
                  <a:lnTo>
                    <a:pt x="9563" y="8172"/>
                  </a:lnTo>
                  <a:lnTo>
                    <a:pt x="9563" y="7015"/>
                  </a:lnTo>
                  <a:lnTo>
                    <a:pt x="9673" y="7015"/>
                  </a:lnTo>
                  <a:cubicBezTo>
                    <a:pt x="10178" y="7015"/>
                    <a:pt x="10669" y="7097"/>
                    <a:pt x="10868" y="7212"/>
                  </a:cubicBezTo>
                  <a:cubicBezTo>
                    <a:pt x="11145" y="7371"/>
                    <a:pt x="11276" y="7763"/>
                    <a:pt x="11413" y="8178"/>
                  </a:cubicBezTo>
                  <a:cubicBezTo>
                    <a:pt x="11500" y="8437"/>
                    <a:pt x="11590" y="8707"/>
                    <a:pt x="11723" y="8938"/>
                  </a:cubicBezTo>
                  <a:cubicBezTo>
                    <a:pt x="11853" y="9162"/>
                    <a:pt x="12036" y="9366"/>
                    <a:pt x="12215" y="9564"/>
                  </a:cubicBezTo>
                  <a:cubicBezTo>
                    <a:pt x="12512" y="9893"/>
                    <a:pt x="12790" y="10203"/>
                    <a:pt x="12790" y="10543"/>
                  </a:cubicBezTo>
                  <a:cubicBezTo>
                    <a:pt x="12790" y="10959"/>
                    <a:pt x="12670" y="11151"/>
                    <a:pt x="12518" y="11392"/>
                  </a:cubicBezTo>
                  <a:cubicBezTo>
                    <a:pt x="12346" y="11663"/>
                    <a:pt x="12153" y="11969"/>
                    <a:pt x="12153" y="12560"/>
                  </a:cubicBezTo>
                  <a:cubicBezTo>
                    <a:pt x="12153" y="13152"/>
                    <a:pt x="12346" y="13457"/>
                    <a:pt x="12518" y="13729"/>
                  </a:cubicBezTo>
                  <a:cubicBezTo>
                    <a:pt x="12670" y="13970"/>
                    <a:pt x="12790" y="14161"/>
                    <a:pt x="12790" y="14580"/>
                  </a:cubicBezTo>
                  <a:cubicBezTo>
                    <a:pt x="12790" y="14790"/>
                    <a:pt x="12760" y="14959"/>
                    <a:pt x="12694" y="15115"/>
                  </a:cubicBezTo>
                  <a:cubicBezTo>
                    <a:pt x="12545" y="15463"/>
                    <a:pt x="12471" y="15868"/>
                    <a:pt x="12471" y="16319"/>
                  </a:cubicBezTo>
                  <a:lnTo>
                    <a:pt x="12471" y="16599"/>
                  </a:lnTo>
                  <a:cubicBezTo>
                    <a:pt x="12471" y="17472"/>
                    <a:pt x="12126" y="18290"/>
                    <a:pt x="11501" y="18898"/>
                  </a:cubicBezTo>
                  <a:cubicBezTo>
                    <a:pt x="10894" y="19492"/>
                    <a:pt x="10069" y="19808"/>
                    <a:pt x="9222" y="19808"/>
                  </a:cubicBezTo>
                  <a:cubicBezTo>
                    <a:pt x="9212" y="19808"/>
                    <a:pt x="9202" y="19808"/>
                    <a:pt x="9193" y="19808"/>
                  </a:cubicBezTo>
                  <a:cubicBezTo>
                    <a:pt x="8120" y="19798"/>
                    <a:pt x="7077" y="19595"/>
                    <a:pt x="6088" y="19204"/>
                  </a:cubicBezTo>
                  <a:cubicBezTo>
                    <a:pt x="5957" y="19152"/>
                    <a:pt x="5838" y="19066"/>
                    <a:pt x="5732" y="18948"/>
                  </a:cubicBezTo>
                  <a:cubicBezTo>
                    <a:pt x="5490" y="18675"/>
                    <a:pt x="5285" y="18485"/>
                    <a:pt x="5122" y="18383"/>
                  </a:cubicBezTo>
                  <a:cubicBezTo>
                    <a:pt x="4846" y="18210"/>
                    <a:pt x="4512" y="18191"/>
                    <a:pt x="4190" y="18174"/>
                  </a:cubicBezTo>
                  <a:cubicBezTo>
                    <a:pt x="3924" y="18159"/>
                    <a:pt x="3647" y="18143"/>
                    <a:pt x="3515" y="18033"/>
                  </a:cubicBezTo>
                  <a:cubicBezTo>
                    <a:pt x="3378" y="17918"/>
                    <a:pt x="3312" y="17644"/>
                    <a:pt x="3249" y="17379"/>
                  </a:cubicBezTo>
                  <a:cubicBezTo>
                    <a:pt x="3177" y="17074"/>
                    <a:pt x="3101" y="16760"/>
                    <a:pt x="2901" y="16521"/>
                  </a:cubicBezTo>
                  <a:cubicBezTo>
                    <a:pt x="2700" y="16283"/>
                    <a:pt x="2405" y="16154"/>
                    <a:pt x="2118" y="16032"/>
                  </a:cubicBezTo>
                  <a:cubicBezTo>
                    <a:pt x="1867" y="15923"/>
                    <a:pt x="1607" y="15812"/>
                    <a:pt x="1517" y="15655"/>
                  </a:cubicBezTo>
                  <a:cubicBezTo>
                    <a:pt x="1428" y="15502"/>
                    <a:pt x="1461" y="15222"/>
                    <a:pt x="1491" y="14953"/>
                  </a:cubicBezTo>
                  <a:cubicBezTo>
                    <a:pt x="1526" y="14641"/>
                    <a:pt x="1563" y="14318"/>
                    <a:pt x="1456" y="14023"/>
                  </a:cubicBezTo>
                  <a:cubicBezTo>
                    <a:pt x="1422" y="13932"/>
                    <a:pt x="1354" y="13828"/>
                    <a:pt x="1244" y="13698"/>
                  </a:cubicBezTo>
                  <a:cubicBezTo>
                    <a:pt x="1001" y="13412"/>
                    <a:pt x="837" y="13072"/>
                    <a:pt x="775" y="12714"/>
                  </a:cubicBezTo>
                  <a:cubicBezTo>
                    <a:pt x="702" y="12308"/>
                    <a:pt x="658" y="11895"/>
                    <a:pt x="645" y="11478"/>
                  </a:cubicBezTo>
                  <a:lnTo>
                    <a:pt x="2231" y="11478"/>
                  </a:lnTo>
                  <a:lnTo>
                    <a:pt x="2231" y="14363"/>
                  </a:lnTo>
                  <a:cubicBezTo>
                    <a:pt x="2231" y="14517"/>
                    <a:pt x="2341" y="14654"/>
                    <a:pt x="2493" y="14671"/>
                  </a:cubicBezTo>
                  <a:cubicBezTo>
                    <a:pt x="2505" y="14673"/>
                    <a:pt x="2518" y="14674"/>
                    <a:pt x="2530" y="14674"/>
                  </a:cubicBezTo>
                  <a:cubicBezTo>
                    <a:pt x="2695" y="14674"/>
                    <a:pt x="2829" y="14540"/>
                    <a:pt x="2829" y="14374"/>
                  </a:cubicBezTo>
                  <a:lnTo>
                    <a:pt x="2829" y="13179"/>
                  </a:lnTo>
                  <a:lnTo>
                    <a:pt x="3596" y="13947"/>
                  </a:lnTo>
                  <a:cubicBezTo>
                    <a:pt x="3655" y="14005"/>
                    <a:pt x="3731" y="14033"/>
                    <a:pt x="3807" y="14033"/>
                  </a:cubicBezTo>
                  <a:cubicBezTo>
                    <a:pt x="3883" y="14033"/>
                    <a:pt x="3960" y="14005"/>
                    <a:pt x="4018" y="13947"/>
                  </a:cubicBezTo>
                  <a:cubicBezTo>
                    <a:pt x="4134" y="13829"/>
                    <a:pt x="4134" y="13640"/>
                    <a:pt x="4018" y="13523"/>
                  </a:cubicBezTo>
                  <a:lnTo>
                    <a:pt x="2828" y="12334"/>
                  </a:lnTo>
                  <a:lnTo>
                    <a:pt x="2828" y="11389"/>
                  </a:lnTo>
                  <a:cubicBezTo>
                    <a:pt x="3744" y="11122"/>
                    <a:pt x="4418" y="10278"/>
                    <a:pt x="4425" y="9277"/>
                  </a:cubicBezTo>
                  <a:cubicBezTo>
                    <a:pt x="4426" y="9132"/>
                    <a:pt x="4331" y="8998"/>
                    <a:pt x="4190" y="8968"/>
                  </a:cubicBezTo>
                  <a:cubicBezTo>
                    <a:pt x="4168" y="8964"/>
                    <a:pt x="4148" y="8962"/>
                    <a:pt x="4127" y="8962"/>
                  </a:cubicBezTo>
                  <a:cubicBezTo>
                    <a:pt x="3962" y="8962"/>
                    <a:pt x="3828" y="9096"/>
                    <a:pt x="3828" y="9261"/>
                  </a:cubicBezTo>
                  <a:cubicBezTo>
                    <a:pt x="3828" y="10152"/>
                    <a:pt x="3102" y="10879"/>
                    <a:pt x="2210" y="10879"/>
                  </a:cubicBezTo>
                  <a:lnTo>
                    <a:pt x="597" y="10879"/>
                  </a:lnTo>
                  <a:lnTo>
                    <a:pt x="597" y="9261"/>
                  </a:lnTo>
                  <a:cubicBezTo>
                    <a:pt x="597" y="7772"/>
                    <a:pt x="1522" y="6460"/>
                    <a:pt x="2887" y="5950"/>
                  </a:cubicBezTo>
                  <a:lnTo>
                    <a:pt x="2887" y="5950"/>
                  </a:lnTo>
                  <a:cubicBezTo>
                    <a:pt x="2875" y="6093"/>
                    <a:pt x="2868" y="6239"/>
                    <a:pt x="2868" y="6386"/>
                  </a:cubicBezTo>
                  <a:lnTo>
                    <a:pt x="2868" y="6989"/>
                  </a:lnTo>
                  <a:cubicBezTo>
                    <a:pt x="2868" y="7674"/>
                    <a:pt x="3404" y="8254"/>
                    <a:pt x="4087" y="8272"/>
                  </a:cubicBezTo>
                  <a:cubicBezTo>
                    <a:pt x="4099" y="8272"/>
                    <a:pt x="4111" y="8272"/>
                    <a:pt x="4123" y="8272"/>
                  </a:cubicBezTo>
                  <a:cubicBezTo>
                    <a:pt x="4815" y="8272"/>
                    <a:pt x="5378" y="7709"/>
                    <a:pt x="5378" y="7018"/>
                  </a:cubicBezTo>
                  <a:lnTo>
                    <a:pt x="5378" y="5104"/>
                  </a:lnTo>
                  <a:cubicBezTo>
                    <a:pt x="5378" y="4377"/>
                    <a:pt x="5967" y="3788"/>
                    <a:pt x="6694" y="3788"/>
                  </a:cubicBezTo>
                  <a:lnTo>
                    <a:pt x="10508" y="3788"/>
                  </a:lnTo>
                  <a:cubicBezTo>
                    <a:pt x="10513" y="3788"/>
                    <a:pt x="10519" y="3794"/>
                    <a:pt x="10519" y="3799"/>
                  </a:cubicBezTo>
                  <a:lnTo>
                    <a:pt x="10519" y="5092"/>
                  </a:lnTo>
                  <a:cubicBezTo>
                    <a:pt x="10519" y="5097"/>
                    <a:pt x="10513" y="5103"/>
                    <a:pt x="10508" y="5103"/>
                  </a:cubicBezTo>
                  <a:lnTo>
                    <a:pt x="7007" y="5103"/>
                  </a:lnTo>
                  <a:cubicBezTo>
                    <a:pt x="6834" y="5103"/>
                    <a:pt x="6694" y="5242"/>
                    <a:pt x="6694" y="5415"/>
                  </a:cubicBezTo>
                  <a:lnTo>
                    <a:pt x="6694" y="7430"/>
                  </a:lnTo>
                  <a:cubicBezTo>
                    <a:pt x="6694" y="7450"/>
                    <a:pt x="6700" y="7470"/>
                    <a:pt x="6715" y="7483"/>
                  </a:cubicBezTo>
                  <a:cubicBezTo>
                    <a:pt x="6806" y="7577"/>
                    <a:pt x="6904" y="7616"/>
                    <a:pt x="6993" y="7616"/>
                  </a:cubicBezTo>
                  <a:cubicBezTo>
                    <a:pt x="7158" y="7616"/>
                    <a:pt x="7292" y="7482"/>
                    <a:pt x="7292" y="7318"/>
                  </a:cubicBezTo>
                  <a:lnTo>
                    <a:pt x="7292" y="6360"/>
                  </a:lnTo>
                  <a:cubicBezTo>
                    <a:pt x="7292" y="5995"/>
                    <a:pt x="7588" y="5700"/>
                    <a:pt x="7952" y="5700"/>
                  </a:cubicBezTo>
                  <a:lnTo>
                    <a:pt x="10500" y="5700"/>
                  </a:lnTo>
                  <a:cubicBezTo>
                    <a:pt x="10841" y="5700"/>
                    <a:pt x="11118" y="5423"/>
                    <a:pt x="11118" y="5082"/>
                  </a:cubicBezTo>
                  <a:lnTo>
                    <a:pt x="11118" y="3807"/>
                  </a:lnTo>
                  <a:cubicBezTo>
                    <a:pt x="11118" y="3466"/>
                    <a:pt x="10841" y="3189"/>
                    <a:pt x="10500" y="3189"/>
                  </a:cubicBezTo>
                  <a:lnTo>
                    <a:pt x="5459" y="3189"/>
                  </a:lnTo>
                  <a:cubicBezTo>
                    <a:pt x="5085" y="3189"/>
                    <a:pt x="4781" y="3493"/>
                    <a:pt x="4781" y="3868"/>
                  </a:cubicBezTo>
                  <a:lnTo>
                    <a:pt x="4781" y="7260"/>
                  </a:lnTo>
                  <a:cubicBezTo>
                    <a:pt x="4781" y="7293"/>
                    <a:pt x="4762" y="7337"/>
                    <a:pt x="4740" y="7361"/>
                  </a:cubicBezTo>
                  <a:cubicBezTo>
                    <a:pt x="4539" y="7574"/>
                    <a:pt x="4322" y="7662"/>
                    <a:pt x="4124" y="7662"/>
                  </a:cubicBezTo>
                  <a:cubicBezTo>
                    <a:pt x="3762" y="7662"/>
                    <a:pt x="3467" y="7366"/>
                    <a:pt x="3467" y="7002"/>
                  </a:cubicBezTo>
                  <a:lnTo>
                    <a:pt x="3467" y="6428"/>
                  </a:lnTo>
                  <a:cubicBezTo>
                    <a:pt x="3467" y="3937"/>
                    <a:pt x="5473" y="1890"/>
                    <a:pt x="7951" y="1890"/>
                  </a:cubicBezTo>
                  <a:cubicBezTo>
                    <a:pt x="7978" y="1890"/>
                    <a:pt x="8004" y="1890"/>
                    <a:pt x="8030" y="1890"/>
                  </a:cubicBezTo>
                  <a:cubicBezTo>
                    <a:pt x="10465" y="1934"/>
                    <a:pt x="12433" y="3928"/>
                    <a:pt x="12433" y="6373"/>
                  </a:cubicBezTo>
                  <a:lnTo>
                    <a:pt x="12433" y="7014"/>
                  </a:lnTo>
                  <a:cubicBezTo>
                    <a:pt x="12433" y="7138"/>
                    <a:pt x="12505" y="7253"/>
                    <a:pt x="12621" y="7299"/>
                  </a:cubicBezTo>
                  <a:cubicBezTo>
                    <a:pt x="12666" y="7317"/>
                    <a:pt x="12710" y="7325"/>
                    <a:pt x="12752" y="7325"/>
                  </a:cubicBezTo>
                  <a:cubicBezTo>
                    <a:pt x="12928" y="7325"/>
                    <a:pt x="13071" y="7183"/>
                    <a:pt x="13071" y="7007"/>
                  </a:cubicBezTo>
                  <a:lnTo>
                    <a:pt x="13071" y="6372"/>
                  </a:lnTo>
                  <a:cubicBezTo>
                    <a:pt x="13071" y="4151"/>
                    <a:pt x="11637" y="2257"/>
                    <a:pt x="9646" y="1569"/>
                  </a:cubicBezTo>
                  <a:lnTo>
                    <a:pt x="9872" y="710"/>
                  </a:lnTo>
                  <a:cubicBezTo>
                    <a:pt x="9919" y="538"/>
                    <a:pt x="9804" y="363"/>
                    <a:pt x="9623" y="338"/>
                  </a:cubicBezTo>
                  <a:cubicBezTo>
                    <a:pt x="9610" y="336"/>
                    <a:pt x="9597" y="336"/>
                    <a:pt x="9584" y="336"/>
                  </a:cubicBezTo>
                  <a:cubicBezTo>
                    <a:pt x="9448" y="336"/>
                    <a:pt x="9329" y="435"/>
                    <a:pt x="9292" y="569"/>
                  </a:cubicBezTo>
                  <a:lnTo>
                    <a:pt x="9071" y="1408"/>
                  </a:lnTo>
                  <a:cubicBezTo>
                    <a:pt x="8817" y="1353"/>
                    <a:pt x="8555" y="1317"/>
                    <a:pt x="8288" y="1301"/>
                  </a:cubicBezTo>
                  <a:lnTo>
                    <a:pt x="8288" y="312"/>
                  </a:lnTo>
                  <a:cubicBezTo>
                    <a:pt x="8288" y="187"/>
                    <a:pt x="8217" y="72"/>
                    <a:pt x="8101" y="26"/>
                  </a:cubicBezTo>
                  <a:cubicBezTo>
                    <a:pt x="8057" y="8"/>
                    <a:pt x="8012" y="0"/>
                    <a:pt x="79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4" name="Google Shape;1314;p39"/>
            <p:cNvSpPr/>
            <p:nvPr/>
          </p:nvSpPr>
          <p:spPr>
            <a:xfrm>
              <a:off x="4730163" y="4083325"/>
              <a:ext cx="30925" cy="241425"/>
            </a:xfrm>
            <a:custGeom>
              <a:rect b="b" l="l" r="r" t="t"/>
              <a:pathLst>
                <a:path extrusionOk="0" h="9657" w="1237">
                  <a:moveTo>
                    <a:pt x="357" y="0"/>
                  </a:moveTo>
                  <a:cubicBezTo>
                    <a:pt x="316" y="0"/>
                    <a:pt x="275" y="9"/>
                    <a:pt x="236" y="27"/>
                  </a:cubicBezTo>
                  <a:cubicBezTo>
                    <a:pt x="58" y="111"/>
                    <a:pt x="10" y="332"/>
                    <a:pt x="122" y="480"/>
                  </a:cubicBezTo>
                  <a:cubicBezTo>
                    <a:pt x="476" y="947"/>
                    <a:pt x="639" y="1384"/>
                    <a:pt x="639" y="1857"/>
                  </a:cubicBezTo>
                  <a:cubicBezTo>
                    <a:pt x="639" y="2646"/>
                    <a:pt x="356" y="3094"/>
                    <a:pt x="168" y="3392"/>
                  </a:cubicBezTo>
                  <a:cubicBezTo>
                    <a:pt x="30" y="3612"/>
                    <a:pt x="0" y="3665"/>
                    <a:pt x="0" y="3880"/>
                  </a:cubicBezTo>
                  <a:cubicBezTo>
                    <a:pt x="0" y="4094"/>
                    <a:pt x="30" y="4150"/>
                    <a:pt x="169" y="4369"/>
                  </a:cubicBezTo>
                  <a:cubicBezTo>
                    <a:pt x="356" y="4666"/>
                    <a:pt x="639" y="5114"/>
                    <a:pt x="639" y="5904"/>
                  </a:cubicBezTo>
                  <a:cubicBezTo>
                    <a:pt x="639" y="6284"/>
                    <a:pt x="575" y="6624"/>
                    <a:pt x="441" y="6938"/>
                  </a:cubicBezTo>
                  <a:cubicBezTo>
                    <a:pt x="362" y="7127"/>
                    <a:pt x="320" y="7366"/>
                    <a:pt x="320" y="7645"/>
                  </a:cubicBezTo>
                  <a:lnTo>
                    <a:pt x="320" y="7927"/>
                  </a:lnTo>
                  <a:cubicBezTo>
                    <a:pt x="320" y="8382"/>
                    <a:pt x="253" y="8832"/>
                    <a:pt x="120" y="9261"/>
                  </a:cubicBezTo>
                  <a:cubicBezTo>
                    <a:pt x="75" y="9403"/>
                    <a:pt x="136" y="9563"/>
                    <a:pt x="270" y="9628"/>
                  </a:cubicBezTo>
                  <a:cubicBezTo>
                    <a:pt x="313" y="9648"/>
                    <a:pt x="357" y="9657"/>
                    <a:pt x="401" y="9657"/>
                  </a:cubicBezTo>
                  <a:cubicBezTo>
                    <a:pt x="528" y="9657"/>
                    <a:pt x="645" y="9575"/>
                    <a:pt x="686" y="9447"/>
                  </a:cubicBezTo>
                  <a:cubicBezTo>
                    <a:pt x="839" y="8958"/>
                    <a:pt x="917" y="8446"/>
                    <a:pt x="917" y="7927"/>
                  </a:cubicBezTo>
                  <a:lnTo>
                    <a:pt x="917" y="7645"/>
                  </a:lnTo>
                  <a:cubicBezTo>
                    <a:pt x="917" y="7450"/>
                    <a:pt x="943" y="7285"/>
                    <a:pt x="990" y="7170"/>
                  </a:cubicBezTo>
                  <a:cubicBezTo>
                    <a:pt x="1155" y="6781"/>
                    <a:pt x="1236" y="6366"/>
                    <a:pt x="1236" y="5903"/>
                  </a:cubicBezTo>
                  <a:cubicBezTo>
                    <a:pt x="1236" y="4942"/>
                    <a:pt x="870" y="4361"/>
                    <a:pt x="674" y="4049"/>
                  </a:cubicBezTo>
                  <a:cubicBezTo>
                    <a:pt x="640" y="3999"/>
                    <a:pt x="611" y="3950"/>
                    <a:pt x="597" y="3927"/>
                  </a:cubicBezTo>
                  <a:lnTo>
                    <a:pt x="597" y="3834"/>
                  </a:lnTo>
                  <a:cubicBezTo>
                    <a:pt x="611" y="3812"/>
                    <a:pt x="641" y="3762"/>
                    <a:pt x="674" y="3711"/>
                  </a:cubicBezTo>
                  <a:cubicBezTo>
                    <a:pt x="870" y="3399"/>
                    <a:pt x="1236" y="2820"/>
                    <a:pt x="1236" y="1857"/>
                  </a:cubicBezTo>
                  <a:cubicBezTo>
                    <a:pt x="1236" y="1258"/>
                    <a:pt x="1030" y="694"/>
                    <a:pt x="604" y="126"/>
                  </a:cubicBezTo>
                  <a:cubicBezTo>
                    <a:pt x="544" y="46"/>
                    <a:pt x="452" y="0"/>
                    <a:pt x="3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5" name="Google Shape;1315;p39"/>
            <p:cNvSpPr/>
            <p:nvPr/>
          </p:nvSpPr>
          <p:spPr>
            <a:xfrm>
              <a:off x="4367688" y="4192475"/>
              <a:ext cx="122725" cy="174025"/>
            </a:xfrm>
            <a:custGeom>
              <a:rect b="b" l="l" r="r" t="t"/>
              <a:pathLst>
                <a:path extrusionOk="0" h="6961" w="4909">
                  <a:moveTo>
                    <a:pt x="332" y="0"/>
                  </a:moveTo>
                  <a:cubicBezTo>
                    <a:pt x="305" y="0"/>
                    <a:pt x="278" y="4"/>
                    <a:pt x="251" y="11"/>
                  </a:cubicBezTo>
                  <a:cubicBezTo>
                    <a:pt x="93" y="57"/>
                    <a:pt x="1" y="222"/>
                    <a:pt x="46" y="381"/>
                  </a:cubicBezTo>
                  <a:cubicBezTo>
                    <a:pt x="139" y="706"/>
                    <a:pt x="273" y="1020"/>
                    <a:pt x="449" y="1313"/>
                  </a:cubicBezTo>
                  <a:cubicBezTo>
                    <a:pt x="521" y="1434"/>
                    <a:pt x="568" y="1547"/>
                    <a:pt x="591" y="1655"/>
                  </a:cubicBezTo>
                  <a:cubicBezTo>
                    <a:pt x="621" y="1791"/>
                    <a:pt x="631" y="1936"/>
                    <a:pt x="622" y="2089"/>
                  </a:cubicBezTo>
                  <a:cubicBezTo>
                    <a:pt x="600" y="2456"/>
                    <a:pt x="607" y="3007"/>
                    <a:pt x="925" y="3554"/>
                  </a:cubicBezTo>
                  <a:cubicBezTo>
                    <a:pt x="1323" y="4242"/>
                    <a:pt x="1994" y="4535"/>
                    <a:pt x="2395" y="4710"/>
                  </a:cubicBezTo>
                  <a:lnTo>
                    <a:pt x="2406" y="4714"/>
                  </a:lnTo>
                  <a:cubicBezTo>
                    <a:pt x="2443" y="4731"/>
                    <a:pt x="2453" y="4746"/>
                    <a:pt x="2458" y="4771"/>
                  </a:cubicBezTo>
                  <a:cubicBezTo>
                    <a:pt x="2528" y="5107"/>
                    <a:pt x="2695" y="5891"/>
                    <a:pt x="3344" y="6436"/>
                  </a:cubicBezTo>
                  <a:cubicBezTo>
                    <a:pt x="3669" y="6708"/>
                    <a:pt x="4058" y="6878"/>
                    <a:pt x="4537" y="6956"/>
                  </a:cubicBezTo>
                  <a:cubicBezTo>
                    <a:pt x="4554" y="6959"/>
                    <a:pt x="4569" y="6960"/>
                    <a:pt x="4585" y="6960"/>
                  </a:cubicBezTo>
                  <a:cubicBezTo>
                    <a:pt x="4729" y="6960"/>
                    <a:pt x="4856" y="6856"/>
                    <a:pt x="4879" y="6710"/>
                  </a:cubicBezTo>
                  <a:cubicBezTo>
                    <a:pt x="4909" y="6548"/>
                    <a:pt x="4799" y="6394"/>
                    <a:pt x="4636" y="6368"/>
                  </a:cubicBezTo>
                  <a:cubicBezTo>
                    <a:pt x="4267" y="6307"/>
                    <a:pt x="3971" y="6180"/>
                    <a:pt x="3730" y="5979"/>
                  </a:cubicBezTo>
                  <a:cubicBezTo>
                    <a:pt x="3486" y="5775"/>
                    <a:pt x="3215" y="5456"/>
                    <a:pt x="3044" y="4649"/>
                  </a:cubicBezTo>
                  <a:cubicBezTo>
                    <a:pt x="2998" y="4430"/>
                    <a:pt x="2857" y="4259"/>
                    <a:pt x="2646" y="4167"/>
                  </a:cubicBezTo>
                  <a:lnTo>
                    <a:pt x="2636" y="4163"/>
                  </a:lnTo>
                  <a:cubicBezTo>
                    <a:pt x="2259" y="3999"/>
                    <a:pt x="1743" y="3774"/>
                    <a:pt x="1443" y="3256"/>
                  </a:cubicBezTo>
                  <a:cubicBezTo>
                    <a:pt x="1207" y="2847"/>
                    <a:pt x="1202" y="2415"/>
                    <a:pt x="1219" y="2125"/>
                  </a:cubicBezTo>
                  <a:cubicBezTo>
                    <a:pt x="1230" y="1917"/>
                    <a:pt x="1217" y="1717"/>
                    <a:pt x="1176" y="1530"/>
                  </a:cubicBezTo>
                  <a:cubicBezTo>
                    <a:pt x="1139" y="1357"/>
                    <a:pt x="1068" y="1187"/>
                    <a:pt x="962" y="1009"/>
                  </a:cubicBezTo>
                  <a:cubicBezTo>
                    <a:pt x="815" y="759"/>
                    <a:pt x="699" y="493"/>
                    <a:pt x="621" y="216"/>
                  </a:cubicBezTo>
                  <a:cubicBezTo>
                    <a:pt x="583" y="85"/>
                    <a:pt x="462" y="0"/>
                    <a:pt x="3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6" name="Google Shape;1316;p39"/>
            <p:cNvSpPr/>
            <p:nvPr/>
          </p:nvSpPr>
          <p:spPr>
            <a:xfrm>
              <a:off x="4765688" y="4132050"/>
              <a:ext cx="27075" cy="126900"/>
            </a:xfrm>
            <a:custGeom>
              <a:rect b="b" l="l" r="r" t="t"/>
              <a:pathLst>
                <a:path extrusionOk="0" h="5076" w="1083">
                  <a:moveTo>
                    <a:pt x="767" y="0"/>
                  </a:moveTo>
                  <a:cubicBezTo>
                    <a:pt x="613" y="0"/>
                    <a:pt x="484" y="118"/>
                    <a:pt x="470" y="273"/>
                  </a:cubicBezTo>
                  <a:cubicBezTo>
                    <a:pt x="428" y="768"/>
                    <a:pt x="303" y="1220"/>
                    <a:pt x="87" y="1652"/>
                  </a:cubicBezTo>
                  <a:cubicBezTo>
                    <a:pt x="1" y="1826"/>
                    <a:pt x="1" y="2034"/>
                    <a:pt x="87" y="2209"/>
                  </a:cubicBezTo>
                  <a:cubicBezTo>
                    <a:pt x="355" y="2748"/>
                    <a:pt x="484" y="3317"/>
                    <a:pt x="484" y="3953"/>
                  </a:cubicBezTo>
                  <a:cubicBezTo>
                    <a:pt x="484" y="4224"/>
                    <a:pt x="461" y="4476"/>
                    <a:pt x="416" y="4722"/>
                  </a:cubicBezTo>
                  <a:cubicBezTo>
                    <a:pt x="386" y="4884"/>
                    <a:pt x="492" y="5040"/>
                    <a:pt x="654" y="5071"/>
                  </a:cubicBezTo>
                  <a:cubicBezTo>
                    <a:pt x="673" y="5074"/>
                    <a:pt x="691" y="5076"/>
                    <a:pt x="710" y="5076"/>
                  </a:cubicBezTo>
                  <a:cubicBezTo>
                    <a:pt x="851" y="5076"/>
                    <a:pt x="977" y="4974"/>
                    <a:pt x="1003" y="4832"/>
                  </a:cubicBezTo>
                  <a:cubicBezTo>
                    <a:pt x="1055" y="4553"/>
                    <a:pt x="1081" y="4257"/>
                    <a:pt x="1081" y="3953"/>
                  </a:cubicBezTo>
                  <a:cubicBezTo>
                    <a:pt x="1082" y="3235"/>
                    <a:pt x="928" y="2559"/>
                    <a:pt x="625" y="1945"/>
                  </a:cubicBezTo>
                  <a:cubicBezTo>
                    <a:pt x="621" y="1937"/>
                    <a:pt x="621" y="1926"/>
                    <a:pt x="623" y="1919"/>
                  </a:cubicBezTo>
                  <a:cubicBezTo>
                    <a:pt x="869" y="1425"/>
                    <a:pt x="1017" y="889"/>
                    <a:pt x="1066" y="324"/>
                  </a:cubicBezTo>
                  <a:cubicBezTo>
                    <a:pt x="1079" y="160"/>
                    <a:pt x="957" y="15"/>
                    <a:pt x="793" y="1"/>
                  </a:cubicBezTo>
                  <a:cubicBezTo>
                    <a:pt x="784" y="1"/>
                    <a:pt x="775" y="0"/>
                    <a:pt x="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7" name="Google Shape;1317;p39"/>
            <p:cNvSpPr/>
            <p:nvPr/>
          </p:nvSpPr>
          <p:spPr>
            <a:xfrm>
              <a:off x="4351038" y="4247750"/>
              <a:ext cx="73525" cy="107650"/>
            </a:xfrm>
            <a:custGeom>
              <a:rect b="b" l="l" r="r" t="t"/>
              <a:pathLst>
                <a:path extrusionOk="0" h="4306" w="2941">
                  <a:moveTo>
                    <a:pt x="307" y="0"/>
                  </a:moveTo>
                  <a:cubicBezTo>
                    <a:pt x="302" y="0"/>
                    <a:pt x="297" y="0"/>
                    <a:pt x="293" y="1"/>
                  </a:cubicBezTo>
                  <a:cubicBezTo>
                    <a:pt x="128" y="9"/>
                    <a:pt x="1" y="148"/>
                    <a:pt x="9" y="314"/>
                  </a:cubicBezTo>
                  <a:cubicBezTo>
                    <a:pt x="37" y="934"/>
                    <a:pt x="193" y="1481"/>
                    <a:pt x="486" y="1983"/>
                  </a:cubicBezTo>
                  <a:cubicBezTo>
                    <a:pt x="833" y="2585"/>
                    <a:pt x="1340" y="3058"/>
                    <a:pt x="2030" y="3424"/>
                  </a:cubicBezTo>
                  <a:cubicBezTo>
                    <a:pt x="2113" y="3681"/>
                    <a:pt x="2216" y="3925"/>
                    <a:pt x="2336" y="4148"/>
                  </a:cubicBezTo>
                  <a:cubicBezTo>
                    <a:pt x="2391" y="4248"/>
                    <a:pt x="2493" y="4305"/>
                    <a:pt x="2600" y="4305"/>
                  </a:cubicBezTo>
                  <a:cubicBezTo>
                    <a:pt x="2648" y="4305"/>
                    <a:pt x="2697" y="4294"/>
                    <a:pt x="2742" y="4270"/>
                  </a:cubicBezTo>
                  <a:cubicBezTo>
                    <a:pt x="2886" y="4191"/>
                    <a:pt x="2941" y="4011"/>
                    <a:pt x="2862" y="3865"/>
                  </a:cubicBezTo>
                  <a:cubicBezTo>
                    <a:pt x="2743" y="3640"/>
                    <a:pt x="2642" y="3394"/>
                    <a:pt x="2565" y="3131"/>
                  </a:cubicBezTo>
                  <a:cubicBezTo>
                    <a:pt x="2540" y="3052"/>
                    <a:pt x="2486" y="2985"/>
                    <a:pt x="2412" y="2948"/>
                  </a:cubicBezTo>
                  <a:cubicBezTo>
                    <a:pt x="1771" y="2628"/>
                    <a:pt x="1310" y="2215"/>
                    <a:pt x="1003" y="1684"/>
                  </a:cubicBezTo>
                  <a:cubicBezTo>
                    <a:pt x="760" y="1266"/>
                    <a:pt x="631" y="809"/>
                    <a:pt x="606" y="286"/>
                  </a:cubicBezTo>
                  <a:cubicBezTo>
                    <a:pt x="598" y="125"/>
                    <a:pt x="466" y="0"/>
                    <a:pt x="3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18" name="Google Shape;1318;p39"/>
          <p:cNvGrpSpPr/>
          <p:nvPr/>
        </p:nvGrpSpPr>
        <p:grpSpPr>
          <a:xfrm>
            <a:off x="7067325" y="4541062"/>
            <a:ext cx="175945" cy="282926"/>
            <a:chOff x="4140725" y="520912"/>
            <a:chExt cx="175945" cy="282926"/>
          </a:xfrm>
        </p:grpSpPr>
        <p:sp>
          <p:nvSpPr>
            <p:cNvPr id="1319" name="Google Shape;1319;p39"/>
            <p:cNvSpPr/>
            <p:nvPr/>
          </p:nvSpPr>
          <p:spPr>
            <a:xfrm>
              <a:off x="4195745" y="753342"/>
              <a:ext cx="27292" cy="25635"/>
            </a:xfrm>
            <a:custGeom>
              <a:rect b="b" l="l" r="r" t="t"/>
              <a:pathLst>
                <a:path extrusionOk="0" h="820" w="873">
                  <a:moveTo>
                    <a:pt x="531" y="181"/>
                  </a:moveTo>
                  <a:cubicBezTo>
                    <a:pt x="592" y="235"/>
                    <a:pt x="653" y="290"/>
                    <a:pt x="719" y="336"/>
                  </a:cubicBezTo>
                  <a:cubicBezTo>
                    <a:pt x="640" y="414"/>
                    <a:pt x="572" y="506"/>
                    <a:pt x="483" y="577"/>
                  </a:cubicBezTo>
                  <a:cubicBezTo>
                    <a:pt x="439" y="611"/>
                    <a:pt x="348" y="655"/>
                    <a:pt x="275" y="655"/>
                  </a:cubicBezTo>
                  <a:cubicBezTo>
                    <a:pt x="218" y="655"/>
                    <a:pt x="171" y="628"/>
                    <a:pt x="167" y="549"/>
                  </a:cubicBezTo>
                  <a:cubicBezTo>
                    <a:pt x="167" y="537"/>
                    <a:pt x="165" y="529"/>
                    <a:pt x="161" y="519"/>
                  </a:cubicBezTo>
                  <a:cubicBezTo>
                    <a:pt x="300" y="426"/>
                    <a:pt x="421" y="306"/>
                    <a:pt x="531" y="181"/>
                  </a:cubicBezTo>
                  <a:close/>
                  <a:moveTo>
                    <a:pt x="533" y="0"/>
                  </a:moveTo>
                  <a:cubicBezTo>
                    <a:pt x="507" y="0"/>
                    <a:pt x="480" y="17"/>
                    <a:pt x="466" y="36"/>
                  </a:cubicBezTo>
                  <a:cubicBezTo>
                    <a:pt x="336" y="199"/>
                    <a:pt x="177" y="333"/>
                    <a:pt x="39" y="486"/>
                  </a:cubicBezTo>
                  <a:cubicBezTo>
                    <a:pt x="24" y="499"/>
                    <a:pt x="21" y="518"/>
                    <a:pt x="25" y="534"/>
                  </a:cubicBezTo>
                  <a:cubicBezTo>
                    <a:pt x="24" y="537"/>
                    <a:pt x="23" y="540"/>
                    <a:pt x="21" y="545"/>
                  </a:cubicBezTo>
                  <a:cubicBezTo>
                    <a:pt x="1" y="712"/>
                    <a:pt x="156" y="819"/>
                    <a:pt x="307" y="819"/>
                  </a:cubicBezTo>
                  <a:cubicBezTo>
                    <a:pt x="328" y="819"/>
                    <a:pt x="349" y="817"/>
                    <a:pt x="370" y="813"/>
                  </a:cubicBezTo>
                  <a:cubicBezTo>
                    <a:pt x="576" y="770"/>
                    <a:pt x="802" y="540"/>
                    <a:pt x="861" y="343"/>
                  </a:cubicBezTo>
                  <a:cubicBezTo>
                    <a:pt x="873" y="321"/>
                    <a:pt x="873" y="292"/>
                    <a:pt x="853" y="269"/>
                  </a:cubicBezTo>
                  <a:cubicBezTo>
                    <a:pt x="774" y="173"/>
                    <a:pt x="666" y="93"/>
                    <a:pt x="568" y="13"/>
                  </a:cubicBezTo>
                  <a:cubicBezTo>
                    <a:pt x="557" y="4"/>
                    <a:pt x="545" y="0"/>
                    <a:pt x="5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0" name="Google Shape;1320;p39"/>
            <p:cNvSpPr/>
            <p:nvPr/>
          </p:nvSpPr>
          <p:spPr>
            <a:xfrm>
              <a:off x="4217347" y="730052"/>
              <a:ext cx="21540" cy="21665"/>
            </a:xfrm>
            <a:custGeom>
              <a:rect b="b" l="l" r="r" t="t"/>
              <a:pathLst>
                <a:path extrusionOk="0" h="693" w="689">
                  <a:moveTo>
                    <a:pt x="340" y="156"/>
                  </a:moveTo>
                  <a:cubicBezTo>
                    <a:pt x="392" y="180"/>
                    <a:pt x="449" y="195"/>
                    <a:pt x="505" y="207"/>
                  </a:cubicBezTo>
                  <a:cubicBezTo>
                    <a:pt x="459" y="332"/>
                    <a:pt x="391" y="438"/>
                    <a:pt x="319" y="550"/>
                  </a:cubicBezTo>
                  <a:cubicBezTo>
                    <a:pt x="275" y="519"/>
                    <a:pt x="229" y="493"/>
                    <a:pt x="184" y="459"/>
                  </a:cubicBezTo>
                  <a:cubicBezTo>
                    <a:pt x="246" y="375"/>
                    <a:pt x="319" y="262"/>
                    <a:pt x="340" y="156"/>
                  </a:cubicBezTo>
                  <a:close/>
                  <a:moveTo>
                    <a:pt x="336" y="1"/>
                  </a:moveTo>
                  <a:cubicBezTo>
                    <a:pt x="319" y="1"/>
                    <a:pt x="302" y="2"/>
                    <a:pt x="286" y="5"/>
                  </a:cubicBezTo>
                  <a:cubicBezTo>
                    <a:pt x="257" y="11"/>
                    <a:pt x="241" y="38"/>
                    <a:pt x="243" y="65"/>
                  </a:cubicBezTo>
                  <a:cubicBezTo>
                    <a:pt x="205" y="112"/>
                    <a:pt x="187" y="172"/>
                    <a:pt x="157" y="225"/>
                  </a:cubicBezTo>
                  <a:cubicBezTo>
                    <a:pt x="118" y="298"/>
                    <a:pt x="72" y="366"/>
                    <a:pt x="20" y="431"/>
                  </a:cubicBezTo>
                  <a:cubicBezTo>
                    <a:pt x="1" y="457"/>
                    <a:pt x="9" y="500"/>
                    <a:pt x="30" y="522"/>
                  </a:cubicBezTo>
                  <a:cubicBezTo>
                    <a:pt x="98" y="595"/>
                    <a:pt x="194" y="680"/>
                    <a:pt x="300" y="683"/>
                  </a:cubicBezTo>
                  <a:cubicBezTo>
                    <a:pt x="308" y="689"/>
                    <a:pt x="316" y="692"/>
                    <a:pt x="325" y="692"/>
                  </a:cubicBezTo>
                  <a:cubicBezTo>
                    <a:pt x="332" y="692"/>
                    <a:pt x="339" y="690"/>
                    <a:pt x="345" y="685"/>
                  </a:cubicBezTo>
                  <a:cubicBezTo>
                    <a:pt x="520" y="569"/>
                    <a:pt x="620" y="370"/>
                    <a:pt x="677" y="175"/>
                  </a:cubicBezTo>
                  <a:cubicBezTo>
                    <a:pt x="689" y="135"/>
                    <a:pt x="666" y="93"/>
                    <a:pt x="626" y="79"/>
                  </a:cubicBezTo>
                  <a:cubicBezTo>
                    <a:pt x="540" y="50"/>
                    <a:pt x="432" y="1"/>
                    <a:pt x="3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1" name="Google Shape;1321;p39"/>
            <p:cNvSpPr/>
            <p:nvPr/>
          </p:nvSpPr>
          <p:spPr>
            <a:xfrm>
              <a:off x="4223099" y="734929"/>
              <a:ext cx="10067" cy="12317"/>
            </a:xfrm>
            <a:custGeom>
              <a:rect b="b" l="l" r="r" t="t"/>
              <a:pathLst>
                <a:path extrusionOk="0" h="394" w="322">
                  <a:moveTo>
                    <a:pt x="157" y="0"/>
                  </a:moveTo>
                  <a:cubicBezTo>
                    <a:pt x="136" y="106"/>
                    <a:pt x="63" y="218"/>
                    <a:pt x="1" y="303"/>
                  </a:cubicBezTo>
                  <a:cubicBezTo>
                    <a:pt x="46" y="335"/>
                    <a:pt x="93" y="361"/>
                    <a:pt x="137" y="394"/>
                  </a:cubicBezTo>
                  <a:cubicBezTo>
                    <a:pt x="208" y="283"/>
                    <a:pt x="276" y="176"/>
                    <a:pt x="322" y="51"/>
                  </a:cubicBezTo>
                  <a:cubicBezTo>
                    <a:pt x="265" y="39"/>
                    <a:pt x="208" y="24"/>
                    <a:pt x="1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2" name="Google Shape;1322;p39"/>
            <p:cNvSpPr/>
            <p:nvPr/>
          </p:nvSpPr>
          <p:spPr>
            <a:xfrm>
              <a:off x="4198778" y="534855"/>
              <a:ext cx="103416" cy="131459"/>
            </a:xfrm>
            <a:custGeom>
              <a:rect b="b" l="l" r="r" t="t"/>
              <a:pathLst>
                <a:path extrusionOk="0" h="4205" w="3308">
                  <a:moveTo>
                    <a:pt x="1466" y="864"/>
                  </a:moveTo>
                  <a:cubicBezTo>
                    <a:pt x="1495" y="864"/>
                    <a:pt x="1522" y="879"/>
                    <a:pt x="1537" y="914"/>
                  </a:cubicBezTo>
                  <a:cubicBezTo>
                    <a:pt x="1587" y="1032"/>
                    <a:pt x="1620" y="1157"/>
                    <a:pt x="1656" y="1279"/>
                  </a:cubicBezTo>
                  <a:cubicBezTo>
                    <a:pt x="1677" y="1352"/>
                    <a:pt x="1619" y="1398"/>
                    <a:pt x="1559" y="1398"/>
                  </a:cubicBezTo>
                  <a:cubicBezTo>
                    <a:pt x="1518" y="1398"/>
                    <a:pt x="1476" y="1376"/>
                    <a:pt x="1460" y="1326"/>
                  </a:cubicBezTo>
                  <a:cubicBezTo>
                    <a:pt x="1425" y="1213"/>
                    <a:pt x="1386" y="1099"/>
                    <a:pt x="1364" y="980"/>
                  </a:cubicBezTo>
                  <a:cubicBezTo>
                    <a:pt x="1353" y="916"/>
                    <a:pt x="1412" y="864"/>
                    <a:pt x="1466" y="864"/>
                  </a:cubicBezTo>
                  <a:close/>
                  <a:moveTo>
                    <a:pt x="1249" y="1382"/>
                  </a:moveTo>
                  <a:cubicBezTo>
                    <a:pt x="1278" y="1382"/>
                    <a:pt x="1305" y="1396"/>
                    <a:pt x="1318" y="1429"/>
                  </a:cubicBezTo>
                  <a:cubicBezTo>
                    <a:pt x="1374" y="1568"/>
                    <a:pt x="1421" y="1711"/>
                    <a:pt x="1472" y="1853"/>
                  </a:cubicBezTo>
                  <a:cubicBezTo>
                    <a:pt x="1496" y="1922"/>
                    <a:pt x="1439" y="1966"/>
                    <a:pt x="1381" y="1966"/>
                  </a:cubicBezTo>
                  <a:cubicBezTo>
                    <a:pt x="1342" y="1966"/>
                    <a:pt x="1301" y="1945"/>
                    <a:pt x="1286" y="1897"/>
                  </a:cubicBezTo>
                  <a:cubicBezTo>
                    <a:pt x="1241" y="1762"/>
                    <a:pt x="1194" y="1626"/>
                    <a:pt x="1156" y="1490"/>
                  </a:cubicBezTo>
                  <a:cubicBezTo>
                    <a:pt x="1138" y="1429"/>
                    <a:pt x="1196" y="1382"/>
                    <a:pt x="1249" y="1382"/>
                  </a:cubicBezTo>
                  <a:close/>
                  <a:moveTo>
                    <a:pt x="963" y="1815"/>
                  </a:moveTo>
                  <a:cubicBezTo>
                    <a:pt x="993" y="1815"/>
                    <a:pt x="1023" y="1828"/>
                    <a:pt x="1040" y="1858"/>
                  </a:cubicBezTo>
                  <a:cubicBezTo>
                    <a:pt x="1126" y="2012"/>
                    <a:pt x="1192" y="2177"/>
                    <a:pt x="1264" y="2337"/>
                  </a:cubicBezTo>
                  <a:cubicBezTo>
                    <a:pt x="1296" y="2413"/>
                    <a:pt x="1230" y="2478"/>
                    <a:pt x="1169" y="2478"/>
                  </a:cubicBezTo>
                  <a:cubicBezTo>
                    <a:pt x="1139" y="2478"/>
                    <a:pt x="1111" y="2463"/>
                    <a:pt x="1094" y="2427"/>
                  </a:cubicBezTo>
                  <a:cubicBezTo>
                    <a:pt x="1017" y="2261"/>
                    <a:pt x="936" y="2094"/>
                    <a:pt x="876" y="1919"/>
                  </a:cubicBezTo>
                  <a:cubicBezTo>
                    <a:pt x="854" y="1857"/>
                    <a:pt x="908" y="1815"/>
                    <a:pt x="963" y="1815"/>
                  </a:cubicBezTo>
                  <a:close/>
                  <a:moveTo>
                    <a:pt x="2002" y="1"/>
                  </a:moveTo>
                  <a:cubicBezTo>
                    <a:pt x="1531" y="1"/>
                    <a:pt x="1086" y="294"/>
                    <a:pt x="921" y="763"/>
                  </a:cubicBezTo>
                  <a:lnTo>
                    <a:pt x="0" y="3360"/>
                  </a:lnTo>
                  <a:cubicBezTo>
                    <a:pt x="365" y="3506"/>
                    <a:pt x="678" y="3764"/>
                    <a:pt x="1049" y="3912"/>
                  </a:cubicBezTo>
                  <a:cubicBezTo>
                    <a:pt x="1444" y="4072"/>
                    <a:pt x="1856" y="4144"/>
                    <a:pt x="2275" y="4205"/>
                  </a:cubicBezTo>
                  <a:lnTo>
                    <a:pt x="3207" y="1573"/>
                  </a:lnTo>
                  <a:cubicBezTo>
                    <a:pt x="3308" y="1286"/>
                    <a:pt x="3291" y="976"/>
                    <a:pt x="3160" y="699"/>
                  </a:cubicBezTo>
                  <a:cubicBezTo>
                    <a:pt x="3027" y="422"/>
                    <a:pt x="2797" y="214"/>
                    <a:pt x="2510" y="112"/>
                  </a:cubicBezTo>
                  <a:lnTo>
                    <a:pt x="2381" y="66"/>
                  </a:lnTo>
                  <a:cubicBezTo>
                    <a:pt x="2256" y="22"/>
                    <a:pt x="2128" y="1"/>
                    <a:pt x="20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3" name="Google Shape;1323;p39"/>
            <p:cNvSpPr/>
            <p:nvPr/>
          </p:nvSpPr>
          <p:spPr>
            <a:xfrm>
              <a:off x="4156481" y="648115"/>
              <a:ext cx="110263" cy="141713"/>
            </a:xfrm>
            <a:custGeom>
              <a:rect b="b" l="l" r="r" t="t"/>
              <a:pathLst>
                <a:path extrusionOk="0" h="4533" w="3527">
                  <a:moveTo>
                    <a:pt x="2284" y="2623"/>
                  </a:moveTo>
                  <a:cubicBezTo>
                    <a:pt x="2380" y="2623"/>
                    <a:pt x="2488" y="2672"/>
                    <a:pt x="2575" y="2702"/>
                  </a:cubicBezTo>
                  <a:cubicBezTo>
                    <a:pt x="2614" y="2715"/>
                    <a:pt x="2638" y="2757"/>
                    <a:pt x="2625" y="2797"/>
                  </a:cubicBezTo>
                  <a:cubicBezTo>
                    <a:pt x="2568" y="2992"/>
                    <a:pt x="2468" y="3192"/>
                    <a:pt x="2294" y="3307"/>
                  </a:cubicBezTo>
                  <a:cubicBezTo>
                    <a:pt x="2288" y="3312"/>
                    <a:pt x="2281" y="3314"/>
                    <a:pt x="2274" y="3314"/>
                  </a:cubicBezTo>
                  <a:cubicBezTo>
                    <a:pt x="2264" y="3314"/>
                    <a:pt x="2256" y="3311"/>
                    <a:pt x="2249" y="3306"/>
                  </a:cubicBezTo>
                  <a:cubicBezTo>
                    <a:pt x="2142" y="3302"/>
                    <a:pt x="2047" y="3219"/>
                    <a:pt x="1978" y="3145"/>
                  </a:cubicBezTo>
                  <a:cubicBezTo>
                    <a:pt x="1956" y="3121"/>
                    <a:pt x="1948" y="3078"/>
                    <a:pt x="1968" y="3053"/>
                  </a:cubicBezTo>
                  <a:cubicBezTo>
                    <a:pt x="2019" y="2989"/>
                    <a:pt x="2066" y="2921"/>
                    <a:pt x="2105" y="2848"/>
                  </a:cubicBezTo>
                  <a:cubicBezTo>
                    <a:pt x="2134" y="2794"/>
                    <a:pt x="2154" y="2735"/>
                    <a:pt x="2191" y="2688"/>
                  </a:cubicBezTo>
                  <a:cubicBezTo>
                    <a:pt x="2190" y="2662"/>
                    <a:pt x="2206" y="2635"/>
                    <a:pt x="2234" y="2627"/>
                  </a:cubicBezTo>
                  <a:cubicBezTo>
                    <a:pt x="2250" y="2624"/>
                    <a:pt x="2267" y="2623"/>
                    <a:pt x="2284" y="2623"/>
                  </a:cubicBezTo>
                  <a:close/>
                  <a:moveTo>
                    <a:pt x="1788" y="3364"/>
                  </a:moveTo>
                  <a:cubicBezTo>
                    <a:pt x="1800" y="3364"/>
                    <a:pt x="1812" y="3367"/>
                    <a:pt x="1823" y="3376"/>
                  </a:cubicBezTo>
                  <a:cubicBezTo>
                    <a:pt x="1921" y="3455"/>
                    <a:pt x="2027" y="3535"/>
                    <a:pt x="2108" y="3632"/>
                  </a:cubicBezTo>
                  <a:cubicBezTo>
                    <a:pt x="2128" y="3657"/>
                    <a:pt x="2128" y="3684"/>
                    <a:pt x="2115" y="3707"/>
                  </a:cubicBezTo>
                  <a:cubicBezTo>
                    <a:pt x="2058" y="3905"/>
                    <a:pt x="1832" y="4135"/>
                    <a:pt x="1626" y="4178"/>
                  </a:cubicBezTo>
                  <a:cubicBezTo>
                    <a:pt x="1605" y="4182"/>
                    <a:pt x="1584" y="4184"/>
                    <a:pt x="1563" y="4184"/>
                  </a:cubicBezTo>
                  <a:cubicBezTo>
                    <a:pt x="1413" y="4184"/>
                    <a:pt x="1258" y="4077"/>
                    <a:pt x="1277" y="3910"/>
                  </a:cubicBezTo>
                  <a:cubicBezTo>
                    <a:pt x="1277" y="3906"/>
                    <a:pt x="1280" y="3902"/>
                    <a:pt x="1281" y="3898"/>
                  </a:cubicBezTo>
                  <a:cubicBezTo>
                    <a:pt x="1277" y="3882"/>
                    <a:pt x="1280" y="3864"/>
                    <a:pt x="1293" y="3850"/>
                  </a:cubicBezTo>
                  <a:cubicBezTo>
                    <a:pt x="1433" y="3697"/>
                    <a:pt x="1589" y="3562"/>
                    <a:pt x="1720" y="3400"/>
                  </a:cubicBezTo>
                  <a:cubicBezTo>
                    <a:pt x="1735" y="3380"/>
                    <a:pt x="1762" y="3364"/>
                    <a:pt x="1788" y="3364"/>
                  </a:cubicBezTo>
                  <a:close/>
                  <a:moveTo>
                    <a:pt x="1260" y="1"/>
                  </a:moveTo>
                  <a:lnTo>
                    <a:pt x="212" y="2960"/>
                  </a:lnTo>
                  <a:cubicBezTo>
                    <a:pt x="1" y="3554"/>
                    <a:pt x="313" y="4210"/>
                    <a:pt x="910" y="4421"/>
                  </a:cubicBezTo>
                  <a:lnTo>
                    <a:pt x="1038" y="4467"/>
                  </a:lnTo>
                  <a:cubicBezTo>
                    <a:pt x="1053" y="4473"/>
                    <a:pt x="1071" y="4479"/>
                    <a:pt x="1088" y="4483"/>
                  </a:cubicBezTo>
                  <a:cubicBezTo>
                    <a:pt x="1195" y="4516"/>
                    <a:pt x="1306" y="4532"/>
                    <a:pt x="1416" y="4532"/>
                  </a:cubicBezTo>
                  <a:cubicBezTo>
                    <a:pt x="1585" y="4532"/>
                    <a:pt x="1754" y="4494"/>
                    <a:pt x="1912" y="4418"/>
                  </a:cubicBezTo>
                  <a:cubicBezTo>
                    <a:pt x="2190" y="4287"/>
                    <a:pt x="2398" y="4056"/>
                    <a:pt x="2499" y="3770"/>
                  </a:cubicBezTo>
                  <a:lnTo>
                    <a:pt x="3526" y="867"/>
                  </a:lnTo>
                  <a:lnTo>
                    <a:pt x="3526" y="867"/>
                  </a:lnTo>
                  <a:cubicBezTo>
                    <a:pt x="3522" y="867"/>
                    <a:pt x="3517" y="867"/>
                    <a:pt x="3513" y="867"/>
                  </a:cubicBezTo>
                  <a:cubicBezTo>
                    <a:pt x="2738" y="867"/>
                    <a:pt x="1738" y="593"/>
                    <a:pt x="126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4" name="Google Shape;1324;p39"/>
            <p:cNvSpPr/>
            <p:nvPr/>
          </p:nvSpPr>
          <p:spPr>
            <a:xfrm>
              <a:off x="4156481" y="648084"/>
              <a:ext cx="57992" cy="138712"/>
            </a:xfrm>
            <a:custGeom>
              <a:rect b="b" l="l" r="r" t="t"/>
              <a:pathLst>
                <a:path extrusionOk="0" h="4437" w="1855">
                  <a:moveTo>
                    <a:pt x="1260" y="0"/>
                  </a:moveTo>
                  <a:lnTo>
                    <a:pt x="212" y="2961"/>
                  </a:lnTo>
                  <a:cubicBezTo>
                    <a:pt x="1" y="3555"/>
                    <a:pt x="313" y="4211"/>
                    <a:pt x="910" y="4422"/>
                  </a:cubicBezTo>
                  <a:lnTo>
                    <a:pt x="948" y="4436"/>
                  </a:lnTo>
                  <a:cubicBezTo>
                    <a:pt x="880" y="4346"/>
                    <a:pt x="837" y="4237"/>
                    <a:pt x="824" y="4091"/>
                  </a:cubicBezTo>
                  <a:cubicBezTo>
                    <a:pt x="797" y="3747"/>
                    <a:pt x="879" y="3420"/>
                    <a:pt x="968" y="3090"/>
                  </a:cubicBezTo>
                  <a:cubicBezTo>
                    <a:pt x="1208" y="2196"/>
                    <a:pt x="1529" y="1335"/>
                    <a:pt x="1855" y="473"/>
                  </a:cubicBezTo>
                  <a:cubicBezTo>
                    <a:pt x="1620" y="347"/>
                    <a:pt x="1412" y="191"/>
                    <a:pt x="126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5" name="Google Shape;1325;p39"/>
            <p:cNvSpPr/>
            <p:nvPr/>
          </p:nvSpPr>
          <p:spPr>
            <a:xfrm>
              <a:off x="4200747" y="758969"/>
              <a:ext cx="17476" cy="14912"/>
            </a:xfrm>
            <a:custGeom>
              <a:rect b="b" l="l" r="r" t="t"/>
              <a:pathLst>
                <a:path extrusionOk="0" h="477" w="559">
                  <a:moveTo>
                    <a:pt x="371" y="1"/>
                  </a:moveTo>
                  <a:cubicBezTo>
                    <a:pt x="260" y="126"/>
                    <a:pt x="140" y="247"/>
                    <a:pt x="1" y="339"/>
                  </a:cubicBezTo>
                  <a:cubicBezTo>
                    <a:pt x="5" y="349"/>
                    <a:pt x="7" y="357"/>
                    <a:pt x="7" y="369"/>
                  </a:cubicBezTo>
                  <a:cubicBezTo>
                    <a:pt x="11" y="449"/>
                    <a:pt x="57" y="476"/>
                    <a:pt x="114" y="476"/>
                  </a:cubicBezTo>
                  <a:cubicBezTo>
                    <a:pt x="188" y="476"/>
                    <a:pt x="279" y="432"/>
                    <a:pt x="323" y="397"/>
                  </a:cubicBezTo>
                  <a:cubicBezTo>
                    <a:pt x="412" y="326"/>
                    <a:pt x="480" y="234"/>
                    <a:pt x="559" y="156"/>
                  </a:cubicBezTo>
                  <a:cubicBezTo>
                    <a:pt x="494" y="109"/>
                    <a:pt x="432" y="55"/>
                    <a:pt x="3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6" name="Google Shape;1326;p39"/>
            <p:cNvSpPr/>
            <p:nvPr/>
          </p:nvSpPr>
          <p:spPr>
            <a:xfrm>
              <a:off x="4198746" y="534886"/>
              <a:ext cx="93944" cy="116234"/>
            </a:xfrm>
            <a:custGeom>
              <a:rect b="b" l="l" r="r" t="t"/>
              <a:pathLst>
                <a:path extrusionOk="0" h="3718" w="3005">
                  <a:moveTo>
                    <a:pt x="1467" y="863"/>
                  </a:moveTo>
                  <a:cubicBezTo>
                    <a:pt x="1496" y="863"/>
                    <a:pt x="1523" y="878"/>
                    <a:pt x="1538" y="913"/>
                  </a:cubicBezTo>
                  <a:cubicBezTo>
                    <a:pt x="1588" y="1031"/>
                    <a:pt x="1621" y="1156"/>
                    <a:pt x="1657" y="1278"/>
                  </a:cubicBezTo>
                  <a:cubicBezTo>
                    <a:pt x="1678" y="1351"/>
                    <a:pt x="1620" y="1397"/>
                    <a:pt x="1560" y="1397"/>
                  </a:cubicBezTo>
                  <a:cubicBezTo>
                    <a:pt x="1519" y="1397"/>
                    <a:pt x="1477" y="1375"/>
                    <a:pt x="1461" y="1325"/>
                  </a:cubicBezTo>
                  <a:cubicBezTo>
                    <a:pt x="1426" y="1212"/>
                    <a:pt x="1387" y="1098"/>
                    <a:pt x="1365" y="979"/>
                  </a:cubicBezTo>
                  <a:cubicBezTo>
                    <a:pt x="1354" y="915"/>
                    <a:pt x="1413" y="863"/>
                    <a:pt x="1467" y="863"/>
                  </a:cubicBezTo>
                  <a:close/>
                  <a:moveTo>
                    <a:pt x="1250" y="1381"/>
                  </a:moveTo>
                  <a:cubicBezTo>
                    <a:pt x="1279" y="1381"/>
                    <a:pt x="1306" y="1395"/>
                    <a:pt x="1319" y="1428"/>
                  </a:cubicBezTo>
                  <a:cubicBezTo>
                    <a:pt x="1375" y="1567"/>
                    <a:pt x="1422" y="1712"/>
                    <a:pt x="1471" y="1854"/>
                  </a:cubicBezTo>
                  <a:cubicBezTo>
                    <a:pt x="1495" y="1922"/>
                    <a:pt x="1439" y="1966"/>
                    <a:pt x="1381" y="1966"/>
                  </a:cubicBezTo>
                  <a:cubicBezTo>
                    <a:pt x="1342" y="1966"/>
                    <a:pt x="1301" y="1945"/>
                    <a:pt x="1286" y="1897"/>
                  </a:cubicBezTo>
                  <a:cubicBezTo>
                    <a:pt x="1241" y="1762"/>
                    <a:pt x="1194" y="1627"/>
                    <a:pt x="1156" y="1490"/>
                  </a:cubicBezTo>
                  <a:cubicBezTo>
                    <a:pt x="1139" y="1428"/>
                    <a:pt x="1197" y="1381"/>
                    <a:pt x="1250" y="1381"/>
                  </a:cubicBezTo>
                  <a:close/>
                  <a:moveTo>
                    <a:pt x="1269" y="2403"/>
                  </a:moveTo>
                  <a:cubicBezTo>
                    <a:pt x="1263" y="2414"/>
                    <a:pt x="1257" y="2425"/>
                    <a:pt x="1251" y="2437"/>
                  </a:cubicBezTo>
                  <a:lnTo>
                    <a:pt x="1251" y="2437"/>
                  </a:lnTo>
                  <a:cubicBezTo>
                    <a:pt x="1259" y="2427"/>
                    <a:pt x="1265" y="2415"/>
                    <a:pt x="1269" y="2403"/>
                  </a:cubicBezTo>
                  <a:close/>
                  <a:moveTo>
                    <a:pt x="2003" y="0"/>
                  </a:moveTo>
                  <a:cubicBezTo>
                    <a:pt x="1531" y="0"/>
                    <a:pt x="1087" y="293"/>
                    <a:pt x="919" y="762"/>
                  </a:cubicBezTo>
                  <a:lnTo>
                    <a:pt x="0" y="3359"/>
                  </a:lnTo>
                  <a:cubicBezTo>
                    <a:pt x="232" y="3453"/>
                    <a:pt x="445" y="3591"/>
                    <a:pt x="663" y="3717"/>
                  </a:cubicBezTo>
                  <a:cubicBezTo>
                    <a:pt x="802" y="3349"/>
                    <a:pt x="1007" y="2891"/>
                    <a:pt x="1251" y="2437"/>
                  </a:cubicBezTo>
                  <a:lnTo>
                    <a:pt x="1251" y="2437"/>
                  </a:lnTo>
                  <a:cubicBezTo>
                    <a:pt x="1231" y="2462"/>
                    <a:pt x="1200" y="2477"/>
                    <a:pt x="1170" y="2477"/>
                  </a:cubicBezTo>
                  <a:cubicBezTo>
                    <a:pt x="1140" y="2477"/>
                    <a:pt x="1112" y="2462"/>
                    <a:pt x="1095" y="2426"/>
                  </a:cubicBezTo>
                  <a:cubicBezTo>
                    <a:pt x="1018" y="2260"/>
                    <a:pt x="937" y="2093"/>
                    <a:pt x="877" y="1918"/>
                  </a:cubicBezTo>
                  <a:cubicBezTo>
                    <a:pt x="855" y="1856"/>
                    <a:pt x="909" y="1814"/>
                    <a:pt x="964" y="1814"/>
                  </a:cubicBezTo>
                  <a:cubicBezTo>
                    <a:pt x="994" y="1814"/>
                    <a:pt x="1024" y="1827"/>
                    <a:pt x="1041" y="1857"/>
                  </a:cubicBezTo>
                  <a:cubicBezTo>
                    <a:pt x="1127" y="2011"/>
                    <a:pt x="1193" y="2176"/>
                    <a:pt x="1265" y="2336"/>
                  </a:cubicBezTo>
                  <a:cubicBezTo>
                    <a:pt x="1275" y="2360"/>
                    <a:pt x="1275" y="2383"/>
                    <a:pt x="1269" y="2403"/>
                  </a:cubicBezTo>
                  <a:lnTo>
                    <a:pt x="1269" y="2403"/>
                  </a:lnTo>
                  <a:cubicBezTo>
                    <a:pt x="1763" y="1490"/>
                    <a:pt x="2413" y="597"/>
                    <a:pt x="3005" y="457"/>
                  </a:cubicBezTo>
                  <a:cubicBezTo>
                    <a:pt x="2875" y="301"/>
                    <a:pt x="2705" y="179"/>
                    <a:pt x="2510" y="111"/>
                  </a:cubicBezTo>
                  <a:lnTo>
                    <a:pt x="2381" y="65"/>
                  </a:lnTo>
                  <a:cubicBezTo>
                    <a:pt x="2256" y="21"/>
                    <a:pt x="2129" y="0"/>
                    <a:pt x="2003" y="0"/>
                  </a:cubicBezTo>
                  <a:close/>
                </a:path>
              </a:pathLst>
            </a:custGeom>
            <a:solidFill>
              <a:srgbClr val="000000">
                <a:alpha val="161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7" name="Google Shape;1327;p39"/>
            <p:cNvSpPr/>
            <p:nvPr/>
          </p:nvSpPr>
          <p:spPr>
            <a:xfrm>
              <a:off x="4140725" y="520912"/>
              <a:ext cx="175945" cy="282926"/>
            </a:xfrm>
            <a:custGeom>
              <a:rect b="b" l="l" r="r" t="t"/>
              <a:pathLst>
                <a:path extrusionOk="0" h="9050" w="5628">
                  <a:moveTo>
                    <a:pt x="3857" y="448"/>
                  </a:moveTo>
                  <a:cubicBezTo>
                    <a:pt x="3983" y="448"/>
                    <a:pt x="4112" y="469"/>
                    <a:pt x="4237" y="514"/>
                  </a:cubicBezTo>
                  <a:lnTo>
                    <a:pt x="4366" y="559"/>
                  </a:lnTo>
                  <a:cubicBezTo>
                    <a:pt x="4653" y="661"/>
                    <a:pt x="4883" y="869"/>
                    <a:pt x="5015" y="1146"/>
                  </a:cubicBezTo>
                  <a:cubicBezTo>
                    <a:pt x="5147" y="1423"/>
                    <a:pt x="5164" y="1733"/>
                    <a:pt x="5063" y="2020"/>
                  </a:cubicBezTo>
                  <a:lnTo>
                    <a:pt x="4130" y="4653"/>
                  </a:lnTo>
                  <a:cubicBezTo>
                    <a:pt x="3713" y="4590"/>
                    <a:pt x="3300" y="4518"/>
                    <a:pt x="2905" y="4360"/>
                  </a:cubicBezTo>
                  <a:cubicBezTo>
                    <a:pt x="2535" y="4212"/>
                    <a:pt x="2222" y="3954"/>
                    <a:pt x="1855" y="3808"/>
                  </a:cubicBezTo>
                  <a:lnTo>
                    <a:pt x="2775" y="1212"/>
                  </a:lnTo>
                  <a:cubicBezTo>
                    <a:pt x="2943" y="741"/>
                    <a:pt x="3386" y="448"/>
                    <a:pt x="3857" y="448"/>
                  </a:cubicBezTo>
                  <a:close/>
                  <a:moveTo>
                    <a:pt x="1763" y="4070"/>
                  </a:moveTo>
                  <a:cubicBezTo>
                    <a:pt x="2241" y="4662"/>
                    <a:pt x="3242" y="4936"/>
                    <a:pt x="4016" y="4936"/>
                  </a:cubicBezTo>
                  <a:cubicBezTo>
                    <a:pt x="4020" y="4936"/>
                    <a:pt x="4025" y="4936"/>
                    <a:pt x="4029" y="4936"/>
                  </a:cubicBezTo>
                  <a:lnTo>
                    <a:pt x="4029" y="4936"/>
                  </a:lnTo>
                  <a:lnTo>
                    <a:pt x="3002" y="7839"/>
                  </a:lnTo>
                  <a:cubicBezTo>
                    <a:pt x="2900" y="8125"/>
                    <a:pt x="2692" y="8356"/>
                    <a:pt x="2415" y="8487"/>
                  </a:cubicBezTo>
                  <a:cubicBezTo>
                    <a:pt x="2257" y="8563"/>
                    <a:pt x="2088" y="8601"/>
                    <a:pt x="1919" y="8601"/>
                  </a:cubicBezTo>
                  <a:cubicBezTo>
                    <a:pt x="1808" y="8601"/>
                    <a:pt x="1698" y="8585"/>
                    <a:pt x="1591" y="8552"/>
                  </a:cubicBezTo>
                  <a:cubicBezTo>
                    <a:pt x="1573" y="8548"/>
                    <a:pt x="1557" y="8542"/>
                    <a:pt x="1541" y="8536"/>
                  </a:cubicBezTo>
                  <a:lnTo>
                    <a:pt x="1411" y="8490"/>
                  </a:lnTo>
                  <a:cubicBezTo>
                    <a:pt x="817" y="8279"/>
                    <a:pt x="505" y="7625"/>
                    <a:pt x="714" y="7029"/>
                  </a:cubicBezTo>
                  <a:lnTo>
                    <a:pt x="1763" y="4070"/>
                  </a:lnTo>
                  <a:close/>
                  <a:moveTo>
                    <a:pt x="3859" y="0"/>
                  </a:moveTo>
                  <a:cubicBezTo>
                    <a:pt x="3203" y="0"/>
                    <a:pt x="2586" y="409"/>
                    <a:pt x="2356" y="1061"/>
                  </a:cubicBezTo>
                  <a:lnTo>
                    <a:pt x="294" y="6879"/>
                  </a:lnTo>
                  <a:cubicBezTo>
                    <a:pt x="1" y="7706"/>
                    <a:pt x="436" y="8620"/>
                    <a:pt x="1264" y="8912"/>
                  </a:cubicBezTo>
                  <a:lnTo>
                    <a:pt x="1393" y="8958"/>
                  </a:lnTo>
                  <a:cubicBezTo>
                    <a:pt x="1565" y="9019"/>
                    <a:pt x="1743" y="9050"/>
                    <a:pt x="1921" y="9050"/>
                  </a:cubicBezTo>
                  <a:cubicBezTo>
                    <a:pt x="2156" y="9050"/>
                    <a:pt x="2389" y="8997"/>
                    <a:pt x="2609" y="8892"/>
                  </a:cubicBezTo>
                  <a:cubicBezTo>
                    <a:pt x="2994" y="8709"/>
                    <a:pt x="3285" y="8387"/>
                    <a:pt x="3425" y="7988"/>
                  </a:cubicBezTo>
                  <a:lnTo>
                    <a:pt x="5486" y="2170"/>
                  </a:lnTo>
                  <a:cubicBezTo>
                    <a:pt x="5627" y="1771"/>
                    <a:pt x="5604" y="1338"/>
                    <a:pt x="5420" y="953"/>
                  </a:cubicBezTo>
                  <a:cubicBezTo>
                    <a:pt x="5237" y="568"/>
                    <a:pt x="4915" y="277"/>
                    <a:pt x="4516" y="137"/>
                  </a:cubicBezTo>
                  <a:lnTo>
                    <a:pt x="4388" y="91"/>
                  </a:lnTo>
                  <a:cubicBezTo>
                    <a:pt x="4364" y="84"/>
                    <a:pt x="4342" y="75"/>
                    <a:pt x="4321" y="69"/>
                  </a:cubicBezTo>
                  <a:cubicBezTo>
                    <a:pt x="4167" y="22"/>
                    <a:pt x="4012" y="0"/>
                    <a:pt x="38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8" name="Google Shape;1328;p39"/>
            <p:cNvSpPr/>
            <p:nvPr/>
          </p:nvSpPr>
          <p:spPr>
            <a:xfrm>
              <a:off x="4225412" y="591626"/>
              <a:ext cx="13818" cy="20758"/>
            </a:xfrm>
            <a:custGeom>
              <a:rect b="b" l="l" r="r" t="t"/>
              <a:pathLst>
                <a:path extrusionOk="0" h="664" w="442">
                  <a:moveTo>
                    <a:pt x="109" y="0"/>
                  </a:moveTo>
                  <a:cubicBezTo>
                    <a:pt x="55" y="0"/>
                    <a:pt x="1" y="42"/>
                    <a:pt x="23" y="105"/>
                  </a:cubicBezTo>
                  <a:cubicBezTo>
                    <a:pt x="84" y="278"/>
                    <a:pt x="164" y="445"/>
                    <a:pt x="241" y="612"/>
                  </a:cubicBezTo>
                  <a:cubicBezTo>
                    <a:pt x="258" y="649"/>
                    <a:pt x="287" y="664"/>
                    <a:pt x="316" y="664"/>
                  </a:cubicBezTo>
                  <a:cubicBezTo>
                    <a:pt x="377" y="664"/>
                    <a:pt x="441" y="598"/>
                    <a:pt x="409" y="523"/>
                  </a:cubicBezTo>
                  <a:cubicBezTo>
                    <a:pt x="339" y="362"/>
                    <a:pt x="273" y="197"/>
                    <a:pt x="185" y="44"/>
                  </a:cubicBezTo>
                  <a:cubicBezTo>
                    <a:pt x="169" y="13"/>
                    <a:pt x="139" y="0"/>
                    <a:pt x="109" y="0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9" name="Google Shape;1329;p39"/>
            <p:cNvSpPr/>
            <p:nvPr/>
          </p:nvSpPr>
          <p:spPr>
            <a:xfrm>
              <a:off x="4234322" y="578058"/>
              <a:ext cx="11192" cy="18289"/>
            </a:xfrm>
            <a:custGeom>
              <a:rect b="b" l="l" r="r" t="t"/>
              <a:pathLst>
                <a:path extrusionOk="0" h="585" w="358">
                  <a:moveTo>
                    <a:pt x="111" y="1"/>
                  </a:moveTo>
                  <a:cubicBezTo>
                    <a:pt x="58" y="1"/>
                    <a:pt x="1" y="47"/>
                    <a:pt x="18" y="109"/>
                  </a:cubicBezTo>
                  <a:cubicBezTo>
                    <a:pt x="56" y="246"/>
                    <a:pt x="103" y="381"/>
                    <a:pt x="148" y="516"/>
                  </a:cubicBezTo>
                  <a:cubicBezTo>
                    <a:pt x="163" y="563"/>
                    <a:pt x="204" y="584"/>
                    <a:pt x="244" y="584"/>
                  </a:cubicBezTo>
                  <a:cubicBezTo>
                    <a:pt x="301" y="584"/>
                    <a:pt x="357" y="541"/>
                    <a:pt x="333" y="473"/>
                  </a:cubicBezTo>
                  <a:cubicBezTo>
                    <a:pt x="284" y="331"/>
                    <a:pt x="237" y="187"/>
                    <a:pt x="180" y="48"/>
                  </a:cubicBezTo>
                  <a:cubicBezTo>
                    <a:pt x="167" y="15"/>
                    <a:pt x="140" y="1"/>
                    <a:pt x="111" y="1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0" name="Google Shape;1330;p39"/>
            <p:cNvSpPr/>
            <p:nvPr/>
          </p:nvSpPr>
          <p:spPr>
            <a:xfrm>
              <a:off x="4241074" y="561865"/>
              <a:ext cx="10192" cy="16725"/>
            </a:xfrm>
            <a:custGeom>
              <a:rect b="b" l="l" r="r" t="t"/>
              <a:pathLst>
                <a:path extrusionOk="0" h="535" w="326">
                  <a:moveTo>
                    <a:pt x="113" y="0"/>
                  </a:moveTo>
                  <a:cubicBezTo>
                    <a:pt x="59" y="0"/>
                    <a:pt x="1" y="52"/>
                    <a:pt x="12" y="116"/>
                  </a:cubicBezTo>
                  <a:cubicBezTo>
                    <a:pt x="34" y="233"/>
                    <a:pt x="74" y="347"/>
                    <a:pt x="109" y="462"/>
                  </a:cubicBezTo>
                  <a:cubicBezTo>
                    <a:pt x="124" y="512"/>
                    <a:pt x="166" y="534"/>
                    <a:pt x="207" y="534"/>
                  </a:cubicBezTo>
                  <a:cubicBezTo>
                    <a:pt x="267" y="534"/>
                    <a:pt x="325" y="488"/>
                    <a:pt x="304" y="415"/>
                  </a:cubicBezTo>
                  <a:cubicBezTo>
                    <a:pt x="268" y="293"/>
                    <a:pt x="235" y="168"/>
                    <a:pt x="185" y="50"/>
                  </a:cubicBezTo>
                  <a:cubicBezTo>
                    <a:pt x="170" y="15"/>
                    <a:pt x="142" y="0"/>
                    <a:pt x="113" y="0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31" name="Google Shape;1331;p39"/>
          <p:cNvGrpSpPr/>
          <p:nvPr/>
        </p:nvGrpSpPr>
        <p:grpSpPr>
          <a:xfrm>
            <a:off x="348251" y="286493"/>
            <a:ext cx="173569" cy="309061"/>
            <a:chOff x="2157276" y="1521031"/>
            <a:chExt cx="173569" cy="309061"/>
          </a:xfrm>
        </p:grpSpPr>
        <p:sp>
          <p:nvSpPr>
            <p:cNvPr id="1332" name="Google Shape;1332;p39"/>
            <p:cNvSpPr/>
            <p:nvPr/>
          </p:nvSpPr>
          <p:spPr>
            <a:xfrm>
              <a:off x="2157276" y="1521031"/>
              <a:ext cx="173569" cy="309061"/>
            </a:xfrm>
            <a:custGeom>
              <a:rect b="b" l="l" r="r" t="t"/>
              <a:pathLst>
                <a:path extrusionOk="0" h="9886" w="5552">
                  <a:moveTo>
                    <a:pt x="2020" y="550"/>
                  </a:moveTo>
                  <a:cubicBezTo>
                    <a:pt x="2279" y="550"/>
                    <a:pt x="2535" y="623"/>
                    <a:pt x="2761" y="765"/>
                  </a:cubicBezTo>
                  <a:cubicBezTo>
                    <a:pt x="3081" y="964"/>
                    <a:pt x="3303" y="1274"/>
                    <a:pt x="3388" y="1637"/>
                  </a:cubicBezTo>
                  <a:lnTo>
                    <a:pt x="4010" y="4324"/>
                  </a:lnTo>
                  <a:cubicBezTo>
                    <a:pt x="3855" y="4291"/>
                    <a:pt x="3692" y="4276"/>
                    <a:pt x="3525" y="4276"/>
                  </a:cubicBezTo>
                  <a:cubicBezTo>
                    <a:pt x="2750" y="4276"/>
                    <a:pt x="1881" y="4603"/>
                    <a:pt x="1306" y="5089"/>
                  </a:cubicBezTo>
                  <a:lnTo>
                    <a:pt x="652" y="2270"/>
                  </a:lnTo>
                  <a:cubicBezTo>
                    <a:pt x="568" y="1908"/>
                    <a:pt x="632" y="1531"/>
                    <a:pt x="832" y="1213"/>
                  </a:cubicBezTo>
                  <a:cubicBezTo>
                    <a:pt x="1031" y="894"/>
                    <a:pt x="1340" y="671"/>
                    <a:pt x="1703" y="587"/>
                  </a:cubicBezTo>
                  <a:cubicBezTo>
                    <a:pt x="1808" y="562"/>
                    <a:pt x="1915" y="550"/>
                    <a:pt x="2020" y="550"/>
                  </a:cubicBezTo>
                  <a:close/>
                  <a:moveTo>
                    <a:pt x="4103" y="4726"/>
                  </a:moveTo>
                  <a:lnTo>
                    <a:pt x="4774" y="7615"/>
                  </a:lnTo>
                  <a:cubicBezTo>
                    <a:pt x="4948" y="8369"/>
                    <a:pt x="4477" y="9125"/>
                    <a:pt x="3723" y="9299"/>
                  </a:cubicBezTo>
                  <a:cubicBezTo>
                    <a:pt x="3618" y="9323"/>
                    <a:pt x="3512" y="9335"/>
                    <a:pt x="3407" y="9335"/>
                  </a:cubicBezTo>
                  <a:cubicBezTo>
                    <a:pt x="3147" y="9335"/>
                    <a:pt x="2892" y="9262"/>
                    <a:pt x="2665" y="9121"/>
                  </a:cubicBezTo>
                  <a:cubicBezTo>
                    <a:pt x="2346" y="8922"/>
                    <a:pt x="2124" y="8611"/>
                    <a:pt x="2039" y="8249"/>
                  </a:cubicBezTo>
                  <a:lnTo>
                    <a:pt x="1391" y="5454"/>
                  </a:lnTo>
                  <a:cubicBezTo>
                    <a:pt x="1773" y="5212"/>
                    <a:pt x="2140" y="4978"/>
                    <a:pt x="2595" y="4845"/>
                  </a:cubicBezTo>
                  <a:cubicBezTo>
                    <a:pt x="3111" y="4695"/>
                    <a:pt x="3593" y="4742"/>
                    <a:pt x="4103" y="4726"/>
                  </a:cubicBezTo>
                  <a:close/>
                  <a:moveTo>
                    <a:pt x="2022" y="1"/>
                  </a:moveTo>
                  <a:cubicBezTo>
                    <a:pt x="1876" y="1"/>
                    <a:pt x="1728" y="17"/>
                    <a:pt x="1579" y="52"/>
                  </a:cubicBezTo>
                  <a:cubicBezTo>
                    <a:pt x="1073" y="169"/>
                    <a:pt x="642" y="479"/>
                    <a:pt x="365" y="922"/>
                  </a:cubicBezTo>
                  <a:cubicBezTo>
                    <a:pt x="88" y="1367"/>
                    <a:pt x="1" y="1889"/>
                    <a:pt x="119" y="2395"/>
                  </a:cubicBezTo>
                  <a:lnTo>
                    <a:pt x="1503" y="8374"/>
                  </a:lnTo>
                  <a:cubicBezTo>
                    <a:pt x="1620" y="8880"/>
                    <a:pt x="1930" y="9312"/>
                    <a:pt x="2374" y="9588"/>
                  </a:cubicBezTo>
                  <a:cubicBezTo>
                    <a:pt x="2688" y="9785"/>
                    <a:pt x="3045" y="9886"/>
                    <a:pt x="3406" y="9886"/>
                  </a:cubicBezTo>
                  <a:cubicBezTo>
                    <a:pt x="3552" y="9886"/>
                    <a:pt x="3701" y="9869"/>
                    <a:pt x="3847" y="9835"/>
                  </a:cubicBezTo>
                  <a:cubicBezTo>
                    <a:pt x="4896" y="9590"/>
                    <a:pt x="5552" y="8541"/>
                    <a:pt x="5309" y="7490"/>
                  </a:cubicBezTo>
                  <a:lnTo>
                    <a:pt x="3924" y="1513"/>
                  </a:lnTo>
                  <a:cubicBezTo>
                    <a:pt x="3715" y="612"/>
                    <a:pt x="2910" y="1"/>
                    <a:pt x="20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3" name="Google Shape;1333;p39"/>
            <p:cNvSpPr/>
            <p:nvPr/>
          </p:nvSpPr>
          <p:spPr>
            <a:xfrm>
              <a:off x="2185724" y="1563202"/>
              <a:ext cx="21759" cy="19977"/>
            </a:xfrm>
            <a:custGeom>
              <a:rect b="b" l="l" r="r" t="t"/>
              <a:pathLst>
                <a:path extrusionOk="0" h="639" w="696">
                  <a:moveTo>
                    <a:pt x="314" y="155"/>
                  </a:moveTo>
                  <a:cubicBezTo>
                    <a:pt x="373" y="155"/>
                    <a:pt x="430" y="171"/>
                    <a:pt x="466" y="222"/>
                  </a:cubicBezTo>
                  <a:cubicBezTo>
                    <a:pt x="522" y="297"/>
                    <a:pt x="492" y="425"/>
                    <a:pt x="411" y="471"/>
                  </a:cubicBezTo>
                  <a:cubicBezTo>
                    <a:pt x="390" y="482"/>
                    <a:pt x="365" y="488"/>
                    <a:pt x="340" y="488"/>
                  </a:cubicBezTo>
                  <a:cubicBezTo>
                    <a:pt x="269" y="488"/>
                    <a:pt x="195" y="443"/>
                    <a:pt x="177" y="375"/>
                  </a:cubicBezTo>
                  <a:cubicBezTo>
                    <a:pt x="151" y="276"/>
                    <a:pt x="232" y="195"/>
                    <a:pt x="313" y="156"/>
                  </a:cubicBezTo>
                  <a:cubicBezTo>
                    <a:pt x="313" y="156"/>
                    <a:pt x="313" y="155"/>
                    <a:pt x="314" y="155"/>
                  </a:cubicBezTo>
                  <a:close/>
                  <a:moveTo>
                    <a:pt x="321" y="0"/>
                  </a:moveTo>
                  <a:cubicBezTo>
                    <a:pt x="251" y="0"/>
                    <a:pt x="182" y="24"/>
                    <a:pt x="129" y="77"/>
                  </a:cubicBezTo>
                  <a:cubicBezTo>
                    <a:pt x="118" y="88"/>
                    <a:pt x="115" y="103"/>
                    <a:pt x="115" y="117"/>
                  </a:cubicBezTo>
                  <a:cubicBezTo>
                    <a:pt x="37" y="193"/>
                    <a:pt x="1" y="316"/>
                    <a:pt x="33" y="425"/>
                  </a:cubicBezTo>
                  <a:cubicBezTo>
                    <a:pt x="73" y="556"/>
                    <a:pt x="208" y="639"/>
                    <a:pt x="342" y="639"/>
                  </a:cubicBezTo>
                  <a:cubicBezTo>
                    <a:pt x="385" y="639"/>
                    <a:pt x="428" y="630"/>
                    <a:pt x="467" y="612"/>
                  </a:cubicBezTo>
                  <a:cubicBezTo>
                    <a:pt x="630" y="536"/>
                    <a:pt x="695" y="320"/>
                    <a:pt x="608" y="164"/>
                  </a:cubicBezTo>
                  <a:cubicBezTo>
                    <a:pt x="551" y="62"/>
                    <a:pt x="435" y="0"/>
                    <a:pt x="3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4" name="Google Shape;1334;p39"/>
            <p:cNvSpPr/>
            <p:nvPr/>
          </p:nvSpPr>
          <p:spPr>
            <a:xfrm>
              <a:off x="2187818" y="1592995"/>
              <a:ext cx="17382" cy="27323"/>
            </a:xfrm>
            <a:custGeom>
              <a:rect b="b" l="l" r="r" t="t"/>
              <a:pathLst>
                <a:path extrusionOk="0" h="874" w="556">
                  <a:moveTo>
                    <a:pt x="239" y="159"/>
                  </a:moveTo>
                  <a:cubicBezTo>
                    <a:pt x="261" y="159"/>
                    <a:pt x="285" y="168"/>
                    <a:pt x="307" y="189"/>
                  </a:cubicBezTo>
                  <a:cubicBezTo>
                    <a:pt x="356" y="233"/>
                    <a:pt x="363" y="315"/>
                    <a:pt x="363" y="374"/>
                  </a:cubicBezTo>
                  <a:cubicBezTo>
                    <a:pt x="362" y="455"/>
                    <a:pt x="349" y="644"/>
                    <a:pt x="274" y="689"/>
                  </a:cubicBezTo>
                  <a:cubicBezTo>
                    <a:pt x="261" y="709"/>
                    <a:pt x="247" y="719"/>
                    <a:pt x="234" y="719"/>
                  </a:cubicBezTo>
                  <a:cubicBezTo>
                    <a:pt x="215" y="719"/>
                    <a:pt x="196" y="698"/>
                    <a:pt x="179" y="656"/>
                  </a:cubicBezTo>
                  <a:lnTo>
                    <a:pt x="170" y="617"/>
                  </a:lnTo>
                  <a:cubicBezTo>
                    <a:pt x="157" y="567"/>
                    <a:pt x="158" y="494"/>
                    <a:pt x="155" y="441"/>
                  </a:cubicBezTo>
                  <a:cubicBezTo>
                    <a:pt x="150" y="364"/>
                    <a:pt x="157" y="288"/>
                    <a:pt x="158" y="212"/>
                  </a:cubicBezTo>
                  <a:cubicBezTo>
                    <a:pt x="176" y="180"/>
                    <a:pt x="206" y="159"/>
                    <a:pt x="239" y="159"/>
                  </a:cubicBezTo>
                  <a:close/>
                  <a:moveTo>
                    <a:pt x="235" y="1"/>
                  </a:moveTo>
                  <a:cubicBezTo>
                    <a:pt x="113" y="1"/>
                    <a:pt x="1" y="96"/>
                    <a:pt x="27" y="232"/>
                  </a:cubicBezTo>
                  <a:cubicBezTo>
                    <a:pt x="9" y="333"/>
                    <a:pt x="9" y="439"/>
                    <a:pt x="17" y="540"/>
                  </a:cubicBezTo>
                  <a:cubicBezTo>
                    <a:pt x="24" y="633"/>
                    <a:pt x="29" y="743"/>
                    <a:pt x="97" y="814"/>
                  </a:cubicBezTo>
                  <a:cubicBezTo>
                    <a:pt x="139" y="856"/>
                    <a:pt x="182" y="874"/>
                    <a:pt x="225" y="874"/>
                  </a:cubicBezTo>
                  <a:cubicBezTo>
                    <a:pt x="344" y="874"/>
                    <a:pt x="455" y="736"/>
                    <a:pt x="483" y="618"/>
                  </a:cubicBezTo>
                  <a:cubicBezTo>
                    <a:pt x="528" y="421"/>
                    <a:pt x="556" y="135"/>
                    <a:pt x="340" y="26"/>
                  </a:cubicBezTo>
                  <a:cubicBezTo>
                    <a:pt x="306" y="9"/>
                    <a:pt x="270" y="1"/>
                    <a:pt x="2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5" name="Google Shape;1335;p39"/>
            <p:cNvSpPr/>
            <p:nvPr/>
          </p:nvSpPr>
          <p:spPr>
            <a:xfrm>
              <a:off x="2262064" y="1699315"/>
              <a:ext cx="15225" cy="5752"/>
            </a:xfrm>
            <a:custGeom>
              <a:rect b="b" l="l" r="r" t="t"/>
              <a:pathLst>
                <a:path extrusionOk="0" h="184" w="487">
                  <a:moveTo>
                    <a:pt x="381" y="1"/>
                  </a:moveTo>
                  <a:cubicBezTo>
                    <a:pt x="284" y="1"/>
                    <a:pt x="188" y="20"/>
                    <a:pt x="91" y="37"/>
                  </a:cubicBezTo>
                  <a:cubicBezTo>
                    <a:pt x="0" y="52"/>
                    <a:pt x="33" y="184"/>
                    <a:pt x="118" y="184"/>
                  </a:cubicBezTo>
                  <a:cubicBezTo>
                    <a:pt x="122" y="184"/>
                    <a:pt x="127" y="183"/>
                    <a:pt x="132" y="182"/>
                  </a:cubicBezTo>
                  <a:cubicBezTo>
                    <a:pt x="232" y="167"/>
                    <a:pt x="330" y="154"/>
                    <a:pt x="424" y="119"/>
                  </a:cubicBezTo>
                  <a:cubicBezTo>
                    <a:pt x="487" y="96"/>
                    <a:pt x="479" y="3"/>
                    <a:pt x="409" y="1"/>
                  </a:cubicBezTo>
                  <a:cubicBezTo>
                    <a:pt x="399" y="1"/>
                    <a:pt x="390" y="1"/>
                    <a:pt x="3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6" name="Google Shape;1336;p39"/>
            <p:cNvSpPr/>
            <p:nvPr/>
          </p:nvSpPr>
          <p:spPr>
            <a:xfrm>
              <a:off x="2270442" y="1709600"/>
              <a:ext cx="8597" cy="4783"/>
            </a:xfrm>
            <a:custGeom>
              <a:rect b="b" l="l" r="r" t="t"/>
              <a:pathLst>
                <a:path extrusionOk="0" h="153" w="275">
                  <a:moveTo>
                    <a:pt x="183" y="1"/>
                  </a:moveTo>
                  <a:cubicBezTo>
                    <a:pt x="179" y="1"/>
                    <a:pt x="176" y="1"/>
                    <a:pt x="172" y="1"/>
                  </a:cubicBezTo>
                  <a:cubicBezTo>
                    <a:pt x="141" y="7"/>
                    <a:pt x="109" y="11"/>
                    <a:pt x="78" y="16"/>
                  </a:cubicBezTo>
                  <a:cubicBezTo>
                    <a:pt x="1" y="27"/>
                    <a:pt x="25" y="152"/>
                    <a:pt x="93" y="152"/>
                  </a:cubicBezTo>
                  <a:cubicBezTo>
                    <a:pt x="100" y="152"/>
                    <a:pt x="107" y="151"/>
                    <a:pt x="115" y="148"/>
                  </a:cubicBezTo>
                  <a:lnTo>
                    <a:pt x="205" y="117"/>
                  </a:lnTo>
                  <a:cubicBezTo>
                    <a:pt x="275" y="92"/>
                    <a:pt x="250" y="1"/>
                    <a:pt x="1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7" name="Google Shape;1337;p39"/>
            <p:cNvSpPr/>
            <p:nvPr/>
          </p:nvSpPr>
          <p:spPr>
            <a:xfrm>
              <a:off x="2175063" y="1538224"/>
              <a:ext cx="107668" cy="141900"/>
            </a:xfrm>
            <a:custGeom>
              <a:rect b="b" l="l" r="r" t="t"/>
              <a:pathLst>
                <a:path extrusionOk="0" h="4539" w="3444">
                  <a:moveTo>
                    <a:pt x="663" y="800"/>
                  </a:moveTo>
                  <a:cubicBezTo>
                    <a:pt x="776" y="800"/>
                    <a:pt x="892" y="861"/>
                    <a:pt x="950" y="965"/>
                  </a:cubicBezTo>
                  <a:cubicBezTo>
                    <a:pt x="1036" y="1119"/>
                    <a:pt x="971" y="1335"/>
                    <a:pt x="809" y="1412"/>
                  </a:cubicBezTo>
                  <a:cubicBezTo>
                    <a:pt x="769" y="1431"/>
                    <a:pt x="726" y="1440"/>
                    <a:pt x="682" y="1440"/>
                  </a:cubicBezTo>
                  <a:cubicBezTo>
                    <a:pt x="548" y="1440"/>
                    <a:pt x="413" y="1357"/>
                    <a:pt x="374" y="1225"/>
                  </a:cubicBezTo>
                  <a:cubicBezTo>
                    <a:pt x="342" y="1117"/>
                    <a:pt x="376" y="994"/>
                    <a:pt x="456" y="917"/>
                  </a:cubicBezTo>
                  <a:cubicBezTo>
                    <a:pt x="456" y="902"/>
                    <a:pt x="461" y="887"/>
                    <a:pt x="471" y="877"/>
                  </a:cubicBezTo>
                  <a:cubicBezTo>
                    <a:pt x="524" y="824"/>
                    <a:pt x="593" y="800"/>
                    <a:pt x="663" y="800"/>
                  </a:cubicBezTo>
                  <a:close/>
                  <a:moveTo>
                    <a:pt x="642" y="1753"/>
                  </a:moveTo>
                  <a:cubicBezTo>
                    <a:pt x="677" y="1753"/>
                    <a:pt x="713" y="1761"/>
                    <a:pt x="747" y="1778"/>
                  </a:cubicBezTo>
                  <a:cubicBezTo>
                    <a:pt x="964" y="1887"/>
                    <a:pt x="936" y="2173"/>
                    <a:pt x="890" y="2370"/>
                  </a:cubicBezTo>
                  <a:cubicBezTo>
                    <a:pt x="862" y="2488"/>
                    <a:pt x="751" y="2626"/>
                    <a:pt x="632" y="2626"/>
                  </a:cubicBezTo>
                  <a:cubicBezTo>
                    <a:pt x="589" y="2626"/>
                    <a:pt x="546" y="2608"/>
                    <a:pt x="504" y="2566"/>
                  </a:cubicBezTo>
                  <a:cubicBezTo>
                    <a:pt x="436" y="2495"/>
                    <a:pt x="431" y="2385"/>
                    <a:pt x="424" y="2292"/>
                  </a:cubicBezTo>
                  <a:cubicBezTo>
                    <a:pt x="416" y="2191"/>
                    <a:pt x="416" y="2085"/>
                    <a:pt x="432" y="1984"/>
                  </a:cubicBezTo>
                  <a:cubicBezTo>
                    <a:pt x="407" y="1848"/>
                    <a:pt x="520" y="1753"/>
                    <a:pt x="642" y="1753"/>
                  </a:cubicBezTo>
                  <a:close/>
                  <a:moveTo>
                    <a:pt x="1452" y="0"/>
                  </a:moveTo>
                  <a:cubicBezTo>
                    <a:pt x="1347" y="0"/>
                    <a:pt x="1242" y="12"/>
                    <a:pt x="1135" y="37"/>
                  </a:cubicBezTo>
                  <a:cubicBezTo>
                    <a:pt x="773" y="121"/>
                    <a:pt x="463" y="343"/>
                    <a:pt x="264" y="663"/>
                  </a:cubicBezTo>
                  <a:cubicBezTo>
                    <a:pt x="64" y="981"/>
                    <a:pt x="0" y="1358"/>
                    <a:pt x="86" y="1720"/>
                  </a:cubicBezTo>
                  <a:lnTo>
                    <a:pt x="739" y="4539"/>
                  </a:lnTo>
                  <a:cubicBezTo>
                    <a:pt x="1315" y="4053"/>
                    <a:pt x="2185" y="3726"/>
                    <a:pt x="2959" y="3726"/>
                  </a:cubicBezTo>
                  <a:cubicBezTo>
                    <a:pt x="3126" y="3726"/>
                    <a:pt x="3289" y="3741"/>
                    <a:pt x="3444" y="3774"/>
                  </a:cubicBezTo>
                  <a:lnTo>
                    <a:pt x="2821" y="1087"/>
                  </a:lnTo>
                  <a:cubicBezTo>
                    <a:pt x="2736" y="724"/>
                    <a:pt x="2513" y="414"/>
                    <a:pt x="2194" y="215"/>
                  </a:cubicBezTo>
                  <a:cubicBezTo>
                    <a:pt x="1967" y="73"/>
                    <a:pt x="1711" y="0"/>
                    <a:pt x="145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8" name="Google Shape;1338;p39"/>
            <p:cNvSpPr/>
            <p:nvPr/>
          </p:nvSpPr>
          <p:spPr>
            <a:xfrm>
              <a:off x="2221768" y="1538287"/>
              <a:ext cx="60899" cy="117922"/>
            </a:xfrm>
            <a:custGeom>
              <a:rect b="b" l="l" r="r" t="t"/>
              <a:pathLst>
                <a:path extrusionOk="0" h="3772" w="1948">
                  <a:moveTo>
                    <a:pt x="1" y="0"/>
                  </a:moveTo>
                  <a:cubicBezTo>
                    <a:pt x="226" y="193"/>
                    <a:pt x="334" y="546"/>
                    <a:pt x="398" y="815"/>
                  </a:cubicBezTo>
                  <a:cubicBezTo>
                    <a:pt x="627" y="1791"/>
                    <a:pt x="802" y="2778"/>
                    <a:pt x="987" y="3763"/>
                  </a:cubicBezTo>
                  <a:cubicBezTo>
                    <a:pt x="1149" y="3738"/>
                    <a:pt x="1310" y="3725"/>
                    <a:pt x="1467" y="3725"/>
                  </a:cubicBezTo>
                  <a:cubicBezTo>
                    <a:pt x="1633" y="3725"/>
                    <a:pt x="1795" y="3740"/>
                    <a:pt x="1948" y="3772"/>
                  </a:cubicBezTo>
                  <a:lnTo>
                    <a:pt x="1326" y="1085"/>
                  </a:lnTo>
                  <a:cubicBezTo>
                    <a:pt x="1242" y="722"/>
                    <a:pt x="1020" y="412"/>
                    <a:pt x="700" y="213"/>
                  </a:cubicBezTo>
                  <a:cubicBezTo>
                    <a:pt x="485" y="79"/>
                    <a:pt x="245" y="9"/>
                    <a:pt x="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9" name="Google Shape;1339;p39"/>
            <p:cNvSpPr/>
            <p:nvPr/>
          </p:nvSpPr>
          <p:spPr>
            <a:xfrm>
              <a:off x="2192507" y="1597965"/>
              <a:ext cx="6721" cy="17507"/>
            </a:xfrm>
            <a:custGeom>
              <a:rect b="b" l="l" r="r" t="t"/>
              <a:pathLst>
                <a:path extrusionOk="0" h="560" w="215">
                  <a:moveTo>
                    <a:pt x="89" y="0"/>
                  </a:moveTo>
                  <a:cubicBezTo>
                    <a:pt x="56" y="0"/>
                    <a:pt x="26" y="21"/>
                    <a:pt x="8" y="53"/>
                  </a:cubicBezTo>
                  <a:cubicBezTo>
                    <a:pt x="5" y="130"/>
                    <a:pt x="0" y="205"/>
                    <a:pt x="5" y="282"/>
                  </a:cubicBezTo>
                  <a:cubicBezTo>
                    <a:pt x="8" y="335"/>
                    <a:pt x="7" y="408"/>
                    <a:pt x="20" y="458"/>
                  </a:cubicBezTo>
                  <a:lnTo>
                    <a:pt x="29" y="497"/>
                  </a:lnTo>
                  <a:cubicBezTo>
                    <a:pt x="47" y="539"/>
                    <a:pt x="66" y="559"/>
                    <a:pt x="85" y="559"/>
                  </a:cubicBezTo>
                  <a:cubicBezTo>
                    <a:pt x="98" y="559"/>
                    <a:pt x="111" y="549"/>
                    <a:pt x="124" y="530"/>
                  </a:cubicBezTo>
                  <a:cubicBezTo>
                    <a:pt x="198" y="485"/>
                    <a:pt x="212" y="296"/>
                    <a:pt x="213" y="218"/>
                  </a:cubicBezTo>
                  <a:cubicBezTo>
                    <a:pt x="215" y="157"/>
                    <a:pt x="207" y="75"/>
                    <a:pt x="157" y="31"/>
                  </a:cubicBezTo>
                  <a:cubicBezTo>
                    <a:pt x="134" y="10"/>
                    <a:pt x="111" y="0"/>
                    <a:pt x="89" y="0"/>
                  </a:cubicBezTo>
                  <a:close/>
                </a:path>
              </a:pathLst>
            </a:custGeom>
            <a:solidFill>
              <a:srgbClr val="F4EA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0" name="Google Shape;1340;p39"/>
            <p:cNvSpPr/>
            <p:nvPr/>
          </p:nvSpPr>
          <p:spPr>
            <a:xfrm>
              <a:off x="2190413" y="1568017"/>
              <a:ext cx="11630" cy="10410"/>
            </a:xfrm>
            <a:custGeom>
              <a:rect b="b" l="l" r="r" t="t"/>
              <a:pathLst>
                <a:path extrusionOk="0" h="333" w="372">
                  <a:moveTo>
                    <a:pt x="164" y="0"/>
                  </a:moveTo>
                  <a:cubicBezTo>
                    <a:pt x="82" y="41"/>
                    <a:pt x="1" y="121"/>
                    <a:pt x="27" y="220"/>
                  </a:cubicBezTo>
                  <a:cubicBezTo>
                    <a:pt x="44" y="289"/>
                    <a:pt x="118" y="332"/>
                    <a:pt x="189" y="332"/>
                  </a:cubicBezTo>
                  <a:cubicBezTo>
                    <a:pt x="214" y="332"/>
                    <a:pt x="239" y="327"/>
                    <a:pt x="261" y="314"/>
                  </a:cubicBezTo>
                  <a:cubicBezTo>
                    <a:pt x="342" y="271"/>
                    <a:pt x="372" y="143"/>
                    <a:pt x="316" y="67"/>
                  </a:cubicBezTo>
                  <a:cubicBezTo>
                    <a:pt x="280" y="16"/>
                    <a:pt x="223" y="0"/>
                    <a:pt x="164" y="0"/>
                  </a:cubicBezTo>
                  <a:close/>
                </a:path>
              </a:pathLst>
            </a:custGeom>
            <a:solidFill>
              <a:srgbClr val="F4EA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1" name="Google Shape;1341;p39"/>
            <p:cNvSpPr/>
            <p:nvPr/>
          </p:nvSpPr>
          <p:spPr>
            <a:xfrm>
              <a:off x="2200729" y="1667710"/>
              <a:ext cx="111294" cy="145121"/>
            </a:xfrm>
            <a:custGeom>
              <a:rect b="b" l="l" r="r" t="t"/>
              <a:pathLst>
                <a:path extrusionOk="0" h="4642" w="3560">
                  <a:moveTo>
                    <a:pt x="2344" y="1011"/>
                  </a:moveTo>
                  <a:cubicBezTo>
                    <a:pt x="2353" y="1011"/>
                    <a:pt x="2362" y="1011"/>
                    <a:pt x="2371" y="1011"/>
                  </a:cubicBezTo>
                  <a:cubicBezTo>
                    <a:pt x="2441" y="1013"/>
                    <a:pt x="2451" y="1106"/>
                    <a:pt x="2386" y="1129"/>
                  </a:cubicBezTo>
                  <a:cubicBezTo>
                    <a:pt x="2292" y="1164"/>
                    <a:pt x="2193" y="1176"/>
                    <a:pt x="2094" y="1191"/>
                  </a:cubicBezTo>
                  <a:cubicBezTo>
                    <a:pt x="2089" y="1192"/>
                    <a:pt x="2084" y="1193"/>
                    <a:pt x="2080" y="1193"/>
                  </a:cubicBezTo>
                  <a:cubicBezTo>
                    <a:pt x="1995" y="1193"/>
                    <a:pt x="1962" y="1060"/>
                    <a:pt x="2053" y="1046"/>
                  </a:cubicBezTo>
                  <a:cubicBezTo>
                    <a:pt x="2150" y="1030"/>
                    <a:pt x="2246" y="1011"/>
                    <a:pt x="2344" y="1011"/>
                  </a:cubicBezTo>
                  <a:close/>
                  <a:moveTo>
                    <a:pt x="2412" y="1341"/>
                  </a:moveTo>
                  <a:cubicBezTo>
                    <a:pt x="2480" y="1341"/>
                    <a:pt x="2504" y="1432"/>
                    <a:pt x="2433" y="1457"/>
                  </a:cubicBezTo>
                  <a:lnTo>
                    <a:pt x="2344" y="1488"/>
                  </a:lnTo>
                  <a:cubicBezTo>
                    <a:pt x="2336" y="1491"/>
                    <a:pt x="2329" y="1492"/>
                    <a:pt x="2322" y="1492"/>
                  </a:cubicBezTo>
                  <a:cubicBezTo>
                    <a:pt x="2253" y="1492"/>
                    <a:pt x="2230" y="1367"/>
                    <a:pt x="2307" y="1356"/>
                  </a:cubicBezTo>
                  <a:cubicBezTo>
                    <a:pt x="2338" y="1351"/>
                    <a:pt x="2370" y="1347"/>
                    <a:pt x="2401" y="1341"/>
                  </a:cubicBezTo>
                  <a:cubicBezTo>
                    <a:pt x="2405" y="1341"/>
                    <a:pt x="2408" y="1341"/>
                    <a:pt x="2412" y="1341"/>
                  </a:cubicBezTo>
                  <a:close/>
                  <a:moveTo>
                    <a:pt x="2713" y="32"/>
                  </a:moveTo>
                  <a:cubicBezTo>
                    <a:pt x="2203" y="47"/>
                    <a:pt x="1722" y="0"/>
                    <a:pt x="1205" y="151"/>
                  </a:cubicBezTo>
                  <a:cubicBezTo>
                    <a:pt x="750" y="285"/>
                    <a:pt x="382" y="520"/>
                    <a:pt x="1" y="761"/>
                  </a:cubicBezTo>
                  <a:lnTo>
                    <a:pt x="650" y="3555"/>
                  </a:lnTo>
                  <a:cubicBezTo>
                    <a:pt x="734" y="3918"/>
                    <a:pt x="955" y="4228"/>
                    <a:pt x="1275" y="4427"/>
                  </a:cubicBezTo>
                  <a:cubicBezTo>
                    <a:pt x="1502" y="4569"/>
                    <a:pt x="1758" y="4641"/>
                    <a:pt x="2017" y="4641"/>
                  </a:cubicBezTo>
                  <a:cubicBezTo>
                    <a:pt x="2123" y="4641"/>
                    <a:pt x="2228" y="4630"/>
                    <a:pt x="2333" y="4606"/>
                  </a:cubicBezTo>
                  <a:cubicBezTo>
                    <a:pt x="3087" y="4431"/>
                    <a:pt x="3560" y="3675"/>
                    <a:pt x="3384" y="2921"/>
                  </a:cubicBezTo>
                  <a:lnTo>
                    <a:pt x="2713" y="3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39"/>
            <p:cNvSpPr/>
            <p:nvPr/>
          </p:nvSpPr>
          <p:spPr>
            <a:xfrm>
              <a:off x="2255437" y="1668585"/>
              <a:ext cx="55647" cy="139024"/>
            </a:xfrm>
            <a:custGeom>
              <a:rect b="b" l="l" r="r" t="t"/>
              <a:pathLst>
                <a:path extrusionOk="0" h="4447" w="1780">
                  <a:moveTo>
                    <a:pt x="662" y="1313"/>
                  </a:moveTo>
                  <a:cubicBezTo>
                    <a:pt x="730" y="1313"/>
                    <a:pt x="754" y="1404"/>
                    <a:pt x="683" y="1429"/>
                  </a:cubicBezTo>
                  <a:lnTo>
                    <a:pt x="594" y="1460"/>
                  </a:lnTo>
                  <a:cubicBezTo>
                    <a:pt x="586" y="1463"/>
                    <a:pt x="579" y="1464"/>
                    <a:pt x="572" y="1464"/>
                  </a:cubicBezTo>
                  <a:cubicBezTo>
                    <a:pt x="503" y="1464"/>
                    <a:pt x="480" y="1339"/>
                    <a:pt x="557" y="1328"/>
                  </a:cubicBezTo>
                  <a:lnTo>
                    <a:pt x="651" y="1313"/>
                  </a:lnTo>
                  <a:cubicBezTo>
                    <a:pt x="655" y="1313"/>
                    <a:pt x="658" y="1313"/>
                    <a:pt x="662" y="1313"/>
                  </a:cubicBezTo>
                  <a:close/>
                  <a:moveTo>
                    <a:pt x="963" y="6"/>
                  </a:moveTo>
                  <a:cubicBezTo>
                    <a:pt x="636" y="16"/>
                    <a:pt x="321" y="0"/>
                    <a:pt x="0" y="27"/>
                  </a:cubicBezTo>
                  <a:cubicBezTo>
                    <a:pt x="77" y="303"/>
                    <a:pt x="188" y="643"/>
                    <a:pt x="308" y="1018"/>
                  </a:cubicBezTo>
                  <a:cubicBezTo>
                    <a:pt x="403" y="1002"/>
                    <a:pt x="497" y="984"/>
                    <a:pt x="592" y="984"/>
                  </a:cubicBezTo>
                  <a:cubicBezTo>
                    <a:pt x="601" y="984"/>
                    <a:pt x="610" y="984"/>
                    <a:pt x="620" y="984"/>
                  </a:cubicBezTo>
                  <a:cubicBezTo>
                    <a:pt x="690" y="986"/>
                    <a:pt x="699" y="1079"/>
                    <a:pt x="635" y="1102"/>
                  </a:cubicBezTo>
                  <a:cubicBezTo>
                    <a:pt x="545" y="1136"/>
                    <a:pt x="449" y="1148"/>
                    <a:pt x="354" y="1162"/>
                  </a:cubicBezTo>
                  <a:cubicBezTo>
                    <a:pt x="703" y="2260"/>
                    <a:pt x="1094" y="3599"/>
                    <a:pt x="930" y="4446"/>
                  </a:cubicBezTo>
                  <a:cubicBezTo>
                    <a:pt x="1474" y="4154"/>
                    <a:pt x="1780" y="3524"/>
                    <a:pt x="1634" y="2895"/>
                  </a:cubicBezTo>
                  <a:lnTo>
                    <a:pt x="963" y="6"/>
                  </a:lnTo>
                  <a:close/>
                </a:path>
              </a:pathLst>
            </a:custGeom>
            <a:solidFill>
              <a:srgbClr val="000000">
                <a:alpha val="161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43" name="Google Shape;1343;p39"/>
          <p:cNvGrpSpPr/>
          <p:nvPr/>
        </p:nvGrpSpPr>
        <p:grpSpPr>
          <a:xfrm>
            <a:off x="8570703" y="4647998"/>
            <a:ext cx="209896" cy="209803"/>
            <a:chOff x="3690028" y="2857398"/>
            <a:chExt cx="209896" cy="209803"/>
          </a:xfrm>
        </p:grpSpPr>
        <p:sp>
          <p:nvSpPr>
            <p:cNvPr id="1344" name="Google Shape;1344;p39"/>
            <p:cNvSpPr/>
            <p:nvPr/>
          </p:nvSpPr>
          <p:spPr>
            <a:xfrm>
              <a:off x="3704783" y="2873060"/>
              <a:ext cx="177446" cy="178134"/>
            </a:xfrm>
            <a:custGeom>
              <a:rect b="b" l="l" r="r" t="t"/>
              <a:pathLst>
                <a:path extrusionOk="0" h="5698" w="5676">
                  <a:moveTo>
                    <a:pt x="2610" y="1"/>
                  </a:moveTo>
                  <a:cubicBezTo>
                    <a:pt x="1948" y="372"/>
                    <a:pt x="1276" y="731"/>
                    <a:pt x="594" y="1062"/>
                  </a:cubicBezTo>
                  <a:cubicBezTo>
                    <a:pt x="709" y="1298"/>
                    <a:pt x="823" y="1537"/>
                    <a:pt x="937" y="1774"/>
                  </a:cubicBezTo>
                  <a:lnTo>
                    <a:pt x="1134" y="2183"/>
                  </a:lnTo>
                  <a:lnTo>
                    <a:pt x="780" y="2369"/>
                  </a:lnTo>
                  <a:cubicBezTo>
                    <a:pt x="520" y="2506"/>
                    <a:pt x="260" y="2646"/>
                    <a:pt x="1" y="2786"/>
                  </a:cubicBezTo>
                  <a:cubicBezTo>
                    <a:pt x="406" y="3575"/>
                    <a:pt x="803" y="4384"/>
                    <a:pt x="1166" y="5203"/>
                  </a:cubicBezTo>
                  <a:cubicBezTo>
                    <a:pt x="1427" y="5039"/>
                    <a:pt x="1688" y="4875"/>
                    <a:pt x="1952" y="4712"/>
                  </a:cubicBezTo>
                  <a:lnTo>
                    <a:pt x="2308" y="4492"/>
                  </a:lnTo>
                  <a:lnTo>
                    <a:pt x="2528" y="4880"/>
                  </a:lnTo>
                  <a:cubicBezTo>
                    <a:pt x="2684" y="5153"/>
                    <a:pt x="2842" y="5426"/>
                    <a:pt x="2996" y="5697"/>
                  </a:cubicBezTo>
                  <a:cubicBezTo>
                    <a:pt x="3633" y="5325"/>
                    <a:pt x="4264" y="4942"/>
                    <a:pt x="4888" y="4545"/>
                  </a:cubicBezTo>
                  <a:cubicBezTo>
                    <a:pt x="4740" y="4283"/>
                    <a:pt x="4593" y="4023"/>
                    <a:pt x="4452" y="3758"/>
                  </a:cubicBezTo>
                  <a:lnTo>
                    <a:pt x="4224" y="3333"/>
                  </a:lnTo>
                  <a:lnTo>
                    <a:pt x="4682" y="3067"/>
                  </a:lnTo>
                  <a:cubicBezTo>
                    <a:pt x="5012" y="2876"/>
                    <a:pt x="5343" y="2690"/>
                    <a:pt x="5675" y="2504"/>
                  </a:cubicBezTo>
                  <a:cubicBezTo>
                    <a:pt x="5327" y="1805"/>
                    <a:pt x="5005" y="1088"/>
                    <a:pt x="4690" y="375"/>
                  </a:cubicBezTo>
                  <a:cubicBezTo>
                    <a:pt x="4313" y="563"/>
                    <a:pt x="3936" y="754"/>
                    <a:pt x="3561" y="942"/>
                  </a:cubicBezTo>
                  <a:lnTo>
                    <a:pt x="3145" y="1152"/>
                  </a:lnTo>
                  <a:lnTo>
                    <a:pt x="2934" y="707"/>
                  </a:lnTo>
                  <a:cubicBezTo>
                    <a:pt x="2824" y="471"/>
                    <a:pt x="2717" y="235"/>
                    <a:pt x="261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39"/>
            <p:cNvSpPr/>
            <p:nvPr/>
          </p:nvSpPr>
          <p:spPr>
            <a:xfrm>
              <a:off x="3704752" y="2942398"/>
              <a:ext cx="152780" cy="108794"/>
            </a:xfrm>
            <a:custGeom>
              <a:rect b="b" l="l" r="r" t="t"/>
              <a:pathLst>
                <a:path extrusionOk="0" h="3480" w="4887">
                  <a:moveTo>
                    <a:pt x="1067" y="1"/>
                  </a:moveTo>
                  <a:lnTo>
                    <a:pt x="780" y="151"/>
                  </a:lnTo>
                  <a:cubicBezTo>
                    <a:pt x="520" y="288"/>
                    <a:pt x="260" y="428"/>
                    <a:pt x="1" y="568"/>
                  </a:cubicBezTo>
                  <a:cubicBezTo>
                    <a:pt x="406" y="1357"/>
                    <a:pt x="803" y="2166"/>
                    <a:pt x="1166" y="2985"/>
                  </a:cubicBezTo>
                  <a:cubicBezTo>
                    <a:pt x="1427" y="2821"/>
                    <a:pt x="1688" y="2657"/>
                    <a:pt x="1952" y="2494"/>
                  </a:cubicBezTo>
                  <a:lnTo>
                    <a:pt x="2308" y="2274"/>
                  </a:lnTo>
                  <a:lnTo>
                    <a:pt x="2528" y="2662"/>
                  </a:lnTo>
                  <a:cubicBezTo>
                    <a:pt x="2684" y="2935"/>
                    <a:pt x="2842" y="3208"/>
                    <a:pt x="2996" y="3479"/>
                  </a:cubicBezTo>
                  <a:cubicBezTo>
                    <a:pt x="3633" y="3107"/>
                    <a:pt x="4264" y="2724"/>
                    <a:pt x="4887" y="2327"/>
                  </a:cubicBezTo>
                  <a:cubicBezTo>
                    <a:pt x="4793" y="2159"/>
                    <a:pt x="4701" y="1989"/>
                    <a:pt x="4608" y="1821"/>
                  </a:cubicBezTo>
                  <a:cubicBezTo>
                    <a:pt x="4456" y="1848"/>
                    <a:pt x="4301" y="1861"/>
                    <a:pt x="4146" y="1861"/>
                  </a:cubicBezTo>
                  <a:cubicBezTo>
                    <a:pt x="3533" y="1861"/>
                    <a:pt x="2905" y="1659"/>
                    <a:pt x="2385" y="1347"/>
                  </a:cubicBezTo>
                  <a:cubicBezTo>
                    <a:pt x="1786" y="989"/>
                    <a:pt x="1372" y="532"/>
                    <a:pt x="106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39"/>
            <p:cNvSpPr/>
            <p:nvPr/>
          </p:nvSpPr>
          <p:spPr>
            <a:xfrm>
              <a:off x="3690028" y="2857398"/>
              <a:ext cx="209896" cy="209803"/>
            </a:xfrm>
            <a:custGeom>
              <a:rect b="b" l="l" r="r" t="t"/>
              <a:pathLst>
                <a:path extrusionOk="0" h="6711" w="6714">
                  <a:moveTo>
                    <a:pt x="3080" y="503"/>
                  </a:moveTo>
                  <a:cubicBezTo>
                    <a:pt x="3186" y="737"/>
                    <a:pt x="3294" y="973"/>
                    <a:pt x="3404" y="1209"/>
                  </a:cubicBezTo>
                  <a:lnTo>
                    <a:pt x="3615" y="1654"/>
                  </a:lnTo>
                  <a:lnTo>
                    <a:pt x="4031" y="1444"/>
                  </a:lnTo>
                  <a:cubicBezTo>
                    <a:pt x="4407" y="1256"/>
                    <a:pt x="4783" y="1065"/>
                    <a:pt x="5159" y="877"/>
                  </a:cubicBezTo>
                  <a:cubicBezTo>
                    <a:pt x="5473" y="1591"/>
                    <a:pt x="5797" y="2307"/>
                    <a:pt x="6145" y="3006"/>
                  </a:cubicBezTo>
                  <a:cubicBezTo>
                    <a:pt x="5815" y="3189"/>
                    <a:pt x="5484" y="3376"/>
                    <a:pt x="5154" y="3567"/>
                  </a:cubicBezTo>
                  <a:lnTo>
                    <a:pt x="4696" y="3833"/>
                  </a:lnTo>
                  <a:lnTo>
                    <a:pt x="4921" y="4260"/>
                  </a:lnTo>
                  <a:cubicBezTo>
                    <a:pt x="5063" y="4525"/>
                    <a:pt x="5210" y="4786"/>
                    <a:pt x="5357" y="5047"/>
                  </a:cubicBezTo>
                  <a:cubicBezTo>
                    <a:pt x="4733" y="5444"/>
                    <a:pt x="4102" y="5825"/>
                    <a:pt x="3466" y="6199"/>
                  </a:cubicBezTo>
                  <a:cubicBezTo>
                    <a:pt x="3311" y="5927"/>
                    <a:pt x="3154" y="5655"/>
                    <a:pt x="2997" y="5383"/>
                  </a:cubicBezTo>
                  <a:lnTo>
                    <a:pt x="2778" y="4994"/>
                  </a:lnTo>
                  <a:lnTo>
                    <a:pt x="2421" y="5214"/>
                  </a:lnTo>
                  <a:cubicBezTo>
                    <a:pt x="2158" y="5379"/>
                    <a:pt x="1898" y="5541"/>
                    <a:pt x="1635" y="5706"/>
                  </a:cubicBezTo>
                  <a:cubicBezTo>
                    <a:pt x="1273" y="4887"/>
                    <a:pt x="874" y="4077"/>
                    <a:pt x="470" y="3288"/>
                  </a:cubicBezTo>
                  <a:cubicBezTo>
                    <a:pt x="729" y="3148"/>
                    <a:pt x="989" y="3009"/>
                    <a:pt x="1249" y="2871"/>
                  </a:cubicBezTo>
                  <a:lnTo>
                    <a:pt x="1603" y="2685"/>
                  </a:lnTo>
                  <a:lnTo>
                    <a:pt x="1405" y="2276"/>
                  </a:lnTo>
                  <a:cubicBezTo>
                    <a:pt x="1293" y="2038"/>
                    <a:pt x="1179" y="1800"/>
                    <a:pt x="1064" y="1564"/>
                  </a:cubicBezTo>
                  <a:cubicBezTo>
                    <a:pt x="1746" y="1232"/>
                    <a:pt x="2419" y="873"/>
                    <a:pt x="3080" y="503"/>
                  </a:cubicBezTo>
                  <a:close/>
                  <a:moveTo>
                    <a:pt x="3220" y="0"/>
                  </a:moveTo>
                  <a:lnTo>
                    <a:pt x="2923" y="152"/>
                  </a:lnTo>
                  <a:cubicBezTo>
                    <a:pt x="2246" y="502"/>
                    <a:pt x="1571" y="867"/>
                    <a:pt x="916" y="1257"/>
                  </a:cubicBezTo>
                  <a:lnTo>
                    <a:pt x="608" y="1445"/>
                  </a:lnTo>
                  <a:lnTo>
                    <a:pt x="727" y="1723"/>
                  </a:lnTo>
                  <a:cubicBezTo>
                    <a:pt x="836" y="1975"/>
                    <a:pt x="947" y="2226"/>
                    <a:pt x="1063" y="2475"/>
                  </a:cubicBezTo>
                  <a:cubicBezTo>
                    <a:pt x="805" y="2629"/>
                    <a:pt x="548" y="2787"/>
                    <a:pt x="295" y="2947"/>
                  </a:cubicBezTo>
                  <a:lnTo>
                    <a:pt x="1" y="3134"/>
                  </a:lnTo>
                  <a:lnTo>
                    <a:pt x="136" y="3474"/>
                  </a:lnTo>
                  <a:cubicBezTo>
                    <a:pt x="468" y="4311"/>
                    <a:pt x="820" y="5155"/>
                    <a:pt x="1203" y="5977"/>
                  </a:cubicBezTo>
                  <a:lnTo>
                    <a:pt x="1363" y="6307"/>
                  </a:lnTo>
                  <a:lnTo>
                    <a:pt x="1790" y="6066"/>
                  </a:lnTo>
                  <a:cubicBezTo>
                    <a:pt x="2066" y="5910"/>
                    <a:pt x="2340" y="5756"/>
                    <a:pt x="2616" y="5600"/>
                  </a:cubicBezTo>
                  <a:cubicBezTo>
                    <a:pt x="2759" y="5881"/>
                    <a:pt x="2905" y="6162"/>
                    <a:pt x="3057" y="6440"/>
                  </a:cubicBezTo>
                  <a:lnTo>
                    <a:pt x="3207" y="6711"/>
                  </a:lnTo>
                  <a:lnTo>
                    <a:pt x="3633" y="6498"/>
                  </a:lnTo>
                  <a:cubicBezTo>
                    <a:pt x="4288" y="6160"/>
                    <a:pt x="4920" y="5780"/>
                    <a:pt x="5536" y="5373"/>
                  </a:cubicBezTo>
                  <a:lnTo>
                    <a:pt x="5900" y="5128"/>
                  </a:lnTo>
                  <a:lnTo>
                    <a:pt x="5746" y="4796"/>
                  </a:lnTo>
                  <a:cubicBezTo>
                    <a:pt x="5621" y="4527"/>
                    <a:pt x="5495" y="4260"/>
                    <a:pt x="5364" y="3993"/>
                  </a:cubicBezTo>
                  <a:cubicBezTo>
                    <a:pt x="5690" y="3793"/>
                    <a:pt x="6015" y="3592"/>
                    <a:pt x="6338" y="3387"/>
                  </a:cubicBezTo>
                  <a:lnTo>
                    <a:pt x="6714" y="3147"/>
                  </a:lnTo>
                  <a:lnTo>
                    <a:pt x="6546" y="2785"/>
                  </a:lnTo>
                  <a:cubicBezTo>
                    <a:pt x="6217" y="2084"/>
                    <a:pt x="5864" y="1390"/>
                    <a:pt x="5503" y="704"/>
                  </a:cubicBezTo>
                  <a:lnTo>
                    <a:pt x="5325" y="366"/>
                  </a:lnTo>
                  <a:lnTo>
                    <a:pt x="4996" y="496"/>
                  </a:lnTo>
                  <a:cubicBezTo>
                    <a:pt x="4595" y="659"/>
                    <a:pt x="4196" y="835"/>
                    <a:pt x="3800" y="1022"/>
                  </a:cubicBezTo>
                  <a:cubicBezTo>
                    <a:pt x="3669" y="786"/>
                    <a:pt x="3537" y="553"/>
                    <a:pt x="3404" y="320"/>
                  </a:cubicBezTo>
                  <a:lnTo>
                    <a:pt x="322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47" name="Google Shape;1347;p39"/>
          <p:cNvGrpSpPr/>
          <p:nvPr/>
        </p:nvGrpSpPr>
        <p:grpSpPr>
          <a:xfrm rot="1331066">
            <a:off x="8319687" y="349597"/>
            <a:ext cx="417679" cy="182860"/>
            <a:chOff x="3942777" y="2077204"/>
            <a:chExt cx="417667" cy="182854"/>
          </a:xfrm>
        </p:grpSpPr>
        <p:sp>
          <p:nvSpPr>
            <p:cNvPr id="1348" name="Google Shape;1348;p39"/>
            <p:cNvSpPr/>
            <p:nvPr/>
          </p:nvSpPr>
          <p:spPr>
            <a:xfrm>
              <a:off x="3942777" y="2077204"/>
              <a:ext cx="417667" cy="182854"/>
            </a:xfrm>
            <a:custGeom>
              <a:rect b="b" l="l" r="r" t="t"/>
              <a:pathLst>
                <a:path extrusionOk="0" h="5849" w="13360">
                  <a:moveTo>
                    <a:pt x="3835" y="400"/>
                  </a:moveTo>
                  <a:cubicBezTo>
                    <a:pt x="4188" y="400"/>
                    <a:pt x="4537" y="417"/>
                    <a:pt x="4867" y="429"/>
                  </a:cubicBezTo>
                  <a:cubicBezTo>
                    <a:pt x="7058" y="507"/>
                    <a:pt x="9304" y="922"/>
                    <a:pt x="11132" y="2205"/>
                  </a:cubicBezTo>
                  <a:cubicBezTo>
                    <a:pt x="11600" y="2534"/>
                    <a:pt x="12130" y="2954"/>
                    <a:pt x="12450" y="3442"/>
                  </a:cubicBezTo>
                  <a:cubicBezTo>
                    <a:pt x="12573" y="3627"/>
                    <a:pt x="12704" y="3855"/>
                    <a:pt x="12746" y="4077"/>
                  </a:cubicBezTo>
                  <a:cubicBezTo>
                    <a:pt x="12917" y="4952"/>
                    <a:pt x="12182" y="5457"/>
                    <a:pt x="11417" y="5484"/>
                  </a:cubicBezTo>
                  <a:cubicBezTo>
                    <a:pt x="11364" y="5486"/>
                    <a:pt x="11311" y="5486"/>
                    <a:pt x="11258" y="5486"/>
                  </a:cubicBezTo>
                  <a:cubicBezTo>
                    <a:pt x="10673" y="5486"/>
                    <a:pt x="10073" y="5375"/>
                    <a:pt x="9477" y="5246"/>
                  </a:cubicBezTo>
                  <a:cubicBezTo>
                    <a:pt x="9464" y="5231"/>
                    <a:pt x="9445" y="5216"/>
                    <a:pt x="9418" y="5212"/>
                  </a:cubicBezTo>
                  <a:cubicBezTo>
                    <a:pt x="7118" y="4695"/>
                    <a:pt x="4802" y="4262"/>
                    <a:pt x="2495" y="3780"/>
                  </a:cubicBezTo>
                  <a:cubicBezTo>
                    <a:pt x="2051" y="3688"/>
                    <a:pt x="1590" y="3601"/>
                    <a:pt x="1215" y="3333"/>
                  </a:cubicBezTo>
                  <a:cubicBezTo>
                    <a:pt x="351" y="2710"/>
                    <a:pt x="678" y="1592"/>
                    <a:pt x="1392" y="1033"/>
                  </a:cubicBezTo>
                  <a:cubicBezTo>
                    <a:pt x="2072" y="502"/>
                    <a:pt x="2964" y="400"/>
                    <a:pt x="3835" y="400"/>
                  </a:cubicBezTo>
                  <a:close/>
                  <a:moveTo>
                    <a:pt x="3907" y="0"/>
                  </a:moveTo>
                  <a:cubicBezTo>
                    <a:pt x="3017" y="0"/>
                    <a:pt x="2119" y="113"/>
                    <a:pt x="1389" y="559"/>
                  </a:cubicBezTo>
                  <a:cubicBezTo>
                    <a:pt x="563" y="1063"/>
                    <a:pt x="0" y="2105"/>
                    <a:pt x="454" y="3048"/>
                  </a:cubicBezTo>
                  <a:cubicBezTo>
                    <a:pt x="1001" y="4183"/>
                    <a:pt x="2734" y="4219"/>
                    <a:pt x="3782" y="4422"/>
                  </a:cubicBezTo>
                  <a:cubicBezTo>
                    <a:pt x="5198" y="4694"/>
                    <a:pt x="6614" y="4963"/>
                    <a:pt x="8034" y="5213"/>
                  </a:cubicBezTo>
                  <a:cubicBezTo>
                    <a:pt x="8810" y="5434"/>
                    <a:pt x="9610" y="5592"/>
                    <a:pt x="10404" y="5730"/>
                  </a:cubicBezTo>
                  <a:cubicBezTo>
                    <a:pt x="10740" y="5789"/>
                    <a:pt x="11086" y="5849"/>
                    <a:pt x="11428" y="5849"/>
                  </a:cubicBezTo>
                  <a:cubicBezTo>
                    <a:pt x="11721" y="5849"/>
                    <a:pt x="12011" y="5805"/>
                    <a:pt x="12287" y="5678"/>
                  </a:cubicBezTo>
                  <a:cubicBezTo>
                    <a:pt x="13182" y="5270"/>
                    <a:pt x="13360" y="4282"/>
                    <a:pt x="12922" y="3457"/>
                  </a:cubicBezTo>
                  <a:cubicBezTo>
                    <a:pt x="12320" y="2323"/>
                    <a:pt x="10949" y="1511"/>
                    <a:pt x="9814" y="1021"/>
                  </a:cubicBezTo>
                  <a:cubicBezTo>
                    <a:pt x="8462" y="436"/>
                    <a:pt x="7001" y="175"/>
                    <a:pt x="5538" y="79"/>
                  </a:cubicBezTo>
                  <a:cubicBezTo>
                    <a:pt x="5026" y="45"/>
                    <a:pt x="4468" y="0"/>
                    <a:pt x="39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39"/>
            <p:cNvSpPr/>
            <p:nvPr/>
          </p:nvSpPr>
          <p:spPr>
            <a:xfrm>
              <a:off x="3991483" y="2095398"/>
              <a:ext cx="356518" cy="137649"/>
            </a:xfrm>
            <a:custGeom>
              <a:rect b="b" l="l" r="r" t="t"/>
              <a:pathLst>
                <a:path extrusionOk="0" h="4403" w="11404">
                  <a:moveTo>
                    <a:pt x="3565" y="397"/>
                  </a:moveTo>
                  <a:cubicBezTo>
                    <a:pt x="5627" y="397"/>
                    <a:pt x="7732" y="1026"/>
                    <a:pt x="9203" y="2399"/>
                  </a:cubicBezTo>
                  <a:cubicBezTo>
                    <a:pt x="9684" y="2846"/>
                    <a:pt x="9926" y="3752"/>
                    <a:pt x="9127" y="3957"/>
                  </a:cubicBezTo>
                  <a:cubicBezTo>
                    <a:pt x="8891" y="4018"/>
                    <a:pt x="8642" y="4043"/>
                    <a:pt x="8392" y="4043"/>
                  </a:cubicBezTo>
                  <a:cubicBezTo>
                    <a:pt x="8045" y="4043"/>
                    <a:pt x="7693" y="3996"/>
                    <a:pt x="7366" y="3934"/>
                  </a:cubicBezTo>
                  <a:cubicBezTo>
                    <a:pt x="6581" y="3787"/>
                    <a:pt x="5839" y="3483"/>
                    <a:pt x="5085" y="3225"/>
                  </a:cubicBezTo>
                  <a:cubicBezTo>
                    <a:pt x="4425" y="2998"/>
                    <a:pt x="3765" y="2810"/>
                    <a:pt x="3071" y="2728"/>
                  </a:cubicBezTo>
                  <a:cubicBezTo>
                    <a:pt x="2608" y="2673"/>
                    <a:pt x="2128" y="2680"/>
                    <a:pt x="1677" y="2545"/>
                  </a:cubicBezTo>
                  <a:cubicBezTo>
                    <a:pt x="1028" y="2353"/>
                    <a:pt x="1" y="1317"/>
                    <a:pt x="809" y="786"/>
                  </a:cubicBezTo>
                  <a:cubicBezTo>
                    <a:pt x="1675" y="530"/>
                    <a:pt x="2615" y="397"/>
                    <a:pt x="3565" y="397"/>
                  </a:cubicBezTo>
                  <a:close/>
                  <a:moveTo>
                    <a:pt x="3242" y="0"/>
                  </a:moveTo>
                  <a:cubicBezTo>
                    <a:pt x="2452" y="0"/>
                    <a:pt x="1675" y="114"/>
                    <a:pt x="964" y="384"/>
                  </a:cubicBezTo>
                  <a:cubicBezTo>
                    <a:pt x="863" y="409"/>
                    <a:pt x="769" y="447"/>
                    <a:pt x="683" y="497"/>
                  </a:cubicBezTo>
                  <a:cubicBezTo>
                    <a:pt x="612" y="530"/>
                    <a:pt x="541" y="566"/>
                    <a:pt x="470" y="603"/>
                  </a:cubicBezTo>
                  <a:cubicBezTo>
                    <a:pt x="404" y="705"/>
                    <a:pt x="338" y="807"/>
                    <a:pt x="277" y="913"/>
                  </a:cubicBezTo>
                  <a:cubicBezTo>
                    <a:pt x="281" y="915"/>
                    <a:pt x="284" y="920"/>
                    <a:pt x="288" y="923"/>
                  </a:cubicBezTo>
                  <a:cubicBezTo>
                    <a:pt x="188" y="1126"/>
                    <a:pt x="145" y="1364"/>
                    <a:pt x="184" y="1613"/>
                  </a:cubicBezTo>
                  <a:cubicBezTo>
                    <a:pt x="312" y="2451"/>
                    <a:pt x="1203" y="2853"/>
                    <a:pt x="1946" y="2976"/>
                  </a:cubicBezTo>
                  <a:cubicBezTo>
                    <a:pt x="2813" y="3121"/>
                    <a:pt x="3658" y="3147"/>
                    <a:pt x="4505" y="3410"/>
                  </a:cubicBezTo>
                  <a:cubicBezTo>
                    <a:pt x="5158" y="3612"/>
                    <a:pt x="5790" y="3871"/>
                    <a:pt x="6445" y="4060"/>
                  </a:cubicBezTo>
                  <a:cubicBezTo>
                    <a:pt x="6998" y="4221"/>
                    <a:pt x="7724" y="4403"/>
                    <a:pt x="8412" y="4403"/>
                  </a:cubicBezTo>
                  <a:cubicBezTo>
                    <a:pt x="8901" y="4403"/>
                    <a:pt x="9371" y="4311"/>
                    <a:pt x="9745" y="4053"/>
                  </a:cubicBezTo>
                  <a:cubicBezTo>
                    <a:pt x="11404" y="2910"/>
                    <a:pt x="8002" y="1117"/>
                    <a:pt x="7206" y="806"/>
                  </a:cubicBezTo>
                  <a:cubicBezTo>
                    <a:pt x="6029" y="344"/>
                    <a:pt x="4616" y="0"/>
                    <a:pt x="32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39"/>
            <p:cNvSpPr/>
            <p:nvPr/>
          </p:nvSpPr>
          <p:spPr>
            <a:xfrm>
              <a:off x="4062509" y="2119751"/>
              <a:ext cx="44393" cy="39047"/>
            </a:xfrm>
            <a:custGeom>
              <a:rect b="b" l="l" r="r" t="t"/>
              <a:pathLst>
                <a:path extrusionOk="0" h="1249" w="1420">
                  <a:moveTo>
                    <a:pt x="724" y="333"/>
                  </a:moveTo>
                  <a:cubicBezTo>
                    <a:pt x="834" y="337"/>
                    <a:pt x="949" y="391"/>
                    <a:pt x="976" y="495"/>
                  </a:cubicBezTo>
                  <a:cubicBezTo>
                    <a:pt x="1022" y="672"/>
                    <a:pt x="862" y="853"/>
                    <a:pt x="695" y="886"/>
                  </a:cubicBezTo>
                  <a:cubicBezTo>
                    <a:pt x="674" y="890"/>
                    <a:pt x="654" y="892"/>
                    <a:pt x="633" y="892"/>
                  </a:cubicBezTo>
                  <a:cubicBezTo>
                    <a:pt x="485" y="892"/>
                    <a:pt x="361" y="784"/>
                    <a:pt x="382" y="619"/>
                  </a:cubicBezTo>
                  <a:cubicBezTo>
                    <a:pt x="403" y="451"/>
                    <a:pt x="569" y="365"/>
                    <a:pt x="724" y="333"/>
                  </a:cubicBezTo>
                  <a:close/>
                  <a:moveTo>
                    <a:pt x="767" y="0"/>
                  </a:moveTo>
                  <a:cubicBezTo>
                    <a:pt x="744" y="0"/>
                    <a:pt x="722" y="2"/>
                    <a:pt x="699" y="6"/>
                  </a:cubicBezTo>
                  <a:cubicBezTo>
                    <a:pt x="662" y="12"/>
                    <a:pt x="634" y="23"/>
                    <a:pt x="610" y="37"/>
                  </a:cubicBezTo>
                  <a:cubicBezTo>
                    <a:pt x="308" y="55"/>
                    <a:pt x="42" y="294"/>
                    <a:pt x="22" y="619"/>
                  </a:cubicBezTo>
                  <a:cubicBezTo>
                    <a:pt x="0" y="989"/>
                    <a:pt x="291" y="1249"/>
                    <a:pt x="633" y="1249"/>
                  </a:cubicBezTo>
                  <a:cubicBezTo>
                    <a:pt x="677" y="1249"/>
                    <a:pt x="722" y="1244"/>
                    <a:pt x="767" y="1235"/>
                  </a:cubicBezTo>
                  <a:cubicBezTo>
                    <a:pt x="1142" y="1161"/>
                    <a:pt x="1420" y="755"/>
                    <a:pt x="1299" y="381"/>
                  </a:cubicBezTo>
                  <a:cubicBezTo>
                    <a:pt x="1246" y="215"/>
                    <a:pt x="1113" y="86"/>
                    <a:pt x="949" y="32"/>
                  </a:cubicBezTo>
                  <a:cubicBezTo>
                    <a:pt x="891" y="13"/>
                    <a:pt x="829" y="0"/>
                    <a:pt x="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39"/>
            <p:cNvSpPr/>
            <p:nvPr/>
          </p:nvSpPr>
          <p:spPr>
            <a:xfrm>
              <a:off x="4129221" y="2136164"/>
              <a:ext cx="44393" cy="39047"/>
            </a:xfrm>
            <a:custGeom>
              <a:rect b="b" l="l" r="r" t="t"/>
              <a:pathLst>
                <a:path extrusionOk="0" h="1249" w="1420">
                  <a:moveTo>
                    <a:pt x="723" y="332"/>
                  </a:moveTo>
                  <a:cubicBezTo>
                    <a:pt x="832" y="336"/>
                    <a:pt x="949" y="391"/>
                    <a:pt x="976" y="495"/>
                  </a:cubicBezTo>
                  <a:cubicBezTo>
                    <a:pt x="1021" y="672"/>
                    <a:pt x="861" y="851"/>
                    <a:pt x="695" y="885"/>
                  </a:cubicBezTo>
                  <a:cubicBezTo>
                    <a:pt x="673" y="890"/>
                    <a:pt x="652" y="892"/>
                    <a:pt x="631" y="892"/>
                  </a:cubicBezTo>
                  <a:cubicBezTo>
                    <a:pt x="483" y="892"/>
                    <a:pt x="360" y="784"/>
                    <a:pt x="381" y="619"/>
                  </a:cubicBezTo>
                  <a:cubicBezTo>
                    <a:pt x="402" y="450"/>
                    <a:pt x="567" y="365"/>
                    <a:pt x="723" y="332"/>
                  </a:cubicBezTo>
                  <a:close/>
                  <a:moveTo>
                    <a:pt x="767" y="0"/>
                  </a:moveTo>
                  <a:cubicBezTo>
                    <a:pt x="744" y="0"/>
                    <a:pt x="721" y="2"/>
                    <a:pt x="699" y="6"/>
                  </a:cubicBezTo>
                  <a:cubicBezTo>
                    <a:pt x="660" y="12"/>
                    <a:pt x="633" y="23"/>
                    <a:pt x="608" y="37"/>
                  </a:cubicBezTo>
                  <a:cubicBezTo>
                    <a:pt x="308" y="54"/>
                    <a:pt x="41" y="294"/>
                    <a:pt x="23" y="618"/>
                  </a:cubicBezTo>
                  <a:cubicBezTo>
                    <a:pt x="1" y="989"/>
                    <a:pt x="292" y="1248"/>
                    <a:pt x="634" y="1248"/>
                  </a:cubicBezTo>
                  <a:cubicBezTo>
                    <a:pt x="678" y="1248"/>
                    <a:pt x="722" y="1244"/>
                    <a:pt x="767" y="1235"/>
                  </a:cubicBezTo>
                  <a:cubicBezTo>
                    <a:pt x="1141" y="1161"/>
                    <a:pt x="1419" y="755"/>
                    <a:pt x="1298" y="380"/>
                  </a:cubicBezTo>
                  <a:cubicBezTo>
                    <a:pt x="1244" y="215"/>
                    <a:pt x="1112" y="86"/>
                    <a:pt x="949" y="32"/>
                  </a:cubicBezTo>
                  <a:cubicBezTo>
                    <a:pt x="890" y="13"/>
                    <a:pt x="828" y="0"/>
                    <a:pt x="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39"/>
            <p:cNvSpPr/>
            <p:nvPr/>
          </p:nvSpPr>
          <p:spPr>
            <a:xfrm>
              <a:off x="4208969" y="2160485"/>
              <a:ext cx="44424" cy="39078"/>
            </a:xfrm>
            <a:custGeom>
              <a:rect b="b" l="l" r="r" t="t"/>
              <a:pathLst>
                <a:path extrusionOk="0" h="1250" w="1421">
                  <a:moveTo>
                    <a:pt x="725" y="332"/>
                  </a:moveTo>
                  <a:cubicBezTo>
                    <a:pt x="834" y="336"/>
                    <a:pt x="950" y="391"/>
                    <a:pt x="977" y="495"/>
                  </a:cubicBezTo>
                  <a:cubicBezTo>
                    <a:pt x="1022" y="674"/>
                    <a:pt x="861" y="853"/>
                    <a:pt x="696" y="885"/>
                  </a:cubicBezTo>
                  <a:cubicBezTo>
                    <a:pt x="675" y="889"/>
                    <a:pt x="654" y="891"/>
                    <a:pt x="634" y="891"/>
                  </a:cubicBezTo>
                  <a:cubicBezTo>
                    <a:pt x="485" y="891"/>
                    <a:pt x="361" y="784"/>
                    <a:pt x="382" y="619"/>
                  </a:cubicBezTo>
                  <a:cubicBezTo>
                    <a:pt x="403" y="451"/>
                    <a:pt x="570" y="365"/>
                    <a:pt x="725" y="332"/>
                  </a:cubicBezTo>
                  <a:close/>
                  <a:moveTo>
                    <a:pt x="767" y="0"/>
                  </a:moveTo>
                  <a:cubicBezTo>
                    <a:pt x="744" y="0"/>
                    <a:pt x="722" y="2"/>
                    <a:pt x="700" y="5"/>
                  </a:cubicBezTo>
                  <a:cubicBezTo>
                    <a:pt x="662" y="13"/>
                    <a:pt x="634" y="24"/>
                    <a:pt x="610" y="37"/>
                  </a:cubicBezTo>
                  <a:cubicBezTo>
                    <a:pt x="308" y="55"/>
                    <a:pt x="43" y="295"/>
                    <a:pt x="23" y="619"/>
                  </a:cubicBezTo>
                  <a:cubicBezTo>
                    <a:pt x="1" y="989"/>
                    <a:pt x="292" y="1249"/>
                    <a:pt x="634" y="1249"/>
                  </a:cubicBezTo>
                  <a:cubicBezTo>
                    <a:pt x="678" y="1249"/>
                    <a:pt x="722" y="1245"/>
                    <a:pt x="767" y="1236"/>
                  </a:cubicBezTo>
                  <a:cubicBezTo>
                    <a:pt x="1142" y="1163"/>
                    <a:pt x="1420" y="756"/>
                    <a:pt x="1299" y="382"/>
                  </a:cubicBezTo>
                  <a:cubicBezTo>
                    <a:pt x="1246" y="217"/>
                    <a:pt x="1113" y="88"/>
                    <a:pt x="950" y="31"/>
                  </a:cubicBezTo>
                  <a:cubicBezTo>
                    <a:pt x="891" y="12"/>
                    <a:pt x="829" y="0"/>
                    <a:pt x="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39"/>
            <p:cNvSpPr/>
            <p:nvPr/>
          </p:nvSpPr>
          <p:spPr>
            <a:xfrm>
              <a:off x="3953781" y="2089709"/>
              <a:ext cx="394220" cy="159032"/>
            </a:xfrm>
            <a:custGeom>
              <a:rect b="b" l="l" r="r" t="t"/>
              <a:pathLst>
                <a:path extrusionOk="0" h="5087" w="12610">
                  <a:moveTo>
                    <a:pt x="4448" y="181"/>
                  </a:moveTo>
                  <a:cubicBezTo>
                    <a:pt x="5822" y="181"/>
                    <a:pt x="7235" y="525"/>
                    <a:pt x="8412" y="987"/>
                  </a:cubicBezTo>
                  <a:cubicBezTo>
                    <a:pt x="9207" y="1299"/>
                    <a:pt x="12610" y="3092"/>
                    <a:pt x="10951" y="4232"/>
                  </a:cubicBezTo>
                  <a:cubicBezTo>
                    <a:pt x="10576" y="4490"/>
                    <a:pt x="10105" y="4583"/>
                    <a:pt x="9615" y="4583"/>
                  </a:cubicBezTo>
                  <a:cubicBezTo>
                    <a:pt x="8928" y="4583"/>
                    <a:pt x="8203" y="4402"/>
                    <a:pt x="7651" y="4241"/>
                  </a:cubicBezTo>
                  <a:cubicBezTo>
                    <a:pt x="6996" y="4051"/>
                    <a:pt x="6364" y="3793"/>
                    <a:pt x="5712" y="3591"/>
                  </a:cubicBezTo>
                  <a:cubicBezTo>
                    <a:pt x="4864" y="3328"/>
                    <a:pt x="4020" y="3302"/>
                    <a:pt x="3152" y="3157"/>
                  </a:cubicBezTo>
                  <a:cubicBezTo>
                    <a:pt x="2411" y="3034"/>
                    <a:pt x="1519" y="2632"/>
                    <a:pt x="1391" y="1793"/>
                  </a:cubicBezTo>
                  <a:cubicBezTo>
                    <a:pt x="1352" y="1545"/>
                    <a:pt x="1394" y="1306"/>
                    <a:pt x="1495" y="1103"/>
                  </a:cubicBezTo>
                  <a:cubicBezTo>
                    <a:pt x="1490" y="1101"/>
                    <a:pt x="1487" y="1096"/>
                    <a:pt x="1483" y="1093"/>
                  </a:cubicBezTo>
                  <a:cubicBezTo>
                    <a:pt x="1544" y="988"/>
                    <a:pt x="1610" y="884"/>
                    <a:pt x="1677" y="783"/>
                  </a:cubicBezTo>
                  <a:cubicBezTo>
                    <a:pt x="1747" y="747"/>
                    <a:pt x="1816" y="711"/>
                    <a:pt x="1889" y="677"/>
                  </a:cubicBezTo>
                  <a:cubicBezTo>
                    <a:pt x="1974" y="628"/>
                    <a:pt x="2068" y="589"/>
                    <a:pt x="2170" y="565"/>
                  </a:cubicBezTo>
                  <a:cubicBezTo>
                    <a:pt x="2881" y="294"/>
                    <a:pt x="3658" y="181"/>
                    <a:pt x="4448" y="181"/>
                  </a:cubicBezTo>
                  <a:close/>
                  <a:moveTo>
                    <a:pt x="3483" y="0"/>
                  </a:moveTo>
                  <a:cubicBezTo>
                    <a:pt x="2613" y="0"/>
                    <a:pt x="1720" y="102"/>
                    <a:pt x="1042" y="633"/>
                  </a:cubicBezTo>
                  <a:cubicBezTo>
                    <a:pt x="326" y="1192"/>
                    <a:pt x="1" y="2310"/>
                    <a:pt x="865" y="2931"/>
                  </a:cubicBezTo>
                  <a:cubicBezTo>
                    <a:pt x="1240" y="3201"/>
                    <a:pt x="1700" y="3288"/>
                    <a:pt x="2144" y="3379"/>
                  </a:cubicBezTo>
                  <a:cubicBezTo>
                    <a:pt x="4452" y="3861"/>
                    <a:pt x="6767" y="4294"/>
                    <a:pt x="9067" y="4811"/>
                  </a:cubicBezTo>
                  <a:cubicBezTo>
                    <a:pt x="9094" y="4818"/>
                    <a:pt x="9113" y="4831"/>
                    <a:pt x="9127" y="4846"/>
                  </a:cubicBezTo>
                  <a:cubicBezTo>
                    <a:pt x="9722" y="4975"/>
                    <a:pt x="10322" y="5086"/>
                    <a:pt x="10907" y="5086"/>
                  </a:cubicBezTo>
                  <a:cubicBezTo>
                    <a:pt x="10960" y="5086"/>
                    <a:pt x="11013" y="5086"/>
                    <a:pt x="11066" y="5084"/>
                  </a:cubicBezTo>
                  <a:cubicBezTo>
                    <a:pt x="11830" y="5057"/>
                    <a:pt x="12565" y="4552"/>
                    <a:pt x="12397" y="3677"/>
                  </a:cubicBezTo>
                  <a:cubicBezTo>
                    <a:pt x="12353" y="3456"/>
                    <a:pt x="12222" y="3229"/>
                    <a:pt x="12100" y="3042"/>
                  </a:cubicBezTo>
                  <a:cubicBezTo>
                    <a:pt x="11779" y="2555"/>
                    <a:pt x="11251" y="2134"/>
                    <a:pt x="10781" y="1805"/>
                  </a:cubicBezTo>
                  <a:cubicBezTo>
                    <a:pt x="8952" y="521"/>
                    <a:pt x="6707" y="105"/>
                    <a:pt x="4516" y="29"/>
                  </a:cubicBezTo>
                  <a:cubicBezTo>
                    <a:pt x="4186" y="17"/>
                    <a:pt x="3836" y="0"/>
                    <a:pt x="348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39"/>
            <p:cNvSpPr/>
            <p:nvPr/>
          </p:nvSpPr>
          <p:spPr>
            <a:xfrm>
              <a:off x="4073763" y="2130130"/>
              <a:ext cx="20727" cy="17507"/>
            </a:xfrm>
            <a:custGeom>
              <a:rect b="b" l="l" r="r" t="t"/>
              <a:pathLst>
                <a:path extrusionOk="0" h="560" w="663">
                  <a:moveTo>
                    <a:pt x="364" y="1"/>
                  </a:moveTo>
                  <a:cubicBezTo>
                    <a:pt x="209" y="32"/>
                    <a:pt x="43" y="117"/>
                    <a:pt x="22" y="287"/>
                  </a:cubicBezTo>
                  <a:cubicBezTo>
                    <a:pt x="1" y="452"/>
                    <a:pt x="125" y="560"/>
                    <a:pt x="273" y="560"/>
                  </a:cubicBezTo>
                  <a:cubicBezTo>
                    <a:pt x="294" y="560"/>
                    <a:pt x="314" y="558"/>
                    <a:pt x="335" y="554"/>
                  </a:cubicBezTo>
                  <a:cubicBezTo>
                    <a:pt x="502" y="521"/>
                    <a:pt x="662" y="340"/>
                    <a:pt x="615" y="163"/>
                  </a:cubicBezTo>
                  <a:cubicBezTo>
                    <a:pt x="589" y="59"/>
                    <a:pt x="474" y="3"/>
                    <a:pt x="36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39"/>
            <p:cNvSpPr/>
            <p:nvPr/>
          </p:nvSpPr>
          <p:spPr>
            <a:xfrm>
              <a:off x="3991514" y="2107778"/>
              <a:ext cx="310343" cy="114014"/>
            </a:xfrm>
            <a:custGeom>
              <a:rect b="b" l="l" r="r" t="t"/>
              <a:pathLst>
                <a:path extrusionOk="0" h="3647" w="9927">
                  <a:moveTo>
                    <a:pt x="3038" y="384"/>
                  </a:moveTo>
                  <a:cubicBezTo>
                    <a:pt x="3101" y="384"/>
                    <a:pt x="3163" y="396"/>
                    <a:pt x="3221" y="415"/>
                  </a:cubicBezTo>
                  <a:cubicBezTo>
                    <a:pt x="3386" y="470"/>
                    <a:pt x="3518" y="600"/>
                    <a:pt x="3571" y="764"/>
                  </a:cubicBezTo>
                  <a:cubicBezTo>
                    <a:pt x="3691" y="1138"/>
                    <a:pt x="3413" y="1544"/>
                    <a:pt x="3039" y="1618"/>
                  </a:cubicBezTo>
                  <a:cubicBezTo>
                    <a:pt x="2994" y="1627"/>
                    <a:pt x="2949" y="1632"/>
                    <a:pt x="2905" y="1632"/>
                  </a:cubicBezTo>
                  <a:cubicBezTo>
                    <a:pt x="2563" y="1632"/>
                    <a:pt x="2272" y="1372"/>
                    <a:pt x="2295" y="1002"/>
                  </a:cubicBezTo>
                  <a:cubicBezTo>
                    <a:pt x="2314" y="679"/>
                    <a:pt x="2580" y="439"/>
                    <a:pt x="2882" y="420"/>
                  </a:cubicBezTo>
                  <a:cubicBezTo>
                    <a:pt x="2907" y="405"/>
                    <a:pt x="2934" y="394"/>
                    <a:pt x="2971" y="389"/>
                  </a:cubicBezTo>
                  <a:cubicBezTo>
                    <a:pt x="2993" y="385"/>
                    <a:pt x="3016" y="384"/>
                    <a:pt x="3038" y="384"/>
                  </a:cubicBezTo>
                  <a:close/>
                  <a:moveTo>
                    <a:pt x="5173" y="908"/>
                  </a:moveTo>
                  <a:cubicBezTo>
                    <a:pt x="5234" y="908"/>
                    <a:pt x="5296" y="920"/>
                    <a:pt x="5354" y="940"/>
                  </a:cubicBezTo>
                  <a:cubicBezTo>
                    <a:pt x="5517" y="994"/>
                    <a:pt x="5650" y="1124"/>
                    <a:pt x="5703" y="1288"/>
                  </a:cubicBezTo>
                  <a:cubicBezTo>
                    <a:pt x="5824" y="1663"/>
                    <a:pt x="5546" y="2069"/>
                    <a:pt x="5172" y="2143"/>
                  </a:cubicBezTo>
                  <a:cubicBezTo>
                    <a:pt x="5127" y="2152"/>
                    <a:pt x="5082" y="2156"/>
                    <a:pt x="5038" y="2156"/>
                  </a:cubicBezTo>
                  <a:cubicBezTo>
                    <a:pt x="4696" y="2156"/>
                    <a:pt x="4406" y="1897"/>
                    <a:pt x="4428" y="1527"/>
                  </a:cubicBezTo>
                  <a:cubicBezTo>
                    <a:pt x="4448" y="1204"/>
                    <a:pt x="4713" y="962"/>
                    <a:pt x="5013" y="945"/>
                  </a:cubicBezTo>
                  <a:cubicBezTo>
                    <a:pt x="5038" y="930"/>
                    <a:pt x="5065" y="919"/>
                    <a:pt x="5104" y="914"/>
                  </a:cubicBezTo>
                  <a:cubicBezTo>
                    <a:pt x="5127" y="910"/>
                    <a:pt x="5150" y="908"/>
                    <a:pt x="5173" y="908"/>
                  </a:cubicBezTo>
                  <a:close/>
                  <a:moveTo>
                    <a:pt x="7725" y="1686"/>
                  </a:moveTo>
                  <a:cubicBezTo>
                    <a:pt x="7786" y="1686"/>
                    <a:pt x="7848" y="1698"/>
                    <a:pt x="7906" y="1717"/>
                  </a:cubicBezTo>
                  <a:cubicBezTo>
                    <a:pt x="8069" y="1773"/>
                    <a:pt x="8202" y="1903"/>
                    <a:pt x="8255" y="2068"/>
                  </a:cubicBezTo>
                  <a:cubicBezTo>
                    <a:pt x="8376" y="2442"/>
                    <a:pt x="8098" y="2849"/>
                    <a:pt x="7723" y="2922"/>
                  </a:cubicBezTo>
                  <a:cubicBezTo>
                    <a:pt x="7678" y="2931"/>
                    <a:pt x="7634" y="2935"/>
                    <a:pt x="7590" y="2935"/>
                  </a:cubicBezTo>
                  <a:cubicBezTo>
                    <a:pt x="7247" y="2935"/>
                    <a:pt x="6957" y="2675"/>
                    <a:pt x="6979" y="2305"/>
                  </a:cubicBezTo>
                  <a:cubicBezTo>
                    <a:pt x="6999" y="1982"/>
                    <a:pt x="7264" y="1741"/>
                    <a:pt x="7566" y="1723"/>
                  </a:cubicBezTo>
                  <a:cubicBezTo>
                    <a:pt x="7590" y="1709"/>
                    <a:pt x="7618" y="1696"/>
                    <a:pt x="7656" y="1691"/>
                  </a:cubicBezTo>
                  <a:cubicBezTo>
                    <a:pt x="7678" y="1688"/>
                    <a:pt x="7702" y="1686"/>
                    <a:pt x="7725" y="1686"/>
                  </a:cubicBezTo>
                  <a:close/>
                  <a:moveTo>
                    <a:pt x="3565" y="1"/>
                  </a:moveTo>
                  <a:cubicBezTo>
                    <a:pt x="2616" y="1"/>
                    <a:pt x="1675" y="134"/>
                    <a:pt x="810" y="390"/>
                  </a:cubicBezTo>
                  <a:cubicBezTo>
                    <a:pt x="1" y="922"/>
                    <a:pt x="1028" y="1957"/>
                    <a:pt x="1678" y="2149"/>
                  </a:cubicBezTo>
                  <a:cubicBezTo>
                    <a:pt x="2128" y="2284"/>
                    <a:pt x="2608" y="2277"/>
                    <a:pt x="3071" y="2332"/>
                  </a:cubicBezTo>
                  <a:cubicBezTo>
                    <a:pt x="3766" y="2414"/>
                    <a:pt x="4425" y="2602"/>
                    <a:pt x="5085" y="2829"/>
                  </a:cubicBezTo>
                  <a:cubicBezTo>
                    <a:pt x="5839" y="3087"/>
                    <a:pt x="6582" y="3391"/>
                    <a:pt x="7366" y="3538"/>
                  </a:cubicBezTo>
                  <a:cubicBezTo>
                    <a:pt x="7693" y="3600"/>
                    <a:pt x="8043" y="3647"/>
                    <a:pt x="8390" y="3647"/>
                  </a:cubicBezTo>
                  <a:cubicBezTo>
                    <a:pt x="8641" y="3647"/>
                    <a:pt x="8891" y="3622"/>
                    <a:pt x="9128" y="3561"/>
                  </a:cubicBezTo>
                  <a:cubicBezTo>
                    <a:pt x="9927" y="3355"/>
                    <a:pt x="9683" y="2450"/>
                    <a:pt x="9203" y="2003"/>
                  </a:cubicBezTo>
                  <a:cubicBezTo>
                    <a:pt x="7731" y="630"/>
                    <a:pt x="5627" y="1"/>
                    <a:pt x="356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39"/>
            <p:cNvSpPr/>
            <p:nvPr/>
          </p:nvSpPr>
          <p:spPr>
            <a:xfrm>
              <a:off x="4140475" y="2146542"/>
              <a:ext cx="20696" cy="17507"/>
            </a:xfrm>
            <a:custGeom>
              <a:rect b="b" l="l" r="r" t="t"/>
              <a:pathLst>
                <a:path extrusionOk="0" h="560" w="662">
                  <a:moveTo>
                    <a:pt x="363" y="0"/>
                  </a:moveTo>
                  <a:cubicBezTo>
                    <a:pt x="209" y="33"/>
                    <a:pt x="42" y="118"/>
                    <a:pt x="21" y="287"/>
                  </a:cubicBezTo>
                  <a:cubicBezTo>
                    <a:pt x="0" y="452"/>
                    <a:pt x="123" y="560"/>
                    <a:pt x="271" y="560"/>
                  </a:cubicBezTo>
                  <a:cubicBezTo>
                    <a:pt x="292" y="560"/>
                    <a:pt x="313" y="558"/>
                    <a:pt x="335" y="553"/>
                  </a:cubicBezTo>
                  <a:cubicBezTo>
                    <a:pt x="501" y="521"/>
                    <a:pt x="661" y="341"/>
                    <a:pt x="616" y="163"/>
                  </a:cubicBezTo>
                  <a:cubicBezTo>
                    <a:pt x="589" y="57"/>
                    <a:pt x="472" y="3"/>
                    <a:pt x="36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39"/>
            <p:cNvSpPr/>
            <p:nvPr/>
          </p:nvSpPr>
          <p:spPr>
            <a:xfrm>
              <a:off x="4220192" y="2170864"/>
              <a:ext cx="20727" cy="17507"/>
            </a:xfrm>
            <a:custGeom>
              <a:rect b="b" l="l" r="r" t="t"/>
              <a:pathLst>
                <a:path extrusionOk="0" h="560" w="663">
                  <a:moveTo>
                    <a:pt x="364" y="0"/>
                  </a:moveTo>
                  <a:cubicBezTo>
                    <a:pt x="209" y="33"/>
                    <a:pt x="43" y="119"/>
                    <a:pt x="22" y="287"/>
                  </a:cubicBezTo>
                  <a:cubicBezTo>
                    <a:pt x="1" y="452"/>
                    <a:pt x="124" y="559"/>
                    <a:pt x="273" y="559"/>
                  </a:cubicBezTo>
                  <a:cubicBezTo>
                    <a:pt x="294" y="559"/>
                    <a:pt x="315" y="557"/>
                    <a:pt x="335" y="553"/>
                  </a:cubicBezTo>
                  <a:cubicBezTo>
                    <a:pt x="502" y="521"/>
                    <a:pt x="662" y="340"/>
                    <a:pt x="616" y="163"/>
                  </a:cubicBezTo>
                  <a:cubicBezTo>
                    <a:pt x="590" y="59"/>
                    <a:pt x="475" y="4"/>
                    <a:pt x="36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58" name="Google Shape;1358;p39"/>
          <p:cNvGrpSpPr/>
          <p:nvPr/>
        </p:nvGrpSpPr>
        <p:grpSpPr>
          <a:xfrm>
            <a:off x="7828846" y="193023"/>
            <a:ext cx="230852" cy="212694"/>
            <a:chOff x="3739015" y="1518936"/>
            <a:chExt cx="153186" cy="141119"/>
          </a:xfrm>
        </p:grpSpPr>
        <p:sp>
          <p:nvSpPr>
            <p:cNvPr id="1359" name="Google Shape;1359;p39"/>
            <p:cNvSpPr/>
            <p:nvPr/>
          </p:nvSpPr>
          <p:spPr>
            <a:xfrm>
              <a:off x="3739015" y="1518936"/>
              <a:ext cx="153186" cy="141119"/>
            </a:xfrm>
            <a:custGeom>
              <a:rect b="b" l="l" r="r" t="t"/>
              <a:pathLst>
                <a:path extrusionOk="0" h="4514" w="4900">
                  <a:moveTo>
                    <a:pt x="2540" y="376"/>
                  </a:moveTo>
                  <a:cubicBezTo>
                    <a:pt x="3259" y="376"/>
                    <a:pt x="3839" y="815"/>
                    <a:pt x="4091" y="1421"/>
                  </a:cubicBezTo>
                  <a:cubicBezTo>
                    <a:pt x="4157" y="1665"/>
                    <a:pt x="4161" y="1893"/>
                    <a:pt x="4120" y="2103"/>
                  </a:cubicBezTo>
                  <a:cubicBezTo>
                    <a:pt x="3150" y="1621"/>
                    <a:pt x="1999" y="1345"/>
                    <a:pt x="955" y="1096"/>
                  </a:cubicBezTo>
                  <a:cubicBezTo>
                    <a:pt x="1244" y="790"/>
                    <a:pt x="1606" y="557"/>
                    <a:pt x="2059" y="439"/>
                  </a:cubicBezTo>
                  <a:cubicBezTo>
                    <a:pt x="2224" y="396"/>
                    <a:pt x="2385" y="376"/>
                    <a:pt x="2540" y="376"/>
                  </a:cubicBezTo>
                  <a:close/>
                  <a:moveTo>
                    <a:pt x="780" y="1337"/>
                  </a:moveTo>
                  <a:cubicBezTo>
                    <a:pt x="1845" y="1677"/>
                    <a:pt x="2937" y="2138"/>
                    <a:pt x="4034" y="2389"/>
                  </a:cubicBezTo>
                  <a:cubicBezTo>
                    <a:pt x="3968" y="2539"/>
                    <a:pt x="3881" y="2676"/>
                    <a:pt x="3771" y="2799"/>
                  </a:cubicBezTo>
                  <a:cubicBezTo>
                    <a:pt x="2770" y="2362"/>
                    <a:pt x="1715" y="2004"/>
                    <a:pt x="677" y="1671"/>
                  </a:cubicBezTo>
                  <a:cubicBezTo>
                    <a:pt x="697" y="1560"/>
                    <a:pt x="730" y="1447"/>
                    <a:pt x="780" y="1337"/>
                  </a:cubicBezTo>
                  <a:close/>
                  <a:moveTo>
                    <a:pt x="655" y="1925"/>
                  </a:moveTo>
                  <a:lnTo>
                    <a:pt x="655" y="1925"/>
                  </a:lnTo>
                  <a:cubicBezTo>
                    <a:pt x="1592" y="2325"/>
                    <a:pt x="2550" y="2717"/>
                    <a:pt x="3520" y="3029"/>
                  </a:cubicBezTo>
                  <a:cubicBezTo>
                    <a:pt x="3183" y="3281"/>
                    <a:pt x="2746" y="3426"/>
                    <a:pt x="2299" y="3426"/>
                  </a:cubicBezTo>
                  <a:cubicBezTo>
                    <a:pt x="2251" y="3426"/>
                    <a:pt x="2203" y="3425"/>
                    <a:pt x="2154" y="3421"/>
                  </a:cubicBezTo>
                  <a:cubicBezTo>
                    <a:pt x="1298" y="3363"/>
                    <a:pt x="665" y="2678"/>
                    <a:pt x="655" y="1925"/>
                  </a:cubicBezTo>
                  <a:close/>
                  <a:moveTo>
                    <a:pt x="403" y="2288"/>
                  </a:moveTo>
                  <a:lnTo>
                    <a:pt x="403" y="2288"/>
                  </a:lnTo>
                  <a:cubicBezTo>
                    <a:pt x="537" y="2981"/>
                    <a:pt x="1106" y="3584"/>
                    <a:pt x="1907" y="3736"/>
                  </a:cubicBezTo>
                  <a:cubicBezTo>
                    <a:pt x="2044" y="3762"/>
                    <a:pt x="2182" y="3774"/>
                    <a:pt x="2318" y="3774"/>
                  </a:cubicBezTo>
                  <a:cubicBezTo>
                    <a:pt x="2926" y="3774"/>
                    <a:pt x="3503" y="3526"/>
                    <a:pt x="3895" y="3124"/>
                  </a:cubicBezTo>
                  <a:cubicBezTo>
                    <a:pt x="3909" y="3120"/>
                    <a:pt x="3920" y="3116"/>
                    <a:pt x="3932" y="3110"/>
                  </a:cubicBezTo>
                  <a:lnTo>
                    <a:pt x="3932" y="3110"/>
                  </a:lnTo>
                  <a:cubicBezTo>
                    <a:pt x="3560" y="3736"/>
                    <a:pt x="2912" y="4137"/>
                    <a:pt x="2220" y="4137"/>
                  </a:cubicBezTo>
                  <a:cubicBezTo>
                    <a:pt x="1941" y="4137"/>
                    <a:pt x="1656" y="4072"/>
                    <a:pt x="1379" y="3930"/>
                  </a:cubicBezTo>
                  <a:cubicBezTo>
                    <a:pt x="700" y="3585"/>
                    <a:pt x="372" y="2940"/>
                    <a:pt x="403" y="2288"/>
                  </a:cubicBezTo>
                  <a:close/>
                  <a:moveTo>
                    <a:pt x="2586" y="1"/>
                  </a:moveTo>
                  <a:cubicBezTo>
                    <a:pt x="1294" y="1"/>
                    <a:pt x="34" y="1075"/>
                    <a:pt x="1" y="2398"/>
                  </a:cubicBezTo>
                  <a:cubicBezTo>
                    <a:pt x="0" y="2439"/>
                    <a:pt x="20" y="2467"/>
                    <a:pt x="47" y="2483"/>
                  </a:cubicBezTo>
                  <a:cubicBezTo>
                    <a:pt x="56" y="3108"/>
                    <a:pt x="341" y="3727"/>
                    <a:pt x="910" y="4117"/>
                  </a:cubicBezTo>
                  <a:cubicBezTo>
                    <a:pt x="1307" y="4388"/>
                    <a:pt x="1747" y="4513"/>
                    <a:pt x="2181" y="4513"/>
                  </a:cubicBezTo>
                  <a:cubicBezTo>
                    <a:pt x="3102" y="4513"/>
                    <a:pt x="3994" y="3952"/>
                    <a:pt x="4384" y="3034"/>
                  </a:cubicBezTo>
                  <a:cubicBezTo>
                    <a:pt x="4900" y="1819"/>
                    <a:pt x="4367" y="278"/>
                    <a:pt x="2977" y="34"/>
                  </a:cubicBezTo>
                  <a:cubicBezTo>
                    <a:pt x="2847" y="12"/>
                    <a:pt x="2716" y="1"/>
                    <a:pt x="25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39"/>
            <p:cNvSpPr/>
            <p:nvPr/>
          </p:nvSpPr>
          <p:spPr>
            <a:xfrm>
              <a:off x="3768807" y="1530659"/>
              <a:ext cx="100290" cy="54053"/>
            </a:xfrm>
            <a:custGeom>
              <a:rect b="b" l="l" r="r" t="t"/>
              <a:pathLst>
                <a:path extrusionOk="0" h="1729" w="3208">
                  <a:moveTo>
                    <a:pt x="1586" y="1"/>
                  </a:moveTo>
                  <a:cubicBezTo>
                    <a:pt x="1431" y="1"/>
                    <a:pt x="1270" y="21"/>
                    <a:pt x="1105" y="64"/>
                  </a:cubicBezTo>
                  <a:cubicBezTo>
                    <a:pt x="652" y="182"/>
                    <a:pt x="288" y="415"/>
                    <a:pt x="1" y="721"/>
                  </a:cubicBezTo>
                  <a:cubicBezTo>
                    <a:pt x="1045" y="970"/>
                    <a:pt x="2196" y="1246"/>
                    <a:pt x="3166" y="1728"/>
                  </a:cubicBezTo>
                  <a:cubicBezTo>
                    <a:pt x="3208" y="1518"/>
                    <a:pt x="3203" y="1289"/>
                    <a:pt x="3136" y="1046"/>
                  </a:cubicBezTo>
                  <a:cubicBezTo>
                    <a:pt x="2886" y="440"/>
                    <a:pt x="2306" y="1"/>
                    <a:pt x="158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39"/>
            <p:cNvSpPr/>
            <p:nvPr/>
          </p:nvSpPr>
          <p:spPr>
            <a:xfrm>
              <a:off x="3760116" y="1560702"/>
              <a:ext cx="104948" cy="45737"/>
            </a:xfrm>
            <a:custGeom>
              <a:rect b="b" l="l" r="r" t="t"/>
              <a:pathLst>
                <a:path extrusionOk="0" h="1463" w="3357">
                  <a:moveTo>
                    <a:pt x="103" y="1"/>
                  </a:moveTo>
                  <a:cubicBezTo>
                    <a:pt x="55" y="111"/>
                    <a:pt x="22" y="224"/>
                    <a:pt x="1" y="335"/>
                  </a:cubicBezTo>
                  <a:cubicBezTo>
                    <a:pt x="1039" y="668"/>
                    <a:pt x="2094" y="1025"/>
                    <a:pt x="3095" y="1463"/>
                  </a:cubicBezTo>
                  <a:cubicBezTo>
                    <a:pt x="3205" y="1342"/>
                    <a:pt x="3292" y="1203"/>
                    <a:pt x="3357" y="1053"/>
                  </a:cubicBezTo>
                  <a:cubicBezTo>
                    <a:pt x="2262" y="802"/>
                    <a:pt x="1169" y="342"/>
                    <a:pt x="10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39"/>
            <p:cNvSpPr/>
            <p:nvPr/>
          </p:nvSpPr>
          <p:spPr>
            <a:xfrm>
              <a:off x="3759491" y="1579146"/>
              <a:ext cx="89598" cy="46988"/>
            </a:xfrm>
            <a:custGeom>
              <a:rect b="b" l="l" r="r" t="t"/>
              <a:pathLst>
                <a:path extrusionOk="0" h="1503" w="2866">
                  <a:moveTo>
                    <a:pt x="0" y="0"/>
                  </a:moveTo>
                  <a:lnTo>
                    <a:pt x="0" y="0"/>
                  </a:lnTo>
                  <a:cubicBezTo>
                    <a:pt x="10" y="753"/>
                    <a:pt x="643" y="1437"/>
                    <a:pt x="1499" y="1497"/>
                  </a:cubicBezTo>
                  <a:cubicBezTo>
                    <a:pt x="1546" y="1501"/>
                    <a:pt x="1592" y="1502"/>
                    <a:pt x="1638" y="1502"/>
                  </a:cubicBezTo>
                  <a:cubicBezTo>
                    <a:pt x="2087" y="1502"/>
                    <a:pt x="2526" y="1357"/>
                    <a:pt x="2865" y="1104"/>
                  </a:cubicBezTo>
                  <a:cubicBezTo>
                    <a:pt x="1895" y="794"/>
                    <a:pt x="937" y="400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39"/>
            <p:cNvSpPr/>
            <p:nvPr/>
          </p:nvSpPr>
          <p:spPr>
            <a:xfrm>
              <a:off x="3750613" y="1590494"/>
              <a:ext cx="111326" cy="57836"/>
            </a:xfrm>
            <a:custGeom>
              <a:rect b="b" l="l" r="r" t="t"/>
              <a:pathLst>
                <a:path extrusionOk="0" h="1850" w="3561">
                  <a:moveTo>
                    <a:pt x="32" y="1"/>
                  </a:moveTo>
                  <a:lnTo>
                    <a:pt x="32" y="1"/>
                  </a:lnTo>
                  <a:cubicBezTo>
                    <a:pt x="1" y="652"/>
                    <a:pt x="328" y="1297"/>
                    <a:pt x="1008" y="1644"/>
                  </a:cubicBezTo>
                  <a:cubicBezTo>
                    <a:pt x="1284" y="1785"/>
                    <a:pt x="1569" y="1849"/>
                    <a:pt x="1847" y="1849"/>
                  </a:cubicBezTo>
                  <a:cubicBezTo>
                    <a:pt x="2539" y="1849"/>
                    <a:pt x="3188" y="1448"/>
                    <a:pt x="3561" y="822"/>
                  </a:cubicBezTo>
                  <a:lnTo>
                    <a:pt x="3561" y="822"/>
                  </a:lnTo>
                  <a:cubicBezTo>
                    <a:pt x="3550" y="828"/>
                    <a:pt x="3538" y="833"/>
                    <a:pt x="3524" y="837"/>
                  </a:cubicBezTo>
                  <a:cubicBezTo>
                    <a:pt x="3133" y="1238"/>
                    <a:pt x="2556" y="1487"/>
                    <a:pt x="1949" y="1487"/>
                  </a:cubicBezTo>
                  <a:cubicBezTo>
                    <a:pt x="1812" y="1487"/>
                    <a:pt x="1674" y="1474"/>
                    <a:pt x="1536" y="1448"/>
                  </a:cubicBezTo>
                  <a:cubicBezTo>
                    <a:pt x="737" y="1296"/>
                    <a:pt x="167" y="693"/>
                    <a:pt x="3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64" name="Google Shape;1364;p39"/>
          <p:cNvGrpSpPr/>
          <p:nvPr/>
        </p:nvGrpSpPr>
        <p:grpSpPr>
          <a:xfrm>
            <a:off x="425810" y="2946299"/>
            <a:ext cx="230842" cy="203957"/>
            <a:chOff x="3659860" y="553674"/>
            <a:chExt cx="230842" cy="203957"/>
          </a:xfrm>
        </p:grpSpPr>
        <p:sp>
          <p:nvSpPr>
            <p:cNvPr id="1365" name="Google Shape;1365;p39"/>
            <p:cNvSpPr/>
            <p:nvPr/>
          </p:nvSpPr>
          <p:spPr>
            <a:xfrm>
              <a:off x="3659860" y="553674"/>
              <a:ext cx="230842" cy="203957"/>
            </a:xfrm>
            <a:custGeom>
              <a:rect b="b" l="l" r="r" t="t"/>
              <a:pathLst>
                <a:path extrusionOk="0" h="6524" w="7384">
                  <a:moveTo>
                    <a:pt x="3627" y="512"/>
                  </a:moveTo>
                  <a:cubicBezTo>
                    <a:pt x="4250" y="512"/>
                    <a:pt x="4882" y="721"/>
                    <a:pt x="5408" y="1148"/>
                  </a:cubicBezTo>
                  <a:cubicBezTo>
                    <a:pt x="6033" y="1655"/>
                    <a:pt x="6384" y="2372"/>
                    <a:pt x="6444" y="3106"/>
                  </a:cubicBezTo>
                  <a:cubicBezTo>
                    <a:pt x="4861" y="2491"/>
                    <a:pt x="3216" y="1903"/>
                    <a:pt x="1580" y="1436"/>
                  </a:cubicBezTo>
                  <a:cubicBezTo>
                    <a:pt x="2108" y="827"/>
                    <a:pt x="2861" y="512"/>
                    <a:pt x="3627" y="512"/>
                  </a:cubicBezTo>
                  <a:close/>
                  <a:moveTo>
                    <a:pt x="1383" y="1689"/>
                  </a:moveTo>
                  <a:cubicBezTo>
                    <a:pt x="3024" y="2361"/>
                    <a:pt x="4757" y="2934"/>
                    <a:pt x="6452" y="3445"/>
                  </a:cubicBezTo>
                  <a:cubicBezTo>
                    <a:pt x="6448" y="3540"/>
                    <a:pt x="6441" y="3637"/>
                    <a:pt x="6427" y="3731"/>
                  </a:cubicBezTo>
                  <a:cubicBezTo>
                    <a:pt x="6370" y="3858"/>
                    <a:pt x="6305" y="3979"/>
                    <a:pt x="6236" y="4096"/>
                  </a:cubicBezTo>
                  <a:cubicBezTo>
                    <a:pt x="4556" y="3451"/>
                    <a:pt x="2804" y="2839"/>
                    <a:pt x="1082" y="2293"/>
                  </a:cubicBezTo>
                  <a:cubicBezTo>
                    <a:pt x="1157" y="2081"/>
                    <a:pt x="1256" y="1878"/>
                    <a:pt x="1383" y="1689"/>
                  </a:cubicBezTo>
                  <a:close/>
                  <a:moveTo>
                    <a:pt x="1034" y="2583"/>
                  </a:moveTo>
                  <a:cubicBezTo>
                    <a:pt x="2614" y="3329"/>
                    <a:pt x="4390" y="3949"/>
                    <a:pt x="6074" y="4347"/>
                  </a:cubicBezTo>
                  <a:cubicBezTo>
                    <a:pt x="5590" y="5034"/>
                    <a:pt x="4890" y="5480"/>
                    <a:pt x="4009" y="5480"/>
                  </a:cubicBezTo>
                  <a:cubicBezTo>
                    <a:pt x="3779" y="5480"/>
                    <a:pt x="3536" y="5450"/>
                    <a:pt x="3281" y="5385"/>
                  </a:cubicBezTo>
                  <a:cubicBezTo>
                    <a:pt x="1956" y="5050"/>
                    <a:pt x="1151" y="3883"/>
                    <a:pt x="1034" y="2583"/>
                  </a:cubicBezTo>
                  <a:close/>
                  <a:moveTo>
                    <a:pt x="965" y="3633"/>
                  </a:moveTo>
                  <a:lnTo>
                    <a:pt x="965" y="3633"/>
                  </a:lnTo>
                  <a:cubicBezTo>
                    <a:pt x="1309" y="4630"/>
                    <a:pt x="2092" y="5435"/>
                    <a:pt x="3209" y="5703"/>
                  </a:cubicBezTo>
                  <a:cubicBezTo>
                    <a:pt x="3425" y="5754"/>
                    <a:pt x="3648" y="5779"/>
                    <a:pt x="3871" y="5779"/>
                  </a:cubicBezTo>
                  <a:cubicBezTo>
                    <a:pt x="4508" y="5779"/>
                    <a:pt x="5154" y="5579"/>
                    <a:pt x="5683" y="5224"/>
                  </a:cubicBezTo>
                  <a:lnTo>
                    <a:pt x="5683" y="5224"/>
                  </a:lnTo>
                  <a:cubicBezTo>
                    <a:pt x="5165" y="5745"/>
                    <a:pt x="4468" y="6013"/>
                    <a:pt x="3760" y="6013"/>
                  </a:cubicBezTo>
                  <a:cubicBezTo>
                    <a:pt x="3136" y="6013"/>
                    <a:pt x="2502" y="5804"/>
                    <a:pt x="1975" y="5377"/>
                  </a:cubicBezTo>
                  <a:cubicBezTo>
                    <a:pt x="1412" y="4919"/>
                    <a:pt x="1071" y="4292"/>
                    <a:pt x="965" y="3633"/>
                  </a:cubicBezTo>
                  <a:close/>
                  <a:moveTo>
                    <a:pt x="3624" y="1"/>
                  </a:moveTo>
                  <a:cubicBezTo>
                    <a:pt x="2682" y="1"/>
                    <a:pt x="1756" y="402"/>
                    <a:pt x="1125" y="1178"/>
                  </a:cubicBezTo>
                  <a:cubicBezTo>
                    <a:pt x="1" y="2563"/>
                    <a:pt x="237" y="4623"/>
                    <a:pt x="1652" y="5772"/>
                  </a:cubicBezTo>
                  <a:cubicBezTo>
                    <a:pt x="2274" y="6277"/>
                    <a:pt x="3021" y="6523"/>
                    <a:pt x="3758" y="6523"/>
                  </a:cubicBezTo>
                  <a:cubicBezTo>
                    <a:pt x="4700" y="6523"/>
                    <a:pt x="5626" y="6122"/>
                    <a:pt x="6256" y="5345"/>
                  </a:cubicBezTo>
                  <a:cubicBezTo>
                    <a:pt x="7383" y="3962"/>
                    <a:pt x="7146" y="1900"/>
                    <a:pt x="5730" y="752"/>
                  </a:cubicBezTo>
                  <a:cubicBezTo>
                    <a:pt x="5108" y="247"/>
                    <a:pt x="4361" y="1"/>
                    <a:pt x="36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39"/>
            <p:cNvSpPr/>
            <p:nvPr/>
          </p:nvSpPr>
          <p:spPr>
            <a:xfrm>
              <a:off x="3709254" y="569680"/>
              <a:ext cx="152061" cy="81032"/>
            </a:xfrm>
            <a:custGeom>
              <a:rect b="b" l="l" r="r" t="t"/>
              <a:pathLst>
                <a:path extrusionOk="0" h="2592" w="4864">
                  <a:moveTo>
                    <a:pt x="2046" y="0"/>
                  </a:moveTo>
                  <a:cubicBezTo>
                    <a:pt x="1281" y="0"/>
                    <a:pt x="528" y="314"/>
                    <a:pt x="0" y="923"/>
                  </a:cubicBezTo>
                  <a:cubicBezTo>
                    <a:pt x="1636" y="1390"/>
                    <a:pt x="3281" y="1977"/>
                    <a:pt x="4864" y="2592"/>
                  </a:cubicBezTo>
                  <a:cubicBezTo>
                    <a:pt x="4805" y="1860"/>
                    <a:pt x="4453" y="1142"/>
                    <a:pt x="3828" y="636"/>
                  </a:cubicBezTo>
                  <a:cubicBezTo>
                    <a:pt x="3302" y="209"/>
                    <a:pt x="2670" y="0"/>
                    <a:pt x="20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39"/>
            <p:cNvSpPr/>
            <p:nvPr/>
          </p:nvSpPr>
          <p:spPr>
            <a:xfrm>
              <a:off x="3693623" y="606444"/>
              <a:ext cx="167942" cy="75280"/>
            </a:xfrm>
            <a:custGeom>
              <a:rect b="b" l="l" r="r" t="t"/>
              <a:pathLst>
                <a:path extrusionOk="0" h="2408" w="5372">
                  <a:moveTo>
                    <a:pt x="302" y="1"/>
                  </a:moveTo>
                  <a:cubicBezTo>
                    <a:pt x="173" y="190"/>
                    <a:pt x="75" y="393"/>
                    <a:pt x="1" y="603"/>
                  </a:cubicBezTo>
                  <a:cubicBezTo>
                    <a:pt x="1723" y="1149"/>
                    <a:pt x="3473" y="1763"/>
                    <a:pt x="5155" y="2407"/>
                  </a:cubicBezTo>
                  <a:cubicBezTo>
                    <a:pt x="5223" y="2291"/>
                    <a:pt x="5289" y="2170"/>
                    <a:pt x="5346" y="2043"/>
                  </a:cubicBezTo>
                  <a:cubicBezTo>
                    <a:pt x="5361" y="1948"/>
                    <a:pt x="5367" y="1852"/>
                    <a:pt x="5371" y="1757"/>
                  </a:cubicBezTo>
                  <a:cubicBezTo>
                    <a:pt x="3676" y="1247"/>
                    <a:pt x="1943" y="674"/>
                    <a:pt x="3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39"/>
            <p:cNvSpPr/>
            <p:nvPr/>
          </p:nvSpPr>
          <p:spPr>
            <a:xfrm>
              <a:off x="3690028" y="667185"/>
              <a:ext cx="147496" cy="74436"/>
            </a:xfrm>
            <a:custGeom>
              <a:rect b="b" l="l" r="r" t="t"/>
              <a:pathLst>
                <a:path extrusionOk="0" h="2381" w="4718">
                  <a:moveTo>
                    <a:pt x="0" y="1"/>
                  </a:moveTo>
                  <a:lnTo>
                    <a:pt x="0" y="1"/>
                  </a:lnTo>
                  <a:cubicBezTo>
                    <a:pt x="106" y="659"/>
                    <a:pt x="447" y="1287"/>
                    <a:pt x="1010" y="1745"/>
                  </a:cubicBezTo>
                  <a:cubicBezTo>
                    <a:pt x="1537" y="2172"/>
                    <a:pt x="2170" y="2381"/>
                    <a:pt x="2794" y="2381"/>
                  </a:cubicBezTo>
                  <a:cubicBezTo>
                    <a:pt x="3503" y="2381"/>
                    <a:pt x="4200" y="2112"/>
                    <a:pt x="4718" y="1590"/>
                  </a:cubicBezTo>
                  <a:lnTo>
                    <a:pt x="4718" y="1590"/>
                  </a:lnTo>
                  <a:cubicBezTo>
                    <a:pt x="4190" y="1946"/>
                    <a:pt x="3544" y="2146"/>
                    <a:pt x="2907" y="2146"/>
                  </a:cubicBezTo>
                  <a:cubicBezTo>
                    <a:pt x="2683" y="2146"/>
                    <a:pt x="2460" y="2121"/>
                    <a:pt x="2244" y="2070"/>
                  </a:cubicBezTo>
                  <a:cubicBezTo>
                    <a:pt x="1126" y="1803"/>
                    <a:pt x="344" y="997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39"/>
            <p:cNvSpPr/>
            <p:nvPr/>
          </p:nvSpPr>
          <p:spPr>
            <a:xfrm>
              <a:off x="3692122" y="634423"/>
              <a:ext cx="157626" cy="90599"/>
            </a:xfrm>
            <a:custGeom>
              <a:rect b="b" l="l" r="r" t="t"/>
              <a:pathLst>
                <a:path extrusionOk="0" h="2898" w="5042">
                  <a:moveTo>
                    <a:pt x="1" y="0"/>
                  </a:moveTo>
                  <a:lnTo>
                    <a:pt x="1" y="0"/>
                  </a:lnTo>
                  <a:cubicBezTo>
                    <a:pt x="119" y="1300"/>
                    <a:pt x="924" y="2467"/>
                    <a:pt x="2247" y="2802"/>
                  </a:cubicBezTo>
                  <a:cubicBezTo>
                    <a:pt x="2502" y="2867"/>
                    <a:pt x="2745" y="2897"/>
                    <a:pt x="2976" y="2897"/>
                  </a:cubicBezTo>
                  <a:cubicBezTo>
                    <a:pt x="3858" y="2897"/>
                    <a:pt x="4558" y="2451"/>
                    <a:pt x="5041" y="1764"/>
                  </a:cubicBezTo>
                  <a:cubicBezTo>
                    <a:pt x="3356" y="1366"/>
                    <a:pt x="1582" y="746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70" name="Google Shape;1370;p39"/>
          <p:cNvGrpSpPr/>
          <p:nvPr/>
        </p:nvGrpSpPr>
        <p:grpSpPr>
          <a:xfrm rot="553422">
            <a:off x="129491" y="4431555"/>
            <a:ext cx="425816" cy="572328"/>
            <a:chOff x="4361994" y="1027005"/>
            <a:chExt cx="665891" cy="915049"/>
          </a:xfrm>
        </p:grpSpPr>
        <p:sp>
          <p:nvSpPr>
            <p:cNvPr id="1371" name="Google Shape;1371;p39"/>
            <p:cNvSpPr/>
            <p:nvPr/>
          </p:nvSpPr>
          <p:spPr>
            <a:xfrm>
              <a:off x="4683894" y="1198662"/>
              <a:ext cx="131084" cy="25573"/>
            </a:xfrm>
            <a:custGeom>
              <a:rect b="b" l="l" r="r" t="t"/>
              <a:pathLst>
                <a:path extrusionOk="0" h="818" w="4193">
                  <a:moveTo>
                    <a:pt x="1721" y="337"/>
                  </a:moveTo>
                  <a:cubicBezTo>
                    <a:pt x="2084" y="337"/>
                    <a:pt x="2442" y="375"/>
                    <a:pt x="2812" y="448"/>
                  </a:cubicBezTo>
                  <a:cubicBezTo>
                    <a:pt x="2596" y="466"/>
                    <a:pt x="2380" y="476"/>
                    <a:pt x="2164" y="476"/>
                  </a:cubicBezTo>
                  <a:cubicBezTo>
                    <a:pt x="1785" y="476"/>
                    <a:pt x="1407" y="446"/>
                    <a:pt x="1027" y="383"/>
                  </a:cubicBezTo>
                  <a:cubicBezTo>
                    <a:pt x="1263" y="352"/>
                    <a:pt x="1493" y="337"/>
                    <a:pt x="1721" y="337"/>
                  </a:cubicBezTo>
                  <a:close/>
                  <a:moveTo>
                    <a:pt x="1904" y="1"/>
                  </a:moveTo>
                  <a:cubicBezTo>
                    <a:pt x="1395" y="1"/>
                    <a:pt x="887" y="85"/>
                    <a:pt x="428" y="252"/>
                  </a:cubicBezTo>
                  <a:cubicBezTo>
                    <a:pt x="346" y="231"/>
                    <a:pt x="263" y="212"/>
                    <a:pt x="180" y="186"/>
                  </a:cubicBezTo>
                  <a:cubicBezTo>
                    <a:pt x="168" y="182"/>
                    <a:pt x="156" y="180"/>
                    <a:pt x="145" y="180"/>
                  </a:cubicBezTo>
                  <a:cubicBezTo>
                    <a:pt x="35" y="180"/>
                    <a:pt x="1" y="356"/>
                    <a:pt x="122" y="399"/>
                  </a:cubicBezTo>
                  <a:cubicBezTo>
                    <a:pt x="857" y="667"/>
                    <a:pt x="1619" y="818"/>
                    <a:pt x="2383" y="818"/>
                  </a:cubicBezTo>
                  <a:cubicBezTo>
                    <a:pt x="2931" y="818"/>
                    <a:pt x="3480" y="740"/>
                    <a:pt x="4021" y="572"/>
                  </a:cubicBezTo>
                  <a:cubicBezTo>
                    <a:pt x="4192" y="519"/>
                    <a:pt x="4138" y="282"/>
                    <a:pt x="3978" y="282"/>
                  </a:cubicBezTo>
                  <a:cubicBezTo>
                    <a:pt x="3967" y="282"/>
                    <a:pt x="3955" y="283"/>
                    <a:pt x="3942" y="286"/>
                  </a:cubicBezTo>
                  <a:cubicBezTo>
                    <a:pt x="3828" y="310"/>
                    <a:pt x="3713" y="330"/>
                    <a:pt x="3599" y="348"/>
                  </a:cubicBezTo>
                  <a:cubicBezTo>
                    <a:pt x="3592" y="343"/>
                    <a:pt x="3587" y="337"/>
                    <a:pt x="3578" y="335"/>
                  </a:cubicBezTo>
                  <a:cubicBezTo>
                    <a:pt x="3067" y="111"/>
                    <a:pt x="2485" y="1"/>
                    <a:pt x="19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39"/>
            <p:cNvSpPr/>
            <p:nvPr/>
          </p:nvSpPr>
          <p:spPr>
            <a:xfrm>
              <a:off x="4361994" y="1178279"/>
              <a:ext cx="665891" cy="763774"/>
            </a:xfrm>
            <a:custGeom>
              <a:rect b="b" l="l" r="r" t="t"/>
              <a:pathLst>
                <a:path extrusionOk="0" h="24431" w="21300">
                  <a:moveTo>
                    <a:pt x="11951" y="402"/>
                  </a:moveTo>
                  <a:cubicBezTo>
                    <a:pt x="12928" y="402"/>
                    <a:pt x="13888" y="618"/>
                    <a:pt x="14834" y="1002"/>
                  </a:cubicBezTo>
                  <a:cubicBezTo>
                    <a:pt x="14861" y="1563"/>
                    <a:pt x="14803" y="2109"/>
                    <a:pt x="14683" y="2656"/>
                  </a:cubicBezTo>
                  <a:cubicBezTo>
                    <a:pt x="14051" y="2805"/>
                    <a:pt x="13421" y="2913"/>
                    <a:pt x="12761" y="2913"/>
                  </a:cubicBezTo>
                  <a:cubicBezTo>
                    <a:pt x="12623" y="2913"/>
                    <a:pt x="12484" y="2908"/>
                    <a:pt x="12343" y="2898"/>
                  </a:cubicBezTo>
                  <a:cubicBezTo>
                    <a:pt x="11435" y="2833"/>
                    <a:pt x="10639" y="2567"/>
                    <a:pt x="9846" y="2221"/>
                  </a:cubicBezTo>
                  <a:cubicBezTo>
                    <a:pt x="9885" y="1703"/>
                    <a:pt x="9954" y="1192"/>
                    <a:pt x="10061" y="677"/>
                  </a:cubicBezTo>
                  <a:cubicBezTo>
                    <a:pt x="10699" y="490"/>
                    <a:pt x="11328" y="402"/>
                    <a:pt x="11951" y="402"/>
                  </a:cubicBezTo>
                  <a:close/>
                  <a:moveTo>
                    <a:pt x="14062" y="3440"/>
                  </a:moveTo>
                  <a:cubicBezTo>
                    <a:pt x="13934" y="4278"/>
                    <a:pt x="13874" y="5132"/>
                    <a:pt x="13785" y="5972"/>
                  </a:cubicBezTo>
                  <a:cubicBezTo>
                    <a:pt x="13720" y="6592"/>
                    <a:pt x="13642" y="7216"/>
                    <a:pt x="13580" y="7841"/>
                  </a:cubicBezTo>
                  <a:lnTo>
                    <a:pt x="13543" y="8252"/>
                  </a:lnTo>
                  <a:lnTo>
                    <a:pt x="13892" y="8377"/>
                  </a:lnTo>
                  <a:cubicBezTo>
                    <a:pt x="16787" y="9438"/>
                    <a:pt x="19633" y="11168"/>
                    <a:pt x="20416" y="14368"/>
                  </a:cubicBezTo>
                  <a:cubicBezTo>
                    <a:pt x="21300" y="17986"/>
                    <a:pt x="19036" y="21507"/>
                    <a:pt x="15818" y="23037"/>
                  </a:cubicBezTo>
                  <a:cubicBezTo>
                    <a:pt x="14337" y="23742"/>
                    <a:pt x="12670" y="24072"/>
                    <a:pt x="10990" y="24072"/>
                  </a:cubicBezTo>
                  <a:cubicBezTo>
                    <a:pt x="8840" y="24072"/>
                    <a:pt x="6669" y="23531"/>
                    <a:pt x="4839" y="22540"/>
                  </a:cubicBezTo>
                  <a:cubicBezTo>
                    <a:pt x="1718" y="20848"/>
                    <a:pt x="346" y="17134"/>
                    <a:pt x="1459" y="13783"/>
                  </a:cubicBezTo>
                  <a:cubicBezTo>
                    <a:pt x="2660" y="10170"/>
                    <a:pt x="6023" y="8125"/>
                    <a:pt x="9636" y="7731"/>
                  </a:cubicBezTo>
                  <a:lnTo>
                    <a:pt x="10001" y="7697"/>
                  </a:lnTo>
                  <a:lnTo>
                    <a:pt x="10071" y="7359"/>
                  </a:lnTo>
                  <a:cubicBezTo>
                    <a:pt x="10314" y="6078"/>
                    <a:pt x="10450" y="4751"/>
                    <a:pt x="10501" y="3461"/>
                  </a:cubicBezTo>
                  <a:cubicBezTo>
                    <a:pt x="11017" y="3629"/>
                    <a:pt x="11624" y="3712"/>
                    <a:pt x="12233" y="3712"/>
                  </a:cubicBezTo>
                  <a:cubicBezTo>
                    <a:pt x="12875" y="3712"/>
                    <a:pt x="13519" y="3620"/>
                    <a:pt x="14062" y="3440"/>
                  </a:cubicBezTo>
                  <a:close/>
                  <a:moveTo>
                    <a:pt x="12257" y="1"/>
                  </a:moveTo>
                  <a:cubicBezTo>
                    <a:pt x="11538" y="1"/>
                    <a:pt x="10820" y="104"/>
                    <a:pt x="10144" y="303"/>
                  </a:cubicBezTo>
                  <a:lnTo>
                    <a:pt x="9769" y="422"/>
                  </a:lnTo>
                  <a:lnTo>
                    <a:pt x="9668" y="807"/>
                  </a:lnTo>
                  <a:cubicBezTo>
                    <a:pt x="9570" y="1216"/>
                    <a:pt x="9501" y="1629"/>
                    <a:pt x="9459" y="2046"/>
                  </a:cubicBezTo>
                  <a:lnTo>
                    <a:pt x="9429" y="2425"/>
                  </a:lnTo>
                  <a:lnTo>
                    <a:pt x="9819" y="2639"/>
                  </a:lnTo>
                  <a:cubicBezTo>
                    <a:pt x="9950" y="2705"/>
                    <a:pt x="10086" y="2764"/>
                    <a:pt x="10224" y="2820"/>
                  </a:cubicBezTo>
                  <a:cubicBezTo>
                    <a:pt x="10071" y="4347"/>
                    <a:pt x="9875" y="5861"/>
                    <a:pt x="9679" y="7378"/>
                  </a:cubicBezTo>
                  <a:cubicBezTo>
                    <a:pt x="6326" y="7604"/>
                    <a:pt x="3142" y="9418"/>
                    <a:pt x="1589" y="12485"/>
                  </a:cubicBezTo>
                  <a:cubicBezTo>
                    <a:pt x="1" y="15621"/>
                    <a:pt x="536" y="19667"/>
                    <a:pt x="3300" y="21977"/>
                  </a:cubicBezTo>
                  <a:cubicBezTo>
                    <a:pt x="5259" y="23615"/>
                    <a:pt x="8006" y="24430"/>
                    <a:pt x="10753" y="24430"/>
                  </a:cubicBezTo>
                  <a:cubicBezTo>
                    <a:pt x="15886" y="24430"/>
                    <a:pt x="21018" y="21581"/>
                    <a:pt x="20999" y="15920"/>
                  </a:cubicBezTo>
                  <a:cubicBezTo>
                    <a:pt x="20987" y="11838"/>
                    <a:pt x="17535" y="9140"/>
                    <a:pt x="13939" y="7956"/>
                  </a:cubicBezTo>
                  <a:cubicBezTo>
                    <a:pt x="13998" y="7414"/>
                    <a:pt x="14043" y="6872"/>
                    <a:pt x="14100" y="6333"/>
                  </a:cubicBezTo>
                  <a:cubicBezTo>
                    <a:pt x="14206" y="5280"/>
                    <a:pt x="14361" y="4211"/>
                    <a:pt x="14391" y="3152"/>
                  </a:cubicBezTo>
                  <a:cubicBezTo>
                    <a:pt x="14449" y="3138"/>
                    <a:pt x="14508" y="3128"/>
                    <a:pt x="14565" y="3113"/>
                  </a:cubicBezTo>
                  <a:lnTo>
                    <a:pt x="15037" y="2961"/>
                  </a:lnTo>
                  <a:lnTo>
                    <a:pt x="15129" y="2549"/>
                  </a:lnTo>
                  <a:cubicBezTo>
                    <a:pt x="15211" y="2096"/>
                    <a:pt x="15240" y="1630"/>
                    <a:pt x="15213" y="1167"/>
                  </a:cubicBezTo>
                  <a:lnTo>
                    <a:pt x="15157" y="633"/>
                  </a:lnTo>
                  <a:lnTo>
                    <a:pt x="14783" y="469"/>
                  </a:lnTo>
                  <a:cubicBezTo>
                    <a:pt x="13992" y="152"/>
                    <a:pt x="13125" y="1"/>
                    <a:pt x="122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39"/>
            <p:cNvSpPr/>
            <p:nvPr/>
          </p:nvSpPr>
          <p:spPr>
            <a:xfrm>
              <a:off x="4409355" y="1566829"/>
              <a:ext cx="576355" cy="343887"/>
            </a:xfrm>
            <a:custGeom>
              <a:rect b="b" l="l" r="r" t="t"/>
              <a:pathLst>
                <a:path extrusionOk="0" h="11000" w="18436">
                  <a:moveTo>
                    <a:pt x="4295" y="436"/>
                  </a:moveTo>
                  <a:cubicBezTo>
                    <a:pt x="4766" y="436"/>
                    <a:pt x="5240" y="483"/>
                    <a:pt x="5728" y="582"/>
                  </a:cubicBezTo>
                  <a:cubicBezTo>
                    <a:pt x="6108" y="807"/>
                    <a:pt x="6503" y="880"/>
                    <a:pt x="6904" y="880"/>
                  </a:cubicBezTo>
                  <a:cubicBezTo>
                    <a:pt x="7654" y="880"/>
                    <a:pt x="8426" y="624"/>
                    <a:pt x="9162" y="624"/>
                  </a:cubicBezTo>
                  <a:cubicBezTo>
                    <a:pt x="9638" y="624"/>
                    <a:pt x="10100" y="732"/>
                    <a:pt x="10530" y="1086"/>
                  </a:cubicBezTo>
                  <a:cubicBezTo>
                    <a:pt x="10555" y="1105"/>
                    <a:pt x="10584" y="1115"/>
                    <a:pt x="10614" y="1116"/>
                  </a:cubicBezTo>
                  <a:cubicBezTo>
                    <a:pt x="10809" y="1214"/>
                    <a:pt x="11027" y="1259"/>
                    <a:pt x="11267" y="1259"/>
                  </a:cubicBezTo>
                  <a:cubicBezTo>
                    <a:pt x="11325" y="1259"/>
                    <a:pt x="11383" y="1256"/>
                    <a:pt x="11443" y="1251"/>
                  </a:cubicBezTo>
                  <a:cubicBezTo>
                    <a:pt x="11960" y="1206"/>
                    <a:pt x="12440" y="954"/>
                    <a:pt x="12959" y="918"/>
                  </a:cubicBezTo>
                  <a:cubicBezTo>
                    <a:pt x="13018" y="914"/>
                    <a:pt x="13076" y="912"/>
                    <a:pt x="13134" y="912"/>
                  </a:cubicBezTo>
                  <a:cubicBezTo>
                    <a:pt x="13689" y="912"/>
                    <a:pt x="14188" y="1100"/>
                    <a:pt x="14695" y="1328"/>
                  </a:cubicBezTo>
                  <a:cubicBezTo>
                    <a:pt x="14710" y="1334"/>
                    <a:pt x="14726" y="1337"/>
                    <a:pt x="14741" y="1337"/>
                  </a:cubicBezTo>
                  <a:cubicBezTo>
                    <a:pt x="14745" y="1337"/>
                    <a:pt x="14749" y="1337"/>
                    <a:pt x="14752" y="1336"/>
                  </a:cubicBezTo>
                  <a:cubicBezTo>
                    <a:pt x="14984" y="1462"/>
                    <a:pt x="15235" y="1517"/>
                    <a:pt x="15531" y="1517"/>
                  </a:cubicBezTo>
                  <a:cubicBezTo>
                    <a:pt x="15561" y="1517"/>
                    <a:pt x="15592" y="1517"/>
                    <a:pt x="15624" y="1516"/>
                  </a:cubicBezTo>
                  <a:cubicBezTo>
                    <a:pt x="16003" y="1501"/>
                    <a:pt x="16547" y="1376"/>
                    <a:pt x="17032" y="1376"/>
                  </a:cubicBezTo>
                  <a:cubicBezTo>
                    <a:pt x="17381" y="1376"/>
                    <a:pt x="17700" y="1441"/>
                    <a:pt x="17905" y="1659"/>
                  </a:cubicBezTo>
                  <a:cubicBezTo>
                    <a:pt x="17905" y="1669"/>
                    <a:pt x="17904" y="1677"/>
                    <a:pt x="17905" y="1685"/>
                  </a:cubicBezTo>
                  <a:cubicBezTo>
                    <a:pt x="17932" y="1810"/>
                    <a:pt x="17957" y="1938"/>
                    <a:pt x="17987" y="2063"/>
                  </a:cubicBezTo>
                  <a:cubicBezTo>
                    <a:pt x="17663" y="2625"/>
                    <a:pt x="15787" y="2732"/>
                    <a:pt x="14513" y="2732"/>
                  </a:cubicBezTo>
                  <a:cubicBezTo>
                    <a:pt x="13965" y="2732"/>
                    <a:pt x="13529" y="2712"/>
                    <a:pt x="13375" y="2700"/>
                  </a:cubicBezTo>
                  <a:cubicBezTo>
                    <a:pt x="12096" y="2607"/>
                    <a:pt x="10843" y="2113"/>
                    <a:pt x="9560" y="2113"/>
                  </a:cubicBezTo>
                  <a:cubicBezTo>
                    <a:pt x="9528" y="2113"/>
                    <a:pt x="9495" y="2114"/>
                    <a:pt x="9463" y="2114"/>
                  </a:cubicBezTo>
                  <a:cubicBezTo>
                    <a:pt x="8437" y="2134"/>
                    <a:pt x="7526" y="2433"/>
                    <a:pt x="6538" y="2433"/>
                  </a:cubicBezTo>
                  <a:cubicBezTo>
                    <a:pt x="6255" y="2433"/>
                    <a:pt x="5965" y="2408"/>
                    <a:pt x="5665" y="2345"/>
                  </a:cubicBezTo>
                  <a:cubicBezTo>
                    <a:pt x="5115" y="2231"/>
                    <a:pt x="4578" y="2047"/>
                    <a:pt x="4021" y="1974"/>
                  </a:cubicBezTo>
                  <a:cubicBezTo>
                    <a:pt x="3303" y="1878"/>
                    <a:pt x="1488" y="2182"/>
                    <a:pt x="1622" y="920"/>
                  </a:cubicBezTo>
                  <a:cubicBezTo>
                    <a:pt x="2541" y="604"/>
                    <a:pt x="3411" y="436"/>
                    <a:pt x="4295" y="436"/>
                  </a:cubicBezTo>
                  <a:close/>
                  <a:moveTo>
                    <a:pt x="1369" y="1120"/>
                  </a:moveTo>
                  <a:cubicBezTo>
                    <a:pt x="1410" y="2183"/>
                    <a:pt x="2868" y="2135"/>
                    <a:pt x="3694" y="2203"/>
                  </a:cubicBezTo>
                  <a:cubicBezTo>
                    <a:pt x="4688" y="2284"/>
                    <a:pt x="5596" y="2775"/>
                    <a:pt x="6594" y="2817"/>
                  </a:cubicBezTo>
                  <a:cubicBezTo>
                    <a:pt x="6642" y="2819"/>
                    <a:pt x="6690" y="2820"/>
                    <a:pt x="6739" y="2820"/>
                  </a:cubicBezTo>
                  <a:cubicBezTo>
                    <a:pt x="7659" y="2820"/>
                    <a:pt x="8544" y="2479"/>
                    <a:pt x="9463" y="2464"/>
                  </a:cubicBezTo>
                  <a:cubicBezTo>
                    <a:pt x="9484" y="2464"/>
                    <a:pt x="9506" y="2464"/>
                    <a:pt x="9527" y="2464"/>
                  </a:cubicBezTo>
                  <a:cubicBezTo>
                    <a:pt x="10526" y="2464"/>
                    <a:pt x="11486" y="2818"/>
                    <a:pt x="12467" y="2959"/>
                  </a:cubicBezTo>
                  <a:cubicBezTo>
                    <a:pt x="12992" y="3033"/>
                    <a:pt x="13522" y="3060"/>
                    <a:pt x="14051" y="3060"/>
                  </a:cubicBezTo>
                  <a:cubicBezTo>
                    <a:pt x="14539" y="3060"/>
                    <a:pt x="15027" y="3037"/>
                    <a:pt x="15512" y="3008"/>
                  </a:cubicBezTo>
                  <a:cubicBezTo>
                    <a:pt x="16007" y="2978"/>
                    <a:pt x="17298" y="3047"/>
                    <a:pt x="17970" y="2669"/>
                  </a:cubicBezTo>
                  <a:lnTo>
                    <a:pt x="17970" y="2669"/>
                  </a:lnTo>
                  <a:cubicBezTo>
                    <a:pt x="17791" y="4677"/>
                    <a:pt x="17317" y="6753"/>
                    <a:pt x="15885" y="8243"/>
                  </a:cubicBezTo>
                  <a:cubicBezTo>
                    <a:pt x="14112" y="10087"/>
                    <a:pt x="11470" y="10600"/>
                    <a:pt x="9007" y="10600"/>
                  </a:cubicBezTo>
                  <a:cubicBezTo>
                    <a:pt x="8987" y="10600"/>
                    <a:pt x="8967" y="10600"/>
                    <a:pt x="8947" y="10600"/>
                  </a:cubicBezTo>
                  <a:cubicBezTo>
                    <a:pt x="6519" y="10591"/>
                    <a:pt x="3854" y="10118"/>
                    <a:pt x="2147" y="8233"/>
                  </a:cubicBezTo>
                  <a:cubicBezTo>
                    <a:pt x="299" y="6196"/>
                    <a:pt x="583" y="3531"/>
                    <a:pt x="1369" y="1120"/>
                  </a:cubicBezTo>
                  <a:close/>
                  <a:moveTo>
                    <a:pt x="4132" y="1"/>
                  </a:moveTo>
                  <a:cubicBezTo>
                    <a:pt x="3111" y="1"/>
                    <a:pt x="2089" y="262"/>
                    <a:pt x="1261" y="802"/>
                  </a:cubicBezTo>
                  <a:cubicBezTo>
                    <a:pt x="1226" y="808"/>
                    <a:pt x="1194" y="825"/>
                    <a:pt x="1176" y="865"/>
                  </a:cubicBezTo>
                  <a:cubicBezTo>
                    <a:pt x="49" y="3116"/>
                    <a:pt x="1" y="6072"/>
                    <a:pt x="1568" y="8136"/>
                  </a:cubicBezTo>
                  <a:cubicBezTo>
                    <a:pt x="3172" y="10249"/>
                    <a:pt x="5915" y="10912"/>
                    <a:pt x="8440" y="10990"/>
                  </a:cubicBezTo>
                  <a:cubicBezTo>
                    <a:pt x="8630" y="10996"/>
                    <a:pt x="8821" y="10999"/>
                    <a:pt x="9013" y="10999"/>
                  </a:cubicBezTo>
                  <a:cubicBezTo>
                    <a:pt x="11492" y="10999"/>
                    <a:pt x="14115" y="10490"/>
                    <a:pt x="15959" y="8728"/>
                  </a:cubicBezTo>
                  <a:cubicBezTo>
                    <a:pt x="17792" y="6978"/>
                    <a:pt x="18275" y="4390"/>
                    <a:pt x="18431" y="1965"/>
                  </a:cubicBezTo>
                  <a:cubicBezTo>
                    <a:pt x="18435" y="1896"/>
                    <a:pt x="18409" y="1846"/>
                    <a:pt x="18370" y="1813"/>
                  </a:cubicBezTo>
                  <a:cubicBezTo>
                    <a:pt x="18363" y="1787"/>
                    <a:pt x="18354" y="1760"/>
                    <a:pt x="18346" y="1735"/>
                  </a:cubicBezTo>
                  <a:cubicBezTo>
                    <a:pt x="18346" y="1734"/>
                    <a:pt x="18346" y="1732"/>
                    <a:pt x="18344" y="1730"/>
                  </a:cubicBezTo>
                  <a:cubicBezTo>
                    <a:pt x="18344" y="1729"/>
                    <a:pt x="18342" y="1729"/>
                    <a:pt x="18342" y="1727"/>
                  </a:cubicBezTo>
                  <a:cubicBezTo>
                    <a:pt x="18254" y="1486"/>
                    <a:pt x="18066" y="1286"/>
                    <a:pt x="17802" y="1152"/>
                  </a:cubicBezTo>
                  <a:cubicBezTo>
                    <a:pt x="17565" y="1030"/>
                    <a:pt x="17315" y="989"/>
                    <a:pt x="17060" y="989"/>
                  </a:cubicBezTo>
                  <a:cubicBezTo>
                    <a:pt x="16527" y="989"/>
                    <a:pt x="15971" y="1168"/>
                    <a:pt x="15446" y="1168"/>
                  </a:cubicBezTo>
                  <a:cubicBezTo>
                    <a:pt x="15116" y="1168"/>
                    <a:pt x="14799" y="1097"/>
                    <a:pt x="14510" y="866"/>
                  </a:cubicBezTo>
                  <a:cubicBezTo>
                    <a:pt x="14485" y="847"/>
                    <a:pt x="14460" y="839"/>
                    <a:pt x="14436" y="839"/>
                  </a:cubicBezTo>
                  <a:cubicBezTo>
                    <a:pt x="14424" y="839"/>
                    <a:pt x="14413" y="841"/>
                    <a:pt x="14403" y="844"/>
                  </a:cubicBezTo>
                  <a:cubicBezTo>
                    <a:pt x="14043" y="660"/>
                    <a:pt x="13651" y="564"/>
                    <a:pt x="13229" y="554"/>
                  </a:cubicBezTo>
                  <a:cubicBezTo>
                    <a:pt x="13216" y="554"/>
                    <a:pt x="13203" y="554"/>
                    <a:pt x="13189" y="554"/>
                  </a:cubicBezTo>
                  <a:cubicBezTo>
                    <a:pt x="12559" y="554"/>
                    <a:pt x="11827" y="906"/>
                    <a:pt x="11177" y="906"/>
                  </a:cubicBezTo>
                  <a:cubicBezTo>
                    <a:pt x="10994" y="906"/>
                    <a:pt x="10819" y="878"/>
                    <a:pt x="10653" y="808"/>
                  </a:cubicBezTo>
                  <a:cubicBezTo>
                    <a:pt x="10281" y="358"/>
                    <a:pt x="9806" y="222"/>
                    <a:pt x="9284" y="222"/>
                  </a:cubicBezTo>
                  <a:cubicBezTo>
                    <a:pt x="8470" y="222"/>
                    <a:pt x="7543" y="555"/>
                    <a:pt x="6717" y="555"/>
                  </a:cubicBezTo>
                  <a:cubicBezTo>
                    <a:pt x="6683" y="555"/>
                    <a:pt x="6649" y="555"/>
                    <a:pt x="6614" y="553"/>
                  </a:cubicBezTo>
                  <a:cubicBezTo>
                    <a:pt x="5866" y="189"/>
                    <a:pt x="4999" y="1"/>
                    <a:pt x="41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39"/>
            <p:cNvSpPr/>
            <p:nvPr/>
          </p:nvSpPr>
          <p:spPr>
            <a:xfrm>
              <a:off x="4741728" y="1669492"/>
              <a:ext cx="34326" cy="31075"/>
            </a:xfrm>
            <a:custGeom>
              <a:rect b="b" l="l" r="r" t="t"/>
              <a:pathLst>
                <a:path extrusionOk="0" h="994" w="1098">
                  <a:moveTo>
                    <a:pt x="554" y="225"/>
                  </a:moveTo>
                  <a:cubicBezTo>
                    <a:pt x="558" y="226"/>
                    <a:pt x="562" y="229"/>
                    <a:pt x="567" y="231"/>
                  </a:cubicBezTo>
                  <a:cubicBezTo>
                    <a:pt x="688" y="259"/>
                    <a:pt x="792" y="384"/>
                    <a:pt x="772" y="514"/>
                  </a:cubicBezTo>
                  <a:cubicBezTo>
                    <a:pt x="756" y="625"/>
                    <a:pt x="647" y="713"/>
                    <a:pt x="535" y="713"/>
                  </a:cubicBezTo>
                  <a:cubicBezTo>
                    <a:pt x="522" y="713"/>
                    <a:pt x="509" y="712"/>
                    <a:pt x="496" y="710"/>
                  </a:cubicBezTo>
                  <a:cubicBezTo>
                    <a:pt x="383" y="687"/>
                    <a:pt x="291" y="560"/>
                    <a:pt x="309" y="445"/>
                  </a:cubicBezTo>
                  <a:cubicBezTo>
                    <a:pt x="329" y="322"/>
                    <a:pt x="444" y="257"/>
                    <a:pt x="554" y="225"/>
                  </a:cubicBezTo>
                  <a:close/>
                  <a:moveTo>
                    <a:pt x="609" y="0"/>
                  </a:moveTo>
                  <a:cubicBezTo>
                    <a:pt x="594" y="0"/>
                    <a:pt x="580" y="4"/>
                    <a:pt x="567" y="8"/>
                  </a:cubicBezTo>
                  <a:cubicBezTo>
                    <a:pt x="545" y="5"/>
                    <a:pt x="524" y="3"/>
                    <a:pt x="502" y="3"/>
                  </a:cubicBezTo>
                  <a:cubicBezTo>
                    <a:pt x="275" y="3"/>
                    <a:pt x="75" y="181"/>
                    <a:pt x="41" y="413"/>
                  </a:cubicBezTo>
                  <a:cubicBezTo>
                    <a:pt x="0" y="678"/>
                    <a:pt x="199" y="944"/>
                    <a:pt x="463" y="988"/>
                  </a:cubicBezTo>
                  <a:cubicBezTo>
                    <a:pt x="487" y="992"/>
                    <a:pt x="512" y="994"/>
                    <a:pt x="536" y="994"/>
                  </a:cubicBezTo>
                  <a:cubicBezTo>
                    <a:pt x="769" y="994"/>
                    <a:pt x="989" y="818"/>
                    <a:pt x="1037" y="590"/>
                  </a:cubicBezTo>
                  <a:cubicBezTo>
                    <a:pt x="1098" y="310"/>
                    <a:pt x="900" y="56"/>
                    <a:pt x="630" y="3"/>
                  </a:cubicBezTo>
                  <a:cubicBezTo>
                    <a:pt x="623" y="1"/>
                    <a:pt x="616" y="0"/>
                    <a:pt x="6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39"/>
            <p:cNvSpPr/>
            <p:nvPr/>
          </p:nvSpPr>
          <p:spPr>
            <a:xfrm>
              <a:off x="4528024" y="1661551"/>
              <a:ext cx="36640" cy="30731"/>
            </a:xfrm>
            <a:custGeom>
              <a:rect b="b" l="l" r="r" t="t"/>
              <a:pathLst>
                <a:path extrusionOk="0" h="983" w="1172">
                  <a:moveTo>
                    <a:pt x="616" y="271"/>
                  </a:moveTo>
                  <a:cubicBezTo>
                    <a:pt x="787" y="271"/>
                    <a:pt x="859" y="511"/>
                    <a:pt x="700" y="639"/>
                  </a:cubicBezTo>
                  <a:cubicBezTo>
                    <a:pt x="654" y="676"/>
                    <a:pt x="594" y="696"/>
                    <a:pt x="536" y="696"/>
                  </a:cubicBezTo>
                  <a:cubicBezTo>
                    <a:pt x="468" y="696"/>
                    <a:pt x="401" y="669"/>
                    <a:pt x="359" y="610"/>
                  </a:cubicBezTo>
                  <a:cubicBezTo>
                    <a:pt x="272" y="487"/>
                    <a:pt x="359" y="341"/>
                    <a:pt x="502" y="332"/>
                  </a:cubicBezTo>
                  <a:cubicBezTo>
                    <a:pt x="553" y="329"/>
                    <a:pt x="585" y="303"/>
                    <a:pt x="601" y="271"/>
                  </a:cubicBezTo>
                  <a:cubicBezTo>
                    <a:pt x="606" y="271"/>
                    <a:pt x="611" y="271"/>
                    <a:pt x="616" y="271"/>
                  </a:cubicBezTo>
                  <a:close/>
                  <a:moveTo>
                    <a:pt x="641" y="0"/>
                  </a:moveTo>
                  <a:cubicBezTo>
                    <a:pt x="550" y="0"/>
                    <a:pt x="460" y="30"/>
                    <a:pt x="392" y="97"/>
                  </a:cubicBezTo>
                  <a:cubicBezTo>
                    <a:pt x="156" y="138"/>
                    <a:pt x="1" y="407"/>
                    <a:pt x="74" y="644"/>
                  </a:cubicBezTo>
                  <a:cubicBezTo>
                    <a:pt x="141" y="862"/>
                    <a:pt x="339" y="982"/>
                    <a:pt x="547" y="982"/>
                  </a:cubicBezTo>
                  <a:cubicBezTo>
                    <a:pt x="629" y="982"/>
                    <a:pt x="714" y="963"/>
                    <a:pt x="791" y="923"/>
                  </a:cubicBezTo>
                  <a:cubicBezTo>
                    <a:pt x="1038" y="798"/>
                    <a:pt x="1171" y="461"/>
                    <a:pt x="1025" y="212"/>
                  </a:cubicBezTo>
                  <a:cubicBezTo>
                    <a:pt x="949" y="82"/>
                    <a:pt x="792" y="0"/>
                    <a:pt x="6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39"/>
            <p:cNvSpPr/>
            <p:nvPr/>
          </p:nvSpPr>
          <p:spPr>
            <a:xfrm>
              <a:off x="4562662" y="1751647"/>
              <a:ext cx="39016" cy="34608"/>
            </a:xfrm>
            <a:custGeom>
              <a:rect b="b" l="l" r="r" t="t"/>
              <a:pathLst>
                <a:path extrusionOk="0" h="1107" w="1248">
                  <a:moveTo>
                    <a:pt x="672" y="293"/>
                  </a:moveTo>
                  <a:cubicBezTo>
                    <a:pt x="852" y="293"/>
                    <a:pt x="957" y="607"/>
                    <a:pt x="755" y="763"/>
                  </a:cubicBezTo>
                  <a:cubicBezTo>
                    <a:pt x="705" y="801"/>
                    <a:pt x="655" y="817"/>
                    <a:pt x="609" y="817"/>
                  </a:cubicBezTo>
                  <a:cubicBezTo>
                    <a:pt x="411" y="817"/>
                    <a:pt x="270" y="529"/>
                    <a:pt x="456" y="411"/>
                  </a:cubicBezTo>
                  <a:cubicBezTo>
                    <a:pt x="464" y="409"/>
                    <a:pt x="471" y="405"/>
                    <a:pt x="480" y="399"/>
                  </a:cubicBezTo>
                  <a:cubicBezTo>
                    <a:pt x="491" y="393"/>
                    <a:pt x="502" y="388"/>
                    <a:pt x="516" y="383"/>
                  </a:cubicBezTo>
                  <a:cubicBezTo>
                    <a:pt x="558" y="368"/>
                    <a:pt x="582" y="342"/>
                    <a:pt x="596" y="311"/>
                  </a:cubicBezTo>
                  <a:cubicBezTo>
                    <a:pt x="622" y="299"/>
                    <a:pt x="648" y="293"/>
                    <a:pt x="672" y="293"/>
                  </a:cubicBezTo>
                  <a:close/>
                  <a:moveTo>
                    <a:pt x="659" y="1"/>
                  </a:moveTo>
                  <a:cubicBezTo>
                    <a:pt x="528" y="1"/>
                    <a:pt x="403" y="53"/>
                    <a:pt x="339" y="170"/>
                  </a:cubicBezTo>
                  <a:cubicBezTo>
                    <a:pt x="114" y="297"/>
                    <a:pt x="1" y="592"/>
                    <a:pt x="133" y="832"/>
                  </a:cubicBezTo>
                  <a:cubicBezTo>
                    <a:pt x="231" y="1009"/>
                    <a:pt x="420" y="1106"/>
                    <a:pt x="611" y="1106"/>
                  </a:cubicBezTo>
                  <a:cubicBezTo>
                    <a:pt x="725" y="1106"/>
                    <a:pt x="840" y="1071"/>
                    <a:pt x="935" y="997"/>
                  </a:cubicBezTo>
                  <a:cubicBezTo>
                    <a:pt x="1190" y="797"/>
                    <a:pt x="1247" y="399"/>
                    <a:pt x="1026" y="155"/>
                  </a:cubicBezTo>
                  <a:cubicBezTo>
                    <a:pt x="938" y="57"/>
                    <a:pt x="795" y="1"/>
                    <a:pt x="6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39"/>
            <p:cNvSpPr/>
            <p:nvPr/>
          </p:nvSpPr>
          <p:spPr>
            <a:xfrm>
              <a:off x="4734881" y="1763464"/>
              <a:ext cx="40673" cy="36890"/>
            </a:xfrm>
            <a:custGeom>
              <a:rect b="b" l="l" r="r" t="t"/>
              <a:pathLst>
                <a:path extrusionOk="0" h="1180" w="1301">
                  <a:moveTo>
                    <a:pt x="716" y="262"/>
                  </a:moveTo>
                  <a:cubicBezTo>
                    <a:pt x="788" y="262"/>
                    <a:pt x="878" y="313"/>
                    <a:pt x="915" y="356"/>
                  </a:cubicBezTo>
                  <a:cubicBezTo>
                    <a:pt x="969" y="418"/>
                    <a:pt x="976" y="499"/>
                    <a:pt x="953" y="577"/>
                  </a:cubicBezTo>
                  <a:cubicBezTo>
                    <a:pt x="908" y="737"/>
                    <a:pt x="753" y="872"/>
                    <a:pt x="585" y="872"/>
                  </a:cubicBezTo>
                  <a:cubicBezTo>
                    <a:pt x="566" y="872"/>
                    <a:pt x="546" y="871"/>
                    <a:pt x="527" y="867"/>
                  </a:cubicBezTo>
                  <a:cubicBezTo>
                    <a:pt x="351" y="834"/>
                    <a:pt x="254" y="643"/>
                    <a:pt x="360" y="491"/>
                  </a:cubicBezTo>
                  <a:cubicBezTo>
                    <a:pt x="423" y="400"/>
                    <a:pt x="532" y="334"/>
                    <a:pt x="636" y="281"/>
                  </a:cubicBezTo>
                  <a:cubicBezTo>
                    <a:pt x="646" y="278"/>
                    <a:pt x="656" y="277"/>
                    <a:pt x="667" y="272"/>
                  </a:cubicBezTo>
                  <a:cubicBezTo>
                    <a:pt x="681" y="265"/>
                    <a:pt x="698" y="262"/>
                    <a:pt x="716" y="262"/>
                  </a:cubicBezTo>
                  <a:close/>
                  <a:moveTo>
                    <a:pt x="675" y="0"/>
                  </a:moveTo>
                  <a:cubicBezTo>
                    <a:pt x="665" y="0"/>
                    <a:pt x="654" y="2"/>
                    <a:pt x="642" y="6"/>
                  </a:cubicBezTo>
                  <a:cubicBezTo>
                    <a:pt x="343" y="95"/>
                    <a:pt x="1" y="275"/>
                    <a:pt x="4" y="636"/>
                  </a:cubicBezTo>
                  <a:cubicBezTo>
                    <a:pt x="6" y="958"/>
                    <a:pt x="294" y="1180"/>
                    <a:pt x="594" y="1180"/>
                  </a:cubicBezTo>
                  <a:cubicBezTo>
                    <a:pt x="634" y="1180"/>
                    <a:pt x="673" y="1176"/>
                    <a:pt x="713" y="1168"/>
                  </a:cubicBezTo>
                  <a:cubicBezTo>
                    <a:pt x="1052" y="1099"/>
                    <a:pt x="1300" y="768"/>
                    <a:pt x="1243" y="423"/>
                  </a:cubicBezTo>
                  <a:cubicBezTo>
                    <a:pt x="1217" y="268"/>
                    <a:pt x="1126" y="138"/>
                    <a:pt x="988" y="63"/>
                  </a:cubicBezTo>
                  <a:cubicBezTo>
                    <a:pt x="925" y="29"/>
                    <a:pt x="865" y="15"/>
                    <a:pt x="807" y="15"/>
                  </a:cubicBezTo>
                  <a:cubicBezTo>
                    <a:pt x="784" y="15"/>
                    <a:pt x="762" y="17"/>
                    <a:pt x="739" y="21"/>
                  </a:cubicBezTo>
                  <a:cubicBezTo>
                    <a:pt x="721" y="8"/>
                    <a:pt x="699" y="0"/>
                    <a:pt x="6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39"/>
            <p:cNvSpPr/>
            <p:nvPr/>
          </p:nvSpPr>
          <p:spPr>
            <a:xfrm>
              <a:off x="4825040" y="1723011"/>
              <a:ext cx="33764" cy="32732"/>
            </a:xfrm>
            <a:custGeom>
              <a:rect b="b" l="l" r="r" t="t"/>
              <a:pathLst>
                <a:path extrusionOk="0" h="1047" w="1080">
                  <a:moveTo>
                    <a:pt x="667" y="346"/>
                  </a:moveTo>
                  <a:cubicBezTo>
                    <a:pt x="695" y="370"/>
                    <a:pt x="721" y="399"/>
                    <a:pt x="736" y="435"/>
                  </a:cubicBezTo>
                  <a:cubicBezTo>
                    <a:pt x="785" y="551"/>
                    <a:pt x="709" y="698"/>
                    <a:pt x="588" y="729"/>
                  </a:cubicBezTo>
                  <a:cubicBezTo>
                    <a:pt x="575" y="733"/>
                    <a:pt x="561" y="734"/>
                    <a:pt x="548" y="734"/>
                  </a:cubicBezTo>
                  <a:cubicBezTo>
                    <a:pt x="449" y="734"/>
                    <a:pt x="348" y="647"/>
                    <a:pt x="348" y="546"/>
                  </a:cubicBezTo>
                  <a:cubicBezTo>
                    <a:pt x="348" y="446"/>
                    <a:pt x="451" y="356"/>
                    <a:pt x="549" y="356"/>
                  </a:cubicBezTo>
                  <a:cubicBezTo>
                    <a:pt x="559" y="356"/>
                    <a:pt x="569" y="357"/>
                    <a:pt x="579" y="358"/>
                  </a:cubicBezTo>
                  <a:cubicBezTo>
                    <a:pt x="588" y="360"/>
                    <a:pt x="597" y="361"/>
                    <a:pt x="606" y="361"/>
                  </a:cubicBezTo>
                  <a:cubicBezTo>
                    <a:pt x="629" y="361"/>
                    <a:pt x="649" y="355"/>
                    <a:pt x="667" y="346"/>
                  </a:cubicBezTo>
                  <a:close/>
                  <a:moveTo>
                    <a:pt x="563" y="0"/>
                  </a:moveTo>
                  <a:cubicBezTo>
                    <a:pt x="529" y="0"/>
                    <a:pt x="495" y="4"/>
                    <a:pt x="460" y="13"/>
                  </a:cubicBezTo>
                  <a:cubicBezTo>
                    <a:pt x="412" y="24"/>
                    <a:pt x="386" y="61"/>
                    <a:pt x="379" y="101"/>
                  </a:cubicBezTo>
                  <a:cubicBezTo>
                    <a:pt x="205" y="151"/>
                    <a:pt x="63" y="291"/>
                    <a:pt x="38" y="484"/>
                  </a:cubicBezTo>
                  <a:cubicBezTo>
                    <a:pt x="1" y="775"/>
                    <a:pt x="256" y="1047"/>
                    <a:pt x="546" y="1047"/>
                  </a:cubicBezTo>
                  <a:cubicBezTo>
                    <a:pt x="840" y="1046"/>
                    <a:pt x="1080" y="768"/>
                    <a:pt x="1061" y="478"/>
                  </a:cubicBezTo>
                  <a:cubicBezTo>
                    <a:pt x="1042" y="221"/>
                    <a:pt x="815" y="0"/>
                    <a:pt x="5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39"/>
            <p:cNvSpPr/>
            <p:nvPr/>
          </p:nvSpPr>
          <p:spPr>
            <a:xfrm>
              <a:off x="4521397" y="1481047"/>
              <a:ext cx="51302" cy="44236"/>
            </a:xfrm>
            <a:custGeom>
              <a:rect b="b" l="l" r="r" t="t"/>
              <a:pathLst>
                <a:path extrusionOk="0" h="1415" w="1641">
                  <a:moveTo>
                    <a:pt x="1265" y="150"/>
                  </a:moveTo>
                  <a:cubicBezTo>
                    <a:pt x="1314" y="232"/>
                    <a:pt x="1374" y="305"/>
                    <a:pt x="1409" y="398"/>
                  </a:cubicBezTo>
                  <a:cubicBezTo>
                    <a:pt x="1431" y="455"/>
                    <a:pt x="1437" y="525"/>
                    <a:pt x="1456" y="587"/>
                  </a:cubicBezTo>
                  <a:cubicBezTo>
                    <a:pt x="1265" y="637"/>
                    <a:pt x="1076" y="753"/>
                    <a:pt x="909" y="852"/>
                  </a:cubicBezTo>
                  <a:cubicBezTo>
                    <a:pt x="743" y="951"/>
                    <a:pt x="578" y="1059"/>
                    <a:pt x="436" y="1190"/>
                  </a:cubicBezTo>
                  <a:cubicBezTo>
                    <a:pt x="361" y="1137"/>
                    <a:pt x="295" y="1077"/>
                    <a:pt x="242" y="1002"/>
                  </a:cubicBezTo>
                  <a:cubicBezTo>
                    <a:pt x="201" y="943"/>
                    <a:pt x="171" y="879"/>
                    <a:pt x="138" y="818"/>
                  </a:cubicBezTo>
                  <a:cubicBezTo>
                    <a:pt x="325" y="695"/>
                    <a:pt x="482" y="525"/>
                    <a:pt x="679" y="409"/>
                  </a:cubicBezTo>
                  <a:cubicBezTo>
                    <a:pt x="867" y="299"/>
                    <a:pt x="1068" y="232"/>
                    <a:pt x="1265" y="150"/>
                  </a:cubicBezTo>
                  <a:close/>
                  <a:moveTo>
                    <a:pt x="1324" y="1"/>
                  </a:moveTo>
                  <a:cubicBezTo>
                    <a:pt x="1321" y="1"/>
                    <a:pt x="1318" y="1"/>
                    <a:pt x="1316" y="1"/>
                  </a:cubicBezTo>
                  <a:cubicBezTo>
                    <a:pt x="879" y="30"/>
                    <a:pt x="221" y="365"/>
                    <a:pt x="9" y="759"/>
                  </a:cubicBezTo>
                  <a:cubicBezTo>
                    <a:pt x="3" y="771"/>
                    <a:pt x="3" y="784"/>
                    <a:pt x="3" y="795"/>
                  </a:cubicBezTo>
                  <a:cubicBezTo>
                    <a:pt x="3" y="798"/>
                    <a:pt x="0" y="799"/>
                    <a:pt x="0" y="800"/>
                  </a:cubicBezTo>
                  <a:cubicBezTo>
                    <a:pt x="3" y="1017"/>
                    <a:pt x="190" y="1261"/>
                    <a:pt x="364" y="1371"/>
                  </a:cubicBezTo>
                  <a:cubicBezTo>
                    <a:pt x="385" y="1384"/>
                    <a:pt x="404" y="1415"/>
                    <a:pt x="422" y="1415"/>
                  </a:cubicBezTo>
                  <a:lnTo>
                    <a:pt x="424" y="1415"/>
                  </a:lnTo>
                  <a:cubicBezTo>
                    <a:pt x="426" y="1415"/>
                    <a:pt x="429" y="1381"/>
                    <a:pt x="432" y="1381"/>
                  </a:cubicBezTo>
                  <a:cubicBezTo>
                    <a:pt x="436" y="1379"/>
                    <a:pt x="441" y="1361"/>
                    <a:pt x="445" y="1358"/>
                  </a:cubicBezTo>
                  <a:cubicBezTo>
                    <a:pt x="632" y="1248"/>
                    <a:pt x="806" y="1112"/>
                    <a:pt x="994" y="1003"/>
                  </a:cubicBezTo>
                  <a:cubicBezTo>
                    <a:pt x="1180" y="894"/>
                    <a:pt x="1395" y="819"/>
                    <a:pt x="1571" y="699"/>
                  </a:cubicBezTo>
                  <a:cubicBezTo>
                    <a:pt x="1572" y="697"/>
                    <a:pt x="1572" y="694"/>
                    <a:pt x="1573" y="693"/>
                  </a:cubicBezTo>
                  <a:cubicBezTo>
                    <a:pt x="1582" y="689"/>
                    <a:pt x="1588" y="680"/>
                    <a:pt x="1596" y="669"/>
                  </a:cubicBezTo>
                  <a:cubicBezTo>
                    <a:pt x="1598" y="665"/>
                    <a:pt x="1598" y="659"/>
                    <a:pt x="1599" y="655"/>
                  </a:cubicBezTo>
                  <a:cubicBezTo>
                    <a:pt x="1599" y="654"/>
                    <a:pt x="1599" y="654"/>
                    <a:pt x="1601" y="653"/>
                  </a:cubicBezTo>
                  <a:cubicBezTo>
                    <a:pt x="1640" y="556"/>
                    <a:pt x="1599" y="426"/>
                    <a:pt x="1566" y="334"/>
                  </a:cubicBezTo>
                  <a:cubicBezTo>
                    <a:pt x="1528" y="225"/>
                    <a:pt x="1471" y="95"/>
                    <a:pt x="1378" y="20"/>
                  </a:cubicBezTo>
                  <a:cubicBezTo>
                    <a:pt x="1361" y="6"/>
                    <a:pt x="1342" y="1"/>
                    <a:pt x="13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0" name="Google Shape;1380;p39"/>
            <p:cNvSpPr/>
            <p:nvPr/>
          </p:nvSpPr>
          <p:spPr>
            <a:xfrm>
              <a:off x="4584013" y="1459133"/>
              <a:ext cx="39109" cy="31513"/>
            </a:xfrm>
            <a:custGeom>
              <a:rect b="b" l="l" r="r" t="t"/>
              <a:pathLst>
                <a:path extrusionOk="0" h="1008" w="1251">
                  <a:moveTo>
                    <a:pt x="1033" y="168"/>
                  </a:moveTo>
                  <a:cubicBezTo>
                    <a:pt x="1042" y="230"/>
                    <a:pt x="1055" y="293"/>
                    <a:pt x="1062" y="355"/>
                  </a:cubicBezTo>
                  <a:cubicBezTo>
                    <a:pt x="1067" y="407"/>
                    <a:pt x="1062" y="466"/>
                    <a:pt x="1071" y="520"/>
                  </a:cubicBezTo>
                  <a:cubicBezTo>
                    <a:pt x="807" y="531"/>
                    <a:pt x="489" y="677"/>
                    <a:pt x="275" y="838"/>
                  </a:cubicBezTo>
                  <a:cubicBezTo>
                    <a:pt x="219" y="728"/>
                    <a:pt x="176" y="613"/>
                    <a:pt x="147" y="492"/>
                  </a:cubicBezTo>
                  <a:cubicBezTo>
                    <a:pt x="309" y="401"/>
                    <a:pt x="465" y="308"/>
                    <a:pt x="645" y="250"/>
                  </a:cubicBezTo>
                  <a:cubicBezTo>
                    <a:pt x="770" y="208"/>
                    <a:pt x="908" y="203"/>
                    <a:pt x="1033" y="168"/>
                  </a:cubicBezTo>
                  <a:close/>
                  <a:moveTo>
                    <a:pt x="983" y="1"/>
                  </a:moveTo>
                  <a:cubicBezTo>
                    <a:pt x="831" y="1"/>
                    <a:pt x="663" y="60"/>
                    <a:pt x="536" y="109"/>
                  </a:cubicBezTo>
                  <a:cubicBezTo>
                    <a:pt x="356" y="176"/>
                    <a:pt x="184" y="272"/>
                    <a:pt x="48" y="408"/>
                  </a:cubicBezTo>
                  <a:cubicBezTo>
                    <a:pt x="22" y="417"/>
                    <a:pt x="1" y="438"/>
                    <a:pt x="4" y="470"/>
                  </a:cubicBezTo>
                  <a:cubicBezTo>
                    <a:pt x="17" y="647"/>
                    <a:pt x="64" y="818"/>
                    <a:pt x="162" y="967"/>
                  </a:cubicBezTo>
                  <a:cubicBezTo>
                    <a:pt x="178" y="990"/>
                    <a:pt x="199" y="1001"/>
                    <a:pt x="219" y="1004"/>
                  </a:cubicBezTo>
                  <a:cubicBezTo>
                    <a:pt x="227" y="1006"/>
                    <a:pt x="234" y="1008"/>
                    <a:pt x="241" y="1008"/>
                  </a:cubicBezTo>
                  <a:cubicBezTo>
                    <a:pt x="250" y="1008"/>
                    <a:pt x="259" y="1006"/>
                    <a:pt x="267" y="1002"/>
                  </a:cubicBezTo>
                  <a:cubicBezTo>
                    <a:pt x="434" y="932"/>
                    <a:pt x="590" y="844"/>
                    <a:pt x="761" y="782"/>
                  </a:cubicBezTo>
                  <a:cubicBezTo>
                    <a:pt x="902" y="731"/>
                    <a:pt x="1057" y="709"/>
                    <a:pt x="1192" y="642"/>
                  </a:cubicBezTo>
                  <a:cubicBezTo>
                    <a:pt x="1224" y="626"/>
                    <a:pt x="1229" y="596"/>
                    <a:pt x="1219" y="569"/>
                  </a:cubicBezTo>
                  <a:cubicBezTo>
                    <a:pt x="1250" y="494"/>
                    <a:pt x="1230" y="396"/>
                    <a:pt x="1220" y="319"/>
                  </a:cubicBezTo>
                  <a:cubicBezTo>
                    <a:pt x="1210" y="242"/>
                    <a:pt x="1198" y="162"/>
                    <a:pt x="1167" y="89"/>
                  </a:cubicBezTo>
                  <a:cubicBezTo>
                    <a:pt x="1170" y="62"/>
                    <a:pt x="1155" y="31"/>
                    <a:pt x="1126" y="21"/>
                  </a:cubicBezTo>
                  <a:cubicBezTo>
                    <a:pt x="1124" y="20"/>
                    <a:pt x="1123" y="20"/>
                    <a:pt x="1120" y="20"/>
                  </a:cubicBezTo>
                  <a:cubicBezTo>
                    <a:pt x="1110" y="13"/>
                    <a:pt x="1099" y="10"/>
                    <a:pt x="1088" y="10"/>
                  </a:cubicBezTo>
                  <a:cubicBezTo>
                    <a:pt x="1086" y="10"/>
                    <a:pt x="1084" y="10"/>
                    <a:pt x="1083" y="11"/>
                  </a:cubicBezTo>
                  <a:cubicBezTo>
                    <a:pt x="1051" y="4"/>
                    <a:pt x="1017" y="1"/>
                    <a:pt x="9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1" name="Google Shape;1381;p39"/>
            <p:cNvSpPr/>
            <p:nvPr/>
          </p:nvSpPr>
          <p:spPr>
            <a:xfrm>
              <a:off x="4729317" y="1096093"/>
              <a:ext cx="64401" cy="57460"/>
            </a:xfrm>
            <a:custGeom>
              <a:rect b="b" l="l" r="r" t="t"/>
              <a:pathLst>
                <a:path extrusionOk="0" h="1838" w="2060">
                  <a:moveTo>
                    <a:pt x="1066" y="380"/>
                  </a:moveTo>
                  <a:cubicBezTo>
                    <a:pt x="1221" y="380"/>
                    <a:pt x="1365" y="461"/>
                    <a:pt x="1438" y="645"/>
                  </a:cubicBezTo>
                  <a:cubicBezTo>
                    <a:pt x="1554" y="945"/>
                    <a:pt x="1353" y="1288"/>
                    <a:pt x="1063" y="1396"/>
                  </a:cubicBezTo>
                  <a:cubicBezTo>
                    <a:pt x="999" y="1420"/>
                    <a:pt x="937" y="1431"/>
                    <a:pt x="879" y="1431"/>
                  </a:cubicBezTo>
                  <a:cubicBezTo>
                    <a:pt x="647" y="1431"/>
                    <a:pt x="470" y="1255"/>
                    <a:pt x="471" y="989"/>
                  </a:cubicBezTo>
                  <a:cubicBezTo>
                    <a:pt x="473" y="804"/>
                    <a:pt x="567" y="650"/>
                    <a:pt x="693" y="525"/>
                  </a:cubicBezTo>
                  <a:cubicBezTo>
                    <a:pt x="697" y="523"/>
                    <a:pt x="702" y="521"/>
                    <a:pt x="706" y="518"/>
                  </a:cubicBezTo>
                  <a:cubicBezTo>
                    <a:pt x="814" y="429"/>
                    <a:pt x="944" y="380"/>
                    <a:pt x="1066" y="380"/>
                  </a:cubicBezTo>
                  <a:close/>
                  <a:moveTo>
                    <a:pt x="1083" y="0"/>
                  </a:moveTo>
                  <a:cubicBezTo>
                    <a:pt x="936" y="0"/>
                    <a:pt x="794" y="43"/>
                    <a:pt x="680" y="134"/>
                  </a:cubicBezTo>
                  <a:cubicBezTo>
                    <a:pt x="283" y="358"/>
                    <a:pt x="1" y="769"/>
                    <a:pt x="128" y="1250"/>
                  </a:cubicBezTo>
                  <a:cubicBezTo>
                    <a:pt x="230" y="1636"/>
                    <a:pt x="555" y="1837"/>
                    <a:pt x="901" y="1837"/>
                  </a:cubicBezTo>
                  <a:cubicBezTo>
                    <a:pt x="1077" y="1837"/>
                    <a:pt x="1258" y="1785"/>
                    <a:pt x="1419" y="1679"/>
                  </a:cubicBezTo>
                  <a:cubicBezTo>
                    <a:pt x="1876" y="1375"/>
                    <a:pt x="2059" y="734"/>
                    <a:pt x="1692" y="286"/>
                  </a:cubicBezTo>
                  <a:cubicBezTo>
                    <a:pt x="1538" y="100"/>
                    <a:pt x="1306" y="0"/>
                    <a:pt x="10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2" name="Google Shape;1382;p39"/>
            <p:cNvSpPr/>
            <p:nvPr/>
          </p:nvSpPr>
          <p:spPr>
            <a:xfrm>
              <a:off x="4802594" y="1027005"/>
              <a:ext cx="103729" cy="93819"/>
            </a:xfrm>
            <a:custGeom>
              <a:rect b="b" l="l" r="r" t="t"/>
              <a:pathLst>
                <a:path extrusionOk="0" h="3001" w="3318">
                  <a:moveTo>
                    <a:pt x="1599" y="391"/>
                  </a:moveTo>
                  <a:cubicBezTo>
                    <a:pt x="1748" y="391"/>
                    <a:pt x="1901" y="424"/>
                    <a:pt x="2058" y="506"/>
                  </a:cubicBezTo>
                  <a:cubicBezTo>
                    <a:pt x="2790" y="886"/>
                    <a:pt x="2566" y="1667"/>
                    <a:pt x="2097" y="2158"/>
                  </a:cubicBezTo>
                  <a:cubicBezTo>
                    <a:pt x="1890" y="2373"/>
                    <a:pt x="1591" y="2636"/>
                    <a:pt x="1270" y="2639"/>
                  </a:cubicBezTo>
                  <a:cubicBezTo>
                    <a:pt x="1267" y="2639"/>
                    <a:pt x="1265" y="2639"/>
                    <a:pt x="1262" y="2639"/>
                  </a:cubicBezTo>
                  <a:cubicBezTo>
                    <a:pt x="856" y="2639"/>
                    <a:pt x="576" y="2292"/>
                    <a:pt x="489" y="1930"/>
                  </a:cubicBezTo>
                  <a:cubicBezTo>
                    <a:pt x="388" y="1506"/>
                    <a:pt x="478" y="972"/>
                    <a:pt x="784" y="660"/>
                  </a:cubicBezTo>
                  <a:cubicBezTo>
                    <a:pt x="1044" y="514"/>
                    <a:pt x="1314" y="391"/>
                    <a:pt x="1599" y="391"/>
                  </a:cubicBezTo>
                  <a:close/>
                  <a:moveTo>
                    <a:pt x="1579" y="1"/>
                  </a:moveTo>
                  <a:cubicBezTo>
                    <a:pt x="1087" y="1"/>
                    <a:pt x="593" y="235"/>
                    <a:pt x="308" y="667"/>
                  </a:cubicBezTo>
                  <a:cubicBezTo>
                    <a:pt x="295" y="684"/>
                    <a:pt x="291" y="704"/>
                    <a:pt x="290" y="724"/>
                  </a:cubicBezTo>
                  <a:cubicBezTo>
                    <a:pt x="66" y="1102"/>
                    <a:pt x="0" y="1600"/>
                    <a:pt x="106" y="2036"/>
                  </a:cubicBezTo>
                  <a:cubicBezTo>
                    <a:pt x="260" y="2669"/>
                    <a:pt x="729" y="3001"/>
                    <a:pt x="1245" y="3001"/>
                  </a:cubicBezTo>
                  <a:cubicBezTo>
                    <a:pt x="1537" y="3001"/>
                    <a:pt x="1843" y="2895"/>
                    <a:pt x="2117" y="2679"/>
                  </a:cubicBezTo>
                  <a:cubicBezTo>
                    <a:pt x="2796" y="2144"/>
                    <a:pt x="3318" y="1140"/>
                    <a:pt x="2596" y="412"/>
                  </a:cubicBezTo>
                  <a:cubicBezTo>
                    <a:pt x="2318" y="133"/>
                    <a:pt x="1949" y="1"/>
                    <a:pt x="15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3" name="Google Shape;1383;p39"/>
            <p:cNvSpPr/>
            <p:nvPr/>
          </p:nvSpPr>
          <p:spPr>
            <a:xfrm>
              <a:off x="4743947" y="1107941"/>
              <a:ext cx="33951" cy="32888"/>
            </a:xfrm>
            <a:custGeom>
              <a:rect b="b" l="l" r="r" t="t"/>
              <a:pathLst>
                <a:path extrusionOk="0" h="1052" w="1086">
                  <a:moveTo>
                    <a:pt x="596" y="1"/>
                  </a:moveTo>
                  <a:cubicBezTo>
                    <a:pt x="474" y="1"/>
                    <a:pt x="345" y="50"/>
                    <a:pt x="237" y="139"/>
                  </a:cubicBezTo>
                  <a:cubicBezTo>
                    <a:pt x="232" y="141"/>
                    <a:pt x="229" y="144"/>
                    <a:pt x="224" y="146"/>
                  </a:cubicBezTo>
                  <a:cubicBezTo>
                    <a:pt x="97" y="272"/>
                    <a:pt x="3" y="425"/>
                    <a:pt x="2" y="610"/>
                  </a:cubicBezTo>
                  <a:cubicBezTo>
                    <a:pt x="1" y="876"/>
                    <a:pt x="178" y="1052"/>
                    <a:pt x="410" y="1052"/>
                  </a:cubicBezTo>
                  <a:cubicBezTo>
                    <a:pt x="468" y="1052"/>
                    <a:pt x="530" y="1041"/>
                    <a:pt x="594" y="1017"/>
                  </a:cubicBezTo>
                  <a:cubicBezTo>
                    <a:pt x="883" y="909"/>
                    <a:pt x="1085" y="564"/>
                    <a:pt x="969" y="266"/>
                  </a:cubicBezTo>
                  <a:cubicBezTo>
                    <a:pt x="896" y="82"/>
                    <a:pt x="752" y="1"/>
                    <a:pt x="59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4" name="Google Shape;1384;p39"/>
            <p:cNvSpPr/>
            <p:nvPr/>
          </p:nvSpPr>
          <p:spPr>
            <a:xfrm>
              <a:off x="4814723" y="1039197"/>
              <a:ext cx="75093" cy="70309"/>
            </a:xfrm>
            <a:custGeom>
              <a:rect b="b" l="l" r="r" t="t"/>
              <a:pathLst>
                <a:path extrusionOk="0" h="2249" w="2402">
                  <a:moveTo>
                    <a:pt x="1211" y="0"/>
                  </a:moveTo>
                  <a:cubicBezTo>
                    <a:pt x="927" y="0"/>
                    <a:pt x="656" y="123"/>
                    <a:pt x="396" y="270"/>
                  </a:cubicBezTo>
                  <a:cubicBezTo>
                    <a:pt x="90" y="582"/>
                    <a:pt x="1" y="1116"/>
                    <a:pt x="101" y="1540"/>
                  </a:cubicBezTo>
                  <a:cubicBezTo>
                    <a:pt x="186" y="1902"/>
                    <a:pt x="467" y="2249"/>
                    <a:pt x="874" y="2249"/>
                  </a:cubicBezTo>
                  <a:cubicBezTo>
                    <a:pt x="877" y="2249"/>
                    <a:pt x="879" y="2249"/>
                    <a:pt x="882" y="2249"/>
                  </a:cubicBezTo>
                  <a:cubicBezTo>
                    <a:pt x="1203" y="2245"/>
                    <a:pt x="1502" y="1983"/>
                    <a:pt x="1709" y="1768"/>
                  </a:cubicBezTo>
                  <a:cubicBezTo>
                    <a:pt x="2178" y="1277"/>
                    <a:pt x="2402" y="496"/>
                    <a:pt x="1670" y="116"/>
                  </a:cubicBezTo>
                  <a:cubicBezTo>
                    <a:pt x="1513" y="34"/>
                    <a:pt x="1360" y="0"/>
                    <a:pt x="121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5" name="Google Shape;1385;p39"/>
            <p:cNvSpPr/>
            <p:nvPr/>
          </p:nvSpPr>
          <p:spPr>
            <a:xfrm>
              <a:off x="4525711" y="1485674"/>
              <a:ext cx="41267" cy="32607"/>
            </a:xfrm>
            <a:custGeom>
              <a:rect b="b" l="l" r="r" t="t"/>
              <a:pathLst>
                <a:path extrusionOk="0" h="1043" w="1320">
                  <a:moveTo>
                    <a:pt x="1128" y="1"/>
                  </a:moveTo>
                  <a:cubicBezTo>
                    <a:pt x="931" y="84"/>
                    <a:pt x="728" y="151"/>
                    <a:pt x="542" y="260"/>
                  </a:cubicBezTo>
                  <a:cubicBezTo>
                    <a:pt x="346" y="376"/>
                    <a:pt x="188" y="546"/>
                    <a:pt x="1" y="668"/>
                  </a:cubicBezTo>
                  <a:cubicBezTo>
                    <a:pt x="34" y="730"/>
                    <a:pt x="64" y="793"/>
                    <a:pt x="105" y="853"/>
                  </a:cubicBezTo>
                  <a:cubicBezTo>
                    <a:pt x="157" y="928"/>
                    <a:pt x="223" y="989"/>
                    <a:pt x="298" y="1042"/>
                  </a:cubicBezTo>
                  <a:cubicBezTo>
                    <a:pt x="440" y="911"/>
                    <a:pt x="605" y="803"/>
                    <a:pt x="771" y="704"/>
                  </a:cubicBezTo>
                  <a:cubicBezTo>
                    <a:pt x="939" y="605"/>
                    <a:pt x="1127" y="489"/>
                    <a:pt x="1319" y="438"/>
                  </a:cubicBezTo>
                  <a:cubicBezTo>
                    <a:pt x="1301" y="376"/>
                    <a:pt x="1294" y="306"/>
                    <a:pt x="1272" y="249"/>
                  </a:cubicBezTo>
                  <a:cubicBezTo>
                    <a:pt x="1237" y="156"/>
                    <a:pt x="1178" y="83"/>
                    <a:pt x="1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6" name="Google Shape;1386;p39"/>
            <p:cNvSpPr/>
            <p:nvPr/>
          </p:nvSpPr>
          <p:spPr>
            <a:xfrm>
              <a:off x="4571071" y="1760806"/>
              <a:ext cx="21509" cy="16382"/>
            </a:xfrm>
            <a:custGeom>
              <a:rect b="b" l="l" r="r" t="t"/>
              <a:pathLst>
                <a:path extrusionOk="0" h="524" w="688">
                  <a:moveTo>
                    <a:pt x="402" y="0"/>
                  </a:moveTo>
                  <a:cubicBezTo>
                    <a:pt x="378" y="0"/>
                    <a:pt x="353" y="6"/>
                    <a:pt x="326" y="18"/>
                  </a:cubicBezTo>
                  <a:cubicBezTo>
                    <a:pt x="314" y="49"/>
                    <a:pt x="288" y="75"/>
                    <a:pt x="246" y="90"/>
                  </a:cubicBezTo>
                  <a:cubicBezTo>
                    <a:pt x="233" y="93"/>
                    <a:pt x="221" y="100"/>
                    <a:pt x="210" y="106"/>
                  </a:cubicBezTo>
                  <a:cubicBezTo>
                    <a:pt x="201" y="112"/>
                    <a:pt x="194" y="116"/>
                    <a:pt x="186" y="118"/>
                  </a:cubicBezTo>
                  <a:cubicBezTo>
                    <a:pt x="0" y="236"/>
                    <a:pt x="141" y="524"/>
                    <a:pt x="338" y="524"/>
                  </a:cubicBezTo>
                  <a:cubicBezTo>
                    <a:pt x="384" y="524"/>
                    <a:pt x="434" y="508"/>
                    <a:pt x="483" y="470"/>
                  </a:cubicBezTo>
                  <a:cubicBezTo>
                    <a:pt x="688" y="314"/>
                    <a:pt x="583" y="0"/>
                    <a:pt x="40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7" name="Google Shape;1387;p39"/>
            <p:cNvSpPr/>
            <p:nvPr/>
          </p:nvSpPr>
          <p:spPr>
            <a:xfrm>
              <a:off x="4669795" y="1190878"/>
              <a:ext cx="156781" cy="78531"/>
            </a:xfrm>
            <a:custGeom>
              <a:rect b="b" l="l" r="r" t="t"/>
              <a:pathLst>
                <a:path extrusionOk="0" h="2512" w="5015">
                  <a:moveTo>
                    <a:pt x="2356" y="249"/>
                  </a:moveTo>
                  <a:cubicBezTo>
                    <a:pt x="2937" y="249"/>
                    <a:pt x="3518" y="359"/>
                    <a:pt x="4028" y="584"/>
                  </a:cubicBezTo>
                  <a:cubicBezTo>
                    <a:pt x="4036" y="587"/>
                    <a:pt x="4040" y="594"/>
                    <a:pt x="4049" y="597"/>
                  </a:cubicBezTo>
                  <a:cubicBezTo>
                    <a:pt x="4163" y="579"/>
                    <a:pt x="4276" y="559"/>
                    <a:pt x="4392" y="535"/>
                  </a:cubicBezTo>
                  <a:cubicBezTo>
                    <a:pt x="4405" y="532"/>
                    <a:pt x="4417" y="531"/>
                    <a:pt x="4428" y="531"/>
                  </a:cubicBezTo>
                  <a:cubicBezTo>
                    <a:pt x="4588" y="531"/>
                    <a:pt x="4642" y="769"/>
                    <a:pt x="4471" y="821"/>
                  </a:cubicBezTo>
                  <a:cubicBezTo>
                    <a:pt x="3930" y="989"/>
                    <a:pt x="3381" y="1067"/>
                    <a:pt x="2832" y="1067"/>
                  </a:cubicBezTo>
                  <a:cubicBezTo>
                    <a:pt x="2068" y="1067"/>
                    <a:pt x="1306" y="916"/>
                    <a:pt x="572" y="648"/>
                  </a:cubicBezTo>
                  <a:cubicBezTo>
                    <a:pt x="451" y="605"/>
                    <a:pt x="484" y="429"/>
                    <a:pt x="595" y="429"/>
                  </a:cubicBezTo>
                  <a:cubicBezTo>
                    <a:pt x="606" y="429"/>
                    <a:pt x="618" y="431"/>
                    <a:pt x="630" y="435"/>
                  </a:cubicBezTo>
                  <a:cubicBezTo>
                    <a:pt x="714" y="461"/>
                    <a:pt x="796" y="480"/>
                    <a:pt x="878" y="501"/>
                  </a:cubicBezTo>
                  <a:cubicBezTo>
                    <a:pt x="1337" y="334"/>
                    <a:pt x="1846" y="249"/>
                    <a:pt x="2356" y="249"/>
                  </a:cubicBezTo>
                  <a:close/>
                  <a:moveTo>
                    <a:pt x="2108" y="0"/>
                  </a:moveTo>
                  <a:cubicBezTo>
                    <a:pt x="1484" y="0"/>
                    <a:pt x="854" y="88"/>
                    <a:pt x="215" y="277"/>
                  </a:cubicBezTo>
                  <a:cubicBezTo>
                    <a:pt x="108" y="790"/>
                    <a:pt x="38" y="1302"/>
                    <a:pt x="0" y="1819"/>
                  </a:cubicBezTo>
                  <a:cubicBezTo>
                    <a:pt x="793" y="2166"/>
                    <a:pt x="1589" y="2432"/>
                    <a:pt x="2496" y="2496"/>
                  </a:cubicBezTo>
                  <a:cubicBezTo>
                    <a:pt x="2637" y="2506"/>
                    <a:pt x="2777" y="2511"/>
                    <a:pt x="2915" y="2511"/>
                  </a:cubicBezTo>
                  <a:cubicBezTo>
                    <a:pt x="3575" y="2511"/>
                    <a:pt x="4205" y="2403"/>
                    <a:pt x="4837" y="2255"/>
                  </a:cubicBezTo>
                  <a:cubicBezTo>
                    <a:pt x="4957" y="1708"/>
                    <a:pt x="5015" y="1162"/>
                    <a:pt x="4988" y="600"/>
                  </a:cubicBezTo>
                  <a:cubicBezTo>
                    <a:pt x="4043" y="216"/>
                    <a:pt x="3084" y="0"/>
                    <a:pt x="21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8" name="Google Shape;1388;p39"/>
            <p:cNvSpPr/>
            <p:nvPr/>
          </p:nvSpPr>
          <p:spPr>
            <a:xfrm>
              <a:off x="4536527" y="1669992"/>
              <a:ext cx="18382" cy="13318"/>
            </a:xfrm>
            <a:custGeom>
              <a:rect b="b" l="l" r="r" t="t"/>
              <a:pathLst>
                <a:path extrusionOk="0" h="426" w="588">
                  <a:moveTo>
                    <a:pt x="346" y="1"/>
                  </a:moveTo>
                  <a:cubicBezTo>
                    <a:pt x="341" y="1"/>
                    <a:pt x="336" y="1"/>
                    <a:pt x="331" y="1"/>
                  </a:cubicBezTo>
                  <a:cubicBezTo>
                    <a:pt x="313" y="33"/>
                    <a:pt x="282" y="58"/>
                    <a:pt x="232" y="62"/>
                  </a:cubicBezTo>
                  <a:cubicBezTo>
                    <a:pt x="88" y="70"/>
                    <a:pt x="1" y="217"/>
                    <a:pt x="88" y="340"/>
                  </a:cubicBezTo>
                  <a:cubicBezTo>
                    <a:pt x="130" y="399"/>
                    <a:pt x="197" y="426"/>
                    <a:pt x="265" y="426"/>
                  </a:cubicBezTo>
                  <a:cubicBezTo>
                    <a:pt x="324" y="426"/>
                    <a:pt x="384" y="406"/>
                    <a:pt x="430" y="369"/>
                  </a:cubicBezTo>
                  <a:cubicBezTo>
                    <a:pt x="587" y="241"/>
                    <a:pt x="515" y="1"/>
                    <a:pt x="34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9" name="Google Shape;1389;p39"/>
            <p:cNvSpPr/>
            <p:nvPr/>
          </p:nvSpPr>
          <p:spPr>
            <a:xfrm>
              <a:off x="4750762" y="1676525"/>
              <a:ext cx="15725" cy="15287"/>
            </a:xfrm>
            <a:custGeom>
              <a:rect b="b" l="l" r="r" t="t"/>
              <a:pathLst>
                <a:path extrusionOk="0" h="489" w="503">
                  <a:moveTo>
                    <a:pt x="266" y="0"/>
                  </a:moveTo>
                  <a:cubicBezTo>
                    <a:pt x="155" y="30"/>
                    <a:pt x="40" y="97"/>
                    <a:pt x="20" y="220"/>
                  </a:cubicBezTo>
                  <a:cubicBezTo>
                    <a:pt x="1" y="336"/>
                    <a:pt x="92" y="462"/>
                    <a:pt x="207" y="485"/>
                  </a:cubicBezTo>
                  <a:cubicBezTo>
                    <a:pt x="220" y="487"/>
                    <a:pt x="233" y="488"/>
                    <a:pt x="246" y="488"/>
                  </a:cubicBezTo>
                  <a:cubicBezTo>
                    <a:pt x="358" y="488"/>
                    <a:pt x="467" y="400"/>
                    <a:pt x="483" y="289"/>
                  </a:cubicBezTo>
                  <a:cubicBezTo>
                    <a:pt x="503" y="159"/>
                    <a:pt x="399" y="34"/>
                    <a:pt x="278" y="6"/>
                  </a:cubicBezTo>
                  <a:cubicBezTo>
                    <a:pt x="274" y="4"/>
                    <a:pt x="272" y="1"/>
                    <a:pt x="26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0" name="Google Shape;1390;p39"/>
            <p:cNvSpPr/>
            <p:nvPr/>
          </p:nvSpPr>
          <p:spPr>
            <a:xfrm>
              <a:off x="4588577" y="1464354"/>
              <a:ext cx="28949" cy="21008"/>
            </a:xfrm>
            <a:custGeom>
              <a:rect b="b" l="l" r="r" t="t"/>
              <a:pathLst>
                <a:path extrusionOk="0" h="672" w="926">
                  <a:moveTo>
                    <a:pt x="887" y="1"/>
                  </a:moveTo>
                  <a:cubicBezTo>
                    <a:pt x="761" y="36"/>
                    <a:pt x="624" y="41"/>
                    <a:pt x="499" y="83"/>
                  </a:cubicBezTo>
                  <a:cubicBezTo>
                    <a:pt x="319" y="141"/>
                    <a:pt x="163" y="235"/>
                    <a:pt x="1" y="325"/>
                  </a:cubicBezTo>
                  <a:cubicBezTo>
                    <a:pt x="30" y="446"/>
                    <a:pt x="73" y="559"/>
                    <a:pt x="129" y="671"/>
                  </a:cubicBezTo>
                  <a:cubicBezTo>
                    <a:pt x="343" y="510"/>
                    <a:pt x="661" y="364"/>
                    <a:pt x="925" y="353"/>
                  </a:cubicBezTo>
                  <a:cubicBezTo>
                    <a:pt x="917" y="299"/>
                    <a:pt x="921" y="240"/>
                    <a:pt x="916" y="188"/>
                  </a:cubicBezTo>
                  <a:cubicBezTo>
                    <a:pt x="909" y="126"/>
                    <a:pt x="896" y="63"/>
                    <a:pt x="8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1" name="Google Shape;1391;p39"/>
            <p:cNvSpPr/>
            <p:nvPr/>
          </p:nvSpPr>
          <p:spPr>
            <a:xfrm>
              <a:off x="4742822" y="1771654"/>
              <a:ext cx="22603" cy="19101"/>
            </a:xfrm>
            <a:custGeom>
              <a:rect b="b" l="l" r="r" t="t"/>
              <a:pathLst>
                <a:path extrusionOk="0" h="611" w="723">
                  <a:moveTo>
                    <a:pt x="463" y="0"/>
                  </a:moveTo>
                  <a:cubicBezTo>
                    <a:pt x="445" y="0"/>
                    <a:pt x="429" y="3"/>
                    <a:pt x="414" y="10"/>
                  </a:cubicBezTo>
                  <a:cubicBezTo>
                    <a:pt x="404" y="15"/>
                    <a:pt x="393" y="16"/>
                    <a:pt x="383" y="19"/>
                  </a:cubicBezTo>
                  <a:cubicBezTo>
                    <a:pt x="278" y="72"/>
                    <a:pt x="172" y="136"/>
                    <a:pt x="107" y="229"/>
                  </a:cubicBezTo>
                  <a:cubicBezTo>
                    <a:pt x="1" y="381"/>
                    <a:pt x="98" y="572"/>
                    <a:pt x="274" y="605"/>
                  </a:cubicBezTo>
                  <a:cubicBezTo>
                    <a:pt x="293" y="609"/>
                    <a:pt x="313" y="610"/>
                    <a:pt x="332" y="610"/>
                  </a:cubicBezTo>
                  <a:cubicBezTo>
                    <a:pt x="501" y="610"/>
                    <a:pt x="655" y="475"/>
                    <a:pt x="700" y="315"/>
                  </a:cubicBezTo>
                  <a:cubicBezTo>
                    <a:pt x="722" y="237"/>
                    <a:pt x="716" y="156"/>
                    <a:pt x="662" y="94"/>
                  </a:cubicBezTo>
                  <a:cubicBezTo>
                    <a:pt x="624" y="50"/>
                    <a:pt x="535" y="0"/>
                    <a:pt x="46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2" name="Google Shape;1392;p39"/>
            <p:cNvSpPr/>
            <p:nvPr/>
          </p:nvSpPr>
          <p:spPr>
            <a:xfrm>
              <a:off x="4372779" y="1285788"/>
              <a:ext cx="655074" cy="645070"/>
            </a:xfrm>
            <a:custGeom>
              <a:rect b="b" l="l" r="r" t="t"/>
              <a:pathLst>
                <a:path extrusionOk="0" h="20634" w="20954">
                  <a:moveTo>
                    <a:pt x="7739" y="5545"/>
                  </a:moveTo>
                  <a:cubicBezTo>
                    <a:pt x="7774" y="5545"/>
                    <a:pt x="7808" y="5548"/>
                    <a:pt x="7841" y="5556"/>
                  </a:cubicBezTo>
                  <a:cubicBezTo>
                    <a:pt x="7843" y="5555"/>
                    <a:pt x="7845" y="5555"/>
                    <a:pt x="7847" y="5555"/>
                  </a:cubicBezTo>
                  <a:cubicBezTo>
                    <a:pt x="7858" y="5555"/>
                    <a:pt x="7868" y="5558"/>
                    <a:pt x="7878" y="5565"/>
                  </a:cubicBezTo>
                  <a:cubicBezTo>
                    <a:pt x="7881" y="5566"/>
                    <a:pt x="7882" y="5566"/>
                    <a:pt x="7885" y="5566"/>
                  </a:cubicBezTo>
                  <a:cubicBezTo>
                    <a:pt x="7912" y="5576"/>
                    <a:pt x="7928" y="5607"/>
                    <a:pt x="7925" y="5634"/>
                  </a:cubicBezTo>
                  <a:cubicBezTo>
                    <a:pt x="7955" y="5706"/>
                    <a:pt x="7969" y="5787"/>
                    <a:pt x="7979" y="5864"/>
                  </a:cubicBezTo>
                  <a:cubicBezTo>
                    <a:pt x="7989" y="5941"/>
                    <a:pt x="8008" y="6038"/>
                    <a:pt x="7979" y="6114"/>
                  </a:cubicBezTo>
                  <a:cubicBezTo>
                    <a:pt x="7989" y="6140"/>
                    <a:pt x="7984" y="6170"/>
                    <a:pt x="7951" y="6187"/>
                  </a:cubicBezTo>
                  <a:cubicBezTo>
                    <a:pt x="7816" y="6254"/>
                    <a:pt x="7663" y="6276"/>
                    <a:pt x="7521" y="6327"/>
                  </a:cubicBezTo>
                  <a:cubicBezTo>
                    <a:pt x="7350" y="6389"/>
                    <a:pt x="7193" y="6477"/>
                    <a:pt x="7027" y="6547"/>
                  </a:cubicBezTo>
                  <a:cubicBezTo>
                    <a:pt x="7019" y="6550"/>
                    <a:pt x="7011" y="6552"/>
                    <a:pt x="7002" y="6552"/>
                  </a:cubicBezTo>
                  <a:cubicBezTo>
                    <a:pt x="6995" y="6552"/>
                    <a:pt x="6987" y="6550"/>
                    <a:pt x="6980" y="6548"/>
                  </a:cubicBezTo>
                  <a:cubicBezTo>
                    <a:pt x="6959" y="6546"/>
                    <a:pt x="6936" y="6536"/>
                    <a:pt x="6922" y="6511"/>
                  </a:cubicBezTo>
                  <a:cubicBezTo>
                    <a:pt x="6825" y="6360"/>
                    <a:pt x="6778" y="6191"/>
                    <a:pt x="6763" y="6015"/>
                  </a:cubicBezTo>
                  <a:cubicBezTo>
                    <a:pt x="6759" y="5983"/>
                    <a:pt x="6780" y="5962"/>
                    <a:pt x="6806" y="5953"/>
                  </a:cubicBezTo>
                  <a:cubicBezTo>
                    <a:pt x="6941" y="5817"/>
                    <a:pt x="7115" y="5721"/>
                    <a:pt x="7294" y="5654"/>
                  </a:cubicBezTo>
                  <a:cubicBezTo>
                    <a:pt x="7421" y="5605"/>
                    <a:pt x="7588" y="5545"/>
                    <a:pt x="7739" y="5545"/>
                  </a:cubicBezTo>
                  <a:close/>
                  <a:moveTo>
                    <a:pt x="6074" y="6246"/>
                  </a:moveTo>
                  <a:cubicBezTo>
                    <a:pt x="6093" y="6246"/>
                    <a:pt x="6113" y="6251"/>
                    <a:pt x="6130" y="6266"/>
                  </a:cubicBezTo>
                  <a:cubicBezTo>
                    <a:pt x="6223" y="6340"/>
                    <a:pt x="6280" y="6470"/>
                    <a:pt x="6319" y="6579"/>
                  </a:cubicBezTo>
                  <a:cubicBezTo>
                    <a:pt x="6352" y="6672"/>
                    <a:pt x="6393" y="6802"/>
                    <a:pt x="6351" y="6897"/>
                  </a:cubicBezTo>
                  <a:cubicBezTo>
                    <a:pt x="6351" y="6899"/>
                    <a:pt x="6351" y="6899"/>
                    <a:pt x="6349" y="6900"/>
                  </a:cubicBezTo>
                  <a:cubicBezTo>
                    <a:pt x="6348" y="6904"/>
                    <a:pt x="6348" y="6910"/>
                    <a:pt x="6345" y="6914"/>
                  </a:cubicBezTo>
                  <a:cubicBezTo>
                    <a:pt x="6338" y="6925"/>
                    <a:pt x="6332" y="6931"/>
                    <a:pt x="6323" y="6936"/>
                  </a:cubicBezTo>
                  <a:cubicBezTo>
                    <a:pt x="6321" y="6937"/>
                    <a:pt x="6321" y="6938"/>
                    <a:pt x="6320" y="6938"/>
                  </a:cubicBezTo>
                  <a:cubicBezTo>
                    <a:pt x="6144" y="7060"/>
                    <a:pt x="5930" y="7131"/>
                    <a:pt x="5744" y="7239"/>
                  </a:cubicBezTo>
                  <a:cubicBezTo>
                    <a:pt x="5556" y="7349"/>
                    <a:pt x="5382" y="7478"/>
                    <a:pt x="5195" y="7587"/>
                  </a:cubicBezTo>
                  <a:cubicBezTo>
                    <a:pt x="5190" y="7589"/>
                    <a:pt x="5186" y="7623"/>
                    <a:pt x="5181" y="7625"/>
                  </a:cubicBezTo>
                  <a:cubicBezTo>
                    <a:pt x="5179" y="7626"/>
                    <a:pt x="5176" y="7660"/>
                    <a:pt x="5174" y="7660"/>
                  </a:cubicBezTo>
                  <a:lnTo>
                    <a:pt x="5172" y="7660"/>
                  </a:lnTo>
                  <a:cubicBezTo>
                    <a:pt x="5155" y="7660"/>
                    <a:pt x="5135" y="7630"/>
                    <a:pt x="5114" y="7615"/>
                  </a:cubicBezTo>
                  <a:cubicBezTo>
                    <a:pt x="4940" y="7505"/>
                    <a:pt x="4752" y="7279"/>
                    <a:pt x="4750" y="7061"/>
                  </a:cubicBezTo>
                  <a:cubicBezTo>
                    <a:pt x="4753" y="7060"/>
                    <a:pt x="4754" y="7044"/>
                    <a:pt x="4754" y="7041"/>
                  </a:cubicBezTo>
                  <a:cubicBezTo>
                    <a:pt x="4753" y="7030"/>
                    <a:pt x="4754" y="7017"/>
                    <a:pt x="4762" y="7005"/>
                  </a:cubicBezTo>
                  <a:cubicBezTo>
                    <a:pt x="4973" y="6610"/>
                    <a:pt x="5633" y="6276"/>
                    <a:pt x="6068" y="6246"/>
                  </a:cubicBezTo>
                  <a:cubicBezTo>
                    <a:pt x="6070" y="6246"/>
                    <a:pt x="6072" y="6246"/>
                    <a:pt x="6074" y="6246"/>
                  </a:cubicBezTo>
                  <a:close/>
                  <a:moveTo>
                    <a:pt x="5302" y="8988"/>
                  </a:moveTo>
                  <a:cubicBezTo>
                    <a:pt x="6169" y="8988"/>
                    <a:pt x="7036" y="9176"/>
                    <a:pt x="7784" y="9540"/>
                  </a:cubicBezTo>
                  <a:cubicBezTo>
                    <a:pt x="7819" y="9542"/>
                    <a:pt x="7854" y="9542"/>
                    <a:pt x="7889" y="9542"/>
                  </a:cubicBezTo>
                  <a:cubicBezTo>
                    <a:pt x="8714" y="9542"/>
                    <a:pt x="9641" y="9209"/>
                    <a:pt x="10454" y="9209"/>
                  </a:cubicBezTo>
                  <a:cubicBezTo>
                    <a:pt x="10975" y="9209"/>
                    <a:pt x="11450" y="9345"/>
                    <a:pt x="11823" y="9794"/>
                  </a:cubicBezTo>
                  <a:cubicBezTo>
                    <a:pt x="11989" y="9865"/>
                    <a:pt x="12166" y="9893"/>
                    <a:pt x="12348" y="9893"/>
                  </a:cubicBezTo>
                  <a:cubicBezTo>
                    <a:pt x="13000" y="9893"/>
                    <a:pt x="13733" y="9541"/>
                    <a:pt x="14361" y="9541"/>
                  </a:cubicBezTo>
                  <a:cubicBezTo>
                    <a:pt x="14374" y="9541"/>
                    <a:pt x="14387" y="9541"/>
                    <a:pt x="14399" y="9541"/>
                  </a:cubicBezTo>
                  <a:cubicBezTo>
                    <a:pt x="14821" y="9552"/>
                    <a:pt x="15213" y="9648"/>
                    <a:pt x="15573" y="9831"/>
                  </a:cubicBezTo>
                  <a:cubicBezTo>
                    <a:pt x="15583" y="9828"/>
                    <a:pt x="15594" y="9826"/>
                    <a:pt x="15606" y="9826"/>
                  </a:cubicBezTo>
                  <a:cubicBezTo>
                    <a:pt x="15630" y="9826"/>
                    <a:pt x="15655" y="9834"/>
                    <a:pt x="15680" y="9853"/>
                  </a:cubicBezTo>
                  <a:cubicBezTo>
                    <a:pt x="15971" y="10086"/>
                    <a:pt x="16289" y="10157"/>
                    <a:pt x="16621" y="10157"/>
                  </a:cubicBezTo>
                  <a:cubicBezTo>
                    <a:pt x="17144" y="10157"/>
                    <a:pt x="17700" y="9979"/>
                    <a:pt x="18231" y="9979"/>
                  </a:cubicBezTo>
                  <a:cubicBezTo>
                    <a:pt x="18486" y="9979"/>
                    <a:pt x="18736" y="10020"/>
                    <a:pt x="18974" y="10142"/>
                  </a:cubicBezTo>
                  <a:cubicBezTo>
                    <a:pt x="19236" y="10276"/>
                    <a:pt x="19425" y="10476"/>
                    <a:pt x="19514" y="10717"/>
                  </a:cubicBezTo>
                  <a:cubicBezTo>
                    <a:pt x="19514" y="10718"/>
                    <a:pt x="19516" y="10718"/>
                    <a:pt x="19516" y="10720"/>
                  </a:cubicBezTo>
                  <a:cubicBezTo>
                    <a:pt x="19516" y="10721"/>
                    <a:pt x="19517" y="10722"/>
                    <a:pt x="19517" y="10725"/>
                  </a:cubicBezTo>
                  <a:cubicBezTo>
                    <a:pt x="19526" y="10751"/>
                    <a:pt x="19534" y="10777"/>
                    <a:pt x="19542" y="10803"/>
                  </a:cubicBezTo>
                  <a:cubicBezTo>
                    <a:pt x="19580" y="10836"/>
                    <a:pt x="19605" y="10886"/>
                    <a:pt x="19601" y="10952"/>
                  </a:cubicBezTo>
                  <a:cubicBezTo>
                    <a:pt x="19445" y="13377"/>
                    <a:pt x="18962" y="15966"/>
                    <a:pt x="17129" y="17715"/>
                  </a:cubicBezTo>
                  <a:cubicBezTo>
                    <a:pt x="15285" y="19477"/>
                    <a:pt x="12662" y="19986"/>
                    <a:pt x="10183" y="19986"/>
                  </a:cubicBezTo>
                  <a:cubicBezTo>
                    <a:pt x="9991" y="19986"/>
                    <a:pt x="9800" y="19983"/>
                    <a:pt x="9610" y="19977"/>
                  </a:cubicBezTo>
                  <a:cubicBezTo>
                    <a:pt x="7085" y="19900"/>
                    <a:pt x="4342" y="19238"/>
                    <a:pt x="2738" y="17123"/>
                  </a:cubicBezTo>
                  <a:cubicBezTo>
                    <a:pt x="1171" y="15060"/>
                    <a:pt x="1219" y="12105"/>
                    <a:pt x="2346" y="9852"/>
                  </a:cubicBezTo>
                  <a:cubicBezTo>
                    <a:pt x="2365" y="9814"/>
                    <a:pt x="2396" y="9795"/>
                    <a:pt x="2431" y="9789"/>
                  </a:cubicBezTo>
                  <a:cubicBezTo>
                    <a:pt x="3259" y="9249"/>
                    <a:pt x="4280" y="8988"/>
                    <a:pt x="5302" y="8988"/>
                  </a:cubicBezTo>
                  <a:close/>
                  <a:moveTo>
                    <a:pt x="13716" y="1"/>
                  </a:moveTo>
                  <a:lnTo>
                    <a:pt x="13716" y="1"/>
                  </a:lnTo>
                  <a:cubicBezTo>
                    <a:pt x="13173" y="181"/>
                    <a:pt x="12528" y="273"/>
                    <a:pt x="11887" y="273"/>
                  </a:cubicBezTo>
                  <a:cubicBezTo>
                    <a:pt x="11278" y="273"/>
                    <a:pt x="10671" y="190"/>
                    <a:pt x="10155" y="22"/>
                  </a:cubicBezTo>
                  <a:cubicBezTo>
                    <a:pt x="10104" y="1313"/>
                    <a:pt x="9968" y="2640"/>
                    <a:pt x="9725" y="3920"/>
                  </a:cubicBezTo>
                  <a:lnTo>
                    <a:pt x="9655" y="4258"/>
                  </a:lnTo>
                  <a:lnTo>
                    <a:pt x="9289" y="4292"/>
                  </a:lnTo>
                  <a:cubicBezTo>
                    <a:pt x="5676" y="4686"/>
                    <a:pt x="2313" y="6731"/>
                    <a:pt x="1113" y="10344"/>
                  </a:cubicBezTo>
                  <a:cubicBezTo>
                    <a:pt x="0" y="13694"/>
                    <a:pt x="1373" y="17409"/>
                    <a:pt x="4493" y="19101"/>
                  </a:cubicBezTo>
                  <a:cubicBezTo>
                    <a:pt x="6323" y="20092"/>
                    <a:pt x="8494" y="20633"/>
                    <a:pt x="10644" y="20633"/>
                  </a:cubicBezTo>
                  <a:cubicBezTo>
                    <a:pt x="12324" y="20633"/>
                    <a:pt x="13990" y="20303"/>
                    <a:pt x="15472" y="19598"/>
                  </a:cubicBezTo>
                  <a:cubicBezTo>
                    <a:pt x="18690" y="18068"/>
                    <a:pt x="20954" y="14547"/>
                    <a:pt x="20068" y="10930"/>
                  </a:cubicBezTo>
                  <a:cubicBezTo>
                    <a:pt x="19287" y="7731"/>
                    <a:pt x="16441" y="6000"/>
                    <a:pt x="13546" y="4938"/>
                  </a:cubicBezTo>
                  <a:lnTo>
                    <a:pt x="13197" y="4813"/>
                  </a:lnTo>
                  <a:lnTo>
                    <a:pt x="13234" y="4402"/>
                  </a:lnTo>
                  <a:cubicBezTo>
                    <a:pt x="13295" y="3777"/>
                    <a:pt x="13373" y="3155"/>
                    <a:pt x="13438" y="2533"/>
                  </a:cubicBezTo>
                  <a:cubicBezTo>
                    <a:pt x="13527" y="1693"/>
                    <a:pt x="13588" y="839"/>
                    <a:pt x="137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3" name="Google Shape;1393;p39"/>
            <p:cNvSpPr/>
            <p:nvPr/>
          </p:nvSpPr>
          <p:spPr>
            <a:xfrm>
              <a:off x="4835887" y="1733734"/>
              <a:ext cx="13724" cy="12224"/>
            </a:xfrm>
            <a:custGeom>
              <a:rect b="b" l="l" r="r" t="t"/>
              <a:pathLst>
                <a:path extrusionOk="0" h="391" w="439">
                  <a:moveTo>
                    <a:pt x="320" y="1"/>
                  </a:moveTo>
                  <a:cubicBezTo>
                    <a:pt x="302" y="11"/>
                    <a:pt x="281" y="17"/>
                    <a:pt x="258" y="17"/>
                  </a:cubicBezTo>
                  <a:cubicBezTo>
                    <a:pt x="250" y="17"/>
                    <a:pt x="241" y="16"/>
                    <a:pt x="232" y="14"/>
                  </a:cubicBezTo>
                  <a:cubicBezTo>
                    <a:pt x="222" y="13"/>
                    <a:pt x="212" y="12"/>
                    <a:pt x="202" y="12"/>
                  </a:cubicBezTo>
                  <a:cubicBezTo>
                    <a:pt x="104" y="12"/>
                    <a:pt x="1" y="102"/>
                    <a:pt x="1" y="202"/>
                  </a:cubicBezTo>
                  <a:cubicBezTo>
                    <a:pt x="1" y="302"/>
                    <a:pt x="102" y="390"/>
                    <a:pt x="201" y="390"/>
                  </a:cubicBezTo>
                  <a:cubicBezTo>
                    <a:pt x="214" y="390"/>
                    <a:pt x="228" y="389"/>
                    <a:pt x="241" y="385"/>
                  </a:cubicBezTo>
                  <a:cubicBezTo>
                    <a:pt x="362" y="354"/>
                    <a:pt x="439" y="207"/>
                    <a:pt x="391" y="91"/>
                  </a:cubicBezTo>
                  <a:cubicBezTo>
                    <a:pt x="374" y="55"/>
                    <a:pt x="348" y="27"/>
                    <a:pt x="32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4" name="Google Shape;1394;p39"/>
            <p:cNvSpPr/>
            <p:nvPr/>
          </p:nvSpPr>
          <p:spPr>
            <a:xfrm>
              <a:off x="4455779" y="1580396"/>
              <a:ext cx="515831" cy="71810"/>
            </a:xfrm>
            <a:custGeom>
              <a:rect b="b" l="l" r="r" t="t"/>
              <a:pathLst>
                <a:path extrusionOk="0" h="2297" w="16500">
                  <a:moveTo>
                    <a:pt x="2809" y="0"/>
                  </a:moveTo>
                  <a:cubicBezTo>
                    <a:pt x="1924" y="0"/>
                    <a:pt x="1053" y="169"/>
                    <a:pt x="135" y="485"/>
                  </a:cubicBezTo>
                  <a:cubicBezTo>
                    <a:pt x="0" y="1746"/>
                    <a:pt x="1816" y="1443"/>
                    <a:pt x="2534" y="1538"/>
                  </a:cubicBezTo>
                  <a:cubicBezTo>
                    <a:pt x="3090" y="1611"/>
                    <a:pt x="3628" y="1796"/>
                    <a:pt x="4177" y="1910"/>
                  </a:cubicBezTo>
                  <a:cubicBezTo>
                    <a:pt x="4477" y="1973"/>
                    <a:pt x="4767" y="1997"/>
                    <a:pt x="5050" y="1997"/>
                  </a:cubicBezTo>
                  <a:cubicBezTo>
                    <a:pt x="6039" y="1997"/>
                    <a:pt x="6949" y="1698"/>
                    <a:pt x="7976" y="1678"/>
                  </a:cubicBezTo>
                  <a:cubicBezTo>
                    <a:pt x="8010" y="1677"/>
                    <a:pt x="8043" y="1677"/>
                    <a:pt x="8076" y="1677"/>
                  </a:cubicBezTo>
                  <a:cubicBezTo>
                    <a:pt x="9358" y="1677"/>
                    <a:pt x="10609" y="2171"/>
                    <a:pt x="11887" y="2265"/>
                  </a:cubicBezTo>
                  <a:cubicBezTo>
                    <a:pt x="12040" y="2277"/>
                    <a:pt x="12476" y="2296"/>
                    <a:pt x="13023" y="2296"/>
                  </a:cubicBezTo>
                  <a:cubicBezTo>
                    <a:pt x="14297" y="2296"/>
                    <a:pt x="16175" y="2190"/>
                    <a:pt x="16499" y="1627"/>
                  </a:cubicBezTo>
                  <a:cubicBezTo>
                    <a:pt x="16469" y="1502"/>
                    <a:pt x="16445" y="1375"/>
                    <a:pt x="16417" y="1250"/>
                  </a:cubicBezTo>
                  <a:cubicBezTo>
                    <a:pt x="16416" y="1241"/>
                    <a:pt x="16417" y="1234"/>
                    <a:pt x="16417" y="1224"/>
                  </a:cubicBezTo>
                  <a:cubicBezTo>
                    <a:pt x="16212" y="1006"/>
                    <a:pt x="15892" y="941"/>
                    <a:pt x="15542" y="941"/>
                  </a:cubicBezTo>
                  <a:cubicBezTo>
                    <a:pt x="15058" y="941"/>
                    <a:pt x="14515" y="1065"/>
                    <a:pt x="14136" y="1079"/>
                  </a:cubicBezTo>
                  <a:cubicBezTo>
                    <a:pt x="14103" y="1081"/>
                    <a:pt x="14070" y="1081"/>
                    <a:pt x="14038" y="1081"/>
                  </a:cubicBezTo>
                  <a:cubicBezTo>
                    <a:pt x="13745" y="1081"/>
                    <a:pt x="13495" y="1025"/>
                    <a:pt x="13265" y="901"/>
                  </a:cubicBezTo>
                  <a:cubicBezTo>
                    <a:pt x="13263" y="902"/>
                    <a:pt x="13260" y="902"/>
                    <a:pt x="13257" y="902"/>
                  </a:cubicBezTo>
                  <a:cubicBezTo>
                    <a:pt x="13242" y="902"/>
                    <a:pt x="13225" y="899"/>
                    <a:pt x="13209" y="892"/>
                  </a:cubicBezTo>
                  <a:cubicBezTo>
                    <a:pt x="12702" y="665"/>
                    <a:pt x="12203" y="477"/>
                    <a:pt x="11648" y="477"/>
                  </a:cubicBezTo>
                  <a:cubicBezTo>
                    <a:pt x="11590" y="477"/>
                    <a:pt x="11532" y="479"/>
                    <a:pt x="11473" y="483"/>
                  </a:cubicBezTo>
                  <a:cubicBezTo>
                    <a:pt x="10955" y="519"/>
                    <a:pt x="10475" y="771"/>
                    <a:pt x="9957" y="816"/>
                  </a:cubicBezTo>
                  <a:cubicBezTo>
                    <a:pt x="9898" y="821"/>
                    <a:pt x="9839" y="824"/>
                    <a:pt x="9781" y="824"/>
                  </a:cubicBezTo>
                  <a:cubicBezTo>
                    <a:pt x="9542" y="824"/>
                    <a:pt x="9324" y="779"/>
                    <a:pt x="9128" y="681"/>
                  </a:cubicBezTo>
                  <a:cubicBezTo>
                    <a:pt x="9098" y="679"/>
                    <a:pt x="9069" y="671"/>
                    <a:pt x="9044" y="650"/>
                  </a:cubicBezTo>
                  <a:cubicBezTo>
                    <a:pt x="8614" y="297"/>
                    <a:pt x="8152" y="189"/>
                    <a:pt x="7675" y="189"/>
                  </a:cubicBezTo>
                  <a:cubicBezTo>
                    <a:pt x="6940" y="189"/>
                    <a:pt x="6168" y="445"/>
                    <a:pt x="5418" y="445"/>
                  </a:cubicBezTo>
                  <a:cubicBezTo>
                    <a:pt x="5017" y="445"/>
                    <a:pt x="4622" y="371"/>
                    <a:pt x="4242" y="147"/>
                  </a:cubicBezTo>
                  <a:cubicBezTo>
                    <a:pt x="3754" y="48"/>
                    <a:pt x="3280" y="0"/>
                    <a:pt x="280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5" name="Google Shape;1395;p39"/>
            <p:cNvSpPr/>
            <p:nvPr/>
          </p:nvSpPr>
          <p:spPr>
            <a:xfrm>
              <a:off x="4418671" y="1601810"/>
              <a:ext cx="552408" cy="296431"/>
            </a:xfrm>
            <a:custGeom>
              <a:rect b="b" l="l" r="r" t="t"/>
              <a:pathLst>
                <a:path extrusionOk="0" h="9482" w="17670">
                  <a:moveTo>
                    <a:pt x="4141" y="1911"/>
                  </a:moveTo>
                  <a:cubicBezTo>
                    <a:pt x="4292" y="1911"/>
                    <a:pt x="4449" y="1993"/>
                    <a:pt x="4524" y="2123"/>
                  </a:cubicBezTo>
                  <a:cubicBezTo>
                    <a:pt x="4669" y="2372"/>
                    <a:pt x="4536" y="2709"/>
                    <a:pt x="4290" y="2834"/>
                  </a:cubicBezTo>
                  <a:cubicBezTo>
                    <a:pt x="4212" y="2873"/>
                    <a:pt x="4128" y="2892"/>
                    <a:pt x="4045" y="2892"/>
                  </a:cubicBezTo>
                  <a:cubicBezTo>
                    <a:pt x="3838" y="2892"/>
                    <a:pt x="3639" y="2773"/>
                    <a:pt x="3573" y="2555"/>
                  </a:cubicBezTo>
                  <a:cubicBezTo>
                    <a:pt x="3500" y="2319"/>
                    <a:pt x="3654" y="2050"/>
                    <a:pt x="3892" y="2008"/>
                  </a:cubicBezTo>
                  <a:cubicBezTo>
                    <a:pt x="3960" y="1941"/>
                    <a:pt x="4049" y="1911"/>
                    <a:pt x="4141" y="1911"/>
                  </a:cubicBezTo>
                  <a:close/>
                  <a:moveTo>
                    <a:pt x="10940" y="2164"/>
                  </a:moveTo>
                  <a:cubicBezTo>
                    <a:pt x="10948" y="2164"/>
                    <a:pt x="10956" y="2165"/>
                    <a:pt x="10964" y="2167"/>
                  </a:cubicBezTo>
                  <a:cubicBezTo>
                    <a:pt x="11234" y="2221"/>
                    <a:pt x="11432" y="2475"/>
                    <a:pt x="11371" y="2753"/>
                  </a:cubicBezTo>
                  <a:cubicBezTo>
                    <a:pt x="11323" y="2982"/>
                    <a:pt x="11102" y="3158"/>
                    <a:pt x="10870" y="3158"/>
                  </a:cubicBezTo>
                  <a:cubicBezTo>
                    <a:pt x="10846" y="3158"/>
                    <a:pt x="10821" y="3156"/>
                    <a:pt x="10797" y="3152"/>
                  </a:cubicBezTo>
                  <a:cubicBezTo>
                    <a:pt x="10533" y="3107"/>
                    <a:pt x="10334" y="2841"/>
                    <a:pt x="10375" y="2576"/>
                  </a:cubicBezTo>
                  <a:cubicBezTo>
                    <a:pt x="10410" y="2345"/>
                    <a:pt x="10609" y="2167"/>
                    <a:pt x="10835" y="2167"/>
                  </a:cubicBezTo>
                  <a:cubicBezTo>
                    <a:pt x="10857" y="2167"/>
                    <a:pt x="10879" y="2168"/>
                    <a:pt x="10901" y="2172"/>
                  </a:cubicBezTo>
                  <a:cubicBezTo>
                    <a:pt x="10912" y="2167"/>
                    <a:pt x="10925" y="2164"/>
                    <a:pt x="10940" y="2164"/>
                  </a:cubicBezTo>
                  <a:close/>
                  <a:moveTo>
                    <a:pt x="13559" y="3876"/>
                  </a:moveTo>
                  <a:cubicBezTo>
                    <a:pt x="13811" y="3876"/>
                    <a:pt x="14039" y="4097"/>
                    <a:pt x="14057" y="4354"/>
                  </a:cubicBezTo>
                  <a:cubicBezTo>
                    <a:pt x="14078" y="4643"/>
                    <a:pt x="13838" y="4923"/>
                    <a:pt x="13544" y="4923"/>
                  </a:cubicBezTo>
                  <a:cubicBezTo>
                    <a:pt x="13544" y="4923"/>
                    <a:pt x="13543" y="4923"/>
                    <a:pt x="13543" y="4923"/>
                  </a:cubicBezTo>
                  <a:cubicBezTo>
                    <a:pt x="13253" y="4923"/>
                    <a:pt x="12999" y="4650"/>
                    <a:pt x="13036" y="4360"/>
                  </a:cubicBezTo>
                  <a:cubicBezTo>
                    <a:pt x="13061" y="4167"/>
                    <a:pt x="13204" y="4027"/>
                    <a:pt x="13376" y="3976"/>
                  </a:cubicBezTo>
                  <a:cubicBezTo>
                    <a:pt x="13384" y="3937"/>
                    <a:pt x="13410" y="3900"/>
                    <a:pt x="13458" y="3888"/>
                  </a:cubicBezTo>
                  <a:cubicBezTo>
                    <a:pt x="13492" y="3880"/>
                    <a:pt x="13526" y="3876"/>
                    <a:pt x="13559" y="3876"/>
                  </a:cubicBezTo>
                  <a:close/>
                  <a:moveTo>
                    <a:pt x="5265" y="4793"/>
                  </a:moveTo>
                  <a:cubicBezTo>
                    <a:pt x="5401" y="4793"/>
                    <a:pt x="5544" y="4850"/>
                    <a:pt x="5632" y="4948"/>
                  </a:cubicBezTo>
                  <a:cubicBezTo>
                    <a:pt x="5853" y="5192"/>
                    <a:pt x="5796" y="5590"/>
                    <a:pt x="5541" y="5790"/>
                  </a:cubicBezTo>
                  <a:cubicBezTo>
                    <a:pt x="5445" y="5864"/>
                    <a:pt x="5331" y="5899"/>
                    <a:pt x="5217" y="5899"/>
                  </a:cubicBezTo>
                  <a:cubicBezTo>
                    <a:pt x="5026" y="5899"/>
                    <a:pt x="4837" y="5802"/>
                    <a:pt x="4739" y="5625"/>
                  </a:cubicBezTo>
                  <a:cubicBezTo>
                    <a:pt x="4607" y="5385"/>
                    <a:pt x="4719" y="5090"/>
                    <a:pt x="4945" y="4963"/>
                  </a:cubicBezTo>
                  <a:cubicBezTo>
                    <a:pt x="5009" y="4846"/>
                    <a:pt x="5134" y="4793"/>
                    <a:pt x="5265" y="4793"/>
                  </a:cubicBezTo>
                  <a:close/>
                  <a:moveTo>
                    <a:pt x="10792" y="5172"/>
                  </a:moveTo>
                  <a:cubicBezTo>
                    <a:pt x="10815" y="5172"/>
                    <a:pt x="10836" y="5179"/>
                    <a:pt x="10855" y="5192"/>
                  </a:cubicBezTo>
                  <a:cubicBezTo>
                    <a:pt x="10878" y="5188"/>
                    <a:pt x="10901" y="5186"/>
                    <a:pt x="10924" y="5186"/>
                  </a:cubicBezTo>
                  <a:cubicBezTo>
                    <a:pt x="10982" y="5186"/>
                    <a:pt x="11041" y="5200"/>
                    <a:pt x="11104" y="5234"/>
                  </a:cubicBezTo>
                  <a:cubicBezTo>
                    <a:pt x="11241" y="5309"/>
                    <a:pt x="11333" y="5439"/>
                    <a:pt x="11359" y="5594"/>
                  </a:cubicBezTo>
                  <a:cubicBezTo>
                    <a:pt x="11415" y="5939"/>
                    <a:pt x="11167" y="6270"/>
                    <a:pt x="10829" y="6339"/>
                  </a:cubicBezTo>
                  <a:cubicBezTo>
                    <a:pt x="10790" y="6347"/>
                    <a:pt x="10750" y="6351"/>
                    <a:pt x="10710" y="6351"/>
                  </a:cubicBezTo>
                  <a:cubicBezTo>
                    <a:pt x="10410" y="6351"/>
                    <a:pt x="10122" y="6129"/>
                    <a:pt x="10120" y="5807"/>
                  </a:cubicBezTo>
                  <a:cubicBezTo>
                    <a:pt x="10117" y="5446"/>
                    <a:pt x="10460" y="5265"/>
                    <a:pt x="10759" y="5177"/>
                  </a:cubicBezTo>
                  <a:cubicBezTo>
                    <a:pt x="10771" y="5173"/>
                    <a:pt x="10781" y="5172"/>
                    <a:pt x="10792" y="5172"/>
                  </a:cubicBezTo>
                  <a:close/>
                  <a:moveTo>
                    <a:pt x="1069" y="1"/>
                  </a:moveTo>
                  <a:lnTo>
                    <a:pt x="1069" y="1"/>
                  </a:lnTo>
                  <a:cubicBezTo>
                    <a:pt x="283" y="2412"/>
                    <a:pt x="0" y="5075"/>
                    <a:pt x="1848" y="7114"/>
                  </a:cubicBezTo>
                  <a:cubicBezTo>
                    <a:pt x="3555" y="9000"/>
                    <a:pt x="6221" y="9473"/>
                    <a:pt x="8648" y="9481"/>
                  </a:cubicBezTo>
                  <a:cubicBezTo>
                    <a:pt x="8668" y="9481"/>
                    <a:pt x="8687" y="9481"/>
                    <a:pt x="8707" y="9481"/>
                  </a:cubicBezTo>
                  <a:cubicBezTo>
                    <a:pt x="11170" y="9481"/>
                    <a:pt x="13812" y="8967"/>
                    <a:pt x="15586" y="7124"/>
                  </a:cubicBezTo>
                  <a:cubicBezTo>
                    <a:pt x="17018" y="5634"/>
                    <a:pt x="17492" y="3558"/>
                    <a:pt x="17670" y="1549"/>
                  </a:cubicBezTo>
                  <a:lnTo>
                    <a:pt x="17670" y="1549"/>
                  </a:lnTo>
                  <a:cubicBezTo>
                    <a:pt x="16998" y="1927"/>
                    <a:pt x="15708" y="1857"/>
                    <a:pt x="15212" y="1888"/>
                  </a:cubicBezTo>
                  <a:cubicBezTo>
                    <a:pt x="14725" y="1917"/>
                    <a:pt x="14235" y="1940"/>
                    <a:pt x="13745" y="1940"/>
                  </a:cubicBezTo>
                  <a:cubicBezTo>
                    <a:pt x="13218" y="1940"/>
                    <a:pt x="12691" y="1914"/>
                    <a:pt x="12168" y="1840"/>
                  </a:cubicBezTo>
                  <a:cubicBezTo>
                    <a:pt x="11188" y="1699"/>
                    <a:pt x="10230" y="1345"/>
                    <a:pt x="9232" y="1345"/>
                  </a:cubicBezTo>
                  <a:cubicBezTo>
                    <a:pt x="9209" y="1345"/>
                    <a:pt x="9187" y="1345"/>
                    <a:pt x="9164" y="1345"/>
                  </a:cubicBezTo>
                  <a:cubicBezTo>
                    <a:pt x="8246" y="1360"/>
                    <a:pt x="7361" y="1701"/>
                    <a:pt x="6440" y="1701"/>
                  </a:cubicBezTo>
                  <a:cubicBezTo>
                    <a:pt x="6391" y="1701"/>
                    <a:pt x="6343" y="1700"/>
                    <a:pt x="6295" y="1698"/>
                  </a:cubicBezTo>
                  <a:cubicBezTo>
                    <a:pt x="5296" y="1656"/>
                    <a:pt x="4388" y="1165"/>
                    <a:pt x="3395" y="1084"/>
                  </a:cubicBezTo>
                  <a:cubicBezTo>
                    <a:pt x="2568" y="1016"/>
                    <a:pt x="1110" y="1064"/>
                    <a:pt x="10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6" name="Google Shape;1396;p39"/>
            <p:cNvSpPr/>
            <p:nvPr/>
          </p:nvSpPr>
          <p:spPr>
            <a:xfrm>
              <a:off x="4427549" y="1650141"/>
              <a:ext cx="543499" cy="248005"/>
            </a:xfrm>
            <a:custGeom>
              <a:rect b="b" l="l" r="r" t="t"/>
              <a:pathLst>
                <a:path extrusionOk="0" h="7933" w="17385">
                  <a:moveTo>
                    <a:pt x="17385" y="0"/>
                  </a:moveTo>
                  <a:cubicBezTo>
                    <a:pt x="17080" y="176"/>
                    <a:pt x="16644" y="254"/>
                    <a:pt x="16213" y="293"/>
                  </a:cubicBezTo>
                  <a:cubicBezTo>
                    <a:pt x="16213" y="553"/>
                    <a:pt x="16087" y="826"/>
                    <a:pt x="15989" y="1050"/>
                  </a:cubicBezTo>
                  <a:cubicBezTo>
                    <a:pt x="15781" y="1532"/>
                    <a:pt x="15617" y="2026"/>
                    <a:pt x="15438" y="2518"/>
                  </a:cubicBezTo>
                  <a:cubicBezTo>
                    <a:pt x="15089" y="3469"/>
                    <a:pt x="14700" y="4465"/>
                    <a:pt x="14017" y="5234"/>
                  </a:cubicBezTo>
                  <a:cubicBezTo>
                    <a:pt x="12696" y="6724"/>
                    <a:pt x="10581" y="7061"/>
                    <a:pt x="8682" y="7074"/>
                  </a:cubicBezTo>
                  <a:cubicBezTo>
                    <a:pt x="8597" y="7075"/>
                    <a:pt x="8512" y="7075"/>
                    <a:pt x="8426" y="7075"/>
                  </a:cubicBezTo>
                  <a:cubicBezTo>
                    <a:pt x="7500" y="7075"/>
                    <a:pt x="6553" y="7025"/>
                    <a:pt x="5670" y="6729"/>
                  </a:cubicBezTo>
                  <a:cubicBezTo>
                    <a:pt x="4745" y="6421"/>
                    <a:pt x="3892" y="5933"/>
                    <a:pt x="3158" y="5291"/>
                  </a:cubicBezTo>
                  <a:cubicBezTo>
                    <a:pt x="2320" y="4562"/>
                    <a:pt x="1545" y="3678"/>
                    <a:pt x="1063" y="2669"/>
                  </a:cubicBezTo>
                  <a:cubicBezTo>
                    <a:pt x="721" y="1955"/>
                    <a:pt x="495" y="1205"/>
                    <a:pt x="289" y="446"/>
                  </a:cubicBezTo>
                  <a:lnTo>
                    <a:pt x="289" y="446"/>
                  </a:lnTo>
                  <a:cubicBezTo>
                    <a:pt x="1" y="2258"/>
                    <a:pt x="214" y="4078"/>
                    <a:pt x="1562" y="5566"/>
                  </a:cubicBezTo>
                  <a:cubicBezTo>
                    <a:pt x="3270" y="7452"/>
                    <a:pt x="5936" y="7925"/>
                    <a:pt x="8363" y="7932"/>
                  </a:cubicBezTo>
                  <a:cubicBezTo>
                    <a:pt x="8385" y="7932"/>
                    <a:pt x="8407" y="7932"/>
                    <a:pt x="8429" y="7932"/>
                  </a:cubicBezTo>
                  <a:cubicBezTo>
                    <a:pt x="10890" y="7932"/>
                    <a:pt x="13528" y="7416"/>
                    <a:pt x="15301" y="5575"/>
                  </a:cubicBezTo>
                  <a:cubicBezTo>
                    <a:pt x="16733" y="4085"/>
                    <a:pt x="17207" y="2008"/>
                    <a:pt x="1738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7" name="Google Shape;1397;p39"/>
            <p:cNvSpPr/>
            <p:nvPr/>
          </p:nvSpPr>
          <p:spPr>
            <a:xfrm>
              <a:off x="4715968" y="1209197"/>
              <a:ext cx="55866" cy="4377"/>
            </a:xfrm>
            <a:custGeom>
              <a:rect b="b" l="l" r="r" t="t"/>
              <a:pathLst>
                <a:path extrusionOk="0" h="140" w="1787">
                  <a:moveTo>
                    <a:pt x="694" y="0"/>
                  </a:moveTo>
                  <a:cubicBezTo>
                    <a:pt x="466" y="0"/>
                    <a:pt x="237" y="15"/>
                    <a:pt x="1" y="46"/>
                  </a:cubicBezTo>
                  <a:cubicBezTo>
                    <a:pt x="382" y="110"/>
                    <a:pt x="762" y="139"/>
                    <a:pt x="1143" y="139"/>
                  </a:cubicBezTo>
                  <a:cubicBezTo>
                    <a:pt x="1357" y="139"/>
                    <a:pt x="1571" y="130"/>
                    <a:pt x="1786" y="112"/>
                  </a:cubicBezTo>
                  <a:cubicBezTo>
                    <a:pt x="1416" y="39"/>
                    <a:pt x="1058" y="0"/>
                    <a:pt x="6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8" name="Google Shape;1398;p39"/>
            <p:cNvSpPr/>
            <p:nvPr/>
          </p:nvSpPr>
          <p:spPr>
            <a:xfrm>
              <a:off x="4372873" y="1486987"/>
              <a:ext cx="655012" cy="443896"/>
            </a:xfrm>
            <a:custGeom>
              <a:rect b="b" l="l" r="r" t="t"/>
              <a:pathLst>
                <a:path extrusionOk="0" h="14199" w="20952">
                  <a:moveTo>
                    <a:pt x="16640" y="0"/>
                  </a:moveTo>
                  <a:cubicBezTo>
                    <a:pt x="17366" y="764"/>
                    <a:pt x="17959" y="1609"/>
                    <a:pt x="18113" y="2675"/>
                  </a:cubicBezTo>
                  <a:cubicBezTo>
                    <a:pt x="18155" y="2966"/>
                    <a:pt x="18154" y="3255"/>
                    <a:pt x="18131" y="3546"/>
                  </a:cubicBezTo>
                  <a:cubicBezTo>
                    <a:pt x="18162" y="3545"/>
                    <a:pt x="18194" y="3544"/>
                    <a:pt x="18225" y="3544"/>
                  </a:cubicBezTo>
                  <a:cubicBezTo>
                    <a:pt x="18482" y="3544"/>
                    <a:pt x="18732" y="3585"/>
                    <a:pt x="18971" y="3707"/>
                  </a:cubicBezTo>
                  <a:cubicBezTo>
                    <a:pt x="19233" y="3841"/>
                    <a:pt x="19422" y="4041"/>
                    <a:pt x="19511" y="4283"/>
                  </a:cubicBezTo>
                  <a:cubicBezTo>
                    <a:pt x="19511" y="4284"/>
                    <a:pt x="19513" y="4284"/>
                    <a:pt x="19513" y="4285"/>
                  </a:cubicBezTo>
                  <a:cubicBezTo>
                    <a:pt x="19513" y="4286"/>
                    <a:pt x="19514" y="4287"/>
                    <a:pt x="19514" y="4290"/>
                  </a:cubicBezTo>
                  <a:cubicBezTo>
                    <a:pt x="19523" y="4316"/>
                    <a:pt x="19531" y="4342"/>
                    <a:pt x="19539" y="4368"/>
                  </a:cubicBezTo>
                  <a:cubicBezTo>
                    <a:pt x="19577" y="4401"/>
                    <a:pt x="19602" y="4451"/>
                    <a:pt x="19598" y="4518"/>
                  </a:cubicBezTo>
                  <a:cubicBezTo>
                    <a:pt x="19442" y="6943"/>
                    <a:pt x="18959" y="9532"/>
                    <a:pt x="17126" y="11281"/>
                  </a:cubicBezTo>
                  <a:cubicBezTo>
                    <a:pt x="15284" y="13041"/>
                    <a:pt x="12663" y="13551"/>
                    <a:pt x="10185" y="13551"/>
                  </a:cubicBezTo>
                  <a:cubicBezTo>
                    <a:pt x="9991" y="13551"/>
                    <a:pt x="9798" y="13548"/>
                    <a:pt x="9607" y="13542"/>
                  </a:cubicBezTo>
                  <a:cubicBezTo>
                    <a:pt x="7082" y="13466"/>
                    <a:pt x="4339" y="12803"/>
                    <a:pt x="2735" y="10688"/>
                  </a:cubicBezTo>
                  <a:cubicBezTo>
                    <a:pt x="1493" y="9054"/>
                    <a:pt x="1269" y="6860"/>
                    <a:pt x="1788" y="4898"/>
                  </a:cubicBezTo>
                  <a:cubicBezTo>
                    <a:pt x="1617" y="4213"/>
                    <a:pt x="1534" y="3514"/>
                    <a:pt x="1565" y="2815"/>
                  </a:cubicBezTo>
                  <a:lnTo>
                    <a:pt x="1565" y="2815"/>
                  </a:lnTo>
                  <a:cubicBezTo>
                    <a:pt x="1393" y="3162"/>
                    <a:pt x="1240" y="3526"/>
                    <a:pt x="1112" y="3909"/>
                  </a:cubicBezTo>
                  <a:cubicBezTo>
                    <a:pt x="0" y="7259"/>
                    <a:pt x="1372" y="10974"/>
                    <a:pt x="4493" y="12666"/>
                  </a:cubicBezTo>
                  <a:cubicBezTo>
                    <a:pt x="6323" y="13657"/>
                    <a:pt x="8494" y="14198"/>
                    <a:pt x="10644" y="14198"/>
                  </a:cubicBezTo>
                  <a:cubicBezTo>
                    <a:pt x="12323" y="14198"/>
                    <a:pt x="13990" y="13868"/>
                    <a:pt x="15471" y="13163"/>
                  </a:cubicBezTo>
                  <a:cubicBezTo>
                    <a:pt x="18688" y="11632"/>
                    <a:pt x="20952" y="8111"/>
                    <a:pt x="20067" y="4494"/>
                  </a:cubicBezTo>
                  <a:cubicBezTo>
                    <a:pt x="19573" y="2480"/>
                    <a:pt x="18264" y="1050"/>
                    <a:pt x="166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9" name="Google Shape;1399;p39"/>
            <p:cNvSpPr/>
            <p:nvPr/>
          </p:nvSpPr>
          <p:spPr>
            <a:xfrm>
              <a:off x="4687677" y="1285788"/>
              <a:ext cx="113858" cy="46050"/>
            </a:xfrm>
            <a:custGeom>
              <a:rect b="b" l="l" r="r" t="t"/>
              <a:pathLst>
                <a:path extrusionOk="0" h="1473" w="3642">
                  <a:moveTo>
                    <a:pt x="3641" y="1"/>
                  </a:moveTo>
                  <a:cubicBezTo>
                    <a:pt x="3098" y="181"/>
                    <a:pt x="2454" y="273"/>
                    <a:pt x="1812" y="273"/>
                  </a:cubicBezTo>
                  <a:cubicBezTo>
                    <a:pt x="1203" y="273"/>
                    <a:pt x="596" y="190"/>
                    <a:pt x="80" y="22"/>
                  </a:cubicBezTo>
                  <a:cubicBezTo>
                    <a:pt x="64" y="434"/>
                    <a:pt x="36" y="850"/>
                    <a:pt x="1" y="1268"/>
                  </a:cubicBezTo>
                  <a:cubicBezTo>
                    <a:pt x="152" y="1292"/>
                    <a:pt x="272" y="1306"/>
                    <a:pt x="308" y="1309"/>
                  </a:cubicBezTo>
                  <a:cubicBezTo>
                    <a:pt x="915" y="1353"/>
                    <a:pt x="1512" y="1463"/>
                    <a:pt x="2124" y="1471"/>
                  </a:cubicBezTo>
                  <a:cubicBezTo>
                    <a:pt x="2182" y="1472"/>
                    <a:pt x="2240" y="1472"/>
                    <a:pt x="2298" y="1472"/>
                  </a:cubicBezTo>
                  <a:cubicBezTo>
                    <a:pt x="2693" y="1472"/>
                    <a:pt x="3087" y="1451"/>
                    <a:pt x="3474" y="1403"/>
                  </a:cubicBezTo>
                  <a:cubicBezTo>
                    <a:pt x="3520" y="934"/>
                    <a:pt x="3571" y="465"/>
                    <a:pt x="36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00" name="Google Shape;1400;p39"/>
          <p:cNvGrpSpPr/>
          <p:nvPr/>
        </p:nvGrpSpPr>
        <p:grpSpPr>
          <a:xfrm>
            <a:off x="194948" y="906802"/>
            <a:ext cx="230842" cy="203957"/>
            <a:chOff x="3659860" y="553674"/>
            <a:chExt cx="230842" cy="203957"/>
          </a:xfrm>
        </p:grpSpPr>
        <p:sp>
          <p:nvSpPr>
            <p:cNvPr id="1401" name="Google Shape;1401;p39"/>
            <p:cNvSpPr/>
            <p:nvPr/>
          </p:nvSpPr>
          <p:spPr>
            <a:xfrm>
              <a:off x="3659860" y="553674"/>
              <a:ext cx="230842" cy="203957"/>
            </a:xfrm>
            <a:custGeom>
              <a:rect b="b" l="l" r="r" t="t"/>
              <a:pathLst>
                <a:path extrusionOk="0" h="6524" w="7384">
                  <a:moveTo>
                    <a:pt x="3627" y="512"/>
                  </a:moveTo>
                  <a:cubicBezTo>
                    <a:pt x="4250" y="512"/>
                    <a:pt x="4882" y="721"/>
                    <a:pt x="5408" y="1148"/>
                  </a:cubicBezTo>
                  <a:cubicBezTo>
                    <a:pt x="6033" y="1655"/>
                    <a:pt x="6384" y="2372"/>
                    <a:pt x="6444" y="3106"/>
                  </a:cubicBezTo>
                  <a:cubicBezTo>
                    <a:pt x="4861" y="2491"/>
                    <a:pt x="3216" y="1903"/>
                    <a:pt x="1580" y="1436"/>
                  </a:cubicBezTo>
                  <a:cubicBezTo>
                    <a:pt x="2108" y="827"/>
                    <a:pt x="2861" y="512"/>
                    <a:pt x="3627" y="512"/>
                  </a:cubicBezTo>
                  <a:close/>
                  <a:moveTo>
                    <a:pt x="1383" y="1689"/>
                  </a:moveTo>
                  <a:cubicBezTo>
                    <a:pt x="3024" y="2361"/>
                    <a:pt x="4757" y="2934"/>
                    <a:pt x="6452" y="3445"/>
                  </a:cubicBezTo>
                  <a:cubicBezTo>
                    <a:pt x="6448" y="3540"/>
                    <a:pt x="6441" y="3637"/>
                    <a:pt x="6427" y="3731"/>
                  </a:cubicBezTo>
                  <a:cubicBezTo>
                    <a:pt x="6370" y="3858"/>
                    <a:pt x="6305" y="3979"/>
                    <a:pt x="6236" y="4096"/>
                  </a:cubicBezTo>
                  <a:cubicBezTo>
                    <a:pt x="4556" y="3451"/>
                    <a:pt x="2804" y="2839"/>
                    <a:pt x="1082" y="2293"/>
                  </a:cubicBezTo>
                  <a:cubicBezTo>
                    <a:pt x="1157" y="2081"/>
                    <a:pt x="1256" y="1878"/>
                    <a:pt x="1383" y="1689"/>
                  </a:cubicBezTo>
                  <a:close/>
                  <a:moveTo>
                    <a:pt x="1034" y="2583"/>
                  </a:moveTo>
                  <a:cubicBezTo>
                    <a:pt x="2614" y="3329"/>
                    <a:pt x="4390" y="3949"/>
                    <a:pt x="6074" y="4347"/>
                  </a:cubicBezTo>
                  <a:cubicBezTo>
                    <a:pt x="5590" y="5034"/>
                    <a:pt x="4890" y="5480"/>
                    <a:pt x="4009" y="5480"/>
                  </a:cubicBezTo>
                  <a:cubicBezTo>
                    <a:pt x="3779" y="5480"/>
                    <a:pt x="3536" y="5450"/>
                    <a:pt x="3281" y="5385"/>
                  </a:cubicBezTo>
                  <a:cubicBezTo>
                    <a:pt x="1956" y="5050"/>
                    <a:pt x="1151" y="3883"/>
                    <a:pt x="1034" y="2583"/>
                  </a:cubicBezTo>
                  <a:close/>
                  <a:moveTo>
                    <a:pt x="965" y="3633"/>
                  </a:moveTo>
                  <a:lnTo>
                    <a:pt x="965" y="3633"/>
                  </a:lnTo>
                  <a:cubicBezTo>
                    <a:pt x="1309" y="4630"/>
                    <a:pt x="2092" y="5435"/>
                    <a:pt x="3209" y="5703"/>
                  </a:cubicBezTo>
                  <a:cubicBezTo>
                    <a:pt x="3425" y="5754"/>
                    <a:pt x="3648" y="5779"/>
                    <a:pt x="3871" y="5779"/>
                  </a:cubicBezTo>
                  <a:cubicBezTo>
                    <a:pt x="4508" y="5779"/>
                    <a:pt x="5154" y="5579"/>
                    <a:pt x="5683" y="5224"/>
                  </a:cubicBezTo>
                  <a:lnTo>
                    <a:pt x="5683" y="5224"/>
                  </a:lnTo>
                  <a:cubicBezTo>
                    <a:pt x="5165" y="5745"/>
                    <a:pt x="4468" y="6013"/>
                    <a:pt x="3760" y="6013"/>
                  </a:cubicBezTo>
                  <a:cubicBezTo>
                    <a:pt x="3136" y="6013"/>
                    <a:pt x="2502" y="5804"/>
                    <a:pt x="1975" y="5377"/>
                  </a:cubicBezTo>
                  <a:cubicBezTo>
                    <a:pt x="1412" y="4919"/>
                    <a:pt x="1071" y="4292"/>
                    <a:pt x="965" y="3633"/>
                  </a:cubicBezTo>
                  <a:close/>
                  <a:moveTo>
                    <a:pt x="3624" y="1"/>
                  </a:moveTo>
                  <a:cubicBezTo>
                    <a:pt x="2682" y="1"/>
                    <a:pt x="1756" y="402"/>
                    <a:pt x="1125" y="1178"/>
                  </a:cubicBezTo>
                  <a:cubicBezTo>
                    <a:pt x="1" y="2563"/>
                    <a:pt x="237" y="4623"/>
                    <a:pt x="1652" y="5772"/>
                  </a:cubicBezTo>
                  <a:cubicBezTo>
                    <a:pt x="2274" y="6277"/>
                    <a:pt x="3021" y="6523"/>
                    <a:pt x="3758" y="6523"/>
                  </a:cubicBezTo>
                  <a:cubicBezTo>
                    <a:pt x="4700" y="6523"/>
                    <a:pt x="5626" y="6122"/>
                    <a:pt x="6256" y="5345"/>
                  </a:cubicBezTo>
                  <a:cubicBezTo>
                    <a:pt x="7383" y="3962"/>
                    <a:pt x="7146" y="1900"/>
                    <a:pt x="5730" y="752"/>
                  </a:cubicBezTo>
                  <a:cubicBezTo>
                    <a:pt x="5108" y="247"/>
                    <a:pt x="4361" y="1"/>
                    <a:pt x="36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2" name="Google Shape;1402;p39"/>
            <p:cNvSpPr/>
            <p:nvPr/>
          </p:nvSpPr>
          <p:spPr>
            <a:xfrm>
              <a:off x="3709254" y="569680"/>
              <a:ext cx="152061" cy="81032"/>
            </a:xfrm>
            <a:custGeom>
              <a:rect b="b" l="l" r="r" t="t"/>
              <a:pathLst>
                <a:path extrusionOk="0" h="2592" w="4864">
                  <a:moveTo>
                    <a:pt x="2046" y="0"/>
                  </a:moveTo>
                  <a:cubicBezTo>
                    <a:pt x="1281" y="0"/>
                    <a:pt x="528" y="314"/>
                    <a:pt x="0" y="923"/>
                  </a:cubicBezTo>
                  <a:cubicBezTo>
                    <a:pt x="1636" y="1390"/>
                    <a:pt x="3281" y="1977"/>
                    <a:pt x="4864" y="2592"/>
                  </a:cubicBezTo>
                  <a:cubicBezTo>
                    <a:pt x="4805" y="1860"/>
                    <a:pt x="4453" y="1142"/>
                    <a:pt x="3828" y="636"/>
                  </a:cubicBezTo>
                  <a:cubicBezTo>
                    <a:pt x="3302" y="209"/>
                    <a:pt x="2670" y="0"/>
                    <a:pt x="20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3" name="Google Shape;1403;p39"/>
            <p:cNvSpPr/>
            <p:nvPr/>
          </p:nvSpPr>
          <p:spPr>
            <a:xfrm>
              <a:off x="3693623" y="606444"/>
              <a:ext cx="167942" cy="75280"/>
            </a:xfrm>
            <a:custGeom>
              <a:rect b="b" l="l" r="r" t="t"/>
              <a:pathLst>
                <a:path extrusionOk="0" h="2408" w="5372">
                  <a:moveTo>
                    <a:pt x="302" y="1"/>
                  </a:moveTo>
                  <a:cubicBezTo>
                    <a:pt x="173" y="190"/>
                    <a:pt x="75" y="393"/>
                    <a:pt x="1" y="603"/>
                  </a:cubicBezTo>
                  <a:cubicBezTo>
                    <a:pt x="1723" y="1149"/>
                    <a:pt x="3473" y="1763"/>
                    <a:pt x="5155" y="2407"/>
                  </a:cubicBezTo>
                  <a:cubicBezTo>
                    <a:pt x="5223" y="2291"/>
                    <a:pt x="5289" y="2170"/>
                    <a:pt x="5346" y="2043"/>
                  </a:cubicBezTo>
                  <a:cubicBezTo>
                    <a:pt x="5361" y="1948"/>
                    <a:pt x="5367" y="1852"/>
                    <a:pt x="5371" y="1757"/>
                  </a:cubicBezTo>
                  <a:cubicBezTo>
                    <a:pt x="3676" y="1247"/>
                    <a:pt x="1943" y="674"/>
                    <a:pt x="3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4" name="Google Shape;1404;p39"/>
            <p:cNvSpPr/>
            <p:nvPr/>
          </p:nvSpPr>
          <p:spPr>
            <a:xfrm>
              <a:off x="3690028" y="667185"/>
              <a:ext cx="147496" cy="74436"/>
            </a:xfrm>
            <a:custGeom>
              <a:rect b="b" l="l" r="r" t="t"/>
              <a:pathLst>
                <a:path extrusionOk="0" h="2381" w="4718">
                  <a:moveTo>
                    <a:pt x="0" y="1"/>
                  </a:moveTo>
                  <a:lnTo>
                    <a:pt x="0" y="1"/>
                  </a:lnTo>
                  <a:cubicBezTo>
                    <a:pt x="106" y="659"/>
                    <a:pt x="447" y="1287"/>
                    <a:pt x="1010" y="1745"/>
                  </a:cubicBezTo>
                  <a:cubicBezTo>
                    <a:pt x="1537" y="2172"/>
                    <a:pt x="2170" y="2381"/>
                    <a:pt x="2794" y="2381"/>
                  </a:cubicBezTo>
                  <a:cubicBezTo>
                    <a:pt x="3503" y="2381"/>
                    <a:pt x="4200" y="2112"/>
                    <a:pt x="4718" y="1590"/>
                  </a:cubicBezTo>
                  <a:lnTo>
                    <a:pt x="4718" y="1590"/>
                  </a:lnTo>
                  <a:cubicBezTo>
                    <a:pt x="4190" y="1946"/>
                    <a:pt x="3544" y="2146"/>
                    <a:pt x="2907" y="2146"/>
                  </a:cubicBezTo>
                  <a:cubicBezTo>
                    <a:pt x="2683" y="2146"/>
                    <a:pt x="2460" y="2121"/>
                    <a:pt x="2244" y="2070"/>
                  </a:cubicBezTo>
                  <a:cubicBezTo>
                    <a:pt x="1126" y="1803"/>
                    <a:pt x="344" y="997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5" name="Google Shape;1405;p39"/>
            <p:cNvSpPr/>
            <p:nvPr/>
          </p:nvSpPr>
          <p:spPr>
            <a:xfrm>
              <a:off x="3692122" y="634423"/>
              <a:ext cx="157626" cy="90599"/>
            </a:xfrm>
            <a:custGeom>
              <a:rect b="b" l="l" r="r" t="t"/>
              <a:pathLst>
                <a:path extrusionOk="0" h="2898" w="5042">
                  <a:moveTo>
                    <a:pt x="1" y="0"/>
                  </a:moveTo>
                  <a:lnTo>
                    <a:pt x="1" y="0"/>
                  </a:lnTo>
                  <a:cubicBezTo>
                    <a:pt x="119" y="1300"/>
                    <a:pt x="924" y="2467"/>
                    <a:pt x="2247" y="2802"/>
                  </a:cubicBezTo>
                  <a:cubicBezTo>
                    <a:pt x="2502" y="2867"/>
                    <a:pt x="2745" y="2897"/>
                    <a:pt x="2976" y="2897"/>
                  </a:cubicBezTo>
                  <a:cubicBezTo>
                    <a:pt x="3858" y="2897"/>
                    <a:pt x="4558" y="2451"/>
                    <a:pt x="5041" y="1764"/>
                  </a:cubicBezTo>
                  <a:cubicBezTo>
                    <a:pt x="3356" y="1366"/>
                    <a:pt x="1582" y="746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06" name="Google Shape;1406;p39"/>
          <p:cNvSpPr txBox="1"/>
          <p:nvPr/>
        </p:nvSpPr>
        <p:spPr>
          <a:xfrm>
            <a:off x="559225" y="540000"/>
            <a:ext cx="77040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Encontrar </a:t>
            </a:r>
            <a:r>
              <a:rPr b="1" lang="en" sz="1500"/>
              <a:t>importantes instituciones cardiológicas con interés en trabajar en conjunto y  así lograr identificar un problema, investigarlo y proponer soluciones.</a:t>
            </a:r>
            <a:endParaRPr b="1" sz="1500"/>
          </a:p>
        </p:txBody>
      </p:sp>
      <p:pic>
        <p:nvPicPr>
          <p:cNvPr id="1407" name="Google Shape;1407;p39"/>
          <p:cNvPicPr preferRelativeResize="0"/>
          <p:nvPr/>
        </p:nvPicPr>
        <p:blipFill rotWithShape="1">
          <a:blip r:embed="rId4">
            <a:alphaModFix/>
          </a:blip>
          <a:srcRect b="0" l="0" r="2047" t="4361"/>
          <a:stretch/>
        </p:blipFill>
        <p:spPr>
          <a:xfrm>
            <a:off x="5429675" y="1417203"/>
            <a:ext cx="631022" cy="63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8" name="Google Shape;1408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02400" y="2040575"/>
            <a:ext cx="1112402" cy="834313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409" name="Google Shape;1409;p39"/>
          <p:cNvPicPr preferRelativeResize="0"/>
          <p:nvPr/>
        </p:nvPicPr>
        <p:blipFill rotWithShape="1">
          <a:blip r:embed="rId6">
            <a:alphaModFix/>
          </a:blip>
          <a:srcRect b="21445" l="0" r="0" t="0"/>
          <a:stretch/>
        </p:blipFill>
        <p:spPr>
          <a:xfrm>
            <a:off x="3555725" y="2817875"/>
            <a:ext cx="1405755" cy="812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410" name="Google Shape;1410;p3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417275" y="2692000"/>
            <a:ext cx="1612915" cy="87719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411" name="Google Shape;1411;p3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429675" y="2050401"/>
            <a:ext cx="1334450" cy="974200"/>
          </a:xfrm>
          <a:prstGeom prst="rect">
            <a:avLst/>
          </a:prstGeom>
          <a:noFill/>
          <a:ln>
            <a:noFill/>
          </a:ln>
        </p:spPr>
      </p:pic>
      <p:sp>
        <p:nvSpPr>
          <p:cNvPr id="1412" name="Google Shape;1412;p39"/>
          <p:cNvSpPr/>
          <p:nvPr/>
        </p:nvSpPr>
        <p:spPr>
          <a:xfrm flipH="1">
            <a:off x="2205315" y="2243534"/>
            <a:ext cx="326914" cy="461989"/>
          </a:xfrm>
          <a:custGeom>
            <a:rect b="b" l="l" r="r" t="t"/>
            <a:pathLst>
              <a:path extrusionOk="0" h="195758" w="133027">
                <a:moveTo>
                  <a:pt x="65846" y="26249"/>
                </a:moveTo>
                <a:cubicBezTo>
                  <a:pt x="87201" y="26249"/>
                  <a:pt x="104108" y="43156"/>
                  <a:pt x="104108" y="64511"/>
                </a:cubicBezTo>
                <a:cubicBezTo>
                  <a:pt x="104108" y="85422"/>
                  <a:pt x="87201" y="102328"/>
                  <a:pt x="65846" y="102328"/>
                </a:cubicBezTo>
                <a:cubicBezTo>
                  <a:pt x="44936" y="102328"/>
                  <a:pt x="28029" y="85422"/>
                  <a:pt x="28029" y="64511"/>
                </a:cubicBezTo>
                <a:cubicBezTo>
                  <a:pt x="28029" y="43156"/>
                  <a:pt x="44936" y="26249"/>
                  <a:pt x="65846" y="26249"/>
                </a:cubicBezTo>
                <a:close/>
                <a:moveTo>
                  <a:pt x="66291" y="0"/>
                </a:moveTo>
                <a:cubicBezTo>
                  <a:pt x="29809" y="0"/>
                  <a:pt x="0" y="29809"/>
                  <a:pt x="0" y="66291"/>
                </a:cubicBezTo>
                <a:cubicBezTo>
                  <a:pt x="0" y="84977"/>
                  <a:pt x="18241" y="118345"/>
                  <a:pt x="18241" y="118345"/>
                </a:cubicBezTo>
                <a:lnTo>
                  <a:pt x="64066" y="195758"/>
                </a:lnTo>
                <a:lnTo>
                  <a:pt x="111671" y="119234"/>
                </a:lnTo>
                <a:cubicBezTo>
                  <a:pt x="111671" y="119234"/>
                  <a:pt x="133027" y="87201"/>
                  <a:pt x="133027" y="66291"/>
                </a:cubicBezTo>
                <a:cubicBezTo>
                  <a:pt x="133027" y="29809"/>
                  <a:pt x="103218" y="0"/>
                  <a:pt x="66291" y="0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3" name="Google Shape;1413;p39"/>
          <p:cNvSpPr/>
          <p:nvPr/>
        </p:nvSpPr>
        <p:spPr>
          <a:xfrm flipH="1">
            <a:off x="4814790" y="1781534"/>
            <a:ext cx="326914" cy="461989"/>
          </a:xfrm>
          <a:custGeom>
            <a:rect b="b" l="l" r="r" t="t"/>
            <a:pathLst>
              <a:path extrusionOk="0" h="195758" w="133027">
                <a:moveTo>
                  <a:pt x="65846" y="26249"/>
                </a:moveTo>
                <a:cubicBezTo>
                  <a:pt x="87201" y="26249"/>
                  <a:pt x="104108" y="43156"/>
                  <a:pt x="104108" y="64511"/>
                </a:cubicBezTo>
                <a:cubicBezTo>
                  <a:pt x="104108" y="85422"/>
                  <a:pt x="87201" y="102328"/>
                  <a:pt x="65846" y="102328"/>
                </a:cubicBezTo>
                <a:cubicBezTo>
                  <a:pt x="44936" y="102328"/>
                  <a:pt x="28029" y="85422"/>
                  <a:pt x="28029" y="64511"/>
                </a:cubicBezTo>
                <a:cubicBezTo>
                  <a:pt x="28029" y="43156"/>
                  <a:pt x="44936" y="26249"/>
                  <a:pt x="65846" y="26249"/>
                </a:cubicBezTo>
                <a:close/>
                <a:moveTo>
                  <a:pt x="66291" y="0"/>
                </a:moveTo>
                <a:cubicBezTo>
                  <a:pt x="29809" y="0"/>
                  <a:pt x="0" y="29809"/>
                  <a:pt x="0" y="66291"/>
                </a:cubicBezTo>
                <a:cubicBezTo>
                  <a:pt x="0" y="84977"/>
                  <a:pt x="18241" y="118345"/>
                  <a:pt x="18241" y="118345"/>
                </a:cubicBezTo>
                <a:lnTo>
                  <a:pt x="64066" y="195758"/>
                </a:lnTo>
                <a:lnTo>
                  <a:pt x="111671" y="119234"/>
                </a:lnTo>
                <a:cubicBezTo>
                  <a:pt x="111671" y="119234"/>
                  <a:pt x="133027" y="87201"/>
                  <a:pt x="133027" y="66291"/>
                </a:cubicBezTo>
                <a:cubicBezTo>
                  <a:pt x="133027" y="29809"/>
                  <a:pt x="103218" y="0"/>
                  <a:pt x="66291" y="0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4" name="Google Shape;1414;p39"/>
          <p:cNvSpPr/>
          <p:nvPr/>
        </p:nvSpPr>
        <p:spPr>
          <a:xfrm flipH="1">
            <a:off x="5054340" y="1781534"/>
            <a:ext cx="326914" cy="461989"/>
          </a:xfrm>
          <a:custGeom>
            <a:rect b="b" l="l" r="r" t="t"/>
            <a:pathLst>
              <a:path extrusionOk="0" h="195758" w="133027">
                <a:moveTo>
                  <a:pt x="65846" y="26249"/>
                </a:moveTo>
                <a:cubicBezTo>
                  <a:pt x="87201" y="26249"/>
                  <a:pt x="104108" y="43156"/>
                  <a:pt x="104108" y="64511"/>
                </a:cubicBezTo>
                <a:cubicBezTo>
                  <a:pt x="104108" y="85422"/>
                  <a:pt x="87201" y="102328"/>
                  <a:pt x="65846" y="102328"/>
                </a:cubicBezTo>
                <a:cubicBezTo>
                  <a:pt x="44936" y="102328"/>
                  <a:pt x="28029" y="85422"/>
                  <a:pt x="28029" y="64511"/>
                </a:cubicBezTo>
                <a:cubicBezTo>
                  <a:pt x="28029" y="43156"/>
                  <a:pt x="44936" y="26249"/>
                  <a:pt x="65846" y="26249"/>
                </a:cubicBezTo>
                <a:close/>
                <a:moveTo>
                  <a:pt x="66291" y="0"/>
                </a:moveTo>
                <a:cubicBezTo>
                  <a:pt x="29809" y="0"/>
                  <a:pt x="0" y="29809"/>
                  <a:pt x="0" y="66291"/>
                </a:cubicBezTo>
                <a:cubicBezTo>
                  <a:pt x="0" y="84977"/>
                  <a:pt x="18241" y="118345"/>
                  <a:pt x="18241" y="118345"/>
                </a:cubicBezTo>
                <a:lnTo>
                  <a:pt x="64066" y="195758"/>
                </a:lnTo>
                <a:lnTo>
                  <a:pt x="111671" y="119234"/>
                </a:lnTo>
                <a:cubicBezTo>
                  <a:pt x="111671" y="119234"/>
                  <a:pt x="133027" y="87201"/>
                  <a:pt x="133027" y="66291"/>
                </a:cubicBezTo>
                <a:cubicBezTo>
                  <a:pt x="133027" y="29809"/>
                  <a:pt x="103218" y="0"/>
                  <a:pt x="66291" y="0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8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9" name="Google Shape;1419;p40"/>
          <p:cNvSpPr/>
          <p:nvPr/>
        </p:nvSpPr>
        <p:spPr>
          <a:xfrm rot="9360356">
            <a:off x="851863" y="4017461"/>
            <a:ext cx="1243171" cy="912722"/>
          </a:xfrm>
          <a:custGeom>
            <a:rect b="b" l="l" r="r" t="t"/>
            <a:pathLst>
              <a:path extrusionOk="0" h="12236" w="19699">
                <a:moveTo>
                  <a:pt x="15816" y="1"/>
                </a:moveTo>
                <a:cubicBezTo>
                  <a:pt x="13747" y="1"/>
                  <a:pt x="11238" y="738"/>
                  <a:pt x="9858" y="1472"/>
                </a:cubicBezTo>
                <a:cubicBezTo>
                  <a:pt x="6625" y="3188"/>
                  <a:pt x="3593" y="5603"/>
                  <a:pt x="1594" y="7539"/>
                </a:cubicBezTo>
                <a:cubicBezTo>
                  <a:pt x="0" y="9085"/>
                  <a:pt x="450" y="11422"/>
                  <a:pt x="2278" y="12108"/>
                </a:cubicBezTo>
                <a:cubicBezTo>
                  <a:pt x="2514" y="12196"/>
                  <a:pt x="2738" y="12236"/>
                  <a:pt x="2952" y="12236"/>
                </a:cubicBezTo>
                <a:cubicBezTo>
                  <a:pt x="4615" y="12236"/>
                  <a:pt x="5660" y="9813"/>
                  <a:pt x="6859" y="8769"/>
                </a:cubicBezTo>
                <a:cubicBezTo>
                  <a:pt x="9772" y="6230"/>
                  <a:pt x="17975" y="7475"/>
                  <a:pt x="19045" y="3348"/>
                </a:cubicBezTo>
                <a:cubicBezTo>
                  <a:pt x="19698" y="825"/>
                  <a:pt x="18003" y="1"/>
                  <a:pt x="15816" y="1"/>
                </a:cubicBezTo>
                <a:close/>
              </a:path>
            </a:pathLst>
          </a:custGeom>
          <a:solidFill>
            <a:srgbClr val="FFA200">
              <a:alpha val="106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20" name="Google Shape;1420;p40"/>
          <p:cNvGrpSpPr/>
          <p:nvPr/>
        </p:nvGrpSpPr>
        <p:grpSpPr>
          <a:xfrm>
            <a:off x="157590" y="868241"/>
            <a:ext cx="2069315" cy="4275253"/>
            <a:chOff x="1400402" y="-2564450"/>
            <a:chExt cx="3713774" cy="7672744"/>
          </a:xfrm>
        </p:grpSpPr>
        <p:sp>
          <p:nvSpPr>
            <p:cNvPr id="1421" name="Google Shape;1421;p40"/>
            <p:cNvSpPr/>
            <p:nvPr/>
          </p:nvSpPr>
          <p:spPr>
            <a:xfrm rot="-124135">
              <a:off x="1496133" y="-368532"/>
              <a:ext cx="1826065" cy="5337056"/>
            </a:xfrm>
            <a:custGeom>
              <a:rect b="b" l="l" r="r" t="t"/>
              <a:pathLst>
                <a:path extrusionOk="0" h="35859" w="10874">
                  <a:moveTo>
                    <a:pt x="10335" y="1"/>
                  </a:moveTo>
                  <a:cubicBezTo>
                    <a:pt x="10101" y="1"/>
                    <a:pt x="9882" y="116"/>
                    <a:pt x="9804" y="165"/>
                  </a:cubicBezTo>
                  <a:lnTo>
                    <a:pt x="8137" y="6175"/>
                  </a:lnTo>
                  <a:cubicBezTo>
                    <a:pt x="8137" y="6176"/>
                    <a:pt x="8139" y="6178"/>
                    <a:pt x="8137" y="6182"/>
                  </a:cubicBezTo>
                  <a:cubicBezTo>
                    <a:pt x="8137" y="6198"/>
                    <a:pt x="8130" y="6216"/>
                    <a:pt x="8120" y="6230"/>
                  </a:cubicBezTo>
                  <a:lnTo>
                    <a:pt x="3759" y="21938"/>
                  </a:lnTo>
                  <a:cubicBezTo>
                    <a:pt x="3774" y="21976"/>
                    <a:pt x="3764" y="22025"/>
                    <a:pt x="3734" y="22054"/>
                  </a:cubicBezTo>
                  <a:cubicBezTo>
                    <a:pt x="3733" y="22056"/>
                    <a:pt x="3729" y="22058"/>
                    <a:pt x="3727" y="22060"/>
                  </a:cubicBezTo>
                  <a:lnTo>
                    <a:pt x="1" y="35488"/>
                  </a:lnTo>
                  <a:cubicBezTo>
                    <a:pt x="172" y="35709"/>
                    <a:pt x="365" y="35833"/>
                    <a:pt x="572" y="35854"/>
                  </a:cubicBezTo>
                  <a:cubicBezTo>
                    <a:pt x="581" y="35855"/>
                    <a:pt x="592" y="35857"/>
                    <a:pt x="599" y="35857"/>
                  </a:cubicBezTo>
                  <a:cubicBezTo>
                    <a:pt x="611" y="35858"/>
                    <a:pt x="623" y="35858"/>
                    <a:pt x="635" y="35858"/>
                  </a:cubicBezTo>
                  <a:cubicBezTo>
                    <a:pt x="957" y="35858"/>
                    <a:pt x="1227" y="35623"/>
                    <a:pt x="1295" y="35557"/>
                  </a:cubicBezTo>
                  <a:lnTo>
                    <a:pt x="10874" y="320"/>
                  </a:lnTo>
                  <a:cubicBezTo>
                    <a:pt x="10778" y="169"/>
                    <a:pt x="10663" y="71"/>
                    <a:pt x="10522" y="29"/>
                  </a:cubicBezTo>
                  <a:cubicBezTo>
                    <a:pt x="10507" y="23"/>
                    <a:pt x="10495" y="21"/>
                    <a:pt x="10480" y="17"/>
                  </a:cubicBezTo>
                  <a:cubicBezTo>
                    <a:pt x="10432" y="5"/>
                    <a:pt x="10383" y="1"/>
                    <a:pt x="103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2" name="Google Shape;1422;p40"/>
            <p:cNvSpPr/>
            <p:nvPr/>
          </p:nvSpPr>
          <p:spPr>
            <a:xfrm>
              <a:off x="2146555" y="-1995156"/>
              <a:ext cx="12502" cy="14288"/>
            </a:xfrm>
            <a:custGeom>
              <a:rect b="b" l="l" r="r" t="t"/>
              <a:pathLst>
                <a:path extrusionOk="0" h="96" w="84">
                  <a:moveTo>
                    <a:pt x="84" y="1"/>
                  </a:moveTo>
                  <a:lnTo>
                    <a:pt x="84" y="1"/>
                  </a:lnTo>
                  <a:cubicBezTo>
                    <a:pt x="57" y="9"/>
                    <a:pt x="27" y="15"/>
                    <a:pt x="0" y="23"/>
                  </a:cubicBezTo>
                  <a:cubicBezTo>
                    <a:pt x="9" y="51"/>
                    <a:pt x="15" y="75"/>
                    <a:pt x="21" y="96"/>
                  </a:cubicBezTo>
                  <a:cubicBezTo>
                    <a:pt x="42" y="66"/>
                    <a:pt x="63" y="32"/>
                    <a:pt x="84" y="1"/>
                  </a:cubicBezTo>
                  <a:close/>
                </a:path>
              </a:pathLst>
            </a:custGeom>
            <a:solidFill>
              <a:srgbClr val="C737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3" name="Google Shape;1423;p40"/>
            <p:cNvSpPr/>
            <p:nvPr/>
          </p:nvSpPr>
          <p:spPr>
            <a:xfrm>
              <a:off x="2598418" y="1587456"/>
              <a:ext cx="859224" cy="146156"/>
            </a:xfrm>
            <a:custGeom>
              <a:rect b="b" l="l" r="r" t="t"/>
              <a:pathLst>
                <a:path extrusionOk="0" h="982" w="5773">
                  <a:moveTo>
                    <a:pt x="301" y="0"/>
                  </a:moveTo>
                  <a:cubicBezTo>
                    <a:pt x="245" y="60"/>
                    <a:pt x="119" y="220"/>
                    <a:pt x="49" y="491"/>
                  </a:cubicBezTo>
                  <a:cubicBezTo>
                    <a:pt x="21" y="595"/>
                    <a:pt x="4" y="716"/>
                    <a:pt x="1" y="855"/>
                  </a:cubicBezTo>
                  <a:lnTo>
                    <a:pt x="5543" y="981"/>
                  </a:lnTo>
                  <a:lnTo>
                    <a:pt x="5679" y="491"/>
                  </a:lnTo>
                  <a:lnTo>
                    <a:pt x="5773" y="151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4" name="Google Shape;1424;p40"/>
            <p:cNvSpPr/>
            <p:nvPr/>
          </p:nvSpPr>
          <p:spPr>
            <a:xfrm>
              <a:off x="2268897" y="2850471"/>
              <a:ext cx="837495" cy="142882"/>
            </a:xfrm>
            <a:custGeom>
              <a:rect b="b" l="l" r="r" t="t"/>
              <a:pathLst>
                <a:path extrusionOk="0" h="960" w="5627">
                  <a:moveTo>
                    <a:pt x="288" y="0"/>
                  </a:moveTo>
                  <a:cubicBezTo>
                    <a:pt x="103" y="164"/>
                    <a:pt x="32" y="335"/>
                    <a:pt x="18" y="480"/>
                  </a:cubicBezTo>
                  <a:cubicBezTo>
                    <a:pt x="1" y="621"/>
                    <a:pt x="36" y="736"/>
                    <a:pt x="61" y="800"/>
                  </a:cubicBezTo>
                  <a:cubicBezTo>
                    <a:pt x="3841" y="835"/>
                    <a:pt x="5026" y="899"/>
                    <a:pt x="5408" y="959"/>
                  </a:cubicBezTo>
                  <a:lnTo>
                    <a:pt x="5541" y="479"/>
                  </a:lnTo>
                  <a:lnTo>
                    <a:pt x="5627" y="174"/>
                  </a:lnTo>
                  <a:lnTo>
                    <a:pt x="28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5" name="Google Shape;1425;p40"/>
            <p:cNvSpPr/>
            <p:nvPr/>
          </p:nvSpPr>
          <p:spPr>
            <a:xfrm>
              <a:off x="2542456" y="-259738"/>
              <a:ext cx="1618432" cy="5337074"/>
            </a:xfrm>
            <a:custGeom>
              <a:rect b="b" l="l" r="r" t="t"/>
              <a:pathLst>
                <a:path extrusionOk="0" h="35859" w="10874">
                  <a:moveTo>
                    <a:pt x="10335" y="1"/>
                  </a:moveTo>
                  <a:cubicBezTo>
                    <a:pt x="10101" y="1"/>
                    <a:pt x="9882" y="116"/>
                    <a:pt x="9804" y="165"/>
                  </a:cubicBezTo>
                  <a:lnTo>
                    <a:pt x="8137" y="6175"/>
                  </a:lnTo>
                  <a:cubicBezTo>
                    <a:pt x="8137" y="6176"/>
                    <a:pt x="8139" y="6178"/>
                    <a:pt x="8137" y="6182"/>
                  </a:cubicBezTo>
                  <a:cubicBezTo>
                    <a:pt x="8137" y="6198"/>
                    <a:pt x="8130" y="6216"/>
                    <a:pt x="8120" y="6230"/>
                  </a:cubicBezTo>
                  <a:lnTo>
                    <a:pt x="3759" y="21938"/>
                  </a:lnTo>
                  <a:cubicBezTo>
                    <a:pt x="3774" y="21976"/>
                    <a:pt x="3764" y="22025"/>
                    <a:pt x="3734" y="22054"/>
                  </a:cubicBezTo>
                  <a:cubicBezTo>
                    <a:pt x="3733" y="22056"/>
                    <a:pt x="3729" y="22058"/>
                    <a:pt x="3727" y="22060"/>
                  </a:cubicBezTo>
                  <a:lnTo>
                    <a:pt x="1" y="35488"/>
                  </a:lnTo>
                  <a:cubicBezTo>
                    <a:pt x="172" y="35709"/>
                    <a:pt x="365" y="35833"/>
                    <a:pt x="572" y="35854"/>
                  </a:cubicBezTo>
                  <a:cubicBezTo>
                    <a:pt x="581" y="35855"/>
                    <a:pt x="592" y="35857"/>
                    <a:pt x="599" y="35857"/>
                  </a:cubicBezTo>
                  <a:cubicBezTo>
                    <a:pt x="611" y="35858"/>
                    <a:pt x="623" y="35858"/>
                    <a:pt x="635" y="35858"/>
                  </a:cubicBezTo>
                  <a:cubicBezTo>
                    <a:pt x="957" y="35858"/>
                    <a:pt x="1227" y="35623"/>
                    <a:pt x="1295" y="35557"/>
                  </a:cubicBezTo>
                  <a:lnTo>
                    <a:pt x="10874" y="320"/>
                  </a:lnTo>
                  <a:cubicBezTo>
                    <a:pt x="10778" y="169"/>
                    <a:pt x="10663" y="71"/>
                    <a:pt x="10522" y="29"/>
                  </a:cubicBezTo>
                  <a:cubicBezTo>
                    <a:pt x="10507" y="23"/>
                    <a:pt x="10495" y="21"/>
                    <a:pt x="10480" y="17"/>
                  </a:cubicBezTo>
                  <a:cubicBezTo>
                    <a:pt x="10432" y="5"/>
                    <a:pt x="10383" y="1"/>
                    <a:pt x="103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6" name="Google Shape;1426;p40"/>
            <p:cNvSpPr/>
            <p:nvPr/>
          </p:nvSpPr>
          <p:spPr>
            <a:xfrm>
              <a:off x="2915585" y="471043"/>
              <a:ext cx="850146" cy="172500"/>
            </a:xfrm>
            <a:custGeom>
              <a:rect b="b" l="l" r="r" t="t"/>
              <a:pathLst>
                <a:path extrusionOk="0" h="1159" w="5712">
                  <a:moveTo>
                    <a:pt x="328" y="1"/>
                  </a:moveTo>
                  <a:cubicBezTo>
                    <a:pt x="72" y="148"/>
                    <a:pt x="5" y="381"/>
                    <a:pt x="2" y="579"/>
                  </a:cubicBezTo>
                  <a:cubicBezTo>
                    <a:pt x="1" y="703"/>
                    <a:pt x="25" y="815"/>
                    <a:pt x="44" y="881"/>
                  </a:cubicBezTo>
                  <a:lnTo>
                    <a:pt x="5444" y="1158"/>
                  </a:lnTo>
                  <a:lnTo>
                    <a:pt x="5606" y="579"/>
                  </a:lnTo>
                  <a:lnTo>
                    <a:pt x="5712" y="200"/>
                  </a:lnTo>
                  <a:lnTo>
                    <a:pt x="798" y="17"/>
                  </a:lnTo>
                  <a:cubicBezTo>
                    <a:pt x="797" y="18"/>
                    <a:pt x="797" y="19"/>
                    <a:pt x="796" y="19"/>
                  </a:cubicBezTo>
                  <a:cubicBezTo>
                    <a:pt x="794" y="19"/>
                    <a:pt x="793" y="17"/>
                    <a:pt x="791" y="17"/>
                  </a:cubicBezTo>
                  <a:lnTo>
                    <a:pt x="328" y="1"/>
                  </a:lnTo>
                  <a:close/>
                </a:path>
              </a:pathLst>
            </a:custGeom>
            <a:solidFill>
              <a:srgbClr val="BCBC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7" name="Google Shape;1427;p40"/>
            <p:cNvSpPr/>
            <p:nvPr/>
          </p:nvSpPr>
          <p:spPr>
            <a:xfrm>
              <a:off x="1969739" y="3923870"/>
              <a:ext cx="844639" cy="138863"/>
            </a:xfrm>
            <a:custGeom>
              <a:rect b="b" l="l" r="r" t="t"/>
              <a:pathLst>
                <a:path extrusionOk="0" h="933" w="5675">
                  <a:moveTo>
                    <a:pt x="365" y="1"/>
                  </a:moveTo>
                  <a:cubicBezTo>
                    <a:pt x="210" y="61"/>
                    <a:pt x="106" y="152"/>
                    <a:pt x="52" y="281"/>
                  </a:cubicBezTo>
                  <a:cubicBezTo>
                    <a:pt x="27" y="340"/>
                    <a:pt x="14" y="403"/>
                    <a:pt x="11" y="467"/>
                  </a:cubicBezTo>
                  <a:cubicBezTo>
                    <a:pt x="0" y="632"/>
                    <a:pt x="49" y="796"/>
                    <a:pt x="81" y="880"/>
                  </a:cubicBezTo>
                  <a:lnTo>
                    <a:pt x="5423" y="933"/>
                  </a:lnTo>
                  <a:lnTo>
                    <a:pt x="5552" y="467"/>
                  </a:lnTo>
                  <a:lnTo>
                    <a:pt x="5675" y="26"/>
                  </a:lnTo>
                  <a:lnTo>
                    <a:pt x="36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8" name="Google Shape;1428;p40"/>
            <p:cNvSpPr/>
            <p:nvPr/>
          </p:nvSpPr>
          <p:spPr>
            <a:xfrm>
              <a:off x="1575475" y="-316295"/>
              <a:ext cx="2618305" cy="5424589"/>
            </a:xfrm>
            <a:custGeom>
              <a:rect b="b" l="l" r="r" t="t"/>
              <a:pathLst>
                <a:path extrusionOk="0" h="36447" w="17592">
                  <a:moveTo>
                    <a:pt x="9333" y="5291"/>
                  </a:moveTo>
                  <a:lnTo>
                    <a:pt x="9797" y="5307"/>
                  </a:lnTo>
                  <a:lnTo>
                    <a:pt x="9802" y="5307"/>
                  </a:lnTo>
                  <a:lnTo>
                    <a:pt x="14714" y="5490"/>
                  </a:lnTo>
                  <a:lnTo>
                    <a:pt x="14448" y="6448"/>
                  </a:lnTo>
                  <a:lnTo>
                    <a:pt x="9048" y="6172"/>
                  </a:lnTo>
                  <a:cubicBezTo>
                    <a:pt x="9001" y="6002"/>
                    <a:pt x="8916" y="5535"/>
                    <a:pt x="9333" y="5291"/>
                  </a:cubicBezTo>
                  <a:close/>
                  <a:moveTo>
                    <a:pt x="9570" y="6406"/>
                  </a:moveTo>
                  <a:lnTo>
                    <a:pt x="14393" y="6652"/>
                  </a:lnTo>
                  <a:lnTo>
                    <a:pt x="12703" y="12736"/>
                  </a:lnTo>
                  <a:lnTo>
                    <a:pt x="7886" y="12604"/>
                  </a:lnTo>
                  <a:lnTo>
                    <a:pt x="9570" y="6406"/>
                  </a:lnTo>
                  <a:close/>
                  <a:moveTo>
                    <a:pt x="7175" y="12791"/>
                  </a:moveTo>
                  <a:lnTo>
                    <a:pt x="12646" y="12942"/>
                  </a:lnTo>
                  <a:lnTo>
                    <a:pt x="12416" y="13772"/>
                  </a:lnTo>
                  <a:lnTo>
                    <a:pt x="6876" y="13646"/>
                  </a:lnTo>
                  <a:cubicBezTo>
                    <a:pt x="6884" y="13149"/>
                    <a:pt x="7099" y="12875"/>
                    <a:pt x="7175" y="12791"/>
                  </a:cubicBezTo>
                  <a:close/>
                  <a:moveTo>
                    <a:pt x="7560" y="13867"/>
                  </a:moveTo>
                  <a:lnTo>
                    <a:pt x="12359" y="13976"/>
                  </a:lnTo>
                  <a:lnTo>
                    <a:pt x="10341" y="21244"/>
                  </a:lnTo>
                  <a:lnTo>
                    <a:pt x="5614" y="21090"/>
                  </a:lnTo>
                  <a:lnTo>
                    <a:pt x="7560" y="13867"/>
                  </a:lnTo>
                  <a:close/>
                  <a:moveTo>
                    <a:pt x="4946" y="21274"/>
                  </a:moveTo>
                  <a:lnTo>
                    <a:pt x="10283" y="21450"/>
                  </a:lnTo>
                  <a:lnTo>
                    <a:pt x="10067" y="22235"/>
                  </a:lnTo>
                  <a:cubicBezTo>
                    <a:pt x="9684" y="22175"/>
                    <a:pt x="8500" y="22111"/>
                    <a:pt x="4717" y="22076"/>
                  </a:cubicBezTo>
                  <a:cubicBezTo>
                    <a:pt x="4665" y="21946"/>
                    <a:pt x="4578" y="21596"/>
                    <a:pt x="4946" y="21274"/>
                  </a:cubicBezTo>
                  <a:close/>
                  <a:moveTo>
                    <a:pt x="5293" y="22289"/>
                  </a:moveTo>
                  <a:cubicBezTo>
                    <a:pt x="7154" y="22311"/>
                    <a:pt x="9489" y="22358"/>
                    <a:pt x="10015" y="22424"/>
                  </a:cubicBezTo>
                  <a:lnTo>
                    <a:pt x="8381" y="28308"/>
                  </a:lnTo>
                  <a:lnTo>
                    <a:pt x="3676" y="28287"/>
                  </a:lnTo>
                  <a:lnTo>
                    <a:pt x="5293" y="22289"/>
                  </a:lnTo>
                  <a:close/>
                  <a:moveTo>
                    <a:pt x="3015" y="28491"/>
                  </a:moveTo>
                  <a:lnTo>
                    <a:pt x="8324" y="28517"/>
                  </a:lnTo>
                  <a:lnTo>
                    <a:pt x="8073" y="29422"/>
                  </a:lnTo>
                  <a:lnTo>
                    <a:pt x="2730" y="29370"/>
                  </a:lnTo>
                  <a:cubicBezTo>
                    <a:pt x="2687" y="29255"/>
                    <a:pt x="2612" y="28987"/>
                    <a:pt x="2702" y="28770"/>
                  </a:cubicBezTo>
                  <a:cubicBezTo>
                    <a:pt x="2756" y="28642"/>
                    <a:pt x="2859" y="28551"/>
                    <a:pt x="3015" y="28491"/>
                  </a:cubicBezTo>
                  <a:close/>
                  <a:moveTo>
                    <a:pt x="10292" y="205"/>
                  </a:moveTo>
                  <a:cubicBezTo>
                    <a:pt x="10322" y="205"/>
                    <a:pt x="10352" y="207"/>
                    <a:pt x="10381" y="212"/>
                  </a:cubicBezTo>
                  <a:cubicBezTo>
                    <a:pt x="10660" y="255"/>
                    <a:pt x="10859" y="485"/>
                    <a:pt x="10927" y="575"/>
                  </a:cubicBezTo>
                  <a:lnTo>
                    <a:pt x="9710" y="5097"/>
                  </a:lnTo>
                  <a:lnTo>
                    <a:pt x="9310" y="5082"/>
                  </a:lnTo>
                  <a:cubicBezTo>
                    <a:pt x="9292" y="5082"/>
                    <a:pt x="9274" y="5086"/>
                    <a:pt x="9257" y="5095"/>
                  </a:cubicBezTo>
                  <a:cubicBezTo>
                    <a:pt x="8703" y="5396"/>
                    <a:pt x="8763" y="6020"/>
                    <a:pt x="8873" y="6310"/>
                  </a:cubicBezTo>
                  <a:cubicBezTo>
                    <a:pt x="8887" y="6347"/>
                    <a:pt x="8924" y="6374"/>
                    <a:pt x="8964" y="6375"/>
                  </a:cubicBezTo>
                  <a:lnTo>
                    <a:pt x="9357" y="6395"/>
                  </a:lnTo>
                  <a:lnTo>
                    <a:pt x="7670" y="12599"/>
                  </a:lnTo>
                  <a:lnTo>
                    <a:pt x="7136" y="12584"/>
                  </a:lnTo>
                  <a:cubicBezTo>
                    <a:pt x="7110" y="12585"/>
                    <a:pt x="7085" y="12591"/>
                    <a:pt x="7065" y="12609"/>
                  </a:cubicBezTo>
                  <a:cubicBezTo>
                    <a:pt x="7048" y="12625"/>
                    <a:pt x="6639" y="12986"/>
                    <a:pt x="6667" y="13751"/>
                  </a:cubicBezTo>
                  <a:cubicBezTo>
                    <a:pt x="6668" y="13807"/>
                    <a:pt x="6712" y="13850"/>
                    <a:pt x="6768" y="13851"/>
                  </a:cubicBezTo>
                  <a:lnTo>
                    <a:pt x="7345" y="13865"/>
                  </a:lnTo>
                  <a:lnTo>
                    <a:pt x="5399" y="21085"/>
                  </a:lnTo>
                  <a:lnTo>
                    <a:pt x="4911" y="21069"/>
                  </a:lnTo>
                  <a:cubicBezTo>
                    <a:pt x="4908" y="21069"/>
                    <a:pt x="4906" y="21069"/>
                    <a:pt x="4904" y="21069"/>
                  </a:cubicBezTo>
                  <a:cubicBezTo>
                    <a:pt x="4881" y="21069"/>
                    <a:pt x="4860" y="21078"/>
                    <a:pt x="4842" y="21092"/>
                  </a:cubicBezTo>
                  <a:cubicBezTo>
                    <a:pt x="4212" y="21607"/>
                    <a:pt x="4556" y="22226"/>
                    <a:pt x="4560" y="22232"/>
                  </a:cubicBezTo>
                  <a:cubicBezTo>
                    <a:pt x="4578" y="22264"/>
                    <a:pt x="4612" y="22284"/>
                    <a:pt x="4648" y="22284"/>
                  </a:cubicBezTo>
                  <a:cubicBezTo>
                    <a:pt x="4786" y="22285"/>
                    <a:pt x="4930" y="22287"/>
                    <a:pt x="5076" y="22288"/>
                  </a:cubicBezTo>
                  <a:lnTo>
                    <a:pt x="3460" y="28287"/>
                  </a:lnTo>
                  <a:lnTo>
                    <a:pt x="2994" y="28283"/>
                  </a:lnTo>
                  <a:cubicBezTo>
                    <a:pt x="2983" y="28283"/>
                    <a:pt x="2971" y="28287"/>
                    <a:pt x="2959" y="28291"/>
                  </a:cubicBezTo>
                  <a:cubicBezTo>
                    <a:pt x="2738" y="28370"/>
                    <a:pt x="2587" y="28504"/>
                    <a:pt x="2509" y="28692"/>
                  </a:cubicBezTo>
                  <a:cubicBezTo>
                    <a:pt x="2354" y="29062"/>
                    <a:pt x="2556" y="29500"/>
                    <a:pt x="2565" y="29517"/>
                  </a:cubicBezTo>
                  <a:cubicBezTo>
                    <a:pt x="2582" y="29554"/>
                    <a:pt x="2618" y="29577"/>
                    <a:pt x="2657" y="29578"/>
                  </a:cubicBezTo>
                  <a:lnTo>
                    <a:pt x="3112" y="29582"/>
                  </a:lnTo>
                  <a:lnTo>
                    <a:pt x="1506" y="35540"/>
                  </a:lnTo>
                  <a:cubicBezTo>
                    <a:pt x="1365" y="35567"/>
                    <a:pt x="1238" y="35579"/>
                    <a:pt x="1123" y="35579"/>
                  </a:cubicBezTo>
                  <a:cubicBezTo>
                    <a:pt x="558" y="35579"/>
                    <a:pt x="295" y="35296"/>
                    <a:pt x="219" y="35196"/>
                  </a:cubicBezTo>
                  <a:lnTo>
                    <a:pt x="9786" y="407"/>
                  </a:lnTo>
                  <a:cubicBezTo>
                    <a:pt x="9958" y="272"/>
                    <a:pt x="10127" y="205"/>
                    <a:pt x="10292" y="205"/>
                  </a:cubicBezTo>
                  <a:close/>
                  <a:moveTo>
                    <a:pt x="16840" y="378"/>
                  </a:moveTo>
                  <a:cubicBezTo>
                    <a:pt x="16886" y="378"/>
                    <a:pt x="16934" y="383"/>
                    <a:pt x="16980" y="394"/>
                  </a:cubicBezTo>
                  <a:cubicBezTo>
                    <a:pt x="17138" y="430"/>
                    <a:pt x="17269" y="533"/>
                    <a:pt x="17372" y="699"/>
                  </a:cubicBezTo>
                  <a:lnTo>
                    <a:pt x="7793" y="35937"/>
                  </a:lnTo>
                  <a:cubicBezTo>
                    <a:pt x="7724" y="36003"/>
                    <a:pt x="7455" y="36237"/>
                    <a:pt x="7134" y="36237"/>
                  </a:cubicBezTo>
                  <a:cubicBezTo>
                    <a:pt x="7122" y="36237"/>
                    <a:pt x="7109" y="36237"/>
                    <a:pt x="7096" y="36236"/>
                  </a:cubicBezTo>
                  <a:cubicBezTo>
                    <a:pt x="6881" y="36224"/>
                    <a:pt x="6680" y="36099"/>
                    <a:pt x="6499" y="35866"/>
                  </a:cubicBezTo>
                  <a:lnTo>
                    <a:pt x="10226" y="22438"/>
                  </a:lnTo>
                  <a:cubicBezTo>
                    <a:pt x="10229" y="22435"/>
                    <a:pt x="10232" y="22434"/>
                    <a:pt x="10236" y="22431"/>
                  </a:cubicBezTo>
                  <a:cubicBezTo>
                    <a:pt x="10265" y="22403"/>
                    <a:pt x="10275" y="22353"/>
                    <a:pt x="10261" y="22315"/>
                  </a:cubicBezTo>
                  <a:lnTo>
                    <a:pt x="14620" y="6608"/>
                  </a:lnTo>
                  <a:cubicBezTo>
                    <a:pt x="14629" y="6593"/>
                    <a:pt x="14636" y="6577"/>
                    <a:pt x="14638" y="6560"/>
                  </a:cubicBezTo>
                  <a:cubicBezTo>
                    <a:pt x="14638" y="6557"/>
                    <a:pt x="14636" y="6555"/>
                    <a:pt x="14636" y="6551"/>
                  </a:cubicBezTo>
                  <a:lnTo>
                    <a:pt x="16305" y="543"/>
                  </a:lnTo>
                  <a:cubicBezTo>
                    <a:pt x="16384" y="496"/>
                    <a:pt x="16604" y="378"/>
                    <a:pt x="16840" y="378"/>
                  </a:cubicBezTo>
                  <a:close/>
                  <a:moveTo>
                    <a:pt x="10286" y="0"/>
                  </a:moveTo>
                  <a:cubicBezTo>
                    <a:pt x="10066" y="0"/>
                    <a:pt x="9845" y="91"/>
                    <a:pt x="9630" y="271"/>
                  </a:cubicBezTo>
                  <a:cubicBezTo>
                    <a:pt x="9612" y="283"/>
                    <a:pt x="9600" y="303"/>
                    <a:pt x="9595" y="323"/>
                  </a:cubicBezTo>
                  <a:lnTo>
                    <a:pt x="8" y="35190"/>
                  </a:lnTo>
                  <a:cubicBezTo>
                    <a:pt x="1" y="35216"/>
                    <a:pt x="5" y="35246"/>
                    <a:pt x="18" y="35269"/>
                  </a:cubicBezTo>
                  <a:cubicBezTo>
                    <a:pt x="33" y="35294"/>
                    <a:pt x="330" y="35788"/>
                    <a:pt x="1122" y="35788"/>
                  </a:cubicBezTo>
                  <a:cubicBezTo>
                    <a:pt x="1268" y="35788"/>
                    <a:pt x="1432" y="35772"/>
                    <a:pt x="1613" y="35732"/>
                  </a:cubicBezTo>
                  <a:cubicBezTo>
                    <a:pt x="1651" y="35725"/>
                    <a:pt x="1681" y="35696"/>
                    <a:pt x="1691" y="35658"/>
                  </a:cubicBezTo>
                  <a:lnTo>
                    <a:pt x="3328" y="29585"/>
                  </a:lnTo>
                  <a:lnTo>
                    <a:pt x="8017" y="29630"/>
                  </a:lnTo>
                  <a:lnTo>
                    <a:pt x="6286" y="35862"/>
                  </a:lnTo>
                  <a:cubicBezTo>
                    <a:pt x="6279" y="35893"/>
                    <a:pt x="6284" y="35925"/>
                    <a:pt x="6302" y="35951"/>
                  </a:cubicBezTo>
                  <a:cubicBezTo>
                    <a:pt x="6529" y="36261"/>
                    <a:pt x="6791" y="36428"/>
                    <a:pt x="7085" y="36445"/>
                  </a:cubicBezTo>
                  <a:cubicBezTo>
                    <a:pt x="7103" y="36447"/>
                    <a:pt x="7119" y="36447"/>
                    <a:pt x="7138" y="36447"/>
                  </a:cubicBezTo>
                  <a:cubicBezTo>
                    <a:pt x="7597" y="36447"/>
                    <a:pt x="7947" y="36080"/>
                    <a:pt x="7963" y="36064"/>
                  </a:cubicBezTo>
                  <a:cubicBezTo>
                    <a:pt x="7975" y="36051"/>
                    <a:pt x="7982" y="36037"/>
                    <a:pt x="7988" y="36020"/>
                  </a:cubicBezTo>
                  <a:lnTo>
                    <a:pt x="17584" y="714"/>
                  </a:lnTo>
                  <a:cubicBezTo>
                    <a:pt x="17592" y="688"/>
                    <a:pt x="17588" y="659"/>
                    <a:pt x="17573" y="636"/>
                  </a:cubicBezTo>
                  <a:cubicBezTo>
                    <a:pt x="17435" y="394"/>
                    <a:pt x="17251" y="246"/>
                    <a:pt x="17024" y="194"/>
                  </a:cubicBezTo>
                  <a:cubicBezTo>
                    <a:pt x="16961" y="179"/>
                    <a:pt x="16898" y="173"/>
                    <a:pt x="16836" y="173"/>
                  </a:cubicBezTo>
                  <a:cubicBezTo>
                    <a:pt x="16479" y="173"/>
                    <a:pt x="16171" y="381"/>
                    <a:pt x="16155" y="393"/>
                  </a:cubicBezTo>
                  <a:cubicBezTo>
                    <a:pt x="16135" y="407"/>
                    <a:pt x="16119" y="427"/>
                    <a:pt x="16113" y="450"/>
                  </a:cubicBezTo>
                  <a:lnTo>
                    <a:pt x="14771" y="5286"/>
                  </a:lnTo>
                  <a:lnTo>
                    <a:pt x="9922" y="5105"/>
                  </a:lnTo>
                  <a:lnTo>
                    <a:pt x="11140" y="583"/>
                  </a:lnTo>
                  <a:cubicBezTo>
                    <a:pt x="11148" y="554"/>
                    <a:pt x="11142" y="524"/>
                    <a:pt x="11127" y="501"/>
                  </a:cubicBezTo>
                  <a:cubicBezTo>
                    <a:pt x="11116" y="484"/>
                    <a:pt x="10854" y="79"/>
                    <a:pt x="10416" y="11"/>
                  </a:cubicBezTo>
                  <a:cubicBezTo>
                    <a:pt x="10372" y="4"/>
                    <a:pt x="10329" y="0"/>
                    <a:pt x="10286" y="0"/>
                  </a:cubicBezTo>
                  <a:close/>
                </a:path>
              </a:pathLst>
            </a:custGeom>
            <a:solidFill>
              <a:srgbClr val="3C111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9" name="Google Shape;1429;p40"/>
            <p:cNvSpPr/>
            <p:nvPr/>
          </p:nvSpPr>
          <p:spPr>
            <a:xfrm>
              <a:off x="2627589" y="-255570"/>
              <a:ext cx="1533298" cy="5332907"/>
            </a:xfrm>
            <a:custGeom>
              <a:rect b="b" l="l" r="r" t="t"/>
              <a:pathLst>
                <a:path extrusionOk="0" h="35831" w="10302">
                  <a:moveTo>
                    <a:pt x="9951" y="0"/>
                  </a:moveTo>
                  <a:lnTo>
                    <a:pt x="0" y="35826"/>
                  </a:lnTo>
                  <a:cubicBezTo>
                    <a:pt x="9" y="35827"/>
                    <a:pt x="20" y="35829"/>
                    <a:pt x="27" y="35829"/>
                  </a:cubicBezTo>
                  <a:cubicBezTo>
                    <a:pt x="39" y="35830"/>
                    <a:pt x="51" y="35830"/>
                    <a:pt x="63" y="35830"/>
                  </a:cubicBezTo>
                  <a:cubicBezTo>
                    <a:pt x="385" y="35830"/>
                    <a:pt x="655" y="35595"/>
                    <a:pt x="723" y="35529"/>
                  </a:cubicBezTo>
                  <a:lnTo>
                    <a:pt x="10302" y="292"/>
                  </a:lnTo>
                  <a:cubicBezTo>
                    <a:pt x="10206" y="141"/>
                    <a:pt x="10091" y="43"/>
                    <a:pt x="9951" y="0"/>
                  </a:cubicBezTo>
                  <a:close/>
                </a:path>
              </a:pathLst>
            </a:custGeom>
            <a:solidFill>
              <a:srgbClr val="000000">
                <a:alpha val="279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0" name="Google Shape;1430;p40"/>
            <p:cNvSpPr/>
            <p:nvPr/>
          </p:nvSpPr>
          <p:spPr>
            <a:xfrm>
              <a:off x="1718059" y="4077021"/>
              <a:ext cx="320739" cy="902238"/>
            </a:xfrm>
            <a:custGeom>
              <a:rect b="b" l="l" r="r" t="t"/>
              <a:pathLst>
                <a:path extrusionOk="0" h="6062" w="2155">
                  <a:moveTo>
                    <a:pt x="1610" y="0"/>
                  </a:moveTo>
                  <a:lnTo>
                    <a:pt x="0" y="6051"/>
                  </a:lnTo>
                  <a:cubicBezTo>
                    <a:pt x="54" y="6058"/>
                    <a:pt x="110" y="6061"/>
                    <a:pt x="171" y="6061"/>
                  </a:cubicBezTo>
                  <a:cubicBezTo>
                    <a:pt x="283" y="6061"/>
                    <a:pt x="409" y="6049"/>
                    <a:pt x="548" y="6022"/>
                  </a:cubicBezTo>
                  <a:lnTo>
                    <a:pt x="2155" y="63"/>
                  </a:lnTo>
                  <a:lnTo>
                    <a:pt x="1702" y="59"/>
                  </a:lnTo>
                  <a:cubicBezTo>
                    <a:pt x="1660" y="59"/>
                    <a:pt x="1628" y="37"/>
                    <a:pt x="1610" y="0"/>
                  </a:cubicBezTo>
                  <a:close/>
                </a:path>
              </a:pathLst>
            </a:custGeom>
            <a:solidFill>
              <a:srgbClr val="000000">
                <a:alpha val="279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1" name="Google Shape;1431;p40"/>
            <p:cNvSpPr/>
            <p:nvPr/>
          </p:nvSpPr>
          <p:spPr>
            <a:xfrm>
              <a:off x="2005162" y="2980701"/>
              <a:ext cx="326395" cy="918014"/>
            </a:xfrm>
            <a:custGeom>
              <a:rect b="b" l="l" r="r" t="t"/>
              <a:pathLst>
                <a:path extrusionOk="0" h="6168" w="2193">
                  <a:moveTo>
                    <a:pt x="1639" y="1"/>
                  </a:moveTo>
                  <a:lnTo>
                    <a:pt x="1" y="6168"/>
                  </a:lnTo>
                  <a:cubicBezTo>
                    <a:pt x="25" y="6155"/>
                    <a:pt x="50" y="6145"/>
                    <a:pt x="75" y="6137"/>
                  </a:cubicBezTo>
                  <a:cubicBezTo>
                    <a:pt x="85" y="6134"/>
                    <a:pt x="97" y="6130"/>
                    <a:pt x="110" y="6130"/>
                  </a:cubicBezTo>
                  <a:lnTo>
                    <a:pt x="576" y="6134"/>
                  </a:lnTo>
                  <a:lnTo>
                    <a:pt x="2193" y="135"/>
                  </a:lnTo>
                  <a:cubicBezTo>
                    <a:pt x="2045" y="133"/>
                    <a:pt x="1903" y="133"/>
                    <a:pt x="1764" y="131"/>
                  </a:cubicBezTo>
                  <a:cubicBezTo>
                    <a:pt x="1726" y="131"/>
                    <a:pt x="1694" y="110"/>
                    <a:pt x="1674" y="79"/>
                  </a:cubicBezTo>
                  <a:cubicBezTo>
                    <a:pt x="1674" y="77"/>
                    <a:pt x="1657" y="50"/>
                    <a:pt x="1639" y="1"/>
                  </a:cubicBezTo>
                  <a:close/>
                </a:path>
              </a:pathLst>
            </a:custGeom>
            <a:solidFill>
              <a:srgbClr val="000000">
                <a:alpha val="279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2" name="Google Shape;1432;p40"/>
            <p:cNvSpPr/>
            <p:nvPr/>
          </p:nvSpPr>
          <p:spPr>
            <a:xfrm>
              <a:off x="2290032" y="1744179"/>
              <a:ext cx="379083" cy="1084412"/>
            </a:xfrm>
            <a:custGeom>
              <a:rect b="b" l="l" r="r" t="t"/>
              <a:pathLst>
                <a:path extrusionOk="0" h="7286" w="2547">
                  <a:moveTo>
                    <a:pt x="1937" y="0"/>
                  </a:moveTo>
                  <a:lnTo>
                    <a:pt x="1" y="7285"/>
                  </a:lnTo>
                  <a:cubicBezTo>
                    <a:pt x="15" y="7274"/>
                    <a:pt x="30" y="7259"/>
                    <a:pt x="46" y="7247"/>
                  </a:cubicBezTo>
                  <a:cubicBezTo>
                    <a:pt x="65" y="7230"/>
                    <a:pt x="89" y="7222"/>
                    <a:pt x="114" y="7222"/>
                  </a:cubicBezTo>
                  <a:lnTo>
                    <a:pt x="602" y="7238"/>
                  </a:lnTo>
                  <a:lnTo>
                    <a:pt x="2546" y="20"/>
                  </a:lnTo>
                  <a:lnTo>
                    <a:pt x="1968" y="6"/>
                  </a:lnTo>
                  <a:cubicBezTo>
                    <a:pt x="1956" y="6"/>
                    <a:pt x="1946" y="4"/>
                    <a:pt x="1937" y="0"/>
                  </a:cubicBezTo>
                  <a:close/>
                </a:path>
              </a:pathLst>
            </a:custGeom>
            <a:solidFill>
              <a:srgbClr val="000000">
                <a:alpha val="279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3" name="Google Shape;1433;p40"/>
            <p:cNvSpPr/>
            <p:nvPr/>
          </p:nvSpPr>
          <p:spPr>
            <a:xfrm>
              <a:off x="2626845" y="583265"/>
              <a:ext cx="341576" cy="977548"/>
            </a:xfrm>
            <a:custGeom>
              <a:rect b="b" l="l" r="r" t="t"/>
              <a:pathLst>
                <a:path extrusionOk="0" h="6568" w="2295">
                  <a:moveTo>
                    <a:pt x="1748" y="0"/>
                  </a:moveTo>
                  <a:lnTo>
                    <a:pt x="0" y="6567"/>
                  </a:lnTo>
                  <a:cubicBezTo>
                    <a:pt x="1" y="6567"/>
                    <a:pt x="4" y="6565"/>
                    <a:pt x="4" y="6565"/>
                  </a:cubicBezTo>
                  <a:cubicBezTo>
                    <a:pt x="22" y="6547"/>
                    <a:pt x="47" y="6540"/>
                    <a:pt x="74" y="6537"/>
                  </a:cubicBezTo>
                  <a:lnTo>
                    <a:pt x="608" y="6555"/>
                  </a:lnTo>
                  <a:lnTo>
                    <a:pt x="2295" y="351"/>
                  </a:lnTo>
                  <a:lnTo>
                    <a:pt x="1901" y="330"/>
                  </a:lnTo>
                  <a:cubicBezTo>
                    <a:pt x="1861" y="328"/>
                    <a:pt x="1824" y="303"/>
                    <a:pt x="1811" y="266"/>
                  </a:cubicBezTo>
                  <a:cubicBezTo>
                    <a:pt x="1783" y="194"/>
                    <a:pt x="1759" y="101"/>
                    <a:pt x="1748" y="0"/>
                  </a:cubicBezTo>
                  <a:close/>
                </a:path>
              </a:pathLst>
            </a:custGeom>
            <a:solidFill>
              <a:srgbClr val="A1A1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4" name="Google Shape;1434;p40"/>
            <p:cNvSpPr/>
            <p:nvPr/>
          </p:nvSpPr>
          <p:spPr>
            <a:xfrm>
              <a:off x="2916478" y="-284593"/>
              <a:ext cx="285466" cy="756082"/>
            </a:xfrm>
            <a:custGeom>
              <a:rect b="b" l="l" r="r" t="t"/>
              <a:pathLst>
                <a:path extrusionOk="0" h="5080" w="1918">
                  <a:moveTo>
                    <a:pt x="1351" y="1"/>
                  </a:moveTo>
                  <a:lnTo>
                    <a:pt x="0" y="5080"/>
                  </a:lnTo>
                  <a:cubicBezTo>
                    <a:pt x="64" y="5006"/>
                    <a:pt x="146" y="4939"/>
                    <a:pt x="248" y="4884"/>
                  </a:cubicBezTo>
                  <a:cubicBezTo>
                    <a:pt x="263" y="4875"/>
                    <a:pt x="278" y="4870"/>
                    <a:pt x="293" y="4870"/>
                  </a:cubicBezTo>
                  <a:cubicBezTo>
                    <a:pt x="295" y="4870"/>
                    <a:pt x="298" y="4870"/>
                    <a:pt x="300" y="4870"/>
                  </a:cubicBezTo>
                  <a:lnTo>
                    <a:pt x="700" y="4885"/>
                  </a:lnTo>
                  <a:lnTo>
                    <a:pt x="1918" y="363"/>
                  </a:lnTo>
                  <a:cubicBezTo>
                    <a:pt x="1850" y="273"/>
                    <a:pt x="1651" y="42"/>
                    <a:pt x="1371" y="3"/>
                  </a:cubicBezTo>
                  <a:cubicBezTo>
                    <a:pt x="1365" y="3"/>
                    <a:pt x="1357" y="1"/>
                    <a:pt x="1351" y="1"/>
                  </a:cubicBezTo>
                  <a:close/>
                </a:path>
              </a:pathLst>
            </a:custGeom>
            <a:solidFill>
              <a:srgbClr val="A1A1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5" name="Google Shape;1435;p40"/>
            <p:cNvSpPr/>
            <p:nvPr/>
          </p:nvSpPr>
          <p:spPr>
            <a:xfrm>
              <a:off x="1969739" y="3993376"/>
              <a:ext cx="826481" cy="69357"/>
            </a:xfrm>
            <a:custGeom>
              <a:rect b="b" l="l" r="r" t="t"/>
              <a:pathLst>
                <a:path extrusionOk="0" h="466" w="5553">
                  <a:moveTo>
                    <a:pt x="11" y="0"/>
                  </a:moveTo>
                  <a:cubicBezTo>
                    <a:pt x="0" y="165"/>
                    <a:pt x="49" y="329"/>
                    <a:pt x="81" y="413"/>
                  </a:cubicBezTo>
                  <a:lnTo>
                    <a:pt x="5423" y="466"/>
                  </a:lnTo>
                  <a:lnTo>
                    <a:pt x="5552" y="0"/>
                  </a:lnTo>
                  <a:close/>
                </a:path>
              </a:pathLst>
            </a:custGeom>
            <a:solidFill>
              <a:srgbClr val="000000">
                <a:alpha val="279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6" name="Google Shape;1436;p40"/>
            <p:cNvSpPr/>
            <p:nvPr/>
          </p:nvSpPr>
          <p:spPr>
            <a:xfrm>
              <a:off x="2268897" y="2921465"/>
              <a:ext cx="824844" cy="71738"/>
            </a:xfrm>
            <a:custGeom>
              <a:rect b="b" l="l" r="r" t="t"/>
              <a:pathLst>
                <a:path extrusionOk="0" h="482" w="5542">
                  <a:moveTo>
                    <a:pt x="5541" y="0"/>
                  </a:moveTo>
                  <a:lnTo>
                    <a:pt x="5541" y="1"/>
                  </a:lnTo>
                  <a:lnTo>
                    <a:pt x="5541" y="1"/>
                  </a:lnTo>
                  <a:lnTo>
                    <a:pt x="5541" y="0"/>
                  </a:lnTo>
                  <a:close/>
                  <a:moveTo>
                    <a:pt x="18" y="1"/>
                  </a:moveTo>
                  <a:cubicBezTo>
                    <a:pt x="1" y="143"/>
                    <a:pt x="36" y="258"/>
                    <a:pt x="61" y="322"/>
                  </a:cubicBezTo>
                  <a:cubicBezTo>
                    <a:pt x="3841" y="357"/>
                    <a:pt x="5026" y="421"/>
                    <a:pt x="5408" y="481"/>
                  </a:cubicBezTo>
                  <a:lnTo>
                    <a:pt x="5541" y="1"/>
                  </a:lnTo>
                  <a:close/>
                </a:path>
              </a:pathLst>
            </a:custGeom>
            <a:solidFill>
              <a:srgbClr val="000000">
                <a:alpha val="279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7" name="Google Shape;1437;p40"/>
            <p:cNvSpPr/>
            <p:nvPr/>
          </p:nvSpPr>
          <p:spPr>
            <a:xfrm>
              <a:off x="2598418" y="1660385"/>
              <a:ext cx="845383" cy="73227"/>
            </a:xfrm>
            <a:custGeom>
              <a:rect b="b" l="l" r="r" t="t"/>
              <a:pathLst>
                <a:path extrusionOk="0" h="492" w="5680">
                  <a:moveTo>
                    <a:pt x="49" y="1"/>
                  </a:moveTo>
                  <a:cubicBezTo>
                    <a:pt x="21" y="105"/>
                    <a:pt x="4" y="226"/>
                    <a:pt x="1" y="365"/>
                  </a:cubicBezTo>
                  <a:lnTo>
                    <a:pt x="5543" y="491"/>
                  </a:lnTo>
                  <a:lnTo>
                    <a:pt x="5679" y="1"/>
                  </a:lnTo>
                  <a:close/>
                </a:path>
              </a:pathLst>
            </a:custGeom>
            <a:solidFill>
              <a:srgbClr val="000000">
                <a:alpha val="279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8" name="Google Shape;1438;p40"/>
            <p:cNvSpPr/>
            <p:nvPr/>
          </p:nvSpPr>
          <p:spPr>
            <a:xfrm>
              <a:off x="2915585" y="557219"/>
              <a:ext cx="834369" cy="86324"/>
            </a:xfrm>
            <a:custGeom>
              <a:rect b="b" l="l" r="r" t="t"/>
              <a:pathLst>
                <a:path extrusionOk="0" h="580" w="5606">
                  <a:moveTo>
                    <a:pt x="2" y="0"/>
                  </a:moveTo>
                  <a:cubicBezTo>
                    <a:pt x="1" y="124"/>
                    <a:pt x="25" y="236"/>
                    <a:pt x="44" y="302"/>
                  </a:cubicBezTo>
                  <a:lnTo>
                    <a:pt x="5444" y="579"/>
                  </a:lnTo>
                  <a:lnTo>
                    <a:pt x="5606" y="0"/>
                  </a:lnTo>
                  <a:close/>
                </a:path>
              </a:pathLst>
            </a:custGeom>
            <a:solidFill>
              <a:srgbClr val="A1A1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9" name="Google Shape;1439;p40"/>
            <p:cNvSpPr/>
            <p:nvPr/>
          </p:nvSpPr>
          <p:spPr>
            <a:xfrm>
              <a:off x="3058169" y="-810428"/>
              <a:ext cx="334135" cy="128742"/>
            </a:xfrm>
            <a:custGeom>
              <a:rect b="b" l="l" r="r" t="t"/>
              <a:pathLst>
                <a:path extrusionOk="0" h="865" w="2245">
                  <a:moveTo>
                    <a:pt x="2245" y="1"/>
                  </a:moveTo>
                  <a:lnTo>
                    <a:pt x="1825" y="40"/>
                  </a:lnTo>
                  <a:lnTo>
                    <a:pt x="131" y="199"/>
                  </a:lnTo>
                  <a:lnTo>
                    <a:pt x="1" y="865"/>
                  </a:lnTo>
                  <a:lnTo>
                    <a:pt x="2049" y="709"/>
                  </a:lnTo>
                  <a:lnTo>
                    <a:pt x="224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0" name="Google Shape;1440;p40"/>
            <p:cNvSpPr/>
            <p:nvPr/>
          </p:nvSpPr>
          <p:spPr>
            <a:xfrm>
              <a:off x="3245403" y="-402173"/>
              <a:ext cx="276833" cy="250787"/>
            </a:xfrm>
            <a:custGeom>
              <a:rect b="b" l="l" r="r" t="t"/>
              <a:pathLst>
                <a:path extrusionOk="0" h="1685" w="1860">
                  <a:moveTo>
                    <a:pt x="1769" y="0"/>
                  </a:moveTo>
                  <a:cubicBezTo>
                    <a:pt x="1750" y="39"/>
                    <a:pt x="1729" y="80"/>
                    <a:pt x="1708" y="116"/>
                  </a:cubicBezTo>
                  <a:lnTo>
                    <a:pt x="1706" y="119"/>
                  </a:lnTo>
                  <a:cubicBezTo>
                    <a:pt x="1686" y="150"/>
                    <a:pt x="1660" y="195"/>
                    <a:pt x="1623" y="226"/>
                  </a:cubicBezTo>
                  <a:cubicBezTo>
                    <a:pt x="1523" y="322"/>
                    <a:pt x="1057" y="444"/>
                    <a:pt x="864" y="494"/>
                  </a:cubicBezTo>
                  <a:cubicBezTo>
                    <a:pt x="857" y="495"/>
                    <a:pt x="849" y="496"/>
                    <a:pt x="842" y="496"/>
                  </a:cubicBezTo>
                  <a:cubicBezTo>
                    <a:pt x="812" y="496"/>
                    <a:pt x="781" y="484"/>
                    <a:pt x="761" y="458"/>
                  </a:cubicBezTo>
                  <a:cubicBezTo>
                    <a:pt x="737" y="428"/>
                    <a:pt x="729" y="386"/>
                    <a:pt x="744" y="350"/>
                  </a:cubicBezTo>
                  <a:cubicBezTo>
                    <a:pt x="827" y="162"/>
                    <a:pt x="796" y="59"/>
                    <a:pt x="779" y="46"/>
                  </a:cubicBezTo>
                  <a:cubicBezTo>
                    <a:pt x="774" y="46"/>
                    <a:pt x="744" y="53"/>
                    <a:pt x="696" y="101"/>
                  </a:cubicBezTo>
                  <a:cubicBezTo>
                    <a:pt x="489" y="309"/>
                    <a:pt x="57" y="942"/>
                    <a:pt x="53" y="948"/>
                  </a:cubicBezTo>
                  <a:cubicBezTo>
                    <a:pt x="40" y="968"/>
                    <a:pt x="21" y="979"/>
                    <a:pt x="1" y="985"/>
                  </a:cubicBezTo>
                  <a:lnTo>
                    <a:pt x="57" y="1523"/>
                  </a:lnTo>
                  <a:lnTo>
                    <a:pt x="73" y="1678"/>
                  </a:lnTo>
                  <a:cubicBezTo>
                    <a:pt x="147" y="1681"/>
                    <a:pt x="256" y="1685"/>
                    <a:pt x="380" y="1685"/>
                  </a:cubicBezTo>
                  <a:cubicBezTo>
                    <a:pt x="571" y="1685"/>
                    <a:pt x="796" y="1677"/>
                    <a:pt x="979" y="1650"/>
                  </a:cubicBezTo>
                  <a:cubicBezTo>
                    <a:pt x="1103" y="1634"/>
                    <a:pt x="1206" y="1609"/>
                    <a:pt x="1300" y="1572"/>
                  </a:cubicBezTo>
                  <a:cubicBezTo>
                    <a:pt x="1530" y="1494"/>
                    <a:pt x="1687" y="1372"/>
                    <a:pt x="1776" y="1207"/>
                  </a:cubicBezTo>
                  <a:lnTo>
                    <a:pt x="1776" y="1207"/>
                  </a:lnTo>
                  <a:cubicBezTo>
                    <a:pt x="1685" y="1246"/>
                    <a:pt x="1604" y="1266"/>
                    <a:pt x="1587" y="1271"/>
                  </a:cubicBezTo>
                  <a:cubicBezTo>
                    <a:pt x="1580" y="1273"/>
                    <a:pt x="1571" y="1276"/>
                    <a:pt x="1564" y="1277"/>
                  </a:cubicBezTo>
                  <a:cubicBezTo>
                    <a:pt x="1516" y="1277"/>
                    <a:pt x="1476" y="1247"/>
                    <a:pt x="1462" y="1199"/>
                  </a:cubicBezTo>
                  <a:cubicBezTo>
                    <a:pt x="1448" y="1143"/>
                    <a:pt x="1481" y="1087"/>
                    <a:pt x="1536" y="1073"/>
                  </a:cubicBezTo>
                  <a:cubicBezTo>
                    <a:pt x="1635" y="1048"/>
                    <a:pt x="1789" y="989"/>
                    <a:pt x="1859" y="929"/>
                  </a:cubicBezTo>
                  <a:cubicBezTo>
                    <a:pt x="1859" y="872"/>
                    <a:pt x="1847" y="834"/>
                    <a:pt x="1838" y="817"/>
                  </a:cubicBezTo>
                  <a:cubicBezTo>
                    <a:pt x="1703" y="897"/>
                    <a:pt x="1576" y="933"/>
                    <a:pt x="1570" y="936"/>
                  </a:cubicBezTo>
                  <a:cubicBezTo>
                    <a:pt x="1559" y="939"/>
                    <a:pt x="1551" y="939"/>
                    <a:pt x="1540" y="939"/>
                  </a:cubicBezTo>
                  <a:cubicBezTo>
                    <a:pt x="1495" y="939"/>
                    <a:pt x="1455" y="911"/>
                    <a:pt x="1442" y="866"/>
                  </a:cubicBezTo>
                  <a:cubicBezTo>
                    <a:pt x="1441" y="856"/>
                    <a:pt x="1437" y="846"/>
                    <a:pt x="1437" y="838"/>
                  </a:cubicBezTo>
                  <a:cubicBezTo>
                    <a:pt x="1437" y="793"/>
                    <a:pt x="1467" y="751"/>
                    <a:pt x="1514" y="736"/>
                  </a:cubicBezTo>
                  <a:cubicBezTo>
                    <a:pt x="1514" y="736"/>
                    <a:pt x="1529" y="731"/>
                    <a:pt x="1554" y="724"/>
                  </a:cubicBezTo>
                  <a:cubicBezTo>
                    <a:pt x="1620" y="699"/>
                    <a:pt x="1749" y="645"/>
                    <a:pt x="1843" y="556"/>
                  </a:cubicBezTo>
                  <a:cubicBezTo>
                    <a:pt x="1840" y="538"/>
                    <a:pt x="1833" y="521"/>
                    <a:pt x="1827" y="506"/>
                  </a:cubicBezTo>
                  <a:cubicBezTo>
                    <a:pt x="1779" y="537"/>
                    <a:pt x="1726" y="564"/>
                    <a:pt x="1674" y="584"/>
                  </a:cubicBezTo>
                  <a:cubicBezTo>
                    <a:pt x="1573" y="626"/>
                    <a:pt x="1481" y="652"/>
                    <a:pt x="1450" y="658"/>
                  </a:cubicBezTo>
                  <a:cubicBezTo>
                    <a:pt x="1442" y="660"/>
                    <a:pt x="1432" y="663"/>
                    <a:pt x="1425" y="663"/>
                  </a:cubicBezTo>
                  <a:cubicBezTo>
                    <a:pt x="1379" y="663"/>
                    <a:pt x="1336" y="632"/>
                    <a:pt x="1326" y="584"/>
                  </a:cubicBezTo>
                  <a:cubicBezTo>
                    <a:pt x="1311" y="531"/>
                    <a:pt x="1344" y="474"/>
                    <a:pt x="1400" y="461"/>
                  </a:cubicBezTo>
                  <a:cubicBezTo>
                    <a:pt x="1524" y="427"/>
                    <a:pt x="1723" y="350"/>
                    <a:pt x="1773" y="282"/>
                  </a:cubicBezTo>
                  <a:cubicBezTo>
                    <a:pt x="1776" y="276"/>
                    <a:pt x="1783" y="273"/>
                    <a:pt x="1786" y="270"/>
                  </a:cubicBezTo>
                  <a:cubicBezTo>
                    <a:pt x="1810" y="176"/>
                    <a:pt x="1797" y="80"/>
                    <a:pt x="1769" y="0"/>
                  </a:cubicBezTo>
                  <a:close/>
                </a:path>
              </a:pathLst>
            </a:custGeom>
            <a:solidFill>
              <a:srgbClr val="EFC2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1" name="Google Shape;1441;p40"/>
            <p:cNvSpPr/>
            <p:nvPr/>
          </p:nvSpPr>
          <p:spPr>
            <a:xfrm>
              <a:off x="3404805" y="-1131167"/>
              <a:ext cx="64148" cy="48669"/>
            </a:xfrm>
            <a:custGeom>
              <a:rect b="b" l="l" r="r" t="t"/>
              <a:pathLst>
                <a:path extrusionOk="0" h="327" w="431">
                  <a:moveTo>
                    <a:pt x="1" y="0"/>
                  </a:moveTo>
                  <a:lnTo>
                    <a:pt x="1" y="0"/>
                  </a:lnTo>
                  <a:cubicBezTo>
                    <a:pt x="2" y="6"/>
                    <a:pt x="5" y="20"/>
                    <a:pt x="7" y="35"/>
                  </a:cubicBezTo>
                  <a:lnTo>
                    <a:pt x="7" y="37"/>
                  </a:lnTo>
                  <a:cubicBezTo>
                    <a:pt x="17" y="41"/>
                    <a:pt x="26" y="43"/>
                    <a:pt x="33" y="48"/>
                  </a:cubicBezTo>
                  <a:lnTo>
                    <a:pt x="424" y="326"/>
                  </a:lnTo>
                  <a:cubicBezTo>
                    <a:pt x="429" y="234"/>
                    <a:pt x="431" y="118"/>
                    <a:pt x="413" y="9"/>
                  </a:cubicBezTo>
                  <a:cubicBezTo>
                    <a:pt x="368" y="13"/>
                    <a:pt x="312" y="16"/>
                    <a:pt x="247" y="16"/>
                  </a:cubicBezTo>
                  <a:cubicBezTo>
                    <a:pt x="175" y="16"/>
                    <a:pt x="92" y="12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2" name="Google Shape;1442;p40"/>
            <p:cNvSpPr/>
            <p:nvPr/>
          </p:nvSpPr>
          <p:spPr>
            <a:xfrm>
              <a:off x="2786694" y="-824716"/>
              <a:ext cx="759952" cy="535211"/>
            </a:xfrm>
            <a:custGeom>
              <a:rect b="b" l="l" r="r" t="t"/>
              <a:pathLst>
                <a:path extrusionOk="0" h="3596" w="5106">
                  <a:moveTo>
                    <a:pt x="5106" y="1"/>
                  </a:moveTo>
                  <a:lnTo>
                    <a:pt x="4289" y="77"/>
                  </a:lnTo>
                  <a:lnTo>
                    <a:pt x="4054" y="931"/>
                  </a:lnTo>
                  <a:cubicBezTo>
                    <a:pt x="4043" y="972"/>
                    <a:pt x="4006" y="1004"/>
                    <a:pt x="3961" y="1007"/>
                  </a:cubicBezTo>
                  <a:lnTo>
                    <a:pt x="1703" y="1179"/>
                  </a:lnTo>
                  <a:lnTo>
                    <a:pt x="1696" y="1179"/>
                  </a:lnTo>
                  <a:cubicBezTo>
                    <a:pt x="1665" y="1179"/>
                    <a:pt x="1638" y="1165"/>
                    <a:pt x="1619" y="1143"/>
                  </a:cubicBezTo>
                  <a:cubicBezTo>
                    <a:pt x="1597" y="1120"/>
                    <a:pt x="1588" y="1086"/>
                    <a:pt x="1594" y="1055"/>
                  </a:cubicBezTo>
                  <a:lnTo>
                    <a:pt x="1739" y="314"/>
                  </a:lnTo>
                  <a:lnTo>
                    <a:pt x="509" y="429"/>
                  </a:lnTo>
                  <a:lnTo>
                    <a:pt x="1" y="3515"/>
                  </a:lnTo>
                  <a:cubicBezTo>
                    <a:pt x="806" y="3465"/>
                    <a:pt x="1849" y="3387"/>
                    <a:pt x="2455" y="3283"/>
                  </a:cubicBezTo>
                  <a:cubicBezTo>
                    <a:pt x="2460" y="3282"/>
                    <a:pt x="2466" y="3281"/>
                    <a:pt x="2471" y="3281"/>
                  </a:cubicBezTo>
                  <a:cubicBezTo>
                    <a:pt x="2494" y="3281"/>
                    <a:pt x="2517" y="3290"/>
                    <a:pt x="2535" y="3304"/>
                  </a:cubicBezTo>
                  <a:cubicBezTo>
                    <a:pt x="2559" y="3322"/>
                    <a:pt x="2572" y="3350"/>
                    <a:pt x="2574" y="3378"/>
                  </a:cubicBezTo>
                  <a:lnTo>
                    <a:pt x="2590" y="3595"/>
                  </a:lnTo>
                  <a:lnTo>
                    <a:pt x="2954" y="3567"/>
                  </a:lnTo>
                  <a:cubicBezTo>
                    <a:pt x="2957" y="3567"/>
                    <a:pt x="2959" y="3567"/>
                    <a:pt x="2962" y="3567"/>
                  </a:cubicBezTo>
                  <a:cubicBezTo>
                    <a:pt x="2983" y="3567"/>
                    <a:pt x="3004" y="3575"/>
                    <a:pt x="3022" y="3586"/>
                  </a:cubicBezTo>
                  <a:cubicBezTo>
                    <a:pt x="3149" y="3403"/>
                    <a:pt x="3456" y="2969"/>
                    <a:pt x="3632" y="2795"/>
                  </a:cubicBezTo>
                  <a:cubicBezTo>
                    <a:pt x="3721" y="2705"/>
                    <a:pt x="3800" y="2680"/>
                    <a:pt x="3861" y="2680"/>
                  </a:cubicBezTo>
                  <a:cubicBezTo>
                    <a:pt x="3918" y="2680"/>
                    <a:pt x="3959" y="2702"/>
                    <a:pt x="3977" y="2714"/>
                  </a:cubicBezTo>
                  <a:cubicBezTo>
                    <a:pt x="4072" y="2779"/>
                    <a:pt x="4106" y="2917"/>
                    <a:pt x="4076" y="3083"/>
                  </a:cubicBezTo>
                  <a:cubicBezTo>
                    <a:pt x="4306" y="3018"/>
                    <a:pt x="4527" y="2946"/>
                    <a:pt x="4568" y="2912"/>
                  </a:cubicBezTo>
                  <a:cubicBezTo>
                    <a:pt x="4576" y="2906"/>
                    <a:pt x="4589" y="2888"/>
                    <a:pt x="4603" y="2864"/>
                  </a:cubicBezTo>
                  <a:lnTo>
                    <a:pt x="510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3" name="Google Shape;1443;p40"/>
            <p:cNvSpPr/>
            <p:nvPr/>
          </p:nvSpPr>
          <p:spPr>
            <a:xfrm>
              <a:off x="3094336" y="-1364243"/>
              <a:ext cx="284126" cy="302582"/>
            </a:xfrm>
            <a:custGeom>
              <a:rect b="b" l="l" r="r" t="t"/>
              <a:pathLst>
                <a:path extrusionOk="0" h="2033" w="1909">
                  <a:moveTo>
                    <a:pt x="52" y="1"/>
                  </a:moveTo>
                  <a:cubicBezTo>
                    <a:pt x="39" y="50"/>
                    <a:pt x="26" y="117"/>
                    <a:pt x="20" y="195"/>
                  </a:cubicBezTo>
                  <a:cubicBezTo>
                    <a:pt x="0" y="474"/>
                    <a:pt x="91" y="920"/>
                    <a:pt x="589" y="1488"/>
                  </a:cubicBezTo>
                  <a:cubicBezTo>
                    <a:pt x="612" y="1513"/>
                    <a:pt x="618" y="1546"/>
                    <a:pt x="612" y="1577"/>
                  </a:cubicBezTo>
                  <a:cubicBezTo>
                    <a:pt x="618" y="1586"/>
                    <a:pt x="622" y="1594"/>
                    <a:pt x="624" y="1604"/>
                  </a:cubicBezTo>
                  <a:cubicBezTo>
                    <a:pt x="628" y="1614"/>
                    <a:pt x="645" y="1685"/>
                    <a:pt x="667" y="1805"/>
                  </a:cubicBezTo>
                  <a:cubicBezTo>
                    <a:pt x="685" y="1806"/>
                    <a:pt x="702" y="1812"/>
                    <a:pt x="717" y="1823"/>
                  </a:cubicBezTo>
                  <a:cubicBezTo>
                    <a:pt x="732" y="1836"/>
                    <a:pt x="996" y="2033"/>
                    <a:pt x="1389" y="2033"/>
                  </a:cubicBezTo>
                  <a:cubicBezTo>
                    <a:pt x="1543" y="2033"/>
                    <a:pt x="1718" y="2002"/>
                    <a:pt x="1905" y="1918"/>
                  </a:cubicBezTo>
                  <a:cubicBezTo>
                    <a:pt x="1909" y="1852"/>
                    <a:pt x="1909" y="1801"/>
                    <a:pt x="1908" y="1759"/>
                  </a:cubicBezTo>
                  <a:cubicBezTo>
                    <a:pt x="1904" y="1707"/>
                    <a:pt x="1897" y="1670"/>
                    <a:pt x="1890" y="1640"/>
                  </a:cubicBezTo>
                  <a:cubicBezTo>
                    <a:pt x="1882" y="1599"/>
                    <a:pt x="1880" y="1564"/>
                    <a:pt x="1884" y="1533"/>
                  </a:cubicBezTo>
                  <a:cubicBezTo>
                    <a:pt x="1572" y="1461"/>
                    <a:pt x="1193" y="1297"/>
                    <a:pt x="817" y="950"/>
                  </a:cubicBezTo>
                  <a:cubicBezTo>
                    <a:pt x="776" y="912"/>
                    <a:pt x="773" y="853"/>
                    <a:pt x="804" y="811"/>
                  </a:cubicBezTo>
                  <a:cubicBezTo>
                    <a:pt x="809" y="806"/>
                    <a:pt x="813" y="800"/>
                    <a:pt x="817" y="794"/>
                  </a:cubicBezTo>
                  <a:cubicBezTo>
                    <a:pt x="628" y="629"/>
                    <a:pt x="351" y="337"/>
                    <a:pt x="52" y="1"/>
                  </a:cubicBezTo>
                  <a:close/>
                </a:path>
              </a:pathLst>
            </a:custGeom>
            <a:solidFill>
              <a:srgbClr val="EFC2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4" name="Google Shape;1444;p40"/>
            <p:cNvSpPr/>
            <p:nvPr/>
          </p:nvSpPr>
          <p:spPr>
            <a:xfrm>
              <a:off x="3124847" y="224125"/>
              <a:ext cx="62362" cy="48074"/>
            </a:xfrm>
            <a:custGeom>
              <a:rect b="b" l="l" r="r" t="t"/>
              <a:pathLst>
                <a:path extrusionOk="0" h="323" w="419">
                  <a:moveTo>
                    <a:pt x="418" y="1"/>
                  </a:moveTo>
                  <a:lnTo>
                    <a:pt x="33" y="24"/>
                  </a:lnTo>
                  <a:cubicBezTo>
                    <a:pt x="33" y="29"/>
                    <a:pt x="35" y="34"/>
                    <a:pt x="34" y="39"/>
                  </a:cubicBezTo>
                  <a:lnTo>
                    <a:pt x="1" y="323"/>
                  </a:lnTo>
                  <a:cubicBezTo>
                    <a:pt x="84" y="322"/>
                    <a:pt x="232" y="313"/>
                    <a:pt x="401" y="290"/>
                  </a:cubicBezTo>
                  <a:lnTo>
                    <a:pt x="418" y="1"/>
                  </a:lnTo>
                  <a:close/>
                </a:path>
              </a:pathLst>
            </a:custGeom>
            <a:solidFill>
              <a:srgbClr val="DADF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5" name="Google Shape;1445;p40"/>
            <p:cNvSpPr/>
            <p:nvPr/>
          </p:nvSpPr>
          <p:spPr>
            <a:xfrm>
              <a:off x="3403912" y="-695825"/>
              <a:ext cx="161337" cy="862052"/>
            </a:xfrm>
            <a:custGeom>
              <a:rect b="b" l="l" r="r" t="t"/>
              <a:pathLst>
                <a:path extrusionOk="0" h="5792" w="1084">
                  <a:moveTo>
                    <a:pt x="1017" y="0"/>
                  </a:moveTo>
                  <a:lnTo>
                    <a:pt x="731" y="1629"/>
                  </a:lnTo>
                  <a:cubicBezTo>
                    <a:pt x="750" y="1635"/>
                    <a:pt x="768" y="1646"/>
                    <a:pt x="782" y="1665"/>
                  </a:cubicBezTo>
                  <a:cubicBezTo>
                    <a:pt x="792" y="1679"/>
                    <a:pt x="1018" y="2007"/>
                    <a:pt x="916" y="2323"/>
                  </a:cubicBezTo>
                  <a:cubicBezTo>
                    <a:pt x="961" y="2400"/>
                    <a:pt x="1027" y="2551"/>
                    <a:pt x="966" y="2713"/>
                  </a:cubicBezTo>
                  <a:cubicBezTo>
                    <a:pt x="986" y="2758"/>
                    <a:pt x="1004" y="2831"/>
                    <a:pt x="1000" y="2927"/>
                  </a:cubicBezTo>
                  <a:cubicBezTo>
                    <a:pt x="1001" y="2941"/>
                    <a:pt x="1001" y="2954"/>
                    <a:pt x="997" y="2968"/>
                  </a:cubicBezTo>
                  <a:cubicBezTo>
                    <a:pt x="990" y="3045"/>
                    <a:pt x="966" y="3133"/>
                    <a:pt x="918" y="3234"/>
                  </a:cubicBezTo>
                  <a:cubicBezTo>
                    <a:pt x="815" y="3452"/>
                    <a:pt x="628" y="3610"/>
                    <a:pt x="365" y="3712"/>
                  </a:cubicBezTo>
                  <a:lnTo>
                    <a:pt x="1" y="5791"/>
                  </a:lnTo>
                  <a:cubicBezTo>
                    <a:pt x="123" y="5788"/>
                    <a:pt x="548" y="5773"/>
                    <a:pt x="1084" y="5758"/>
                  </a:cubicBezTo>
                  <a:cubicBezTo>
                    <a:pt x="1060" y="4301"/>
                    <a:pt x="1037" y="2431"/>
                    <a:pt x="1025" y="988"/>
                  </a:cubicBezTo>
                  <a:cubicBezTo>
                    <a:pt x="1021" y="610"/>
                    <a:pt x="1018" y="286"/>
                    <a:pt x="10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6" name="Google Shape;1446;p40"/>
            <p:cNvSpPr/>
            <p:nvPr/>
          </p:nvSpPr>
          <p:spPr>
            <a:xfrm>
              <a:off x="3174111" y="-262119"/>
              <a:ext cx="55962" cy="159998"/>
            </a:xfrm>
            <a:custGeom>
              <a:rect b="b" l="l" r="r" t="t"/>
              <a:pathLst>
                <a:path extrusionOk="0" h="1075" w="376">
                  <a:moveTo>
                    <a:pt x="266" y="1"/>
                  </a:moveTo>
                  <a:lnTo>
                    <a:pt x="1" y="21"/>
                  </a:lnTo>
                  <a:lnTo>
                    <a:pt x="46" y="677"/>
                  </a:lnTo>
                  <a:lnTo>
                    <a:pt x="76" y="1074"/>
                  </a:lnTo>
                  <a:cubicBezTo>
                    <a:pt x="140" y="1070"/>
                    <a:pt x="256" y="1055"/>
                    <a:pt x="375" y="1042"/>
                  </a:cubicBezTo>
                  <a:lnTo>
                    <a:pt x="360" y="891"/>
                  </a:lnTo>
                  <a:cubicBezTo>
                    <a:pt x="349" y="872"/>
                    <a:pt x="341" y="852"/>
                    <a:pt x="343" y="830"/>
                  </a:cubicBezTo>
                  <a:cubicBezTo>
                    <a:pt x="343" y="820"/>
                    <a:pt x="347" y="813"/>
                    <a:pt x="351" y="802"/>
                  </a:cubicBezTo>
                  <a:lnTo>
                    <a:pt x="333" y="627"/>
                  </a:lnTo>
                  <a:lnTo>
                    <a:pt x="266" y="1"/>
                  </a:lnTo>
                  <a:close/>
                </a:path>
              </a:pathLst>
            </a:custGeom>
            <a:solidFill>
              <a:srgbClr val="DADF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7" name="Google Shape;1447;p40"/>
            <p:cNvSpPr/>
            <p:nvPr/>
          </p:nvSpPr>
          <p:spPr>
            <a:xfrm>
              <a:off x="3592933" y="-1119558"/>
              <a:ext cx="996599" cy="674074"/>
            </a:xfrm>
            <a:custGeom>
              <a:rect b="b" l="l" r="r" t="t"/>
              <a:pathLst>
                <a:path extrusionOk="0" h="4529" w="6696">
                  <a:moveTo>
                    <a:pt x="3" y="1"/>
                  </a:moveTo>
                  <a:cubicBezTo>
                    <a:pt x="3" y="13"/>
                    <a:pt x="1" y="23"/>
                    <a:pt x="1" y="32"/>
                  </a:cubicBezTo>
                  <a:cubicBezTo>
                    <a:pt x="4" y="41"/>
                    <a:pt x="11" y="48"/>
                    <a:pt x="16" y="59"/>
                  </a:cubicBezTo>
                  <a:cubicBezTo>
                    <a:pt x="24" y="88"/>
                    <a:pt x="933" y="2873"/>
                    <a:pt x="3069" y="4055"/>
                  </a:cubicBezTo>
                  <a:cubicBezTo>
                    <a:pt x="3142" y="4094"/>
                    <a:pt x="3215" y="4133"/>
                    <a:pt x="3289" y="4167"/>
                  </a:cubicBezTo>
                  <a:cubicBezTo>
                    <a:pt x="3609" y="4322"/>
                    <a:pt x="3939" y="4441"/>
                    <a:pt x="4275" y="4529"/>
                  </a:cubicBezTo>
                  <a:cubicBezTo>
                    <a:pt x="5342" y="4088"/>
                    <a:pt x="6425" y="3556"/>
                    <a:pt x="6667" y="3437"/>
                  </a:cubicBezTo>
                  <a:cubicBezTo>
                    <a:pt x="6696" y="3146"/>
                    <a:pt x="6640" y="2857"/>
                    <a:pt x="6557" y="2605"/>
                  </a:cubicBezTo>
                  <a:cubicBezTo>
                    <a:pt x="6450" y="2282"/>
                    <a:pt x="6296" y="2022"/>
                    <a:pt x="6222" y="1906"/>
                  </a:cubicBezTo>
                  <a:lnTo>
                    <a:pt x="2766" y="3255"/>
                  </a:lnTo>
                  <a:cubicBezTo>
                    <a:pt x="2754" y="3260"/>
                    <a:pt x="2741" y="3262"/>
                    <a:pt x="2729" y="3262"/>
                  </a:cubicBezTo>
                  <a:cubicBezTo>
                    <a:pt x="2703" y="3262"/>
                    <a:pt x="2678" y="3253"/>
                    <a:pt x="2658" y="3235"/>
                  </a:cubicBezTo>
                  <a:cubicBezTo>
                    <a:pt x="2333" y="2939"/>
                    <a:pt x="1214" y="1866"/>
                    <a:pt x="397" y="487"/>
                  </a:cubicBezTo>
                  <a:cubicBezTo>
                    <a:pt x="241" y="225"/>
                    <a:pt x="102" y="81"/>
                    <a:pt x="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8" name="Google Shape;1448;p40"/>
            <p:cNvSpPr/>
            <p:nvPr/>
          </p:nvSpPr>
          <p:spPr>
            <a:xfrm>
              <a:off x="4920094" y="-738243"/>
              <a:ext cx="1935" cy="2977"/>
            </a:xfrm>
            <a:custGeom>
              <a:rect b="b" l="l" r="r" t="t"/>
              <a:pathLst>
                <a:path extrusionOk="0" h="20" w="13">
                  <a:moveTo>
                    <a:pt x="12" y="1"/>
                  </a:moveTo>
                  <a:lnTo>
                    <a:pt x="12" y="1"/>
                  </a:lnTo>
                  <a:cubicBezTo>
                    <a:pt x="8" y="5"/>
                    <a:pt x="4" y="10"/>
                    <a:pt x="1" y="16"/>
                  </a:cubicBezTo>
                  <a:cubicBezTo>
                    <a:pt x="3" y="17"/>
                    <a:pt x="4" y="19"/>
                    <a:pt x="7" y="20"/>
                  </a:cubicBezTo>
                  <a:cubicBezTo>
                    <a:pt x="8" y="15"/>
                    <a:pt x="9" y="8"/>
                    <a:pt x="12" y="1"/>
                  </a:cubicBezTo>
                  <a:close/>
                </a:path>
              </a:pathLst>
            </a:custGeom>
            <a:solidFill>
              <a:srgbClr val="EFC2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9" name="Google Shape;1449;p40"/>
            <p:cNvSpPr/>
            <p:nvPr/>
          </p:nvSpPr>
          <p:spPr>
            <a:xfrm>
              <a:off x="4875295" y="-828883"/>
              <a:ext cx="52390" cy="42864"/>
            </a:xfrm>
            <a:custGeom>
              <a:rect b="b" l="l" r="r" t="t"/>
              <a:pathLst>
                <a:path extrusionOk="0" h="288" w="352">
                  <a:moveTo>
                    <a:pt x="352" y="1"/>
                  </a:moveTo>
                  <a:cubicBezTo>
                    <a:pt x="338" y="3"/>
                    <a:pt x="325" y="5"/>
                    <a:pt x="310" y="8"/>
                  </a:cubicBezTo>
                  <a:cubicBezTo>
                    <a:pt x="297" y="10"/>
                    <a:pt x="281" y="14"/>
                    <a:pt x="266" y="17"/>
                  </a:cubicBezTo>
                  <a:cubicBezTo>
                    <a:pt x="240" y="22"/>
                    <a:pt x="215" y="29"/>
                    <a:pt x="190" y="34"/>
                  </a:cubicBezTo>
                  <a:cubicBezTo>
                    <a:pt x="177" y="37"/>
                    <a:pt x="162" y="40"/>
                    <a:pt x="149" y="45"/>
                  </a:cubicBezTo>
                  <a:cubicBezTo>
                    <a:pt x="123" y="51"/>
                    <a:pt x="99" y="57"/>
                    <a:pt x="73" y="63"/>
                  </a:cubicBezTo>
                  <a:cubicBezTo>
                    <a:pt x="59" y="66"/>
                    <a:pt x="48" y="71"/>
                    <a:pt x="36" y="74"/>
                  </a:cubicBezTo>
                  <a:cubicBezTo>
                    <a:pt x="24" y="77"/>
                    <a:pt x="13" y="80"/>
                    <a:pt x="3" y="83"/>
                  </a:cubicBezTo>
                  <a:cubicBezTo>
                    <a:pt x="2" y="100"/>
                    <a:pt x="1" y="119"/>
                    <a:pt x="1" y="136"/>
                  </a:cubicBezTo>
                  <a:cubicBezTo>
                    <a:pt x="1" y="187"/>
                    <a:pt x="11" y="238"/>
                    <a:pt x="27" y="287"/>
                  </a:cubicBezTo>
                  <a:lnTo>
                    <a:pt x="81" y="281"/>
                  </a:lnTo>
                  <a:cubicBezTo>
                    <a:pt x="144" y="274"/>
                    <a:pt x="192" y="269"/>
                    <a:pt x="230" y="269"/>
                  </a:cubicBezTo>
                  <a:cubicBezTo>
                    <a:pt x="261" y="269"/>
                    <a:pt x="286" y="272"/>
                    <a:pt x="307" y="281"/>
                  </a:cubicBezTo>
                  <a:cubicBezTo>
                    <a:pt x="294" y="250"/>
                    <a:pt x="286" y="216"/>
                    <a:pt x="286" y="181"/>
                  </a:cubicBezTo>
                  <a:cubicBezTo>
                    <a:pt x="286" y="113"/>
                    <a:pt x="310" y="52"/>
                    <a:pt x="35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0" name="Google Shape;1450;p40"/>
            <p:cNvSpPr/>
            <p:nvPr/>
          </p:nvSpPr>
          <p:spPr>
            <a:xfrm>
              <a:off x="3215636" y="216088"/>
              <a:ext cx="113115" cy="45841"/>
            </a:xfrm>
            <a:custGeom>
              <a:rect b="b" l="l" r="r" t="t"/>
              <a:pathLst>
                <a:path extrusionOk="0" h="308" w="760">
                  <a:moveTo>
                    <a:pt x="760" y="1"/>
                  </a:moveTo>
                  <a:lnTo>
                    <a:pt x="16" y="43"/>
                  </a:lnTo>
                  <a:lnTo>
                    <a:pt x="1" y="308"/>
                  </a:lnTo>
                  <a:cubicBezTo>
                    <a:pt x="101" y="287"/>
                    <a:pt x="201" y="261"/>
                    <a:pt x="294" y="227"/>
                  </a:cubicBezTo>
                  <a:cubicBezTo>
                    <a:pt x="487" y="157"/>
                    <a:pt x="642" y="75"/>
                    <a:pt x="760" y="1"/>
                  </a:cubicBezTo>
                  <a:close/>
                </a:path>
              </a:pathLst>
            </a:custGeom>
            <a:solidFill>
              <a:srgbClr val="DADF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1" name="Google Shape;1451;p40"/>
            <p:cNvSpPr/>
            <p:nvPr/>
          </p:nvSpPr>
          <p:spPr>
            <a:xfrm>
              <a:off x="4564081" y="-915059"/>
              <a:ext cx="430133" cy="239029"/>
            </a:xfrm>
            <a:custGeom>
              <a:rect b="b" l="l" r="r" t="t"/>
              <a:pathLst>
                <a:path extrusionOk="0" h="1606" w="2890">
                  <a:moveTo>
                    <a:pt x="1336" y="0"/>
                  </a:moveTo>
                  <a:cubicBezTo>
                    <a:pt x="1235" y="0"/>
                    <a:pt x="1144" y="7"/>
                    <a:pt x="1071" y="23"/>
                  </a:cubicBezTo>
                  <a:cubicBezTo>
                    <a:pt x="709" y="101"/>
                    <a:pt x="126" y="539"/>
                    <a:pt x="0" y="637"/>
                  </a:cubicBezTo>
                  <a:cubicBezTo>
                    <a:pt x="77" y="781"/>
                    <a:pt x="165" y="966"/>
                    <a:pt x="232" y="1180"/>
                  </a:cubicBezTo>
                  <a:cubicBezTo>
                    <a:pt x="267" y="1286"/>
                    <a:pt x="297" y="1395"/>
                    <a:pt x="319" y="1511"/>
                  </a:cubicBezTo>
                  <a:cubicBezTo>
                    <a:pt x="399" y="1534"/>
                    <a:pt x="676" y="1605"/>
                    <a:pt x="980" y="1605"/>
                  </a:cubicBezTo>
                  <a:cubicBezTo>
                    <a:pt x="1092" y="1605"/>
                    <a:pt x="1208" y="1596"/>
                    <a:pt x="1318" y="1570"/>
                  </a:cubicBezTo>
                  <a:cubicBezTo>
                    <a:pt x="1656" y="1496"/>
                    <a:pt x="1995" y="1296"/>
                    <a:pt x="2167" y="1142"/>
                  </a:cubicBezTo>
                  <a:cubicBezTo>
                    <a:pt x="2209" y="1102"/>
                    <a:pt x="2231" y="1076"/>
                    <a:pt x="2244" y="1059"/>
                  </a:cubicBezTo>
                  <a:cubicBezTo>
                    <a:pt x="2227" y="1059"/>
                    <a:pt x="2212" y="1060"/>
                    <a:pt x="2195" y="1063"/>
                  </a:cubicBezTo>
                  <a:lnTo>
                    <a:pt x="2086" y="1076"/>
                  </a:lnTo>
                  <a:cubicBezTo>
                    <a:pt x="2065" y="1079"/>
                    <a:pt x="2057" y="1079"/>
                    <a:pt x="2050" y="1079"/>
                  </a:cubicBezTo>
                  <a:lnTo>
                    <a:pt x="2046" y="1079"/>
                  </a:lnTo>
                  <a:cubicBezTo>
                    <a:pt x="1888" y="1103"/>
                    <a:pt x="1836" y="1141"/>
                    <a:pt x="1825" y="1152"/>
                  </a:cubicBezTo>
                  <a:cubicBezTo>
                    <a:pt x="1810" y="1191"/>
                    <a:pt x="1772" y="1216"/>
                    <a:pt x="1731" y="1216"/>
                  </a:cubicBezTo>
                  <a:cubicBezTo>
                    <a:pt x="1725" y="1216"/>
                    <a:pt x="1719" y="1215"/>
                    <a:pt x="1713" y="1214"/>
                  </a:cubicBezTo>
                  <a:cubicBezTo>
                    <a:pt x="1656" y="1205"/>
                    <a:pt x="1618" y="1152"/>
                    <a:pt x="1629" y="1095"/>
                  </a:cubicBezTo>
                  <a:cubicBezTo>
                    <a:pt x="1629" y="1090"/>
                    <a:pt x="1631" y="1086"/>
                    <a:pt x="1631" y="1083"/>
                  </a:cubicBezTo>
                  <a:cubicBezTo>
                    <a:pt x="1589" y="1032"/>
                    <a:pt x="1568" y="959"/>
                    <a:pt x="1579" y="878"/>
                  </a:cubicBezTo>
                  <a:cubicBezTo>
                    <a:pt x="1591" y="758"/>
                    <a:pt x="1662" y="642"/>
                    <a:pt x="1765" y="569"/>
                  </a:cubicBezTo>
                  <a:cubicBezTo>
                    <a:pt x="1818" y="533"/>
                    <a:pt x="1909" y="502"/>
                    <a:pt x="1972" y="481"/>
                  </a:cubicBezTo>
                  <a:cubicBezTo>
                    <a:pt x="2094" y="443"/>
                    <a:pt x="2250" y="404"/>
                    <a:pt x="2404" y="376"/>
                  </a:cubicBezTo>
                  <a:cubicBezTo>
                    <a:pt x="2555" y="345"/>
                    <a:pt x="2702" y="321"/>
                    <a:pt x="2797" y="313"/>
                  </a:cubicBezTo>
                  <a:cubicBezTo>
                    <a:pt x="2826" y="312"/>
                    <a:pt x="2849" y="309"/>
                    <a:pt x="2868" y="309"/>
                  </a:cubicBezTo>
                  <a:cubicBezTo>
                    <a:pt x="2883" y="309"/>
                    <a:pt x="2889" y="306"/>
                    <a:pt x="2889" y="306"/>
                  </a:cubicBezTo>
                  <a:cubicBezTo>
                    <a:pt x="2885" y="303"/>
                    <a:pt x="2867" y="264"/>
                    <a:pt x="2812" y="240"/>
                  </a:cubicBezTo>
                  <a:cubicBezTo>
                    <a:pt x="2806" y="236"/>
                    <a:pt x="2736" y="214"/>
                    <a:pt x="2420" y="198"/>
                  </a:cubicBezTo>
                  <a:cubicBezTo>
                    <a:pt x="2391" y="196"/>
                    <a:pt x="2363" y="196"/>
                    <a:pt x="2331" y="194"/>
                  </a:cubicBezTo>
                  <a:cubicBezTo>
                    <a:pt x="2047" y="180"/>
                    <a:pt x="1749" y="180"/>
                    <a:pt x="1745" y="180"/>
                  </a:cubicBezTo>
                  <a:cubicBezTo>
                    <a:pt x="1688" y="180"/>
                    <a:pt x="1643" y="136"/>
                    <a:pt x="1643" y="78"/>
                  </a:cubicBezTo>
                  <a:cubicBezTo>
                    <a:pt x="1643" y="54"/>
                    <a:pt x="1650" y="36"/>
                    <a:pt x="1664" y="19"/>
                  </a:cubicBezTo>
                  <a:cubicBezTo>
                    <a:pt x="1552" y="7"/>
                    <a:pt x="1439" y="0"/>
                    <a:pt x="1336" y="0"/>
                  </a:cubicBezTo>
                  <a:close/>
                </a:path>
              </a:pathLst>
            </a:custGeom>
            <a:solidFill>
              <a:srgbClr val="EFC2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2" name="Google Shape;1452;p40"/>
            <p:cNvSpPr/>
            <p:nvPr/>
          </p:nvSpPr>
          <p:spPr>
            <a:xfrm>
              <a:off x="2700518" y="-131739"/>
              <a:ext cx="724678" cy="353632"/>
            </a:xfrm>
            <a:custGeom>
              <a:rect b="b" l="l" r="r" t="t"/>
              <a:pathLst>
                <a:path extrusionOk="0" h="2376" w="4869">
                  <a:moveTo>
                    <a:pt x="4868" y="0"/>
                  </a:moveTo>
                  <a:lnTo>
                    <a:pt x="4868" y="0"/>
                  </a:lnTo>
                  <a:cubicBezTo>
                    <a:pt x="4806" y="17"/>
                    <a:pt x="4739" y="28"/>
                    <a:pt x="4669" y="39"/>
                  </a:cubicBezTo>
                  <a:cubicBezTo>
                    <a:pt x="4472" y="66"/>
                    <a:pt x="4234" y="74"/>
                    <a:pt x="4035" y="74"/>
                  </a:cubicBezTo>
                  <a:cubicBezTo>
                    <a:pt x="3925" y="74"/>
                    <a:pt x="3828" y="73"/>
                    <a:pt x="3755" y="70"/>
                  </a:cubicBezTo>
                  <a:lnTo>
                    <a:pt x="3755" y="70"/>
                  </a:lnTo>
                  <a:lnTo>
                    <a:pt x="3773" y="245"/>
                  </a:lnTo>
                  <a:cubicBezTo>
                    <a:pt x="3779" y="299"/>
                    <a:pt x="3740" y="350"/>
                    <a:pt x="3684" y="358"/>
                  </a:cubicBezTo>
                  <a:cubicBezTo>
                    <a:pt x="3479" y="385"/>
                    <a:pt x="3353" y="402"/>
                    <a:pt x="3273" y="406"/>
                  </a:cubicBezTo>
                  <a:lnTo>
                    <a:pt x="3291" y="687"/>
                  </a:lnTo>
                  <a:cubicBezTo>
                    <a:pt x="3296" y="741"/>
                    <a:pt x="3255" y="788"/>
                    <a:pt x="3202" y="797"/>
                  </a:cubicBezTo>
                  <a:cubicBezTo>
                    <a:pt x="3112" y="811"/>
                    <a:pt x="1951" y="973"/>
                    <a:pt x="730" y="973"/>
                  </a:cubicBezTo>
                  <a:cubicBezTo>
                    <a:pt x="563" y="973"/>
                    <a:pt x="397" y="969"/>
                    <a:pt x="233" y="962"/>
                  </a:cubicBezTo>
                  <a:lnTo>
                    <a:pt x="1" y="2375"/>
                  </a:lnTo>
                  <a:lnTo>
                    <a:pt x="382" y="2353"/>
                  </a:lnTo>
                  <a:lnTo>
                    <a:pt x="4498" y="2114"/>
                  </a:lnTo>
                  <a:lnTo>
                    <a:pt x="4791" y="431"/>
                  </a:lnTo>
                  <a:lnTo>
                    <a:pt x="48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3" name="Google Shape;1453;p40"/>
            <p:cNvSpPr/>
            <p:nvPr/>
          </p:nvSpPr>
          <p:spPr>
            <a:xfrm>
              <a:off x="4829007" y="-805516"/>
              <a:ext cx="19349" cy="30065"/>
            </a:xfrm>
            <a:custGeom>
              <a:rect b="b" l="l" r="r" t="t"/>
              <a:pathLst>
                <a:path extrusionOk="0" h="202" w="130">
                  <a:moveTo>
                    <a:pt x="106" y="0"/>
                  </a:moveTo>
                  <a:cubicBezTo>
                    <a:pt x="105" y="2"/>
                    <a:pt x="104" y="2"/>
                    <a:pt x="102" y="3"/>
                  </a:cubicBezTo>
                  <a:cubicBezTo>
                    <a:pt x="37" y="50"/>
                    <a:pt x="9" y="118"/>
                    <a:pt x="2" y="166"/>
                  </a:cubicBezTo>
                  <a:cubicBezTo>
                    <a:pt x="1" y="181"/>
                    <a:pt x="1" y="193"/>
                    <a:pt x="4" y="201"/>
                  </a:cubicBezTo>
                  <a:cubicBezTo>
                    <a:pt x="37" y="185"/>
                    <a:pt x="79" y="171"/>
                    <a:pt x="130" y="158"/>
                  </a:cubicBezTo>
                  <a:cubicBezTo>
                    <a:pt x="116" y="106"/>
                    <a:pt x="109" y="54"/>
                    <a:pt x="106" y="0"/>
                  </a:cubicBezTo>
                  <a:close/>
                </a:path>
              </a:pathLst>
            </a:custGeom>
            <a:solidFill>
              <a:srgbClr val="E199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4" name="Google Shape;1454;p40"/>
            <p:cNvSpPr/>
            <p:nvPr/>
          </p:nvSpPr>
          <p:spPr>
            <a:xfrm>
              <a:off x="3246743" y="-1427945"/>
              <a:ext cx="366878" cy="318507"/>
            </a:xfrm>
            <a:custGeom>
              <a:rect b="b" l="l" r="r" t="t"/>
              <a:pathLst>
                <a:path extrusionOk="0" h="2140" w="2465">
                  <a:moveTo>
                    <a:pt x="2437" y="1"/>
                  </a:moveTo>
                  <a:lnTo>
                    <a:pt x="2437" y="1"/>
                  </a:lnTo>
                  <a:cubicBezTo>
                    <a:pt x="2418" y="40"/>
                    <a:pt x="2397" y="79"/>
                    <a:pt x="2375" y="115"/>
                  </a:cubicBezTo>
                  <a:lnTo>
                    <a:pt x="2245" y="363"/>
                  </a:lnTo>
                  <a:cubicBezTo>
                    <a:pt x="2269" y="608"/>
                    <a:pt x="2194" y="965"/>
                    <a:pt x="1966" y="1213"/>
                  </a:cubicBezTo>
                  <a:cubicBezTo>
                    <a:pt x="1811" y="1380"/>
                    <a:pt x="1607" y="1470"/>
                    <a:pt x="1378" y="1470"/>
                  </a:cubicBezTo>
                  <a:cubicBezTo>
                    <a:pt x="1358" y="1470"/>
                    <a:pt x="1338" y="1469"/>
                    <a:pt x="1318" y="1468"/>
                  </a:cubicBezTo>
                  <a:cubicBezTo>
                    <a:pt x="829" y="1437"/>
                    <a:pt x="398" y="1125"/>
                    <a:pt x="185" y="944"/>
                  </a:cubicBezTo>
                  <a:cubicBezTo>
                    <a:pt x="137" y="1072"/>
                    <a:pt x="58" y="1202"/>
                    <a:pt x="1" y="1284"/>
                  </a:cubicBezTo>
                  <a:cubicBezTo>
                    <a:pt x="361" y="1595"/>
                    <a:pt x="715" y="1724"/>
                    <a:pt x="995" y="1775"/>
                  </a:cubicBezTo>
                  <a:cubicBezTo>
                    <a:pt x="1008" y="1769"/>
                    <a:pt x="1022" y="1766"/>
                    <a:pt x="1035" y="1766"/>
                  </a:cubicBezTo>
                  <a:cubicBezTo>
                    <a:pt x="1058" y="1766"/>
                    <a:pt x="1081" y="1775"/>
                    <a:pt x="1100" y="1790"/>
                  </a:cubicBezTo>
                  <a:cubicBezTo>
                    <a:pt x="1177" y="1799"/>
                    <a:pt x="1247" y="1803"/>
                    <a:pt x="1307" y="1803"/>
                  </a:cubicBezTo>
                  <a:cubicBezTo>
                    <a:pt x="1455" y="1803"/>
                    <a:pt x="1547" y="1783"/>
                    <a:pt x="1559" y="1780"/>
                  </a:cubicBezTo>
                  <a:cubicBezTo>
                    <a:pt x="1567" y="1779"/>
                    <a:pt x="1574" y="1777"/>
                    <a:pt x="1583" y="1777"/>
                  </a:cubicBezTo>
                  <a:cubicBezTo>
                    <a:pt x="1617" y="1777"/>
                    <a:pt x="1652" y="1796"/>
                    <a:pt x="1671" y="1828"/>
                  </a:cubicBezTo>
                  <a:lnTo>
                    <a:pt x="1856" y="2139"/>
                  </a:lnTo>
                  <a:cubicBezTo>
                    <a:pt x="1942" y="2103"/>
                    <a:pt x="2054" y="2055"/>
                    <a:pt x="2125" y="2026"/>
                  </a:cubicBezTo>
                  <a:cubicBezTo>
                    <a:pt x="2126" y="1930"/>
                    <a:pt x="2108" y="1699"/>
                    <a:pt x="2087" y="1504"/>
                  </a:cubicBezTo>
                  <a:cubicBezTo>
                    <a:pt x="2084" y="1475"/>
                    <a:pt x="2094" y="1445"/>
                    <a:pt x="2114" y="1424"/>
                  </a:cubicBezTo>
                  <a:cubicBezTo>
                    <a:pt x="2450" y="1048"/>
                    <a:pt x="2464" y="395"/>
                    <a:pt x="24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5" name="Google Shape;1455;p40"/>
            <p:cNvSpPr/>
            <p:nvPr/>
          </p:nvSpPr>
          <p:spPr>
            <a:xfrm>
              <a:off x="3249273" y="-1331946"/>
              <a:ext cx="8335" cy="4614"/>
            </a:xfrm>
            <a:custGeom>
              <a:rect b="b" l="l" r="r" t="t"/>
              <a:pathLst>
                <a:path extrusionOk="0" h="31" w="56">
                  <a:moveTo>
                    <a:pt x="1" y="0"/>
                  </a:moveTo>
                  <a:cubicBezTo>
                    <a:pt x="13" y="12"/>
                    <a:pt x="23" y="20"/>
                    <a:pt x="34" y="30"/>
                  </a:cubicBezTo>
                  <a:cubicBezTo>
                    <a:pt x="40" y="23"/>
                    <a:pt x="46" y="16"/>
                    <a:pt x="56" y="11"/>
                  </a:cubicBezTo>
                  <a:cubicBezTo>
                    <a:pt x="35" y="7"/>
                    <a:pt x="19" y="4"/>
                    <a:pt x="1" y="0"/>
                  </a:cubicBezTo>
                  <a:close/>
                </a:path>
              </a:pathLst>
            </a:custGeom>
            <a:solidFill>
              <a:srgbClr val="EFC2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6" name="Google Shape;1456;p40"/>
            <p:cNvSpPr/>
            <p:nvPr/>
          </p:nvSpPr>
          <p:spPr>
            <a:xfrm>
              <a:off x="3404657" y="-1090387"/>
              <a:ext cx="154937" cy="246917"/>
            </a:xfrm>
            <a:custGeom>
              <a:rect b="b" l="l" r="r" t="t"/>
              <a:pathLst>
                <a:path extrusionOk="0" h="1659" w="1041">
                  <a:moveTo>
                    <a:pt x="633" y="0"/>
                  </a:moveTo>
                  <a:cubicBezTo>
                    <a:pt x="628" y="140"/>
                    <a:pt x="611" y="247"/>
                    <a:pt x="610" y="255"/>
                  </a:cubicBezTo>
                  <a:cubicBezTo>
                    <a:pt x="603" y="290"/>
                    <a:pt x="580" y="320"/>
                    <a:pt x="548" y="334"/>
                  </a:cubicBezTo>
                  <a:cubicBezTo>
                    <a:pt x="534" y="339"/>
                    <a:pt x="522" y="341"/>
                    <a:pt x="507" y="341"/>
                  </a:cubicBezTo>
                  <a:cubicBezTo>
                    <a:pt x="486" y="341"/>
                    <a:pt x="465" y="335"/>
                    <a:pt x="447" y="321"/>
                  </a:cubicBezTo>
                  <a:lnTo>
                    <a:pt x="28" y="24"/>
                  </a:lnTo>
                  <a:cubicBezTo>
                    <a:pt x="28" y="56"/>
                    <a:pt x="27" y="87"/>
                    <a:pt x="24" y="125"/>
                  </a:cubicBezTo>
                  <a:cubicBezTo>
                    <a:pt x="1" y="425"/>
                    <a:pt x="75" y="1581"/>
                    <a:pt x="76" y="1593"/>
                  </a:cubicBezTo>
                  <a:cubicBezTo>
                    <a:pt x="77" y="1617"/>
                    <a:pt x="70" y="1641"/>
                    <a:pt x="55" y="1659"/>
                  </a:cubicBezTo>
                  <a:lnTo>
                    <a:pt x="1004" y="1570"/>
                  </a:lnTo>
                  <a:cubicBezTo>
                    <a:pt x="1006" y="1205"/>
                    <a:pt x="1012" y="1002"/>
                    <a:pt x="1026" y="893"/>
                  </a:cubicBezTo>
                  <a:lnTo>
                    <a:pt x="1026" y="888"/>
                  </a:lnTo>
                  <a:lnTo>
                    <a:pt x="1028" y="888"/>
                  </a:lnTo>
                  <a:lnTo>
                    <a:pt x="1028" y="886"/>
                  </a:lnTo>
                  <a:lnTo>
                    <a:pt x="1029" y="886"/>
                  </a:lnTo>
                  <a:cubicBezTo>
                    <a:pt x="1033" y="860"/>
                    <a:pt x="1037" y="844"/>
                    <a:pt x="1040" y="826"/>
                  </a:cubicBezTo>
                  <a:cubicBezTo>
                    <a:pt x="896" y="482"/>
                    <a:pt x="811" y="221"/>
                    <a:pt x="775" y="99"/>
                  </a:cubicBezTo>
                  <a:cubicBezTo>
                    <a:pt x="768" y="101"/>
                    <a:pt x="762" y="104"/>
                    <a:pt x="754" y="104"/>
                  </a:cubicBezTo>
                  <a:cubicBezTo>
                    <a:pt x="719" y="104"/>
                    <a:pt x="685" y="86"/>
                    <a:pt x="665" y="53"/>
                  </a:cubicBezTo>
                  <a:lnTo>
                    <a:pt x="63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7" name="Google Shape;1457;p40"/>
            <p:cNvSpPr/>
            <p:nvPr/>
          </p:nvSpPr>
          <p:spPr>
            <a:xfrm>
              <a:off x="2579664" y="187661"/>
              <a:ext cx="1508740" cy="2435685"/>
            </a:xfrm>
            <a:custGeom>
              <a:rect b="b" l="l" r="r" t="t"/>
              <a:pathLst>
                <a:path extrusionOk="0" h="16365" w="10137">
                  <a:moveTo>
                    <a:pt x="8554" y="1"/>
                  </a:moveTo>
                  <a:cubicBezTo>
                    <a:pt x="7341" y="1"/>
                    <a:pt x="5542" y="66"/>
                    <a:pt x="5515" y="68"/>
                  </a:cubicBezTo>
                  <a:cubicBezTo>
                    <a:pt x="5512" y="68"/>
                    <a:pt x="5509" y="65"/>
                    <a:pt x="5504" y="65"/>
                  </a:cubicBezTo>
                  <a:lnTo>
                    <a:pt x="5501" y="86"/>
                  </a:lnTo>
                  <a:cubicBezTo>
                    <a:pt x="5494" y="127"/>
                    <a:pt x="5460" y="162"/>
                    <a:pt x="5418" y="169"/>
                  </a:cubicBezTo>
                  <a:cubicBezTo>
                    <a:pt x="5326" y="250"/>
                    <a:pt x="5070" y="457"/>
                    <a:pt x="4642" y="614"/>
                  </a:cubicBezTo>
                  <a:cubicBezTo>
                    <a:pt x="4257" y="756"/>
                    <a:pt x="3794" y="776"/>
                    <a:pt x="3643" y="778"/>
                  </a:cubicBezTo>
                  <a:lnTo>
                    <a:pt x="2605" y="9565"/>
                  </a:lnTo>
                  <a:cubicBezTo>
                    <a:pt x="2601" y="9607"/>
                    <a:pt x="2568" y="9643"/>
                    <a:pt x="2527" y="9653"/>
                  </a:cubicBezTo>
                  <a:cubicBezTo>
                    <a:pt x="2513" y="9656"/>
                    <a:pt x="1931" y="9790"/>
                    <a:pt x="1155" y="9790"/>
                  </a:cubicBezTo>
                  <a:lnTo>
                    <a:pt x="1105" y="9790"/>
                  </a:lnTo>
                  <a:cubicBezTo>
                    <a:pt x="840" y="9787"/>
                    <a:pt x="551" y="9769"/>
                    <a:pt x="257" y="9724"/>
                  </a:cubicBezTo>
                  <a:lnTo>
                    <a:pt x="257" y="9724"/>
                  </a:lnTo>
                  <a:cubicBezTo>
                    <a:pt x="259" y="9731"/>
                    <a:pt x="261" y="9738"/>
                    <a:pt x="261" y="9746"/>
                  </a:cubicBezTo>
                  <a:cubicBezTo>
                    <a:pt x="155" y="12132"/>
                    <a:pt x="4" y="15682"/>
                    <a:pt x="1" y="16191"/>
                  </a:cubicBezTo>
                  <a:cubicBezTo>
                    <a:pt x="94" y="16232"/>
                    <a:pt x="297" y="16306"/>
                    <a:pt x="568" y="16344"/>
                  </a:cubicBezTo>
                  <a:cubicBezTo>
                    <a:pt x="664" y="16356"/>
                    <a:pt x="767" y="16364"/>
                    <a:pt x="877" y="16364"/>
                  </a:cubicBezTo>
                  <a:cubicBezTo>
                    <a:pt x="1082" y="16364"/>
                    <a:pt x="1308" y="16337"/>
                    <a:pt x="1543" y="16260"/>
                  </a:cubicBezTo>
                  <a:cubicBezTo>
                    <a:pt x="1698" y="15433"/>
                    <a:pt x="3414" y="6273"/>
                    <a:pt x="3806" y="3183"/>
                  </a:cubicBezTo>
                  <a:cubicBezTo>
                    <a:pt x="3806" y="3180"/>
                    <a:pt x="3807" y="3177"/>
                    <a:pt x="3810" y="3173"/>
                  </a:cubicBezTo>
                  <a:cubicBezTo>
                    <a:pt x="3810" y="3168"/>
                    <a:pt x="3812" y="3161"/>
                    <a:pt x="3817" y="3155"/>
                  </a:cubicBezTo>
                  <a:cubicBezTo>
                    <a:pt x="3818" y="3149"/>
                    <a:pt x="3822" y="3141"/>
                    <a:pt x="3825" y="3138"/>
                  </a:cubicBezTo>
                  <a:cubicBezTo>
                    <a:pt x="3831" y="3131"/>
                    <a:pt x="3835" y="3125"/>
                    <a:pt x="3838" y="3121"/>
                  </a:cubicBezTo>
                  <a:cubicBezTo>
                    <a:pt x="3843" y="3120"/>
                    <a:pt x="3843" y="3115"/>
                    <a:pt x="3847" y="3113"/>
                  </a:cubicBezTo>
                  <a:lnTo>
                    <a:pt x="4072" y="2946"/>
                  </a:lnTo>
                  <a:lnTo>
                    <a:pt x="5190" y="2115"/>
                  </a:lnTo>
                  <a:lnTo>
                    <a:pt x="5450" y="1922"/>
                  </a:lnTo>
                  <a:cubicBezTo>
                    <a:pt x="5468" y="1909"/>
                    <a:pt x="5489" y="1903"/>
                    <a:pt x="5510" y="1903"/>
                  </a:cubicBezTo>
                  <a:cubicBezTo>
                    <a:pt x="5542" y="1903"/>
                    <a:pt x="5574" y="1917"/>
                    <a:pt x="5595" y="1945"/>
                  </a:cubicBezTo>
                  <a:cubicBezTo>
                    <a:pt x="5608" y="1963"/>
                    <a:pt x="5616" y="1987"/>
                    <a:pt x="5613" y="2009"/>
                  </a:cubicBezTo>
                  <a:cubicBezTo>
                    <a:pt x="5611" y="2037"/>
                    <a:pt x="5596" y="2068"/>
                    <a:pt x="5571" y="2089"/>
                  </a:cubicBezTo>
                  <a:lnTo>
                    <a:pt x="4278" y="3050"/>
                  </a:lnTo>
                  <a:cubicBezTo>
                    <a:pt x="5716" y="2826"/>
                    <a:pt x="8448" y="1892"/>
                    <a:pt x="8476" y="1883"/>
                  </a:cubicBezTo>
                  <a:cubicBezTo>
                    <a:pt x="8488" y="1878"/>
                    <a:pt x="8500" y="1876"/>
                    <a:pt x="8511" y="1876"/>
                  </a:cubicBezTo>
                  <a:cubicBezTo>
                    <a:pt x="8555" y="1876"/>
                    <a:pt x="8594" y="1904"/>
                    <a:pt x="8609" y="1946"/>
                  </a:cubicBezTo>
                  <a:cubicBezTo>
                    <a:pt x="8628" y="1999"/>
                    <a:pt x="8599" y="2058"/>
                    <a:pt x="8545" y="2076"/>
                  </a:cubicBezTo>
                  <a:cubicBezTo>
                    <a:pt x="8476" y="2099"/>
                    <a:pt x="7657" y="2380"/>
                    <a:pt x="6690" y="2668"/>
                  </a:cubicBezTo>
                  <a:lnTo>
                    <a:pt x="6690" y="2671"/>
                  </a:lnTo>
                  <a:cubicBezTo>
                    <a:pt x="6235" y="3625"/>
                    <a:pt x="4577" y="6747"/>
                    <a:pt x="4337" y="7199"/>
                  </a:cubicBezTo>
                  <a:cubicBezTo>
                    <a:pt x="4535" y="7490"/>
                    <a:pt x="4807" y="7639"/>
                    <a:pt x="5067" y="7714"/>
                  </a:cubicBezTo>
                  <a:cubicBezTo>
                    <a:pt x="5249" y="7766"/>
                    <a:pt x="5427" y="7781"/>
                    <a:pt x="5572" y="7781"/>
                  </a:cubicBezTo>
                  <a:cubicBezTo>
                    <a:pt x="5718" y="7781"/>
                    <a:pt x="5832" y="7766"/>
                    <a:pt x="5889" y="7757"/>
                  </a:cubicBezTo>
                  <a:cubicBezTo>
                    <a:pt x="6204" y="7326"/>
                    <a:pt x="9451" y="2880"/>
                    <a:pt x="9862" y="1864"/>
                  </a:cubicBezTo>
                  <a:cubicBezTo>
                    <a:pt x="10105" y="1263"/>
                    <a:pt x="10137" y="692"/>
                    <a:pt x="9950" y="335"/>
                  </a:cubicBezTo>
                  <a:cubicBezTo>
                    <a:pt x="9861" y="173"/>
                    <a:pt x="9734" y="69"/>
                    <a:pt x="9580" y="41"/>
                  </a:cubicBezTo>
                  <a:cubicBezTo>
                    <a:pt x="9436" y="11"/>
                    <a:pt x="9042" y="1"/>
                    <a:pt x="855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8" name="Google Shape;1458;p40"/>
            <p:cNvSpPr/>
            <p:nvPr/>
          </p:nvSpPr>
          <p:spPr>
            <a:xfrm>
              <a:off x="3585342" y="-909552"/>
              <a:ext cx="521816" cy="558131"/>
            </a:xfrm>
            <a:custGeom>
              <a:rect b="b" l="l" r="r" t="t"/>
              <a:pathLst>
                <a:path extrusionOk="0" h="3750" w="3506">
                  <a:moveTo>
                    <a:pt x="2" y="0"/>
                  </a:moveTo>
                  <a:cubicBezTo>
                    <a:pt x="1" y="316"/>
                    <a:pt x="1" y="828"/>
                    <a:pt x="5" y="1459"/>
                  </a:cubicBezTo>
                  <a:cubicBezTo>
                    <a:pt x="7" y="1753"/>
                    <a:pt x="9" y="2070"/>
                    <a:pt x="11" y="2406"/>
                  </a:cubicBezTo>
                  <a:cubicBezTo>
                    <a:pt x="42" y="2439"/>
                    <a:pt x="1237" y="3750"/>
                    <a:pt x="2245" y="3750"/>
                  </a:cubicBezTo>
                  <a:cubicBezTo>
                    <a:pt x="2261" y="3750"/>
                    <a:pt x="2276" y="3749"/>
                    <a:pt x="2292" y="3749"/>
                  </a:cubicBezTo>
                  <a:cubicBezTo>
                    <a:pt x="2569" y="3738"/>
                    <a:pt x="3009" y="3614"/>
                    <a:pt x="3506" y="3436"/>
                  </a:cubicBezTo>
                  <a:cubicBezTo>
                    <a:pt x="3099" y="3286"/>
                    <a:pt x="2730" y="3096"/>
                    <a:pt x="2396" y="2874"/>
                  </a:cubicBezTo>
                  <a:cubicBezTo>
                    <a:pt x="1178" y="2071"/>
                    <a:pt x="427" y="885"/>
                    <a:pt x="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9" name="Google Shape;1459;p40"/>
            <p:cNvSpPr/>
            <p:nvPr/>
          </p:nvSpPr>
          <p:spPr>
            <a:xfrm>
              <a:off x="2575944" y="2635106"/>
              <a:ext cx="448738" cy="225336"/>
            </a:xfrm>
            <a:custGeom>
              <a:rect b="b" l="l" r="r" t="t"/>
              <a:pathLst>
                <a:path extrusionOk="0" h="1514" w="3015">
                  <a:moveTo>
                    <a:pt x="109" y="1"/>
                  </a:moveTo>
                  <a:cubicBezTo>
                    <a:pt x="108" y="114"/>
                    <a:pt x="97" y="240"/>
                    <a:pt x="81" y="373"/>
                  </a:cubicBezTo>
                  <a:cubicBezTo>
                    <a:pt x="42" y="710"/>
                    <a:pt x="1" y="1091"/>
                    <a:pt x="186" y="1307"/>
                  </a:cubicBezTo>
                  <a:cubicBezTo>
                    <a:pt x="292" y="1431"/>
                    <a:pt x="473" y="1497"/>
                    <a:pt x="734" y="1506"/>
                  </a:cubicBezTo>
                  <a:cubicBezTo>
                    <a:pt x="890" y="1511"/>
                    <a:pt x="1036" y="1513"/>
                    <a:pt x="1175" y="1513"/>
                  </a:cubicBezTo>
                  <a:cubicBezTo>
                    <a:pt x="1241" y="1514"/>
                    <a:pt x="1305" y="1514"/>
                    <a:pt x="1367" y="1514"/>
                  </a:cubicBezTo>
                  <a:cubicBezTo>
                    <a:pt x="2449" y="1514"/>
                    <a:pt x="3002" y="1394"/>
                    <a:pt x="3009" y="1156"/>
                  </a:cubicBezTo>
                  <a:cubicBezTo>
                    <a:pt x="3015" y="980"/>
                    <a:pt x="2423" y="830"/>
                    <a:pt x="2069" y="743"/>
                  </a:cubicBezTo>
                  <a:cubicBezTo>
                    <a:pt x="1488" y="597"/>
                    <a:pt x="1318" y="214"/>
                    <a:pt x="1279" y="96"/>
                  </a:cubicBezTo>
                  <a:cubicBezTo>
                    <a:pt x="1144" y="118"/>
                    <a:pt x="1016" y="128"/>
                    <a:pt x="894" y="128"/>
                  </a:cubicBezTo>
                  <a:cubicBezTo>
                    <a:pt x="789" y="128"/>
                    <a:pt x="690" y="123"/>
                    <a:pt x="596" y="110"/>
                  </a:cubicBezTo>
                  <a:cubicBezTo>
                    <a:pt x="399" y="85"/>
                    <a:pt x="233" y="43"/>
                    <a:pt x="1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0" name="Google Shape;1460;p40"/>
            <p:cNvSpPr/>
            <p:nvPr/>
          </p:nvSpPr>
          <p:spPr>
            <a:xfrm>
              <a:off x="3548878" y="-1095000"/>
              <a:ext cx="634037" cy="680027"/>
            </a:xfrm>
            <a:custGeom>
              <a:rect b="b" l="l" r="r" t="t"/>
              <a:pathLst>
                <a:path extrusionOk="0" h="4569" w="4260">
                  <a:moveTo>
                    <a:pt x="129" y="0"/>
                  </a:moveTo>
                  <a:cubicBezTo>
                    <a:pt x="91" y="16"/>
                    <a:pt x="47" y="33"/>
                    <a:pt x="0" y="54"/>
                  </a:cubicBezTo>
                  <a:cubicBezTo>
                    <a:pt x="127" y="495"/>
                    <a:pt x="1146" y="3661"/>
                    <a:pt x="4054" y="4568"/>
                  </a:cubicBezTo>
                  <a:cubicBezTo>
                    <a:pt x="4056" y="4568"/>
                    <a:pt x="4057" y="4568"/>
                    <a:pt x="4057" y="4569"/>
                  </a:cubicBezTo>
                  <a:cubicBezTo>
                    <a:pt x="4123" y="4543"/>
                    <a:pt x="4191" y="4517"/>
                    <a:pt x="4260" y="4490"/>
                  </a:cubicBezTo>
                  <a:cubicBezTo>
                    <a:pt x="4001" y="4410"/>
                    <a:pt x="3744" y="4311"/>
                    <a:pt x="3496" y="4191"/>
                  </a:cubicBezTo>
                  <a:cubicBezTo>
                    <a:pt x="1244" y="3105"/>
                    <a:pt x="259" y="386"/>
                    <a:pt x="129" y="0"/>
                  </a:cubicBezTo>
                  <a:close/>
                </a:path>
              </a:pathLst>
            </a:custGeom>
            <a:solidFill>
              <a:srgbClr val="D4DF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1" name="Google Shape;1461;p40"/>
            <p:cNvSpPr/>
            <p:nvPr/>
          </p:nvSpPr>
          <p:spPr>
            <a:xfrm>
              <a:off x="3201795" y="1335775"/>
              <a:ext cx="299605" cy="231141"/>
            </a:xfrm>
            <a:custGeom>
              <a:rect b="b" l="l" r="r" t="t"/>
              <a:pathLst>
                <a:path extrusionOk="0" h="1553" w="2013">
                  <a:moveTo>
                    <a:pt x="389" y="0"/>
                  </a:moveTo>
                  <a:cubicBezTo>
                    <a:pt x="387" y="1"/>
                    <a:pt x="387" y="6"/>
                    <a:pt x="385" y="8"/>
                  </a:cubicBezTo>
                  <a:cubicBezTo>
                    <a:pt x="275" y="209"/>
                    <a:pt x="1" y="788"/>
                    <a:pt x="59" y="1075"/>
                  </a:cubicBezTo>
                  <a:cubicBezTo>
                    <a:pt x="98" y="1257"/>
                    <a:pt x="954" y="1464"/>
                    <a:pt x="1765" y="1553"/>
                  </a:cubicBezTo>
                  <a:lnTo>
                    <a:pt x="2013" y="765"/>
                  </a:lnTo>
                  <a:lnTo>
                    <a:pt x="1499" y="272"/>
                  </a:lnTo>
                  <a:cubicBezTo>
                    <a:pt x="1468" y="272"/>
                    <a:pt x="1434" y="274"/>
                    <a:pt x="1401" y="274"/>
                  </a:cubicBezTo>
                  <a:cubicBezTo>
                    <a:pt x="1225" y="274"/>
                    <a:pt x="1008" y="255"/>
                    <a:pt x="784" y="186"/>
                  </a:cubicBezTo>
                  <a:cubicBezTo>
                    <a:pt x="652" y="143"/>
                    <a:pt x="517" y="85"/>
                    <a:pt x="38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2" name="Google Shape;1462;p40"/>
            <p:cNvSpPr/>
            <p:nvPr/>
          </p:nvSpPr>
          <p:spPr>
            <a:xfrm>
              <a:off x="4201817" y="-756401"/>
              <a:ext cx="775430" cy="387864"/>
            </a:xfrm>
            <a:custGeom>
              <a:rect b="b" l="l" r="r" t="t"/>
              <a:pathLst>
                <a:path extrusionOk="0" h="2606" w="5210">
                  <a:moveTo>
                    <a:pt x="5088" y="0"/>
                  </a:moveTo>
                  <a:cubicBezTo>
                    <a:pt x="5061" y="109"/>
                    <a:pt x="5030" y="214"/>
                    <a:pt x="4993" y="315"/>
                  </a:cubicBezTo>
                  <a:cubicBezTo>
                    <a:pt x="4991" y="318"/>
                    <a:pt x="4993" y="321"/>
                    <a:pt x="4991" y="324"/>
                  </a:cubicBezTo>
                  <a:cubicBezTo>
                    <a:pt x="4990" y="326"/>
                    <a:pt x="4989" y="326"/>
                    <a:pt x="4988" y="329"/>
                  </a:cubicBezTo>
                  <a:cubicBezTo>
                    <a:pt x="4712" y="1088"/>
                    <a:pt x="4171" y="1680"/>
                    <a:pt x="3397" y="2054"/>
                  </a:cubicBezTo>
                  <a:cubicBezTo>
                    <a:pt x="2829" y="2329"/>
                    <a:pt x="2173" y="2468"/>
                    <a:pt x="1491" y="2468"/>
                  </a:cubicBezTo>
                  <a:cubicBezTo>
                    <a:pt x="1065" y="2468"/>
                    <a:pt x="631" y="2413"/>
                    <a:pt x="201" y="2306"/>
                  </a:cubicBezTo>
                  <a:cubicBezTo>
                    <a:pt x="133" y="2333"/>
                    <a:pt x="66" y="2361"/>
                    <a:pt x="1" y="2387"/>
                  </a:cubicBezTo>
                  <a:cubicBezTo>
                    <a:pt x="554" y="2533"/>
                    <a:pt x="1083" y="2606"/>
                    <a:pt x="1581" y="2606"/>
                  </a:cubicBezTo>
                  <a:cubicBezTo>
                    <a:pt x="2328" y="2606"/>
                    <a:pt x="3006" y="2441"/>
                    <a:pt x="3589" y="2112"/>
                  </a:cubicBezTo>
                  <a:cubicBezTo>
                    <a:pt x="4386" y="1662"/>
                    <a:pt x="4957" y="920"/>
                    <a:pt x="5210" y="18"/>
                  </a:cubicBezTo>
                  <a:cubicBezTo>
                    <a:pt x="5167" y="17"/>
                    <a:pt x="5127" y="11"/>
                    <a:pt x="5088" y="0"/>
                  </a:cubicBezTo>
                  <a:close/>
                </a:path>
              </a:pathLst>
            </a:custGeom>
            <a:solidFill>
              <a:srgbClr val="D4DF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3" name="Google Shape;1463;p40"/>
            <p:cNvSpPr/>
            <p:nvPr/>
          </p:nvSpPr>
          <p:spPr>
            <a:xfrm>
              <a:off x="4999572" y="-891543"/>
              <a:ext cx="83794" cy="169672"/>
            </a:xfrm>
            <a:custGeom>
              <a:rect b="b" l="l" r="r" t="t"/>
              <a:pathLst>
                <a:path extrusionOk="0" h="1140" w="563">
                  <a:moveTo>
                    <a:pt x="108" y="0"/>
                  </a:moveTo>
                  <a:lnTo>
                    <a:pt x="108" y="0"/>
                  </a:lnTo>
                  <a:cubicBezTo>
                    <a:pt x="112" y="7"/>
                    <a:pt x="116" y="14"/>
                    <a:pt x="120" y="19"/>
                  </a:cubicBezTo>
                  <a:cubicBezTo>
                    <a:pt x="123" y="23"/>
                    <a:pt x="125" y="28"/>
                    <a:pt x="128" y="31"/>
                  </a:cubicBezTo>
                  <a:cubicBezTo>
                    <a:pt x="142" y="56"/>
                    <a:pt x="151" y="81"/>
                    <a:pt x="157" y="107"/>
                  </a:cubicBezTo>
                  <a:cubicBezTo>
                    <a:pt x="159" y="111"/>
                    <a:pt x="159" y="115"/>
                    <a:pt x="159" y="120"/>
                  </a:cubicBezTo>
                  <a:cubicBezTo>
                    <a:pt x="162" y="148"/>
                    <a:pt x="164" y="175"/>
                    <a:pt x="159" y="201"/>
                  </a:cubicBezTo>
                  <a:cubicBezTo>
                    <a:pt x="150" y="245"/>
                    <a:pt x="121" y="289"/>
                    <a:pt x="76" y="320"/>
                  </a:cubicBezTo>
                  <a:cubicBezTo>
                    <a:pt x="197" y="375"/>
                    <a:pt x="277" y="479"/>
                    <a:pt x="277" y="601"/>
                  </a:cubicBezTo>
                  <a:cubicBezTo>
                    <a:pt x="277" y="722"/>
                    <a:pt x="198" y="825"/>
                    <a:pt x="78" y="880"/>
                  </a:cubicBezTo>
                  <a:cubicBezTo>
                    <a:pt x="56" y="969"/>
                    <a:pt x="29" y="1054"/>
                    <a:pt x="1" y="1139"/>
                  </a:cubicBezTo>
                  <a:cubicBezTo>
                    <a:pt x="324" y="1082"/>
                    <a:pt x="562" y="843"/>
                    <a:pt x="562" y="556"/>
                  </a:cubicBezTo>
                  <a:cubicBezTo>
                    <a:pt x="561" y="302"/>
                    <a:pt x="373" y="86"/>
                    <a:pt x="1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4" name="Google Shape;1464;p40"/>
            <p:cNvSpPr/>
            <p:nvPr/>
          </p:nvSpPr>
          <p:spPr>
            <a:xfrm>
              <a:off x="4948373" y="-820251"/>
              <a:ext cx="61767" cy="36167"/>
            </a:xfrm>
            <a:custGeom>
              <a:rect b="b" l="l" r="r" t="t"/>
              <a:pathLst>
                <a:path extrusionOk="0" h="243" w="415">
                  <a:moveTo>
                    <a:pt x="208" y="0"/>
                  </a:moveTo>
                  <a:cubicBezTo>
                    <a:pt x="89" y="0"/>
                    <a:pt x="0" y="65"/>
                    <a:pt x="0" y="122"/>
                  </a:cubicBezTo>
                  <a:cubicBezTo>
                    <a:pt x="0" y="179"/>
                    <a:pt x="89" y="243"/>
                    <a:pt x="208" y="243"/>
                  </a:cubicBezTo>
                  <a:cubicBezTo>
                    <a:pt x="326" y="243"/>
                    <a:pt x="415" y="179"/>
                    <a:pt x="415" y="122"/>
                  </a:cubicBezTo>
                  <a:cubicBezTo>
                    <a:pt x="415" y="65"/>
                    <a:pt x="326" y="0"/>
                    <a:pt x="2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5" name="Google Shape;1465;p40"/>
            <p:cNvSpPr/>
            <p:nvPr/>
          </p:nvSpPr>
          <p:spPr>
            <a:xfrm>
              <a:off x="2911715" y="-1671886"/>
              <a:ext cx="332349" cy="399473"/>
            </a:xfrm>
            <a:custGeom>
              <a:rect b="b" l="l" r="r" t="t"/>
              <a:pathLst>
                <a:path extrusionOk="0" h="2684" w="2233">
                  <a:moveTo>
                    <a:pt x="81" y="1"/>
                  </a:moveTo>
                  <a:cubicBezTo>
                    <a:pt x="34" y="73"/>
                    <a:pt x="1" y="144"/>
                    <a:pt x="3" y="173"/>
                  </a:cubicBezTo>
                  <a:cubicBezTo>
                    <a:pt x="25" y="224"/>
                    <a:pt x="215" y="473"/>
                    <a:pt x="478" y="801"/>
                  </a:cubicBezTo>
                  <a:cubicBezTo>
                    <a:pt x="492" y="812"/>
                    <a:pt x="503" y="824"/>
                    <a:pt x="511" y="842"/>
                  </a:cubicBezTo>
                  <a:cubicBezTo>
                    <a:pt x="1007" y="1452"/>
                    <a:pt x="1738" y="2310"/>
                    <a:pt x="2157" y="2684"/>
                  </a:cubicBezTo>
                  <a:cubicBezTo>
                    <a:pt x="2187" y="2632"/>
                    <a:pt x="2213" y="2580"/>
                    <a:pt x="2232" y="2531"/>
                  </a:cubicBezTo>
                  <a:cubicBezTo>
                    <a:pt x="1684" y="2057"/>
                    <a:pt x="247" y="348"/>
                    <a:pt x="184" y="276"/>
                  </a:cubicBezTo>
                  <a:cubicBezTo>
                    <a:pt x="152" y="238"/>
                    <a:pt x="154" y="185"/>
                    <a:pt x="183" y="146"/>
                  </a:cubicBezTo>
                  <a:cubicBezTo>
                    <a:pt x="155" y="93"/>
                    <a:pt x="122" y="40"/>
                    <a:pt x="81" y="1"/>
                  </a:cubicBezTo>
                  <a:close/>
                </a:path>
              </a:pathLst>
            </a:custGeom>
            <a:solidFill>
              <a:srgbClr val="D4DF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6" name="Google Shape;1466;p40"/>
            <p:cNvSpPr/>
            <p:nvPr/>
          </p:nvSpPr>
          <p:spPr>
            <a:xfrm>
              <a:off x="2286013" y="-18029"/>
              <a:ext cx="813086" cy="1631976"/>
            </a:xfrm>
            <a:custGeom>
              <a:rect b="b" l="l" r="r" t="t"/>
              <a:pathLst>
                <a:path extrusionOk="0" h="10965" w="5463">
                  <a:moveTo>
                    <a:pt x="1578" y="0"/>
                  </a:moveTo>
                  <a:lnTo>
                    <a:pt x="1578" y="0"/>
                  </a:lnTo>
                  <a:cubicBezTo>
                    <a:pt x="1687" y="4020"/>
                    <a:pt x="168" y="9088"/>
                    <a:pt x="0" y="9639"/>
                  </a:cubicBezTo>
                  <a:cubicBezTo>
                    <a:pt x="230" y="9963"/>
                    <a:pt x="510" y="10215"/>
                    <a:pt x="816" y="10404"/>
                  </a:cubicBezTo>
                  <a:cubicBezTo>
                    <a:pt x="1537" y="10849"/>
                    <a:pt x="2407" y="10964"/>
                    <a:pt x="3115" y="10964"/>
                  </a:cubicBezTo>
                  <a:cubicBezTo>
                    <a:pt x="3718" y="10964"/>
                    <a:pt x="4203" y="10881"/>
                    <a:pt x="4379" y="10847"/>
                  </a:cubicBezTo>
                  <a:lnTo>
                    <a:pt x="5463" y="1663"/>
                  </a:lnTo>
                  <a:lnTo>
                    <a:pt x="3129" y="1800"/>
                  </a:lnTo>
                  <a:lnTo>
                    <a:pt x="2670" y="1828"/>
                  </a:lnTo>
                  <a:lnTo>
                    <a:pt x="2664" y="1828"/>
                  </a:lnTo>
                  <a:cubicBezTo>
                    <a:pt x="2635" y="1828"/>
                    <a:pt x="2605" y="1815"/>
                    <a:pt x="2587" y="1794"/>
                  </a:cubicBezTo>
                  <a:cubicBezTo>
                    <a:pt x="2566" y="1771"/>
                    <a:pt x="2556" y="1739"/>
                    <a:pt x="2562" y="1708"/>
                  </a:cubicBezTo>
                  <a:lnTo>
                    <a:pt x="2812" y="189"/>
                  </a:lnTo>
                  <a:cubicBezTo>
                    <a:pt x="2364" y="162"/>
                    <a:pt x="1938" y="103"/>
                    <a:pt x="1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7" name="Google Shape;1467;p40"/>
            <p:cNvSpPr/>
            <p:nvPr/>
          </p:nvSpPr>
          <p:spPr>
            <a:xfrm>
              <a:off x="2826433" y="-2243710"/>
              <a:ext cx="833327" cy="889884"/>
            </a:xfrm>
            <a:custGeom>
              <a:rect b="b" l="l" r="r" t="t"/>
              <a:pathLst>
                <a:path extrusionOk="0" h="5979" w="5599">
                  <a:moveTo>
                    <a:pt x="2101" y="1"/>
                  </a:moveTo>
                  <a:lnTo>
                    <a:pt x="2101" y="1"/>
                  </a:lnTo>
                  <a:cubicBezTo>
                    <a:pt x="2161" y="281"/>
                    <a:pt x="2228" y="692"/>
                    <a:pt x="2134" y="836"/>
                  </a:cubicBezTo>
                  <a:cubicBezTo>
                    <a:pt x="2038" y="978"/>
                    <a:pt x="1675" y="1187"/>
                    <a:pt x="1510" y="1280"/>
                  </a:cubicBezTo>
                  <a:cubicBezTo>
                    <a:pt x="1767" y="2545"/>
                    <a:pt x="1088" y="3076"/>
                    <a:pt x="844" y="3223"/>
                  </a:cubicBezTo>
                  <a:cubicBezTo>
                    <a:pt x="852" y="3253"/>
                    <a:pt x="848" y="3285"/>
                    <a:pt x="827" y="3312"/>
                  </a:cubicBezTo>
                  <a:cubicBezTo>
                    <a:pt x="806" y="3338"/>
                    <a:pt x="776" y="3351"/>
                    <a:pt x="745" y="3351"/>
                  </a:cubicBezTo>
                  <a:cubicBezTo>
                    <a:pt x="723" y="3351"/>
                    <a:pt x="701" y="3344"/>
                    <a:pt x="682" y="3329"/>
                  </a:cubicBezTo>
                  <a:cubicBezTo>
                    <a:pt x="664" y="3315"/>
                    <a:pt x="566" y="3245"/>
                    <a:pt x="440" y="3245"/>
                  </a:cubicBezTo>
                  <a:cubicBezTo>
                    <a:pt x="346" y="3245"/>
                    <a:pt x="235" y="3284"/>
                    <a:pt x="128" y="3416"/>
                  </a:cubicBezTo>
                  <a:cubicBezTo>
                    <a:pt x="15" y="3556"/>
                    <a:pt x="0" y="3778"/>
                    <a:pt x="89" y="3996"/>
                  </a:cubicBezTo>
                  <a:cubicBezTo>
                    <a:pt x="200" y="4259"/>
                    <a:pt x="429" y="4459"/>
                    <a:pt x="727" y="4558"/>
                  </a:cubicBezTo>
                  <a:cubicBezTo>
                    <a:pt x="518" y="4289"/>
                    <a:pt x="377" y="4086"/>
                    <a:pt x="373" y="4034"/>
                  </a:cubicBezTo>
                  <a:cubicBezTo>
                    <a:pt x="364" y="3968"/>
                    <a:pt x="391" y="3894"/>
                    <a:pt x="426" y="3824"/>
                  </a:cubicBezTo>
                  <a:lnTo>
                    <a:pt x="426" y="3824"/>
                  </a:lnTo>
                  <a:cubicBezTo>
                    <a:pt x="419" y="3829"/>
                    <a:pt x="414" y="3830"/>
                    <a:pt x="405" y="3836"/>
                  </a:cubicBezTo>
                  <a:cubicBezTo>
                    <a:pt x="387" y="3850"/>
                    <a:pt x="366" y="3857"/>
                    <a:pt x="345" y="3857"/>
                  </a:cubicBezTo>
                  <a:cubicBezTo>
                    <a:pt x="313" y="3857"/>
                    <a:pt x="282" y="3842"/>
                    <a:pt x="260" y="3815"/>
                  </a:cubicBezTo>
                  <a:cubicBezTo>
                    <a:pt x="227" y="3769"/>
                    <a:pt x="238" y="3705"/>
                    <a:pt x="283" y="3670"/>
                  </a:cubicBezTo>
                  <a:cubicBezTo>
                    <a:pt x="379" y="3600"/>
                    <a:pt x="465" y="3577"/>
                    <a:pt x="536" y="3577"/>
                  </a:cubicBezTo>
                  <a:cubicBezTo>
                    <a:pt x="578" y="3577"/>
                    <a:pt x="615" y="3585"/>
                    <a:pt x="645" y="3596"/>
                  </a:cubicBezTo>
                  <a:cubicBezTo>
                    <a:pt x="893" y="3680"/>
                    <a:pt x="1000" y="4034"/>
                    <a:pt x="1013" y="4076"/>
                  </a:cubicBezTo>
                  <a:cubicBezTo>
                    <a:pt x="1015" y="4085"/>
                    <a:pt x="1015" y="4096"/>
                    <a:pt x="1015" y="4103"/>
                  </a:cubicBezTo>
                  <a:cubicBezTo>
                    <a:pt x="1279" y="4413"/>
                    <a:pt x="2019" y="5280"/>
                    <a:pt x="2551" y="5837"/>
                  </a:cubicBezTo>
                  <a:cubicBezTo>
                    <a:pt x="2621" y="5862"/>
                    <a:pt x="2879" y="5944"/>
                    <a:pt x="3266" y="5971"/>
                  </a:cubicBezTo>
                  <a:cubicBezTo>
                    <a:pt x="3339" y="5976"/>
                    <a:pt x="3416" y="5979"/>
                    <a:pt x="3497" y="5979"/>
                  </a:cubicBezTo>
                  <a:cubicBezTo>
                    <a:pt x="3850" y="5979"/>
                    <a:pt x="4280" y="5925"/>
                    <a:pt x="4746" y="5751"/>
                  </a:cubicBezTo>
                  <a:cubicBezTo>
                    <a:pt x="4839" y="5716"/>
                    <a:pt x="4919" y="5643"/>
                    <a:pt x="4992" y="5544"/>
                  </a:cubicBezTo>
                  <a:lnTo>
                    <a:pt x="5147" y="5248"/>
                  </a:lnTo>
                  <a:cubicBezTo>
                    <a:pt x="5599" y="4107"/>
                    <a:pt x="5494" y="1410"/>
                    <a:pt x="5383" y="187"/>
                  </a:cubicBezTo>
                  <a:lnTo>
                    <a:pt x="5383" y="187"/>
                  </a:lnTo>
                  <a:cubicBezTo>
                    <a:pt x="5034" y="225"/>
                    <a:pt x="4691" y="241"/>
                    <a:pt x="4365" y="241"/>
                  </a:cubicBezTo>
                  <a:cubicBezTo>
                    <a:pt x="4036" y="241"/>
                    <a:pt x="3724" y="225"/>
                    <a:pt x="3440" y="201"/>
                  </a:cubicBezTo>
                  <a:cubicBezTo>
                    <a:pt x="2825" y="145"/>
                    <a:pt x="2341" y="53"/>
                    <a:pt x="2101" y="1"/>
                  </a:cubicBezTo>
                  <a:close/>
                </a:path>
              </a:pathLst>
            </a:custGeom>
            <a:solidFill>
              <a:srgbClr val="EFC2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8" name="Google Shape;1468;p40"/>
            <p:cNvSpPr/>
            <p:nvPr/>
          </p:nvSpPr>
          <p:spPr>
            <a:xfrm>
              <a:off x="3405698" y="-1292207"/>
              <a:ext cx="39441" cy="51943"/>
            </a:xfrm>
            <a:custGeom>
              <a:rect b="b" l="l" r="r" t="t"/>
              <a:pathLst>
                <a:path extrusionOk="0" h="349" w="265">
                  <a:moveTo>
                    <a:pt x="32" y="1"/>
                  </a:moveTo>
                  <a:cubicBezTo>
                    <a:pt x="18" y="87"/>
                    <a:pt x="8" y="199"/>
                    <a:pt x="0" y="301"/>
                  </a:cubicBezTo>
                  <a:cubicBezTo>
                    <a:pt x="84" y="326"/>
                    <a:pt x="173" y="343"/>
                    <a:pt x="264" y="348"/>
                  </a:cubicBezTo>
                  <a:lnTo>
                    <a:pt x="265" y="348"/>
                  </a:lnTo>
                  <a:cubicBezTo>
                    <a:pt x="195" y="187"/>
                    <a:pt x="104" y="71"/>
                    <a:pt x="3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9" name="Google Shape;1469;p40"/>
            <p:cNvSpPr/>
            <p:nvPr/>
          </p:nvSpPr>
          <p:spPr>
            <a:xfrm>
              <a:off x="2704984" y="-2526497"/>
              <a:ext cx="1075184" cy="749980"/>
            </a:xfrm>
            <a:custGeom>
              <a:rect b="b" l="l" r="r" t="t"/>
              <a:pathLst>
                <a:path extrusionOk="0" h="5039" w="7224">
                  <a:moveTo>
                    <a:pt x="6524" y="0"/>
                  </a:moveTo>
                  <a:cubicBezTo>
                    <a:pt x="6523" y="192"/>
                    <a:pt x="6498" y="514"/>
                    <a:pt x="6358" y="679"/>
                  </a:cubicBezTo>
                  <a:cubicBezTo>
                    <a:pt x="6339" y="703"/>
                    <a:pt x="6309" y="716"/>
                    <a:pt x="6278" y="716"/>
                  </a:cubicBezTo>
                  <a:cubicBezTo>
                    <a:pt x="6261" y="716"/>
                    <a:pt x="6244" y="712"/>
                    <a:pt x="6228" y="703"/>
                  </a:cubicBezTo>
                  <a:cubicBezTo>
                    <a:pt x="6210" y="692"/>
                    <a:pt x="4993" y="31"/>
                    <a:pt x="3581" y="31"/>
                  </a:cubicBezTo>
                  <a:cubicBezTo>
                    <a:pt x="2702" y="31"/>
                    <a:pt x="1748" y="287"/>
                    <a:pt x="959" y="1115"/>
                  </a:cubicBezTo>
                  <a:cubicBezTo>
                    <a:pt x="938" y="1135"/>
                    <a:pt x="911" y="1146"/>
                    <a:pt x="882" y="1146"/>
                  </a:cubicBezTo>
                  <a:cubicBezTo>
                    <a:pt x="854" y="1146"/>
                    <a:pt x="826" y="1134"/>
                    <a:pt x="805" y="1114"/>
                  </a:cubicBezTo>
                  <a:cubicBezTo>
                    <a:pt x="805" y="1114"/>
                    <a:pt x="786" y="1099"/>
                    <a:pt x="758" y="1099"/>
                  </a:cubicBezTo>
                  <a:cubicBezTo>
                    <a:pt x="756" y="1099"/>
                    <a:pt x="754" y="1099"/>
                    <a:pt x="753" y="1099"/>
                  </a:cubicBezTo>
                  <a:cubicBezTo>
                    <a:pt x="718" y="1102"/>
                    <a:pt x="641" y="1124"/>
                    <a:pt x="528" y="1250"/>
                  </a:cubicBezTo>
                  <a:cubicBezTo>
                    <a:pt x="331" y="1472"/>
                    <a:pt x="1" y="2807"/>
                    <a:pt x="534" y="4217"/>
                  </a:cubicBezTo>
                  <a:cubicBezTo>
                    <a:pt x="638" y="4491"/>
                    <a:pt x="772" y="4768"/>
                    <a:pt x="948" y="5039"/>
                  </a:cubicBezTo>
                  <a:cubicBezTo>
                    <a:pt x="1052" y="4969"/>
                    <a:pt x="1158" y="4943"/>
                    <a:pt x="1256" y="4943"/>
                  </a:cubicBezTo>
                  <a:cubicBezTo>
                    <a:pt x="1341" y="4943"/>
                    <a:pt x="1420" y="4962"/>
                    <a:pt x="1489" y="4990"/>
                  </a:cubicBezTo>
                  <a:cubicBezTo>
                    <a:pt x="1490" y="4990"/>
                    <a:pt x="1494" y="4986"/>
                    <a:pt x="1496" y="4983"/>
                  </a:cubicBezTo>
                  <a:cubicBezTo>
                    <a:pt x="1537" y="4967"/>
                    <a:pt x="2429" y="4564"/>
                    <a:pt x="2109" y="3154"/>
                  </a:cubicBezTo>
                  <a:cubicBezTo>
                    <a:pt x="2099" y="3108"/>
                    <a:pt x="2121" y="3062"/>
                    <a:pt x="2162" y="3041"/>
                  </a:cubicBezTo>
                  <a:cubicBezTo>
                    <a:pt x="2382" y="2923"/>
                    <a:pt x="2717" y="2718"/>
                    <a:pt x="2780" y="2624"/>
                  </a:cubicBezTo>
                  <a:cubicBezTo>
                    <a:pt x="2819" y="2557"/>
                    <a:pt x="2775" y="2168"/>
                    <a:pt x="2681" y="1793"/>
                  </a:cubicBezTo>
                  <a:cubicBezTo>
                    <a:pt x="2671" y="1758"/>
                    <a:pt x="2681" y="1721"/>
                    <a:pt x="2708" y="1696"/>
                  </a:cubicBezTo>
                  <a:cubicBezTo>
                    <a:pt x="2727" y="1675"/>
                    <a:pt x="2753" y="1665"/>
                    <a:pt x="2779" y="1665"/>
                  </a:cubicBezTo>
                  <a:cubicBezTo>
                    <a:pt x="2789" y="1665"/>
                    <a:pt x="2798" y="1666"/>
                    <a:pt x="2807" y="1668"/>
                  </a:cubicBezTo>
                  <a:cubicBezTo>
                    <a:pt x="2822" y="1671"/>
                    <a:pt x="3865" y="1940"/>
                    <a:pt x="5194" y="1940"/>
                  </a:cubicBezTo>
                  <a:cubicBezTo>
                    <a:pt x="5632" y="1940"/>
                    <a:pt x="6100" y="1910"/>
                    <a:pt x="6573" y="1833"/>
                  </a:cubicBezTo>
                  <a:cubicBezTo>
                    <a:pt x="6596" y="1828"/>
                    <a:pt x="6619" y="1825"/>
                    <a:pt x="6641" y="1821"/>
                  </a:cubicBezTo>
                  <a:cubicBezTo>
                    <a:pt x="6647" y="1819"/>
                    <a:pt x="6653" y="1819"/>
                    <a:pt x="6659" y="1819"/>
                  </a:cubicBezTo>
                  <a:cubicBezTo>
                    <a:pt x="6709" y="1819"/>
                    <a:pt x="6754" y="1855"/>
                    <a:pt x="6760" y="1905"/>
                  </a:cubicBezTo>
                  <a:cubicBezTo>
                    <a:pt x="6771" y="1961"/>
                    <a:pt x="6733" y="2014"/>
                    <a:pt x="6677" y="2025"/>
                  </a:cubicBezTo>
                  <a:cubicBezTo>
                    <a:pt x="6609" y="2035"/>
                    <a:pt x="6540" y="2049"/>
                    <a:pt x="6473" y="2056"/>
                  </a:cubicBezTo>
                  <a:cubicBezTo>
                    <a:pt x="6450" y="2060"/>
                    <a:pt x="6429" y="2064"/>
                    <a:pt x="6406" y="2066"/>
                  </a:cubicBezTo>
                  <a:cubicBezTo>
                    <a:pt x="6408" y="2093"/>
                    <a:pt x="6411" y="2127"/>
                    <a:pt x="6415" y="2161"/>
                  </a:cubicBezTo>
                  <a:cubicBezTo>
                    <a:pt x="6422" y="2260"/>
                    <a:pt x="6432" y="2394"/>
                    <a:pt x="6443" y="2551"/>
                  </a:cubicBezTo>
                  <a:cubicBezTo>
                    <a:pt x="6679" y="2331"/>
                    <a:pt x="7128" y="1822"/>
                    <a:pt x="7176" y="1103"/>
                  </a:cubicBezTo>
                  <a:cubicBezTo>
                    <a:pt x="7224" y="389"/>
                    <a:pt x="6760" y="98"/>
                    <a:pt x="652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0" name="Google Shape;1470;p40"/>
            <p:cNvSpPr/>
            <p:nvPr/>
          </p:nvSpPr>
          <p:spPr>
            <a:xfrm>
              <a:off x="2306106" y="-1255147"/>
              <a:ext cx="878871" cy="1237414"/>
            </a:xfrm>
            <a:custGeom>
              <a:rect b="b" l="l" r="r" t="t"/>
              <a:pathLst>
                <a:path extrusionOk="0" h="8314" w="5905">
                  <a:moveTo>
                    <a:pt x="4327" y="1"/>
                  </a:moveTo>
                  <a:cubicBezTo>
                    <a:pt x="3938" y="20"/>
                    <a:pt x="3064" y="239"/>
                    <a:pt x="2346" y="543"/>
                  </a:cubicBezTo>
                  <a:cubicBezTo>
                    <a:pt x="1906" y="729"/>
                    <a:pt x="1523" y="947"/>
                    <a:pt x="1349" y="1168"/>
                  </a:cubicBezTo>
                  <a:cubicBezTo>
                    <a:pt x="824" y="1834"/>
                    <a:pt x="1" y="6676"/>
                    <a:pt x="766" y="7696"/>
                  </a:cubicBezTo>
                  <a:cubicBezTo>
                    <a:pt x="1072" y="8106"/>
                    <a:pt x="1906" y="8261"/>
                    <a:pt x="2812" y="8303"/>
                  </a:cubicBezTo>
                  <a:cubicBezTo>
                    <a:pt x="2987" y="8310"/>
                    <a:pt x="3162" y="8314"/>
                    <a:pt x="3338" y="8314"/>
                  </a:cubicBezTo>
                  <a:cubicBezTo>
                    <a:pt x="4386" y="8314"/>
                    <a:pt x="5415" y="8194"/>
                    <a:pt x="5727" y="8152"/>
                  </a:cubicBezTo>
                  <a:lnTo>
                    <a:pt x="5674" y="7380"/>
                  </a:lnTo>
                  <a:lnTo>
                    <a:pt x="5607" y="6398"/>
                  </a:lnTo>
                  <a:cubicBezTo>
                    <a:pt x="4690" y="6538"/>
                    <a:pt x="3014" y="6629"/>
                    <a:pt x="2369" y="6660"/>
                  </a:cubicBezTo>
                  <a:cubicBezTo>
                    <a:pt x="2353" y="6669"/>
                    <a:pt x="2337" y="6674"/>
                    <a:pt x="2321" y="6674"/>
                  </a:cubicBezTo>
                  <a:lnTo>
                    <a:pt x="2312" y="6674"/>
                  </a:lnTo>
                  <a:cubicBezTo>
                    <a:pt x="2302" y="6674"/>
                    <a:pt x="2293" y="6669"/>
                    <a:pt x="2285" y="6665"/>
                  </a:cubicBezTo>
                  <a:cubicBezTo>
                    <a:pt x="2172" y="6670"/>
                    <a:pt x="2105" y="6674"/>
                    <a:pt x="2102" y="6674"/>
                  </a:cubicBezTo>
                  <a:cubicBezTo>
                    <a:pt x="2101" y="6674"/>
                    <a:pt x="2100" y="6674"/>
                    <a:pt x="2098" y="6674"/>
                  </a:cubicBezTo>
                  <a:cubicBezTo>
                    <a:pt x="2047" y="6674"/>
                    <a:pt x="1996" y="6632"/>
                    <a:pt x="1994" y="6575"/>
                  </a:cubicBezTo>
                  <a:cubicBezTo>
                    <a:pt x="1991" y="6518"/>
                    <a:pt x="2034" y="6470"/>
                    <a:pt x="2093" y="6466"/>
                  </a:cubicBezTo>
                  <a:cubicBezTo>
                    <a:pt x="2097" y="6466"/>
                    <a:pt x="2144" y="6463"/>
                    <a:pt x="2227" y="6460"/>
                  </a:cubicBezTo>
                  <a:cubicBezTo>
                    <a:pt x="2308" y="5706"/>
                    <a:pt x="2717" y="3379"/>
                    <a:pt x="2735" y="3275"/>
                  </a:cubicBezTo>
                  <a:cubicBezTo>
                    <a:pt x="2744" y="3226"/>
                    <a:pt x="2786" y="3189"/>
                    <a:pt x="2833" y="3189"/>
                  </a:cubicBezTo>
                  <a:cubicBezTo>
                    <a:pt x="2840" y="3189"/>
                    <a:pt x="2848" y="3190"/>
                    <a:pt x="2855" y="3192"/>
                  </a:cubicBezTo>
                  <a:cubicBezTo>
                    <a:pt x="2911" y="3202"/>
                    <a:pt x="2947" y="3253"/>
                    <a:pt x="2940" y="3312"/>
                  </a:cubicBezTo>
                  <a:cubicBezTo>
                    <a:pt x="2936" y="3337"/>
                    <a:pt x="2526" y="5666"/>
                    <a:pt x="2437" y="6451"/>
                  </a:cubicBezTo>
                  <a:cubicBezTo>
                    <a:pt x="2593" y="6444"/>
                    <a:pt x="2791" y="6433"/>
                    <a:pt x="3016" y="6419"/>
                  </a:cubicBezTo>
                  <a:lnTo>
                    <a:pt x="3546" y="3208"/>
                  </a:lnTo>
                  <a:cubicBezTo>
                    <a:pt x="3552" y="3161"/>
                    <a:pt x="3592" y="3125"/>
                    <a:pt x="3638" y="3121"/>
                  </a:cubicBezTo>
                  <a:lnTo>
                    <a:pt x="5850" y="2915"/>
                  </a:lnTo>
                  <a:cubicBezTo>
                    <a:pt x="5847" y="2895"/>
                    <a:pt x="5852" y="2874"/>
                    <a:pt x="5861" y="2856"/>
                  </a:cubicBezTo>
                  <a:cubicBezTo>
                    <a:pt x="5846" y="2837"/>
                    <a:pt x="5836" y="2811"/>
                    <a:pt x="5838" y="2783"/>
                  </a:cubicBezTo>
                  <a:cubicBezTo>
                    <a:pt x="5904" y="1952"/>
                    <a:pt x="5799" y="1296"/>
                    <a:pt x="5747" y="1039"/>
                  </a:cubicBezTo>
                  <a:lnTo>
                    <a:pt x="5330" y="1488"/>
                  </a:lnTo>
                  <a:cubicBezTo>
                    <a:pt x="5308" y="1507"/>
                    <a:pt x="5281" y="1521"/>
                    <a:pt x="5253" y="1521"/>
                  </a:cubicBezTo>
                  <a:lnTo>
                    <a:pt x="5248" y="1521"/>
                  </a:lnTo>
                  <a:cubicBezTo>
                    <a:pt x="5217" y="1520"/>
                    <a:pt x="5190" y="1504"/>
                    <a:pt x="5171" y="1481"/>
                  </a:cubicBezTo>
                  <a:cubicBezTo>
                    <a:pt x="5138" y="1442"/>
                    <a:pt x="4505" y="624"/>
                    <a:pt x="43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1" name="Google Shape;1471;p40"/>
            <p:cNvSpPr/>
            <p:nvPr/>
          </p:nvSpPr>
          <p:spPr>
            <a:xfrm>
              <a:off x="3200009" y="-1057196"/>
              <a:ext cx="190062" cy="233671"/>
            </a:xfrm>
            <a:custGeom>
              <a:rect b="b" l="l" r="r" t="t"/>
              <a:pathLst>
                <a:path extrusionOk="0" h="1570" w="1277">
                  <a:moveTo>
                    <a:pt x="0" y="0"/>
                  </a:moveTo>
                  <a:lnTo>
                    <a:pt x="0" y="0"/>
                  </a:lnTo>
                  <a:cubicBezTo>
                    <a:pt x="46" y="344"/>
                    <a:pt x="87" y="859"/>
                    <a:pt x="39" y="1472"/>
                  </a:cubicBezTo>
                  <a:cubicBezTo>
                    <a:pt x="38" y="1489"/>
                    <a:pt x="32" y="1504"/>
                    <a:pt x="23" y="1517"/>
                  </a:cubicBezTo>
                  <a:cubicBezTo>
                    <a:pt x="34" y="1533"/>
                    <a:pt x="39" y="1549"/>
                    <a:pt x="40" y="1569"/>
                  </a:cubicBezTo>
                  <a:lnTo>
                    <a:pt x="761" y="1502"/>
                  </a:lnTo>
                  <a:lnTo>
                    <a:pt x="1277" y="1453"/>
                  </a:lnTo>
                  <a:cubicBezTo>
                    <a:pt x="1260" y="1435"/>
                    <a:pt x="1248" y="1412"/>
                    <a:pt x="1247" y="1384"/>
                  </a:cubicBezTo>
                  <a:cubicBezTo>
                    <a:pt x="1245" y="1344"/>
                    <a:pt x="1193" y="522"/>
                    <a:pt x="1191" y="81"/>
                  </a:cubicBezTo>
                  <a:cubicBezTo>
                    <a:pt x="1008" y="150"/>
                    <a:pt x="837" y="179"/>
                    <a:pt x="684" y="179"/>
                  </a:cubicBezTo>
                  <a:cubicBezTo>
                    <a:pt x="375" y="179"/>
                    <a:pt x="136" y="75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2" name="Google Shape;1472;p40"/>
            <p:cNvSpPr/>
            <p:nvPr/>
          </p:nvSpPr>
          <p:spPr>
            <a:xfrm>
              <a:off x="3276361" y="-1327481"/>
              <a:ext cx="110882" cy="68762"/>
            </a:xfrm>
            <a:custGeom>
              <a:rect b="b" l="l" r="r" t="t"/>
              <a:pathLst>
                <a:path extrusionOk="0" h="462" w="745">
                  <a:moveTo>
                    <a:pt x="1" y="0"/>
                  </a:moveTo>
                  <a:cubicBezTo>
                    <a:pt x="26" y="26"/>
                    <a:pt x="300" y="298"/>
                    <a:pt x="667" y="462"/>
                  </a:cubicBezTo>
                  <a:cubicBezTo>
                    <a:pt x="679" y="328"/>
                    <a:pt x="703" y="118"/>
                    <a:pt x="744" y="22"/>
                  </a:cubicBezTo>
                  <a:lnTo>
                    <a:pt x="744" y="22"/>
                  </a:lnTo>
                  <a:cubicBezTo>
                    <a:pt x="651" y="29"/>
                    <a:pt x="561" y="33"/>
                    <a:pt x="475" y="33"/>
                  </a:cubicBezTo>
                  <a:cubicBezTo>
                    <a:pt x="296" y="33"/>
                    <a:pt x="139" y="18"/>
                    <a:pt x="1" y="0"/>
                  </a:cubicBezTo>
                  <a:close/>
                </a:path>
              </a:pathLst>
            </a:custGeom>
            <a:solidFill>
              <a:srgbClr val="E199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3" name="Google Shape;1473;p40"/>
            <p:cNvSpPr/>
            <p:nvPr/>
          </p:nvSpPr>
          <p:spPr>
            <a:xfrm>
              <a:off x="2973184" y="-1374811"/>
              <a:ext cx="176816" cy="307047"/>
            </a:xfrm>
            <a:custGeom>
              <a:rect b="b" l="l" r="r" t="t"/>
              <a:pathLst>
                <a:path extrusionOk="0" h="2063" w="1188">
                  <a:moveTo>
                    <a:pt x="673" y="1"/>
                  </a:moveTo>
                  <a:cubicBezTo>
                    <a:pt x="443" y="34"/>
                    <a:pt x="44" y="141"/>
                    <a:pt x="6" y="476"/>
                  </a:cubicBezTo>
                  <a:cubicBezTo>
                    <a:pt x="0" y="530"/>
                    <a:pt x="6" y="592"/>
                    <a:pt x="20" y="659"/>
                  </a:cubicBezTo>
                  <a:cubicBezTo>
                    <a:pt x="23" y="669"/>
                    <a:pt x="25" y="680"/>
                    <a:pt x="26" y="690"/>
                  </a:cubicBezTo>
                  <a:cubicBezTo>
                    <a:pt x="124" y="1116"/>
                    <a:pt x="538" y="1741"/>
                    <a:pt x="778" y="2062"/>
                  </a:cubicBezTo>
                  <a:lnTo>
                    <a:pt x="1187" y="1625"/>
                  </a:lnTo>
                  <a:cubicBezTo>
                    <a:pt x="544" y="856"/>
                    <a:pt x="589" y="275"/>
                    <a:pt x="67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4" name="Google Shape;1474;p40"/>
            <p:cNvSpPr/>
            <p:nvPr/>
          </p:nvSpPr>
          <p:spPr>
            <a:xfrm>
              <a:off x="2253418" y="-2564450"/>
              <a:ext cx="2860758" cy="5455845"/>
            </a:xfrm>
            <a:custGeom>
              <a:rect b="b" l="l" r="r" t="t"/>
              <a:pathLst>
                <a:path extrusionOk="0" h="36657" w="19221">
                  <a:moveTo>
                    <a:pt x="9559" y="250"/>
                  </a:moveTo>
                  <a:cubicBezTo>
                    <a:pt x="9794" y="352"/>
                    <a:pt x="10259" y="643"/>
                    <a:pt x="10211" y="1355"/>
                  </a:cubicBezTo>
                  <a:cubicBezTo>
                    <a:pt x="10163" y="2072"/>
                    <a:pt x="9714" y="2583"/>
                    <a:pt x="9478" y="2803"/>
                  </a:cubicBezTo>
                  <a:cubicBezTo>
                    <a:pt x="9464" y="2588"/>
                    <a:pt x="9450" y="2420"/>
                    <a:pt x="9440" y="2316"/>
                  </a:cubicBezTo>
                  <a:cubicBezTo>
                    <a:pt x="9530" y="2305"/>
                    <a:pt x="9620" y="2290"/>
                    <a:pt x="9711" y="2274"/>
                  </a:cubicBezTo>
                  <a:cubicBezTo>
                    <a:pt x="9767" y="2264"/>
                    <a:pt x="9805" y="2211"/>
                    <a:pt x="9795" y="2155"/>
                  </a:cubicBezTo>
                  <a:cubicBezTo>
                    <a:pt x="9786" y="2104"/>
                    <a:pt x="9742" y="2069"/>
                    <a:pt x="9693" y="2069"/>
                  </a:cubicBezTo>
                  <a:cubicBezTo>
                    <a:pt x="9687" y="2069"/>
                    <a:pt x="9681" y="2069"/>
                    <a:pt x="9676" y="2070"/>
                  </a:cubicBezTo>
                  <a:cubicBezTo>
                    <a:pt x="9178" y="2157"/>
                    <a:pt x="8684" y="2189"/>
                    <a:pt x="8224" y="2189"/>
                  </a:cubicBezTo>
                  <a:cubicBezTo>
                    <a:pt x="6895" y="2189"/>
                    <a:pt x="5854" y="1920"/>
                    <a:pt x="5841" y="1916"/>
                  </a:cubicBezTo>
                  <a:cubicBezTo>
                    <a:pt x="5833" y="1914"/>
                    <a:pt x="5824" y="1913"/>
                    <a:pt x="5816" y="1913"/>
                  </a:cubicBezTo>
                  <a:cubicBezTo>
                    <a:pt x="5788" y="1913"/>
                    <a:pt x="5762" y="1924"/>
                    <a:pt x="5742" y="1942"/>
                  </a:cubicBezTo>
                  <a:cubicBezTo>
                    <a:pt x="5716" y="1968"/>
                    <a:pt x="5706" y="2006"/>
                    <a:pt x="5714" y="2041"/>
                  </a:cubicBezTo>
                  <a:cubicBezTo>
                    <a:pt x="5808" y="2415"/>
                    <a:pt x="5854" y="2804"/>
                    <a:pt x="5815" y="2873"/>
                  </a:cubicBezTo>
                  <a:cubicBezTo>
                    <a:pt x="5753" y="2966"/>
                    <a:pt x="5416" y="3171"/>
                    <a:pt x="5196" y="3286"/>
                  </a:cubicBezTo>
                  <a:cubicBezTo>
                    <a:pt x="5155" y="3309"/>
                    <a:pt x="5134" y="3356"/>
                    <a:pt x="5144" y="3401"/>
                  </a:cubicBezTo>
                  <a:cubicBezTo>
                    <a:pt x="5464" y="4811"/>
                    <a:pt x="4571" y="5216"/>
                    <a:pt x="4532" y="5232"/>
                  </a:cubicBezTo>
                  <a:cubicBezTo>
                    <a:pt x="4529" y="5233"/>
                    <a:pt x="4526" y="5237"/>
                    <a:pt x="4524" y="5239"/>
                  </a:cubicBezTo>
                  <a:cubicBezTo>
                    <a:pt x="4456" y="5211"/>
                    <a:pt x="4377" y="5191"/>
                    <a:pt x="4292" y="5191"/>
                  </a:cubicBezTo>
                  <a:cubicBezTo>
                    <a:pt x="4194" y="5191"/>
                    <a:pt x="4088" y="5218"/>
                    <a:pt x="3983" y="5288"/>
                  </a:cubicBezTo>
                  <a:cubicBezTo>
                    <a:pt x="2901" y="3619"/>
                    <a:pt x="3327" y="1767"/>
                    <a:pt x="3562" y="1503"/>
                  </a:cubicBezTo>
                  <a:cubicBezTo>
                    <a:pt x="3675" y="1375"/>
                    <a:pt x="3751" y="1353"/>
                    <a:pt x="3787" y="1352"/>
                  </a:cubicBezTo>
                  <a:cubicBezTo>
                    <a:pt x="3790" y="1351"/>
                    <a:pt x="3793" y="1351"/>
                    <a:pt x="3797" y="1351"/>
                  </a:cubicBezTo>
                  <a:cubicBezTo>
                    <a:pt x="3822" y="1351"/>
                    <a:pt x="3839" y="1364"/>
                    <a:pt x="3839" y="1364"/>
                  </a:cubicBezTo>
                  <a:cubicBezTo>
                    <a:pt x="3858" y="1385"/>
                    <a:pt x="3886" y="1399"/>
                    <a:pt x="3915" y="1399"/>
                  </a:cubicBezTo>
                  <a:cubicBezTo>
                    <a:pt x="3944" y="1399"/>
                    <a:pt x="3970" y="1387"/>
                    <a:pt x="3992" y="1366"/>
                  </a:cubicBezTo>
                  <a:cubicBezTo>
                    <a:pt x="4781" y="539"/>
                    <a:pt x="5736" y="283"/>
                    <a:pt x="6615" y="283"/>
                  </a:cubicBezTo>
                  <a:cubicBezTo>
                    <a:pt x="8027" y="283"/>
                    <a:pt x="9243" y="943"/>
                    <a:pt x="9263" y="953"/>
                  </a:cubicBezTo>
                  <a:cubicBezTo>
                    <a:pt x="9279" y="962"/>
                    <a:pt x="9297" y="967"/>
                    <a:pt x="9314" y="967"/>
                  </a:cubicBezTo>
                  <a:cubicBezTo>
                    <a:pt x="9344" y="967"/>
                    <a:pt x="9373" y="954"/>
                    <a:pt x="9394" y="929"/>
                  </a:cubicBezTo>
                  <a:cubicBezTo>
                    <a:pt x="9532" y="764"/>
                    <a:pt x="9556" y="443"/>
                    <a:pt x="9559" y="250"/>
                  </a:cubicBezTo>
                  <a:close/>
                  <a:moveTo>
                    <a:pt x="5950" y="2159"/>
                  </a:moveTo>
                  <a:cubicBezTo>
                    <a:pt x="6301" y="2235"/>
                    <a:pt x="7172" y="2397"/>
                    <a:pt x="8218" y="2397"/>
                  </a:cubicBezTo>
                  <a:cubicBezTo>
                    <a:pt x="8543" y="2397"/>
                    <a:pt x="8884" y="2382"/>
                    <a:pt x="9232" y="2343"/>
                  </a:cubicBezTo>
                  <a:lnTo>
                    <a:pt x="9232" y="2343"/>
                  </a:lnTo>
                  <a:cubicBezTo>
                    <a:pt x="9340" y="3565"/>
                    <a:pt x="9448" y="6261"/>
                    <a:pt x="8997" y="7403"/>
                  </a:cubicBezTo>
                  <a:lnTo>
                    <a:pt x="8842" y="7699"/>
                  </a:lnTo>
                  <a:cubicBezTo>
                    <a:pt x="8769" y="7799"/>
                    <a:pt x="8689" y="7872"/>
                    <a:pt x="8595" y="7907"/>
                  </a:cubicBezTo>
                  <a:cubicBezTo>
                    <a:pt x="8132" y="8080"/>
                    <a:pt x="7705" y="8134"/>
                    <a:pt x="7352" y="8134"/>
                  </a:cubicBezTo>
                  <a:cubicBezTo>
                    <a:pt x="6838" y="8134"/>
                    <a:pt x="6481" y="8019"/>
                    <a:pt x="6402" y="7992"/>
                  </a:cubicBezTo>
                  <a:cubicBezTo>
                    <a:pt x="5869" y="7435"/>
                    <a:pt x="5129" y="6569"/>
                    <a:pt x="4866" y="6258"/>
                  </a:cubicBezTo>
                  <a:cubicBezTo>
                    <a:pt x="4866" y="6250"/>
                    <a:pt x="4866" y="6239"/>
                    <a:pt x="4863" y="6230"/>
                  </a:cubicBezTo>
                  <a:cubicBezTo>
                    <a:pt x="4852" y="6189"/>
                    <a:pt x="4743" y="5835"/>
                    <a:pt x="4497" y="5750"/>
                  </a:cubicBezTo>
                  <a:cubicBezTo>
                    <a:pt x="4467" y="5740"/>
                    <a:pt x="4430" y="5732"/>
                    <a:pt x="4389" y="5732"/>
                  </a:cubicBezTo>
                  <a:cubicBezTo>
                    <a:pt x="4317" y="5732"/>
                    <a:pt x="4230" y="5754"/>
                    <a:pt x="4134" y="5825"/>
                  </a:cubicBezTo>
                  <a:cubicBezTo>
                    <a:pt x="4089" y="5859"/>
                    <a:pt x="4078" y="5924"/>
                    <a:pt x="4113" y="5970"/>
                  </a:cubicBezTo>
                  <a:cubicBezTo>
                    <a:pt x="4133" y="5997"/>
                    <a:pt x="4164" y="6012"/>
                    <a:pt x="4196" y="6012"/>
                  </a:cubicBezTo>
                  <a:cubicBezTo>
                    <a:pt x="4217" y="6012"/>
                    <a:pt x="4239" y="6005"/>
                    <a:pt x="4257" y="5991"/>
                  </a:cubicBezTo>
                  <a:cubicBezTo>
                    <a:pt x="4264" y="5986"/>
                    <a:pt x="4270" y="5985"/>
                    <a:pt x="4276" y="5980"/>
                  </a:cubicBezTo>
                  <a:lnTo>
                    <a:pt x="4276" y="5980"/>
                  </a:lnTo>
                  <a:cubicBezTo>
                    <a:pt x="4242" y="6049"/>
                    <a:pt x="4216" y="6125"/>
                    <a:pt x="4223" y="6190"/>
                  </a:cubicBezTo>
                  <a:cubicBezTo>
                    <a:pt x="4228" y="6242"/>
                    <a:pt x="4369" y="6443"/>
                    <a:pt x="4577" y="6714"/>
                  </a:cubicBezTo>
                  <a:cubicBezTo>
                    <a:pt x="4279" y="6615"/>
                    <a:pt x="4050" y="6417"/>
                    <a:pt x="3941" y="6153"/>
                  </a:cubicBezTo>
                  <a:cubicBezTo>
                    <a:pt x="3851" y="5935"/>
                    <a:pt x="3867" y="5715"/>
                    <a:pt x="3979" y="5574"/>
                  </a:cubicBezTo>
                  <a:cubicBezTo>
                    <a:pt x="4086" y="5442"/>
                    <a:pt x="4197" y="5402"/>
                    <a:pt x="4292" y="5402"/>
                  </a:cubicBezTo>
                  <a:cubicBezTo>
                    <a:pt x="4418" y="5402"/>
                    <a:pt x="4515" y="5472"/>
                    <a:pt x="4533" y="5486"/>
                  </a:cubicBezTo>
                  <a:cubicBezTo>
                    <a:pt x="4552" y="5501"/>
                    <a:pt x="4574" y="5509"/>
                    <a:pt x="4597" y="5509"/>
                  </a:cubicBezTo>
                  <a:cubicBezTo>
                    <a:pt x="4627" y="5509"/>
                    <a:pt x="4657" y="5495"/>
                    <a:pt x="4677" y="5470"/>
                  </a:cubicBezTo>
                  <a:cubicBezTo>
                    <a:pt x="4698" y="5444"/>
                    <a:pt x="4702" y="5412"/>
                    <a:pt x="4696" y="5381"/>
                  </a:cubicBezTo>
                  <a:cubicBezTo>
                    <a:pt x="4939" y="5235"/>
                    <a:pt x="5617" y="4701"/>
                    <a:pt x="5361" y="3436"/>
                  </a:cubicBezTo>
                  <a:cubicBezTo>
                    <a:pt x="5528" y="3345"/>
                    <a:pt x="5889" y="3134"/>
                    <a:pt x="5984" y="2992"/>
                  </a:cubicBezTo>
                  <a:cubicBezTo>
                    <a:pt x="6079" y="2850"/>
                    <a:pt x="6012" y="2437"/>
                    <a:pt x="5950" y="2159"/>
                  </a:cubicBezTo>
                  <a:close/>
                  <a:moveTo>
                    <a:pt x="6692" y="8281"/>
                  </a:moveTo>
                  <a:lnTo>
                    <a:pt x="6692" y="8281"/>
                  </a:lnTo>
                  <a:cubicBezTo>
                    <a:pt x="6710" y="8285"/>
                    <a:pt x="6727" y="8288"/>
                    <a:pt x="6747" y="8292"/>
                  </a:cubicBezTo>
                  <a:cubicBezTo>
                    <a:pt x="6737" y="8297"/>
                    <a:pt x="6731" y="8303"/>
                    <a:pt x="6725" y="8311"/>
                  </a:cubicBezTo>
                  <a:cubicBezTo>
                    <a:pt x="6712" y="8301"/>
                    <a:pt x="6704" y="8293"/>
                    <a:pt x="6692" y="8281"/>
                  </a:cubicBezTo>
                  <a:close/>
                  <a:moveTo>
                    <a:pt x="4507" y="5997"/>
                  </a:moveTo>
                  <a:cubicBezTo>
                    <a:pt x="4547" y="6037"/>
                    <a:pt x="4581" y="6090"/>
                    <a:pt x="4608" y="6142"/>
                  </a:cubicBezTo>
                  <a:cubicBezTo>
                    <a:pt x="4580" y="6180"/>
                    <a:pt x="4577" y="6234"/>
                    <a:pt x="4609" y="6272"/>
                  </a:cubicBezTo>
                  <a:cubicBezTo>
                    <a:pt x="4671" y="6344"/>
                    <a:pt x="6109" y="8053"/>
                    <a:pt x="6658" y="8527"/>
                  </a:cubicBezTo>
                  <a:cubicBezTo>
                    <a:pt x="6638" y="8575"/>
                    <a:pt x="6611" y="8627"/>
                    <a:pt x="6582" y="8679"/>
                  </a:cubicBezTo>
                  <a:cubicBezTo>
                    <a:pt x="6161" y="8307"/>
                    <a:pt x="5430" y="7449"/>
                    <a:pt x="4936" y="6838"/>
                  </a:cubicBezTo>
                  <a:cubicBezTo>
                    <a:pt x="4929" y="6822"/>
                    <a:pt x="4918" y="6808"/>
                    <a:pt x="4904" y="6797"/>
                  </a:cubicBezTo>
                  <a:cubicBezTo>
                    <a:pt x="4640" y="6470"/>
                    <a:pt x="4451" y="6220"/>
                    <a:pt x="4429" y="6168"/>
                  </a:cubicBezTo>
                  <a:cubicBezTo>
                    <a:pt x="4426" y="6140"/>
                    <a:pt x="4460" y="6070"/>
                    <a:pt x="4507" y="5997"/>
                  </a:cubicBezTo>
                  <a:close/>
                  <a:moveTo>
                    <a:pt x="6874" y="8311"/>
                  </a:moveTo>
                  <a:cubicBezTo>
                    <a:pt x="7012" y="8330"/>
                    <a:pt x="7169" y="8344"/>
                    <a:pt x="7348" y="8344"/>
                  </a:cubicBezTo>
                  <a:cubicBezTo>
                    <a:pt x="7434" y="8344"/>
                    <a:pt x="7524" y="8339"/>
                    <a:pt x="7616" y="8333"/>
                  </a:cubicBezTo>
                  <a:lnTo>
                    <a:pt x="7616" y="8333"/>
                  </a:lnTo>
                  <a:cubicBezTo>
                    <a:pt x="7575" y="8429"/>
                    <a:pt x="7551" y="8639"/>
                    <a:pt x="7539" y="8773"/>
                  </a:cubicBezTo>
                  <a:cubicBezTo>
                    <a:pt x="7173" y="8609"/>
                    <a:pt x="6899" y="8337"/>
                    <a:pt x="6874" y="8311"/>
                  </a:cubicBezTo>
                  <a:close/>
                  <a:moveTo>
                    <a:pt x="8712" y="8079"/>
                  </a:moveTo>
                  <a:lnTo>
                    <a:pt x="8712" y="8079"/>
                  </a:lnTo>
                  <a:cubicBezTo>
                    <a:pt x="8715" y="8276"/>
                    <a:pt x="8647" y="8535"/>
                    <a:pt x="8488" y="8708"/>
                  </a:cubicBezTo>
                  <a:cubicBezTo>
                    <a:pt x="8412" y="8791"/>
                    <a:pt x="8320" y="8843"/>
                    <a:pt x="8219" y="8871"/>
                  </a:cubicBezTo>
                  <a:cubicBezTo>
                    <a:pt x="8101" y="8559"/>
                    <a:pt x="7909" y="8382"/>
                    <a:pt x="7818" y="8313"/>
                  </a:cubicBezTo>
                  <a:cubicBezTo>
                    <a:pt x="8081" y="8280"/>
                    <a:pt x="8366" y="8214"/>
                    <a:pt x="8668" y="8101"/>
                  </a:cubicBezTo>
                  <a:cubicBezTo>
                    <a:pt x="8683" y="8096"/>
                    <a:pt x="8696" y="8085"/>
                    <a:pt x="8712" y="8079"/>
                  </a:cubicBezTo>
                  <a:close/>
                  <a:moveTo>
                    <a:pt x="7774" y="8548"/>
                  </a:moveTo>
                  <a:cubicBezTo>
                    <a:pt x="7846" y="8619"/>
                    <a:pt x="7938" y="8735"/>
                    <a:pt x="8007" y="8896"/>
                  </a:cubicBezTo>
                  <a:lnTo>
                    <a:pt x="8006" y="8896"/>
                  </a:lnTo>
                  <a:cubicBezTo>
                    <a:pt x="7915" y="8891"/>
                    <a:pt x="7829" y="8874"/>
                    <a:pt x="7742" y="8849"/>
                  </a:cubicBezTo>
                  <a:cubicBezTo>
                    <a:pt x="7750" y="8747"/>
                    <a:pt x="7762" y="8635"/>
                    <a:pt x="7774" y="8548"/>
                  </a:cubicBezTo>
                  <a:close/>
                  <a:moveTo>
                    <a:pt x="9111" y="7637"/>
                  </a:moveTo>
                  <a:lnTo>
                    <a:pt x="9111" y="7637"/>
                  </a:lnTo>
                  <a:cubicBezTo>
                    <a:pt x="9138" y="8030"/>
                    <a:pt x="9125" y="8683"/>
                    <a:pt x="8788" y="9061"/>
                  </a:cubicBezTo>
                  <a:cubicBezTo>
                    <a:pt x="8768" y="9083"/>
                    <a:pt x="8758" y="9111"/>
                    <a:pt x="8761" y="9140"/>
                  </a:cubicBezTo>
                  <a:cubicBezTo>
                    <a:pt x="8782" y="9334"/>
                    <a:pt x="8800" y="9564"/>
                    <a:pt x="8799" y="9662"/>
                  </a:cubicBezTo>
                  <a:cubicBezTo>
                    <a:pt x="8729" y="9691"/>
                    <a:pt x="8616" y="9739"/>
                    <a:pt x="8531" y="9775"/>
                  </a:cubicBezTo>
                  <a:lnTo>
                    <a:pt x="8345" y="9464"/>
                  </a:lnTo>
                  <a:cubicBezTo>
                    <a:pt x="8325" y="9433"/>
                    <a:pt x="8292" y="9413"/>
                    <a:pt x="8257" y="9413"/>
                  </a:cubicBezTo>
                  <a:cubicBezTo>
                    <a:pt x="8248" y="9413"/>
                    <a:pt x="8241" y="9415"/>
                    <a:pt x="8233" y="9416"/>
                  </a:cubicBezTo>
                  <a:cubicBezTo>
                    <a:pt x="8221" y="9419"/>
                    <a:pt x="8128" y="9439"/>
                    <a:pt x="7981" y="9439"/>
                  </a:cubicBezTo>
                  <a:cubicBezTo>
                    <a:pt x="7920" y="9439"/>
                    <a:pt x="7851" y="9435"/>
                    <a:pt x="7774" y="9426"/>
                  </a:cubicBezTo>
                  <a:cubicBezTo>
                    <a:pt x="7755" y="9411"/>
                    <a:pt x="7732" y="9402"/>
                    <a:pt x="7709" y="9402"/>
                  </a:cubicBezTo>
                  <a:cubicBezTo>
                    <a:pt x="7696" y="9402"/>
                    <a:pt x="7682" y="9405"/>
                    <a:pt x="7669" y="9411"/>
                  </a:cubicBezTo>
                  <a:cubicBezTo>
                    <a:pt x="7389" y="9360"/>
                    <a:pt x="7035" y="9231"/>
                    <a:pt x="6675" y="8920"/>
                  </a:cubicBezTo>
                  <a:cubicBezTo>
                    <a:pt x="6731" y="8837"/>
                    <a:pt x="6811" y="8708"/>
                    <a:pt x="6859" y="8580"/>
                  </a:cubicBezTo>
                  <a:cubicBezTo>
                    <a:pt x="7072" y="8762"/>
                    <a:pt x="7504" y="9074"/>
                    <a:pt x="7992" y="9104"/>
                  </a:cubicBezTo>
                  <a:cubicBezTo>
                    <a:pt x="8012" y="9105"/>
                    <a:pt x="8032" y="9106"/>
                    <a:pt x="8052" y="9106"/>
                  </a:cubicBezTo>
                  <a:cubicBezTo>
                    <a:pt x="8282" y="9106"/>
                    <a:pt x="8485" y="9016"/>
                    <a:pt x="8641" y="8849"/>
                  </a:cubicBezTo>
                  <a:cubicBezTo>
                    <a:pt x="8868" y="8601"/>
                    <a:pt x="8944" y="8244"/>
                    <a:pt x="8919" y="7999"/>
                  </a:cubicBezTo>
                  <a:lnTo>
                    <a:pt x="9049" y="7751"/>
                  </a:lnTo>
                  <a:cubicBezTo>
                    <a:pt x="9071" y="7716"/>
                    <a:pt x="9091" y="7677"/>
                    <a:pt x="9111" y="7637"/>
                  </a:cubicBezTo>
                  <a:close/>
                  <a:moveTo>
                    <a:pt x="7737" y="9630"/>
                  </a:moveTo>
                  <a:lnTo>
                    <a:pt x="7737" y="9630"/>
                  </a:lnTo>
                  <a:cubicBezTo>
                    <a:pt x="7829" y="9642"/>
                    <a:pt x="7912" y="9646"/>
                    <a:pt x="7984" y="9646"/>
                  </a:cubicBezTo>
                  <a:cubicBezTo>
                    <a:pt x="8048" y="9646"/>
                    <a:pt x="8104" y="9643"/>
                    <a:pt x="8149" y="9639"/>
                  </a:cubicBezTo>
                  <a:cubicBezTo>
                    <a:pt x="8167" y="9748"/>
                    <a:pt x="8165" y="9864"/>
                    <a:pt x="8160" y="9956"/>
                  </a:cubicBezTo>
                  <a:lnTo>
                    <a:pt x="7769" y="9678"/>
                  </a:lnTo>
                  <a:cubicBezTo>
                    <a:pt x="7762" y="9673"/>
                    <a:pt x="7753" y="9671"/>
                    <a:pt x="7745" y="9667"/>
                  </a:cubicBezTo>
                  <a:lnTo>
                    <a:pt x="7745" y="9665"/>
                  </a:lnTo>
                  <a:cubicBezTo>
                    <a:pt x="7741" y="9650"/>
                    <a:pt x="7738" y="9636"/>
                    <a:pt x="7737" y="9630"/>
                  </a:cubicBezTo>
                  <a:close/>
                  <a:moveTo>
                    <a:pt x="5509" y="7994"/>
                  </a:moveTo>
                  <a:cubicBezTo>
                    <a:pt x="5425" y="8268"/>
                    <a:pt x="5380" y="8849"/>
                    <a:pt x="6023" y="9618"/>
                  </a:cubicBezTo>
                  <a:lnTo>
                    <a:pt x="5614" y="10055"/>
                  </a:lnTo>
                  <a:cubicBezTo>
                    <a:pt x="5374" y="9733"/>
                    <a:pt x="4960" y="9108"/>
                    <a:pt x="4862" y="8683"/>
                  </a:cubicBezTo>
                  <a:cubicBezTo>
                    <a:pt x="4861" y="8673"/>
                    <a:pt x="4859" y="8662"/>
                    <a:pt x="4856" y="8653"/>
                  </a:cubicBezTo>
                  <a:cubicBezTo>
                    <a:pt x="4841" y="8585"/>
                    <a:pt x="4836" y="8523"/>
                    <a:pt x="4842" y="8469"/>
                  </a:cubicBezTo>
                  <a:cubicBezTo>
                    <a:pt x="4880" y="8134"/>
                    <a:pt x="5279" y="8027"/>
                    <a:pt x="5509" y="7994"/>
                  </a:cubicBezTo>
                  <a:close/>
                  <a:moveTo>
                    <a:pt x="5705" y="8065"/>
                  </a:moveTo>
                  <a:cubicBezTo>
                    <a:pt x="6002" y="8400"/>
                    <a:pt x="6280" y="8692"/>
                    <a:pt x="6467" y="8856"/>
                  </a:cubicBezTo>
                  <a:cubicBezTo>
                    <a:pt x="6463" y="8861"/>
                    <a:pt x="6459" y="8868"/>
                    <a:pt x="6455" y="8872"/>
                  </a:cubicBezTo>
                  <a:cubicBezTo>
                    <a:pt x="6423" y="8916"/>
                    <a:pt x="6428" y="8975"/>
                    <a:pt x="6467" y="9011"/>
                  </a:cubicBezTo>
                  <a:cubicBezTo>
                    <a:pt x="6845" y="9360"/>
                    <a:pt x="7222" y="9522"/>
                    <a:pt x="7535" y="9594"/>
                  </a:cubicBezTo>
                  <a:cubicBezTo>
                    <a:pt x="7532" y="9626"/>
                    <a:pt x="7533" y="9662"/>
                    <a:pt x="7540" y="9702"/>
                  </a:cubicBezTo>
                  <a:cubicBezTo>
                    <a:pt x="7551" y="9755"/>
                    <a:pt x="7565" y="9836"/>
                    <a:pt x="7556" y="9982"/>
                  </a:cubicBezTo>
                  <a:cubicBezTo>
                    <a:pt x="7369" y="10066"/>
                    <a:pt x="7195" y="10097"/>
                    <a:pt x="7040" y="10097"/>
                  </a:cubicBezTo>
                  <a:cubicBezTo>
                    <a:pt x="6647" y="10097"/>
                    <a:pt x="6383" y="9900"/>
                    <a:pt x="6368" y="9888"/>
                  </a:cubicBezTo>
                  <a:cubicBezTo>
                    <a:pt x="6352" y="9876"/>
                    <a:pt x="6335" y="9871"/>
                    <a:pt x="6319" y="9869"/>
                  </a:cubicBezTo>
                  <a:cubicBezTo>
                    <a:pt x="6296" y="9749"/>
                    <a:pt x="6278" y="9677"/>
                    <a:pt x="6275" y="9668"/>
                  </a:cubicBezTo>
                  <a:cubicBezTo>
                    <a:pt x="6273" y="9658"/>
                    <a:pt x="6268" y="9650"/>
                    <a:pt x="6263" y="9641"/>
                  </a:cubicBezTo>
                  <a:cubicBezTo>
                    <a:pt x="6269" y="9610"/>
                    <a:pt x="6263" y="9577"/>
                    <a:pt x="6241" y="9552"/>
                  </a:cubicBezTo>
                  <a:cubicBezTo>
                    <a:pt x="5601" y="8825"/>
                    <a:pt x="5637" y="8299"/>
                    <a:pt x="5705" y="8065"/>
                  </a:cubicBezTo>
                  <a:close/>
                  <a:moveTo>
                    <a:pt x="8370" y="9905"/>
                  </a:moveTo>
                  <a:lnTo>
                    <a:pt x="8402" y="9958"/>
                  </a:lnTo>
                  <a:cubicBezTo>
                    <a:pt x="8422" y="9991"/>
                    <a:pt x="8455" y="10009"/>
                    <a:pt x="8491" y="10009"/>
                  </a:cubicBezTo>
                  <a:cubicBezTo>
                    <a:pt x="8497" y="10009"/>
                    <a:pt x="8505" y="10006"/>
                    <a:pt x="8512" y="10005"/>
                  </a:cubicBezTo>
                  <a:cubicBezTo>
                    <a:pt x="8548" y="10127"/>
                    <a:pt x="8632" y="10390"/>
                    <a:pt x="8777" y="10733"/>
                  </a:cubicBezTo>
                  <a:cubicBezTo>
                    <a:pt x="8772" y="10749"/>
                    <a:pt x="8768" y="10765"/>
                    <a:pt x="8764" y="10791"/>
                  </a:cubicBezTo>
                  <a:lnTo>
                    <a:pt x="8764" y="10795"/>
                  </a:lnTo>
                  <a:lnTo>
                    <a:pt x="8763" y="10795"/>
                  </a:lnTo>
                  <a:lnTo>
                    <a:pt x="8763" y="10798"/>
                  </a:lnTo>
                  <a:cubicBezTo>
                    <a:pt x="8748" y="10907"/>
                    <a:pt x="8742" y="11110"/>
                    <a:pt x="8741" y="11477"/>
                  </a:cubicBezTo>
                  <a:lnTo>
                    <a:pt x="7792" y="11565"/>
                  </a:lnTo>
                  <a:cubicBezTo>
                    <a:pt x="7806" y="11545"/>
                    <a:pt x="7814" y="11523"/>
                    <a:pt x="7813" y="11498"/>
                  </a:cubicBezTo>
                  <a:cubicBezTo>
                    <a:pt x="7811" y="11487"/>
                    <a:pt x="7737" y="10330"/>
                    <a:pt x="7761" y="10030"/>
                  </a:cubicBezTo>
                  <a:cubicBezTo>
                    <a:pt x="7763" y="9993"/>
                    <a:pt x="7764" y="9962"/>
                    <a:pt x="7764" y="9930"/>
                  </a:cubicBezTo>
                  <a:lnTo>
                    <a:pt x="8184" y="10226"/>
                  </a:lnTo>
                  <a:cubicBezTo>
                    <a:pt x="8201" y="10240"/>
                    <a:pt x="8222" y="10246"/>
                    <a:pt x="8243" y="10246"/>
                  </a:cubicBezTo>
                  <a:cubicBezTo>
                    <a:pt x="8257" y="10246"/>
                    <a:pt x="8271" y="10244"/>
                    <a:pt x="8284" y="10239"/>
                  </a:cubicBezTo>
                  <a:cubicBezTo>
                    <a:pt x="8316" y="10224"/>
                    <a:pt x="8340" y="10196"/>
                    <a:pt x="8346" y="10160"/>
                  </a:cubicBezTo>
                  <a:cubicBezTo>
                    <a:pt x="8347" y="10152"/>
                    <a:pt x="8365" y="10046"/>
                    <a:pt x="8370" y="9905"/>
                  </a:cubicBezTo>
                  <a:close/>
                  <a:moveTo>
                    <a:pt x="6356" y="10126"/>
                  </a:moveTo>
                  <a:lnTo>
                    <a:pt x="6356" y="10126"/>
                  </a:lnTo>
                  <a:cubicBezTo>
                    <a:pt x="6491" y="10202"/>
                    <a:pt x="6731" y="10305"/>
                    <a:pt x="7039" y="10305"/>
                  </a:cubicBezTo>
                  <a:cubicBezTo>
                    <a:pt x="7194" y="10305"/>
                    <a:pt x="7365" y="10276"/>
                    <a:pt x="7547" y="10207"/>
                  </a:cubicBezTo>
                  <a:cubicBezTo>
                    <a:pt x="7548" y="10649"/>
                    <a:pt x="7601" y="11469"/>
                    <a:pt x="7603" y="11510"/>
                  </a:cubicBezTo>
                  <a:cubicBezTo>
                    <a:pt x="7605" y="11537"/>
                    <a:pt x="7617" y="11561"/>
                    <a:pt x="7634" y="11578"/>
                  </a:cubicBezTo>
                  <a:lnTo>
                    <a:pt x="7117" y="11625"/>
                  </a:lnTo>
                  <a:lnTo>
                    <a:pt x="6395" y="11693"/>
                  </a:lnTo>
                  <a:lnTo>
                    <a:pt x="6395" y="11693"/>
                  </a:lnTo>
                  <a:cubicBezTo>
                    <a:pt x="6433" y="11103"/>
                    <a:pt x="6402" y="10452"/>
                    <a:pt x="6356" y="10126"/>
                  </a:cubicBezTo>
                  <a:close/>
                  <a:moveTo>
                    <a:pt x="17966" y="11660"/>
                  </a:moveTo>
                  <a:cubicBezTo>
                    <a:pt x="17924" y="11710"/>
                    <a:pt x="17899" y="11773"/>
                    <a:pt x="17899" y="11839"/>
                  </a:cubicBezTo>
                  <a:cubicBezTo>
                    <a:pt x="17900" y="11875"/>
                    <a:pt x="17910" y="11910"/>
                    <a:pt x="17921" y="11941"/>
                  </a:cubicBezTo>
                  <a:cubicBezTo>
                    <a:pt x="17899" y="11932"/>
                    <a:pt x="17874" y="11929"/>
                    <a:pt x="17842" y="11929"/>
                  </a:cubicBezTo>
                  <a:cubicBezTo>
                    <a:pt x="17804" y="11929"/>
                    <a:pt x="17757" y="11934"/>
                    <a:pt x="17696" y="11941"/>
                  </a:cubicBezTo>
                  <a:lnTo>
                    <a:pt x="17642" y="11947"/>
                  </a:lnTo>
                  <a:cubicBezTo>
                    <a:pt x="17626" y="11898"/>
                    <a:pt x="17616" y="11847"/>
                    <a:pt x="17616" y="11796"/>
                  </a:cubicBezTo>
                  <a:cubicBezTo>
                    <a:pt x="17616" y="11779"/>
                    <a:pt x="17617" y="11760"/>
                    <a:pt x="17618" y="11743"/>
                  </a:cubicBezTo>
                  <a:cubicBezTo>
                    <a:pt x="17628" y="11740"/>
                    <a:pt x="17639" y="11736"/>
                    <a:pt x="17650" y="11734"/>
                  </a:cubicBezTo>
                  <a:cubicBezTo>
                    <a:pt x="17663" y="11730"/>
                    <a:pt x="17675" y="11727"/>
                    <a:pt x="17687" y="11723"/>
                  </a:cubicBezTo>
                  <a:cubicBezTo>
                    <a:pt x="17712" y="11717"/>
                    <a:pt x="17738" y="11710"/>
                    <a:pt x="17764" y="11704"/>
                  </a:cubicBezTo>
                  <a:cubicBezTo>
                    <a:pt x="17778" y="11700"/>
                    <a:pt x="17793" y="11697"/>
                    <a:pt x="17805" y="11693"/>
                  </a:cubicBezTo>
                  <a:cubicBezTo>
                    <a:pt x="17830" y="11688"/>
                    <a:pt x="17856" y="11682"/>
                    <a:pt x="17881" y="11676"/>
                  </a:cubicBezTo>
                  <a:cubicBezTo>
                    <a:pt x="17895" y="11674"/>
                    <a:pt x="17911" y="11670"/>
                    <a:pt x="17925" y="11667"/>
                  </a:cubicBezTo>
                  <a:cubicBezTo>
                    <a:pt x="17939" y="11665"/>
                    <a:pt x="17952" y="11662"/>
                    <a:pt x="17966" y="11660"/>
                  </a:cubicBezTo>
                  <a:close/>
                  <a:moveTo>
                    <a:pt x="18315" y="11719"/>
                  </a:moveTo>
                  <a:cubicBezTo>
                    <a:pt x="18433" y="11719"/>
                    <a:pt x="18522" y="11784"/>
                    <a:pt x="18522" y="11841"/>
                  </a:cubicBezTo>
                  <a:cubicBezTo>
                    <a:pt x="18522" y="11898"/>
                    <a:pt x="18433" y="11962"/>
                    <a:pt x="18315" y="11962"/>
                  </a:cubicBezTo>
                  <a:cubicBezTo>
                    <a:pt x="18196" y="11962"/>
                    <a:pt x="18107" y="11898"/>
                    <a:pt x="18107" y="11841"/>
                  </a:cubicBezTo>
                  <a:cubicBezTo>
                    <a:pt x="18107" y="11784"/>
                    <a:pt x="18196" y="11719"/>
                    <a:pt x="18315" y="11719"/>
                  </a:cubicBezTo>
                  <a:close/>
                  <a:moveTo>
                    <a:pt x="17411" y="11821"/>
                  </a:moveTo>
                  <a:cubicBezTo>
                    <a:pt x="17414" y="11873"/>
                    <a:pt x="17421" y="11925"/>
                    <a:pt x="17435" y="11977"/>
                  </a:cubicBezTo>
                  <a:cubicBezTo>
                    <a:pt x="17384" y="11989"/>
                    <a:pt x="17342" y="12004"/>
                    <a:pt x="17309" y="12020"/>
                  </a:cubicBezTo>
                  <a:cubicBezTo>
                    <a:pt x="17307" y="12011"/>
                    <a:pt x="17306" y="12000"/>
                    <a:pt x="17307" y="11985"/>
                  </a:cubicBezTo>
                  <a:cubicBezTo>
                    <a:pt x="17312" y="11937"/>
                    <a:pt x="17342" y="11869"/>
                    <a:pt x="17408" y="11823"/>
                  </a:cubicBezTo>
                  <a:cubicBezTo>
                    <a:pt x="17409" y="11823"/>
                    <a:pt x="17410" y="11822"/>
                    <a:pt x="17411" y="11821"/>
                  </a:cubicBezTo>
                  <a:close/>
                  <a:moveTo>
                    <a:pt x="17929" y="12271"/>
                  </a:moveTo>
                  <a:cubicBezTo>
                    <a:pt x="17928" y="12276"/>
                    <a:pt x="17926" y="12283"/>
                    <a:pt x="17924" y="12290"/>
                  </a:cubicBezTo>
                  <a:cubicBezTo>
                    <a:pt x="17921" y="12289"/>
                    <a:pt x="17920" y="12287"/>
                    <a:pt x="17918" y="12286"/>
                  </a:cubicBezTo>
                  <a:cubicBezTo>
                    <a:pt x="17921" y="12280"/>
                    <a:pt x="17925" y="12276"/>
                    <a:pt x="17929" y="12271"/>
                  </a:cubicBezTo>
                  <a:close/>
                  <a:moveTo>
                    <a:pt x="18559" y="11242"/>
                  </a:moveTo>
                  <a:cubicBezTo>
                    <a:pt x="18824" y="11327"/>
                    <a:pt x="19012" y="11544"/>
                    <a:pt x="19012" y="11799"/>
                  </a:cubicBezTo>
                  <a:cubicBezTo>
                    <a:pt x="19012" y="12084"/>
                    <a:pt x="18775" y="12323"/>
                    <a:pt x="18452" y="12380"/>
                  </a:cubicBezTo>
                  <a:cubicBezTo>
                    <a:pt x="18480" y="12296"/>
                    <a:pt x="18507" y="12211"/>
                    <a:pt x="18529" y="12122"/>
                  </a:cubicBezTo>
                  <a:cubicBezTo>
                    <a:pt x="18649" y="12065"/>
                    <a:pt x="18728" y="11963"/>
                    <a:pt x="18728" y="11842"/>
                  </a:cubicBezTo>
                  <a:cubicBezTo>
                    <a:pt x="18728" y="11719"/>
                    <a:pt x="18648" y="11617"/>
                    <a:pt x="18527" y="11561"/>
                  </a:cubicBezTo>
                  <a:cubicBezTo>
                    <a:pt x="18572" y="11530"/>
                    <a:pt x="18601" y="11487"/>
                    <a:pt x="18610" y="11442"/>
                  </a:cubicBezTo>
                  <a:cubicBezTo>
                    <a:pt x="18615" y="11416"/>
                    <a:pt x="18615" y="11389"/>
                    <a:pt x="18610" y="11362"/>
                  </a:cubicBezTo>
                  <a:cubicBezTo>
                    <a:pt x="18608" y="11358"/>
                    <a:pt x="18608" y="11354"/>
                    <a:pt x="18608" y="11348"/>
                  </a:cubicBezTo>
                  <a:cubicBezTo>
                    <a:pt x="18603" y="11322"/>
                    <a:pt x="18593" y="11297"/>
                    <a:pt x="18579" y="11274"/>
                  </a:cubicBezTo>
                  <a:cubicBezTo>
                    <a:pt x="18576" y="11268"/>
                    <a:pt x="18574" y="11264"/>
                    <a:pt x="18571" y="11260"/>
                  </a:cubicBezTo>
                  <a:cubicBezTo>
                    <a:pt x="18567" y="11254"/>
                    <a:pt x="18564" y="11247"/>
                    <a:pt x="18559" y="11242"/>
                  </a:cubicBezTo>
                  <a:close/>
                  <a:moveTo>
                    <a:pt x="7653" y="11786"/>
                  </a:moveTo>
                  <a:lnTo>
                    <a:pt x="7457" y="12494"/>
                  </a:lnTo>
                  <a:lnTo>
                    <a:pt x="5408" y="12650"/>
                  </a:lnTo>
                  <a:lnTo>
                    <a:pt x="5408" y="12650"/>
                  </a:lnTo>
                  <a:lnTo>
                    <a:pt x="5538" y="11984"/>
                  </a:lnTo>
                  <a:lnTo>
                    <a:pt x="7232" y="11824"/>
                  </a:lnTo>
                  <a:lnTo>
                    <a:pt x="7653" y="11786"/>
                  </a:lnTo>
                  <a:close/>
                  <a:moveTo>
                    <a:pt x="16856" y="11083"/>
                  </a:moveTo>
                  <a:cubicBezTo>
                    <a:pt x="16960" y="11083"/>
                    <a:pt x="17074" y="11090"/>
                    <a:pt x="17189" y="11102"/>
                  </a:cubicBezTo>
                  <a:cubicBezTo>
                    <a:pt x="17176" y="11118"/>
                    <a:pt x="17169" y="11138"/>
                    <a:pt x="17169" y="11160"/>
                  </a:cubicBezTo>
                  <a:cubicBezTo>
                    <a:pt x="17169" y="11217"/>
                    <a:pt x="17216" y="11263"/>
                    <a:pt x="17272" y="11263"/>
                  </a:cubicBezTo>
                  <a:cubicBezTo>
                    <a:pt x="17275" y="11263"/>
                    <a:pt x="17639" y="11263"/>
                    <a:pt x="17947" y="11280"/>
                  </a:cubicBezTo>
                  <a:cubicBezTo>
                    <a:pt x="18264" y="11296"/>
                    <a:pt x="18332" y="11318"/>
                    <a:pt x="18341" y="11322"/>
                  </a:cubicBezTo>
                  <a:cubicBezTo>
                    <a:pt x="18392" y="11345"/>
                    <a:pt x="18409" y="11386"/>
                    <a:pt x="18414" y="11389"/>
                  </a:cubicBezTo>
                  <a:cubicBezTo>
                    <a:pt x="18414" y="11389"/>
                    <a:pt x="18408" y="11391"/>
                    <a:pt x="18391" y="11391"/>
                  </a:cubicBezTo>
                  <a:cubicBezTo>
                    <a:pt x="18373" y="11391"/>
                    <a:pt x="18350" y="11393"/>
                    <a:pt x="18322" y="11395"/>
                  </a:cubicBezTo>
                  <a:cubicBezTo>
                    <a:pt x="18129" y="11412"/>
                    <a:pt x="17739" y="11488"/>
                    <a:pt x="17495" y="11563"/>
                  </a:cubicBezTo>
                  <a:cubicBezTo>
                    <a:pt x="17432" y="11583"/>
                    <a:pt x="17343" y="11614"/>
                    <a:pt x="17290" y="11651"/>
                  </a:cubicBezTo>
                  <a:cubicBezTo>
                    <a:pt x="17187" y="11724"/>
                    <a:pt x="17117" y="11840"/>
                    <a:pt x="17103" y="11961"/>
                  </a:cubicBezTo>
                  <a:cubicBezTo>
                    <a:pt x="17093" y="12042"/>
                    <a:pt x="17113" y="12114"/>
                    <a:pt x="17155" y="12166"/>
                  </a:cubicBezTo>
                  <a:cubicBezTo>
                    <a:pt x="17154" y="12170"/>
                    <a:pt x="17152" y="12174"/>
                    <a:pt x="17152" y="12176"/>
                  </a:cubicBezTo>
                  <a:cubicBezTo>
                    <a:pt x="17143" y="12232"/>
                    <a:pt x="17181" y="12286"/>
                    <a:pt x="17237" y="12296"/>
                  </a:cubicBezTo>
                  <a:cubicBezTo>
                    <a:pt x="17243" y="12297"/>
                    <a:pt x="17248" y="12297"/>
                    <a:pt x="17254" y="12297"/>
                  </a:cubicBezTo>
                  <a:cubicBezTo>
                    <a:pt x="17295" y="12297"/>
                    <a:pt x="17334" y="12271"/>
                    <a:pt x="17349" y="12232"/>
                  </a:cubicBezTo>
                  <a:cubicBezTo>
                    <a:pt x="17360" y="12222"/>
                    <a:pt x="17411" y="12182"/>
                    <a:pt x="17570" y="12161"/>
                  </a:cubicBezTo>
                  <a:lnTo>
                    <a:pt x="17573" y="12161"/>
                  </a:lnTo>
                  <a:cubicBezTo>
                    <a:pt x="17580" y="12161"/>
                    <a:pt x="17588" y="12160"/>
                    <a:pt x="17609" y="12158"/>
                  </a:cubicBezTo>
                  <a:lnTo>
                    <a:pt x="17718" y="12146"/>
                  </a:lnTo>
                  <a:cubicBezTo>
                    <a:pt x="17735" y="12144"/>
                    <a:pt x="17752" y="12143"/>
                    <a:pt x="17769" y="12141"/>
                  </a:cubicBezTo>
                  <a:lnTo>
                    <a:pt x="17769" y="12141"/>
                  </a:lnTo>
                  <a:cubicBezTo>
                    <a:pt x="17757" y="12158"/>
                    <a:pt x="17734" y="12186"/>
                    <a:pt x="17691" y="12224"/>
                  </a:cubicBezTo>
                  <a:cubicBezTo>
                    <a:pt x="17519" y="12378"/>
                    <a:pt x="17181" y="12578"/>
                    <a:pt x="16843" y="12654"/>
                  </a:cubicBezTo>
                  <a:cubicBezTo>
                    <a:pt x="16734" y="12679"/>
                    <a:pt x="16620" y="12688"/>
                    <a:pt x="16510" y="12688"/>
                  </a:cubicBezTo>
                  <a:cubicBezTo>
                    <a:pt x="16203" y="12688"/>
                    <a:pt x="15923" y="12616"/>
                    <a:pt x="15843" y="12593"/>
                  </a:cubicBezTo>
                  <a:cubicBezTo>
                    <a:pt x="15777" y="12243"/>
                    <a:pt x="15639" y="11933"/>
                    <a:pt x="15524" y="11720"/>
                  </a:cubicBezTo>
                  <a:cubicBezTo>
                    <a:pt x="15651" y="11623"/>
                    <a:pt x="16236" y="11185"/>
                    <a:pt x="16596" y="11105"/>
                  </a:cubicBezTo>
                  <a:cubicBezTo>
                    <a:pt x="16668" y="11089"/>
                    <a:pt x="16757" y="11083"/>
                    <a:pt x="16856" y="11083"/>
                  </a:cubicBezTo>
                  <a:close/>
                  <a:moveTo>
                    <a:pt x="9005" y="9710"/>
                  </a:moveTo>
                  <a:cubicBezTo>
                    <a:pt x="9102" y="9790"/>
                    <a:pt x="9243" y="9933"/>
                    <a:pt x="9397" y="10196"/>
                  </a:cubicBezTo>
                  <a:cubicBezTo>
                    <a:pt x="10215" y="11578"/>
                    <a:pt x="11334" y="12649"/>
                    <a:pt x="11657" y="12945"/>
                  </a:cubicBezTo>
                  <a:cubicBezTo>
                    <a:pt x="11676" y="12962"/>
                    <a:pt x="11700" y="12971"/>
                    <a:pt x="11725" y="12971"/>
                  </a:cubicBezTo>
                  <a:cubicBezTo>
                    <a:pt x="11738" y="12971"/>
                    <a:pt x="11751" y="12969"/>
                    <a:pt x="11763" y="12963"/>
                  </a:cubicBezTo>
                  <a:lnTo>
                    <a:pt x="15220" y="11614"/>
                  </a:lnTo>
                  <a:cubicBezTo>
                    <a:pt x="15352" y="11821"/>
                    <a:pt x="15732" y="12483"/>
                    <a:pt x="15665" y="13145"/>
                  </a:cubicBezTo>
                  <a:cubicBezTo>
                    <a:pt x="15422" y="13264"/>
                    <a:pt x="14340" y="13796"/>
                    <a:pt x="13271" y="14238"/>
                  </a:cubicBezTo>
                  <a:cubicBezTo>
                    <a:pt x="12937" y="14150"/>
                    <a:pt x="12606" y="14031"/>
                    <a:pt x="12287" y="13878"/>
                  </a:cubicBezTo>
                  <a:cubicBezTo>
                    <a:pt x="9993" y="12773"/>
                    <a:pt x="9023" y="9796"/>
                    <a:pt x="9012" y="9766"/>
                  </a:cubicBezTo>
                  <a:cubicBezTo>
                    <a:pt x="9009" y="9755"/>
                    <a:pt x="9003" y="9748"/>
                    <a:pt x="8998" y="9740"/>
                  </a:cubicBezTo>
                  <a:cubicBezTo>
                    <a:pt x="9002" y="9730"/>
                    <a:pt x="9003" y="9720"/>
                    <a:pt x="9005" y="9710"/>
                  </a:cubicBezTo>
                  <a:close/>
                  <a:moveTo>
                    <a:pt x="17767" y="12431"/>
                  </a:moveTo>
                  <a:cubicBezTo>
                    <a:pt x="17795" y="12451"/>
                    <a:pt x="17822" y="12468"/>
                    <a:pt x="17852" y="12483"/>
                  </a:cubicBezTo>
                  <a:cubicBezTo>
                    <a:pt x="17586" y="13153"/>
                    <a:pt x="17092" y="13680"/>
                    <a:pt x="16398" y="14017"/>
                  </a:cubicBezTo>
                  <a:cubicBezTo>
                    <a:pt x="15856" y="14278"/>
                    <a:pt x="15231" y="14408"/>
                    <a:pt x="14581" y="14408"/>
                  </a:cubicBezTo>
                  <a:cubicBezTo>
                    <a:pt x="14265" y="14408"/>
                    <a:pt x="13942" y="14377"/>
                    <a:pt x="13621" y="14316"/>
                  </a:cubicBezTo>
                  <a:cubicBezTo>
                    <a:pt x="14712" y="13853"/>
                    <a:pt x="15732" y="13342"/>
                    <a:pt x="15809" y="13304"/>
                  </a:cubicBezTo>
                  <a:cubicBezTo>
                    <a:pt x="15839" y="13288"/>
                    <a:pt x="15859" y="13259"/>
                    <a:pt x="15865" y="13226"/>
                  </a:cubicBezTo>
                  <a:cubicBezTo>
                    <a:pt x="15884" y="13087"/>
                    <a:pt x="15884" y="12950"/>
                    <a:pt x="15873" y="12815"/>
                  </a:cubicBezTo>
                  <a:lnTo>
                    <a:pt x="15873" y="12815"/>
                  </a:lnTo>
                  <a:cubicBezTo>
                    <a:pt x="16008" y="12847"/>
                    <a:pt x="16245" y="12895"/>
                    <a:pt x="16508" y="12895"/>
                  </a:cubicBezTo>
                  <a:cubicBezTo>
                    <a:pt x="16633" y="12895"/>
                    <a:pt x="16763" y="12884"/>
                    <a:pt x="16889" y="12856"/>
                  </a:cubicBezTo>
                  <a:cubicBezTo>
                    <a:pt x="17229" y="12780"/>
                    <a:pt x="17560" y="12597"/>
                    <a:pt x="17767" y="12431"/>
                  </a:cubicBezTo>
                  <a:close/>
                  <a:moveTo>
                    <a:pt x="8833" y="9871"/>
                  </a:moveTo>
                  <a:cubicBezTo>
                    <a:pt x="8963" y="10258"/>
                    <a:pt x="9948" y="12978"/>
                    <a:pt x="12200" y="14062"/>
                  </a:cubicBezTo>
                  <a:cubicBezTo>
                    <a:pt x="12448" y="14182"/>
                    <a:pt x="12705" y="14281"/>
                    <a:pt x="12964" y="14362"/>
                  </a:cubicBezTo>
                  <a:cubicBezTo>
                    <a:pt x="12896" y="14390"/>
                    <a:pt x="12828" y="14416"/>
                    <a:pt x="12761" y="14441"/>
                  </a:cubicBezTo>
                  <a:cubicBezTo>
                    <a:pt x="12760" y="14441"/>
                    <a:pt x="12759" y="14441"/>
                    <a:pt x="12759" y="14440"/>
                  </a:cubicBezTo>
                  <a:cubicBezTo>
                    <a:pt x="9849" y="13532"/>
                    <a:pt x="8831" y="10366"/>
                    <a:pt x="8704" y="9926"/>
                  </a:cubicBezTo>
                  <a:cubicBezTo>
                    <a:pt x="8751" y="9906"/>
                    <a:pt x="8795" y="9887"/>
                    <a:pt x="8833" y="9871"/>
                  </a:cubicBezTo>
                  <a:close/>
                  <a:moveTo>
                    <a:pt x="18176" y="12150"/>
                  </a:moveTo>
                  <a:cubicBezTo>
                    <a:pt x="18215" y="12161"/>
                    <a:pt x="18256" y="12167"/>
                    <a:pt x="18299" y="12168"/>
                  </a:cubicBezTo>
                  <a:cubicBezTo>
                    <a:pt x="18046" y="13070"/>
                    <a:pt x="17476" y="13810"/>
                    <a:pt x="16679" y="14262"/>
                  </a:cubicBezTo>
                  <a:cubicBezTo>
                    <a:pt x="16096" y="14590"/>
                    <a:pt x="15418" y="14755"/>
                    <a:pt x="14669" y="14755"/>
                  </a:cubicBezTo>
                  <a:cubicBezTo>
                    <a:pt x="14172" y="14755"/>
                    <a:pt x="13643" y="14682"/>
                    <a:pt x="13090" y="14536"/>
                  </a:cubicBezTo>
                  <a:cubicBezTo>
                    <a:pt x="13156" y="14510"/>
                    <a:pt x="13224" y="14483"/>
                    <a:pt x="13291" y="14455"/>
                  </a:cubicBezTo>
                  <a:cubicBezTo>
                    <a:pt x="13720" y="14561"/>
                    <a:pt x="14155" y="14617"/>
                    <a:pt x="14581" y="14617"/>
                  </a:cubicBezTo>
                  <a:cubicBezTo>
                    <a:pt x="15263" y="14617"/>
                    <a:pt x="15920" y="14480"/>
                    <a:pt x="16487" y="14205"/>
                  </a:cubicBezTo>
                  <a:cubicBezTo>
                    <a:pt x="17260" y="13830"/>
                    <a:pt x="17801" y="13237"/>
                    <a:pt x="18077" y="12478"/>
                  </a:cubicBezTo>
                  <a:cubicBezTo>
                    <a:pt x="18079" y="12475"/>
                    <a:pt x="18080" y="12475"/>
                    <a:pt x="18081" y="12473"/>
                  </a:cubicBezTo>
                  <a:cubicBezTo>
                    <a:pt x="18082" y="12470"/>
                    <a:pt x="18082" y="12467"/>
                    <a:pt x="18082" y="12464"/>
                  </a:cubicBezTo>
                  <a:cubicBezTo>
                    <a:pt x="18119" y="12363"/>
                    <a:pt x="18149" y="12256"/>
                    <a:pt x="18176" y="12150"/>
                  </a:cubicBezTo>
                  <a:close/>
                  <a:moveTo>
                    <a:pt x="8951" y="11119"/>
                  </a:moveTo>
                  <a:lnTo>
                    <a:pt x="8951" y="11119"/>
                  </a:lnTo>
                  <a:cubicBezTo>
                    <a:pt x="9491" y="12247"/>
                    <a:pt x="10563" y="13863"/>
                    <a:pt x="12457" y="14554"/>
                  </a:cubicBezTo>
                  <a:cubicBezTo>
                    <a:pt x="11958" y="14733"/>
                    <a:pt x="11518" y="14858"/>
                    <a:pt x="11242" y="14867"/>
                  </a:cubicBezTo>
                  <a:cubicBezTo>
                    <a:pt x="11226" y="14867"/>
                    <a:pt x="11210" y="14868"/>
                    <a:pt x="11194" y="14868"/>
                  </a:cubicBezTo>
                  <a:cubicBezTo>
                    <a:pt x="10183" y="14868"/>
                    <a:pt x="8991" y="13555"/>
                    <a:pt x="8961" y="13524"/>
                  </a:cubicBezTo>
                  <a:cubicBezTo>
                    <a:pt x="8953" y="12467"/>
                    <a:pt x="8948" y="11579"/>
                    <a:pt x="8951" y="11119"/>
                  </a:cubicBezTo>
                  <a:close/>
                  <a:moveTo>
                    <a:pt x="8689" y="11690"/>
                  </a:moveTo>
                  <a:lnTo>
                    <a:pt x="8186" y="14553"/>
                  </a:lnTo>
                  <a:cubicBezTo>
                    <a:pt x="8171" y="14576"/>
                    <a:pt x="8159" y="14593"/>
                    <a:pt x="8150" y="14601"/>
                  </a:cubicBezTo>
                  <a:cubicBezTo>
                    <a:pt x="8110" y="14635"/>
                    <a:pt x="7889" y="14707"/>
                    <a:pt x="7659" y="14772"/>
                  </a:cubicBezTo>
                  <a:cubicBezTo>
                    <a:pt x="7690" y="14606"/>
                    <a:pt x="7656" y="14468"/>
                    <a:pt x="7560" y="14403"/>
                  </a:cubicBezTo>
                  <a:cubicBezTo>
                    <a:pt x="7542" y="14391"/>
                    <a:pt x="7501" y="14369"/>
                    <a:pt x="7444" y="14369"/>
                  </a:cubicBezTo>
                  <a:cubicBezTo>
                    <a:pt x="7383" y="14369"/>
                    <a:pt x="7304" y="14394"/>
                    <a:pt x="7215" y="14484"/>
                  </a:cubicBezTo>
                  <a:cubicBezTo>
                    <a:pt x="7039" y="14658"/>
                    <a:pt x="6732" y="15092"/>
                    <a:pt x="6604" y="15275"/>
                  </a:cubicBezTo>
                  <a:cubicBezTo>
                    <a:pt x="6588" y="15264"/>
                    <a:pt x="6568" y="15256"/>
                    <a:pt x="6547" y="15256"/>
                  </a:cubicBezTo>
                  <a:cubicBezTo>
                    <a:pt x="6543" y="15256"/>
                    <a:pt x="6540" y="15256"/>
                    <a:pt x="6536" y="15256"/>
                  </a:cubicBezTo>
                  <a:lnTo>
                    <a:pt x="6172" y="15284"/>
                  </a:lnTo>
                  <a:lnTo>
                    <a:pt x="6156" y="15067"/>
                  </a:lnTo>
                  <a:cubicBezTo>
                    <a:pt x="6154" y="15039"/>
                    <a:pt x="6141" y="15011"/>
                    <a:pt x="6118" y="14993"/>
                  </a:cubicBezTo>
                  <a:cubicBezTo>
                    <a:pt x="6099" y="14979"/>
                    <a:pt x="6076" y="14970"/>
                    <a:pt x="6053" y="14970"/>
                  </a:cubicBezTo>
                  <a:cubicBezTo>
                    <a:pt x="6048" y="14970"/>
                    <a:pt x="6042" y="14971"/>
                    <a:pt x="6037" y="14972"/>
                  </a:cubicBezTo>
                  <a:cubicBezTo>
                    <a:pt x="5432" y="15076"/>
                    <a:pt x="4389" y="15154"/>
                    <a:pt x="3584" y="15204"/>
                  </a:cubicBezTo>
                  <a:lnTo>
                    <a:pt x="4092" y="12118"/>
                  </a:lnTo>
                  <a:lnTo>
                    <a:pt x="5322" y="12003"/>
                  </a:lnTo>
                  <a:lnTo>
                    <a:pt x="5177" y="12744"/>
                  </a:lnTo>
                  <a:cubicBezTo>
                    <a:pt x="5171" y="12775"/>
                    <a:pt x="5180" y="12807"/>
                    <a:pt x="5202" y="12832"/>
                  </a:cubicBezTo>
                  <a:cubicBezTo>
                    <a:pt x="5221" y="12854"/>
                    <a:pt x="5250" y="12868"/>
                    <a:pt x="5279" y="12868"/>
                  </a:cubicBezTo>
                  <a:lnTo>
                    <a:pt x="5286" y="12868"/>
                  </a:lnTo>
                  <a:lnTo>
                    <a:pt x="7544" y="12696"/>
                  </a:lnTo>
                  <a:cubicBezTo>
                    <a:pt x="7587" y="12692"/>
                    <a:pt x="7625" y="12661"/>
                    <a:pt x="7637" y="12620"/>
                  </a:cubicBezTo>
                  <a:lnTo>
                    <a:pt x="7872" y="11766"/>
                  </a:lnTo>
                  <a:lnTo>
                    <a:pt x="8689" y="11690"/>
                  </a:lnTo>
                  <a:close/>
                  <a:moveTo>
                    <a:pt x="8434" y="14530"/>
                  </a:moveTo>
                  <a:cubicBezTo>
                    <a:pt x="8461" y="14612"/>
                    <a:pt x="8475" y="14707"/>
                    <a:pt x="8451" y="14799"/>
                  </a:cubicBezTo>
                  <a:cubicBezTo>
                    <a:pt x="8446" y="14802"/>
                    <a:pt x="8441" y="14806"/>
                    <a:pt x="8437" y="14812"/>
                  </a:cubicBezTo>
                  <a:cubicBezTo>
                    <a:pt x="8387" y="14879"/>
                    <a:pt x="8189" y="14956"/>
                    <a:pt x="8064" y="14989"/>
                  </a:cubicBezTo>
                  <a:cubicBezTo>
                    <a:pt x="8008" y="15001"/>
                    <a:pt x="7975" y="15058"/>
                    <a:pt x="7990" y="15112"/>
                  </a:cubicBezTo>
                  <a:cubicBezTo>
                    <a:pt x="8001" y="15159"/>
                    <a:pt x="8043" y="15191"/>
                    <a:pt x="8090" y="15191"/>
                  </a:cubicBezTo>
                  <a:cubicBezTo>
                    <a:pt x="8098" y="15191"/>
                    <a:pt x="8107" y="15189"/>
                    <a:pt x="8116" y="15188"/>
                  </a:cubicBezTo>
                  <a:cubicBezTo>
                    <a:pt x="8163" y="15176"/>
                    <a:pt x="8354" y="15123"/>
                    <a:pt x="8492" y="15033"/>
                  </a:cubicBezTo>
                  <a:cubicBezTo>
                    <a:pt x="8498" y="15049"/>
                    <a:pt x="8503" y="15065"/>
                    <a:pt x="8507" y="15082"/>
                  </a:cubicBezTo>
                  <a:cubicBezTo>
                    <a:pt x="8377" y="15205"/>
                    <a:pt x="8179" y="15263"/>
                    <a:pt x="8176" y="15263"/>
                  </a:cubicBezTo>
                  <a:cubicBezTo>
                    <a:pt x="8122" y="15279"/>
                    <a:pt x="8090" y="15336"/>
                    <a:pt x="8106" y="15390"/>
                  </a:cubicBezTo>
                  <a:cubicBezTo>
                    <a:pt x="8118" y="15436"/>
                    <a:pt x="8160" y="15466"/>
                    <a:pt x="8204" y="15466"/>
                  </a:cubicBezTo>
                  <a:cubicBezTo>
                    <a:pt x="8213" y="15466"/>
                    <a:pt x="8222" y="15465"/>
                    <a:pt x="8233" y="15462"/>
                  </a:cubicBezTo>
                  <a:cubicBezTo>
                    <a:pt x="8241" y="15460"/>
                    <a:pt x="8368" y="15422"/>
                    <a:pt x="8502" y="15343"/>
                  </a:cubicBezTo>
                  <a:cubicBezTo>
                    <a:pt x="8510" y="15359"/>
                    <a:pt x="8523" y="15398"/>
                    <a:pt x="8523" y="15456"/>
                  </a:cubicBezTo>
                  <a:cubicBezTo>
                    <a:pt x="8452" y="15515"/>
                    <a:pt x="8299" y="15575"/>
                    <a:pt x="8200" y="15599"/>
                  </a:cubicBezTo>
                  <a:cubicBezTo>
                    <a:pt x="8145" y="15613"/>
                    <a:pt x="8112" y="15669"/>
                    <a:pt x="8126" y="15726"/>
                  </a:cubicBezTo>
                  <a:cubicBezTo>
                    <a:pt x="8138" y="15773"/>
                    <a:pt x="8179" y="15804"/>
                    <a:pt x="8226" y="15804"/>
                  </a:cubicBezTo>
                  <a:cubicBezTo>
                    <a:pt x="8236" y="15804"/>
                    <a:pt x="8243" y="15802"/>
                    <a:pt x="8252" y="15801"/>
                  </a:cubicBezTo>
                  <a:cubicBezTo>
                    <a:pt x="8269" y="15797"/>
                    <a:pt x="8348" y="15775"/>
                    <a:pt x="8440" y="15737"/>
                  </a:cubicBezTo>
                  <a:lnTo>
                    <a:pt x="8440" y="15737"/>
                  </a:lnTo>
                  <a:cubicBezTo>
                    <a:pt x="8350" y="15901"/>
                    <a:pt x="8194" y="16023"/>
                    <a:pt x="7963" y="16102"/>
                  </a:cubicBezTo>
                  <a:cubicBezTo>
                    <a:pt x="7871" y="16138"/>
                    <a:pt x="7767" y="16164"/>
                    <a:pt x="7643" y="16181"/>
                  </a:cubicBezTo>
                  <a:cubicBezTo>
                    <a:pt x="7459" y="16208"/>
                    <a:pt x="7233" y="16215"/>
                    <a:pt x="7041" y="16215"/>
                  </a:cubicBezTo>
                  <a:cubicBezTo>
                    <a:pt x="6919" y="16215"/>
                    <a:pt x="6811" y="16212"/>
                    <a:pt x="6737" y="16210"/>
                  </a:cubicBezTo>
                  <a:lnTo>
                    <a:pt x="6666" y="15517"/>
                  </a:lnTo>
                  <a:cubicBezTo>
                    <a:pt x="6686" y="15510"/>
                    <a:pt x="6705" y="15499"/>
                    <a:pt x="6718" y="15480"/>
                  </a:cubicBezTo>
                  <a:cubicBezTo>
                    <a:pt x="6722" y="15473"/>
                    <a:pt x="7154" y="14839"/>
                    <a:pt x="7362" y="14633"/>
                  </a:cubicBezTo>
                  <a:cubicBezTo>
                    <a:pt x="7409" y="14587"/>
                    <a:pt x="7439" y="14577"/>
                    <a:pt x="7444" y="14577"/>
                  </a:cubicBezTo>
                  <a:cubicBezTo>
                    <a:pt x="7460" y="14590"/>
                    <a:pt x="7492" y="14692"/>
                    <a:pt x="7409" y="14881"/>
                  </a:cubicBezTo>
                  <a:cubicBezTo>
                    <a:pt x="7393" y="14917"/>
                    <a:pt x="7400" y="14959"/>
                    <a:pt x="7425" y="14989"/>
                  </a:cubicBezTo>
                  <a:cubicBezTo>
                    <a:pt x="7445" y="15013"/>
                    <a:pt x="7475" y="15025"/>
                    <a:pt x="7506" y="15025"/>
                  </a:cubicBezTo>
                  <a:cubicBezTo>
                    <a:pt x="7513" y="15025"/>
                    <a:pt x="7521" y="15025"/>
                    <a:pt x="7529" y="15023"/>
                  </a:cubicBezTo>
                  <a:cubicBezTo>
                    <a:pt x="7722" y="14974"/>
                    <a:pt x="8186" y="14851"/>
                    <a:pt x="8289" y="14757"/>
                  </a:cubicBezTo>
                  <a:cubicBezTo>
                    <a:pt x="8324" y="14726"/>
                    <a:pt x="8352" y="14680"/>
                    <a:pt x="8371" y="14650"/>
                  </a:cubicBezTo>
                  <a:lnTo>
                    <a:pt x="8371" y="14649"/>
                  </a:lnTo>
                  <a:cubicBezTo>
                    <a:pt x="8371" y="14648"/>
                    <a:pt x="8372" y="14648"/>
                    <a:pt x="8372" y="14646"/>
                  </a:cubicBezTo>
                  <a:cubicBezTo>
                    <a:pt x="8393" y="14612"/>
                    <a:pt x="8414" y="14571"/>
                    <a:pt x="8434" y="14530"/>
                  </a:cubicBezTo>
                  <a:close/>
                  <a:moveTo>
                    <a:pt x="6452" y="15470"/>
                  </a:moveTo>
                  <a:lnTo>
                    <a:pt x="6535" y="16271"/>
                  </a:lnTo>
                  <a:cubicBezTo>
                    <a:pt x="6532" y="16280"/>
                    <a:pt x="6529" y="16289"/>
                    <a:pt x="6528" y="16299"/>
                  </a:cubicBezTo>
                  <a:cubicBezTo>
                    <a:pt x="6528" y="16321"/>
                    <a:pt x="6534" y="16342"/>
                    <a:pt x="6546" y="16360"/>
                  </a:cubicBezTo>
                  <a:lnTo>
                    <a:pt x="6561" y="16511"/>
                  </a:lnTo>
                  <a:cubicBezTo>
                    <a:pt x="6442" y="16526"/>
                    <a:pt x="6326" y="16539"/>
                    <a:pt x="6262" y="16543"/>
                  </a:cubicBezTo>
                  <a:lnTo>
                    <a:pt x="6187" y="15490"/>
                  </a:lnTo>
                  <a:lnTo>
                    <a:pt x="6452" y="15470"/>
                  </a:lnTo>
                  <a:close/>
                  <a:moveTo>
                    <a:pt x="4680" y="8801"/>
                  </a:moveTo>
                  <a:cubicBezTo>
                    <a:pt x="4858" y="9422"/>
                    <a:pt x="5491" y="10239"/>
                    <a:pt x="5523" y="10280"/>
                  </a:cubicBezTo>
                  <a:cubicBezTo>
                    <a:pt x="5541" y="10303"/>
                    <a:pt x="5570" y="10318"/>
                    <a:pt x="5600" y="10319"/>
                  </a:cubicBezTo>
                  <a:lnTo>
                    <a:pt x="5604" y="10319"/>
                  </a:lnTo>
                  <a:cubicBezTo>
                    <a:pt x="5633" y="10319"/>
                    <a:pt x="5660" y="10307"/>
                    <a:pt x="5680" y="10286"/>
                  </a:cubicBezTo>
                  <a:lnTo>
                    <a:pt x="6098" y="9838"/>
                  </a:lnTo>
                  <a:cubicBezTo>
                    <a:pt x="6149" y="10090"/>
                    <a:pt x="6238" y="10895"/>
                    <a:pt x="6178" y="11713"/>
                  </a:cubicBezTo>
                  <a:lnTo>
                    <a:pt x="6178" y="11713"/>
                  </a:lnTo>
                  <a:lnTo>
                    <a:pt x="3989" y="11917"/>
                  </a:lnTo>
                  <a:cubicBezTo>
                    <a:pt x="3942" y="11921"/>
                    <a:pt x="3904" y="11958"/>
                    <a:pt x="3896" y="12003"/>
                  </a:cubicBezTo>
                  <a:lnTo>
                    <a:pt x="3372" y="15217"/>
                  </a:lnTo>
                  <a:cubicBezTo>
                    <a:pt x="3145" y="15230"/>
                    <a:pt x="2946" y="15241"/>
                    <a:pt x="2791" y="15248"/>
                  </a:cubicBezTo>
                  <a:cubicBezTo>
                    <a:pt x="2881" y="14466"/>
                    <a:pt x="3290" y="12135"/>
                    <a:pt x="3294" y="12109"/>
                  </a:cubicBezTo>
                  <a:cubicBezTo>
                    <a:pt x="3305" y="12052"/>
                    <a:pt x="3266" y="11999"/>
                    <a:pt x="3209" y="11989"/>
                  </a:cubicBezTo>
                  <a:cubicBezTo>
                    <a:pt x="3202" y="11987"/>
                    <a:pt x="3196" y="11987"/>
                    <a:pt x="3189" y="11987"/>
                  </a:cubicBezTo>
                  <a:cubicBezTo>
                    <a:pt x="3141" y="11987"/>
                    <a:pt x="3098" y="12023"/>
                    <a:pt x="3089" y="12073"/>
                  </a:cubicBezTo>
                  <a:cubicBezTo>
                    <a:pt x="3071" y="12176"/>
                    <a:pt x="2664" y="14504"/>
                    <a:pt x="2581" y="15258"/>
                  </a:cubicBezTo>
                  <a:cubicBezTo>
                    <a:pt x="2498" y="15262"/>
                    <a:pt x="2448" y="15264"/>
                    <a:pt x="2446" y="15264"/>
                  </a:cubicBezTo>
                  <a:cubicBezTo>
                    <a:pt x="2388" y="15268"/>
                    <a:pt x="2344" y="15315"/>
                    <a:pt x="2347" y="15373"/>
                  </a:cubicBezTo>
                  <a:cubicBezTo>
                    <a:pt x="2349" y="15429"/>
                    <a:pt x="2399" y="15472"/>
                    <a:pt x="2450" y="15472"/>
                  </a:cubicBezTo>
                  <a:cubicBezTo>
                    <a:pt x="2452" y="15472"/>
                    <a:pt x="2453" y="15472"/>
                    <a:pt x="2454" y="15472"/>
                  </a:cubicBezTo>
                  <a:cubicBezTo>
                    <a:pt x="2458" y="15472"/>
                    <a:pt x="2526" y="15469"/>
                    <a:pt x="2638" y="15463"/>
                  </a:cubicBezTo>
                  <a:cubicBezTo>
                    <a:pt x="2647" y="15467"/>
                    <a:pt x="2655" y="15471"/>
                    <a:pt x="2665" y="15472"/>
                  </a:cubicBezTo>
                  <a:lnTo>
                    <a:pt x="2675" y="15472"/>
                  </a:lnTo>
                  <a:cubicBezTo>
                    <a:pt x="2691" y="15472"/>
                    <a:pt x="2706" y="15466"/>
                    <a:pt x="2719" y="15460"/>
                  </a:cubicBezTo>
                  <a:cubicBezTo>
                    <a:pt x="3367" y="15429"/>
                    <a:pt x="5041" y="15337"/>
                    <a:pt x="5958" y="15196"/>
                  </a:cubicBezTo>
                  <a:lnTo>
                    <a:pt x="6081" y="16951"/>
                  </a:lnTo>
                  <a:cubicBezTo>
                    <a:pt x="5769" y="16991"/>
                    <a:pt x="4740" y="17112"/>
                    <a:pt x="3688" y="17112"/>
                  </a:cubicBezTo>
                  <a:cubicBezTo>
                    <a:pt x="3514" y="17112"/>
                    <a:pt x="3339" y="17109"/>
                    <a:pt x="3166" y="17101"/>
                  </a:cubicBezTo>
                  <a:lnTo>
                    <a:pt x="3165" y="17101"/>
                  </a:lnTo>
                  <a:cubicBezTo>
                    <a:pt x="2260" y="17059"/>
                    <a:pt x="1425" y="16903"/>
                    <a:pt x="1119" y="16495"/>
                  </a:cubicBezTo>
                  <a:cubicBezTo>
                    <a:pt x="354" y="15475"/>
                    <a:pt x="1177" y="10631"/>
                    <a:pt x="1703" y="9965"/>
                  </a:cubicBezTo>
                  <a:cubicBezTo>
                    <a:pt x="2164" y="9382"/>
                    <a:pt x="4054" y="8829"/>
                    <a:pt x="4680" y="8801"/>
                  </a:cubicBezTo>
                  <a:close/>
                  <a:moveTo>
                    <a:pt x="8747" y="12556"/>
                  </a:moveTo>
                  <a:cubicBezTo>
                    <a:pt x="8749" y="12842"/>
                    <a:pt x="8752" y="13166"/>
                    <a:pt x="8754" y="13544"/>
                  </a:cubicBezTo>
                  <a:cubicBezTo>
                    <a:pt x="8768" y="14986"/>
                    <a:pt x="8790" y="16858"/>
                    <a:pt x="8814" y="18317"/>
                  </a:cubicBezTo>
                  <a:cubicBezTo>
                    <a:pt x="8278" y="18331"/>
                    <a:pt x="7853" y="18345"/>
                    <a:pt x="7731" y="18351"/>
                  </a:cubicBezTo>
                  <a:lnTo>
                    <a:pt x="8095" y="16268"/>
                  </a:lnTo>
                  <a:cubicBezTo>
                    <a:pt x="8358" y="16167"/>
                    <a:pt x="8547" y="16008"/>
                    <a:pt x="8648" y="15790"/>
                  </a:cubicBezTo>
                  <a:cubicBezTo>
                    <a:pt x="8696" y="15689"/>
                    <a:pt x="8720" y="15599"/>
                    <a:pt x="8727" y="15524"/>
                  </a:cubicBezTo>
                  <a:cubicBezTo>
                    <a:pt x="8731" y="15510"/>
                    <a:pt x="8732" y="15497"/>
                    <a:pt x="8730" y="15483"/>
                  </a:cubicBezTo>
                  <a:cubicBezTo>
                    <a:pt x="8734" y="15387"/>
                    <a:pt x="8716" y="15314"/>
                    <a:pt x="8696" y="15269"/>
                  </a:cubicBezTo>
                  <a:cubicBezTo>
                    <a:pt x="8757" y="15107"/>
                    <a:pt x="8691" y="14956"/>
                    <a:pt x="8645" y="14879"/>
                  </a:cubicBezTo>
                  <a:cubicBezTo>
                    <a:pt x="8747" y="14562"/>
                    <a:pt x="8521" y="14235"/>
                    <a:pt x="8512" y="14221"/>
                  </a:cubicBezTo>
                  <a:cubicBezTo>
                    <a:pt x="8498" y="14202"/>
                    <a:pt x="8480" y="14192"/>
                    <a:pt x="8461" y="14185"/>
                  </a:cubicBezTo>
                  <a:lnTo>
                    <a:pt x="8747" y="12556"/>
                  </a:lnTo>
                  <a:close/>
                  <a:moveTo>
                    <a:pt x="7868" y="16346"/>
                  </a:moveTo>
                  <a:lnTo>
                    <a:pt x="7497" y="18459"/>
                  </a:lnTo>
                  <a:lnTo>
                    <a:pt x="3004" y="18721"/>
                  </a:lnTo>
                  <a:lnTo>
                    <a:pt x="3237" y="17308"/>
                  </a:lnTo>
                  <a:cubicBezTo>
                    <a:pt x="3401" y="17315"/>
                    <a:pt x="3567" y="17319"/>
                    <a:pt x="3732" y="17319"/>
                  </a:cubicBezTo>
                  <a:cubicBezTo>
                    <a:pt x="4955" y="17319"/>
                    <a:pt x="6114" y="17155"/>
                    <a:pt x="6205" y="17143"/>
                  </a:cubicBezTo>
                  <a:cubicBezTo>
                    <a:pt x="6258" y="17134"/>
                    <a:pt x="6298" y="17087"/>
                    <a:pt x="6294" y="17033"/>
                  </a:cubicBezTo>
                  <a:lnTo>
                    <a:pt x="6274" y="16751"/>
                  </a:lnTo>
                  <a:cubicBezTo>
                    <a:pt x="6356" y="16746"/>
                    <a:pt x="6482" y="16732"/>
                    <a:pt x="6688" y="16702"/>
                  </a:cubicBezTo>
                  <a:cubicBezTo>
                    <a:pt x="6743" y="16695"/>
                    <a:pt x="6783" y="16645"/>
                    <a:pt x="6777" y="16590"/>
                  </a:cubicBezTo>
                  <a:lnTo>
                    <a:pt x="6758" y="16415"/>
                  </a:lnTo>
                  <a:lnTo>
                    <a:pt x="6758" y="16415"/>
                  </a:lnTo>
                  <a:cubicBezTo>
                    <a:pt x="6831" y="16418"/>
                    <a:pt x="6929" y="16420"/>
                    <a:pt x="7038" y="16420"/>
                  </a:cubicBezTo>
                  <a:cubicBezTo>
                    <a:pt x="7237" y="16420"/>
                    <a:pt x="7474" y="16413"/>
                    <a:pt x="7670" y="16384"/>
                  </a:cubicBezTo>
                  <a:cubicBezTo>
                    <a:pt x="7742" y="16374"/>
                    <a:pt x="7807" y="16362"/>
                    <a:pt x="7868" y="16346"/>
                  </a:cubicBezTo>
                  <a:close/>
                  <a:moveTo>
                    <a:pt x="7225" y="18683"/>
                  </a:moveTo>
                  <a:cubicBezTo>
                    <a:pt x="7107" y="18757"/>
                    <a:pt x="6952" y="18839"/>
                    <a:pt x="6759" y="18909"/>
                  </a:cubicBezTo>
                  <a:cubicBezTo>
                    <a:pt x="6666" y="18944"/>
                    <a:pt x="6565" y="18970"/>
                    <a:pt x="6466" y="18991"/>
                  </a:cubicBezTo>
                  <a:lnTo>
                    <a:pt x="6481" y="18726"/>
                  </a:lnTo>
                  <a:lnTo>
                    <a:pt x="7225" y="18683"/>
                  </a:lnTo>
                  <a:close/>
                  <a:moveTo>
                    <a:pt x="6274" y="18738"/>
                  </a:moveTo>
                  <a:lnTo>
                    <a:pt x="6257" y="19027"/>
                  </a:lnTo>
                  <a:cubicBezTo>
                    <a:pt x="6088" y="19050"/>
                    <a:pt x="5940" y="19059"/>
                    <a:pt x="5858" y="19062"/>
                  </a:cubicBezTo>
                  <a:lnTo>
                    <a:pt x="5892" y="18777"/>
                  </a:lnTo>
                  <a:cubicBezTo>
                    <a:pt x="5890" y="18771"/>
                    <a:pt x="5889" y="18766"/>
                    <a:pt x="5889" y="18761"/>
                  </a:cubicBezTo>
                  <a:lnTo>
                    <a:pt x="6274" y="18738"/>
                  </a:lnTo>
                  <a:close/>
                  <a:moveTo>
                    <a:pt x="6759" y="26201"/>
                  </a:moveTo>
                  <a:cubicBezTo>
                    <a:pt x="7102" y="26426"/>
                    <a:pt x="7490" y="26477"/>
                    <a:pt x="7772" y="26477"/>
                  </a:cubicBezTo>
                  <a:cubicBezTo>
                    <a:pt x="7806" y="26477"/>
                    <a:pt x="7838" y="26476"/>
                    <a:pt x="7870" y="26474"/>
                  </a:cubicBezTo>
                  <a:lnTo>
                    <a:pt x="8385" y="26968"/>
                  </a:lnTo>
                  <a:lnTo>
                    <a:pt x="8137" y="27757"/>
                  </a:lnTo>
                  <a:cubicBezTo>
                    <a:pt x="7327" y="27667"/>
                    <a:pt x="6468" y="27460"/>
                    <a:pt x="6431" y="27279"/>
                  </a:cubicBezTo>
                  <a:cubicBezTo>
                    <a:pt x="6374" y="26992"/>
                    <a:pt x="6648" y="26411"/>
                    <a:pt x="6757" y="26211"/>
                  </a:cubicBezTo>
                  <a:cubicBezTo>
                    <a:pt x="6758" y="26208"/>
                    <a:pt x="6758" y="26204"/>
                    <a:pt x="6759" y="26201"/>
                  </a:cubicBezTo>
                  <a:close/>
                  <a:moveTo>
                    <a:pt x="1796" y="17107"/>
                  </a:moveTo>
                  <a:cubicBezTo>
                    <a:pt x="2155" y="17212"/>
                    <a:pt x="2582" y="17269"/>
                    <a:pt x="3029" y="17297"/>
                  </a:cubicBezTo>
                  <a:lnTo>
                    <a:pt x="2779" y="18815"/>
                  </a:lnTo>
                  <a:cubicBezTo>
                    <a:pt x="2774" y="18846"/>
                    <a:pt x="2782" y="18877"/>
                    <a:pt x="2803" y="18901"/>
                  </a:cubicBezTo>
                  <a:cubicBezTo>
                    <a:pt x="2822" y="18923"/>
                    <a:pt x="2852" y="18935"/>
                    <a:pt x="2880" y="18935"/>
                  </a:cubicBezTo>
                  <a:lnTo>
                    <a:pt x="2886" y="18935"/>
                  </a:lnTo>
                  <a:lnTo>
                    <a:pt x="5682" y="18771"/>
                  </a:lnTo>
                  <a:lnTo>
                    <a:pt x="4598" y="27955"/>
                  </a:lnTo>
                  <a:cubicBezTo>
                    <a:pt x="4423" y="27990"/>
                    <a:pt x="3938" y="28073"/>
                    <a:pt x="3336" y="28073"/>
                  </a:cubicBezTo>
                  <a:cubicBezTo>
                    <a:pt x="2327" y="28073"/>
                    <a:pt x="987" y="27839"/>
                    <a:pt x="218" y="26748"/>
                  </a:cubicBezTo>
                  <a:cubicBezTo>
                    <a:pt x="387" y="26197"/>
                    <a:pt x="1906" y="21129"/>
                    <a:pt x="1796" y="17107"/>
                  </a:cubicBezTo>
                  <a:close/>
                  <a:moveTo>
                    <a:pt x="10777" y="18491"/>
                  </a:moveTo>
                  <a:cubicBezTo>
                    <a:pt x="11249" y="18491"/>
                    <a:pt x="11627" y="18501"/>
                    <a:pt x="11767" y="18529"/>
                  </a:cubicBezTo>
                  <a:cubicBezTo>
                    <a:pt x="11923" y="18560"/>
                    <a:pt x="12050" y="18663"/>
                    <a:pt x="12139" y="18827"/>
                  </a:cubicBezTo>
                  <a:cubicBezTo>
                    <a:pt x="12330" y="19181"/>
                    <a:pt x="12297" y="19752"/>
                    <a:pt x="12054" y="20355"/>
                  </a:cubicBezTo>
                  <a:cubicBezTo>
                    <a:pt x="11643" y="21370"/>
                    <a:pt x="8396" y="25818"/>
                    <a:pt x="8082" y="26248"/>
                  </a:cubicBezTo>
                  <a:cubicBezTo>
                    <a:pt x="8026" y="26257"/>
                    <a:pt x="7913" y="26272"/>
                    <a:pt x="7768" y="26272"/>
                  </a:cubicBezTo>
                  <a:cubicBezTo>
                    <a:pt x="7413" y="26272"/>
                    <a:pt x="6868" y="26182"/>
                    <a:pt x="6528" y="25690"/>
                  </a:cubicBezTo>
                  <a:cubicBezTo>
                    <a:pt x="6768" y="25238"/>
                    <a:pt x="8427" y="22116"/>
                    <a:pt x="8881" y="21162"/>
                  </a:cubicBezTo>
                  <a:cubicBezTo>
                    <a:pt x="8881" y="21161"/>
                    <a:pt x="8881" y="21161"/>
                    <a:pt x="8882" y="21159"/>
                  </a:cubicBezTo>
                  <a:cubicBezTo>
                    <a:pt x="9850" y="20872"/>
                    <a:pt x="10669" y="20591"/>
                    <a:pt x="10736" y="20568"/>
                  </a:cubicBezTo>
                  <a:cubicBezTo>
                    <a:pt x="10791" y="20551"/>
                    <a:pt x="10819" y="20491"/>
                    <a:pt x="10799" y="20437"/>
                  </a:cubicBezTo>
                  <a:cubicBezTo>
                    <a:pt x="10785" y="20394"/>
                    <a:pt x="10745" y="20367"/>
                    <a:pt x="10703" y="20367"/>
                  </a:cubicBezTo>
                  <a:cubicBezTo>
                    <a:pt x="10691" y="20367"/>
                    <a:pt x="10679" y="20369"/>
                    <a:pt x="10668" y="20374"/>
                  </a:cubicBezTo>
                  <a:cubicBezTo>
                    <a:pt x="10638" y="20383"/>
                    <a:pt x="7908" y="21318"/>
                    <a:pt x="6468" y="21541"/>
                  </a:cubicBezTo>
                  <a:lnTo>
                    <a:pt x="7763" y="20580"/>
                  </a:lnTo>
                  <a:cubicBezTo>
                    <a:pt x="7809" y="20546"/>
                    <a:pt x="7819" y="20481"/>
                    <a:pt x="7784" y="20436"/>
                  </a:cubicBezTo>
                  <a:cubicBezTo>
                    <a:pt x="7764" y="20409"/>
                    <a:pt x="7733" y="20394"/>
                    <a:pt x="7701" y="20394"/>
                  </a:cubicBezTo>
                  <a:cubicBezTo>
                    <a:pt x="7679" y="20394"/>
                    <a:pt x="7658" y="20401"/>
                    <a:pt x="7639" y="20415"/>
                  </a:cubicBezTo>
                  <a:lnTo>
                    <a:pt x="6036" y="21604"/>
                  </a:lnTo>
                  <a:cubicBezTo>
                    <a:pt x="6034" y="21607"/>
                    <a:pt x="6033" y="21610"/>
                    <a:pt x="6029" y="21613"/>
                  </a:cubicBezTo>
                  <a:cubicBezTo>
                    <a:pt x="6024" y="21618"/>
                    <a:pt x="6019" y="21623"/>
                    <a:pt x="6015" y="21628"/>
                  </a:cubicBezTo>
                  <a:cubicBezTo>
                    <a:pt x="6012" y="21634"/>
                    <a:pt x="6009" y="21639"/>
                    <a:pt x="6006" y="21644"/>
                  </a:cubicBezTo>
                  <a:cubicBezTo>
                    <a:pt x="6003" y="21650"/>
                    <a:pt x="6001" y="21656"/>
                    <a:pt x="5999" y="21663"/>
                  </a:cubicBezTo>
                  <a:cubicBezTo>
                    <a:pt x="5998" y="21667"/>
                    <a:pt x="5997" y="21670"/>
                    <a:pt x="5996" y="21673"/>
                  </a:cubicBezTo>
                  <a:cubicBezTo>
                    <a:pt x="5604" y="24762"/>
                    <a:pt x="3888" y="33922"/>
                    <a:pt x="3731" y="34749"/>
                  </a:cubicBezTo>
                  <a:cubicBezTo>
                    <a:pt x="3496" y="34826"/>
                    <a:pt x="3270" y="34854"/>
                    <a:pt x="3066" y="34854"/>
                  </a:cubicBezTo>
                  <a:cubicBezTo>
                    <a:pt x="2644" y="34854"/>
                    <a:pt x="2315" y="34735"/>
                    <a:pt x="2190" y="34682"/>
                  </a:cubicBezTo>
                  <a:cubicBezTo>
                    <a:pt x="2192" y="34173"/>
                    <a:pt x="2342" y="30624"/>
                    <a:pt x="2451" y="28236"/>
                  </a:cubicBezTo>
                  <a:cubicBezTo>
                    <a:pt x="2451" y="28227"/>
                    <a:pt x="2448" y="28220"/>
                    <a:pt x="2447" y="28214"/>
                  </a:cubicBezTo>
                  <a:lnTo>
                    <a:pt x="2447" y="28214"/>
                  </a:lnTo>
                  <a:cubicBezTo>
                    <a:pt x="2759" y="28261"/>
                    <a:pt x="3065" y="28278"/>
                    <a:pt x="3344" y="28278"/>
                  </a:cubicBezTo>
                  <a:cubicBezTo>
                    <a:pt x="4120" y="28278"/>
                    <a:pt x="4702" y="28146"/>
                    <a:pt x="4716" y="28142"/>
                  </a:cubicBezTo>
                  <a:cubicBezTo>
                    <a:pt x="4758" y="28132"/>
                    <a:pt x="4790" y="28096"/>
                    <a:pt x="4796" y="28054"/>
                  </a:cubicBezTo>
                  <a:lnTo>
                    <a:pt x="5833" y="19268"/>
                  </a:lnTo>
                  <a:cubicBezTo>
                    <a:pt x="5984" y="19266"/>
                    <a:pt x="6449" y="19244"/>
                    <a:pt x="6832" y="19103"/>
                  </a:cubicBezTo>
                  <a:cubicBezTo>
                    <a:pt x="7261" y="18945"/>
                    <a:pt x="7516" y="18740"/>
                    <a:pt x="7607" y="18658"/>
                  </a:cubicBezTo>
                  <a:cubicBezTo>
                    <a:pt x="7648" y="18650"/>
                    <a:pt x="7684" y="18619"/>
                    <a:pt x="7691" y="18574"/>
                  </a:cubicBezTo>
                  <a:lnTo>
                    <a:pt x="7695" y="18555"/>
                  </a:lnTo>
                  <a:cubicBezTo>
                    <a:pt x="7699" y="18555"/>
                    <a:pt x="7704" y="18558"/>
                    <a:pt x="7707" y="18558"/>
                  </a:cubicBezTo>
                  <a:cubicBezTo>
                    <a:pt x="7731" y="18557"/>
                    <a:pt x="9565" y="18491"/>
                    <a:pt x="10777" y="18491"/>
                  </a:cubicBezTo>
                  <a:close/>
                  <a:moveTo>
                    <a:pt x="2276" y="34936"/>
                  </a:moveTo>
                  <a:cubicBezTo>
                    <a:pt x="2457" y="34997"/>
                    <a:pt x="2730" y="35063"/>
                    <a:pt x="3060" y="35063"/>
                  </a:cubicBezTo>
                  <a:cubicBezTo>
                    <a:pt x="3182" y="35063"/>
                    <a:pt x="3311" y="35054"/>
                    <a:pt x="3446" y="35032"/>
                  </a:cubicBezTo>
                  <a:cubicBezTo>
                    <a:pt x="3485" y="35148"/>
                    <a:pt x="3655" y="35532"/>
                    <a:pt x="4236" y="35677"/>
                  </a:cubicBezTo>
                  <a:cubicBezTo>
                    <a:pt x="4590" y="35766"/>
                    <a:pt x="5181" y="35915"/>
                    <a:pt x="5176" y="36092"/>
                  </a:cubicBezTo>
                  <a:cubicBezTo>
                    <a:pt x="5168" y="36330"/>
                    <a:pt x="4615" y="36452"/>
                    <a:pt x="3531" y="36452"/>
                  </a:cubicBezTo>
                  <a:cubicBezTo>
                    <a:pt x="3339" y="36452"/>
                    <a:pt x="3129" y="36448"/>
                    <a:pt x="2904" y="36441"/>
                  </a:cubicBezTo>
                  <a:cubicBezTo>
                    <a:pt x="2641" y="36431"/>
                    <a:pt x="2462" y="36366"/>
                    <a:pt x="2354" y="36242"/>
                  </a:cubicBezTo>
                  <a:cubicBezTo>
                    <a:pt x="2170" y="36028"/>
                    <a:pt x="2212" y="35646"/>
                    <a:pt x="2249" y="35310"/>
                  </a:cubicBezTo>
                  <a:cubicBezTo>
                    <a:pt x="2263" y="35175"/>
                    <a:pt x="2276" y="35050"/>
                    <a:pt x="2276" y="34936"/>
                  </a:cubicBezTo>
                  <a:close/>
                  <a:moveTo>
                    <a:pt x="9452" y="0"/>
                  </a:moveTo>
                  <a:cubicBezTo>
                    <a:pt x="9428" y="0"/>
                    <a:pt x="9406" y="9"/>
                    <a:pt x="9386" y="24"/>
                  </a:cubicBezTo>
                  <a:cubicBezTo>
                    <a:pt x="9361" y="45"/>
                    <a:pt x="9347" y="77"/>
                    <a:pt x="9350" y="110"/>
                  </a:cubicBezTo>
                  <a:cubicBezTo>
                    <a:pt x="9360" y="279"/>
                    <a:pt x="9347" y="567"/>
                    <a:pt x="9277" y="727"/>
                  </a:cubicBezTo>
                  <a:cubicBezTo>
                    <a:pt x="8964" y="572"/>
                    <a:pt x="7864" y="76"/>
                    <a:pt x="6611" y="76"/>
                  </a:cubicBezTo>
                  <a:cubicBezTo>
                    <a:pt x="5708" y="76"/>
                    <a:pt x="4725" y="334"/>
                    <a:pt x="3901" y="1163"/>
                  </a:cubicBezTo>
                  <a:cubicBezTo>
                    <a:pt x="3871" y="1151"/>
                    <a:pt x="3837" y="1144"/>
                    <a:pt x="3793" y="1142"/>
                  </a:cubicBezTo>
                  <a:cubicBezTo>
                    <a:pt x="3668" y="1142"/>
                    <a:pt x="3540" y="1217"/>
                    <a:pt x="3410" y="1362"/>
                  </a:cubicBezTo>
                  <a:cubicBezTo>
                    <a:pt x="3074" y="1738"/>
                    <a:pt x="2702" y="3719"/>
                    <a:pt x="3828" y="5430"/>
                  </a:cubicBezTo>
                  <a:cubicBezTo>
                    <a:pt x="3826" y="5433"/>
                    <a:pt x="3823" y="5435"/>
                    <a:pt x="3821" y="5440"/>
                  </a:cubicBezTo>
                  <a:cubicBezTo>
                    <a:pt x="3660" y="5639"/>
                    <a:pt x="3634" y="5940"/>
                    <a:pt x="3751" y="6229"/>
                  </a:cubicBezTo>
                  <a:cubicBezTo>
                    <a:pt x="3916" y="6628"/>
                    <a:pt x="4300" y="6901"/>
                    <a:pt x="4782" y="6970"/>
                  </a:cubicBezTo>
                  <a:cubicBezTo>
                    <a:pt x="4987" y="7224"/>
                    <a:pt x="5227" y="7512"/>
                    <a:pt x="5466" y="7788"/>
                  </a:cubicBezTo>
                  <a:cubicBezTo>
                    <a:pt x="5180" y="7831"/>
                    <a:pt x="4692" y="7974"/>
                    <a:pt x="4639" y="8441"/>
                  </a:cubicBezTo>
                  <a:cubicBezTo>
                    <a:pt x="4634" y="8488"/>
                    <a:pt x="4636" y="8538"/>
                    <a:pt x="4641" y="8590"/>
                  </a:cubicBezTo>
                  <a:cubicBezTo>
                    <a:pt x="3972" y="8646"/>
                    <a:pt x="2056" y="9184"/>
                    <a:pt x="1544" y="9832"/>
                  </a:cubicBezTo>
                  <a:cubicBezTo>
                    <a:pt x="1025" y="10489"/>
                    <a:pt x="65" y="15428"/>
                    <a:pt x="956" y="16615"/>
                  </a:cubicBezTo>
                  <a:cubicBezTo>
                    <a:pt x="1093" y="16795"/>
                    <a:pt x="1314" y="16934"/>
                    <a:pt x="1591" y="17037"/>
                  </a:cubicBezTo>
                  <a:lnTo>
                    <a:pt x="1591" y="17039"/>
                  </a:lnTo>
                  <a:cubicBezTo>
                    <a:pt x="1726" y="21248"/>
                    <a:pt x="27" y="26675"/>
                    <a:pt x="10" y="26730"/>
                  </a:cubicBezTo>
                  <a:cubicBezTo>
                    <a:pt x="1" y="26759"/>
                    <a:pt x="5" y="26793"/>
                    <a:pt x="23" y="26819"/>
                  </a:cubicBezTo>
                  <a:cubicBezTo>
                    <a:pt x="581" y="27642"/>
                    <a:pt x="1434" y="28019"/>
                    <a:pt x="2260" y="28175"/>
                  </a:cubicBezTo>
                  <a:cubicBezTo>
                    <a:pt x="2252" y="28190"/>
                    <a:pt x="2247" y="28205"/>
                    <a:pt x="2247" y="28221"/>
                  </a:cubicBezTo>
                  <a:cubicBezTo>
                    <a:pt x="2219" y="28868"/>
                    <a:pt x="1963" y="34547"/>
                    <a:pt x="1990" y="34758"/>
                  </a:cubicBezTo>
                  <a:cubicBezTo>
                    <a:pt x="1994" y="34791"/>
                    <a:pt x="2015" y="34821"/>
                    <a:pt x="2044" y="34837"/>
                  </a:cubicBezTo>
                  <a:cubicBezTo>
                    <a:pt x="2048" y="34838"/>
                    <a:pt x="2061" y="34844"/>
                    <a:pt x="2079" y="34854"/>
                  </a:cubicBezTo>
                  <a:cubicBezTo>
                    <a:pt x="2077" y="34864"/>
                    <a:pt x="2073" y="34875"/>
                    <a:pt x="2074" y="34886"/>
                  </a:cubicBezTo>
                  <a:cubicBezTo>
                    <a:pt x="2078" y="34998"/>
                    <a:pt x="2062" y="35136"/>
                    <a:pt x="2046" y="35282"/>
                  </a:cubicBezTo>
                  <a:cubicBezTo>
                    <a:pt x="2004" y="35661"/>
                    <a:pt x="1955" y="36091"/>
                    <a:pt x="2199" y="36373"/>
                  </a:cubicBezTo>
                  <a:cubicBezTo>
                    <a:pt x="2348" y="36543"/>
                    <a:pt x="2575" y="36631"/>
                    <a:pt x="2897" y="36644"/>
                  </a:cubicBezTo>
                  <a:cubicBezTo>
                    <a:pt x="3129" y="36651"/>
                    <a:pt x="3356" y="36656"/>
                    <a:pt x="3574" y="36656"/>
                  </a:cubicBezTo>
                  <a:cubicBezTo>
                    <a:pt x="4568" y="36656"/>
                    <a:pt x="5368" y="36550"/>
                    <a:pt x="5384" y="36095"/>
                  </a:cubicBezTo>
                  <a:cubicBezTo>
                    <a:pt x="5394" y="35775"/>
                    <a:pt x="4936" y="35636"/>
                    <a:pt x="4287" y="35474"/>
                  </a:cubicBezTo>
                  <a:cubicBezTo>
                    <a:pt x="3833" y="35361"/>
                    <a:pt x="3691" y="35085"/>
                    <a:pt x="3652" y="34985"/>
                  </a:cubicBezTo>
                  <a:cubicBezTo>
                    <a:pt x="3720" y="34967"/>
                    <a:pt x="3790" y="34946"/>
                    <a:pt x="3858" y="34921"/>
                  </a:cubicBezTo>
                  <a:cubicBezTo>
                    <a:pt x="3892" y="34908"/>
                    <a:pt x="3918" y="34880"/>
                    <a:pt x="3925" y="34843"/>
                  </a:cubicBezTo>
                  <a:cubicBezTo>
                    <a:pt x="3943" y="34745"/>
                    <a:pt x="5761" y="25087"/>
                    <a:pt x="6191" y="21781"/>
                  </a:cubicBezTo>
                  <a:cubicBezTo>
                    <a:pt x="6792" y="21729"/>
                    <a:pt x="7739" y="21489"/>
                    <a:pt x="8616" y="21236"/>
                  </a:cubicBezTo>
                  <a:lnTo>
                    <a:pt x="8616" y="21236"/>
                  </a:lnTo>
                  <a:cubicBezTo>
                    <a:pt x="8035" y="22422"/>
                    <a:pt x="6335" y="25612"/>
                    <a:pt x="6317" y="25645"/>
                  </a:cubicBezTo>
                  <a:cubicBezTo>
                    <a:pt x="6300" y="25678"/>
                    <a:pt x="6301" y="25718"/>
                    <a:pt x="6321" y="25749"/>
                  </a:cubicBezTo>
                  <a:cubicBezTo>
                    <a:pt x="6404" y="25883"/>
                    <a:pt x="6500" y="25990"/>
                    <a:pt x="6602" y="26081"/>
                  </a:cubicBezTo>
                  <a:cubicBezTo>
                    <a:pt x="6592" y="26088"/>
                    <a:pt x="6582" y="26098"/>
                    <a:pt x="6576" y="26110"/>
                  </a:cubicBezTo>
                  <a:cubicBezTo>
                    <a:pt x="6531" y="26190"/>
                    <a:pt x="6146" y="26905"/>
                    <a:pt x="6228" y="27317"/>
                  </a:cubicBezTo>
                  <a:cubicBezTo>
                    <a:pt x="6315" y="27747"/>
                    <a:pt x="7759" y="27926"/>
                    <a:pt x="8199" y="27970"/>
                  </a:cubicBezTo>
                  <a:lnTo>
                    <a:pt x="8210" y="27970"/>
                  </a:lnTo>
                  <a:cubicBezTo>
                    <a:pt x="8253" y="27970"/>
                    <a:pt x="8294" y="27941"/>
                    <a:pt x="8309" y="27897"/>
                  </a:cubicBezTo>
                  <a:lnTo>
                    <a:pt x="8601" y="26967"/>
                  </a:lnTo>
                  <a:cubicBezTo>
                    <a:pt x="8613" y="26929"/>
                    <a:pt x="8602" y="26887"/>
                    <a:pt x="8574" y="26861"/>
                  </a:cubicBezTo>
                  <a:lnTo>
                    <a:pt x="8139" y="26446"/>
                  </a:lnTo>
                  <a:cubicBezTo>
                    <a:pt x="8152" y="26443"/>
                    <a:pt x="8161" y="26442"/>
                    <a:pt x="8163" y="26442"/>
                  </a:cubicBezTo>
                  <a:cubicBezTo>
                    <a:pt x="8188" y="26437"/>
                    <a:pt x="8209" y="26422"/>
                    <a:pt x="8223" y="26401"/>
                  </a:cubicBezTo>
                  <a:cubicBezTo>
                    <a:pt x="8369" y="26202"/>
                    <a:pt x="11805" y="21516"/>
                    <a:pt x="12245" y="20430"/>
                  </a:cubicBezTo>
                  <a:cubicBezTo>
                    <a:pt x="12516" y="19761"/>
                    <a:pt x="12543" y="19141"/>
                    <a:pt x="12321" y="18726"/>
                  </a:cubicBezTo>
                  <a:cubicBezTo>
                    <a:pt x="12204" y="18511"/>
                    <a:pt x="12022" y="18367"/>
                    <a:pt x="11808" y="18325"/>
                  </a:cubicBezTo>
                  <a:cubicBezTo>
                    <a:pt x="11654" y="18294"/>
                    <a:pt x="11246" y="18283"/>
                    <a:pt x="10743" y="18283"/>
                  </a:cubicBezTo>
                  <a:cubicBezTo>
                    <a:pt x="10212" y="18283"/>
                    <a:pt x="9574" y="18295"/>
                    <a:pt x="9021" y="18309"/>
                  </a:cubicBezTo>
                  <a:cubicBezTo>
                    <a:pt x="9000" y="16962"/>
                    <a:pt x="8977" y="15264"/>
                    <a:pt x="8965" y="13822"/>
                  </a:cubicBezTo>
                  <a:lnTo>
                    <a:pt x="8965" y="13822"/>
                  </a:lnTo>
                  <a:cubicBezTo>
                    <a:pt x="9339" y="14196"/>
                    <a:pt x="10313" y="15072"/>
                    <a:pt x="11205" y="15072"/>
                  </a:cubicBezTo>
                  <a:lnTo>
                    <a:pt x="11248" y="15072"/>
                  </a:lnTo>
                  <a:cubicBezTo>
                    <a:pt x="11594" y="15061"/>
                    <a:pt x="12157" y="14890"/>
                    <a:pt x="12772" y="14656"/>
                  </a:cubicBezTo>
                  <a:cubicBezTo>
                    <a:pt x="13438" y="14857"/>
                    <a:pt x="14074" y="14960"/>
                    <a:pt x="14668" y="14960"/>
                  </a:cubicBezTo>
                  <a:cubicBezTo>
                    <a:pt x="15453" y="14960"/>
                    <a:pt x="16165" y="14786"/>
                    <a:pt x="16780" y="14440"/>
                  </a:cubicBezTo>
                  <a:cubicBezTo>
                    <a:pt x="17514" y="14025"/>
                    <a:pt x="18065" y="13379"/>
                    <a:pt x="18374" y="12593"/>
                  </a:cubicBezTo>
                  <a:cubicBezTo>
                    <a:pt x="18846" y="12566"/>
                    <a:pt x="19220" y="12220"/>
                    <a:pt x="19220" y="11795"/>
                  </a:cubicBezTo>
                  <a:cubicBezTo>
                    <a:pt x="19219" y="11355"/>
                    <a:pt x="18814" y="10996"/>
                    <a:pt x="18316" y="10996"/>
                  </a:cubicBezTo>
                  <a:cubicBezTo>
                    <a:pt x="18217" y="10996"/>
                    <a:pt x="18123" y="11014"/>
                    <a:pt x="18031" y="11041"/>
                  </a:cubicBezTo>
                  <a:cubicBezTo>
                    <a:pt x="17804" y="10976"/>
                    <a:pt x="17274" y="10875"/>
                    <a:pt x="16862" y="10875"/>
                  </a:cubicBezTo>
                  <a:cubicBezTo>
                    <a:pt x="16746" y="10875"/>
                    <a:pt x="16639" y="10883"/>
                    <a:pt x="16551" y="10902"/>
                  </a:cubicBezTo>
                  <a:cubicBezTo>
                    <a:pt x="16164" y="10987"/>
                    <a:pt x="15592" y="11407"/>
                    <a:pt x="15421" y="11539"/>
                  </a:cubicBezTo>
                  <a:cubicBezTo>
                    <a:pt x="15380" y="11473"/>
                    <a:pt x="15352" y="11433"/>
                    <a:pt x="15347" y="11426"/>
                  </a:cubicBezTo>
                  <a:cubicBezTo>
                    <a:pt x="15327" y="11397"/>
                    <a:pt x="15296" y="11382"/>
                    <a:pt x="15263" y="11382"/>
                  </a:cubicBezTo>
                  <a:cubicBezTo>
                    <a:pt x="15251" y="11382"/>
                    <a:pt x="15238" y="11384"/>
                    <a:pt x="15225" y="11389"/>
                  </a:cubicBezTo>
                  <a:lnTo>
                    <a:pt x="11751" y="12745"/>
                  </a:lnTo>
                  <a:cubicBezTo>
                    <a:pt x="11382" y="12403"/>
                    <a:pt x="10342" y="11384"/>
                    <a:pt x="9576" y="10088"/>
                  </a:cubicBezTo>
                  <a:cubicBezTo>
                    <a:pt x="9331" y="9673"/>
                    <a:pt x="9110" y="9512"/>
                    <a:pt x="9001" y="9452"/>
                  </a:cubicBezTo>
                  <a:cubicBezTo>
                    <a:pt x="8996" y="9374"/>
                    <a:pt x="8986" y="9278"/>
                    <a:pt x="8973" y="9161"/>
                  </a:cubicBezTo>
                  <a:cubicBezTo>
                    <a:pt x="9506" y="8512"/>
                    <a:pt x="9287" y="7319"/>
                    <a:pt x="9278" y="7267"/>
                  </a:cubicBezTo>
                  <a:cubicBezTo>
                    <a:pt x="9277" y="7258"/>
                    <a:pt x="9270" y="7252"/>
                    <a:pt x="9266" y="7245"/>
                  </a:cubicBezTo>
                  <a:cubicBezTo>
                    <a:pt x="9610" y="6115"/>
                    <a:pt x="9561" y="4181"/>
                    <a:pt x="9496" y="3065"/>
                  </a:cubicBezTo>
                  <a:cubicBezTo>
                    <a:pt x="9665" y="2929"/>
                    <a:pt x="10355" y="2327"/>
                    <a:pt x="10418" y="1370"/>
                  </a:cubicBezTo>
                  <a:cubicBezTo>
                    <a:pt x="10492" y="261"/>
                    <a:pt x="9487" y="6"/>
                    <a:pt x="9477" y="4"/>
                  </a:cubicBezTo>
                  <a:cubicBezTo>
                    <a:pt x="9468" y="1"/>
                    <a:pt x="9460" y="0"/>
                    <a:pt x="9452" y="0"/>
                  </a:cubicBezTo>
                  <a:close/>
                </a:path>
              </a:pathLst>
            </a:custGeom>
            <a:solidFill>
              <a:srgbClr val="3C111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5" name="Google Shape;1475;p40"/>
            <p:cNvSpPr/>
            <p:nvPr/>
          </p:nvSpPr>
          <p:spPr>
            <a:xfrm>
              <a:off x="3658420" y="-2220790"/>
              <a:ext cx="9972" cy="15777"/>
            </a:xfrm>
            <a:custGeom>
              <a:rect b="b" l="l" r="r" t="t"/>
              <a:pathLst>
                <a:path extrusionOk="0" h="106" w="67">
                  <a:moveTo>
                    <a:pt x="67" y="1"/>
                  </a:moveTo>
                  <a:cubicBezTo>
                    <a:pt x="44" y="5"/>
                    <a:pt x="23" y="8"/>
                    <a:pt x="0" y="11"/>
                  </a:cubicBezTo>
                  <a:cubicBezTo>
                    <a:pt x="2" y="38"/>
                    <a:pt x="5" y="71"/>
                    <a:pt x="9" y="106"/>
                  </a:cubicBezTo>
                  <a:cubicBezTo>
                    <a:pt x="32" y="71"/>
                    <a:pt x="50" y="36"/>
                    <a:pt x="67" y="1"/>
                  </a:cubicBezTo>
                  <a:close/>
                </a:path>
              </a:pathLst>
            </a:custGeom>
            <a:solidFill>
              <a:srgbClr val="64361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40"/>
            <p:cNvSpPr/>
            <p:nvPr/>
          </p:nvSpPr>
          <p:spPr>
            <a:xfrm>
              <a:off x="2767345" y="-2464284"/>
              <a:ext cx="941381" cy="687469"/>
            </a:xfrm>
            <a:custGeom>
              <a:rect b="b" l="l" r="r" t="t"/>
              <a:pathLst>
                <a:path extrusionOk="0" h="4619" w="6325">
                  <a:moveTo>
                    <a:pt x="2974" y="0"/>
                  </a:moveTo>
                  <a:cubicBezTo>
                    <a:pt x="2307" y="0"/>
                    <a:pt x="1640" y="217"/>
                    <a:pt x="1107" y="622"/>
                  </a:cubicBezTo>
                  <a:cubicBezTo>
                    <a:pt x="895" y="785"/>
                    <a:pt x="688" y="1007"/>
                    <a:pt x="686" y="1273"/>
                  </a:cubicBezTo>
                  <a:cubicBezTo>
                    <a:pt x="398" y="1284"/>
                    <a:pt x="238" y="1608"/>
                    <a:pt x="170" y="1888"/>
                  </a:cubicBezTo>
                  <a:cubicBezTo>
                    <a:pt x="16" y="2510"/>
                    <a:pt x="0" y="3163"/>
                    <a:pt x="114" y="3797"/>
                  </a:cubicBezTo>
                  <a:cubicBezTo>
                    <a:pt x="218" y="4070"/>
                    <a:pt x="352" y="4348"/>
                    <a:pt x="528" y="4619"/>
                  </a:cubicBezTo>
                  <a:cubicBezTo>
                    <a:pt x="632" y="4549"/>
                    <a:pt x="738" y="4522"/>
                    <a:pt x="837" y="4522"/>
                  </a:cubicBezTo>
                  <a:cubicBezTo>
                    <a:pt x="921" y="4522"/>
                    <a:pt x="1000" y="4541"/>
                    <a:pt x="1068" y="4569"/>
                  </a:cubicBezTo>
                  <a:cubicBezTo>
                    <a:pt x="1070" y="4569"/>
                    <a:pt x="1073" y="4565"/>
                    <a:pt x="1076" y="4563"/>
                  </a:cubicBezTo>
                  <a:cubicBezTo>
                    <a:pt x="1117" y="4547"/>
                    <a:pt x="2009" y="4143"/>
                    <a:pt x="1689" y="2734"/>
                  </a:cubicBezTo>
                  <a:cubicBezTo>
                    <a:pt x="1678" y="2688"/>
                    <a:pt x="1701" y="2642"/>
                    <a:pt x="1742" y="2621"/>
                  </a:cubicBezTo>
                  <a:cubicBezTo>
                    <a:pt x="1962" y="2502"/>
                    <a:pt x="2296" y="2298"/>
                    <a:pt x="2359" y="2204"/>
                  </a:cubicBezTo>
                  <a:cubicBezTo>
                    <a:pt x="2399" y="2137"/>
                    <a:pt x="2354" y="1747"/>
                    <a:pt x="2260" y="1372"/>
                  </a:cubicBezTo>
                  <a:cubicBezTo>
                    <a:pt x="2249" y="1337"/>
                    <a:pt x="2260" y="1299"/>
                    <a:pt x="2288" y="1274"/>
                  </a:cubicBezTo>
                  <a:cubicBezTo>
                    <a:pt x="2306" y="1254"/>
                    <a:pt x="2332" y="1243"/>
                    <a:pt x="2359" y="1243"/>
                  </a:cubicBezTo>
                  <a:cubicBezTo>
                    <a:pt x="2368" y="1243"/>
                    <a:pt x="2378" y="1245"/>
                    <a:pt x="2387" y="1247"/>
                  </a:cubicBezTo>
                  <a:cubicBezTo>
                    <a:pt x="2401" y="1250"/>
                    <a:pt x="3445" y="1519"/>
                    <a:pt x="4774" y="1519"/>
                  </a:cubicBezTo>
                  <a:cubicBezTo>
                    <a:pt x="5211" y="1519"/>
                    <a:pt x="5680" y="1490"/>
                    <a:pt x="6153" y="1413"/>
                  </a:cubicBezTo>
                  <a:cubicBezTo>
                    <a:pt x="6257" y="1155"/>
                    <a:pt x="6314" y="878"/>
                    <a:pt x="6325" y="598"/>
                  </a:cubicBezTo>
                  <a:lnTo>
                    <a:pt x="6325" y="598"/>
                  </a:lnTo>
                  <a:cubicBezTo>
                    <a:pt x="6199" y="715"/>
                    <a:pt x="6037" y="799"/>
                    <a:pt x="5867" y="831"/>
                  </a:cubicBezTo>
                  <a:cubicBezTo>
                    <a:pt x="6028" y="705"/>
                    <a:pt x="6151" y="528"/>
                    <a:pt x="6213" y="334"/>
                  </a:cubicBezTo>
                  <a:lnTo>
                    <a:pt x="6213" y="334"/>
                  </a:lnTo>
                  <a:cubicBezTo>
                    <a:pt x="5992" y="486"/>
                    <a:pt x="5728" y="545"/>
                    <a:pt x="5458" y="545"/>
                  </a:cubicBezTo>
                  <a:cubicBezTo>
                    <a:pt x="5279" y="545"/>
                    <a:pt x="5098" y="519"/>
                    <a:pt x="4925" y="477"/>
                  </a:cubicBezTo>
                  <a:cubicBezTo>
                    <a:pt x="4492" y="372"/>
                    <a:pt x="4085" y="176"/>
                    <a:pt x="3653" y="77"/>
                  </a:cubicBezTo>
                  <a:cubicBezTo>
                    <a:pt x="3430" y="25"/>
                    <a:pt x="3202" y="0"/>
                    <a:pt x="2974" y="0"/>
                  </a:cubicBezTo>
                  <a:close/>
                </a:path>
              </a:pathLst>
            </a:custGeom>
            <a:solidFill>
              <a:srgbClr val="000000">
                <a:alpha val="279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7" name="Google Shape;1477;p40"/>
            <p:cNvSpPr/>
            <p:nvPr/>
          </p:nvSpPr>
          <p:spPr>
            <a:xfrm>
              <a:off x="2826582" y="-2243413"/>
              <a:ext cx="511992" cy="888545"/>
            </a:xfrm>
            <a:custGeom>
              <a:rect b="b" l="l" r="r" t="t"/>
              <a:pathLst>
                <a:path extrusionOk="0" h="5970" w="3440">
                  <a:moveTo>
                    <a:pt x="2100" y="1"/>
                  </a:moveTo>
                  <a:cubicBezTo>
                    <a:pt x="2161" y="280"/>
                    <a:pt x="2228" y="691"/>
                    <a:pt x="2133" y="835"/>
                  </a:cubicBezTo>
                  <a:cubicBezTo>
                    <a:pt x="2037" y="977"/>
                    <a:pt x="1674" y="1186"/>
                    <a:pt x="1510" y="1279"/>
                  </a:cubicBezTo>
                  <a:cubicBezTo>
                    <a:pt x="1766" y="2544"/>
                    <a:pt x="1088" y="3075"/>
                    <a:pt x="844" y="3223"/>
                  </a:cubicBezTo>
                  <a:cubicBezTo>
                    <a:pt x="851" y="3252"/>
                    <a:pt x="847" y="3284"/>
                    <a:pt x="826" y="3312"/>
                  </a:cubicBezTo>
                  <a:cubicBezTo>
                    <a:pt x="806" y="3337"/>
                    <a:pt x="775" y="3351"/>
                    <a:pt x="745" y="3351"/>
                  </a:cubicBezTo>
                  <a:cubicBezTo>
                    <a:pt x="722" y="3351"/>
                    <a:pt x="700" y="3343"/>
                    <a:pt x="682" y="3328"/>
                  </a:cubicBezTo>
                  <a:cubicBezTo>
                    <a:pt x="663" y="3314"/>
                    <a:pt x="566" y="3244"/>
                    <a:pt x="440" y="3244"/>
                  </a:cubicBezTo>
                  <a:cubicBezTo>
                    <a:pt x="345" y="3244"/>
                    <a:pt x="234" y="3283"/>
                    <a:pt x="127" y="3416"/>
                  </a:cubicBezTo>
                  <a:cubicBezTo>
                    <a:pt x="14" y="3556"/>
                    <a:pt x="0" y="3777"/>
                    <a:pt x="89" y="3995"/>
                  </a:cubicBezTo>
                  <a:cubicBezTo>
                    <a:pt x="199" y="4259"/>
                    <a:pt x="428" y="4458"/>
                    <a:pt x="726" y="4557"/>
                  </a:cubicBezTo>
                  <a:cubicBezTo>
                    <a:pt x="517" y="4288"/>
                    <a:pt x="376" y="4085"/>
                    <a:pt x="372" y="4033"/>
                  </a:cubicBezTo>
                  <a:cubicBezTo>
                    <a:pt x="363" y="3968"/>
                    <a:pt x="391" y="3893"/>
                    <a:pt x="425" y="3823"/>
                  </a:cubicBezTo>
                  <a:lnTo>
                    <a:pt x="425" y="3823"/>
                  </a:lnTo>
                  <a:cubicBezTo>
                    <a:pt x="418" y="3828"/>
                    <a:pt x="413" y="3829"/>
                    <a:pt x="404" y="3836"/>
                  </a:cubicBezTo>
                  <a:cubicBezTo>
                    <a:pt x="386" y="3849"/>
                    <a:pt x="365" y="3856"/>
                    <a:pt x="344" y="3856"/>
                  </a:cubicBezTo>
                  <a:cubicBezTo>
                    <a:pt x="313" y="3856"/>
                    <a:pt x="281" y="3841"/>
                    <a:pt x="260" y="3814"/>
                  </a:cubicBezTo>
                  <a:cubicBezTo>
                    <a:pt x="226" y="3768"/>
                    <a:pt x="237" y="3704"/>
                    <a:pt x="282" y="3669"/>
                  </a:cubicBezTo>
                  <a:cubicBezTo>
                    <a:pt x="378" y="3599"/>
                    <a:pt x="464" y="3577"/>
                    <a:pt x="535" y="3577"/>
                  </a:cubicBezTo>
                  <a:cubicBezTo>
                    <a:pt x="577" y="3577"/>
                    <a:pt x="614" y="3585"/>
                    <a:pt x="644" y="3595"/>
                  </a:cubicBezTo>
                  <a:cubicBezTo>
                    <a:pt x="892" y="3679"/>
                    <a:pt x="1000" y="4033"/>
                    <a:pt x="1012" y="4075"/>
                  </a:cubicBezTo>
                  <a:cubicBezTo>
                    <a:pt x="1015" y="4084"/>
                    <a:pt x="1015" y="4095"/>
                    <a:pt x="1015" y="4103"/>
                  </a:cubicBezTo>
                  <a:cubicBezTo>
                    <a:pt x="1278" y="4412"/>
                    <a:pt x="2018" y="5280"/>
                    <a:pt x="2551" y="5837"/>
                  </a:cubicBezTo>
                  <a:cubicBezTo>
                    <a:pt x="2620" y="5861"/>
                    <a:pt x="2879" y="5943"/>
                    <a:pt x="3265" y="5970"/>
                  </a:cubicBezTo>
                  <a:cubicBezTo>
                    <a:pt x="3005" y="5845"/>
                    <a:pt x="2745" y="5704"/>
                    <a:pt x="2577" y="5473"/>
                  </a:cubicBezTo>
                  <a:cubicBezTo>
                    <a:pt x="2470" y="5329"/>
                    <a:pt x="2411" y="5155"/>
                    <a:pt x="2356" y="4983"/>
                  </a:cubicBezTo>
                  <a:cubicBezTo>
                    <a:pt x="1969" y="3716"/>
                    <a:pt x="1973" y="2331"/>
                    <a:pt x="2370" y="1068"/>
                  </a:cubicBezTo>
                  <a:cubicBezTo>
                    <a:pt x="2454" y="795"/>
                    <a:pt x="2570" y="514"/>
                    <a:pt x="2809" y="363"/>
                  </a:cubicBezTo>
                  <a:cubicBezTo>
                    <a:pt x="2946" y="277"/>
                    <a:pt x="3110" y="242"/>
                    <a:pt x="3272" y="220"/>
                  </a:cubicBezTo>
                  <a:cubicBezTo>
                    <a:pt x="3328" y="212"/>
                    <a:pt x="3383" y="206"/>
                    <a:pt x="3439" y="200"/>
                  </a:cubicBezTo>
                  <a:cubicBezTo>
                    <a:pt x="2824" y="144"/>
                    <a:pt x="2340" y="53"/>
                    <a:pt x="2100" y="1"/>
                  </a:cubicBezTo>
                  <a:close/>
                </a:path>
              </a:pathLst>
            </a:custGeom>
            <a:solidFill>
              <a:srgbClr val="E199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8" name="Google Shape;1478;p40"/>
            <p:cNvSpPr/>
            <p:nvPr/>
          </p:nvSpPr>
          <p:spPr>
            <a:xfrm>
              <a:off x="3097312" y="-1364392"/>
              <a:ext cx="281000" cy="267308"/>
            </a:xfrm>
            <a:custGeom>
              <a:rect b="b" l="l" r="r" t="t"/>
              <a:pathLst>
                <a:path extrusionOk="0" h="1796" w="1888">
                  <a:moveTo>
                    <a:pt x="32" y="0"/>
                  </a:moveTo>
                  <a:cubicBezTo>
                    <a:pt x="19" y="49"/>
                    <a:pt x="6" y="116"/>
                    <a:pt x="0" y="194"/>
                  </a:cubicBezTo>
                  <a:cubicBezTo>
                    <a:pt x="109" y="375"/>
                    <a:pt x="222" y="558"/>
                    <a:pt x="333" y="737"/>
                  </a:cubicBezTo>
                  <a:cubicBezTo>
                    <a:pt x="511" y="1026"/>
                    <a:pt x="693" y="1321"/>
                    <a:pt x="958" y="1534"/>
                  </a:cubicBezTo>
                  <a:cubicBezTo>
                    <a:pt x="1152" y="1691"/>
                    <a:pt x="1402" y="1795"/>
                    <a:pt x="1646" y="1795"/>
                  </a:cubicBezTo>
                  <a:cubicBezTo>
                    <a:pt x="1728" y="1795"/>
                    <a:pt x="1809" y="1783"/>
                    <a:pt x="1888" y="1758"/>
                  </a:cubicBezTo>
                  <a:cubicBezTo>
                    <a:pt x="1884" y="1706"/>
                    <a:pt x="1877" y="1670"/>
                    <a:pt x="1870" y="1640"/>
                  </a:cubicBezTo>
                  <a:cubicBezTo>
                    <a:pt x="1862" y="1599"/>
                    <a:pt x="1860" y="1563"/>
                    <a:pt x="1864" y="1532"/>
                  </a:cubicBezTo>
                  <a:cubicBezTo>
                    <a:pt x="1552" y="1460"/>
                    <a:pt x="1173" y="1297"/>
                    <a:pt x="797" y="949"/>
                  </a:cubicBezTo>
                  <a:cubicBezTo>
                    <a:pt x="756" y="912"/>
                    <a:pt x="753" y="853"/>
                    <a:pt x="784" y="809"/>
                  </a:cubicBezTo>
                  <a:cubicBezTo>
                    <a:pt x="789" y="806"/>
                    <a:pt x="793" y="799"/>
                    <a:pt x="797" y="793"/>
                  </a:cubicBezTo>
                  <a:cubicBezTo>
                    <a:pt x="608" y="629"/>
                    <a:pt x="331" y="336"/>
                    <a:pt x="32" y="0"/>
                  </a:cubicBezTo>
                  <a:close/>
                </a:path>
              </a:pathLst>
            </a:custGeom>
            <a:solidFill>
              <a:srgbClr val="E199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9" name="Google Shape;1479;p40"/>
            <p:cNvSpPr/>
            <p:nvPr/>
          </p:nvSpPr>
          <p:spPr>
            <a:xfrm>
              <a:off x="2306106" y="-1174478"/>
              <a:ext cx="852527" cy="1156746"/>
            </a:xfrm>
            <a:custGeom>
              <a:rect b="b" l="l" r="r" t="t"/>
              <a:pathLst>
                <a:path extrusionOk="0" h="7772" w="5728">
                  <a:moveTo>
                    <a:pt x="2346" y="1"/>
                  </a:moveTo>
                  <a:cubicBezTo>
                    <a:pt x="1906" y="187"/>
                    <a:pt x="1523" y="405"/>
                    <a:pt x="1349" y="626"/>
                  </a:cubicBezTo>
                  <a:cubicBezTo>
                    <a:pt x="824" y="1292"/>
                    <a:pt x="1" y="6134"/>
                    <a:pt x="766" y="7154"/>
                  </a:cubicBezTo>
                  <a:cubicBezTo>
                    <a:pt x="1072" y="7564"/>
                    <a:pt x="1906" y="7719"/>
                    <a:pt x="2812" y="7761"/>
                  </a:cubicBezTo>
                  <a:cubicBezTo>
                    <a:pt x="2987" y="7768"/>
                    <a:pt x="3162" y="7772"/>
                    <a:pt x="3338" y="7772"/>
                  </a:cubicBezTo>
                  <a:cubicBezTo>
                    <a:pt x="4386" y="7772"/>
                    <a:pt x="5415" y="7652"/>
                    <a:pt x="5727" y="7610"/>
                  </a:cubicBezTo>
                  <a:lnTo>
                    <a:pt x="5674" y="6839"/>
                  </a:lnTo>
                  <a:cubicBezTo>
                    <a:pt x="5446" y="6872"/>
                    <a:pt x="5215" y="6894"/>
                    <a:pt x="4987" y="6916"/>
                  </a:cubicBezTo>
                  <a:cubicBezTo>
                    <a:pt x="4633" y="6952"/>
                    <a:pt x="4279" y="6985"/>
                    <a:pt x="3925" y="7020"/>
                  </a:cubicBezTo>
                  <a:cubicBezTo>
                    <a:pt x="3622" y="7051"/>
                    <a:pt x="3311" y="7079"/>
                    <a:pt x="3004" y="7079"/>
                  </a:cubicBezTo>
                  <a:cubicBezTo>
                    <a:pt x="2542" y="7079"/>
                    <a:pt x="2089" y="7014"/>
                    <a:pt x="1688" y="6795"/>
                  </a:cubicBezTo>
                  <a:cubicBezTo>
                    <a:pt x="1428" y="6654"/>
                    <a:pt x="1197" y="6444"/>
                    <a:pt x="1091" y="6170"/>
                  </a:cubicBezTo>
                  <a:cubicBezTo>
                    <a:pt x="1011" y="5960"/>
                    <a:pt x="1010" y="5726"/>
                    <a:pt x="1013" y="5500"/>
                  </a:cubicBezTo>
                  <a:cubicBezTo>
                    <a:pt x="1044" y="3859"/>
                    <a:pt x="1377" y="2227"/>
                    <a:pt x="1992" y="705"/>
                  </a:cubicBezTo>
                  <a:cubicBezTo>
                    <a:pt x="2091" y="460"/>
                    <a:pt x="2199" y="215"/>
                    <a:pt x="2346" y="1"/>
                  </a:cubicBez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0" name="Google Shape;1480;p40"/>
            <p:cNvSpPr/>
            <p:nvPr/>
          </p:nvSpPr>
          <p:spPr>
            <a:xfrm>
              <a:off x="3180958" y="-168799"/>
              <a:ext cx="49116" cy="66678"/>
            </a:xfrm>
            <a:custGeom>
              <a:rect b="b" l="l" r="r" t="t"/>
              <a:pathLst>
                <a:path extrusionOk="0" h="448" w="330">
                  <a:moveTo>
                    <a:pt x="286" y="0"/>
                  </a:moveTo>
                  <a:cubicBezTo>
                    <a:pt x="191" y="21"/>
                    <a:pt x="95" y="37"/>
                    <a:pt x="0" y="50"/>
                  </a:cubicBezTo>
                  <a:lnTo>
                    <a:pt x="30" y="447"/>
                  </a:lnTo>
                  <a:cubicBezTo>
                    <a:pt x="94" y="443"/>
                    <a:pt x="210" y="428"/>
                    <a:pt x="329" y="415"/>
                  </a:cubicBezTo>
                  <a:lnTo>
                    <a:pt x="313" y="264"/>
                  </a:lnTo>
                  <a:cubicBezTo>
                    <a:pt x="302" y="245"/>
                    <a:pt x="295" y="227"/>
                    <a:pt x="296" y="203"/>
                  </a:cubicBezTo>
                  <a:cubicBezTo>
                    <a:pt x="296" y="193"/>
                    <a:pt x="300" y="186"/>
                    <a:pt x="303" y="175"/>
                  </a:cubicBezTo>
                  <a:lnTo>
                    <a:pt x="286" y="0"/>
                  </a:lnTo>
                  <a:close/>
                </a:path>
              </a:pathLst>
            </a:custGeom>
            <a:solidFill>
              <a:srgbClr val="B3BD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1" name="Google Shape;1481;p40"/>
            <p:cNvSpPr/>
            <p:nvPr/>
          </p:nvSpPr>
          <p:spPr>
            <a:xfrm>
              <a:off x="3476246" y="-327011"/>
              <a:ext cx="43460" cy="32446"/>
            </a:xfrm>
            <a:custGeom>
              <a:rect b="b" l="l" r="r" t="t"/>
              <a:pathLst>
                <a:path extrusionOk="0" h="218" w="292">
                  <a:moveTo>
                    <a:pt x="275" y="0"/>
                  </a:moveTo>
                  <a:cubicBezTo>
                    <a:pt x="226" y="31"/>
                    <a:pt x="173" y="58"/>
                    <a:pt x="121" y="78"/>
                  </a:cubicBezTo>
                  <a:cubicBezTo>
                    <a:pt x="84" y="126"/>
                    <a:pt x="43" y="174"/>
                    <a:pt x="1" y="218"/>
                  </a:cubicBezTo>
                  <a:cubicBezTo>
                    <a:pt x="68" y="193"/>
                    <a:pt x="197" y="138"/>
                    <a:pt x="291" y="49"/>
                  </a:cubicBezTo>
                  <a:cubicBezTo>
                    <a:pt x="286" y="32"/>
                    <a:pt x="281" y="15"/>
                    <a:pt x="275" y="0"/>
                  </a:cubicBezTo>
                  <a:close/>
                </a:path>
              </a:pathLst>
            </a:custGeom>
            <a:solidFill>
              <a:srgbClr val="E199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40"/>
            <p:cNvSpPr/>
            <p:nvPr/>
          </p:nvSpPr>
          <p:spPr>
            <a:xfrm>
              <a:off x="3253738" y="-281170"/>
              <a:ext cx="268350" cy="129784"/>
            </a:xfrm>
            <a:custGeom>
              <a:rect b="b" l="l" r="r" t="t"/>
              <a:pathLst>
                <a:path extrusionOk="0" h="872" w="1803">
                  <a:moveTo>
                    <a:pt x="1781" y="1"/>
                  </a:moveTo>
                  <a:cubicBezTo>
                    <a:pt x="1646" y="82"/>
                    <a:pt x="1519" y="118"/>
                    <a:pt x="1512" y="120"/>
                  </a:cubicBezTo>
                  <a:cubicBezTo>
                    <a:pt x="1501" y="124"/>
                    <a:pt x="1494" y="124"/>
                    <a:pt x="1483" y="124"/>
                  </a:cubicBezTo>
                  <a:cubicBezTo>
                    <a:pt x="1438" y="124"/>
                    <a:pt x="1397" y="95"/>
                    <a:pt x="1385" y="50"/>
                  </a:cubicBezTo>
                  <a:cubicBezTo>
                    <a:pt x="1383" y="41"/>
                    <a:pt x="1380" y="31"/>
                    <a:pt x="1380" y="22"/>
                  </a:cubicBezTo>
                  <a:cubicBezTo>
                    <a:pt x="1212" y="181"/>
                    <a:pt x="1021" y="313"/>
                    <a:pt x="818" y="416"/>
                  </a:cubicBezTo>
                  <a:cubicBezTo>
                    <a:pt x="558" y="548"/>
                    <a:pt x="285" y="642"/>
                    <a:pt x="1" y="710"/>
                  </a:cubicBezTo>
                  <a:lnTo>
                    <a:pt x="17" y="865"/>
                  </a:lnTo>
                  <a:cubicBezTo>
                    <a:pt x="91" y="868"/>
                    <a:pt x="200" y="872"/>
                    <a:pt x="324" y="872"/>
                  </a:cubicBezTo>
                  <a:cubicBezTo>
                    <a:pt x="515" y="872"/>
                    <a:pt x="740" y="864"/>
                    <a:pt x="923" y="837"/>
                  </a:cubicBezTo>
                  <a:cubicBezTo>
                    <a:pt x="1047" y="821"/>
                    <a:pt x="1150" y="796"/>
                    <a:pt x="1244" y="759"/>
                  </a:cubicBezTo>
                  <a:cubicBezTo>
                    <a:pt x="1474" y="681"/>
                    <a:pt x="1631" y="559"/>
                    <a:pt x="1720" y="394"/>
                  </a:cubicBezTo>
                  <a:lnTo>
                    <a:pt x="1720" y="394"/>
                  </a:lnTo>
                  <a:cubicBezTo>
                    <a:pt x="1629" y="433"/>
                    <a:pt x="1548" y="453"/>
                    <a:pt x="1531" y="458"/>
                  </a:cubicBezTo>
                  <a:cubicBezTo>
                    <a:pt x="1525" y="459"/>
                    <a:pt x="1517" y="462"/>
                    <a:pt x="1510" y="462"/>
                  </a:cubicBezTo>
                  <a:cubicBezTo>
                    <a:pt x="1509" y="462"/>
                    <a:pt x="1508" y="462"/>
                    <a:pt x="1506" y="462"/>
                  </a:cubicBezTo>
                  <a:cubicBezTo>
                    <a:pt x="1458" y="462"/>
                    <a:pt x="1418" y="432"/>
                    <a:pt x="1405" y="384"/>
                  </a:cubicBezTo>
                  <a:cubicBezTo>
                    <a:pt x="1391" y="327"/>
                    <a:pt x="1423" y="271"/>
                    <a:pt x="1479" y="257"/>
                  </a:cubicBezTo>
                  <a:cubicBezTo>
                    <a:pt x="1578" y="233"/>
                    <a:pt x="1731" y="173"/>
                    <a:pt x="1802" y="114"/>
                  </a:cubicBezTo>
                  <a:cubicBezTo>
                    <a:pt x="1802" y="57"/>
                    <a:pt x="1789" y="19"/>
                    <a:pt x="1781" y="1"/>
                  </a:cubicBezTo>
                  <a:close/>
                </a:path>
              </a:pathLst>
            </a:custGeom>
            <a:solidFill>
              <a:srgbClr val="E199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3" name="Google Shape;1483;p40"/>
            <p:cNvSpPr/>
            <p:nvPr/>
          </p:nvSpPr>
          <p:spPr>
            <a:xfrm>
              <a:off x="2286013" y="-18029"/>
              <a:ext cx="465556" cy="1548628"/>
            </a:xfrm>
            <a:custGeom>
              <a:rect b="b" l="l" r="r" t="t"/>
              <a:pathLst>
                <a:path extrusionOk="0" h="10405" w="3128">
                  <a:moveTo>
                    <a:pt x="1578" y="0"/>
                  </a:moveTo>
                  <a:lnTo>
                    <a:pt x="1578" y="0"/>
                  </a:lnTo>
                  <a:cubicBezTo>
                    <a:pt x="1687" y="4020"/>
                    <a:pt x="168" y="9088"/>
                    <a:pt x="0" y="9639"/>
                  </a:cubicBezTo>
                  <a:cubicBezTo>
                    <a:pt x="230" y="9963"/>
                    <a:pt x="510" y="10215"/>
                    <a:pt x="816" y="10404"/>
                  </a:cubicBezTo>
                  <a:cubicBezTo>
                    <a:pt x="1954" y="7655"/>
                    <a:pt x="2570" y="4725"/>
                    <a:pt x="3127" y="1800"/>
                  </a:cubicBezTo>
                  <a:lnTo>
                    <a:pt x="3127" y="1800"/>
                  </a:lnTo>
                  <a:lnTo>
                    <a:pt x="2667" y="1828"/>
                  </a:lnTo>
                  <a:lnTo>
                    <a:pt x="2664" y="1828"/>
                  </a:lnTo>
                  <a:cubicBezTo>
                    <a:pt x="2635" y="1828"/>
                    <a:pt x="2605" y="1815"/>
                    <a:pt x="2587" y="1794"/>
                  </a:cubicBezTo>
                  <a:cubicBezTo>
                    <a:pt x="2566" y="1771"/>
                    <a:pt x="2556" y="1739"/>
                    <a:pt x="2562" y="1708"/>
                  </a:cubicBezTo>
                  <a:lnTo>
                    <a:pt x="2812" y="189"/>
                  </a:lnTo>
                  <a:cubicBezTo>
                    <a:pt x="2364" y="162"/>
                    <a:pt x="1938" y="103"/>
                    <a:pt x="1578" y="0"/>
                  </a:cubicBez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4" name="Google Shape;1484;p40"/>
            <p:cNvSpPr/>
            <p:nvPr/>
          </p:nvSpPr>
          <p:spPr>
            <a:xfrm>
              <a:off x="2700518" y="-131739"/>
              <a:ext cx="724678" cy="353483"/>
            </a:xfrm>
            <a:custGeom>
              <a:rect b="b" l="l" r="r" t="t"/>
              <a:pathLst>
                <a:path extrusionOk="0" h="2375" w="4869">
                  <a:moveTo>
                    <a:pt x="4868" y="0"/>
                  </a:moveTo>
                  <a:lnTo>
                    <a:pt x="4868" y="0"/>
                  </a:lnTo>
                  <a:cubicBezTo>
                    <a:pt x="4806" y="17"/>
                    <a:pt x="4739" y="28"/>
                    <a:pt x="4669" y="38"/>
                  </a:cubicBezTo>
                  <a:cubicBezTo>
                    <a:pt x="4472" y="65"/>
                    <a:pt x="4234" y="73"/>
                    <a:pt x="4035" y="73"/>
                  </a:cubicBezTo>
                  <a:cubicBezTo>
                    <a:pt x="3925" y="73"/>
                    <a:pt x="3828" y="72"/>
                    <a:pt x="3755" y="69"/>
                  </a:cubicBezTo>
                  <a:lnTo>
                    <a:pt x="3755" y="69"/>
                  </a:lnTo>
                  <a:lnTo>
                    <a:pt x="3772" y="244"/>
                  </a:lnTo>
                  <a:cubicBezTo>
                    <a:pt x="3779" y="298"/>
                    <a:pt x="3740" y="349"/>
                    <a:pt x="3683" y="356"/>
                  </a:cubicBezTo>
                  <a:cubicBezTo>
                    <a:pt x="3479" y="384"/>
                    <a:pt x="3353" y="401"/>
                    <a:pt x="3272" y="405"/>
                  </a:cubicBezTo>
                  <a:lnTo>
                    <a:pt x="3291" y="686"/>
                  </a:lnTo>
                  <a:cubicBezTo>
                    <a:pt x="3296" y="739"/>
                    <a:pt x="3255" y="787"/>
                    <a:pt x="3202" y="796"/>
                  </a:cubicBezTo>
                  <a:cubicBezTo>
                    <a:pt x="3112" y="809"/>
                    <a:pt x="1951" y="971"/>
                    <a:pt x="730" y="971"/>
                  </a:cubicBezTo>
                  <a:cubicBezTo>
                    <a:pt x="563" y="971"/>
                    <a:pt x="397" y="968"/>
                    <a:pt x="233" y="960"/>
                  </a:cubicBezTo>
                  <a:lnTo>
                    <a:pt x="1" y="2374"/>
                  </a:lnTo>
                  <a:lnTo>
                    <a:pt x="382" y="2352"/>
                  </a:lnTo>
                  <a:cubicBezTo>
                    <a:pt x="436" y="2080"/>
                    <a:pt x="485" y="1808"/>
                    <a:pt x="537" y="1537"/>
                  </a:cubicBezTo>
                  <a:cubicBezTo>
                    <a:pt x="1527" y="1463"/>
                    <a:pt x="2513" y="1302"/>
                    <a:pt x="3477" y="1059"/>
                  </a:cubicBezTo>
                  <a:cubicBezTo>
                    <a:pt x="3956" y="938"/>
                    <a:pt x="4455" y="782"/>
                    <a:pt x="4791" y="431"/>
                  </a:cubicBezTo>
                  <a:lnTo>
                    <a:pt x="4868" y="0"/>
                  </a:lnTo>
                  <a:close/>
                </a:path>
              </a:pathLst>
            </a:custGeom>
            <a:solidFill>
              <a:srgbClr val="000000">
                <a:alpha val="161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5" name="Google Shape;1485;p40"/>
            <p:cNvSpPr/>
            <p:nvPr/>
          </p:nvSpPr>
          <p:spPr>
            <a:xfrm>
              <a:off x="2575944" y="2635106"/>
              <a:ext cx="175030" cy="225187"/>
            </a:xfrm>
            <a:custGeom>
              <a:rect b="b" l="l" r="r" t="t"/>
              <a:pathLst>
                <a:path extrusionOk="0" h="1513" w="1176">
                  <a:moveTo>
                    <a:pt x="109" y="1"/>
                  </a:moveTo>
                  <a:cubicBezTo>
                    <a:pt x="108" y="114"/>
                    <a:pt x="97" y="240"/>
                    <a:pt x="81" y="373"/>
                  </a:cubicBezTo>
                  <a:cubicBezTo>
                    <a:pt x="42" y="710"/>
                    <a:pt x="1" y="1091"/>
                    <a:pt x="186" y="1307"/>
                  </a:cubicBezTo>
                  <a:cubicBezTo>
                    <a:pt x="292" y="1431"/>
                    <a:pt x="473" y="1497"/>
                    <a:pt x="734" y="1506"/>
                  </a:cubicBezTo>
                  <a:cubicBezTo>
                    <a:pt x="890" y="1511"/>
                    <a:pt x="1036" y="1513"/>
                    <a:pt x="1175" y="1513"/>
                  </a:cubicBezTo>
                  <a:cubicBezTo>
                    <a:pt x="729" y="1075"/>
                    <a:pt x="623" y="437"/>
                    <a:pt x="596" y="110"/>
                  </a:cubicBezTo>
                  <a:cubicBezTo>
                    <a:pt x="399" y="85"/>
                    <a:pt x="233" y="43"/>
                    <a:pt x="109" y="1"/>
                  </a:cubicBez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6" name="Google Shape;1486;p40"/>
            <p:cNvSpPr/>
            <p:nvPr/>
          </p:nvSpPr>
          <p:spPr>
            <a:xfrm>
              <a:off x="2579367" y="1634487"/>
              <a:ext cx="164612" cy="985883"/>
            </a:xfrm>
            <a:custGeom>
              <a:rect b="b" l="l" r="r" t="t"/>
              <a:pathLst>
                <a:path extrusionOk="0" h="6624" w="1106">
                  <a:moveTo>
                    <a:pt x="257" y="1"/>
                  </a:moveTo>
                  <a:lnTo>
                    <a:pt x="257" y="1"/>
                  </a:lnTo>
                  <a:cubicBezTo>
                    <a:pt x="258" y="9"/>
                    <a:pt x="261" y="15"/>
                    <a:pt x="261" y="24"/>
                  </a:cubicBezTo>
                  <a:cubicBezTo>
                    <a:pt x="154" y="2410"/>
                    <a:pt x="3" y="5960"/>
                    <a:pt x="0" y="6469"/>
                  </a:cubicBezTo>
                  <a:cubicBezTo>
                    <a:pt x="92" y="6507"/>
                    <a:pt x="295" y="6584"/>
                    <a:pt x="568" y="6624"/>
                  </a:cubicBezTo>
                  <a:lnTo>
                    <a:pt x="568" y="6621"/>
                  </a:lnTo>
                  <a:lnTo>
                    <a:pt x="1105" y="68"/>
                  </a:lnTo>
                  <a:cubicBezTo>
                    <a:pt x="840" y="65"/>
                    <a:pt x="550" y="47"/>
                    <a:pt x="257" y="1"/>
                  </a:cubicBez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7" name="Google Shape;1487;p40"/>
            <p:cNvSpPr/>
            <p:nvPr/>
          </p:nvSpPr>
          <p:spPr>
            <a:xfrm>
              <a:off x="3201795" y="1335626"/>
              <a:ext cx="262694" cy="231141"/>
            </a:xfrm>
            <a:custGeom>
              <a:rect b="b" l="l" r="r" t="t"/>
              <a:pathLst>
                <a:path extrusionOk="0" h="1553" w="1765">
                  <a:moveTo>
                    <a:pt x="389" y="0"/>
                  </a:moveTo>
                  <a:cubicBezTo>
                    <a:pt x="387" y="1"/>
                    <a:pt x="387" y="5"/>
                    <a:pt x="385" y="8"/>
                  </a:cubicBezTo>
                  <a:cubicBezTo>
                    <a:pt x="275" y="209"/>
                    <a:pt x="1" y="788"/>
                    <a:pt x="59" y="1075"/>
                  </a:cubicBezTo>
                  <a:cubicBezTo>
                    <a:pt x="98" y="1257"/>
                    <a:pt x="954" y="1464"/>
                    <a:pt x="1765" y="1553"/>
                  </a:cubicBezTo>
                  <a:cubicBezTo>
                    <a:pt x="523" y="1026"/>
                    <a:pt x="767" y="236"/>
                    <a:pt x="784" y="186"/>
                  </a:cubicBezTo>
                  <a:cubicBezTo>
                    <a:pt x="652" y="143"/>
                    <a:pt x="517" y="85"/>
                    <a:pt x="389" y="0"/>
                  </a:cubicBez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8" name="Google Shape;1488;p40"/>
            <p:cNvSpPr/>
            <p:nvPr/>
          </p:nvSpPr>
          <p:spPr>
            <a:xfrm>
              <a:off x="3215934" y="373705"/>
              <a:ext cx="743580" cy="962218"/>
            </a:xfrm>
            <a:custGeom>
              <a:rect b="b" l="l" r="r" t="t"/>
              <a:pathLst>
                <a:path extrusionOk="0" h="6465" w="4996">
                  <a:moveTo>
                    <a:pt x="4366" y="1"/>
                  </a:moveTo>
                  <a:lnTo>
                    <a:pt x="1337" y="759"/>
                  </a:lnTo>
                  <a:cubicBezTo>
                    <a:pt x="1333" y="787"/>
                    <a:pt x="1320" y="818"/>
                    <a:pt x="1295" y="839"/>
                  </a:cubicBezTo>
                  <a:lnTo>
                    <a:pt x="1" y="1800"/>
                  </a:lnTo>
                  <a:cubicBezTo>
                    <a:pt x="1440" y="1576"/>
                    <a:pt x="4171" y="642"/>
                    <a:pt x="4200" y="633"/>
                  </a:cubicBezTo>
                  <a:cubicBezTo>
                    <a:pt x="4211" y="628"/>
                    <a:pt x="4223" y="626"/>
                    <a:pt x="4235" y="626"/>
                  </a:cubicBezTo>
                  <a:cubicBezTo>
                    <a:pt x="4278" y="626"/>
                    <a:pt x="4318" y="654"/>
                    <a:pt x="4332" y="696"/>
                  </a:cubicBezTo>
                  <a:cubicBezTo>
                    <a:pt x="4352" y="749"/>
                    <a:pt x="4322" y="808"/>
                    <a:pt x="4269" y="826"/>
                  </a:cubicBezTo>
                  <a:cubicBezTo>
                    <a:pt x="4200" y="849"/>
                    <a:pt x="3379" y="1130"/>
                    <a:pt x="2414" y="1418"/>
                  </a:cubicBezTo>
                  <a:lnTo>
                    <a:pt x="2414" y="1421"/>
                  </a:lnTo>
                  <a:cubicBezTo>
                    <a:pt x="1958" y="2375"/>
                    <a:pt x="301" y="5497"/>
                    <a:pt x="61" y="5949"/>
                  </a:cubicBezTo>
                  <a:cubicBezTo>
                    <a:pt x="259" y="6240"/>
                    <a:pt x="531" y="6389"/>
                    <a:pt x="791" y="6464"/>
                  </a:cubicBezTo>
                  <a:cubicBezTo>
                    <a:pt x="1302" y="5573"/>
                    <a:pt x="3562" y="1675"/>
                    <a:pt x="4234" y="1233"/>
                  </a:cubicBezTo>
                  <a:cubicBezTo>
                    <a:pt x="4995" y="735"/>
                    <a:pt x="4366" y="3"/>
                    <a:pt x="4366" y="1"/>
                  </a:cubicBez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9" name="Google Shape;1489;p40"/>
            <p:cNvSpPr/>
            <p:nvPr/>
          </p:nvSpPr>
          <p:spPr>
            <a:xfrm>
              <a:off x="3586086" y="-692401"/>
              <a:ext cx="521071" cy="340981"/>
            </a:xfrm>
            <a:custGeom>
              <a:rect b="b" l="l" r="r" t="t"/>
              <a:pathLst>
                <a:path extrusionOk="0" h="2291" w="3501">
                  <a:moveTo>
                    <a:pt x="0" y="0"/>
                  </a:moveTo>
                  <a:lnTo>
                    <a:pt x="0" y="0"/>
                  </a:lnTo>
                  <a:cubicBezTo>
                    <a:pt x="2" y="294"/>
                    <a:pt x="3" y="611"/>
                    <a:pt x="6" y="947"/>
                  </a:cubicBezTo>
                  <a:cubicBezTo>
                    <a:pt x="37" y="980"/>
                    <a:pt x="1231" y="2291"/>
                    <a:pt x="2240" y="2291"/>
                  </a:cubicBezTo>
                  <a:cubicBezTo>
                    <a:pt x="2256" y="2291"/>
                    <a:pt x="2271" y="2290"/>
                    <a:pt x="2287" y="2290"/>
                  </a:cubicBezTo>
                  <a:cubicBezTo>
                    <a:pt x="2564" y="2279"/>
                    <a:pt x="3004" y="2155"/>
                    <a:pt x="3501" y="1977"/>
                  </a:cubicBezTo>
                  <a:cubicBezTo>
                    <a:pt x="3094" y="1827"/>
                    <a:pt x="2725" y="1637"/>
                    <a:pt x="2392" y="1416"/>
                  </a:cubicBezTo>
                  <a:cubicBezTo>
                    <a:pt x="2202" y="1469"/>
                    <a:pt x="2049" y="1500"/>
                    <a:pt x="1946" y="1500"/>
                  </a:cubicBezTo>
                  <a:cubicBezTo>
                    <a:pt x="1921" y="1500"/>
                    <a:pt x="1898" y="1498"/>
                    <a:pt x="1879" y="1494"/>
                  </a:cubicBezTo>
                  <a:cubicBezTo>
                    <a:pt x="1388" y="1401"/>
                    <a:pt x="371" y="385"/>
                    <a:pt x="0" y="0"/>
                  </a:cubicBez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40"/>
            <p:cNvSpPr/>
            <p:nvPr/>
          </p:nvSpPr>
          <p:spPr>
            <a:xfrm>
              <a:off x="4049559" y="-731694"/>
              <a:ext cx="539973" cy="286210"/>
            </a:xfrm>
            <a:custGeom>
              <a:rect b="b" l="l" r="r" t="t"/>
              <a:pathLst>
                <a:path extrusionOk="0" h="1923" w="3628">
                  <a:moveTo>
                    <a:pt x="3488" y="1"/>
                  </a:moveTo>
                  <a:cubicBezTo>
                    <a:pt x="3488" y="1"/>
                    <a:pt x="1422" y="941"/>
                    <a:pt x="0" y="1449"/>
                  </a:cubicBezTo>
                  <a:cubicBezTo>
                    <a:pt x="73" y="1488"/>
                    <a:pt x="146" y="1527"/>
                    <a:pt x="220" y="1561"/>
                  </a:cubicBezTo>
                  <a:cubicBezTo>
                    <a:pt x="540" y="1716"/>
                    <a:pt x="870" y="1835"/>
                    <a:pt x="1205" y="1923"/>
                  </a:cubicBezTo>
                  <a:cubicBezTo>
                    <a:pt x="2272" y="1482"/>
                    <a:pt x="3356" y="950"/>
                    <a:pt x="3598" y="831"/>
                  </a:cubicBezTo>
                  <a:cubicBezTo>
                    <a:pt x="3628" y="540"/>
                    <a:pt x="3572" y="251"/>
                    <a:pt x="3488" y="1"/>
                  </a:cubicBez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1" name="Google Shape;1491;p40"/>
            <p:cNvSpPr/>
            <p:nvPr/>
          </p:nvSpPr>
          <p:spPr>
            <a:xfrm>
              <a:off x="4598611" y="-886482"/>
              <a:ext cx="395603" cy="210453"/>
            </a:xfrm>
            <a:custGeom>
              <a:rect b="b" l="l" r="r" t="t"/>
              <a:pathLst>
                <a:path extrusionOk="0" h="1414" w="2658">
                  <a:moveTo>
                    <a:pt x="2100" y="1"/>
                  </a:moveTo>
                  <a:cubicBezTo>
                    <a:pt x="1778" y="45"/>
                    <a:pt x="1312" y="154"/>
                    <a:pt x="1213" y="386"/>
                  </a:cubicBezTo>
                  <a:cubicBezTo>
                    <a:pt x="1095" y="659"/>
                    <a:pt x="362" y="889"/>
                    <a:pt x="0" y="988"/>
                  </a:cubicBezTo>
                  <a:cubicBezTo>
                    <a:pt x="35" y="1094"/>
                    <a:pt x="65" y="1203"/>
                    <a:pt x="87" y="1319"/>
                  </a:cubicBezTo>
                  <a:cubicBezTo>
                    <a:pt x="167" y="1342"/>
                    <a:pt x="444" y="1413"/>
                    <a:pt x="748" y="1413"/>
                  </a:cubicBezTo>
                  <a:cubicBezTo>
                    <a:pt x="860" y="1413"/>
                    <a:pt x="976" y="1404"/>
                    <a:pt x="1086" y="1378"/>
                  </a:cubicBezTo>
                  <a:cubicBezTo>
                    <a:pt x="1424" y="1304"/>
                    <a:pt x="1763" y="1104"/>
                    <a:pt x="1935" y="950"/>
                  </a:cubicBezTo>
                  <a:cubicBezTo>
                    <a:pt x="1977" y="910"/>
                    <a:pt x="1999" y="884"/>
                    <a:pt x="2012" y="867"/>
                  </a:cubicBezTo>
                  <a:cubicBezTo>
                    <a:pt x="1995" y="867"/>
                    <a:pt x="1980" y="868"/>
                    <a:pt x="1963" y="871"/>
                  </a:cubicBezTo>
                  <a:lnTo>
                    <a:pt x="1854" y="884"/>
                  </a:lnTo>
                  <a:cubicBezTo>
                    <a:pt x="1833" y="887"/>
                    <a:pt x="1825" y="887"/>
                    <a:pt x="1818" y="887"/>
                  </a:cubicBezTo>
                  <a:lnTo>
                    <a:pt x="1814" y="887"/>
                  </a:lnTo>
                  <a:cubicBezTo>
                    <a:pt x="1656" y="911"/>
                    <a:pt x="1604" y="949"/>
                    <a:pt x="1593" y="960"/>
                  </a:cubicBezTo>
                  <a:cubicBezTo>
                    <a:pt x="1578" y="999"/>
                    <a:pt x="1540" y="1024"/>
                    <a:pt x="1499" y="1024"/>
                  </a:cubicBezTo>
                  <a:cubicBezTo>
                    <a:pt x="1493" y="1024"/>
                    <a:pt x="1487" y="1023"/>
                    <a:pt x="1481" y="1022"/>
                  </a:cubicBezTo>
                  <a:cubicBezTo>
                    <a:pt x="1424" y="1013"/>
                    <a:pt x="1386" y="960"/>
                    <a:pt x="1397" y="903"/>
                  </a:cubicBezTo>
                  <a:cubicBezTo>
                    <a:pt x="1397" y="898"/>
                    <a:pt x="1399" y="894"/>
                    <a:pt x="1399" y="891"/>
                  </a:cubicBezTo>
                  <a:cubicBezTo>
                    <a:pt x="1357" y="840"/>
                    <a:pt x="1336" y="767"/>
                    <a:pt x="1347" y="686"/>
                  </a:cubicBezTo>
                  <a:cubicBezTo>
                    <a:pt x="1359" y="566"/>
                    <a:pt x="1430" y="450"/>
                    <a:pt x="1533" y="377"/>
                  </a:cubicBezTo>
                  <a:cubicBezTo>
                    <a:pt x="1586" y="341"/>
                    <a:pt x="1677" y="310"/>
                    <a:pt x="1740" y="289"/>
                  </a:cubicBezTo>
                  <a:cubicBezTo>
                    <a:pt x="1862" y="251"/>
                    <a:pt x="2018" y="212"/>
                    <a:pt x="2172" y="184"/>
                  </a:cubicBezTo>
                  <a:cubicBezTo>
                    <a:pt x="2323" y="153"/>
                    <a:pt x="2470" y="129"/>
                    <a:pt x="2565" y="121"/>
                  </a:cubicBezTo>
                  <a:cubicBezTo>
                    <a:pt x="2594" y="120"/>
                    <a:pt x="2617" y="117"/>
                    <a:pt x="2636" y="117"/>
                  </a:cubicBezTo>
                  <a:cubicBezTo>
                    <a:pt x="2651" y="117"/>
                    <a:pt x="2657" y="114"/>
                    <a:pt x="2657" y="114"/>
                  </a:cubicBezTo>
                  <a:cubicBezTo>
                    <a:pt x="2653" y="111"/>
                    <a:pt x="2635" y="72"/>
                    <a:pt x="2583" y="47"/>
                  </a:cubicBezTo>
                  <a:cubicBezTo>
                    <a:pt x="2575" y="43"/>
                    <a:pt x="2505" y="21"/>
                    <a:pt x="2189" y="4"/>
                  </a:cubicBezTo>
                  <a:cubicBezTo>
                    <a:pt x="2161" y="3"/>
                    <a:pt x="2132" y="3"/>
                    <a:pt x="2100" y="1"/>
                  </a:cubicBezTo>
                  <a:close/>
                </a:path>
              </a:pathLst>
            </a:custGeom>
            <a:solidFill>
              <a:srgbClr val="E199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2" name="Google Shape;1492;p40"/>
            <p:cNvSpPr/>
            <p:nvPr/>
          </p:nvSpPr>
          <p:spPr>
            <a:xfrm>
              <a:off x="3456451" y="-1877576"/>
              <a:ext cx="80966" cy="194974"/>
            </a:xfrm>
            <a:custGeom>
              <a:rect b="b" l="l" r="r" t="t"/>
              <a:pathLst>
                <a:path extrusionOk="0" h="1310" w="544">
                  <a:moveTo>
                    <a:pt x="137" y="0"/>
                  </a:moveTo>
                  <a:cubicBezTo>
                    <a:pt x="118" y="0"/>
                    <a:pt x="98" y="6"/>
                    <a:pt x="81" y="17"/>
                  </a:cubicBezTo>
                  <a:cubicBezTo>
                    <a:pt x="33" y="46"/>
                    <a:pt x="17" y="110"/>
                    <a:pt x="49" y="159"/>
                  </a:cubicBezTo>
                  <a:cubicBezTo>
                    <a:pt x="158" y="335"/>
                    <a:pt x="329" y="664"/>
                    <a:pt x="318" y="804"/>
                  </a:cubicBezTo>
                  <a:cubicBezTo>
                    <a:pt x="306" y="942"/>
                    <a:pt x="131" y="1079"/>
                    <a:pt x="64" y="1119"/>
                  </a:cubicBezTo>
                  <a:cubicBezTo>
                    <a:pt x="16" y="1148"/>
                    <a:pt x="1" y="1213"/>
                    <a:pt x="30" y="1261"/>
                  </a:cubicBezTo>
                  <a:cubicBezTo>
                    <a:pt x="50" y="1293"/>
                    <a:pt x="84" y="1310"/>
                    <a:pt x="118" y="1310"/>
                  </a:cubicBezTo>
                  <a:cubicBezTo>
                    <a:pt x="137" y="1310"/>
                    <a:pt x="155" y="1305"/>
                    <a:pt x="172" y="1295"/>
                  </a:cubicBezTo>
                  <a:cubicBezTo>
                    <a:pt x="206" y="1274"/>
                    <a:pt x="503" y="1087"/>
                    <a:pt x="523" y="818"/>
                  </a:cubicBezTo>
                  <a:cubicBezTo>
                    <a:pt x="543" y="566"/>
                    <a:pt x="257" y="101"/>
                    <a:pt x="225" y="49"/>
                  </a:cubicBezTo>
                  <a:cubicBezTo>
                    <a:pt x="205" y="18"/>
                    <a:pt x="171" y="0"/>
                    <a:pt x="137" y="0"/>
                  </a:cubicBezTo>
                  <a:close/>
                </a:path>
              </a:pathLst>
            </a:custGeom>
            <a:solidFill>
              <a:srgbClr val="3C111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3" name="Google Shape;1493;p40"/>
            <p:cNvSpPr/>
            <p:nvPr/>
          </p:nvSpPr>
          <p:spPr>
            <a:xfrm>
              <a:off x="3482497" y="-2091452"/>
              <a:ext cx="122194" cy="56260"/>
            </a:xfrm>
            <a:custGeom>
              <a:rect b="b" l="l" r="r" t="t"/>
              <a:pathLst>
                <a:path extrusionOk="0" h="378" w="821">
                  <a:moveTo>
                    <a:pt x="459" y="1"/>
                  </a:moveTo>
                  <a:cubicBezTo>
                    <a:pt x="252" y="1"/>
                    <a:pt x="66" y="170"/>
                    <a:pt x="43" y="191"/>
                  </a:cubicBezTo>
                  <a:cubicBezTo>
                    <a:pt x="3" y="230"/>
                    <a:pt x="1" y="297"/>
                    <a:pt x="40" y="336"/>
                  </a:cubicBezTo>
                  <a:cubicBezTo>
                    <a:pt x="61" y="358"/>
                    <a:pt x="89" y="369"/>
                    <a:pt x="116" y="369"/>
                  </a:cubicBezTo>
                  <a:cubicBezTo>
                    <a:pt x="142" y="369"/>
                    <a:pt x="167" y="359"/>
                    <a:pt x="187" y="340"/>
                  </a:cubicBezTo>
                  <a:cubicBezTo>
                    <a:pt x="225" y="302"/>
                    <a:pt x="352" y="206"/>
                    <a:pt x="457" y="206"/>
                  </a:cubicBezTo>
                  <a:cubicBezTo>
                    <a:pt x="466" y="206"/>
                    <a:pt x="474" y="207"/>
                    <a:pt x="483" y="208"/>
                  </a:cubicBezTo>
                  <a:cubicBezTo>
                    <a:pt x="500" y="210"/>
                    <a:pt x="558" y="220"/>
                    <a:pt x="610" y="321"/>
                  </a:cubicBezTo>
                  <a:cubicBezTo>
                    <a:pt x="628" y="356"/>
                    <a:pt x="665" y="377"/>
                    <a:pt x="701" y="377"/>
                  </a:cubicBezTo>
                  <a:cubicBezTo>
                    <a:pt x="717" y="377"/>
                    <a:pt x="734" y="373"/>
                    <a:pt x="749" y="366"/>
                  </a:cubicBezTo>
                  <a:cubicBezTo>
                    <a:pt x="800" y="340"/>
                    <a:pt x="820" y="277"/>
                    <a:pt x="794" y="226"/>
                  </a:cubicBezTo>
                  <a:cubicBezTo>
                    <a:pt x="711" y="68"/>
                    <a:pt x="597" y="18"/>
                    <a:pt x="516" y="5"/>
                  </a:cubicBezTo>
                  <a:cubicBezTo>
                    <a:pt x="497" y="2"/>
                    <a:pt x="478" y="1"/>
                    <a:pt x="459" y="1"/>
                  </a:cubicBezTo>
                  <a:close/>
                </a:path>
              </a:pathLst>
            </a:custGeom>
            <a:solidFill>
              <a:srgbClr val="3C111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4" name="Google Shape;1494;p40"/>
            <p:cNvSpPr/>
            <p:nvPr/>
          </p:nvSpPr>
          <p:spPr>
            <a:xfrm>
              <a:off x="3193460" y="-2067787"/>
              <a:ext cx="128742" cy="71143"/>
            </a:xfrm>
            <a:custGeom>
              <a:rect b="b" l="l" r="r" t="t"/>
              <a:pathLst>
                <a:path extrusionOk="0" h="478" w="865">
                  <a:moveTo>
                    <a:pt x="505" y="0"/>
                  </a:moveTo>
                  <a:cubicBezTo>
                    <a:pt x="345" y="0"/>
                    <a:pt x="188" y="103"/>
                    <a:pt x="35" y="312"/>
                  </a:cubicBezTo>
                  <a:cubicBezTo>
                    <a:pt x="1" y="358"/>
                    <a:pt x="10" y="422"/>
                    <a:pt x="57" y="456"/>
                  </a:cubicBezTo>
                  <a:cubicBezTo>
                    <a:pt x="76" y="471"/>
                    <a:pt x="97" y="477"/>
                    <a:pt x="117" y="477"/>
                  </a:cubicBezTo>
                  <a:cubicBezTo>
                    <a:pt x="149" y="477"/>
                    <a:pt x="180" y="463"/>
                    <a:pt x="201" y="436"/>
                  </a:cubicBezTo>
                  <a:cubicBezTo>
                    <a:pt x="311" y="286"/>
                    <a:pt x="416" y="208"/>
                    <a:pt x="508" y="208"/>
                  </a:cubicBezTo>
                  <a:cubicBezTo>
                    <a:pt x="597" y="212"/>
                    <a:pt x="657" y="303"/>
                    <a:pt x="659" y="307"/>
                  </a:cubicBezTo>
                  <a:cubicBezTo>
                    <a:pt x="678" y="338"/>
                    <a:pt x="712" y="357"/>
                    <a:pt x="748" y="357"/>
                  </a:cubicBezTo>
                  <a:cubicBezTo>
                    <a:pt x="765" y="357"/>
                    <a:pt x="784" y="352"/>
                    <a:pt x="800" y="342"/>
                  </a:cubicBezTo>
                  <a:cubicBezTo>
                    <a:pt x="849" y="312"/>
                    <a:pt x="865" y="249"/>
                    <a:pt x="837" y="200"/>
                  </a:cubicBezTo>
                  <a:cubicBezTo>
                    <a:pt x="832" y="192"/>
                    <a:pt x="722" y="11"/>
                    <a:pt x="519" y="0"/>
                  </a:cubicBezTo>
                  <a:cubicBezTo>
                    <a:pt x="515" y="0"/>
                    <a:pt x="510" y="0"/>
                    <a:pt x="505" y="0"/>
                  </a:cubicBezTo>
                  <a:close/>
                </a:path>
              </a:pathLst>
            </a:custGeom>
            <a:solidFill>
              <a:srgbClr val="3C111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40"/>
            <p:cNvSpPr/>
            <p:nvPr/>
          </p:nvSpPr>
          <p:spPr>
            <a:xfrm>
              <a:off x="3247338" y="-1978337"/>
              <a:ext cx="55515" cy="50157"/>
            </a:xfrm>
            <a:custGeom>
              <a:rect b="b" l="l" r="r" t="t"/>
              <a:pathLst>
                <a:path extrusionOk="0" h="337" w="373">
                  <a:moveTo>
                    <a:pt x="185" y="0"/>
                  </a:moveTo>
                  <a:cubicBezTo>
                    <a:pt x="112" y="0"/>
                    <a:pt x="45" y="50"/>
                    <a:pt x="24" y="124"/>
                  </a:cubicBezTo>
                  <a:cubicBezTo>
                    <a:pt x="0" y="214"/>
                    <a:pt x="52" y="306"/>
                    <a:pt x="142" y="330"/>
                  </a:cubicBezTo>
                  <a:cubicBezTo>
                    <a:pt x="156" y="334"/>
                    <a:pt x="171" y="336"/>
                    <a:pt x="186" y="336"/>
                  </a:cubicBezTo>
                  <a:cubicBezTo>
                    <a:pt x="260" y="336"/>
                    <a:pt x="328" y="287"/>
                    <a:pt x="348" y="213"/>
                  </a:cubicBezTo>
                  <a:cubicBezTo>
                    <a:pt x="373" y="123"/>
                    <a:pt x="320" y="30"/>
                    <a:pt x="230" y="6"/>
                  </a:cubicBezTo>
                  <a:cubicBezTo>
                    <a:pt x="215" y="2"/>
                    <a:pt x="200" y="0"/>
                    <a:pt x="185" y="0"/>
                  </a:cubicBezTo>
                  <a:close/>
                </a:path>
              </a:pathLst>
            </a:custGeom>
            <a:solidFill>
              <a:srgbClr val="3C111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6" name="Google Shape;1496;p40"/>
            <p:cNvSpPr/>
            <p:nvPr/>
          </p:nvSpPr>
          <p:spPr>
            <a:xfrm>
              <a:off x="3512860" y="-1978337"/>
              <a:ext cx="55664" cy="50157"/>
            </a:xfrm>
            <a:custGeom>
              <a:rect b="b" l="l" r="r" t="t"/>
              <a:pathLst>
                <a:path extrusionOk="0" h="337" w="374">
                  <a:moveTo>
                    <a:pt x="187" y="1"/>
                  </a:moveTo>
                  <a:cubicBezTo>
                    <a:pt x="113" y="1"/>
                    <a:pt x="46" y="49"/>
                    <a:pt x="25" y="124"/>
                  </a:cubicBezTo>
                  <a:cubicBezTo>
                    <a:pt x="1" y="214"/>
                    <a:pt x="53" y="306"/>
                    <a:pt x="142" y="330"/>
                  </a:cubicBezTo>
                  <a:cubicBezTo>
                    <a:pt x="157" y="334"/>
                    <a:pt x="172" y="336"/>
                    <a:pt x="187" y="336"/>
                  </a:cubicBezTo>
                  <a:cubicBezTo>
                    <a:pt x="261" y="336"/>
                    <a:pt x="328" y="287"/>
                    <a:pt x="348" y="213"/>
                  </a:cubicBezTo>
                  <a:cubicBezTo>
                    <a:pt x="373" y="123"/>
                    <a:pt x="320" y="31"/>
                    <a:pt x="231" y="6"/>
                  </a:cubicBezTo>
                  <a:cubicBezTo>
                    <a:pt x="216" y="3"/>
                    <a:pt x="201" y="1"/>
                    <a:pt x="187" y="1"/>
                  </a:cubicBezTo>
                  <a:close/>
                </a:path>
              </a:pathLst>
            </a:custGeom>
            <a:solidFill>
              <a:srgbClr val="3C111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7" name="Google Shape;1497;p40"/>
            <p:cNvSpPr/>
            <p:nvPr/>
          </p:nvSpPr>
          <p:spPr>
            <a:xfrm>
              <a:off x="3373699" y="-1611905"/>
              <a:ext cx="157319" cy="38548"/>
            </a:xfrm>
            <a:custGeom>
              <a:rect b="b" l="l" r="r" t="t"/>
              <a:pathLst>
                <a:path extrusionOk="0" h="259" w="1057">
                  <a:moveTo>
                    <a:pt x="950" y="1"/>
                  </a:moveTo>
                  <a:cubicBezTo>
                    <a:pt x="949" y="1"/>
                    <a:pt x="947" y="1"/>
                    <a:pt x="945" y="1"/>
                  </a:cubicBezTo>
                  <a:cubicBezTo>
                    <a:pt x="660" y="13"/>
                    <a:pt x="1" y="53"/>
                    <a:pt x="1" y="53"/>
                  </a:cubicBezTo>
                  <a:lnTo>
                    <a:pt x="12" y="259"/>
                  </a:lnTo>
                  <a:cubicBezTo>
                    <a:pt x="12" y="259"/>
                    <a:pt x="671" y="220"/>
                    <a:pt x="954" y="207"/>
                  </a:cubicBezTo>
                  <a:cubicBezTo>
                    <a:pt x="1012" y="205"/>
                    <a:pt x="1056" y="157"/>
                    <a:pt x="1053" y="100"/>
                  </a:cubicBezTo>
                  <a:cubicBezTo>
                    <a:pt x="1051" y="44"/>
                    <a:pt x="1004" y="1"/>
                    <a:pt x="950" y="1"/>
                  </a:cubicBezTo>
                  <a:close/>
                </a:path>
              </a:pathLst>
            </a:custGeom>
            <a:solidFill>
              <a:srgbClr val="3C111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98" name="Google Shape;1498;p40"/>
          <p:cNvGrpSpPr/>
          <p:nvPr/>
        </p:nvGrpSpPr>
        <p:grpSpPr>
          <a:xfrm rot="-867907">
            <a:off x="1929760" y="4608281"/>
            <a:ext cx="143975" cy="256365"/>
            <a:chOff x="2157276" y="1521031"/>
            <a:chExt cx="173569" cy="309061"/>
          </a:xfrm>
        </p:grpSpPr>
        <p:sp>
          <p:nvSpPr>
            <p:cNvPr id="1499" name="Google Shape;1499;p40"/>
            <p:cNvSpPr/>
            <p:nvPr/>
          </p:nvSpPr>
          <p:spPr>
            <a:xfrm>
              <a:off x="2157276" y="1521031"/>
              <a:ext cx="173569" cy="309061"/>
            </a:xfrm>
            <a:custGeom>
              <a:rect b="b" l="l" r="r" t="t"/>
              <a:pathLst>
                <a:path extrusionOk="0" h="9886" w="5552">
                  <a:moveTo>
                    <a:pt x="2020" y="550"/>
                  </a:moveTo>
                  <a:cubicBezTo>
                    <a:pt x="2279" y="550"/>
                    <a:pt x="2535" y="623"/>
                    <a:pt x="2761" y="765"/>
                  </a:cubicBezTo>
                  <a:cubicBezTo>
                    <a:pt x="3081" y="964"/>
                    <a:pt x="3303" y="1274"/>
                    <a:pt x="3388" y="1637"/>
                  </a:cubicBezTo>
                  <a:lnTo>
                    <a:pt x="4010" y="4324"/>
                  </a:lnTo>
                  <a:cubicBezTo>
                    <a:pt x="3855" y="4291"/>
                    <a:pt x="3692" y="4276"/>
                    <a:pt x="3525" y="4276"/>
                  </a:cubicBezTo>
                  <a:cubicBezTo>
                    <a:pt x="2750" y="4276"/>
                    <a:pt x="1881" y="4603"/>
                    <a:pt x="1306" y="5089"/>
                  </a:cubicBezTo>
                  <a:lnTo>
                    <a:pt x="652" y="2270"/>
                  </a:lnTo>
                  <a:cubicBezTo>
                    <a:pt x="568" y="1908"/>
                    <a:pt x="632" y="1531"/>
                    <a:pt x="832" y="1213"/>
                  </a:cubicBezTo>
                  <a:cubicBezTo>
                    <a:pt x="1031" y="894"/>
                    <a:pt x="1340" y="671"/>
                    <a:pt x="1703" y="587"/>
                  </a:cubicBezTo>
                  <a:cubicBezTo>
                    <a:pt x="1808" y="562"/>
                    <a:pt x="1915" y="550"/>
                    <a:pt x="2020" y="550"/>
                  </a:cubicBezTo>
                  <a:close/>
                  <a:moveTo>
                    <a:pt x="4103" y="4726"/>
                  </a:moveTo>
                  <a:lnTo>
                    <a:pt x="4774" y="7615"/>
                  </a:lnTo>
                  <a:cubicBezTo>
                    <a:pt x="4948" y="8369"/>
                    <a:pt x="4477" y="9125"/>
                    <a:pt x="3723" y="9299"/>
                  </a:cubicBezTo>
                  <a:cubicBezTo>
                    <a:pt x="3618" y="9323"/>
                    <a:pt x="3512" y="9335"/>
                    <a:pt x="3407" y="9335"/>
                  </a:cubicBezTo>
                  <a:cubicBezTo>
                    <a:pt x="3147" y="9335"/>
                    <a:pt x="2892" y="9262"/>
                    <a:pt x="2665" y="9121"/>
                  </a:cubicBezTo>
                  <a:cubicBezTo>
                    <a:pt x="2346" y="8922"/>
                    <a:pt x="2124" y="8611"/>
                    <a:pt x="2039" y="8249"/>
                  </a:cubicBezTo>
                  <a:lnTo>
                    <a:pt x="1391" y="5454"/>
                  </a:lnTo>
                  <a:cubicBezTo>
                    <a:pt x="1773" y="5212"/>
                    <a:pt x="2140" y="4978"/>
                    <a:pt x="2595" y="4845"/>
                  </a:cubicBezTo>
                  <a:cubicBezTo>
                    <a:pt x="3111" y="4695"/>
                    <a:pt x="3593" y="4742"/>
                    <a:pt x="4103" y="4726"/>
                  </a:cubicBezTo>
                  <a:close/>
                  <a:moveTo>
                    <a:pt x="2022" y="1"/>
                  </a:moveTo>
                  <a:cubicBezTo>
                    <a:pt x="1876" y="1"/>
                    <a:pt x="1728" y="17"/>
                    <a:pt x="1579" y="52"/>
                  </a:cubicBezTo>
                  <a:cubicBezTo>
                    <a:pt x="1073" y="169"/>
                    <a:pt x="642" y="479"/>
                    <a:pt x="365" y="922"/>
                  </a:cubicBezTo>
                  <a:cubicBezTo>
                    <a:pt x="88" y="1367"/>
                    <a:pt x="1" y="1889"/>
                    <a:pt x="119" y="2395"/>
                  </a:cubicBezTo>
                  <a:lnTo>
                    <a:pt x="1503" y="8374"/>
                  </a:lnTo>
                  <a:cubicBezTo>
                    <a:pt x="1620" y="8880"/>
                    <a:pt x="1930" y="9312"/>
                    <a:pt x="2374" y="9588"/>
                  </a:cubicBezTo>
                  <a:cubicBezTo>
                    <a:pt x="2688" y="9785"/>
                    <a:pt x="3045" y="9886"/>
                    <a:pt x="3406" y="9886"/>
                  </a:cubicBezTo>
                  <a:cubicBezTo>
                    <a:pt x="3552" y="9886"/>
                    <a:pt x="3701" y="9869"/>
                    <a:pt x="3847" y="9835"/>
                  </a:cubicBezTo>
                  <a:cubicBezTo>
                    <a:pt x="4896" y="9590"/>
                    <a:pt x="5552" y="8541"/>
                    <a:pt x="5309" y="7490"/>
                  </a:cubicBezTo>
                  <a:lnTo>
                    <a:pt x="3924" y="1513"/>
                  </a:lnTo>
                  <a:cubicBezTo>
                    <a:pt x="3715" y="612"/>
                    <a:pt x="2910" y="1"/>
                    <a:pt x="20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0" name="Google Shape;1500;p40"/>
            <p:cNvSpPr/>
            <p:nvPr/>
          </p:nvSpPr>
          <p:spPr>
            <a:xfrm>
              <a:off x="2185724" y="1563202"/>
              <a:ext cx="21759" cy="19977"/>
            </a:xfrm>
            <a:custGeom>
              <a:rect b="b" l="l" r="r" t="t"/>
              <a:pathLst>
                <a:path extrusionOk="0" h="639" w="696">
                  <a:moveTo>
                    <a:pt x="314" y="155"/>
                  </a:moveTo>
                  <a:cubicBezTo>
                    <a:pt x="373" y="155"/>
                    <a:pt x="430" y="171"/>
                    <a:pt x="466" y="222"/>
                  </a:cubicBezTo>
                  <a:cubicBezTo>
                    <a:pt x="522" y="297"/>
                    <a:pt x="492" y="425"/>
                    <a:pt x="411" y="471"/>
                  </a:cubicBezTo>
                  <a:cubicBezTo>
                    <a:pt x="390" y="482"/>
                    <a:pt x="365" y="488"/>
                    <a:pt x="340" y="488"/>
                  </a:cubicBezTo>
                  <a:cubicBezTo>
                    <a:pt x="269" y="488"/>
                    <a:pt x="195" y="443"/>
                    <a:pt x="177" y="375"/>
                  </a:cubicBezTo>
                  <a:cubicBezTo>
                    <a:pt x="151" y="276"/>
                    <a:pt x="232" y="195"/>
                    <a:pt x="313" y="156"/>
                  </a:cubicBezTo>
                  <a:cubicBezTo>
                    <a:pt x="313" y="156"/>
                    <a:pt x="313" y="155"/>
                    <a:pt x="314" y="155"/>
                  </a:cubicBezTo>
                  <a:close/>
                  <a:moveTo>
                    <a:pt x="321" y="0"/>
                  </a:moveTo>
                  <a:cubicBezTo>
                    <a:pt x="251" y="0"/>
                    <a:pt x="182" y="24"/>
                    <a:pt x="129" y="77"/>
                  </a:cubicBezTo>
                  <a:cubicBezTo>
                    <a:pt x="118" y="88"/>
                    <a:pt x="115" y="103"/>
                    <a:pt x="115" y="117"/>
                  </a:cubicBezTo>
                  <a:cubicBezTo>
                    <a:pt x="37" y="193"/>
                    <a:pt x="1" y="316"/>
                    <a:pt x="33" y="425"/>
                  </a:cubicBezTo>
                  <a:cubicBezTo>
                    <a:pt x="73" y="556"/>
                    <a:pt x="208" y="639"/>
                    <a:pt x="342" y="639"/>
                  </a:cubicBezTo>
                  <a:cubicBezTo>
                    <a:pt x="385" y="639"/>
                    <a:pt x="428" y="630"/>
                    <a:pt x="467" y="612"/>
                  </a:cubicBezTo>
                  <a:cubicBezTo>
                    <a:pt x="630" y="536"/>
                    <a:pt x="695" y="320"/>
                    <a:pt x="608" y="164"/>
                  </a:cubicBezTo>
                  <a:cubicBezTo>
                    <a:pt x="551" y="62"/>
                    <a:pt x="435" y="0"/>
                    <a:pt x="3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1" name="Google Shape;1501;p40"/>
            <p:cNvSpPr/>
            <p:nvPr/>
          </p:nvSpPr>
          <p:spPr>
            <a:xfrm>
              <a:off x="2187818" y="1592995"/>
              <a:ext cx="17382" cy="27323"/>
            </a:xfrm>
            <a:custGeom>
              <a:rect b="b" l="l" r="r" t="t"/>
              <a:pathLst>
                <a:path extrusionOk="0" h="874" w="556">
                  <a:moveTo>
                    <a:pt x="239" y="159"/>
                  </a:moveTo>
                  <a:cubicBezTo>
                    <a:pt x="261" y="159"/>
                    <a:pt x="285" y="168"/>
                    <a:pt x="307" y="189"/>
                  </a:cubicBezTo>
                  <a:cubicBezTo>
                    <a:pt x="356" y="233"/>
                    <a:pt x="363" y="315"/>
                    <a:pt x="363" y="374"/>
                  </a:cubicBezTo>
                  <a:cubicBezTo>
                    <a:pt x="362" y="455"/>
                    <a:pt x="349" y="644"/>
                    <a:pt x="274" y="689"/>
                  </a:cubicBezTo>
                  <a:cubicBezTo>
                    <a:pt x="261" y="709"/>
                    <a:pt x="247" y="719"/>
                    <a:pt x="234" y="719"/>
                  </a:cubicBezTo>
                  <a:cubicBezTo>
                    <a:pt x="215" y="719"/>
                    <a:pt x="196" y="698"/>
                    <a:pt x="179" y="656"/>
                  </a:cubicBezTo>
                  <a:lnTo>
                    <a:pt x="170" y="617"/>
                  </a:lnTo>
                  <a:cubicBezTo>
                    <a:pt x="157" y="567"/>
                    <a:pt x="158" y="494"/>
                    <a:pt x="155" y="441"/>
                  </a:cubicBezTo>
                  <a:cubicBezTo>
                    <a:pt x="150" y="364"/>
                    <a:pt x="157" y="288"/>
                    <a:pt x="158" y="212"/>
                  </a:cubicBezTo>
                  <a:cubicBezTo>
                    <a:pt x="176" y="180"/>
                    <a:pt x="206" y="159"/>
                    <a:pt x="239" y="159"/>
                  </a:cubicBezTo>
                  <a:close/>
                  <a:moveTo>
                    <a:pt x="235" y="1"/>
                  </a:moveTo>
                  <a:cubicBezTo>
                    <a:pt x="113" y="1"/>
                    <a:pt x="1" y="96"/>
                    <a:pt x="27" y="232"/>
                  </a:cubicBezTo>
                  <a:cubicBezTo>
                    <a:pt x="9" y="333"/>
                    <a:pt x="9" y="439"/>
                    <a:pt x="17" y="540"/>
                  </a:cubicBezTo>
                  <a:cubicBezTo>
                    <a:pt x="24" y="633"/>
                    <a:pt x="29" y="743"/>
                    <a:pt x="97" y="814"/>
                  </a:cubicBezTo>
                  <a:cubicBezTo>
                    <a:pt x="139" y="856"/>
                    <a:pt x="182" y="874"/>
                    <a:pt x="225" y="874"/>
                  </a:cubicBezTo>
                  <a:cubicBezTo>
                    <a:pt x="344" y="874"/>
                    <a:pt x="455" y="736"/>
                    <a:pt x="483" y="618"/>
                  </a:cubicBezTo>
                  <a:cubicBezTo>
                    <a:pt x="528" y="421"/>
                    <a:pt x="556" y="135"/>
                    <a:pt x="340" y="26"/>
                  </a:cubicBezTo>
                  <a:cubicBezTo>
                    <a:pt x="306" y="9"/>
                    <a:pt x="270" y="1"/>
                    <a:pt x="2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2" name="Google Shape;1502;p40"/>
            <p:cNvSpPr/>
            <p:nvPr/>
          </p:nvSpPr>
          <p:spPr>
            <a:xfrm>
              <a:off x="2262064" y="1699315"/>
              <a:ext cx="15225" cy="5752"/>
            </a:xfrm>
            <a:custGeom>
              <a:rect b="b" l="l" r="r" t="t"/>
              <a:pathLst>
                <a:path extrusionOk="0" h="184" w="487">
                  <a:moveTo>
                    <a:pt x="381" y="1"/>
                  </a:moveTo>
                  <a:cubicBezTo>
                    <a:pt x="284" y="1"/>
                    <a:pt x="188" y="20"/>
                    <a:pt x="91" y="37"/>
                  </a:cubicBezTo>
                  <a:cubicBezTo>
                    <a:pt x="0" y="52"/>
                    <a:pt x="33" y="184"/>
                    <a:pt x="118" y="184"/>
                  </a:cubicBezTo>
                  <a:cubicBezTo>
                    <a:pt x="122" y="184"/>
                    <a:pt x="127" y="183"/>
                    <a:pt x="132" y="182"/>
                  </a:cubicBezTo>
                  <a:cubicBezTo>
                    <a:pt x="232" y="167"/>
                    <a:pt x="330" y="154"/>
                    <a:pt x="424" y="119"/>
                  </a:cubicBezTo>
                  <a:cubicBezTo>
                    <a:pt x="487" y="96"/>
                    <a:pt x="479" y="3"/>
                    <a:pt x="409" y="1"/>
                  </a:cubicBezTo>
                  <a:cubicBezTo>
                    <a:pt x="399" y="1"/>
                    <a:pt x="390" y="1"/>
                    <a:pt x="3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3" name="Google Shape;1503;p40"/>
            <p:cNvSpPr/>
            <p:nvPr/>
          </p:nvSpPr>
          <p:spPr>
            <a:xfrm>
              <a:off x="2270442" y="1709600"/>
              <a:ext cx="8597" cy="4783"/>
            </a:xfrm>
            <a:custGeom>
              <a:rect b="b" l="l" r="r" t="t"/>
              <a:pathLst>
                <a:path extrusionOk="0" h="153" w="275">
                  <a:moveTo>
                    <a:pt x="183" y="1"/>
                  </a:moveTo>
                  <a:cubicBezTo>
                    <a:pt x="179" y="1"/>
                    <a:pt x="176" y="1"/>
                    <a:pt x="172" y="1"/>
                  </a:cubicBezTo>
                  <a:cubicBezTo>
                    <a:pt x="141" y="7"/>
                    <a:pt x="109" y="11"/>
                    <a:pt x="78" y="16"/>
                  </a:cubicBezTo>
                  <a:cubicBezTo>
                    <a:pt x="1" y="27"/>
                    <a:pt x="25" y="152"/>
                    <a:pt x="93" y="152"/>
                  </a:cubicBezTo>
                  <a:cubicBezTo>
                    <a:pt x="100" y="152"/>
                    <a:pt x="107" y="151"/>
                    <a:pt x="115" y="148"/>
                  </a:cubicBezTo>
                  <a:lnTo>
                    <a:pt x="205" y="117"/>
                  </a:lnTo>
                  <a:cubicBezTo>
                    <a:pt x="275" y="92"/>
                    <a:pt x="250" y="1"/>
                    <a:pt x="1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4" name="Google Shape;1504;p40"/>
            <p:cNvSpPr/>
            <p:nvPr/>
          </p:nvSpPr>
          <p:spPr>
            <a:xfrm>
              <a:off x="2175063" y="1538224"/>
              <a:ext cx="107668" cy="141900"/>
            </a:xfrm>
            <a:custGeom>
              <a:rect b="b" l="l" r="r" t="t"/>
              <a:pathLst>
                <a:path extrusionOk="0" h="4539" w="3444">
                  <a:moveTo>
                    <a:pt x="663" y="800"/>
                  </a:moveTo>
                  <a:cubicBezTo>
                    <a:pt x="776" y="800"/>
                    <a:pt x="892" y="861"/>
                    <a:pt x="950" y="965"/>
                  </a:cubicBezTo>
                  <a:cubicBezTo>
                    <a:pt x="1036" y="1119"/>
                    <a:pt x="971" y="1335"/>
                    <a:pt x="809" y="1412"/>
                  </a:cubicBezTo>
                  <a:cubicBezTo>
                    <a:pt x="769" y="1431"/>
                    <a:pt x="726" y="1440"/>
                    <a:pt x="682" y="1440"/>
                  </a:cubicBezTo>
                  <a:cubicBezTo>
                    <a:pt x="548" y="1440"/>
                    <a:pt x="413" y="1357"/>
                    <a:pt x="374" y="1225"/>
                  </a:cubicBezTo>
                  <a:cubicBezTo>
                    <a:pt x="342" y="1117"/>
                    <a:pt x="376" y="994"/>
                    <a:pt x="456" y="917"/>
                  </a:cubicBezTo>
                  <a:cubicBezTo>
                    <a:pt x="456" y="902"/>
                    <a:pt x="461" y="887"/>
                    <a:pt x="471" y="877"/>
                  </a:cubicBezTo>
                  <a:cubicBezTo>
                    <a:pt x="524" y="824"/>
                    <a:pt x="593" y="800"/>
                    <a:pt x="663" y="800"/>
                  </a:cubicBezTo>
                  <a:close/>
                  <a:moveTo>
                    <a:pt x="642" y="1753"/>
                  </a:moveTo>
                  <a:cubicBezTo>
                    <a:pt x="677" y="1753"/>
                    <a:pt x="713" y="1761"/>
                    <a:pt x="747" y="1778"/>
                  </a:cubicBezTo>
                  <a:cubicBezTo>
                    <a:pt x="964" y="1887"/>
                    <a:pt x="936" y="2173"/>
                    <a:pt x="890" y="2370"/>
                  </a:cubicBezTo>
                  <a:cubicBezTo>
                    <a:pt x="862" y="2488"/>
                    <a:pt x="751" y="2626"/>
                    <a:pt x="632" y="2626"/>
                  </a:cubicBezTo>
                  <a:cubicBezTo>
                    <a:pt x="589" y="2626"/>
                    <a:pt x="546" y="2608"/>
                    <a:pt x="504" y="2566"/>
                  </a:cubicBezTo>
                  <a:cubicBezTo>
                    <a:pt x="436" y="2495"/>
                    <a:pt x="431" y="2385"/>
                    <a:pt x="424" y="2292"/>
                  </a:cubicBezTo>
                  <a:cubicBezTo>
                    <a:pt x="416" y="2191"/>
                    <a:pt x="416" y="2085"/>
                    <a:pt x="432" y="1984"/>
                  </a:cubicBezTo>
                  <a:cubicBezTo>
                    <a:pt x="407" y="1848"/>
                    <a:pt x="520" y="1753"/>
                    <a:pt x="642" y="1753"/>
                  </a:cubicBezTo>
                  <a:close/>
                  <a:moveTo>
                    <a:pt x="1452" y="0"/>
                  </a:moveTo>
                  <a:cubicBezTo>
                    <a:pt x="1347" y="0"/>
                    <a:pt x="1242" y="12"/>
                    <a:pt x="1135" y="37"/>
                  </a:cubicBezTo>
                  <a:cubicBezTo>
                    <a:pt x="773" y="121"/>
                    <a:pt x="463" y="343"/>
                    <a:pt x="264" y="663"/>
                  </a:cubicBezTo>
                  <a:cubicBezTo>
                    <a:pt x="64" y="981"/>
                    <a:pt x="0" y="1358"/>
                    <a:pt x="86" y="1720"/>
                  </a:cubicBezTo>
                  <a:lnTo>
                    <a:pt x="739" y="4539"/>
                  </a:lnTo>
                  <a:cubicBezTo>
                    <a:pt x="1315" y="4053"/>
                    <a:pt x="2185" y="3726"/>
                    <a:pt x="2959" y="3726"/>
                  </a:cubicBezTo>
                  <a:cubicBezTo>
                    <a:pt x="3126" y="3726"/>
                    <a:pt x="3289" y="3741"/>
                    <a:pt x="3444" y="3774"/>
                  </a:cubicBezTo>
                  <a:lnTo>
                    <a:pt x="2821" y="1087"/>
                  </a:lnTo>
                  <a:cubicBezTo>
                    <a:pt x="2736" y="724"/>
                    <a:pt x="2513" y="414"/>
                    <a:pt x="2194" y="215"/>
                  </a:cubicBezTo>
                  <a:cubicBezTo>
                    <a:pt x="1967" y="73"/>
                    <a:pt x="1711" y="0"/>
                    <a:pt x="145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5" name="Google Shape;1505;p40"/>
            <p:cNvSpPr/>
            <p:nvPr/>
          </p:nvSpPr>
          <p:spPr>
            <a:xfrm>
              <a:off x="2221768" y="1538287"/>
              <a:ext cx="60899" cy="117922"/>
            </a:xfrm>
            <a:custGeom>
              <a:rect b="b" l="l" r="r" t="t"/>
              <a:pathLst>
                <a:path extrusionOk="0" h="3772" w="1948">
                  <a:moveTo>
                    <a:pt x="1" y="0"/>
                  </a:moveTo>
                  <a:cubicBezTo>
                    <a:pt x="226" y="193"/>
                    <a:pt x="334" y="546"/>
                    <a:pt x="398" y="815"/>
                  </a:cubicBezTo>
                  <a:cubicBezTo>
                    <a:pt x="627" y="1791"/>
                    <a:pt x="802" y="2778"/>
                    <a:pt x="987" y="3763"/>
                  </a:cubicBezTo>
                  <a:cubicBezTo>
                    <a:pt x="1149" y="3738"/>
                    <a:pt x="1310" y="3725"/>
                    <a:pt x="1467" y="3725"/>
                  </a:cubicBezTo>
                  <a:cubicBezTo>
                    <a:pt x="1633" y="3725"/>
                    <a:pt x="1795" y="3740"/>
                    <a:pt x="1948" y="3772"/>
                  </a:cubicBezTo>
                  <a:lnTo>
                    <a:pt x="1326" y="1085"/>
                  </a:lnTo>
                  <a:cubicBezTo>
                    <a:pt x="1242" y="722"/>
                    <a:pt x="1020" y="412"/>
                    <a:pt x="700" y="213"/>
                  </a:cubicBezTo>
                  <a:cubicBezTo>
                    <a:pt x="485" y="79"/>
                    <a:pt x="245" y="9"/>
                    <a:pt x="1" y="0"/>
                  </a:cubicBezTo>
                  <a:close/>
                </a:path>
              </a:pathLst>
            </a:custGeom>
            <a:solidFill>
              <a:srgbClr val="000000">
                <a:alpha val="161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6" name="Google Shape;1506;p40"/>
            <p:cNvSpPr/>
            <p:nvPr/>
          </p:nvSpPr>
          <p:spPr>
            <a:xfrm>
              <a:off x="2192507" y="1597965"/>
              <a:ext cx="6721" cy="17507"/>
            </a:xfrm>
            <a:custGeom>
              <a:rect b="b" l="l" r="r" t="t"/>
              <a:pathLst>
                <a:path extrusionOk="0" h="560" w="215">
                  <a:moveTo>
                    <a:pt x="89" y="0"/>
                  </a:moveTo>
                  <a:cubicBezTo>
                    <a:pt x="56" y="0"/>
                    <a:pt x="26" y="21"/>
                    <a:pt x="8" y="53"/>
                  </a:cubicBezTo>
                  <a:cubicBezTo>
                    <a:pt x="5" y="130"/>
                    <a:pt x="0" y="205"/>
                    <a:pt x="5" y="282"/>
                  </a:cubicBezTo>
                  <a:cubicBezTo>
                    <a:pt x="8" y="335"/>
                    <a:pt x="7" y="408"/>
                    <a:pt x="20" y="458"/>
                  </a:cubicBezTo>
                  <a:lnTo>
                    <a:pt x="29" y="497"/>
                  </a:lnTo>
                  <a:cubicBezTo>
                    <a:pt x="47" y="539"/>
                    <a:pt x="66" y="559"/>
                    <a:pt x="85" y="559"/>
                  </a:cubicBezTo>
                  <a:cubicBezTo>
                    <a:pt x="98" y="559"/>
                    <a:pt x="111" y="549"/>
                    <a:pt x="124" y="530"/>
                  </a:cubicBezTo>
                  <a:cubicBezTo>
                    <a:pt x="198" y="485"/>
                    <a:pt x="212" y="296"/>
                    <a:pt x="213" y="218"/>
                  </a:cubicBezTo>
                  <a:cubicBezTo>
                    <a:pt x="215" y="157"/>
                    <a:pt x="207" y="75"/>
                    <a:pt x="157" y="31"/>
                  </a:cubicBezTo>
                  <a:cubicBezTo>
                    <a:pt x="134" y="10"/>
                    <a:pt x="111" y="0"/>
                    <a:pt x="89" y="0"/>
                  </a:cubicBezTo>
                  <a:close/>
                </a:path>
              </a:pathLst>
            </a:custGeom>
            <a:solidFill>
              <a:srgbClr val="F4EA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7" name="Google Shape;1507;p40"/>
            <p:cNvSpPr/>
            <p:nvPr/>
          </p:nvSpPr>
          <p:spPr>
            <a:xfrm>
              <a:off x="2190413" y="1568017"/>
              <a:ext cx="11630" cy="10410"/>
            </a:xfrm>
            <a:custGeom>
              <a:rect b="b" l="l" r="r" t="t"/>
              <a:pathLst>
                <a:path extrusionOk="0" h="333" w="372">
                  <a:moveTo>
                    <a:pt x="164" y="0"/>
                  </a:moveTo>
                  <a:cubicBezTo>
                    <a:pt x="82" y="41"/>
                    <a:pt x="1" y="121"/>
                    <a:pt x="27" y="220"/>
                  </a:cubicBezTo>
                  <a:cubicBezTo>
                    <a:pt x="44" y="289"/>
                    <a:pt x="118" y="332"/>
                    <a:pt x="189" y="332"/>
                  </a:cubicBezTo>
                  <a:cubicBezTo>
                    <a:pt x="214" y="332"/>
                    <a:pt x="239" y="327"/>
                    <a:pt x="261" y="314"/>
                  </a:cubicBezTo>
                  <a:cubicBezTo>
                    <a:pt x="342" y="271"/>
                    <a:pt x="372" y="143"/>
                    <a:pt x="316" y="67"/>
                  </a:cubicBezTo>
                  <a:cubicBezTo>
                    <a:pt x="280" y="16"/>
                    <a:pt x="223" y="0"/>
                    <a:pt x="164" y="0"/>
                  </a:cubicBezTo>
                  <a:close/>
                </a:path>
              </a:pathLst>
            </a:custGeom>
            <a:solidFill>
              <a:srgbClr val="F4EA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8" name="Google Shape;1508;p40"/>
            <p:cNvSpPr/>
            <p:nvPr/>
          </p:nvSpPr>
          <p:spPr>
            <a:xfrm>
              <a:off x="2200729" y="1667710"/>
              <a:ext cx="111294" cy="145121"/>
            </a:xfrm>
            <a:custGeom>
              <a:rect b="b" l="l" r="r" t="t"/>
              <a:pathLst>
                <a:path extrusionOk="0" h="4642" w="3560">
                  <a:moveTo>
                    <a:pt x="2344" y="1011"/>
                  </a:moveTo>
                  <a:cubicBezTo>
                    <a:pt x="2353" y="1011"/>
                    <a:pt x="2362" y="1011"/>
                    <a:pt x="2371" y="1011"/>
                  </a:cubicBezTo>
                  <a:cubicBezTo>
                    <a:pt x="2441" y="1013"/>
                    <a:pt x="2451" y="1106"/>
                    <a:pt x="2386" y="1129"/>
                  </a:cubicBezTo>
                  <a:cubicBezTo>
                    <a:pt x="2292" y="1164"/>
                    <a:pt x="2193" y="1176"/>
                    <a:pt x="2094" y="1191"/>
                  </a:cubicBezTo>
                  <a:cubicBezTo>
                    <a:pt x="2089" y="1192"/>
                    <a:pt x="2084" y="1193"/>
                    <a:pt x="2080" y="1193"/>
                  </a:cubicBezTo>
                  <a:cubicBezTo>
                    <a:pt x="1995" y="1193"/>
                    <a:pt x="1962" y="1060"/>
                    <a:pt x="2053" y="1046"/>
                  </a:cubicBezTo>
                  <a:cubicBezTo>
                    <a:pt x="2150" y="1030"/>
                    <a:pt x="2246" y="1011"/>
                    <a:pt x="2344" y="1011"/>
                  </a:cubicBezTo>
                  <a:close/>
                  <a:moveTo>
                    <a:pt x="2412" y="1341"/>
                  </a:moveTo>
                  <a:cubicBezTo>
                    <a:pt x="2480" y="1341"/>
                    <a:pt x="2504" y="1432"/>
                    <a:pt x="2433" y="1457"/>
                  </a:cubicBezTo>
                  <a:lnTo>
                    <a:pt x="2344" y="1488"/>
                  </a:lnTo>
                  <a:cubicBezTo>
                    <a:pt x="2336" y="1491"/>
                    <a:pt x="2329" y="1492"/>
                    <a:pt x="2322" y="1492"/>
                  </a:cubicBezTo>
                  <a:cubicBezTo>
                    <a:pt x="2253" y="1492"/>
                    <a:pt x="2230" y="1367"/>
                    <a:pt x="2307" y="1356"/>
                  </a:cubicBezTo>
                  <a:cubicBezTo>
                    <a:pt x="2338" y="1351"/>
                    <a:pt x="2370" y="1347"/>
                    <a:pt x="2401" y="1341"/>
                  </a:cubicBezTo>
                  <a:cubicBezTo>
                    <a:pt x="2405" y="1341"/>
                    <a:pt x="2408" y="1341"/>
                    <a:pt x="2412" y="1341"/>
                  </a:cubicBezTo>
                  <a:close/>
                  <a:moveTo>
                    <a:pt x="2713" y="32"/>
                  </a:moveTo>
                  <a:cubicBezTo>
                    <a:pt x="2203" y="47"/>
                    <a:pt x="1722" y="0"/>
                    <a:pt x="1205" y="151"/>
                  </a:cubicBezTo>
                  <a:cubicBezTo>
                    <a:pt x="750" y="285"/>
                    <a:pt x="382" y="520"/>
                    <a:pt x="1" y="761"/>
                  </a:cubicBezTo>
                  <a:lnTo>
                    <a:pt x="650" y="3555"/>
                  </a:lnTo>
                  <a:cubicBezTo>
                    <a:pt x="734" y="3918"/>
                    <a:pt x="955" y="4228"/>
                    <a:pt x="1275" y="4427"/>
                  </a:cubicBezTo>
                  <a:cubicBezTo>
                    <a:pt x="1502" y="4569"/>
                    <a:pt x="1758" y="4641"/>
                    <a:pt x="2017" y="4641"/>
                  </a:cubicBezTo>
                  <a:cubicBezTo>
                    <a:pt x="2123" y="4641"/>
                    <a:pt x="2228" y="4630"/>
                    <a:pt x="2333" y="4606"/>
                  </a:cubicBezTo>
                  <a:cubicBezTo>
                    <a:pt x="3087" y="4431"/>
                    <a:pt x="3560" y="3675"/>
                    <a:pt x="3384" y="2921"/>
                  </a:cubicBezTo>
                  <a:lnTo>
                    <a:pt x="2713" y="3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9" name="Google Shape;1509;p40"/>
            <p:cNvSpPr/>
            <p:nvPr/>
          </p:nvSpPr>
          <p:spPr>
            <a:xfrm>
              <a:off x="2255437" y="1668585"/>
              <a:ext cx="55647" cy="139024"/>
            </a:xfrm>
            <a:custGeom>
              <a:rect b="b" l="l" r="r" t="t"/>
              <a:pathLst>
                <a:path extrusionOk="0" h="4447" w="1780">
                  <a:moveTo>
                    <a:pt x="662" y="1313"/>
                  </a:moveTo>
                  <a:cubicBezTo>
                    <a:pt x="730" y="1313"/>
                    <a:pt x="754" y="1404"/>
                    <a:pt x="683" y="1429"/>
                  </a:cubicBezTo>
                  <a:lnTo>
                    <a:pt x="594" y="1460"/>
                  </a:lnTo>
                  <a:cubicBezTo>
                    <a:pt x="586" y="1463"/>
                    <a:pt x="579" y="1464"/>
                    <a:pt x="572" y="1464"/>
                  </a:cubicBezTo>
                  <a:cubicBezTo>
                    <a:pt x="503" y="1464"/>
                    <a:pt x="480" y="1339"/>
                    <a:pt x="557" y="1328"/>
                  </a:cubicBezTo>
                  <a:lnTo>
                    <a:pt x="651" y="1313"/>
                  </a:lnTo>
                  <a:cubicBezTo>
                    <a:pt x="655" y="1313"/>
                    <a:pt x="658" y="1313"/>
                    <a:pt x="662" y="1313"/>
                  </a:cubicBezTo>
                  <a:close/>
                  <a:moveTo>
                    <a:pt x="963" y="6"/>
                  </a:moveTo>
                  <a:cubicBezTo>
                    <a:pt x="636" y="16"/>
                    <a:pt x="321" y="0"/>
                    <a:pt x="0" y="27"/>
                  </a:cubicBezTo>
                  <a:cubicBezTo>
                    <a:pt x="77" y="303"/>
                    <a:pt x="188" y="643"/>
                    <a:pt x="308" y="1018"/>
                  </a:cubicBezTo>
                  <a:cubicBezTo>
                    <a:pt x="403" y="1002"/>
                    <a:pt x="497" y="984"/>
                    <a:pt x="592" y="984"/>
                  </a:cubicBezTo>
                  <a:cubicBezTo>
                    <a:pt x="601" y="984"/>
                    <a:pt x="610" y="984"/>
                    <a:pt x="620" y="984"/>
                  </a:cubicBezTo>
                  <a:cubicBezTo>
                    <a:pt x="690" y="986"/>
                    <a:pt x="699" y="1079"/>
                    <a:pt x="635" y="1102"/>
                  </a:cubicBezTo>
                  <a:cubicBezTo>
                    <a:pt x="545" y="1136"/>
                    <a:pt x="449" y="1148"/>
                    <a:pt x="354" y="1162"/>
                  </a:cubicBezTo>
                  <a:cubicBezTo>
                    <a:pt x="703" y="2260"/>
                    <a:pt x="1094" y="3599"/>
                    <a:pt x="930" y="4446"/>
                  </a:cubicBezTo>
                  <a:cubicBezTo>
                    <a:pt x="1474" y="4154"/>
                    <a:pt x="1780" y="3524"/>
                    <a:pt x="1634" y="2895"/>
                  </a:cubicBezTo>
                  <a:lnTo>
                    <a:pt x="963" y="6"/>
                  </a:lnTo>
                  <a:close/>
                </a:path>
              </a:pathLst>
            </a:custGeom>
            <a:solidFill>
              <a:srgbClr val="000000">
                <a:alpha val="161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10" name="Google Shape;1510;p40"/>
          <p:cNvGrpSpPr/>
          <p:nvPr/>
        </p:nvGrpSpPr>
        <p:grpSpPr>
          <a:xfrm rot="1292154">
            <a:off x="1629180" y="4403602"/>
            <a:ext cx="174111" cy="174033"/>
            <a:chOff x="3690028" y="2857398"/>
            <a:chExt cx="209896" cy="209803"/>
          </a:xfrm>
        </p:grpSpPr>
        <p:sp>
          <p:nvSpPr>
            <p:cNvPr id="1511" name="Google Shape;1511;p40"/>
            <p:cNvSpPr/>
            <p:nvPr/>
          </p:nvSpPr>
          <p:spPr>
            <a:xfrm>
              <a:off x="3704783" y="2873060"/>
              <a:ext cx="177446" cy="178134"/>
            </a:xfrm>
            <a:custGeom>
              <a:rect b="b" l="l" r="r" t="t"/>
              <a:pathLst>
                <a:path extrusionOk="0" h="5698" w="5676">
                  <a:moveTo>
                    <a:pt x="2610" y="1"/>
                  </a:moveTo>
                  <a:cubicBezTo>
                    <a:pt x="1948" y="372"/>
                    <a:pt x="1276" y="731"/>
                    <a:pt x="594" y="1062"/>
                  </a:cubicBezTo>
                  <a:cubicBezTo>
                    <a:pt x="709" y="1298"/>
                    <a:pt x="823" y="1537"/>
                    <a:pt x="937" y="1774"/>
                  </a:cubicBezTo>
                  <a:lnTo>
                    <a:pt x="1134" y="2183"/>
                  </a:lnTo>
                  <a:lnTo>
                    <a:pt x="780" y="2369"/>
                  </a:lnTo>
                  <a:cubicBezTo>
                    <a:pt x="520" y="2506"/>
                    <a:pt x="260" y="2646"/>
                    <a:pt x="1" y="2786"/>
                  </a:cubicBezTo>
                  <a:cubicBezTo>
                    <a:pt x="406" y="3575"/>
                    <a:pt x="803" y="4384"/>
                    <a:pt x="1166" y="5203"/>
                  </a:cubicBezTo>
                  <a:cubicBezTo>
                    <a:pt x="1427" y="5039"/>
                    <a:pt x="1688" y="4875"/>
                    <a:pt x="1952" y="4712"/>
                  </a:cubicBezTo>
                  <a:lnTo>
                    <a:pt x="2308" y="4492"/>
                  </a:lnTo>
                  <a:lnTo>
                    <a:pt x="2528" y="4880"/>
                  </a:lnTo>
                  <a:cubicBezTo>
                    <a:pt x="2684" y="5153"/>
                    <a:pt x="2842" y="5426"/>
                    <a:pt x="2996" y="5697"/>
                  </a:cubicBezTo>
                  <a:cubicBezTo>
                    <a:pt x="3633" y="5325"/>
                    <a:pt x="4264" y="4942"/>
                    <a:pt x="4888" y="4545"/>
                  </a:cubicBezTo>
                  <a:cubicBezTo>
                    <a:pt x="4740" y="4283"/>
                    <a:pt x="4593" y="4023"/>
                    <a:pt x="4452" y="3758"/>
                  </a:cubicBezTo>
                  <a:lnTo>
                    <a:pt x="4224" y="3333"/>
                  </a:lnTo>
                  <a:lnTo>
                    <a:pt x="4682" y="3067"/>
                  </a:lnTo>
                  <a:cubicBezTo>
                    <a:pt x="5012" y="2876"/>
                    <a:pt x="5343" y="2690"/>
                    <a:pt x="5675" y="2504"/>
                  </a:cubicBezTo>
                  <a:cubicBezTo>
                    <a:pt x="5327" y="1805"/>
                    <a:pt x="5005" y="1088"/>
                    <a:pt x="4690" y="375"/>
                  </a:cubicBezTo>
                  <a:cubicBezTo>
                    <a:pt x="4313" y="563"/>
                    <a:pt x="3936" y="754"/>
                    <a:pt x="3561" y="942"/>
                  </a:cubicBezTo>
                  <a:lnTo>
                    <a:pt x="3145" y="1152"/>
                  </a:lnTo>
                  <a:lnTo>
                    <a:pt x="2934" y="707"/>
                  </a:lnTo>
                  <a:cubicBezTo>
                    <a:pt x="2824" y="471"/>
                    <a:pt x="2717" y="235"/>
                    <a:pt x="261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2" name="Google Shape;1512;p40"/>
            <p:cNvSpPr/>
            <p:nvPr/>
          </p:nvSpPr>
          <p:spPr>
            <a:xfrm>
              <a:off x="3704752" y="2942398"/>
              <a:ext cx="152780" cy="108794"/>
            </a:xfrm>
            <a:custGeom>
              <a:rect b="b" l="l" r="r" t="t"/>
              <a:pathLst>
                <a:path extrusionOk="0" h="3480" w="4887">
                  <a:moveTo>
                    <a:pt x="1067" y="1"/>
                  </a:moveTo>
                  <a:lnTo>
                    <a:pt x="780" y="151"/>
                  </a:lnTo>
                  <a:cubicBezTo>
                    <a:pt x="520" y="288"/>
                    <a:pt x="260" y="428"/>
                    <a:pt x="1" y="568"/>
                  </a:cubicBezTo>
                  <a:cubicBezTo>
                    <a:pt x="406" y="1357"/>
                    <a:pt x="803" y="2166"/>
                    <a:pt x="1166" y="2985"/>
                  </a:cubicBezTo>
                  <a:cubicBezTo>
                    <a:pt x="1427" y="2821"/>
                    <a:pt x="1688" y="2657"/>
                    <a:pt x="1952" y="2494"/>
                  </a:cubicBezTo>
                  <a:lnTo>
                    <a:pt x="2308" y="2274"/>
                  </a:lnTo>
                  <a:lnTo>
                    <a:pt x="2528" y="2662"/>
                  </a:lnTo>
                  <a:cubicBezTo>
                    <a:pt x="2684" y="2935"/>
                    <a:pt x="2842" y="3208"/>
                    <a:pt x="2996" y="3479"/>
                  </a:cubicBezTo>
                  <a:cubicBezTo>
                    <a:pt x="3633" y="3107"/>
                    <a:pt x="4264" y="2724"/>
                    <a:pt x="4887" y="2327"/>
                  </a:cubicBezTo>
                  <a:cubicBezTo>
                    <a:pt x="4793" y="2159"/>
                    <a:pt x="4701" y="1989"/>
                    <a:pt x="4608" y="1821"/>
                  </a:cubicBezTo>
                  <a:cubicBezTo>
                    <a:pt x="4456" y="1848"/>
                    <a:pt x="4301" y="1861"/>
                    <a:pt x="4146" y="1861"/>
                  </a:cubicBezTo>
                  <a:cubicBezTo>
                    <a:pt x="3533" y="1861"/>
                    <a:pt x="2905" y="1659"/>
                    <a:pt x="2385" y="1347"/>
                  </a:cubicBezTo>
                  <a:cubicBezTo>
                    <a:pt x="1786" y="989"/>
                    <a:pt x="1372" y="532"/>
                    <a:pt x="106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3" name="Google Shape;1513;p40"/>
            <p:cNvSpPr/>
            <p:nvPr/>
          </p:nvSpPr>
          <p:spPr>
            <a:xfrm>
              <a:off x="3690028" y="2857398"/>
              <a:ext cx="209896" cy="209803"/>
            </a:xfrm>
            <a:custGeom>
              <a:rect b="b" l="l" r="r" t="t"/>
              <a:pathLst>
                <a:path extrusionOk="0" h="6711" w="6714">
                  <a:moveTo>
                    <a:pt x="3080" y="503"/>
                  </a:moveTo>
                  <a:cubicBezTo>
                    <a:pt x="3186" y="737"/>
                    <a:pt x="3294" y="973"/>
                    <a:pt x="3404" y="1209"/>
                  </a:cubicBezTo>
                  <a:lnTo>
                    <a:pt x="3615" y="1654"/>
                  </a:lnTo>
                  <a:lnTo>
                    <a:pt x="4031" y="1444"/>
                  </a:lnTo>
                  <a:cubicBezTo>
                    <a:pt x="4407" y="1256"/>
                    <a:pt x="4783" y="1065"/>
                    <a:pt x="5159" y="877"/>
                  </a:cubicBezTo>
                  <a:cubicBezTo>
                    <a:pt x="5473" y="1591"/>
                    <a:pt x="5797" y="2307"/>
                    <a:pt x="6145" y="3006"/>
                  </a:cubicBezTo>
                  <a:cubicBezTo>
                    <a:pt x="5815" y="3189"/>
                    <a:pt x="5484" y="3376"/>
                    <a:pt x="5154" y="3567"/>
                  </a:cubicBezTo>
                  <a:lnTo>
                    <a:pt x="4696" y="3833"/>
                  </a:lnTo>
                  <a:lnTo>
                    <a:pt x="4921" y="4260"/>
                  </a:lnTo>
                  <a:cubicBezTo>
                    <a:pt x="5063" y="4525"/>
                    <a:pt x="5210" y="4786"/>
                    <a:pt x="5357" y="5047"/>
                  </a:cubicBezTo>
                  <a:cubicBezTo>
                    <a:pt x="4733" y="5444"/>
                    <a:pt x="4102" y="5825"/>
                    <a:pt x="3466" y="6199"/>
                  </a:cubicBezTo>
                  <a:cubicBezTo>
                    <a:pt x="3311" y="5927"/>
                    <a:pt x="3154" y="5655"/>
                    <a:pt x="2997" y="5383"/>
                  </a:cubicBezTo>
                  <a:lnTo>
                    <a:pt x="2778" y="4994"/>
                  </a:lnTo>
                  <a:lnTo>
                    <a:pt x="2421" y="5214"/>
                  </a:lnTo>
                  <a:cubicBezTo>
                    <a:pt x="2158" y="5379"/>
                    <a:pt x="1898" y="5541"/>
                    <a:pt x="1635" y="5706"/>
                  </a:cubicBezTo>
                  <a:cubicBezTo>
                    <a:pt x="1273" y="4887"/>
                    <a:pt x="874" y="4077"/>
                    <a:pt x="470" y="3288"/>
                  </a:cubicBezTo>
                  <a:cubicBezTo>
                    <a:pt x="729" y="3148"/>
                    <a:pt x="989" y="3009"/>
                    <a:pt x="1249" y="2871"/>
                  </a:cubicBezTo>
                  <a:lnTo>
                    <a:pt x="1603" y="2685"/>
                  </a:lnTo>
                  <a:lnTo>
                    <a:pt x="1405" y="2276"/>
                  </a:lnTo>
                  <a:cubicBezTo>
                    <a:pt x="1293" y="2038"/>
                    <a:pt x="1179" y="1800"/>
                    <a:pt x="1064" y="1564"/>
                  </a:cubicBezTo>
                  <a:cubicBezTo>
                    <a:pt x="1746" y="1232"/>
                    <a:pt x="2419" y="873"/>
                    <a:pt x="3080" y="503"/>
                  </a:cubicBezTo>
                  <a:close/>
                  <a:moveTo>
                    <a:pt x="3220" y="0"/>
                  </a:moveTo>
                  <a:lnTo>
                    <a:pt x="2923" y="152"/>
                  </a:lnTo>
                  <a:cubicBezTo>
                    <a:pt x="2246" y="502"/>
                    <a:pt x="1571" y="867"/>
                    <a:pt x="916" y="1257"/>
                  </a:cubicBezTo>
                  <a:lnTo>
                    <a:pt x="608" y="1445"/>
                  </a:lnTo>
                  <a:lnTo>
                    <a:pt x="727" y="1723"/>
                  </a:lnTo>
                  <a:cubicBezTo>
                    <a:pt x="836" y="1975"/>
                    <a:pt x="947" y="2226"/>
                    <a:pt x="1063" y="2475"/>
                  </a:cubicBezTo>
                  <a:cubicBezTo>
                    <a:pt x="805" y="2629"/>
                    <a:pt x="548" y="2787"/>
                    <a:pt x="295" y="2947"/>
                  </a:cubicBezTo>
                  <a:lnTo>
                    <a:pt x="1" y="3134"/>
                  </a:lnTo>
                  <a:lnTo>
                    <a:pt x="136" y="3474"/>
                  </a:lnTo>
                  <a:cubicBezTo>
                    <a:pt x="468" y="4311"/>
                    <a:pt x="820" y="5155"/>
                    <a:pt x="1203" y="5977"/>
                  </a:cubicBezTo>
                  <a:lnTo>
                    <a:pt x="1363" y="6307"/>
                  </a:lnTo>
                  <a:lnTo>
                    <a:pt x="1790" y="6066"/>
                  </a:lnTo>
                  <a:cubicBezTo>
                    <a:pt x="2066" y="5910"/>
                    <a:pt x="2340" y="5756"/>
                    <a:pt x="2616" y="5600"/>
                  </a:cubicBezTo>
                  <a:cubicBezTo>
                    <a:pt x="2759" y="5881"/>
                    <a:pt x="2905" y="6162"/>
                    <a:pt x="3057" y="6440"/>
                  </a:cubicBezTo>
                  <a:lnTo>
                    <a:pt x="3207" y="6711"/>
                  </a:lnTo>
                  <a:lnTo>
                    <a:pt x="3633" y="6498"/>
                  </a:lnTo>
                  <a:cubicBezTo>
                    <a:pt x="4288" y="6160"/>
                    <a:pt x="4920" y="5780"/>
                    <a:pt x="5536" y="5373"/>
                  </a:cubicBezTo>
                  <a:lnTo>
                    <a:pt x="5900" y="5128"/>
                  </a:lnTo>
                  <a:lnTo>
                    <a:pt x="5746" y="4796"/>
                  </a:lnTo>
                  <a:cubicBezTo>
                    <a:pt x="5621" y="4527"/>
                    <a:pt x="5495" y="4260"/>
                    <a:pt x="5364" y="3993"/>
                  </a:cubicBezTo>
                  <a:cubicBezTo>
                    <a:pt x="5690" y="3793"/>
                    <a:pt x="6015" y="3592"/>
                    <a:pt x="6338" y="3387"/>
                  </a:cubicBezTo>
                  <a:lnTo>
                    <a:pt x="6714" y="3147"/>
                  </a:lnTo>
                  <a:lnTo>
                    <a:pt x="6546" y="2785"/>
                  </a:lnTo>
                  <a:cubicBezTo>
                    <a:pt x="6217" y="2084"/>
                    <a:pt x="5864" y="1390"/>
                    <a:pt x="5503" y="704"/>
                  </a:cubicBezTo>
                  <a:lnTo>
                    <a:pt x="5325" y="366"/>
                  </a:lnTo>
                  <a:lnTo>
                    <a:pt x="4996" y="496"/>
                  </a:lnTo>
                  <a:cubicBezTo>
                    <a:pt x="4595" y="659"/>
                    <a:pt x="4196" y="835"/>
                    <a:pt x="3800" y="1022"/>
                  </a:cubicBezTo>
                  <a:cubicBezTo>
                    <a:pt x="3669" y="786"/>
                    <a:pt x="3537" y="553"/>
                    <a:pt x="3404" y="320"/>
                  </a:cubicBezTo>
                  <a:lnTo>
                    <a:pt x="322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14" name="Google Shape;1514;p40"/>
          <p:cNvGrpSpPr/>
          <p:nvPr/>
        </p:nvGrpSpPr>
        <p:grpSpPr>
          <a:xfrm>
            <a:off x="7864123" y="2458775"/>
            <a:ext cx="245282" cy="225974"/>
            <a:chOff x="3739015" y="1518936"/>
            <a:chExt cx="153186" cy="141119"/>
          </a:xfrm>
        </p:grpSpPr>
        <p:sp>
          <p:nvSpPr>
            <p:cNvPr id="1515" name="Google Shape;1515;p40"/>
            <p:cNvSpPr/>
            <p:nvPr/>
          </p:nvSpPr>
          <p:spPr>
            <a:xfrm>
              <a:off x="3739015" y="1518936"/>
              <a:ext cx="153186" cy="141119"/>
            </a:xfrm>
            <a:custGeom>
              <a:rect b="b" l="l" r="r" t="t"/>
              <a:pathLst>
                <a:path extrusionOk="0" h="4514" w="4900">
                  <a:moveTo>
                    <a:pt x="2540" y="376"/>
                  </a:moveTo>
                  <a:cubicBezTo>
                    <a:pt x="3259" y="376"/>
                    <a:pt x="3839" y="815"/>
                    <a:pt x="4091" y="1421"/>
                  </a:cubicBezTo>
                  <a:cubicBezTo>
                    <a:pt x="4157" y="1665"/>
                    <a:pt x="4161" y="1893"/>
                    <a:pt x="4120" y="2103"/>
                  </a:cubicBezTo>
                  <a:cubicBezTo>
                    <a:pt x="3150" y="1621"/>
                    <a:pt x="1999" y="1345"/>
                    <a:pt x="955" y="1096"/>
                  </a:cubicBezTo>
                  <a:cubicBezTo>
                    <a:pt x="1244" y="790"/>
                    <a:pt x="1606" y="557"/>
                    <a:pt x="2059" y="439"/>
                  </a:cubicBezTo>
                  <a:cubicBezTo>
                    <a:pt x="2224" y="396"/>
                    <a:pt x="2385" y="376"/>
                    <a:pt x="2540" y="376"/>
                  </a:cubicBezTo>
                  <a:close/>
                  <a:moveTo>
                    <a:pt x="780" y="1337"/>
                  </a:moveTo>
                  <a:cubicBezTo>
                    <a:pt x="1845" y="1677"/>
                    <a:pt x="2937" y="2138"/>
                    <a:pt x="4034" y="2389"/>
                  </a:cubicBezTo>
                  <a:cubicBezTo>
                    <a:pt x="3968" y="2539"/>
                    <a:pt x="3881" y="2676"/>
                    <a:pt x="3771" y="2799"/>
                  </a:cubicBezTo>
                  <a:cubicBezTo>
                    <a:pt x="2770" y="2362"/>
                    <a:pt x="1715" y="2004"/>
                    <a:pt x="677" y="1671"/>
                  </a:cubicBezTo>
                  <a:cubicBezTo>
                    <a:pt x="697" y="1560"/>
                    <a:pt x="730" y="1447"/>
                    <a:pt x="780" y="1337"/>
                  </a:cubicBezTo>
                  <a:close/>
                  <a:moveTo>
                    <a:pt x="655" y="1925"/>
                  </a:moveTo>
                  <a:lnTo>
                    <a:pt x="655" y="1925"/>
                  </a:lnTo>
                  <a:cubicBezTo>
                    <a:pt x="1592" y="2325"/>
                    <a:pt x="2550" y="2717"/>
                    <a:pt x="3520" y="3029"/>
                  </a:cubicBezTo>
                  <a:cubicBezTo>
                    <a:pt x="3183" y="3281"/>
                    <a:pt x="2746" y="3426"/>
                    <a:pt x="2299" y="3426"/>
                  </a:cubicBezTo>
                  <a:cubicBezTo>
                    <a:pt x="2251" y="3426"/>
                    <a:pt x="2203" y="3425"/>
                    <a:pt x="2154" y="3421"/>
                  </a:cubicBezTo>
                  <a:cubicBezTo>
                    <a:pt x="1298" y="3363"/>
                    <a:pt x="665" y="2678"/>
                    <a:pt x="655" y="1925"/>
                  </a:cubicBezTo>
                  <a:close/>
                  <a:moveTo>
                    <a:pt x="403" y="2288"/>
                  </a:moveTo>
                  <a:lnTo>
                    <a:pt x="403" y="2288"/>
                  </a:lnTo>
                  <a:cubicBezTo>
                    <a:pt x="537" y="2981"/>
                    <a:pt x="1106" y="3584"/>
                    <a:pt x="1907" y="3736"/>
                  </a:cubicBezTo>
                  <a:cubicBezTo>
                    <a:pt x="2044" y="3762"/>
                    <a:pt x="2182" y="3774"/>
                    <a:pt x="2318" y="3774"/>
                  </a:cubicBezTo>
                  <a:cubicBezTo>
                    <a:pt x="2926" y="3774"/>
                    <a:pt x="3503" y="3526"/>
                    <a:pt x="3895" y="3124"/>
                  </a:cubicBezTo>
                  <a:cubicBezTo>
                    <a:pt x="3909" y="3120"/>
                    <a:pt x="3920" y="3116"/>
                    <a:pt x="3932" y="3110"/>
                  </a:cubicBezTo>
                  <a:lnTo>
                    <a:pt x="3932" y="3110"/>
                  </a:lnTo>
                  <a:cubicBezTo>
                    <a:pt x="3560" y="3736"/>
                    <a:pt x="2912" y="4137"/>
                    <a:pt x="2220" y="4137"/>
                  </a:cubicBezTo>
                  <a:cubicBezTo>
                    <a:pt x="1941" y="4137"/>
                    <a:pt x="1656" y="4072"/>
                    <a:pt x="1379" y="3930"/>
                  </a:cubicBezTo>
                  <a:cubicBezTo>
                    <a:pt x="700" y="3585"/>
                    <a:pt x="372" y="2940"/>
                    <a:pt x="403" y="2288"/>
                  </a:cubicBezTo>
                  <a:close/>
                  <a:moveTo>
                    <a:pt x="2586" y="1"/>
                  </a:moveTo>
                  <a:cubicBezTo>
                    <a:pt x="1294" y="1"/>
                    <a:pt x="34" y="1075"/>
                    <a:pt x="1" y="2398"/>
                  </a:cubicBezTo>
                  <a:cubicBezTo>
                    <a:pt x="0" y="2439"/>
                    <a:pt x="20" y="2467"/>
                    <a:pt x="47" y="2483"/>
                  </a:cubicBezTo>
                  <a:cubicBezTo>
                    <a:pt x="56" y="3108"/>
                    <a:pt x="341" y="3727"/>
                    <a:pt x="910" y="4117"/>
                  </a:cubicBezTo>
                  <a:cubicBezTo>
                    <a:pt x="1307" y="4388"/>
                    <a:pt x="1747" y="4513"/>
                    <a:pt x="2181" y="4513"/>
                  </a:cubicBezTo>
                  <a:cubicBezTo>
                    <a:pt x="3102" y="4513"/>
                    <a:pt x="3994" y="3952"/>
                    <a:pt x="4384" y="3034"/>
                  </a:cubicBezTo>
                  <a:cubicBezTo>
                    <a:pt x="4900" y="1819"/>
                    <a:pt x="4367" y="278"/>
                    <a:pt x="2977" y="34"/>
                  </a:cubicBezTo>
                  <a:cubicBezTo>
                    <a:pt x="2847" y="12"/>
                    <a:pt x="2716" y="1"/>
                    <a:pt x="25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6" name="Google Shape;1516;p40"/>
            <p:cNvSpPr/>
            <p:nvPr/>
          </p:nvSpPr>
          <p:spPr>
            <a:xfrm>
              <a:off x="3768807" y="1530659"/>
              <a:ext cx="100290" cy="54053"/>
            </a:xfrm>
            <a:custGeom>
              <a:rect b="b" l="l" r="r" t="t"/>
              <a:pathLst>
                <a:path extrusionOk="0" h="1729" w="3208">
                  <a:moveTo>
                    <a:pt x="1586" y="1"/>
                  </a:moveTo>
                  <a:cubicBezTo>
                    <a:pt x="1431" y="1"/>
                    <a:pt x="1270" y="21"/>
                    <a:pt x="1105" y="64"/>
                  </a:cubicBezTo>
                  <a:cubicBezTo>
                    <a:pt x="652" y="182"/>
                    <a:pt x="288" y="415"/>
                    <a:pt x="1" y="721"/>
                  </a:cubicBezTo>
                  <a:cubicBezTo>
                    <a:pt x="1045" y="970"/>
                    <a:pt x="2196" y="1246"/>
                    <a:pt x="3166" y="1728"/>
                  </a:cubicBezTo>
                  <a:cubicBezTo>
                    <a:pt x="3208" y="1518"/>
                    <a:pt x="3203" y="1289"/>
                    <a:pt x="3136" y="1046"/>
                  </a:cubicBezTo>
                  <a:cubicBezTo>
                    <a:pt x="2886" y="440"/>
                    <a:pt x="2306" y="1"/>
                    <a:pt x="158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7" name="Google Shape;1517;p40"/>
            <p:cNvSpPr/>
            <p:nvPr/>
          </p:nvSpPr>
          <p:spPr>
            <a:xfrm>
              <a:off x="3760116" y="1560702"/>
              <a:ext cx="104948" cy="45737"/>
            </a:xfrm>
            <a:custGeom>
              <a:rect b="b" l="l" r="r" t="t"/>
              <a:pathLst>
                <a:path extrusionOk="0" h="1463" w="3357">
                  <a:moveTo>
                    <a:pt x="103" y="1"/>
                  </a:moveTo>
                  <a:cubicBezTo>
                    <a:pt x="55" y="111"/>
                    <a:pt x="22" y="224"/>
                    <a:pt x="1" y="335"/>
                  </a:cubicBezTo>
                  <a:cubicBezTo>
                    <a:pt x="1039" y="668"/>
                    <a:pt x="2094" y="1025"/>
                    <a:pt x="3095" y="1463"/>
                  </a:cubicBezTo>
                  <a:cubicBezTo>
                    <a:pt x="3205" y="1342"/>
                    <a:pt x="3292" y="1203"/>
                    <a:pt x="3357" y="1053"/>
                  </a:cubicBezTo>
                  <a:cubicBezTo>
                    <a:pt x="2262" y="802"/>
                    <a:pt x="1169" y="342"/>
                    <a:pt x="10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8" name="Google Shape;1518;p40"/>
            <p:cNvSpPr/>
            <p:nvPr/>
          </p:nvSpPr>
          <p:spPr>
            <a:xfrm>
              <a:off x="3759491" y="1579146"/>
              <a:ext cx="89598" cy="46988"/>
            </a:xfrm>
            <a:custGeom>
              <a:rect b="b" l="l" r="r" t="t"/>
              <a:pathLst>
                <a:path extrusionOk="0" h="1503" w="2866">
                  <a:moveTo>
                    <a:pt x="0" y="0"/>
                  </a:moveTo>
                  <a:lnTo>
                    <a:pt x="0" y="0"/>
                  </a:lnTo>
                  <a:cubicBezTo>
                    <a:pt x="10" y="753"/>
                    <a:pt x="643" y="1437"/>
                    <a:pt x="1499" y="1497"/>
                  </a:cubicBezTo>
                  <a:cubicBezTo>
                    <a:pt x="1546" y="1501"/>
                    <a:pt x="1592" y="1502"/>
                    <a:pt x="1638" y="1502"/>
                  </a:cubicBezTo>
                  <a:cubicBezTo>
                    <a:pt x="2087" y="1502"/>
                    <a:pt x="2526" y="1357"/>
                    <a:pt x="2865" y="1104"/>
                  </a:cubicBezTo>
                  <a:cubicBezTo>
                    <a:pt x="1895" y="794"/>
                    <a:pt x="937" y="400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9" name="Google Shape;1519;p40"/>
            <p:cNvSpPr/>
            <p:nvPr/>
          </p:nvSpPr>
          <p:spPr>
            <a:xfrm>
              <a:off x="3750613" y="1590494"/>
              <a:ext cx="111326" cy="57836"/>
            </a:xfrm>
            <a:custGeom>
              <a:rect b="b" l="l" r="r" t="t"/>
              <a:pathLst>
                <a:path extrusionOk="0" h="1850" w="3561">
                  <a:moveTo>
                    <a:pt x="32" y="1"/>
                  </a:moveTo>
                  <a:lnTo>
                    <a:pt x="32" y="1"/>
                  </a:lnTo>
                  <a:cubicBezTo>
                    <a:pt x="1" y="652"/>
                    <a:pt x="328" y="1297"/>
                    <a:pt x="1008" y="1644"/>
                  </a:cubicBezTo>
                  <a:cubicBezTo>
                    <a:pt x="1284" y="1785"/>
                    <a:pt x="1569" y="1849"/>
                    <a:pt x="1847" y="1849"/>
                  </a:cubicBezTo>
                  <a:cubicBezTo>
                    <a:pt x="2539" y="1849"/>
                    <a:pt x="3188" y="1448"/>
                    <a:pt x="3561" y="822"/>
                  </a:cubicBezTo>
                  <a:lnTo>
                    <a:pt x="3561" y="822"/>
                  </a:lnTo>
                  <a:cubicBezTo>
                    <a:pt x="3550" y="828"/>
                    <a:pt x="3538" y="833"/>
                    <a:pt x="3524" y="837"/>
                  </a:cubicBezTo>
                  <a:cubicBezTo>
                    <a:pt x="3133" y="1238"/>
                    <a:pt x="2556" y="1487"/>
                    <a:pt x="1949" y="1487"/>
                  </a:cubicBezTo>
                  <a:cubicBezTo>
                    <a:pt x="1812" y="1487"/>
                    <a:pt x="1674" y="1474"/>
                    <a:pt x="1536" y="1448"/>
                  </a:cubicBezTo>
                  <a:cubicBezTo>
                    <a:pt x="737" y="1296"/>
                    <a:pt x="167" y="693"/>
                    <a:pt x="3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20" name="Google Shape;1520;p40"/>
          <p:cNvGrpSpPr/>
          <p:nvPr/>
        </p:nvGrpSpPr>
        <p:grpSpPr>
          <a:xfrm rot="2401876">
            <a:off x="8179602" y="4385321"/>
            <a:ext cx="696305" cy="305086"/>
            <a:chOff x="1352542" y="368950"/>
            <a:chExt cx="796350" cy="348921"/>
          </a:xfrm>
        </p:grpSpPr>
        <p:sp>
          <p:nvSpPr>
            <p:cNvPr id="1521" name="Google Shape;1521;p40"/>
            <p:cNvSpPr/>
            <p:nvPr/>
          </p:nvSpPr>
          <p:spPr>
            <a:xfrm>
              <a:off x="1352542" y="368950"/>
              <a:ext cx="796350" cy="348921"/>
            </a:xfrm>
            <a:custGeom>
              <a:rect b="b" l="l" r="r" t="t"/>
              <a:pathLst>
                <a:path extrusionOk="0" h="11161" w="25473">
                  <a:moveTo>
                    <a:pt x="16250" y="1994"/>
                  </a:moveTo>
                  <a:cubicBezTo>
                    <a:pt x="16267" y="2010"/>
                    <a:pt x="16283" y="2024"/>
                    <a:pt x="16295" y="2041"/>
                  </a:cubicBezTo>
                  <a:cubicBezTo>
                    <a:pt x="16354" y="2113"/>
                    <a:pt x="16372" y="2190"/>
                    <a:pt x="16386" y="2277"/>
                  </a:cubicBezTo>
                  <a:cubicBezTo>
                    <a:pt x="16386" y="2278"/>
                    <a:pt x="16387" y="2279"/>
                    <a:pt x="16387" y="2280"/>
                  </a:cubicBezTo>
                  <a:cubicBezTo>
                    <a:pt x="16168" y="2351"/>
                    <a:pt x="15954" y="2442"/>
                    <a:pt x="15743" y="2538"/>
                  </a:cubicBezTo>
                  <a:lnTo>
                    <a:pt x="15206" y="2778"/>
                  </a:lnTo>
                  <a:cubicBezTo>
                    <a:pt x="14941" y="2893"/>
                    <a:pt x="14676" y="3011"/>
                    <a:pt x="14425" y="3149"/>
                  </a:cubicBezTo>
                  <a:cubicBezTo>
                    <a:pt x="14355" y="3038"/>
                    <a:pt x="14273" y="2933"/>
                    <a:pt x="14185" y="2835"/>
                  </a:cubicBezTo>
                  <a:cubicBezTo>
                    <a:pt x="14493" y="2741"/>
                    <a:pt x="14808" y="2627"/>
                    <a:pt x="15118" y="2502"/>
                  </a:cubicBezTo>
                  <a:lnTo>
                    <a:pt x="15679" y="2264"/>
                  </a:lnTo>
                  <a:cubicBezTo>
                    <a:pt x="15875" y="2175"/>
                    <a:pt x="16065" y="2086"/>
                    <a:pt x="16250" y="1994"/>
                  </a:cubicBezTo>
                  <a:close/>
                  <a:moveTo>
                    <a:pt x="17304" y="549"/>
                  </a:moveTo>
                  <a:cubicBezTo>
                    <a:pt x="18189" y="549"/>
                    <a:pt x="18917" y="1206"/>
                    <a:pt x="18933" y="2026"/>
                  </a:cubicBezTo>
                  <a:cubicBezTo>
                    <a:pt x="18950" y="2859"/>
                    <a:pt x="18231" y="3553"/>
                    <a:pt x="17327" y="3570"/>
                  </a:cubicBezTo>
                  <a:cubicBezTo>
                    <a:pt x="17315" y="3571"/>
                    <a:pt x="17304" y="3571"/>
                    <a:pt x="17292" y="3571"/>
                  </a:cubicBezTo>
                  <a:cubicBezTo>
                    <a:pt x="16707" y="3571"/>
                    <a:pt x="16190" y="3285"/>
                    <a:pt x="15902" y="2852"/>
                  </a:cubicBezTo>
                  <a:cubicBezTo>
                    <a:pt x="16176" y="2728"/>
                    <a:pt x="16449" y="2598"/>
                    <a:pt x="16690" y="2432"/>
                  </a:cubicBezTo>
                  <a:cubicBezTo>
                    <a:pt x="16749" y="2391"/>
                    <a:pt x="16756" y="2322"/>
                    <a:pt x="16726" y="2274"/>
                  </a:cubicBezTo>
                  <a:cubicBezTo>
                    <a:pt x="16726" y="2273"/>
                    <a:pt x="16726" y="2273"/>
                    <a:pt x="16727" y="2271"/>
                  </a:cubicBezTo>
                  <a:cubicBezTo>
                    <a:pt x="16737" y="2136"/>
                    <a:pt x="16673" y="1985"/>
                    <a:pt x="16587" y="1877"/>
                  </a:cubicBezTo>
                  <a:cubicBezTo>
                    <a:pt x="16515" y="1787"/>
                    <a:pt x="16399" y="1674"/>
                    <a:pt x="16269" y="1674"/>
                  </a:cubicBezTo>
                  <a:cubicBezTo>
                    <a:pt x="16247" y="1674"/>
                    <a:pt x="16224" y="1677"/>
                    <a:pt x="16201" y="1685"/>
                  </a:cubicBezTo>
                  <a:cubicBezTo>
                    <a:pt x="16179" y="1691"/>
                    <a:pt x="16164" y="1702"/>
                    <a:pt x="16149" y="1717"/>
                  </a:cubicBezTo>
                  <a:cubicBezTo>
                    <a:pt x="15993" y="1764"/>
                    <a:pt x="15836" y="1813"/>
                    <a:pt x="15676" y="1867"/>
                  </a:cubicBezTo>
                  <a:cubicBezTo>
                    <a:pt x="15780" y="1138"/>
                    <a:pt x="16448" y="565"/>
                    <a:pt x="17266" y="550"/>
                  </a:cubicBezTo>
                  <a:cubicBezTo>
                    <a:pt x="17279" y="550"/>
                    <a:pt x="17291" y="549"/>
                    <a:pt x="17304" y="549"/>
                  </a:cubicBezTo>
                  <a:close/>
                  <a:moveTo>
                    <a:pt x="2629" y="878"/>
                  </a:moveTo>
                  <a:cubicBezTo>
                    <a:pt x="3713" y="878"/>
                    <a:pt x="4603" y="1679"/>
                    <a:pt x="4623" y="2684"/>
                  </a:cubicBezTo>
                  <a:cubicBezTo>
                    <a:pt x="4637" y="3332"/>
                    <a:pt x="4283" y="3910"/>
                    <a:pt x="3738" y="4249"/>
                  </a:cubicBezTo>
                  <a:cubicBezTo>
                    <a:pt x="3658" y="4087"/>
                    <a:pt x="3566" y="3930"/>
                    <a:pt x="3459" y="3785"/>
                  </a:cubicBezTo>
                  <a:cubicBezTo>
                    <a:pt x="3457" y="3778"/>
                    <a:pt x="3459" y="3769"/>
                    <a:pt x="3456" y="3760"/>
                  </a:cubicBezTo>
                  <a:cubicBezTo>
                    <a:pt x="3406" y="3631"/>
                    <a:pt x="3251" y="3594"/>
                    <a:pt x="3106" y="3594"/>
                  </a:cubicBezTo>
                  <a:cubicBezTo>
                    <a:pt x="3063" y="3594"/>
                    <a:pt x="3020" y="3598"/>
                    <a:pt x="2981" y="3603"/>
                  </a:cubicBezTo>
                  <a:cubicBezTo>
                    <a:pt x="2802" y="3628"/>
                    <a:pt x="2614" y="3715"/>
                    <a:pt x="2519" y="3861"/>
                  </a:cubicBezTo>
                  <a:cubicBezTo>
                    <a:pt x="2492" y="3903"/>
                    <a:pt x="2498" y="3949"/>
                    <a:pt x="2523" y="3987"/>
                  </a:cubicBezTo>
                  <a:cubicBezTo>
                    <a:pt x="2577" y="4182"/>
                    <a:pt x="2649" y="4374"/>
                    <a:pt x="2724" y="4565"/>
                  </a:cubicBezTo>
                  <a:cubicBezTo>
                    <a:pt x="2702" y="4569"/>
                    <a:pt x="2681" y="4571"/>
                    <a:pt x="2660" y="4571"/>
                  </a:cubicBezTo>
                  <a:cubicBezTo>
                    <a:pt x="2645" y="4571"/>
                    <a:pt x="2630" y="4571"/>
                    <a:pt x="2615" y="4571"/>
                  </a:cubicBezTo>
                  <a:cubicBezTo>
                    <a:pt x="1534" y="4571"/>
                    <a:pt x="643" y="3770"/>
                    <a:pt x="623" y="2766"/>
                  </a:cubicBezTo>
                  <a:cubicBezTo>
                    <a:pt x="602" y="1748"/>
                    <a:pt x="1483" y="902"/>
                    <a:pt x="2586" y="879"/>
                  </a:cubicBezTo>
                  <a:cubicBezTo>
                    <a:pt x="2600" y="879"/>
                    <a:pt x="2615" y="878"/>
                    <a:pt x="2629" y="878"/>
                  </a:cubicBezTo>
                  <a:close/>
                  <a:moveTo>
                    <a:pt x="18219" y="3933"/>
                  </a:moveTo>
                  <a:cubicBezTo>
                    <a:pt x="18255" y="4149"/>
                    <a:pt x="18301" y="4366"/>
                    <a:pt x="18346" y="4581"/>
                  </a:cubicBezTo>
                  <a:cubicBezTo>
                    <a:pt x="18377" y="4726"/>
                    <a:pt x="18401" y="4877"/>
                    <a:pt x="18435" y="5027"/>
                  </a:cubicBezTo>
                  <a:cubicBezTo>
                    <a:pt x="18440" y="5095"/>
                    <a:pt x="18454" y="5162"/>
                    <a:pt x="18466" y="5230"/>
                  </a:cubicBezTo>
                  <a:cubicBezTo>
                    <a:pt x="18484" y="5325"/>
                    <a:pt x="18496" y="5423"/>
                    <a:pt x="18528" y="5513"/>
                  </a:cubicBezTo>
                  <a:cubicBezTo>
                    <a:pt x="18359" y="5548"/>
                    <a:pt x="18193" y="5596"/>
                    <a:pt x="18039" y="5664"/>
                  </a:cubicBezTo>
                  <a:cubicBezTo>
                    <a:pt x="17995" y="5393"/>
                    <a:pt x="17908" y="5122"/>
                    <a:pt x="17840" y="4856"/>
                  </a:cubicBezTo>
                  <a:cubicBezTo>
                    <a:pt x="17777" y="4602"/>
                    <a:pt x="17725" y="4342"/>
                    <a:pt x="17637" y="4094"/>
                  </a:cubicBezTo>
                  <a:cubicBezTo>
                    <a:pt x="17841" y="4064"/>
                    <a:pt x="18037" y="4009"/>
                    <a:pt x="18219" y="3933"/>
                  </a:cubicBezTo>
                  <a:close/>
                  <a:moveTo>
                    <a:pt x="3059" y="3886"/>
                  </a:moveTo>
                  <a:cubicBezTo>
                    <a:pt x="3111" y="3886"/>
                    <a:pt x="3163" y="3898"/>
                    <a:pt x="3213" y="3907"/>
                  </a:cubicBezTo>
                  <a:cubicBezTo>
                    <a:pt x="3279" y="4076"/>
                    <a:pt x="3357" y="4242"/>
                    <a:pt x="3438" y="4408"/>
                  </a:cubicBezTo>
                  <a:lnTo>
                    <a:pt x="3667" y="4915"/>
                  </a:lnTo>
                  <a:cubicBezTo>
                    <a:pt x="3741" y="5110"/>
                    <a:pt x="3804" y="5319"/>
                    <a:pt x="3900" y="5507"/>
                  </a:cubicBezTo>
                  <a:cubicBezTo>
                    <a:pt x="3767" y="5573"/>
                    <a:pt x="3639" y="5647"/>
                    <a:pt x="3523" y="5732"/>
                  </a:cubicBezTo>
                  <a:cubicBezTo>
                    <a:pt x="3457" y="5498"/>
                    <a:pt x="3351" y="5271"/>
                    <a:pt x="3249" y="5048"/>
                  </a:cubicBezTo>
                  <a:lnTo>
                    <a:pt x="3033" y="4531"/>
                  </a:lnTo>
                  <a:cubicBezTo>
                    <a:pt x="2958" y="4346"/>
                    <a:pt x="2880" y="4163"/>
                    <a:pt x="2792" y="3985"/>
                  </a:cubicBezTo>
                  <a:cubicBezTo>
                    <a:pt x="2862" y="3937"/>
                    <a:pt x="2931" y="3899"/>
                    <a:pt x="3028" y="3888"/>
                  </a:cubicBezTo>
                  <a:cubicBezTo>
                    <a:pt x="3038" y="3887"/>
                    <a:pt x="3049" y="3886"/>
                    <a:pt x="3059" y="3886"/>
                  </a:cubicBezTo>
                  <a:close/>
                  <a:moveTo>
                    <a:pt x="12191" y="2516"/>
                  </a:moveTo>
                  <a:cubicBezTo>
                    <a:pt x="13275" y="2516"/>
                    <a:pt x="14164" y="3318"/>
                    <a:pt x="14185" y="4321"/>
                  </a:cubicBezTo>
                  <a:cubicBezTo>
                    <a:pt x="14197" y="4976"/>
                    <a:pt x="13837" y="5559"/>
                    <a:pt x="13284" y="5897"/>
                  </a:cubicBezTo>
                  <a:cubicBezTo>
                    <a:pt x="13243" y="5688"/>
                    <a:pt x="13204" y="5479"/>
                    <a:pt x="13165" y="5269"/>
                  </a:cubicBezTo>
                  <a:cubicBezTo>
                    <a:pt x="13165" y="5255"/>
                    <a:pt x="13162" y="5242"/>
                    <a:pt x="13158" y="5229"/>
                  </a:cubicBezTo>
                  <a:cubicBezTo>
                    <a:pt x="13156" y="5224"/>
                    <a:pt x="13155" y="5219"/>
                    <a:pt x="13155" y="5211"/>
                  </a:cubicBezTo>
                  <a:cubicBezTo>
                    <a:pt x="13145" y="5154"/>
                    <a:pt x="13093" y="5130"/>
                    <a:pt x="13038" y="5130"/>
                  </a:cubicBezTo>
                  <a:cubicBezTo>
                    <a:pt x="13031" y="5130"/>
                    <a:pt x="13025" y="5131"/>
                    <a:pt x="13018" y="5131"/>
                  </a:cubicBezTo>
                  <a:cubicBezTo>
                    <a:pt x="12907" y="5087"/>
                    <a:pt x="12782" y="5065"/>
                    <a:pt x="12656" y="5065"/>
                  </a:cubicBezTo>
                  <a:cubicBezTo>
                    <a:pt x="12396" y="5065"/>
                    <a:pt x="12134" y="5160"/>
                    <a:pt x="11993" y="5356"/>
                  </a:cubicBezTo>
                  <a:cubicBezTo>
                    <a:pt x="11968" y="5391"/>
                    <a:pt x="11973" y="5433"/>
                    <a:pt x="11995" y="5469"/>
                  </a:cubicBezTo>
                  <a:cubicBezTo>
                    <a:pt x="12030" y="5706"/>
                    <a:pt x="12061" y="5955"/>
                    <a:pt x="12101" y="6205"/>
                  </a:cubicBezTo>
                  <a:cubicBezTo>
                    <a:pt x="11053" y="6168"/>
                    <a:pt x="10203" y="5383"/>
                    <a:pt x="10183" y="4403"/>
                  </a:cubicBezTo>
                  <a:cubicBezTo>
                    <a:pt x="10162" y="3386"/>
                    <a:pt x="11043" y="2540"/>
                    <a:pt x="12146" y="2517"/>
                  </a:cubicBezTo>
                  <a:cubicBezTo>
                    <a:pt x="12161" y="2516"/>
                    <a:pt x="12176" y="2516"/>
                    <a:pt x="12191" y="2516"/>
                  </a:cubicBezTo>
                  <a:close/>
                  <a:moveTo>
                    <a:pt x="12698" y="5361"/>
                  </a:moveTo>
                  <a:cubicBezTo>
                    <a:pt x="12772" y="5361"/>
                    <a:pt x="12845" y="5369"/>
                    <a:pt x="12918" y="5382"/>
                  </a:cubicBezTo>
                  <a:cubicBezTo>
                    <a:pt x="12947" y="5601"/>
                    <a:pt x="12976" y="5820"/>
                    <a:pt x="13004" y="6041"/>
                  </a:cubicBezTo>
                  <a:lnTo>
                    <a:pt x="13081" y="6603"/>
                  </a:lnTo>
                  <a:cubicBezTo>
                    <a:pt x="13103" y="6755"/>
                    <a:pt x="13127" y="6909"/>
                    <a:pt x="13151" y="7062"/>
                  </a:cubicBezTo>
                  <a:cubicBezTo>
                    <a:pt x="12997" y="7083"/>
                    <a:pt x="12847" y="7117"/>
                    <a:pt x="12703" y="7167"/>
                  </a:cubicBezTo>
                  <a:cubicBezTo>
                    <a:pt x="12685" y="7018"/>
                    <a:pt x="12656" y="6869"/>
                    <a:pt x="12623" y="6718"/>
                  </a:cubicBezTo>
                  <a:lnTo>
                    <a:pt x="12482" y="6184"/>
                  </a:lnTo>
                  <a:cubicBezTo>
                    <a:pt x="12410" y="5943"/>
                    <a:pt x="12333" y="5704"/>
                    <a:pt x="12262" y="5474"/>
                  </a:cubicBezTo>
                  <a:cubicBezTo>
                    <a:pt x="12352" y="5434"/>
                    <a:pt x="12442" y="5396"/>
                    <a:pt x="12538" y="5376"/>
                  </a:cubicBezTo>
                  <a:cubicBezTo>
                    <a:pt x="12592" y="5365"/>
                    <a:pt x="12645" y="5361"/>
                    <a:pt x="12698" y="5361"/>
                  </a:cubicBezTo>
                  <a:close/>
                  <a:moveTo>
                    <a:pt x="9975" y="5621"/>
                  </a:moveTo>
                  <a:cubicBezTo>
                    <a:pt x="10066" y="5755"/>
                    <a:pt x="10170" y="5880"/>
                    <a:pt x="10284" y="5994"/>
                  </a:cubicBezTo>
                  <a:cubicBezTo>
                    <a:pt x="9391" y="6315"/>
                    <a:pt x="8493" y="6643"/>
                    <a:pt x="7610" y="6995"/>
                  </a:cubicBezTo>
                  <a:lnTo>
                    <a:pt x="7057" y="7223"/>
                  </a:lnTo>
                  <a:cubicBezTo>
                    <a:pt x="6872" y="7299"/>
                    <a:pt x="6688" y="7376"/>
                    <a:pt x="6505" y="7454"/>
                  </a:cubicBezTo>
                  <a:cubicBezTo>
                    <a:pt x="6419" y="7294"/>
                    <a:pt x="6362" y="7141"/>
                    <a:pt x="6346" y="6960"/>
                  </a:cubicBezTo>
                  <a:cubicBezTo>
                    <a:pt x="6533" y="6917"/>
                    <a:pt x="6720" y="6869"/>
                    <a:pt x="6908" y="6815"/>
                  </a:cubicBezTo>
                  <a:lnTo>
                    <a:pt x="7479" y="6641"/>
                  </a:lnTo>
                  <a:cubicBezTo>
                    <a:pt x="8335" y="6358"/>
                    <a:pt x="9183" y="5993"/>
                    <a:pt x="9975" y="5621"/>
                  </a:cubicBezTo>
                  <a:close/>
                  <a:moveTo>
                    <a:pt x="15363" y="3092"/>
                  </a:moveTo>
                  <a:cubicBezTo>
                    <a:pt x="15748" y="3706"/>
                    <a:pt x="16466" y="4115"/>
                    <a:pt x="17283" y="4116"/>
                  </a:cubicBezTo>
                  <a:cubicBezTo>
                    <a:pt x="17319" y="4372"/>
                    <a:pt x="17393" y="4627"/>
                    <a:pt x="17455" y="4877"/>
                  </a:cubicBezTo>
                  <a:cubicBezTo>
                    <a:pt x="17533" y="5195"/>
                    <a:pt x="17589" y="5532"/>
                    <a:pt x="17711" y="5837"/>
                  </a:cubicBezTo>
                  <a:cubicBezTo>
                    <a:pt x="17127" y="6221"/>
                    <a:pt x="16750" y="6856"/>
                    <a:pt x="16766" y="7564"/>
                  </a:cubicBezTo>
                  <a:cubicBezTo>
                    <a:pt x="16767" y="7642"/>
                    <a:pt x="16773" y="7718"/>
                    <a:pt x="16783" y="7789"/>
                  </a:cubicBezTo>
                  <a:cubicBezTo>
                    <a:pt x="16352" y="7912"/>
                    <a:pt x="15931" y="8073"/>
                    <a:pt x="15507" y="8208"/>
                  </a:cubicBezTo>
                  <a:cubicBezTo>
                    <a:pt x="15501" y="8210"/>
                    <a:pt x="15495" y="8211"/>
                    <a:pt x="15488" y="8213"/>
                  </a:cubicBezTo>
                  <a:cubicBezTo>
                    <a:pt x="15132" y="7520"/>
                    <a:pt x="14367" y="7040"/>
                    <a:pt x="13484" y="7039"/>
                  </a:cubicBezTo>
                  <a:cubicBezTo>
                    <a:pt x="13455" y="6850"/>
                    <a:pt x="13423" y="6662"/>
                    <a:pt x="13389" y="6472"/>
                  </a:cubicBezTo>
                  <a:cubicBezTo>
                    <a:pt x="14230" y="6061"/>
                    <a:pt x="14798" y="5243"/>
                    <a:pt x="14779" y="4309"/>
                  </a:cubicBezTo>
                  <a:cubicBezTo>
                    <a:pt x="14773" y="3996"/>
                    <a:pt x="14700" y="3701"/>
                    <a:pt x="14576" y="3430"/>
                  </a:cubicBezTo>
                  <a:cubicBezTo>
                    <a:pt x="14845" y="3332"/>
                    <a:pt x="15105" y="3211"/>
                    <a:pt x="15363" y="3092"/>
                  </a:cubicBezTo>
                  <a:close/>
                  <a:moveTo>
                    <a:pt x="19001" y="6008"/>
                  </a:moveTo>
                  <a:cubicBezTo>
                    <a:pt x="19888" y="6008"/>
                    <a:pt x="20616" y="6663"/>
                    <a:pt x="20634" y="7485"/>
                  </a:cubicBezTo>
                  <a:cubicBezTo>
                    <a:pt x="20650" y="8318"/>
                    <a:pt x="19931" y="9011"/>
                    <a:pt x="19027" y="9029"/>
                  </a:cubicBezTo>
                  <a:cubicBezTo>
                    <a:pt x="19015" y="9030"/>
                    <a:pt x="19004" y="9030"/>
                    <a:pt x="18992" y="9030"/>
                  </a:cubicBezTo>
                  <a:cubicBezTo>
                    <a:pt x="18106" y="9030"/>
                    <a:pt x="17377" y="8374"/>
                    <a:pt x="17360" y="7552"/>
                  </a:cubicBezTo>
                  <a:cubicBezTo>
                    <a:pt x="17344" y="6719"/>
                    <a:pt x="18063" y="6027"/>
                    <a:pt x="18966" y="6008"/>
                  </a:cubicBezTo>
                  <a:cubicBezTo>
                    <a:pt x="18978" y="6008"/>
                    <a:pt x="18989" y="6008"/>
                    <a:pt x="19001" y="6008"/>
                  </a:cubicBezTo>
                  <a:close/>
                  <a:moveTo>
                    <a:pt x="21152" y="8038"/>
                  </a:moveTo>
                  <a:cubicBezTo>
                    <a:pt x="21421" y="8183"/>
                    <a:pt x="21706" y="8303"/>
                    <a:pt x="21980" y="8434"/>
                  </a:cubicBezTo>
                  <a:lnTo>
                    <a:pt x="22504" y="8697"/>
                  </a:lnTo>
                  <a:cubicBezTo>
                    <a:pt x="22640" y="8766"/>
                    <a:pt x="22778" y="8832"/>
                    <a:pt x="22920" y="8889"/>
                  </a:cubicBezTo>
                  <a:cubicBezTo>
                    <a:pt x="22901" y="8939"/>
                    <a:pt x="22865" y="8990"/>
                    <a:pt x="22834" y="9017"/>
                  </a:cubicBezTo>
                  <a:cubicBezTo>
                    <a:pt x="22775" y="9067"/>
                    <a:pt x="22708" y="9082"/>
                    <a:pt x="22652" y="9124"/>
                  </a:cubicBezTo>
                  <a:cubicBezTo>
                    <a:pt x="22566" y="9068"/>
                    <a:pt x="22477" y="9016"/>
                    <a:pt x="22381" y="8969"/>
                  </a:cubicBezTo>
                  <a:lnTo>
                    <a:pt x="21849" y="8705"/>
                  </a:lnTo>
                  <a:cubicBezTo>
                    <a:pt x="21590" y="8564"/>
                    <a:pt x="21337" y="8407"/>
                    <a:pt x="21066" y="8286"/>
                  </a:cubicBezTo>
                  <a:cubicBezTo>
                    <a:pt x="21100" y="8207"/>
                    <a:pt x="21128" y="8124"/>
                    <a:pt x="21152" y="8038"/>
                  </a:cubicBezTo>
                  <a:close/>
                  <a:moveTo>
                    <a:pt x="16855" y="8098"/>
                  </a:moveTo>
                  <a:cubicBezTo>
                    <a:pt x="16894" y="8219"/>
                    <a:pt x="16945" y="8337"/>
                    <a:pt x="17006" y="8448"/>
                  </a:cubicBezTo>
                  <a:cubicBezTo>
                    <a:pt x="16564" y="8553"/>
                    <a:pt x="16121" y="8697"/>
                    <a:pt x="15684" y="8849"/>
                  </a:cubicBezTo>
                  <a:lnTo>
                    <a:pt x="15107" y="9052"/>
                  </a:lnTo>
                  <a:cubicBezTo>
                    <a:pt x="14900" y="9125"/>
                    <a:pt x="14695" y="9198"/>
                    <a:pt x="14492" y="9266"/>
                  </a:cubicBezTo>
                  <a:cubicBezTo>
                    <a:pt x="14446" y="9228"/>
                    <a:pt x="14399" y="9192"/>
                    <a:pt x="14367" y="9139"/>
                  </a:cubicBezTo>
                  <a:cubicBezTo>
                    <a:pt x="14320" y="9061"/>
                    <a:pt x="14322" y="8984"/>
                    <a:pt x="14320" y="8901"/>
                  </a:cubicBezTo>
                  <a:cubicBezTo>
                    <a:pt x="14569" y="8850"/>
                    <a:pt x="14811" y="8779"/>
                    <a:pt x="15051" y="8699"/>
                  </a:cubicBezTo>
                  <a:lnTo>
                    <a:pt x="15611" y="8507"/>
                  </a:lnTo>
                  <a:cubicBezTo>
                    <a:pt x="15679" y="8484"/>
                    <a:pt x="15746" y="8462"/>
                    <a:pt x="15814" y="8438"/>
                  </a:cubicBezTo>
                  <a:cubicBezTo>
                    <a:pt x="16160" y="8324"/>
                    <a:pt x="16513" y="8223"/>
                    <a:pt x="16855" y="8098"/>
                  </a:cubicBezTo>
                  <a:close/>
                  <a:moveTo>
                    <a:pt x="5112" y="5773"/>
                  </a:moveTo>
                  <a:cubicBezTo>
                    <a:pt x="5762" y="5773"/>
                    <a:pt x="6341" y="6063"/>
                    <a:pt x="6706" y="6512"/>
                  </a:cubicBezTo>
                  <a:cubicBezTo>
                    <a:pt x="6516" y="6595"/>
                    <a:pt x="6329" y="6679"/>
                    <a:pt x="6143" y="6770"/>
                  </a:cubicBezTo>
                  <a:cubicBezTo>
                    <a:pt x="6091" y="6794"/>
                    <a:pt x="6075" y="6838"/>
                    <a:pt x="6082" y="6877"/>
                  </a:cubicBezTo>
                  <a:cubicBezTo>
                    <a:pt x="6008" y="7167"/>
                    <a:pt x="6092" y="7522"/>
                    <a:pt x="6346" y="7719"/>
                  </a:cubicBezTo>
                  <a:cubicBezTo>
                    <a:pt x="6376" y="7741"/>
                    <a:pt x="6408" y="7750"/>
                    <a:pt x="6438" y="7750"/>
                  </a:cubicBezTo>
                  <a:cubicBezTo>
                    <a:pt x="6456" y="7750"/>
                    <a:pt x="6474" y="7747"/>
                    <a:pt x="6490" y="7741"/>
                  </a:cubicBezTo>
                  <a:cubicBezTo>
                    <a:pt x="6493" y="7741"/>
                    <a:pt x="6495" y="7741"/>
                    <a:pt x="6497" y="7741"/>
                  </a:cubicBezTo>
                  <a:cubicBezTo>
                    <a:pt x="6499" y="7741"/>
                    <a:pt x="6501" y="7741"/>
                    <a:pt x="6504" y="7740"/>
                  </a:cubicBezTo>
                  <a:cubicBezTo>
                    <a:pt x="6705" y="7683"/>
                    <a:pt x="6903" y="7624"/>
                    <a:pt x="7104" y="7561"/>
                  </a:cubicBezTo>
                  <a:cubicBezTo>
                    <a:pt x="7104" y="7568"/>
                    <a:pt x="7105" y="7574"/>
                    <a:pt x="7105" y="7582"/>
                  </a:cubicBezTo>
                  <a:cubicBezTo>
                    <a:pt x="7126" y="8596"/>
                    <a:pt x="6245" y="9444"/>
                    <a:pt x="5143" y="9467"/>
                  </a:cubicBezTo>
                  <a:cubicBezTo>
                    <a:pt x="5128" y="9467"/>
                    <a:pt x="5114" y="9467"/>
                    <a:pt x="5099" y="9467"/>
                  </a:cubicBezTo>
                  <a:cubicBezTo>
                    <a:pt x="4015" y="9467"/>
                    <a:pt x="3126" y="8665"/>
                    <a:pt x="3105" y="7661"/>
                  </a:cubicBezTo>
                  <a:cubicBezTo>
                    <a:pt x="3083" y="6643"/>
                    <a:pt x="3964" y="5796"/>
                    <a:pt x="5068" y="5774"/>
                  </a:cubicBezTo>
                  <a:cubicBezTo>
                    <a:pt x="5083" y="5773"/>
                    <a:pt x="5097" y="5773"/>
                    <a:pt x="5112" y="5773"/>
                  </a:cubicBezTo>
                  <a:close/>
                  <a:moveTo>
                    <a:pt x="23600" y="8096"/>
                  </a:moveTo>
                  <a:cubicBezTo>
                    <a:pt x="24280" y="8096"/>
                    <a:pt x="24841" y="8599"/>
                    <a:pt x="24854" y="9230"/>
                  </a:cubicBezTo>
                  <a:cubicBezTo>
                    <a:pt x="24867" y="9870"/>
                    <a:pt x="24314" y="10402"/>
                    <a:pt x="23622" y="10416"/>
                  </a:cubicBezTo>
                  <a:cubicBezTo>
                    <a:pt x="23612" y="10417"/>
                    <a:pt x="23602" y="10417"/>
                    <a:pt x="23592" y="10417"/>
                  </a:cubicBezTo>
                  <a:cubicBezTo>
                    <a:pt x="22926" y="10417"/>
                    <a:pt x="22377" y="9931"/>
                    <a:pt x="22343" y="9318"/>
                  </a:cubicBezTo>
                  <a:lnTo>
                    <a:pt x="22343" y="9318"/>
                  </a:lnTo>
                  <a:cubicBezTo>
                    <a:pt x="22452" y="9361"/>
                    <a:pt x="22562" y="9396"/>
                    <a:pt x="22676" y="9416"/>
                  </a:cubicBezTo>
                  <a:cubicBezTo>
                    <a:pt x="22678" y="9416"/>
                    <a:pt x="22680" y="9416"/>
                    <a:pt x="22682" y="9416"/>
                  </a:cubicBezTo>
                  <a:cubicBezTo>
                    <a:pt x="22690" y="9416"/>
                    <a:pt x="22698" y="9415"/>
                    <a:pt x="22707" y="9415"/>
                  </a:cubicBezTo>
                  <a:cubicBezTo>
                    <a:pt x="22734" y="9421"/>
                    <a:pt x="22763" y="9424"/>
                    <a:pt x="22791" y="9424"/>
                  </a:cubicBezTo>
                  <a:cubicBezTo>
                    <a:pt x="22920" y="9424"/>
                    <a:pt x="23054" y="9364"/>
                    <a:pt x="23138" y="9272"/>
                  </a:cubicBezTo>
                  <a:cubicBezTo>
                    <a:pt x="23250" y="9147"/>
                    <a:pt x="23268" y="8908"/>
                    <a:pt x="23198" y="8761"/>
                  </a:cubicBezTo>
                  <a:cubicBezTo>
                    <a:pt x="23186" y="8734"/>
                    <a:pt x="23167" y="8717"/>
                    <a:pt x="23146" y="8704"/>
                  </a:cubicBezTo>
                  <a:cubicBezTo>
                    <a:pt x="23142" y="8699"/>
                    <a:pt x="23141" y="8696"/>
                    <a:pt x="23136" y="8692"/>
                  </a:cubicBezTo>
                  <a:cubicBezTo>
                    <a:pt x="23010" y="8599"/>
                    <a:pt x="22873" y="8511"/>
                    <a:pt x="22731" y="8425"/>
                  </a:cubicBezTo>
                  <a:cubicBezTo>
                    <a:pt x="22951" y="8230"/>
                    <a:pt x="23245" y="8104"/>
                    <a:pt x="23573" y="8097"/>
                  </a:cubicBezTo>
                  <a:cubicBezTo>
                    <a:pt x="23582" y="8096"/>
                    <a:pt x="23591" y="8096"/>
                    <a:pt x="23600" y="8096"/>
                  </a:cubicBezTo>
                  <a:close/>
                  <a:moveTo>
                    <a:pt x="13476" y="7586"/>
                  </a:moveTo>
                  <a:cubicBezTo>
                    <a:pt x="14101" y="7586"/>
                    <a:pt x="14647" y="7912"/>
                    <a:pt x="14921" y="8392"/>
                  </a:cubicBezTo>
                  <a:cubicBezTo>
                    <a:pt x="14648" y="8481"/>
                    <a:pt x="14377" y="8578"/>
                    <a:pt x="14121" y="8704"/>
                  </a:cubicBezTo>
                  <a:cubicBezTo>
                    <a:pt x="14101" y="8713"/>
                    <a:pt x="14090" y="8724"/>
                    <a:pt x="14079" y="8737"/>
                  </a:cubicBezTo>
                  <a:cubicBezTo>
                    <a:pt x="14054" y="8750"/>
                    <a:pt x="14032" y="8771"/>
                    <a:pt x="14019" y="8801"/>
                  </a:cubicBezTo>
                  <a:cubicBezTo>
                    <a:pt x="13926" y="9029"/>
                    <a:pt x="13983" y="9317"/>
                    <a:pt x="14207" y="9446"/>
                  </a:cubicBezTo>
                  <a:cubicBezTo>
                    <a:pt x="14272" y="9505"/>
                    <a:pt x="14350" y="9549"/>
                    <a:pt x="14436" y="9549"/>
                  </a:cubicBezTo>
                  <a:cubicBezTo>
                    <a:pt x="14455" y="9549"/>
                    <a:pt x="14474" y="9547"/>
                    <a:pt x="14494" y="9543"/>
                  </a:cubicBezTo>
                  <a:cubicBezTo>
                    <a:pt x="14497" y="9543"/>
                    <a:pt x="14498" y="9541"/>
                    <a:pt x="14501" y="9541"/>
                  </a:cubicBezTo>
                  <a:cubicBezTo>
                    <a:pt x="14510" y="9542"/>
                    <a:pt x="14519" y="9543"/>
                    <a:pt x="14528" y="9543"/>
                  </a:cubicBezTo>
                  <a:cubicBezTo>
                    <a:pt x="14542" y="9543"/>
                    <a:pt x="14556" y="9541"/>
                    <a:pt x="14572" y="9537"/>
                  </a:cubicBezTo>
                  <a:cubicBezTo>
                    <a:pt x="14737" y="9490"/>
                    <a:pt x="14905" y="9446"/>
                    <a:pt x="15075" y="9401"/>
                  </a:cubicBezTo>
                  <a:lnTo>
                    <a:pt x="15075" y="9401"/>
                  </a:lnTo>
                  <a:cubicBezTo>
                    <a:pt x="14920" y="10077"/>
                    <a:pt x="14279" y="10592"/>
                    <a:pt x="13503" y="10608"/>
                  </a:cubicBezTo>
                  <a:cubicBezTo>
                    <a:pt x="13491" y="10608"/>
                    <a:pt x="13479" y="10608"/>
                    <a:pt x="13467" y="10608"/>
                  </a:cubicBezTo>
                  <a:cubicBezTo>
                    <a:pt x="12581" y="10608"/>
                    <a:pt x="11852" y="9953"/>
                    <a:pt x="11836" y="9130"/>
                  </a:cubicBezTo>
                  <a:cubicBezTo>
                    <a:pt x="11818" y="8297"/>
                    <a:pt x="12538" y="7605"/>
                    <a:pt x="13441" y="7586"/>
                  </a:cubicBezTo>
                  <a:cubicBezTo>
                    <a:pt x="13453" y="7586"/>
                    <a:pt x="13465" y="7586"/>
                    <a:pt x="13476" y="7586"/>
                  </a:cubicBezTo>
                  <a:close/>
                  <a:moveTo>
                    <a:pt x="17308" y="1"/>
                  </a:moveTo>
                  <a:cubicBezTo>
                    <a:pt x="17291" y="1"/>
                    <a:pt x="17273" y="1"/>
                    <a:pt x="17256" y="1"/>
                  </a:cubicBezTo>
                  <a:cubicBezTo>
                    <a:pt x="16033" y="26"/>
                    <a:pt x="15056" y="959"/>
                    <a:pt x="15066" y="2086"/>
                  </a:cubicBezTo>
                  <a:cubicBezTo>
                    <a:pt x="14672" y="2237"/>
                    <a:pt x="14284" y="2404"/>
                    <a:pt x="13927" y="2587"/>
                  </a:cubicBezTo>
                  <a:cubicBezTo>
                    <a:pt x="13469" y="2203"/>
                    <a:pt x="12860" y="1967"/>
                    <a:pt x="12195" y="1967"/>
                  </a:cubicBezTo>
                  <a:cubicBezTo>
                    <a:pt x="12175" y="1967"/>
                    <a:pt x="12155" y="1968"/>
                    <a:pt x="12135" y="1968"/>
                  </a:cubicBezTo>
                  <a:cubicBezTo>
                    <a:pt x="10704" y="1997"/>
                    <a:pt x="9562" y="3096"/>
                    <a:pt x="9589" y="4416"/>
                  </a:cubicBezTo>
                  <a:cubicBezTo>
                    <a:pt x="9595" y="4736"/>
                    <a:pt x="9671" y="5037"/>
                    <a:pt x="9799" y="5313"/>
                  </a:cubicBezTo>
                  <a:cubicBezTo>
                    <a:pt x="8959" y="5626"/>
                    <a:pt x="8095" y="5935"/>
                    <a:pt x="7257" y="6279"/>
                  </a:cubicBezTo>
                  <a:cubicBezTo>
                    <a:pt x="6791" y="5642"/>
                    <a:pt x="6002" y="5225"/>
                    <a:pt x="5112" y="5225"/>
                  </a:cubicBezTo>
                  <a:cubicBezTo>
                    <a:pt x="5093" y="5225"/>
                    <a:pt x="5075" y="5226"/>
                    <a:pt x="5056" y="5226"/>
                  </a:cubicBezTo>
                  <a:cubicBezTo>
                    <a:pt x="4763" y="5232"/>
                    <a:pt x="4482" y="5284"/>
                    <a:pt x="4218" y="5374"/>
                  </a:cubicBezTo>
                  <a:cubicBezTo>
                    <a:pt x="4168" y="5163"/>
                    <a:pt x="4069" y="4955"/>
                    <a:pt x="3978" y="4763"/>
                  </a:cubicBezTo>
                  <a:cubicBezTo>
                    <a:pt x="4736" y="4330"/>
                    <a:pt x="5236" y="3554"/>
                    <a:pt x="5220" y="2675"/>
                  </a:cubicBezTo>
                  <a:cubicBezTo>
                    <a:pt x="5192" y="1372"/>
                    <a:pt x="4039" y="332"/>
                    <a:pt x="2633" y="332"/>
                  </a:cubicBezTo>
                  <a:cubicBezTo>
                    <a:pt x="2614" y="332"/>
                    <a:pt x="2595" y="332"/>
                    <a:pt x="2575" y="332"/>
                  </a:cubicBezTo>
                  <a:cubicBezTo>
                    <a:pt x="1143" y="360"/>
                    <a:pt x="0" y="1459"/>
                    <a:pt x="27" y="2780"/>
                  </a:cubicBezTo>
                  <a:cubicBezTo>
                    <a:pt x="55" y="4083"/>
                    <a:pt x="1208" y="5123"/>
                    <a:pt x="2614" y="5123"/>
                  </a:cubicBezTo>
                  <a:cubicBezTo>
                    <a:pt x="2633" y="5123"/>
                    <a:pt x="2653" y="5123"/>
                    <a:pt x="2672" y="5123"/>
                  </a:cubicBezTo>
                  <a:cubicBezTo>
                    <a:pt x="2760" y="5122"/>
                    <a:pt x="2849" y="5116"/>
                    <a:pt x="2935" y="5105"/>
                  </a:cubicBezTo>
                  <a:cubicBezTo>
                    <a:pt x="3038" y="5382"/>
                    <a:pt x="3127" y="5673"/>
                    <a:pt x="3278" y="5930"/>
                  </a:cubicBezTo>
                  <a:cubicBezTo>
                    <a:pt x="2792" y="6376"/>
                    <a:pt x="2495" y="6996"/>
                    <a:pt x="2510" y="7676"/>
                  </a:cubicBezTo>
                  <a:cubicBezTo>
                    <a:pt x="2536" y="8979"/>
                    <a:pt x="3692" y="10019"/>
                    <a:pt x="5098" y="10019"/>
                  </a:cubicBezTo>
                  <a:cubicBezTo>
                    <a:pt x="5117" y="10019"/>
                    <a:pt x="5135" y="10019"/>
                    <a:pt x="5154" y="10019"/>
                  </a:cubicBezTo>
                  <a:cubicBezTo>
                    <a:pt x="6586" y="9988"/>
                    <a:pt x="7729" y="8891"/>
                    <a:pt x="7701" y="7570"/>
                  </a:cubicBezTo>
                  <a:cubicBezTo>
                    <a:pt x="7700" y="7503"/>
                    <a:pt x="7694" y="7437"/>
                    <a:pt x="7687" y="7372"/>
                  </a:cubicBezTo>
                  <a:cubicBezTo>
                    <a:pt x="8671" y="7040"/>
                    <a:pt x="9645" y="6653"/>
                    <a:pt x="10592" y="6256"/>
                  </a:cubicBezTo>
                  <a:cubicBezTo>
                    <a:pt x="11031" y="6571"/>
                    <a:pt x="11582" y="6760"/>
                    <a:pt x="12179" y="6760"/>
                  </a:cubicBezTo>
                  <a:cubicBezTo>
                    <a:pt x="12187" y="6760"/>
                    <a:pt x="12195" y="6760"/>
                    <a:pt x="12203" y="6760"/>
                  </a:cubicBezTo>
                  <a:cubicBezTo>
                    <a:pt x="12246" y="6950"/>
                    <a:pt x="12298" y="7138"/>
                    <a:pt x="12362" y="7318"/>
                  </a:cubicBezTo>
                  <a:cubicBezTo>
                    <a:pt x="11680" y="7682"/>
                    <a:pt x="11224" y="8369"/>
                    <a:pt x="11241" y="9146"/>
                  </a:cubicBezTo>
                  <a:cubicBezTo>
                    <a:pt x="11265" y="10266"/>
                    <a:pt x="12257" y="11160"/>
                    <a:pt x="13463" y="11160"/>
                  </a:cubicBezTo>
                  <a:cubicBezTo>
                    <a:pt x="13480" y="11160"/>
                    <a:pt x="13498" y="11160"/>
                    <a:pt x="13515" y="11160"/>
                  </a:cubicBezTo>
                  <a:cubicBezTo>
                    <a:pt x="14678" y="11136"/>
                    <a:pt x="15617" y="10292"/>
                    <a:pt x="15699" y="9243"/>
                  </a:cubicBezTo>
                  <a:cubicBezTo>
                    <a:pt x="16219" y="9108"/>
                    <a:pt x="16738" y="8960"/>
                    <a:pt x="17225" y="8770"/>
                  </a:cubicBezTo>
                  <a:cubicBezTo>
                    <a:pt x="17632" y="9263"/>
                    <a:pt x="18272" y="9582"/>
                    <a:pt x="18990" y="9582"/>
                  </a:cubicBezTo>
                  <a:cubicBezTo>
                    <a:pt x="19007" y="9582"/>
                    <a:pt x="19025" y="9582"/>
                    <a:pt x="19042" y="9581"/>
                  </a:cubicBezTo>
                  <a:cubicBezTo>
                    <a:pt x="19852" y="9564"/>
                    <a:pt x="20554" y="9147"/>
                    <a:pt x="20933" y="8541"/>
                  </a:cubicBezTo>
                  <a:cubicBezTo>
                    <a:pt x="21163" y="8715"/>
                    <a:pt x="21431" y="8855"/>
                    <a:pt x="21687" y="8990"/>
                  </a:cubicBezTo>
                  <a:cubicBezTo>
                    <a:pt x="21713" y="9004"/>
                    <a:pt x="21741" y="9019"/>
                    <a:pt x="21768" y="9033"/>
                  </a:cubicBezTo>
                  <a:cubicBezTo>
                    <a:pt x="21755" y="9120"/>
                    <a:pt x="21748" y="9207"/>
                    <a:pt x="21749" y="9297"/>
                  </a:cubicBezTo>
                  <a:cubicBezTo>
                    <a:pt x="21767" y="10227"/>
                    <a:pt x="22591" y="10969"/>
                    <a:pt x="23594" y="10969"/>
                  </a:cubicBezTo>
                  <a:cubicBezTo>
                    <a:pt x="23608" y="10969"/>
                    <a:pt x="23622" y="10968"/>
                    <a:pt x="23636" y="10968"/>
                  </a:cubicBezTo>
                  <a:cubicBezTo>
                    <a:pt x="24657" y="10947"/>
                    <a:pt x="25472" y="10164"/>
                    <a:pt x="25452" y="9221"/>
                  </a:cubicBezTo>
                  <a:cubicBezTo>
                    <a:pt x="25430" y="8289"/>
                    <a:pt x="24606" y="7547"/>
                    <a:pt x="23604" y="7547"/>
                  </a:cubicBezTo>
                  <a:cubicBezTo>
                    <a:pt x="23590" y="7547"/>
                    <a:pt x="23576" y="7548"/>
                    <a:pt x="23563" y="7548"/>
                  </a:cubicBezTo>
                  <a:cubicBezTo>
                    <a:pt x="23020" y="7559"/>
                    <a:pt x="22537" y="7786"/>
                    <a:pt x="22205" y="8137"/>
                  </a:cubicBezTo>
                  <a:cubicBezTo>
                    <a:pt x="21880" y="7979"/>
                    <a:pt x="21541" y="7846"/>
                    <a:pt x="21213" y="7752"/>
                  </a:cubicBezTo>
                  <a:cubicBezTo>
                    <a:pt x="21224" y="7661"/>
                    <a:pt x="21231" y="7569"/>
                    <a:pt x="21229" y="7474"/>
                  </a:cubicBezTo>
                  <a:cubicBezTo>
                    <a:pt x="21206" y="6354"/>
                    <a:pt x="20213" y="5460"/>
                    <a:pt x="19007" y="5460"/>
                  </a:cubicBezTo>
                  <a:cubicBezTo>
                    <a:pt x="18990" y="5460"/>
                    <a:pt x="18973" y="5460"/>
                    <a:pt x="18955" y="5460"/>
                  </a:cubicBezTo>
                  <a:cubicBezTo>
                    <a:pt x="18945" y="5460"/>
                    <a:pt x="18936" y="5461"/>
                    <a:pt x="18925" y="5463"/>
                  </a:cubicBezTo>
                  <a:cubicBezTo>
                    <a:pt x="18924" y="5430"/>
                    <a:pt x="18920" y="5397"/>
                    <a:pt x="18913" y="5362"/>
                  </a:cubicBezTo>
                  <a:cubicBezTo>
                    <a:pt x="18909" y="5272"/>
                    <a:pt x="18882" y="5175"/>
                    <a:pt x="18849" y="5082"/>
                  </a:cubicBezTo>
                  <a:cubicBezTo>
                    <a:pt x="18821" y="4930"/>
                    <a:pt x="18779" y="4778"/>
                    <a:pt x="18745" y="4624"/>
                  </a:cubicBezTo>
                  <a:cubicBezTo>
                    <a:pt x="18679" y="4338"/>
                    <a:pt x="18616" y="4051"/>
                    <a:pt x="18528" y="3770"/>
                  </a:cubicBezTo>
                  <a:cubicBezTo>
                    <a:pt x="19143" y="3392"/>
                    <a:pt x="19544" y="2744"/>
                    <a:pt x="19529" y="2015"/>
                  </a:cubicBezTo>
                  <a:cubicBezTo>
                    <a:pt x="19506" y="895"/>
                    <a:pt x="18514" y="1"/>
                    <a:pt x="173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2" name="Google Shape;1522;p40"/>
            <p:cNvSpPr/>
            <p:nvPr/>
          </p:nvSpPr>
          <p:spPr>
            <a:xfrm>
              <a:off x="2051018" y="622074"/>
              <a:ext cx="78938" cy="72529"/>
            </a:xfrm>
            <a:custGeom>
              <a:rect b="b" l="l" r="r" t="t"/>
              <a:pathLst>
                <a:path extrusionOk="0" h="2320" w="2525">
                  <a:moveTo>
                    <a:pt x="1259" y="0"/>
                  </a:moveTo>
                  <a:cubicBezTo>
                    <a:pt x="1249" y="0"/>
                    <a:pt x="1240" y="0"/>
                    <a:pt x="1230" y="1"/>
                  </a:cubicBezTo>
                  <a:cubicBezTo>
                    <a:pt x="902" y="7"/>
                    <a:pt x="608" y="133"/>
                    <a:pt x="388" y="329"/>
                  </a:cubicBezTo>
                  <a:cubicBezTo>
                    <a:pt x="530" y="414"/>
                    <a:pt x="667" y="503"/>
                    <a:pt x="793" y="595"/>
                  </a:cubicBezTo>
                  <a:cubicBezTo>
                    <a:pt x="798" y="599"/>
                    <a:pt x="800" y="602"/>
                    <a:pt x="803" y="607"/>
                  </a:cubicBezTo>
                  <a:cubicBezTo>
                    <a:pt x="824" y="620"/>
                    <a:pt x="843" y="637"/>
                    <a:pt x="855" y="664"/>
                  </a:cubicBezTo>
                  <a:cubicBezTo>
                    <a:pt x="923" y="811"/>
                    <a:pt x="907" y="1050"/>
                    <a:pt x="795" y="1175"/>
                  </a:cubicBezTo>
                  <a:cubicBezTo>
                    <a:pt x="711" y="1267"/>
                    <a:pt x="577" y="1327"/>
                    <a:pt x="448" y="1327"/>
                  </a:cubicBezTo>
                  <a:cubicBezTo>
                    <a:pt x="420" y="1327"/>
                    <a:pt x="391" y="1324"/>
                    <a:pt x="364" y="1318"/>
                  </a:cubicBezTo>
                  <a:cubicBezTo>
                    <a:pt x="357" y="1318"/>
                    <a:pt x="349" y="1320"/>
                    <a:pt x="342" y="1320"/>
                  </a:cubicBezTo>
                  <a:cubicBezTo>
                    <a:pt x="339" y="1320"/>
                    <a:pt x="336" y="1319"/>
                    <a:pt x="333" y="1319"/>
                  </a:cubicBezTo>
                  <a:cubicBezTo>
                    <a:pt x="219" y="1299"/>
                    <a:pt x="110" y="1264"/>
                    <a:pt x="0" y="1221"/>
                  </a:cubicBezTo>
                  <a:lnTo>
                    <a:pt x="0" y="1221"/>
                  </a:lnTo>
                  <a:cubicBezTo>
                    <a:pt x="34" y="1835"/>
                    <a:pt x="583" y="2320"/>
                    <a:pt x="1251" y="2320"/>
                  </a:cubicBezTo>
                  <a:cubicBezTo>
                    <a:pt x="1261" y="2320"/>
                    <a:pt x="1270" y="2320"/>
                    <a:pt x="1279" y="2319"/>
                  </a:cubicBezTo>
                  <a:cubicBezTo>
                    <a:pt x="1970" y="2305"/>
                    <a:pt x="2524" y="1774"/>
                    <a:pt x="2511" y="1133"/>
                  </a:cubicBezTo>
                  <a:cubicBezTo>
                    <a:pt x="2498" y="504"/>
                    <a:pt x="1939" y="0"/>
                    <a:pt x="12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3" name="Google Shape;1523;p40"/>
            <p:cNvSpPr/>
            <p:nvPr/>
          </p:nvSpPr>
          <p:spPr>
            <a:xfrm>
              <a:off x="1371361" y="396491"/>
              <a:ext cx="126144" cy="115390"/>
            </a:xfrm>
            <a:custGeom>
              <a:rect b="b" l="l" r="r" t="t"/>
              <a:pathLst>
                <a:path extrusionOk="0" h="3691" w="4035">
                  <a:moveTo>
                    <a:pt x="2029" y="1"/>
                  </a:moveTo>
                  <a:cubicBezTo>
                    <a:pt x="2014" y="1"/>
                    <a:pt x="1999" y="1"/>
                    <a:pt x="1984" y="1"/>
                  </a:cubicBezTo>
                  <a:cubicBezTo>
                    <a:pt x="880" y="23"/>
                    <a:pt x="0" y="870"/>
                    <a:pt x="21" y="1888"/>
                  </a:cubicBezTo>
                  <a:cubicBezTo>
                    <a:pt x="41" y="2889"/>
                    <a:pt x="929" y="3691"/>
                    <a:pt x="2011" y="3691"/>
                  </a:cubicBezTo>
                  <a:cubicBezTo>
                    <a:pt x="2027" y="3691"/>
                    <a:pt x="2043" y="3690"/>
                    <a:pt x="2058" y="3690"/>
                  </a:cubicBezTo>
                  <a:cubicBezTo>
                    <a:pt x="2081" y="3690"/>
                    <a:pt x="2100" y="3688"/>
                    <a:pt x="2123" y="3687"/>
                  </a:cubicBezTo>
                  <a:cubicBezTo>
                    <a:pt x="2047" y="3495"/>
                    <a:pt x="1975" y="3304"/>
                    <a:pt x="1921" y="3109"/>
                  </a:cubicBezTo>
                  <a:cubicBezTo>
                    <a:pt x="1896" y="3070"/>
                    <a:pt x="1890" y="3024"/>
                    <a:pt x="1917" y="2982"/>
                  </a:cubicBezTo>
                  <a:cubicBezTo>
                    <a:pt x="2014" y="2836"/>
                    <a:pt x="2201" y="2750"/>
                    <a:pt x="2379" y="2725"/>
                  </a:cubicBezTo>
                  <a:cubicBezTo>
                    <a:pt x="2418" y="2719"/>
                    <a:pt x="2462" y="2716"/>
                    <a:pt x="2507" y="2716"/>
                  </a:cubicBezTo>
                  <a:cubicBezTo>
                    <a:pt x="2650" y="2716"/>
                    <a:pt x="2805" y="2753"/>
                    <a:pt x="2854" y="2882"/>
                  </a:cubicBezTo>
                  <a:cubicBezTo>
                    <a:pt x="2857" y="2890"/>
                    <a:pt x="2857" y="2898"/>
                    <a:pt x="2857" y="2907"/>
                  </a:cubicBezTo>
                  <a:cubicBezTo>
                    <a:pt x="2964" y="3052"/>
                    <a:pt x="3056" y="3209"/>
                    <a:pt x="3136" y="3371"/>
                  </a:cubicBezTo>
                  <a:cubicBezTo>
                    <a:pt x="3681" y="3032"/>
                    <a:pt x="4035" y="2454"/>
                    <a:pt x="4021" y="1805"/>
                  </a:cubicBezTo>
                  <a:cubicBezTo>
                    <a:pt x="4001" y="802"/>
                    <a:pt x="3111" y="1"/>
                    <a:pt x="202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4" name="Google Shape;1524;p40"/>
            <p:cNvSpPr/>
            <p:nvPr/>
          </p:nvSpPr>
          <p:spPr>
            <a:xfrm>
              <a:off x="2011097" y="620230"/>
              <a:ext cx="58023" cy="33982"/>
            </a:xfrm>
            <a:custGeom>
              <a:rect b="b" l="l" r="r" t="t"/>
              <a:pathLst>
                <a:path extrusionOk="0" h="1087" w="1856">
                  <a:moveTo>
                    <a:pt x="88" y="0"/>
                  </a:moveTo>
                  <a:cubicBezTo>
                    <a:pt x="63" y="85"/>
                    <a:pt x="36" y="168"/>
                    <a:pt x="1" y="248"/>
                  </a:cubicBezTo>
                  <a:cubicBezTo>
                    <a:pt x="272" y="369"/>
                    <a:pt x="526" y="526"/>
                    <a:pt x="784" y="667"/>
                  </a:cubicBezTo>
                  <a:lnTo>
                    <a:pt x="1317" y="931"/>
                  </a:lnTo>
                  <a:cubicBezTo>
                    <a:pt x="1411" y="978"/>
                    <a:pt x="1500" y="1030"/>
                    <a:pt x="1588" y="1086"/>
                  </a:cubicBezTo>
                  <a:cubicBezTo>
                    <a:pt x="1643" y="1044"/>
                    <a:pt x="1713" y="1029"/>
                    <a:pt x="1770" y="979"/>
                  </a:cubicBezTo>
                  <a:cubicBezTo>
                    <a:pt x="1801" y="952"/>
                    <a:pt x="1838" y="901"/>
                    <a:pt x="1855" y="851"/>
                  </a:cubicBezTo>
                  <a:cubicBezTo>
                    <a:pt x="1715" y="793"/>
                    <a:pt x="1577" y="727"/>
                    <a:pt x="1439" y="659"/>
                  </a:cubicBezTo>
                  <a:lnTo>
                    <a:pt x="916" y="396"/>
                  </a:lnTo>
                  <a:cubicBezTo>
                    <a:pt x="640" y="265"/>
                    <a:pt x="356" y="144"/>
                    <a:pt x="8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5" name="Google Shape;1525;p40"/>
            <p:cNvSpPr/>
            <p:nvPr/>
          </p:nvSpPr>
          <p:spPr>
            <a:xfrm>
              <a:off x="1721896" y="606162"/>
              <a:ext cx="101759" cy="94475"/>
            </a:xfrm>
            <a:custGeom>
              <a:rect b="b" l="l" r="r" t="t"/>
              <a:pathLst>
                <a:path extrusionOk="0" h="3022" w="3255">
                  <a:moveTo>
                    <a:pt x="1661" y="0"/>
                  </a:moveTo>
                  <a:cubicBezTo>
                    <a:pt x="1648" y="0"/>
                    <a:pt x="1636" y="0"/>
                    <a:pt x="1623" y="0"/>
                  </a:cubicBezTo>
                  <a:cubicBezTo>
                    <a:pt x="721" y="18"/>
                    <a:pt x="1" y="711"/>
                    <a:pt x="17" y="1543"/>
                  </a:cubicBezTo>
                  <a:cubicBezTo>
                    <a:pt x="34" y="2365"/>
                    <a:pt x="762" y="3021"/>
                    <a:pt x="1647" y="3021"/>
                  </a:cubicBezTo>
                  <a:cubicBezTo>
                    <a:pt x="1660" y="3021"/>
                    <a:pt x="1672" y="3021"/>
                    <a:pt x="1684" y="3021"/>
                  </a:cubicBezTo>
                  <a:cubicBezTo>
                    <a:pt x="2461" y="3005"/>
                    <a:pt x="3101" y="2490"/>
                    <a:pt x="3255" y="1816"/>
                  </a:cubicBezTo>
                  <a:lnTo>
                    <a:pt x="3255" y="1816"/>
                  </a:lnTo>
                  <a:cubicBezTo>
                    <a:pt x="3085" y="1860"/>
                    <a:pt x="2917" y="1905"/>
                    <a:pt x="2752" y="1952"/>
                  </a:cubicBezTo>
                  <a:cubicBezTo>
                    <a:pt x="2739" y="1955"/>
                    <a:pt x="2725" y="1956"/>
                    <a:pt x="2712" y="1956"/>
                  </a:cubicBezTo>
                  <a:cubicBezTo>
                    <a:pt x="2702" y="1956"/>
                    <a:pt x="2692" y="1955"/>
                    <a:pt x="2683" y="1954"/>
                  </a:cubicBezTo>
                  <a:cubicBezTo>
                    <a:pt x="2681" y="1954"/>
                    <a:pt x="2679" y="1957"/>
                    <a:pt x="2677" y="1957"/>
                  </a:cubicBezTo>
                  <a:cubicBezTo>
                    <a:pt x="2658" y="1961"/>
                    <a:pt x="2640" y="1963"/>
                    <a:pt x="2621" y="1963"/>
                  </a:cubicBezTo>
                  <a:cubicBezTo>
                    <a:pt x="2534" y="1963"/>
                    <a:pt x="2455" y="1919"/>
                    <a:pt x="2390" y="1859"/>
                  </a:cubicBezTo>
                  <a:cubicBezTo>
                    <a:pt x="2166" y="1731"/>
                    <a:pt x="2109" y="1442"/>
                    <a:pt x="2202" y="1214"/>
                  </a:cubicBezTo>
                  <a:cubicBezTo>
                    <a:pt x="2214" y="1183"/>
                    <a:pt x="2236" y="1163"/>
                    <a:pt x="2261" y="1151"/>
                  </a:cubicBezTo>
                  <a:cubicBezTo>
                    <a:pt x="2272" y="1138"/>
                    <a:pt x="2284" y="1127"/>
                    <a:pt x="2303" y="1117"/>
                  </a:cubicBezTo>
                  <a:cubicBezTo>
                    <a:pt x="2559" y="990"/>
                    <a:pt x="2830" y="895"/>
                    <a:pt x="3104" y="806"/>
                  </a:cubicBezTo>
                  <a:cubicBezTo>
                    <a:pt x="2829" y="327"/>
                    <a:pt x="2286" y="0"/>
                    <a:pt x="16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6" name="Google Shape;1526;p40"/>
            <p:cNvSpPr/>
            <p:nvPr/>
          </p:nvSpPr>
          <p:spPr>
            <a:xfrm>
              <a:off x="1800144" y="622074"/>
              <a:ext cx="84002" cy="36546"/>
            </a:xfrm>
            <a:custGeom>
              <a:rect b="b" l="l" r="r" t="t"/>
              <a:pathLst>
                <a:path extrusionOk="0" h="1169" w="2687">
                  <a:moveTo>
                    <a:pt x="2535" y="1"/>
                  </a:moveTo>
                  <a:cubicBezTo>
                    <a:pt x="2194" y="126"/>
                    <a:pt x="1841" y="228"/>
                    <a:pt x="1495" y="341"/>
                  </a:cubicBezTo>
                  <a:cubicBezTo>
                    <a:pt x="1427" y="363"/>
                    <a:pt x="1359" y="387"/>
                    <a:pt x="1292" y="410"/>
                  </a:cubicBezTo>
                  <a:lnTo>
                    <a:pt x="732" y="602"/>
                  </a:lnTo>
                  <a:cubicBezTo>
                    <a:pt x="491" y="682"/>
                    <a:pt x="249" y="753"/>
                    <a:pt x="1" y="804"/>
                  </a:cubicBezTo>
                  <a:cubicBezTo>
                    <a:pt x="3" y="887"/>
                    <a:pt x="1" y="962"/>
                    <a:pt x="48" y="1042"/>
                  </a:cubicBezTo>
                  <a:cubicBezTo>
                    <a:pt x="80" y="1095"/>
                    <a:pt x="127" y="1131"/>
                    <a:pt x="172" y="1169"/>
                  </a:cubicBezTo>
                  <a:cubicBezTo>
                    <a:pt x="375" y="1101"/>
                    <a:pt x="581" y="1029"/>
                    <a:pt x="788" y="955"/>
                  </a:cubicBezTo>
                  <a:lnTo>
                    <a:pt x="1364" y="752"/>
                  </a:lnTo>
                  <a:cubicBezTo>
                    <a:pt x="1801" y="600"/>
                    <a:pt x="2244" y="456"/>
                    <a:pt x="2686" y="351"/>
                  </a:cubicBezTo>
                  <a:cubicBezTo>
                    <a:pt x="2626" y="240"/>
                    <a:pt x="2574" y="122"/>
                    <a:pt x="25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7" name="Google Shape;1527;p40"/>
            <p:cNvSpPr/>
            <p:nvPr/>
          </p:nvSpPr>
          <p:spPr>
            <a:xfrm>
              <a:off x="1439855" y="490401"/>
              <a:ext cx="34670" cy="57679"/>
            </a:xfrm>
            <a:custGeom>
              <a:rect b="b" l="l" r="r" t="t"/>
              <a:pathLst>
                <a:path extrusionOk="0" h="1845" w="1109">
                  <a:moveTo>
                    <a:pt x="269" y="0"/>
                  </a:moveTo>
                  <a:cubicBezTo>
                    <a:pt x="258" y="0"/>
                    <a:pt x="247" y="1"/>
                    <a:pt x="236" y="2"/>
                  </a:cubicBezTo>
                  <a:cubicBezTo>
                    <a:pt x="141" y="12"/>
                    <a:pt x="71" y="50"/>
                    <a:pt x="1" y="98"/>
                  </a:cubicBezTo>
                  <a:cubicBezTo>
                    <a:pt x="89" y="278"/>
                    <a:pt x="167" y="460"/>
                    <a:pt x="241" y="644"/>
                  </a:cubicBezTo>
                  <a:lnTo>
                    <a:pt x="458" y="1162"/>
                  </a:lnTo>
                  <a:cubicBezTo>
                    <a:pt x="559" y="1386"/>
                    <a:pt x="666" y="1612"/>
                    <a:pt x="731" y="1845"/>
                  </a:cubicBezTo>
                  <a:cubicBezTo>
                    <a:pt x="848" y="1761"/>
                    <a:pt x="975" y="1686"/>
                    <a:pt x="1109" y="1621"/>
                  </a:cubicBezTo>
                  <a:cubicBezTo>
                    <a:pt x="1012" y="1434"/>
                    <a:pt x="948" y="1224"/>
                    <a:pt x="875" y="1029"/>
                  </a:cubicBezTo>
                  <a:lnTo>
                    <a:pt x="646" y="521"/>
                  </a:lnTo>
                  <a:cubicBezTo>
                    <a:pt x="565" y="356"/>
                    <a:pt x="487" y="190"/>
                    <a:pt x="422" y="20"/>
                  </a:cubicBezTo>
                  <a:cubicBezTo>
                    <a:pt x="372" y="11"/>
                    <a:pt x="320" y="0"/>
                    <a:pt x="2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8" name="Google Shape;1528;p40"/>
            <p:cNvSpPr/>
            <p:nvPr/>
          </p:nvSpPr>
          <p:spPr>
            <a:xfrm>
              <a:off x="1903870" y="491776"/>
              <a:ext cx="27886" cy="54240"/>
            </a:xfrm>
            <a:custGeom>
              <a:rect b="b" l="l" r="r" t="t"/>
              <a:pathLst>
                <a:path extrusionOk="0" h="1735" w="892">
                  <a:moveTo>
                    <a:pt x="582" y="1"/>
                  </a:moveTo>
                  <a:cubicBezTo>
                    <a:pt x="400" y="78"/>
                    <a:pt x="204" y="134"/>
                    <a:pt x="0" y="162"/>
                  </a:cubicBezTo>
                  <a:cubicBezTo>
                    <a:pt x="85" y="411"/>
                    <a:pt x="140" y="671"/>
                    <a:pt x="203" y="925"/>
                  </a:cubicBezTo>
                  <a:cubicBezTo>
                    <a:pt x="271" y="1193"/>
                    <a:pt x="358" y="1462"/>
                    <a:pt x="402" y="1734"/>
                  </a:cubicBezTo>
                  <a:cubicBezTo>
                    <a:pt x="556" y="1667"/>
                    <a:pt x="721" y="1619"/>
                    <a:pt x="891" y="1583"/>
                  </a:cubicBezTo>
                  <a:cubicBezTo>
                    <a:pt x="859" y="1493"/>
                    <a:pt x="847" y="1395"/>
                    <a:pt x="829" y="1298"/>
                  </a:cubicBezTo>
                  <a:cubicBezTo>
                    <a:pt x="817" y="1230"/>
                    <a:pt x="803" y="1163"/>
                    <a:pt x="798" y="1095"/>
                  </a:cubicBezTo>
                  <a:cubicBezTo>
                    <a:pt x="764" y="947"/>
                    <a:pt x="740" y="795"/>
                    <a:pt x="709" y="650"/>
                  </a:cubicBezTo>
                  <a:cubicBezTo>
                    <a:pt x="662" y="434"/>
                    <a:pt x="616" y="218"/>
                    <a:pt x="5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9" name="Google Shape;1529;p40"/>
            <p:cNvSpPr/>
            <p:nvPr/>
          </p:nvSpPr>
          <p:spPr>
            <a:xfrm>
              <a:off x="1735870" y="536543"/>
              <a:ext cx="27792" cy="56491"/>
            </a:xfrm>
            <a:custGeom>
              <a:rect b="b" l="l" r="r" t="t"/>
              <a:pathLst>
                <a:path extrusionOk="0" h="1807" w="889">
                  <a:moveTo>
                    <a:pt x="435" y="1"/>
                  </a:moveTo>
                  <a:cubicBezTo>
                    <a:pt x="383" y="1"/>
                    <a:pt x="330" y="5"/>
                    <a:pt x="276" y="16"/>
                  </a:cubicBezTo>
                  <a:cubicBezTo>
                    <a:pt x="178" y="34"/>
                    <a:pt x="90" y="73"/>
                    <a:pt x="0" y="114"/>
                  </a:cubicBezTo>
                  <a:cubicBezTo>
                    <a:pt x="71" y="344"/>
                    <a:pt x="149" y="582"/>
                    <a:pt x="221" y="825"/>
                  </a:cubicBezTo>
                  <a:lnTo>
                    <a:pt x="361" y="1358"/>
                  </a:lnTo>
                  <a:cubicBezTo>
                    <a:pt x="394" y="1508"/>
                    <a:pt x="423" y="1657"/>
                    <a:pt x="441" y="1807"/>
                  </a:cubicBezTo>
                  <a:cubicBezTo>
                    <a:pt x="585" y="1758"/>
                    <a:pt x="735" y="1723"/>
                    <a:pt x="889" y="1702"/>
                  </a:cubicBezTo>
                  <a:cubicBezTo>
                    <a:pt x="865" y="1549"/>
                    <a:pt x="841" y="1397"/>
                    <a:pt x="819" y="1243"/>
                  </a:cubicBezTo>
                  <a:lnTo>
                    <a:pt x="742" y="681"/>
                  </a:lnTo>
                  <a:cubicBezTo>
                    <a:pt x="714" y="460"/>
                    <a:pt x="685" y="241"/>
                    <a:pt x="656" y="22"/>
                  </a:cubicBezTo>
                  <a:cubicBezTo>
                    <a:pt x="582" y="9"/>
                    <a:pt x="509" y="1"/>
                    <a:pt x="4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0" name="Google Shape;1530;p40"/>
            <p:cNvSpPr/>
            <p:nvPr/>
          </p:nvSpPr>
          <p:spPr>
            <a:xfrm>
              <a:off x="1795924" y="431285"/>
              <a:ext cx="68871" cy="36077"/>
            </a:xfrm>
            <a:custGeom>
              <a:rect b="b" l="l" r="r" t="t"/>
              <a:pathLst>
                <a:path extrusionOk="0" h="1154" w="2203">
                  <a:moveTo>
                    <a:pt x="2065" y="0"/>
                  </a:moveTo>
                  <a:cubicBezTo>
                    <a:pt x="1881" y="92"/>
                    <a:pt x="1690" y="182"/>
                    <a:pt x="1495" y="270"/>
                  </a:cubicBezTo>
                  <a:lnTo>
                    <a:pt x="934" y="508"/>
                  </a:lnTo>
                  <a:cubicBezTo>
                    <a:pt x="623" y="633"/>
                    <a:pt x="310" y="746"/>
                    <a:pt x="0" y="839"/>
                  </a:cubicBezTo>
                  <a:cubicBezTo>
                    <a:pt x="89" y="939"/>
                    <a:pt x="169" y="1043"/>
                    <a:pt x="241" y="1154"/>
                  </a:cubicBezTo>
                  <a:cubicBezTo>
                    <a:pt x="491" y="1017"/>
                    <a:pt x="757" y="899"/>
                    <a:pt x="1022" y="784"/>
                  </a:cubicBezTo>
                  <a:lnTo>
                    <a:pt x="1559" y="544"/>
                  </a:lnTo>
                  <a:cubicBezTo>
                    <a:pt x="1771" y="448"/>
                    <a:pt x="1984" y="357"/>
                    <a:pt x="2203" y="286"/>
                  </a:cubicBezTo>
                  <a:cubicBezTo>
                    <a:pt x="2203" y="285"/>
                    <a:pt x="2201" y="284"/>
                    <a:pt x="2201" y="283"/>
                  </a:cubicBezTo>
                  <a:cubicBezTo>
                    <a:pt x="2188" y="196"/>
                    <a:pt x="2169" y="119"/>
                    <a:pt x="2111" y="47"/>
                  </a:cubicBezTo>
                  <a:cubicBezTo>
                    <a:pt x="2098" y="30"/>
                    <a:pt x="2081" y="15"/>
                    <a:pt x="2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1" name="Google Shape;1531;p40"/>
            <p:cNvSpPr/>
            <p:nvPr/>
          </p:nvSpPr>
          <p:spPr>
            <a:xfrm>
              <a:off x="1670221" y="447541"/>
              <a:ext cx="126175" cy="115390"/>
            </a:xfrm>
            <a:custGeom>
              <a:rect b="b" l="l" r="r" t="t"/>
              <a:pathLst>
                <a:path extrusionOk="0" h="3691" w="4036">
                  <a:moveTo>
                    <a:pt x="2027" y="0"/>
                  </a:moveTo>
                  <a:cubicBezTo>
                    <a:pt x="2013" y="0"/>
                    <a:pt x="1998" y="0"/>
                    <a:pt x="1984" y="1"/>
                  </a:cubicBezTo>
                  <a:cubicBezTo>
                    <a:pt x="882" y="24"/>
                    <a:pt x="0" y="870"/>
                    <a:pt x="21" y="1888"/>
                  </a:cubicBezTo>
                  <a:cubicBezTo>
                    <a:pt x="41" y="2869"/>
                    <a:pt x="891" y="3654"/>
                    <a:pt x="1939" y="3691"/>
                  </a:cubicBezTo>
                  <a:cubicBezTo>
                    <a:pt x="1899" y="3441"/>
                    <a:pt x="1868" y="3192"/>
                    <a:pt x="1833" y="2955"/>
                  </a:cubicBezTo>
                  <a:cubicBezTo>
                    <a:pt x="1812" y="2919"/>
                    <a:pt x="1806" y="2877"/>
                    <a:pt x="1831" y="2842"/>
                  </a:cubicBezTo>
                  <a:cubicBezTo>
                    <a:pt x="1972" y="2645"/>
                    <a:pt x="2235" y="2550"/>
                    <a:pt x="2495" y="2550"/>
                  </a:cubicBezTo>
                  <a:cubicBezTo>
                    <a:pt x="2621" y="2550"/>
                    <a:pt x="2746" y="2572"/>
                    <a:pt x="2856" y="2616"/>
                  </a:cubicBezTo>
                  <a:cubicBezTo>
                    <a:pt x="2863" y="2615"/>
                    <a:pt x="2870" y="2615"/>
                    <a:pt x="2877" y="2615"/>
                  </a:cubicBezTo>
                  <a:cubicBezTo>
                    <a:pt x="2931" y="2615"/>
                    <a:pt x="2982" y="2641"/>
                    <a:pt x="2993" y="2696"/>
                  </a:cubicBezTo>
                  <a:cubicBezTo>
                    <a:pt x="2994" y="2702"/>
                    <a:pt x="2994" y="2708"/>
                    <a:pt x="2996" y="2713"/>
                  </a:cubicBezTo>
                  <a:cubicBezTo>
                    <a:pt x="3001" y="2726"/>
                    <a:pt x="3003" y="2741"/>
                    <a:pt x="3003" y="2754"/>
                  </a:cubicBezTo>
                  <a:cubicBezTo>
                    <a:pt x="3043" y="2963"/>
                    <a:pt x="3082" y="3173"/>
                    <a:pt x="3122" y="3382"/>
                  </a:cubicBezTo>
                  <a:cubicBezTo>
                    <a:pt x="3675" y="3044"/>
                    <a:pt x="4035" y="2461"/>
                    <a:pt x="4023" y="1806"/>
                  </a:cubicBezTo>
                  <a:cubicBezTo>
                    <a:pt x="4002" y="801"/>
                    <a:pt x="3111" y="0"/>
                    <a:pt x="202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2" name="Google Shape;1532;p40"/>
            <p:cNvSpPr/>
            <p:nvPr/>
          </p:nvSpPr>
          <p:spPr>
            <a:xfrm>
              <a:off x="1894710" y="556800"/>
              <a:ext cx="103416" cy="94475"/>
            </a:xfrm>
            <a:custGeom>
              <a:rect b="b" l="l" r="r" t="t"/>
              <a:pathLst>
                <a:path extrusionOk="0" h="3022" w="3308">
                  <a:moveTo>
                    <a:pt x="1660" y="1"/>
                  </a:moveTo>
                  <a:cubicBezTo>
                    <a:pt x="1648" y="1"/>
                    <a:pt x="1635" y="1"/>
                    <a:pt x="1623" y="1"/>
                  </a:cubicBezTo>
                  <a:cubicBezTo>
                    <a:pt x="720" y="19"/>
                    <a:pt x="1" y="711"/>
                    <a:pt x="17" y="1544"/>
                  </a:cubicBezTo>
                  <a:cubicBezTo>
                    <a:pt x="34" y="2366"/>
                    <a:pt x="763" y="3022"/>
                    <a:pt x="1649" y="3022"/>
                  </a:cubicBezTo>
                  <a:cubicBezTo>
                    <a:pt x="1661" y="3022"/>
                    <a:pt x="1672" y="3022"/>
                    <a:pt x="1684" y="3021"/>
                  </a:cubicBezTo>
                  <a:cubicBezTo>
                    <a:pt x="2586" y="3003"/>
                    <a:pt x="3307" y="2310"/>
                    <a:pt x="3291" y="1477"/>
                  </a:cubicBezTo>
                  <a:cubicBezTo>
                    <a:pt x="3273" y="656"/>
                    <a:pt x="2546" y="1"/>
                    <a:pt x="166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3" name="Google Shape;1533;p40"/>
            <p:cNvSpPr/>
            <p:nvPr/>
          </p:nvSpPr>
          <p:spPr>
            <a:xfrm>
              <a:off x="1550896" y="544671"/>
              <a:ext cx="123112" cy="57335"/>
            </a:xfrm>
            <a:custGeom>
              <a:rect b="b" l="l" r="r" t="t"/>
              <a:pathLst>
                <a:path extrusionOk="0" h="1834" w="3938">
                  <a:moveTo>
                    <a:pt x="3629" y="1"/>
                  </a:moveTo>
                  <a:cubicBezTo>
                    <a:pt x="2837" y="375"/>
                    <a:pt x="1990" y="739"/>
                    <a:pt x="1133" y="1021"/>
                  </a:cubicBezTo>
                  <a:lnTo>
                    <a:pt x="562" y="1196"/>
                  </a:lnTo>
                  <a:cubicBezTo>
                    <a:pt x="374" y="1249"/>
                    <a:pt x="187" y="1297"/>
                    <a:pt x="0" y="1340"/>
                  </a:cubicBezTo>
                  <a:cubicBezTo>
                    <a:pt x="17" y="1520"/>
                    <a:pt x="73" y="1673"/>
                    <a:pt x="160" y="1833"/>
                  </a:cubicBezTo>
                  <a:cubicBezTo>
                    <a:pt x="343" y="1755"/>
                    <a:pt x="527" y="1677"/>
                    <a:pt x="712" y="1602"/>
                  </a:cubicBezTo>
                  <a:lnTo>
                    <a:pt x="1265" y="1375"/>
                  </a:lnTo>
                  <a:cubicBezTo>
                    <a:pt x="2148" y="1024"/>
                    <a:pt x="3046" y="696"/>
                    <a:pt x="3937" y="374"/>
                  </a:cubicBezTo>
                  <a:cubicBezTo>
                    <a:pt x="3822" y="260"/>
                    <a:pt x="3718" y="135"/>
                    <a:pt x="36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4" name="Google Shape;1534;p40"/>
            <p:cNvSpPr/>
            <p:nvPr/>
          </p:nvSpPr>
          <p:spPr>
            <a:xfrm>
              <a:off x="1842566" y="386113"/>
              <a:ext cx="102416" cy="94475"/>
            </a:xfrm>
            <a:custGeom>
              <a:rect b="b" l="l" r="r" t="t"/>
              <a:pathLst>
                <a:path extrusionOk="0" h="3022" w="3276">
                  <a:moveTo>
                    <a:pt x="1629" y="0"/>
                  </a:moveTo>
                  <a:cubicBezTo>
                    <a:pt x="1616" y="0"/>
                    <a:pt x="1604" y="1"/>
                    <a:pt x="1591" y="1"/>
                  </a:cubicBezTo>
                  <a:cubicBezTo>
                    <a:pt x="773" y="18"/>
                    <a:pt x="105" y="590"/>
                    <a:pt x="1" y="1318"/>
                  </a:cubicBezTo>
                  <a:cubicBezTo>
                    <a:pt x="161" y="1265"/>
                    <a:pt x="318" y="1215"/>
                    <a:pt x="474" y="1168"/>
                  </a:cubicBezTo>
                  <a:cubicBezTo>
                    <a:pt x="489" y="1153"/>
                    <a:pt x="505" y="1142"/>
                    <a:pt x="526" y="1136"/>
                  </a:cubicBezTo>
                  <a:cubicBezTo>
                    <a:pt x="549" y="1128"/>
                    <a:pt x="572" y="1125"/>
                    <a:pt x="594" y="1125"/>
                  </a:cubicBezTo>
                  <a:cubicBezTo>
                    <a:pt x="723" y="1125"/>
                    <a:pt x="840" y="1239"/>
                    <a:pt x="912" y="1328"/>
                  </a:cubicBezTo>
                  <a:cubicBezTo>
                    <a:pt x="998" y="1436"/>
                    <a:pt x="1063" y="1586"/>
                    <a:pt x="1052" y="1722"/>
                  </a:cubicBezTo>
                  <a:cubicBezTo>
                    <a:pt x="1052" y="1724"/>
                    <a:pt x="1052" y="1724"/>
                    <a:pt x="1051" y="1725"/>
                  </a:cubicBezTo>
                  <a:cubicBezTo>
                    <a:pt x="1081" y="1773"/>
                    <a:pt x="1075" y="1842"/>
                    <a:pt x="1015" y="1884"/>
                  </a:cubicBezTo>
                  <a:cubicBezTo>
                    <a:pt x="774" y="2049"/>
                    <a:pt x="502" y="2180"/>
                    <a:pt x="227" y="2303"/>
                  </a:cubicBezTo>
                  <a:cubicBezTo>
                    <a:pt x="516" y="2735"/>
                    <a:pt x="1032" y="3022"/>
                    <a:pt x="1619" y="3022"/>
                  </a:cubicBezTo>
                  <a:cubicBezTo>
                    <a:pt x="1630" y="3022"/>
                    <a:pt x="1641" y="3022"/>
                    <a:pt x="1653" y="3021"/>
                  </a:cubicBezTo>
                  <a:cubicBezTo>
                    <a:pt x="2555" y="3004"/>
                    <a:pt x="3275" y="2311"/>
                    <a:pt x="3258" y="1478"/>
                  </a:cubicBezTo>
                  <a:cubicBezTo>
                    <a:pt x="3242" y="657"/>
                    <a:pt x="2514" y="0"/>
                    <a:pt x="16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5" name="Google Shape;1535;p40"/>
            <p:cNvSpPr/>
            <p:nvPr/>
          </p:nvSpPr>
          <p:spPr>
            <a:xfrm>
              <a:off x="1448952" y="549360"/>
              <a:ext cx="126394" cy="115577"/>
            </a:xfrm>
            <a:custGeom>
              <a:rect b="b" l="l" r="r" t="t"/>
              <a:pathLst>
                <a:path extrusionOk="0" h="3697" w="4043">
                  <a:moveTo>
                    <a:pt x="2028" y="0"/>
                  </a:moveTo>
                  <a:cubicBezTo>
                    <a:pt x="2013" y="0"/>
                    <a:pt x="1999" y="0"/>
                    <a:pt x="1984" y="1"/>
                  </a:cubicBezTo>
                  <a:cubicBezTo>
                    <a:pt x="880" y="27"/>
                    <a:pt x="0" y="872"/>
                    <a:pt x="21" y="1890"/>
                  </a:cubicBezTo>
                  <a:cubicBezTo>
                    <a:pt x="42" y="2894"/>
                    <a:pt x="931" y="3696"/>
                    <a:pt x="2015" y="3696"/>
                  </a:cubicBezTo>
                  <a:cubicBezTo>
                    <a:pt x="2030" y="3696"/>
                    <a:pt x="2044" y="3696"/>
                    <a:pt x="2059" y="3696"/>
                  </a:cubicBezTo>
                  <a:cubicBezTo>
                    <a:pt x="3162" y="3673"/>
                    <a:pt x="4042" y="2826"/>
                    <a:pt x="4021" y="1808"/>
                  </a:cubicBezTo>
                  <a:cubicBezTo>
                    <a:pt x="4021" y="1802"/>
                    <a:pt x="4020" y="1796"/>
                    <a:pt x="4020" y="1787"/>
                  </a:cubicBezTo>
                  <a:cubicBezTo>
                    <a:pt x="3819" y="1850"/>
                    <a:pt x="3621" y="1911"/>
                    <a:pt x="3421" y="1967"/>
                  </a:cubicBezTo>
                  <a:cubicBezTo>
                    <a:pt x="3418" y="1968"/>
                    <a:pt x="3416" y="1968"/>
                    <a:pt x="3413" y="1968"/>
                  </a:cubicBezTo>
                  <a:cubicBezTo>
                    <a:pt x="3411" y="1968"/>
                    <a:pt x="3409" y="1968"/>
                    <a:pt x="3406" y="1968"/>
                  </a:cubicBezTo>
                  <a:cubicBezTo>
                    <a:pt x="3390" y="1974"/>
                    <a:pt x="3373" y="1977"/>
                    <a:pt x="3355" y="1977"/>
                  </a:cubicBezTo>
                  <a:cubicBezTo>
                    <a:pt x="3324" y="1977"/>
                    <a:pt x="3292" y="1967"/>
                    <a:pt x="3262" y="1944"/>
                  </a:cubicBezTo>
                  <a:cubicBezTo>
                    <a:pt x="3009" y="1750"/>
                    <a:pt x="2924" y="1395"/>
                    <a:pt x="2999" y="1104"/>
                  </a:cubicBezTo>
                  <a:cubicBezTo>
                    <a:pt x="2991" y="1064"/>
                    <a:pt x="3007" y="1021"/>
                    <a:pt x="3059" y="996"/>
                  </a:cubicBezTo>
                  <a:cubicBezTo>
                    <a:pt x="3245" y="907"/>
                    <a:pt x="3432" y="823"/>
                    <a:pt x="3622" y="739"/>
                  </a:cubicBezTo>
                  <a:cubicBezTo>
                    <a:pt x="3257" y="291"/>
                    <a:pt x="2678" y="0"/>
                    <a:pt x="20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6" name="Google Shape;1536;p40"/>
            <p:cNvSpPr/>
            <p:nvPr/>
          </p:nvSpPr>
          <p:spPr>
            <a:xfrm>
              <a:off x="2051018" y="655143"/>
              <a:ext cx="78938" cy="38672"/>
            </a:xfrm>
            <a:custGeom>
              <a:rect b="b" l="l" r="r" t="t"/>
              <a:pathLst>
                <a:path extrusionOk="0" h="1237" w="2525">
                  <a:moveTo>
                    <a:pt x="2507" y="0"/>
                  </a:moveTo>
                  <a:cubicBezTo>
                    <a:pt x="2318" y="327"/>
                    <a:pt x="1972" y="580"/>
                    <a:pt x="1500" y="657"/>
                  </a:cubicBezTo>
                  <a:cubicBezTo>
                    <a:pt x="1443" y="667"/>
                    <a:pt x="1385" y="671"/>
                    <a:pt x="1326" y="671"/>
                  </a:cubicBezTo>
                  <a:cubicBezTo>
                    <a:pt x="956" y="671"/>
                    <a:pt x="568" y="493"/>
                    <a:pt x="312" y="232"/>
                  </a:cubicBezTo>
                  <a:cubicBezTo>
                    <a:pt x="205" y="212"/>
                    <a:pt x="101" y="178"/>
                    <a:pt x="0" y="138"/>
                  </a:cubicBezTo>
                  <a:lnTo>
                    <a:pt x="0" y="138"/>
                  </a:lnTo>
                  <a:cubicBezTo>
                    <a:pt x="33" y="752"/>
                    <a:pt x="583" y="1237"/>
                    <a:pt x="1250" y="1237"/>
                  </a:cubicBezTo>
                  <a:cubicBezTo>
                    <a:pt x="1260" y="1237"/>
                    <a:pt x="1269" y="1237"/>
                    <a:pt x="1278" y="1236"/>
                  </a:cubicBezTo>
                  <a:cubicBezTo>
                    <a:pt x="1970" y="1222"/>
                    <a:pt x="2524" y="691"/>
                    <a:pt x="2511" y="50"/>
                  </a:cubicBezTo>
                  <a:cubicBezTo>
                    <a:pt x="2511" y="34"/>
                    <a:pt x="2509" y="17"/>
                    <a:pt x="2507" y="0"/>
                  </a:cubicBezTo>
                  <a:close/>
                </a:path>
              </a:pathLst>
            </a:custGeom>
            <a:solidFill>
              <a:srgbClr val="000000">
                <a:alpha val="156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7" name="Google Shape;1537;p40"/>
            <p:cNvSpPr/>
            <p:nvPr/>
          </p:nvSpPr>
          <p:spPr>
            <a:xfrm>
              <a:off x="1371674" y="418156"/>
              <a:ext cx="125832" cy="93725"/>
            </a:xfrm>
            <a:custGeom>
              <a:rect b="b" l="l" r="r" t="t"/>
              <a:pathLst>
                <a:path extrusionOk="0" h="2998" w="4025">
                  <a:moveTo>
                    <a:pt x="452" y="0"/>
                  </a:moveTo>
                  <a:lnTo>
                    <a:pt x="452" y="0"/>
                  </a:lnTo>
                  <a:cubicBezTo>
                    <a:pt x="168" y="326"/>
                    <a:pt x="0" y="742"/>
                    <a:pt x="11" y="1193"/>
                  </a:cubicBezTo>
                  <a:cubicBezTo>
                    <a:pt x="31" y="2196"/>
                    <a:pt x="922" y="2997"/>
                    <a:pt x="2003" y="2997"/>
                  </a:cubicBezTo>
                  <a:cubicBezTo>
                    <a:pt x="2018" y="2997"/>
                    <a:pt x="2033" y="2997"/>
                    <a:pt x="2048" y="2997"/>
                  </a:cubicBezTo>
                  <a:cubicBezTo>
                    <a:pt x="2071" y="2997"/>
                    <a:pt x="2090" y="2995"/>
                    <a:pt x="2113" y="2994"/>
                  </a:cubicBezTo>
                  <a:cubicBezTo>
                    <a:pt x="2037" y="2802"/>
                    <a:pt x="1965" y="2611"/>
                    <a:pt x="1911" y="2416"/>
                  </a:cubicBezTo>
                  <a:cubicBezTo>
                    <a:pt x="1886" y="2377"/>
                    <a:pt x="1880" y="2331"/>
                    <a:pt x="1907" y="2289"/>
                  </a:cubicBezTo>
                  <a:cubicBezTo>
                    <a:pt x="2004" y="2143"/>
                    <a:pt x="2191" y="2057"/>
                    <a:pt x="2369" y="2032"/>
                  </a:cubicBezTo>
                  <a:cubicBezTo>
                    <a:pt x="2408" y="2026"/>
                    <a:pt x="2452" y="2023"/>
                    <a:pt x="2497" y="2023"/>
                  </a:cubicBezTo>
                  <a:cubicBezTo>
                    <a:pt x="2640" y="2023"/>
                    <a:pt x="2795" y="2060"/>
                    <a:pt x="2844" y="2189"/>
                  </a:cubicBezTo>
                  <a:cubicBezTo>
                    <a:pt x="2847" y="2197"/>
                    <a:pt x="2847" y="2205"/>
                    <a:pt x="2847" y="2214"/>
                  </a:cubicBezTo>
                  <a:cubicBezTo>
                    <a:pt x="2954" y="2359"/>
                    <a:pt x="3046" y="2516"/>
                    <a:pt x="3126" y="2678"/>
                  </a:cubicBezTo>
                  <a:cubicBezTo>
                    <a:pt x="3671" y="2339"/>
                    <a:pt x="4025" y="1761"/>
                    <a:pt x="4011" y="1112"/>
                  </a:cubicBezTo>
                  <a:cubicBezTo>
                    <a:pt x="4005" y="784"/>
                    <a:pt x="3906" y="480"/>
                    <a:pt x="3738" y="217"/>
                  </a:cubicBezTo>
                  <a:lnTo>
                    <a:pt x="3738" y="217"/>
                  </a:lnTo>
                  <a:cubicBezTo>
                    <a:pt x="3817" y="750"/>
                    <a:pt x="3644" y="1230"/>
                    <a:pt x="2996" y="1609"/>
                  </a:cubicBezTo>
                  <a:cubicBezTo>
                    <a:pt x="2663" y="1804"/>
                    <a:pt x="2245" y="1946"/>
                    <a:pt x="1845" y="1946"/>
                  </a:cubicBezTo>
                  <a:cubicBezTo>
                    <a:pt x="1498" y="1946"/>
                    <a:pt x="1165" y="1840"/>
                    <a:pt x="911" y="1570"/>
                  </a:cubicBezTo>
                  <a:cubicBezTo>
                    <a:pt x="537" y="1170"/>
                    <a:pt x="367" y="550"/>
                    <a:pt x="45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8" name="Google Shape;1538;p40"/>
            <p:cNvSpPr/>
            <p:nvPr/>
          </p:nvSpPr>
          <p:spPr>
            <a:xfrm>
              <a:off x="1722272" y="628165"/>
              <a:ext cx="101416" cy="71654"/>
            </a:xfrm>
            <a:custGeom>
              <a:rect b="b" l="l" r="r" t="t"/>
              <a:pathLst>
                <a:path extrusionOk="0" h="2292" w="3244">
                  <a:moveTo>
                    <a:pt x="246" y="0"/>
                  </a:moveTo>
                  <a:cubicBezTo>
                    <a:pt x="90" y="237"/>
                    <a:pt x="0" y="516"/>
                    <a:pt x="6" y="813"/>
                  </a:cubicBezTo>
                  <a:cubicBezTo>
                    <a:pt x="23" y="1636"/>
                    <a:pt x="752" y="2291"/>
                    <a:pt x="1638" y="2291"/>
                  </a:cubicBezTo>
                  <a:cubicBezTo>
                    <a:pt x="1650" y="2291"/>
                    <a:pt x="1662" y="2291"/>
                    <a:pt x="1673" y="2291"/>
                  </a:cubicBezTo>
                  <a:cubicBezTo>
                    <a:pt x="2451" y="2275"/>
                    <a:pt x="3092" y="1760"/>
                    <a:pt x="3244" y="1085"/>
                  </a:cubicBezTo>
                  <a:lnTo>
                    <a:pt x="3244" y="1085"/>
                  </a:lnTo>
                  <a:cubicBezTo>
                    <a:pt x="3076" y="1130"/>
                    <a:pt x="2908" y="1174"/>
                    <a:pt x="2743" y="1220"/>
                  </a:cubicBezTo>
                  <a:cubicBezTo>
                    <a:pt x="2727" y="1224"/>
                    <a:pt x="2712" y="1226"/>
                    <a:pt x="2697" y="1226"/>
                  </a:cubicBezTo>
                  <a:cubicBezTo>
                    <a:pt x="2688" y="1226"/>
                    <a:pt x="2679" y="1225"/>
                    <a:pt x="2671" y="1224"/>
                  </a:cubicBezTo>
                  <a:cubicBezTo>
                    <a:pt x="2669" y="1224"/>
                    <a:pt x="2667" y="1226"/>
                    <a:pt x="2665" y="1226"/>
                  </a:cubicBezTo>
                  <a:cubicBezTo>
                    <a:pt x="2662" y="1226"/>
                    <a:pt x="2658" y="1226"/>
                    <a:pt x="2655" y="1226"/>
                  </a:cubicBezTo>
                  <a:cubicBezTo>
                    <a:pt x="2651" y="1226"/>
                    <a:pt x="2648" y="1226"/>
                    <a:pt x="2645" y="1227"/>
                  </a:cubicBezTo>
                  <a:cubicBezTo>
                    <a:pt x="2391" y="1345"/>
                    <a:pt x="2079" y="1404"/>
                    <a:pt x="1769" y="1404"/>
                  </a:cubicBezTo>
                  <a:cubicBezTo>
                    <a:pt x="1305" y="1404"/>
                    <a:pt x="843" y="1273"/>
                    <a:pt x="581" y="1019"/>
                  </a:cubicBezTo>
                  <a:cubicBezTo>
                    <a:pt x="326" y="772"/>
                    <a:pt x="212" y="375"/>
                    <a:pt x="246" y="0"/>
                  </a:cubicBezTo>
                  <a:close/>
                </a:path>
              </a:pathLst>
            </a:custGeom>
            <a:solidFill>
              <a:srgbClr val="000000">
                <a:alpha val="156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9" name="Google Shape;1539;p40"/>
            <p:cNvSpPr/>
            <p:nvPr/>
          </p:nvSpPr>
          <p:spPr>
            <a:xfrm>
              <a:off x="1764443" y="491245"/>
              <a:ext cx="31950" cy="62087"/>
            </a:xfrm>
            <a:custGeom>
              <a:rect b="b" l="l" r="r" t="t"/>
              <a:pathLst>
                <a:path extrusionOk="0" h="1986" w="1022">
                  <a:moveTo>
                    <a:pt x="948" y="1"/>
                  </a:moveTo>
                  <a:cubicBezTo>
                    <a:pt x="929" y="413"/>
                    <a:pt x="766" y="814"/>
                    <a:pt x="411" y="1145"/>
                  </a:cubicBezTo>
                  <a:cubicBezTo>
                    <a:pt x="287" y="1260"/>
                    <a:pt x="150" y="1349"/>
                    <a:pt x="1" y="1419"/>
                  </a:cubicBezTo>
                  <a:cubicBezTo>
                    <a:pt x="36" y="1609"/>
                    <a:pt x="72" y="1797"/>
                    <a:pt x="108" y="1985"/>
                  </a:cubicBezTo>
                  <a:cubicBezTo>
                    <a:pt x="661" y="1647"/>
                    <a:pt x="1021" y="1064"/>
                    <a:pt x="1009" y="409"/>
                  </a:cubicBezTo>
                  <a:cubicBezTo>
                    <a:pt x="1005" y="268"/>
                    <a:pt x="984" y="132"/>
                    <a:pt x="948" y="1"/>
                  </a:cubicBezTo>
                  <a:close/>
                </a:path>
              </a:pathLst>
            </a:custGeom>
            <a:solidFill>
              <a:srgbClr val="A52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0" name="Google Shape;1540;p40"/>
            <p:cNvSpPr/>
            <p:nvPr/>
          </p:nvSpPr>
          <p:spPr>
            <a:xfrm>
              <a:off x="1670471" y="460734"/>
              <a:ext cx="60305" cy="102197"/>
            </a:xfrm>
            <a:custGeom>
              <a:rect b="b" l="l" r="r" t="t"/>
              <a:pathLst>
                <a:path extrusionOk="0" h="3269" w="1929">
                  <a:moveTo>
                    <a:pt x="750" y="0"/>
                  </a:moveTo>
                  <a:cubicBezTo>
                    <a:pt x="291" y="348"/>
                    <a:pt x="1" y="879"/>
                    <a:pt x="12" y="1467"/>
                  </a:cubicBezTo>
                  <a:cubicBezTo>
                    <a:pt x="32" y="2447"/>
                    <a:pt x="882" y="3232"/>
                    <a:pt x="1929" y="3269"/>
                  </a:cubicBezTo>
                  <a:cubicBezTo>
                    <a:pt x="1890" y="3019"/>
                    <a:pt x="1859" y="2770"/>
                    <a:pt x="1824" y="2533"/>
                  </a:cubicBezTo>
                  <a:cubicBezTo>
                    <a:pt x="1819" y="2523"/>
                    <a:pt x="1814" y="2513"/>
                    <a:pt x="1811" y="2502"/>
                  </a:cubicBezTo>
                  <a:cubicBezTo>
                    <a:pt x="1501" y="2423"/>
                    <a:pt x="1215" y="2263"/>
                    <a:pt x="1000" y="2023"/>
                  </a:cubicBezTo>
                  <a:cubicBezTo>
                    <a:pt x="503" y="1468"/>
                    <a:pt x="439" y="630"/>
                    <a:pt x="75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1" name="Google Shape;1541;p40"/>
            <p:cNvSpPr/>
            <p:nvPr/>
          </p:nvSpPr>
          <p:spPr>
            <a:xfrm>
              <a:off x="1894898" y="564678"/>
              <a:ext cx="103229" cy="86566"/>
            </a:xfrm>
            <a:custGeom>
              <a:rect b="b" l="l" r="r" t="t"/>
              <a:pathLst>
                <a:path extrusionOk="0" h="2769" w="3302">
                  <a:moveTo>
                    <a:pt x="747" y="1"/>
                  </a:moveTo>
                  <a:cubicBezTo>
                    <a:pt x="296" y="278"/>
                    <a:pt x="1" y="755"/>
                    <a:pt x="11" y="1291"/>
                  </a:cubicBezTo>
                  <a:cubicBezTo>
                    <a:pt x="28" y="2113"/>
                    <a:pt x="757" y="2769"/>
                    <a:pt x="1643" y="2769"/>
                  </a:cubicBezTo>
                  <a:cubicBezTo>
                    <a:pt x="1655" y="2769"/>
                    <a:pt x="1666" y="2769"/>
                    <a:pt x="1678" y="2768"/>
                  </a:cubicBezTo>
                  <a:cubicBezTo>
                    <a:pt x="2580" y="2750"/>
                    <a:pt x="3301" y="2057"/>
                    <a:pt x="3285" y="1224"/>
                  </a:cubicBezTo>
                  <a:cubicBezTo>
                    <a:pt x="3283" y="1129"/>
                    <a:pt x="3270" y="1035"/>
                    <a:pt x="3249" y="944"/>
                  </a:cubicBezTo>
                  <a:cubicBezTo>
                    <a:pt x="3040" y="1502"/>
                    <a:pt x="2389" y="1936"/>
                    <a:pt x="1734" y="1936"/>
                  </a:cubicBezTo>
                  <a:cubicBezTo>
                    <a:pt x="1512" y="1936"/>
                    <a:pt x="1289" y="1886"/>
                    <a:pt x="1084" y="1774"/>
                  </a:cubicBezTo>
                  <a:cubicBezTo>
                    <a:pt x="304" y="1348"/>
                    <a:pt x="296" y="542"/>
                    <a:pt x="74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2" name="Google Shape;1542;p40"/>
            <p:cNvSpPr/>
            <p:nvPr/>
          </p:nvSpPr>
          <p:spPr>
            <a:xfrm>
              <a:off x="1849662" y="440658"/>
              <a:ext cx="93975" cy="39109"/>
            </a:xfrm>
            <a:custGeom>
              <a:rect b="b" l="l" r="r" t="t"/>
              <a:pathLst>
                <a:path extrusionOk="0" h="1251" w="3006">
                  <a:moveTo>
                    <a:pt x="3005" y="1"/>
                  </a:moveTo>
                  <a:lnTo>
                    <a:pt x="3005" y="1"/>
                  </a:lnTo>
                  <a:cubicBezTo>
                    <a:pt x="2742" y="301"/>
                    <a:pt x="2314" y="486"/>
                    <a:pt x="1873" y="486"/>
                  </a:cubicBezTo>
                  <a:cubicBezTo>
                    <a:pt x="1632" y="486"/>
                    <a:pt x="1387" y="431"/>
                    <a:pt x="1162" y="310"/>
                  </a:cubicBezTo>
                  <a:cubicBezTo>
                    <a:pt x="1028" y="237"/>
                    <a:pt x="919" y="153"/>
                    <a:pt x="830" y="59"/>
                  </a:cubicBezTo>
                  <a:cubicBezTo>
                    <a:pt x="822" y="79"/>
                    <a:pt x="810" y="99"/>
                    <a:pt x="788" y="112"/>
                  </a:cubicBezTo>
                  <a:cubicBezTo>
                    <a:pt x="547" y="278"/>
                    <a:pt x="275" y="409"/>
                    <a:pt x="0" y="532"/>
                  </a:cubicBezTo>
                  <a:cubicBezTo>
                    <a:pt x="289" y="963"/>
                    <a:pt x="805" y="1251"/>
                    <a:pt x="1392" y="1251"/>
                  </a:cubicBezTo>
                  <a:cubicBezTo>
                    <a:pt x="1403" y="1251"/>
                    <a:pt x="1414" y="1251"/>
                    <a:pt x="1426" y="1250"/>
                  </a:cubicBezTo>
                  <a:cubicBezTo>
                    <a:pt x="2219" y="1234"/>
                    <a:pt x="2871" y="697"/>
                    <a:pt x="3005" y="1"/>
                  </a:cubicBezTo>
                  <a:close/>
                </a:path>
              </a:pathLst>
            </a:custGeom>
            <a:solidFill>
              <a:srgbClr val="000000">
                <a:alpha val="156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3" name="Google Shape;1543;p40"/>
            <p:cNvSpPr/>
            <p:nvPr/>
          </p:nvSpPr>
          <p:spPr>
            <a:xfrm>
              <a:off x="1842535" y="386832"/>
              <a:ext cx="42142" cy="40485"/>
            </a:xfrm>
            <a:custGeom>
              <a:rect b="b" l="l" r="r" t="t"/>
              <a:pathLst>
                <a:path extrusionOk="0" h="1295" w="1348">
                  <a:moveTo>
                    <a:pt x="1348" y="1"/>
                  </a:moveTo>
                  <a:lnTo>
                    <a:pt x="1348" y="1"/>
                  </a:lnTo>
                  <a:cubicBezTo>
                    <a:pt x="644" y="113"/>
                    <a:pt x="94" y="640"/>
                    <a:pt x="0" y="1295"/>
                  </a:cubicBezTo>
                  <a:cubicBezTo>
                    <a:pt x="161" y="1242"/>
                    <a:pt x="318" y="1192"/>
                    <a:pt x="474" y="1145"/>
                  </a:cubicBezTo>
                  <a:cubicBezTo>
                    <a:pt x="490" y="1130"/>
                    <a:pt x="506" y="1119"/>
                    <a:pt x="527" y="1113"/>
                  </a:cubicBezTo>
                  <a:cubicBezTo>
                    <a:pt x="550" y="1106"/>
                    <a:pt x="573" y="1103"/>
                    <a:pt x="595" y="1103"/>
                  </a:cubicBezTo>
                  <a:cubicBezTo>
                    <a:pt x="659" y="1103"/>
                    <a:pt x="719" y="1129"/>
                    <a:pt x="772" y="1168"/>
                  </a:cubicBezTo>
                  <a:cubicBezTo>
                    <a:pt x="740" y="737"/>
                    <a:pt x="968" y="282"/>
                    <a:pt x="1348" y="1"/>
                  </a:cubicBezTo>
                  <a:close/>
                </a:path>
              </a:pathLst>
            </a:custGeom>
            <a:solidFill>
              <a:srgbClr val="000000">
                <a:alpha val="156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4" name="Google Shape;1544;p40"/>
            <p:cNvSpPr/>
            <p:nvPr/>
          </p:nvSpPr>
          <p:spPr>
            <a:xfrm>
              <a:off x="1449108" y="553637"/>
              <a:ext cx="126238" cy="110513"/>
            </a:xfrm>
            <a:custGeom>
              <a:rect b="b" l="l" r="r" t="t"/>
              <a:pathLst>
                <a:path extrusionOk="0" h="3535" w="4038">
                  <a:moveTo>
                    <a:pt x="1208" y="1"/>
                  </a:moveTo>
                  <a:lnTo>
                    <a:pt x="1208" y="1"/>
                  </a:lnTo>
                  <a:cubicBezTo>
                    <a:pt x="493" y="296"/>
                    <a:pt x="0" y="963"/>
                    <a:pt x="16" y="1728"/>
                  </a:cubicBezTo>
                  <a:cubicBezTo>
                    <a:pt x="37" y="2732"/>
                    <a:pt x="926" y="3534"/>
                    <a:pt x="2010" y="3534"/>
                  </a:cubicBezTo>
                  <a:cubicBezTo>
                    <a:pt x="2025" y="3534"/>
                    <a:pt x="2039" y="3534"/>
                    <a:pt x="2054" y="3534"/>
                  </a:cubicBezTo>
                  <a:cubicBezTo>
                    <a:pt x="3157" y="3511"/>
                    <a:pt x="4037" y="2664"/>
                    <a:pt x="4016" y="1646"/>
                  </a:cubicBezTo>
                  <a:cubicBezTo>
                    <a:pt x="4016" y="1640"/>
                    <a:pt x="4015" y="1634"/>
                    <a:pt x="4015" y="1626"/>
                  </a:cubicBezTo>
                  <a:cubicBezTo>
                    <a:pt x="3986" y="1636"/>
                    <a:pt x="3957" y="1644"/>
                    <a:pt x="3928" y="1652"/>
                  </a:cubicBezTo>
                  <a:cubicBezTo>
                    <a:pt x="3724" y="2247"/>
                    <a:pt x="2992" y="2617"/>
                    <a:pt x="2280" y="2617"/>
                  </a:cubicBezTo>
                  <a:cubicBezTo>
                    <a:pt x="1947" y="2617"/>
                    <a:pt x="1619" y="2536"/>
                    <a:pt x="1351" y="2359"/>
                  </a:cubicBezTo>
                  <a:cubicBezTo>
                    <a:pt x="434" y="1754"/>
                    <a:pt x="550" y="662"/>
                    <a:pt x="1208" y="1"/>
                  </a:cubicBezTo>
                  <a:close/>
                </a:path>
              </a:pathLst>
            </a:custGeom>
            <a:solidFill>
              <a:srgbClr val="000000">
                <a:alpha val="156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45" name="Google Shape;1545;p40"/>
          <p:cNvGrpSpPr/>
          <p:nvPr/>
        </p:nvGrpSpPr>
        <p:grpSpPr>
          <a:xfrm>
            <a:off x="8616475" y="4152626"/>
            <a:ext cx="173570" cy="153375"/>
            <a:chOff x="3659860" y="553674"/>
            <a:chExt cx="230842" cy="203957"/>
          </a:xfrm>
        </p:grpSpPr>
        <p:sp>
          <p:nvSpPr>
            <p:cNvPr id="1546" name="Google Shape;1546;p40"/>
            <p:cNvSpPr/>
            <p:nvPr/>
          </p:nvSpPr>
          <p:spPr>
            <a:xfrm>
              <a:off x="3659860" y="553674"/>
              <a:ext cx="230842" cy="203957"/>
            </a:xfrm>
            <a:custGeom>
              <a:rect b="b" l="l" r="r" t="t"/>
              <a:pathLst>
                <a:path extrusionOk="0" h="6524" w="7384">
                  <a:moveTo>
                    <a:pt x="3627" y="512"/>
                  </a:moveTo>
                  <a:cubicBezTo>
                    <a:pt x="4250" y="512"/>
                    <a:pt x="4882" y="721"/>
                    <a:pt x="5408" y="1148"/>
                  </a:cubicBezTo>
                  <a:cubicBezTo>
                    <a:pt x="6033" y="1655"/>
                    <a:pt x="6384" y="2372"/>
                    <a:pt x="6444" y="3106"/>
                  </a:cubicBezTo>
                  <a:cubicBezTo>
                    <a:pt x="4861" y="2491"/>
                    <a:pt x="3216" y="1903"/>
                    <a:pt x="1580" y="1436"/>
                  </a:cubicBezTo>
                  <a:cubicBezTo>
                    <a:pt x="2108" y="827"/>
                    <a:pt x="2861" y="512"/>
                    <a:pt x="3627" y="512"/>
                  </a:cubicBezTo>
                  <a:close/>
                  <a:moveTo>
                    <a:pt x="1383" y="1689"/>
                  </a:moveTo>
                  <a:cubicBezTo>
                    <a:pt x="3024" y="2361"/>
                    <a:pt x="4757" y="2934"/>
                    <a:pt x="6452" y="3445"/>
                  </a:cubicBezTo>
                  <a:cubicBezTo>
                    <a:pt x="6448" y="3540"/>
                    <a:pt x="6441" y="3637"/>
                    <a:pt x="6427" y="3731"/>
                  </a:cubicBezTo>
                  <a:cubicBezTo>
                    <a:pt x="6370" y="3858"/>
                    <a:pt x="6305" y="3979"/>
                    <a:pt x="6236" y="4096"/>
                  </a:cubicBezTo>
                  <a:cubicBezTo>
                    <a:pt x="4556" y="3451"/>
                    <a:pt x="2804" y="2839"/>
                    <a:pt x="1082" y="2293"/>
                  </a:cubicBezTo>
                  <a:cubicBezTo>
                    <a:pt x="1157" y="2081"/>
                    <a:pt x="1256" y="1878"/>
                    <a:pt x="1383" y="1689"/>
                  </a:cubicBezTo>
                  <a:close/>
                  <a:moveTo>
                    <a:pt x="1034" y="2583"/>
                  </a:moveTo>
                  <a:cubicBezTo>
                    <a:pt x="2614" y="3329"/>
                    <a:pt x="4390" y="3949"/>
                    <a:pt x="6074" y="4347"/>
                  </a:cubicBezTo>
                  <a:cubicBezTo>
                    <a:pt x="5590" y="5034"/>
                    <a:pt x="4890" y="5480"/>
                    <a:pt x="4009" y="5480"/>
                  </a:cubicBezTo>
                  <a:cubicBezTo>
                    <a:pt x="3779" y="5480"/>
                    <a:pt x="3536" y="5450"/>
                    <a:pt x="3281" y="5385"/>
                  </a:cubicBezTo>
                  <a:cubicBezTo>
                    <a:pt x="1956" y="5050"/>
                    <a:pt x="1151" y="3883"/>
                    <a:pt x="1034" y="2583"/>
                  </a:cubicBezTo>
                  <a:close/>
                  <a:moveTo>
                    <a:pt x="965" y="3633"/>
                  </a:moveTo>
                  <a:lnTo>
                    <a:pt x="965" y="3633"/>
                  </a:lnTo>
                  <a:cubicBezTo>
                    <a:pt x="1309" y="4630"/>
                    <a:pt x="2092" y="5435"/>
                    <a:pt x="3209" y="5703"/>
                  </a:cubicBezTo>
                  <a:cubicBezTo>
                    <a:pt x="3425" y="5754"/>
                    <a:pt x="3648" y="5779"/>
                    <a:pt x="3871" y="5779"/>
                  </a:cubicBezTo>
                  <a:cubicBezTo>
                    <a:pt x="4508" y="5779"/>
                    <a:pt x="5154" y="5579"/>
                    <a:pt x="5683" y="5224"/>
                  </a:cubicBezTo>
                  <a:lnTo>
                    <a:pt x="5683" y="5224"/>
                  </a:lnTo>
                  <a:cubicBezTo>
                    <a:pt x="5165" y="5745"/>
                    <a:pt x="4468" y="6013"/>
                    <a:pt x="3760" y="6013"/>
                  </a:cubicBezTo>
                  <a:cubicBezTo>
                    <a:pt x="3136" y="6013"/>
                    <a:pt x="2502" y="5804"/>
                    <a:pt x="1975" y="5377"/>
                  </a:cubicBezTo>
                  <a:cubicBezTo>
                    <a:pt x="1412" y="4919"/>
                    <a:pt x="1071" y="4292"/>
                    <a:pt x="965" y="3633"/>
                  </a:cubicBezTo>
                  <a:close/>
                  <a:moveTo>
                    <a:pt x="3624" y="1"/>
                  </a:moveTo>
                  <a:cubicBezTo>
                    <a:pt x="2682" y="1"/>
                    <a:pt x="1756" y="402"/>
                    <a:pt x="1125" y="1178"/>
                  </a:cubicBezTo>
                  <a:cubicBezTo>
                    <a:pt x="1" y="2563"/>
                    <a:pt x="237" y="4623"/>
                    <a:pt x="1652" y="5772"/>
                  </a:cubicBezTo>
                  <a:cubicBezTo>
                    <a:pt x="2274" y="6277"/>
                    <a:pt x="3021" y="6523"/>
                    <a:pt x="3758" y="6523"/>
                  </a:cubicBezTo>
                  <a:cubicBezTo>
                    <a:pt x="4700" y="6523"/>
                    <a:pt x="5626" y="6122"/>
                    <a:pt x="6256" y="5345"/>
                  </a:cubicBezTo>
                  <a:cubicBezTo>
                    <a:pt x="7383" y="3962"/>
                    <a:pt x="7146" y="1900"/>
                    <a:pt x="5730" y="752"/>
                  </a:cubicBezTo>
                  <a:cubicBezTo>
                    <a:pt x="5108" y="247"/>
                    <a:pt x="4361" y="1"/>
                    <a:pt x="36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7" name="Google Shape;1547;p40"/>
            <p:cNvSpPr/>
            <p:nvPr/>
          </p:nvSpPr>
          <p:spPr>
            <a:xfrm>
              <a:off x="3709254" y="569680"/>
              <a:ext cx="152061" cy="81032"/>
            </a:xfrm>
            <a:custGeom>
              <a:rect b="b" l="l" r="r" t="t"/>
              <a:pathLst>
                <a:path extrusionOk="0" h="2592" w="4864">
                  <a:moveTo>
                    <a:pt x="2046" y="0"/>
                  </a:moveTo>
                  <a:cubicBezTo>
                    <a:pt x="1281" y="0"/>
                    <a:pt x="528" y="314"/>
                    <a:pt x="0" y="923"/>
                  </a:cubicBezTo>
                  <a:cubicBezTo>
                    <a:pt x="1636" y="1390"/>
                    <a:pt x="3281" y="1977"/>
                    <a:pt x="4864" y="2592"/>
                  </a:cubicBezTo>
                  <a:cubicBezTo>
                    <a:pt x="4805" y="1860"/>
                    <a:pt x="4453" y="1142"/>
                    <a:pt x="3828" y="636"/>
                  </a:cubicBezTo>
                  <a:cubicBezTo>
                    <a:pt x="3302" y="209"/>
                    <a:pt x="2670" y="0"/>
                    <a:pt x="20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8" name="Google Shape;1548;p40"/>
            <p:cNvSpPr/>
            <p:nvPr/>
          </p:nvSpPr>
          <p:spPr>
            <a:xfrm>
              <a:off x="3693623" y="606444"/>
              <a:ext cx="167942" cy="75280"/>
            </a:xfrm>
            <a:custGeom>
              <a:rect b="b" l="l" r="r" t="t"/>
              <a:pathLst>
                <a:path extrusionOk="0" h="2408" w="5372">
                  <a:moveTo>
                    <a:pt x="302" y="1"/>
                  </a:moveTo>
                  <a:cubicBezTo>
                    <a:pt x="173" y="190"/>
                    <a:pt x="75" y="393"/>
                    <a:pt x="1" y="603"/>
                  </a:cubicBezTo>
                  <a:cubicBezTo>
                    <a:pt x="1723" y="1149"/>
                    <a:pt x="3473" y="1763"/>
                    <a:pt x="5155" y="2407"/>
                  </a:cubicBezTo>
                  <a:cubicBezTo>
                    <a:pt x="5223" y="2291"/>
                    <a:pt x="5289" y="2170"/>
                    <a:pt x="5346" y="2043"/>
                  </a:cubicBezTo>
                  <a:cubicBezTo>
                    <a:pt x="5361" y="1948"/>
                    <a:pt x="5367" y="1852"/>
                    <a:pt x="5371" y="1757"/>
                  </a:cubicBezTo>
                  <a:cubicBezTo>
                    <a:pt x="3676" y="1247"/>
                    <a:pt x="1943" y="674"/>
                    <a:pt x="3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9" name="Google Shape;1549;p40"/>
            <p:cNvSpPr/>
            <p:nvPr/>
          </p:nvSpPr>
          <p:spPr>
            <a:xfrm>
              <a:off x="3690028" y="667185"/>
              <a:ext cx="147496" cy="74436"/>
            </a:xfrm>
            <a:custGeom>
              <a:rect b="b" l="l" r="r" t="t"/>
              <a:pathLst>
                <a:path extrusionOk="0" h="2381" w="4718">
                  <a:moveTo>
                    <a:pt x="0" y="1"/>
                  </a:moveTo>
                  <a:lnTo>
                    <a:pt x="0" y="1"/>
                  </a:lnTo>
                  <a:cubicBezTo>
                    <a:pt x="106" y="659"/>
                    <a:pt x="447" y="1287"/>
                    <a:pt x="1010" y="1745"/>
                  </a:cubicBezTo>
                  <a:cubicBezTo>
                    <a:pt x="1537" y="2172"/>
                    <a:pt x="2170" y="2381"/>
                    <a:pt x="2794" y="2381"/>
                  </a:cubicBezTo>
                  <a:cubicBezTo>
                    <a:pt x="3503" y="2381"/>
                    <a:pt x="4200" y="2112"/>
                    <a:pt x="4718" y="1590"/>
                  </a:cubicBezTo>
                  <a:lnTo>
                    <a:pt x="4718" y="1590"/>
                  </a:lnTo>
                  <a:cubicBezTo>
                    <a:pt x="4190" y="1946"/>
                    <a:pt x="3544" y="2146"/>
                    <a:pt x="2907" y="2146"/>
                  </a:cubicBezTo>
                  <a:cubicBezTo>
                    <a:pt x="2683" y="2146"/>
                    <a:pt x="2460" y="2121"/>
                    <a:pt x="2244" y="2070"/>
                  </a:cubicBezTo>
                  <a:cubicBezTo>
                    <a:pt x="1126" y="1803"/>
                    <a:pt x="344" y="997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0" name="Google Shape;1550;p40"/>
            <p:cNvSpPr/>
            <p:nvPr/>
          </p:nvSpPr>
          <p:spPr>
            <a:xfrm>
              <a:off x="3692122" y="634423"/>
              <a:ext cx="157626" cy="90599"/>
            </a:xfrm>
            <a:custGeom>
              <a:rect b="b" l="l" r="r" t="t"/>
              <a:pathLst>
                <a:path extrusionOk="0" h="2898" w="5042">
                  <a:moveTo>
                    <a:pt x="1" y="0"/>
                  </a:moveTo>
                  <a:lnTo>
                    <a:pt x="1" y="0"/>
                  </a:lnTo>
                  <a:cubicBezTo>
                    <a:pt x="119" y="1300"/>
                    <a:pt x="924" y="2467"/>
                    <a:pt x="2247" y="2802"/>
                  </a:cubicBezTo>
                  <a:cubicBezTo>
                    <a:pt x="2502" y="2867"/>
                    <a:pt x="2745" y="2897"/>
                    <a:pt x="2976" y="2897"/>
                  </a:cubicBezTo>
                  <a:cubicBezTo>
                    <a:pt x="3858" y="2897"/>
                    <a:pt x="4558" y="2451"/>
                    <a:pt x="5041" y="1764"/>
                  </a:cubicBezTo>
                  <a:cubicBezTo>
                    <a:pt x="3356" y="1366"/>
                    <a:pt x="1582" y="746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51" name="Google Shape;1551;p40"/>
          <p:cNvGrpSpPr/>
          <p:nvPr/>
        </p:nvGrpSpPr>
        <p:grpSpPr>
          <a:xfrm rot="-10021619">
            <a:off x="7896874" y="37192"/>
            <a:ext cx="458778" cy="1120743"/>
            <a:chOff x="2990926" y="2235794"/>
            <a:chExt cx="307623" cy="751488"/>
          </a:xfrm>
        </p:grpSpPr>
        <p:sp>
          <p:nvSpPr>
            <p:cNvPr id="1552" name="Google Shape;1552;p40"/>
            <p:cNvSpPr/>
            <p:nvPr/>
          </p:nvSpPr>
          <p:spPr>
            <a:xfrm>
              <a:off x="2990926" y="2235794"/>
              <a:ext cx="307623" cy="751488"/>
            </a:xfrm>
            <a:custGeom>
              <a:rect b="b" l="l" r="r" t="t"/>
              <a:pathLst>
                <a:path extrusionOk="0" h="24038" w="9840">
                  <a:moveTo>
                    <a:pt x="5331" y="1047"/>
                  </a:moveTo>
                  <a:cubicBezTo>
                    <a:pt x="6578" y="1223"/>
                    <a:pt x="7681" y="1487"/>
                    <a:pt x="8804" y="2107"/>
                  </a:cubicBezTo>
                  <a:cubicBezTo>
                    <a:pt x="8731" y="2394"/>
                    <a:pt x="8619" y="2666"/>
                    <a:pt x="8477" y="2926"/>
                  </a:cubicBezTo>
                  <a:cubicBezTo>
                    <a:pt x="7677" y="2358"/>
                    <a:pt x="6464" y="2072"/>
                    <a:pt x="5513" y="2072"/>
                  </a:cubicBezTo>
                  <a:cubicBezTo>
                    <a:pt x="5402" y="1740"/>
                    <a:pt x="5333" y="1400"/>
                    <a:pt x="5331" y="1047"/>
                  </a:cubicBezTo>
                  <a:close/>
                  <a:moveTo>
                    <a:pt x="5627" y="2370"/>
                  </a:moveTo>
                  <a:cubicBezTo>
                    <a:pt x="6088" y="2467"/>
                    <a:pt x="6549" y="2547"/>
                    <a:pt x="7001" y="2685"/>
                  </a:cubicBezTo>
                  <a:cubicBezTo>
                    <a:pt x="7454" y="2822"/>
                    <a:pt x="7874" y="3045"/>
                    <a:pt x="8318" y="3197"/>
                  </a:cubicBezTo>
                  <a:cubicBezTo>
                    <a:pt x="8150" y="3462"/>
                    <a:pt x="7952" y="3715"/>
                    <a:pt x="7736" y="3958"/>
                  </a:cubicBezTo>
                  <a:cubicBezTo>
                    <a:pt x="7397" y="3664"/>
                    <a:pt x="6736" y="3645"/>
                    <a:pt x="6330" y="3639"/>
                  </a:cubicBezTo>
                  <a:cubicBezTo>
                    <a:pt x="6063" y="3228"/>
                    <a:pt x="5810" y="2806"/>
                    <a:pt x="5627" y="2370"/>
                  </a:cubicBezTo>
                  <a:close/>
                  <a:moveTo>
                    <a:pt x="6516" y="3921"/>
                  </a:moveTo>
                  <a:cubicBezTo>
                    <a:pt x="6699" y="3953"/>
                    <a:pt x="6881" y="3984"/>
                    <a:pt x="7059" y="4029"/>
                  </a:cubicBezTo>
                  <a:cubicBezTo>
                    <a:pt x="7218" y="4069"/>
                    <a:pt x="7366" y="4143"/>
                    <a:pt x="7518" y="4198"/>
                  </a:cubicBezTo>
                  <a:cubicBezTo>
                    <a:pt x="7357" y="4367"/>
                    <a:pt x="7193" y="4534"/>
                    <a:pt x="7023" y="4697"/>
                  </a:cubicBezTo>
                  <a:cubicBezTo>
                    <a:pt x="6898" y="4498"/>
                    <a:pt x="6769" y="4301"/>
                    <a:pt x="6638" y="4104"/>
                  </a:cubicBezTo>
                  <a:cubicBezTo>
                    <a:pt x="6597" y="4042"/>
                    <a:pt x="6556" y="3982"/>
                    <a:pt x="6516" y="3921"/>
                  </a:cubicBezTo>
                  <a:close/>
                  <a:moveTo>
                    <a:pt x="9166" y="1582"/>
                  </a:moveTo>
                  <a:cubicBezTo>
                    <a:pt x="9281" y="1605"/>
                    <a:pt x="9396" y="1630"/>
                    <a:pt x="9510" y="1657"/>
                  </a:cubicBezTo>
                  <a:cubicBezTo>
                    <a:pt x="9484" y="3148"/>
                    <a:pt x="8455" y="4262"/>
                    <a:pt x="7400" y="5325"/>
                  </a:cubicBezTo>
                  <a:cubicBezTo>
                    <a:pt x="7335" y="5213"/>
                    <a:pt x="7272" y="5102"/>
                    <a:pt x="7204" y="4992"/>
                  </a:cubicBezTo>
                  <a:cubicBezTo>
                    <a:pt x="8200" y="4024"/>
                    <a:pt x="9147" y="2976"/>
                    <a:pt x="9166" y="1582"/>
                  </a:cubicBezTo>
                  <a:close/>
                  <a:moveTo>
                    <a:pt x="6720" y="6559"/>
                  </a:moveTo>
                  <a:cubicBezTo>
                    <a:pt x="6803" y="6719"/>
                    <a:pt x="6882" y="6883"/>
                    <a:pt x="6958" y="7047"/>
                  </a:cubicBezTo>
                  <a:cubicBezTo>
                    <a:pt x="6888" y="7017"/>
                    <a:pt x="6808" y="7002"/>
                    <a:pt x="6730" y="6978"/>
                  </a:cubicBezTo>
                  <a:cubicBezTo>
                    <a:pt x="6629" y="6948"/>
                    <a:pt x="6528" y="6925"/>
                    <a:pt x="6429" y="6907"/>
                  </a:cubicBezTo>
                  <a:cubicBezTo>
                    <a:pt x="6523" y="6789"/>
                    <a:pt x="6620" y="6672"/>
                    <a:pt x="6720" y="6559"/>
                  </a:cubicBezTo>
                  <a:close/>
                  <a:moveTo>
                    <a:pt x="6245" y="7141"/>
                  </a:moveTo>
                  <a:cubicBezTo>
                    <a:pt x="6375" y="7195"/>
                    <a:pt x="6505" y="7251"/>
                    <a:pt x="6641" y="7295"/>
                  </a:cubicBezTo>
                  <a:cubicBezTo>
                    <a:pt x="6747" y="7329"/>
                    <a:pt x="6840" y="7371"/>
                    <a:pt x="6938" y="7371"/>
                  </a:cubicBezTo>
                  <a:cubicBezTo>
                    <a:pt x="6981" y="7371"/>
                    <a:pt x="7024" y="7363"/>
                    <a:pt x="7070" y="7344"/>
                  </a:cubicBezTo>
                  <a:cubicBezTo>
                    <a:pt x="7075" y="7341"/>
                    <a:pt x="7079" y="7336"/>
                    <a:pt x="7083" y="7333"/>
                  </a:cubicBezTo>
                  <a:cubicBezTo>
                    <a:pt x="7299" y="7841"/>
                    <a:pt x="7478" y="8363"/>
                    <a:pt x="7611" y="8896"/>
                  </a:cubicBezTo>
                  <a:cubicBezTo>
                    <a:pt x="7308" y="8786"/>
                    <a:pt x="6976" y="8735"/>
                    <a:pt x="6667" y="8647"/>
                  </a:cubicBezTo>
                  <a:cubicBezTo>
                    <a:pt x="6267" y="8532"/>
                    <a:pt x="5875" y="8401"/>
                    <a:pt x="5474" y="8289"/>
                  </a:cubicBezTo>
                  <a:cubicBezTo>
                    <a:pt x="5705" y="7892"/>
                    <a:pt x="5964" y="7508"/>
                    <a:pt x="6245" y="7141"/>
                  </a:cubicBezTo>
                  <a:close/>
                  <a:moveTo>
                    <a:pt x="5343" y="8521"/>
                  </a:moveTo>
                  <a:cubicBezTo>
                    <a:pt x="5712" y="8700"/>
                    <a:pt x="6095" y="8836"/>
                    <a:pt x="6490" y="8954"/>
                  </a:cubicBezTo>
                  <a:cubicBezTo>
                    <a:pt x="6867" y="9064"/>
                    <a:pt x="7278" y="9216"/>
                    <a:pt x="7676" y="9216"/>
                  </a:cubicBezTo>
                  <a:cubicBezTo>
                    <a:pt x="7679" y="9216"/>
                    <a:pt x="7682" y="9216"/>
                    <a:pt x="7684" y="9216"/>
                  </a:cubicBezTo>
                  <a:cubicBezTo>
                    <a:pt x="7748" y="9516"/>
                    <a:pt x="7798" y="9818"/>
                    <a:pt x="7830" y="10120"/>
                  </a:cubicBezTo>
                  <a:cubicBezTo>
                    <a:pt x="6818" y="9994"/>
                    <a:pt x="5857" y="9813"/>
                    <a:pt x="4857" y="9585"/>
                  </a:cubicBezTo>
                  <a:cubicBezTo>
                    <a:pt x="4856" y="9584"/>
                    <a:pt x="4854" y="9584"/>
                    <a:pt x="4853" y="9584"/>
                  </a:cubicBezTo>
                  <a:cubicBezTo>
                    <a:pt x="4850" y="9584"/>
                    <a:pt x="4847" y="9585"/>
                    <a:pt x="4843" y="9585"/>
                  </a:cubicBezTo>
                  <a:cubicBezTo>
                    <a:pt x="4987" y="9220"/>
                    <a:pt x="5154" y="8865"/>
                    <a:pt x="5343" y="8521"/>
                  </a:cubicBezTo>
                  <a:close/>
                  <a:moveTo>
                    <a:pt x="4742" y="9850"/>
                  </a:moveTo>
                  <a:cubicBezTo>
                    <a:pt x="4743" y="9850"/>
                    <a:pt x="4743" y="9851"/>
                    <a:pt x="4745" y="9851"/>
                  </a:cubicBezTo>
                  <a:cubicBezTo>
                    <a:pt x="5651" y="10246"/>
                    <a:pt x="6747" y="10463"/>
                    <a:pt x="7751" y="10463"/>
                  </a:cubicBezTo>
                  <a:cubicBezTo>
                    <a:pt x="7788" y="10463"/>
                    <a:pt x="7825" y="10463"/>
                    <a:pt x="7861" y="10462"/>
                  </a:cubicBezTo>
                  <a:lnTo>
                    <a:pt x="7861" y="10462"/>
                  </a:lnTo>
                  <a:cubicBezTo>
                    <a:pt x="7896" y="10970"/>
                    <a:pt x="7880" y="11478"/>
                    <a:pt x="7808" y="11978"/>
                  </a:cubicBezTo>
                  <a:cubicBezTo>
                    <a:pt x="6614" y="11766"/>
                    <a:pt x="5529" y="11589"/>
                    <a:pt x="4384" y="11161"/>
                  </a:cubicBezTo>
                  <a:cubicBezTo>
                    <a:pt x="4467" y="10713"/>
                    <a:pt x="4589" y="10276"/>
                    <a:pt x="4742" y="9850"/>
                  </a:cubicBezTo>
                  <a:close/>
                  <a:moveTo>
                    <a:pt x="4336" y="11448"/>
                  </a:moveTo>
                  <a:cubicBezTo>
                    <a:pt x="5255" y="11925"/>
                    <a:pt x="6380" y="12282"/>
                    <a:pt x="7435" y="12282"/>
                  </a:cubicBezTo>
                  <a:cubicBezTo>
                    <a:pt x="7544" y="12282"/>
                    <a:pt x="7653" y="12278"/>
                    <a:pt x="7760" y="12270"/>
                  </a:cubicBezTo>
                  <a:lnTo>
                    <a:pt x="7760" y="12270"/>
                  </a:lnTo>
                  <a:cubicBezTo>
                    <a:pt x="7688" y="12655"/>
                    <a:pt x="7580" y="13035"/>
                    <a:pt x="7436" y="13410"/>
                  </a:cubicBezTo>
                  <a:cubicBezTo>
                    <a:pt x="6916" y="13305"/>
                    <a:pt x="6381" y="13285"/>
                    <a:pt x="5859" y="13161"/>
                  </a:cubicBezTo>
                  <a:cubicBezTo>
                    <a:pt x="5308" y="13031"/>
                    <a:pt x="4795" y="12819"/>
                    <a:pt x="4261" y="12640"/>
                  </a:cubicBezTo>
                  <a:cubicBezTo>
                    <a:pt x="4259" y="12639"/>
                    <a:pt x="4258" y="12639"/>
                    <a:pt x="4256" y="12639"/>
                  </a:cubicBezTo>
                  <a:cubicBezTo>
                    <a:pt x="4255" y="12639"/>
                    <a:pt x="4253" y="12639"/>
                    <a:pt x="4251" y="12639"/>
                  </a:cubicBezTo>
                  <a:cubicBezTo>
                    <a:pt x="4251" y="12625"/>
                    <a:pt x="4250" y="12613"/>
                    <a:pt x="4250" y="12599"/>
                  </a:cubicBezTo>
                  <a:cubicBezTo>
                    <a:pt x="4248" y="12210"/>
                    <a:pt x="4279" y="11826"/>
                    <a:pt x="4336" y="11448"/>
                  </a:cubicBezTo>
                  <a:close/>
                  <a:moveTo>
                    <a:pt x="4264" y="12935"/>
                  </a:moveTo>
                  <a:cubicBezTo>
                    <a:pt x="5012" y="13380"/>
                    <a:pt x="6034" y="13699"/>
                    <a:pt x="6950" y="13699"/>
                  </a:cubicBezTo>
                  <a:cubicBezTo>
                    <a:pt x="7078" y="13699"/>
                    <a:pt x="7204" y="13693"/>
                    <a:pt x="7327" y="13680"/>
                  </a:cubicBezTo>
                  <a:lnTo>
                    <a:pt x="7327" y="13680"/>
                  </a:lnTo>
                  <a:cubicBezTo>
                    <a:pt x="7244" y="13868"/>
                    <a:pt x="7151" y="14056"/>
                    <a:pt x="7047" y="14239"/>
                  </a:cubicBezTo>
                  <a:cubicBezTo>
                    <a:pt x="6975" y="14365"/>
                    <a:pt x="6900" y="14484"/>
                    <a:pt x="6819" y="14598"/>
                  </a:cubicBezTo>
                  <a:cubicBezTo>
                    <a:pt x="6002" y="14464"/>
                    <a:pt x="5230" y="14332"/>
                    <a:pt x="4434" y="14079"/>
                  </a:cubicBezTo>
                  <a:lnTo>
                    <a:pt x="4429" y="14079"/>
                  </a:lnTo>
                  <a:cubicBezTo>
                    <a:pt x="4347" y="13687"/>
                    <a:pt x="4288" y="13305"/>
                    <a:pt x="4264" y="12935"/>
                  </a:cubicBezTo>
                  <a:close/>
                  <a:moveTo>
                    <a:pt x="4504" y="14407"/>
                  </a:moveTo>
                  <a:lnTo>
                    <a:pt x="4504" y="14407"/>
                  </a:lnTo>
                  <a:cubicBezTo>
                    <a:pt x="5142" y="14701"/>
                    <a:pt x="5868" y="14904"/>
                    <a:pt x="6575" y="14920"/>
                  </a:cubicBezTo>
                  <a:cubicBezTo>
                    <a:pt x="6304" y="15249"/>
                    <a:pt x="5997" y="15534"/>
                    <a:pt x="5668" y="15790"/>
                  </a:cubicBezTo>
                  <a:cubicBezTo>
                    <a:pt x="5542" y="15753"/>
                    <a:pt x="5412" y="15731"/>
                    <a:pt x="5287" y="15687"/>
                  </a:cubicBezTo>
                  <a:cubicBezTo>
                    <a:pt x="5117" y="15628"/>
                    <a:pt x="4955" y="15547"/>
                    <a:pt x="4795" y="15465"/>
                  </a:cubicBezTo>
                  <a:cubicBezTo>
                    <a:pt x="4687" y="15107"/>
                    <a:pt x="4587" y="14753"/>
                    <a:pt x="4504" y="14407"/>
                  </a:cubicBezTo>
                  <a:close/>
                  <a:moveTo>
                    <a:pt x="4911" y="15838"/>
                  </a:moveTo>
                  <a:lnTo>
                    <a:pt x="4911" y="15838"/>
                  </a:lnTo>
                  <a:cubicBezTo>
                    <a:pt x="5049" y="15915"/>
                    <a:pt x="5203" y="15982"/>
                    <a:pt x="5356" y="16023"/>
                  </a:cubicBezTo>
                  <a:cubicBezTo>
                    <a:pt x="5252" y="16096"/>
                    <a:pt x="5146" y="16169"/>
                    <a:pt x="5039" y="16241"/>
                  </a:cubicBezTo>
                  <a:cubicBezTo>
                    <a:pt x="4995" y="16106"/>
                    <a:pt x="4953" y="15973"/>
                    <a:pt x="4911" y="15838"/>
                  </a:cubicBezTo>
                  <a:close/>
                  <a:moveTo>
                    <a:pt x="4658" y="374"/>
                  </a:moveTo>
                  <a:lnTo>
                    <a:pt x="4658" y="374"/>
                  </a:lnTo>
                  <a:cubicBezTo>
                    <a:pt x="4798" y="402"/>
                    <a:pt x="4936" y="429"/>
                    <a:pt x="5076" y="458"/>
                  </a:cubicBezTo>
                  <a:cubicBezTo>
                    <a:pt x="4629" y="2082"/>
                    <a:pt x="5827" y="3600"/>
                    <a:pt x="6724" y="4987"/>
                  </a:cubicBezTo>
                  <a:lnTo>
                    <a:pt x="6909" y="5278"/>
                  </a:lnTo>
                  <a:cubicBezTo>
                    <a:pt x="6979" y="5391"/>
                    <a:pt x="7045" y="5504"/>
                    <a:pt x="7109" y="5618"/>
                  </a:cubicBezTo>
                  <a:lnTo>
                    <a:pt x="7288" y="5947"/>
                  </a:lnTo>
                  <a:cubicBezTo>
                    <a:pt x="8497" y="8242"/>
                    <a:pt x="9124" y="10922"/>
                    <a:pt x="8267" y="13448"/>
                  </a:cubicBezTo>
                  <a:cubicBezTo>
                    <a:pt x="7804" y="14816"/>
                    <a:pt x="6938" y="15898"/>
                    <a:pt x="5762" y="16723"/>
                  </a:cubicBezTo>
                  <a:cubicBezTo>
                    <a:pt x="5610" y="16830"/>
                    <a:pt x="5454" y="16931"/>
                    <a:pt x="5298" y="17032"/>
                  </a:cubicBezTo>
                  <a:cubicBezTo>
                    <a:pt x="5256" y="16905"/>
                    <a:pt x="5216" y="16779"/>
                    <a:pt x="5174" y="16653"/>
                  </a:cubicBezTo>
                  <a:cubicBezTo>
                    <a:pt x="6289" y="15900"/>
                    <a:pt x="7234" y="15035"/>
                    <a:pt x="7795" y="13626"/>
                  </a:cubicBezTo>
                  <a:cubicBezTo>
                    <a:pt x="8599" y="11606"/>
                    <a:pt x="8379" y="9359"/>
                    <a:pt x="7559" y="7381"/>
                  </a:cubicBezTo>
                  <a:cubicBezTo>
                    <a:pt x="7406" y="7008"/>
                    <a:pt x="7206" y="6637"/>
                    <a:pt x="6985" y="6263"/>
                  </a:cubicBezTo>
                  <a:lnTo>
                    <a:pt x="6788" y="5943"/>
                  </a:lnTo>
                  <a:cubicBezTo>
                    <a:pt x="6717" y="5830"/>
                    <a:pt x="6644" y="5717"/>
                    <a:pt x="6571" y="5602"/>
                  </a:cubicBezTo>
                  <a:lnTo>
                    <a:pt x="6383" y="5311"/>
                  </a:lnTo>
                  <a:cubicBezTo>
                    <a:pt x="5368" y="3754"/>
                    <a:pt x="4277" y="2153"/>
                    <a:pt x="4658" y="374"/>
                  </a:cubicBezTo>
                  <a:close/>
                  <a:moveTo>
                    <a:pt x="4408" y="18066"/>
                  </a:moveTo>
                  <a:cubicBezTo>
                    <a:pt x="4519" y="18420"/>
                    <a:pt x="4618" y="18780"/>
                    <a:pt x="4697" y="19139"/>
                  </a:cubicBezTo>
                  <a:cubicBezTo>
                    <a:pt x="4394" y="18882"/>
                    <a:pt x="3942" y="18706"/>
                    <a:pt x="3539" y="18644"/>
                  </a:cubicBezTo>
                  <a:cubicBezTo>
                    <a:pt x="3821" y="18444"/>
                    <a:pt x="4114" y="18252"/>
                    <a:pt x="4408" y="18066"/>
                  </a:cubicBezTo>
                  <a:close/>
                  <a:moveTo>
                    <a:pt x="3200" y="18894"/>
                  </a:moveTo>
                  <a:cubicBezTo>
                    <a:pt x="3469" y="18949"/>
                    <a:pt x="3735" y="18997"/>
                    <a:pt x="3991" y="19111"/>
                  </a:cubicBezTo>
                  <a:cubicBezTo>
                    <a:pt x="4284" y="19240"/>
                    <a:pt x="4506" y="19474"/>
                    <a:pt x="4789" y="19609"/>
                  </a:cubicBezTo>
                  <a:cubicBezTo>
                    <a:pt x="4866" y="20068"/>
                    <a:pt x="4902" y="20524"/>
                    <a:pt x="4878" y="20969"/>
                  </a:cubicBezTo>
                  <a:cubicBezTo>
                    <a:pt x="4259" y="20284"/>
                    <a:pt x="3089" y="19823"/>
                    <a:pt x="2192" y="19804"/>
                  </a:cubicBezTo>
                  <a:cubicBezTo>
                    <a:pt x="2488" y="19477"/>
                    <a:pt x="2830" y="19177"/>
                    <a:pt x="3200" y="18894"/>
                  </a:cubicBezTo>
                  <a:close/>
                  <a:moveTo>
                    <a:pt x="3929" y="17434"/>
                  </a:moveTo>
                  <a:cubicBezTo>
                    <a:pt x="3962" y="17555"/>
                    <a:pt x="4003" y="17679"/>
                    <a:pt x="4058" y="17790"/>
                  </a:cubicBezTo>
                  <a:cubicBezTo>
                    <a:pt x="3645" y="18042"/>
                    <a:pt x="3239" y="18300"/>
                    <a:pt x="2855" y="18591"/>
                  </a:cubicBezTo>
                  <a:cubicBezTo>
                    <a:pt x="1825" y="19371"/>
                    <a:pt x="762" y="20698"/>
                    <a:pt x="738" y="22044"/>
                  </a:cubicBezTo>
                  <a:cubicBezTo>
                    <a:pt x="625" y="22020"/>
                    <a:pt x="510" y="21990"/>
                    <a:pt x="396" y="21955"/>
                  </a:cubicBezTo>
                  <a:cubicBezTo>
                    <a:pt x="634" y="20219"/>
                    <a:pt x="1810" y="18719"/>
                    <a:pt x="3482" y="17704"/>
                  </a:cubicBezTo>
                  <a:cubicBezTo>
                    <a:pt x="3633" y="17612"/>
                    <a:pt x="3782" y="17523"/>
                    <a:pt x="3929" y="17434"/>
                  </a:cubicBezTo>
                  <a:close/>
                  <a:moveTo>
                    <a:pt x="1978" y="20058"/>
                  </a:moveTo>
                  <a:lnTo>
                    <a:pt x="1987" y="20062"/>
                  </a:lnTo>
                  <a:cubicBezTo>
                    <a:pt x="2530" y="20221"/>
                    <a:pt x="3072" y="20315"/>
                    <a:pt x="3591" y="20559"/>
                  </a:cubicBezTo>
                  <a:cubicBezTo>
                    <a:pt x="4043" y="20772"/>
                    <a:pt x="4414" y="21100"/>
                    <a:pt x="4846" y="21335"/>
                  </a:cubicBezTo>
                  <a:cubicBezTo>
                    <a:pt x="4810" y="21605"/>
                    <a:pt x="4750" y="21871"/>
                    <a:pt x="4662" y="22129"/>
                  </a:cubicBezTo>
                  <a:cubicBezTo>
                    <a:pt x="3705" y="21481"/>
                    <a:pt x="2575" y="21090"/>
                    <a:pt x="1427" y="20997"/>
                  </a:cubicBezTo>
                  <a:cubicBezTo>
                    <a:pt x="1561" y="20661"/>
                    <a:pt x="1749" y="20350"/>
                    <a:pt x="1978" y="20058"/>
                  </a:cubicBezTo>
                  <a:close/>
                  <a:moveTo>
                    <a:pt x="6157" y="6025"/>
                  </a:moveTo>
                  <a:cubicBezTo>
                    <a:pt x="6219" y="6143"/>
                    <a:pt x="6288" y="6263"/>
                    <a:pt x="6385" y="6346"/>
                  </a:cubicBezTo>
                  <a:cubicBezTo>
                    <a:pt x="6390" y="6350"/>
                    <a:pt x="6395" y="6352"/>
                    <a:pt x="6400" y="6355"/>
                  </a:cubicBezTo>
                  <a:cubicBezTo>
                    <a:pt x="6246" y="6524"/>
                    <a:pt x="6096" y="6694"/>
                    <a:pt x="5963" y="6867"/>
                  </a:cubicBezTo>
                  <a:cubicBezTo>
                    <a:pt x="4873" y="8267"/>
                    <a:pt x="4117" y="9949"/>
                    <a:pt x="3923" y="11719"/>
                  </a:cubicBezTo>
                  <a:cubicBezTo>
                    <a:pt x="3740" y="13383"/>
                    <a:pt x="4186" y="14919"/>
                    <a:pt x="4704" y="16456"/>
                  </a:cubicBezTo>
                  <a:lnTo>
                    <a:pt x="4845" y="16869"/>
                  </a:lnTo>
                  <a:cubicBezTo>
                    <a:pt x="4887" y="16992"/>
                    <a:pt x="4928" y="17114"/>
                    <a:pt x="4971" y="17238"/>
                  </a:cubicBezTo>
                  <a:lnTo>
                    <a:pt x="5105" y="17631"/>
                  </a:lnTo>
                  <a:cubicBezTo>
                    <a:pt x="5117" y="17664"/>
                    <a:pt x="5128" y="17699"/>
                    <a:pt x="5138" y="17732"/>
                  </a:cubicBezTo>
                  <a:cubicBezTo>
                    <a:pt x="5173" y="17831"/>
                    <a:pt x="5204" y="17934"/>
                    <a:pt x="5236" y="18035"/>
                  </a:cubicBezTo>
                  <a:cubicBezTo>
                    <a:pt x="5250" y="18063"/>
                    <a:pt x="5262" y="18090"/>
                    <a:pt x="5277" y="18117"/>
                  </a:cubicBezTo>
                  <a:cubicBezTo>
                    <a:pt x="5283" y="18139"/>
                    <a:pt x="5288" y="18163"/>
                    <a:pt x="5297" y="18185"/>
                  </a:cubicBezTo>
                  <a:cubicBezTo>
                    <a:pt x="5297" y="18186"/>
                    <a:pt x="5298" y="18189"/>
                    <a:pt x="5298" y="18190"/>
                  </a:cubicBezTo>
                  <a:cubicBezTo>
                    <a:pt x="5297" y="18200"/>
                    <a:pt x="5297" y="18209"/>
                    <a:pt x="5293" y="18217"/>
                  </a:cubicBezTo>
                  <a:cubicBezTo>
                    <a:pt x="5826" y="19995"/>
                    <a:pt x="6112" y="22096"/>
                    <a:pt x="5039" y="23611"/>
                  </a:cubicBezTo>
                  <a:cubicBezTo>
                    <a:pt x="4846" y="23522"/>
                    <a:pt x="4657" y="23428"/>
                    <a:pt x="4471" y="23327"/>
                  </a:cubicBezTo>
                  <a:cubicBezTo>
                    <a:pt x="5348" y="22193"/>
                    <a:pt x="5437" y="20615"/>
                    <a:pt x="5133" y="19210"/>
                  </a:cubicBezTo>
                  <a:cubicBezTo>
                    <a:pt x="5033" y="18745"/>
                    <a:pt x="4903" y="18292"/>
                    <a:pt x="4758" y="17847"/>
                  </a:cubicBezTo>
                  <a:lnTo>
                    <a:pt x="4626" y="17450"/>
                  </a:lnTo>
                  <a:cubicBezTo>
                    <a:pt x="4585" y="17329"/>
                    <a:pt x="4543" y="17207"/>
                    <a:pt x="4500" y="17088"/>
                  </a:cubicBezTo>
                  <a:lnTo>
                    <a:pt x="4351" y="16671"/>
                  </a:lnTo>
                  <a:cubicBezTo>
                    <a:pt x="3799" y="15134"/>
                    <a:pt x="3252" y="13619"/>
                    <a:pt x="3403" y="11891"/>
                  </a:cubicBezTo>
                  <a:cubicBezTo>
                    <a:pt x="3596" y="9684"/>
                    <a:pt x="4647" y="7625"/>
                    <a:pt x="6157" y="6025"/>
                  </a:cubicBezTo>
                  <a:close/>
                  <a:moveTo>
                    <a:pt x="4500" y="0"/>
                  </a:moveTo>
                  <a:lnTo>
                    <a:pt x="4394" y="318"/>
                  </a:lnTo>
                  <a:cubicBezTo>
                    <a:pt x="3857" y="2217"/>
                    <a:pt x="5138" y="3950"/>
                    <a:pt x="6136" y="5546"/>
                  </a:cubicBezTo>
                  <a:cubicBezTo>
                    <a:pt x="5838" y="5835"/>
                    <a:pt x="5555" y="6127"/>
                    <a:pt x="5310" y="6429"/>
                  </a:cubicBezTo>
                  <a:cubicBezTo>
                    <a:pt x="4181" y="7821"/>
                    <a:pt x="3387" y="9501"/>
                    <a:pt x="3111" y="11280"/>
                  </a:cubicBezTo>
                  <a:cubicBezTo>
                    <a:pt x="2806" y="13244"/>
                    <a:pt x="3296" y="15005"/>
                    <a:pt x="3976" y="16837"/>
                  </a:cubicBezTo>
                  <a:cubicBezTo>
                    <a:pt x="3983" y="16852"/>
                    <a:pt x="3988" y="16868"/>
                    <a:pt x="3993" y="16884"/>
                  </a:cubicBezTo>
                  <a:cubicBezTo>
                    <a:pt x="3043" y="17449"/>
                    <a:pt x="2091" y="18020"/>
                    <a:pt x="1388" y="18914"/>
                  </a:cubicBezTo>
                  <a:cubicBezTo>
                    <a:pt x="729" y="19751"/>
                    <a:pt x="222" y="20786"/>
                    <a:pt x="42" y="21840"/>
                  </a:cubicBezTo>
                  <a:lnTo>
                    <a:pt x="0" y="22150"/>
                  </a:lnTo>
                  <a:lnTo>
                    <a:pt x="1218" y="22460"/>
                  </a:lnTo>
                  <a:lnTo>
                    <a:pt x="1218" y="22460"/>
                  </a:lnTo>
                  <a:lnTo>
                    <a:pt x="1205" y="22122"/>
                  </a:lnTo>
                  <a:cubicBezTo>
                    <a:pt x="1207" y="21824"/>
                    <a:pt x="1250" y="21544"/>
                    <a:pt x="1327" y="21281"/>
                  </a:cubicBezTo>
                  <a:cubicBezTo>
                    <a:pt x="2483" y="21495"/>
                    <a:pt x="3509" y="21875"/>
                    <a:pt x="4526" y="22462"/>
                  </a:cubicBezTo>
                  <a:cubicBezTo>
                    <a:pt x="4422" y="22691"/>
                    <a:pt x="4292" y="22915"/>
                    <a:pt x="4131" y="23130"/>
                  </a:cubicBezTo>
                  <a:lnTo>
                    <a:pt x="3959" y="23342"/>
                  </a:lnTo>
                  <a:lnTo>
                    <a:pt x="4277" y="23554"/>
                  </a:lnTo>
                  <a:cubicBezTo>
                    <a:pt x="4459" y="23667"/>
                    <a:pt x="4644" y="23771"/>
                    <a:pt x="4834" y="23866"/>
                  </a:cubicBezTo>
                  <a:lnTo>
                    <a:pt x="5210" y="24038"/>
                  </a:lnTo>
                  <a:lnTo>
                    <a:pt x="5412" y="23781"/>
                  </a:lnTo>
                  <a:cubicBezTo>
                    <a:pt x="6713" y="21990"/>
                    <a:pt x="6145" y="19700"/>
                    <a:pt x="5420" y="17430"/>
                  </a:cubicBezTo>
                  <a:cubicBezTo>
                    <a:pt x="7089" y="16361"/>
                    <a:pt x="8313" y="14974"/>
                    <a:pt x="8816" y="13011"/>
                  </a:cubicBezTo>
                  <a:cubicBezTo>
                    <a:pt x="9342" y="10958"/>
                    <a:pt x="8995" y="8820"/>
                    <a:pt x="8181" y="6891"/>
                  </a:cubicBezTo>
                  <a:cubicBezTo>
                    <a:pt x="8005" y="6464"/>
                    <a:pt x="7801" y="6051"/>
                    <a:pt x="7580" y="5649"/>
                  </a:cubicBezTo>
                  <a:cubicBezTo>
                    <a:pt x="8676" y="4541"/>
                    <a:pt x="9840" y="3311"/>
                    <a:pt x="9812" y="1733"/>
                  </a:cubicBezTo>
                  <a:lnTo>
                    <a:pt x="9782" y="1357"/>
                  </a:lnTo>
                  <a:lnTo>
                    <a:pt x="9495" y="1293"/>
                  </a:lnTo>
                  <a:cubicBezTo>
                    <a:pt x="9380" y="1271"/>
                    <a:pt x="9266" y="1253"/>
                    <a:pt x="9151" y="1239"/>
                  </a:cubicBezTo>
                  <a:lnTo>
                    <a:pt x="8895" y="1214"/>
                  </a:lnTo>
                  <a:lnTo>
                    <a:pt x="8892" y="1532"/>
                  </a:lnTo>
                  <a:cubicBezTo>
                    <a:pt x="8888" y="1610"/>
                    <a:pt x="8881" y="1687"/>
                    <a:pt x="8870" y="1763"/>
                  </a:cubicBezTo>
                  <a:cubicBezTo>
                    <a:pt x="7827" y="1170"/>
                    <a:pt x="6602" y="755"/>
                    <a:pt x="5394" y="755"/>
                  </a:cubicBezTo>
                  <a:cubicBezTo>
                    <a:pt x="5377" y="755"/>
                    <a:pt x="5361" y="755"/>
                    <a:pt x="5345" y="755"/>
                  </a:cubicBezTo>
                  <a:cubicBezTo>
                    <a:pt x="5352" y="676"/>
                    <a:pt x="5365" y="595"/>
                    <a:pt x="5381" y="514"/>
                  </a:cubicBezTo>
                  <a:lnTo>
                    <a:pt x="5477" y="157"/>
                  </a:lnTo>
                  <a:lnTo>
                    <a:pt x="5200" y="97"/>
                  </a:lnTo>
                  <a:cubicBezTo>
                    <a:pt x="5050" y="68"/>
                    <a:pt x="4901" y="45"/>
                    <a:pt x="4751" y="26"/>
                  </a:cubicBezTo>
                  <a:lnTo>
                    <a:pt x="450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3" name="Google Shape;1553;p40"/>
            <p:cNvSpPr/>
            <p:nvPr/>
          </p:nvSpPr>
          <p:spPr>
            <a:xfrm>
              <a:off x="3035505" y="2862837"/>
              <a:ext cx="106918" cy="64776"/>
            </a:xfrm>
            <a:custGeom>
              <a:rect b="b" l="l" r="r" t="t"/>
              <a:pathLst>
                <a:path extrusionOk="0" h="2072" w="3420">
                  <a:moveTo>
                    <a:pt x="552" y="0"/>
                  </a:moveTo>
                  <a:cubicBezTo>
                    <a:pt x="323" y="292"/>
                    <a:pt x="135" y="603"/>
                    <a:pt x="1" y="939"/>
                  </a:cubicBezTo>
                  <a:cubicBezTo>
                    <a:pt x="1150" y="1032"/>
                    <a:pt x="2279" y="1424"/>
                    <a:pt x="3236" y="2071"/>
                  </a:cubicBezTo>
                  <a:cubicBezTo>
                    <a:pt x="3322" y="1812"/>
                    <a:pt x="3383" y="1547"/>
                    <a:pt x="3420" y="1277"/>
                  </a:cubicBezTo>
                  <a:cubicBezTo>
                    <a:pt x="2988" y="1042"/>
                    <a:pt x="2617" y="713"/>
                    <a:pt x="2165" y="501"/>
                  </a:cubicBezTo>
                  <a:cubicBezTo>
                    <a:pt x="1648" y="257"/>
                    <a:pt x="1104" y="163"/>
                    <a:pt x="561" y="4"/>
                  </a:cubicBezTo>
                  <a:lnTo>
                    <a:pt x="55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4" name="Google Shape;1554;p40"/>
            <p:cNvSpPr/>
            <p:nvPr/>
          </p:nvSpPr>
          <p:spPr>
            <a:xfrm>
              <a:off x="3157644" y="2268525"/>
              <a:ext cx="108575" cy="58774"/>
            </a:xfrm>
            <a:custGeom>
              <a:rect b="b" l="l" r="r" t="t"/>
              <a:pathLst>
                <a:path extrusionOk="0" h="1880" w="3473">
                  <a:moveTo>
                    <a:pt x="0" y="1"/>
                  </a:moveTo>
                  <a:lnTo>
                    <a:pt x="0" y="1"/>
                  </a:lnTo>
                  <a:cubicBezTo>
                    <a:pt x="1" y="354"/>
                    <a:pt x="69" y="695"/>
                    <a:pt x="182" y="1026"/>
                  </a:cubicBezTo>
                  <a:cubicBezTo>
                    <a:pt x="184" y="1026"/>
                    <a:pt x="186" y="1026"/>
                    <a:pt x="188" y="1026"/>
                  </a:cubicBezTo>
                  <a:cubicBezTo>
                    <a:pt x="1136" y="1026"/>
                    <a:pt x="2346" y="1312"/>
                    <a:pt x="3146" y="1879"/>
                  </a:cubicBezTo>
                  <a:cubicBezTo>
                    <a:pt x="3286" y="1619"/>
                    <a:pt x="3399" y="1347"/>
                    <a:pt x="3473" y="1060"/>
                  </a:cubicBezTo>
                  <a:cubicBezTo>
                    <a:pt x="2348" y="439"/>
                    <a:pt x="1246" y="176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5" name="Google Shape;1555;p40"/>
            <p:cNvSpPr/>
            <p:nvPr/>
          </p:nvSpPr>
          <p:spPr>
            <a:xfrm>
              <a:off x="3101561" y="2800565"/>
              <a:ext cx="36265" cy="33545"/>
            </a:xfrm>
            <a:custGeom>
              <a:rect b="b" l="l" r="r" t="t"/>
              <a:pathLst>
                <a:path extrusionOk="0" h="1073" w="1160">
                  <a:moveTo>
                    <a:pt x="869" y="0"/>
                  </a:moveTo>
                  <a:cubicBezTo>
                    <a:pt x="576" y="187"/>
                    <a:pt x="282" y="378"/>
                    <a:pt x="0" y="578"/>
                  </a:cubicBezTo>
                  <a:cubicBezTo>
                    <a:pt x="404" y="640"/>
                    <a:pt x="857" y="816"/>
                    <a:pt x="1159" y="1073"/>
                  </a:cubicBezTo>
                  <a:cubicBezTo>
                    <a:pt x="1079" y="713"/>
                    <a:pt x="979" y="354"/>
                    <a:pt x="8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6" name="Google Shape;1556;p40"/>
            <p:cNvSpPr/>
            <p:nvPr/>
          </p:nvSpPr>
          <p:spPr>
            <a:xfrm>
              <a:off x="3194658" y="2358370"/>
              <a:ext cx="31356" cy="24291"/>
            </a:xfrm>
            <a:custGeom>
              <a:rect b="b" l="l" r="r" t="t"/>
              <a:pathLst>
                <a:path extrusionOk="0" h="777" w="1003">
                  <a:moveTo>
                    <a:pt x="0" y="1"/>
                  </a:moveTo>
                  <a:lnTo>
                    <a:pt x="0" y="1"/>
                  </a:lnTo>
                  <a:cubicBezTo>
                    <a:pt x="41" y="62"/>
                    <a:pt x="82" y="123"/>
                    <a:pt x="122" y="185"/>
                  </a:cubicBezTo>
                  <a:cubicBezTo>
                    <a:pt x="254" y="380"/>
                    <a:pt x="381" y="577"/>
                    <a:pt x="508" y="776"/>
                  </a:cubicBezTo>
                  <a:cubicBezTo>
                    <a:pt x="677" y="613"/>
                    <a:pt x="842" y="446"/>
                    <a:pt x="1003" y="277"/>
                  </a:cubicBezTo>
                  <a:cubicBezTo>
                    <a:pt x="850" y="222"/>
                    <a:pt x="702" y="148"/>
                    <a:pt x="545" y="108"/>
                  </a:cubicBezTo>
                  <a:cubicBezTo>
                    <a:pt x="365" y="62"/>
                    <a:pt x="182" y="32"/>
                    <a:pt x="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7" name="Google Shape;1557;p40"/>
            <p:cNvSpPr/>
            <p:nvPr/>
          </p:nvSpPr>
          <p:spPr>
            <a:xfrm>
              <a:off x="3216134" y="2285250"/>
              <a:ext cx="72123" cy="117047"/>
            </a:xfrm>
            <a:custGeom>
              <a:rect b="b" l="l" r="r" t="t"/>
              <a:pathLst>
                <a:path extrusionOk="0" h="3744" w="2307">
                  <a:moveTo>
                    <a:pt x="1962" y="0"/>
                  </a:moveTo>
                  <a:cubicBezTo>
                    <a:pt x="1943" y="1394"/>
                    <a:pt x="996" y="2442"/>
                    <a:pt x="0" y="3410"/>
                  </a:cubicBezTo>
                  <a:cubicBezTo>
                    <a:pt x="67" y="3520"/>
                    <a:pt x="130" y="3631"/>
                    <a:pt x="196" y="3743"/>
                  </a:cubicBezTo>
                  <a:cubicBezTo>
                    <a:pt x="1251" y="2681"/>
                    <a:pt x="2279" y="1566"/>
                    <a:pt x="2306" y="75"/>
                  </a:cubicBezTo>
                  <a:cubicBezTo>
                    <a:pt x="2192" y="48"/>
                    <a:pt x="2077" y="23"/>
                    <a:pt x="196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8" name="Google Shape;1558;p40"/>
            <p:cNvSpPr/>
            <p:nvPr/>
          </p:nvSpPr>
          <p:spPr>
            <a:xfrm>
              <a:off x="3124601" y="2247392"/>
              <a:ext cx="151592" cy="520833"/>
            </a:xfrm>
            <a:custGeom>
              <a:rect b="b" l="l" r="r" t="t"/>
              <a:pathLst>
                <a:path extrusionOk="0" h="16660" w="4849">
                  <a:moveTo>
                    <a:pt x="381" y="0"/>
                  </a:moveTo>
                  <a:lnTo>
                    <a:pt x="381" y="0"/>
                  </a:lnTo>
                  <a:cubicBezTo>
                    <a:pt x="0" y="1780"/>
                    <a:pt x="1090" y="3381"/>
                    <a:pt x="2106" y="4938"/>
                  </a:cubicBezTo>
                  <a:lnTo>
                    <a:pt x="2295" y="5230"/>
                  </a:lnTo>
                  <a:cubicBezTo>
                    <a:pt x="2369" y="5344"/>
                    <a:pt x="2441" y="5458"/>
                    <a:pt x="2512" y="5571"/>
                  </a:cubicBezTo>
                  <a:lnTo>
                    <a:pt x="2709" y="5891"/>
                  </a:lnTo>
                  <a:cubicBezTo>
                    <a:pt x="2929" y="6263"/>
                    <a:pt x="3129" y="6636"/>
                    <a:pt x="3283" y="7007"/>
                  </a:cubicBezTo>
                  <a:cubicBezTo>
                    <a:pt x="4103" y="8986"/>
                    <a:pt x="4323" y="11234"/>
                    <a:pt x="3520" y="13254"/>
                  </a:cubicBezTo>
                  <a:cubicBezTo>
                    <a:pt x="2958" y="14663"/>
                    <a:pt x="2013" y="15528"/>
                    <a:pt x="898" y="16281"/>
                  </a:cubicBezTo>
                  <a:cubicBezTo>
                    <a:pt x="940" y="16407"/>
                    <a:pt x="980" y="16533"/>
                    <a:pt x="1022" y="16659"/>
                  </a:cubicBezTo>
                  <a:cubicBezTo>
                    <a:pt x="1178" y="16559"/>
                    <a:pt x="1334" y="16458"/>
                    <a:pt x="1486" y="16351"/>
                  </a:cubicBezTo>
                  <a:cubicBezTo>
                    <a:pt x="2663" y="15527"/>
                    <a:pt x="3528" y="14444"/>
                    <a:pt x="3991" y="13076"/>
                  </a:cubicBezTo>
                  <a:cubicBezTo>
                    <a:pt x="4848" y="10550"/>
                    <a:pt x="4222" y="7870"/>
                    <a:pt x="3010" y="5574"/>
                  </a:cubicBezTo>
                  <a:lnTo>
                    <a:pt x="2832" y="5245"/>
                  </a:lnTo>
                  <a:cubicBezTo>
                    <a:pt x="2768" y="5132"/>
                    <a:pt x="2702" y="5019"/>
                    <a:pt x="2631" y="4904"/>
                  </a:cubicBezTo>
                  <a:lnTo>
                    <a:pt x="2447" y="4613"/>
                  </a:lnTo>
                  <a:cubicBezTo>
                    <a:pt x="1550" y="3226"/>
                    <a:pt x="352" y="1708"/>
                    <a:pt x="799" y="83"/>
                  </a:cubicBezTo>
                  <a:cubicBezTo>
                    <a:pt x="659" y="56"/>
                    <a:pt x="519" y="29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9" name="Google Shape;1559;p40"/>
            <p:cNvSpPr/>
            <p:nvPr/>
          </p:nvSpPr>
          <p:spPr>
            <a:xfrm>
              <a:off x="3123788" y="2593645"/>
              <a:ext cx="109825" cy="61368"/>
            </a:xfrm>
            <a:custGeom>
              <a:rect b="b" l="l" r="r" t="t"/>
              <a:pathLst>
                <a:path extrusionOk="0" h="1963" w="3513">
                  <a:moveTo>
                    <a:pt x="89" y="0"/>
                  </a:moveTo>
                  <a:cubicBezTo>
                    <a:pt x="29" y="379"/>
                    <a:pt x="0" y="762"/>
                    <a:pt x="1" y="1152"/>
                  </a:cubicBezTo>
                  <a:cubicBezTo>
                    <a:pt x="1" y="1166"/>
                    <a:pt x="2" y="1178"/>
                    <a:pt x="2" y="1192"/>
                  </a:cubicBezTo>
                  <a:cubicBezTo>
                    <a:pt x="4" y="1192"/>
                    <a:pt x="6" y="1192"/>
                    <a:pt x="7" y="1192"/>
                  </a:cubicBezTo>
                  <a:cubicBezTo>
                    <a:pt x="9" y="1192"/>
                    <a:pt x="10" y="1192"/>
                    <a:pt x="12" y="1193"/>
                  </a:cubicBezTo>
                  <a:cubicBezTo>
                    <a:pt x="545" y="1374"/>
                    <a:pt x="1059" y="1584"/>
                    <a:pt x="1610" y="1714"/>
                  </a:cubicBezTo>
                  <a:cubicBezTo>
                    <a:pt x="2132" y="1837"/>
                    <a:pt x="2667" y="1856"/>
                    <a:pt x="3188" y="1962"/>
                  </a:cubicBezTo>
                  <a:cubicBezTo>
                    <a:pt x="3333" y="1588"/>
                    <a:pt x="3439" y="1208"/>
                    <a:pt x="3512" y="822"/>
                  </a:cubicBezTo>
                  <a:lnTo>
                    <a:pt x="3512" y="822"/>
                  </a:lnTo>
                  <a:cubicBezTo>
                    <a:pt x="3405" y="830"/>
                    <a:pt x="3296" y="834"/>
                    <a:pt x="3187" y="834"/>
                  </a:cubicBezTo>
                  <a:cubicBezTo>
                    <a:pt x="2132" y="834"/>
                    <a:pt x="1006" y="477"/>
                    <a:pt x="8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0" name="Google Shape;1560;p40"/>
            <p:cNvSpPr/>
            <p:nvPr/>
          </p:nvSpPr>
          <p:spPr>
            <a:xfrm>
              <a:off x="3142326" y="2502142"/>
              <a:ext cx="93475" cy="50020"/>
            </a:xfrm>
            <a:custGeom>
              <a:rect b="b" l="l" r="r" t="t"/>
              <a:pathLst>
                <a:path extrusionOk="0" h="1600" w="2990">
                  <a:moveTo>
                    <a:pt x="502" y="1"/>
                  </a:moveTo>
                  <a:cubicBezTo>
                    <a:pt x="311" y="345"/>
                    <a:pt x="147" y="700"/>
                    <a:pt x="1" y="1065"/>
                  </a:cubicBezTo>
                  <a:cubicBezTo>
                    <a:pt x="4" y="1065"/>
                    <a:pt x="7" y="1064"/>
                    <a:pt x="10" y="1064"/>
                  </a:cubicBezTo>
                  <a:cubicBezTo>
                    <a:pt x="11" y="1064"/>
                    <a:pt x="13" y="1064"/>
                    <a:pt x="14" y="1065"/>
                  </a:cubicBezTo>
                  <a:cubicBezTo>
                    <a:pt x="1014" y="1293"/>
                    <a:pt x="1975" y="1474"/>
                    <a:pt x="2989" y="1600"/>
                  </a:cubicBezTo>
                  <a:cubicBezTo>
                    <a:pt x="2956" y="1298"/>
                    <a:pt x="2907" y="996"/>
                    <a:pt x="2843" y="696"/>
                  </a:cubicBezTo>
                  <a:cubicBezTo>
                    <a:pt x="2841" y="696"/>
                    <a:pt x="2838" y="696"/>
                    <a:pt x="2835" y="696"/>
                  </a:cubicBezTo>
                  <a:cubicBezTo>
                    <a:pt x="2437" y="696"/>
                    <a:pt x="2025" y="546"/>
                    <a:pt x="1648" y="434"/>
                  </a:cubicBezTo>
                  <a:cubicBezTo>
                    <a:pt x="1252" y="316"/>
                    <a:pt x="871" y="181"/>
                    <a:pt x="50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1" name="Google Shape;1561;p40"/>
            <p:cNvSpPr/>
            <p:nvPr/>
          </p:nvSpPr>
          <p:spPr>
            <a:xfrm>
              <a:off x="3191844" y="2440807"/>
              <a:ext cx="16600" cy="15319"/>
            </a:xfrm>
            <a:custGeom>
              <a:rect b="b" l="l" r="r" t="t"/>
              <a:pathLst>
                <a:path extrusionOk="0" h="490" w="531">
                  <a:moveTo>
                    <a:pt x="292" y="1"/>
                  </a:moveTo>
                  <a:cubicBezTo>
                    <a:pt x="193" y="116"/>
                    <a:pt x="95" y="231"/>
                    <a:pt x="0" y="349"/>
                  </a:cubicBezTo>
                  <a:cubicBezTo>
                    <a:pt x="100" y="370"/>
                    <a:pt x="200" y="390"/>
                    <a:pt x="301" y="420"/>
                  </a:cubicBezTo>
                  <a:cubicBezTo>
                    <a:pt x="378" y="442"/>
                    <a:pt x="460" y="458"/>
                    <a:pt x="530" y="489"/>
                  </a:cubicBezTo>
                  <a:cubicBezTo>
                    <a:pt x="454" y="324"/>
                    <a:pt x="375" y="161"/>
                    <a:pt x="2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2" name="Google Shape;1562;p40"/>
            <p:cNvSpPr/>
            <p:nvPr/>
          </p:nvSpPr>
          <p:spPr>
            <a:xfrm>
              <a:off x="3003306" y="2780807"/>
              <a:ext cx="114515" cy="144120"/>
            </a:xfrm>
            <a:custGeom>
              <a:rect b="b" l="l" r="r" t="t"/>
              <a:pathLst>
                <a:path extrusionOk="0" h="4610" w="3663">
                  <a:moveTo>
                    <a:pt x="3534" y="0"/>
                  </a:moveTo>
                  <a:cubicBezTo>
                    <a:pt x="3386" y="90"/>
                    <a:pt x="3238" y="178"/>
                    <a:pt x="3087" y="270"/>
                  </a:cubicBezTo>
                  <a:cubicBezTo>
                    <a:pt x="1415" y="1285"/>
                    <a:pt x="239" y="2785"/>
                    <a:pt x="1" y="4521"/>
                  </a:cubicBezTo>
                  <a:cubicBezTo>
                    <a:pt x="115" y="4556"/>
                    <a:pt x="230" y="4586"/>
                    <a:pt x="344" y="4610"/>
                  </a:cubicBezTo>
                  <a:cubicBezTo>
                    <a:pt x="367" y="3264"/>
                    <a:pt x="1430" y="1938"/>
                    <a:pt x="2460" y="1157"/>
                  </a:cubicBezTo>
                  <a:cubicBezTo>
                    <a:pt x="2845" y="866"/>
                    <a:pt x="3251" y="608"/>
                    <a:pt x="3663" y="356"/>
                  </a:cubicBezTo>
                  <a:cubicBezTo>
                    <a:pt x="3607" y="244"/>
                    <a:pt x="3566" y="120"/>
                    <a:pt x="35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3" name="Google Shape;1563;p40"/>
            <p:cNvSpPr/>
            <p:nvPr/>
          </p:nvSpPr>
          <p:spPr>
            <a:xfrm>
              <a:off x="3092495" y="2424113"/>
              <a:ext cx="98508" cy="549782"/>
            </a:xfrm>
            <a:custGeom>
              <a:rect b="b" l="l" r="r" t="t"/>
              <a:pathLst>
                <a:path extrusionOk="0" h="17586" w="3151">
                  <a:moveTo>
                    <a:pt x="2908" y="1"/>
                  </a:moveTo>
                  <a:cubicBezTo>
                    <a:pt x="1398" y="1599"/>
                    <a:pt x="347" y="3659"/>
                    <a:pt x="154" y="5867"/>
                  </a:cubicBezTo>
                  <a:cubicBezTo>
                    <a:pt x="1" y="7595"/>
                    <a:pt x="550" y="9110"/>
                    <a:pt x="1102" y="10647"/>
                  </a:cubicBezTo>
                  <a:lnTo>
                    <a:pt x="1251" y="11063"/>
                  </a:lnTo>
                  <a:cubicBezTo>
                    <a:pt x="1294" y="11182"/>
                    <a:pt x="1336" y="11303"/>
                    <a:pt x="1377" y="11425"/>
                  </a:cubicBezTo>
                  <a:lnTo>
                    <a:pt x="1509" y="11822"/>
                  </a:lnTo>
                  <a:cubicBezTo>
                    <a:pt x="1654" y="12266"/>
                    <a:pt x="1784" y="12719"/>
                    <a:pt x="1884" y="13185"/>
                  </a:cubicBezTo>
                  <a:cubicBezTo>
                    <a:pt x="2186" y="14591"/>
                    <a:pt x="2098" y="16168"/>
                    <a:pt x="1222" y="17300"/>
                  </a:cubicBezTo>
                  <a:cubicBezTo>
                    <a:pt x="1408" y="17404"/>
                    <a:pt x="1597" y="17497"/>
                    <a:pt x="1790" y="17586"/>
                  </a:cubicBezTo>
                  <a:cubicBezTo>
                    <a:pt x="2863" y="16071"/>
                    <a:pt x="2577" y="13969"/>
                    <a:pt x="2044" y="12193"/>
                  </a:cubicBezTo>
                  <a:cubicBezTo>
                    <a:pt x="2048" y="12186"/>
                    <a:pt x="2048" y="12176"/>
                    <a:pt x="2049" y="12166"/>
                  </a:cubicBezTo>
                  <a:cubicBezTo>
                    <a:pt x="2049" y="12165"/>
                    <a:pt x="2047" y="12162"/>
                    <a:pt x="2047" y="12161"/>
                  </a:cubicBezTo>
                  <a:cubicBezTo>
                    <a:pt x="2039" y="12139"/>
                    <a:pt x="2034" y="12115"/>
                    <a:pt x="2028" y="12093"/>
                  </a:cubicBezTo>
                  <a:cubicBezTo>
                    <a:pt x="2014" y="12066"/>
                    <a:pt x="2000" y="12039"/>
                    <a:pt x="1987" y="12011"/>
                  </a:cubicBezTo>
                  <a:cubicBezTo>
                    <a:pt x="1955" y="11909"/>
                    <a:pt x="1924" y="11807"/>
                    <a:pt x="1889" y="11708"/>
                  </a:cubicBezTo>
                  <a:cubicBezTo>
                    <a:pt x="1878" y="11674"/>
                    <a:pt x="1867" y="11640"/>
                    <a:pt x="1856" y="11606"/>
                  </a:cubicBezTo>
                  <a:lnTo>
                    <a:pt x="1722" y="11214"/>
                  </a:lnTo>
                  <a:cubicBezTo>
                    <a:pt x="1680" y="11092"/>
                    <a:pt x="1639" y="10969"/>
                    <a:pt x="1596" y="10845"/>
                  </a:cubicBezTo>
                  <a:lnTo>
                    <a:pt x="1455" y="10432"/>
                  </a:lnTo>
                  <a:cubicBezTo>
                    <a:pt x="937" y="8896"/>
                    <a:pt x="490" y="7358"/>
                    <a:pt x="674" y="5695"/>
                  </a:cubicBezTo>
                  <a:cubicBezTo>
                    <a:pt x="869" y="3925"/>
                    <a:pt x="1624" y="2243"/>
                    <a:pt x="2713" y="843"/>
                  </a:cubicBezTo>
                  <a:cubicBezTo>
                    <a:pt x="2848" y="670"/>
                    <a:pt x="2997" y="500"/>
                    <a:pt x="3150" y="331"/>
                  </a:cubicBezTo>
                  <a:cubicBezTo>
                    <a:pt x="3145" y="328"/>
                    <a:pt x="3140" y="326"/>
                    <a:pt x="3135" y="322"/>
                  </a:cubicBezTo>
                  <a:cubicBezTo>
                    <a:pt x="3038" y="239"/>
                    <a:pt x="2968" y="119"/>
                    <a:pt x="290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4" name="Google Shape;1564;p40"/>
            <p:cNvSpPr/>
            <p:nvPr/>
          </p:nvSpPr>
          <p:spPr>
            <a:xfrm>
              <a:off x="3144452" y="2730883"/>
              <a:ext cx="13943" cy="12599"/>
            </a:xfrm>
            <a:custGeom>
              <a:rect b="b" l="l" r="r" t="t"/>
              <a:pathLst>
                <a:path extrusionOk="0" h="403" w="446">
                  <a:moveTo>
                    <a:pt x="0" y="0"/>
                  </a:moveTo>
                  <a:lnTo>
                    <a:pt x="0" y="0"/>
                  </a:lnTo>
                  <a:cubicBezTo>
                    <a:pt x="42" y="134"/>
                    <a:pt x="85" y="269"/>
                    <a:pt x="128" y="402"/>
                  </a:cubicBezTo>
                  <a:cubicBezTo>
                    <a:pt x="236" y="333"/>
                    <a:pt x="341" y="260"/>
                    <a:pt x="445" y="186"/>
                  </a:cubicBezTo>
                  <a:cubicBezTo>
                    <a:pt x="290" y="144"/>
                    <a:pt x="138" y="78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5" name="Google Shape;1565;p40"/>
            <p:cNvSpPr/>
            <p:nvPr/>
          </p:nvSpPr>
          <p:spPr>
            <a:xfrm>
              <a:off x="3131728" y="2686147"/>
              <a:ext cx="64776" cy="43299"/>
            </a:xfrm>
            <a:custGeom>
              <a:rect b="b" l="l" r="r" t="t"/>
              <a:pathLst>
                <a:path extrusionOk="0" h="1385" w="2072">
                  <a:moveTo>
                    <a:pt x="0" y="1"/>
                  </a:moveTo>
                  <a:lnTo>
                    <a:pt x="0" y="1"/>
                  </a:lnTo>
                  <a:cubicBezTo>
                    <a:pt x="84" y="347"/>
                    <a:pt x="185" y="701"/>
                    <a:pt x="291" y="1059"/>
                  </a:cubicBezTo>
                  <a:cubicBezTo>
                    <a:pt x="452" y="1141"/>
                    <a:pt x="614" y="1222"/>
                    <a:pt x="783" y="1281"/>
                  </a:cubicBezTo>
                  <a:cubicBezTo>
                    <a:pt x="907" y="1325"/>
                    <a:pt x="1038" y="1348"/>
                    <a:pt x="1164" y="1384"/>
                  </a:cubicBezTo>
                  <a:cubicBezTo>
                    <a:pt x="1492" y="1126"/>
                    <a:pt x="1800" y="842"/>
                    <a:pt x="2071" y="514"/>
                  </a:cubicBezTo>
                  <a:cubicBezTo>
                    <a:pt x="1364" y="498"/>
                    <a:pt x="639" y="295"/>
                    <a:pt x="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66" name="Google Shape;1566;p40"/>
          <p:cNvGrpSpPr/>
          <p:nvPr/>
        </p:nvGrpSpPr>
        <p:grpSpPr>
          <a:xfrm rot="1292189">
            <a:off x="8455191" y="492659"/>
            <a:ext cx="209900" cy="209806"/>
            <a:chOff x="3690028" y="2857398"/>
            <a:chExt cx="209896" cy="209803"/>
          </a:xfrm>
        </p:grpSpPr>
        <p:sp>
          <p:nvSpPr>
            <p:cNvPr id="1567" name="Google Shape;1567;p40"/>
            <p:cNvSpPr/>
            <p:nvPr/>
          </p:nvSpPr>
          <p:spPr>
            <a:xfrm>
              <a:off x="3704783" y="2873060"/>
              <a:ext cx="177446" cy="178134"/>
            </a:xfrm>
            <a:custGeom>
              <a:rect b="b" l="l" r="r" t="t"/>
              <a:pathLst>
                <a:path extrusionOk="0" h="5698" w="5676">
                  <a:moveTo>
                    <a:pt x="2610" y="1"/>
                  </a:moveTo>
                  <a:cubicBezTo>
                    <a:pt x="1948" y="372"/>
                    <a:pt x="1276" y="731"/>
                    <a:pt x="594" y="1062"/>
                  </a:cubicBezTo>
                  <a:cubicBezTo>
                    <a:pt x="709" y="1298"/>
                    <a:pt x="823" y="1537"/>
                    <a:pt x="937" y="1774"/>
                  </a:cubicBezTo>
                  <a:lnTo>
                    <a:pt x="1134" y="2183"/>
                  </a:lnTo>
                  <a:lnTo>
                    <a:pt x="780" y="2369"/>
                  </a:lnTo>
                  <a:cubicBezTo>
                    <a:pt x="520" y="2506"/>
                    <a:pt x="260" y="2646"/>
                    <a:pt x="1" y="2786"/>
                  </a:cubicBezTo>
                  <a:cubicBezTo>
                    <a:pt x="406" y="3575"/>
                    <a:pt x="803" y="4384"/>
                    <a:pt x="1166" y="5203"/>
                  </a:cubicBezTo>
                  <a:cubicBezTo>
                    <a:pt x="1427" y="5039"/>
                    <a:pt x="1688" y="4875"/>
                    <a:pt x="1952" y="4712"/>
                  </a:cubicBezTo>
                  <a:lnTo>
                    <a:pt x="2308" y="4492"/>
                  </a:lnTo>
                  <a:lnTo>
                    <a:pt x="2528" y="4880"/>
                  </a:lnTo>
                  <a:cubicBezTo>
                    <a:pt x="2684" y="5153"/>
                    <a:pt x="2842" y="5426"/>
                    <a:pt x="2996" y="5697"/>
                  </a:cubicBezTo>
                  <a:cubicBezTo>
                    <a:pt x="3633" y="5325"/>
                    <a:pt x="4264" y="4942"/>
                    <a:pt x="4888" y="4545"/>
                  </a:cubicBezTo>
                  <a:cubicBezTo>
                    <a:pt x="4740" y="4283"/>
                    <a:pt x="4593" y="4023"/>
                    <a:pt x="4452" y="3758"/>
                  </a:cubicBezTo>
                  <a:lnTo>
                    <a:pt x="4224" y="3333"/>
                  </a:lnTo>
                  <a:lnTo>
                    <a:pt x="4682" y="3067"/>
                  </a:lnTo>
                  <a:cubicBezTo>
                    <a:pt x="5012" y="2876"/>
                    <a:pt x="5343" y="2690"/>
                    <a:pt x="5675" y="2504"/>
                  </a:cubicBezTo>
                  <a:cubicBezTo>
                    <a:pt x="5327" y="1805"/>
                    <a:pt x="5005" y="1088"/>
                    <a:pt x="4690" y="375"/>
                  </a:cubicBezTo>
                  <a:cubicBezTo>
                    <a:pt x="4313" y="563"/>
                    <a:pt x="3936" y="754"/>
                    <a:pt x="3561" y="942"/>
                  </a:cubicBezTo>
                  <a:lnTo>
                    <a:pt x="3145" y="1152"/>
                  </a:lnTo>
                  <a:lnTo>
                    <a:pt x="2934" y="707"/>
                  </a:lnTo>
                  <a:cubicBezTo>
                    <a:pt x="2824" y="471"/>
                    <a:pt x="2717" y="235"/>
                    <a:pt x="261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8" name="Google Shape;1568;p40"/>
            <p:cNvSpPr/>
            <p:nvPr/>
          </p:nvSpPr>
          <p:spPr>
            <a:xfrm>
              <a:off x="3704752" y="2942398"/>
              <a:ext cx="152780" cy="108794"/>
            </a:xfrm>
            <a:custGeom>
              <a:rect b="b" l="l" r="r" t="t"/>
              <a:pathLst>
                <a:path extrusionOk="0" h="3480" w="4887">
                  <a:moveTo>
                    <a:pt x="1067" y="1"/>
                  </a:moveTo>
                  <a:lnTo>
                    <a:pt x="780" y="151"/>
                  </a:lnTo>
                  <a:cubicBezTo>
                    <a:pt x="520" y="288"/>
                    <a:pt x="260" y="428"/>
                    <a:pt x="1" y="568"/>
                  </a:cubicBezTo>
                  <a:cubicBezTo>
                    <a:pt x="406" y="1357"/>
                    <a:pt x="803" y="2166"/>
                    <a:pt x="1166" y="2985"/>
                  </a:cubicBezTo>
                  <a:cubicBezTo>
                    <a:pt x="1427" y="2821"/>
                    <a:pt x="1688" y="2657"/>
                    <a:pt x="1952" y="2494"/>
                  </a:cubicBezTo>
                  <a:lnTo>
                    <a:pt x="2308" y="2274"/>
                  </a:lnTo>
                  <a:lnTo>
                    <a:pt x="2528" y="2662"/>
                  </a:lnTo>
                  <a:cubicBezTo>
                    <a:pt x="2684" y="2935"/>
                    <a:pt x="2842" y="3208"/>
                    <a:pt x="2996" y="3479"/>
                  </a:cubicBezTo>
                  <a:cubicBezTo>
                    <a:pt x="3633" y="3107"/>
                    <a:pt x="4264" y="2724"/>
                    <a:pt x="4887" y="2327"/>
                  </a:cubicBezTo>
                  <a:cubicBezTo>
                    <a:pt x="4793" y="2159"/>
                    <a:pt x="4701" y="1989"/>
                    <a:pt x="4608" y="1821"/>
                  </a:cubicBezTo>
                  <a:cubicBezTo>
                    <a:pt x="4456" y="1848"/>
                    <a:pt x="4301" y="1861"/>
                    <a:pt x="4146" y="1861"/>
                  </a:cubicBezTo>
                  <a:cubicBezTo>
                    <a:pt x="3533" y="1861"/>
                    <a:pt x="2905" y="1659"/>
                    <a:pt x="2385" y="1347"/>
                  </a:cubicBezTo>
                  <a:cubicBezTo>
                    <a:pt x="1786" y="989"/>
                    <a:pt x="1372" y="532"/>
                    <a:pt x="106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9" name="Google Shape;1569;p40"/>
            <p:cNvSpPr/>
            <p:nvPr/>
          </p:nvSpPr>
          <p:spPr>
            <a:xfrm>
              <a:off x="3690028" y="2857398"/>
              <a:ext cx="209896" cy="209803"/>
            </a:xfrm>
            <a:custGeom>
              <a:rect b="b" l="l" r="r" t="t"/>
              <a:pathLst>
                <a:path extrusionOk="0" h="6711" w="6714">
                  <a:moveTo>
                    <a:pt x="3080" y="503"/>
                  </a:moveTo>
                  <a:cubicBezTo>
                    <a:pt x="3186" y="737"/>
                    <a:pt x="3294" y="973"/>
                    <a:pt x="3404" y="1209"/>
                  </a:cubicBezTo>
                  <a:lnTo>
                    <a:pt x="3615" y="1654"/>
                  </a:lnTo>
                  <a:lnTo>
                    <a:pt x="4031" y="1444"/>
                  </a:lnTo>
                  <a:cubicBezTo>
                    <a:pt x="4407" y="1256"/>
                    <a:pt x="4783" y="1065"/>
                    <a:pt x="5159" y="877"/>
                  </a:cubicBezTo>
                  <a:cubicBezTo>
                    <a:pt x="5473" y="1591"/>
                    <a:pt x="5797" y="2307"/>
                    <a:pt x="6145" y="3006"/>
                  </a:cubicBezTo>
                  <a:cubicBezTo>
                    <a:pt x="5815" y="3189"/>
                    <a:pt x="5484" y="3376"/>
                    <a:pt x="5154" y="3567"/>
                  </a:cubicBezTo>
                  <a:lnTo>
                    <a:pt x="4696" y="3833"/>
                  </a:lnTo>
                  <a:lnTo>
                    <a:pt x="4921" y="4260"/>
                  </a:lnTo>
                  <a:cubicBezTo>
                    <a:pt x="5063" y="4525"/>
                    <a:pt x="5210" y="4786"/>
                    <a:pt x="5357" y="5047"/>
                  </a:cubicBezTo>
                  <a:cubicBezTo>
                    <a:pt x="4733" y="5444"/>
                    <a:pt x="4102" y="5825"/>
                    <a:pt x="3466" y="6199"/>
                  </a:cubicBezTo>
                  <a:cubicBezTo>
                    <a:pt x="3311" y="5927"/>
                    <a:pt x="3154" y="5655"/>
                    <a:pt x="2997" y="5383"/>
                  </a:cubicBezTo>
                  <a:lnTo>
                    <a:pt x="2778" y="4994"/>
                  </a:lnTo>
                  <a:lnTo>
                    <a:pt x="2421" y="5214"/>
                  </a:lnTo>
                  <a:cubicBezTo>
                    <a:pt x="2158" y="5379"/>
                    <a:pt x="1898" y="5541"/>
                    <a:pt x="1635" y="5706"/>
                  </a:cubicBezTo>
                  <a:cubicBezTo>
                    <a:pt x="1273" y="4887"/>
                    <a:pt x="874" y="4077"/>
                    <a:pt x="470" y="3288"/>
                  </a:cubicBezTo>
                  <a:cubicBezTo>
                    <a:pt x="729" y="3148"/>
                    <a:pt x="989" y="3009"/>
                    <a:pt x="1249" y="2871"/>
                  </a:cubicBezTo>
                  <a:lnTo>
                    <a:pt x="1603" y="2685"/>
                  </a:lnTo>
                  <a:lnTo>
                    <a:pt x="1405" y="2276"/>
                  </a:lnTo>
                  <a:cubicBezTo>
                    <a:pt x="1293" y="2038"/>
                    <a:pt x="1179" y="1800"/>
                    <a:pt x="1064" y="1564"/>
                  </a:cubicBezTo>
                  <a:cubicBezTo>
                    <a:pt x="1746" y="1232"/>
                    <a:pt x="2419" y="873"/>
                    <a:pt x="3080" y="503"/>
                  </a:cubicBezTo>
                  <a:close/>
                  <a:moveTo>
                    <a:pt x="3220" y="0"/>
                  </a:moveTo>
                  <a:lnTo>
                    <a:pt x="2923" y="152"/>
                  </a:lnTo>
                  <a:cubicBezTo>
                    <a:pt x="2246" y="502"/>
                    <a:pt x="1571" y="867"/>
                    <a:pt x="916" y="1257"/>
                  </a:cubicBezTo>
                  <a:lnTo>
                    <a:pt x="608" y="1445"/>
                  </a:lnTo>
                  <a:lnTo>
                    <a:pt x="727" y="1723"/>
                  </a:lnTo>
                  <a:cubicBezTo>
                    <a:pt x="836" y="1975"/>
                    <a:pt x="947" y="2226"/>
                    <a:pt x="1063" y="2475"/>
                  </a:cubicBezTo>
                  <a:cubicBezTo>
                    <a:pt x="805" y="2629"/>
                    <a:pt x="548" y="2787"/>
                    <a:pt x="295" y="2947"/>
                  </a:cubicBezTo>
                  <a:lnTo>
                    <a:pt x="1" y="3134"/>
                  </a:lnTo>
                  <a:lnTo>
                    <a:pt x="136" y="3474"/>
                  </a:lnTo>
                  <a:cubicBezTo>
                    <a:pt x="468" y="4311"/>
                    <a:pt x="820" y="5155"/>
                    <a:pt x="1203" y="5977"/>
                  </a:cubicBezTo>
                  <a:lnTo>
                    <a:pt x="1363" y="6307"/>
                  </a:lnTo>
                  <a:lnTo>
                    <a:pt x="1790" y="6066"/>
                  </a:lnTo>
                  <a:cubicBezTo>
                    <a:pt x="2066" y="5910"/>
                    <a:pt x="2340" y="5756"/>
                    <a:pt x="2616" y="5600"/>
                  </a:cubicBezTo>
                  <a:cubicBezTo>
                    <a:pt x="2759" y="5881"/>
                    <a:pt x="2905" y="6162"/>
                    <a:pt x="3057" y="6440"/>
                  </a:cubicBezTo>
                  <a:lnTo>
                    <a:pt x="3207" y="6711"/>
                  </a:lnTo>
                  <a:lnTo>
                    <a:pt x="3633" y="6498"/>
                  </a:lnTo>
                  <a:cubicBezTo>
                    <a:pt x="4288" y="6160"/>
                    <a:pt x="4920" y="5780"/>
                    <a:pt x="5536" y="5373"/>
                  </a:cubicBezTo>
                  <a:lnTo>
                    <a:pt x="5900" y="5128"/>
                  </a:lnTo>
                  <a:lnTo>
                    <a:pt x="5746" y="4796"/>
                  </a:lnTo>
                  <a:cubicBezTo>
                    <a:pt x="5621" y="4527"/>
                    <a:pt x="5495" y="4260"/>
                    <a:pt x="5364" y="3993"/>
                  </a:cubicBezTo>
                  <a:cubicBezTo>
                    <a:pt x="5690" y="3793"/>
                    <a:pt x="6015" y="3592"/>
                    <a:pt x="6338" y="3387"/>
                  </a:cubicBezTo>
                  <a:lnTo>
                    <a:pt x="6714" y="3147"/>
                  </a:lnTo>
                  <a:lnTo>
                    <a:pt x="6546" y="2785"/>
                  </a:lnTo>
                  <a:cubicBezTo>
                    <a:pt x="6217" y="2084"/>
                    <a:pt x="5864" y="1390"/>
                    <a:pt x="5503" y="704"/>
                  </a:cubicBezTo>
                  <a:lnTo>
                    <a:pt x="5325" y="366"/>
                  </a:lnTo>
                  <a:lnTo>
                    <a:pt x="4996" y="496"/>
                  </a:lnTo>
                  <a:cubicBezTo>
                    <a:pt x="4595" y="659"/>
                    <a:pt x="4196" y="835"/>
                    <a:pt x="3800" y="1022"/>
                  </a:cubicBezTo>
                  <a:cubicBezTo>
                    <a:pt x="3669" y="786"/>
                    <a:pt x="3537" y="553"/>
                    <a:pt x="3404" y="320"/>
                  </a:cubicBezTo>
                  <a:lnTo>
                    <a:pt x="322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70" name="Google Shape;1570;p40"/>
          <p:cNvGrpSpPr/>
          <p:nvPr/>
        </p:nvGrpSpPr>
        <p:grpSpPr>
          <a:xfrm>
            <a:off x="7899975" y="2814101"/>
            <a:ext cx="173570" cy="153375"/>
            <a:chOff x="3659860" y="553674"/>
            <a:chExt cx="230842" cy="203957"/>
          </a:xfrm>
        </p:grpSpPr>
        <p:sp>
          <p:nvSpPr>
            <p:cNvPr id="1571" name="Google Shape;1571;p40"/>
            <p:cNvSpPr/>
            <p:nvPr/>
          </p:nvSpPr>
          <p:spPr>
            <a:xfrm>
              <a:off x="3659860" y="553674"/>
              <a:ext cx="230842" cy="203957"/>
            </a:xfrm>
            <a:custGeom>
              <a:rect b="b" l="l" r="r" t="t"/>
              <a:pathLst>
                <a:path extrusionOk="0" h="6524" w="7384">
                  <a:moveTo>
                    <a:pt x="3627" y="512"/>
                  </a:moveTo>
                  <a:cubicBezTo>
                    <a:pt x="4250" y="512"/>
                    <a:pt x="4882" y="721"/>
                    <a:pt x="5408" y="1148"/>
                  </a:cubicBezTo>
                  <a:cubicBezTo>
                    <a:pt x="6033" y="1655"/>
                    <a:pt x="6384" y="2372"/>
                    <a:pt x="6444" y="3106"/>
                  </a:cubicBezTo>
                  <a:cubicBezTo>
                    <a:pt x="4861" y="2491"/>
                    <a:pt x="3216" y="1903"/>
                    <a:pt x="1580" y="1436"/>
                  </a:cubicBezTo>
                  <a:cubicBezTo>
                    <a:pt x="2108" y="827"/>
                    <a:pt x="2861" y="512"/>
                    <a:pt x="3627" y="512"/>
                  </a:cubicBezTo>
                  <a:close/>
                  <a:moveTo>
                    <a:pt x="1383" y="1689"/>
                  </a:moveTo>
                  <a:cubicBezTo>
                    <a:pt x="3024" y="2361"/>
                    <a:pt x="4757" y="2934"/>
                    <a:pt x="6452" y="3445"/>
                  </a:cubicBezTo>
                  <a:cubicBezTo>
                    <a:pt x="6448" y="3540"/>
                    <a:pt x="6441" y="3637"/>
                    <a:pt x="6427" y="3731"/>
                  </a:cubicBezTo>
                  <a:cubicBezTo>
                    <a:pt x="6370" y="3858"/>
                    <a:pt x="6305" y="3979"/>
                    <a:pt x="6236" y="4096"/>
                  </a:cubicBezTo>
                  <a:cubicBezTo>
                    <a:pt x="4556" y="3451"/>
                    <a:pt x="2804" y="2839"/>
                    <a:pt x="1082" y="2293"/>
                  </a:cubicBezTo>
                  <a:cubicBezTo>
                    <a:pt x="1157" y="2081"/>
                    <a:pt x="1256" y="1878"/>
                    <a:pt x="1383" y="1689"/>
                  </a:cubicBezTo>
                  <a:close/>
                  <a:moveTo>
                    <a:pt x="1034" y="2583"/>
                  </a:moveTo>
                  <a:cubicBezTo>
                    <a:pt x="2614" y="3329"/>
                    <a:pt x="4390" y="3949"/>
                    <a:pt x="6074" y="4347"/>
                  </a:cubicBezTo>
                  <a:cubicBezTo>
                    <a:pt x="5590" y="5034"/>
                    <a:pt x="4890" y="5480"/>
                    <a:pt x="4009" y="5480"/>
                  </a:cubicBezTo>
                  <a:cubicBezTo>
                    <a:pt x="3779" y="5480"/>
                    <a:pt x="3536" y="5450"/>
                    <a:pt x="3281" y="5385"/>
                  </a:cubicBezTo>
                  <a:cubicBezTo>
                    <a:pt x="1956" y="5050"/>
                    <a:pt x="1151" y="3883"/>
                    <a:pt x="1034" y="2583"/>
                  </a:cubicBezTo>
                  <a:close/>
                  <a:moveTo>
                    <a:pt x="965" y="3633"/>
                  </a:moveTo>
                  <a:lnTo>
                    <a:pt x="965" y="3633"/>
                  </a:lnTo>
                  <a:cubicBezTo>
                    <a:pt x="1309" y="4630"/>
                    <a:pt x="2092" y="5435"/>
                    <a:pt x="3209" y="5703"/>
                  </a:cubicBezTo>
                  <a:cubicBezTo>
                    <a:pt x="3425" y="5754"/>
                    <a:pt x="3648" y="5779"/>
                    <a:pt x="3871" y="5779"/>
                  </a:cubicBezTo>
                  <a:cubicBezTo>
                    <a:pt x="4508" y="5779"/>
                    <a:pt x="5154" y="5579"/>
                    <a:pt x="5683" y="5224"/>
                  </a:cubicBezTo>
                  <a:lnTo>
                    <a:pt x="5683" y="5224"/>
                  </a:lnTo>
                  <a:cubicBezTo>
                    <a:pt x="5165" y="5745"/>
                    <a:pt x="4468" y="6013"/>
                    <a:pt x="3760" y="6013"/>
                  </a:cubicBezTo>
                  <a:cubicBezTo>
                    <a:pt x="3136" y="6013"/>
                    <a:pt x="2502" y="5804"/>
                    <a:pt x="1975" y="5377"/>
                  </a:cubicBezTo>
                  <a:cubicBezTo>
                    <a:pt x="1412" y="4919"/>
                    <a:pt x="1071" y="4292"/>
                    <a:pt x="965" y="3633"/>
                  </a:cubicBezTo>
                  <a:close/>
                  <a:moveTo>
                    <a:pt x="3624" y="1"/>
                  </a:moveTo>
                  <a:cubicBezTo>
                    <a:pt x="2682" y="1"/>
                    <a:pt x="1756" y="402"/>
                    <a:pt x="1125" y="1178"/>
                  </a:cubicBezTo>
                  <a:cubicBezTo>
                    <a:pt x="1" y="2563"/>
                    <a:pt x="237" y="4623"/>
                    <a:pt x="1652" y="5772"/>
                  </a:cubicBezTo>
                  <a:cubicBezTo>
                    <a:pt x="2274" y="6277"/>
                    <a:pt x="3021" y="6523"/>
                    <a:pt x="3758" y="6523"/>
                  </a:cubicBezTo>
                  <a:cubicBezTo>
                    <a:pt x="4700" y="6523"/>
                    <a:pt x="5626" y="6122"/>
                    <a:pt x="6256" y="5345"/>
                  </a:cubicBezTo>
                  <a:cubicBezTo>
                    <a:pt x="7383" y="3962"/>
                    <a:pt x="7146" y="1900"/>
                    <a:pt x="5730" y="752"/>
                  </a:cubicBezTo>
                  <a:cubicBezTo>
                    <a:pt x="5108" y="247"/>
                    <a:pt x="4361" y="1"/>
                    <a:pt x="36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2" name="Google Shape;1572;p40"/>
            <p:cNvSpPr/>
            <p:nvPr/>
          </p:nvSpPr>
          <p:spPr>
            <a:xfrm>
              <a:off x="3709254" y="569680"/>
              <a:ext cx="152061" cy="81032"/>
            </a:xfrm>
            <a:custGeom>
              <a:rect b="b" l="l" r="r" t="t"/>
              <a:pathLst>
                <a:path extrusionOk="0" h="2592" w="4864">
                  <a:moveTo>
                    <a:pt x="2046" y="0"/>
                  </a:moveTo>
                  <a:cubicBezTo>
                    <a:pt x="1281" y="0"/>
                    <a:pt x="528" y="314"/>
                    <a:pt x="0" y="923"/>
                  </a:cubicBezTo>
                  <a:cubicBezTo>
                    <a:pt x="1636" y="1390"/>
                    <a:pt x="3281" y="1977"/>
                    <a:pt x="4864" y="2592"/>
                  </a:cubicBezTo>
                  <a:cubicBezTo>
                    <a:pt x="4805" y="1860"/>
                    <a:pt x="4453" y="1142"/>
                    <a:pt x="3828" y="636"/>
                  </a:cubicBezTo>
                  <a:cubicBezTo>
                    <a:pt x="3302" y="209"/>
                    <a:pt x="2670" y="0"/>
                    <a:pt x="20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3" name="Google Shape;1573;p40"/>
            <p:cNvSpPr/>
            <p:nvPr/>
          </p:nvSpPr>
          <p:spPr>
            <a:xfrm>
              <a:off x="3693623" y="606444"/>
              <a:ext cx="167942" cy="75280"/>
            </a:xfrm>
            <a:custGeom>
              <a:rect b="b" l="l" r="r" t="t"/>
              <a:pathLst>
                <a:path extrusionOk="0" h="2408" w="5372">
                  <a:moveTo>
                    <a:pt x="302" y="1"/>
                  </a:moveTo>
                  <a:cubicBezTo>
                    <a:pt x="173" y="190"/>
                    <a:pt x="75" y="393"/>
                    <a:pt x="1" y="603"/>
                  </a:cubicBezTo>
                  <a:cubicBezTo>
                    <a:pt x="1723" y="1149"/>
                    <a:pt x="3473" y="1763"/>
                    <a:pt x="5155" y="2407"/>
                  </a:cubicBezTo>
                  <a:cubicBezTo>
                    <a:pt x="5223" y="2291"/>
                    <a:pt x="5289" y="2170"/>
                    <a:pt x="5346" y="2043"/>
                  </a:cubicBezTo>
                  <a:cubicBezTo>
                    <a:pt x="5361" y="1948"/>
                    <a:pt x="5367" y="1852"/>
                    <a:pt x="5371" y="1757"/>
                  </a:cubicBezTo>
                  <a:cubicBezTo>
                    <a:pt x="3676" y="1247"/>
                    <a:pt x="1943" y="674"/>
                    <a:pt x="3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4" name="Google Shape;1574;p40"/>
            <p:cNvSpPr/>
            <p:nvPr/>
          </p:nvSpPr>
          <p:spPr>
            <a:xfrm>
              <a:off x="3690028" y="667185"/>
              <a:ext cx="147496" cy="74436"/>
            </a:xfrm>
            <a:custGeom>
              <a:rect b="b" l="l" r="r" t="t"/>
              <a:pathLst>
                <a:path extrusionOk="0" h="2381" w="4718">
                  <a:moveTo>
                    <a:pt x="0" y="1"/>
                  </a:moveTo>
                  <a:lnTo>
                    <a:pt x="0" y="1"/>
                  </a:lnTo>
                  <a:cubicBezTo>
                    <a:pt x="106" y="659"/>
                    <a:pt x="447" y="1287"/>
                    <a:pt x="1010" y="1745"/>
                  </a:cubicBezTo>
                  <a:cubicBezTo>
                    <a:pt x="1537" y="2172"/>
                    <a:pt x="2170" y="2381"/>
                    <a:pt x="2794" y="2381"/>
                  </a:cubicBezTo>
                  <a:cubicBezTo>
                    <a:pt x="3503" y="2381"/>
                    <a:pt x="4200" y="2112"/>
                    <a:pt x="4718" y="1590"/>
                  </a:cubicBezTo>
                  <a:lnTo>
                    <a:pt x="4718" y="1590"/>
                  </a:lnTo>
                  <a:cubicBezTo>
                    <a:pt x="4190" y="1946"/>
                    <a:pt x="3544" y="2146"/>
                    <a:pt x="2907" y="2146"/>
                  </a:cubicBezTo>
                  <a:cubicBezTo>
                    <a:pt x="2683" y="2146"/>
                    <a:pt x="2460" y="2121"/>
                    <a:pt x="2244" y="2070"/>
                  </a:cubicBezTo>
                  <a:cubicBezTo>
                    <a:pt x="1126" y="1803"/>
                    <a:pt x="344" y="997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5" name="Google Shape;1575;p40"/>
            <p:cNvSpPr/>
            <p:nvPr/>
          </p:nvSpPr>
          <p:spPr>
            <a:xfrm>
              <a:off x="3692122" y="634423"/>
              <a:ext cx="157626" cy="90599"/>
            </a:xfrm>
            <a:custGeom>
              <a:rect b="b" l="l" r="r" t="t"/>
              <a:pathLst>
                <a:path extrusionOk="0" h="2898" w="5042">
                  <a:moveTo>
                    <a:pt x="1" y="0"/>
                  </a:moveTo>
                  <a:lnTo>
                    <a:pt x="1" y="0"/>
                  </a:lnTo>
                  <a:cubicBezTo>
                    <a:pt x="119" y="1300"/>
                    <a:pt x="924" y="2467"/>
                    <a:pt x="2247" y="2802"/>
                  </a:cubicBezTo>
                  <a:cubicBezTo>
                    <a:pt x="2502" y="2867"/>
                    <a:pt x="2745" y="2897"/>
                    <a:pt x="2976" y="2897"/>
                  </a:cubicBezTo>
                  <a:cubicBezTo>
                    <a:pt x="3858" y="2897"/>
                    <a:pt x="4558" y="2451"/>
                    <a:pt x="5041" y="1764"/>
                  </a:cubicBezTo>
                  <a:cubicBezTo>
                    <a:pt x="3356" y="1366"/>
                    <a:pt x="1582" y="746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76" name="Google Shape;1576;p40"/>
          <p:cNvGrpSpPr/>
          <p:nvPr/>
        </p:nvGrpSpPr>
        <p:grpSpPr>
          <a:xfrm rot="-1634338">
            <a:off x="8798723" y="208353"/>
            <a:ext cx="173568" cy="309059"/>
            <a:chOff x="2157276" y="1521031"/>
            <a:chExt cx="173569" cy="309061"/>
          </a:xfrm>
        </p:grpSpPr>
        <p:sp>
          <p:nvSpPr>
            <p:cNvPr id="1577" name="Google Shape;1577;p40"/>
            <p:cNvSpPr/>
            <p:nvPr/>
          </p:nvSpPr>
          <p:spPr>
            <a:xfrm>
              <a:off x="2157276" y="1521031"/>
              <a:ext cx="173569" cy="309061"/>
            </a:xfrm>
            <a:custGeom>
              <a:rect b="b" l="l" r="r" t="t"/>
              <a:pathLst>
                <a:path extrusionOk="0" h="9886" w="5552">
                  <a:moveTo>
                    <a:pt x="2020" y="550"/>
                  </a:moveTo>
                  <a:cubicBezTo>
                    <a:pt x="2279" y="550"/>
                    <a:pt x="2535" y="623"/>
                    <a:pt x="2761" y="765"/>
                  </a:cubicBezTo>
                  <a:cubicBezTo>
                    <a:pt x="3081" y="964"/>
                    <a:pt x="3303" y="1274"/>
                    <a:pt x="3388" y="1637"/>
                  </a:cubicBezTo>
                  <a:lnTo>
                    <a:pt x="4010" y="4324"/>
                  </a:lnTo>
                  <a:cubicBezTo>
                    <a:pt x="3855" y="4291"/>
                    <a:pt x="3692" y="4276"/>
                    <a:pt x="3525" y="4276"/>
                  </a:cubicBezTo>
                  <a:cubicBezTo>
                    <a:pt x="2750" y="4276"/>
                    <a:pt x="1881" y="4603"/>
                    <a:pt x="1306" y="5089"/>
                  </a:cubicBezTo>
                  <a:lnTo>
                    <a:pt x="652" y="2270"/>
                  </a:lnTo>
                  <a:cubicBezTo>
                    <a:pt x="568" y="1908"/>
                    <a:pt x="632" y="1531"/>
                    <a:pt x="832" y="1213"/>
                  </a:cubicBezTo>
                  <a:cubicBezTo>
                    <a:pt x="1031" y="894"/>
                    <a:pt x="1340" y="671"/>
                    <a:pt x="1703" y="587"/>
                  </a:cubicBezTo>
                  <a:cubicBezTo>
                    <a:pt x="1808" y="562"/>
                    <a:pt x="1915" y="550"/>
                    <a:pt x="2020" y="550"/>
                  </a:cubicBezTo>
                  <a:close/>
                  <a:moveTo>
                    <a:pt x="4103" y="4726"/>
                  </a:moveTo>
                  <a:lnTo>
                    <a:pt x="4774" y="7615"/>
                  </a:lnTo>
                  <a:cubicBezTo>
                    <a:pt x="4948" y="8369"/>
                    <a:pt x="4477" y="9125"/>
                    <a:pt x="3723" y="9299"/>
                  </a:cubicBezTo>
                  <a:cubicBezTo>
                    <a:pt x="3618" y="9323"/>
                    <a:pt x="3512" y="9335"/>
                    <a:pt x="3407" y="9335"/>
                  </a:cubicBezTo>
                  <a:cubicBezTo>
                    <a:pt x="3147" y="9335"/>
                    <a:pt x="2892" y="9262"/>
                    <a:pt x="2665" y="9121"/>
                  </a:cubicBezTo>
                  <a:cubicBezTo>
                    <a:pt x="2346" y="8922"/>
                    <a:pt x="2124" y="8611"/>
                    <a:pt x="2039" y="8249"/>
                  </a:cubicBezTo>
                  <a:lnTo>
                    <a:pt x="1391" y="5454"/>
                  </a:lnTo>
                  <a:cubicBezTo>
                    <a:pt x="1773" y="5212"/>
                    <a:pt x="2140" y="4978"/>
                    <a:pt x="2595" y="4845"/>
                  </a:cubicBezTo>
                  <a:cubicBezTo>
                    <a:pt x="3111" y="4695"/>
                    <a:pt x="3593" y="4742"/>
                    <a:pt x="4103" y="4726"/>
                  </a:cubicBezTo>
                  <a:close/>
                  <a:moveTo>
                    <a:pt x="2022" y="1"/>
                  </a:moveTo>
                  <a:cubicBezTo>
                    <a:pt x="1876" y="1"/>
                    <a:pt x="1728" y="17"/>
                    <a:pt x="1579" y="52"/>
                  </a:cubicBezTo>
                  <a:cubicBezTo>
                    <a:pt x="1073" y="169"/>
                    <a:pt x="642" y="479"/>
                    <a:pt x="365" y="922"/>
                  </a:cubicBezTo>
                  <a:cubicBezTo>
                    <a:pt x="88" y="1367"/>
                    <a:pt x="1" y="1889"/>
                    <a:pt x="119" y="2395"/>
                  </a:cubicBezTo>
                  <a:lnTo>
                    <a:pt x="1503" y="8374"/>
                  </a:lnTo>
                  <a:cubicBezTo>
                    <a:pt x="1620" y="8880"/>
                    <a:pt x="1930" y="9312"/>
                    <a:pt x="2374" y="9588"/>
                  </a:cubicBezTo>
                  <a:cubicBezTo>
                    <a:pt x="2688" y="9785"/>
                    <a:pt x="3045" y="9886"/>
                    <a:pt x="3406" y="9886"/>
                  </a:cubicBezTo>
                  <a:cubicBezTo>
                    <a:pt x="3552" y="9886"/>
                    <a:pt x="3701" y="9869"/>
                    <a:pt x="3847" y="9835"/>
                  </a:cubicBezTo>
                  <a:cubicBezTo>
                    <a:pt x="4896" y="9590"/>
                    <a:pt x="5552" y="8541"/>
                    <a:pt x="5309" y="7490"/>
                  </a:cubicBezTo>
                  <a:lnTo>
                    <a:pt x="3924" y="1513"/>
                  </a:lnTo>
                  <a:cubicBezTo>
                    <a:pt x="3715" y="612"/>
                    <a:pt x="2910" y="1"/>
                    <a:pt x="20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8" name="Google Shape;1578;p40"/>
            <p:cNvSpPr/>
            <p:nvPr/>
          </p:nvSpPr>
          <p:spPr>
            <a:xfrm>
              <a:off x="2185724" y="1563202"/>
              <a:ext cx="21759" cy="19977"/>
            </a:xfrm>
            <a:custGeom>
              <a:rect b="b" l="l" r="r" t="t"/>
              <a:pathLst>
                <a:path extrusionOk="0" h="639" w="696">
                  <a:moveTo>
                    <a:pt x="314" y="155"/>
                  </a:moveTo>
                  <a:cubicBezTo>
                    <a:pt x="373" y="155"/>
                    <a:pt x="430" y="171"/>
                    <a:pt x="466" y="222"/>
                  </a:cubicBezTo>
                  <a:cubicBezTo>
                    <a:pt x="522" y="297"/>
                    <a:pt x="492" y="425"/>
                    <a:pt x="411" y="471"/>
                  </a:cubicBezTo>
                  <a:cubicBezTo>
                    <a:pt x="390" y="482"/>
                    <a:pt x="365" y="488"/>
                    <a:pt x="340" y="488"/>
                  </a:cubicBezTo>
                  <a:cubicBezTo>
                    <a:pt x="269" y="488"/>
                    <a:pt x="195" y="443"/>
                    <a:pt x="177" y="375"/>
                  </a:cubicBezTo>
                  <a:cubicBezTo>
                    <a:pt x="151" y="276"/>
                    <a:pt x="232" y="195"/>
                    <a:pt x="313" y="156"/>
                  </a:cubicBezTo>
                  <a:cubicBezTo>
                    <a:pt x="313" y="156"/>
                    <a:pt x="313" y="155"/>
                    <a:pt x="314" y="155"/>
                  </a:cubicBezTo>
                  <a:close/>
                  <a:moveTo>
                    <a:pt x="321" y="0"/>
                  </a:moveTo>
                  <a:cubicBezTo>
                    <a:pt x="251" y="0"/>
                    <a:pt x="182" y="24"/>
                    <a:pt x="129" y="77"/>
                  </a:cubicBezTo>
                  <a:cubicBezTo>
                    <a:pt x="118" y="88"/>
                    <a:pt x="115" y="103"/>
                    <a:pt x="115" y="117"/>
                  </a:cubicBezTo>
                  <a:cubicBezTo>
                    <a:pt x="37" y="193"/>
                    <a:pt x="1" y="316"/>
                    <a:pt x="33" y="425"/>
                  </a:cubicBezTo>
                  <a:cubicBezTo>
                    <a:pt x="73" y="556"/>
                    <a:pt x="208" y="639"/>
                    <a:pt x="342" y="639"/>
                  </a:cubicBezTo>
                  <a:cubicBezTo>
                    <a:pt x="385" y="639"/>
                    <a:pt x="428" y="630"/>
                    <a:pt x="467" y="612"/>
                  </a:cubicBezTo>
                  <a:cubicBezTo>
                    <a:pt x="630" y="536"/>
                    <a:pt x="695" y="320"/>
                    <a:pt x="608" y="164"/>
                  </a:cubicBezTo>
                  <a:cubicBezTo>
                    <a:pt x="551" y="62"/>
                    <a:pt x="435" y="0"/>
                    <a:pt x="3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9" name="Google Shape;1579;p40"/>
            <p:cNvSpPr/>
            <p:nvPr/>
          </p:nvSpPr>
          <p:spPr>
            <a:xfrm>
              <a:off x="2187818" y="1592995"/>
              <a:ext cx="17382" cy="27323"/>
            </a:xfrm>
            <a:custGeom>
              <a:rect b="b" l="l" r="r" t="t"/>
              <a:pathLst>
                <a:path extrusionOk="0" h="874" w="556">
                  <a:moveTo>
                    <a:pt x="239" y="159"/>
                  </a:moveTo>
                  <a:cubicBezTo>
                    <a:pt x="261" y="159"/>
                    <a:pt x="285" y="168"/>
                    <a:pt x="307" y="189"/>
                  </a:cubicBezTo>
                  <a:cubicBezTo>
                    <a:pt x="356" y="233"/>
                    <a:pt x="363" y="315"/>
                    <a:pt x="363" y="374"/>
                  </a:cubicBezTo>
                  <a:cubicBezTo>
                    <a:pt x="362" y="455"/>
                    <a:pt x="349" y="644"/>
                    <a:pt x="274" y="689"/>
                  </a:cubicBezTo>
                  <a:cubicBezTo>
                    <a:pt x="261" y="709"/>
                    <a:pt x="247" y="719"/>
                    <a:pt x="234" y="719"/>
                  </a:cubicBezTo>
                  <a:cubicBezTo>
                    <a:pt x="215" y="719"/>
                    <a:pt x="196" y="698"/>
                    <a:pt x="179" y="656"/>
                  </a:cubicBezTo>
                  <a:lnTo>
                    <a:pt x="170" y="617"/>
                  </a:lnTo>
                  <a:cubicBezTo>
                    <a:pt x="157" y="567"/>
                    <a:pt x="158" y="494"/>
                    <a:pt x="155" y="441"/>
                  </a:cubicBezTo>
                  <a:cubicBezTo>
                    <a:pt x="150" y="364"/>
                    <a:pt x="157" y="288"/>
                    <a:pt x="158" y="212"/>
                  </a:cubicBezTo>
                  <a:cubicBezTo>
                    <a:pt x="176" y="180"/>
                    <a:pt x="206" y="159"/>
                    <a:pt x="239" y="159"/>
                  </a:cubicBezTo>
                  <a:close/>
                  <a:moveTo>
                    <a:pt x="235" y="1"/>
                  </a:moveTo>
                  <a:cubicBezTo>
                    <a:pt x="113" y="1"/>
                    <a:pt x="1" y="96"/>
                    <a:pt x="27" y="232"/>
                  </a:cubicBezTo>
                  <a:cubicBezTo>
                    <a:pt x="9" y="333"/>
                    <a:pt x="9" y="439"/>
                    <a:pt x="17" y="540"/>
                  </a:cubicBezTo>
                  <a:cubicBezTo>
                    <a:pt x="24" y="633"/>
                    <a:pt x="29" y="743"/>
                    <a:pt x="97" y="814"/>
                  </a:cubicBezTo>
                  <a:cubicBezTo>
                    <a:pt x="139" y="856"/>
                    <a:pt x="182" y="874"/>
                    <a:pt x="225" y="874"/>
                  </a:cubicBezTo>
                  <a:cubicBezTo>
                    <a:pt x="344" y="874"/>
                    <a:pt x="455" y="736"/>
                    <a:pt x="483" y="618"/>
                  </a:cubicBezTo>
                  <a:cubicBezTo>
                    <a:pt x="528" y="421"/>
                    <a:pt x="556" y="135"/>
                    <a:pt x="340" y="26"/>
                  </a:cubicBezTo>
                  <a:cubicBezTo>
                    <a:pt x="306" y="9"/>
                    <a:pt x="270" y="1"/>
                    <a:pt x="2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0" name="Google Shape;1580;p40"/>
            <p:cNvSpPr/>
            <p:nvPr/>
          </p:nvSpPr>
          <p:spPr>
            <a:xfrm>
              <a:off x="2262064" y="1699315"/>
              <a:ext cx="15225" cy="5752"/>
            </a:xfrm>
            <a:custGeom>
              <a:rect b="b" l="l" r="r" t="t"/>
              <a:pathLst>
                <a:path extrusionOk="0" h="184" w="487">
                  <a:moveTo>
                    <a:pt x="381" y="1"/>
                  </a:moveTo>
                  <a:cubicBezTo>
                    <a:pt x="284" y="1"/>
                    <a:pt x="188" y="20"/>
                    <a:pt x="91" y="37"/>
                  </a:cubicBezTo>
                  <a:cubicBezTo>
                    <a:pt x="0" y="52"/>
                    <a:pt x="33" y="184"/>
                    <a:pt x="118" y="184"/>
                  </a:cubicBezTo>
                  <a:cubicBezTo>
                    <a:pt x="122" y="184"/>
                    <a:pt x="127" y="183"/>
                    <a:pt x="132" y="182"/>
                  </a:cubicBezTo>
                  <a:cubicBezTo>
                    <a:pt x="232" y="167"/>
                    <a:pt x="330" y="154"/>
                    <a:pt x="424" y="119"/>
                  </a:cubicBezTo>
                  <a:cubicBezTo>
                    <a:pt x="487" y="96"/>
                    <a:pt x="479" y="3"/>
                    <a:pt x="409" y="1"/>
                  </a:cubicBezTo>
                  <a:cubicBezTo>
                    <a:pt x="399" y="1"/>
                    <a:pt x="390" y="1"/>
                    <a:pt x="3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1" name="Google Shape;1581;p40"/>
            <p:cNvSpPr/>
            <p:nvPr/>
          </p:nvSpPr>
          <p:spPr>
            <a:xfrm>
              <a:off x="2270442" y="1709600"/>
              <a:ext cx="8597" cy="4783"/>
            </a:xfrm>
            <a:custGeom>
              <a:rect b="b" l="l" r="r" t="t"/>
              <a:pathLst>
                <a:path extrusionOk="0" h="153" w="275">
                  <a:moveTo>
                    <a:pt x="183" y="1"/>
                  </a:moveTo>
                  <a:cubicBezTo>
                    <a:pt x="179" y="1"/>
                    <a:pt x="176" y="1"/>
                    <a:pt x="172" y="1"/>
                  </a:cubicBezTo>
                  <a:cubicBezTo>
                    <a:pt x="141" y="7"/>
                    <a:pt x="109" y="11"/>
                    <a:pt x="78" y="16"/>
                  </a:cubicBezTo>
                  <a:cubicBezTo>
                    <a:pt x="1" y="27"/>
                    <a:pt x="25" y="152"/>
                    <a:pt x="93" y="152"/>
                  </a:cubicBezTo>
                  <a:cubicBezTo>
                    <a:pt x="100" y="152"/>
                    <a:pt x="107" y="151"/>
                    <a:pt x="115" y="148"/>
                  </a:cubicBezTo>
                  <a:lnTo>
                    <a:pt x="205" y="117"/>
                  </a:lnTo>
                  <a:cubicBezTo>
                    <a:pt x="275" y="92"/>
                    <a:pt x="250" y="1"/>
                    <a:pt x="1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2" name="Google Shape;1582;p40"/>
            <p:cNvSpPr/>
            <p:nvPr/>
          </p:nvSpPr>
          <p:spPr>
            <a:xfrm>
              <a:off x="2175063" y="1538224"/>
              <a:ext cx="107668" cy="141900"/>
            </a:xfrm>
            <a:custGeom>
              <a:rect b="b" l="l" r="r" t="t"/>
              <a:pathLst>
                <a:path extrusionOk="0" h="4539" w="3444">
                  <a:moveTo>
                    <a:pt x="663" y="800"/>
                  </a:moveTo>
                  <a:cubicBezTo>
                    <a:pt x="776" y="800"/>
                    <a:pt x="892" y="861"/>
                    <a:pt x="950" y="965"/>
                  </a:cubicBezTo>
                  <a:cubicBezTo>
                    <a:pt x="1036" y="1119"/>
                    <a:pt x="971" y="1335"/>
                    <a:pt x="809" y="1412"/>
                  </a:cubicBezTo>
                  <a:cubicBezTo>
                    <a:pt x="769" y="1431"/>
                    <a:pt x="726" y="1440"/>
                    <a:pt x="682" y="1440"/>
                  </a:cubicBezTo>
                  <a:cubicBezTo>
                    <a:pt x="548" y="1440"/>
                    <a:pt x="413" y="1357"/>
                    <a:pt x="374" y="1225"/>
                  </a:cubicBezTo>
                  <a:cubicBezTo>
                    <a:pt x="342" y="1117"/>
                    <a:pt x="376" y="994"/>
                    <a:pt x="456" y="917"/>
                  </a:cubicBezTo>
                  <a:cubicBezTo>
                    <a:pt x="456" y="902"/>
                    <a:pt x="461" y="887"/>
                    <a:pt x="471" y="877"/>
                  </a:cubicBezTo>
                  <a:cubicBezTo>
                    <a:pt x="524" y="824"/>
                    <a:pt x="593" y="800"/>
                    <a:pt x="663" y="800"/>
                  </a:cubicBezTo>
                  <a:close/>
                  <a:moveTo>
                    <a:pt x="642" y="1753"/>
                  </a:moveTo>
                  <a:cubicBezTo>
                    <a:pt x="677" y="1753"/>
                    <a:pt x="713" y="1761"/>
                    <a:pt x="747" y="1778"/>
                  </a:cubicBezTo>
                  <a:cubicBezTo>
                    <a:pt x="964" y="1887"/>
                    <a:pt x="936" y="2173"/>
                    <a:pt x="890" y="2370"/>
                  </a:cubicBezTo>
                  <a:cubicBezTo>
                    <a:pt x="862" y="2488"/>
                    <a:pt x="751" y="2626"/>
                    <a:pt x="632" y="2626"/>
                  </a:cubicBezTo>
                  <a:cubicBezTo>
                    <a:pt x="589" y="2626"/>
                    <a:pt x="546" y="2608"/>
                    <a:pt x="504" y="2566"/>
                  </a:cubicBezTo>
                  <a:cubicBezTo>
                    <a:pt x="436" y="2495"/>
                    <a:pt x="431" y="2385"/>
                    <a:pt x="424" y="2292"/>
                  </a:cubicBezTo>
                  <a:cubicBezTo>
                    <a:pt x="416" y="2191"/>
                    <a:pt x="416" y="2085"/>
                    <a:pt x="432" y="1984"/>
                  </a:cubicBezTo>
                  <a:cubicBezTo>
                    <a:pt x="407" y="1848"/>
                    <a:pt x="520" y="1753"/>
                    <a:pt x="642" y="1753"/>
                  </a:cubicBezTo>
                  <a:close/>
                  <a:moveTo>
                    <a:pt x="1452" y="0"/>
                  </a:moveTo>
                  <a:cubicBezTo>
                    <a:pt x="1347" y="0"/>
                    <a:pt x="1242" y="12"/>
                    <a:pt x="1135" y="37"/>
                  </a:cubicBezTo>
                  <a:cubicBezTo>
                    <a:pt x="773" y="121"/>
                    <a:pt x="463" y="343"/>
                    <a:pt x="264" y="663"/>
                  </a:cubicBezTo>
                  <a:cubicBezTo>
                    <a:pt x="64" y="981"/>
                    <a:pt x="0" y="1358"/>
                    <a:pt x="86" y="1720"/>
                  </a:cubicBezTo>
                  <a:lnTo>
                    <a:pt x="739" y="4539"/>
                  </a:lnTo>
                  <a:cubicBezTo>
                    <a:pt x="1315" y="4053"/>
                    <a:pt x="2185" y="3726"/>
                    <a:pt x="2959" y="3726"/>
                  </a:cubicBezTo>
                  <a:cubicBezTo>
                    <a:pt x="3126" y="3726"/>
                    <a:pt x="3289" y="3741"/>
                    <a:pt x="3444" y="3774"/>
                  </a:cubicBezTo>
                  <a:lnTo>
                    <a:pt x="2821" y="1087"/>
                  </a:lnTo>
                  <a:cubicBezTo>
                    <a:pt x="2736" y="724"/>
                    <a:pt x="2513" y="414"/>
                    <a:pt x="2194" y="215"/>
                  </a:cubicBezTo>
                  <a:cubicBezTo>
                    <a:pt x="1967" y="73"/>
                    <a:pt x="1711" y="0"/>
                    <a:pt x="145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3" name="Google Shape;1583;p40"/>
            <p:cNvSpPr/>
            <p:nvPr/>
          </p:nvSpPr>
          <p:spPr>
            <a:xfrm>
              <a:off x="2221768" y="1538287"/>
              <a:ext cx="60899" cy="117922"/>
            </a:xfrm>
            <a:custGeom>
              <a:rect b="b" l="l" r="r" t="t"/>
              <a:pathLst>
                <a:path extrusionOk="0" h="3772" w="1948">
                  <a:moveTo>
                    <a:pt x="1" y="0"/>
                  </a:moveTo>
                  <a:cubicBezTo>
                    <a:pt x="226" y="193"/>
                    <a:pt x="334" y="546"/>
                    <a:pt x="398" y="815"/>
                  </a:cubicBezTo>
                  <a:cubicBezTo>
                    <a:pt x="627" y="1791"/>
                    <a:pt x="802" y="2778"/>
                    <a:pt x="987" y="3763"/>
                  </a:cubicBezTo>
                  <a:cubicBezTo>
                    <a:pt x="1149" y="3738"/>
                    <a:pt x="1310" y="3725"/>
                    <a:pt x="1467" y="3725"/>
                  </a:cubicBezTo>
                  <a:cubicBezTo>
                    <a:pt x="1633" y="3725"/>
                    <a:pt x="1795" y="3740"/>
                    <a:pt x="1948" y="3772"/>
                  </a:cubicBezTo>
                  <a:lnTo>
                    <a:pt x="1326" y="1085"/>
                  </a:lnTo>
                  <a:cubicBezTo>
                    <a:pt x="1242" y="722"/>
                    <a:pt x="1020" y="412"/>
                    <a:pt x="700" y="213"/>
                  </a:cubicBezTo>
                  <a:cubicBezTo>
                    <a:pt x="485" y="79"/>
                    <a:pt x="245" y="9"/>
                    <a:pt x="1" y="0"/>
                  </a:cubicBezTo>
                  <a:close/>
                </a:path>
              </a:pathLst>
            </a:custGeom>
            <a:solidFill>
              <a:srgbClr val="000000">
                <a:alpha val="161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4" name="Google Shape;1584;p40"/>
            <p:cNvSpPr/>
            <p:nvPr/>
          </p:nvSpPr>
          <p:spPr>
            <a:xfrm>
              <a:off x="2192507" y="1597965"/>
              <a:ext cx="6721" cy="17507"/>
            </a:xfrm>
            <a:custGeom>
              <a:rect b="b" l="l" r="r" t="t"/>
              <a:pathLst>
                <a:path extrusionOk="0" h="560" w="215">
                  <a:moveTo>
                    <a:pt x="89" y="0"/>
                  </a:moveTo>
                  <a:cubicBezTo>
                    <a:pt x="56" y="0"/>
                    <a:pt x="26" y="21"/>
                    <a:pt x="8" y="53"/>
                  </a:cubicBezTo>
                  <a:cubicBezTo>
                    <a:pt x="5" y="130"/>
                    <a:pt x="0" y="205"/>
                    <a:pt x="5" y="282"/>
                  </a:cubicBezTo>
                  <a:cubicBezTo>
                    <a:pt x="8" y="335"/>
                    <a:pt x="7" y="408"/>
                    <a:pt x="20" y="458"/>
                  </a:cubicBezTo>
                  <a:lnTo>
                    <a:pt x="29" y="497"/>
                  </a:lnTo>
                  <a:cubicBezTo>
                    <a:pt x="47" y="539"/>
                    <a:pt x="66" y="559"/>
                    <a:pt x="85" y="559"/>
                  </a:cubicBezTo>
                  <a:cubicBezTo>
                    <a:pt x="98" y="559"/>
                    <a:pt x="111" y="549"/>
                    <a:pt x="124" y="530"/>
                  </a:cubicBezTo>
                  <a:cubicBezTo>
                    <a:pt x="198" y="485"/>
                    <a:pt x="212" y="296"/>
                    <a:pt x="213" y="218"/>
                  </a:cubicBezTo>
                  <a:cubicBezTo>
                    <a:pt x="215" y="157"/>
                    <a:pt x="207" y="75"/>
                    <a:pt x="157" y="31"/>
                  </a:cubicBezTo>
                  <a:cubicBezTo>
                    <a:pt x="134" y="10"/>
                    <a:pt x="111" y="0"/>
                    <a:pt x="89" y="0"/>
                  </a:cubicBezTo>
                  <a:close/>
                </a:path>
              </a:pathLst>
            </a:custGeom>
            <a:solidFill>
              <a:srgbClr val="F4EA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5" name="Google Shape;1585;p40"/>
            <p:cNvSpPr/>
            <p:nvPr/>
          </p:nvSpPr>
          <p:spPr>
            <a:xfrm>
              <a:off x="2190413" y="1568017"/>
              <a:ext cx="11630" cy="10410"/>
            </a:xfrm>
            <a:custGeom>
              <a:rect b="b" l="l" r="r" t="t"/>
              <a:pathLst>
                <a:path extrusionOk="0" h="333" w="372">
                  <a:moveTo>
                    <a:pt x="164" y="0"/>
                  </a:moveTo>
                  <a:cubicBezTo>
                    <a:pt x="82" y="41"/>
                    <a:pt x="1" y="121"/>
                    <a:pt x="27" y="220"/>
                  </a:cubicBezTo>
                  <a:cubicBezTo>
                    <a:pt x="44" y="289"/>
                    <a:pt x="118" y="332"/>
                    <a:pt x="189" y="332"/>
                  </a:cubicBezTo>
                  <a:cubicBezTo>
                    <a:pt x="214" y="332"/>
                    <a:pt x="239" y="327"/>
                    <a:pt x="261" y="314"/>
                  </a:cubicBezTo>
                  <a:cubicBezTo>
                    <a:pt x="342" y="271"/>
                    <a:pt x="372" y="143"/>
                    <a:pt x="316" y="67"/>
                  </a:cubicBezTo>
                  <a:cubicBezTo>
                    <a:pt x="280" y="16"/>
                    <a:pt x="223" y="0"/>
                    <a:pt x="164" y="0"/>
                  </a:cubicBezTo>
                  <a:close/>
                </a:path>
              </a:pathLst>
            </a:custGeom>
            <a:solidFill>
              <a:srgbClr val="F4EA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6" name="Google Shape;1586;p40"/>
            <p:cNvSpPr/>
            <p:nvPr/>
          </p:nvSpPr>
          <p:spPr>
            <a:xfrm>
              <a:off x="2200729" y="1667710"/>
              <a:ext cx="111294" cy="145121"/>
            </a:xfrm>
            <a:custGeom>
              <a:rect b="b" l="l" r="r" t="t"/>
              <a:pathLst>
                <a:path extrusionOk="0" h="4642" w="3560">
                  <a:moveTo>
                    <a:pt x="2344" y="1011"/>
                  </a:moveTo>
                  <a:cubicBezTo>
                    <a:pt x="2353" y="1011"/>
                    <a:pt x="2362" y="1011"/>
                    <a:pt x="2371" y="1011"/>
                  </a:cubicBezTo>
                  <a:cubicBezTo>
                    <a:pt x="2441" y="1013"/>
                    <a:pt x="2451" y="1106"/>
                    <a:pt x="2386" y="1129"/>
                  </a:cubicBezTo>
                  <a:cubicBezTo>
                    <a:pt x="2292" y="1164"/>
                    <a:pt x="2193" y="1176"/>
                    <a:pt x="2094" y="1191"/>
                  </a:cubicBezTo>
                  <a:cubicBezTo>
                    <a:pt x="2089" y="1192"/>
                    <a:pt x="2084" y="1193"/>
                    <a:pt x="2080" y="1193"/>
                  </a:cubicBezTo>
                  <a:cubicBezTo>
                    <a:pt x="1995" y="1193"/>
                    <a:pt x="1962" y="1060"/>
                    <a:pt x="2053" y="1046"/>
                  </a:cubicBezTo>
                  <a:cubicBezTo>
                    <a:pt x="2150" y="1030"/>
                    <a:pt x="2246" y="1011"/>
                    <a:pt x="2344" y="1011"/>
                  </a:cubicBezTo>
                  <a:close/>
                  <a:moveTo>
                    <a:pt x="2412" y="1341"/>
                  </a:moveTo>
                  <a:cubicBezTo>
                    <a:pt x="2480" y="1341"/>
                    <a:pt x="2504" y="1432"/>
                    <a:pt x="2433" y="1457"/>
                  </a:cubicBezTo>
                  <a:lnTo>
                    <a:pt x="2344" y="1488"/>
                  </a:lnTo>
                  <a:cubicBezTo>
                    <a:pt x="2336" y="1491"/>
                    <a:pt x="2329" y="1492"/>
                    <a:pt x="2322" y="1492"/>
                  </a:cubicBezTo>
                  <a:cubicBezTo>
                    <a:pt x="2253" y="1492"/>
                    <a:pt x="2230" y="1367"/>
                    <a:pt x="2307" y="1356"/>
                  </a:cubicBezTo>
                  <a:cubicBezTo>
                    <a:pt x="2338" y="1351"/>
                    <a:pt x="2370" y="1347"/>
                    <a:pt x="2401" y="1341"/>
                  </a:cubicBezTo>
                  <a:cubicBezTo>
                    <a:pt x="2405" y="1341"/>
                    <a:pt x="2408" y="1341"/>
                    <a:pt x="2412" y="1341"/>
                  </a:cubicBezTo>
                  <a:close/>
                  <a:moveTo>
                    <a:pt x="2713" y="32"/>
                  </a:moveTo>
                  <a:cubicBezTo>
                    <a:pt x="2203" y="47"/>
                    <a:pt x="1722" y="0"/>
                    <a:pt x="1205" y="151"/>
                  </a:cubicBezTo>
                  <a:cubicBezTo>
                    <a:pt x="750" y="285"/>
                    <a:pt x="382" y="520"/>
                    <a:pt x="1" y="761"/>
                  </a:cubicBezTo>
                  <a:lnTo>
                    <a:pt x="650" y="3555"/>
                  </a:lnTo>
                  <a:cubicBezTo>
                    <a:pt x="734" y="3918"/>
                    <a:pt x="955" y="4228"/>
                    <a:pt x="1275" y="4427"/>
                  </a:cubicBezTo>
                  <a:cubicBezTo>
                    <a:pt x="1502" y="4569"/>
                    <a:pt x="1758" y="4641"/>
                    <a:pt x="2017" y="4641"/>
                  </a:cubicBezTo>
                  <a:cubicBezTo>
                    <a:pt x="2123" y="4641"/>
                    <a:pt x="2228" y="4630"/>
                    <a:pt x="2333" y="4606"/>
                  </a:cubicBezTo>
                  <a:cubicBezTo>
                    <a:pt x="3087" y="4431"/>
                    <a:pt x="3560" y="3675"/>
                    <a:pt x="3384" y="2921"/>
                  </a:cubicBezTo>
                  <a:lnTo>
                    <a:pt x="2713" y="3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7" name="Google Shape;1587;p40"/>
            <p:cNvSpPr/>
            <p:nvPr/>
          </p:nvSpPr>
          <p:spPr>
            <a:xfrm>
              <a:off x="2255437" y="1668585"/>
              <a:ext cx="55647" cy="139024"/>
            </a:xfrm>
            <a:custGeom>
              <a:rect b="b" l="l" r="r" t="t"/>
              <a:pathLst>
                <a:path extrusionOk="0" h="4447" w="1780">
                  <a:moveTo>
                    <a:pt x="662" y="1313"/>
                  </a:moveTo>
                  <a:cubicBezTo>
                    <a:pt x="730" y="1313"/>
                    <a:pt x="754" y="1404"/>
                    <a:pt x="683" y="1429"/>
                  </a:cubicBezTo>
                  <a:lnTo>
                    <a:pt x="594" y="1460"/>
                  </a:lnTo>
                  <a:cubicBezTo>
                    <a:pt x="586" y="1463"/>
                    <a:pt x="579" y="1464"/>
                    <a:pt x="572" y="1464"/>
                  </a:cubicBezTo>
                  <a:cubicBezTo>
                    <a:pt x="503" y="1464"/>
                    <a:pt x="480" y="1339"/>
                    <a:pt x="557" y="1328"/>
                  </a:cubicBezTo>
                  <a:lnTo>
                    <a:pt x="651" y="1313"/>
                  </a:lnTo>
                  <a:cubicBezTo>
                    <a:pt x="655" y="1313"/>
                    <a:pt x="658" y="1313"/>
                    <a:pt x="662" y="1313"/>
                  </a:cubicBezTo>
                  <a:close/>
                  <a:moveTo>
                    <a:pt x="963" y="6"/>
                  </a:moveTo>
                  <a:cubicBezTo>
                    <a:pt x="636" y="16"/>
                    <a:pt x="321" y="0"/>
                    <a:pt x="0" y="27"/>
                  </a:cubicBezTo>
                  <a:cubicBezTo>
                    <a:pt x="77" y="303"/>
                    <a:pt x="188" y="643"/>
                    <a:pt x="308" y="1018"/>
                  </a:cubicBezTo>
                  <a:cubicBezTo>
                    <a:pt x="403" y="1002"/>
                    <a:pt x="497" y="984"/>
                    <a:pt x="592" y="984"/>
                  </a:cubicBezTo>
                  <a:cubicBezTo>
                    <a:pt x="601" y="984"/>
                    <a:pt x="610" y="984"/>
                    <a:pt x="620" y="984"/>
                  </a:cubicBezTo>
                  <a:cubicBezTo>
                    <a:pt x="690" y="986"/>
                    <a:pt x="699" y="1079"/>
                    <a:pt x="635" y="1102"/>
                  </a:cubicBezTo>
                  <a:cubicBezTo>
                    <a:pt x="545" y="1136"/>
                    <a:pt x="449" y="1148"/>
                    <a:pt x="354" y="1162"/>
                  </a:cubicBezTo>
                  <a:cubicBezTo>
                    <a:pt x="703" y="2260"/>
                    <a:pt x="1094" y="3599"/>
                    <a:pt x="930" y="4446"/>
                  </a:cubicBezTo>
                  <a:cubicBezTo>
                    <a:pt x="1474" y="4154"/>
                    <a:pt x="1780" y="3524"/>
                    <a:pt x="1634" y="2895"/>
                  </a:cubicBezTo>
                  <a:lnTo>
                    <a:pt x="963" y="6"/>
                  </a:lnTo>
                  <a:close/>
                </a:path>
              </a:pathLst>
            </a:custGeom>
            <a:solidFill>
              <a:srgbClr val="000000">
                <a:alpha val="161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88" name="Google Shape;1588;p40"/>
          <p:cNvGrpSpPr/>
          <p:nvPr/>
        </p:nvGrpSpPr>
        <p:grpSpPr>
          <a:xfrm>
            <a:off x="605698" y="615212"/>
            <a:ext cx="230842" cy="203957"/>
            <a:chOff x="3659860" y="553674"/>
            <a:chExt cx="230842" cy="203957"/>
          </a:xfrm>
        </p:grpSpPr>
        <p:sp>
          <p:nvSpPr>
            <p:cNvPr id="1589" name="Google Shape;1589;p40"/>
            <p:cNvSpPr/>
            <p:nvPr/>
          </p:nvSpPr>
          <p:spPr>
            <a:xfrm>
              <a:off x="3659860" y="553674"/>
              <a:ext cx="230842" cy="203957"/>
            </a:xfrm>
            <a:custGeom>
              <a:rect b="b" l="l" r="r" t="t"/>
              <a:pathLst>
                <a:path extrusionOk="0" h="6524" w="7384">
                  <a:moveTo>
                    <a:pt x="3627" y="512"/>
                  </a:moveTo>
                  <a:cubicBezTo>
                    <a:pt x="4250" y="512"/>
                    <a:pt x="4882" y="721"/>
                    <a:pt x="5408" y="1148"/>
                  </a:cubicBezTo>
                  <a:cubicBezTo>
                    <a:pt x="6033" y="1655"/>
                    <a:pt x="6384" y="2372"/>
                    <a:pt x="6444" y="3106"/>
                  </a:cubicBezTo>
                  <a:cubicBezTo>
                    <a:pt x="4861" y="2491"/>
                    <a:pt x="3216" y="1903"/>
                    <a:pt x="1580" y="1436"/>
                  </a:cubicBezTo>
                  <a:cubicBezTo>
                    <a:pt x="2108" y="827"/>
                    <a:pt x="2861" y="512"/>
                    <a:pt x="3627" y="512"/>
                  </a:cubicBezTo>
                  <a:close/>
                  <a:moveTo>
                    <a:pt x="1383" y="1689"/>
                  </a:moveTo>
                  <a:cubicBezTo>
                    <a:pt x="3024" y="2361"/>
                    <a:pt x="4757" y="2934"/>
                    <a:pt x="6452" y="3445"/>
                  </a:cubicBezTo>
                  <a:cubicBezTo>
                    <a:pt x="6448" y="3540"/>
                    <a:pt x="6441" y="3637"/>
                    <a:pt x="6427" y="3731"/>
                  </a:cubicBezTo>
                  <a:cubicBezTo>
                    <a:pt x="6370" y="3858"/>
                    <a:pt x="6305" y="3979"/>
                    <a:pt x="6236" y="4096"/>
                  </a:cubicBezTo>
                  <a:cubicBezTo>
                    <a:pt x="4556" y="3451"/>
                    <a:pt x="2804" y="2839"/>
                    <a:pt x="1082" y="2293"/>
                  </a:cubicBezTo>
                  <a:cubicBezTo>
                    <a:pt x="1157" y="2081"/>
                    <a:pt x="1256" y="1878"/>
                    <a:pt x="1383" y="1689"/>
                  </a:cubicBezTo>
                  <a:close/>
                  <a:moveTo>
                    <a:pt x="1034" y="2583"/>
                  </a:moveTo>
                  <a:cubicBezTo>
                    <a:pt x="2614" y="3329"/>
                    <a:pt x="4390" y="3949"/>
                    <a:pt x="6074" y="4347"/>
                  </a:cubicBezTo>
                  <a:cubicBezTo>
                    <a:pt x="5590" y="5034"/>
                    <a:pt x="4890" y="5480"/>
                    <a:pt x="4009" y="5480"/>
                  </a:cubicBezTo>
                  <a:cubicBezTo>
                    <a:pt x="3779" y="5480"/>
                    <a:pt x="3536" y="5450"/>
                    <a:pt x="3281" y="5385"/>
                  </a:cubicBezTo>
                  <a:cubicBezTo>
                    <a:pt x="1956" y="5050"/>
                    <a:pt x="1151" y="3883"/>
                    <a:pt x="1034" y="2583"/>
                  </a:cubicBezTo>
                  <a:close/>
                  <a:moveTo>
                    <a:pt x="965" y="3633"/>
                  </a:moveTo>
                  <a:lnTo>
                    <a:pt x="965" y="3633"/>
                  </a:lnTo>
                  <a:cubicBezTo>
                    <a:pt x="1309" y="4630"/>
                    <a:pt x="2092" y="5435"/>
                    <a:pt x="3209" y="5703"/>
                  </a:cubicBezTo>
                  <a:cubicBezTo>
                    <a:pt x="3425" y="5754"/>
                    <a:pt x="3648" y="5779"/>
                    <a:pt x="3871" y="5779"/>
                  </a:cubicBezTo>
                  <a:cubicBezTo>
                    <a:pt x="4508" y="5779"/>
                    <a:pt x="5154" y="5579"/>
                    <a:pt x="5683" y="5224"/>
                  </a:cubicBezTo>
                  <a:lnTo>
                    <a:pt x="5683" y="5224"/>
                  </a:lnTo>
                  <a:cubicBezTo>
                    <a:pt x="5165" y="5745"/>
                    <a:pt x="4468" y="6013"/>
                    <a:pt x="3760" y="6013"/>
                  </a:cubicBezTo>
                  <a:cubicBezTo>
                    <a:pt x="3136" y="6013"/>
                    <a:pt x="2502" y="5804"/>
                    <a:pt x="1975" y="5377"/>
                  </a:cubicBezTo>
                  <a:cubicBezTo>
                    <a:pt x="1412" y="4919"/>
                    <a:pt x="1071" y="4292"/>
                    <a:pt x="965" y="3633"/>
                  </a:cubicBezTo>
                  <a:close/>
                  <a:moveTo>
                    <a:pt x="3624" y="1"/>
                  </a:moveTo>
                  <a:cubicBezTo>
                    <a:pt x="2682" y="1"/>
                    <a:pt x="1756" y="402"/>
                    <a:pt x="1125" y="1178"/>
                  </a:cubicBezTo>
                  <a:cubicBezTo>
                    <a:pt x="1" y="2563"/>
                    <a:pt x="237" y="4623"/>
                    <a:pt x="1652" y="5772"/>
                  </a:cubicBezTo>
                  <a:cubicBezTo>
                    <a:pt x="2274" y="6277"/>
                    <a:pt x="3021" y="6523"/>
                    <a:pt x="3758" y="6523"/>
                  </a:cubicBezTo>
                  <a:cubicBezTo>
                    <a:pt x="4700" y="6523"/>
                    <a:pt x="5626" y="6122"/>
                    <a:pt x="6256" y="5345"/>
                  </a:cubicBezTo>
                  <a:cubicBezTo>
                    <a:pt x="7383" y="3962"/>
                    <a:pt x="7146" y="1900"/>
                    <a:pt x="5730" y="752"/>
                  </a:cubicBezTo>
                  <a:cubicBezTo>
                    <a:pt x="5108" y="247"/>
                    <a:pt x="4361" y="1"/>
                    <a:pt x="36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0" name="Google Shape;1590;p40"/>
            <p:cNvSpPr/>
            <p:nvPr/>
          </p:nvSpPr>
          <p:spPr>
            <a:xfrm>
              <a:off x="3709254" y="569680"/>
              <a:ext cx="152061" cy="81032"/>
            </a:xfrm>
            <a:custGeom>
              <a:rect b="b" l="l" r="r" t="t"/>
              <a:pathLst>
                <a:path extrusionOk="0" h="2592" w="4864">
                  <a:moveTo>
                    <a:pt x="2046" y="0"/>
                  </a:moveTo>
                  <a:cubicBezTo>
                    <a:pt x="1281" y="0"/>
                    <a:pt x="528" y="314"/>
                    <a:pt x="0" y="923"/>
                  </a:cubicBezTo>
                  <a:cubicBezTo>
                    <a:pt x="1636" y="1390"/>
                    <a:pt x="3281" y="1977"/>
                    <a:pt x="4864" y="2592"/>
                  </a:cubicBezTo>
                  <a:cubicBezTo>
                    <a:pt x="4805" y="1860"/>
                    <a:pt x="4453" y="1142"/>
                    <a:pt x="3828" y="636"/>
                  </a:cubicBezTo>
                  <a:cubicBezTo>
                    <a:pt x="3302" y="209"/>
                    <a:pt x="2670" y="0"/>
                    <a:pt x="20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1" name="Google Shape;1591;p40"/>
            <p:cNvSpPr/>
            <p:nvPr/>
          </p:nvSpPr>
          <p:spPr>
            <a:xfrm>
              <a:off x="3693623" y="606444"/>
              <a:ext cx="167942" cy="75280"/>
            </a:xfrm>
            <a:custGeom>
              <a:rect b="b" l="l" r="r" t="t"/>
              <a:pathLst>
                <a:path extrusionOk="0" h="2408" w="5372">
                  <a:moveTo>
                    <a:pt x="302" y="1"/>
                  </a:moveTo>
                  <a:cubicBezTo>
                    <a:pt x="173" y="190"/>
                    <a:pt x="75" y="393"/>
                    <a:pt x="1" y="603"/>
                  </a:cubicBezTo>
                  <a:cubicBezTo>
                    <a:pt x="1723" y="1149"/>
                    <a:pt x="3473" y="1763"/>
                    <a:pt x="5155" y="2407"/>
                  </a:cubicBezTo>
                  <a:cubicBezTo>
                    <a:pt x="5223" y="2291"/>
                    <a:pt x="5289" y="2170"/>
                    <a:pt x="5346" y="2043"/>
                  </a:cubicBezTo>
                  <a:cubicBezTo>
                    <a:pt x="5361" y="1948"/>
                    <a:pt x="5367" y="1852"/>
                    <a:pt x="5371" y="1757"/>
                  </a:cubicBezTo>
                  <a:cubicBezTo>
                    <a:pt x="3676" y="1247"/>
                    <a:pt x="1943" y="674"/>
                    <a:pt x="3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2" name="Google Shape;1592;p40"/>
            <p:cNvSpPr/>
            <p:nvPr/>
          </p:nvSpPr>
          <p:spPr>
            <a:xfrm>
              <a:off x="3690028" y="667185"/>
              <a:ext cx="147496" cy="74436"/>
            </a:xfrm>
            <a:custGeom>
              <a:rect b="b" l="l" r="r" t="t"/>
              <a:pathLst>
                <a:path extrusionOk="0" h="2381" w="4718">
                  <a:moveTo>
                    <a:pt x="0" y="1"/>
                  </a:moveTo>
                  <a:lnTo>
                    <a:pt x="0" y="1"/>
                  </a:lnTo>
                  <a:cubicBezTo>
                    <a:pt x="106" y="659"/>
                    <a:pt x="447" y="1287"/>
                    <a:pt x="1010" y="1745"/>
                  </a:cubicBezTo>
                  <a:cubicBezTo>
                    <a:pt x="1537" y="2172"/>
                    <a:pt x="2170" y="2381"/>
                    <a:pt x="2794" y="2381"/>
                  </a:cubicBezTo>
                  <a:cubicBezTo>
                    <a:pt x="3503" y="2381"/>
                    <a:pt x="4200" y="2112"/>
                    <a:pt x="4718" y="1590"/>
                  </a:cubicBezTo>
                  <a:lnTo>
                    <a:pt x="4718" y="1590"/>
                  </a:lnTo>
                  <a:cubicBezTo>
                    <a:pt x="4190" y="1946"/>
                    <a:pt x="3544" y="2146"/>
                    <a:pt x="2907" y="2146"/>
                  </a:cubicBezTo>
                  <a:cubicBezTo>
                    <a:pt x="2683" y="2146"/>
                    <a:pt x="2460" y="2121"/>
                    <a:pt x="2244" y="2070"/>
                  </a:cubicBezTo>
                  <a:cubicBezTo>
                    <a:pt x="1126" y="1803"/>
                    <a:pt x="344" y="997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3" name="Google Shape;1593;p40"/>
            <p:cNvSpPr/>
            <p:nvPr/>
          </p:nvSpPr>
          <p:spPr>
            <a:xfrm>
              <a:off x="3692122" y="634423"/>
              <a:ext cx="157626" cy="90599"/>
            </a:xfrm>
            <a:custGeom>
              <a:rect b="b" l="l" r="r" t="t"/>
              <a:pathLst>
                <a:path extrusionOk="0" h="2898" w="5042">
                  <a:moveTo>
                    <a:pt x="1" y="0"/>
                  </a:moveTo>
                  <a:lnTo>
                    <a:pt x="1" y="0"/>
                  </a:lnTo>
                  <a:cubicBezTo>
                    <a:pt x="119" y="1300"/>
                    <a:pt x="924" y="2467"/>
                    <a:pt x="2247" y="2802"/>
                  </a:cubicBezTo>
                  <a:cubicBezTo>
                    <a:pt x="2502" y="2867"/>
                    <a:pt x="2745" y="2897"/>
                    <a:pt x="2976" y="2897"/>
                  </a:cubicBezTo>
                  <a:cubicBezTo>
                    <a:pt x="3858" y="2897"/>
                    <a:pt x="4558" y="2451"/>
                    <a:pt x="5041" y="1764"/>
                  </a:cubicBezTo>
                  <a:cubicBezTo>
                    <a:pt x="3356" y="1366"/>
                    <a:pt x="1582" y="746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94" name="Google Shape;1594;p40"/>
          <p:cNvGrpSpPr/>
          <p:nvPr/>
        </p:nvGrpSpPr>
        <p:grpSpPr>
          <a:xfrm>
            <a:off x="273311" y="374750"/>
            <a:ext cx="222401" cy="217587"/>
            <a:chOff x="3679086" y="979362"/>
            <a:chExt cx="222401" cy="217587"/>
          </a:xfrm>
        </p:grpSpPr>
        <p:sp>
          <p:nvSpPr>
            <p:cNvPr id="1595" name="Google Shape;1595;p40"/>
            <p:cNvSpPr/>
            <p:nvPr/>
          </p:nvSpPr>
          <p:spPr>
            <a:xfrm>
              <a:off x="3679086" y="979362"/>
              <a:ext cx="222401" cy="217587"/>
            </a:xfrm>
            <a:custGeom>
              <a:rect b="b" l="l" r="r" t="t"/>
              <a:pathLst>
                <a:path extrusionOk="0" h="6960" w="7114">
                  <a:moveTo>
                    <a:pt x="3557" y="551"/>
                  </a:moveTo>
                  <a:cubicBezTo>
                    <a:pt x="4422" y="551"/>
                    <a:pt x="5201" y="909"/>
                    <a:pt x="5750" y="1481"/>
                  </a:cubicBezTo>
                  <a:cubicBezTo>
                    <a:pt x="4011" y="2042"/>
                    <a:pt x="2239" y="2666"/>
                    <a:pt x="555" y="3386"/>
                  </a:cubicBezTo>
                  <a:cubicBezTo>
                    <a:pt x="605" y="1816"/>
                    <a:pt x="1930" y="551"/>
                    <a:pt x="3557" y="551"/>
                  </a:cubicBezTo>
                  <a:close/>
                  <a:moveTo>
                    <a:pt x="5985" y="1762"/>
                  </a:moveTo>
                  <a:cubicBezTo>
                    <a:pt x="6047" y="1844"/>
                    <a:pt x="6105" y="1928"/>
                    <a:pt x="6159" y="2017"/>
                  </a:cubicBezTo>
                  <a:cubicBezTo>
                    <a:pt x="6196" y="2162"/>
                    <a:pt x="6225" y="2307"/>
                    <a:pt x="6247" y="2452"/>
                  </a:cubicBezTo>
                  <a:cubicBezTo>
                    <a:pt x="4406" y="3053"/>
                    <a:pt x="2528" y="3728"/>
                    <a:pt x="720" y="4441"/>
                  </a:cubicBezTo>
                  <a:cubicBezTo>
                    <a:pt x="637" y="4215"/>
                    <a:pt x="583" y="3978"/>
                    <a:pt x="560" y="3733"/>
                  </a:cubicBezTo>
                  <a:cubicBezTo>
                    <a:pt x="2388" y="3182"/>
                    <a:pt x="4224" y="2484"/>
                    <a:pt x="5985" y="1762"/>
                  </a:cubicBezTo>
                  <a:close/>
                  <a:moveTo>
                    <a:pt x="6282" y="2770"/>
                  </a:moveTo>
                  <a:cubicBezTo>
                    <a:pt x="6359" y="3910"/>
                    <a:pt x="5890" y="4958"/>
                    <a:pt x="4651" y="5532"/>
                  </a:cubicBezTo>
                  <a:cubicBezTo>
                    <a:pt x="4228" y="5728"/>
                    <a:pt x="3791" y="5819"/>
                    <a:pt x="3361" y="5819"/>
                  </a:cubicBezTo>
                  <a:cubicBezTo>
                    <a:pt x="2438" y="5819"/>
                    <a:pt x="1544" y="5402"/>
                    <a:pt x="877" y="4717"/>
                  </a:cubicBezTo>
                  <a:cubicBezTo>
                    <a:pt x="2702" y="4266"/>
                    <a:pt x="4604" y="3582"/>
                    <a:pt x="6282" y="2770"/>
                  </a:cubicBezTo>
                  <a:close/>
                  <a:moveTo>
                    <a:pt x="6549" y="3766"/>
                  </a:moveTo>
                  <a:lnTo>
                    <a:pt x="6549" y="3766"/>
                  </a:lnTo>
                  <a:cubicBezTo>
                    <a:pt x="6401" y="5249"/>
                    <a:pt x="5115" y="6411"/>
                    <a:pt x="3557" y="6411"/>
                  </a:cubicBezTo>
                  <a:cubicBezTo>
                    <a:pt x="2776" y="6411"/>
                    <a:pt x="2065" y="6117"/>
                    <a:pt x="1531" y="5639"/>
                  </a:cubicBezTo>
                  <a:lnTo>
                    <a:pt x="1531" y="5639"/>
                  </a:lnTo>
                  <a:cubicBezTo>
                    <a:pt x="2085" y="5984"/>
                    <a:pt x="2718" y="6177"/>
                    <a:pt x="3368" y="6177"/>
                  </a:cubicBezTo>
                  <a:cubicBezTo>
                    <a:pt x="3847" y="6177"/>
                    <a:pt x="4335" y="6072"/>
                    <a:pt x="4807" y="5845"/>
                  </a:cubicBezTo>
                  <a:cubicBezTo>
                    <a:pt x="5635" y="5447"/>
                    <a:pt x="6277" y="4653"/>
                    <a:pt x="6549" y="3766"/>
                  </a:cubicBezTo>
                  <a:close/>
                  <a:moveTo>
                    <a:pt x="3557" y="1"/>
                  </a:moveTo>
                  <a:cubicBezTo>
                    <a:pt x="1595" y="1"/>
                    <a:pt x="0" y="1562"/>
                    <a:pt x="0" y="3480"/>
                  </a:cubicBezTo>
                  <a:cubicBezTo>
                    <a:pt x="0" y="5398"/>
                    <a:pt x="1595" y="6959"/>
                    <a:pt x="3557" y="6959"/>
                  </a:cubicBezTo>
                  <a:cubicBezTo>
                    <a:pt x="5519" y="6959"/>
                    <a:pt x="7114" y="5398"/>
                    <a:pt x="7114" y="3480"/>
                  </a:cubicBezTo>
                  <a:cubicBezTo>
                    <a:pt x="7113" y="1562"/>
                    <a:pt x="5517" y="1"/>
                    <a:pt x="35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6" name="Google Shape;1596;p40"/>
            <p:cNvSpPr/>
            <p:nvPr/>
          </p:nvSpPr>
          <p:spPr>
            <a:xfrm>
              <a:off x="3696405" y="996556"/>
              <a:ext cx="162409" cy="88660"/>
            </a:xfrm>
            <a:custGeom>
              <a:rect b="b" l="l" r="r" t="t"/>
              <a:pathLst>
                <a:path extrusionOk="0" h="2836" w="5195">
                  <a:moveTo>
                    <a:pt x="3003" y="1"/>
                  </a:moveTo>
                  <a:cubicBezTo>
                    <a:pt x="1378" y="1"/>
                    <a:pt x="52" y="1264"/>
                    <a:pt x="0" y="2836"/>
                  </a:cubicBezTo>
                  <a:lnTo>
                    <a:pt x="0" y="2836"/>
                  </a:lnTo>
                  <a:cubicBezTo>
                    <a:pt x="1683" y="2117"/>
                    <a:pt x="3457" y="1492"/>
                    <a:pt x="5195" y="933"/>
                  </a:cubicBezTo>
                  <a:cubicBezTo>
                    <a:pt x="4647" y="361"/>
                    <a:pt x="3867" y="1"/>
                    <a:pt x="300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7" name="Google Shape;1597;p40"/>
            <p:cNvSpPr/>
            <p:nvPr/>
          </p:nvSpPr>
          <p:spPr>
            <a:xfrm>
              <a:off x="3706471" y="1065988"/>
              <a:ext cx="171412" cy="95319"/>
            </a:xfrm>
            <a:custGeom>
              <a:rect b="b" l="l" r="r" t="t"/>
              <a:pathLst>
                <a:path extrusionOk="0" h="3049" w="5483">
                  <a:moveTo>
                    <a:pt x="5406" y="1"/>
                  </a:moveTo>
                  <a:lnTo>
                    <a:pt x="5406" y="1"/>
                  </a:lnTo>
                  <a:cubicBezTo>
                    <a:pt x="3728" y="812"/>
                    <a:pt x="1826" y="1497"/>
                    <a:pt x="1" y="1947"/>
                  </a:cubicBezTo>
                  <a:cubicBezTo>
                    <a:pt x="669" y="2632"/>
                    <a:pt x="1563" y="3048"/>
                    <a:pt x="2487" y="3048"/>
                  </a:cubicBezTo>
                  <a:cubicBezTo>
                    <a:pt x="2916" y="3048"/>
                    <a:pt x="3352" y="2958"/>
                    <a:pt x="3775" y="2763"/>
                  </a:cubicBezTo>
                  <a:cubicBezTo>
                    <a:pt x="5014" y="2189"/>
                    <a:pt x="5483" y="1140"/>
                    <a:pt x="540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8" name="Google Shape;1598;p40"/>
            <p:cNvSpPr/>
            <p:nvPr/>
          </p:nvSpPr>
          <p:spPr>
            <a:xfrm>
              <a:off x="3696561" y="1034414"/>
              <a:ext cx="177759" cy="83783"/>
            </a:xfrm>
            <a:custGeom>
              <a:rect b="b" l="l" r="r" t="t"/>
              <a:pathLst>
                <a:path extrusionOk="0" h="2680" w="5686">
                  <a:moveTo>
                    <a:pt x="5425" y="1"/>
                  </a:moveTo>
                  <a:cubicBezTo>
                    <a:pt x="3664" y="723"/>
                    <a:pt x="1828" y="1421"/>
                    <a:pt x="0" y="1972"/>
                  </a:cubicBezTo>
                  <a:cubicBezTo>
                    <a:pt x="22" y="2217"/>
                    <a:pt x="77" y="2455"/>
                    <a:pt x="158" y="2680"/>
                  </a:cubicBezTo>
                  <a:cubicBezTo>
                    <a:pt x="1967" y="1968"/>
                    <a:pt x="3843" y="1292"/>
                    <a:pt x="5685" y="691"/>
                  </a:cubicBezTo>
                  <a:cubicBezTo>
                    <a:pt x="5665" y="546"/>
                    <a:pt x="5637" y="401"/>
                    <a:pt x="5598" y="256"/>
                  </a:cubicBezTo>
                  <a:cubicBezTo>
                    <a:pt x="5546" y="167"/>
                    <a:pt x="5488" y="83"/>
                    <a:pt x="542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9" name="Google Shape;1599;p40"/>
            <p:cNvSpPr/>
            <p:nvPr/>
          </p:nvSpPr>
          <p:spPr>
            <a:xfrm>
              <a:off x="3726916" y="1097125"/>
              <a:ext cx="156906" cy="82658"/>
            </a:xfrm>
            <a:custGeom>
              <a:rect b="b" l="l" r="r" t="t"/>
              <a:pathLst>
                <a:path extrusionOk="0" h="2644" w="5019">
                  <a:moveTo>
                    <a:pt x="5018" y="1"/>
                  </a:moveTo>
                  <a:lnTo>
                    <a:pt x="5018" y="1"/>
                  </a:lnTo>
                  <a:cubicBezTo>
                    <a:pt x="4747" y="886"/>
                    <a:pt x="4104" y="1680"/>
                    <a:pt x="3277" y="2078"/>
                  </a:cubicBezTo>
                  <a:cubicBezTo>
                    <a:pt x="2805" y="2305"/>
                    <a:pt x="2317" y="2410"/>
                    <a:pt x="1838" y="2410"/>
                  </a:cubicBezTo>
                  <a:cubicBezTo>
                    <a:pt x="1188" y="2410"/>
                    <a:pt x="555" y="2217"/>
                    <a:pt x="1" y="1872"/>
                  </a:cubicBezTo>
                  <a:lnTo>
                    <a:pt x="1" y="1872"/>
                  </a:lnTo>
                  <a:cubicBezTo>
                    <a:pt x="535" y="2350"/>
                    <a:pt x="1246" y="2644"/>
                    <a:pt x="2027" y="2644"/>
                  </a:cubicBezTo>
                  <a:cubicBezTo>
                    <a:pt x="3586" y="2644"/>
                    <a:pt x="4871" y="1482"/>
                    <a:pt x="501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00" name="Google Shape;1600;p40"/>
          <p:cNvGrpSpPr/>
          <p:nvPr/>
        </p:nvGrpSpPr>
        <p:grpSpPr>
          <a:xfrm rot="1373748">
            <a:off x="621288" y="265008"/>
            <a:ext cx="441685" cy="169537"/>
            <a:chOff x="544300" y="2466338"/>
            <a:chExt cx="6583924" cy="2527183"/>
          </a:xfrm>
        </p:grpSpPr>
        <p:sp>
          <p:nvSpPr>
            <p:cNvPr id="1601" name="Google Shape;1601;p40"/>
            <p:cNvSpPr/>
            <p:nvPr/>
          </p:nvSpPr>
          <p:spPr>
            <a:xfrm>
              <a:off x="6090246" y="3400336"/>
              <a:ext cx="104944" cy="109863"/>
            </a:xfrm>
            <a:custGeom>
              <a:rect b="b" l="l" r="r" t="t"/>
              <a:pathLst>
                <a:path extrusionOk="0" h="335" w="320">
                  <a:moveTo>
                    <a:pt x="149" y="0"/>
                  </a:moveTo>
                  <a:cubicBezTo>
                    <a:pt x="144" y="3"/>
                    <a:pt x="139" y="6"/>
                    <a:pt x="132" y="10"/>
                  </a:cubicBezTo>
                  <a:cubicBezTo>
                    <a:pt x="60" y="32"/>
                    <a:pt x="0" y="146"/>
                    <a:pt x="9" y="219"/>
                  </a:cubicBezTo>
                  <a:cubicBezTo>
                    <a:pt x="19" y="293"/>
                    <a:pt x="85" y="335"/>
                    <a:pt x="156" y="335"/>
                  </a:cubicBezTo>
                  <a:cubicBezTo>
                    <a:pt x="160" y="335"/>
                    <a:pt x="163" y="335"/>
                    <a:pt x="167" y="334"/>
                  </a:cubicBezTo>
                  <a:cubicBezTo>
                    <a:pt x="252" y="329"/>
                    <a:pt x="320" y="277"/>
                    <a:pt x="312" y="189"/>
                  </a:cubicBezTo>
                  <a:cubicBezTo>
                    <a:pt x="306" y="87"/>
                    <a:pt x="229" y="41"/>
                    <a:pt x="14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2" name="Google Shape;1602;p40"/>
            <p:cNvSpPr/>
            <p:nvPr/>
          </p:nvSpPr>
          <p:spPr>
            <a:xfrm>
              <a:off x="5995796" y="4129695"/>
              <a:ext cx="104944" cy="109535"/>
            </a:xfrm>
            <a:custGeom>
              <a:rect b="b" l="l" r="r" t="t"/>
              <a:pathLst>
                <a:path extrusionOk="0" h="334" w="320">
                  <a:moveTo>
                    <a:pt x="150" y="0"/>
                  </a:moveTo>
                  <a:cubicBezTo>
                    <a:pt x="144" y="3"/>
                    <a:pt x="139" y="7"/>
                    <a:pt x="132" y="10"/>
                  </a:cubicBezTo>
                  <a:cubicBezTo>
                    <a:pt x="61" y="34"/>
                    <a:pt x="1" y="146"/>
                    <a:pt x="10" y="219"/>
                  </a:cubicBezTo>
                  <a:cubicBezTo>
                    <a:pt x="20" y="292"/>
                    <a:pt x="85" y="334"/>
                    <a:pt x="155" y="334"/>
                  </a:cubicBezTo>
                  <a:cubicBezTo>
                    <a:pt x="159" y="334"/>
                    <a:pt x="163" y="334"/>
                    <a:pt x="167" y="333"/>
                  </a:cubicBezTo>
                  <a:cubicBezTo>
                    <a:pt x="252" y="330"/>
                    <a:pt x="319" y="276"/>
                    <a:pt x="313" y="188"/>
                  </a:cubicBezTo>
                  <a:cubicBezTo>
                    <a:pt x="306" y="88"/>
                    <a:pt x="230" y="42"/>
                    <a:pt x="15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3" name="Google Shape;1603;p40"/>
            <p:cNvSpPr/>
            <p:nvPr/>
          </p:nvSpPr>
          <p:spPr>
            <a:xfrm>
              <a:off x="731559" y="2647037"/>
              <a:ext cx="6210389" cy="2166438"/>
            </a:xfrm>
            <a:custGeom>
              <a:rect b="b" l="l" r="r" t="t"/>
              <a:pathLst>
                <a:path extrusionOk="0" h="6606" w="18937">
                  <a:moveTo>
                    <a:pt x="2964" y="1027"/>
                  </a:moveTo>
                  <a:cubicBezTo>
                    <a:pt x="3179" y="1027"/>
                    <a:pt x="3330" y="1283"/>
                    <a:pt x="3324" y="1478"/>
                  </a:cubicBezTo>
                  <a:cubicBezTo>
                    <a:pt x="3318" y="1707"/>
                    <a:pt x="3123" y="1866"/>
                    <a:pt x="2902" y="1871"/>
                  </a:cubicBezTo>
                  <a:cubicBezTo>
                    <a:pt x="2897" y="1871"/>
                    <a:pt x="2892" y="1872"/>
                    <a:pt x="2888" y="1872"/>
                  </a:cubicBezTo>
                  <a:cubicBezTo>
                    <a:pt x="2668" y="1872"/>
                    <a:pt x="2477" y="1712"/>
                    <a:pt x="2464" y="1488"/>
                  </a:cubicBezTo>
                  <a:cubicBezTo>
                    <a:pt x="2450" y="1266"/>
                    <a:pt x="2596" y="1062"/>
                    <a:pt x="2819" y="1036"/>
                  </a:cubicBezTo>
                  <a:cubicBezTo>
                    <a:pt x="2825" y="1035"/>
                    <a:pt x="2831" y="1035"/>
                    <a:pt x="2837" y="1035"/>
                  </a:cubicBezTo>
                  <a:cubicBezTo>
                    <a:pt x="2857" y="1035"/>
                    <a:pt x="2875" y="1040"/>
                    <a:pt x="2891" y="1048"/>
                  </a:cubicBezTo>
                  <a:cubicBezTo>
                    <a:pt x="2907" y="1037"/>
                    <a:pt x="2925" y="1030"/>
                    <a:pt x="2945" y="1028"/>
                  </a:cubicBezTo>
                  <a:cubicBezTo>
                    <a:pt x="2951" y="1028"/>
                    <a:pt x="2958" y="1027"/>
                    <a:pt x="2964" y="1027"/>
                  </a:cubicBezTo>
                  <a:close/>
                  <a:moveTo>
                    <a:pt x="5227" y="1153"/>
                  </a:moveTo>
                  <a:cubicBezTo>
                    <a:pt x="5442" y="1153"/>
                    <a:pt x="5594" y="1410"/>
                    <a:pt x="5588" y="1604"/>
                  </a:cubicBezTo>
                  <a:cubicBezTo>
                    <a:pt x="5581" y="1833"/>
                    <a:pt x="5386" y="1993"/>
                    <a:pt x="5165" y="1998"/>
                  </a:cubicBezTo>
                  <a:cubicBezTo>
                    <a:pt x="5161" y="1998"/>
                    <a:pt x="5156" y="1999"/>
                    <a:pt x="5152" y="1999"/>
                  </a:cubicBezTo>
                  <a:cubicBezTo>
                    <a:pt x="4930" y="1999"/>
                    <a:pt x="4740" y="1839"/>
                    <a:pt x="4725" y="1613"/>
                  </a:cubicBezTo>
                  <a:cubicBezTo>
                    <a:pt x="4713" y="1391"/>
                    <a:pt x="4859" y="1187"/>
                    <a:pt x="5083" y="1161"/>
                  </a:cubicBezTo>
                  <a:cubicBezTo>
                    <a:pt x="5089" y="1160"/>
                    <a:pt x="5094" y="1160"/>
                    <a:pt x="5100" y="1160"/>
                  </a:cubicBezTo>
                  <a:cubicBezTo>
                    <a:pt x="5120" y="1160"/>
                    <a:pt x="5137" y="1166"/>
                    <a:pt x="5153" y="1174"/>
                  </a:cubicBezTo>
                  <a:cubicBezTo>
                    <a:pt x="5171" y="1163"/>
                    <a:pt x="5189" y="1156"/>
                    <a:pt x="5209" y="1154"/>
                  </a:cubicBezTo>
                  <a:cubicBezTo>
                    <a:pt x="5215" y="1154"/>
                    <a:pt x="5221" y="1153"/>
                    <a:pt x="5227" y="1153"/>
                  </a:cubicBezTo>
                  <a:close/>
                  <a:moveTo>
                    <a:pt x="14307" y="1947"/>
                  </a:moveTo>
                  <a:cubicBezTo>
                    <a:pt x="14522" y="1947"/>
                    <a:pt x="14673" y="2203"/>
                    <a:pt x="14667" y="2396"/>
                  </a:cubicBezTo>
                  <a:cubicBezTo>
                    <a:pt x="14661" y="2628"/>
                    <a:pt x="14466" y="2787"/>
                    <a:pt x="14245" y="2792"/>
                  </a:cubicBezTo>
                  <a:cubicBezTo>
                    <a:pt x="14242" y="2792"/>
                    <a:pt x="14238" y="2792"/>
                    <a:pt x="14234" y="2792"/>
                  </a:cubicBezTo>
                  <a:cubicBezTo>
                    <a:pt x="14012" y="2792"/>
                    <a:pt x="13820" y="2633"/>
                    <a:pt x="13806" y="2407"/>
                  </a:cubicBezTo>
                  <a:cubicBezTo>
                    <a:pt x="13793" y="2186"/>
                    <a:pt x="13938" y="1981"/>
                    <a:pt x="14162" y="1955"/>
                  </a:cubicBezTo>
                  <a:cubicBezTo>
                    <a:pt x="14167" y="1954"/>
                    <a:pt x="14172" y="1954"/>
                    <a:pt x="14176" y="1954"/>
                  </a:cubicBezTo>
                  <a:cubicBezTo>
                    <a:pt x="14198" y="1954"/>
                    <a:pt x="14216" y="1959"/>
                    <a:pt x="14233" y="1966"/>
                  </a:cubicBezTo>
                  <a:cubicBezTo>
                    <a:pt x="14250" y="1957"/>
                    <a:pt x="14268" y="1948"/>
                    <a:pt x="14288" y="1947"/>
                  </a:cubicBezTo>
                  <a:cubicBezTo>
                    <a:pt x="14294" y="1947"/>
                    <a:pt x="14300" y="1947"/>
                    <a:pt x="14307" y="1947"/>
                  </a:cubicBezTo>
                  <a:close/>
                  <a:moveTo>
                    <a:pt x="16569" y="2074"/>
                  </a:moveTo>
                  <a:cubicBezTo>
                    <a:pt x="16784" y="2074"/>
                    <a:pt x="16935" y="2330"/>
                    <a:pt x="16928" y="2524"/>
                  </a:cubicBezTo>
                  <a:cubicBezTo>
                    <a:pt x="16922" y="2754"/>
                    <a:pt x="16728" y="2913"/>
                    <a:pt x="16507" y="2918"/>
                  </a:cubicBezTo>
                  <a:cubicBezTo>
                    <a:pt x="16502" y="2918"/>
                    <a:pt x="16497" y="2918"/>
                    <a:pt x="16492" y="2918"/>
                  </a:cubicBezTo>
                  <a:cubicBezTo>
                    <a:pt x="16273" y="2918"/>
                    <a:pt x="16083" y="2759"/>
                    <a:pt x="16068" y="2532"/>
                  </a:cubicBezTo>
                  <a:cubicBezTo>
                    <a:pt x="16056" y="2312"/>
                    <a:pt x="16202" y="2108"/>
                    <a:pt x="16423" y="2082"/>
                  </a:cubicBezTo>
                  <a:cubicBezTo>
                    <a:pt x="16430" y="2081"/>
                    <a:pt x="16435" y="2080"/>
                    <a:pt x="16441" y="2080"/>
                  </a:cubicBezTo>
                  <a:cubicBezTo>
                    <a:pt x="16462" y="2080"/>
                    <a:pt x="16479" y="2086"/>
                    <a:pt x="16495" y="2094"/>
                  </a:cubicBezTo>
                  <a:cubicBezTo>
                    <a:pt x="16512" y="2084"/>
                    <a:pt x="16531" y="2076"/>
                    <a:pt x="16550" y="2074"/>
                  </a:cubicBezTo>
                  <a:cubicBezTo>
                    <a:pt x="16557" y="2074"/>
                    <a:pt x="16563" y="2074"/>
                    <a:pt x="16569" y="2074"/>
                  </a:cubicBezTo>
                  <a:close/>
                  <a:moveTo>
                    <a:pt x="2677" y="3253"/>
                  </a:moveTo>
                  <a:cubicBezTo>
                    <a:pt x="2891" y="3253"/>
                    <a:pt x="3043" y="3510"/>
                    <a:pt x="3037" y="3703"/>
                  </a:cubicBezTo>
                  <a:cubicBezTo>
                    <a:pt x="3031" y="3932"/>
                    <a:pt x="2836" y="4092"/>
                    <a:pt x="2615" y="4097"/>
                  </a:cubicBezTo>
                  <a:cubicBezTo>
                    <a:pt x="2611" y="4098"/>
                    <a:pt x="2606" y="4098"/>
                    <a:pt x="2602" y="4098"/>
                  </a:cubicBezTo>
                  <a:cubicBezTo>
                    <a:pt x="2381" y="4098"/>
                    <a:pt x="2190" y="3938"/>
                    <a:pt x="2177" y="3712"/>
                  </a:cubicBezTo>
                  <a:cubicBezTo>
                    <a:pt x="2163" y="3490"/>
                    <a:pt x="2308" y="3286"/>
                    <a:pt x="2532" y="3260"/>
                  </a:cubicBezTo>
                  <a:cubicBezTo>
                    <a:pt x="2537" y="3259"/>
                    <a:pt x="2542" y="3259"/>
                    <a:pt x="2547" y="3259"/>
                  </a:cubicBezTo>
                  <a:cubicBezTo>
                    <a:pt x="2568" y="3259"/>
                    <a:pt x="2586" y="3265"/>
                    <a:pt x="2602" y="3274"/>
                  </a:cubicBezTo>
                  <a:cubicBezTo>
                    <a:pt x="2620" y="3263"/>
                    <a:pt x="2638" y="3255"/>
                    <a:pt x="2658" y="3254"/>
                  </a:cubicBezTo>
                  <a:cubicBezTo>
                    <a:pt x="2664" y="3254"/>
                    <a:pt x="2670" y="3253"/>
                    <a:pt x="2677" y="3253"/>
                  </a:cubicBezTo>
                  <a:close/>
                  <a:moveTo>
                    <a:pt x="4938" y="3379"/>
                  </a:moveTo>
                  <a:cubicBezTo>
                    <a:pt x="5154" y="3379"/>
                    <a:pt x="5305" y="3636"/>
                    <a:pt x="5298" y="3829"/>
                  </a:cubicBezTo>
                  <a:cubicBezTo>
                    <a:pt x="5293" y="4058"/>
                    <a:pt x="5098" y="4218"/>
                    <a:pt x="4876" y="4223"/>
                  </a:cubicBezTo>
                  <a:cubicBezTo>
                    <a:pt x="4872" y="4224"/>
                    <a:pt x="4868" y="4224"/>
                    <a:pt x="4864" y="4224"/>
                  </a:cubicBezTo>
                  <a:cubicBezTo>
                    <a:pt x="4644" y="4224"/>
                    <a:pt x="4452" y="4064"/>
                    <a:pt x="4438" y="3838"/>
                  </a:cubicBezTo>
                  <a:cubicBezTo>
                    <a:pt x="4425" y="3617"/>
                    <a:pt x="4571" y="3412"/>
                    <a:pt x="4793" y="3386"/>
                  </a:cubicBezTo>
                  <a:cubicBezTo>
                    <a:pt x="4797" y="3386"/>
                    <a:pt x="4801" y="3386"/>
                    <a:pt x="4805" y="3386"/>
                  </a:cubicBezTo>
                  <a:cubicBezTo>
                    <a:pt x="4829" y="3386"/>
                    <a:pt x="4848" y="3391"/>
                    <a:pt x="4865" y="3400"/>
                  </a:cubicBezTo>
                  <a:cubicBezTo>
                    <a:pt x="4882" y="3389"/>
                    <a:pt x="4900" y="3381"/>
                    <a:pt x="4919" y="3380"/>
                  </a:cubicBezTo>
                  <a:cubicBezTo>
                    <a:pt x="4925" y="3380"/>
                    <a:pt x="4932" y="3379"/>
                    <a:pt x="4938" y="3379"/>
                  </a:cubicBezTo>
                  <a:close/>
                  <a:moveTo>
                    <a:pt x="14019" y="4173"/>
                  </a:moveTo>
                  <a:cubicBezTo>
                    <a:pt x="14234" y="4173"/>
                    <a:pt x="14384" y="4430"/>
                    <a:pt x="14377" y="4623"/>
                  </a:cubicBezTo>
                  <a:cubicBezTo>
                    <a:pt x="14372" y="4852"/>
                    <a:pt x="14178" y="5013"/>
                    <a:pt x="13956" y="5018"/>
                  </a:cubicBezTo>
                  <a:cubicBezTo>
                    <a:pt x="13951" y="5018"/>
                    <a:pt x="13947" y="5018"/>
                    <a:pt x="13943" y="5018"/>
                  </a:cubicBezTo>
                  <a:cubicBezTo>
                    <a:pt x="13722" y="5018"/>
                    <a:pt x="13532" y="4858"/>
                    <a:pt x="13517" y="4633"/>
                  </a:cubicBezTo>
                  <a:cubicBezTo>
                    <a:pt x="13505" y="4411"/>
                    <a:pt x="13651" y="4207"/>
                    <a:pt x="13872" y="4181"/>
                  </a:cubicBezTo>
                  <a:cubicBezTo>
                    <a:pt x="13878" y="4180"/>
                    <a:pt x="13883" y="4180"/>
                    <a:pt x="13889" y="4180"/>
                  </a:cubicBezTo>
                  <a:cubicBezTo>
                    <a:pt x="13910" y="4180"/>
                    <a:pt x="13927" y="4185"/>
                    <a:pt x="13944" y="4193"/>
                  </a:cubicBezTo>
                  <a:cubicBezTo>
                    <a:pt x="13961" y="4183"/>
                    <a:pt x="13980" y="4176"/>
                    <a:pt x="13999" y="4173"/>
                  </a:cubicBezTo>
                  <a:cubicBezTo>
                    <a:pt x="14006" y="4173"/>
                    <a:pt x="14013" y="4173"/>
                    <a:pt x="14019" y="4173"/>
                  </a:cubicBezTo>
                  <a:close/>
                  <a:moveTo>
                    <a:pt x="16281" y="4301"/>
                  </a:moveTo>
                  <a:cubicBezTo>
                    <a:pt x="16496" y="4301"/>
                    <a:pt x="16647" y="4557"/>
                    <a:pt x="16641" y="4750"/>
                  </a:cubicBezTo>
                  <a:cubicBezTo>
                    <a:pt x="16636" y="4978"/>
                    <a:pt x="16441" y="5139"/>
                    <a:pt x="16219" y="5144"/>
                  </a:cubicBezTo>
                  <a:cubicBezTo>
                    <a:pt x="16215" y="5144"/>
                    <a:pt x="16211" y="5144"/>
                    <a:pt x="16207" y="5144"/>
                  </a:cubicBezTo>
                  <a:cubicBezTo>
                    <a:pt x="15986" y="5144"/>
                    <a:pt x="15795" y="4984"/>
                    <a:pt x="15781" y="4760"/>
                  </a:cubicBezTo>
                  <a:cubicBezTo>
                    <a:pt x="15767" y="4539"/>
                    <a:pt x="15912" y="4334"/>
                    <a:pt x="16136" y="4308"/>
                  </a:cubicBezTo>
                  <a:cubicBezTo>
                    <a:pt x="16141" y="4307"/>
                    <a:pt x="16146" y="4307"/>
                    <a:pt x="16150" y="4307"/>
                  </a:cubicBezTo>
                  <a:cubicBezTo>
                    <a:pt x="16172" y="4307"/>
                    <a:pt x="16191" y="4313"/>
                    <a:pt x="16208" y="4321"/>
                  </a:cubicBezTo>
                  <a:cubicBezTo>
                    <a:pt x="16224" y="4311"/>
                    <a:pt x="16242" y="4303"/>
                    <a:pt x="16262" y="4302"/>
                  </a:cubicBezTo>
                  <a:cubicBezTo>
                    <a:pt x="16268" y="4301"/>
                    <a:pt x="16275" y="4301"/>
                    <a:pt x="16281" y="4301"/>
                  </a:cubicBezTo>
                  <a:close/>
                  <a:moveTo>
                    <a:pt x="8924" y="951"/>
                  </a:moveTo>
                  <a:cubicBezTo>
                    <a:pt x="10146" y="951"/>
                    <a:pt x="11381" y="1130"/>
                    <a:pt x="12534" y="1418"/>
                  </a:cubicBezTo>
                  <a:cubicBezTo>
                    <a:pt x="12598" y="1434"/>
                    <a:pt x="12635" y="1470"/>
                    <a:pt x="12652" y="1515"/>
                  </a:cubicBezTo>
                  <a:cubicBezTo>
                    <a:pt x="12664" y="1529"/>
                    <a:pt x="12674" y="1546"/>
                    <a:pt x="12679" y="1569"/>
                  </a:cubicBezTo>
                  <a:cubicBezTo>
                    <a:pt x="12908" y="2687"/>
                    <a:pt x="12819" y="4233"/>
                    <a:pt x="12416" y="5304"/>
                  </a:cubicBezTo>
                  <a:cubicBezTo>
                    <a:pt x="12415" y="5306"/>
                    <a:pt x="12413" y="5309"/>
                    <a:pt x="12412" y="5311"/>
                  </a:cubicBezTo>
                  <a:cubicBezTo>
                    <a:pt x="12387" y="5382"/>
                    <a:pt x="12328" y="5443"/>
                    <a:pt x="12236" y="5448"/>
                  </a:cubicBezTo>
                  <a:cubicBezTo>
                    <a:pt x="11689" y="5485"/>
                    <a:pt x="11130" y="5506"/>
                    <a:pt x="10568" y="5506"/>
                  </a:cubicBezTo>
                  <a:cubicBezTo>
                    <a:pt x="9246" y="5506"/>
                    <a:pt x="7904" y="5389"/>
                    <a:pt x="6646" y="5088"/>
                  </a:cubicBezTo>
                  <a:cubicBezTo>
                    <a:pt x="6638" y="5089"/>
                    <a:pt x="6629" y="5089"/>
                    <a:pt x="6621" y="5089"/>
                  </a:cubicBezTo>
                  <a:cubicBezTo>
                    <a:pt x="6546" y="5089"/>
                    <a:pt x="6476" y="5047"/>
                    <a:pt x="6464" y="4950"/>
                  </a:cubicBezTo>
                  <a:cubicBezTo>
                    <a:pt x="6322" y="3777"/>
                    <a:pt x="6318" y="2454"/>
                    <a:pt x="6750" y="1335"/>
                  </a:cubicBezTo>
                  <a:cubicBezTo>
                    <a:pt x="6723" y="1260"/>
                    <a:pt x="6755" y="1159"/>
                    <a:pt x="6847" y="1141"/>
                  </a:cubicBezTo>
                  <a:cubicBezTo>
                    <a:pt x="7523" y="1010"/>
                    <a:pt x="8221" y="951"/>
                    <a:pt x="8924" y="951"/>
                  </a:cubicBezTo>
                  <a:close/>
                  <a:moveTo>
                    <a:pt x="2766" y="0"/>
                  </a:moveTo>
                  <a:cubicBezTo>
                    <a:pt x="2128" y="0"/>
                    <a:pt x="1515" y="230"/>
                    <a:pt x="1027" y="658"/>
                  </a:cubicBezTo>
                  <a:cubicBezTo>
                    <a:pt x="492" y="1127"/>
                    <a:pt x="170" y="1772"/>
                    <a:pt x="123" y="2477"/>
                  </a:cubicBezTo>
                  <a:lnTo>
                    <a:pt x="97" y="2872"/>
                  </a:lnTo>
                  <a:cubicBezTo>
                    <a:pt x="0" y="4333"/>
                    <a:pt x="1109" y="5602"/>
                    <a:pt x="2569" y="5700"/>
                  </a:cubicBezTo>
                  <a:lnTo>
                    <a:pt x="15986" y="6598"/>
                  </a:lnTo>
                  <a:cubicBezTo>
                    <a:pt x="16050" y="6603"/>
                    <a:pt x="16114" y="6605"/>
                    <a:pt x="16178" y="6605"/>
                  </a:cubicBezTo>
                  <a:cubicBezTo>
                    <a:pt x="17554" y="6605"/>
                    <a:pt x="18720" y="5524"/>
                    <a:pt x="18813" y="4128"/>
                  </a:cubicBezTo>
                  <a:lnTo>
                    <a:pt x="18839" y="3732"/>
                  </a:lnTo>
                  <a:cubicBezTo>
                    <a:pt x="18937" y="2272"/>
                    <a:pt x="17828" y="1004"/>
                    <a:pt x="16366" y="906"/>
                  </a:cubicBezTo>
                  <a:lnTo>
                    <a:pt x="2949" y="7"/>
                  </a:lnTo>
                  <a:cubicBezTo>
                    <a:pt x="2939" y="5"/>
                    <a:pt x="2928" y="5"/>
                    <a:pt x="2919" y="4"/>
                  </a:cubicBezTo>
                  <a:cubicBezTo>
                    <a:pt x="2868" y="2"/>
                    <a:pt x="2817" y="0"/>
                    <a:pt x="27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4" name="Google Shape;1604;p40"/>
            <p:cNvSpPr/>
            <p:nvPr/>
          </p:nvSpPr>
          <p:spPr>
            <a:xfrm>
              <a:off x="730575" y="3021555"/>
              <a:ext cx="6129386" cy="1792903"/>
            </a:xfrm>
            <a:custGeom>
              <a:rect b="b" l="l" r="r" t="t"/>
              <a:pathLst>
                <a:path extrusionOk="0" h="5467" w="18690">
                  <a:moveTo>
                    <a:pt x="598" y="0"/>
                  </a:moveTo>
                  <a:cubicBezTo>
                    <a:pt x="323" y="393"/>
                    <a:pt x="157" y="849"/>
                    <a:pt x="124" y="1337"/>
                  </a:cubicBezTo>
                  <a:lnTo>
                    <a:pt x="98" y="1733"/>
                  </a:lnTo>
                  <a:cubicBezTo>
                    <a:pt x="0" y="3194"/>
                    <a:pt x="1109" y="4462"/>
                    <a:pt x="2569" y="4560"/>
                  </a:cubicBezTo>
                  <a:lnTo>
                    <a:pt x="15987" y="5460"/>
                  </a:lnTo>
                  <a:cubicBezTo>
                    <a:pt x="16051" y="5464"/>
                    <a:pt x="16114" y="5466"/>
                    <a:pt x="16177" y="5466"/>
                  </a:cubicBezTo>
                  <a:cubicBezTo>
                    <a:pt x="17336" y="5466"/>
                    <a:pt x="18344" y="4698"/>
                    <a:pt x="18690" y="3622"/>
                  </a:cubicBezTo>
                  <a:lnTo>
                    <a:pt x="18690" y="3622"/>
                  </a:lnTo>
                  <a:cubicBezTo>
                    <a:pt x="18006" y="3640"/>
                    <a:pt x="17321" y="3660"/>
                    <a:pt x="16635" y="3683"/>
                  </a:cubicBezTo>
                  <a:cubicBezTo>
                    <a:pt x="16593" y="3872"/>
                    <a:pt x="16419" y="3997"/>
                    <a:pt x="16222" y="4002"/>
                  </a:cubicBezTo>
                  <a:cubicBezTo>
                    <a:pt x="16218" y="4002"/>
                    <a:pt x="16214" y="4002"/>
                    <a:pt x="16210" y="4002"/>
                  </a:cubicBezTo>
                  <a:cubicBezTo>
                    <a:pt x="16021" y="4002"/>
                    <a:pt x="15853" y="3885"/>
                    <a:pt x="15801" y="3709"/>
                  </a:cubicBezTo>
                  <a:lnTo>
                    <a:pt x="15671" y="3712"/>
                  </a:lnTo>
                  <a:cubicBezTo>
                    <a:pt x="15208" y="3725"/>
                    <a:pt x="14744" y="3728"/>
                    <a:pt x="14280" y="3731"/>
                  </a:cubicBezTo>
                  <a:cubicBezTo>
                    <a:pt x="14201" y="3819"/>
                    <a:pt x="14086" y="3873"/>
                    <a:pt x="13959" y="3877"/>
                  </a:cubicBezTo>
                  <a:cubicBezTo>
                    <a:pt x="13954" y="3877"/>
                    <a:pt x="13949" y="3877"/>
                    <a:pt x="13945" y="3877"/>
                  </a:cubicBezTo>
                  <a:cubicBezTo>
                    <a:pt x="13817" y="3877"/>
                    <a:pt x="13699" y="3822"/>
                    <a:pt x="13620" y="3731"/>
                  </a:cubicBezTo>
                  <a:cubicBezTo>
                    <a:pt x="13268" y="3728"/>
                    <a:pt x="12915" y="3723"/>
                    <a:pt x="12562" y="3714"/>
                  </a:cubicBezTo>
                  <a:cubicBezTo>
                    <a:pt x="12521" y="3871"/>
                    <a:pt x="12473" y="4020"/>
                    <a:pt x="12420" y="4162"/>
                  </a:cubicBezTo>
                  <a:cubicBezTo>
                    <a:pt x="12418" y="4164"/>
                    <a:pt x="12416" y="4167"/>
                    <a:pt x="12415" y="4169"/>
                  </a:cubicBezTo>
                  <a:cubicBezTo>
                    <a:pt x="12390" y="4240"/>
                    <a:pt x="12331" y="4301"/>
                    <a:pt x="12239" y="4306"/>
                  </a:cubicBezTo>
                  <a:cubicBezTo>
                    <a:pt x="11692" y="4343"/>
                    <a:pt x="11133" y="4364"/>
                    <a:pt x="10571" y="4364"/>
                  </a:cubicBezTo>
                  <a:cubicBezTo>
                    <a:pt x="9250" y="4364"/>
                    <a:pt x="7907" y="4247"/>
                    <a:pt x="6649" y="3946"/>
                  </a:cubicBezTo>
                  <a:cubicBezTo>
                    <a:pt x="6641" y="3947"/>
                    <a:pt x="6632" y="3947"/>
                    <a:pt x="6624" y="3947"/>
                  </a:cubicBezTo>
                  <a:cubicBezTo>
                    <a:pt x="6549" y="3947"/>
                    <a:pt x="6479" y="3905"/>
                    <a:pt x="6467" y="3808"/>
                  </a:cubicBezTo>
                  <a:cubicBezTo>
                    <a:pt x="6445" y="3623"/>
                    <a:pt x="6428" y="3435"/>
                    <a:pt x="6413" y="3244"/>
                  </a:cubicBezTo>
                  <a:cubicBezTo>
                    <a:pt x="5981" y="3181"/>
                    <a:pt x="5546" y="3106"/>
                    <a:pt x="5117" y="3009"/>
                  </a:cubicBezTo>
                  <a:cubicBezTo>
                    <a:pt x="5048" y="3053"/>
                    <a:pt x="4967" y="3079"/>
                    <a:pt x="4879" y="3081"/>
                  </a:cubicBezTo>
                  <a:cubicBezTo>
                    <a:pt x="4875" y="3082"/>
                    <a:pt x="4870" y="3082"/>
                    <a:pt x="4866" y="3082"/>
                  </a:cubicBezTo>
                  <a:cubicBezTo>
                    <a:pt x="4699" y="3082"/>
                    <a:pt x="4552" y="2990"/>
                    <a:pt x="4482" y="2848"/>
                  </a:cubicBezTo>
                  <a:cubicBezTo>
                    <a:pt x="3938" y="2695"/>
                    <a:pt x="3415" y="2499"/>
                    <a:pt x="2930" y="2247"/>
                  </a:cubicBezTo>
                  <a:lnTo>
                    <a:pt x="2930" y="2247"/>
                  </a:lnTo>
                  <a:cubicBezTo>
                    <a:pt x="3001" y="2337"/>
                    <a:pt x="3044" y="2458"/>
                    <a:pt x="3041" y="2561"/>
                  </a:cubicBezTo>
                  <a:cubicBezTo>
                    <a:pt x="3034" y="2791"/>
                    <a:pt x="2839" y="2950"/>
                    <a:pt x="2618" y="2955"/>
                  </a:cubicBezTo>
                  <a:cubicBezTo>
                    <a:pt x="2614" y="2956"/>
                    <a:pt x="2609" y="2956"/>
                    <a:pt x="2605" y="2956"/>
                  </a:cubicBezTo>
                  <a:cubicBezTo>
                    <a:pt x="2384" y="2956"/>
                    <a:pt x="2193" y="2796"/>
                    <a:pt x="2179" y="2570"/>
                  </a:cubicBezTo>
                  <a:cubicBezTo>
                    <a:pt x="2166" y="2348"/>
                    <a:pt x="2311" y="2144"/>
                    <a:pt x="2535" y="2118"/>
                  </a:cubicBezTo>
                  <a:cubicBezTo>
                    <a:pt x="2541" y="2117"/>
                    <a:pt x="2546" y="2117"/>
                    <a:pt x="2552" y="2117"/>
                  </a:cubicBezTo>
                  <a:cubicBezTo>
                    <a:pt x="2572" y="2117"/>
                    <a:pt x="2589" y="2123"/>
                    <a:pt x="2605" y="2131"/>
                  </a:cubicBezTo>
                  <a:cubicBezTo>
                    <a:pt x="2623" y="2120"/>
                    <a:pt x="2641" y="2113"/>
                    <a:pt x="2661" y="2112"/>
                  </a:cubicBezTo>
                  <a:cubicBezTo>
                    <a:pt x="2668" y="2112"/>
                    <a:pt x="2676" y="2113"/>
                    <a:pt x="2684" y="2114"/>
                  </a:cubicBezTo>
                  <a:cubicBezTo>
                    <a:pt x="2491" y="2004"/>
                    <a:pt x="2306" y="1884"/>
                    <a:pt x="2129" y="1753"/>
                  </a:cubicBezTo>
                  <a:cubicBezTo>
                    <a:pt x="1641" y="1389"/>
                    <a:pt x="896" y="709"/>
                    <a:pt x="5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5" name="Google Shape;1605;p40"/>
            <p:cNvSpPr/>
            <p:nvPr/>
          </p:nvSpPr>
          <p:spPr>
            <a:xfrm>
              <a:off x="5348425" y="3359015"/>
              <a:ext cx="104944" cy="109863"/>
            </a:xfrm>
            <a:custGeom>
              <a:rect b="b" l="l" r="r" t="t"/>
              <a:pathLst>
                <a:path extrusionOk="0" h="335" w="320">
                  <a:moveTo>
                    <a:pt x="148" y="0"/>
                  </a:moveTo>
                  <a:cubicBezTo>
                    <a:pt x="143" y="2"/>
                    <a:pt x="138" y="6"/>
                    <a:pt x="132" y="10"/>
                  </a:cubicBezTo>
                  <a:cubicBezTo>
                    <a:pt x="60" y="32"/>
                    <a:pt x="1" y="147"/>
                    <a:pt x="10" y="219"/>
                  </a:cubicBezTo>
                  <a:cubicBezTo>
                    <a:pt x="20" y="293"/>
                    <a:pt x="85" y="335"/>
                    <a:pt x="157" y="335"/>
                  </a:cubicBezTo>
                  <a:cubicBezTo>
                    <a:pt x="160" y="335"/>
                    <a:pt x="164" y="335"/>
                    <a:pt x="167" y="334"/>
                  </a:cubicBezTo>
                  <a:cubicBezTo>
                    <a:pt x="250" y="329"/>
                    <a:pt x="319" y="277"/>
                    <a:pt x="313" y="189"/>
                  </a:cubicBezTo>
                  <a:cubicBezTo>
                    <a:pt x="305" y="86"/>
                    <a:pt x="230" y="41"/>
                    <a:pt x="14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6" name="Google Shape;1606;p40"/>
            <p:cNvSpPr/>
            <p:nvPr/>
          </p:nvSpPr>
          <p:spPr>
            <a:xfrm>
              <a:off x="1628499" y="3056974"/>
              <a:ext cx="104944" cy="110191"/>
            </a:xfrm>
            <a:custGeom>
              <a:rect b="b" l="l" r="r" t="t"/>
              <a:pathLst>
                <a:path extrusionOk="0" h="336" w="320">
                  <a:moveTo>
                    <a:pt x="150" y="1"/>
                  </a:moveTo>
                  <a:cubicBezTo>
                    <a:pt x="144" y="4"/>
                    <a:pt x="139" y="7"/>
                    <a:pt x="132" y="10"/>
                  </a:cubicBezTo>
                  <a:cubicBezTo>
                    <a:pt x="61" y="33"/>
                    <a:pt x="1" y="147"/>
                    <a:pt x="10" y="219"/>
                  </a:cubicBezTo>
                  <a:cubicBezTo>
                    <a:pt x="20" y="294"/>
                    <a:pt x="86" y="335"/>
                    <a:pt x="157" y="335"/>
                  </a:cubicBezTo>
                  <a:cubicBezTo>
                    <a:pt x="160" y="335"/>
                    <a:pt x="164" y="335"/>
                    <a:pt x="167" y="335"/>
                  </a:cubicBezTo>
                  <a:cubicBezTo>
                    <a:pt x="252" y="330"/>
                    <a:pt x="319" y="278"/>
                    <a:pt x="313" y="189"/>
                  </a:cubicBezTo>
                  <a:cubicBezTo>
                    <a:pt x="306" y="87"/>
                    <a:pt x="230" y="41"/>
                    <a:pt x="15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7" name="Google Shape;1607;p40"/>
            <p:cNvSpPr/>
            <p:nvPr/>
          </p:nvSpPr>
          <p:spPr>
            <a:xfrm>
              <a:off x="1534378" y="3786332"/>
              <a:ext cx="104616" cy="110519"/>
            </a:xfrm>
            <a:custGeom>
              <a:rect b="b" l="l" r="r" t="t"/>
              <a:pathLst>
                <a:path extrusionOk="0" h="337" w="319">
                  <a:moveTo>
                    <a:pt x="148" y="1"/>
                  </a:moveTo>
                  <a:cubicBezTo>
                    <a:pt x="143" y="4"/>
                    <a:pt x="138" y="8"/>
                    <a:pt x="132" y="10"/>
                  </a:cubicBezTo>
                  <a:cubicBezTo>
                    <a:pt x="60" y="34"/>
                    <a:pt x="0" y="147"/>
                    <a:pt x="10" y="219"/>
                  </a:cubicBezTo>
                  <a:cubicBezTo>
                    <a:pt x="20" y="295"/>
                    <a:pt x="86" y="336"/>
                    <a:pt x="159" y="336"/>
                  </a:cubicBezTo>
                  <a:cubicBezTo>
                    <a:pt x="162" y="336"/>
                    <a:pt x="164" y="336"/>
                    <a:pt x="167" y="336"/>
                  </a:cubicBezTo>
                  <a:cubicBezTo>
                    <a:pt x="251" y="331"/>
                    <a:pt x="319" y="279"/>
                    <a:pt x="313" y="190"/>
                  </a:cubicBezTo>
                  <a:cubicBezTo>
                    <a:pt x="304" y="88"/>
                    <a:pt x="229" y="42"/>
                    <a:pt x="14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8" name="Google Shape;1608;p40"/>
            <p:cNvSpPr/>
            <p:nvPr/>
          </p:nvSpPr>
          <p:spPr>
            <a:xfrm>
              <a:off x="2276527" y="3828310"/>
              <a:ext cx="104944" cy="110191"/>
            </a:xfrm>
            <a:custGeom>
              <a:rect b="b" l="l" r="r" t="t"/>
              <a:pathLst>
                <a:path extrusionOk="0" h="336" w="320">
                  <a:moveTo>
                    <a:pt x="149" y="1"/>
                  </a:moveTo>
                  <a:cubicBezTo>
                    <a:pt x="144" y="3"/>
                    <a:pt x="138" y="7"/>
                    <a:pt x="132" y="10"/>
                  </a:cubicBezTo>
                  <a:cubicBezTo>
                    <a:pt x="60" y="33"/>
                    <a:pt x="1" y="147"/>
                    <a:pt x="9" y="220"/>
                  </a:cubicBezTo>
                  <a:cubicBezTo>
                    <a:pt x="19" y="294"/>
                    <a:pt x="85" y="335"/>
                    <a:pt x="157" y="335"/>
                  </a:cubicBezTo>
                  <a:cubicBezTo>
                    <a:pt x="161" y="335"/>
                    <a:pt x="164" y="335"/>
                    <a:pt x="167" y="335"/>
                  </a:cubicBezTo>
                  <a:cubicBezTo>
                    <a:pt x="252" y="330"/>
                    <a:pt x="319" y="278"/>
                    <a:pt x="313" y="189"/>
                  </a:cubicBezTo>
                  <a:cubicBezTo>
                    <a:pt x="305" y="86"/>
                    <a:pt x="230" y="41"/>
                    <a:pt x="14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9" name="Google Shape;1609;p40"/>
            <p:cNvSpPr/>
            <p:nvPr/>
          </p:nvSpPr>
          <p:spPr>
            <a:xfrm>
              <a:off x="2370976" y="3098295"/>
              <a:ext cx="104616" cy="110519"/>
            </a:xfrm>
            <a:custGeom>
              <a:rect b="b" l="l" r="r" t="t"/>
              <a:pathLst>
                <a:path extrusionOk="0" h="337" w="319">
                  <a:moveTo>
                    <a:pt x="148" y="1"/>
                  </a:moveTo>
                  <a:cubicBezTo>
                    <a:pt x="143" y="4"/>
                    <a:pt x="138" y="8"/>
                    <a:pt x="131" y="10"/>
                  </a:cubicBezTo>
                  <a:cubicBezTo>
                    <a:pt x="60" y="34"/>
                    <a:pt x="0" y="149"/>
                    <a:pt x="10" y="219"/>
                  </a:cubicBezTo>
                  <a:cubicBezTo>
                    <a:pt x="20" y="294"/>
                    <a:pt x="86" y="336"/>
                    <a:pt x="159" y="336"/>
                  </a:cubicBezTo>
                  <a:cubicBezTo>
                    <a:pt x="162" y="336"/>
                    <a:pt x="164" y="336"/>
                    <a:pt x="167" y="336"/>
                  </a:cubicBezTo>
                  <a:cubicBezTo>
                    <a:pt x="250" y="331"/>
                    <a:pt x="319" y="279"/>
                    <a:pt x="313" y="190"/>
                  </a:cubicBezTo>
                  <a:cubicBezTo>
                    <a:pt x="304" y="87"/>
                    <a:pt x="229" y="41"/>
                    <a:pt x="14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0" name="Google Shape;1610;p40"/>
            <p:cNvSpPr/>
            <p:nvPr/>
          </p:nvSpPr>
          <p:spPr>
            <a:xfrm>
              <a:off x="2929473" y="3112397"/>
              <a:ext cx="1874234" cy="1200297"/>
            </a:xfrm>
            <a:custGeom>
              <a:rect b="b" l="l" r="r" t="t"/>
              <a:pathLst>
                <a:path extrusionOk="0" h="3660" w="5715">
                  <a:moveTo>
                    <a:pt x="2293" y="0"/>
                  </a:moveTo>
                  <a:cubicBezTo>
                    <a:pt x="1642" y="0"/>
                    <a:pt x="985" y="27"/>
                    <a:pt x="311" y="41"/>
                  </a:cubicBezTo>
                  <a:cubicBezTo>
                    <a:pt x="162" y="1196"/>
                    <a:pt x="1" y="2215"/>
                    <a:pt x="118" y="3389"/>
                  </a:cubicBezTo>
                  <a:cubicBezTo>
                    <a:pt x="1902" y="3503"/>
                    <a:pt x="3653" y="3657"/>
                    <a:pt x="5445" y="3659"/>
                  </a:cubicBezTo>
                  <a:cubicBezTo>
                    <a:pt x="5491" y="3109"/>
                    <a:pt x="5613" y="2602"/>
                    <a:pt x="5654" y="2051"/>
                  </a:cubicBezTo>
                  <a:cubicBezTo>
                    <a:pt x="5696" y="1502"/>
                    <a:pt x="5676" y="1015"/>
                    <a:pt x="5715" y="444"/>
                  </a:cubicBezTo>
                  <a:lnTo>
                    <a:pt x="5711" y="444"/>
                  </a:lnTo>
                  <a:cubicBezTo>
                    <a:pt x="4548" y="81"/>
                    <a:pt x="3429" y="0"/>
                    <a:pt x="229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1" name="Google Shape;1611;p40"/>
            <p:cNvSpPr/>
            <p:nvPr/>
          </p:nvSpPr>
          <p:spPr>
            <a:xfrm>
              <a:off x="5254304" y="4088373"/>
              <a:ext cx="104616" cy="109863"/>
            </a:xfrm>
            <a:custGeom>
              <a:rect b="b" l="l" r="r" t="t"/>
              <a:pathLst>
                <a:path extrusionOk="0" h="335" w="319">
                  <a:moveTo>
                    <a:pt x="148" y="0"/>
                  </a:moveTo>
                  <a:cubicBezTo>
                    <a:pt x="143" y="3"/>
                    <a:pt x="138" y="6"/>
                    <a:pt x="131" y="10"/>
                  </a:cubicBezTo>
                  <a:cubicBezTo>
                    <a:pt x="60" y="32"/>
                    <a:pt x="0" y="147"/>
                    <a:pt x="9" y="219"/>
                  </a:cubicBezTo>
                  <a:cubicBezTo>
                    <a:pt x="18" y="292"/>
                    <a:pt x="84" y="335"/>
                    <a:pt x="157" y="335"/>
                  </a:cubicBezTo>
                  <a:cubicBezTo>
                    <a:pt x="160" y="335"/>
                    <a:pt x="163" y="335"/>
                    <a:pt x="167" y="334"/>
                  </a:cubicBezTo>
                  <a:cubicBezTo>
                    <a:pt x="251" y="329"/>
                    <a:pt x="319" y="277"/>
                    <a:pt x="313" y="189"/>
                  </a:cubicBezTo>
                  <a:cubicBezTo>
                    <a:pt x="304" y="88"/>
                    <a:pt x="229" y="42"/>
                    <a:pt x="14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2" name="Google Shape;1612;p40"/>
            <p:cNvSpPr/>
            <p:nvPr/>
          </p:nvSpPr>
          <p:spPr>
            <a:xfrm>
              <a:off x="544300" y="2466338"/>
              <a:ext cx="6583924" cy="2527183"/>
            </a:xfrm>
            <a:custGeom>
              <a:rect b="b" l="l" r="r" t="t"/>
              <a:pathLst>
                <a:path extrusionOk="0" h="7706" w="20076">
                  <a:moveTo>
                    <a:pt x="3338" y="552"/>
                  </a:moveTo>
                  <a:cubicBezTo>
                    <a:pt x="3389" y="552"/>
                    <a:pt x="3439" y="554"/>
                    <a:pt x="3490" y="556"/>
                  </a:cubicBezTo>
                  <a:cubicBezTo>
                    <a:pt x="3500" y="556"/>
                    <a:pt x="3511" y="558"/>
                    <a:pt x="3521" y="558"/>
                  </a:cubicBezTo>
                  <a:lnTo>
                    <a:pt x="16939" y="1457"/>
                  </a:lnTo>
                  <a:cubicBezTo>
                    <a:pt x="18399" y="1555"/>
                    <a:pt x="19508" y="2823"/>
                    <a:pt x="19410" y="4284"/>
                  </a:cubicBezTo>
                  <a:lnTo>
                    <a:pt x="19384" y="4680"/>
                  </a:lnTo>
                  <a:cubicBezTo>
                    <a:pt x="19291" y="6078"/>
                    <a:pt x="18124" y="7158"/>
                    <a:pt x="16747" y="7158"/>
                  </a:cubicBezTo>
                  <a:cubicBezTo>
                    <a:pt x="16684" y="7158"/>
                    <a:pt x="16621" y="7156"/>
                    <a:pt x="16557" y="7151"/>
                  </a:cubicBezTo>
                  <a:lnTo>
                    <a:pt x="3140" y="6252"/>
                  </a:lnTo>
                  <a:cubicBezTo>
                    <a:pt x="1680" y="6154"/>
                    <a:pt x="571" y="4885"/>
                    <a:pt x="668" y="3425"/>
                  </a:cubicBezTo>
                  <a:lnTo>
                    <a:pt x="694" y="3029"/>
                  </a:lnTo>
                  <a:cubicBezTo>
                    <a:pt x="741" y="2326"/>
                    <a:pt x="1063" y="1679"/>
                    <a:pt x="1598" y="1210"/>
                  </a:cubicBezTo>
                  <a:cubicBezTo>
                    <a:pt x="2086" y="783"/>
                    <a:pt x="2699" y="552"/>
                    <a:pt x="3338" y="552"/>
                  </a:cubicBezTo>
                  <a:close/>
                  <a:moveTo>
                    <a:pt x="3331" y="1"/>
                  </a:moveTo>
                  <a:cubicBezTo>
                    <a:pt x="2563" y="1"/>
                    <a:pt x="1824" y="281"/>
                    <a:pt x="1236" y="796"/>
                  </a:cubicBezTo>
                  <a:cubicBezTo>
                    <a:pt x="589" y="1360"/>
                    <a:pt x="203" y="2140"/>
                    <a:pt x="146" y="2992"/>
                  </a:cubicBezTo>
                  <a:lnTo>
                    <a:pt x="120" y="3388"/>
                  </a:lnTo>
                  <a:cubicBezTo>
                    <a:pt x="1" y="5149"/>
                    <a:pt x="1339" y="6680"/>
                    <a:pt x="3103" y="6799"/>
                  </a:cubicBezTo>
                  <a:lnTo>
                    <a:pt x="16520" y="7698"/>
                  </a:lnTo>
                  <a:cubicBezTo>
                    <a:pt x="16533" y="7699"/>
                    <a:pt x="16545" y="7699"/>
                    <a:pt x="16556" y="7700"/>
                  </a:cubicBezTo>
                  <a:cubicBezTo>
                    <a:pt x="16617" y="7704"/>
                    <a:pt x="16677" y="7705"/>
                    <a:pt x="16737" y="7705"/>
                  </a:cubicBezTo>
                  <a:cubicBezTo>
                    <a:pt x="18406" y="7705"/>
                    <a:pt x="19818" y="6406"/>
                    <a:pt x="19931" y="4715"/>
                  </a:cubicBezTo>
                  <a:lnTo>
                    <a:pt x="19957" y="4319"/>
                  </a:lnTo>
                  <a:cubicBezTo>
                    <a:pt x="20075" y="2557"/>
                    <a:pt x="18737" y="1026"/>
                    <a:pt x="16974" y="907"/>
                  </a:cubicBezTo>
                  <a:lnTo>
                    <a:pt x="3557" y="9"/>
                  </a:lnTo>
                  <a:cubicBezTo>
                    <a:pt x="3481" y="3"/>
                    <a:pt x="3406" y="1"/>
                    <a:pt x="33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3" name="Google Shape;1613;p40"/>
            <p:cNvSpPr/>
            <p:nvPr/>
          </p:nvSpPr>
          <p:spPr>
            <a:xfrm>
              <a:off x="2803541" y="2958917"/>
              <a:ext cx="2161518" cy="1493812"/>
            </a:xfrm>
            <a:custGeom>
              <a:rect b="b" l="l" r="r" t="t"/>
              <a:pathLst>
                <a:path extrusionOk="0" h="4555" w="6591">
                  <a:moveTo>
                    <a:pt x="2679" y="468"/>
                  </a:moveTo>
                  <a:cubicBezTo>
                    <a:pt x="3815" y="468"/>
                    <a:pt x="4933" y="547"/>
                    <a:pt x="6095" y="910"/>
                  </a:cubicBezTo>
                  <a:lnTo>
                    <a:pt x="6098" y="910"/>
                  </a:lnTo>
                  <a:cubicBezTo>
                    <a:pt x="6060" y="1482"/>
                    <a:pt x="6080" y="1967"/>
                    <a:pt x="6038" y="2517"/>
                  </a:cubicBezTo>
                  <a:cubicBezTo>
                    <a:pt x="5996" y="3070"/>
                    <a:pt x="5875" y="3574"/>
                    <a:pt x="5829" y="4125"/>
                  </a:cubicBezTo>
                  <a:cubicBezTo>
                    <a:pt x="4037" y="4122"/>
                    <a:pt x="2286" y="3965"/>
                    <a:pt x="502" y="3850"/>
                  </a:cubicBezTo>
                  <a:cubicBezTo>
                    <a:pt x="386" y="2676"/>
                    <a:pt x="546" y="1663"/>
                    <a:pt x="695" y="508"/>
                  </a:cubicBezTo>
                  <a:cubicBezTo>
                    <a:pt x="1370" y="494"/>
                    <a:pt x="2027" y="468"/>
                    <a:pt x="2679" y="468"/>
                  </a:cubicBezTo>
                  <a:close/>
                  <a:moveTo>
                    <a:pt x="2606" y="0"/>
                  </a:moveTo>
                  <a:cubicBezTo>
                    <a:pt x="1903" y="0"/>
                    <a:pt x="1205" y="59"/>
                    <a:pt x="529" y="190"/>
                  </a:cubicBezTo>
                  <a:cubicBezTo>
                    <a:pt x="437" y="209"/>
                    <a:pt x="405" y="309"/>
                    <a:pt x="432" y="384"/>
                  </a:cubicBezTo>
                  <a:cubicBezTo>
                    <a:pt x="0" y="1503"/>
                    <a:pt x="3" y="2828"/>
                    <a:pt x="146" y="3999"/>
                  </a:cubicBezTo>
                  <a:cubicBezTo>
                    <a:pt x="158" y="4097"/>
                    <a:pt x="226" y="4139"/>
                    <a:pt x="300" y="4139"/>
                  </a:cubicBezTo>
                  <a:cubicBezTo>
                    <a:pt x="310" y="4139"/>
                    <a:pt x="319" y="4138"/>
                    <a:pt x="328" y="4137"/>
                  </a:cubicBezTo>
                  <a:cubicBezTo>
                    <a:pt x="1586" y="4438"/>
                    <a:pt x="2929" y="4555"/>
                    <a:pt x="4250" y="4555"/>
                  </a:cubicBezTo>
                  <a:cubicBezTo>
                    <a:pt x="4812" y="4555"/>
                    <a:pt x="5371" y="4534"/>
                    <a:pt x="5918" y="4497"/>
                  </a:cubicBezTo>
                  <a:cubicBezTo>
                    <a:pt x="6010" y="4491"/>
                    <a:pt x="6070" y="4431"/>
                    <a:pt x="6094" y="4360"/>
                  </a:cubicBezTo>
                  <a:cubicBezTo>
                    <a:pt x="6095" y="4358"/>
                    <a:pt x="6097" y="4355"/>
                    <a:pt x="6098" y="4353"/>
                  </a:cubicBezTo>
                  <a:cubicBezTo>
                    <a:pt x="6501" y="3282"/>
                    <a:pt x="6590" y="1736"/>
                    <a:pt x="6361" y="618"/>
                  </a:cubicBezTo>
                  <a:cubicBezTo>
                    <a:pt x="6356" y="595"/>
                    <a:pt x="6346" y="579"/>
                    <a:pt x="6334" y="564"/>
                  </a:cubicBezTo>
                  <a:cubicBezTo>
                    <a:pt x="6317" y="522"/>
                    <a:pt x="6280" y="485"/>
                    <a:pt x="6216" y="467"/>
                  </a:cubicBezTo>
                  <a:cubicBezTo>
                    <a:pt x="5063" y="179"/>
                    <a:pt x="3828" y="0"/>
                    <a:pt x="26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4" name="Google Shape;1614;p40"/>
            <p:cNvSpPr/>
            <p:nvPr/>
          </p:nvSpPr>
          <p:spPr>
            <a:xfrm>
              <a:off x="5254631" y="3285554"/>
              <a:ext cx="288924" cy="277446"/>
            </a:xfrm>
            <a:custGeom>
              <a:rect b="b" l="l" r="r" t="t"/>
              <a:pathLst>
                <a:path extrusionOk="0" h="846" w="881">
                  <a:moveTo>
                    <a:pt x="434" y="222"/>
                  </a:moveTo>
                  <a:cubicBezTo>
                    <a:pt x="516" y="263"/>
                    <a:pt x="591" y="310"/>
                    <a:pt x="599" y="412"/>
                  </a:cubicBezTo>
                  <a:cubicBezTo>
                    <a:pt x="605" y="500"/>
                    <a:pt x="537" y="553"/>
                    <a:pt x="453" y="557"/>
                  </a:cubicBezTo>
                  <a:cubicBezTo>
                    <a:pt x="450" y="557"/>
                    <a:pt x="448" y="558"/>
                    <a:pt x="445" y="558"/>
                  </a:cubicBezTo>
                  <a:cubicBezTo>
                    <a:pt x="373" y="558"/>
                    <a:pt x="306" y="517"/>
                    <a:pt x="295" y="442"/>
                  </a:cubicBezTo>
                  <a:cubicBezTo>
                    <a:pt x="287" y="369"/>
                    <a:pt x="346" y="255"/>
                    <a:pt x="418" y="231"/>
                  </a:cubicBezTo>
                  <a:cubicBezTo>
                    <a:pt x="424" y="229"/>
                    <a:pt x="428" y="225"/>
                    <a:pt x="434" y="222"/>
                  </a:cubicBezTo>
                  <a:close/>
                  <a:moveTo>
                    <a:pt x="515" y="1"/>
                  </a:moveTo>
                  <a:cubicBezTo>
                    <a:pt x="508" y="1"/>
                    <a:pt x="502" y="1"/>
                    <a:pt x="496" y="1"/>
                  </a:cubicBezTo>
                  <a:cubicBezTo>
                    <a:pt x="476" y="2"/>
                    <a:pt x="458" y="11"/>
                    <a:pt x="442" y="21"/>
                  </a:cubicBezTo>
                  <a:cubicBezTo>
                    <a:pt x="426" y="14"/>
                    <a:pt x="408" y="8"/>
                    <a:pt x="388" y="8"/>
                  </a:cubicBezTo>
                  <a:cubicBezTo>
                    <a:pt x="382" y="8"/>
                    <a:pt x="376" y="9"/>
                    <a:pt x="370" y="10"/>
                  </a:cubicBezTo>
                  <a:cubicBezTo>
                    <a:pt x="146" y="36"/>
                    <a:pt x="0" y="241"/>
                    <a:pt x="15" y="461"/>
                  </a:cubicBezTo>
                  <a:cubicBezTo>
                    <a:pt x="27" y="686"/>
                    <a:pt x="220" y="846"/>
                    <a:pt x="442" y="846"/>
                  </a:cubicBezTo>
                  <a:cubicBezTo>
                    <a:pt x="446" y="846"/>
                    <a:pt x="450" y="846"/>
                    <a:pt x="453" y="846"/>
                  </a:cubicBezTo>
                  <a:cubicBezTo>
                    <a:pt x="674" y="841"/>
                    <a:pt x="870" y="681"/>
                    <a:pt x="876" y="452"/>
                  </a:cubicBezTo>
                  <a:cubicBezTo>
                    <a:pt x="881" y="257"/>
                    <a:pt x="730" y="1"/>
                    <a:pt x="515" y="1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5" name="Google Shape;1615;p40"/>
            <p:cNvSpPr/>
            <p:nvPr/>
          </p:nvSpPr>
          <p:spPr>
            <a:xfrm>
              <a:off x="5996124" y="3326876"/>
              <a:ext cx="289580" cy="277118"/>
            </a:xfrm>
            <a:custGeom>
              <a:rect b="b" l="l" r="r" t="t"/>
              <a:pathLst>
                <a:path extrusionOk="0" h="845" w="883">
                  <a:moveTo>
                    <a:pt x="437" y="223"/>
                  </a:moveTo>
                  <a:cubicBezTo>
                    <a:pt x="518" y="264"/>
                    <a:pt x="593" y="311"/>
                    <a:pt x="601" y="412"/>
                  </a:cubicBezTo>
                  <a:cubicBezTo>
                    <a:pt x="606" y="501"/>
                    <a:pt x="539" y="553"/>
                    <a:pt x="456" y="557"/>
                  </a:cubicBezTo>
                  <a:cubicBezTo>
                    <a:pt x="452" y="558"/>
                    <a:pt x="449" y="558"/>
                    <a:pt x="445" y="558"/>
                  </a:cubicBezTo>
                  <a:cubicBezTo>
                    <a:pt x="374" y="558"/>
                    <a:pt x="307" y="516"/>
                    <a:pt x="297" y="442"/>
                  </a:cubicBezTo>
                  <a:cubicBezTo>
                    <a:pt x="289" y="369"/>
                    <a:pt x="348" y="255"/>
                    <a:pt x="420" y="233"/>
                  </a:cubicBezTo>
                  <a:cubicBezTo>
                    <a:pt x="427" y="229"/>
                    <a:pt x="431" y="225"/>
                    <a:pt x="437" y="223"/>
                  </a:cubicBezTo>
                  <a:close/>
                  <a:moveTo>
                    <a:pt x="516" y="1"/>
                  </a:moveTo>
                  <a:cubicBezTo>
                    <a:pt x="510" y="1"/>
                    <a:pt x="504" y="1"/>
                    <a:pt x="497" y="1"/>
                  </a:cubicBezTo>
                  <a:cubicBezTo>
                    <a:pt x="478" y="3"/>
                    <a:pt x="459" y="11"/>
                    <a:pt x="442" y="21"/>
                  </a:cubicBezTo>
                  <a:cubicBezTo>
                    <a:pt x="426" y="13"/>
                    <a:pt x="408" y="8"/>
                    <a:pt x="385" y="8"/>
                  </a:cubicBezTo>
                  <a:cubicBezTo>
                    <a:pt x="380" y="8"/>
                    <a:pt x="375" y="8"/>
                    <a:pt x="370" y="9"/>
                  </a:cubicBezTo>
                  <a:cubicBezTo>
                    <a:pt x="146" y="36"/>
                    <a:pt x="1" y="240"/>
                    <a:pt x="15" y="459"/>
                  </a:cubicBezTo>
                  <a:cubicBezTo>
                    <a:pt x="30" y="685"/>
                    <a:pt x="222" y="845"/>
                    <a:pt x="443" y="845"/>
                  </a:cubicBezTo>
                  <a:cubicBezTo>
                    <a:pt x="447" y="845"/>
                    <a:pt x="450" y="845"/>
                    <a:pt x="454" y="845"/>
                  </a:cubicBezTo>
                  <a:cubicBezTo>
                    <a:pt x="675" y="838"/>
                    <a:pt x="870" y="680"/>
                    <a:pt x="877" y="451"/>
                  </a:cubicBezTo>
                  <a:cubicBezTo>
                    <a:pt x="882" y="257"/>
                    <a:pt x="731" y="1"/>
                    <a:pt x="516" y="1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6" name="Google Shape;1616;p40"/>
            <p:cNvSpPr/>
            <p:nvPr/>
          </p:nvSpPr>
          <p:spPr>
            <a:xfrm>
              <a:off x="5160182" y="4015569"/>
              <a:ext cx="289252" cy="277118"/>
            </a:xfrm>
            <a:custGeom>
              <a:rect b="b" l="l" r="r" t="t"/>
              <a:pathLst>
                <a:path extrusionOk="0" h="845" w="882">
                  <a:moveTo>
                    <a:pt x="435" y="222"/>
                  </a:moveTo>
                  <a:cubicBezTo>
                    <a:pt x="516" y="263"/>
                    <a:pt x="591" y="310"/>
                    <a:pt x="600" y="411"/>
                  </a:cubicBezTo>
                  <a:cubicBezTo>
                    <a:pt x="606" y="499"/>
                    <a:pt x="538" y="553"/>
                    <a:pt x="454" y="556"/>
                  </a:cubicBezTo>
                  <a:cubicBezTo>
                    <a:pt x="450" y="557"/>
                    <a:pt x="447" y="557"/>
                    <a:pt x="444" y="557"/>
                  </a:cubicBezTo>
                  <a:cubicBezTo>
                    <a:pt x="372" y="557"/>
                    <a:pt x="305" y="515"/>
                    <a:pt x="296" y="441"/>
                  </a:cubicBezTo>
                  <a:cubicBezTo>
                    <a:pt x="287" y="368"/>
                    <a:pt x="347" y="254"/>
                    <a:pt x="418" y="232"/>
                  </a:cubicBezTo>
                  <a:cubicBezTo>
                    <a:pt x="425" y="228"/>
                    <a:pt x="429" y="226"/>
                    <a:pt x="435" y="222"/>
                  </a:cubicBezTo>
                  <a:close/>
                  <a:moveTo>
                    <a:pt x="518" y="1"/>
                  </a:moveTo>
                  <a:cubicBezTo>
                    <a:pt x="511" y="1"/>
                    <a:pt x="504" y="1"/>
                    <a:pt x="496" y="1"/>
                  </a:cubicBezTo>
                  <a:cubicBezTo>
                    <a:pt x="477" y="3"/>
                    <a:pt x="459" y="10"/>
                    <a:pt x="441" y="20"/>
                  </a:cubicBezTo>
                  <a:cubicBezTo>
                    <a:pt x="425" y="12"/>
                    <a:pt x="407" y="7"/>
                    <a:pt x="386" y="7"/>
                  </a:cubicBezTo>
                  <a:cubicBezTo>
                    <a:pt x="381" y="7"/>
                    <a:pt x="375" y="7"/>
                    <a:pt x="369" y="8"/>
                  </a:cubicBezTo>
                  <a:cubicBezTo>
                    <a:pt x="146" y="34"/>
                    <a:pt x="1" y="239"/>
                    <a:pt x="14" y="460"/>
                  </a:cubicBezTo>
                  <a:cubicBezTo>
                    <a:pt x="29" y="686"/>
                    <a:pt x="221" y="845"/>
                    <a:pt x="443" y="845"/>
                  </a:cubicBezTo>
                  <a:cubicBezTo>
                    <a:pt x="447" y="845"/>
                    <a:pt x="450" y="845"/>
                    <a:pt x="454" y="845"/>
                  </a:cubicBezTo>
                  <a:cubicBezTo>
                    <a:pt x="674" y="838"/>
                    <a:pt x="870" y="679"/>
                    <a:pt x="876" y="450"/>
                  </a:cubicBezTo>
                  <a:cubicBezTo>
                    <a:pt x="882" y="258"/>
                    <a:pt x="731" y="1"/>
                    <a:pt x="518" y="1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7" name="Google Shape;1617;p40"/>
            <p:cNvSpPr/>
            <p:nvPr/>
          </p:nvSpPr>
          <p:spPr>
            <a:xfrm>
              <a:off x="5902003" y="4056890"/>
              <a:ext cx="289252" cy="276790"/>
            </a:xfrm>
            <a:custGeom>
              <a:rect b="b" l="l" r="r" t="t"/>
              <a:pathLst>
                <a:path extrusionOk="0" h="844" w="882">
                  <a:moveTo>
                    <a:pt x="437" y="224"/>
                  </a:moveTo>
                  <a:cubicBezTo>
                    <a:pt x="517" y="264"/>
                    <a:pt x="593" y="311"/>
                    <a:pt x="600" y="413"/>
                  </a:cubicBezTo>
                  <a:cubicBezTo>
                    <a:pt x="605" y="500"/>
                    <a:pt x="538" y="553"/>
                    <a:pt x="454" y="557"/>
                  </a:cubicBezTo>
                  <a:cubicBezTo>
                    <a:pt x="452" y="558"/>
                    <a:pt x="449" y="558"/>
                    <a:pt x="447" y="558"/>
                  </a:cubicBezTo>
                  <a:cubicBezTo>
                    <a:pt x="375" y="558"/>
                    <a:pt x="307" y="516"/>
                    <a:pt x="297" y="443"/>
                  </a:cubicBezTo>
                  <a:cubicBezTo>
                    <a:pt x="288" y="370"/>
                    <a:pt x="348" y="257"/>
                    <a:pt x="420" y="233"/>
                  </a:cubicBezTo>
                  <a:cubicBezTo>
                    <a:pt x="426" y="231"/>
                    <a:pt x="429" y="226"/>
                    <a:pt x="437" y="224"/>
                  </a:cubicBezTo>
                  <a:close/>
                  <a:moveTo>
                    <a:pt x="515" y="1"/>
                  </a:moveTo>
                  <a:cubicBezTo>
                    <a:pt x="509" y="1"/>
                    <a:pt x="502" y="1"/>
                    <a:pt x="496" y="1"/>
                  </a:cubicBezTo>
                  <a:cubicBezTo>
                    <a:pt x="476" y="3"/>
                    <a:pt x="458" y="11"/>
                    <a:pt x="442" y="21"/>
                  </a:cubicBezTo>
                  <a:cubicBezTo>
                    <a:pt x="425" y="13"/>
                    <a:pt x="406" y="7"/>
                    <a:pt x="383" y="7"/>
                  </a:cubicBezTo>
                  <a:cubicBezTo>
                    <a:pt x="379" y="7"/>
                    <a:pt x="374" y="7"/>
                    <a:pt x="370" y="8"/>
                  </a:cubicBezTo>
                  <a:cubicBezTo>
                    <a:pt x="146" y="34"/>
                    <a:pt x="0" y="239"/>
                    <a:pt x="15" y="460"/>
                  </a:cubicBezTo>
                  <a:cubicBezTo>
                    <a:pt x="29" y="684"/>
                    <a:pt x="219" y="844"/>
                    <a:pt x="441" y="844"/>
                  </a:cubicBezTo>
                  <a:cubicBezTo>
                    <a:pt x="445" y="844"/>
                    <a:pt x="449" y="844"/>
                    <a:pt x="453" y="844"/>
                  </a:cubicBezTo>
                  <a:cubicBezTo>
                    <a:pt x="675" y="837"/>
                    <a:pt x="870" y="678"/>
                    <a:pt x="876" y="449"/>
                  </a:cubicBezTo>
                  <a:cubicBezTo>
                    <a:pt x="881" y="257"/>
                    <a:pt x="731" y="1"/>
                    <a:pt x="515" y="1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8" name="Google Shape;1618;p40"/>
            <p:cNvSpPr/>
            <p:nvPr/>
          </p:nvSpPr>
          <p:spPr>
            <a:xfrm>
              <a:off x="1534706" y="2983841"/>
              <a:ext cx="289252" cy="277118"/>
            </a:xfrm>
            <a:custGeom>
              <a:rect b="b" l="l" r="r" t="t"/>
              <a:pathLst>
                <a:path extrusionOk="0" h="845" w="882">
                  <a:moveTo>
                    <a:pt x="437" y="223"/>
                  </a:moveTo>
                  <a:cubicBezTo>
                    <a:pt x="517" y="263"/>
                    <a:pt x="593" y="310"/>
                    <a:pt x="600" y="411"/>
                  </a:cubicBezTo>
                  <a:cubicBezTo>
                    <a:pt x="605" y="501"/>
                    <a:pt x="538" y="553"/>
                    <a:pt x="454" y="557"/>
                  </a:cubicBezTo>
                  <a:cubicBezTo>
                    <a:pt x="451" y="557"/>
                    <a:pt x="448" y="557"/>
                    <a:pt x="444" y="557"/>
                  </a:cubicBezTo>
                  <a:cubicBezTo>
                    <a:pt x="374" y="557"/>
                    <a:pt x="307" y="516"/>
                    <a:pt x="297" y="441"/>
                  </a:cubicBezTo>
                  <a:cubicBezTo>
                    <a:pt x="288" y="369"/>
                    <a:pt x="348" y="255"/>
                    <a:pt x="419" y="232"/>
                  </a:cubicBezTo>
                  <a:cubicBezTo>
                    <a:pt x="426" y="229"/>
                    <a:pt x="429" y="225"/>
                    <a:pt x="437" y="223"/>
                  </a:cubicBezTo>
                  <a:close/>
                  <a:moveTo>
                    <a:pt x="515" y="0"/>
                  </a:moveTo>
                  <a:cubicBezTo>
                    <a:pt x="509" y="0"/>
                    <a:pt x="502" y="1"/>
                    <a:pt x="496" y="1"/>
                  </a:cubicBezTo>
                  <a:cubicBezTo>
                    <a:pt x="477" y="3"/>
                    <a:pt x="458" y="10"/>
                    <a:pt x="442" y="21"/>
                  </a:cubicBezTo>
                  <a:cubicBezTo>
                    <a:pt x="426" y="13"/>
                    <a:pt x="409" y="8"/>
                    <a:pt x="388" y="8"/>
                  </a:cubicBezTo>
                  <a:cubicBezTo>
                    <a:pt x="382" y="8"/>
                    <a:pt x="376" y="8"/>
                    <a:pt x="370" y="9"/>
                  </a:cubicBezTo>
                  <a:cubicBezTo>
                    <a:pt x="146" y="35"/>
                    <a:pt x="0" y="240"/>
                    <a:pt x="15" y="461"/>
                  </a:cubicBezTo>
                  <a:cubicBezTo>
                    <a:pt x="29" y="685"/>
                    <a:pt x="219" y="845"/>
                    <a:pt x="439" y="845"/>
                  </a:cubicBezTo>
                  <a:cubicBezTo>
                    <a:pt x="443" y="845"/>
                    <a:pt x="448" y="844"/>
                    <a:pt x="453" y="844"/>
                  </a:cubicBezTo>
                  <a:cubicBezTo>
                    <a:pt x="675" y="839"/>
                    <a:pt x="870" y="680"/>
                    <a:pt x="876" y="451"/>
                  </a:cubicBezTo>
                  <a:cubicBezTo>
                    <a:pt x="881" y="256"/>
                    <a:pt x="731" y="0"/>
                    <a:pt x="515" y="0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9" name="Google Shape;1619;p40"/>
            <p:cNvSpPr/>
            <p:nvPr/>
          </p:nvSpPr>
          <p:spPr>
            <a:xfrm>
              <a:off x="2276855" y="3025491"/>
              <a:ext cx="289252" cy="277118"/>
            </a:xfrm>
            <a:custGeom>
              <a:rect b="b" l="l" r="r" t="t"/>
              <a:pathLst>
                <a:path extrusionOk="0" h="845" w="882">
                  <a:moveTo>
                    <a:pt x="435" y="223"/>
                  </a:moveTo>
                  <a:cubicBezTo>
                    <a:pt x="516" y="263"/>
                    <a:pt x="591" y="310"/>
                    <a:pt x="600" y="412"/>
                  </a:cubicBezTo>
                  <a:cubicBezTo>
                    <a:pt x="606" y="499"/>
                    <a:pt x="537" y="553"/>
                    <a:pt x="454" y="558"/>
                  </a:cubicBezTo>
                  <a:cubicBezTo>
                    <a:pt x="451" y="558"/>
                    <a:pt x="449" y="558"/>
                    <a:pt x="446" y="558"/>
                  </a:cubicBezTo>
                  <a:cubicBezTo>
                    <a:pt x="375" y="558"/>
                    <a:pt x="307" y="517"/>
                    <a:pt x="297" y="441"/>
                  </a:cubicBezTo>
                  <a:cubicBezTo>
                    <a:pt x="287" y="369"/>
                    <a:pt x="347" y="256"/>
                    <a:pt x="418" y="232"/>
                  </a:cubicBezTo>
                  <a:cubicBezTo>
                    <a:pt x="425" y="230"/>
                    <a:pt x="429" y="226"/>
                    <a:pt x="435" y="223"/>
                  </a:cubicBezTo>
                  <a:close/>
                  <a:moveTo>
                    <a:pt x="515" y="0"/>
                  </a:moveTo>
                  <a:cubicBezTo>
                    <a:pt x="509" y="0"/>
                    <a:pt x="503" y="1"/>
                    <a:pt x="497" y="1"/>
                  </a:cubicBezTo>
                  <a:cubicBezTo>
                    <a:pt x="477" y="2"/>
                    <a:pt x="459" y="9"/>
                    <a:pt x="441" y="20"/>
                  </a:cubicBezTo>
                  <a:cubicBezTo>
                    <a:pt x="426" y="11"/>
                    <a:pt x="408" y="6"/>
                    <a:pt x="386" y="6"/>
                  </a:cubicBezTo>
                  <a:cubicBezTo>
                    <a:pt x="381" y="6"/>
                    <a:pt x="376" y="7"/>
                    <a:pt x="371" y="7"/>
                  </a:cubicBezTo>
                  <a:cubicBezTo>
                    <a:pt x="147" y="33"/>
                    <a:pt x="1" y="238"/>
                    <a:pt x="13" y="459"/>
                  </a:cubicBezTo>
                  <a:cubicBezTo>
                    <a:pt x="27" y="686"/>
                    <a:pt x="220" y="844"/>
                    <a:pt x="442" y="844"/>
                  </a:cubicBezTo>
                  <a:cubicBezTo>
                    <a:pt x="446" y="844"/>
                    <a:pt x="449" y="844"/>
                    <a:pt x="453" y="844"/>
                  </a:cubicBezTo>
                  <a:cubicBezTo>
                    <a:pt x="674" y="839"/>
                    <a:pt x="869" y="679"/>
                    <a:pt x="876" y="450"/>
                  </a:cubicBezTo>
                  <a:cubicBezTo>
                    <a:pt x="882" y="256"/>
                    <a:pt x="730" y="0"/>
                    <a:pt x="515" y="0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0" name="Google Shape;1620;p40"/>
            <p:cNvSpPr/>
            <p:nvPr/>
          </p:nvSpPr>
          <p:spPr>
            <a:xfrm>
              <a:off x="1440257" y="3713856"/>
              <a:ext cx="289252" cy="277118"/>
            </a:xfrm>
            <a:custGeom>
              <a:rect b="b" l="l" r="r" t="t"/>
              <a:pathLst>
                <a:path extrusionOk="0" h="845" w="882">
                  <a:moveTo>
                    <a:pt x="436" y="222"/>
                  </a:moveTo>
                  <a:cubicBezTo>
                    <a:pt x="517" y="262"/>
                    <a:pt x="592" y="309"/>
                    <a:pt x="601" y="411"/>
                  </a:cubicBezTo>
                  <a:cubicBezTo>
                    <a:pt x="606" y="500"/>
                    <a:pt x="538" y="553"/>
                    <a:pt x="455" y="557"/>
                  </a:cubicBezTo>
                  <a:cubicBezTo>
                    <a:pt x="452" y="557"/>
                    <a:pt x="450" y="557"/>
                    <a:pt x="447" y="557"/>
                  </a:cubicBezTo>
                  <a:cubicBezTo>
                    <a:pt x="376" y="557"/>
                    <a:pt x="308" y="516"/>
                    <a:pt x="298" y="440"/>
                  </a:cubicBezTo>
                  <a:cubicBezTo>
                    <a:pt x="288" y="368"/>
                    <a:pt x="348" y="255"/>
                    <a:pt x="420" y="231"/>
                  </a:cubicBezTo>
                  <a:cubicBezTo>
                    <a:pt x="426" y="229"/>
                    <a:pt x="430" y="225"/>
                    <a:pt x="436" y="222"/>
                  </a:cubicBezTo>
                  <a:close/>
                  <a:moveTo>
                    <a:pt x="517" y="0"/>
                  </a:moveTo>
                  <a:cubicBezTo>
                    <a:pt x="510" y="0"/>
                    <a:pt x="503" y="1"/>
                    <a:pt x="497" y="1"/>
                  </a:cubicBezTo>
                  <a:cubicBezTo>
                    <a:pt x="477" y="2"/>
                    <a:pt x="459" y="10"/>
                    <a:pt x="441" y="21"/>
                  </a:cubicBezTo>
                  <a:cubicBezTo>
                    <a:pt x="425" y="13"/>
                    <a:pt x="405" y="7"/>
                    <a:pt x="381" y="7"/>
                  </a:cubicBezTo>
                  <a:cubicBezTo>
                    <a:pt x="378" y="7"/>
                    <a:pt x="374" y="7"/>
                    <a:pt x="371" y="7"/>
                  </a:cubicBezTo>
                  <a:cubicBezTo>
                    <a:pt x="147" y="33"/>
                    <a:pt x="1" y="239"/>
                    <a:pt x="16" y="459"/>
                  </a:cubicBezTo>
                  <a:cubicBezTo>
                    <a:pt x="29" y="685"/>
                    <a:pt x="221" y="845"/>
                    <a:pt x="443" y="845"/>
                  </a:cubicBezTo>
                  <a:cubicBezTo>
                    <a:pt x="447" y="845"/>
                    <a:pt x="450" y="845"/>
                    <a:pt x="454" y="844"/>
                  </a:cubicBezTo>
                  <a:cubicBezTo>
                    <a:pt x="675" y="838"/>
                    <a:pt x="870" y="679"/>
                    <a:pt x="877" y="450"/>
                  </a:cubicBezTo>
                  <a:cubicBezTo>
                    <a:pt x="882" y="256"/>
                    <a:pt x="731" y="0"/>
                    <a:pt x="517" y="0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1" name="Google Shape;1621;p40"/>
            <p:cNvSpPr/>
            <p:nvPr/>
          </p:nvSpPr>
          <p:spPr>
            <a:xfrm>
              <a:off x="2183061" y="3755177"/>
              <a:ext cx="288596" cy="277118"/>
            </a:xfrm>
            <a:custGeom>
              <a:rect b="b" l="l" r="r" t="t"/>
              <a:pathLst>
                <a:path extrusionOk="0" h="845" w="880">
                  <a:moveTo>
                    <a:pt x="434" y="222"/>
                  </a:moveTo>
                  <a:cubicBezTo>
                    <a:pt x="515" y="262"/>
                    <a:pt x="590" y="309"/>
                    <a:pt x="597" y="411"/>
                  </a:cubicBezTo>
                  <a:cubicBezTo>
                    <a:pt x="604" y="500"/>
                    <a:pt x="536" y="553"/>
                    <a:pt x="452" y="557"/>
                  </a:cubicBezTo>
                  <a:cubicBezTo>
                    <a:pt x="450" y="557"/>
                    <a:pt x="447" y="557"/>
                    <a:pt x="444" y="557"/>
                  </a:cubicBezTo>
                  <a:cubicBezTo>
                    <a:pt x="372" y="557"/>
                    <a:pt x="304" y="517"/>
                    <a:pt x="294" y="441"/>
                  </a:cubicBezTo>
                  <a:cubicBezTo>
                    <a:pt x="285" y="369"/>
                    <a:pt x="345" y="255"/>
                    <a:pt x="417" y="231"/>
                  </a:cubicBezTo>
                  <a:cubicBezTo>
                    <a:pt x="423" y="229"/>
                    <a:pt x="427" y="225"/>
                    <a:pt x="434" y="222"/>
                  </a:cubicBezTo>
                  <a:close/>
                  <a:moveTo>
                    <a:pt x="515" y="0"/>
                  </a:moveTo>
                  <a:cubicBezTo>
                    <a:pt x="509" y="0"/>
                    <a:pt x="502" y="1"/>
                    <a:pt x="495" y="1"/>
                  </a:cubicBezTo>
                  <a:cubicBezTo>
                    <a:pt x="475" y="2"/>
                    <a:pt x="458" y="10"/>
                    <a:pt x="440" y="21"/>
                  </a:cubicBezTo>
                  <a:cubicBezTo>
                    <a:pt x="423" y="13"/>
                    <a:pt x="403" y="7"/>
                    <a:pt x="379" y="7"/>
                  </a:cubicBezTo>
                  <a:cubicBezTo>
                    <a:pt x="376" y="7"/>
                    <a:pt x="372" y="7"/>
                    <a:pt x="368" y="7"/>
                  </a:cubicBezTo>
                  <a:cubicBezTo>
                    <a:pt x="144" y="33"/>
                    <a:pt x="1" y="239"/>
                    <a:pt x="13" y="459"/>
                  </a:cubicBezTo>
                  <a:cubicBezTo>
                    <a:pt x="27" y="685"/>
                    <a:pt x="219" y="845"/>
                    <a:pt x="442" y="845"/>
                  </a:cubicBezTo>
                  <a:cubicBezTo>
                    <a:pt x="445" y="845"/>
                    <a:pt x="449" y="844"/>
                    <a:pt x="452" y="844"/>
                  </a:cubicBezTo>
                  <a:cubicBezTo>
                    <a:pt x="673" y="838"/>
                    <a:pt x="869" y="679"/>
                    <a:pt x="875" y="449"/>
                  </a:cubicBezTo>
                  <a:cubicBezTo>
                    <a:pt x="879" y="257"/>
                    <a:pt x="729" y="0"/>
                    <a:pt x="515" y="0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22" name="Google Shape;1622;p40"/>
          <p:cNvSpPr txBox="1"/>
          <p:nvPr/>
        </p:nvSpPr>
        <p:spPr>
          <a:xfrm>
            <a:off x="2226900" y="1145575"/>
            <a:ext cx="5607900" cy="2031900"/>
          </a:xfrm>
          <a:prstGeom prst="rect">
            <a:avLst/>
          </a:prstGeom>
          <a:noFill/>
          <a:ln cap="flat" cmpd="sng" w="2857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N</a:t>
            </a:r>
            <a:r>
              <a:rPr b="1" lang="en" sz="2400"/>
              <a:t>o siempre se tienen en cuenta síntomas o factores de riesgo del paciente los cuales son relevantes para la detección de la enfermedad del corazón.</a:t>
            </a:r>
            <a:endParaRPr b="1" sz="2400"/>
          </a:p>
        </p:txBody>
      </p:sp>
      <p:pic>
        <p:nvPicPr>
          <p:cNvPr id="1623" name="Google Shape;162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95585" y="3460625"/>
            <a:ext cx="2124641" cy="119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7" name="Shape 1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28" name="Google Shape;1628;p41"/>
          <p:cNvCxnSpPr>
            <a:endCxn id="1629" idx="2"/>
          </p:cNvCxnSpPr>
          <p:nvPr/>
        </p:nvCxnSpPr>
        <p:spPr>
          <a:xfrm rot="10800000">
            <a:off x="1060750" y="2406525"/>
            <a:ext cx="1500" cy="2661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30" name="Google Shape;1630;p41"/>
          <p:cNvSpPr txBox="1"/>
          <p:nvPr>
            <p:ph type="title"/>
          </p:nvPr>
        </p:nvSpPr>
        <p:spPr>
          <a:xfrm>
            <a:off x="105100" y="46550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Fases de un proyecto de Machine Learning</a:t>
            </a:r>
            <a:endParaRPr/>
          </a:p>
        </p:txBody>
      </p:sp>
      <p:sp>
        <p:nvSpPr>
          <p:cNvPr id="1631" name="Google Shape;1631;p41"/>
          <p:cNvSpPr/>
          <p:nvPr/>
        </p:nvSpPr>
        <p:spPr>
          <a:xfrm>
            <a:off x="463763" y="2672625"/>
            <a:ext cx="1283100" cy="126300"/>
          </a:xfrm>
          <a:prstGeom prst="roundRect">
            <a:avLst>
              <a:gd fmla="val 16667" name="adj"/>
            </a:avLst>
          </a:prstGeom>
          <a:solidFill>
            <a:srgbClr val="FF9900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2" name="Google Shape;1632;p41"/>
          <p:cNvSpPr/>
          <p:nvPr/>
        </p:nvSpPr>
        <p:spPr>
          <a:xfrm>
            <a:off x="1615423" y="2672625"/>
            <a:ext cx="1283100" cy="1263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3" name="Google Shape;1633;p41"/>
          <p:cNvSpPr/>
          <p:nvPr/>
        </p:nvSpPr>
        <p:spPr>
          <a:xfrm>
            <a:off x="2789112" y="2672625"/>
            <a:ext cx="1283100" cy="1263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4" name="Google Shape;1634;p41"/>
          <p:cNvSpPr/>
          <p:nvPr/>
        </p:nvSpPr>
        <p:spPr>
          <a:xfrm>
            <a:off x="3945836" y="2672625"/>
            <a:ext cx="1283100" cy="126300"/>
          </a:xfrm>
          <a:prstGeom prst="roundRect">
            <a:avLst>
              <a:gd fmla="val 16667" name="adj"/>
            </a:avLst>
          </a:prstGeom>
          <a:solidFill>
            <a:srgbClr val="F6B26B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5" name="Google Shape;1635;p41"/>
          <p:cNvSpPr/>
          <p:nvPr/>
        </p:nvSpPr>
        <p:spPr>
          <a:xfrm>
            <a:off x="5114461" y="2672625"/>
            <a:ext cx="1283100" cy="126300"/>
          </a:xfrm>
          <a:prstGeom prst="roundRect">
            <a:avLst>
              <a:gd fmla="val 16667" name="adj"/>
            </a:avLst>
          </a:prstGeom>
          <a:solidFill>
            <a:srgbClr val="E69138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6" name="Google Shape;1636;p41"/>
          <p:cNvSpPr txBox="1"/>
          <p:nvPr>
            <p:ph idx="4294967295" type="title"/>
          </p:nvPr>
        </p:nvSpPr>
        <p:spPr>
          <a:xfrm>
            <a:off x="306850" y="2990650"/>
            <a:ext cx="15078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Definir objetivo</a:t>
            </a:r>
            <a:endParaRPr sz="2000"/>
          </a:p>
        </p:txBody>
      </p:sp>
      <p:grpSp>
        <p:nvGrpSpPr>
          <p:cNvPr id="1637" name="Google Shape;1637;p41"/>
          <p:cNvGrpSpPr/>
          <p:nvPr/>
        </p:nvGrpSpPr>
        <p:grpSpPr>
          <a:xfrm>
            <a:off x="8193159" y="1204192"/>
            <a:ext cx="155525" cy="152159"/>
            <a:chOff x="3679086" y="979362"/>
            <a:chExt cx="222401" cy="217587"/>
          </a:xfrm>
        </p:grpSpPr>
        <p:sp>
          <p:nvSpPr>
            <p:cNvPr id="1638" name="Google Shape;1638;p41"/>
            <p:cNvSpPr/>
            <p:nvPr/>
          </p:nvSpPr>
          <p:spPr>
            <a:xfrm>
              <a:off x="3679086" y="979362"/>
              <a:ext cx="222401" cy="217587"/>
            </a:xfrm>
            <a:custGeom>
              <a:rect b="b" l="l" r="r" t="t"/>
              <a:pathLst>
                <a:path extrusionOk="0" h="6960" w="7114">
                  <a:moveTo>
                    <a:pt x="3557" y="551"/>
                  </a:moveTo>
                  <a:cubicBezTo>
                    <a:pt x="4422" y="551"/>
                    <a:pt x="5201" y="909"/>
                    <a:pt x="5750" y="1481"/>
                  </a:cubicBezTo>
                  <a:cubicBezTo>
                    <a:pt x="4011" y="2042"/>
                    <a:pt x="2239" y="2666"/>
                    <a:pt x="555" y="3386"/>
                  </a:cubicBezTo>
                  <a:cubicBezTo>
                    <a:pt x="605" y="1816"/>
                    <a:pt x="1930" y="551"/>
                    <a:pt x="3557" y="551"/>
                  </a:cubicBezTo>
                  <a:close/>
                  <a:moveTo>
                    <a:pt x="5985" y="1762"/>
                  </a:moveTo>
                  <a:cubicBezTo>
                    <a:pt x="6047" y="1844"/>
                    <a:pt x="6105" y="1928"/>
                    <a:pt x="6159" y="2017"/>
                  </a:cubicBezTo>
                  <a:cubicBezTo>
                    <a:pt x="6196" y="2162"/>
                    <a:pt x="6225" y="2307"/>
                    <a:pt x="6247" y="2452"/>
                  </a:cubicBezTo>
                  <a:cubicBezTo>
                    <a:pt x="4406" y="3053"/>
                    <a:pt x="2528" y="3728"/>
                    <a:pt x="720" y="4441"/>
                  </a:cubicBezTo>
                  <a:cubicBezTo>
                    <a:pt x="637" y="4215"/>
                    <a:pt x="583" y="3978"/>
                    <a:pt x="560" y="3733"/>
                  </a:cubicBezTo>
                  <a:cubicBezTo>
                    <a:pt x="2388" y="3182"/>
                    <a:pt x="4224" y="2484"/>
                    <a:pt x="5985" y="1762"/>
                  </a:cubicBezTo>
                  <a:close/>
                  <a:moveTo>
                    <a:pt x="6282" y="2770"/>
                  </a:moveTo>
                  <a:cubicBezTo>
                    <a:pt x="6359" y="3910"/>
                    <a:pt x="5890" y="4958"/>
                    <a:pt x="4651" y="5532"/>
                  </a:cubicBezTo>
                  <a:cubicBezTo>
                    <a:pt x="4228" y="5728"/>
                    <a:pt x="3791" y="5819"/>
                    <a:pt x="3361" y="5819"/>
                  </a:cubicBezTo>
                  <a:cubicBezTo>
                    <a:pt x="2438" y="5819"/>
                    <a:pt x="1544" y="5402"/>
                    <a:pt x="877" y="4717"/>
                  </a:cubicBezTo>
                  <a:cubicBezTo>
                    <a:pt x="2702" y="4266"/>
                    <a:pt x="4604" y="3582"/>
                    <a:pt x="6282" y="2770"/>
                  </a:cubicBezTo>
                  <a:close/>
                  <a:moveTo>
                    <a:pt x="6549" y="3766"/>
                  </a:moveTo>
                  <a:lnTo>
                    <a:pt x="6549" y="3766"/>
                  </a:lnTo>
                  <a:cubicBezTo>
                    <a:pt x="6401" y="5249"/>
                    <a:pt x="5115" y="6411"/>
                    <a:pt x="3557" y="6411"/>
                  </a:cubicBezTo>
                  <a:cubicBezTo>
                    <a:pt x="2776" y="6411"/>
                    <a:pt x="2065" y="6117"/>
                    <a:pt x="1531" y="5639"/>
                  </a:cubicBezTo>
                  <a:lnTo>
                    <a:pt x="1531" y="5639"/>
                  </a:lnTo>
                  <a:cubicBezTo>
                    <a:pt x="2085" y="5984"/>
                    <a:pt x="2718" y="6177"/>
                    <a:pt x="3368" y="6177"/>
                  </a:cubicBezTo>
                  <a:cubicBezTo>
                    <a:pt x="3847" y="6177"/>
                    <a:pt x="4335" y="6072"/>
                    <a:pt x="4807" y="5845"/>
                  </a:cubicBezTo>
                  <a:cubicBezTo>
                    <a:pt x="5635" y="5447"/>
                    <a:pt x="6277" y="4653"/>
                    <a:pt x="6549" y="3766"/>
                  </a:cubicBezTo>
                  <a:close/>
                  <a:moveTo>
                    <a:pt x="3557" y="1"/>
                  </a:moveTo>
                  <a:cubicBezTo>
                    <a:pt x="1595" y="1"/>
                    <a:pt x="0" y="1562"/>
                    <a:pt x="0" y="3480"/>
                  </a:cubicBezTo>
                  <a:cubicBezTo>
                    <a:pt x="0" y="5398"/>
                    <a:pt x="1595" y="6959"/>
                    <a:pt x="3557" y="6959"/>
                  </a:cubicBezTo>
                  <a:cubicBezTo>
                    <a:pt x="5519" y="6959"/>
                    <a:pt x="7114" y="5398"/>
                    <a:pt x="7114" y="3480"/>
                  </a:cubicBezTo>
                  <a:cubicBezTo>
                    <a:pt x="7113" y="1562"/>
                    <a:pt x="5517" y="1"/>
                    <a:pt x="35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9" name="Google Shape;1639;p41"/>
            <p:cNvSpPr/>
            <p:nvPr/>
          </p:nvSpPr>
          <p:spPr>
            <a:xfrm>
              <a:off x="3696405" y="996556"/>
              <a:ext cx="162409" cy="88660"/>
            </a:xfrm>
            <a:custGeom>
              <a:rect b="b" l="l" r="r" t="t"/>
              <a:pathLst>
                <a:path extrusionOk="0" h="2836" w="5195">
                  <a:moveTo>
                    <a:pt x="3003" y="1"/>
                  </a:moveTo>
                  <a:cubicBezTo>
                    <a:pt x="1378" y="1"/>
                    <a:pt x="52" y="1264"/>
                    <a:pt x="0" y="2836"/>
                  </a:cubicBezTo>
                  <a:lnTo>
                    <a:pt x="0" y="2836"/>
                  </a:lnTo>
                  <a:cubicBezTo>
                    <a:pt x="1683" y="2117"/>
                    <a:pt x="3457" y="1492"/>
                    <a:pt x="5195" y="933"/>
                  </a:cubicBezTo>
                  <a:cubicBezTo>
                    <a:pt x="4647" y="361"/>
                    <a:pt x="3867" y="1"/>
                    <a:pt x="300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0" name="Google Shape;1640;p41"/>
            <p:cNvSpPr/>
            <p:nvPr/>
          </p:nvSpPr>
          <p:spPr>
            <a:xfrm>
              <a:off x="3706471" y="1065988"/>
              <a:ext cx="171412" cy="95319"/>
            </a:xfrm>
            <a:custGeom>
              <a:rect b="b" l="l" r="r" t="t"/>
              <a:pathLst>
                <a:path extrusionOk="0" h="3049" w="5483">
                  <a:moveTo>
                    <a:pt x="5406" y="1"/>
                  </a:moveTo>
                  <a:lnTo>
                    <a:pt x="5406" y="1"/>
                  </a:lnTo>
                  <a:cubicBezTo>
                    <a:pt x="3728" y="812"/>
                    <a:pt x="1826" y="1497"/>
                    <a:pt x="1" y="1947"/>
                  </a:cubicBezTo>
                  <a:cubicBezTo>
                    <a:pt x="669" y="2632"/>
                    <a:pt x="1563" y="3048"/>
                    <a:pt x="2487" y="3048"/>
                  </a:cubicBezTo>
                  <a:cubicBezTo>
                    <a:pt x="2916" y="3048"/>
                    <a:pt x="3352" y="2958"/>
                    <a:pt x="3775" y="2763"/>
                  </a:cubicBezTo>
                  <a:cubicBezTo>
                    <a:pt x="5014" y="2189"/>
                    <a:pt x="5483" y="1140"/>
                    <a:pt x="540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1" name="Google Shape;1641;p41"/>
            <p:cNvSpPr/>
            <p:nvPr/>
          </p:nvSpPr>
          <p:spPr>
            <a:xfrm>
              <a:off x="3696561" y="1034414"/>
              <a:ext cx="177759" cy="83783"/>
            </a:xfrm>
            <a:custGeom>
              <a:rect b="b" l="l" r="r" t="t"/>
              <a:pathLst>
                <a:path extrusionOk="0" h="2680" w="5686">
                  <a:moveTo>
                    <a:pt x="5425" y="1"/>
                  </a:moveTo>
                  <a:cubicBezTo>
                    <a:pt x="3664" y="723"/>
                    <a:pt x="1828" y="1421"/>
                    <a:pt x="0" y="1972"/>
                  </a:cubicBezTo>
                  <a:cubicBezTo>
                    <a:pt x="22" y="2217"/>
                    <a:pt x="77" y="2455"/>
                    <a:pt x="158" y="2680"/>
                  </a:cubicBezTo>
                  <a:cubicBezTo>
                    <a:pt x="1967" y="1968"/>
                    <a:pt x="3843" y="1292"/>
                    <a:pt x="5685" y="691"/>
                  </a:cubicBezTo>
                  <a:cubicBezTo>
                    <a:pt x="5665" y="546"/>
                    <a:pt x="5637" y="401"/>
                    <a:pt x="5598" y="256"/>
                  </a:cubicBezTo>
                  <a:cubicBezTo>
                    <a:pt x="5546" y="167"/>
                    <a:pt x="5488" y="83"/>
                    <a:pt x="542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2" name="Google Shape;1642;p41"/>
            <p:cNvSpPr/>
            <p:nvPr/>
          </p:nvSpPr>
          <p:spPr>
            <a:xfrm>
              <a:off x="3726916" y="1097125"/>
              <a:ext cx="156906" cy="82658"/>
            </a:xfrm>
            <a:custGeom>
              <a:rect b="b" l="l" r="r" t="t"/>
              <a:pathLst>
                <a:path extrusionOk="0" h="2644" w="5019">
                  <a:moveTo>
                    <a:pt x="5018" y="1"/>
                  </a:moveTo>
                  <a:lnTo>
                    <a:pt x="5018" y="1"/>
                  </a:lnTo>
                  <a:cubicBezTo>
                    <a:pt x="4747" y="886"/>
                    <a:pt x="4104" y="1680"/>
                    <a:pt x="3277" y="2078"/>
                  </a:cubicBezTo>
                  <a:cubicBezTo>
                    <a:pt x="2805" y="2305"/>
                    <a:pt x="2317" y="2410"/>
                    <a:pt x="1838" y="2410"/>
                  </a:cubicBezTo>
                  <a:cubicBezTo>
                    <a:pt x="1188" y="2410"/>
                    <a:pt x="555" y="2217"/>
                    <a:pt x="1" y="1872"/>
                  </a:cubicBezTo>
                  <a:lnTo>
                    <a:pt x="1" y="1872"/>
                  </a:lnTo>
                  <a:cubicBezTo>
                    <a:pt x="535" y="2350"/>
                    <a:pt x="1246" y="2644"/>
                    <a:pt x="2027" y="2644"/>
                  </a:cubicBezTo>
                  <a:cubicBezTo>
                    <a:pt x="3586" y="2644"/>
                    <a:pt x="4871" y="1482"/>
                    <a:pt x="501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43" name="Google Shape;1643;p41"/>
          <p:cNvGrpSpPr/>
          <p:nvPr/>
        </p:nvGrpSpPr>
        <p:grpSpPr>
          <a:xfrm rot="2700000">
            <a:off x="8591673" y="917377"/>
            <a:ext cx="203439" cy="327136"/>
            <a:chOff x="4140725" y="520912"/>
            <a:chExt cx="175945" cy="282926"/>
          </a:xfrm>
        </p:grpSpPr>
        <p:sp>
          <p:nvSpPr>
            <p:cNvPr id="1644" name="Google Shape;1644;p41"/>
            <p:cNvSpPr/>
            <p:nvPr/>
          </p:nvSpPr>
          <p:spPr>
            <a:xfrm>
              <a:off x="4195745" y="753342"/>
              <a:ext cx="27292" cy="25635"/>
            </a:xfrm>
            <a:custGeom>
              <a:rect b="b" l="l" r="r" t="t"/>
              <a:pathLst>
                <a:path extrusionOk="0" h="820" w="873">
                  <a:moveTo>
                    <a:pt x="531" y="181"/>
                  </a:moveTo>
                  <a:cubicBezTo>
                    <a:pt x="592" y="235"/>
                    <a:pt x="653" y="290"/>
                    <a:pt x="719" y="336"/>
                  </a:cubicBezTo>
                  <a:cubicBezTo>
                    <a:pt x="640" y="414"/>
                    <a:pt x="572" y="506"/>
                    <a:pt x="483" y="577"/>
                  </a:cubicBezTo>
                  <a:cubicBezTo>
                    <a:pt x="439" y="611"/>
                    <a:pt x="348" y="655"/>
                    <a:pt x="275" y="655"/>
                  </a:cubicBezTo>
                  <a:cubicBezTo>
                    <a:pt x="218" y="655"/>
                    <a:pt x="171" y="628"/>
                    <a:pt x="167" y="549"/>
                  </a:cubicBezTo>
                  <a:cubicBezTo>
                    <a:pt x="167" y="537"/>
                    <a:pt x="165" y="529"/>
                    <a:pt x="161" y="519"/>
                  </a:cubicBezTo>
                  <a:cubicBezTo>
                    <a:pt x="300" y="426"/>
                    <a:pt x="421" y="306"/>
                    <a:pt x="531" y="181"/>
                  </a:cubicBezTo>
                  <a:close/>
                  <a:moveTo>
                    <a:pt x="533" y="0"/>
                  </a:moveTo>
                  <a:cubicBezTo>
                    <a:pt x="507" y="0"/>
                    <a:pt x="480" y="17"/>
                    <a:pt x="466" y="36"/>
                  </a:cubicBezTo>
                  <a:cubicBezTo>
                    <a:pt x="336" y="199"/>
                    <a:pt x="177" y="333"/>
                    <a:pt x="39" y="486"/>
                  </a:cubicBezTo>
                  <a:cubicBezTo>
                    <a:pt x="24" y="499"/>
                    <a:pt x="21" y="518"/>
                    <a:pt x="25" y="534"/>
                  </a:cubicBezTo>
                  <a:cubicBezTo>
                    <a:pt x="24" y="537"/>
                    <a:pt x="23" y="540"/>
                    <a:pt x="21" y="545"/>
                  </a:cubicBezTo>
                  <a:cubicBezTo>
                    <a:pt x="1" y="712"/>
                    <a:pt x="156" y="819"/>
                    <a:pt x="307" y="819"/>
                  </a:cubicBezTo>
                  <a:cubicBezTo>
                    <a:pt x="328" y="819"/>
                    <a:pt x="349" y="817"/>
                    <a:pt x="370" y="813"/>
                  </a:cubicBezTo>
                  <a:cubicBezTo>
                    <a:pt x="576" y="770"/>
                    <a:pt x="802" y="540"/>
                    <a:pt x="861" y="343"/>
                  </a:cubicBezTo>
                  <a:cubicBezTo>
                    <a:pt x="873" y="321"/>
                    <a:pt x="873" y="292"/>
                    <a:pt x="853" y="269"/>
                  </a:cubicBezTo>
                  <a:cubicBezTo>
                    <a:pt x="774" y="173"/>
                    <a:pt x="666" y="93"/>
                    <a:pt x="568" y="13"/>
                  </a:cubicBezTo>
                  <a:cubicBezTo>
                    <a:pt x="557" y="4"/>
                    <a:pt x="545" y="0"/>
                    <a:pt x="5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5" name="Google Shape;1645;p41"/>
            <p:cNvSpPr/>
            <p:nvPr/>
          </p:nvSpPr>
          <p:spPr>
            <a:xfrm>
              <a:off x="4217347" y="730052"/>
              <a:ext cx="21540" cy="21665"/>
            </a:xfrm>
            <a:custGeom>
              <a:rect b="b" l="l" r="r" t="t"/>
              <a:pathLst>
                <a:path extrusionOk="0" h="693" w="689">
                  <a:moveTo>
                    <a:pt x="340" y="156"/>
                  </a:moveTo>
                  <a:cubicBezTo>
                    <a:pt x="392" y="180"/>
                    <a:pt x="449" y="195"/>
                    <a:pt x="505" y="207"/>
                  </a:cubicBezTo>
                  <a:cubicBezTo>
                    <a:pt x="459" y="332"/>
                    <a:pt x="391" y="438"/>
                    <a:pt x="319" y="550"/>
                  </a:cubicBezTo>
                  <a:cubicBezTo>
                    <a:pt x="275" y="519"/>
                    <a:pt x="229" y="493"/>
                    <a:pt x="184" y="459"/>
                  </a:cubicBezTo>
                  <a:cubicBezTo>
                    <a:pt x="246" y="375"/>
                    <a:pt x="319" y="262"/>
                    <a:pt x="340" y="156"/>
                  </a:cubicBezTo>
                  <a:close/>
                  <a:moveTo>
                    <a:pt x="336" y="1"/>
                  </a:moveTo>
                  <a:cubicBezTo>
                    <a:pt x="319" y="1"/>
                    <a:pt x="302" y="2"/>
                    <a:pt x="286" y="5"/>
                  </a:cubicBezTo>
                  <a:cubicBezTo>
                    <a:pt x="257" y="11"/>
                    <a:pt x="241" y="38"/>
                    <a:pt x="243" y="65"/>
                  </a:cubicBezTo>
                  <a:cubicBezTo>
                    <a:pt x="205" y="112"/>
                    <a:pt x="187" y="172"/>
                    <a:pt x="157" y="225"/>
                  </a:cubicBezTo>
                  <a:cubicBezTo>
                    <a:pt x="118" y="298"/>
                    <a:pt x="72" y="366"/>
                    <a:pt x="20" y="431"/>
                  </a:cubicBezTo>
                  <a:cubicBezTo>
                    <a:pt x="1" y="457"/>
                    <a:pt x="9" y="500"/>
                    <a:pt x="30" y="522"/>
                  </a:cubicBezTo>
                  <a:cubicBezTo>
                    <a:pt x="98" y="595"/>
                    <a:pt x="194" y="680"/>
                    <a:pt x="300" y="683"/>
                  </a:cubicBezTo>
                  <a:cubicBezTo>
                    <a:pt x="308" y="689"/>
                    <a:pt x="316" y="692"/>
                    <a:pt x="325" y="692"/>
                  </a:cubicBezTo>
                  <a:cubicBezTo>
                    <a:pt x="332" y="692"/>
                    <a:pt x="339" y="690"/>
                    <a:pt x="345" y="685"/>
                  </a:cubicBezTo>
                  <a:cubicBezTo>
                    <a:pt x="520" y="569"/>
                    <a:pt x="620" y="370"/>
                    <a:pt x="677" y="175"/>
                  </a:cubicBezTo>
                  <a:cubicBezTo>
                    <a:pt x="689" y="135"/>
                    <a:pt x="666" y="93"/>
                    <a:pt x="626" y="79"/>
                  </a:cubicBezTo>
                  <a:cubicBezTo>
                    <a:pt x="540" y="50"/>
                    <a:pt x="432" y="1"/>
                    <a:pt x="3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6" name="Google Shape;1646;p41"/>
            <p:cNvSpPr/>
            <p:nvPr/>
          </p:nvSpPr>
          <p:spPr>
            <a:xfrm>
              <a:off x="4223099" y="734929"/>
              <a:ext cx="10067" cy="12317"/>
            </a:xfrm>
            <a:custGeom>
              <a:rect b="b" l="l" r="r" t="t"/>
              <a:pathLst>
                <a:path extrusionOk="0" h="394" w="322">
                  <a:moveTo>
                    <a:pt x="157" y="0"/>
                  </a:moveTo>
                  <a:cubicBezTo>
                    <a:pt x="136" y="106"/>
                    <a:pt x="63" y="218"/>
                    <a:pt x="1" y="303"/>
                  </a:cubicBezTo>
                  <a:cubicBezTo>
                    <a:pt x="46" y="335"/>
                    <a:pt x="93" y="361"/>
                    <a:pt x="137" y="394"/>
                  </a:cubicBezTo>
                  <a:cubicBezTo>
                    <a:pt x="208" y="283"/>
                    <a:pt x="276" y="176"/>
                    <a:pt x="322" y="51"/>
                  </a:cubicBezTo>
                  <a:cubicBezTo>
                    <a:pt x="265" y="39"/>
                    <a:pt x="208" y="24"/>
                    <a:pt x="1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7" name="Google Shape;1647;p41"/>
            <p:cNvSpPr/>
            <p:nvPr/>
          </p:nvSpPr>
          <p:spPr>
            <a:xfrm>
              <a:off x="4198778" y="534855"/>
              <a:ext cx="103416" cy="131459"/>
            </a:xfrm>
            <a:custGeom>
              <a:rect b="b" l="l" r="r" t="t"/>
              <a:pathLst>
                <a:path extrusionOk="0" h="4205" w="3308">
                  <a:moveTo>
                    <a:pt x="1466" y="864"/>
                  </a:moveTo>
                  <a:cubicBezTo>
                    <a:pt x="1495" y="864"/>
                    <a:pt x="1522" y="879"/>
                    <a:pt x="1537" y="914"/>
                  </a:cubicBezTo>
                  <a:cubicBezTo>
                    <a:pt x="1587" y="1032"/>
                    <a:pt x="1620" y="1157"/>
                    <a:pt x="1656" y="1279"/>
                  </a:cubicBezTo>
                  <a:cubicBezTo>
                    <a:pt x="1677" y="1352"/>
                    <a:pt x="1619" y="1398"/>
                    <a:pt x="1559" y="1398"/>
                  </a:cubicBezTo>
                  <a:cubicBezTo>
                    <a:pt x="1518" y="1398"/>
                    <a:pt x="1476" y="1376"/>
                    <a:pt x="1460" y="1326"/>
                  </a:cubicBezTo>
                  <a:cubicBezTo>
                    <a:pt x="1425" y="1213"/>
                    <a:pt x="1386" y="1099"/>
                    <a:pt x="1364" y="980"/>
                  </a:cubicBezTo>
                  <a:cubicBezTo>
                    <a:pt x="1353" y="916"/>
                    <a:pt x="1412" y="864"/>
                    <a:pt x="1466" y="864"/>
                  </a:cubicBezTo>
                  <a:close/>
                  <a:moveTo>
                    <a:pt x="1249" y="1382"/>
                  </a:moveTo>
                  <a:cubicBezTo>
                    <a:pt x="1278" y="1382"/>
                    <a:pt x="1305" y="1396"/>
                    <a:pt x="1318" y="1429"/>
                  </a:cubicBezTo>
                  <a:cubicBezTo>
                    <a:pt x="1374" y="1568"/>
                    <a:pt x="1421" y="1711"/>
                    <a:pt x="1472" y="1853"/>
                  </a:cubicBezTo>
                  <a:cubicBezTo>
                    <a:pt x="1496" y="1922"/>
                    <a:pt x="1439" y="1966"/>
                    <a:pt x="1381" y="1966"/>
                  </a:cubicBezTo>
                  <a:cubicBezTo>
                    <a:pt x="1342" y="1966"/>
                    <a:pt x="1301" y="1945"/>
                    <a:pt x="1286" y="1897"/>
                  </a:cubicBezTo>
                  <a:cubicBezTo>
                    <a:pt x="1241" y="1762"/>
                    <a:pt x="1194" y="1626"/>
                    <a:pt x="1156" y="1490"/>
                  </a:cubicBezTo>
                  <a:cubicBezTo>
                    <a:pt x="1138" y="1429"/>
                    <a:pt x="1196" y="1382"/>
                    <a:pt x="1249" y="1382"/>
                  </a:cubicBezTo>
                  <a:close/>
                  <a:moveTo>
                    <a:pt x="963" y="1815"/>
                  </a:moveTo>
                  <a:cubicBezTo>
                    <a:pt x="993" y="1815"/>
                    <a:pt x="1023" y="1828"/>
                    <a:pt x="1040" y="1858"/>
                  </a:cubicBezTo>
                  <a:cubicBezTo>
                    <a:pt x="1126" y="2012"/>
                    <a:pt x="1192" y="2177"/>
                    <a:pt x="1264" y="2337"/>
                  </a:cubicBezTo>
                  <a:cubicBezTo>
                    <a:pt x="1296" y="2413"/>
                    <a:pt x="1230" y="2478"/>
                    <a:pt x="1169" y="2478"/>
                  </a:cubicBezTo>
                  <a:cubicBezTo>
                    <a:pt x="1139" y="2478"/>
                    <a:pt x="1111" y="2463"/>
                    <a:pt x="1094" y="2427"/>
                  </a:cubicBezTo>
                  <a:cubicBezTo>
                    <a:pt x="1017" y="2261"/>
                    <a:pt x="936" y="2094"/>
                    <a:pt x="876" y="1919"/>
                  </a:cubicBezTo>
                  <a:cubicBezTo>
                    <a:pt x="854" y="1857"/>
                    <a:pt x="908" y="1815"/>
                    <a:pt x="963" y="1815"/>
                  </a:cubicBezTo>
                  <a:close/>
                  <a:moveTo>
                    <a:pt x="2002" y="1"/>
                  </a:moveTo>
                  <a:cubicBezTo>
                    <a:pt x="1531" y="1"/>
                    <a:pt x="1086" y="294"/>
                    <a:pt x="921" y="763"/>
                  </a:cubicBezTo>
                  <a:lnTo>
                    <a:pt x="0" y="3360"/>
                  </a:lnTo>
                  <a:cubicBezTo>
                    <a:pt x="365" y="3506"/>
                    <a:pt x="678" y="3764"/>
                    <a:pt x="1049" y="3912"/>
                  </a:cubicBezTo>
                  <a:cubicBezTo>
                    <a:pt x="1444" y="4072"/>
                    <a:pt x="1856" y="4144"/>
                    <a:pt x="2275" y="4205"/>
                  </a:cubicBezTo>
                  <a:lnTo>
                    <a:pt x="3207" y="1573"/>
                  </a:lnTo>
                  <a:cubicBezTo>
                    <a:pt x="3308" y="1286"/>
                    <a:pt x="3291" y="976"/>
                    <a:pt x="3160" y="699"/>
                  </a:cubicBezTo>
                  <a:cubicBezTo>
                    <a:pt x="3027" y="422"/>
                    <a:pt x="2797" y="214"/>
                    <a:pt x="2510" y="112"/>
                  </a:cubicBezTo>
                  <a:lnTo>
                    <a:pt x="2381" y="66"/>
                  </a:lnTo>
                  <a:cubicBezTo>
                    <a:pt x="2256" y="22"/>
                    <a:pt x="2128" y="1"/>
                    <a:pt x="20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8" name="Google Shape;1648;p41"/>
            <p:cNvSpPr/>
            <p:nvPr/>
          </p:nvSpPr>
          <p:spPr>
            <a:xfrm>
              <a:off x="4156481" y="648115"/>
              <a:ext cx="110263" cy="141713"/>
            </a:xfrm>
            <a:custGeom>
              <a:rect b="b" l="l" r="r" t="t"/>
              <a:pathLst>
                <a:path extrusionOk="0" h="4533" w="3527">
                  <a:moveTo>
                    <a:pt x="2284" y="2623"/>
                  </a:moveTo>
                  <a:cubicBezTo>
                    <a:pt x="2380" y="2623"/>
                    <a:pt x="2488" y="2672"/>
                    <a:pt x="2575" y="2702"/>
                  </a:cubicBezTo>
                  <a:cubicBezTo>
                    <a:pt x="2614" y="2715"/>
                    <a:pt x="2638" y="2757"/>
                    <a:pt x="2625" y="2797"/>
                  </a:cubicBezTo>
                  <a:cubicBezTo>
                    <a:pt x="2568" y="2992"/>
                    <a:pt x="2468" y="3192"/>
                    <a:pt x="2294" y="3307"/>
                  </a:cubicBezTo>
                  <a:cubicBezTo>
                    <a:pt x="2288" y="3312"/>
                    <a:pt x="2281" y="3314"/>
                    <a:pt x="2274" y="3314"/>
                  </a:cubicBezTo>
                  <a:cubicBezTo>
                    <a:pt x="2264" y="3314"/>
                    <a:pt x="2256" y="3311"/>
                    <a:pt x="2249" y="3306"/>
                  </a:cubicBezTo>
                  <a:cubicBezTo>
                    <a:pt x="2142" y="3302"/>
                    <a:pt x="2047" y="3219"/>
                    <a:pt x="1978" y="3145"/>
                  </a:cubicBezTo>
                  <a:cubicBezTo>
                    <a:pt x="1956" y="3121"/>
                    <a:pt x="1948" y="3078"/>
                    <a:pt x="1968" y="3053"/>
                  </a:cubicBezTo>
                  <a:cubicBezTo>
                    <a:pt x="2019" y="2989"/>
                    <a:pt x="2066" y="2921"/>
                    <a:pt x="2105" y="2848"/>
                  </a:cubicBezTo>
                  <a:cubicBezTo>
                    <a:pt x="2134" y="2794"/>
                    <a:pt x="2154" y="2735"/>
                    <a:pt x="2191" y="2688"/>
                  </a:cubicBezTo>
                  <a:cubicBezTo>
                    <a:pt x="2190" y="2662"/>
                    <a:pt x="2206" y="2635"/>
                    <a:pt x="2234" y="2627"/>
                  </a:cubicBezTo>
                  <a:cubicBezTo>
                    <a:pt x="2250" y="2624"/>
                    <a:pt x="2267" y="2623"/>
                    <a:pt x="2284" y="2623"/>
                  </a:cubicBezTo>
                  <a:close/>
                  <a:moveTo>
                    <a:pt x="1788" y="3364"/>
                  </a:moveTo>
                  <a:cubicBezTo>
                    <a:pt x="1800" y="3364"/>
                    <a:pt x="1812" y="3367"/>
                    <a:pt x="1823" y="3376"/>
                  </a:cubicBezTo>
                  <a:cubicBezTo>
                    <a:pt x="1921" y="3455"/>
                    <a:pt x="2027" y="3535"/>
                    <a:pt x="2108" y="3632"/>
                  </a:cubicBezTo>
                  <a:cubicBezTo>
                    <a:pt x="2128" y="3657"/>
                    <a:pt x="2128" y="3684"/>
                    <a:pt x="2115" y="3707"/>
                  </a:cubicBezTo>
                  <a:cubicBezTo>
                    <a:pt x="2058" y="3905"/>
                    <a:pt x="1832" y="4135"/>
                    <a:pt x="1626" y="4178"/>
                  </a:cubicBezTo>
                  <a:cubicBezTo>
                    <a:pt x="1605" y="4182"/>
                    <a:pt x="1584" y="4184"/>
                    <a:pt x="1563" y="4184"/>
                  </a:cubicBezTo>
                  <a:cubicBezTo>
                    <a:pt x="1413" y="4184"/>
                    <a:pt x="1258" y="4077"/>
                    <a:pt x="1277" y="3910"/>
                  </a:cubicBezTo>
                  <a:cubicBezTo>
                    <a:pt x="1277" y="3906"/>
                    <a:pt x="1280" y="3902"/>
                    <a:pt x="1281" y="3898"/>
                  </a:cubicBezTo>
                  <a:cubicBezTo>
                    <a:pt x="1277" y="3882"/>
                    <a:pt x="1280" y="3864"/>
                    <a:pt x="1293" y="3850"/>
                  </a:cubicBezTo>
                  <a:cubicBezTo>
                    <a:pt x="1433" y="3697"/>
                    <a:pt x="1589" y="3562"/>
                    <a:pt x="1720" y="3400"/>
                  </a:cubicBezTo>
                  <a:cubicBezTo>
                    <a:pt x="1735" y="3380"/>
                    <a:pt x="1762" y="3364"/>
                    <a:pt x="1788" y="3364"/>
                  </a:cubicBezTo>
                  <a:close/>
                  <a:moveTo>
                    <a:pt x="1260" y="1"/>
                  </a:moveTo>
                  <a:lnTo>
                    <a:pt x="212" y="2960"/>
                  </a:lnTo>
                  <a:cubicBezTo>
                    <a:pt x="1" y="3554"/>
                    <a:pt x="313" y="4210"/>
                    <a:pt x="910" y="4421"/>
                  </a:cubicBezTo>
                  <a:lnTo>
                    <a:pt x="1038" y="4467"/>
                  </a:lnTo>
                  <a:cubicBezTo>
                    <a:pt x="1053" y="4473"/>
                    <a:pt x="1071" y="4479"/>
                    <a:pt x="1088" y="4483"/>
                  </a:cubicBezTo>
                  <a:cubicBezTo>
                    <a:pt x="1195" y="4516"/>
                    <a:pt x="1306" y="4532"/>
                    <a:pt x="1416" y="4532"/>
                  </a:cubicBezTo>
                  <a:cubicBezTo>
                    <a:pt x="1585" y="4532"/>
                    <a:pt x="1754" y="4494"/>
                    <a:pt x="1912" y="4418"/>
                  </a:cubicBezTo>
                  <a:cubicBezTo>
                    <a:pt x="2190" y="4287"/>
                    <a:pt x="2398" y="4056"/>
                    <a:pt x="2499" y="3770"/>
                  </a:cubicBezTo>
                  <a:lnTo>
                    <a:pt x="3526" y="867"/>
                  </a:lnTo>
                  <a:lnTo>
                    <a:pt x="3526" y="867"/>
                  </a:lnTo>
                  <a:cubicBezTo>
                    <a:pt x="3522" y="867"/>
                    <a:pt x="3517" y="867"/>
                    <a:pt x="3513" y="867"/>
                  </a:cubicBezTo>
                  <a:cubicBezTo>
                    <a:pt x="2738" y="867"/>
                    <a:pt x="1738" y="593"/>
                    <a:pt x="126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9" name="Google Shape;1649;p41"/>
            <p:cNvSpPr/>
            <p:nvPr/>
          </p:nvSpPr>
          <p:spPr>
            <a:xfrm>
              <a:off x="4156481" y="648084"/>
              <a:ext cx="57992" cy="138712"/>
            </a:xfrm>
            <a:custGeom>
              <a:rect b="b" l="l" r="r" t="t"/>
              <a:pathLst>
                <a:path extrusionOk="0" h="4437" w="1855">
                  <a:moveTo>
                    <a:pt x="1260" y="0"/>
                  </a:moveTo>
                  <a:lnTo>
                    <a:pt x="212" y="2961"/>
                  </a:lnTo>
                  <a:cubicBezTo>
                    <a:pt x="1" y="3555"/>
                    <a:pt x="313" y="4211"/>
                    <a:pt x="910" y="4422"/>
                  </a:cubicBezTo>
                  <a:lnTo>
                    <a:pt x="948" y="4436"/>
                  </a:lnTo>
                  <a:cubicBezTo>
                    <a:pt x="880" y="4346"/>
                    <a:pt x="837" y="4237"/>
                    <a:pt x="824" y="4091"/>
                  </a:cubicBezTo>
                  <a:cubicBezTo>
                    <a:pt x="797" y="3747"/>
                    <a:pt x="879" y="3420"/>
                    <a:pt x="968" y="3090"/>
                  </a:cubicBezTo>
                  <a:cubicBezTo>
                    <a:pt x="1208" y="2196"/>
                    <a:pt x="1529" y="1335"/>
                    <a:pt x="1855" y="473"/>
                  </a:cubicBezTo>
                  <a:cubicBezTo>
                    <a:pt x="1620" y="347"/>
                    <a:pt x="1412" y="191"/>
                    <a:pt x="126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0" name="Google Shape;1650;p41"/>
            <p:cNvSpPr/>
            <p:nvPr/>
          </p:nvSpPr>
          <p:spPr>
            <a:xfrm>
              <a:off x="4200747" y="758969"/>
              <a:ext cx="17476" cy="14912"/>
            </a:xfrm>
            <a:custGeom>
              <a:rect b="b" l="l" r="r" t="t"/>
              <a:pathLst>
                <a:path extrusionOk="0" h="477" w="559">
                  <a:moveTo>
                    <a:pt x="371" y="1"/>
                  </a:moveTo>
                  <a:cubicBezTo>
                    <a:pt x="260" y="126"/>
                    <a:pt x="140" y="247"/>
                    <a:pt x="1" y="339"/>
                  </a:cubicBezTo>
                  <a:cubicBezTo>
                    <a:pt x="5" y="349"/>
                    <a:pt x="7" y="357"/>
                    <a:pt x="7" y="369"/>
                  </a:cubicBezTo>
                  <a:cubicBezTo>
                    <a:pt x="11" y="449"/>
                    <a:pt x="57" y="476"/>
                    <a:pt x="114" y="476"/>
                  </a:cubicBezTo>
                  <a:cubicBezTo>
                    <a:pt x="188" y="476"/>
                    <a:pt x="279" y="432"/>
                    <a:pt x="323" y="397"/>
                  </a:cubicBezTo>
                  <a:cubicBezTo>
                    <a:pt x="412" y="326"/>
                    <a:pt x="480" y="234"/>
                    <a:pt x="559" y="156"/>
                  </a:cubicBezTo>
                  <a:cubicBezTo>
                    <a:pt x="494" y="109"/>
                    <a:pt x="432" y="55"/>
                    <a:pt x="3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1" name="Google Shape;1651;p41"/>
            <p:cNvSpPr/>
            <p:nvPr/>
          </p:nvSpPr>
          <p:spPr>
            <a:xfrm>
              <a:off x="4198746" y="534886"/>
              <a:ext cx="93944" cy="116234"/>
            </a:xfrm>
            <a:custGeom>
              <a:rect b="b" l="l" r="r" t="t"/>
              <a:pathLst>
                <a:path extrusionOk="0" h="3718" w="3005">
                  <a:moveTo>
                    <a:pt x="1467" y="863"/>
                  </a:moveTo>
                  <a:cubicBezTo>
                    <a:pt x="1496" y="863"/>
                    <a:pt x="1523" y="878"/>
                    <a:pt x="1538" y="913"/>
                  </a:cubicBezTo>
                  <a:cubicBezTo>
                    <a:pt x="1588" y="1031"/>
                    <a:pt x="1621" y="1156"/>
                    <a:pt x="1657" y="1278"/>
                  </a:cubicBezTo>
                  <a:cubicBezTo>
                    <a:pt x="1678" y="1351"/>
                    <a:pt x="1620" y="1397"/>
                    <a:pt x="1560" y="1397"/>
                  </a:cubicBezTo>
                  <a:cubicBezTo>
                    <a:pt x="1519" y="1397"/>
                    <a:pt x="1477" y="1375"/>
                    <a:pt x="1461" y="1325"/>
                  </a:cubicBezTo>
                  <a:cubicBezTo>
                    <a:pt x="1426" y="1212"/>
                    <a:pt x="1387" y="1098"/>
                    <a:pt x="1365" y="979"/>
                  </a:cubicBezTo>
                  <a:cubicBezTo>
                    <a:pt x="1354" y="915"/>
                    <a:pt x="1413" y="863"/>
                    <a:pt x="1467" y="863"/>
                  </a:cubicBezTo>
                  <a:close/>
                  <a:moveTo>
                    <a:pt x="1250" y="1381"/>
                  </a:moveTo>
                  <a:cubicBezTo>
                    <a:pt x="1279" y="1381"/>
                    <a:pt x="1306" y="1395"/>
                    <a:pt x="1319" y="1428"/>
                  </a:cubicBezTo>
                  <a:cubicBezTo>
                    <a:pt x="1375" y="1567"/>
                    <a:pt x="1422" y="1712"/>
                    <a:pt x="1471" y="1854"/>
                  </a:cubicBezTo>
                  <a:cubicBezTo>
                    <a:pt x="1495" y="1922"/>
                    <a:pt x="1439" y="1966"/>
                    <a:pt x="1381" y="1966"/>
                  </a:cubicBezTo>
                  <a:cubicBezTo>
                    <a:pt x="1342" y="1966"/>
                    <a:pt x="1301" y="1945"/>
                    <a:pt x="1286" y="1897"/>
                  </a:cubicBezTo>
                  <a:cubicBezTo>
                    <a:pt x="1241" y="1762"/>
                    <a:pt x="1194" y="1627"/>
                    <a:pt x="1156" y="1490"/>
                  </a:cubicBezTo>
                  <a:cubicBezTo>
                    <a:pt x="1139" y="1428"/>
                    <a:pt x="1197" y="1381"/>
                    <a:pt x="1250" y="1381"/>
                  </a:cubicBezTo>
                  <a:close/>
                  <a:moveTo>
                    <a:pt x="1269" y="2403"/>
                  </a:moveTo>
                  <a:cubicBezTo>
                    <a:pt x="1263" y="2414"/>
                    <a:pt x="1257" y="2425"/>
                    <a:pt x="1251" y="2437"/>
                  </a:cubicBezTo>
                  <a:lnTo>
                    <a:pt x="1251" y="2437"/>
                  </a:lnTo>
                  <a:cubicBezTo>
                    <a:pt x="1259" y="2427"/>
                    <a:pt x="1265" y="2415"/>
                    <a:pt x="1269" y="2403"/>
                  </a:cubicBezTo>
                  <a:close/>
                  <a:moveTo>
                    <a:pt x="2003" y="0"/>
                  </a:moveTo>
                  <a:cubicBezTo>
                    <a:pt x="1531" y="0"/>
                    <a:pt x="1087" y="293"/>
                    <a:pt x="919" y="762"/>
                  </a:cubicBezTo>
                  <a:lnTo>
                    <a:pt x="0" y="3359"/>
                  </a:lnTo>
                  <a:cubicBezTo>
                    <a:pt x="232" y="3453"/>
                    <a:pt x="445" y="3591"/>
                    <a:pt x="663" y="3717"/>
                  </a:cubicBezTo>
                  <a:cubicBezTo>
                    <a:pt x="802" y="3349"/>
                    <a:pt x="1007" y="2891"/>
                    <a:pt x="1251" y="2437"/>
                  </a:cubicBezTo>
                  <a:lnTo>
                    <a:pt x="1251" y="2437"/>
                  </a:lnTo>
                  <a:cubicBezTo>
                    <a:pt x="1231" y="2462"/>
                    <a:pt x="1200" y="2477"/>
                    <a:pt x="1170" y="2477"/>
                  </a:cubicBezTo>
                  <a:cubicBezTo>
                    <a:pt x="1140" y="2477"/>
                    <a:pt x="1112" y="2462"/>
                    <a:pt x="1095" y="2426"/>
                  </a:cubicBezTo>
                  <a:cubicBezTo>
                    <a:pt x="1018" y="2260"/>
                    <a:pt x="937" y="2093"/>
                    <a:pt x="877" y="1918"/>
                  </a:cubicBezTo>
                  <a:cubicBezTo>
                    <a:pt x="855" y="1856"/>
                    <a:pt x="909" y="1814"/>
                    <a:pt x="964" y="1814"/>
                  </a:cubicBezTo>
                  <a:cubicBezTo>
                    <a:pt x="994" y="1814"/>
                    <a:pt x="1024" y="1827"/>
                    <a:pt x="1041" y="1857"/>
                  </a:cubicBezTo>
                  <a:cubicBezTo>
                    <a:pt x="1127" y="2011"/>
                    <a:pt x="1193" y="2176"/>
                    <a:pt x="1265" y="2336"/>
                  </a:cubicBezTo>
                  <a:cubicBezTo>
                    <a:pt x="1275" y="2360"/>
                    <a:pt x="1275" y="2383"/>
                    <a:pt x="1269" y="2403"/>
                  </a:cubicBezTo>
                  <a:lnTo>
                    <a:pt x="1269" y="2403"/>
                  </a:lnTo>
                  <a:cubicBezTo>
                    <a:pt x="1763" y="1490"/>
                    <a:pt x="2413" y="597"/>
                    <a:pt x="3005" y="457"/>
                  </a:cubicBezTo>
                  <a:cubicBezTo>
                    <a:pt x="2875" y="301"/>
                    <a:pt x="2705" y="179"/>
                    <a:pt x="2510" y="111"/>
                  </a:cubicBezTo>
                  <a:lnTo>
                    <a:pt x="2381" y="65"/>
                  </a:lnTo>
                  <a:cubicBezTo>
                    <a:pt x="2256" y="21"/>
                    <a:pt x="2129" y="0"/>
                    <a:pt x="2003" y="0"/>
                  </a:cubicBezTo>
                  <a:close/>
                </a:path>
              </a:pathLst>
            </a:custGeom>
            <a:solidFill>
              <a:srgbClr val="000000">
                <a:alpha val="279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2" name="Google Shape;1652;p41"/>
            <p:cNvSpPr/>
            <p:nvPr/>
          </p:nvSpPr>
          <p:spPr>
            <a:xfrm>
              <a:off x="4140725" y="520912"/>
              <a:ext cx="175945" cy="282926"/>
            </a:xfrm>
            <a:custGeom>
              <a:rect b="b" l="l" r="r" t="t"/>
              <a:pathLst>
                <a:path extrusionOk="0" h="9050" w="5628">
                  <a:moveTo>
                    <a:pt x="3857" y="448"/>
                  </a:moveTo>
                  <a:cubicBezTo>
                    <a:pt x="3983" y="448"/>
                    <a:pt x="4112" y="469"/>
                    <a:pt x="4237" y="514"/>
                  </a:cubicBezTo>
                  <a:lnTo>
                    <a:pt x="4366" y="559"/>
                  </a:lnTo>
                  <a:cubicBezTo>
                    <a:pt x="4653" y="661"/>
                    <a:pt x="4883" y="869"/>
                    <a:pt x="5015" y="1146"/>
                  </a:cubicBezTo>
                  <a:cubicBezTo>
                    <a:pt x="5147" y="1423"/>
                    <a:pt x="5164" y="1733"/>
                    <a:pt x="5063" y="2020"/>
                  </a:cubicBezTo>
                  <a:lnTo>
                    <a:pt x="4130" y="4653"/>
                  </a:lnTo>
                  <a:cubicBezTo>
                    <a:pt x="3713" y="4590"/>
                    <a:pt x="3300" y="4518"/>
                    <a:pt x="2905" y="4360"/>
                  </a:cubicBezTo>
                  <a:cubicBezTo>
                    <a:pt x="2535" y="4212"/>
                    <a:pt x="2222" y="3954"/>
                    <a:pt x="1855" y="3808"/>
                  </a:cubicBezTo>
                  <a:lnTo>
                    <a:pt x="2775" y="1212"/>
                  </a:lnTo>
                  <a:cubicBezTo>
                    <a:pt x="2943" y="741"/>
                    <a:pt x="3386" y="448"/>
                    <a:pt x="3857" y="448"/>
                  </a:cubicBezTo>
                  <a:close/>
                  <a:moveTo>
                    <a:pt x="1763" y="4070"/>
                  </a:moveTo>
                  <a:cubicBezTo>
                    <a:pt x="2241" y="4662"/>
                    <a:pt x="3242" y="4936"/>
                    <a:pt x="4016" y="4936"/>
                  </a:cubicBezTo>
                  <a:cubicBezTo>
                    <a:pt x="4020" y="4936"/>
                    <a:pt x="4025" y="4936"/>
                    <a:pt x="4029" y="4936"/>
                  </a:cubicBezTo>
                  <a:lnTo>
                    <a:pt x="4029" y="4936"/>
                  </a:lnTo>
                  <a:lnTo>
                    <a:pt x="3002" y="7839"/>
                  </a:lnTo>
                  <a:cubicBezTo>
                    <a:pt x="2900" y="8125"/>
                    <a:pt x="2692" y="8356"/>
                    <a:pt x="2415" y="8487"/>
                  </a:cubicBezTo>
                  <a:cubicBezTo>
                    <a:pt x="2257" y="8563"/>
                    <a:pt x="2088" y="8601"/>
                    <a:pt x="1919" y="8601"/>
                  </a:cubicBezTo>
                  <a:cubicBezTo>
                    <a:pt x="1808" y="8601"/>
                    <a:pt x="1698" y="8585"/>
                    <a:pt x="1591" y="8552"/>
                  </a:cubicBezTo>
                  <a:cubicBezTo>
                    <a:pt x="1573" y="8548"/>
                    <a:pt x="1557" y="8542"/>
                    <a:pt x="1541" y="8536"/>
                  </a:cubicBezTo>
                  <a:lnTo>
                    <a:pt x="1411" y="8490"/>
                  </a:lnTo>
                  <a:cubicBezTo>
                    <a:pt x="817" y="8279"/>
                    <a:pt x="505" y="7625"/>
                    <a:pt x="714" y="7029"/>
                  </a:cubicBezTo>
                  <a:lnTo>
                    <a:pt x="1763" y="4070"/>
                  </a:lnTo>
                  <a:close/>
                  <a:moveTo>
                    <a:pt x="3859" y="0"/>
                  </a:moveTo>
                  <a:cubicBezTo>
                    <a:pt x="3203" y="0"/>
                    <a:pt x="2586" y="409"/>
                    <a:pt x="2356" y="1061"/>
                  </a:cubicBezTo>
                  <a:lnTo>
                    <a:pt x="294" y="6879"/>
                  </a:lnTo>
                  <a:cubicBezTo>
                    <a:pt x="1" y="7706"/>
                    <a:pt x="436" y="8620"/>
                    <a:pt x="1264" y="8912"/>
                  </a:cubicBezTo>
                  <a:lnTo>
                    <a:pt x="1393" y="8958"/>
                  </a:lnTo>
                  <a:cubicBezTo>
                    <a:pt x="1565" y="9019"/>
                    <a:pt x="1743" y="9050"/>
                    <a:pt x="1921" y="9050"/>
                  </a:cubicBezTo>
                  <a:cubicBezTo>
                    <a:pt x="2156" y="9050"/>
                    <a:pt x="2389" y="8997"/>
                    <a:pt x="2609" y="8892"/>
                  </a:cubicBezTo>
                  <a:cubicBezTo>
                    <a:pt x="2994" y="8709"/>
                    <a:pt x="3285" y="8387"/>
                    <a:pt x="3425" y="7988"/>
                  </a:cubicBezTo>
                  <a:lnTo>
                    <a:pt x="5486" y="2170"/>
                  </a:lnTo>
                  <a:cubicBezTo>
                    <a:pt x="5627" y="1771"/>
                    <a:pt x="5604" y="1338"/>
                    <a:pt x="5420" y="953"/>
                  </a:cubicBezTo>
                  <a:cubicBezTo>
                    <a:pt x="5237" y="568"/>
                    <a:pt x="4915" y="277"/>
                    <a:pt x="4516" y="137"/>
                  </a:cubicBezTo>
                  <a:lnTo>
                    <a:pt x="4388" y="91"/>
                  </a:lnTo>
                  <a:cubicBezTo>
                    <a:pt x="4364" y="84"/>
                    <a:pt x="4342" y="75"/>
                    <a:pt x="4321" y="69"/>
                  </a:cubicBezTo>
                  <a:cubicBezTo>
                    <a:pt x="4167" y="22"/>
                    <a:pt x="4012" y="0"/>
                    <a:pt x="38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3" name="Google Shape;1653;p41"/>
            <p:cNvSpPr/>
            <p:nvPr/>
          </p:nvSpPr>
          <p:spPr>
            <a:xfrm>
              <a:off x="4225412" y="591626"/>
              <a:ext cx="13818" cy="20758"/>
            </a:xfrm>
            <a:custGeom>
              <a:rect b="b" l="l" r="r" t="t"/>
              <a:pathLst>
                <a:path extrusionOk="0" h="664" w="442">
                  <a:moveTo>
                    <a:pt x="109" y="0"/>
                  </a:moveTo>
                  <a:cubicBezTo>
                    <a:pt x="55" y="0"/>
                    <a:pt x="1" y="42"/>
                    <a:pt x="23" y="105"/>
                  </a:cubicBezTo>
                  <a:cubicBezTo>
                    <a:pt x="84" y="278"/>
                    <a:pt x="164" y="445"/>
                    <a:pt x="241" y="612"/>
                  </a:cubicBezTo>
                  <a:cubicBezTo>
                    <a:pt x="258" y="649"/>
                    <a:pt x="287" y="664"/>
                    <a:pt x="316" y="664"/>
                  </a:cubicBezTo>
                  <a:cubicBezTo>
                    <a:pt x="377" y="664"/>
                    <a:pt x="441" y="598"/>
                    <a:pt x="409" y="523"/>
                  </a:cubicBezTo>
                  <a:cubicBezTo>
                    <a:pt x="339" y="362"/>
                    <a:pt x="273" y="197"/>
                    <a:pt x="185" y="44"/>
                  </a:cubicBezTo>
                  <a:cubicBezTo>
                    <a:pt x="169" y="13"/>
                    <a:pt x="139" y="0"/>
                    <a:pt x="109" y="0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4" name="Google Shape;1654;p41"/>
            <p:cNvSpPr/>
            <p:nvPr/>
          </p:nvSpPr>
          <p:spPr>
            <a:xfrm>
              <a:off x="4234322" y="578058"/>
              <a:ext cx="11192" cy="18289"/>
            </a:xfrm>
            <a:custGeom>
              <a:rect b="b" l="l" r="r" t="t"/>
              <a:pathLst>
                <a:path extrusionOk="0" h="585" w="358">
                  <a:moveTo>
                    <a:pt x="111" y="1"/>
                  </a:moveTo>
                  <a:cubicBezTo>
                    <a:pt x="58" y="1"/>
                    <a:pt x="1" y="47"/>
                    <a:pt x="18" y="109"/>
                  </a:cubicBezTo>
                  <a:cubicBezTo>
                    <a:pt x="56" y="246"/>
                    <a:pt x="103" y="381"/>
                    <a:pt x="148" y="516"/>
                  </a:cubicBezTo>
                  <a:cubicBezTo>
                    <a:pt x="163" y="563"/>
                    <a:pt x="204" y="584"/>
                    <a:pt x="244" y="584"/>
                  </a:cubicBezTo>
                  <a:cubicBezTo>
                    <a:pt x="301" y="584"/>
                    <a:pt x="357" y="541"/>
                    <a:pt x="333" y="473"/>
                  </a:cubicBezTo>
                  <a:cubicBezTo>
                    <a:pt x="284" y="331"/>
                    <a:pt x="237" y="187"/>
                    <a:pt x="180" y="48"/>
                  </a:cubicBezTo>
                  <a:cubicBezTo>
                    <a:pt x="167" y="15"/>
                    <a:pt x="140" y="1"/>
                    <a:pt x="111" y="1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5" name="Google Shape;1655;p41"/>
            <p:cNvSpPr/>
            <p:nvPr/>
          </p:nvSpPr>
          <p:spPr>
            <a:xfrm>
              <a:off x="4241074" y="561865"/>
              <a:ext cx="10192" cy="16725"/>
            </a:xfrm>
            <a:custGeom>
              <a:rect b="b" l="l" r="r" t="t"/>
              <a:pathLst>
                <a:path extrusionOk="0" h="535" w="326">
                  <a:moveTo>
                    <a:pt x="113" y="0"/>
                  </a:moveTo>
                  <a:cubicBezTo>
                    <a:pt x="59" y="0"/>
                    <a:pt x="1" y="52"/>
                    <a:pt x="12" y="116"/>
                  </a:cubicBezTo>
                  <a:cubicBezTo>
                    <a:pt x="34" y="233"/>
                    <a:pt x="74" y="347"/>
                    <a:pt x="109" y="462"/>
                  </a:cubicBezTo>
                  <a:cubicBezTo>
                    <a:pt x="124" y="512"/>
                    <a:pt x="166" y="534"/>
                    <a:pt x="207" y="534"/>
                  </a:cubicBezTo>
                  <a:cubicBezTo>
                    <a:pt x="267" y="534"/>
                    <a:pt x="325" y="488"/>
                    <a:pt x="304" y="415"/>
                  </a:cubicBezTo>
                  <a:cubicBezTo>
                    <a:pt x="268" y="293"/>
                    <a:pt x="235" y="168"/>
                    <a:pt x="185" y="50"/>
                  </a:cubicBezTo>
                  <a:cubicBezTo>
                    <a:pt x="170" y="15"/>
                    <a:pt x="142" y="0"/>
                    <a:pt x="113" y="0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56" name="Google Shape;1656;p41"/>
          <p:cNvGrpSpPr/>
          <p:nvPr/>
        </p:nvGrpSpPr>
        <p:grpSpPr>
          <a:xfrm rot="-2519736">
            <a:off x="-288140" y="4615810"/>
            <a:ext cx="160937" cy="258773"/>
            <a:chOff x="4140725" y="520912"/>
            <a:chExt cx="175945" cy="282926"/>
          </a:xfrm>
        </p:grpSpPr>
        <p:sp>
          <p:nvSpPr>
            <p:cNvPr id="1657" name="Google Shape;1657;p41"/>
            <p:cNvSpPr/>
            <p:nvPr/>
          </p:nvSpPr>
          <p:spPr>
            <a:xfrm>
              <a:off x="4195745" y="753342"/>
              <a:ext cx="27292" cy="25635"/>
            </a:xfrm>
            <a:custGeom>
              <a:rect b="b" l="l" r="r" t="t"/>
              <a:pathLst>
                <a:path extrusionOk="0" h="820" w="873">
                  <a:moveTo>
                    <a:pt x="531" y="181"/>
                  </a:moveTo>
                  <a:cubicBezTo>
                    <a:pt x="592" y="235"/>
                    <a:pt x="653" y="290"/>
                    <a:pt x="719" y="336"/>
                  </a:cubicBezTo>
                  <a:cubicBezTo>
                    <a:pt x="640" y="414"/>
                    <a:pt x="572" y="506"/>
                    <a:pt x="483" y="577"/>
                  </a:cubicBezTo>
                  <a:cubicBezTo>
                    <a:pt x="439" y="611"/>
                    <a:pt x="348" y="655"/>
                    <a:pt x="275" y="655"/>
                  </a:cubicBezTo>
                  <a:cubicBezTo>
                    <a:pt x="218" y="655"/>
                    <a:pt x="171" y="628"/>
                    <a:pt x="167" y="549"/>
                  </a:cubicBezTo>
                  <a:cubicBezTo>
                    <a:pt x="167" y="537"/>
                    <a:pt x="165" y="529"/>
                    <a:pt x="161" y="519"/>
                  </a:cubicBezTo>
                  <a:cubicBezTo>
                    <a:pt x="300" y="426"/>
                    <a:pt x="421" y="306"/>
                    <a:pt x="531" y="181"/>
                  </a:cubicBezTo>
                  <a:close/>
                  <a:moveTo>
                    <a:pt x="533" y="0"/>
                  </a:moveTo>
                  <a:cubicBezTo>
                    <a:pt x="507" y="0"/>
                    <a:pt x="480" y="17"/>
                    <a:pt x="466" y="36"/>
                  </a:cubicBezTo>
                  <a:cubicBezTo>
                    <a:pt x="336" y="199"/>
                    <a:pt x="177" y="333"/>
                    <a:pt x="39" y="486"/>
                  </a:cubicBezTo>
                  <a:cubicBezTo>
                    <a:pt x="24" y="499"/>
                    <a:pt x="21" y="518"/>
                    <a:pt x="25" y="534"/>
                  </a:cubicBezTo>
                  <a:cubicBezTo>
                    <a:pt x="24" y="537"/>
                    <a:pt x="23" y="540"/>
                    <a:pt x="21" y="545"/>
                  </a:cubicBezTo>
                  <a:cubicBezTo>
                    <a:pt x="1" y="712"/>
                    <a:pt x="156" y="819"/>
                    <a:pt x="307" y="819"/>
                  </a:cubicBezTo>
                  <a:cubicBezTo>
                    <a:pt x="328" y="819"/>
                    <a:pt x="349" y="817"/>
                    <a:pt x="370" y="813"/>
                  </a:cubicBezTo>
                  <a:cubicBezTo>
                    <a:pt x="576" y="770"/>
                    <a:pt x="802" y="540"/>
                    <a:pt x="861" y="343"/>
                  </a:cubicBezTo>
                  <a:cubicBezTo>
                    <a:pt x="873" y="321"/>
                    <a:pt x="873" y="292"/>
                    <a:pt x="853" y="269"/>
                  </a:cubicBezTo>
                  <a:cubicBezTo>
                    <a:pt x="774" y="173"/>
                    <a:pt x="666" y="93"/>
                    <a:pt x="568" y="13"/>
                  </a:cubicBezTo>
                  <a:cubicBezTo>
                    <a:pt x="557" y="4"/>
                    <a:pt x="545" y="0"/>
                    <a:pt x="5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8" name="Google Shape;1658;p41"/>
            <p:cNvSpPr/>
            <p:nvPr/>
          </p:nvSpPr>
          <p:spPr>
            <a:xfrm>
              <a:off x="4217347" y="730052"/>
              <a:ext cx="21540" cy="21665"/>
            </a:xfrm>
            <a:custGeom>
              <a:rect b="b" l="l" r="r" t="t"/>
              <a:pathLst>
                <a:path extrusionOk="0" h="693" w="689">
                  <a:moveTo>
                    <a:pt x="340" y="156"/>
                  </a:moveTo>
                  <a:cubicBezTo>
                    <a:pt x="392" y="180"/>
                    <a:pt x="449" y="195"/>
                    <a:pt x="505" y="207"/>
                  </a:cubicBezTo>
                  <a:cubicBezTo>
                    <a:pt x="459" y="332"/>
                    <a:pt x="391" y="438"/>
                    <a:pt x="319" y="550"/>
                  </a:cubicBezTo>
                  <a:cubicBezTo>
                    <a:pt x="275" y="519"/>
                    <a:pt x="229" y="493"/>
                    <a:pt x="184" y="459"/>
                  </a:cubicBezTo>
                  <a:cubicBezTo>
                    <a:pt x="246" y="375"/>
                    <a:pt x="319" y="262"/>
                    <a:pt x="340" y="156"/>
                  </a:cubicBezTo>
                  <a:close/>
                  <a:moveTo>
                    <a:pt x="336" y="1"/>
                  </a:moveTo>
                  <a:cubicBezTo>
                    <a:pt x="319" y="1"/>
                    <a:pt x="302" y="2"/>
                    <a:pt x="286" y="5"/>
                  </a:cubicBezTo>
                  <a:cubicBezTo>
                    <a:pt x="257" y="11"/>
                    <a:pt x="241" y="38"/>
                    <a:pt x="243" y="65"/>
                  </a:cubicBezTo>
                  <a:cubicBezTo>
                    <a:pt x="205" y="112"/>
                    <a:pt x="187" y="172"/>
                    <a:pt x="157" y="225"/>
                  </a:cubicBezTo>
                  <a:cubicBezTo>
                    <a:pt x="118" y="298"/>
                    <a:pt x="72" y="366"/>
                    <a:pt x="20" y="431"/>
                  </a:cubicBezTo>
                  <a:cubicBezTo>
                    <a:pt x="1" y="457"/>
                    <a:pt x="9" y="500"/>
                    <a:pt x="30" y="522"/>
                  </a:cubicBezTo>
                  <a:cubicBezTo>
                    <a:pt x="98" y="595"/>
                    <a:pt x="194" y="680"/>
                    <a:pt x="300" y="683"/>
                  </a:cubicBezTo>
                  <a:cubicBezTo>
                    <a:pt x="308" y="689"/>
                    <a:pt x="316" y="692"/>
                    <a:pt x="325" y="692"/>
                  </a:cubicBezTo>
                  <a:cubicBezTo>
                    <a:pt x="332" y="692"/>
                    <a:pt x="339" y="690"/>
                    <a:pt x="345" y="685"/>
                  </a:cubicBezTo>
                  <a:cubicBezTo>
                    <a:pt x="520" y="569"/>
                    <a:pt x="620" y="370"/>
                    <a:pt x="677" y="175"/>
                  </a:cubicBezTo>
                  <a:cubicBezTo>
                    <a:pt x="689" y="135"/>
                    <a:pt x="666" y="93"/>
                    <a:pt x="626" y="79"/>
                  </a:cubicBezTo>
                  <a:cubicBezTo>
                    <a:pt x="540" y="50"/>
                    <a:pt x="432" y="1"/>
                    <a:pt x="3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9" name="Google Shape;1659;p41"/>
            <p:cNvSpPr/>
            <p:nvPr/>
          </p:nvSpPr>
          <p:spPr>
            <a:xfrm>
              <a:off x="4223099" y="734929"/>
              <a:ext cx="10067" cy="12317"/>
            </a:xfrm>
            <a:custGeom>
              <a:rect b="b" l="l" r="r" t="t"/>
              <a:pathLst>
                <a:path extrusionOk="0" h="394" w="322">
                  <a:moveTo>
                    <a:pt x="157" y="0"/>
                  </a:moveTo>
                  <a:cubicBezTo>
                    <a:pt x="136" y="106"/>
                    <a:pt x="63" y="218"/>
                    <a:pt x="1" y="303"/>
                  </a:cubicBezTo>
                  <a:cubicBezTo>
                    <a:pt x="46" y="335"/>
                    <a:pt x="93" y="361"/>
                    <a:pt x="137" y="394"/>
                  </a:cubicBezTo>
                  <a:cubicBezTo>
                    <a:pt x="208" y="283"/>
                    <a:pt x="276" y="176"/>
                    <a:pt x="322" y="51"/>
                  </a:cubicBezTo>
                  <a:cubicBezTo>
                    <a:pt x="265" y="39"/>
                    <a:pt x="208" y="24"/>
                    <a:pt x="1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0" name="Google Shape;1660;p41"/>
            <p:cNvSpPr/>
            <p:nvPr/>
          </p:nvSpPr>
          <p:spPr>
            <a:xfrm>
              <a:off x="4198778" y="534855"/>
              <a:ext cx="103416" cy="131459"/>
            </a:xfrm>
            <a:custGeom>
              <a:rect b="b" l="l" r="r" t="t"/>
              <a:pathLst>
                <a:path extrusionOk="0" h="4205" w="3308">
                  <a:moveTo>
                    <a:pt x="1466" y="864"/>
                  </a:moveTo>
                  <a:cubicBezTo>
                    <a:pt x="1495" y="864"/>
                    <a:pt x="1522" y="879"/>
                    <a:pt x="1537" y="914"/>
                  </a:cubicBezTo>
                  <a:cubicBezTo>
                    <a:pt x="1587" y="1032"/>
                    <a:pt x="1620" y="1157"/>
                    <a:pt x="1656" y="1279"/>
                  </a:cubicBezTo>
                  <a:cubicBezTo>
                    <a:pt x="1677" y="1352"/>
                    <a:pt x="1619" y="1398"/>
                    <a:pt x="1559" y="1398"/>
                  </a:cubicBezTo>
                  <a:cubicBezTo>
                    <a:pt x="1518" y="1398"/>
                    <a:pt x="1476" y="1376"/>
                    <a:pt x="1460" y="1326"/>
                  </a:cubicBezTo>
                  <a:cubicBezTo>
                    <a:pt x="1425" y="1213"/>
                    <a:pt x="1386" y="1099"/>
                    <a:pt x="1364" y="980"/>
                  </a:cubicBezTo>
                  <a:cubicBezTo>
                    <a:pt x="1353" y="916"/>
                    <a:pt x="1412" y="864"/>
                    <a:pt x="1466" y="864"/>
                  </a:cubicBezTo>
                  <a:close/>
                  <a:moveTo>
                    <a:pt x="1249" y="1382"/>
                  </a:moveTo>
                  <a:cubicBezTo>
                    <a:pt x="1278" y="1382"/>
                    <a:pt x="1305" y="1396"/>
                    <a:pt x="1318" y="1429"/>
                  </a:cubicBezTo>
                  <a:cubicBezTo>
                    <a:pt x="1374" y="1568"/>
                    <a:pt x="1421" y="1711"/>
                    <a:pt x="1472" y="1853"/>
                  </a:cubicBezTo>
                  <a:cubicBezTo>
                    <a:pt x="1496" y="1922"/>
                    <a:pt x="1439" y="1966"/>
                    <a:pt x="1381" y="1966"/>
                  </a:cubicBezTo>
                  <a:cubicBezTo>
                    <a:pt x="1342" y="1966"/>
                    <a:pt x="1301" y="1945"/>
                    <a:pt x="1286" y="1897"/>
                  </a:cubicBezTo>
                  <a:cubicBezTo>
                    <a:pt x="1241" y="1762"/>
                    <a:pt x="1194" y="1626"/>
                    <a:pt x="1156" y="1490"/>
                  </a:cubicBezTo>
                  <a:cubicBezTo>
                    <a:pt x="1138" y="1429"/>
                    <a:pt x="1196" y="1382"/>
                    <a:pt x="1249" y="1382"/>
                  </a:cubicBezTo>
                  <a:close/>
                  <a:moveTo>
                    <a:pt x="963" y="1815"/>
                  </a:moveTo>
                  <a:cubicBezTo>
                    <a:pt x="993" y="1815"/>
                    <a:pt x="1023" y="1828"/>
                    <a:pt x="1040" y="1858"/>
                  </a:cubicBezTo>
                  <a:cubicBezTo>
                    <a:pt x="1126" y="2012"/>
                    <a:pt x="1192" y="2177"/>
                    <a:pt x="1264" y="2337"/>
                  </a:cubicBezTo>
                  <a:cubicBezTo>
                    <a:pt x="1296" y="2413"/>
                    <a:pt x="1230" y="2478"/>
                    <a:pt x="1169" y="2478"/>
                  </a:cubicBezTo>
                  <a:cubicBezTo>
                    <a:pt x="1139" y="2478"/>
                    <a:pt x="1111" y="2463"/>
                    <a:pt x="1094" y="2427"/>
                  </a:cubicBezTo>
                  <a:cubicBezTo>
                    <a:pt x="1017" y="2261"/>
                    <a:pt x="936" y="2094"/>
                    <a:pt x="876" y="1919"/>
                  </a:cubicBezTo>
                  <a:cubicBezTo>
                    <a:pt x="854" y="1857"/>
                    <a:pt x="908" y="1815"/>
                    <a:pt x="963" y="1815"/>
                  </a:cubicBezTo>
                  <a:close/>
                  <a:moveTo>
                    <a:pt x="2002" y="1"/>
                  </a:moveTo>
                  <a:cubicBezTo>
                    <a:pt x="1531" y="1"/>
                    <a:pt x="1086" y="294"/>
                    <a:pt x="921" y="763"/>
                  </a:cubicBezTo>
                  <a:lnTo>
                    <a:pt x="0" y="3360"/>
                  </a:lnTo>
                  <a:cubicBezTo>
                    <a:pt x="365" y="3506"/>
                    <a:pt x="678" y="3764"/>
                    <a:pt x="1049" y="3912"/>
                  </a:cubicBezTo>
                  <a:cubicBezTo>
                    <a:pt x="1444" y="4072"/>
                    <a:pt x="1856" y="4144"/>
                    <a:pt x="2275" y="4205"/>
                  </a:cubicBezTo>
                  <a:lnTo>
                    <a:pt x="3207" y="1573"/>
                  </a:lnTo>
                  <a:cubicBezTo>
                    <a:pt x="3308" y="1286"/>
                    <a:pt x="3291" y="976"/>
                    <a:pt x="3160" y="699"/>
                  </a:cubicBezTo>
                  <a:cubicBezTo>
                    <a:pt x="3027" y="422"/>
                    <a:pt x="2797" y="214"/>
                    <a:pt x="2510" y="112"/>
                  </a:cubicBezTo>
                  <a:lnTo>
                    <a:pt x="2381" y="66"/>
                  </a:lnTo>
                  <a:cubicBezTo>
                    <a:pt x="2256" y="22"/>
                    <a:pt x="2128" y="1"/>
                    <a:pt x="20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1" name="Google Shape;1661;p41"/>
            <p:cNvSpPr/>
            <p:nvPr/>
          </p:nvSpPr>
          <p:spPr>
            <a:xfrm>
              <a:off x="4156481" y="648115"/>
              <a:ext cx="110263" cy="141713"/>
            </a:xfrm>
            <a:custGeom>
              <a:rect b="b" l="l" r="r" t="t"/>
              <a:pathLst>
                <a:path extrusionOk="0" h="4533" w="3527">
                  <a:moveTo>
                    <a:pt x="2284" y="2623"/>
                  </a:moveTo>
                  <a:cubicBezTo>
                    <a:pt x="2380" y="2623"/>
                    <a:pt x="2488" y="2672"/>
                    <a:pt x="2575" y="2702"/>
                  </a:cubicBezTo>
                  <a:cubicBezTo>
                    <a:pt x="2614" y="2715"/>
                    <a:pt x="2638" y="2757"/>
                    <a:pt x="2625" y="2797"/>
                  </a:cubicBezTo>
                  <a:cubicBezTo>
                    <a:pt x="2568" y="2992"/>
                    <a:pt x="2468" y="3192"/>
                    <a:pt x="2294" y="3307"/>
                  </a:cubicBezTo>
                  <a:cubicBezTo>
                    <a:pt x="2288" y="3312"/>
                    <a:pt x="2281" y="3314"/>
                    <a:pt x="2274" y="3314"/>
                  </a:cubicBezTo>
                  <a:cubicBezTo>
                    <a:pt x="2264" y="3314"/>
                    <a:pt x="2256" y="3311"/>
                    <a:pt x="2249" y="3306"/>
                  </a:cubicBezTo>
                  <a:cubicBezTo>
                    <a:pt x="2142" y="3302"/>
                    <a:pt x="2047" y="3219"/>
                    <a:pt x="1978" y="3145"/>
                  </a:cubicBezTo>
                  <a:cubicBezTo>
                    <a:pt x="1956" y="3121"/>
                    <a:pt x="1948" y="3078"/>
                    <a:pt x="1968" y="3053"/>
                  </a:cubicBezTo>
                  <a:cubicBezTo>
                    <a:pt x="2019" y="2989"/>
                    <a:pt x="2066" y="2921"/>
                    <a:pt x="2105" y="2848"/>
                  </a:cubicBezTo>
                  <a:cubicBezTo>
                    <a:pt x="2134" y="2794"/>
                    <a:pt x="2154" y="2735"/>
                    <a:pt x="2191" y="2688"/>
                  </a:cubicBezTo>
                  <a:cubicBezTo>
                    <a:pt x="2190" y="2662"/>
                    <a:pt x="2206" y="2635"/>
                    <a:pt x="2234" y="2627"/>
                  </a:cubicBezTo>
                  <a:cubicBezTo>
                    <a:pt x="2250" y="2624"/>
                    <a:pt x="2267" y="2623"/>
                    <a:pt x="2284" y="2623"/>
                  </a:cubicBezTo>
                  <a:close/>
                  <a:moveTo>
                    <a:pt x="1788" y="3364"/>
                  </a:moveTo>
                  <a:cubicBezTo>
                    <a:pt x="1800" y="3364"/>
                    <a:pt x="1812" y="3367"/>
                    <a:pt x="1823" y="3376"/>
                  </a:cubicBezTo>
                  <a:cubicBezTo>
                    <a:pt x="1921" y="3455"/>
                    <a:pt x="2027" y="3535"/>
                    <a:pt x="2108" y="3632"/>
                  </a:cubicBezTo>
                  <a:cubicBezTo>
                    <a:pt x="2128" y="3657"/>
                    <a:pt x="2128" y="3684"/>
                    <a:pt x="2115" y="3707"/>
                  </a:cubicBezTo>
                  <a:cubicBezTo>
                    <a:pt x="2058" y="3905"/>
                    <a:pt x="1832" y="4135"/>
                    <a:pt x="1626" y="4178"/>
                  </a:cubicBezTo>
                  <a:cubicBezTo>
                    <a:pt x="1605" y="4182"/>
                    <a:pt x="1584" y="4184"/>
                    <a:pt x="1563" y="4184"/>
                  </a:cubicBezTo>
                  <a:cubicBezTo>
                    <a:pt x="1413" y="4184"/>
                    <a:pt x="1258" y="4077"/>
                    <a:pt x="1277" y="3910"/>
                  </a:cubicBezTo>
                  <a:cubicBezTo>
                    <a:pt x="1277" y="3906"/>
                    <a:pt x="1280" y="3902"/>
                    <a:pt x="1281" y="3898"/>
                  </a:cubicBezTo>
                  <a:cubicBezTo>
                    <a:pt x="1277" y="3882"/>
                    <a:pt x="1280" y="3864"/>
                    <a:pt x="1293" y="3850"/>
                  </a:cubicBezTo>
                  <a:cubicBezTo>
                    <a:pt x="1433" y="3697"/>
                    <a:pt x="1589" y="3562"/>
                    <a:pt x="1720" y="3400"/>
                  </a:cubicBezTo>
                  <a:cubicBezTo>
                    <a:pt x="1735" y="3380"/>
                    <a:pt x="1762" y="3364"/>
                    <a:pt x="1788" y="3364"/>
                  </a:cubicBezTo>
                  <a:close/>
                  <a:moveTo>
                    <a:pt x="1260" y="1"/>
                  </a:moveTo>
                  <a:lnTo>
                    <a:pt x="212" y="2960"/>
                  </a:lnTo>
                  <a:cubicBezTo>
                    <a:pt x="1" y="3554"/>
                    <a:pt x="313" y="4210"/>
                    <a:pt x="910" y="4421"/>
                  </a:cubicBezTo>
                  <a:lnTo>
                    <a:pt x="1038" y="4467"/>
                  </a:lnTo>
                  <a:cubicBezTo>
                    <a:pt x="1053" y="4473"/>
                    <a:pt x="1071" y="4479"/>
                    <a:pt x="1088" y="4483"/>
                  </a:cubicBezTo>
                  <a:cubicBezTo>
                    <a:pt x="1195" y="4516"/>
                    <a:pt x="1306" y="4532"/>
                    <a:pt x="1416" y="4532"/>
                  </a:cubicBezTo>
                  <a:cubicBezTo>
                    <a:pt x="1585" y="4532"/>
                    <a:pt x="1754" y="4494"/>
                    <a:pt x="1912" y="4418"/>
                  </a:cubicBezTo>
                  <a:cubicBezTo>
                    <a:pt x="2190" y="4287"/>
                    <a:pt x="2398" y="4056"/>
                    <a:pt x="2499" y="3770"/>
                  </a:cubicBezTo>
                  <a:lnTo>
                    <a:pt x="3526" y="867"/>
                  </a:lnTo>
                  <a:lnTo>
                    <a:pt x="3526" y="867"/>
                  </a:lnTo>
                  <a:cubicBezTo>
                    <a:pt x="3522" y="867"/>
                    <a:pt x="3517" y="867"/>
                    <a:pt x="3513" y="867"/>
                  </a:cubicBezTo>
                  <a:cubicBezTo>
                    <a:pt x="2738" y="867"/>
                    <a:pt x="1738" y="593"/>
                    <a:pt x="126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2" name="Google Shape;1662;p41"/>
            <p:cNvSpPr/>
            <p:nvPr/>
          </p:nvSpPr>
          <p:spPr>
            <a:xfrm>
              <a:off x="4156481" y="648084"/>
              <a:ext cx="57992" cy="138712"/>
            </a:xfrm>
            <a:custGeom>
              <a:rect b="b" l="l" r="r" t="t"/>
              <a:pathLst>
                <a:path extrusionOk="0" h="4437" w="1855">
                  <a:moveTo>
                    <a:pt x="1260" y="0"/>
                  </a:moveTo>
                  <a:lnTo>
                    <a:pt x="212" y="2961"/>
                  </a:lnTo>
                  <a:cubicBezTo>
                    <a:pt x="1" y="3555"/>
                    <a:pt x="313" y="4211"/>
                    <a:pt x="910" y="4422"/>
                  </a:cubicBezTo>
                  <a:lnTo>
                    <a:pt x="948" y="4436"/>
                  </a:lnTo>
                  <a:cubicBezTo>
                    <a:pt x="880" y="4346"/>
                    <a:pt x="837" y="4237"/>
                    <a:pt x="824" y="4091"/>
                  </a:cubicBezTo>
                  <a:cubicBezTo>
                    <a:pt x="797" y="3747"/>
                    <a:pt x="879" y="3420"/>
                    <a:pt x="968" y="3090"/>
                  </a:cubicBezTo>
                  <a:cubicBezTo>
                    <a:pt x="1208" y="2196"/>
                    <a:pt x="1529" y="1335"/>
                    <a:pt x="1855" y="473"/>
                  </a:cubicBezTo>
                  <a:cubicBezTo>
                    <a:pt x="1620" y="347"/>
                    <a:pt x="1412" y="191"/>
                    <a:pt x="126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3" name="Google Shape;1663;p41"/>
            <p:cNvSpPr/>
            <p:nvPr/>
          </p:nvSpPr>
          <p:spPr>
            <a:xfrm>
              <a:off x="4200747" y="758969"/>
              <a:ext cx="17476" cy="14912"/>
            </a:xfrm>
            <a:custGeom>
              <a:rect b="b" l="l" r="r" t="t"/>
              <a:pathLst>
                <a:path extrusionOk="0" h="477" w="559">
                  <a:moveTo>
                    <a:pt x="371" y="1"/>
                  </a:moveTo>
                  <a:cubicBezTo>
                    <a:pt x="260" y="126"/>
                    <a:pt x="140" y="247"/>
                    <a:pt x="1" y="339"/>
                  </a:cubicBezTo>
                  <a:cubicBezTo>
                    <a:pt x="5" y="349"/>
                    <a:pt x="7" y="357"/>
                    <a:pt x="7" y="369"/>
                  </a:cubicBezTo>
                  <a:cubicBezTo>
                    <a:pt x="11" y="449"/>
                    <a:pt x="57" y="476"/>
                    <a:pt x="114" y="476"/>
                  </a:cubicBezTo>
                  <a:cubicBezTo>
                    <a:pt x="188" y="476"/>
                    <a:pt x="279" y="432"/>
                    <a:pt x="323" y="397"/>
                  </a:cubicBezTo>
                  <a:cubicBezTo>
                    <a:pt x="412" y="326"/>
                    <a:pt x="480" y="234"/>
                    <a:pt x="559" y="156"/>
                  </a:cubicBezTo>
                  <a:cubicBezTo>
                    <a:pt x="494" y="109"/>
                    <a:pt x="432" y="55"/>
                    <a:pt x="3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4" name="Google Shape;1664;p41"/>
            <p:cNvSpPr/>
            <p:nvPr/>
          </p:nvSpPr>
          <p:spPr>
            <a:xfrm>
              <a:off x="4198746" y="534886"/>
              <a:ext cx="93944" cy="116234"/>
            </a:xfrm>
            <a:custGeom>
              <a:rect b="b" l="l" r="r" t="t"/>
              <a:pathLst>
                <a:path extrusionOk="0" h="3718" w="3005">
                  <a:moveTo>
                    <a:pt x="1467" y="863"/>
                  </a:moveTo>
                  <a:cubicBezTo>
                    <a:pt x="1496" y="863"/>
                    <a:pt x="1523" y="878"/>
                    <a:pt x="1538" y="913"/>
                  </a:cubicBezTo>
                  <a:cubicBezTo>
                    <a:pt x="1588" y="1031"/>
                    <a:pt x="1621" y="1156"/>
                    <a:pt x="1657" y="1278"/>
                  </a:cubicBezTo>
                  <a:cubicBezTo>
                    <a:pt x="1678" y="1351"/>
                    <a:pt x="1620" y="1397"/>
                    <a:pt x="1560" y="1397"/>
                  </a:cubicBezTo>
                  <a:cubicBezTo>
                    <a:pt x="1519" y="1397"/>
                    <a:pt x="1477" y="1375"/>
                    <a:pt x="1461" y="1325"/>
                  </a:cubicBezTo>
                  <a:cubicBezTo>
                    <a:pt x="1426" y="1212"/>
                    <a:pt x="1387" y="1098"/>
                    <a:pt x="1365" y="979"/>
                  </a:cubicBezTo>
                  <a:cubicBezTo>
                    <a:pt x="1354" y="915"/>
                    <a:pt x="1413" y="863"/>
                    <a:pt x="1467" y="863"/>
                  </a:cubicBezTo>
                  <a:close/>
                  <a:moveTo>
                    <a:pt x="1250" y="1381"/>
                  </a:moveTo>
                  <a:cubicBezTo>
                    <a:pt x="1279" y="1381"/>
                    <a:pt x="1306" y="1395"/>
                    <a:pt x="1319" y="1428"/>
                  </a:cubicBezTo>
                  <a:cubicBezTo>
                    <a:pt x="1375" y="1567"/>
                    <a:pt x="1422" y="1712"/>
                    <a:pt x="1471" y="1854"/>
                  </a:cubicBezTo>
                  <a:cubicBezTo>
                    <a:pt x="1495" y="1922"/>
                    <a:pt x="1439" y="1966"/>
                    <a:pt x="1381" y="1966"/>
                  </a:cubicBezTo>
                  <a:cubicBezTo>
                    <a:pt x="1342" y="1966"/>
                    <a:pt x="1301" y="1945"/>
                    <a:pt x="1286" y="1897"/>
                  </a:cubicBezTo>
                  <a:cubicBezTo>
                    <a:pt x="1241" y="1762"/>
                    <a:pt x="1194" y="1627"/>
                    <a:pt x="1156" y="1490"/>
                  </a:cubicBezTo>
                  <a:cubicBezTo>
                    <a:pt x="1139" y="1428"/>
                    <a:pt x="1197" y="1381"/>
                    <a:pt x="1250" y="1381"/>
                  </a:cubicBezTo>
                  <a:close/>
                  <a:moveTo>
                    <a:pt x="1269" y="2403"/>
                  </a:moveTo>
                  <a:cubicBezTo>
                    <a:pt x="1263" y="2414"/>
                    <a:pt x="1257" y="2425"/>
                    <a:pt x="1251" y="2437"/>
                  </a:cubicBezTo>
                  <a:lnTo>
                    <a:pt x="1251" y="2437"/>
                  </a:lnTo>
                  <a:cubicBezTo>
                    <a:pt x="1259" y="2427"/>
                    <a:pt x="1265" y="2415"/>
                    <a:pt x="1269" y="2403"/>
                  </a:cubicBezTo>
                  <a:close/>
                  <a:moveTo>
                    <a:pt x="2003" y="0"/>
                  </a:moveTo>
                  <a:cubicBezTo>
                    <a:pt x="1531" y="0"/>
                    <a:pt x="1087" y="293"/>
                    <a:pt x="919" y="762"/>
                  </a:cubicBezTo>
                  <a:lnTo>
                    <a:pt x="0" y="3359"/>
                  </a:lnTo>
                  <a:cubicBezTo>
                    <a:pt x="232" y="3453"/>
                    <a:pt x="445" y="3591"/>
                    <a:pt x="663" y="3717"/>
                  </a:cubicBezTo>
                  <a:cubicBezTo>
                    <a:pt x="802" y="3349"/>
                    <a:pt x="1007" y="2891"/>
                    <a:pt x="1251" y="2437"/>
                  </a:cubicBezTo>
                  <a:lnTo>
                    <a:pt x="1251" y="2437"/>
                  </a:lnTo>
                  <a:cubicBezTo>
                    <a:pt x="1231" y="2462"/>
                    <a:pt x="1200" y="2477"/>
                    <a:pt x="1170" y="2477"/>
                  </a:cubicBezTo>
                  <a:cubicBezTo>
                    <a:pt x="1140" y="2477"/>
                    <a:pt x="1112" y="2462"/>
                    <a:pt x="1095" y="2426"/>
                  </a:cubicBezTo>
                  <a:cubicBezTo>
                    <a:pt x="1018" y="2260"/>
                    <a:pt x="937" y="2093"/>
                    <a:pt x="877" y="1918"/>
                  </a:cubicBezTo>
                  <a:cubicBezTo>
                    <a:pt x="855" y="1856"/>
                    <a:pt x="909" y="1814"/>
                    <a:pt x="964" y="1814"/>
                  </a:cubicBezTo>
                  <a:cubicBezTo>
                    <a:pt x="994" y="1814"/>
                    <a:pt x="1024" y="1827"/>
                    <a:pt x="1041" y="1857"/>
                  </a:cubicBezTo>
                  <a:cubicBezTo>
                    <a:pt x="1127" y="2011"/>
                    <a:pt x="1193" y="2176"/>
                    <a:pt x="1265" y="2336"/>
                  </a:cubicBezTo>
                  <a:cubicBezTo>
                    <a:pt x="1275" y="2360"/>
                    <a:pt x="1275" y="2383"/>
                    <a:pt x="1269" y="2403"/>
                  </a:cubicBezTo>
                  <a:lnTo>
                    <a:pt x="1269" y="2403"/>
                  </a:lnTo>
                  <a:cubicBezTo>
                    <a:pt x="1763" y="1490"/>
                    <a:pt x="2413" y="597"/>
                    <a:pt x="3005" y="457"/>
                  </a:cubicBezTo>
                  <a:cubicBezTo>
                    <a:pt x="2875" y="301"/>
                    <a:pt x="2705" y="179"/>
                    <a:pt x="2510" y="111"/>
                  </a:cubicBezTo>
                  <a:lnTo>
                    <a:pt x="2381" y="65"/>
                  </a:lnTo>
                  <a:cubicBezTo>
                    <a:pt x="2256" y="21"/>
                    <a:pt x="2129" y="0"/>
                    <a:pt x="2003" y="0"/>
                  </a:cubicBezTo>
                  <a:close/>
                </a:path>
              </a:pathLst>
            </a:custGeom>
            <a:solidFill>
              <a:srgbClr val="000000">
                <a:alpha val="279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5" name="Google Shape;1665;p41"/>
            <p:cNvSpPr/>
            <p:nvPr/>
          </p:nvSpPr>
          <p:spPr>
            <a:xfrm>
              <a:off x="4140725" y="520912"/>
              <a:ext cx="175945" cy="282926"/>
            </a:xfrm>
            <a:custGeom>
              <a:rect b="b" l="l" r="r" t="t"/>
              <a:pathLst>
                <a:path extrusionOk="0" h="9050" w="5628">
                  <a:moveTo>
                    <a:pt x="3857" y="448"/>
                  </a:moveTo>
                  <a:cubicBezTo>
                    <a:pt x="3983" y="448"/>
                    <a:pt x="4112" y="469"/>
                    <a:pt x="4237" y="514"/>
                  </a:cubicBezTo>
                  <a:lnTo>
                    <a:pt x="4366" y="559"/>
                  </a:lnTo>
                  <a:cubicBezTo>
                    <a:pt x="4653" y="661"/>
                    <a:pt x="4883" y="869"/>
                    <a:pt x="5015" y="1146"/>
                  </a:cubicBezTo>
                  <a:cubicBezTo>
                    <a:pt x="5147" y="1423"/>
                    <a:pt x="5164" y="1733"/>
                    <a:pt x="5063" y="2020"/>
                  </a:cubicBezTo>
                  <a:lnTo>
                    <a:pt x="4130" y="4653"/>
                  </a:lnTo>
                  <a:cubicBezTo>
                    <a:pt x="3713" y="4590"/>
                    <a:pt x="3300" y="4518"/>
                    <a:pt x="2905" y="4360"/>
                  </a:cubicBezTo>
                  <a:cubicBezTo>
                    <a:pt x="2535" y="4212"/>
                    <a:pt x="2222" y="3954"/>
                    <a:pt x="1855" y="3808"/>
                  </a:cubicBezTo>
                  <a:lnTo>
                    <a:pt x="2775" y="1212"/>
                  </a:lnTo>
                  <a:cubicBezTo>
                    <a:pt x="2943" y="741"/>
                    <a:pt x="3386" y="448"/>
                    <a:pt x="3857" y="448"/>
                  </a:cubicBezTo>
                  <a:close/>
                  <a:moveTo>
                    <a:pt x="1763" y="4070"/>
                  </a:moveTo>
                  <a:cubicBezTo>
                    <a:pt x="2241" y="4662"/>
                    <a:pt x="3242" y="4936"/>
                    <a:pt x="4016" y="4936"/>
                  </a:cubicBezTo>
                  <a:cubicBezTo>
                    <a:pt x="4020" y="4936"/>
                    <a:pt x="4025" y="4936"/>
                    <a:pt x="4029" y="4936"/>
                  </a:cubicBezTo>
                  <a:lnTo>
                    <a:pt x="4029" y="4936"/>
                  </a:lnTo>
                  <a:lnTo>
                    <a:pt x="3002" y="7839"/>
                  </a:lnTo>
                  <a:cubicBezTo>
                    <a:pt x="2900" y="8125"/>
                    <a:pt x="2692" y="8356"/>
                    <a:pt x="2415" y="8487"/>
                  </a:cubicBezTo>
                  <a:cubicBezTo>
                    <a:pt x="2257" y="8563"/>
                    <a:pt x="2088" y="8601"/>
                    <a:pt x="1919" y="8601"/>
                  </a:cubicBezTo>
                  <a:cubicBezTo>
                    <a:pt x="1808" y="8601"/>
                    <a:pt x="1698" y="8585"/>
                    <a:pt x="1591" y="8552"/>
                  </a:cubicBezTo>
                  <a:cubicBezTo>
                    <a:pt x="1573" y="8548"/>
                    <a:pt x="1557" y="8542"/>
                    <a:pt x="1541" y="8536"/>
                  </a:cubicBezTo>
                  <a:lnTo>
                    <a:pt x="1411" y="8490"/>
                  </a:lnTo>
                  <a:cubicBezTo>
                    <a:pt x="817" y="8279"/>
                    <a:pt x="505" y="7625"/>
                    <a:pt x="714" y="7029"/>
                  </a:cubicBezTo>
                  <a:lnTo>
                    <a:pt x="1763" y="4070"/>
                  </a:lnTo>
                  <a:close/>
                  <a:moveTo>
                    <a:pt x="3859" y="0"/>
                  </a:moveTo>
                  <a:cubicBezTo>
                    <a:pt x="3203" y="0"/>
                    <a:pt x="2586" y="409"/>
                    <a:pt x="2356" y="1061"/>
                  </a:cubicBezTo>
                  <a:lnTo>
                    <a:pt x="294" y="6879"/>
                  </a:lnTo>
                  <a:cubicBezTo>
                    <a:pt x="1" y="7706"/>
                    <a:pt x="436" y="8620"/>
                    <a:pt x="1264" y="8912"/>
                  </a:cubicBezTo>
                  <a:lnTo>
                    <a:pt x="1393" y="8958"/>
                  </a:lnTo>
                  <a:cubicBezTo>
                    <a:pt x="1565" y="9019"/>
                    <a:pt x="1743" y="9050"/>
                    <a:pt x="1921" y="9050"/>
                  </a:cubicBezTo>
                  <a:cubicBezTo>
                    <a:pt x="2156" y="9050"/>
                    <a:pt x="2389" y="8997"/>
                    <a:pt x="2609" y="8892"/>
                  </a:cubicBezTo>
                  <a:cubicBezTo>
                    <a:pt x="2994" y="8709"/>
                    <a:pt x="3285" y="8387"/>
                    <a:pt x="3425" y="7988"/>
                  </a:cubicBezTo>
                  <a:lnTo>
                    <a:pt x="5486" y="2170"/>
                  </a:lnTo>
                  <a:cubicBezTo>
                    <a:pt x="5627" y="1771"/>
                    <a:pt x="5604" y="1338"/>
                    <a:pt x="5420" y="953"/>
                  </a:cubicBezTo>
                  <a:cubicBezTo>
                    <a:pt x="5237" y="568"/>
                    <a:pt x="4915" y="277"/>
                    <a:pt x="4516" y="137"/>
                  </a:cubicBezTo>
                  <a:lnTo>
                    <a:pt x="4388" y="91"/>
                  </a:lnTo>
                  <a:cubicBezTo>
                    <a:pt x="4364" y="84"/>
                    <a:pt x="4342" y="75"/>
                    <a:pt x="4321" y="69"/>
                  </a:cubicBezTo>
                  <a:cubicBezTo>
                    <a:pt x="4167" y="22"/>
                    <a:pt x="4012" y="0"/>
                    <a:pt x="38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6" name="Google Shape;1666;p41"/>
            <p:cNvSpPr/>
            <p:nvPr/>
          </p:nvSpPr>
          <p:spPr>
            <a:xfrm>
              <a:off x="4225412" y="591626"/>
              <a:ext cx="13818" cy="20758"/>
            </a:xfrm>
            <a:custGeom>
              <a:rect b="b" l="l" r="r" t="t"/>
              <a:pathLst>
                <a:path extrusionOk="0" h="664" w="442">
                  <a:moveTo>
                    <a:pt x="109" y="0"/>
                  </a:moveTo>
                  <a:cubicBezTo>
                    <a:pt x="55" y="0"/>
                    <a:pt x="1" y="42"/>
                    <a:pt x="23" y="105"/>
                  </a:cubicBezTo>
                  <a:cubicBezTo>
                    <a:pt x="84" y="278"/>
                    <a:pt x="164" y="445"/>
                    <a:pt x="241" y="612"/>
                  </a:cubicBezTo>
                  <a:cubicBezTo>
                    <a:pt x="258" y="649"/>
                    <a:pt x="287" y="664"/>
                    <a:pt x="316" y="664"/>
                  </a:cubicBezTo>
                  <a:cubicBezTo>
                    <a:pt x="377" y="664"/>
                    <a:pt x="441" y="598"/>
                    <a:pt x="409" y="523"/>
                  </a:cubicBezTo>
                  <a:cubicBezTo>
                    <a:pt x="339" y="362"/>
                    <a:pt x="273" y="197"/>
                    <a:pt x="185" y="44"/>
                  </a:cubicBezTo>
                  <a:cubicBezTo>
                    <a:pt x="169" y="13"/>
                    <a:pt x="139" y="0"/>
                    <a:pt x="109" y="0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7" name="Google Shape;1667;p41"/>
            <p:cNvSpPr/>
            <p:nvPr/>
          </p:nvSpPr>
          <p:spPr>
            <a:xfrm>
              <a:off x="4234322" y="578058"/>
              <a:ext cx="11192" cy="18289"/>
            </a:xfrm>
            <a:custGeom>
              <a:rect b="b" l="l" r="r" t="t"/>
              <a:pathLst>
                <a:path extrusionOk="0" h="585" w="358">
                  <a:moveTo>
                    <a:pt x="111" y="1"/>
                  </a:moveTo>
                  <a:cubicBezTo>
                    <a:pt x="58" y="1"/>
                    <a:pt x="1" y="47"/>
                    <a:pt x="18" y="109"/>
                  </a:cubicBezTo>
                  <a:cubicBezTo>
                    <a:pt x="56" y="246"/>
                    <a:pt x="103" y="381"/>
                    <a:pt x="148" y="516"/>
                  </a:cubicBezTo>
                  <a:cubicBezTo>
                    <a:pt x="163" y="563"/>
                    <a:pt x="204" y="584"/>
                    <a:pt x="244" y="584"/>
                  </a:cubicBezTo>
                  <a:cubicBezTo>
                    <a:pt x="301" y="584"/>
                    <a:pt x="357" y="541"/>
                    <a:pt x="333" y="473"/>
                  </a:cubicBezTo>
                  <a:cubicBezTo>
                    <a:pt x="284" y="331"/>
                    <a:pt x="237" y="187"/>
                    <a:pt x="180" y="48"/>
                  </a:cubicBezTo>
                  <a:cubicBezTo>
                    <a:pt x="167" y="15"/>
                    <a:pt x="140" y="1"/>
                    <a:pt x="111" y="1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8" name="Google Shape;1668;p41"/>
            <p:cNvSpPr/>
            <p:nvPr/>
          </p:nvSpPr>
          <p:spPr>
            <a:xfrm>
              <a:off x="4241074" y="561865"/>
              <a:ext cx="10192" cy="16725"/>
            </a:xfrm>
            <a:custGeom>
              <a:rect b="b" l="l" r="r" t="t"/>
              <a:pathLst>
                <a:path extrusionOk="0" h="535" w="326">
                  <a:moveTo>
                    <a:pt x="113" y="0"/>
                  </a:moveTo>
                  <a:cubicBezTo>
                    <a:pt x="59" y="0"/>
                    <a:pt x="1" y="52"/>
                    <a:pt x="12" y="116"/>
                  </a:cubicBezTo>
                  <a:cubicBezTo>
                    <a:pt x="34" y="233"/>
                    <a:pt x="74" y="347"/>
                    <a:pt x="109" y="462"/>
                  </a:cubicBezTo>
                  <a:cubicBezTo>
                    <a:pt x="124" y="512"/>
                    <a:pt x="166" y="534"/>
                    <a:pt x="207" y="534"/>
                  </a:cubicBezTo>
                  <a:cubicBezTo>
                    <a:pt x="267" y="534"/>
                    <a:pt x="325" y="488"/>
                    <a:pt x="304" y="415"/>
                  </a:cubicBezTo>
                  <a:cubicBezTo>
                    <a:pt x="268" y="293"/>
                    <a:pt x="235" y="168"/>
                    <a:pt x="185" y="50"/>
                  </a:cubicBezTo>
                  <a:cubicBezTo>
                    <a:pt x="170" y="15"/>
                    <a:pt x="142" y="0"/>
                    <a:pt x="113" y="0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69" name="Google Shape;1669;p41"/>
          <p:cNvGrpSpPr/>
          <p:nvPr/>
        </p:nvGrpSpPr>
        <p:grpSpPr>
          <a:xfrm>
            <a:off x="8193148" y="336049"/>
            <a:ext cx="230842" cy="203957"/>
            <a:chOff x="3659860" y="553674"/>
            <a:chExt cx="230842" cy="203957"/>
          </a:xfrm>
        </p:grpSpPr>
        <p:sp>
          <p:nvSpPr>
            <p:cNvPr id="1670" name="Google Shape;1670;p41"/>
            <p:cNvSpPr/>
            <p:nvPr/>
          </p:nvSpPr>
          <p:spPr>
            <a:xfrm>
              <a:off x="3659860" y="553674"/>
              <a:ext cx="230842" cy="203957"/>
            </a:xfrm>
            <a:custGeom>
              <a:rect b="b" l="l" r="r" t="t"/>
              <a:pathLst>
                <a:path extrusionOk="0" h="6524" w="7384">
                  <a:moveTo>
                    <a:pt x="3627" y="512"/>
                  </a:moveTo>
                  <a:cubicBezTo>
                    <a:pt x="4250" y="512"/>
                    <a:pt x="4882" y="721"/>
                    <a:pt x="5408" y="1148"/>
                  </a:cubicBezTo>
                  <a:cubicBezTo>
                    <a:pt x="6033" y="1655"/>
                    <a:pt x="6384" y="2372"/>
                    <a:pt x="6444" y="3106"/>
                  </a:cubicBezTo>
                  <a:cubicBezTo>
                    <a:pt x="4861" y="2491"/>
                    <a:pt x="3216" y="1903"/>
                    <a:pt x="1580" y="1436"/>
                  </a:cubicBezTo>
                  <a:cubicBezTo>
                    <a:pt x="2108" y="827"/>
                    <a:pt x="2861" y="512"/>
                    <a:pt x="3627" y="512"/>
                  </a:cubicBezTo>
                  <a:close/>
                  <a:moveTo>
                    <a:pt x="1383" y="1689"/>
                  </a:moveTo>
                  <a:cubicBezTo>
                    <a:pt x="3024" y="2361"/>
                    <a:pt x="4757" y="2934"/>
                    <a:pt x="6452" y="3445"/>
                  </a:cubicBezTo>
                  <a:cubicBezTo>
                    <a:pt x="6448" y="3540"/>
                    <a:pt x="6441" y="3637"/>
                    <a:pt x="6427" y="3731"/>
                  </a:cubicBezTo>
                  <a:cubicBezTo>
                    <a:pt x="6370" y="3858"/>
                    <a:pt x="6305" y="3979"/>
                    <a:pt x="6236" y="4096"/>
                  </a:cubicBezTo>
                  <a:cubicBezTo>
                    <a:pt x="4556" y="3451"/>
                    <a:pt x="2804" y="2839"/>
                    <a:pt x="1082" y="2293"/>
                  </a:cubicBezTo>
                  <a:cubicBezTo>
                    <a:pt x="1157" y="2081"/>
                    <a:pt x="1256" y="1878"/>
                    <a:pt x="1383" y="1689"/>
                  </a:cubicBezTo>
                  <a:close/>
                  <a:moveTo>
                    <a:pt x="1034" y="2583"/>
                  </a:moveTo>
                  <a:cubicBezTo>
                    <a:pt x="2614" y="3329"/>
                    <a:pt x="4390" y="3949"/>
                    <a:pt x="6074" y="4347"/>
                  </a:cubicBezTo>
                  <a:cubicBezTo>
                    <a:pt x="5590" y="5034"/>
                    <a:pt x="4890" y="5480"/>
                    <a:pt x="4009" y="5480"/>
                  </a:cubicBezTo>
                  <a:cubicBezTo>
                    <a:pt x="3779" y="5480"/>
                    <a:pt x="3536" y="5450"/>
                    <a:pt x="3281" y="5385"/>
                  </a:cubicBezTo>
                  <a:cubicBezTo>
                    <a:pt x="1956" y="5050"/>
                    <a:pt x="1151" y="3883"/>
                    <a:pt x="1034" y="2583"/>
                  </a:cubicBezTo>
                  <a:close/>
                  <a:moveTo>
                    <a:pt x="965" y="3633"/>
                  </a:moveTo>
                  <a:lnTo>
                    <a:pt x="965" y="3633"/>
                  </a:lnTo>
                  <a:cubicBezTo>
                    <a:pt x="1309" y="4630"/>
                    <a:pt x="2092" y="5435"/>
                    <a:pt x="3209" y="5703"/>
                  </a:cubicBezTo>
                  <a:cubicBezTo>
                    <a:pt x="3425" y="5754"/>
                    <a:pt x="3648" y="5779"/>
                    <a:pt x="3871" y="5779"/>
                  </a:cubicBezTo>
                  <a:cubicBezTo>
                    <a:pt x="4508" y="5779"/>
                    <a:pt x="5154" y="5579"/>
                    <a:pt x="5683" y="5224"/>
                  </a:cubicBezTo>
                  <a:lnTo>
                    <a:pt x="5683" y="5224"/>
                  </a:lnTo>
                  <a:cubicBezTo>
                    <a:pt x="5165" y="5745"/>
                    <a:pt x="4468" y="6013"/>
                    <a:pt x="3760" y="6013"/>
                  </a:cubicBezTo>
                  <a:cubicBezTo>
                    <a:pt x="3136" y="6013"/>
                    <a:pt x="2502" y="5804"/>
                    <a:pt x="1975" y="5377"/>
                  </a:cubicBezTo>
                  <a:cubicBezTo>
                    <a:pt x="1412" y="4919"/>
                    <a:pt x="1071" y="4292"/>
                    <a:pt x="965" y="3633"/>
                  </a:cubicBezTo>
                  <a:close/>
                  <a:moveTo>
                    <a:pt x="3624" y="1"/>
                  </a:moveTo>
                  <a:cubicBezTo>
                    <a:pt x="2682" y="1"/>
                    <a:pt x="1756" y="402"/>
                    <a:pt x="1125" y="1178"/>
                  </a:cubicBezTo>
                  <a:cubicBezTo>
                    <a:pt x="1" y="2563"/>
                    <a:pt x="237" y="4623"/>
                    <a:pt x="1652" y="5772"/>
                  </a:cubicBezTo>
                  <a:cubicBezTo>
                    <a:pt x="2274" y="6277"/>
                    <a:pt x="3021" y="6523"/>
                    <a:pt x="3758" y="6523"/>
                  </a:cubicBezTo>
                  <a:cubicBezTo>
                    <a:pt x="4700" y="6523"/>
                    <a:pt x="5626" y="6122"/>
                    <a:pt x="6256" y="5345"/>
                  </a:cubicBezTo>
                  <a:cubicBezTo>
                    <a:pt x="7383" y="3962"/>
                    <a:pt x="7146" y="1900"/>
                    <a:pt x="5730" y="752"/>
                  </a:cubicBezTo>
                  <a:cubicBezTo>
                    <a:pt x="5108" y="247"/>
                    <a:pt x="4361" y="1"/>
                    <a:pt x="36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1" name="Google Shape;1671;p41"/>
            <p:cNvSpPr/>
            <p:nvPr/>
          </p:nvSpPr>
          <p:spPr>
            <a:xfrm>
              <a:off x="3709254" y="569680"/>
              <a:ext cx="152061" cy="81032"/>
            </a:xfrm>
            <a:custGeom>
              <a:rect b="b" l="l" r="r" t="t"/>
              <a:pathLst>
                <a:path extrusionOk="0" h="2592" w="4864">
                  <a:moveTo>
                    <a:pt x="2046" y="0"/>
                  </a:moveTo>
                  <a:cubicBezTo>
                    <a:pt x="1281" y="0"/>
                    <a:pt x="528" y="314"/>
                    <a:pt x="0" y="923"/>
                  </a:cubicBezTo>
                  <a:cubicBezTo>
                    <a:pt x="1636" y="1390"/>
                    <a:pt x="3281" y="1977"/>
                    <a:pt x="4864" y="2592"/>
                  </a:cubicBezTo>
                  <a:cubicBezTo>
                    <a:pt x="4805" y="1860"/>
                    <a:pt x="4453" y="1142"/>
                    <a:pt x="3828" y="636"/>
                  </a:cubicBezTo>
                  <a:cubicBezTo>
                    <a:pt x="3302" y="209"/>
                    <a:pt x="2670" y="0"/>
                    <a:pt x="20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2" name="Google Shape;1672;p41"/>
            <p:cNvSpPr/>
            <p:nvPr/>
          </p:nvSpPr>
          <p:spPr>
            <a:xfrm>
              <a:off x="3693623" y="606444"/>
              <a:ext cx="167942" cy="75280"/>
            </a:xfrm>
            <a:custGeom>
              <a:rect b="b" l="l" r="r" t="t"/>
              <a:pathLst>
                <a:path extrusionOk="0" h="2408" w="5372">
                  <a:moveTo>
                    <a:pt x="302" y="1"/>
                  </a:moveTo>
                  <a:cubicBezTo>
                    <a:pt x="173" y="190"/>
                    <a:pt x="75" y="393"/>
                    <a:pt x="1" y="603"/>
                  </a:cubicBezTo>
                  <a:cubicBezTo>
                    <a:pt x="1723" y="1149"/>
                    <a:pt x="3473" y="1763"/>
                    <a:pt x="5155" y="2407"/>
                  </a:cubicBezTo>
                  <a:cubicBezTo>
                    <a:pt x="5223" y="2291"/>
                    <a:pt x="5289" y="2170"/>
                    <a:pt x="5346" y="2043"/>
                  </a:cubicBezTo>
                  <a:cubicBezTo>
                    <a:pt x="5361" y="1948"/>
                    <a:pt x="5367" y="1852"/>
                    <a:pt x="5371" y="1757"/>
                  </a:cubicBezTo>
                  <a:cubicBezTo>
                    <a:pt x="3676" y="1247"/>
                    <a:pt x="1943" y="674"/>
                    <a:pt x="3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3" name="Google Shape;1673;p41"/>
            <p:cNvSpPr/>
            <p:nvPr/>
          </p:nvSpPr>
          <p:spPr>
            <a:xfrm>
              <a:off x="3690028" y="667185"/>
              <a:ext cx="147496" cy="74436"/>
            </a:xfrm>
            <a:custGeom>
              <a:rect b="b" l="l" r="r" t="t"/>
              <a:pathLst>
                <a:path extrusionOk="0" h="2381" w="4718">
                  <a:moveTo>
                    <a:pt x="0" y="1"/>
                  </a:moveTo>
                  <a:lnTo>
                    <a:pt x="0" y="1"/>
                  </a:lnTo>
                  <a:cubicBezTo>
                    <a:pt x="106" y="659"/>
                    <a:pt x="447" y="1287"/>
                    <a:pt x="1010" y="1745"/>
                  </a:cubicBezTo>
                  <a:cubicBezTo>
                    <a:pt x="1537" y="2172"/>
                    <a:pt x="2170" y="2381"/>
                    <a:pt x="2794" y="2381"/>
                  </a:cubicBezTo>
                  <a:cubicBezTo>
                    <a:pt x="3503" y="2381"/>
                    <a:pt x="4200" y="2112"/>
                    <a:pt x="4718" y="1590"/>
                  </a:cubicBezTo>
                  <a:lnTo>
                    <a:pt x="4718" y="1590"/>
                  </a:lnTo>
                  <a:cubicBezTo>
                    <a:pt x="4190" y="1946"/>
                    <a:pt x="3544" y="2146"/>
                    <a:pt x="2907" y="2146"/>
                  </a:cubicBezTo>
                  <a:cubicBezTo>
                    <a:pt x="2683" y="2146"/>
                    <a:pt x="2460" y="2121"/>
                    <a:pt x="2244" y="2070"/>
                  </a:cubicBezTo>
                  <a:cubicBezTo>
                    <a:pt x="1126" y="1803"/>
                    <a:pt x="344" y="997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4" name="Google Shape;1674;p41"/>
            <p:cNvSpPr/>
            <p:nvPr/>
          </p:nvSpPr>
          <p:spPr>
            <a:xfrm>
              <a:off x="3692122" y="634423"/>
              <a:ext cx="157626" cy="90599"/>
            </a:xfrm>
            <a:custGeom>
              <a:rect b="b" l="l" r="r" t="t"/>
              <a:pathLst>
                <a:path extrusionOk="0" h="2898" w="5042">
                  <a:moveTo>
                    <a:pt x="1" y="0"/>
                  </a:moveTo>
                  <a:lnTo>
                    <a:pt x="1" y="0"/>
                  </a:lnTo>
                  <a:cubicBezTo>
                    <a:pt x="119" y="1300"/>
                    <a:pt x="924" y="2467"/>
                    <a:pt x="2247" y="2802"/>
                  </a:cubicBezTo>
                  <a:cubicBezTo>
                    <a:pt x="2502" y="2867"/>
                    <a:pt x="2745" y="2897"/>
                    <a:pt x="2976" y="2897"/>
                  </a:cubicBezTo>
                  <a:cubicBezTo>
                    <a:pt x="3858" y="2897"/>
                    <a:pt x="4558" y="2451"/>
                    <a:pt x="5041" y="1764"/>
                  </a:cubicBezTo>
                  <a:cubicBezTo>
                    <a:pt x="3356" y="1366"/>
                    <a:pt x="1582" y="746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75" name="Google Shape;1675;p41"/>
          <p:cNvSpPr/>
          <p:nvPr/>
        </p:nvSpPr>
        <p:spPr>
          <a:xfrm>
            <a:off x="6390711" y="2672625"/>
            <a:ext cx="1283100" cy="126300"/>
          </a:xfrm>
          <a:prstGeom prst="roundRect">
            <a:avLst>
              <a:gd fmla="val 16667" name="adj"/>
            </a:avLst>
          </a:prstGeom>
          <a:solidFill>
            <a:srgbClr val="B45F06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6" name="Google Shape;1676;p41"/>
          <p:cNvSpPr/>
          <p:nvPr/>
        </p:nvSpPr>
        <p:spPr>
          <a:xfrm>
            <a:off x="7559336" y="2672625"/>
            <a:ext cx="1283100" cy="126300"/>
          </a:xfrm>
          <a:prstGeom prst="roundRect">
            <a:avLst>
              <a:gd fmla="val 16667" name="adj"/>
            </a:avLst>
          </a:prstGeom>
          <a:solidFill>
            <a:srgbClr val="783F04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9" name="Google Shape;1629;p41"/>
          <p:cNvSpPr/>
          <p:nvPr/>
        </p:nvSpPr>
        <p:spPr>
          <a:xfrm>
            <a:off x="801100" y="1988325"/>
            <a:ext cx="519300" cy="418200"/>
          </a:xfrm>
          <a:prstGeom prst="roundRect">
            <a:avLst>
              <a:gd fmla="val 16667" name="adj"/>
            </a:avLst>
          </a:prstGeom>
          <a:solidFill>
            <a:srgbClr val="FFA200">
              <a:alpha val="106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/>
              <a:t>1</a:t>
            </a:r>
            <a:endParaRPr b="1" sz="1900"/>
          </a:p>
        </p:txBody>
      </p:sp>
      <p:cxnSp>
        <p:nvCxnSpPr>
          <p:cNvPr id="1677" name="Google Shape;1677;p41"/>
          <p:cNvCxnSpPr>
            <a:endCxn id="1678" idx="2"/>
          </p:cNvCxnSpPr>
          <p:nvPr/>
        </p:nvCxnSpPr>
        <p:spPr>
          <a:xfrm rot="10800000">
            <a:off x="2218138" y="2406525"/>
            <a:ext cx="1500" cy="2661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78" name="Google Shape;1678;p41"/>
          <p:cNvSpPr/>
          <p:nvPr/>
        </p:nvSpPr>
        <p:spPr>
          <a:xfrm>
            <a:off x="1958488" y="1988325"/>
            <a:ext cx="519300" cy="418200"/>
          </a:xfrm>
          <a:prstGeom prst="roundRect">
            <a:avLst>
              <a:gd fmla="val 16667" name="adj"/>
            </a:avLst>
          </a:prstGeom>
          <a:solidFill>
            <a:srgbClr val="FFA200">
              <a:alpha val="106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/>
              <a:t>2</a:t>
            </a:r>
            <a:endParaRPr b="1" sz="1900"/>
          </a:p>
        </p:txBody>
      </p:sp>
      <p:cxnSp>
        <p:nvCxnSpPr>
          <p:cNvPr id="1679" name="Google Shape;1679;p41"/>
          <p:cNvCxnSpPr>
            <a:endCxn id="1680" idx="2"/>
          </p:cNvCxnSpPr>
          <p:nvPr/>
        </p:nvCxnSpPr>
        <p:spPr>
          <a:xfrm rot="10800000">
            <a:off x="3375550" y="2406525"/>
            <a:ext cx="1500" cy="2661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80" name="Google Shape;1680;p41"/>
          <p:cNvSpPr/>
          <p:nvPr/>
        </p:nvSpPr>
        <p:spPr>
          <a:xfrm>
            <a:off x="3115900" y="1988325"/>
            <a:ext cx="519300" cy="418200"/>
          </a:xfrm>
          <a:prstGeom prst="roundRect">
            <a:avLst>
              <a:gd fmla="val 16667" name="adj"/>
            </a:avLst>
          </a:prstGeom>
          <a:solidFill>
            <a:srgbClr val="FFA200">
              <a:alpha val="106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/>
              <a:t>3</a:t>
            </a:r>
            <a:endParaRPr b="1" sz="1900"/>
          </a:p>
        </p:txBody>
      </p:sp>
      <p:cxnSp>
        <p:nvCxnSpPr>
          <p:cNvPr id="1681" name="Google Shape;1681;p41"/>
          <p:cNvCxnSpPr>
            <a:endCxn id="1682" idx="2"/>
          </p:cNvCxnSpPr>
          <p:nvPr/>
        </p:nvCxnSpPr>
        <p:spPr>
          <a:xfrm rot="10800000">
            <a:off x="4532938" y="2406525"/>
            <a:ext cx="1500" cy="2661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82" name="Google Shape;1682;p41"/>
          <p:cNvSpPr/>
          <p:nvPr/>
        </p:nvSpPr>
        <p:spPr>
          <a:xfrm>
            <a:off x="4273288" y="1988325"/>
            <a:ext cx="519300" cy="418200"/>
          </a:xfrm>
          <a:prstGeom prst="roundRect">
            <a:avLst>
              <a:gd fmla="val 16667" name="adj"/>
            </a:avLst>
          </a:prstGeom>
          <a:solidFill>
            <a:srgbClr val="FFA200">
              <a:alpha val="106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/>
              <a:t>4</a:t>
            </a:r>
            <a:endParaRPr b="1" sz="1900"/>
          </a:p>
        </p:txBody>
      </p:sp>
      <p:cxnSp>
        <p:nvCxnSpPr>
          <p:cNvPr id="1683" name="Google Shape;1683;p41"/>
          <p:cNvCxnSpPr>
            <a:endCxn id="1684" idx="2"/>
          </p:cNvCxnSpPr>
          <p:nvPr/>
        </p:nvCxnSpPr>
        <p:spPr>
          <a:xfrm rot="10800000">
            <a:off x="5735663" y="2389113"/>
            <a:ext cx="1500" cy="2661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84" name="Google Shape;1684;p41"/>
          <p:cNvSpPr/>
          <p:nvPr/>
        </p:nvSpPr>
        <p:spPr>
          <a:xfrm>
            <a:off x="5476013" y="1970913"/>
            <a:ext cx="519300" cy="418200"/>
          </a:xfrm>
          <a:prstGeom prst="roundRect">
            <a:avLst>
              <a:gd fmla="val 16667" name="adj"/>
            </a:avLst>
          </a:prstGeom>
          <a:solidFill>
            <a:srgbClr val="FFA200">
              <a:alpha val="106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/>
              <a:t>5</a:t>
            </a:r>
            <a:endParaRPr b="1" sz="1900"/>
          </a:p>
        </p:txBody>
      </p:sp>
      <p:cxnSp>
        <p:nvCxnSpPr>
          <p:cNvPr id="1685" name="Google Shape;1685;p41"/>
          <p:cNvCxnSpPr>
            <a:endCxn id="1686" idx="2"/>
          </p:cNvCxnSpPr>
          <p:nvPr/>
        </p:nvCxnSpPr>
        <p:spPr>
          <a:xfrm rot="10800000">
            <a:off x="6893075" y="2389113"/>
            <a:ext cx="1500" cy="2661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86" name="Google Shape;1686;p41"/>
          <p:cNvSpPr/>
          <p:nvPr/>
        </p:nvSpPr>
        <p:spPr>
          <a:xfrm>
            <a:off x="6633425" y="1970913"/>
            <a:ext cx="519300" cy="418200"/>
          </a:xfrm>
          <a:prstGeom prst="roundRect">
            <a:avLst>
              <a:gd fmla="val 16667" name="adj"/>
            </a:avLst>
          </a:prstGeom>
          <a:solidFill>
            <a:srgbClr val="FFA200">
              <a:alpha val="106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/>
              <a:t>6</a:t>
            </a:r>
            <a:endParaRPr b="1" sz="1900"/>
          </a:p>
        </p:txBody>
      </p:sp>
      <p:cxnSp>
        <p:nvCxnSpPr>
          <p:cNvPr id="1687" name="Google Shape;1687;p41"/>
          <p:cNvCxnSpPr>
            <a:endCxn id="1688" idx="2"/>
          </p:cNvCxnSpPr>
          <p:nvPr/>
        </p:nvCxnSpPr>
        <p:spPr>
          <a:xfrm rot="10800000">
            <a:off x="8164338" y="2389100"/>
            <a:ext cx="1500" cy="2661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88" name="Google Shape;1688;p41"/>
          <p:cNvSpPr/>
          <p:nvPr/>
        </p:nvSpPr>
        <p:spPr>
          <a:xfrm>
            <a:off x="7904688" y="1970900"/>
            <a:ext cx="519300" cy="418200"/>
          </a:xfrm>
          <a:prstGeom prst="roundRect">
            <a:avLst>
              <a:gd fmla="val 16667" name="adj"/>
            </a:avLst>
          </a:prstGeom>
          <a:solidFill>
            <a:srgbClr val="FFA200">
              <a:alpha val="106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/>
              <a:t>7</a:t>
            </a:r>
            <a:endParaRPr b="1" sz="1900"/>
          </a:p>
        </p:txBody>
      </p:sp>
      <p:sp>
        <p:nvSpPr>
          <p:cNvPr id="1689" name="Google Shape;1689;p41"/>
          <p:cNvSpPr txBox="1"/>
          <p:nvPr>
            <p:ph idx="4294967295" type="title"/>
          </p:nvPr>
        </p:nvSpPr>
        <p:spPr>
          <a:xfrm>
            <a:off x="1464250" y="2990650"/>
            <a:ext cx="15078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Data acquisition</a:t>
            </a:r>
            <a:endParaRPr sz="2000"/>
          </a:p>
        </p:txBody>
      </p:sp>
      <p:sp>
        <p:nvSpPr>
          <p:cNvPr id="1690" name="Google Shape;1690;p41"/>
          <p:cNvSpPr txBox="1"/>
          <p:nvPr>
            <p:ph idx="4294967295" type="title"/>
          </p:nvPr>
        </p:nvSpPr>
        <p:spPr>
          <a:xfrm>
            <a:off x="2676750" y="2990650"/>
            <a:ext cx="1507800" cy="73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Data Wrangling</a:t>
            </a:r>
            <a:endParaRPr sz="2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EDA</a:t>
            </a:r>
            <a:endParaRPr sz="2000"/>
          </a:p>
        </p:txBody>
      </p:sp>
      <p:sp>
        <p:nvSpPr>
          <p:cNvPr id="1691" name="Google Shape;1691;p41"/>
          <p:cNvSpPr txBox="1"/>
          <p:nvPr>
            <p:ph idx="4294967295" type="title"/>
          </p:nvPr>
        </p:nvSpPr>
        <p:spPr>
          <a:xfrm>
            <a:off x="3833475" y="2963650"/>
            <a:ext cx="1507800" cy="73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Elección algoritmo</a:t>
            </a:r>
            <a:endParaRPr sz="2000"/>
          </a:p>
        </p:txBody>
      </p:sp>
      <p:sp>
        <p:nvSpPr>
          <p:cNvPr id="1692" name="Google Shape;1692;p41"/>
          <p:cNvSpPr txBox="1"/>
          <p:nvPr>
            <p:ph idx="4294967295" type="title"/>
          </p:nvPr>
        </p:nvSpPr>
        <p:spPr>
          <a:xfrm>
            <a:off x="5002100" y="2963650"/>
            <a:ext cx="1507800" cy="73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Entrenar modelo</a:t>
            </a:r>
            <a:endParaRPr sz="2000"/>
          </a:p>
        </p:txBody>
      </p:sp>
      <p:sp>
        <p:nvSpPr>
          <p:cNvPr id="1693" name="Google Shape;1693;p41"/>
          <p:cNvSpPr txBox="1"/>
          <p:nvPr>
            <p:ph idx="4294967295" type="title"/>
          </p:nvPr>
        </p:nvSpPr>
        <p:spPr>
          <a:xfrm>
            <a:off x="6278350" y="2963650"/>
            <a:ext cx="1507800" cy="73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Validación del modelo</a:t>
            </a:r>
            <a:endParaRPr sz="2000"/>
          </a:p>
        </p:txBody>
      </p:sp>
      <p:sp>
        <p:nvSpPr>
          <p:cNvPr id="1694" name="Google Shape;1694;p41"/>
          <p:cNvSpPr txBox="1"/>
          <p:nvPr>
            <p:ph idx="4294967295" type="title"/>
          </p:nvPr>
        </p:nvSpPr>
        <p:spPr>
          <a:xfrm>
            <a:off x="7552150" y="2963650"/>
            <a:ext cx="1507800" cy="73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Deployment del modelo</a:t>
            </a:r>
            <a:endParaRPr sz="2000"/>
          </a:p>
        </p:txBody>
      </p:sp>
      <p:grpSp>
        <p:nvGrpSpPr>
          <p:cNvPr id="1695" name="Google Shape;1695;p41"/>
          <p:cNvGrpSpPr/>
          <p:nvPr/>
        </p:nvGrpSpPr>
        <p:grpSpPr>
          <a:xfrm>
            <a:off x="805663" y="1454288"/>
            <a:ext cx="510150" cy="374900"/>
            <a:chOff x="2119263" y="3122075"/>
            <a:chExt cx="510150" cy="374900"/>
          </a:xfrm>
        </p:grpSpPr>
        <p:sp>
          <p:nvSpPr>
            <p:cNvPr id="1696" name="Google Shape;1696;p41"/>
            <p:cNvSpPr/>
            <p:nvPr/>
          </p:nvSpPr>
          <p:spPr>
            <a:xfrm>
              <a:off x="2406213" y="3130000"/>
              <a:ext cx="31925" cy="47925"/>
            </a:xfrm>
            <a:custGeom>
              <a:rect b="b" l="l" r="r" t="t"/>
              <a:pathLst>
                <a:path extrusionOk="0" h="1917" w="1277">
                  <a:moveTo>
                    <a:pt x="638" y="0"/>
                  </a:moveTo>
                  <a:cubicBezTo>
                    <a:pt x="614" y="0"/>
                    <a:pt x="590" y="2"/>
                    <a:pt x="566" y="4"/>
                  </a:cubicBezTo>
                  <a:cubicBezTo>
                    <a:pt x="240" y="40"/>
                    <a:pt x="1" y="329"/>
                    <a:pt x="1" y="657"/>
                  </a:cubicBezTo>
                  <a:lnTo>
                    <a:pt x="1" y="1917"/>
                  </a:lnTo>
                  <a:lnTo>
                    <a:pt x="1276" y="1917"/>
                  </a:lnTo>
                  <a:lnTo>
                    <a:pt x="1276" y="639"/>
                  </a:lnTo>
                  <a:cubicBezTo>
                    <a:pt x="1276" y="286"/>
                    <a:pt x="991" y="0"/>
                    <a:pt x="63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7" name="Google Shape;1697;p41"/>
            <p:cNvSpPr/>
            <p:nvPr/>
          </p:nvSpPr>
          <p:spPr>
            <a:xfrm>
              <a:off x="2126263" y="3162000"/>
              <a:ext cx="495175" cy="271975"/>
            </a:xfrm>
            <a:custGeom>
              <a:rect b="b" l="l" r="r" t="t"/>
              <a:pathLst>
                <a:path extrusionOk="0" h="10879" w="19807">
                  <a:moveTo>
                    <a:pt x="320" y="0"/>
                  </a:moveTo>
                  <a:cubicBezTo>
                    <a:pt x="143" y="0"/>
                    <a:pt x="0" y="143"/>
                    <a:pt x="0" y="320"/>
                  </a:cubicBezTo>
                  <a:lnTo>
                    <a:pt x="0" y="10559"/>
                  </a:lnTo>
                  <a:cubicBezTo>
                    <a:pt x="0" y="10736"/>
                    <a:pt x="143" y="10879"/>
                    <a:pt x="320" y="10879"/>
                  </a:cubicBezTo>
                  <a:lnTo>
                    <a:pt x="19487" y="10879"/>
                  </a:lnTo>
                  <a:cubicBezTo>
                    <a:pt x="19664" y="10879"/>
                    <a:pt x="19807" y="10736"/>
                    <a:pt x="19807" y="10559"/>
                  </a:cubicBezTo>
                  <a:lnTo>
                    <a:pt x="19807" y="7535"/>
                  </a:lnTo>
                  <a:cubicBezTo>
                    <a:pt x="19807" y="7216"/>
                    <a:pt x="19687" y="6909"/>
                    <a:pt x="19474" y="6674"/>
                  </a:cubicBezTo>
                  <a:lnTo>
                    <a:pt x="13797" y="419"/>
                  </a:lnTo>
                  <a:cubicBezTo>
                    <a:pt x="13555" y="152"/>
                    <a:pt x="13213" y="0"/>
                    <a:pt x="128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8" name="Google Shape;1698;p41"/>
            <p:cNvSpPr/>
            <p:nvPr/>
          </p:nvSpPr>
          <p:spPr>
            <a:xfrm>
              <a:off x="2126213" y="3162000"/>
              <a:ext cx="495200" cy="271025"/>
            </a:xfrm>
            <a:custGeom>
              <a:rect b="b" l="l" r="r" t="t"/>
              <a:pathLst>
                <a:path extrusionOk="0" h="10841" w="19808">
                  <a:moveTo>
                    <a:pt x="320" y="0"/>
                  </a:moveTo>
                  <a:cubicBezTo>
                    <a:pt x="144" y="0"/>
                    <a:pt x="0" y="143"/>
                    <a:pt x="0" y="320"/>
                  </a:cubicBezTo>
                  <a:lnTo>
                    <a:pt x="0" y="10521"/>
                  </a:lnTo>
                  <a:cubicBezTo>
                    <a:pt x="0" y="10698"/>
                    <a:pt x="144" y="10840"/>
                    <a:pt x="320" y="10840"/>
                  </a:cubicBezTo>
                  <a:lnTo>
                    <a:pt x="19488" y="10840"/>
                  </a:lnTo>
                  <a:cubicBezTo>
                    <a:pt x="19664" y="10840"/>
                    <a:pt x="19808" y="10698"/>
                    <a:pt x="19808" y="10521"/>
                  </a:cubicBezTo>
                  <a:lnTo>
                    <a:pt x="19808" y="9924"/>
                  </a:lnTo>
                  <a:lnTo>
                    <a:pt x="19033" y="9924"/>
                  </a:lnTo>
                  <a:cubicBezTo>
                    <a:pt x="18920" y="9924"/>
                    <a:pt x="18815" y="9863"/>
                    <a:pt x="18753" y="9762"/>
                  </a:cubicBezTo>
                  <a:cubicBezTo>
                    <a:pt x="18240" y="8919"/>
                    <a:pt x="17290" y="8396"/>
                    <a:pt x="16273" y="8396"/>
                  </a:cubicBezTo>
                  <a:cubicBezTo>
                    <a:pt x="15255" y="8396"/>
                    <a:pt x="14305" y="8919"/>
                    <a:pt x="13792" y="9762"/>
                  </a:cubicBezTo>
                  <a:cubicBezTo>
                    <a:pt x="13730" y="9863"/>
                    <a:pt x="13625" y="9924"/>
                    <a:pt x="13511" y="9924"/>
                  </a:cubicBezTo>
                  <a:lnTo>
                    <a:pt x="7221" y="9924"/>
                  </a:lnTo>
                  <a:cubicBezTo>
                    <a:pt x="7107" y="9924"/>
                    <a:pt x="7004" y="9861"/>
                    <a:pt x="6942" y="9755"/>
                  </a:cubicBezTo>
                  <a:cubicBezTo>
                    <a:pt x="6430" y="8872"/>
                    <a:pt x="5481" y="8323"/>
                    <a:pt x="4465" y="8323"/>
                  </a:cubicBezTo>
                  <a:cubicBezTo>
                    <a:pt x="3450" y="8323"/>
                    <a:pt x="2501" y="8872"/>
                    <a:pt x="1988" y="9755"/>
                  </a:cubicBezTo>
                  <a:cubicBezTo>
                    <a:pt x="1926" y="9861"/>
                    <a:pt x="1822" y="9924"/>
                    <a:pt x="1710" y="9924"/>
                  </a:cubicBezTo>
                  <a:lnTo>
                    <a:pt x="1596" y="9924"/>
                  </a:lnTo>
                  <a:cubicBezTo>
                    <a:pt x="1243" y="9924"/>
                    <a:pt x="958" y="9638"/>
                    <a:pt x="958" y="9285"/>
                  </a:cubicBezTo>
                  <a:lnTo>
                    <a:pt x="958" y="0"/>
                  </a:lnTo>
                  <a:close/>
                </a:path>
              </a:pathLst>
            </a:custGeom>
            <a:solidFill>
              <a:srgbClr val="000000">
                <a:alpha val="161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9" name="Google Shape;1699;p41"/>
            <p:cNvSpPr/>
            <p:nvPr/>
          </p:nvSpPr>
          <p:spPr>
            <a:xfrm>
              <a:off x="2185588" y="3393400"/>
              <a:ext cx="105225" cy="95850"/>
            </a:xfrm>
            <a:custGeom>
              <a:rect b="b" l="l" r="r" t="t"/>
              <a:pathLst>
                <a:path extrusionOk="0" h="3834" w="4209">
                  <a:moveTo>
                    <a:pt x="2105" y="0"/>
                  </a:moveTo>
                  <a:cubicBezTo>
                    <a:pt x="1614" y="0"/>
                    <a:pt x="1124" y="188"/>
                    <a:pt x="750" y="562"/>
                  </a:cubicBezTo>
                  <a:cubicBezTo>
                    <a:pt x="1" y="1310"/>
                    <a:pt x="1" y="2524"/>
                    <a:pt x="750" y="3273"/>
                  </a:cubicBezTo>
                  <a:cubicBezTo>
                    <a:pt x="1124" y="3646"/>
                    <a:pt x="1614" y="3833"/>
                    <a:pt x="2105" y="3833"/>
                  </a:cubicBezTo>
                  <a:cubicBezTo>
                    <a:pt x="2595" y="3833"/>
                    <a:pt x="3086" y="3646"/>
                    <a:pt x="3460" y="3273"/>
                  </a:cubicBezTo>
                  <a:cubicBezTo>
                    <a:pt x="4209" y="2524"/>
                    <a:pt x="4209" y="1310"/>
                    <a:pt x="3460" y="562"/>
                  </a:cubicBezTo>
                  <a:cubicBezTo>
                    <a:pt x="3086" y="188"/>
                    <a:pt x="2595" y="0"/>
                    <a:pt x="210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0" name="Google Shape;1700;p41"/>
            <p:cNvSpPr/>
            <p:nvPr/>
          </p:nvSpPr>
          <p:spPr>
            <a:xfrm>
              <a:off x="2294613" y="3241725"/>
              <a:ext cx="135550" cy="87675"/>
            </a:xfrm>
            <a:custGeom>
              <a:rect b="b" l="l" r="r" t="t"/>
              <a:pathLst>
                <a:path extrusionOk="0" h="3507" w="5422">
                  <a:moveTo>
                    <a:pt x="640" y="0"/>
                  </a:moveTo>
                  <a:cubicBezTo>
                    <a:pt x="287" y="0"/>
                    <a:pt x="1" y="285"/>
                    <a:pt x="1" y="637"/>
                  </a:cubicBezTo>
                  <a:lnTo>
                    <a:pt x="1" y="2868"/>
                  </a:lnTo>
                  <a:cubicBezTo>
                    <a:pt x="1" y="3222"/>
                    <a:pt x="286" y="3507"/>
                    <a:pt x="640" y="3507"/>
                  </a:cubicBezTo>
                  <a:lnTo>
                    <a:pt x="4783" y="3507"/>
                  </a:lnTo>
                  <a:cubicBezTo>
                    <a:pt x="5136" y="3507"/>
                    <a:pt x="5422" y="3222"/>
                    <a:pt x="5422" y="2868"/>
                  </a:cubicBezTo>
                  <a:lnTo>
                    <a:pt x="5422" y="639"/>
                  </a:lnTo>
                  <a:cubicBezTo>
                    <a:pt x="5422" y="285"/>
                    <a:pt x="5136" y="0"/>
                    <a:pt x="478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1" name="Google Shape;1701;p41"/>
            <p:cNvSpPr/>
            <p:nvPr/>
          </p:nvSpPr>
          <p:spPr>
            <a:xfrm>
              <a:off x="2589538" y="3361250"/>
              <a:ext cx="31900" cy="31900"/>
            </a:xfrm>
            <a:custGeom>
              <a:rect b="b" l="l" r="r" t="t"/>
              <a:pathLst>
                <a:path extrusionOk="0" h="1276" w="1276">
                  <a:moveTo>
                    <a:pt x="0" y="0"/>
                  </a:moveTo>
                  <a:lnTo>
                    <a:pt x="0" y="636"/>
                  </a:lnTo>
                  <a:cubicBezTo>
                    <a:pt x="0" y="990"/>
                    <a:pt x="286" y="1275"/>
                    <a:pt x="639" y="1275"/>
                  </a:cubicBezTo>
                  <a:lnTo>
                    <a:pt x="1276" y="1275"/>
                  </a:lnTo>
                  <a:lnTo>
                    <a:pt x="1276" y="0"/>
                  </a:lnTo>
                  <a:close/>
                </a:path>
              </a:pathLst>
            </a:custGeom>
            <a:solidFill>
              <a:srgbClr val="C1E1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2" name="Google Shape;1702;p41"/>
            <p:cNvSpPr/>
            <p:nvPr/>
          </p:nvSpPr>
          <p:spPr>
            <a:xfrm>
              <a:off x="2219988" y="3425350"/>
              <a:ext cx="36525" cy="31975"/>
            </a:xfrm>
            <a:custGeom>
              <a:rect b="b" l="l" r="r" t="t"/>
              <a:pathLst>
                <a:path extrusionOk="0" h="1279" w="1461">
                  <a:moveTo>
                    <a:pt x="730" y="1"/>
                  </a:moveTo>
                  <a:cubicBezTo>
                    <a:pt x="625" y="1"/>
                    <a:pt x="518" y="27"/>
                    <a:pt x="419" y="82"/>
                  </a:cubicBezTo>
                  <a:cubicBezTo>
                    <a:pt x="111" y="255"/>
                    <a:pt x="1" y="644"/>
                    <a:pt x="174" y="952"/>
                  </a:cubicBezTo>
                  <a:cubicBezTo>
                    <a:pt x="290" y="1161"/>
                    <a:pt x="508" y="1279"/>
                    <a:pt x="732" y="1279"/>
                  </a:cubicBezTo>
                  <a:cubicBezTo>
                    <a:pt x="837" y="1279"/>
                    <a:pt x="944" y="1252"/>
                    <a:pt x="1043" y="1197"/>
                  </a:cubicBezTo>
                  <a:cubicBezTo>
                    <a:pt x="1351" y="1025"/>
                    <a:pt x="1461" y="635"/>
                    <a:pt x="1288" y="327"/>
                  </a:cubicBezTo>
                  <a:cubicBezTo>
                    <a:pt x="1171" y="118"/>
                    <a:pt x="954" y="1"/>
                    <a:pt x="730" y="1"/>
                  </a:cubicBezTo>
                  <a:close/>
                </a:path>
              </a:pathLst>
            </a:custGeom>
            <a:solidFill>
              <a:srgbClr val="ECEA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3" name="Google Shape;1703;p41"/>
            <p:cNvSpPr/>
            <p:nvPr/>
          </p:nvSpPr>
          <p:spPr>
            <a:xfrm>
              <a:off x="2480563" y="3393400"/>
              <a:ext cx="105200" cy="95850"/>
            </a:xfrm>
            <a:custGeom>
              <a:rect b="b" l="l" r="r" t="t"/>
              <a:pathLst>
                <a:path extrusionOk="0" h="3834" w="4208">
                  <a:moveTo>
                    <a:pt x="2104" y="0"/>
                  </a:moveTo>
                  <a:cubicBezTo>
                    <a:pt x="1613" y="0"/>
                    <a:pt x="1123" y="188"/>
                    <a:pt x="749" y="562"/>
                  </a:cubicBezTo>
                  <a:cubicBezTo>
                    <a:pt x="0" y="1310"/>
                    <a:pt x="0" y="2524"/>
                    <a:pt x="749" y="3273"/>
                  </a:cubicBezTo>
                  <a:cubicBezTo>
                    <a:pt x="1123" y="3646"/>
                    <a:pt x="1613" y="3833"/>
                    <a:pt x="2104" y="3833"/>
                  </a:cubicBezTo>
                  <a:cubicBezTo>
                    <a:pt x="2594" y="3833"/>
                    <a:pt x="3085" y="3646"/>
                    <a:pt x="3459" y="3273"/>
                  </a:cubicBezTo>
                  <a:cubicBezTo>
                    <a:pt x="4207" y="2524"/>
                    <a:pt x="4207" y="1310"/>
                    <a:pt x="3459" y="562"/>
                  </a:cubicBezTo>
                  <a:cubicBezTo>
                    <a:pt x="3085" y="188"/>
                    <a:pt x="2594" y="0"/>
                    <a:pt x="210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4" name="Google Shape;1704;p41"/>
            <p:cNvSpPr/>
            <p:nvPr/>
          </p:nvSpPr>
          <p:spPr>
            <a:xfrm>
              <a:off x="2515613" y="3425325"/>
              <a:ext cx="35075" cy="31975"/>
            </a:xfrm>
            <a:custGeom>
              <a:rect b="b" l="l" r="r" t="t"/>
              <a:pathLst>
                <a:path extrusionOk="0" h="1279" w="1403">
                  <a:moveTo>
                    <a:pt x="702" y="1"/>
                  </a:moveTo>
                  <a:cubicBezTo>
                    <a:pt x="539" y="1"/>
                    <a:pt x="375" y="63"/>
                    <a:pt x="250" y="188"/>
                  </a:cubicBezTo>
                  <a:cubicBezTo>
                    <a:pt x="0" y="438"/>
                    <a:pt x="0" y="842"/>
                    <a:pt x="250" y="1092"/>
                  </a:cubicBezTo>
                  <a:cubicBezTo>
                    <a:pt x="375" y="1216"/>
                    <a:pt x="539" y="1279"/>
                    <a:pt x="702" y="1279"/>
                  </a:cubicBezTo>
                  <a:cubicBezTo>
                    <a:pt x="866" y="1279"/>
                    <a:pt x="1029" y="1216"/>
                    <a:pt x="1154" y="1092"/>
                  </a:cubicBezTo>
                  <a:cubicBezTo>
                    <a:pt x="1403" y="842"/>
                    <a:pt x="1403" y="438"/>
                    <a:pt x="1154" y="188"/>
                  </a:cubicBezTo>
                  <a:cubicBezTo>
                    <a:pt x="1029" y="63"/>
                    <a:pt x="866" y="1"/>
                    <a:pt x="702" y="1"/>
                  </a:cubicBezTo>
                  <a:close/>
                </a:path>
              </a:pathLst>
            </a:custGeom>
            <a:solidFill>
              <a:srgbClr val="ECEA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5" name="Google Shape;1705;p41"/>
            <p:cNvSpPr/>
            <p:nvPr/>
          </p:nvSpPr>
          <p:spPr>
            <a:xfrm>
              <a:off x="2462013" y="3241700"/>
              <a:ext cx="152025" cy="87675"/>
            </a:xfrm>
            <a:custGeom>
              <a:rect b="b" l="l" r="r" t="t"/>
              <a:pathLst>
                <a:path extrusionOk="0" h="3507" w="6081">
                  <a:moveTo>
                    <a:pt x="639" y="0"/>
                  </a:moveTo>
                  <a:cubicBezTo>
                    <a:pt x="286" y="0"/>
                    <a:pt x="1" y="285"/>
                    <a:pt x="1" y="638"/>
                  </a:cubicBezTo>
                  <a:lnTo>
                    <a:pt x="1" y="2868"/>
                  </a:lnTo>
                  <a:cubicBezTo>
                    <a:pt x="1" y="3222"/>
                    <a:pt x="286" y="3507"/>
                    <a:pt x="639" y="3507"/>
                  </a:cubicBezTo>
                  <a:lnTo>
                    <a:pt x="6080" y="3507"/>
                  </a:lnTo>
                  <a:cubicBezTo>
                    <a:pt x="6068" y="3493"/>
                    <a:pt x="6058" y="3475"/>
                    <a:pt x="6046" y="3461"/>
                  </a:cubicBezTo>
                  <a:lnTo>
                    <a:pt x="290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6" name="Google Shape;1706;p41"/>
            <p:cNvSpPr/>
            <p:nvPr/>
          </p:nvSpPr>
          <p:spPr>
            <a:xfrm>
              <a:off x="2318538" y="3265600"/>
              <a:ext cx="87700" cy="39900"/>
            </a:xfrm>
            <a:custGeom>
              <a:rect b="b" l="l" r="r" t="t"/>
              <a:pathLst>
                <a:path extrusionOk="0" h="1596" w="3508">
                  <a:moveTo>
                    <a:pt x="639" y="0"/>
                  </a:moveTo>
                  <a:cubicBezTo>
                    <a:pt x="286" y="0"/>
                    <a:pt x="0" y="286"/>
                    <a:pt x="0" y="639"/>
                  </a:cubicBezTo>
                  <a:lnTo>
                    <a:pt x="0" y="957"/>
                  </a:lnTo>
                  <a:cubicBezTo>
                    <a:pt x="0" y="1310"/>
                    <a:pt x="286" y="1596"/>
                    <a:pt x="639" y="1596"/>
                  </a:cubicBezTo>
                  <a:lnTo>
                    <a:pt x="2869" y="1596"/>
                  </a:lnTo>
                  <a:cubicBezTo>
                    <a:pt x="3221" y="1596"/>
                    <a:pt x="3508" y="1309"/>
                    <a:pt x="3508" y="957"/>
                  </a:cubicBezTo>
                  <a:lnTo>
                    <a:pt x="3508" y="639"/>
                  </a:lnTo>
                  <a:cubicBezTo>
                    <a:pt x="3508" y="286"/>
                    <a:pt x="3222" y="0"/>
                    <a:pt x="2869" y="0"/>
                  </a:cubicBezTo>
                  <a:close/>
                </a:path>
              </a:pathLst>
            </a:custGeom>
            <a:solidFill>
              <a:srgbClr val="FFFFFF">
                <a:alpha val="340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7" name="Google Shape;1707;p41"/>
            <p:cNvSpPr/>
            <p:nvPr/>
          </p:nvSpPr>
          <p:spPr>
            <a:xfrm>
              <a:off x="2485913" y="3265600"/>
              <a:ext cx="106525" cy="39900"/>
            </a:xfrm>
            <a:custGeom>
              <a:rect b="b" l="l" r="r" t="t"/>
              <a:pathLst>
                <a:path extrusionOk="0" h="1596" w="4261">
                  <a:moveTo>
                    <a:pt x="639" y="0"/>
                  </a:moveTo>
                  <a:cubicBezTo>
                    <a:pt x="286" y="0"/>
                    <a:pt x="1" y="286"/>
                    <a:pt x="1" y="638"/>
                  </a:cubicBezTo>
                  <a:lnTo>
                    <a:pt x="1" y="957"/>
                  </a:lnTo>
                  <a:cubicBezTo>
                    <a:pt x="1" y="1310"/>
                    <a:pt x="286" y="1596"/>
                    <a:pt x="640" y="1596"/>
                  </a:cubicBezTo>
                  <a:lnTo>
                    <a:pt x="4260" y="1596"/>
                  </a:lnTo>
                  <a:lnTo>
                    <a:pt x="2812" y="0"/>
                  </a:lnTo>
                  <a:close/>
                </a:path>
              </a:pathLst>
            </a:custGeom>
            <a:solidFill>
              <a:srgbClr val="FFFFFF">
                <a:alpha val="340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8" name="Google Shape;1708;p41"/>
            <p:cNvSpPr/>
            <p:nvPr/>
          </p:nvSpPr>
          <p:spPr>
            <a:xfrm>
              <a:off x="2214788" y="3417875"/>
              <a:ext cx="46900" cy="46925"/>
            </a:xfrm>
            <a:custGeom>
              <a:rect b="b" l="l" r="r" t="t"/>
              <a:pathLst>
                <a:path extrusionOk="0" h="1877" w="1876">
                  <a:moveTo>
                    <a:pt x="938" y="599"/>
                  </a:moveTo>
                  <a:cubicBezTo>
                    <a:pt x="1125" y="599"/>
                    <a:pt x="1278" y="752"/>
                    <a:pt x="1278" y="939"/>
                  </a:cubicBezTo>
                  <a:cubicBezTo>
                    <a:pt x="1278" y="1126"/>
                    <a:pt x="1125" y="1280"/>
                    <a:pt x="938" y="1280"/>
                  </a:cubicBezTo>
                  <a:cubicBezTo>
                    <a:pt x="750" y="1280"/>
                    <a:pt x="597" y="1126"/>
                    <a:pt x="597" y="939"/>
                  </a:cubicBezTo>
                  <a:cubicBezTo>
                    <a:pt x="597" y="752"/>
                    <a:pt x="750" y="599"/>
                    <a:pt x="938" y="599"/>
                  </a:cubicBezTo>
                  <a:close/>
                  <a:moveTo>
                    <a:pt x="938" y="1"/>
                  </a:moveTo>
                  <a:cubicBezTo>
                    <a:pt x="420" y="1"/>
                    <a:pt x="0" y="422"/>
                    <a:pt x="0" y="939"/>
                  </a:cubicBezTo>
                  <a:cubicBezTo>
                    <a:pt x="0" y="1456"/>
                    <a:pt x="420" y="1877"/>
                    <a:pt x="938" y="1877"/>
                  </a:cubicBezTo>
                  <a:cubicBezTo>
                    <a:pt x="1455" y="1877"/>
                    <a:pt x="1875" y="1456"/>
                    <a:pt x="1875" y="939"/>
                  </a:cubicBezTo>
                  <a:cubicBezTo>
                    <a:pt x="1875" y="422"/>
                    <a:pt x="1455" y="1"/>
                    <a:pt x="9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9" name="Google Shape;1709;p41"/>
            <p:cNvSpPr/>
            <p:nvPr/>
          </p:nvSpPr>
          <p:spPr>
            <a:xfrm>
              <a:off x="2510288" y="3417875"/>
              <a:ext cx="46900" cy="46925"/>
            </a:xfrm>
            <a:custGeom>
              <a:rect b="b" l="l" r="r" t="t"/>
              <a:pathLst>
                <a:path extrusionOk="0" h="1877" w="1876">
                  <a:moveTo>
                    <a:pt x="938" y="599"/>
                  </a:moveTo>
                  <a:cubicBezTo>
                    <a:pt x="1126" y="599"/>
                    <a:pt x="1279" y="752"/>
                    <a:pt x="1279" y="939"/>
                  </a:cubicBezTo>
                  <a:cubicBezTo>
                    <a:pt x="1279" y="1126"/>
                    <a:pt x="1126" y="1280"/>
                    <a:pt x="938" y="1280"/>
                  </a:cubicBezTo>
                  <a:cubicBezTo>
                    <a:pt x="751" y="1280"/>
                    <a:pt x="598" y="1126"/>
                    <a:pt x="598" y="939"/>
                  </a:cubicBezTo>
                  <a:cubicBezTo>
                    <a:pt x="598" y="752"/>
                    <a:pt x="751" y="599"/>
                    <a:pt x="938" y="599"/>
                  </a:cubicBezTo>
                  <a:close/>
                  <a:moveTo>
                    <a:pt x="938" y="1"/>
                  </a:moveTo>
                  <a:cubicBezTo>
                    <a:pt x="421" y="1"/>
                    <a:pt x="1" y="422"/>
                    <a:pt x="1" y="939"/>
                  </a:cubicBezTo>
                  <a:cubicBezTo>
                    <a:pt x="1" y="1456"/>
                    <a:pt x="421" y="1877"/>
                    <a:pt x="938" y="1877"/>
                  </a:cubicBezTo>
                  <a:cubicBezTo>
                    <a:pt x="1456" y="1877"/>
                    <a:pt x="1876" y="1456"/>
                    <a:pt x="1876" y="939"/>
                  </a:cubicBezTo>
                  <a:cubicBezTo>
                    <a:pt x="1876" y="422"/>
                    <a:pt x="1456" y="1"/>
                    <a:pt x="9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0" name="Google Shape;1710;p41"/>
            <p:cNvSpPr/>
            <p:nvPr/>
          </p:nvSpPr>
          <p:spPr>
            <a:xfrm>
              <a:off x="2119263" y="3122075"/>
              <a:ext cx="510150" cy="374900"/>
            </a:xfrm>
            <a:custGeom>
              <a:rect b="b" l="l" r="r" t="t"/>
              <a:pathLst>
                <a:path extrusionOk="0" h="14996" w="20406">
                  <a:moveTo>
                    <a:pt x="12097" y="598"/>
                  </a:moveTo>
                  <a:cubicBezTo>
                    <a:pt x="12113" y="598"/>
                    <a:pt x="12130" y="600"/>
                    <a:pt x="12147" y="602"/>
                  </a:cubicBezTo>
                  <a:cubicBezTo>
                    <a:pt x="12315" y="626"/>
                    <a:pt x="12435" y="779"/>
                    <a:pt x="12435" y="949"/>
                  </a:cubicBezTo>
                  <a:lnTo>
                    <a:pt x="12435" y="1279"/>
                  </a:lnTo>
                  <a:lnTo>
                    <a:pt x="11757" y="1279"/>
                  </a:lnTo>
                  <a:lnTo>
                    <a:pt x="11757" y="938"/>
                  </a:lnTo>
                  <a:cubicBezTo>
                    <a:pt x="11757" y="751"/>
                    <a:pt x="11910" y="598"/>
                    <a:pt x="12097" y="598"/>
                  </a:cubicBezTo>
                  <a:close/>
                  <a:moveTo>
                    <a:pt x="16457" y="5103"/>
                  </a:moveTo>
                  <a:lnTo>
                    <a:pt x="19101" y="8013"/>
                  </a:lnTo>
                  <a:lnTo>
                    <a:pt x="14328" y="8013"/>
                  </a:lnTo>
                  <a:cubicBezTo>
                    <a:pt x="14142" y="8013"/>
                    <a:pt x="13988" y="7861"/>
                    <a:pt x="13988" y="7673"/>
                  </a:cubicBezTo>
                  <a:lnTo>
                    <a:pt x="13988" y="5443"/>
                  </a:lnTo>
                  <a:cubicBezTo>
                    <a:pt x="13988" y="5257"/>
                    <a:pt x="14140" y="5103"/>
                    <a:pt x="14328" y="5103"/>
                  </a:cubicBezTo>
                  <a:close/>
                  <a:moveTo>
                    <a:pt x="19806" y="9886"/>
                  </a:moveTo>
                  <a:lnTo>
                    <a:pt x="19808" y="10563"/>
                  </a:lnTo>
                  <a:lnTo>
                    <a:pt x="19470" y="10563"/>
                  </a:lnTo>
                  <a:cubicBezTo>
                    <a:pt x="19282" y="10563"/>
                    <a:pt x="19130" y="10412"/>
                    <a:pt x="19130" y="10223"/>
                  </a:cubicBezTo>
                  <a:lnTo>
                    <a:pt x="19130" y="9886"/>
                  </a:lnTo>
                  <a:close/>
                  <a:moveTo>
                    <a:pt x="13153" y="1877"/>
                  </a:moveTo>
                  <a:cubicBezTo>
                    <a:pt x="13428" y="1877"/>
                    <a:pt x="13693" y="1995"/>
                    <a:pt x="13877" y="2201"/>
                  </a:cubicBezTo>
                  <a:lnTo>
                    <a:pt x="15947" y="4507"/>
                  </a:lnTo>
                  <a:lnTo>
                    <a:pt x="14370" y="4507"/>
                  </a:lnTo>
                  <a:cubicBezTo>
                    <a:pt x="13852" y="4507"/>
                    <a:pt x="13433" y="4928"/>
                    <a:pt x="13433" y="5444"/>
                  </a:cubicBezTo>
                  <a:lnTo>
                    <a:pt x="13433" y="7674"/>
                  </a:lnTo>
                  <a:cubicBezTo>
                    <a:pt x="13433" y="8192"/>
                    <a:pt x="13853" y="8611"/>
                    <a:pt x="14370" y="8611"/>
                  </a:cubicBezTo>
                  <a:lnTo>
                    <a:pt x="19664" y="8611"/>
                  </a:lnTo>
                  <a:cubicBezTo>
                    <a:pt x="19758" y="8764"/>
                    <a:pt x="19809" y="8942"/>
                    <a:pt x="19809" y="9124"/>
                  </a:cubicBezTo>
                  <a:lnTo>
                    <a:pt x="19809" y="9288"/>
                  </a:lnTo>
                  <a:lnTo>
                    <a:pt x="18831" y="9288"/>
                  </a:lnTo>
                  <a:cubicBezTo>
                    <a:pt x="18667" y="9288"/>
                    <a:pt x="18533" y="9422"/>
                    <a:pt x="18533" y="9586"/>
                  </a:cubicBezTo>
                  <a:lnTo>
                    <a:pt x="18533" y="10223"/>
                  </a:lnTo>
                  <a:cubicBezTo>
                    <a:pt x="18533" y="10742"/>
                    <a:pt x="18953" y="11160"/>
                    <a:pt x="19470" y="11160"/>
                  </a:cubicBezTo>
                  <a:lnTo>
                    <a:pt x="19808" y="11160"/>
                  </a:lnTo>
                  <a:lnTo>
                    <a:pt x="19808" y="12130"/>
                  </a:lnTo>
                  <a:cubicBezTo>
                    <a:pt x="19808" y="12130"/>
                    <a:pt x="19785" y="12151"/>
                    <a:pt x="19774" y="12151"/>
                  </a:cubicBezTo>
                  <a:lnTo>
                    <a:pt x="19774" y="12159"/>
                  </a:lnTo>
                  <a:lnTo>
                    <a:pt x="18705" y="12159"/>
                  </a:lnTo>
                  <a:cubicBezTo>
                    <a:pt x="18672" y="12039"/>
                    <a:pt x="18630" y="11926"/>
                    <a:pt x="18578" y="11816"/>
                  </a:cubicBezTo>
                  <a:cubicBezTo>
                    <a:pt x="18526" y="11709"/>
                    <a:pt x="18419" y="11646"/>
                    <a:pt x="18308" y="11646"/>
                  </a:cubicBezTo>
                  <a:cubicBezTo>
                    <a:pt x="18265" y="11646"/>
                    <a:pt x="18221" y="11656"/>
                    <a:pt x="18180" y="11676"/>
                  </a:cubicBezTo>
                  <a:cubicBezTo>
                    <a:pt x="18030" y="11747"/>
                    <a:pt x="17967" y="11926"/>
                    <a:pt x="18039" y="12074"/>
                  </a:cubicBezTo>
                  <a:cubicBezTo>
                    <a:pt x="18145" y="12296"/>
                    <a:pt x="18198" y="12529"/>
                    <a:pt x="18198" y="12769"/>
                  </a:cubicBezTo>
                  <a:cubicBezTo>
                    <a:pt x="18198" y="13662"/>
                    <a:pt x="17474" y="14387"/>
                    <a:pt x="16580" y="14387"/>
                  </a:cubicBezTo>
                  <a:cubicBezTo>
                    <a:pt x="15689" y="14387"/>
                    <a:pt x="14962" y="13663"/>
                    <a:pt x="14962" y="12769"/>
                  </a:cubicBezTo>
                  <a:cubicBezTo>
                    <a:pt x="14962" y="11878"/>
                    <a:pt x="15688" y="11151"/>
                    <a:pt x="16580" y="11151"/>
                  </a:cubicBezTo>
                  <a:cubicBezTo>
                    <a:pt x="16821" y="11151"/>
                    <a:pt x="17056" y="11204"/>
                    <a:pt x="17276" y="11311"/>
                  </a:cubicBezTo>
                  <a:cubicBezTo>
                    <a:pt x="17317" y="11331"/>
                    <a:pt x="17361" y="11340"/>
                    <a:pt x="17404" y="11340"/>
                  </a:cubicBezTo>
                  <a:cubicBezTo>
                    <a:pt x="17516" y="11340"/>
                    <a:pt x="17623" y="11278"/>
                    <a:pt x="17674" y="11171"/>
                  </a:cubicBezTo>
                  <a:cubicBezTo>
                    <a:pt x="17745" y="11021"/>
                    <a:pt x="17682" y="10843"/>
                    <a:pt x="17532" y="10773"/>
                  </a:cubicBezTo>
                  <a:cubicBezTo>
                    <a:pt x="17230" y="10628"/>
                    <a:pt x="16909" y="10555"/>
                    <a:pt x="16579" y="10555"/>
                  </a:cubicBezTo>
                  <a:cubicBezTo>
                    <a:pt x="15573" y="10555"/>
                    <a:pt x="14452" y="12119"/>
                    <a:pt x="14452" y="12119"/>
                  </a:cubicBezTo>
                  <a:lnTo>
                    <a:pt x="6886" y="12119"/>
                  </a:lnTo>
                  <a:cubicBezTo>
                    <a:pt x="6886" y="12119"/>
                    <a:pt x="6811" y="11926"/>
                    <a:pt x="6758" y="11817"/>
                  </a:cubicBezTo>
                  <a:cubicBezTo>
                    <a:pt x="6707" y="11710"/>
                    <a:pt x="6600" y="11648"/>
                    <a:pt x="6490" y="11648"/>
                  </a:cubicBezTo>
                  <a:cubicBezTo>
                    <a:pt x="6446" y="11648"/>
                    <a:pt x="6402" y="11657"/>
                    <a:pt x="6360" y="11678"/>
                  </a:cubicBezTo>
                  <a:cubicBezTo>
                    <a:pt x="6210" y="11748"/>
                    <a:pt x="6148" y="11927"/>
                    <a:pt x="6220" y="12076"/>
                  </a:cubicBezTo>
                  <a:cubicBezTo>
                    <a:pt x="6326" y="12297"/>
                    <a:pt x="6379" y="12531"/>
                    <a:pt x="6379" y="12770"/>
                  </a:cubicBezTo>
                  <a:cubicBezTo>
                    <a:pt x="6379" y="13663"/>
                    <a:pt x="5654" y="14388"/>
                    <a:pt x="4761" y="14388"/>
                  </a:cubicBezTo>
                  <a:cubicBezTo>
                    <a:pt x="3869" y="14388"/>
                    <a:pt x="3143" y="13664"/>
                    <a:pt x="3143" y="12770"/>
                  </a:cubicBezTo>
                  <a:cubicBezTo>
                    <a:pt x="3143" y="11878"/>
                    <a:pt x="3869" y="11152"/>
                    <a:pt x="4761" y="11152"/>
                  </a:cubicBezTo>
                  <a:cubicBezTo>
                    <a:pt x="5002" y="11152"/>
                    <a:pt x="5236" y="11207"/>
                    <a:pt x="5456" y="11312"/>
                  </a:cubicBezTo>
                  <a:cubicBezTo>
                    <a:pt x="5498" y="11332"/>
                    <a:pt x="5542" y="11341"/>
                    <a:pt x="5585" y="11341"/>
                  </a:cubicBezTo>
                  <a:cubicBezTo>
                    <a:pt x="5697" y="11341"/>
                    <a:pt x="5804" y="11279"/>
                    <a:pt x="5854" y="11172"/>
                  </a:cubicBezTo>
                  <a:cubicBezTo>
                    <a:pt x="5926" y="11023"/>
                    <a:pt x="5863" y="10845"/>
                    <a:pt x="5713" y="10774"/>
                  </a:cubicBezTo>
                  <a:cubicBezTo>
                    <a:pt x="5410" y="10631"/>
                    <a:pt x="5090" y="10557"/>
                    <a:pt x="4760" y="10557"/>
                  </a:cubicBezTo>
                  <a:cubicBezTo>
                    <a:pt x="3753" y="10557"/>
                    <a:pt x="2901" y="11233"/>
                    <a:pt x="2633" y="12160"/>
                  </a:cubicBezTo>
                  <a:lnTo>
                    <a:pt x="606" y="12160"/>
                  </a:lnTo>
                  <a:cubicBezTo>
                    <a:pt x="595" y="12154"/>
                    <a:pt x="600" y="12133"/>
                    <a:pt x="600" y="12133"/>
                  </a:cubicBezTo>
                  <a:lnTo>
                    <a:pt x="600" y="9888"/>
                  </a:lnTo>
                  <a:lnTo>
                    <a:pt x="17541" y="9888"/>
                  </a:lnTo>
                  <a:cubicBezTo>
                    <a:pt x="17694" y="9888"/>
                    <a:pt x="17830" y="9778"/>
                    <a:pt x="17848" y="9626"/>
                  </a:cubicBezTo>
                  <a:cubicBezTo>
                    <a:pt x="17871" y="9444"/>
                    <a:pt x="17729" y="9290"/>
                    <a:pt x="17551" y="9290"/>
                  </a:cubicBezTo>
                  <a:lnTo>
                    <a:pt x="600" y="9290"/>
                  </a:lnTo>
                  <a:lnTo>
                    <a:pt x="600" y="1898"/>
                  </a:lnTo>
                  <a:cubicBezTo>
                    <a:pt x="600" y="1886"/>
                    <a:pt x="608" y="1877"/>
                    <a:pt x="621" y="1877"/>
                  </a:cubicBezTo>
                  <a:close/>
                  <a:moveTo>
                    <a:pt x="12097" y="1"/>
                  </a:moveTo>
                  <a:cubicBezTo>
                    <a:pt x="12075" y="1"/>
                    <a:pt x="12053" y="2"/>
                    <a:pt x="12032" y="3"/>
                  </a:cubicBezTo>
                  <a:cubicBezTo>
                    <a:pt x="11546" y="38"/>
                    <a:pt x="11159" y="443"/>
                    <a:pt x="11159" y="939"/>
                  </a:cubicBezTo>
                  <a:lnTo>
                    <a:pt x="11159" y="1280"/>
                  </a:lnTo>
                  <a:lnTo>
                    <a:pt x="619" y="1280"/>
                  </a:lnTo>
                  <a:cubicBezTo>
                    <a:pt x="278" y="1280"/>
                    <a:pt x="1" y="1557"/>
                    <a:pt x="1" y="1899"/>
                  </a:cubicBezTo>
                  <a:lnTo>
                    <a:pt x="1" y="12139"/>
                  </a:lnTo>
                  <a:cubicBezTo>
                    <a:pt x="1" y="12480"/>
                    <a:pt x="277" y="12757"/>
                    <a:pt x="619" y="12757"/>
                  </a:cubicBezTo>
                  <a:lnTo>
                    <a:pt x="2556" y="12757"/>
                  </a:lnTo>
                  <a:lnTo>
                    <a:pt x="2556" y="12778"/>
                  </a:lnTo>
                  <a:cubicBezTo>
                    <a:pt x="2556" y="14001"/>
                    <a:pt x="3550" y="14996"/>
                    <a:pt x="4771" y="14996"/>
                  </a:cubicBezTo>
                  <a:cubicBezTo>
                    <a:pt x="5993" y="14996"/>
                    <a:pt x="6987" y="14001"/>
                    <a:pt x="6987" y="12778"/>
                  </a:cubicBezTo>
                  <a:lnTo>
                    <a:pt x="6987" y="12757"/>
                  </a:lnTo>
                  <a:lnTo>
                    <a:pt x="14378" y="12757"/>
                  </a:lnTo>
                  <a:lnTo>
                    <a:pt x="14378" y="12778"/>
                  </a:lnTo>
                  <a:cubicBezTo>
                    <a:pt x="14378" y="14001"/>
                    <a:pt x="15371" y="14996"/>
                    <a:pt x="16593" y="14996"/>
                  </a:cubicBezTo>
                  <a:cubicBezTo>
                    <a:pt x="17814" y="14996"/>
                    <a:pt x="18808" y="14001"/>
                    <a:pt x="18808" y="12778"/>
                  </a:cubicBezTo>
                  <a:lnTo>
                    <a:pt x="18808" y="12757"/>
                  </a:lnTo>
                  <a:lnTo>
                    <a:pt x="19787" y="12757"/>
                  </a:lnTo>
                  <a:cubicBezTo>
                    <a:pt x="20129" y="12757"/>
                    <a:pt x="20405" y="12480"/>
                    <a:pt x="20405" y="12139"/>
                  </a:cubicBezTo>
                  <a:lnTo>
                    <a:pt x="20405" y="9113"/>
                  </a:lnTo>
                  <a:cubicBezTo>
                    <a:pt x="20405" y="8717"/>
                    <a:pt x="20260" y="8341"/>
                    <a:pt x="19995" y="8050"/>
                  </a:cubicBezTo>
                  <a:lnTo>
                    <a:pt x="14318" y="1796"/>
                  </a:lnTo>
                  <a:cubicBezTo>
                    <a:pt x="14020" y="1467"/>
                    <a:pt x="13594" y="1279"/>
                    <a:pt x="13152" y="1279"/>
                  </a:cubicBezTo>
                  <a:lnTo>
                    <a:pt x="13033" y="1279"/>
                  </a:lnTo>
                  <a:lnTo>
                    <a:pt x="13033" y="961"/>
                  </a:lnTo>
                  <a:cubicBezTo>
                    <a:pt x="13033" y="432"/>
                    <a:pt x="12617" y="1"/>
                    <a:pt x="120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1" name="Google Shape;1711;p41"/>
            <p:cNvSpPr/>
            <p:nvPr/>
          </p:nvSpPr>
          <p:spPr>
            <a:xfrm>
              <a:off x="2286663" y="3234750"/>
              <a:ext cx="150450" cy="102625"/>
            </a:xfrm>
            <a:custGeom>
              <a:rect b="b" l="l" r="r" t="t"/>
              <a:pathLst>
                <a:path extrusionOk="0" h="4105" w="6018">
                  <a:moveTo>
                    <a:pt x="5080" y="596"/>
                  </a:moveTo>
                  <a:cubicBezTo>
                    <a:pt x="5267" y="596"/>
                    <a:pt x="5420" y="747"/>
                    <a:pt x="5420" y="936"/>
                  </a:cubicBezTo>
                  <a:lnTo>
                    <a:pt x="5420" y="3167"/>
                  </a:lnTo>
                  <a:cubicBezTo>
                    <a:pt x="5420" y="3354"/>
                    <a:pt x="5269" y="3506"/>
                    <a:pt x="5081" y="3506"/>
                  </a:cubicBezTo>
                  <a:lnTo>
                    <a:pt x="938" y="3506"/>
                  </a:lnTo>
                  <a:cubicBezTo>
                    <a:pt x="750" y="3506"/>
                    <a:pt x="597" y="3354"/>
                    <a:pt x="597" y="3166"/>
                  </a:cubicBezTo>
                  <a:lnTo>
                    <a:pt x="597" y="936"/>
                  </a:lnTo>
                  <a:cubicBezTo>
                    <a:pt x="597" y="750"/>
                    <a:pt x="749" y="596"/>
                    <a:pt x="938" y="596"/>
                  </a:cubicBezTo>
                  <a:close/>
                  <a:moveTo>
                    <a:pt x="938" y="1"/>
                  </a:moveTo>
                  <a:cubicBezTo>
                    <a:pt x="419" y="1"/>
                    <a:pt x="0" y="421"/>
                    <a:pt x="0" y="938"/>
                  </a:cubicBezTo>
                  <a:lnTo>
                    <a:pt x="0" y="3167"/>
                  </a:lnTo>
                  <a:cubicBezTo>
                    <a:pt x="0" y="3685"/>
                    <a:pt x="420" y="4104"/>
                    <a:pt x="938" y="4104"/>
                  </a:cubicBezTo>
                  <a:lnTo>
                    <a:pt x="5080" y="4104"/>
                  </a:lnTo>
                  <a:cubicBezTo>
                    <a:pt x="5599" y="4104"/>
                    <a:pt x="6017" y="3684"/>
                    <a:pt x="6017" y="3167"/>
                  </a:cubicBezTo>
                  <a:lnTo>
                    <a:pt x="6017" y="936"/>
                  </a:lnTo>
                  <a:cubicBezTo>
                    <a:pt x="6017" y="420"/>
                    <a:pt x="5599" y="1"/>
                    <a:pt x="50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2" name="Google Shape;1712;p41"/>
            <p:cNvSpPr/>
            <p:nvPr/>
          </p:nvSpPr>
          <p:spPr>
            <a:xfrm>
              <a:off x="2150413" y="3201850"/>
              <a:ext cx="319450" cy="15000"/>
            </a:xfrm>
            <a:custGeom>
              <a:rect b="b" l="l" r="r" t="t"/>
              <a:pathLst>
                <a:path extrusionOk="0" h="600" w="12778">
                  <a:moveTo>
                    <a:pt x="330" y="0"/>
                  </a:moveTo>
                  <a:cubicBezTo>
                    <a:pt x="177" y="0"/>
                    <a:pt x="41" y="110"/>
                    <a:pt x="22" y="262"/>
                  </a:cubicBezTo>
                  <a:cubicBezTo>
                    <a:pt x="0" y="444"/>
                    <a:pt x="141" y="599"/>
                    <a:pt x="319" y="599"/>
                  </a:cubicBezTo>
                  <a:lnTo>
                    <a:pt x="12459" y="599"/>
                  </a:lnTo>
                  <a:cubicBezTo>
                    <a:pt x="12636" y="599"/>
                    <a:pt x="12778" y="444"/>
                    <a:pt x="12757" y="262"/>
                  </a:cubicBezTo>
                  <a:cubicBezTo>
                    <a:pt x="12736" y="110"/>
                    <a:pt x="12600" y="0"/>
                    <a:pt x="124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3" name="Google Shape;1713;p41"/>
            <p:cNvSpPr/>
            <p:nvPr/>
          </p:nvSpPr>
          <p:spPr>
            <a:xfrm>
              <a:off x="2158538" y="3234650"/>
              <a:ext cx="103825" cy="102850"/>
            </a:xfrm>
            <a:custGeom>
              <a:rect b="b" l="l" r="r" t="t"/>
              <a:pathLst>
                <a:path extrusionOk="0" h="4114" w="4153">
                  <a:moveTo>
                    <a:pt x="2077" y="0"/>
                  </a:moveTo>
                  <a:cubicBezTo>
                    <a:pt x="1912" y="0"/>
                    <a:pt x="1778" y="134"/>
                    <a:pt x="1778" y="300"/>
                  </a:cubicBezTo>
                  <a:lnTo>
                    <a:pt x="1778" y="1759"/>
                  </a:lnTo>
                  <a:lnTo>
                    <a:pt x="331" y="1759"/>
                  </a:lnTo>
                  <a:cubicBezTo>
                    <a:pt x="178" y="1759"/>
                    <a:pt x="42" y="1869"/>
                    <a:pt x="24" y="2021"/>
                  </a:cubicBezTo>
                  <a:cubicBezTo>
                    <a:pt x="1" y="2202"/>
                    <a:pt x="142" y="2357"/>
                    <a:pt x="320" y="2357"/>
                  </a:cubicBezTo>
                  <a:lnTo>
                    <a:pt x="1779" y="2357"/>
                  </a:lnTo>
                  <a:lnTo>
                    <a:pt x="1779" y="3803"/>
                  </a:lnTo>
                  <a:cubicBezTo>
                    <a:pt x="1779" y="3956"/>
                    <a:pt x="1889" y="4092"/>
                    <a:pt x="2041" y="4111"/>
                  </a:cubicBezTo>
                  <a:cubicBezTo>
                    <a:pt x="2054" y="4113"/>
                    <a:pt x="2066" y="4114"/>
                    <a:pt x="2078" y="4114"/>
                  </a:cubicBezTo>
                  <a:cubicBezTo>
                    <a:pt x="2244" y="4114"/>
                    <a:pt x="2377" y="3980"/>
                    <a:pt x="2377" y="3814"/>
                  </a:cubicBezTo>
                  <a:lnTo>
                    <a:pt x="2377" y="2356"/>
                  </a:lnTo>
                  <a:lnTo>
                    <a:pt x="3824" y="2356"/>
                  </a:lnTo>
                  <a:cubicBezTo>
                    <a:pt x="3978" y="2356"/>
                    <a:pt x="4114" y="2246"/>
                    <a:pt x="4132" y="2094"/>
                  </a:cubicBezTo>
                  <a:cubicBezTo>
                    <a:pt x="4152" y="1912"/>
                    <a:pt x="4011" y="1757"/>
                    <a:pt x="3833" y="1757"/>
                  </a:cubicBezTo>
                  <a:lnTo>
                    <a:pt x="2376" y="1757"/>
                  </a:lnTo>
                  <a:lnTo>
                    <a:pt x="2376" y="311"/>
                  </a:lnTo>
                  <a:cubicBezTo>
                    <a:pt x="2376" y="158"/>
                    <a:pt x="2266" y="21"/>
                    <a:pt x="2114" y="3"/>
                  </a:cubicBezTo>
                  <a:cubicBezTo>
                    <a:pt x="2102" y="1"/>
                    <a:pt x="2089" y="0"/>
                    <a:pt x="20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7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18" name="Google Shape;1718;p42"/>
          <p:cNvGrpSpPr/>
          <p:nvPr/>
        </p:nvGrpSpPr>
        <p:grpSpPr>
          <a:xfrm rot="-615091">
            <a:off x="320345" y="737563"/>
            <a:ext cx="133418" cy="237536"/>
            <a:chOff x="2157276" y="1521031"/>
            <a:chExt cx="173569" cy="309061"/>
          </a:xfrm>
        </p:grpSpPr>
        <p:sp>
          <p:nvSpPr>
            <p:cNvPr id="1719" name="Google Shape;1719;p42"/>
            <p:cNvSpPr/>
            <p:nvPr/>
          </p:nvSpPr>
          <p:spPr>
            <a:xfrm>
              <a:off x="2157276" y="1521031"/>
              <a:ext cx="173569" cy="309061"/>
            </a:xfrm>
            <a:custGeom>
              <a:rect b="b" l="l" r="r" t="t"/>
              <a:pathLst>
                <a:path extrusionOk="0" h="9886" w="5552">
                  <a:moveTo>
                    <a:pt x="2020" y="550"/>
                  </a:moveTo>
                  <a:cubicBezTo>
                    <a:pt x="2279" y="550"/>
                    <a:pt x="2535" y="623"/>
                    <a:pt x="2761" y="765"/>
                  </a:cubicBezTo>
                  <a:cubicBezTo>
                    <a:pt x="3081" y="964"/>
                    <a:pt x="3303" y="1274"/>
                    <a:pt x="3388" y="1637"/>
                  </a:cubicBezTo>
                  <a:lnTo>
                    <a:pt x="4010" y="4324"/>
                  </a:lnTo>
                  <a:cubicBezTo>
                    <a:pt x="3855" y="4291"/>
                    <a:pt x="3692" y="4276"/>
                    <a:pt x="3525" y="4276"/>
                  </a:cubicBezTo>
                  <a:cubicBezTo>
                    <a:pt x="2750" y="4276"/>
                    <a:pt x="1881" y="4603"/>
                    <a:pt x="1306" y="5089"/>
                  </a:cubicBezTo>
                  <a:lnTo>
                    <a:pt x="652" y="2270"/>
                  </a:lnTo>
                  <a:cubicBezTo>
                    <a:pt x="568" y="1908"/>
                    <a:pt x="632" y="1531"/>
                    <a:pt x="832" y="1213"/>
                  </a:cubicBezTo>
                  <a:cubicBezTo>
                    <a:pt x="1031" y="894"/>
                    <a:pt x="1340" y="671"/>
                    <a:pt x="1703" y="587"/>
                  </a:cubicBezTo>
                  <a:cubicBezTo>
                    <a:pt x="1808" y="562"/>
                    <a:pt x="1915" y="550"/>
                    <a:pt x="2020" y="550"/>
                  </a:cubicBezTo>
                  <a:close/>
                  <a:moveTo>
                    <a:pt x="4103" y="4726"/>
                  </a:moveTo>
                  <a:lnTo>
                    <a:pt x="4774" y="7615"/>
                  </a:lnTo>
                  <a:cubicBezTo>
                    <a:pt x="4948" y="8369"/>
                    <a:pt x="4477" y="9125"/>
                    <a:pt x="3723" y="9299"/>
                  </a:cubicBezTo>
                  <a:cubicBezTo>
                    <a:pt x="3618" y="9323"/>
                    <a:pt x="3512" y="9335"/>
                    <a:pt x="3407" y="9335"/>
                  </a:cubicBezTo>
                  <a:cubicBezTo>
                    <a:pt x="3147" y="9335"/>
                    <a:pt x="2892" y="9262"/>
                    <a:pt x="2665" y="9121"/>
                  </a:cubicBezTo>
                  <a:cubicBezTo>
                    <a:pt x="2346" y="8922"/>
                    <a:pt x="2124" y="8611"/>
                    <a:pt x="2039" y="8249"/>
                  </a:cubicBezTo>
                  <a:lnTo>
                    <a:pt x="1391" y="5454"/>
                  </a:lnTo>
                  <a:cubicBezTo>
                    <a:pt x="1773" y="5212"/>
                    <a:pt x="2140" y="4978"/>
                    <a:pt x="2595" y="4845"/>
                  </a:cubicBezTo>
                  <a:cubicBezTo>
                    <a:pt x="3111" y="4695"/>
                    <a:pt x="3593" y="4742"/>
                    <a:pt x="4103" y="4726"/>
                  </a:cubicBezTo>
                  <a:close/>
                  <a:moveTo>
                    <a:pt x="2022" y="1"/>
                  </a:moveTo>
                  <a:cubicBezTo>
                    <a:pt x="1876" y="1"/>
                    <a:pt x="1728" y="17"/>
                    <a:pt x="1579" y="52"/>
                  </a:cubicBezTo>
                  <a:cubicBezTo>
                    <a:pt x="1073" y="169"/>
                    <a:pt x="642" y="479"/>
                    <a:pt x="365" y="922"/>
                  </a:cubicBezTo>
                  <a:cubicBezTo>
                    <a:pt x="88" y="1367"/>
                    <a:pt x="1" y="1889"/>
                    <a:pt x="119" y="2395"/>
                  </a:cubicBezTo>
                  <a:lnTo>
                    <a:pt x="1503" y="8374"/>
                  </a:lnTo>
                  <a:cubicBezTo>
                    <a:pt x="1620" y="8880"/>
                    <a:pt x="1930" y="9312"/>
                    <a:pt x="2374" y="9588"/>
                  </a:cubicBezTo>
                  <a:cubicBezTo>
                    <a:pt x="2688" y="9785"/>
                    <a:pt x="3045" y="9886"/>
                    <a:pt x="3406" y="9886"/>
                  </a:cubicBezTo>
                  <a:cubicBezTo>
                    <a:pt x="3552" y="9886"/>
                    <a:pt x="3701" y="9869"/>
                    <a:pt x="3847" y="9835"/>
                  </a:cubicBezTo>
                  <a:cubicBezTo>
                    <a:pt x="4896" y="9590"/>
                    <a:pt x="5552" y="8541"/>
                    <a:pt x="5309" y="7490"/>
                  </a:cubicBezTo>
                  <a:lnTo>
                    <a:pt x="3924" y="1513"/>
                  </a:lnTo>
                  <a:cubicBezTo>
                    <a:pt x="3715" y="612"/>
                    <a:pt x="2910" y="1"/>
                    <a:pt x="20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0" name="Google Shape;1720;p42"/>
            <p:cNvSpPr/>
            <p:nvPr/>
          </p:nvSpPr>
          <p:spPr>
            <a:xfrm>
              <a:off x="2185724" y="1563202"/>
              <a:ext cx="21759" cy="19977"/>
            </a:xfrm>
            <a:custGeom>
              <a:rect b="b" l="l" r="r" t="t"/>
              <a:pathLst>
                <a:path extrusionOk="0" h="639" w="696">
                  <a:moveTo>
                    <a:pt x="314" y="155"/>
                  </a:moveTo>
                  <a:cubicBezTo>
                    <a:pt x="373" y="155"/>
                    <a:pt x="430" y="171"/>
                    <a:pt x="466" y="222"/>
                  </a:cubicBezTo>
                  <a:cubicBezTo>
                    <a:pt x="522" y="297"/>
                    <a:pt x="492" y="425"/>
                    <a:pt x="411" y="471"/>
                  </a:cubicBezTo>
                  <a:cubicBezTo>
                    <a:pt x="390" y="482"/>
                    <a:pt x="365" y="488"/>
                    <a:pt x="340" y="488"/>
                  </a:cubicBezTo>
                  <a:cubicBezTo>
                    <a:pt x="269" y="488"/>
                    <a:pt x="195" y="443"/>
                    <a:pt x="177" y="375"/>
                  </a:cubicBezTo>
                  <a:cubicBezTo>
                    <a:pt x="151" y="276"/>
                    <a:pt x="232" y="195"/>
                    <a:pt x="313" y="156"/>
                  </a:cubicBezTo>
                  <a:cubicBezTo>
                    <a:pt x="313" y="156"/>
                    <a:pt x="313" y="155"/>
                    <a:pt x="314" y="155"/>
                  </a:cubicBezTo>
                  <a:close/>
                  <a:moveTo>
                    <a:pt x="321" y="0"/>
                  </a:moveTo>
                  <a:cubicBezTo>
                    <a:pt x="251" y="0"/>
                    <a:pt x="182" y="24"/>
                    <a:pt x="129" y="77"/>
                  </a:cubicBezTo>
                  <a:cubicBezTo>
                    <a:pt x="118" y="88"/>
                    <a:pt x="115" y="103"/>
                    <a:pt x="115" y="117"/>
                  </a:cubicBezTo>
                  <a:cubicBezTo>
                    <a:pt x="37" y="193"/>
                    <a:pt x="1" y="316"/>
                    <a:pt x="33" y="425"/>
                  </a:cubicBezTo>
                  <a:cubicBezTo>
                    <a:pt x="73" y="556"/>
                    <a:pt x="208" y="639"/>
                    <a:pt x="342" y="639"/>
                  </a:cubicBezTo>
                  <a:cubicBezTo>
                    <a:pt x="385" y="639"/>
                    <a:pt x="428" y="630"/>
                    <a:pt x="467" y="612"/>
                  </a:cubicBezTo>
                  <a:cubicBezTo>
                    <a:pt x="630" y="536"/>
                    <a:pt x="695" y="320"/>
                    <a:pt x="608" y="164"/>
                  </a:cubicBezTo>
                  <a:cubicBezTo>
                    <a:pt x="551" y="62"/>
                    <a:pt x="435" y="0"/>
                    <a:pt x="3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1" name="Google Shape;1721;p42"/>
            <p:cNvSpPr/>
            <p:nvPr/>
          </p:nvSpPr>
          <p:spPr>
            <a:xfrm>
              <a:off x="2187818" y="1592995"/>
              <a:ext cx="17382" cy="27323"/>
            </a:xfrm>
            <a:custGeom>
              <a:rect b="b" l="l" r="r" t="t"/>
              <a:pathLst>
                <a:path extrusionOk="0" h="874" w="556">
                  <a:moveTo>
                    <a:pt x="239" y="159"/>
                  </a:moveTo>
                  <a:cubicBezTo>
                    <a:pt x="261" y="159"/>
                    <a:pt x="285" y="168"/>
                    <a:pt x="307" y="189"/>
                  </a:cubicBezTo>
                  <a:cubicBezTo>
                    <a:pt x="356" y="233"/>
                    <a:pt x="363" y="315"/>
                    <a:pt x="363" y="374"/>
                  </a:cubicBezTo>
                  <a:cubicBezTo>
                    <a:pt x="362" y="455"/>
                    <a:pt x="349" y="644"/>
                    <a:pt x="274" y="689"/>
                  </a:cubicBezTo>
                  <a:cubicBezTo>
                    <a:pt x="261" y="709"/>
                    <a:pt x="247" y="719"/>
                    <a:pt x="234" y="719"/>
                  </a:cubicBezTo>
                  <a:cubicBezTo>
                    <a:pt x="215" y="719"/>
                    <a:pt x="196" y="698"/>
                    <a:pt x="179" y="656"/>
                  </a:cubicBezTo>
                  <a:lnTo>
                    <a:pt x="170" y="617"/>
                  </a:lnTo>
                  <a:cubicBezTo>
                    <a:pt x="157" y="567"/>
                    <a:pt x="158" y="494"/>
                    <a:pt x="155" y="441"/>
                  </a:cubicBezTo>
                  <a:cubicBezTo>
                    <a:pt x="150" y="364"/>
                    <a:pt x="157" y="288"/>
                    <a:pt x="158" y="212"/>
                  </a:cubicBezTo>
                  <a:cubicBezTo>
                    <a:pt x="176" y="180"/>
                    <a:pt x="206" y="159"/>
                    <a:pt x="239" y="159"/>
                  </a:cubicBezTo>
                  <a:close/>
                  <a:moveTo>
                    <a:pt x="235" y="1"/>
                  </a:moveTo>
                  <a:cubicBezTo>
                    <a:pt x="113" y="1"/>
                    <a:pt x="1" y="96"/>
                    <a:pt x="27" y="232"/>
                  </a:cubicBezTo>
                  <a:cubicBezTo>
                    <a:pt x="9" y="333"/>
                    <a:pt x="9" y="439"/>
                    <a:pt x="17" y="540"/>
                  </a:cubicBezTo>
                  <a:cubicBezTo>
                    <a:pt x="24" y="633"/>
                    <a:pt x="29" y="743"/>
                    <a:pt x="97" y="814"/>
                  </a:cubicBezTo>
                  <a:cubicBezTo>
                    <a:pt x="139" y="856"/>
                    <a:pt x="182" y="874"/>
                    <a:pt x="225" y="874"/>
                  </a:cubicBezTo>
                  <a:cubicBezTo>
                    <a:pt x="344" y="874"/>
                    <a:pt x="455" y="736"/>
                    <a:pt x="483" y="618"/>
                  </a:cubicBezTo>
                  <a:cubicBezTo>
                    <a:pt x="528" y="421"/>
                    <a:pt x="556" y="135"/>
                    <a:pt x="340" y="26"/>
                  </a:cubicBezTo>
                  <a:cubicBezTo>
                    <a:pt x="306" y="9"/>
                    <a:pt x="270" y="1"/>
                    <a:pt x="2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2" name="Google Shape;1722;p42"/>
            <p:cNvSpPr/>
            <p:nvPr/>
          </p:nvSpPr>
          <p:spPr>
            <a:xfrm>
              <a:off x="2262064" y="1699315"/>
              <a:ext cx="15225" cy="5752"/>
            </a:xfrm>
            <a:custGeom>
              <a:rect b="b" l="l" r="r" t="t"/>
              <a:pathLst>
                <a:path extrusionOk="0" h="184" w="487">
                  <a:moveTo>
                    <a:pt x="381" y="1"/>
                  </a:moveTo>
                  <a:cubicBezTo>
                    <a:pt x="284" y="1"/>
                    <a:pt x="188" y="20"/>
                    <a:pt x="91" y="37"/>
                  </a:cubicBezTo>
                  <a:cubicBezTo>
                    <a:pt x="0" y="52"/>
                    <a:pt x="33" y="184"/>
                    <a:pt x="118" y="184"/>
                  </a:cubicBezTo>
                  <a:cubicBezTo>
                    <a:pt x="122" y="184"/>
                    <a:pt x="127" y="183"/>
                    <a:pt x="132" y="182"/>
                  </a:cubicBezTo>
                  <a:cubicBezTo>
                    <a:pt x="232" y="167"/>
                    <a:pt x="330" y="154"/>
                    <a:pt x="424" y="119"/>
                  </a:cubicBezTo>
                  <a:cubicBezTo>
                    <a:pt x="487" y="96"/>
                    <a:pt x="479" y="3"/>
                    <a:pt x="409" y="1"/>
                  </a:cubicBezTo>
                  <a:cubicBezTo>
                    <a:pt x="399" y="1"/>
                    <a:pt x="390" y="1"/>
                    <a:pt x="3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3" name="Google Shape;1723;p42"/>
            <p:cNvSpPr/>
            <p:nvPr/>
          </p:nvSpPr>
          <p:spPr>
            <a:xfrm>
              <a:off x="2270442" y="1709600"/>
              <a:ext cx="8597" cy="4783"/>
            </a:xfrm>
            <a:custGeom>
              <a:rect b="b" l="l" r="r" t="t"/>
              <a:pathLst>
                <a:path extrusionOk="0" h="153" w="275">
                  <a:moveTo>
                    <a:pt x="183" y="1"/>
                  </a:moveTo>
                  <a:cubicBezTo>
                    <a:pt x="179" y="1"/>
                    <a:pt x="176" y="1"/>
                    <a:pt x="172" y="1"/>
                  </a:cubicBezTo>
                  <a:cubicBezTo>
                    <a:pt x="141" y="7"/>
                    <a:pt x="109" y="11"/>
                    <a:pt x="78" y="16"/>
                  </a:cubicBezTo>
                  <a:cubicBezTo>
                    <a:pt x="1" y="27"/>
                    <a:pt x="25" y="152"/>
                    <a:pt x="93" y="152"/>
                  </a:cubicBezTo>
                  <a:cubicBezTo>
                    <a:pt x="100" y="152"/>
                    <a:pt x="107" y="151"/>
                    <a:pt x="115" y="148"/>
                  </a:cubicBezTo>
                  <a:lnTo>
                    <a:pt x="205" y="117"/>
                  </a:lnTo>
                  <a:cubicBezTo>
                    <a:pt x="275" y="92"/>
                    <a:pt x="250" y="1"/>
                    <a:pt x="1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4" name="Google Shape;1724;p42"/>
            <p:cNvSpPr/>
            <p:nvPr/>
          </p:nvSpPr>
          <p:spPr>
            <a:xfrm>
              <a:off x="2175063" y="1538224"/>
              <a:ext cx="107668" cy="141900"/>
            </a:xfrm>
            <a:custGeom>
              <a:rect b="b" l="l" r="r" t="t"/>
              <a:pathLst>
                <a:path extrusionOk="0" h="4539" w="3444">
                  <a:moveTo>
                    <a:pt x="663" y="800"/>
                  </a:moveTo>
                  <a:cubicBezTo>
                    <a:pt x="776" y="800"/>
                    <a:pt x="892" y="861"/>
                    <a:pt x="950" y="965"/>
                  </a:cubicBezTo>
                  <a:cubicBezTo>
                    <a:pt x="1036" y="1119"/>
                    <a:pt x="971" y="1335"/>
                    <a:pt x="809" y="1412"/>
                  </a:cubicBezTo>
                  <a:cubicBezTo>
                    <a:pt x="769" y="1431"/>
                    <a:pt x="726" y="1440"/>
                    <a:pt x="682" y="1440"/>
                  </a:cubicBezTo>
                  <a:cubicBezTo>
                    <a:pt x="548" y="1440"/>
                    <a:pt x="413" y="1357"/>
                    <a:pt x="374" y="1225"/>
                  </a:cubicBezTo>
                  <a:cubicBezTo>
                    <a:pt x="342" y="1117"/>
                    <a:pt x="376" y="994"/>
                    <a:pt x="456" y="917"/>
                  </a:cubicBezTo>
                  <a:cubicBezTo>
                    <a:pt x="456" y="902"/>
                    <a:pt x="461" y="887"/>
                    <a:pt x="471" y="877"/>
                  </a:cubicBezTo>
                  <a:cubicBezTo>
                    <a:pt x="524" y="824"/>
                    <a:pt x="593" y="800"/>
                    <a:pt x="663" y="800"/>
                  </a:cubicBezTo>
                  <a:close/>
                  <a:moveTo>
                    <a:pt x="642" y="1753"/>
                  </a:moveTo>
                  <a:cubicBezTo>
                    <a:pt x="677" y="1753"/>
                    <a:pt x="713" y="1761"/>
                    <a:pt x="747" y="1778"/>
                  </a:cubicBezTo>
                  <a:cubicBezTo>
                    <a:pt x="964" y="1887"/>
                    <a:pt x="936" y="2173"/>
                    <a:pt x="890" y="2370"/>
                  </a:cubicBezTo>
                  <a:cubicBezTo>
                    <a:pt x="862" y="2488"/>
                    <a:pt x="751" y="2626"/>
                    <a:pt x="632" y="2626"/>
                  </a:cubicBezTo>
                  <a:cubicBezTo>
                    <a:pt x="589" y="2626"/>
                    <a:pt x="546" y="2608"/>
                    <a:pt x="504" y="2566"/>
                  </a:cubicBezTo>
                  <a:cubicBezTo>
                    <a:pt x="436" y="2495"/>
                    <a:pt x="431" y="2385"/>
                    <a:pt x="424" y="2292"/>
                  </a:cubicBezTo>
                  <a:cubicBezTo>
                    <a:pt x="416" y="2191"/>
                    <a:pt x="416" y="2085"/>
                    <a:pt x="432" y="1984"/>
                  </a:cubicBezTo>
                  <a:cubicBezTo>
                    <a:pt x="407" y="1848"/>
                    <a:pt x="520" y="1753"/>
                    <a:pt x="642" y="1753"/>
                  </a:cubicBezTo>
                  <a:close/>
                  <a:moveTo>
                    <a:pt x="1452" y="0"/>
                  </a:moveTo>
                  <a:cubicBezTo>
                    <a:pt x="1347" y="0"/>
                    <a:pt x="1242" y="12"/>
                    <a:pt x="1135" y="37"/>
                  </a:cubicBezTo>
                  <a:cubicBezTo>
                    <a:pt x="773" y="121"/>
                    <a:pt x="463" y="343"/>
                    <a:pt x="264" y="663"/>
                  </a:cubicBezTo>
                  <a:cubicBezTo>
                    <a:pt x="64" y="981"/>
                    <a:pt x="0" y="1358"/>
                    <a:pt x="86" y="1720"/>
                  </a:cubicBezTo>
                  <a:lnTo>
                    <a:pt x="739" y="4539"/>
                  </a:lnTo>
                  <a:cubicBezTo>
                    <a:pt x="1315" y="4053"/>
                    <a:pt x="2185" y="3726"/>
                    <a:pt x="2959" y="3726"/>
                  </a:cubicBezTo>
                  <a:cubicBezTo>
                    <a:pt x="3126" y="3726"/>
                    <a:pt x="3289" y="3741"/>
                    <a:pt x="3444" y="3774"/>
                  </a:cubicBezTo>
                  <a:lnTo>
                    <a:pt x="2821" y="1087"/>
                  </a:lnTo>
                  <a:cubicBezTo>
                    <a:pt x="2736" y="724"/>
                    <a:pt x="2513" y="414"/>
                    <a:pt x="2194" y="215"/>
                  </a:cubicBezTo>
                  <a:cubicBezTo>
                    <a:pt x="1967" y="73"/>
                    <a:pt x="1711" y="0"/>
                    <a:pt x="145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5" name="Google Shape;1725;p42"/>
            <p:cNvSpPr/>
            <p:nvPr/>
          </p:nvSpPr>
          <p:spPr>
            <a:xfrm>
              <a:off x="2221768" y="1538287"/>
              <a:ext cx="60899" cy="117922"/>
            </a:xfrm>
            <a:custGeom>
              <a:rect b="b" l="l" r="r" t="t"/>
              <a:pathLst>
                <a:path extrusionOk="0" h="3772" w="1948">
                  <a:moveTo>
                    <a:pt x="1" y="0"/>
                  </a:moveTo>
                  <a:cubicBezTo>
                    <a:pt x="226" y="193"/>
                    <a:pt x="334" y="546"/>
                    <a:pt x="398" y="815"/>
                  </a:cubicBezTo>
                  <a:cubicBezTo>
                    <a:pt x="627" y="1791"/>
                    <a:pt x="802" y="2778"/>
                    <a:pt x="987" y="3763"/>
                  </a:cubicBezTo>
                  <a:cubicBezTo>
                    <a:pt x="1149" y="3738"/>
                    <a:pt x="1310" y="3725"/>
                    <a:pt x="1467" y="3725"/>
                  </a:cubicBezTo>
                  <a:cubicBezTo>
                    <a:pt x="1633" y="3725"/>
                    <a:pt x="1795" y="3740"/>
                    <a:pt x="1948" y="3772"/>
                  </a:cubicBezTo>
                  <a:lnTo>
                    <a:pt x="1326" y="1085"/>
                  </a:lnTo>
                  <a:cubicBezTo>
                    <a:pt x="1242" y="722"/>
                    <a:pt x="1020" y="412"/>
                    <a:pt x="700" y="213"/>
                  </a:cubicBezTo>
                  <a:cubicBezTo>
                    <a:pt x="485" y="79"/>
                    <a:pt x="245" y="9"/>
                    <a:pt x="1" y="0"/>
                  </a:cubicBezTo>
                  <a:close/>
                </a:path>
              </a:pathLst>
            </a:custGeom>
            <a:solidFill>
              <a:srgbClr val="000000">
                <a:alpha val="161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6" name="Google Shape;1726;p42"/>
            <p:cNvSpPr/>
            <p:nvPr/>
          </p:nvSpPr>
          <p:spPr>
            <a:xfrm>
              <a:off x="2192507" y="1597965"/>
              <a:ext cx="6721" cy="17507"/>
            </a:xfrm>
            <a:custGeom>
              <a:rect b="b" l="l" r="r" t="t"/>
              <a:pathLst>
                <a:path extrusionOk="0" h="560" w="215">
                  <a:moveTo>
                    <a:pt x="89" y="0"/>
                  </a:moveTo>
                  <a:cubicBezTo>
                    <a:pt x="56" y="0"/>
                    <a:pt x="26" y="21"/>
                    <a:pt x="8" y="53"/>
                  </a:cubicBezTo>
                  <a:cubicBezTo>
                    <a:pt x="5" y="130"/>
                    <a:pt x="0" y="205"/>
                    <a:pt x="5" y="282"/>
                  </a:cubicBezTo>
                  <a:cubicBezTo>
                    <a:pt x="8" y="335"/>
                    <a:pt x="7" y="408"/>
                    <a:pt x="20" y="458"/>
                  </a:cubicBezTo>
                  <a:lnTo>
                    <a:pt x="29" y="497"/>
                  </a:lnTo>
                  <a:cubicBezTo>
                    <a:pt x="47" y="539"/>
                    <a:pt x="66" y="559"/>
                    <a:pt x="85" y="559"/>
                  </a:cubicBezTo>
                  <a:cubicBezTo>
                    <a:pt x="98" y="559"/>
                    <a:pt x="111" y="549"/>
                    <a:pt x="124" y="530"/>
                  </a:cubicBezTo>
                  <a:cubicBezTo>
                    <a:pt x="198" y="485"/>
                    <a:pt x="212" y="296"/>
                    <a:pt x="213" y="218"/>
                  </a:cubicBezTo>
                  <a:cubicBezTo>
                    <a:pt x="215" y="157"/>
                    <a:pt x="207" y="75"/>
                    <a:pt x="157" y="31"/>
                  </a:cubicBezTo>
                  <a:cubicBezTo>
                    <a:pt x="134" y="10"/>
                    <a:pt x="111" y="0"/>
                    <a:pt x="89" y="0"/>
                  </a:cubicBezTo>
                  <a:close/>
                </a:path>
              </a:pathLst>
            </a:custGeom>
            <a:solidFill>
              <a:srgbClr val="F4EA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7" name="Google Shape;1727;p42"/>
            <p:cNvSpPr/>
            <p:nvPr/>
          </p:nvSpPr>
          <p:spPr>
            <a:xfrm>
              <a:off x="2190413" y="1568017"/>
              <a:ext cx="11630" cy="10410"/>
            </a:xfrm>
            <a:custGeom>
              <a:rect b="b" l="l" r="r" t="t"/>
              <a:pathLst>
                <a:path extrusionOk="0" h="333" w="372">
                  <a:moveTo>
                    <a:pt x="164" y="0"/>
                  </a:moveTo>
                  <a:cubicBezTo>
                    <a:pt x="82" y="41"/>
                    <a:pt x="1" y="121"/>
                    <a:pt x="27" y="220"/>
                  </a:cubicBezTo>
                  <a:cubicBezTo>
                    <a:pt x="44" y="289"/>
                    <a:pt x="118" y="332"/>
                    <a:pt x="189" y="332"/>
                  </a:cubicBezTo>
                  <a:cubicBezTo>
                    <a:pt x="214" y="332"/>
                    <a:pt x="239" y="327"/>
                    <a:pt x="261" y="314"/>
                  </a:cubicBezTo>
                  <a:cubicBezTo>
                    <a:pt x="342" y="271"/>
                    <a:pt x="372" y="143"/>
                    <a:pt x="316" y="67"/>
                  </a:cubicBezTo>
                  <a:cubicBezTo>
                    <a:pt x="280" y="16"/>
                    <a:pt x="223" y="0"/>
                    <a:pt x="164" y="0"/>
                  </a:cubicBezTo>
                  <a:close/>
                </a:path>
              </a:pathLst>
            </a:custGeom>
            <a:solidFill>
              <a:srgbClr val="F4EA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8" name="Google Shape;1728;p42"/>
            <p:cNvSpPr/>
            <p:nvPr/>
          </p:nvSpPr>
          <p:spPr>
            <a:xfrm>
              <a:off x="2200729" y="1667710"/>
              <a:ext cx="111294" cy="145121"/>
            </a:xfrm>
            <a:custGeom>
              <a:rect b="b" l="l" r="r" t="t"/>
              <a:pathLst>
                <a:path extrusionOk="0" h="4642" w="3560">
                  <a:moveTo>
                    <a:pt x="2344" y="1011"/>
                  </a:moveTo>
                  <a:cubicBezTo>
                    <a:pt x="2353" y="1011"/>
                    <a:pt x="2362" y="1011"/>
                    <a:pt x="2371" y="1011"/>
                  </a:cubicBezTo>
                  <a:cubicBezTo>
                    <a:pt x="2441" y="1013"/>
                    <a:pt x="2451" y="1106"/>
                    <a:pt x="2386" y="1129"/>
                  </a:cubicBezTo>
                  <a:cubicBezTo>
                    <a:pt x="2292" y="1164"/>
                    <a:pt x="2193" y="1176"/>
                    <a:pt x="2094" y="1191"/>
                  </a:cubicBezTo>
                  <a:cubicBezTo>
                    <a:pt x="2089" y="1192"/>
                    <a:pt x="2084" y="1193"/>
                    <a:pt x="2080" y="1193"/>
                  </a:cubicBezTo>
                  <a:cubicBezTo>
                    <a:pt x="1995" y="1193"/>
                    <a:pt x="1962" y="1060"/>
                    <a:pt x="2053" y="1046"/>
                  </a:cubicBezTo>
                  <a:cubicBezTo>
                    <a:pt x="2150" y="1030"/>
                    <a:pt x="2246" y="1011"/>
                    <a:pt x="2344" y="1011"/>
                  </a:cubicBezTo>
                  <a:close/>
                  <a:moveTo>
                    <a:pt x="2412" y="1341"/>
                  </a:moveTo>
                  <a:cubicBezTo>
                    <a:pt x="2480" y="1341"/>
                    <a:pt x="2504" y="1432"/>
                    <a:pt x="2433" y="1457"/>
                  </a:cubicBezTo>
                  <a:lnTo>
                    <a:pt x="2344" y="1488"/>
                  </a:lnTo>
                  <a:cubicBezTo>
                    <a:pt x="2336" y="1491"/>
                    <a:pt x="2329" y="1492"/>
                    <a:pt x="2322" y="1492"/>
                  </a:cubicBezTo>
                  <a:cubicBezTo>
                    <a:pt x="2253" y="1492"/>
                    <a:pt x="2230" y="1367"/>
                    <a:pt x="2307" y="1356"/>
                  </a:cubicBezTo>
                  <a:cubicBezTo>
                    <a:pt x="2338" y="1351"/>
                    <a:pt x="2370" y="1347"/>
                    <a:pt x="2401" y="1341"/>
                  </a:cubicBezTo>
                  <a:cubicBezTo>
                    <a:pt x="2405" y="1341"/>
                    <a:pt x="2408" y="1341"/>
                    <a:pt x="2412" y="1341"/>
                  </a:cubicBezTo>
                  <a:close/>
                  <a:moveTo>
                    <a:pt x="2713" y="32"/>
                  </a:moveTo>
                  <a:cubicBezTo>
                    <a:pt x="2203" y="47"/>
                    <a:pt x="1722" y="0"/>
                    <a:pt x="1205" y="151"/>
                  </a:cubicBezTo>
                  <a:cubicBezTo>
                    <a:pt x="750" y="285"/>
                    <a:pt x="382" y="520"/>
                    <a:pt x="1" y="761"/>
                  </a:cubicBezTo>
                  <a:lnTo>
                    <a:pt x="650" y="3555"/>
                  </a:lnTo>
                  <a:cubicBezTo>
                    <a:pt x="734" y="3918"/>
                    <a:pt x="955" y="4228"/>
                    <a:pt x="1275" y="4427"/>
                  </a:cubicBezTo>
                  <a:cubicBezTo>
                    <a:pt x="1502" y="4569"/>
                    <a:pt x="1758" y="4641"/>
                    <a:pt x="2017" y="4641"/>
                  </a:cubicBezTo>
                  <a:cubicBezTo>
                    <a:pt x="2123" y="4641"/>
                    <a:pt x="2228" y="4630"/>
                    <a:pt x="2333" y="4606"/>
                  </a:cubicBezTo>
                  <a:cubicBezTo>
                    <a:pt x="3087" y="4431"/>
                    <a:pt x="3560" y="3675"/>
                    <a:pt x="3384" y="2921"/>
                  </a:cubicBezTo>
                  <a:lnTo>
                    <a:pt x="2713" y="3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9" name="Google Shape;1729;p42"/>
            <p:cNvSpPr/>
            <p:nvPr/>
          </p:nvSpPr>
          <p:spPr>
            <a:xfrm>
              <a:off x="2255437" y="1668585"/>
              <a:ext cx="55647" cy="139024"/>
            </a:xfrm>
            <a:custGeom>
              <a:rect b="b" l="l" r="r" t="t"/>
              <a:pathLst>
                <a:path extrusionOk="0" h="4447" w="1780">
                  <a:moveTo>
                    <a:pt x="662" y="1313"/>
                  </a:moveTo>
                  <a:cubicBezTo>
                    <a:pt x="730" y="1313"/>
                    <a:pt x="754" y="1404"/>
                    <a:pt x="683" y="1429"/>
                  </a:cubicBezTo>
                  <a:lnTo>
                    <a:pt x="594" y="1460"/>
                  </a:lnTo>
                  <a:cubicBezTo>
                    <a:pt x="586" y="1463"/>
                    <a:pt x="579" y="1464"/>
                    <a:pt x="572" y="1464"/>
                  </a:cubicBezTo>
                  <a:cubicBezTo>
                    <a:pt x="503" y="1464"/>
                    <a:pt x="480" y="1339"/>
                    <a:pt x="557" y="1328"/>
                  </a:cubicBezTo>
                  <a:lnTo>
                    <a:pt x="651" y="1313"/>
                  </a:lnTo>
                  <a:cubicBezTo>
                    <a:pt x="655" y="1313"/>
                    <a:pt x="658" y="1313"/>
                    <a:pt x="662" y="1313"/>
                  </a:cubicBezTo>
                  <a:close/>
                  <a:moveTo>
                    <a:pt x="963" y="6"/>
                  </a:moveTo>
                  <a:cubicBezTo>
                    <a:pt x="636" y="16"/>
                    <a:pt x="321" y="0"/>
                    <a:pt x="0" y="27"/>
                  </a:cubicBezTo>
                  <a:cubicBezTo>
                    <a:pt x="77" y="303"/>
                    <a:pt x="188" y="643"/>
                    <a:pt x="308" y="1018"/>
                  </a:cubicBezTo>
                  <a:cubicBezTo>
                    <a:pt x="403" y="1002"/>
                    <a:pt x="497" y="984"/>
                    <a:pt x="592" y="984"/>
                  </a:cubicBezTo>
                  <a:cubicBezTo>
                    <a:pt x="601" y="984"/>
                    <a:pt x="610" y="984"/>
                    <a:pt x="620" y="984"/>
                  </a:cubicBezTo>
                  <a:cubicBezTo>
                    <a:pt x="690" y="986"/>
                    <a:pt x="699" y="1079"/>
                    <a:pt x="635" y="1102"/>
                  </a:cubicBezTo>
                  <a:cubicBezTo>
                    <a:pt x="545" y="1136"/>
                    <a:pt x="449" y="1148"/>
                    <a:pt x="354" y="1162"/>
                  </a:cubicBezTo>
                  <a:cubicBezTo>
                    <a:pt x="703" y="2260"/>
                    <a:pt x="1094" y="3599"/>
                    <a:pt x="930" y="4446"/>
                  </a:cubicBezTo>
                  <a:cubicBezTo>
                    <a:pt x="1474" y="4154"/>
                    <a:pt x="1780" y="3524"/>
                    <a:pt x="1634" y="2895"/>
                  </a:cubicBezTo>
                  <a:lnTo>
                    <a:pt x="963" y="6"/>
                  </a:lnTo>
                  <a:close/>
                </a:path>
              </a:pathLst>
            </a:custGeom>
            <a:solidFill>
              <a:srgbClr val="000000">
                <a:alpha val="161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30" name="Google Shape;1730;p42"/>
          <p:cNvGrpSpPr/>
          <p:nvPr/>
        </p:nvGrpSpPr>
        <p:grpSpPr>
          <a:xfrm rot="900054">
            <a:off x="252827" y="4130321"/>
            <a:ext cx="389615" cy="517065"/>
            <a:chOff x="1256475" y="2245423"/>
            <a:chExt cx="559943" cy="743110"/>
          </a:xfrm>
        </p:grpSpPr>
        <p:sp>
          <p:nvSpPr>
            <p:cNvPr id="1731" name="Google Shape;1731;p42"/>
            <p:cNvSpPr/>
            <p:nvPr/>
          </p:nvSpPr>
          <p:spPr>
            <a:xfrm>
              <a:off x="1256475" y="2245423"/>
              <a:ext cx="559943" cy="743110"/>
            </a:xfrm>
            <a:custGeom>
              <a:rect b="b" l="l" r="r" t="t"/>
              <a:pathLst>
                <a:path extrusionOk="0" h="23770" w="17911">
                  <a:moveTo>
                    <a:pt x="7888" y="551"/>
                  </a:moveTo>
                  <a:cubicBezTo>
                    <a:pt x="8122" y="551"/>
                    <a:pt x="8361" y="582"/>
                    <a:pt x="8598" y="648"/>
                  </a:cubicBezTo>
                  <a:lnTo>
                    <a:pt x="15063" y="2444"/>
                  </a:lnTo>
                  <a:cubicBezTo>
                    <a:pt x="16472" y="2836"/>
                    <a:pt x="17301" y="4303"/>
                    <a:pt x="16910" y="5714"/>
                  </a:cubicBezTo>
                  <a:lnTo>
                    <a:pt x="12585" y="21277"/>
                  </a:lnTo>
                  <a:cubicBezTo>
                    <a:pt x="12259" y="22450"/>
                    <a:pt x="11188" y="23221"/>
                    <a:pt x="10025" y="23221"/>
                  </a:cubicBezTo>
                  <a:cubicBezTo>
                    <a:pt x="9790" y="23221"/>
                    <a:pt x="9552" y="23189"/>
                    <a:pt x="9315" y="23124"/>
                  </a:cubicBezTo>
                  <a:lnTo>
                    <a:pt x="2849" y="21328"/>
                  </a:lnTo>
                  <a:cubicBezTo>
                    <a:pt x="1441" y="20934"/>
                    <a:pt x="611" y="19469"/>
                    <a:pt x="1003" y="18058"/>
                  </a:cubicBezTo>
                  <a:lnTo>
                    <a:pt x="5328" y="2496"/>
                  </a:lnTo>
                  <a:cubicBezTo>
                    <a:pt x="5655" y="1323"/>
                    <a:pt x="6725" y="551"/>
                    <a:pt x="7888" y="551"/>
                  </a:cubicBezTo>
                  <a:close/>
                  <a:moveTo>
                    <a:pt x="7887" y="1"/>
                  </a:moveTo>
                  <a:cubicBezTo>
                    <a:pt x="6483" y="1"/>
                    <a:pt x="5192" y="931"/>
                    <a:pt x="4800" y="2348"/>
                  </a:cubicBezTo>
                  <a:lnTo>
                    <a:pt x="474" y="17911"/>
                  </a:lnTo>
                  <a:cubicBezTo>
                    <a:pt x="1" y="19614"/>
                    <a:pt x="1001" y="21382"/>
                    <a:pt x="2704" y="21856"/>
                  </a:cubicBezTo>
                  <a:lnTo>
                    <a:pt x="9168" y="23652"/>
                  </a:lnTo>
                  <a:cubicBezTo>
                    <a:pt x="9454" y="23732"/>
                    <a:pt x="9741" y="23769"/>
                    <a:pt x="10025" y="23769"/>
                  </a:cubicBezTo>
                  <a:cubicBezTo>
                    <a:pt x="11428" y="23769"/>
                    <a:pt x="12720" y="22838"/>
                    <a:pt x="13114" y="21422"/>
                  </a:cubicBezTo>
                  <a:lnTo>
                    <a:pt x="17439" y="5861"/>
                  </a:lnTo>
                  <a:cubicBezTo>
                    <a:pt x="17910" y="4158"/>
                    <a:pt x="16911" y="2388"/>
                    <a:pt x="15208" y="1914"/>
                  </a:cubicBezTo>
                  <a:lnTo>
                    <a:pt x="8745" y="118"/>
                  </a:lnTo>
                  <a:cubicBezTo>
                    <a:pt x="8458" y="39"/>
                    <a:pt x="8170" y="1"/>
                    <a:pt x="78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2" name="Google Shape;1732;p42"/>
            <p:cNvSpPr/>
            <p:nvPr/>
          </p:nvSpPr>
          <p:spPr>
            <a:xfrm>
              <a:off x="1426944" y="2303225"/>
              <a:ext cx="199767" cy="605242"/>
            </a:xfrm>
            <a:custGeom>
              <a:rect b="b" l="l" r="r" t="t"/>
              <a:pathLst>
                <a:path extrusionOk="0" h="19360" w="6390">
                  <a:moveTo>
                    <a:pt x="6304" y="0"/>
                  </a:moveTo>
                  <a:cubicBezTo>
                    <a:pt x="6275" y="0"/>
                    <a:pt x="6245" y="15"/>
                    <a:pt x="6233" y="50"/>
                  </a:cubicBezTo>
                  <a:cubicBezTo>
                    <a:pt x="5085" y="3214"/>
                    <a:pt x="4002" y="6403"/>
                    <a:pt x="2967" y="9607"/>
                  </a:cubicBezTo>
                  <a:cubicBezTo>
                    <a:pt x="2449" y="11207"/>
                    <a:pt x="1943" y="12812"/>
                    <a:pt x="1446" y="14420"/>
                  </a:cubicBezTo>
                  <a:cubicBezTo>
                    <a:pt x="951" y="16023"/>
                    <a:pt x="404" y="17631"/>
                    <a:pt x="14" y="19261"/>
                  </a:cubicBezTo>
                  <a:cubicBezTo>
                    <a:pt x="0" y="19321"/>
                    <a:pt x="46" y="19359"/>
                    <a:pt x="92" y="19359"/>
                  </a:cubicBezTo>
                  <a:cubicBezTo>
                    <a:pt x="123" y="19359"/>
                    <a:pt x="154" y="19342"/>
                    <a:pt x="168" y="19304"/>
                  </a:cubicBezTo>
                  <a:cubicBezTo>
                    <a:pt x="723" y="17719"/>
                    <a:pt x="1154" y="16081"/>
                    <a:pt x="1650" y="14477"/>
                  </a:cubicBezTo>
                  <a:cubicBezTo>
                    <a:pt x="2146" y="12868"/>
                    <a:pt x="2653" y="11265"/>
                    <a:pt x="3172" y="9662"/>
                  </a:cubicBezTo>
                  <a:cubicBezTo>
                    <a:pt x="4206" y="6459"/>
                    <a:pt x="5281" y="3272"/>
                    <a:pt x="6372" y="87"/>
                  </a:cubicBezTo>
                  <a:cubicBezTo>
                    <a:pt x="6390" y="35"/>
                    <a:pt x="6347" y="0"/>
                    <a:pt x="63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3" name="Google Shape;1733;p42"/>
            <p:cNvSpPr/>
            <p:nvPr/>
          </p:nvSpPr>
          <p:spPr>
            <a:xfrm>
              <a:off x="1590536" y="2909105"/>
              <a:ext cx="18320" cy="37546"/>
            </a:xfrm>
            <a:custGeom>
              <a:rect b="b" l="l" r="r" t="t"/>
              <a:pathLst>
                <a:path extrusionOk="0" h="1201" w="586">
                  <a:moveTo>
                    <a:pt x="145" y="0"/>
                  </a:moveTo>
                  <a:cubicBezTo>
                    <a:pt x="76" y="0"/>
                    <a:pt x="1" y="68"/>
                    <a:pt x="19" y="150"/>
                  </a:cubicBezTo>
                  <a:cubicBezTo>
                    <a:pt x="97" y="480"/>
                    <a:pt x="207" y="832"/>
                    <a:pt x="351" y="1139"/>
                  </a:cubicBezTo>
                  <a:cubicBezTo>
                    <a:pt x="372" y="1183"/>
                    <a:pt x="406" y="1201"/>
                    <a:pt x="442" y="1201"/>
                  </a:cubicBezTo>
                  <a:cubicBezTo>
                    <a:pt x="511" y="1201"/>
                    <a:pt x="585" y="1132"/>
                    <a:pt x="568" y="1049"/>
                  </a:cubicBezTo>
                  <a:cubicBezTo>
                    <a:pt x="498" y="717"/>
                    <a:pt x="370" y="370"/>
                    <a:pt x="233" y="60"/>
                  </a:cubicBezTo>
                  <a:cubicBezTo>
                    <a:pt x="214" y="18"/>
                    <a:pt x="181" y="0"/>
                    <a:pt x="1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4" name="Google Shape;1734;p42"/>
            <p:cNvSpPr/>
            <p:nvPr/>
          </p:nvSpPr>
          <p:spPr>
            <a:xfrm>
              <a:off x="1573592" y="2926298"/>
              <a:ext cx="12192" cy="24103"/>
            </a:xfrm>
            <a:custGeom>
              <a:rect b="b" l="l" r="r" t="t"/>
              <a:pathLst>
                <a:path extrusionOk="0" h="771" w="390">
                  <a:moveTo>
                    <a:pt x="142" y="0"/>
                  </a:moveTo>
                  <a:cubicBezTo>
                    <a:pt x="73" y="0"/>
                    <a:pt x="0" y="58"/>
                    <a:pt x="20" y="147"/>
                  </a:cubicBezTo>
                  <a:cubicBezTo>
                    <a:pt x="60" y="333"/>
                    <a:pt x="98" y="517"/>
                    <a:pt x="163" y="695"/>
                  </a:cubicBezTo>
                  <a:cubicBezTo>
                    <a:pt x="181" y="745"/>
                    <a:pt x="233" y="771"/>
                    <a:pt x="282" y="771"/>
                  </a:cubicBezTo>
                  <a:cubicBezTo>
                    <a:pt x="338" y="771"/>
                    <a:pt x="389" y="737"/>
                    <a:pt x="379" y="666"/>
                  </a:cubicBezTo>
                  <a:cubicBezTo>
                    <a:pt x="353" y="469"/>
                    <a:pt x="301" y="278"/>
                    <a:pt x="249" y="85"/>
                  </a:cubicBezTo>
                  <a:cubicBezTo>
                    <a:pt x="233" y="26"/>
                    <a:pt x="188" y="0"/>
                    <a:pt x="1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5" name="Google Shape;1735;p42"/>
            <p:cNvSpPr/>
            <p:nvPr/>
          </p:nvSpPr>
          <p:spPr>
            <a:xfrm>
              <a:off x="1554866" y="2936083"/>
              <a:ext cx="9222" cy="18851"/>
            </a:xfrm>
            <a:custGeom>
              <a:rect b="b" l="l" r="r" t="t"/>
              <a:pathLst>
                <a:path extrusionOk="0" h="603" w="295">
                  <a:moveTo>
                    <a:pt x="132" y="1"/>
                  </a:moveTo>
                  <a:cubicBezTo>
                    <a:pt x="71" y="1"/>
                    <a:pt x="0" y="59"/>
                    <a:pt x="9" y="126"/>
                  </a:cubicBezTo>
                  <a:cubicBezTo>
                    <a:pt x="24" y="257"/>
                    <a:pt x="35" y="395"/>
                    <a:pt x="70" y="522"/>
                  </a:cubicBezTo>
                  <a:cubicBezTo>
                    <a:pt x="85" y="577"/>
                    <a:pt x="130" y="602"/>
                    <a:pt x="176" y="602"/>
                  </a:cubicBezTo>
                  <a:cubicBezTo>
                    <a:pt x="233" y="602"/>
                    <a:pt x="291" y="562"/>
                    <a:pt x="293" y="491"/>
                  </a:cubicBezTo>
                  <a:cubicBezTo>
                    <a:pt x="295" y="370"/>
                    <a:pt x="274" y="247"/>
                    <a:pt x="259" y="126"/>
                  </a:cubicBezTo>
                  <a:cubicBezTo>
                    <a:pt x="249" y="58"/>
                    <a:pt x="208" y="2"/>
                    <a:pt x="134" y="1"/>
                  </a:cubicBezTo>
                  <a:cubicBezTo>
                    <a:pt x="133" y="1"/>
                    <a:pt x="133" y="1"/>
                    <a:pt x="1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6" name="Google Shape;1736;p42"/>
            <p:cNvSpPr/>
            <p:nvPr/>
          </p:nvSpPr>
          <p:spPr>
            <a:xfrm>
              <a:off x="1615826" y="2904822"/>
              <a:ext cx="14475" cy="17132"/>
            </a:xfrm>
            <a:custGeom>
              <a:rect b="b" l="l" r="r" t="t"/>
              <a:pathLst>
                <a:path extrusionOk="0" h="548" w="463">
                  <a:moveTo>
                    <a:pt x="159" y="1"/>
                  </a:moveTo>
                  <a:cubicBezTo>
                    <a:pt x="79" y="1"/>
                    <a:pt x="0" y="84"/>
                    <a:pt x="50" y="176"/>
                  </a:cubicBezTo>
                  <a:cubicBezTo>
                    <a:pt x="110" y="283"/>
                    <a:pt x="163" y="396"/>
                    <a:pt x="239" y="494"/>
                  </a:cubicBezTo>
                  <a:cubicBezTo>
                    <a:pt x="263" y="526"/>
                    <a:pt x="297" y="548"/>
                    <a:pt x="334" y="548"/>
                  </a:cubicBezTo>
                  <a:cubicBezTo>
                    <a:pt x="348" y="548"/>
                    <a:pt x="362" y="545"/>
                    <a:pt x="376" y="539"/>
                  </a:cubicBezTo>
                  <a:cubicBezTo>
                    <a:pt x="423" y="520"/>
                    <a:pt x="463" y="459"/>
                    <a:pt x="442" y="407"/>
                  </a:cubicBezTo>
                  <a:cubicBezTo>
                    <a:pt x="391" y="284"/>
                    <a:pt x="321" y="172"/>
                    <a:pt x="254" y="58"/>
                  </a:cubicBezTo>
                  <a:cubicBezTo>
                    <a:pt x="230" y="17"/>
                    <a:pt x="194" y="1"/>
                    <a:pt x="1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7" name="Google Shape;1737;p42"/>
            <p:cNvSpPr/>
            <p:nvPr/>
          </p:nvSpPr>
          <p:spPr>
            <a:xfrm>
              <a:off x="1523667" y="2722067"/>
              <a:ext cx="97226" cy="87004"/>
            </a:xfrm>
            <a:custGeom>
              <a:rect b="b" l="l" r="r" t="t"/>
              <a:pathLst>
                <a:path extrusionOk="0" h="2783" w="3110">
                  <a:moveTo>
                    <a:pt x="1418" y="379"/>
                  </a:moveTo>
                  <a:cubicBezTo>
                    <a:pt x="1868" y="379"/>
                    <a:pt x="2314" y="611"/>
                    <a:pt x="2445" y="1077"/>
                  </a:cubicBezTo>
                  <a:cubicBezTo>
                    <a:pt x="2632" y="1729"/>
                    <a:pt x="2169" y="2363"/>
                    <a:pt x="1489" y="2370"/>
                  </a:cubicBezTo>
                  <a:cubicBezTo>
                    <a:pt x="1484" y="2370"/>
                    <a:pt x="1480" y="2370"/>
                    <a:pt x="1476" y="2370"/>
                  </a:cubicBezTo>
                  <a:cubicBezTo>
                    <a:pt x="844" y="2370"/>
                    <a:pt x="383" y="1760"/>
                    <a:pt x="508" y="1146"/>
                  </a:cubicBezTo>
                  <a:cubicBezTo>
                    <a:pt x="589" y="752"/>
                    <a:pt x="888" y="499"/>
                    <a:pt x="1242" y="390"/>
                  </a:cubicBezTo>
                  <a:cubicBezTo>
                    <a:pt x="1300" y="383"/>
                    <a:pt x="1359" y="379"/>
                    <a:pt x="1418" y="379"/>
                  </a:cubicBezTo>
                  <a:close/>
                  <a:moveTo>
                    <a:pt x="1543" y="0"/>
                  </a:moveTo>
                  <a:cubicBezTo>
                    <a:pt x="1519" y="0"/>
                    <a:pt x="1494" y="1"/>
                    <a:pt x="1470" y="2"/>
                  </a:cubicBezTo>
                  <a:cubicBezTo>
                    <a:pt x="1468" y="2"/>
                    <a:pt x="1466" y="2"/>
                    <a:pt x="1464" y="2"/>
                  </a:cubicBezTo>
                  <a:cubicBezTo>
                    <a:pt x="793" y="2"/>
                    <a:pt x="168" y="497"/>
                    <a:pt x="91" y="1205"/>
                  </a:cubicBezTo>
                  <a:cubicBezTo>
                    <a:pt x="1" y="2051"/>
                    <a:pt x="661" y="2783"/>
                    <a:pt x="1490" y="2783"/>
                  </a:cubicBezTo>
                  <a:cubicBezTo>
                    <a:pt x="1536" y="2783"/>
                    <a:pt x="1583" y="2781"/>
                    <a:pt x="1630" y="2776"/>
                  </a:cubicBezTo>
                  <a:cubicBezTo>
                    <a:pt x="2541" y="2686"/>
                    <a:pt x="3110" y="1771"/>
                    <a:pt x="2819" y="908"/>
                  </a:cubicBezTo>
                  <a:cubicBezTo>
                    <a:pt x="2627" y="337"/>
                    <a:pt x="2092" y="0"/>
                    <a:pt x="15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8" name="Google Shape;1738;p42"/>
            <p:cNvSpPr/>
            <p:nvPr/>
          </p:nvSpPr>
          <p:spPr>
            <a:xfrm>
              <a:off x="1576749" y="2562321"/>
              <a:ext cx="97320" cy="87004"/>
            </a:xfrm>
            <a:custGeom>
              <a:rect b="b" l="l" r="r" t="t"/>
              <a:pathLst>
                <a:path extrusionOk="0" h="2783" w="3113">
                  <a:moveTo>
                    <a:pt x="1420" y="377"/>
                  </a:moveTo>
                  <a:cubicBezTo>
                    <a:pt x="1870" y="377"/>
                    <a:pt x="2315" y="610"/>
                    <a:pt x="2447" y="1075"/>
                  </a:cubicBezTo>
                  <a:cubicBezTo>
                    <a:pt x="2634" y="1731"/>
                    <a:pt x="2171" y="2362"/>
                    <a:pt x="1490" y="2371"/>
                  </a:cubicBezTo>
                  <a:cubicBezTo>
                    <a:pt x="1486" y="2371"/>
                    <a:pt x="1482" y="2371"/>
                    <a:pt x="1479" y="2371"/>
                  </a:cubicBezTo>
                  <a:cubicBezTo>
                    <a:pt x="847" y="2371"/>
                    <a:pt x="385" y="1760"/>
                    <a:pt x="510" y="1145"/>
                  </a:cubicBezTo>
                  <a:cubicBezTo>
                    <a:pt x="590" y="752"/>
                    <a:pt x="890" y="497"/>
                    <a:pt x="1244" y="389"/>
                  </a:cubicBezTo>
                  <a:cubicBezTo>
                    <a:pt x="1302" y="381"/>
                    <a:pt x="1361" y="377"/>
                    <a:pt x="1420" y="377"/>
                  </a:cubicBezTo>
                  <a:close/>
                  <a:moveTo>
                    <a:pt x="1543" y="1"/>
                  </a:moveTo>
                  <a:cubicBezTo>
                    <a:pt x="1519" y="1"/>
                    <a:pt x="1495" y="2"/>
                    <a:pt x="1470" y="3"/>
                  </a:cubicBezTo>
                  <a:cubicBezTo>
                    <a:pt x="1467" y="3"/>
                    <a:pt x="1465" y="3"/>
                    <a:pt x="1462" y="3"/>
                  </a:cubicBezTo>
                  <a:cubicBezTo>
                    <a:pt x="792" y="3"/>
                    <a:pt x="168" y="497"/>
                    <a:pt x="93" y="1205"/>
                  </a:cubicBezTo>
                  <a:cubicBezTo>
                    <a:pt x="1" y="2051"/>
                    <a:pt x="662" y="2783"/>
                    <a:pt x="1490" y="2783"/>
                  </a:cubicBezTo>
                  <a:cubicBezTo>
                    <a:pt x="1536" y="2783"/>
                    <a:pt x="1583" y="2780"/>
                    <a:pt x="1631" y="2776"/>
                  </a:cubicBezTo>
                  <a:cubicBezTo>
                    <a:pt x="2543" y="2686"/>
                    <a:pt x="3112" y="1772"/>
                    <a:pt x="2821" y="909"/>
                  </a:cubicBezTo>
                  <a:cubicBezTo>
                    <a:pt x="2627" y="336"/>
                    <a:pt x="2093" y="1"/>
                    <a:pt x="15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9" name="Google Shape;1739;p42"/>
            <p:cNvSpPr/>
            <p:nvPr/>
          </p:nvSpPr>
          <p:spPr>
            <a:xfrm>
              <a:off x="1628893" y="2410952"/>
              <a:ext cx="97320" cy="86972"/>
            </a:xfrm>
            <a:custGeom>
              <a:rect b="b" l="l" r="r" t="t"/>
              <a:pathLst>
                <a:path extrusionOk="0" h="2782" w="3113">
                  <a:moveTo>
                    <a:pt x="1424" y="376"/>
                  </a:moveTo>
                  <a:cubicBezTo>
                    <a:pt x="1872" y="376"/>
                    <a:pt x="2317" y="609"/>
                    <a:pt x="2449" y="1074"/>
                  </a:cubicBezTo>
                  <a:cubicBezTo>
                    <a:pt x="2634" y="1729"/>
                    <a:pt x="2171" y="2362"/>
                    <a:pt x="1491" y="2369"/>
                  </a:cubicBezTo>
                  <a:cubicBezTo>
                    <a:pt x="1487" y="2369"/>
                    <a:pt x="1482" y="2369"/>
                    <a:pt x="1478" y="2369"/>
                  </a:cubicBezTo>
                  <a:cubicBezTo>
                    <a:pt x="847" y="2369"/>
                    <a:pt x="385" y="1759"/>
                    <a:pt x="512" y="1144"/>
                  </a:cubicBezTo>
                  <a:cubicBezTo>
                    <a:pt x="592" y="752"/>
                    <a:pt x="892" y="496"/>
                    <a:pt x="1246" y="389"/>
                  </a:cubicBezTo>
                  <a:cubicBezTo>
                    <a:pt x="1305" y="380"/>
                    <a:pt x="1364" y="376"/>
                    <a:pt x="1424" y="376"/>
                  </a:cubicBezTo>
                  <a:close/>
                  <a:moveTo>
                    <a:pt x="1544" y="0"/>
                  </a:moveTo>
                  <a:cubicBezTo>
                    <a:pt x="1520" y="0"/>
                    <a:pt x="1496" y="1"/>
                    <a:pt x="1471" y="2"/>
                  </a:cubicBezTo>
                  <a:cubicBezTo>
                    <a:pt x="1468" y="2"/>
                    <a:pt x="1466" y="2"/>
                    <a:pt x="1463" y="2"/>
                  </a:cubicBezTo>
                  <a:cubicBezTo>
                    <a:pt x="792" y="2"/>
                    <a:pt x="169" y="497"/>
                    <a:pt x="93" y="1205"/>
                  </a:cubicBezTo>
                  <a:cubicBezTo>
                    <a:pt x="1" y="2050"/>
                    <a:pt x="662" y="2782"/>
                    <a:pt x="1490" y="2782"/>
                  </a:cubicBezTo>
                  <a:cubicBezTo>
                    <a:pt x="1536" y="2782"/>
                    <a:pt x="1583" y="2780"/>
                    <a:pt x="1631" y="2775"/>
                  </a:cubicBezTo>
                  <a:cubicBezTo>
                    <a:pt x="2544" y="2685"/>
                    <a:pt x="3112" y="1770"/>
                    <a:pt x="2821" y="908"/>
                  </a:cubicBezTo>
                  <a:cubicBezTo>
                    <a:pt x="2627" y="336"/>
                    <a:pt x="2093" y="0"/>
                    <a:pt x="15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0" name="Google Shape;1740;p42"/>
            <p:cNvSpPr/>
            <p:nvPr/>
          </p:nvSpPr>
          <p:spPr>
            <a:xfrm>
              <a:off x="1336223" y="2682521"/>
              <a:ext cx="97226" cy="87004"/>
            </a:xfrm>
            <a:custGeom>
              <a:rect b="b" l="l" r="r" t="t"/>
              <a:pathLst>
                <a:path extrusionOk="0" h="2783" w="3110">
                  <a:moveTo>
                    <a:pt x="1417" y="376"/>
                  </a:moveTo>
                  <a:cubicBezTo>
                    <a:pt x="1867" y="376"/>
                    <a:pt x="2314" y="609"/>
                    <a:pt x="2445" y="1074"/>
                  </a:cubicBezTo>
                  <a:cubicBezTo>
                    <a:pt x="2632" y="1730"/>
                    <a:pt x="2169" y="2362"/>
                    <a:pt x="1488" y="2370"/>
                  </a:cubicBezTo>
                  <a:cubicBezTo>
                    <a:pt x="1484" y="2370"/>
                    <a:pt x="1480" y="2370"/>
                    <a:pt x="1476" y="2370"/>
                  </a:cubicBezTo>
                  <a:cubicBezTo>
                    <a:pt x="844" y="2370"/>
                    <a:pt x="382" y="1759"/>
                    <a:pt x="509" y="1145"/>
                  </a:cubicBezTo>
                  <a:cubicBezTo>
                    <a:pt x="589" y="752"/>
                    <a:pt x="888" y="497"/>
                    <a:pt x="1242" y="388"/>
                  </a:cubicBezTo>
                  <a:cubicBezTo>
                    <a:pt x="1300" y="380"/>
                    <a:pt x="1359" y="376"/>
                    <a:pt x="1417" y="376"/>
                  </a:cubicBezTo>
                  <a:close/>
                  <a:moveTo>
                    <a:pt x="1543" y="0"/>
                  </a:moveTo>
                  <a:cubicBezTo>
                    <a:pt x="1518" y="0"/>
                    <a:pt x="1494" y="1"/>
                    <a:pt x="1470" y="2"/>
                  </a:cubicBezTo>
                  <a:cubicBezTo>
                    <a:pt x="1468" y="2"/>
                    <a:pt x="1465" y="2"/>
                    <a:pt x="1463" y="2"/>
                  </a:cubicBezTo>
                  <a:cubicBezTo>
                    <a:pt x="793" y="2"/>
                    <a:pt x="168" y="498"/>
                    <a:pt x="92" y="1205"/>
                  </a:cubicBezTo>
                  <a:cubicBezTo>
                    <a:pt x="0" y="2051"/>
                    <a:pt x="660" y="2783"/>
                    <a:pt x="1489" y="2783"/>
                  </a:cubicBezTo>
                  <a:cubicBezTo>
                    <a:pt x="1536" y="2783"/>
                    <a:pt x="1583" y="2780"/>
                    <a:pt x="1630" y="2776"/>
                  </a:cubicBezTo>
                  <a:cubicBezTo>
                    <a:pt x="2541" y="2686"/>
                    <a:pt x="3110" y="1771"/>
                    <a:pt x="2820" y="908"/>
                  </a:cubicBezTo>
                  <a:cubicBezTo>
                    <a:pt x="2627" y="337"/>
                    <a:pt x="2092" y="0"/>
                    <a:pt x="15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1" name="Google Shape;1741;p42"/>
            <p:cNvSpPr/>
            <p:nvPr/>
          </p:nvSpPr>
          <p:spPr>
            <a:xfrm>
              <a:off x="1389305" y="2522775"/>
              <a:ext cx="97289" cy="87004"/>
            </a:xfrm>
            <a:custGeom>
              <a:rect b="b" l="l" r="r" t="t"/>
              <a:pathLst>
                <a:path extrusionOk="0" h="2783" w="3112">
                  <a:moveTo>
                    <a:pt x="1420" y="378"/>
                  </a:moveTo>
                  <a:cubicBezTo>
                    <a:pt x="1870" y="378"/>
                    <a:pt x="2316" y="611"/>
                    <a:pt x="2447" y="1076"/>
                  </a:cubicBezTo>
                  <a:cubicBezTo>
                    <a:pt x="2634" y="1731"/>
                    <a:pt x="2171" y="2362"/>
                    <a:pt x="1490" y="2371"/>
                  </a:cubicBezTo>
                  <a:cubicBezTo>
                    <a:pt x="1486" y="2371"/>
                    <a:pt x="1482" y="2371"/>
                    <a:pt x="1478" y="2371"/>
                  </a:cubicBezTo>
                  <a:cubicBezTo>
                    <a:pt x="847" y="2371"/>
                    <a:pt x="385" y="1760"/>
                    <a:pt x="510" y="1147"/>
                  </a:cubicBezTo>
                  <a:cubicBezTo>
                    <a:pt x="591" y="752"/>
                    <a:pt x="890" y="498"/>
                    <a:pt x="1244" y="390"/>
                  </a:cubicBezTo>
                  <a:cubicBezTo>
                    <a:pt x="1302" y="382"/>
                    <a:pt x="1361" y="378"/>
                    <a:pt x="1420" y="378"/>
                  </a:cubicBezTo>
                  <a:close/>
                  <a:moveTo>
                    <a:pt x="1544" y="1"/>
                  </a:moveTo>
                  <a:cubicBezTo>
                    <a:pt x="1520" y="1"/>
                    <a:pt x="1495" y="2"/>
                    <a:pt x="1471" y="3"/>
                  </a:cubicBezTo>
                  <a:cubicBezTo>
                    <a:pt x="1468" y="3"/>
                    <a:pt x="1465" y="3"/>
                    <a:pt x="1463" y="3"/>
                  </a:cubicBezTo>
                  <a:cubicBezTo>
                    <a:pt x="792" y="3"/>
                    <a:pt x="169" y="497"/>
                    <a:pt x="92" y="1205"/>
                  </a:cubicBezTo>
                  <a:cubicBezTo>
                    <a:pt x="1" y="2050"/>
                    <a:pt x="662" y="2783"/>
                    <a:pt x="1490" y="2783"/>
                  </a:cubicBezTo>
                  <a:cubicBezTo>
                    <a:pt x="1536" y="2783"/>
                    <a:pt x="1583" y="2780"/>
                    <a:pt x="1630" y="2776"/>
                  </a:cubicBezTo>
                  <a:cubicBezTo>
                    <a:pt x="2543" y="2686"/>
                    <a:pt x="3112" y="1773"/>
                    <a:pt x="2820" y="909"/>
                  </a:cubicBezTo>
                  <a:cubicBezTo>
                    <a:pt x="2627" y="336"/>
                    <a:pt x="2093" y="1"/>
                    <a:pt x="15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2" name="Google Shape;1742;p42"/>
            <p:cNvSpPr/>
            <p:nvPr/>
          </p:nvSpPr>
          <p:spPr>
            <a:xfrm>
              <a:off x="1441481" y="2371375"/>
              <a:ext cx="97258" cy="87004"/>
            </a:xfrm>
            <a:custGeom>
              <a:rect b="b" l="l" r="r" t="t"/>
              <a:pathLst>
                <a:path extrusionOk="0" h="2783" w="3111">
                  <a:moveTo>
                    <a:pt x="1419" y="378"/>
                  </a:moveTo>
                  <a:cubicBezTo>
                    <a:pt x="1869" y="378"/>
                    <a:pt x="2315" y="610"/>
                    <a:pt x="2447" y="1076"/>
                  </a:cubicBezTo>
                  <a:cubicBezTo>
                    <a:pt x="2634" y="1732"/>
                    <a:pt x="2171" y="2363"/>
                    <a:pt x="1490" y="2370"/>
                  </a:cubicBezTo>
                  <a:cubicBezTo>
                    <a:pt x="1485" y="2370"/>
                    <a:pt x="1481" y="2370"/>
                    <a:pt x="1477" y="2370"/>
                  </a:cubicBezTo>
                  <a:cubicBezTo>
                    <a:pt x="845" y="2370"/>
                    <a:pt x="384" y="1760"/>
                    <a:pt x="510" y="1146"/>
                  </a:cubicBezTo>
                  <a:cubicBezTo>
                    <a:pt x="590" y="753"/>
                    <a:pt x="890" y="499"/>
                    <a:pt x="1244" y="389"/>
                  </a:cubicBezTo>
                  <a:cubicBezTo>
                    <a:pt x="1302" y="382"/>
                    <a:pt x="1361" y="378"/>
                    <a:pt x="1419" y="378"/>
                  </a:cubicBezTo>
                  <a:close/>
                  <a:moveTo>
                    <a:pt x="1541" y="0"/>
                  </a:moveTo>
                  <a:cubicBezTo>
                    <a:pt x="1517" y="0"/>
                    <a:pt x="1494" y="1"/>
                    <a:pt x="1470" y="2"/>
                  </a:cubicBezTo>
                  <a:cubicBezTo>
                    <a:pt x="1468" y="2"/>
                    <a:pt x="1466" y="2"/>
                    <a:pt x="1464" y="2"/>
                  </a:cubicBezTo>
                  <a:cubicBezTo>
                    <a:pt x="793" y="2"/>
                    <a:pt x="168" y="497"/>
                    <a:pt x="91" y="1205"/>
                  </a:cubicBezTo>
                  <a:cubicBezTo>
                    <a:pt x="1" y="2051"/>
                    <a:pt x="660" y="2783"/>
                    <a:pt x="1490" y="2783"/>
                  </a:cubicBezTo>
                  <a:cubicBezTo>
                    <a:pt x="1536" y="2783"/>
                    <a:pt x="1583" y="2781"/>
                    <a:pt x="1630" y="2776"/>
                  </a:cubicBezTo>
                  <a:cubicBezTo>
                    <a:pt x="2542" y="2686"/>
                    <a:pt x="3111" y="1771"/>
                    <a:pt x="2819" y="909"/>
                  </a:cubicBezTo>
                  <a:cubicBezTo>
                    <a:pt x="2627" y="336"/>
                    <a:pt x="2090" y="0"/>
                    <a:pt x="15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3" name="Google Shape;1743;p42"/>
            <p:cNvSpPr/>
            <p:nvPr/>
          </p:nvSpPr>
          <p:spPr>
            <a:xfrm>
              <a:off x="1453454" y="2383161"/>
              <a:ext cx="70403" cy="62306"/>
            </a:xfrm>
            <a:custGeom>
              <a:rect b="b" l="l" r="r" t="t"/>
              <a:pathLst>
                <a:path extrusionOk="0" h="1993" w="2252">
                  <a:moveTo>
                    <a:pt x="1036" y="1"/>
                  </a:moveTo>
                  <a:cubicBezTo>
                    <a:pt x="978" y="1"/>
                    <a:pt x="920" y="5"/>
                    <a:pt x="862" y="12"/>
                  </a:cubicBezTo>
                  <a:cubicBezTo>
                    <a:pt x="508" y="121"/>
                    <a:pt x="208" y="376"/>
                    <a:pt x="128" y="769"/>
                  </a:cubicBezTo>
                  <a:cubicBezTo>
                    <a:pt x="1" y="1383"/>
                    <a:pt x="462" y="1993"/>
                    <a:pt x="1094" y="1993"/>
                  </a:cubicBezTo>
                  <a:cubicBezTo>
                    <a:pt x="1098" y="1993"/>
                    <a:pt x="1102" y="1993"/>
                    <a:pt x="1107" y="1993"/>
                  </a:cubicBezTo>
                  <a:cubicBezTo>
                    <a:pt x="1788" y="1986"/>
                    <a:pt x="2251" y="1353"/>
                    <a:pt x="2065" y="699"/>
                  </a:cubicBezTo>
                  <a:cubicBezTo>
                    <a:pt x="1932" y="233"/>
                    <a:pt x="1486" y="1"/>
                    <a:pt x="10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4" name="Google Shape;1744;p42"/>
            <p:cNvSpPr/>
            <p:nvPr/>
          </p:nvSpPr>
          <p:spPr>
            <a:xfrm>
              <a:off x="1401310" y="2534560"/>
              <a:ext cx="70341" cy="62337"/>
            </a:xfrm>
            <a:custGeom>
              <a:rect b="b" l="l" r="r" t="t"/>
              <a:pathLst>
                <a:path extrusionOk="0" h="1994" w="2250">
                  <a:moveTo>
                    <a:pt x="1037" y="0"/>
                  </a:moveTo>
                  <a:cubicBezTo>
                    <a:pt x="978" y="0"/>
                    <a:pt x="919" y="4"/>
                    <a:pt x="861" y="12"/>
                  </a:cubicBezTo>
                  <a:cubicBezTo>
                    <a:pt x="507" y="120"/>
                    <a:pt x="208" y="375"/>
                    <a:pt x="127" y="768"/>
                  </a:cubicBezTo>
                  <a:cubicBezTo>
                    <a:pt x="1" y="1384"/>
                    <a:pt x="463" y="1994"/>
                    <a:pt x="1094" y="1994"/>
                  </a:cubicBezTo>
                  <a:cubicBezTo>
                    <a:pt x="1098" y="1994"/>
                    <a:pt x="1102" y="1994"/>
                    <a:pt x="1106" y="1994"/>
                  </a:cubicBezTo>
                  <a:cubicBezTo>
                    <a:pt x="1787" y="1985"/>
                    <a:pt x="2250" y="1353"/>
                    <a:pt x="2064" y="698"/>
                  </a:cubicBezTo>
                  <a:cubicBezTo>
                    <a:pt x="1933" y="233"/>
                    <a:pt x="1487" y="0"/>
                    <a:pt x="10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5" name="Google Shape;1745;p42"/>
            <p:cNvSpPr/>
            <p:nvPr/>
          </p:nvSpPr>
          <p:spPr>
            <a:xfrm>
              <a:off x="1640960" y="2422707"/>
              <a:ext cx="70309" cy="62306"/>
            </a:xfrm>
            <a:custGeom>
              <a:rect b="b" l="l" r="r" t="t"/>
              <a:pathLst>
                <a:path extrusionOk="0" h="1993" w="2249">
                  <a:moveTo>
                    <a:pt x="1035" y="1"/>
                  </a:moveTo>
                  <a:cubicBezTo>
                    <a:pt x="976" y="1"/>
                    <a:pt x="917" y="5"/>
                    <a:pt x="859" y="13"/>
                  </a:cubicBezTo>
                  <a:cubicBezTo>
                    <a:pt x="505" y="121"/>
                    <a:pt x="206" y="376"/>
                    <a:pt x="125" y="768"/>
                  </a:cubicBezTo>
                  <a:cubicBezTo>
                    <a:pt x="0" y="1383"/>
                    <a:pt x="462" y="1993"/>
                    <a:pt x="1093" y="1993"/>
                  </a:cubicBezTo>
                  <a:cubicBezTo>
                    <a:pt x="1096" y="1993"/>
                    <a:pt x="1100" y="1993"/>
                    <a:pt x="1104" y="1993"/>
                  </a:cubicBezTo>
                  <a:cubicBezTo>
                    <a:pt x="1785" y="1986"/>
                    <a:pt x="2248" y="1355"/>
                    <a:pt x="2062" y="699"/>
                  </a:cubicBezTo>
                  <a:cubicBezTo>
                    <a:pt x="1930" y="234"/>
                    <a:pt x="1485" y="1"/>
                    <a:pt x="10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6" name="Google Shape;1746;p42"/>
            <p:cNvSpPr/>
            <p:nvPr/>
          </p:nvSpPr>
          <p:spPr>
            <a:xfrm>
              <a:off x="1535640" y="2733852"/>
              <a:ext cx="70372" cy="62275"/>
            </a:xfrm>
            <a:custGeom>
              <a:rect b="b" l="l" r="r" t="t"/>
              <a:pathLst>
                <a:path extrusionOk="0" h="1992" w="2251">
                  <a:moveTo>
                    <a:pt x="1038" y="0"/>
                  </a:moveTo>
                  <a:cubicBezTo>
                    <a:pt x="979" y="0"/>
                    <a:pt x="920" y="4"/>
                    <a:pt x="861" y="12"/>
                  </a:cubicBezTo>
                  <a:cubicBezTo>
                    <a:pt x="506" y="120"/>
                    <a:pt x="207" y="375"/>
                    <a:pt x="127" y="768"/>
                  </a:cubicBezTo>
                  <a:cubicBezTo>
                    <a:pt x="1" y="1383"/>
                    <a:pt x="463" y="1992"/>
                    <a:pt x="1095" y="1992"/>
                  </a:cubicBezTo>
                  <a:cubicBezTo>
                    <a:pt x="1099" y="1992"/>
                    <a:pt x="1103" y="1992"/>
                    <a:pt x="1107" y="1992"/>
                  </a:cubicBezTo>
                  <a:cubicBezTo>
                    <a:pt x="1787" y="1983"/>
                    <a:pt x="2250" y="1352"/>
                    <a:pt x="2065" y="696"/>
                  </a:cubicBezTo>
                  <a:cubicBezTo>
                    <a:pt x="1931" y="233"/>
                    <a:pt x="1487" y="0"/>
                    <a:pt x="10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7" name="Google Shape;1747;p42"/>
            <p:cNvSpPr/>
            <p:nvPr/>
          </p:nvSpPr>
          <p:spPr>
            <a:xfrm>
              <a:off x="1275545" y="2262585"/>
              <a:ext cx="521802" cy="708783"/>
            </a:xfrm>
            <a:custGeom>
              <a:rect b="b" l="l" r="r" t="t"/>
              <a:pathLst>
                <a:path extrusionOk="0" h="22672" w="16691">
                  <a:moveTo>
                    <a:pt x="6852" y="3481"/>
                  </a:moveTo>
                  <a:cubicBezTo>
                    <a:pt x="7402" y="3481"/>
                    <a:pt x="7936" y="3817"/>
                    <a:pt x="8129" y="4389"/>
                  </a:cubicBezTo>
                  <a:cubicBezTo>
                    <a:pt x="8421" y="5251"/>
                    <a:pt x="7851" y="6166"/>
                    <a:pt x="6940" y="6256"/>
                  </a:cubicBezTo>
                  <a:cubicBezTo>
                    <a:pt x="6893" y="6261"/>
                    <a:pt x="6846" y="6263"/>
                    <a:pt x="6800" y="6263"/>
                  </a:cubicBezTo>
                  <a:cubicBezTo>
                    <a:pt x="5971" y="6263"/>
                    <a:pt x="5310" y="5531"/>
                    <a:pt x="5401" y="4686"/>
                  </a:cubicBezTo>
                  <a:cubicBezTo>
                    <a:pt x="5477" y="3979"/>
                    <a:pt x="6101" y="3483"/>
                    <a:pt x="6771" y="3483"/>
                  </a:cubicBezTo>
                  <a:cubicBezTo>
                    <a:pt x="6773" y="3483"/>
                    <a:pt x="6776" y="3483"/>
                    <a:pt x="6779" y="3483"/>
                  </a:cubicBezTo>
                  <a:cubicBezTo>
                    <a:pt x="6803" y="3482"/>
                    <a:pt x="6828" y="3481"/>
                    <a:pt x="6852" y="3481"/>
                  </a:cubicBezTo>
                  <a:close/>
                  <a:moveTo>
                    <a:pt x="12848" y="4746"/>
                  </a:moveTo>
                  <a:cubicBezTo>
                    <a:pt x="13397" y="4746"/>
                    <a:pt x="13932" y="5082"/>
                    <a:pt x="14125" y="5654"/>
                  </a:cubicBezTo>
                  <a:cubicBezTo>
                    <a:pt x="14415" y="6516"/>
                    <a:pt x="13847" y="7431"/>
                    <a:pt x="12936" y="7521"/>
                  </a:cubicBezTo>
                  <a:cubicBezTo>
                    <a:pt x="12888" y="7526"/>
                    <a:pt x="12841" y="7528"/>
                    <a:pt x="12795" y="7528"/>
                  </a:cubicBezTo>
                  <a:cubicBezTo>
                    <a:pt x="11965" y="7528"/>
                    <a:pt x="11306" y="6796"/>
                    <a:pt x="11397" y="5951"/>
                  </a:cubicBezTo>
                  <a:cubicBezTo>
                    <a:pt x="11473" y="5244"/>
                    <a:pt x="12097" y="4748"/>
                    <a:pt x="12767" y="4748"/>
                  </a:cubicBezTo>
                  <a:cubicBezTo>
                    <a:pt x="12770" y="4748"/>
                    <a:pt x="12772" y="4748"/>
                    <a:pt x="12775" y="4748"/>
                  </a:cubicBezTo>
                  <a:cubicBezTo>
                    <a:pt x="12800" y="4747"/>
                    <a:pt x="12824" y="4746"/>
                    <a:pt x="12848" y="4746"/>
                  </a:cubicBezTo>
                  <a:close/>
                  <a:moveTo>
                    <a:pt x="5184" y="8324"/>
                  </a:moveTo>
                  <a:cubicBezTo>
                    <a:pt x="5733" y="8324"/>
                    <a:pt x="6267" y="8659"/>
                    <a:pt x="6460" y="9232"/>
                  </a:cubicBezTo>
                  <a:cubicBezTo>
                    <a:pt x="6752" y="10095"/>
                    <a:pt x="6183" y="11009"/>
                    <a:pt x="5272" y="11100"/>
                  </a:cubicBezTo>
                  <a:cubicBezTo>
                    <a:pt x="5225" y="11104"/>
                    <a:pt x="5178" y="11107"/>
                    <a:pt x="5132" y="11107"/>
                  </a:cubicBezTo>
                  <a:cubicBezTo>
                    <a:pt x="4302" y="11107"/>
                    <a:pt x="3641" y="10374"/>
                    <a:pt x="3732" y="9528"/>
                  </a:cubicBezTo>
                  <a:cubicBezTo>
                    <a:pt x="3809" y="8822"/>
                    <a:pt x="4433" y="8326"/>
                    <a:pt x="5103" y="8326"/>
                  </a:cubicBezTo>
                  <a:cubicBezTo>
                    <a:pt x="5105" y="8326"/>
                    <a:pt x="5108" y="8326"/>
                    <a:pt x="5111" y="8326"/>
                  </a:cubicBezTo>
                  <a:cubicBezTo>
                    <a:pt x="5135" y="8325"/>
                    <a:pt x="5160" y="8324"/>
                    <a:pt x="5184" y="8324"/>
                  </a:cubicBezTo>
                  <a:close/>
                  <a:moveTo>
                    <a:pt x="11180" y="9589"/>
                  </a:moveTo>
                  <a:cubicBezTo>
                    <a:pt x="11729" y="9589"/>
                    <a:pt x="12263" y="9924"/>
                    <a:pt x="12457" y="10497"/>
                  </a:cubicBezTo>
                  <a:cubicBezTo>
                    <a:pt x="12747" y="11360"/>
                    <a:pt x="12178" y="12274"/>
                    <a:pt x="11267" y="12365"/>
                  </a:cubicBezTo>
                  <a:cubicBezTo>
                    <a:pt x="11219" y="12369"/>
                    <a:pt x="11172" y="12372"/>
                    <a:pt x="11126" y="12372"/>
                  </a:cubicBezTo>
                  <a:cubicBezTo>
                    <a:pt x="10296" y="12372"/>
                    <a:pt x="9637" y="11639"/>
                    <a:pt x="9729" y="10793"/>
                  </a:cubicBezTo>
                  <a:cubicBezTo>
                    <a:pt x="9804" y="10087"/>
                    <a:pt x="10428" y="9591"/>
                    <a:pt x="11099" y="9591"/>
                  </a:cubicBezTo>
                  <a:cubicBezTo>
                    <a:pt x="11102" y="9591"/>
                    <a:pt x="11104" y="9591"/>
                    <a:pt x="11107" y="9591"/>
                  </a:cubicBezTo>
                  <a:cubicBezTo>
                    <a:pt x="11132" y="9590"/>
                    <a:pt x="11156" y="9589"/>
                    <a:pt x="11180" y="9589"/>
                  </a:cubicBezTo>
                  <a:close/>
                  <a:moveTo>
                    <a:pt x="3484" y="13433"/>
                  </a:moveTo>
                  <a:cubicBezTo>
                    <a:pt x="4033" y="13433"/>
                    <a:pt x="4568" y="13770"/>
                    <a:pt x="4761" y="14341"/>
                  </a:cubicBezTo>
                  <a:cubicBezTo>
                    <a:pt x="5051" y="15204"/>
                    <a:pt x="4482" y="16119"/>
                    <a:pt x="3571" y="16209"/>
                  </a:cubicBezTo>
                  <a:cubicBezTo>
                    <a:pt x="3524" y="16213"/>
                    <a:pt x="3477" y="16216"/>
                    <a:pt x="3430" y="16216"/>
                  </a:cubicBezTo>
                  <a:cubicBezTo>
                    <a:pt x="2601" y="16216"/>
                    <a:pt x="1941" y="15484"/>
                    <a:pt x="2033" y="14638"/>
                  </a:cubicBezTo>
                  <a:cubicBezTo>
                    <a:pt x="2109" y="13931"/>
                    <a:pt x="2734" y="13435"/>
                    <a:pt x="3404" y="13435"/>
                  </a:cubicBezTo>
                  <a:cubicBezTo>
                    <a:pt x="3406" y="13435"/>
                    <a:pt x="3409" y="13435"/>
                    <a:pt x="3411" y="13435"/>
                  </a:cubicBezTo>
                  <a:cubicBezTo>
                    <a:pt x="3435" y="13434"/>
                    <a:pt x="3459" y="13433"/>
                    <a:pt x="3484" y="13433"/>
                  </a:cubicBezTo>
                  <a:close/>
                  <a:moveTo>
                    <a:pt x="9481" y="14698"/>
                  </a:moveTo>
                  <a:cubicBezTo>
                    <a:pt x="10031" y="14698"/>
                    <a:pt x="10565" y="15035"/>
                    <a:pt x="10758" y="15606"/>
                  </a:cubicBezTo>
                  <a:cubicBezTo>
                    <a:pt x="11047" y="16469"/>
                    <a:pt x="10478" y="17384"/>
                    <a:pt x="9568" y="17474"/>
                  </a:cubicBezTo>
                  <a:cubicBezTo>
                    <a:pt x="9521" y="17479"/>
                    <a:pt x="9474" y="17481"/>
                    <a:pt x="9428" y="17481"/>
                  </a:cubicBezTo>
                  <a:cubicBezTo>
                    <a:pt x="8598" y="17481"/>
                    <a:pt x="7939" y="16749"/>
                    <a:pt x="8031" y="15903"/>
                  </a:cubicBezTo>
                  <a:cubicBezTo>
                    <a:pt x="8106" y="15196"/>
                    <a:pt x="8731" y="14700"/>
                    <a:pt x="9402" y="14700"/>
                  </a:cubicBezTo>
                  <a:cubicBezTo>
                    <a:pt x="9404" y="14700"/>
                    <a:pt x="9406" y="14700"/>
                    <a:pt x="9408" y="14700"/>
                  </a:cubicBezTo>
                  <a:cubicBezTo>
                    <a:pt x="9432" y="14699"/>
                    <a:pt x="9457" y="14698"/>
                    <a:pt x="9481" y="14698"/>
                  </a:cubicBezTo>
                  <a:close/>
                  <a:moveTo>
                    <a:pt x="11146" y="1300"/>
                  </a:moveTo>
                  <a:cubicBezTo>
                    <a:pt x="11190" y="1300"/>
                    <a:pt x="11233" y="1335"/>
                    <a:pt x="11215" y="1388"/>
                  </a:cubicBezTo>
                  <a:cubicBezTo>
                    <a:pt x="10124" y="4572"/>
                    <a:pt x="9049" y="7760"/>
                    <a:pt x="8015" y="10964"/>
                  </a:cubicBezTo>
                  <a:cubicBezTo>
                    <a:pt x="7496" y="12565"/>
                    <a:pt x="6990" y="14168"/>
                    <a:pt x="6493" y="15777"/>
                  </a:cubicBezTo>
                  <a:cubicBezTo>
                    <a:pt x="5997" y="17381"/>
                    <a:pt x="5568" y="19019"/>
                    <a:pt x="5011" y="20604"/>
                  </a:cubicBezTo>
                  <a:cubicBezTo>
                    <a:pt x="4997" y="20643"/>
                    <a:pt x="4966" y="20660"/>
                    <a:pt x="4935" y="20660"/>
                  </a:cubicBezTo>
                  <a:cubicBezTo>
                    <a:pt x="4888" y="20660"/>
                    <a:pt x="4842" y="20622"/>
                    <a:pt x="4857" y="20561"/>
                  </a:cubicBezTo>
                  <a:cubicBezTo>
                    <a:pt x="5247" y="18931"/>
                    <a:pt x="5794" y="17323"/>
                    <a:pt x="6289" y="15720"/>
                  </a:cubicBezTo>
                  <a:cubicBezTo>
                    <a:pt x="6784" y="14112"/>
                    <a:pt x="7292" y="12507"/>
                    <a:pt x="7810" y="10907"/>
                  </a:cubicBezTo>
                  <a:cubicBezTo>
                    <a:pt x="8845" y="7703"/>
                    <a:pt x="9929" y="4515"/>
                    <a:pt x="11076" y="1350"/>
                  </a:cubicBezTo>
                  <a:cubicBezTo>
                    <a:pt x="11088" y="1315"/>
                    <a:pt x="11118" y="1300"/>
                    <a:pt x="11146" y="1300"/>
                  </a:cubicBezTo>
                  <a:close/>
                  <a:moveTo>
                    <a:pt x="11045" y="20544"/>
                  </a:moveTo>
                  <a:cubicBezTo>
                    <a:pt x="11080" y="20544"/>
                    <a:pt x="11116" y="20560"/>
                    <a:pt x="11140" y="20601"/>
                  </a:cubicBezTo>
                  <a:cubicBezTo>
                    <a:pt x="11207" y="20715"/>
                    <a:pt x="11277" y="20827"/>
                    <a:pt x="11328" y="20950"/>
                  </a:cubicBezTo>
                  <a:cubicBezTo>
                    <a:pt x="11348" y="21003"/>
                    <a:pt x="11308" y="21064"/>
                    <a:pt x="11263" y="21082"/>
                  </a:cubicBezTo>
                  <a:cubicBezTo>
                    <a:pt x="11249" y="21088"/>
                    <a:pt x="11235" y="21091"/>
                    <a:pt x="11221" y="21091"/>
                  </a:cubicBezTo>
                  <a:cubicBezTo>
                    <a:pt x="11183" y="21091"/>
                    <a:pt x="11150" y="21069"/>
                    <a:pt x="11125" y="21036"/>
                  </a:cubicBezTo>
                  <a:cubicBezTo>
                    <a:pt x="11051" y="20939"/>
                    <a:pt x="10996" y="20826"/>
                    <a:pt x="10937" y="20718"/>
                  </a:cubicBezTo>
                  <a:cubicBezTo>
                    <a:pt x="10886" y="20627"/>
                    <a:pt x="10965" y="20544"/>
                    <a:pt x="11045" y="20544"/>
                  </a:cubicBezTo>
                  <a:close/>
                  <a:moveTo>
                    <a:pt x="10221" y="20682"/>
                  </a:moveTo>
                  <a:cubicBezTo>
                    <a:pt x="10257" y="20682"/>
                    <a:pt x="10290" y="20700"/>
                    <a:pt x="10309" y="20742"/>
                  </a:cubicBezTo>
                  <a:cubicBezTo>
                    <a:pt x="10444" y="21054"/>
                    <a:pt x="10573" y="21398"/>
                    <a:pt x="10644" y="21731"/>
                  </a:cubicBezTo>
                  <a:cubicBezTo>
                    <a:pt x="10661" y="21813"/>
                    <a:pt x="10587" y="21882"/>
                    <a:pt x="10518" y="21882"/>
                  </a:cubicBezTo>
                  <a:cubicBezTo>
                    <a:pt x="10482" y="21882"/>
                    <a:pt x="10448" y="21864"/>
                    <a:pt x="10427" y="21821"/>
                  </a:cubicBezTo>
                  <a:cubicBezTo>
                    <a:pt x="10283" y="21514"/>
                    <a:pt x="10173" y="21161"/>
                    <a:pt x="10095" y="20832"/>
                  </a:cubicBezTo>
                  <a:cubicBezTo>
                    <a:pt x="10077" y="20750"/>
                    <a:pt x="10152" y="20682"/>
                    <a:pt x="10221" y="20682"/>
                  </a:cubicBezTo>
                  <a:close/>
                  <a:moveTo>
                    <a:pt x="9676" y="21231"/>
                  </a:moveTo>
                  <a:cubicBezTo>
                    <a:pt x="9722" y="21231"/>
                    <a:pt x="9767" y="21257"/>
                    <a:pt x="9783" y="21316"/>
                  </a:cubicBezTo>
                  <a:cubicBezTo>
                    <a:pt x="9835" y="21509"/>
                    <a:pt x="9887" y="21700"/>
                    <a:pt x="9913" y="21898"/>
                  </a:cubicBezTo>
                  <a:cubicBezTo>
                    <a:pt x="9923" y="21968"/>
                    <a:pt x="9872" y="22002"/>
                    <a:pt x="9816" y="22002"/>
                  </a:cubicBezTo>
                  <a:cubicBezTo>
                    <a:pt x="9767" y="22002"/>
                    <a:pt x="9715" y="21976"/>
                    <a:pt x="9697" y="21926"/>
                  </a:cubicBezTo>
                  <a:cubicBezTo>
                    <a:pt x="9632" y="21748"/>
                    <a:pt x="9594" y="21564"/>
                    <a:pt x="9554" y="21378"/>
                  </a:cubicBezTo>
                  <a:cubicBezTo>
                    <a:pt x="9534" y="21289"/>
                    <a:pt x="9607" y="21231"/>
                    <a:pt x="9676" y="21231"/>
                  </a:cubicBezTo>
                  <a:close/>
                  <a:moveTo>
                    <a:pt x="9070" y="21545"/>
                  </a:moveTo>
                  <a:cubicBezTo>
                    <a:pt x="9143" y="21546"/>
                    <a:pt x="9186" y="21602"/>
                    <a:pt x="9195" y="21670"/>
                  </a:cubicBezTo>
                  <a:cubicBezTo>
                    <a:pt x="9210" y="21791"/>
                    <a:pt x="9231" y="21914"/>
                    <a:pt x="9229" y="22035"/>
                  </a:cubicBezTo>
                  <a:cubicBezTo>
                    <a:pt x="9227" y="22106"/>
                    <a:pt x="9169" y="22146"/>
                    <a:pt x="9112" y="22146"/>
                  </a:cubicBezTo>
                  <a:cubicBezTo>
                    <a:pt x="9067" y="22146"/>
                    <a:pt x="9021" y="22121"/>
                    <a:pt x="9006" y="22066"/>
                  </a:cubicBezTo>
                  <a:cubicBezTo>
                    <a:pt x="8971" y="21936"/>
                    <a:pt x="8960" y="21801"/>
                    <a:pt x="8945" y="21670"/>
                  </a:cubicBezTo>
                  <a:cubicBezTo>
                    <a:pt x="8937" y="21603"/>
                    <a:pt x="9008" y="21545"/>
                    <a:pt x="9070" y="21545"/>
                  </a:cubicBezTo>
                  <a:close/>
                  <a:moveTo>
                    <a:pt x="7276" y="0"/>
                  </a:moveTo>
                  <a:cubicBezTo>
                    <a:pt x="6113" y="0"/>
                    <a:pt x="5042" y="771"/>
                    <a:pt x="4716" y="1945"/>
                  </a:cubicBezTo>
                  <a:lnTo>
                    <a:pt x="393" y="17509"/>
                  </a:lnTo>
                  <a:cubicBezTo>
                    <a:pt x="1" y="18920"/>
                    <a:pt x="831" y="20385"/>
                    <a:pt x="2239" y="20779"/>
                  </a:cubicBezTo>
                  <a:lnTo>
                    <a:pt x="8704" y="22575"/>
                  </a:lnTo>
                  <a:cubicBezTo>
                    <a:pt x="8941" y="22640"/>
                    <a:pt x="9179" y="22672"/>
                    <a:pt x="9414" y="22672"/>
                  </a:cubicBezTo>
                  <a:cubicBezTo>
                    <a:pt x="10577" y="22672"/>
                    <a:pt x="11648" y="21901"/>
                    <a:pt x="11974" y="20728"/>
                  </a:cubicBezTo>
                  <a:lnTo>
                    <a:pt x="16299" y="5165"/>
                  </a:lnTo>
                  <a:cubicBezTo>
                    <a:pt x="16690" y="3754"/>
                    <a:pt x="15861" y="2287"/>
                    <a:pt x="14452" y="1895"/>
                  </a:cubicBezTo>
                  <a:lnTo>
                    <a:pt x="7986" y="97"/>
                  </a:lnTo>
                  <a:cubicBezTo>
                    <a:pt x="7749" y="31"/>
                    <a:pt x="7511" y="0"/>
                    <a:pt x="727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8" name="Google Shape;1748;p42"/>
            <p:cNvSpPr/>
            <p:nvPr/>
          </p:nvSpPr>
          <p:spPr>
            <a:xfrm>
              <a:off x="1275607" y="2648665"/>
              <a:ext cx="447054" cy="322660"/>
            </a:xfrm>
            <a:custGeom>
              <a:rect b="b" l="l" r="r" t="t"/>
              <a:pathLst>
                <a:path extrusionOk="0" h="10321" w="14300">
                  <a:moveTo>
                    <a:pt x="11043" y="8194"/>
                  </a:moveTo>
                  <a:cubicBezTo>
                    <a:pt x="11078" y="8194"/>
                    <a:pt x="11114" y="8210"/>
                    <a:pt x="11138" y="8251"/>
                  </a:cubicBezTo>
                  <a:cubicBezTo>
                    <a:pt x="11205" y="8365"/>
                    <a:pt x="11275" y="8477"/>
                    <a:pt x="11326" y="8600"/>
                  </a:cubicBezTo>
                  <a:cubicBezTo>
                    <a:pt x="11346" y="8653"/>
                    <a:pt x="11306" y="8714"/>
                    <a:pt x="11261" y="8732"/>
                  </a:cubicBezTo>
                  <a:cubicBezTo>
                    <a:pt x="11247" y="8738"/>
                    <a:pt x="11233" y="8741"/>
                    <a:pt x="11219" y="8741"/>
                  </a:cubicBezTo>
                  <a:cubicBezTo>
                    <a:pt x="11181" y="8741"/>
                    <a:pt x="11148" y="8719"/>
                    <a:pt x="11123" y="8686"/>
                  </a:cubicBezTo>
                  <a:cubicBezTo>
                    <a:pt x="11049" y="8589"/>
                    <a:pt x="10994" y="8476"/>
                    <a:pt x="10935" y="8368"/>
                  </a:cubicBezTo>
                  <a:cubicBezTo>
                    <a:pt x="10884" y="8277"/>
                    <a:pt x="10963" y="8194"/>
                    <a:pt x="11043" y="8194"/>
                  </a:cubicBezTo>
                  <a:close/>
                  <a:moveTo>
                    <a:pt x="10219" y="8332"/>
                  </a:moveTo>
                  <a:cubicBezTo>
                    <a:pt x="10255" y="8332"/>
                    <a:pt x="10288" y="8350"/>
                    <a:pt x="10307" y="8392"/>
                  </a:cubicBezTo>
                  <a:cubicBezTo>
                    <a:pt x="10442" y="8704"/>
                    <a:pt x="10571" y="9048"/>
                    <a:pt x="10642" y="9381"/>
                  </a:cubicBezTo>
                  <a:cubicBezTo>
                    <a:pt x="10659" y="9463"/>
                    <a:pt x="10585" y="9532"/>
                    <a:pt x="10516" y="9532"/>
                  </a:cubicBezTo>
                  <a:cubicBezTo>
                    <a:pt x="10480" y="9532"/>
                    <a:pt x="10446" y="9514"/>
                    <a:pt x="10425" y="9471"/>
                  </a:cubicBezTo>
                  <a:cubicBezTo>
                    <a:pt x="10281" y="9164"/>
                    <a:pt x="10171" y="8811"/>
                    <a:pt x="10093" y="8482"/>
                  </a:cubicBezTo>
                  <a:cubicBezTo>
                    <a:pt x="10075" y="8400"/>
                    <a:pt x="10150" y="8332"/>
                    <a:pt x="10219" y="8332"/>
                  </a:cubicBezTo>
                  <a:close/>
                  <a:moveTo>
                    <a:pt x="9674" y="8881"/>
                  </a:moveTo>
                  <a:cubicBezTo>
                    <a:pt x="9720" y="8881"/>
                    <a:pt x="9765" y="8907"/>
                    <a:pt x="9781" y="8966"/>
                  </a:cubicBezTo>
                  <a:cubicBezTo>
                    <a:pt x="9833" y="9159"/>
                    <a:pt x="9885" y="9350"/>
                    <a:pt x="9911" y="9548"/>
                  </a:cubicBezTo>
                  <a:cubicBezTo>
                    <a:pt x="9921" y="9618"/>
                    <a:pt x="9870" y="9652"/>
                    <a:pt x="9814" y="9652"/>
                  </a:cubicBezTo>
                  <a:cubicBezTo>
                    <a:pt x="9765" y="9652"/>
                    <a:pt x="9713" y="9626"/>
                    <a:pt x="9695" y="9576"/>
                  </a:cubicBezTo>
                  <a:cubicBezTo>
                    <a:pt x="9630" y="9398"/>
                    <a:pt x="9592" y="9214"/>
                    <a:pt x="9552" y="9028"/>
                  </a:cubicBezTo>
                  <a:cubicBezTo>
                    <a:pt x="9532" y="8939"/>
                    <a:pt x="9605" y="8881"/>
                    <a:pt x="9674" y="8881"/>
                  </a:cubicBezTo>
                  <a:close/>
                  <a:moveTo>
                    <a:pt x="9068" y="9195"/>
                  </a:moveTo>
                  <a:cubicBezTo>
                    <a:pt x="9141" y="9196"/>
                    <a:pt x="9184" y="9252"/>
                    <a:pt x="9193" y="9320"/>
                  </a:cubicBezTo>
                  <a:cubicBezTo>
                    <a:pt x="9208" y="9441"/>
                    <a:pt x="9229" y="9564"/>
                    <a:pt x="9227" y="9685"/>
                  </a:cubicBezTo>
                  <a:cubicBezTo>
                    <a:pt x="9225" y="9756"/>
                    <a:pt x="9167" y="9796"/>
                    <a:pt x="9110" y="9796"/>
                  </a:cubicBezTo>
                  <a:cubicBezTo>
                    <a:pt x="9065" y="9796"/>
                    <a:pt x="9019" y="9771"/>
                    <a:pt x="9004" y="9716"/>
                  </a:cubicBezTo>
                  <a:cubicBezTo>
                    <a:pt x="8969" y="9586"/>
                    <a:pt x="8958" y="9451"/>
                    <a:pt x="8943" y="9320"/>
                  </a:cubicBezTo>
                  <a:cubicBezTo>
                    <a:pt x="8935" y="9253"/>
                    <a:pt x="9006" y="9195"/>
                    <a:pt x="9068" y="9195"/>
                  </a:cubicBezTo>
                  <a:close/>
                  <a:moveTo>
                    <a:pt x="14300" y="0"/>
                  </a:moveTo>
                  <a:lnTo>
                    <a:pt x="14300" y="0"/>
                  </a:lnTo>
                  <a:cubicBezTo>
                    <a:pt x="13982" y="783"/>
                    <a:pt x="13670" y="1568"/>
                    <a:pt x="13372" y="2358"/>
                  </a:cubicBezTo>
                  <a:cubicBezTo>
                    <a:pt x="12590" y="4430"/>
                    <a:pt x="11577" y="6715"/>
                    <a:pt x="9577" y="7886"/>
                  </a:cubicBezTo>
                  <a:cubicBezTo>
                    <a:pt x="8734" y="8378"/>
                    <a:pt x="7789" y="8633"/>
                    <a:pt x="6815" y="8633"/>
                  </a:cubicBezTo>
                  <a:cubicBezTo>
                    <a:pt x="6773" y="8633"/>
                    <a:pt x="6731" y="8633"/>
                    <a:pt x="6688" y="8632"/>
                  </a:cubicBezTo>
                  <a:cubicBezTo>
                    <a:pt x="5655" y="8608"/>
                    <a:pt x="4509" y="8445"/>
                    <a:pt x="3552" y="8035"/>
                  </a:cubicBezTo>
                  <a:cubicBezTo>
                    <a:pt x="2578" y="7619"/>
                    <a:pt x="1693" y="6928"/>
                    <a:pt x="1107" y="6038"/>
                  </a:cubicBezTo>
                  <a:cubicBezTo>
                    <a:pt x="805" y="5580"/>
                    <a:pt x="632" y="5124"/>
                    <a:pt x="533" y="4651"/>
                  </a:cubicBezTo>
                  <a:lnTo>
                    <a:pt x="392" y="5158"/>
                  </a:lnTo>
                  <a:cubicBezTo>
                    <a:pt x="1" y="6568"/>
                    <a:pt x="830" y="8034"/>
                    <a:pt x="2239" y="8428"/>
                  </a:cubicBezTo>
                  <a:lnTo>
                    <a:pt x="8703" y="10224"/>
                  </a:lnTo>
                  <a:cubicBezTo>
                    <a:pt x="8940" y="10289"/>
                    <a:pt x="9178" y="10321"/>
                    <a:pt x="9412" y="10321"/>
                  </a:cubicBezTo>
                  <a:cubicBezTo>
                    <a:pt x="10576" y="10321"/>
                    <a:pt x="11647" y="9549"/>
                    <a:pt x="11973" y="8377"/>
                  </a:cubicBezTo>
                  <a:lnTo>
                    <a:pt x="1430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9" name="Google Shape;1749;p42"/>
            <p:cNvSpPr/>
            <p:nvPr/>
          </p:nvSpPr>
          <p:spPr>
            <a:xfrm>
              <a:off x="1348228" y="2694307"/>
              <a:ext cx="70341" cy="62306"/>
            </a:xfrm>
            <a:custGeom>
              <a:rect b="b" l="l" r="r" t="t"/>
              <a:pathLst>
                <a:path extrusionOk="0" h="1993" w="2250">
                  <a:moveTo>
                    <a:pt x="1037" y="0"/>
                  </a:moveTo>
                  <a:cubicBezTo>
                    <a:pt x="978" y="0"/>
                    <a:pt x="918" y="4"/>
                    <a:pt x="860" y="12"/>
                  </a:cubicBezTo>
                  <a:cubicBezTo>
                    <a:pt x="506" y="120"/>
                    <a:pt x="206" y="375"/>
                    <a:pt x="126" y="768"/>
                  </a:cubicBezTo>
                  <a:cubicBezTo>
                    <a:pt x="0" y="1384"/>
                    <a:pt x="464" y="1993"/>
                    <a:pt x="1096" y="1993"/>
                  </a:cubicBezTo>
                  <a:cubicBezTo>
                    <a:pt x="1099" y="1993"/>
                    <a:pt x="1102" y="1993"/>
                    <a:pt x="1105" y="1993"/>
                  </a:cubicBezTo>
                  <a:cubicBezTo>
                    <a:pt x="1786" y="1985"/>
                    <a:pt x="2250" y="1352"/>
                    <a:pt x="2063" y="697"/>
                  </a:cubicBezTo>
                  <a:cubicBezTo>
                    <a:pt x="1930" y="233"/>
                    <a:pt x="1486" y="0"/>
                    <a:pt x="10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0" name="Google Shape;1750;p42"/>
            <p:cNvSpPr/>
            <p:nvPr/>
          </p:nvSpPr>
          <p:spPr>
            <a:xfrm>
              <a:off x="1588785" y="2574106"/>
              <a:ext cx="70372" cy="62337"/>
            </a:xfrm>
            <a:custGeom>
              <a:rect b="b" l="l" r="r" t="t"/>
              <a:pathLst>
                <a:path extrusionOk="0" h="1994" w="2251">
                  <a:moveTo>
                    <a:pt x="1036" y="0"/>
                  </a:moveTo>
                  <a:cubicBezTo>
                    <a:pt x="977" y="0"/>
                    <a:pt x="918" y="4"/>
                    <a:pt x="860" y="12"/>
                  </a:cubicBezTo>
                  <a:cubicBezTo>
                    <a:pt x="506" y="120"/>
                    <a:pt x="207" y="376"/>
                    <a:pt x="126" y="768"/>
                  </a:cubicBezTo>
                  <a:cubicBezTo>
                    <a:pt x="1" y="1383"/>
                    <a:pt x="464" y="1994"/>
                    <a:pt x="1096" y="1994"/>
                  </a:cubicBezTo>
                  <a:cubicBezTo>
                    <a:pt x="1100" y="1994"/>
                    <a:pt x="1103" y="1994"/>
                    <a:pt x="1106" y="1994"/>
                  </a:cubicBezTo>
                  <a:cubicBezTo>
                    <a:pt x="1787" y="1985"/>
                    <a:pt x="2250" y="1353"/>
                    <a:pt x="2064" y="698"/>
                  </a:cubicBezTo>
                  <a:cubicBezTo>
                    <a:pt x="1930" y="233"/>
                    <a:pt x="1486" y="0"/>
                    <a:pt x="10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51" name="Google Shape;1751;p42"/>
          <p:cNvGrpSpPr/>
          <p:nvPr/>
        </p:nvGrpSpPr>
        <p:grpSpPr>
          <a:xfrm>
            <a:off x="650362" y="4795733"/>
            <a:ext cx="173575" cy="159916"/>
            <a:chOff x="3739015" y="1518936"/>
            <a:chExt cx="153186" cy="141119"/>
          </a:xfrm>
        </p:grpSpPr>
        <p:sp>
          <p:nvSpPr>
            <p:cNvPr id="1752" name="Google Shape;1752;p42"/>
            <p:cNvSpPr/>
            <p:nvPr/>
          </p:nvSpPr>
          <p:spPr>
            <a:xfrm>
              <a:off x="3739015" y="1518936"/>
              <a:ext cx="153186" cy="141119"/>
            </a:xfrm>
            <a:custGeom>
              <a:rect b="b" l="l" r="r" t="t"/>
              <a:pathLst>
                <a:path extrusionOk="0" h="4514" w="4900">
                  <a:moveTo>
                    <a:pt x="2540" y="376"/>
                  </a:moveTo>
                  <a:cubicBezTo>
                    <a:pt x="3259" y="376"/>
                    <a:pt x="3839" y="815"/>
                    <a:pt x="4091" y="1421"/>
                  </a:cubicBezTo>
                  <a:cubicBezTo>
                    <a:pt x="4157" y="1665"/>
                    <a:pt x="4161" y="1893"/>
                    <a:pt x="4120" y="2103"/>
                  </a:cubicBezTo>
                  <a:cubicBezTo>
                    <a:pt x="3150" y="1621"/>
                    <a:pt x="1999" y="1345"/>
                    <a:pt x="955" y="1096"/>
                  </a:cubicBezTo>
                  <a:cubicBezTo>
                    <a:pt x="1244" y="790"/>
                    <a:pt x="1606" y="557"/>
                    <a:pt x="2059" y="439"/>
                  </a:cubicBezTo>
                  <a:cubicBezTo>
                    <a:pt x="2224" y="396"/>
                    <a:pt x="2385" y="376"/>
                    <a:pt x="2540" y="376"/>
                  </a:cubicBezTo>
                  <a:close/>
                  <a:moveTo>
                    <a:pt x="780" y="1337"/>
                  </a:moveTo>
                  <a:cubicBezTo>
                    <a:pt x="1845" y="1677"/>
                    <a:pt x="2937" y="2138"/>
                    <a:pt x="4034" y="2389"/>
                  </a:cubicBezTo>
                  <a:cubicBezTo>
                    <a:pt x="3968" y="2539"/>
                    <a:pt x="3881" y="2676"/>
                    <a:pt x="3771" y="2799"/>
                  </a:cubicBezTo>
                  <a:cubicBezTo>
                    <a:pt x="2770" y="2362"/>
                    <a:pt x="1715" y="2004"/>
                    <a:pt x="677" y="1671"/>
                  </a:cubicBezTo>
                  <a:cubicBezTo>
                    <a:pt x="697" y="1560"/>
                    <a:pt x="730" y="1447"/>
                    <a:pt x="780" y="1337"/>
                  </a:cubicBezTo>
                  <a:close/>
                  <a:moveTo>
                    <a:pt x="655" y="1925"/>
                  </a:moveTo>
                  <a:lnTo>
                    <a:pt x="655" y="1925"/>
                  </a:lnTo>
                  <a:cubicBezTo>
                    <a:pt x="1592" y="2325"/>
                    <a:pt x="2550" y="2717"/>
                    <a:pt x="3520" y="3029"/>
                  </a:cubicBezTo>
                  <a:cubicBezTo>
                    <a:pt x="3183" y="3281"/>
                    <a:pt x="2746" y="3426"/>
                    <a:pt x="2299" y="3426"/>
                  </a:cubicBezTo>
                  <a:cubicBezTo>
                    <a:pt x="2251" y="3426"/>
                    <a:pt x="2203" y="3425"/>
                    <a:pt x="2154" y="3421"/>
                  </a:cubicBezTo>
                  <a:cubicBezTo>
                    <a:pt x="1298" y="3363"/>
                    <a:pt x="665" y="2678"/>
                    <a:pt x="655" y="1925"/>
                  </a:cubicBezTo>
                  <a:close/>
                  <a:moveTo>
                    <a:pt x="403" y="2288"/>
                  </a:moveTo>
                  <a:lnTo>
                    <a:pt x="403" y="2288"/>
                  </a:lnTo>
                  <a:cubicBezTo>
                    <a:pt x="537" y="2981"/>
                    <a:pt x="1106" y="3584"/>
                    <a:pt x="1907" y="3736"/>
                  </a:cubicBezTo>
                  <a:cubicBezTo>
                    <a:pt x="2044" y="3762"/>
                    <a:pt x="2182" y="3774"/>
                    <a:pt x="2318" y="3774"/>
                  </a:cubicBezTo>
                  <a:cubicBezTo>
                    <a:pt x="2926" y="3774"/>
                    <a:pt x="3503" y="3526"/>
                    <a:pt x="3895" y="3124"/>
                  </a:cubicBezTo>
                  <a:cubicBezTo>
                    <a:pt x="3909" y="3120"/>
                    <a:pt x="3920" y="3116"/>
                    <a:pt x="3932" y="3110"/>
                  </a:cubicBezTo>
                  <a:lnTo>
                    <a:pt x="3932" y="3110"/>
                  </a:lnTo>
                  <a:cubicBezTo>
                    <a:pt x="3560" y="3736"/>
                    <a:pt x="2912" y="4137"/>
                    <a:pt x="2220" y="4137"/>
                  </a:cubicBezTo>
                  <a:cubicBezTo>
                    <a:pt x="1941" y="4137"/>
                    <a:pt x="1656" y="4072"/>
                    <a:pt x="1379" y="3930"/>
                  </a:cubicBezTo>
                  <a:cubicBezTo>
                    <a:pt x="700" y="3585"/>
                    <a:pt x="372" y="2940"/>
                    <a:pt x="403" y="2288"/>
                  </a:cubicBezTo>
                  <a:close/>
                  <a:moveTo>
                    <a:pt x="2586" y="1"/>
                  </a:moveTo>
                  <a:cubicBezTo>
                    <a:pt x="1294" y="1"/>
                    <a:pt x="34" y="1075"/>
                    <a:pt x="1" y="2398"/>
                  </a:cubicBezTo>
                  <a:cubicBezTo>
                    <a:pt x="0" y="2439"/>
                    <a:pt x="20" y="2467"/>
                    <a:pt x="47" y="2483"/>
                  </a:cubicBezTo>
                  <a:cubicBezTo>
                    <a:pt x="56" y="3108"/>
                    <a:pt x="341" y="3727"/>
                    <a:pt x="910" y="4117"/>
                  </a:cubicBezTo>
                  <a:cubicBezTo>
                    <a:pt x="1307" y="4388"/>
                    <a:pt x="1747" y="4513"/>
                    <a:pt x="2181" y="4513"/>
                  </a:cubicBezTo>
                  <a:cubicBezTo>
                    <a:pt x="3102" y="4513"/>
                    <a:pt x="3994" y="3952"/>
                    <a:pt x="4384" y="3034"/>
                  </a:cubicBezTo>
                  <a:cubicBezTo>
                    <a:pt x="4900" y="1819"/>
                    <a:pt x="4367" y="278"/>
                    <a:pt x="2977" y="34"/>
                  </a:cubicBezTo>
                  <a:cubicBezTo>
                    <a:pt x="2847" y="12"/>
                    <a:pt x="2716" y="1"/>
                    <a:pt x="25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3" name="Google Shape;1753;p42"/>
            <p:cNvSpPr/>
            <p:nvPr/>
          </p:nvSpPr>
          <p:spPr>
            <a:xfrm>
              <a:off x="3768807" y="1530659"/>
              <a:ext cx="100290" cy="54053"/>
            </a:xfrm>
            <a:custGeom>
              <a:rect b="b" l="l" r="r" t="t"/>
              <a:pathLst>
                <a:path extrusionOk="0" h="1729" w="3208">
                  <a:moveTo>
                    <a:pt x="1586" y="1"/>
                  </a:moveTo>
                  <a:cubicBezTo>
                    <a:pt x="1431" y="1"/>
                    <a:pt x="1270" y="21"/>
                    <a:pt x="1105" y="64"/>
                  </a:cubicBezTo>
                  <a:cubicBezTo>
                    <a:pt x="652" y="182"/>
                    <a:pt x="288" y="415"/>
                    <a:pt x="1" y="721"/>
                  </a:cubicBezTo>
                  <a:cubicBezTo>
                    <a:pt x="1045" y="970"/>
                    <a:pt x="2196" y="1246"/>
                    <a:pt x="3166" y="1728"/>
                  </a:cubicBezTo>
                  <a:cubicBezTo>
                    <a:pt x="3208" y="1518"/>
                    <a:pt x="3203" y="1289"/>
                    <a:pt x="3136" y="1046"/>
                  </a:cubicBezTo>
                  <a:cubicBezTo>
                    <a:pt x="2886" y="440"/>
                    <a:pt x="2306" y="1"/>
                    <a:pt x="158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4" name="Google Shape;1754;p42"/>
            <p:cNvSpPr/>
            <p:nvPr/>
          </p:nvSpPr>
          <p:spPr>
            <a:xfrm>
              <a:off x="3760116" y="1560702"/>
              <a:ext cx="104948" cy="45737"/>
            </a:xfrm>
            <a:custGeom>
              <a:rect b="b" l="l" r="r" t="t"/>
              <a:pathLst>
                <a:path extrusionOk="0" h="1463" w="3357">
                  <a:moveTo>
                    <a:pt x="103" y="1"/>
                  </a:moveTo>
                  <a:cubicBezTo>
                    <a:pt x="55" y="111"/>
                    <a:pt x="22" y="224"/>
                    <a:pt x="1" y="335"/>
                  </a:cubicBezTo>
                  <a:cubicBezTo>
                    <a:pt x="1039" y="668"/>
                    <a:pt x="2094" y="1025"/>
                    <a:pt x="3095" y="1463"/>
                  </a:cubicBezTo>
                  <a:cubicBezTo>
                    <a:pt x="3205" y="1342"/>
                    <a:pt x="3292" y="1203"/>
                    <a:pt x="3357" y="1053"/>
                  </a:cubicBezTo>
                  <a:cubicBezTo>
                    <a:pt x="2262" y="802"/>
                    <a:pt x="1169" y="342"/>
                    <a:pt x="10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5" name="Google Shape;1755;p42"/>
            <p:cNvSpPr/>
            <p:nvPr/>
          </p:nvSpPr>
          <p:spPr>
            <a:xfrm>
              <a:off x="3759491" y="1579146"/>
              <a:ext cx="89598" cy="46988"/>
            </a:xfrm>
            <a:custGeom>
              <a:rect b="b" l="l" r="r" t="t"/>
              <a:pathLst>
                <a:path extrusionOk="0" h="1503" w="2866">
                  <a:moveTo>
                    <a:pt x="0" y="0"/>
                  </a:moveTo>
                  <a:lnTo>
                    <a:pt x="0" y="0"/>
                  </a:lnTo>
                  <a:cubicBezTo>
                    <a:pt x="10" y="753"/>
                    <a:pt x="643" y="1437"/>
                    <a:pt x="1499" y="1497"/>
                  </a:cubicBezTo>
                  <a:cubicBezTo>
                    <a:pt x="1546" y="1501"/>
                    <a:pt x="1592" y="1502"/>
                    <a:pt x="1638" y="1502"/>
                  </a:cubicBezTo>
                  <a:cubicBezTo>
                    <a:pt x="2087" y="1502"/>
                    <a:pt x="2526" y="1357"/>
                    <a:pt x="2865" y="1104"/>
                  </a:cubicBezTo>
                  <a:cubicBezTo>
                    <a:pt x="1895" y="794"/>
                    <a:pt x="937" y="400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6" name="Google Shape;1756;p42"/>
            <p:cNvSpPr/>
            <p:nvPr/>
          </p:nvSpPr>
          <p:spPr>
            <a:xfrm>
              <a:off x="3750613" y="1590494"/>
              <a:ext cx="111326" cy="57836"/>
            </a:xfrm>
            <a:custGeom>
              <a:rect b="b" l="l" r="r" t="t"/>
              <a:pathLst>
                <a:path extrusionOk="0" h="1850" w="3561">
                  <a:moveTo>
                    <a:pt x="32" y="1"/>
                  </a:moveTo>
                  <a:lnTo>
                    <a:pt x="32" y="1"/>
                  </a:lnTo>
                  <a:cubicBezTo>
                    <a:pt x="1" y="652"/>
                    <a:pt x="328" y="1297"/>
                    <a:pt x="1008" y="1644"/>
                  </a:cubicBezTo>
                  <a:cubicBezTo>
                    <a:pt x="1284" y="1785"/>
                    <a:pt x="1569" y="1849"/>
                    <a:pt x="1847" y="1849"/>
                  </a:cubicBezTo>
                  <a:cubicBezTo>
                    <a:pt x="2539" y="1849"/>
                    <a:pt x="3188" y="1448"/>
                    <a:pt x="3561" y="822"/>
                  </a:cubicBezTo>
                  <a:lnTo>
                    <a:pt x="3561" y="822"/>
                  </a:lnTo>
                  <a:cubicBezTo>
                    <a:pt x="3550" y="828"/>
                    <a:pt x="3538" y="833"/>
                    <a:pt x="3524" y="837"/>
                  </a:cubicBezTo>
                  <a:cubicBezTo>
                    <a:pt x="3133" y="1238"/>
                    <a:pt x="2556" y="1487"/>
                    <a:pt x="1949" y="1487"/>
                  </a:cubicBezTo>
                  <a:cubicBezTo>
                    <a:pt x="1812" y="1487"/>
                    <a:pt x="1674" y="1474"/>
                    <a:pt x="1536" y="1448"/>
                  </a:cubicBezTo>
                  <a:cubicBezTo>
                    <a:pt x="737" y="1296"/>
                    <a:pt x="167" y="693"/>
                    <a:pt x="3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57" name="Google Shape;1757;p42"/>
          <p:cNvGrpSpPr/>
          <p:nvPr/>
        </p:nvGrpSpPr>
        <p:grpSpPr>
          <a:xfrm rot="1240685">
            <a:off x="8099173" y="4050069"/>
            <a:ext cx="649663" cy="677570"/>
            <a:chOff x="4741321" y="3141659"/>
            <a:chExt cx="478629" cy="499189"/>
          </a:xfrm>
        </p:grpSpPr>
        <p:sp>
          <p:nvSpPr>
            <p:cNvPr id="1758" name="Google Shape;1758;p42"/>
            <p:cNvSpPr/>
            <p:nvPr/>
          </p:nvSpPr>
          <p:spPr>
            <a:xfrm>
              <a:off x="4921263" y="3539305"/>
              <a:ext cx="110450" cy="25635"/>
            </a:xfrm>
            <a:custGeom>
              <a:rect b="b" l="l" r="r" t="t"/>
              <a:pathLst>
                <a:path extrusionOk="0" h="820" w="3533">
                  <a:moveTo>
                    <a:pt x="1709" y="1"/>
                  </a:moveTo>
                  <a:cubicBezTo>
                    <a:pt x="1174" y="1"/>
                    <a:pt x="136" y="39"/>
                    <a:pt x="0" y="465"/>
                  </a:cubicBezTo>
                  <a:cubicBezTo>
                    <a:pt x="160" y="578"/>
                    <a:pt x="726" y="639"/>
                    <a:pt x="798" y="647"/>
                  </a:cubicBezTo>
                  <a:cubicBezTo>
                    <a:pt x="1076" y="675"/>
                    <a:pt x="1355" y="706"/>
                    <a:pt x="1633" y="734"/>
                  </a:cubicBezTo>
                  <a:cubicBezTo>
                    <a:pt x="1860" y="756"/>
                    <a:pt x="2219" y="815"/>
                    <a:pt x="2550" y="815"/>
                  </a:cubicBezTo>
                  <a:cubicBezTo>
                    <a:pt x="2588" y="815"/>
                    <a:pt x="2626" y="814"/>
                    <a:pt x="2663" y="813"/>
                  </a:cubicBezTo>
                  <a:cubicBezTo>
                    <a:pt x="2666" y="813"/>
                    <a:pt x="2668" y="815"/>
                    <a:pt x="2672" y="815"/>
                  </a:cubicBezTo>
                  <a:cubicBezTo>
                    <a:pt x="2701" y="818"/>
                    <a:pt x="2730" y="819"/>
                    <a:pt x="2759" y="819"/>
                  </a:cubicBezTo>
                  <a:cubicBezTo>
                    <a:pt x="2911" y="819"/>
                    <a:pt x="3059" y="778"/>
                    <a:pt x="3200" y="720"/>
                  </a:cubicBezTo>
                  <a:cubicBezTo>
                    <a:pt x="3214" y="715"/>
                    <a:pt x="3225" y="706"/>
                    <a:pt x="3233" y="698"/>
                  </a:cubicBezTo>
                  <a:cubicBezTo>
                    <a:pt x="3272" y="678"/>
                    <a:pt x="3304" y="652"/>
                    <a:pt x="3333" y="621"/>
                  </a:cubicBezTo>
                  <a:cubicBezTo>
                    <a:pt x="3419" y="583"/>
                    <a:pt x="3459" y="521"/>
                    <a:pt x="3452" y="430"/>
                  </a:cubicBezTo>
                  <a:cubicBezTo>
                    <a:pt x="3452" y="429"/>
                    <a:pt x="3453" y="429"/>
                    <a:pt x="3453" y="428"/>
                  </a:cubicBezTo>
                  <a:cubicBezTo>
                    <a:pt x="3532" y="300"/>
                    <a:pt x="3476" y="210"/>
                    <a:pt x="3376" y="163"/>
                  </a:cubicBezTo>
                  <a:cubicBezTo>
                    <a:pt x="3374" y="159"/>
                    <a:pt x="3372" y="154"/>
                    <a:pt x="3370" y="151"/>
                  </a:cubicBezTo>
                  <a:cubicBezTo>
                    <a:pt x="3354" y="125"/>
                    <a:pt x="3330" y="113"/>
                    <a:pt x="3304" y="110"/>
                  </a:cubicBezTo>
                  <a:cubicBezTo>
                    <a:pt x="3304" y="110"/>
                    <a:pt x="3303" y="108"/>
                    <a:pt x="3303" y="107"/>
                  </a:cubicBezTo>
                  <a:cubicBezTo>
                    <a:pt x="3089" y="63"/>
                    <a:pt x="2872" y="34"/>
                    <a:pt x="2653" y="23"/>
                  </a:cubicBezTo>
                  <a:cubicBezTo>
                    <a:pt x="2426" y="7"/>
                    <a:pt x="2197" y="2"/>
                    <a:pt x="1968" y="2"/>
                  </a:cubicBezTo>
                  <a:cubicBezTo>
                    <a:pt x="1913" y="2"/>
                    <a:pt x="1823" y="1"/>
                    <a:pt x="170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9" name="Google Shape;1759;p42"/>
            <p:cNvSpPr/>
            <p:nvPr/>
          </p:nvSpPr>
          <p:spPr>
            <a:xfrm>
              <a:off x="4797248" y="3521486"/>
              <a:ext cx="382340" cy="67183"/>
            </a:xfrm>
            <a:custGeom>
              <a:rect b="b" l="l" r="r" t="t"/>
              <a:pathLst>
                <a:path extrusionOk="0" h="2149" w="12230">
                  <a:moveTo>
                    <a:pt x="2445" y="583"/>
                  </a:moveTo>
                  <a:cubicBezTo>
                    <a:pt x="2448" y="583"/>
                    <a:pt x="2451" y="583"/>
                    <a:pt x="2454" y="583"/>
                  </a:cubicBezTo>
                  <a:cubicBezTo>
                    <a:pt x="2469" y="583"/>
                    <a:pt x="2482" y="587"/>
                    <a:pt x="2494" y="592"/>
                  </a:cubicBezTo>
                  <a:cubicBezTo>
                    <a:pt x="2500" y="591"/>
                    <a:pt x="2506" y="590"/>
                    <a:pt x="2513" y="590"/>
                  </a:cubicBezTo>
                  <a:cubicBezTo>
                    <a:pt x="2523" y="590"/>
                    <a:pt x="2535" y="592"/>
                    <a:pt x="2547" y="597"/>
                  </a:cubicBezTo>
                  <a:cubicBezTo>
                    <a:pt x="2746" y="670"/>
                    <a:pt x="2887" y="879"/>
                    <a:pt x="2830" y="1096"/>
                  </a:cubicBezTo>
                  <a:cubicBezTo>
                    <a:pt x="2784" y="1278"/>
                    <a:pt x="2607" y="1407"/>
                    <a:pt x="2424" y="1407"/>
                  </a:cubicBezTo>
                  <a:cubicBezTo>
                    <a:pt x="2402" y="1407"/>
                    <a:pt x="2380" y="1405"/>
                    <a:pt x="2359" y="1401"/>
                  </a:cubicBezTo>
                  <a:cubicBezTo>
                    <a:pt x="2152" y="1367"/>
                    <a:pt x="1996" y="1162"/>
                    <a:pt x="2016" y="954"/>
                  </a:cubicBezTo>
                  <a:cubicBezTo>
                    <a:pt x="2036" y="738"/>
                    <a:pt x="2237" y="583"/>
                    <a:pt x="2445" y="583"/>
                  </a:cubicBezTo>
                  <a:close/>
                  <a:moveTo>
                    <a:pt x="5896" y="247"/>
                  </a:moveTo>
                  <a:cubicBezTo>
                    <a:pt x="6685" y="247"/>
                    <a:pt x="7964" y="340"/>
                    <a:pt x="7837" y="1000"/>
                  </a:cubicBezTo>
                  <a:cubicBezTo>
                    <a:pt x="7732" y="1543"/>
                    <a:pt x="7071" y="1673"/>
                    <a:pt x="6414" y="1673"/>
                  </a:cubicBezTo>
                  <a:cubicBezTo>
                    <a:pt x="5922" y="1673"/>
                    <a:pt x="5433" y="1600"/>
                    <a:pt x="5184" y="1573"/>
                  </a:cubicBezTo>
                  <a:cubicBezTo>
                    <a:pt x="5055" y="1560"/>
                    <a:pt x="4365" y="1526"/>
                    <a:pt x="3947" y="1364"/>
                  </a:cubicBezTo>
                  <a:cubicBezTo>
                    <a:pt x="3941" y="1368"/>
                    <a:pt x="3934" y="1370"/>
                    <a:pt x="3929" y="1374"/>
                  </a:cubicBezTo>
                  <a:cubicBezTo>
                    <a:pt x="3907" y="1368"/>
                    <a:pt x="3886" y="1361"/>
                    <a:pt x="3864" y="1353"/>
                  </a:cubicBezTo>
                  <a:cubicBezTo>
                    <a:pt x="3822" y="1333"/>
                    <a:pt x="3781" y="1308"/>
                    <a:pt x="3740" y="1282"/>
                  </a:cubicBezTo>
                  <a:cubicBezTo>
                    <a:pt x="3733" y="1265"/>
                    <a:pt x="3721" y="1249"/>
                    <a:pt x="3714" y="1233"/>
                  </a:cubicBezTo>
                  <a:cubicBezTo>
                    <a:pt x="3622" y="1149"/>
                    <a:pt x="3591" y="1045"/>
                    <a:pt x="3661" y="915"/>
                  </a:cubicBezTo>
                  <a:cubicBezTo>
                    <a:pt x="3762" y="366"/>
                    <a:pt x="4975" y="275"/>
                    <a:pt x="5385" y="259"/>
                  </a:cubicBezTo>
                  <a:cubicBezTo>
                    <a:pt x="5485" y="255"/>
                    <a:pt x="5671" y="247"/>
                    <a:pt x="5896" y="247"/>
                  </a:cubicBezTo>
                  <a:close/>
                  <a:moveTo>
                    <a:pt x="5442" y="0"/>
                  </a:moveTo>
                  <a:cubicBezTo>
                    <a:pt x="3571" y="0"/>
                    <a:pt x="1800" y="301"/>
                    <a:pt x="0" y="836"/>
                  </a:cubicBezTo>
                  <a:cubicBezTo>
                    <a:pt x="1802" y="1545"/>
                    <a:pt x="3620" y="2045"/>
                    <a:pt x="5615" y="2133"/>
                  </a:cubicBezTo>
                  <a:cubicBezTo>
                    <a:pt x="5845" y="2143"/>
                    <a:pt x="6076" y="2149"/>
                    <a:pt x="6305" y="2149"/>
                  </a:cubicBezTo>
                  <a:cubicBezTo>
                    <a:pt x="8342" y="2149"/>
                    <a:pt x="10331" y="1750"/>
                    <a:pt x="12229" y="1031"/>
                  </a:cubicBezTo>
                  <a:cubicBezTo>
                    <a:pt x="11330" y="553"/>
                    <a:pt x="10376" y="433"/>
                    <a:pt x="9353" y="303"/>
                  </a:cubicBezTo>
                  <a:cubicBezTo>
                    <a:pt x="8296" y="170"/>
                    <a:pt x="7235" y="60"/>
                    <a:pt x="6170" y="15"/>
                  </a:cubicBezTo>
                  <a:cubicBezTo>
                    <a:pt x="5925" y="5"/>
                    <a:pt x="5683" y="0"/>
                    <a:pt x="54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0" name="Google Shape;1760;p42"/>
            <p:cNvSpPr/>
            <p:nvPr/>
          </p:nvSpPr>
          <p:spPr>
            <a:xfrm>
              <a:off x="4790464" y="3492382"/>
              <a:ext cx="387436" cy="48988"/>
            </a:xfrm>
            <a:custGeom>
              <a:rect b="b" l="l" r="r" t="t"/>
              <a:pathLst>
                <a:path extrusionOk="0" h="1567" w="12393">
                  <a:moveTo>
                    <a:pt x="5797" y="1"/>
                  </a:moveTo>
                  <a:cubicBezTo>
                    <a:pt x="3853" y="1"/>
                    <a:pt x="1843" y="220"/>
                    <a:pt x="1" y="869"/>
                  </a:cubicBezTo>
                  <a:cubicBezTo>
                    <a:pt x="28" y="1069"/>
                    <a:pt x="57" y="1278"/>
                    <a:pt x="56" y="1477"/>
                  </a:cubicBezTo>
                  <a:cubicBezTo>
                    <a:pt x="1662" y="811"/>
                    <a:pt x="3475" y="611"/>
                    <a:pt x="5236" y="611"/>
                  </a:cubicBezTo>
                  <a:cubicBezTo>
                    <a:pt x="5744" y="611"/>
                    <a:pt x="6248" y="628"/>
                    <a:pt x="6742" y="655"/>
                  </a:cubicBezTo>
                  <a:cubicBezTo>
                    <a:pt x="7983" y="723"/>
                    <a:pt x="9222" y="866"/>
                    <a:pt x="10454" y="1040"/>
                  </a:cubicBezTo>
                  <a:cubicBezTo>
                    <a:pt x="11121" y="1135"/>
                    <a:pt x="11785" y="1260"/>
                    <a:pt x="12373" y="1567"/>
                  </a:cubicBezTo>
                  <a:cubicBezTo>
                    <a:pt x="12375" y="1393"/>
                    <a:pt x="12381" y="1218"/>
                    <a:pt x="12392" y="1045"/>
                  </a:cubicBezTo>
                  <a:cubicBezTo>
                    <a:pt x="10584" y="212"/>
                    <a:pt x="8354" y="56"/>
                    <a:pt x="6465" y="9"/>
                  </a:cubicBezTo>
                  <a:cubicBezTo>
                    <a:pt x="6243" y="4"/>
                    <a:pt x="6021" y="1"/>
                    <a:pt x="57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1" name="Google Shape;1761;p42"/>
            <p:cNvSpPr/>
            <p:nvPr/>
          </p:nvSpPr>
          <p:spPr>
            <a:xfrm>
              <a:off x="4741321" y="3479658"/>
              <a:ext cx="478629" cy="161189"/>
            </a:xfrm>
            <a:custGeom>
              <a:rect b="b" l="l" r="r" t="t"/>
              <a:pathLst>
                <a:path extrusionOk="0" h="5156" w="15310">
                  <a:moveTo>
                    <a:pt x="7373" y="408"/>
                  </a:moveTo>
                  <a:cubicBezTo>
                    <a:pt x="7595" y="408"/>
                    <a:pt x="7817" y="411"/>
                    <a:pt x="8037" y="416"/>
                  </a:cubicBezTo>
                  <a:cubicBezTo>
                    <a:pt x="9926" y="463"/>
                    <a:pt x="12155" y="619"/>
                    <a:pt x="13964" y="1452"/>
                  </a:cubicBezTo>
                  <a:cubicBezTo>
                    <a:pt x="13952" y="1627"/>
                    <a:pt x="13945" y="1800"/>
                    <a:pt x="13945" y="1974"/>
                  </a:cubicBezTo>
                  <a:cubicBezTo>
                    <a:pt x="13358" y="1667"/>
                    <a:pt x="12693" y="1542"/>
                    <a:pt x="12026" y="1447"/>
                  </a:cubicBezTo>
                  <a:cubicBezTo>
                    <a:pt x="10794" y="1273"/>
                    <a:pt x="9555" y="1130"/>
                    <a:pt x="8314" y="1062"/>
                  </a:cubicBezTo>
                  <a:cubicBezTo>
                    <a:pt x="7820" y="1035"/>
                    <a:pt x="7316" y="1018"/>
                    <a:pt x="6807" y="1018"/>
                  </a:cubicBezTo>
                  <a:cubicBezTo>
                    <a:pt x="5047" y="1018"/>
                    <a:pt x="3235" y="1218"/>
                    <a:pt x="1627" y="1883"/>
                  </a:cubicBezTo>
                  <a:cubicBezTo>
                    <a:pt x="1630" y="1682"/>
                    <a:pt x="1600" y="1474"/>
                    <a:pt x="1573" y="1275"/>
                  </a:cubicBezTo>
                  <a:cubicBezTo>
                    <a:pt x="3417" y="629"/>
                    <a:pt x="5427" y="408"/>
                    <a:pt x="7373" y="408"/>
                  </a:cubicBezTo>
                  <a:close/>
                  <a:moveTo>
                    <a:pt x="1329" y="1367"/>
                  </a:moveTo>
                  <a:cubicBezTo>
                    <a:pt x="1338" y="1573"/>
                    <a:pt x="1348" y="1787"/>
                    <a:pt x="1394" y="1982"/>
                  </a:cubicBezTo>
                  <a:cubicBezTo>
                    <a:pt x="1381" y="1988"/>
                    <a:pt x="1369" y="1993"/>
                    <a:pt x="1357" y="1998"/>
                  </a:cubicBezTo>
                  <a:cubicBezTo>
                    <a:pt x="1328" y="1986"/>
                    <a:pt x="1300" y="1973"/>
                    <a:pt x="1271" y="1961"/>
                  </a:cubicBezTo>
                  <a:cubicBezTo>
                    <a:pt x="1253" y="1783"/>
                    <a:pt x="1202" y="1602"/>
                    <a:pt x="1151" y="1433"/>
                  </a:cubicBezTo>
                  <a:cubicBezTo>
                    <a:pt x="1210" y="1410"/>
                    <a:pt x="1270" y="1389"/>
                    <a:pt x="1329" y="1367"/>
                  </a:cubicBezTo>
                  <a:close/>
                  <a:moveTo>
                    <a:pt x="14634" y="1800"/>
                  </a:moveTo>
                  <a:cubicBezTo>
                    <a:pt x="14739" y="1863"/>
                    <a:pt x="14843" y="1927"/>
                    <a:pt x="14944" y="1997"/>
                  </a:cubicBezTo>
                  <a:cubicBezTo>
                    <a:pt x="14932" y="2000"/>
                    <a:pt x="14921" y="2000"/>
                    <a:pt x="14909" y="2005"/>
                  </a:cubicBezTo>
                  <a:cubicBezTo>
                    <a:pt x="14807" y="2050"/>
                    <a:pt x="14702" y="2092"/>
                    <a:pt x="14599" y="2134"/>
                  </a:cubicBezTo>
                  <a:lnTo>
                    <a:pt x="14604" y="2096"/>
                  </a:lnTo>
                  <a:cubicBezTo>
                    <a:pt x="14615" y="1998"/>
                    <a:pt x="14626" y="1899"/>
                    <a:pt x="14634" y="1800"/>
                  </a:cubicBezTo>
                  <a:close/>
                  <a:moveTo>
                    <a:pt x="14203" y="1568"/>
                  </a:moveTo>
                  <a:cubicBezTo>
                    <a:pt x="14268" y="1601"/>
                    <a:pt x="14333" y="1632"/>
                    <a:pt x="14396" y="1667"/>
                  </a:cubicBezTo>
                  <a:cubicBezTo>
                    <a:pt x="14367" y="1789"/>
                    <a:pt x="14352" y="1914"/>
                    <a:pt x="14336" y="2036"/>
                  </a:cubicBezTo>
                  <a:cubicBezTo>
                    <a:pt x="14329" y="2091"/>
                    <a:pt x="14320" y="2144"/>
                    <a:pt x="14313" y="2198"/>
                  </a:cubicBezTo>
                  <a:cubicBezTo>
                    <a:pt x="14269" y="2166"/>
                    <a:pt x="14222" y="2140"/>
                    <a:pt x="14176" y="2109"/>
                  </a:cubicBezTo>
                  <a:cubicBezTo>
                    <a:pt x="14178" y="2101"/>
                    <a:pt x="14182" y="2093"/>
                    <a:pt x="14183" y="2082"/>
                  </a:cubicBezTo>
                  <a:cubicBezTo>
                    <a:pt x="14195" y="1910"/>
                    <a:pt x="14201" y="1739"/>
                    <a:pt x="14203" y="1568"/>
                  </a:cubicBezTo>
                  <a:close/>
                  <a:moveTo>
                    <a:pt x="7232" y="1338"/>
                  </a:moveTo>
                  <a:cubicBezTo>
                    <a:pt x="7473" y="1338"/>
                    <a:pt x="7715" y="1343"/>
                    <a:pt x="7960" y="1353"/>
                  </a:cubicBezTo>
                  <a:cubicBezTo>
                    <a:pt x="9024" y="1398"/>
                    <a:pt x="10086" y="1509"/>
                    <a:pt x="11145" y="1641"/>
                  </a:cubicBezTo>
                  <a:cubicBezTo>
                    <a:pt x="12166" y="1770"/>
                    <a:pt x="13120" y="1891"/>
                    <a:pt x="14019" y="2369"/>
                  </a:cubicBezTo>
                  <a:cubicBezTo>
                    <a:pt x="12120" y="3088"/>
                    <a:pt x="10132" y="3487"/>
                    <a:pt x="8095" y="3487"/>
                  </a:cubicBezTo>
                  <a:cubicBezTo>
                    <a:pt x="7866" y="3487"/>
                    <a:pt x="7635" y="3481"/>
                    <a:pt x="7405" y="3471"/>
                  </a:cubicBezTo>
                  <a:cubicBezTo>
                    <a:pt x="5410" y="3383"/>
                    <a:pt x="3591" y="2884"/>
                    <a:pt x="1790" y="2174"/>
                  </a:cubicBezTo>
                  <a:cubicBezTo>
                    <a:pt x="3590" y="1639"/>
                    <a:pt x="5361" y="1338"/>
                    <a:pt x="7232" y="1338"/>
                  </a:cubicBezTo>
                  <a:close/>
                  <a:moveTo>
                    <a:pt x="438" y="1919"/>
                  </a:moveTo>
                  <a:lnTo>
                    <a:pt x="438" y="1919"/>
                  </a:lnTo>
                  <a:cubicBezTo>
                    <a:pt x="2676" y="3253"/>
                    <a:pt x="5304" y="3870"/>
                    <a:pt x="7942" y="3870"/>
                  </a:cubicBezTo>
                  <a:cubicBezTo>
                    <a:pt x="10359" y="3870"/>
                    <a:pt x="12782" y="3352"/>
                    <a:pt x="14919" y="2393"/>
                  </a:cubicBezTo>
                  <a:lnTo>
                    <a:pt x="14919" y="2393"/>
                  </a:lnTo>
                  <a:cubicBezTo>
                    <a:pt x="14883" y="2823"/>
                    <a:pt x="14826" y="3248"/>
                    <a:pt x="14755" y="3676"/>
                  </a:cubicBezTo>
                  <a:cubicBezTo>
                    <a:pt x="12914" y="4526"/>
                    <a:pt x="11009" y="4740"/>
                    <a:pt x="8998" y="4740"/>
                  </a:cubicBezTo>
                  <a:cubicBezTo>
                    <a:pt x="8539" y="4740"/>
                    <a:pt x="8074" y="4729"/>
                    <a:pt x="7602" y="4711"/>
                  </a:cubicBezTo>
                  <a:cubicBezTo>
                    <a:pt x="5117" y="4621"/>
                    <a:pt x="2586" y="4335"/>
                    <a:pt x="447" y="3026"/>
                  </a:cubicBezTo>
                  <a:cubicBezTo>
                    <a:pt x="446" y="2656"/>
                    <a:pt x="441" y="2288"/>
                    <a:pt x="438" y="1919"/>
                  </a:cubicBezTo>
                  <a:close/>
                  <a:moveTo>
                    <a:pt x="7165" y="1"/>
                  </a:moveTo>
                  <a:cubicBezTo>
                    <a:pt x="4878" y="1"/>
                    <a:pt x="2450" y="309"/>
                    <a:pt x="433" y="1337"/>
                  </a:cubicBezTo>
                  <a:lnTo>
                    <a:pt x="38" y="1548"/>
                  </a:lnTo>
                  <a:lnTo>
                    <a:pt x="19" y="1944"/>
                  </a:lnTo>
                  <a:cubicBezTo>
                    <a:pt x="9" y="2207"/>
                    <a:pt x="2" y="2470"/>
                    <a:pt x="1" y="2733"/>
                  </a:cubicBezTo>
                  <a:lnTo>
                    <a:pt x="4" y="3115"/>
                  </a:lnTo>
                  <a:lnTo>
                    <a:pt x="448" y="3418"/>
                  </a:lnTo>
                  <a:cubicBezTo>
                    <a:pt x="2565" y="4755"/>
                    <a:pt x="5109" y="5020"/>
                    <a:pt x="7602" y="5112"/>
                  </a:cubicBezTo>
                  <a:cubicBezTo>
                    <a:pt x="8197" y="5135"/>
                    <a:pt x="8815" y="5155"/>
                    <a:pt x="9442" y="5155"/>
                  </a:cubicBezTo>
                  <a:cubicBezTo>
                    <a:pt x="11234" y="5155"/>
                    <a:pt x="13094" y="4985"/>
                    <a:pt x="14664" y="4192"/>
                  </a:cubicBezTo>
                  <a:lnTo>
                    <a:pt x="15150" y="3919"/>
                  </a:lnTo>
                  <a:lnTo>
                    <a:pt x="15222" y="3444"/>
                  </a:lnTo>
                  <a:cubicBezTo>
                    <a:pt x="15271" y="3055"/>
                    <a:pt x="15301" y="2660"/>
                    <a:pt x="15309" y="2268"/>
                  </a:cubicBezTo>
                  <a:lnTo>
                    <a:pt x="15307" y="1674"/>
                  </a:lnTo>
                  <a:lnTo>
                    <a:pt x="14963" y="1440"/>
                  </a:lnTo>
                  <a:cubicBezTo>
                    <a:pt x="13185" y="328"/>
                    <a:pt x="10539" y="145"/>
                    <a:pt x="8713" y="45"/>
                  </a:cubicBezTo>
                  <a:cubicBezTo>
                    <a:pt x="8209" y="17"/>
                    <a:pt x="7691" y="1"/>
                    <a:pt x="71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2" name="Google Shape;1762;p42"/>
            <p:cNvSpPr/>
            <p:nvPr/>
          </p:nvSpPr>
          <p:spPr>
            <a:xfrm>
              <a:off x="4859677" y="3539681"/>
              <a:ext cx="27824" cy="25792"/>
            </a:xfrm>
            <a:custGeom>
              <a:rect b="b" l="l" r="r" t="t"/>
              <a:pathLst>
                <a:path extrusionOk="0" h="825" w="890">
                  <a:moveTo>
                    <a:pt x="471" y="218"/>
                  </a:moveTo>
                  <a:cubicBezTo>
                    <a:pt x="477" y="223"/>
                    <a:pt x="483" y="229"/>
                    <a:pt x="492" y="231"/>
                  </a:cubicBezTo>
                  <a:cubicBezTo>
                    <a:pt x="687" y="305"/>
                    <a:pt x="628" y="598"/>
                    <a:pt x="440" y="598"/>
                  </a:cubicBezTo>
                  <a:cubicBezTo>
                    <a:pt x="425" y="598"/>
                    <a:pt x="409" y="596"/>
                    <a:pt x="393" y="592"/>
                  </a:cubicBezTo>
                  <a:cubicBezTo>
                    <a:pt x="166" y="538"/>
                    <a:pt x="237" y="221"/>
                    <a:pt x="454" y="221"/>
                  </a:cubicBezTo>
                  <a:cubicBezTo>
                    <a:pt x="455" y="221"/>
                    <a:pt x="456" y="221"/>
                    <a:pt x="457" y="221"/>
                  </a:cubicBezTo>
                  <a:cubicBezTo>
                    <a:pt x="462" y="221"/>
                    <a:pt x="466" y="218"/>
                    <a:pt x="471" y="218"/>
                  </a:cubicBezTo>
                  <a:close/>
                  <a:moveTo>
                    <a:pt x="446" y="1"/>
                  </a:moveTo>
                  <a:cubicBezTo>
                    <a:pt x="238" y="1"/>
                    <a:pt x="39" y="156"/>
                    <a:pt x="19" y="372"/>
                  </a:cubicBezTo>
                  <a:cubicBezTo>
                    <a:pt x="0" y="580"/>
                    <a:pt x="155" y="785"/>
                    <a:pt x="361" y="819"/>
                  </a:cubicBezTo>
                  <a:cubicBezTo>
                    <a:pt x="383" y="823"/>
                    <a:pt x="404" y="825"/>
                    <a:pt x="426" y="825"/>
                  </a:cubicBezTo>
                  <a:cubicBezTo>
                    <a:pt x="610" y="825"/>
                    <a:pt x="787" y="696"/>
                    <a:pt x="833" y="513"/>
                  </a:cubicBezTo>
                  <a:cubicBezTo>
                    <a:pt x="890" y="297"/>
                    <a:pt x="749" y="88"/>
                    <a:pt x="550" y="15"/>
                  </a:cubicBezTo>
                  <a:cubicBezTo>
                    <a:pt x="538" y="10"/>
                    <a:pt x="526" y="8"/>
                    <a:pt x="516" y="8"/>
                  </a:cubicBezTo>
                  <a:cubicBezTo>
                    <a:pt x="509" y="8"/>
                    <a:pt x="503" y="9"/>
                    <a:pt x="497" y="10"/>
                  </a:cubicBezTo>
                  <a:cubicBezTo>
                    <a:pt x="485" y="5"/>
                    <a:pt x="472" y="1"/>
                    <a:pt x="457" y="1"/>
                  </a:cubicBezTo>
                  <a:cubicBezTo>
                    <a:pt x="453" y="1"/>
                    <a:pt x="450" y="1"/>
                    <a:pt x="4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3" name="Google Shape;1763;p42"/>
            <p:cNvSpPr/>
            <p:nvPr/>
          </p:nvSpPr>
          <p:spPr>
            <a:xfrm>
              <a:off x="4909539" y="3529177"/>
              <a:ext cx="136711" cy="44580"/>
            </a:xfrm>
            <a:custGeom>
              <a:rect b="b" l="l" r="r" t="t"/>
              <a:pathLst>
                <a:path extrusionOk="0" h="1426" w="4373">
                  <a:moveTo>
                    <a:pt x="2093" y="325"/>
                  </a:moveTo>
                  <a:cubicBezTo>
                    <a:pt x="2203" y="325"/>
                    <a:pt x="2291" y="326"/>
                    <a:pt x="2344" y="326"/>
                  </a:cubicBezTo>
                  <a:cubicBezTo>
                    <a:pt x="2571" y="326"/>
                    <a:pt x="2802" y="332"/>
                    <a:pt x="3030" y="347"/>
                  </a:cubicBezTo>
                  <a:cubicBezTo>
                    <a:pt x="3248" y="358"/>
                    <a:pt x="3465" y="385"/>
                    <a:pt x="3679" y="431"/>
                  </a:cubicBezTo>
                  <a:cubicBezTo>
                    <a:pt x="3679" y="432"/>
                    <a:pt x="3681" y="432"/>
                    <a:pt x="3681" y="434"/>
                  </a:cubicBezTo>
                  <a:cubicBezTo>
                    <a:pt x="3705" y="436"/>
                    <a:pt x="3730" y="449"/>
                    <a:pt x="3746" y="475"/>
                  </a:cubicBezTo>
                  <a:cubicBezTo>
                    <a:pt x="3749" y="478"/>
                    <a:pt x="3750" y="483"/>
                    <a:pt x="3752" y="487"/>
                  </a:cubicBezTo>
                  <a:cubicBezTo>
                    <a:pt x="3851" y="534"/>
                    <a:pt x="3907" y="624"/>
                    <a:pt x="3829" y="752"/>
                  </a:cubicBezTo>
                  <a:cubicBezTo>
                    <a:pt x="3829" y="753"/>
                    <a:pt x="3828" y="753"/>
                    <a:pt x="3828" y="754"/>
                  </a:cubicBezTo>
                  <a:cubicBezTo>
                    <a:pt x="3835" y="845"/>
                    <a:pt x="3796" y="907"/>
                    <a:pt x="3709" y="945"/>
                  </a:cubicBezTo>
                  <a:cubicBezTo>
                    <a:pt x="3681" y="976"/>
                    <a:pt x="3648" y="1002"/>
                    <a:pt x="3609" y="1022"/>
                  </a:cubicBezTo>
                  <a:cubicBezTo>
                    <a:pt x="3600" y="1030"/>
                    <a:pt x="3590" y="1038"/>
                    <a:pt x="3577" y="1044"/>
                  </a:cubicBezTo>
                  <a:cubicBezTo>
                    <a:pt x="3435" y="1102"/>
                    <a:pt x="3288" y="1143"/>
                    <a:pt x="3135" y="1143"/>
                  </a:cubicBezTo>
                  <a:cubicBezTo>
                    <a:pt x="3106" y="1143"/>
                    <a:pt x="3077" y="1142"/>
                    <a:pt x="3048" y="1139"/>
                  </a:cubicBezTo>
                  <a:cubicBezTo>
                    <a:pt x="3045" y="1139"/>
                    <a:pt x="3043" y="1137"/>
                    <a:pt x="3039" y="1137"/>
                  </a:cubicBezTo>
                  <a:cubicBezTo>
                    <a:pt x="3002" y="1138"/>
                    <a:pt x="2964" y="1139"/>
                    <a:pt x="2926" y="1139"/>
                  </a:cubicBezTo>
                  <a:cubicBezTo>
                    <a:pt x="2595" y="1139"/>
                    <a:pt x="2237" y="1080"/>
                    <a:pt x="2009" y="1058"/>
                  </a:cubicBezTo>
                  <a:cubicBezTo>
                    <a:pt x="1731" y="1030"/>
                    <a:pt x="1452" y="998"/>
                    <a:pt x="1174" y="971"/>
                  </a:cubicBezTo>
                  <a:cubicBezTo>
                    <a:pt x="1102" y="963"/>
                    <a:pt x="536" y="903"/>
                    <a:pt x="376" y="789"/>
                  </a:cubicBezTo>
                  <a:cubicBezTo>
                    <a:pt x="513" y="361"/>
                    <a:pt x="1560" y="325"/>
                    <a:pt x="2093" y="325"/>
                  </a:cubicBezTo>
                  <a:close/>
                  <a:moveTo>
                    <a:pt x="2299" y="1"/>
                  </a:moveTo>
                  <a:cubicBezTo>
                    <a:pt x="2076" y="1"/>
                    <a:pt x="1893" y="8"/>
                    <a:pt x="1794" y="12"/>
                  </a:cubicBezTo>
                  <a:cubicBezTo>
                    <a:pt x="1385" y="28"/>
                    <a:pt x="172" y="119"/>
                    <a:pt x="70" y="668"/>
                  </a:cubicBezTo>
                  <a:cubicBezTo>
                    <a:pt x="1" y="798"/>
                    <a:pt x="32" y="902"/>
                    <a:pt x="123" y="986"/>
                  </a:cubicBezTo>
                  <a:cubicBezTo>
                    <a:pt x="131" y="1001"/>
                    <a:pt x="142" y="1018"/>
                    <a:pt x="149" y="1034"/>
                  </a:cubicBezTo>
                  <a:cubicBezTo>
                    <a:pt x="190" y="1061"/>
                    <a:pt x="231" y="1086"/>
                    <a:pt x="273" y="1106"/>
                  </a:cubicBezTo>
                  <a:cubicBezTo>
                    <a:pt x="295" y="1114"/>
                    <a:pt x="316" y="1121"/>
                    <a:pt x="339" y="1127"/>
                  </a:cubicBezTo>
                  <a:cubicBezTo>
                    <a:pt x="344" y="1123"/>
                    <a:pt x="350" y="1122"/>
                    <a:pt x="356" y="1117"/>
                  </a:cubicBezTo>
                  <a:cubicBezTo>
                    <a:pt x="773" y="1280"/>
                    <a:pt x="1465" y="1314"/>
                    <a:pt x="1594" y="1326"/>
                  </a:cubicBezTo>
                  <a:cubicBezTo>
                    <a:pt x="1842" y="1353"/>
                    <a:pt x="2331" y="1426"/>
                    <a:pt x="2822" y="1426"/>
                  </a:cubicBezTo>
                  <a:cubicBezTo>
                    <a:pt x="3479" y="1426"/>
                    <a:pt x="4141" y="1296"/>
                    <a:pt x="4246" y="753"/>
                  </a:cubicBezTo>
                  <a:cubicBezTo>
                    <a:pt x="4372" y="93"/>
                    <a:pt x="3086" y="1"/>
                    <a:pt x="22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4" name="Google Shape;1764;p42"/>
            <p:cNvSpPr/>
            <p:nvPr/>
          </p:nvSpPr>
          <p:spPr>
            <a:xfrm>
              <a:off x="4953056" y="3141659"/>
              <a:ext cx="237282" cy="413384"/>
            </a:xfrm>
            <a:custGeom>
              <a:rect b="b" l="l" r="r" t="t"/>
              <a:pathLst>
                <a:path extrusionOk="0" h="13223" w="7590">
                  <a:moveTo>
                    <a:pt x="6548" y="551"/>
                  </a:moveTo>
                  <a:cubicBezTo>
                    <a:pt x="6602" y="551"/>
                    <a:pt x="6657" y="564"/>
                    <a:pt x="6707" y="588"/>
                  </a:cubicBezTo>
                  <a:cubicBezTo>
                    <a:pt x="6888" y="677"/>
                    <a:pt x="6962" y="897"/>
                    <a:pt x="6874" y="1078"/>
                  </a:cubicBezTo>
                  <a:lnTo>
                    <a:pt x="4602" y="5703"/>
                  </a:lnTo>
                  <a:cubicBezTo>
                    <a:pt x="4495" y="5680"/>
                    <a:pt x="4388" y="5658"/>
                    <a:pt x="4286" y="5617"/>
                  </a:cubicBezTo>
                  <a:cubicBezTo>
                    <a:pt x="4164" y="5569"/>
                    <a:pt x="4037" y="5505"/>
                    <a:pt x="3920" y="5429"/>
                  </a:cubicBezTo>
                  <a:lnTo>
                    <a:pt x="6217" y="755"/>
                  </a:lnTo>
                  <a:cubicBezTo>
                    <a:pt x="6259" y="668"/>
                    <a:pt x="6333" y="603"/>
                    <a:pt x="6428" y="571"/>
                  </a:cubicBezTo>
                  <a:cubicBezTo>
                    <a:pt x="6467" y="557"/>
                    <a:pt x="6507" y="551"/>
                    <a:pt x="6548" y="551"/>
                  </a:cubicBezTo>
                  <a:close/>
                  <a:moveTo>
                    <a:pt x="3510" y="5396"/>
                  </a:moveTo>
                  <a:cubicBezTo>
                    <a:pt x="3764" y="5712"/>
                    <a:pt x="4197" y="6034"/>
                    <a:pt x="4634" y="6034"/>
                  </a:cubicBezTo>
                  <a:cubicBezTo>
                    <a:pt x="4708" y="6034"/>
                    <a:pt x="4782" y="6025"/>
                    <a:pt x="4856" y="6005"/>
                  </a:cubicBezTo>
                  <a:lnTo>
                    <a:pt x="4856" y="6005"/>
                  </a:lnTo>
                  <a:cubicBezTo>
                    <a:pt x="4968" y="6265"/>
                    <a:pt x="4831" y="6345"/>
                    <a:pt x="4631" y="6345"/>
                  </a:cubicBezTo>
                  <a:cubicBezTo>
                    <a:pt x="4406" y="6345"/>
                    <a:pt x="4102" y="6244"/>
                    <a:pt x="3981" y="6185"/>
                  </a:cubicBezTo>
                  <a:cubicBezTo>
                    <a:pt x="3737" y="6067"/>
                    <a:pt x="3545" y="5891"/>
                    <a:pt x="3325" y="5741"/>
                  </a:cubicBezTo>
                  <a:cubicBezTo>
                    <a:pt x="3290" y="5689"/>
                    <a:pt x="3268" y="5633"/>
                    <a:pt x="3279" y="5576"/>
                  </a:cubicBezTo>
                  <a:cubicBezTo>
                    <a:pt x="3302" y="5455"/>
                    <a:pt x="3406" y="5424"/>
                    <a:pt x="3510" y="5396"/>
                  </a:cubicBezTo>
                  <a:close/>
                  <a:moveTo>
                    <a:pt x="3395" y="6494"/>
                  </a:moveTo>
                  <a:cubicBezTo>
                    <a:pt x="3595" y="6621"/>
                    <a:pt x="3826" y="6737"/>
                    <a:pt x="4055" y="6812"/>
                  </a:cubicBezTo>
                  <a:lnTo>
                    <a:pt x="1274" y="12471"/>
                  </a:lnTo>
                  <a:cubicBezTo>
                    <a:pt x="1230" y="12557"/>
                    <a:pt x="1156" y="12623"/>
                    <a:pt x="1063" y="12655"/>
                  </a:cubicBezTo>
                  <a:cubicBezTo>
                    <a:pt x="1023" y="12668"/>
                    <a:pt x="982" y="12675"/>
                    <a:pt x="941" y="12675"/>
                  </a:cubicBezTo>
                  <a:cubicBezTo>
                    <a:pt x="887" y="12675"/>
                    <a:pt x="833" y="12663"/>
                    <a:pt x="783" y="12638"/>
                  </a:cubicBezTo>
                  <a:cubicBezTo>
                    <a:pt x="696" y="12595"/>
                    <a:pt x="631" y="12519"/>
                    <a:pt x="598" y="12427"/>
                  </a:cubicBezTo>
                  <a:cubicBezTo>
                    <a:pt x="567" y="12333"/>
                    <a:pt x="572" y="12234"/>
                    <a:pt x="615" y="12148"/>
                  </a:cubicBezTo>
                  <a:lnTo>
                    <a:pt x="3395" y="6494"/>
                  </a:lnTo>
                  <a:close/>
                  <a:moveTo>
                    <a:pt x="6547" y="0"/>
                  </a:moveTo>
                  <a:cubicBezTo>
                    <a:pt x="6447" y="0"/>
                    <a:pt x="6347" y="17"/>
                    <a:pt x="6250" y="50"/>
                  </a:cubicBezTo>
                  <a:cubicBezTo>
                    <a:pt x="6019" y="129"/>
                    <a:pt x="5831" y="294"/>
                    <a:pt x="5725" y="512"/>
                  </a:cubicBezTo>
                  <a:lnTo>
                    <a:pt x="3491" y="5054"/>
                  </a:lnTo>
                  <a:cubicBezTo>
                    <a:pt x="3485" y="5054"/>
                    <a:pt x="3478" y="5054"/>
                    <a:pt x="3472" y="5054"/>
                  </a:cubicBezTo>
                  <a:cubicBezTo>
                    <a:pt x="3242" y="5054"/>
                    <a:pt x="3008" y="5240"/>
                    <a:pt x="2952" y="5461"/>
                  </a:cubicBezTo>
                  <a:cubicBezTo>
                    <a:pt x="2909" y="5636"/>
                    <a:pt x="2966" y="5789"/>
                    <a:pt x="3068" y="5914"/>
                  </a:cubicBezTo>
                  <a:lnTo>
                    <a:pt x="125" y="11903"/>
                  </a:lnTo>
                  <a:cubicBezTo>
                    <a:pt x="16" y="12122"/>
                    <a:pt x="1" y="12370"/>
                    <a:pt x="80" y="12602"/>
                  </a:cubicBezTo>
                  <a:cubicBezTo>
                    <a:pt x="159" y="12833"/>
                    <a:pt x="323" y="13020"/>
                    <a:pt x="542" y="13129"/>
                  </a:cubicBezTo>
                  <a:cubicBezTo>
                    <a:pt x="669" y="13191"/>
                    <a:pt x="807" y="13222"/>
                    <a:pt x="944" y="13222"/>
                  </a:cubicBezTo>
                  <a:cubicBezTo>
                    <a:pt x="1043" y="13222"/>
                    <a:pt x="1145" y="13206"/>
                    <a:pt x="1241" y="13173"/>
                  </a:cubicBezTo>
                  <a:cubicBezTo>
                    <a:pt x="1473" y="13093"/>
                    <a:pt x="1660" y="12930"/>
                    <a:pt x="1768" y="12711"/>
                  </a:cubicBezTo>
                  <a:lnTo>
                    <a:pt x="4708" y="6730"/>
                  </a:lnTo>
                  <a:cubicBezTo>
                    <a:pt x="4733" y="6726"/>
                    <a:pt x="4759" y="6724"/>
                    <a:pt x="4782" y="6718"/>
                  </a:cubicBezTo>
                  <a:cubicBezTo>
                    <a:pt x="5165" y="6625"/>
                    <a:pt x="5456" y="6095"/>
                    <a:pt x="5149" y="5831"/>
                  </a:cubicBezTo>
                  <a:lnTo>
                    <a:pt x="7368" y="1317"/>
                  </a:lnTo>
                  <a:cubicBezTo>
                    <a:pt x="7590" y="867"/>
                    <a:pt x="7403" y="317"/>
                    <a:pt x="6950" y="94"/>
                  </a:cubicBezTo>
                  <a:cubicBezTo>
                    <a:pt x="6823" y="32"/>
                    <a:pt x="6685" y="0"/>
                    <a:pt x="65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5" name="Google Shape;1765;p42"/>
            <p:cNvSpPr/>
            <p:nvPr/>
          </p:nvSpPr>
          <p:spPr>
            <a:xfrm>
              <a:off x="5197708" y="3535960"/>
              <a:ext cx="10848" cy="10473"/>
            </a:xfrm>
            <a:custGeom>
              <a:rect b="b" l="l" r="r" t="t"/>
              <a:pathLst>
                <a:path extrusionOk="0" h="335" w="347">
                  <a:moveTo>
                    <a:pt x="35" y="0"/>
                  </a:moveTo>
                  <a:cubicBezTo>
                    <a:pt x="30" y="99"/>
                    <a:pt x="16" y="198"/>
                    <a:pt x="5" y="296"/>
                  </a:cubicBezTo>
                  <a:lnTo>
                    <a:pt x="0" y="334"/>
                  </a:lnTo>
                  <a:cubicBezTo>
                    <a:pt x="103" y="292"/>
                    <a:pt x="208" y="250"/>
                    <a:pt x="310" y="206"/>
                  </a:cubicBezTo>
                  <a:cubicBezTo>
                    <a:pt x="322" y="199"/>
                    <a:pt x="333" y="199"/>
                    <a:pt x="346" y="197"/>
                  </a:cubicBezTo>
                  <a:cubicBezTo>
                    <a:pt x="244" y="128"/>
                    <a:pt x="140" y="63"/>
                    <a:pt x="35" y="0"/>
                  </a:cubicBezTo>
                  <a:close/>
                </a:path>
              </a:pathLst>
            </a:custGeom>
            <a:solidFill>
              <a:srgbClr val="BCB3B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6" name="Google Shape;1766;p42"/>
            <p:cNvSpPr/>
            <p:nvPr/>
          </p:nvSpPr>
          <p:spPr>
            <a:xfrm>
              <a:off x="5184422" y="3528614"/>
              <a:ext cx="6940" cy="19695"/>
            </a:xfrm>
            <a:custGeom>
              <a:rect b="b" l="l" r="r" t="t"/>
              <a:pathLst>
                <a:path extrusionOk="0" h="630" w="222">
                  <a:moveTo>
                    <a:pt x="28" y="1"/>
                  </a:moveTo>
                  <a:cubicBezTo>
                    <a:pt x="27" y="172"/>
                    <a:pt x="21" y="343"/>
                    <a:pt x="8" y="514"/>
                  </a:cubicBezTo>
                  <a:cubicBezTo>
                    <a:pt x="7" y="525"/>
                    <a:pt x="3" y="532"/>
                    <a:pt x="1" y="541"/>
                  </a:cubicBezTo>
                  <a:cubicBezTo>
                    <a:pt x="45" y="571"/>
                    <a:pt x="92" y="597"/>
                    <a:pt x="138" y="630"/>
                  </a:cubicBezTo>
                  <a:cubicBezTo>
                    <a:pt x="146" y="578"/>
                    <a:pt x="154" y="525"/>
                    <a:pt x="160" y="469"/>
                  </a:cubicBezTo>
                  <a:cubicBezTo>
                    <a:pt x="175" y="346"/>
                    <a:pt x="191" y="221"/>
                    <a:pt x="221" y="100"/>
                  </a:cubicBezTo>
                  <a:cubicBezTo>
                    <a:pt x="158" y="66"/>
                    <a:pt x="92" y="35"/>
                    <a:pt x="28" y="1"/>
                  </a:cubicBezTo>
                  <a:close/>
                </a:path>
              </a:pathLst>
            </a:custGeom>
            <a:solidFill>
              <a:srgbClr val="BCB3B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7" name="Google Shape;1767;p42"/>
            <p:cNvSpPr/>
            <p:nvPr/>
          </p:nvSpPr>
          <p:spPr>
            <a:xfrm>
              <a:off x="4777272" y="3522362"/>
              <a:ext cx="7566" cy="19758"/>
            </a:xfrm>
            <a:custGeom>
              <a:rect b="b" l="l" r="r" t="t"/>
              <a:pathLst>
                <a:path extrusionOk="0" h="632" w="242">
                  <a:moveTo>
                    <a:pt x="178" y="1"/>
                  </a:moveTo>
                  <a:cubicBezTo>
                    <a:pt x="119" y="23"/>
                    <a:pt x="58" y="44"/>
                    <a:pt x="0" y="67"/>
                  </a:cubicBezTo>
                  <a:cubicBezTo>
                    <a:pt x="51" y="236"/>
                    <a:pt x="101" y="417"/>
                    <a:pt x="120" y="595"/>
                  </a:cubicBezTo>
                  <a:cubicBezTo>
                    <a:pt x="150" y="608"/>
                    <a:pt x="177" y="620"/>
                    <a:pt x="205" y="632"/>
                  </a:cubicBezTo>
                  <a:cubicBezTo>
                    <a:pt x="218" y="627"/>
                    <a:pt x="230" y="622"/>
                    <a:pt x="242" y="616"/>
                  </a:cubicBezTo>
                  <a:cubicBezTo>
                    <a:pt x="197" y="420"/>
                    <a:pt x="184" y="206"/>
                    <a:pt x="178" y="1"/>
                  </a:cubicBezTo>
                  <a:close/>
                </a:path>
              </a:pathLst>
            </a:custGeom>
            <a:solidFill>
              <a:srgbClr val="BCB3B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8" name="Google Shape;1768;p42"/>
            <p:cNvSpPr/>
            <p:nvPr/>
          </p:nvSpPr>
          <p:spPr>
            <a:xfrm>
              <a:off x="4754983" y="3539556"/>
              <a:ext cx="452744" cy="88285"/>
            </a:xfrm>
            <a:custGeom>
              <a:rect b="b" l="l" r="r" t="t"/>
              <a:pathLst>
                <a:path extrusionOk="0" h="2824" w="14482">
                  <a:moveTo>
                    <a:pt x="1" y="1"/>
                  </a:moveTo>
                  <a:cubicBezTo>
                    <a:pt x="5" y="370"/>
                    <a:pt x="9" y="740"/>
                    <a:pt x="10" y="1109"/>
                  </a:cubicBezTo>
                  <a:cubicBezTo>
                    <a:pt x="2149" y="2419"/>
                    <a:pt x="4680" y="2703"/>
                    <a:pt x="7165" y="2794"/>
                  </a:cubicBezTo>
                  <a:cubicBezTo>
                    <a:pt x="7639" y="2812"/>
                    <a:pt x="8107" y="2823"/>
                    <a:pt x="8569" y="2823"/>
                  </a:cubicBezTo>
                  <a:cubicBezTo>
                    <a:pt x="10577" y="2823"/>
                    <a:pt x="12479" y="2609"/>
                    <a:pt x="14318" y="1759"/>
                  </a:cubicBezTo>
                  <a:cubicBezTo>
                    <a:pt x="14388" y="1332"/>
                    <a:pt x="14446" y="906"/>
                    <a:pt x="14482" y="474"/>
                  </a:cubicBezTo>
                  <a:lnTo>
                    <a:pt x="14482" y="474"/>
                  </a:lnTo>
                  <a:cubicBezTo>
                    <a:pt x="12345" y="1434"/>
                    <a:pt x="9921" y="1952"/>
                    <a:pt x="7505" y="1952"/>
                  </a:cubicBezTo>
                  <a:cubicBezTo>
                    <a:pt x="4867" y="1952"/>
                    <a:pt x="2238" y="1335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9" name="Google Shape;1769;p42"/>
            <p:cNvSpPr/>
            <p:nvPr/>
          </p:nvSpPr>
          <p:spPr>
            <a:xfrm>
              <a:off x="4864742" y="3546496"/>
              <a:ext cx="16413" cy="11880"/>
            </a:xfrm>
            <a:custGeom>
              <a:rect b="b" l="l" r="r" t="t"/>
              <a:pathLst>
                <a:path extrusionOk="0" h="380" w="525">
                  <a:moveTo>
                    <a:pt x="307" y="0"/>
                  </a:moveTo>
                  <a:cubicBezTo>
                    <a:pt x="302" y="0"/>
                    <a:pt x="299" y="3"/>
                    <a:pt x="293" y="3"/>
                  </a:cubicBezTo>
                  <a:cubicBezTo>
                    <a:pt x="293" y="3"/>
                    <a:pt x="292" y="3"/>
                    <a:pt x="291" y="3"/>
                  </a:cubicBezTo>
                  <a:cubicBezTo>
                    <a:pt x="74" y="3"/>
                    <a:pt x="1" y="320"/>
                    <a:pt x="229" y="374"/>
                  </a:cubicBezTo>
                  <a:cubicBezTo>
                    <a:pt x="245" y="378"/>
                    <a:pt x="261" y="380"/>
                    <a:pt x="276" y="380"/>
                  </a:cubicBezTo>
                  <a:cubicBezTo>
                    <a:pt x="466" y="380"/>
                    <a:pt x="525" y="87"/>
                    <a:pt x="328" y="13"/>
                  </a:cubicBezTo>
                  <a:cubicBezTo>
                    <a:pt x="321" y="11"/>
                    <a:pt x="314" y="5"/>
                    <a:pt x="30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0" name="Google Shape;1770;p42"/>
            <p:cNvSpPr/>
            <p:nvPr/>
          </p:nvSpPr>
          <p:spPr>
            <a:xfrm>
              <a:off x="5055187" y="3310315"/>
              <a:ext cx="53178" cy="29731"/>
            </a:xfrm>
            <a:custGeom>
              <a:rect b="b" l="l" r="r" t="t"/>
              <a:pathLst>
                <a:path extrusionOk="0" h="951" w="1701">
                  <a:moveTo>
                    <a:pt x="243" y="1"/>
                  </a:moveTo>
                  <a:cubicBezTo>
                    <a:pt x="138" y="29"/>
                    <a:pt x="34" y="60"/>
                    <a:pt x="12" y="181"/>
                  </a:cubicBezTo>
                  <a:cubicBezTo>
                    <a:pt x="1" y="238"/>
                    <a:pt x="23" y="294"/>
                    <a:pt x="58" y="346"/>
                  </a:cubicBezTo>
                  <a:cubicBezTo>
                    <a:pt x="276" y="496"/>
                    <a:pt x="467" y="672"/>
                    <a:pt x="714" y="790"/>
                  </a:cubicBezTo>
                  <a:cubicBezTo>
                    <a:pt x="835" y="849"/>
                    <a:pt x="1139" y="950"/>
                    <a:pt x="1364" y="950"/>
                  </a:cubicBezTo>
                  <a:cubicBezTo>
                    <a:pt x="1564" y="950"/>
                    <a:pt x="1701" y="870"/>
                    <a:pt x="1589" y="610"/>
                  </a:cubicBezTo>
                  <a:lnTo>
                    <a:pt x="1589" y="610"/>
                  </a:lnTo>
                  <a:cubicBezTo>
                    <a:pt x="1515" y="630"/>
                    <a:pt x="1440" y="640"/>
                    <a:pt x="1365" y="640"/>
                  </a:cubicBezTo>
                  <a:cubicBezTo>
                    <a:pt x="929" y="640"/>
                    <a:pt x="497" y="317"/>
                    <a:pt x="24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1" name="Google Shape;1771;p42"/>
            <p:cNvSpPr/>
            <p:nvPr/>
          </p:nvSpPr>
          <p:spPr>
            <a:xfrm>
              <a:off x="5075538" y="3158821"/>
              <a:ext cx="95194" cy="161064"/>
            </a:xfrm>
            <a:custGeom>
              <a:rect b="b" l="l" r="r" t="t"/>
              <a:pathLst>
                <a:path extrusionOk="0" h="5152" w="3045">
                  <a:moveTo>
                    <a:pt x="2628" y="1"/>
                  </a:moveTo>
                  <a:cubicBezTo>
                    <a:pt x="2588" y="1"/>
                    <a:pt x="2548" y="7"/>
                    <a:pt x="2508" y="21"/>
                  </a:cubicBezTo>
                  <a:cubicBezTo>
                    <a:pt x="2416" y="52"/>
                    <a:pt x="2340" y="117"/>
                    <a:pt x="2298" y="205"/>
                  </a:cubicBezTo>
                  <a:lnTo>
                    <a:pt x="1" y="4879"/>
                  </a:lnTo>
                  <a:cubicBezTo>
                    <a:pt x="118" y="4954"/>
                    <a:pt x="245" y="5019"/>
                    <a:pt x="367" y="5067"/>
                  </a:cubicBezTo>
                  <a:cubicBezTo>
                    <a:pt x="470" y="5108"/>
                    <a:pt x="577" y="5131"/>
                    <a:pt x="683" y="5152"/>
                  </a:cubicBezTo>
                  <a:lnTo>
                    <a:pt x="2955" y="528"/>
                  </a:lnTo>
                  <a:cubicBezTo>
                    <a:pt x="3044" y="348"/>
                    <a:pt x="2970" y="128"/>
                    <a:pt x="2788" y="38"/>
                  </a:cubicBezTo>
                  <a:cubicBezTo>
                    <a:pt x="2737" y="13"/>
                    <a:pt x="2684" y="1"/>
                    <a:pt x="262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2" name="Google Shape;1772;p42"/>
            <p:cNvSpPr/>
            <p:nvPr/>
          </p:nvSpPr>
          <p:spPr>
            <a:xfrm>
              <a:off x="5075569" y="3290495"/>
              <a:ext cx="33795" cy="29449"/>
            </a:xfrm>
            <a:custGeom>
              <a:rect b="b" l="l" r="r" t="t"/>
              <a:pathLst>
                <a:path extrusionOk="0" h="942" w="1081">
                  <a:moveTo>
                    <a:pt x="329" y="0"/>
                  </a:moveTo>
                  <a:lnTo>
                    <a:pt x="1" y="668"/>
                  </a:lnTo>
                  <a:cubicBezTo>
                    <a:pt x="119" y="744"/>
                    <a:pt x="245" y="808"/>
                    <a:pt x="367" y="856"/>
                  </a:cubicBezTo>
                  <a:cubicBezTo>
                    <a:pt x="470" y="897"/>
                    <a:pt x="578" y="921"/>
                    <a:pt x="683" y="942"/>
                  </a:cubicBezTo>
                  <a:lnTo>
                    <a:pt x="1080" y="131"/>
                  </a:lnTo>
                  <a:lnTo>
                    <a:pt x="1080" y="131"/>
                  </a:lnTo>
                  <a:cubicBezTo>
                    <a:pt x="1077" y="131"/>
                    <a:pt x="1074" y="131"/>
                    <a:pt x="1070" y="131"/>
                  </a:cubicBezTo>
                  <a:cubicBezTo>
                    <a:pt x="803" y="131"/>
                    <a:pt x="550" y="90"/>
                    <a:pt x="32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3" name="Google Shape;1773;p42"/>
            <p:cNvSpPr/>
            <p:nvPr/>
          </p:nvSpPr>
          <p:spPr>
            <a:xfrm>
              <a:off x="4970781" y="3344577"/>
              <a:ext cx="109137" cy="193359"/>
            </a:xfrm>
            <a:custGeom>
              <a:rect b="b" l="l" r="r" t="t"/>
              <a:pathLst>
                <a:path extrusionOk="0" h="6185" w="3491">
                  <a:moveTo>
                    <a:pt x="2831" y="1"/>
                  </a:moveTo>
                  <a:lnTo>
                    <a:pt x="49" y="5657"/>
                  </a:lnTo>
                  <a:cubicBezTo>
                    <a:pt x="6" y="5743"/>
                    <a:pt x="0" y="5842"/>
                    <a:pt x="32" y="5936"/>
                  </a:cubicBezTo>
                  <a:cubicBezTo>
                    <a:pt x="64" y="6028"/>
                    <a:pt x="130" y="6104"/>
                    <a:pt x="218" y="6147"/>
                  </a:cubicBezTo>
                  <a:cubicBezTo>
                    <a:pt x="268" y="6172"/>
                    <a:pt x="321" y="6184"/>
                    <a:pt x="376" y="6184"/>
                  </a:cubicBezTo>
                  <a:cubicBezTo>
                    <a:pt x="416" y="6184"/>
                    <a:pt x="457" y="6177"/>
                    <a:pt x="497" y="6164"/>
                  </a:cubicBezTo>
                  <a:cubicBezTo>
                    <a:pt x="589" y="6133"/>
                    <a:pt x="665" y="6066"/>
                    <a:pt x="708" y="5980"/>
                  </a:cubicBezTo>
                  <a:lnTo>
                    <a:pt x="3490" y="318"/>
                  </a:lnTo>
                  <a:cubicBezTo>
                    <a:pt x="3261" y="246"/>
                    <a:pt x="3031" y="129"/>
                    <a:pt x="28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74" name="Google Shape;1774;p42"/>
          <p:cNvGrpSpPr/>
          <p:nvPr/>
        </p:nvGrpSpPr>
        <p:grpSpPr>
          <a:xfrm rot="2700000">
            <a:off x="8452623" y="376439"/>
            <a:ext cx="203439" cy="327136"/>
            <a:chOff x="4140725" y="520912"/>
            <a:chExt cx="175945" cy="282926"/>
          </a:xfrm>
        </p:grpSpPr>
        <p:sp>
          <p:nvSpPr>
            <p:cNvPr id="1775" name="Google Shape;1775;p42"/>
            <p:cNvSpPr/>
            <p:nvPr/>
          </p:nvSpPr>
          <p:spPr>
            <a:xfrm>
              <a:off x="4195745" y="753342"/>
              <a:ext cx="27292" cy="25635"/>
            </a:xfrm>
            <a:custGeom>
              <a:rect b="b" l="l" r="r" t="t"/>
              <a:pathLst>
                <a:path extrusionOk="0" h="820" w="873">
                  <a:moveTo>
                    <a:pt x="531" y="181"/>
                  </a:moveTo>
                  <a:cubicBezTo>
                    <a:pt x="592" y="235"/>
                    <a:pt x="653" y="290"/>
                    <a:pt x="719" y="336"/>
                  </a:cubicBezTo>
                  <a:cubicBezTo>
                    <a:pt x="640" y="414"/>
                    <a:pt x="572" y="506"/>
                    <a:pt x="483" y="577"/>
                  </a:cubicBezTo>
                  <a:cubicBezTo>
                    <a:pt x="439" y="611"/>
                    <a:pt x="348" y="655"/>
                    <a:pt x="275" y="655"/>
                  </a:cubicBezTo>
                  <a:cubicBezTo>
                    <a:pt x="218" y="655"/>
                    <a:pt x="171" y="628"/>
                    <a:pt x="167" y="549"/>
                  </a:cubicBezTo>
                  <a:cubicBezTo>
                    <a:pt x="167" y="537"/>
                    <a:pt x="165" y="529"/>
                    <a:pt x="161" y="519"/>
                  </a:cubicBezTo>
                  <a:cubicBezTo>
                    <a:pt x="300" y="426"/>
                    <a:pt x="421" y="306"/>
                    <a:pt x="531" y="181"/>
                  </a:cubicBezTo>
                  <a:close/>
                  <a:moveTo>
                    <a:pt x="533" y="0"/>
                  </a:moveTo>
                  <a:cubicBezTo>
                    <a:pt x="507" y="0"/>
                    <a:pt x="480" y="17"/>
                    <a:pt x="466" y="36"/>
                  </a:cubicBezTo>
                  <a:cubicBezTo>
                    <a:pt x="336" y="199"/>
                    <a:pt x="177" y="333"/>
                    <a:pt x="39" y="486"/>
                  </a:cubicBezTo>
                  <a:cubicBezTo>
                    <a:pt x="24" y="499"/>
                    <a:pt x="21" y="518"/>
                    <a:pt x="25" y="534"/>
                  </a:cubicBezTo>
                  <a:cubicBezTo>
                    <a:pt x="24" y="537"/>
                    <a:pt x="23" y="540"/>
                    <a:pt x="21" y="545"/>
                  </a:cubicBezTo>
                  <a:cubicBezTo>
                    <a:pt x="1" y="712"/>
                    <a:pt x="156" y="819"/>
                    <a:pt x="307" y="819"/>
                  </a:cubicBezTo>
                  <a:cubicBezTo>
                    <a:pt x="328" y="819"/>
                    <a:pt x="349" y="817"/>
                    <a:pt x="370" y="813"/>
                  </a:cubicBezTo>
                  <a:cubicBezTo>
                    <a:pt x="576" y="770"/>
                    <a:pt x="802" y="540"/>
                    <a:pt x="861" y="343"/>
                  </a:cubicBezTo>
                  <a:cubicBezTo>
                    <a:pt x="873" y="321"/>
                    <a:pt x="873" y="292"/>
                    <a:pt x="853" y="269"/>
                  </a:cubicBezTo>
                  <a:cubicBezTo>
                    <a:pt x="774" y="173"/>
                    <a:pt x="666" y="93"/>
                    <a:pt x="568" y="13"/>
                  </a:cubicBezTo>
                  <a:cubicBezTo>
                    <a:pt x="557" y="4"/>
                    <a:pt x="545" y="0"/>
                    <a:pt x="5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6" name="Google Shape;1776;p42"/>
            <p:cNvSpPr/>
            <p:nvPr/>
          </p:nvSpPr>
          <p:spPr>
            <a:xfrm>
              <a:off x="4217347" y="730052"/>
              <a:ext cx="21540" cy="21665"/>
            </a:xfrm>
            <a:custGeom>
              <a:rect b="b" l="l" r="r" t="t"/>
              <a:pathLst>
                <a:path extrusionOk="0" h="693" w="689">
                  <a:moveTo>
                    <a:pt x="340" y="156"/>
                  </a:moveTo>
                  <a:cubicBezTo>
                    <a:pt x="392" y="180"/>
                    <a:pt x="449" y="195"/>
                    <a:pt x="505" y="207"/>
                  </a:cubicBezTo>
                  <a:cubicBezTo>
                    <a:pt x="459" y="332"/>
                    <a:pt x="391" y="438"/>
                    <a:pt x="319" y="550"/>
                  </a:cubicBezTo>
                  <a:cubicBezTo>
                    <a:pt x="275" y="519"/>
                    <a:pt x="229" y="493"/>
                    <a:pt x="184" y="459"/>
                  </a:cubicBezTo>
                  <a:cubicBezTo>
                    <a:pt x="246" y="375"/>
                    <a:pt x="319" y="262"/>
                    <a:pt x="340" y="156"/>
                  </a:cubicBezTo>
                  <a:close/>
                  <a:moveTo>
                    <a:pt x="336" y="1"/>
                  </a:moveTo>
                  <a:cubicBezTo>
                    <a:pt x="319" y="1"/>
                    <a:pt x="302" y="2"/>
                    <a:pt x="286" y="5"/>
                  </a:cubicBezTo>
                  <a:cubicBezTo>
                    <a:pt x="257" y="11"/>
                    <a:pt x="241" y="38"/>
                    <a:pt x="243" y="65"/>
                  </a:cubicBezTo>
                  <a:cubicBezTo>
                    <a:pt x="205" y="112"/>
                    <a:pt x="187" y="172"/>
                    <a:pt x="157" y="225"/>
                  </a:cubicBezTo>
                  <a:cubicBezTo>
                    <a:pt x="118" y="298"/>
                    <a:pt x="72" y="366"/>
                    <a:pt x="20" y="431"/>
                  </a:cubicBezTo>
                  <a:cubicBezTo>
                    <a:pt x="1" y="457"/>
                    <a:pt x="9" y="500"/>
                    <a:pt x="30" y="522"/>
                  </a:cubicBezTo>
                  <a:cubicBezTo>
                    <a:pt x="98" y="595"/>
                    <a:pt x="194" y="680"/>
                    <a:pt x="300" y="683"/>
                  </a:cubicBezTo>
                  <a:cubicBezTo>
                    <a:pt x="308" y="689"/>
                    <a:pt x="316" y="692"/>
                    <a:pt x="325" y="692"/>
                  </a:cubicBezTo>
                  <a:cubicBezTo>
                    <a:pt x="332" y="692"/>
                    <a:pt x="339" y="690"/>
                    <a:pt x="345" y="685"/>
                  </a:cubicBezTo>
                  <a:cubicBezTo>
                    <a:pt x="520" y="569"/>
                    <a:pt x="620" y="370"/>
                    <a:pt x="677" y="175"/>
                  </a:cubicBezTo>
                  <a:cubicBezTo>
                    <a:pt x="689" y="135"/>
                    <a:pt x="666" y="93"/>
                    <a:pt x="626" y="79"/>
                  </a:cubicBezTo>
                  <a:cubicBezTo>
                    <a:pt x="540" y="50"/>
                    <a:pt x="432" y="1"/>
                    <a:pt x="3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7" name="Google Shape;1777;p42"/>
            <p:cNvSpPr/>
            <p:nvPr/>
          </p:nvSpPr>
          <p:spPr>
            <a:xfrm>
              <a:off x="4223099" y="734929"/>
              <a:ext cx="10067" cy="12317"/>
            </a:xfrm>
            <a:custGeom>
              <a:rect b="b" l="l" r="r" t="t"/>
              <a:pathLst>
                <a:path extrusionOk="0" h="394" w="322">
                  <a:moveTo>
                    <a:pt x="157" y="0"/>
                  </a:moveTo>
                  <a:cubicBezTo>
                    <a:pt x="136" y="106"/>
                    <a:pt x="63" y="218"/>
                    <a:pt x="1" y="303"/>
                  </a:cubicBezTo>
                  <a:cubicBezTo>
                    <a:pt x="46" y="335"/>
                    <a:pt x="93" y="361"/>
                    <a:pt x="137" y="394"/>
                  </a:cubicBezTo>
                  <a:cubicBezTo>
                    <a:pt x="208" y="283"/>
                    <a:pt x="276" y="176"/>
                    <a:pt x="322" y="51"/>
                  </a:cubicBezTo>
                  <a:cubicBezTo>
                    <a:pt x="265" y="39"/>
                    <a:pt x="208" y="24"/>
                    <a:pt x="1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8" name="Google Shape;1778;p42"/>
            <p:cNvSpPr/>
            <p:nvPr/>
          </p:nvSpPr>
          <p:spPr>
            <a:xfrm>
              <a:off x="4198778" y="534855"/>
              <a:ext cx="103416" cy="131459"/>
            </a:xfrm>
            <a:custGeom>
              <a:rect b="b" l="l" r="r" t="t"/>
              <a:pathLst>
                <a:path extrusionOk="0" h="4205" w="3308">
                  <a:moveTo>
                    <a:pt x="1466" y="864"/>
                  </a:moveTo>
                  <a:cubicBezTo>
                    <a:pt x="1495" y="864"/>
                    <a:pt x="1522" y="879"/>
                    <a:pt x="1537" y="914"/>
                  </a:cubicBezTo>
                  <a:cubicBezTo>
                    <a:pt x="1587" y="1032"/>
                    <a:pt x="1620" y="1157"/>
                    <a:pt x="1656" y="1279"/>
                  </a:cubicBezTo>
                  <a:cubicBezTo>
                    <a:pt x="1677" y="1352"/>
                    <a:pt x="1619" y="1398"/>
                    <a:pt x="1559" y="1398"/>
                  </a:cubicBezTo>
                  <a:cubicBezTo>
                    <a:pt x="1518" y="1398"/>
                    <a:pt x="1476" y="1376"/>
                    <a:pt x="1460" y="1326"/>
                  </a:cubicBezTo>
                  <a:cubicBezTo>
                    <a:pt x="1425" y="1213"/>
                    <a:pt x="1386" y="1099"/>
                    <a:pt x="1364" y="980"/>
                  </a:cubicBezTo>
                  <a:cubicBezTo>
                    <a:pt x="1353" y="916"/>
                    <a:pt x="1412" y="864"/>
                    <a:pt x="1466" y="864"/>
                  </a:cubicBezTo>
                  <a:close/>
                  <a:moveTo>
                    <a:pt x="1249" y="1382"/>
                  </a:moveTo>
                  <a:cubicBezTo>
                    <a:pt x="1278" y="1382"/>
                    <a:pt x="1305" y="1396"/>
                    <a:pt x="1318" y="1429"/>
                  </a:cubicBezTo>
                  <a:cubicBezTo>
                    <a:pt x="1374" y="1568"/>
                    <a:pt x="1421" y="1711"/>
                    <a:pt x="1472" y="1853"/>
                  </a:cubicBezTo>
                  <a:cubicBezTo>
                    <a:pt x="1496" y="1922"/>
                    <a:pt x="1439" y="1966"/>
                    <a:pt x="1381" y="1966"/>
                  </a:cubicBezTo>
                  <a:cubicBezTo>
                    <a:pt x="1342" y="1966"/>
                    <a:pt x="1301" y="1945"/>
                    <a:pt x="1286" y="1897"/>
                  </a:cubicBezTo>
                  <a:cubicBezTo>
                    <a:pt x="1241" y="1762"/>
                    <a:pt x="1194" y="1626"/>
                    <a:pt x="1156" y="1490"/>
                  </a:cubicBezTo>
                  <a:cubicBezTo>
                    <a:pt x="1138" y="1429"/>
                    <a:pt x="1196" y="1382"/>
                    <a:pt x="1249" y="1382"/>
                  </a:cubicBezTo>
                  <a:close/>
                  <a:moveTo>
                    <a:pt x="963" y="1815"/>
                  </a:moveTo>
                  <a:cubicBezTo>
                    <a:pt x="993" y="1815"/>
                    <a:pt x="1023" y="1828"/>
                    <a:pt x="1040" y="1858"/>
                  </a:cubicBezTo>
                  <a:cubicBezTo>
                    <a:pt x="1126" y="2012"/>
                    <a:pt x="1192" y="2177"/>
                    <a:pt x="1264" y="2337"/>
                  </a:cubicBezTo>
                  <a:cubicBezTo>
                    <a:pt x="1296" y="2413"/>
                    <a:pt x="1230" y="2478"/>
                    <a:pt x="1169" y="2478"/>
                  </a:cubicBezTo>
                  <a:cubicBezTo>
                    <a:pt x="1139" y="2478"/>
                    <a:pt x="1111" y="2463"/>
                    <a:pt x="1094" y="2427"/>
                  </a:cubicBezTo>
                  <a:cubicBezTo>
                    <a:pt x="1017" y="2261"/>
                    <a:pt x="936" y="2094"/>
                    <a:pt x="876" y="1919"/>
                  </a:cubicBezTo>
                  <a:cubicBezTo>
                    <a:pt x="854" y="1857"/>
                    <a:pt x="908" y="1815"/>
                    <a:pt x="963" y="1815"/>
                  </a:cubicBezTo>
                  <a:close/>
                  <a:moveTo>
                    <a:pt x="2002" y="1"/>
                  </a:moveTo>
                  <a:cubicBezTo>
                    <a:pt x="1531" y="1"/>
                    <a:pt x="1086" y="294"/>
                    <a:pt x="921" y="763"/>
                  </a:cubicBezTo>
                  <a:lnTo>
                    <a:pt x="0" y="3360"/>
                  </a:lnTo>
                  <a:cubicBezTo>
                    <a:pt x="365" y="3506"/>
                    <a:pt x="678" y="3764"/>
                    <a:pt x="1049" y="3912"/>
                  </a:cubicBezTo>
                  <a:cubicBezTo>
                    <a:pt x="1444" y="4072"/>
                    <a:pt x="1856" y="4144"/>
                    <a:pt x="2275" y="4205"/>
                  </a:cubicBezTo>
                  <a:lnTo>
                    <a:pt x="3207" y="1573"/>
                  </a:lnTo>
                  <a:cubicBezTo>
                    <a:pt x="3308" y="1286"/>
                    <a:pt x="3291" y="976"/>
                    <a:pt x="3160" y="699"/>
                  </a:cubicBezTo>
                  <a:cubicBezTo>
                    <a:pt x="3027" y="422"/>
                    <a:pt x="2797" y="214"/>
                    <a:pt x="2510" y="112"/>
                  </a:cubicBezTo>
                  <a:lnTo>
                    <a:pt x="2381" y="66"/>
                  </a:lnTo>
                  <a:cubicBezTo>
                    <a:pt x="2256" y="22"/>
                    <a:pt x="2128" y="1"/>
                    <a:pt x="20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9" name="Google Shape;1779;p42"/>
            <p:cNvSpPr/>
            <p:nvPr/>
          </p:nvSpPr>
          <p:spPr>
            <a:xfrm>
              <a:off x="4156481" y="648115"/>
              <a:ext cx="110263" cy="141713"/>
            </a:xfrm>
            <a:custGeom>
              <a:rect b="b" l="l" r="r" t="t"/>
              <a:pathLst>
                <a:path extrusionOk="0" h="4533" w="3527">
                  <a:moveTo>
                    <a:pt x="2284" y="2623"/>
                  </a:moveTo>
                  <a:cubicBezTo>
                    <a:pt x="2380" y="2623"/>
                    <a:pt x="2488" y="2672"/>
                    <a:pt x="2575" y="2702"/>
                  </a:cubicBezTo>
                  <a:cubicBezTo>
                    <a:pt x="2614" y="2715"/>
                    <a:pt x="2638" y="2757"/>
                    <a:pt x="2625" y="2797"/>
                  </a:cubicBezTo>
                  <a:cubicBezTo>
                    <a:pt x="2568" y="2992"/>
                    <a:pt x="2468" y="3192"/>
                    <a:pt x="2294" y="3307"/>
                  </a:cubicBezTo>
                  <a:cubicBezTo>
                    <a:pt x="2288" y="3312"/>
                    <a:pt x="2281" y="3314"/>
                    <a:pt x="2274" y="3314"/>
                  </a:cubicBezTo>
                  <a:cubicBezTo>
                    <a:pt x="2264" y="3314"/>
                    <a:pt x="2256" y="3311"/>
                    <a:pt x="2249" y="3306"/>
                  </a:cubicBezTo>
                  <a:cubicBezTo>
                    <a:pt x="2142" y="3302"/>
                    <a:pt x="2047" y="3219"/>
                    <a:pt x="1978" y="3145"/>
                  </a:cubicBezTo>
                  <a:cubicBezTo>
                    <a:pt x="1956" y="3121"/>
                    <a:pt x="1948" y="3078"/>
                    <a:pt x="1968" y="3053"/>
                  </a:cubicBezTo>
                  <a:cubicBezTo>
                    <a:pt x="2019" y="2989"/>
                    <a:pt x="2066" y="2921"/>
                    <a:pt x="2105" y="2848"/>
                  </a:cubicBezTo>
                  <a:cubicBezTo>
                    <a:pt x="2134" y="2794"/>
                    <a:pt x="2154" y="2735"/>
                    <a:pt x="2191" y="2688"/>
                  </a:cubicBezTo>
                  <a:cubicBezTo>
                    <a:pt x="2190" y="2662"/>
                    <a:pt x="2206" y="2635"/>
                    <a:pt x="2234" y="2627"/>
                  </a:cubicBezTo>
                  <a:cubicBezTo>
                    <a:pt x="2250" y="2624"/>
                    <a:pt x="2267" y="2623"/>
                    <a:pt x="2284" y="2623"/>
                  </a:cubicBezTo>
                  <a:close/>
                  <a:moveTo>
                    <a:pt x="1788" y="3364"/>
                  </a:moveTo>
                  <a:cubicBezTo>
                    <a:pt x="1800" y="3364"/>
                    <a:pt x="1812" y="3367"/>
                    <a:pt x="1823" y="3376"/>
                  </a:cubicBezTo>
                  <a:cubicBezTo>
                    <a:pt x="1921" y="3455"/>
                    <a:pt x="2027" y="3535"/>
                    <a:pt x="2108" y="3632"/>
                  </a:cubicBezTo>
                  <a:cubicBezTo>
                    <a:pt x="2128" y="3657"/>
                    <a:pt x="2128" y="3684"/>
                    <a:pt x="2115" y="3707"/>
                  </a:cubicBezTo>
                  <a:cubicBezTo>
                    <a:pt x="2058" y="3905"/>
                    <a:pt x="1832" y="4135"/>
                    <a:pt x="1626" y="4178"/>
                  </a:cubicBezTo>
                  <a:cubicBezTo>
                    <a:pt x="1605" y="4182"/>
                    <a:pt x="1584" y="4184"/>
                    <a:pt x="1563" y="4184"/>
                  </a:cubicBezTo>
                  <a:cubicBezTo>
                    <a:pt x="1413" y="4184"/>
                    <a:pt x="1258" y="4077"/>
                    <a:pt x="1277" y="3910"/>
                  </a:cubicBezTo>
                  <a:cubicBezTo>
                    <a:pt x="1277" y="3906"/>
                    <a:pt x="1280" y="3902"/>
                    <a:pt x="1281" y="3898"/>
                  </a:cubicBezTo>
                  <a:cubicBezTo>
                    <a:pt x="1277" y="3882"/>
                    <a:pt x="1280" y="3864"/>
                    <a:pt x="1293" y="3850"/>
                  </a:cubicBezTo>
                  <a:cubicBezTo>
                    <a:pt x="1433" y="3697"/>
                    <a:pt x="1589" y="3562"/>
                    <a:pt x="1720" y="3400"/>
                  </a:cubicBezTo>
                  <a:cubicBezTo>
                    <a:pt x="1735" y="3380"/>
                    <a:pt x="1762" y="3364"/>
                    <a:pt x="1788" y="3364"/>
                  </a:cubicBezTo>
                  <a:close/>
                  <a:moveTo>
                    <a:pt x="1260" y="1"/>
                  </a:moveTo>
                  <a:lnTo>
                    <a:pt x="212" y="2960"/>
                  </a:lnTo>
                  <a:cubicBezTo>
                    <a:pt x="1" y="3554"/>
                    <a:pt x="313" y="4210"/>
                    <a:pt x="910" y="4421"/>
                  </a:cubicBezTo>
                  <a:lnTo>
                    <a:pt x="1038" y="4467"/>
                  </a:lnTo>
                  <a:cubicBezTo>
                    <a:pt x="1053" y="4473"/>
                    <a:pt x="1071" y="4479"/>
                    <a:pt x="1088" y="4483"/>
                  </a:cubicBezTo>
                  <a:cubicBezTo>
                    <a:pt x="1195" y="4516"/>
                    <a:pt x="1306" y="4532"/>
                    <a:pt x="1416" y="4532"/>
                  </a:cubicBezTo>
                  <a:cubicBezTo>
                    <a:pt x="1585" y="4532"/>
                    <a:pt x="1754" y="4494"/>
                    <a:pt x="1912" y="4418"/>
                  </a:cubicBezTo>
                  <a:cubicBezTo>
                    <a:pt x="2190" y="4287"/>
                    <a:pt x="2398" y="4056"/>
                    <a:pt x="2499" y="3770"/>
                  </a:cubicBezTo>
                  <a:lnTo>
                    <a:pt x="3526" y="867"/>
                  </a:lnTo>
                  <a:lnTo>
                    <a:pt x="3526" y="867"/>
                  </a:lnTo>
                  <a:cubicBezTo>
                    <a:pt x="3522" y="867"/>
                    <a:pt x="3517" y="867"/>
                    <a:pt x="3513" y="867"/>
                  </a:cubicBezTo>
                  <a:cubicBezTo>
                    <a:pt x="2738" y="867"/>
                    <a:pt x="1738" y="593"/>
                    <a:pt x="126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0" name="Google Shape;1780;p42"/>
            <p:cNvSpPr/>
            <p:nvPr/>
          </p:nvSpPr>
          <p:spPr>
            <a:xfrm>
              <a:off x="4156481" y="648084"/>
              <a:ext cx="57992" cy="138712"/>
            </a:xfrm>
            <a:custGeom>
              <a:rect b="b" l="l" r="r" t="t"/>
              <a:pathLst>
                <a:path extrusionOk="0" h="4437" w="1855">
                  <a:moveTo>
                    <a:pt x="1260" y="0"/>
                  </a:moveTo>
                  <a:lnTo>
                    <a:pt x="212" y="2961"/>
                  </a:lnTo>
                  <a:cubicBezTo>
                    <a:pt x="1" y="3555"/>
                    <a:pt x="313" y="4211"/>
                    <a:pt x="910" y="4422"/>
                  </a:cubicBezTo>
                  <a:lnTo>
                    <a:pt x="948" y="4436"/>
                  </a:lnTo>
                  <a:cubicBezTo>
                    <a:pt x="880" y="4346"/>
                    <a:pt x="837" y="4237"/>
                    <a:pt x="824" y="4091"/>
                  </a:cubicBezTo>
                  <a:cubicBezTo>
                    <a:pt x="797" y="3747"/>
                    <a:pt x="879" y="3420"/>
                    <a:pt x="968" y="3090"/>
                  </a:cubicBezTo>
                  <a:cubicBezTo>
                    <a:pt x="1208" y="2196"/>
                    <a:pt x="1529" y="1335"/>
                    <a:pt x="1855" y="473"/>
                  </a:cubicBezTo>
                  <a:cubicBezTo>
                    <a:pt x="1620" y="347"/>
                    <a:pt x="1412" y="191"/>
                    <a:pt x="126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1" name="Google Shape;1781;p42"/>
            <p:cNvSpPr/>
            <p:nvPr/>
          </p:nvSpPr>
          <p:spPr>
            <a:xfrm>
              <a:off x="4200747" y="758969"/>
              <a:ext cx="17476" cy="14912"/>
            </a:xfrm>
            <a:custGeom>
              <a:rect b="b" l="l" r="r" t="t"/>
              <a:pathLst>
                <a:path extrusionOk="0" h="477" w="559">
                  <a:moveTo>
                    <a:pt x="371" y="1"/>
                  </a:moveTo>
                  <a:cubicBezTo>
                    <a:pt x="260" y="126"/>
                    <a:pt x="140" y="247"/>
                    <a:pt x="1" y="339"/>
                  </a:cubicBezTo>
                  <a:cubicBezTo>
                    <a:pt x="5" y="349"/>
                    <a:pt x="7" y="357"/>
                    <a:pt x="7" y="369"/>
                  </a:cubicBezTo>
                  <a:cubicBezTo>
                    <a:pt x="11" y="449"/>
                    <a:pt x="57" y="476"/>
                    <a:pt x="114" y="476"/>
                  </a:cubicBezTo>
                  <a:cubicBezTo>
                    <a:pt x="188" y="476"/>
                    <a:pt x="279" y="432"/>
                    <a:pt x="323" y="397"/>
                  </a:cubicBezTo>
                  <a:cubicBezTo>
                    <a:pt x="412" y="326"/>
                    <a:pt x="480" y="234"/>
                    <a:pt x="559" y="156"/>
                  </a:cubicBezTo>
                  <a:cubicBezTo>
                    <a:pt x="494" y="109"/>
                    <a:pt x="432" y="55"/>
                    <a:pt x="3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2" name="Google Shape;1782;p42"/>
            <p:cNvSpPr/>
            <p:nvPr/>
          </p:nvSpPr>
          <p:spPr>
            <a:xfrm>
              <a:off x="4198746" y="534886"/>
              <a:ext cx="93944" cy="116234"/>
            </a:xfrm>
            <a:custGeom>
              <a:rect b="b" l="l" r="r" t="t"/>
              <a:pathLst>
                <a:path extrusionOk="0" h="3718" w="3005">
                  <a:moveTo>
                    <a:pt x="1467" y="863"/>
                  </a:moveTo>
                  <a:cubicBezTo>
                    <a:pt x="1496" y="863"/>
                    <a:pt x="1523" y="878"/>
                    <a:pt x="1538" y="913"/>
                  </a:cubicBezTo>
                  <a:cubicBezTo>
                    <a:pt x="1588" y="1031"/>
                    <a:pt x="1621" y="1156"/>
                    <a:pt x="1657" y="1278"/>
                  </a:cubicBezTo>
                  <a:cubicBezTo>
                    <a:pt x="1678" y="1351"/>
                    <a:pt x="1620" y="1397"/>
                    <a:pt x="1560" y="1397"/>
                  </a:cubicBezTo>
                  <a:cubicBezTo>
                    <a:pt x="1519" y="1397"/>
                    <a:pt x="1477" y="1375"/>
                    <a:pt x="1461" y="1325"/>
                  </a:cubicBezTo>
                  <a:cubicBezTo>
                    <a:pt x="1426" y="1212"/>
                    <a:pt x="1387" y="1098"/>
                    <a:pt x="1365" y="979"/>
                  </a:cubicBezTo>
                  <a:cubicBezTo>
                    <a:pt x="1354" y="915"/>
                    <a:pt x="1413" y="863"/>
                    <a:pt x="1467" y="863"/>
                  </a:cubicBezTo>
                  <a:close/>
                  <a:moveTo>
                    <a:pt x="1250" y="1381"/>
                  </a:moveTo>
                  <a:cubicBezTo>
                    <a:pt x="1279" y="1381"/>
                    <a:pt x="1306" y="1395"/>
                    <a:pt x="1319" y="1428"/>
                  </a:cubicBezTo>
                  <a:cubicBezTo>
                    <a:pt x="1375" y="1567"/>
                    <a:pt x="1422" y="1712"/>
                    <a:pt x="1471" y="1854"/>
                  </a:cubicBezTo>
                  <a:cubicBezTo>
                    <a:pt x="1495" y="1922"/>
                    <a:pt x="1439" y="1966"/>
                    <a:pt x="1381" y="1966"/>
                  </a:cubicBezTo>
                  <a:cubicBezTo>
                    <a:pt x="1342" y="1966"/>
                    <a:pt x="1301" y="1945"/>
                    <a:pt x="1286" y="1897"/>
                  </a:cubicBezTo>
                  <a:cubicBezTo>
                    <a:pt x="1241" y="1762"/>
                    <a:pt x="1194" y="1627"/>
                    <a:pt x="1156" y="1490"/>
                  </a:cubicBezTo>
                  <a:cubicBezTo>
                    <a:pt x="1139" y="1428"/>
                    <a:pt x="1197" y="1381"/>
                    <a:pt x="1250" y="1381"/>
                  </a:cubicBezTo>
                  <a:close/>
                  <a:moveTo>
                    <a:pt x="1269" y="2403"/>
                  </a:moveTo>
                  <a:cubicBezTo>
                    <a:pt x="1263" y="2414"/>
                    <a:pt x="1257" y="2425"/>
                    <a:pt x="1251" y="2437"/>
                  </a:cubicBezTo>
                  <a:lnTo>
                    <a:pt x="1251" y="2437"/>
                  </a:lnTo>
                  <a:cubicBezTo>
                    <a:pt x="1259" y="2427"/>
                    <a:pt x="1265" y="2415"/>
                    <a:pt x="1269" y="2403"/>
                  </a:cubicBezTo>
                  <a:close/>
                  <a:moveTo>
                    <a:pt x="2003" y="0"/>
                  </a:moveTo>
                  <a:cubicBezTo>
                    <a:pt x="1531" y="0"/>
                    <a:pt x="1087" y="293"/>
                    <a:pt x="919" y="762"/>
                  </a:cubicBezTo>
                  <a:lnTo>
                    <a:pt x="0" y="3359"/>
                  </a:lnTo>
                  <a:cubicBezTo>
                    <a:pt x="232" y="3453"/>
                    <a:pt x="445" y="3591"/>
                    <a:pt x="663" y="3717"/>
                  </a:cubicBezTo>
                  <a:cubicBezTo>
                    <a:pt x="802" y="3349"/>
                    <a:pt x="1007" y="2891"/>
                    <a:pt x="1251" y="2437"/>
                  </a:cubicBezTo>
                  <a:lnTo>
                    <a:pt x="1251" y="2437"/>
                  </a:lnTo>
                  <a:cubicBezTo>
                    <a:pt x="1231" y="2462"/>
                    <a:pt x="1200" y="2477"/>
                    <a:pt x="1170" y="2477"/>
                  </a:cubicBezTo>
                  <a:cubicBezTo>
                    <a:pt x="1140" y="2477"/>
                    <a:pt x="1112" y="2462"/>
                    <a:pt x="1095" y="2426"/>
                  </a:cubicBezTo>
                  <a:cubicBezTo>
                    <a:pt x="1018" y="2260"/>
                    <a:pt x="937" y="2093"/>
                    <a:pt x="877" y="1918"/>
                  </a:cubicBezTo>
                  <a:cubicBezTo>
                    <a:pt x="855" y="1856"/>
                    <a:pt x="909" y="1814"/>
                    <a:pt x="964" y="1814"/>
                  </a:cubicBezTo>
                  <a:cubicBezTo>
                    <a:pt x="994" y="1814"/>
                    <a:pt x="1024" y="1827"/>
                    <a:pt x="1041" y="1857"/>
                  </a:cubicBezTo>
                  <a:cubicBezTo>
                    <a:pt x="1127" y="2011"/>
                    <a:pt x="1193" y="2176"/>
                    <a:pt x="1265" y="2336"/>
                  </a:cubicBezTo>
                  <a:cubicBezTo>
                    <a:pt x="1275" y="2360"/>
                    <a:pt x="1275" y="2383"/>
                    <a:pt x="1269" y="2403"/>
                  </a:cubicBezTo>
                  <a:lnTo>
                    <a:pt x="1269" y="2403"/>
                  </a:lnTo>
                  <a:cubicBezTo>
                    <a:pt x="1763" y="1490"/>
                    <a:pt x="2413" y="597"/>
                    <a:pt x="3005" y="457"/>
                  </a:cubicBezTo>
                  <a:cubicBezTo>
                    <a:pt x="2875" y="301"/>
                    <a:pt x="2705" y="179"/>
                    <a:pt x="2510" y="111"/>
                  </a:cubicBezTo>
                  <a:lnTo>
                    <a:pt x="2381" y="65"/>
                  </a:lnTo>
                  <a:cubicBezTo>
                    <a:pt x="2256" y="21"/>
                    <a:pt x="2129" y="0"/>
                    <a:pt x="2003" y="0"/>
                  </a:cubicBezTo>
                  <a:close/>
                </a:path>
              </a:pathLst>
            </a:custGeom>
            <a:solidFill>
              <a:srgbClr val="000000">
                <a:alpha val="279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3" name="Google Shape;1783;p42"/>
            <p:cNvSpPr/>
            <p:nvPr/>
          </p:nvSpPr>
          <p:spPr>
            <a:xfrm>
              <a:off x="4140725" y="520912"/>
              <a:ext cx="175945" cy="282926"/>
            </a:xfrm>
            <a:custGeom>
              <a:rect b="b" l="l" r="r" t="t"/>
              <a:pathLst>
                <a:path extrusionOk="0" h="9050" w="5628">
                  <a:moveTo>
                    <a:pt x="3857" y="448"/>
                  </a:moveTo>
                  <a:cubicBezTo>
                    <a:pt x="3983" y="448"/>
                    <a:pt x="4112" y="469"/>
                    <a:pt x="4237" y="514"/>
                  </a:cubicBezTo>
                  <a:lnTo>
                    <a:pt x="4366" y="559"/>
                  </a:lnTo>
                  <a:cubicBezTo>
                    <a:pt x="4653" y="661"/>
                    <a:pt x="4883" y="869"/>
                    <a:pt x="5015" y="1146"/>
                  </a:cubicBezTo>
                  <a:cubicBezTo>
                    <a:pt x="5147" y="1423"/>
                    <a:pt x="5164" y="1733"/>
                    <a:pt x="5063" y="2020"/>
                  </a:cubicBezTo>
                  <a:lnTo>
                    <a:pt x="4130" y="4653"/>
                  </a:lnTo>
                  <a:cubicBezTo>
                    <a:pt x="3713" y="4590"/>
                    <a:pt x="3300" y="4518"/>
                    <a:pt x="2905" y="4360"/>
                  </a:cubicBezTo>
                  <a:cubicBezTo>
                    <a:pt x="2535" y="4212"/>
                    <a:pt x="2222" y="3954"/>
                    <a:pt x="1855" y="3808"/>
                  </a:cubicBezTo>
                  <a:lnTo>
                    <a:pt x="2775" y="1212"/>
                  </a:lnTo>
                  <a:cubicBezTo>
                    <a:pt x="2943" y="741"/>
                    <a:pt x="3386" y="448"/>
                    <a:pt x="3857" y="448"/>
                  </a:cubicBezTo>
                  <a:close/>
                  <a:moveTo>
                    <a:pt x="1763" y="4070"/>
                  </a:moveTo>
                  <a:cubicBezTo>
                    <a:pt x="2241" y="4662"/>
                    <a:pt x="3242" y="4936"/>
                    <a:pt x="4016" y="4936"/>
                  </a:cubicBezTo>
                  <a:cubicBezTo>
                    <a:pt x="4020" y="4936"/>
                    <a:pt x="4025" y="4936"/>
                    <a:pt x="4029" y="4936"/>
                  </a:cubicBezTo>
                  <a:lnTo>
                    <a:pt x="4029" y="4936"/>
                  </a:lnTo>
                  <a:lnTo>
                    <a:pt x="3002" y="7839"/>
                  </a:lnTo>
                  <a:cubicBezTo>
                    <a:pt x="2900" y="8125"/>
                    <a:pt x="2692" y="8356"/>
                    <a:pt x="2415" y="8487"/>
                  </a:cubicBezTo>
                  <a:cubicBezTo>
                    <a:pt x="2257" y="8563"/>
                    <a:pt x="2088" y="8601"/>
                    <a:pt x="1919" y="8601"/>
                  </a:cubicBezTo>
                  <a:cubicBezTo>
                    <a:pt x="1808" y="8601"/>
                    <a:pt x="1698" y="8585"/>
                    <a:pt x="1591" y="8552"/>
                  </a:cubicBezTo>
                  <a:cubicBezTo>
                    <a:pt x="1573" y="8548"/>
                    <a:pt x="1557" y="8542"/>
                    <a:pt x="1541" y="8536"/>
                  </a:cubicBezTo>
                  <a:lnTo>
                    <a:pt x="1411" y="8490"/>
                  </a:lnTo>
                  <a:cubicBezTo>
                    <a:pt x="817" y="8279"/>
                    <a:pt x="505" y="7625"/>
                    <a:pt x="714" y="7029"/>
                  </a:cubicBezTo>
                  <a:lnTo>
                    <a:pt x="1763" y="4070"/>
                  </a:lnTo>
                  <a:close/>
                  <a:moveTo>
                    <a:pt x="3859" y="0"/>
                  </a:moveTo>
                  <a:cubicBezTo>
                    <a:pt x="3203" y="0"/>
                    <a:pt x="2586" y="409"/>
                    <a:pt x="2356" y="1061"/>
                  </a:cubicBezTo>
                  <a:lnTo>
                    <a:pt x="294" y="6879"/>
                  </a:lnTo>
                  <a:cubicBezTo>
                    <a:pt x="1" y="7706"/>
                    <a:pt x="436" y="8620"/>
                    <a:pt x="1264" y="8912"/>
                  </a:cubicBezTo>
                  <a:lnTo>
                    <a:pt x="1393" y="8958"/>
                  </a:lnTo>
                  <a:cubicBezTo>
                    <a:pt x="1565" y="9019"/>
                    <a:pt x="1743" y="9050"/>
                    <a:pt x="1921" y="9050"/>
                  </a:cubicBezTo>
                  <a:cubicBezTo>
                    <a:pt x="2156" y="9050"/>
                    <a:pt x="2389" y="8997"/>
                    <a:pt x="2609" y="8892"/>
                  </a:cubicBezTo>
                  <a:cubicBezTo>
                    <a:pt x="2994" y="8709"/>
                    <a:pt x="3285" y="8387"/>
                    <a:pt x="3425" y="7988"/>
                  </a:cubicBezTo>
                  <a:lnTo>
                    <a:pt x="5486" y="2170"/>
                  </a:lnTo>
                  <a:cubicBezTo>
                    <a:pt x="5627" y="1771"/>
                    <a:pt x="5604" y="1338"/>
                    <a:pt x="5420" y="953"/>
                  </a:cubicBezTo>
                  <a:cubicBezTo>
                    <a:pt x="5237" y="568"/>
                    <a:pt x="4915" y="277"/>
                    <a:pt x="4516" y="137"/>
                  </a:cubicBezTo>
                  <a:lnTo>
                    <a:pt x="4388" y="91"/>
                  </a:lnTo>
                  <a:cubicBezTo>
                    <a:pt x="4364" y="84"/>
                    <a:pt x="4342" y="75"/>
                    <a:pt x="4321" y="69"/>
                  </a:cubicBezTo>
                  <a:cubicBezTo>
                    <a:pt x="4167" y="22"/>
                    <a:pt x="4012" y="0"/>
                    <a:pt x="38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4" name="Google Shape;1784;p42"/>
            <p:cNvSpPr/>
            <p:nvPr/>
          </p:nvSpPr>
          <p:spPr>
            <a:xfrm>
              <a:off x="4225412" y="591626"/>
              <a:ext cx="13818" cy="20758"/>
            </a:xfrm>
            <a:custGeom>
              <a:rect b="b" l="l" r="r" t="t"/>
              <a:pathLst>
                <a:path extrusionOk="0" h="664" w="442">
                  <a:moveTo>
                    <a:pt x="109" y="0"/>
                  </a:moveTo>
                  <a:cubicBezTo>
                    <a:pt x="55" y="0"/>
                    <a:pt x="1" y="42"/>
                    <a:pt x="23" y="105"/>
                  </a:cubicBezTo>
                  <a:cubicBezTo>
                    <a:pt x="84" y="278"/>
                    <a:pt x="164" y="445"/>
                    <a:pt x="241" y="612"/>
                  </a:cubicBezTo>
                  <a:cubicBezTo>
                    <a:pt x="258" y="649"/>
                    <a:pt x="287" y="664"/>
                    <a:pt x="316" y="664"/>
                  </a:cubicBezTo>
                  <a:cubicBezTo>
                    <a:pt x="377" y="664"/>
                    <a:pt x="441" y="598"/>
                    <a:pt x="409" y="523"/>
                  </a:cubicBezTo>
                  <a:cubicBezTo>
                    <a:pt x="339" y="362"/>
                    <a:pt x="273" y="197"/>
                    <a:pt x="185" y="44"/>
                  </a:cubicBezTo>
                  <a:cubicBezTo>
                    <a:pt x="169" y="13"/>
                    <a:pt x="139" y="0"/>
                    <a:pt x="109" y="0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5" name="Google Shape;1785;p42"/>
            <p:cNvSpPr/>
            <p:nvPr/>
          </p:nvSpPr>
          <p:spPr>
            <a:xfrm>
              <a:off x="4234322" y="578058"/>
              <a:ext cx="11192" cy="18289"/>
            </a:xfrm>
            <a:custGeom>
              <a:rect b="b" l="l" r="r" t="t"/>
              <a:pathLst>
                <a:path extrusionOk="0" h="585" w="358">
                  <a:moveTo>
                    <a:pt x="111" y="1"/>
                  </a:moveTo>
                  <a:cubicBezTo>
                    <a:pt x="58" y="1"/>
                    <a:pt x="1" y="47"/>
                    <a:pt x="18" y="109"/>
                  </a:cubicBezTo>
                  <a:cubicBezTo>
                    <a:pt x="56" y="246"/>
                    <a:pt x="103" y="381"/>
                    <a:pt x="148" y="516"/>
                  </a:cubicBezTo>
                  <a:cubicBezTo>
                    <a:pt x="163" y="563"/>
                    <a:pt x="204" y="584"/>
                    <a:pt x="244" y="584"/>
                  </a:cubicBezTo>
                  <a:cubicBezTo>
                    <a:pt x="301" y="584"/>
                    <a:pt x="357" y="541"/>
                    <a:pt x="333" y="473"/>
                  </a:cubicBezTo>
                  <a:cubicBezTo>
                    <a:pt x="284" y="331"/>
                    <a:pt x="237" y="187"/>
                    <a:pt x="180" y="48"/>
                  </a:cubicBezTo>
                  <a:cubicBezTo>
                    <a:pt x="167" y="15"/>
                    <a:pt x="140" y="1"/>
                    <a:pt x="111" y="1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6" name="Google Shape;1786;p42"/>
            <p:cNvSpPr/>
            <p:nvPr/>
          </p:nvSpPr>
          <p:spPr>
            <a:xfrm>
              <a:off x="4241074" y="561865"/>
              <a:ext cx="10192" cy="16725"/>
            </a:xfrm>
            <a:custGeom>
              <a:rect b="b" l="l" r="r" t="t"/>
              <a:pathLst>
                <a:path extrusionOk="0" h="535" w="326">
                  <a:moveTo>
                    <a:pt x="113" y="0"/>
                  </a:moveTo>
                  <a:cubicBezTo>
                    <a:pt x="59" y="0"/>
                    <a:pt x="1" y="52"/>
                    <a:pt x="12" y="116"/>
                  </a:cubicBezTo>
                  <a:cubicBezTo>
                    <a:pt x="34" y="233"/>
                    <a:pt x="74" y="347"/>
                    <a:pt x="109" y="462"/>
                  </a:cubicBezTo>
                  <a:cubicBezTo>
                    <a:pt x="124" y="512"/>
                    <a:pt x="166" y="534"/>
                    <a:pt x="207" y="534"/>
                  </a:cubicBezTo>
                  <a:cubicBezTo>
                    <a:pt x="267" y="534"/>
                    <a:pt x="325" y="488"/>
                    <a:pt x="304" y="415"/>
                  </a:cubicBezTo>
                  <a:cubicBezTo>
                    <a:pt x="268" y="293"/>
                    <a:pt x="235" y="168"/>
                    <a:pt x="185" y="50"/>
                  </a:cubicBezTo>
                  <a:cubicBezTo>
                    <a:pt x="170" y="15"/>
                    <a:pt x="142" y="0"/>
                    <a:pt x="113" y="0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87" name="Google Shape;1787;p42"/>
          <p:cNvGrpSpPr/>
          <p:nvPr/>
        </p:nvGrpSpPr>
        <p:grpSpPr>
          <a:xfrm>
            <a:off x="8641185" y="780282"/>
            <a:ext cx="290584" cy="256720"/>
            <a:chOff x="3659860" y="553674"/>
            <a:chExt cx="230842" cy="203957"/>
          </a:xfrm>
        </p:grpSpPr>
        <p:sp>
          <p:nvSpPr>
            <p:cNvPr id="1788" name="Google Shape;1788;p42"/>
            <p:cNvSpPr/>
            <p:nvPr/>
          </p:nvSpPr>
          <p:spPr>
            <a:xfrm>
              <a:off x="3659860" y="553674"/>
              <a:ext cx="230842" cy="203957"/>
            </a:xfrm>
            <a:custGeom>
              <a:rect b="b" l="l" r="r" t="t"/>
              <a:pathLst>
                <a:path extrusionOk="0" h="6524" w="7384">
                  <a:moveTo>
                    <a:pt x="3627" y="512"/>
                  </a:moveTo>
                  <a:cubicBezTo>
                    <a:pt x="4250" y="512"/>
                    <a:pt x="4882" y="721"/>
                    <a:pt x="5408" y="1148"/>
                  </a:cubicBezTo>
                  <a:cubicBezTo>
                    <a:pt x="6033" y="1655"/>
                    <a:pt x="6384" y="2372"/>
                    <a:pt x="6444" y="3106"/>
                  </a:cubicBezTo>
                  <a:cubicBezTo>
                    <a:pt x="4861" y="2491"/>
                    <a:pt x="3216" y="1903"/>
                    <a:pt x="1580" y="1436"/>
                  </a:cubicBezTo>
                  <a:cubicBezTo>
                    <a:pt x="2108" y="827"/>
                    <a:pt x="2861" y="512"/>
                    <a:pt x="3627" y="512"/>
                  </a:cubicBezTo>
                  <a:close/>
                  <a:moveTo>
                    <a:pt x="1383" y="1689"/>
                  </a:moveTo>
                  <a:cubicBezTo>
                    <a:pt x="3024" y="2361"/>
                    <a:pt x="4757" y="2934"/>
                    <a:pt x="6452" y="3445"/>
                  </a:cubicBezTo>
                  <a:cubicBezTo>
                    <a:pt x="6448" y="3540"/>
                    <a:pt x="6441" y="3637"/>
                    <a:pt x="6427" y="3731"/>
                  </a:cubicBezTo>
                  <a:cubicBezTo>
                    <a:pt x="6370" y="3858"/>
                    <a:pt x="6305" y="3979"/>
                    <a:pt x="6236" y="4096"/>
                  </a:cubicBezTo>
                  <a:cubicBezTo>
                    <a:pt x="4556" y="3451"/>
                    <a:pt x="2804" y="2839"/>
                    <a:pt x="1082" y="2293"/>
                  </a:cubicBezTo>
                  <a:cubicBezTo>
                    <a:pt x="1157" y="2081"/>
                    <a:pt x="1256" y="1878"/>
                    <a:pt x="1383" y="1689"/>
                  </a:cubicBezTo>
                  <a:close/>
                  <a:moveTo>
                    <a:pt x="1034" y="2583"/>
                  </a:moveTo>
                  <a:cubicBezTo>
                    <a:pt x="2614" y="3329"/>
                    <a:pt x="4390" y="3949"/>
                    <a:pt x="6074" y="4347"/>
                  </a:cubicBezTo>
                  <a:cubicBezTo>
                    <a:pt x="5590" y="5034"/>
                    <a:pt x="4890" y="5480"/>
                    <a:pt x="4009" y="5480"/>
                  </a:cubicBezTo>
                  <a:cubicBezTo>
                    <a:pt x="3779" y="5480"/>
                    <a:pt x="3536" y="5450"/>
                    <a:pt x="3281" y="5385"/>
                  </a:cubicBezTo>
                  <a:cubicBezTo>
                    <a:pt x="1956" y="5050"/>
                    <a:pt x="1151" y="3883"/>
                    <a:pt x="1034" y="2583"/>
                  </a:cubicBezTo>
                  <a:close/>
                  <a:moveTo>
                    <a:pt x="965" y="3633"/>
                  </a:moveTo>
                  <a:lnTo>
                    <a:pt x="965" y="3633"/>
                  </a:lnTo>
                  <a:cubicBezTo>
                    <a:pt x="1309" y="4630"/>
                    <a:pt x="2092" y="5435"/>
                    <a:pt x="3209" y="5703"/>
                  </a:cubicBezTo>
                  <a:cubicBezTo>
                    <a:pt x="3425" y="5754"/>
                    <a:pt x="3648" y="5779"/>
                    <a:pt x="3871" y="5779"/>
                  </a:cubicBezTo>
                  <a:cubicBezTo>
                    <a:pt x="4508" y="5779"/>
                    <a:pt x="5154" y="5579"/>
                    <a:pt x="5683" y="5224"/>
                  </a:cubicBezTo>
                  <a:lnTo>
                    <a:pt x="5683" y="5224"/>
                  </a:lnTo>
                  <a:cubicBezTo>
                    <a:pt x="5165" y="5745"/>
                    <a:pt x="4468" y="6013"/>
                    <a:pt x="3760" y="6013"/>
                  </a:cubicBezTo>
                  <a:cubicBezTo>
                    <a:pt x="3136" y="6013"/>
                    <a:pt x="2502" y="5804"/>
                    <a:pt x="1975" y="5377"/>
                  </a:cubicBezTo>
                  <a:cubicBezTo>
                    <a:pt x="1412" y="4919"/>
                    <a:pt x="1071" y="4292"/>
                    <a:pt x="965" y="3633"/>
                  </a:cubicBezTo>
                  <a:close/>
                  <a:moveTo>
                    <a:pt x="3624" y="1"/>
                  </a:moveTo>
                  <a:cubicBezTo>
                    <a:pt x="2682" y="1"/>
                    <a:pt x="1756" y="402"/>
                    <a:pt x="1125" y="1178"/>
                  </a:cubicBezTo>
                  <a:cubicBezTo>
                    <a:pt x="1" y="2563"/>
                    <a:pt x="237" y="4623"/>
                    <a:pt x="1652" y="5772"/>
                  </a:cubicBezTo>
                  <a:cubicBezTo>
                    <a:pt x="2274" y="6277"/>
                    <a:pt x="3021" y="6523"/>
                    <a:pt x="3758" y="6523"/>
                  </a:cubicBezTo>
                  <a:cubicBezTo>
                    <a:pt x="4700" y="6523"/>
                    <a:pt x="5626" y="6122"/>
                    <a:pt x="6256" y="5345"/>
                  </a:cubicBezTo>
                  <a:cubicBezTo>
                    <a:pt x="7383" y="3962"/>
                    <a:pt x="7146" y="1900"/>
                    <a:pt x="5730" y="752"/>
                  </a:cubicBezTo>
                  <a:cubicBezTo>
                    <a:pt x="5108" y="247"/>
                    <a:pt x="4361" y="1"/>
                    <a:pt x="36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9" name="Google Shape;1789;p42"/>
            <p:cNvSpPr/>
            <p:nvPr/>
          </p:nvSpPr>
          <p:spPr>
            <a:xfrm>
              <a:off x="3709254" y="569680"/>
              <a:ext cx="152061" cy="81032"/>
            </a:xfrm>
            <a:custGeom>
              <a:rect b="b" l="l" r="r" t="t"/>
              <a:pathLst>
                <a:path extrusionOk="0" h="2592" w="4864">
                  <a:moveTo>
                    <a:pt x="2046" y="0"/>
                  </a:moveTo>
                  <a:cubicBezTo>
                    <a:pt x="1281" y="0"/>
                    <a:pt x="528" y="314"/>
                    <a:pt x="0" y="923"/>
                  </a:cubicBezTo>
                  <a:cubicBezTo>
                    <a:pt x="1636" y="1390"/>
                    <a:pt x="3281" y="1977"/>
                    <a:pt x="4864" y="2592"/>
                  </a:cubicBezTo>
                  <a:cubicBezTo>
                    <a:pt x="4805" y="1860"/>
                    <a:pt x="4453" y="1142"/>
                    <a:pt x="3828" y="636"/>
                  </a:cubicBezTo>
                  <a:cubicBezTo>
                    <a:pt x="3302" y="209"/>
                    <a:pt x="2670" y="0"/>
                    <a:pt x="20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0" name="Google Shape;1790;p42"/>
            <p:cNvSpPr/>
            <p:nvPr/>
          </p:nvSpPr>
          <p:spPr>
            <a:xfrm>
              <a:off x="3693623" y="606444"/>
              <a:ext cx="167942" cy="75280"/>
            </a:xfrm>
            <a:custGeom>
              <a:rect b="b" l="l" r="r" t="t"/>
              <a:pathLst>
                <a:path extrusionOk="0" h="2408" w="5372">
                  <a:moveTo>
                    <a:pt x="302" y="1"/>
                  </a:moveTo>
                  <a:cubicBezTo>
                    <a:pt x="173" y="190"/>
                    <a:pt x="75" y="393"/>
                    <a:pt x="1" y="603"/>
                  </a:cubicBezTo>
                  <a:cubicBezTo>
                    <a:pt x="1723" y="1149"/>
                    <a:pt x="3473" y="1763"/>
                    <a:pt x="5155" y="2407"/>
                  </a:cubicBezTo>
                  <a:cubicBezTo>
                    <a:pt x="5223" y="2291"/>
                    <a:pt x="5289" y="2170"/>
                    <a:pt x="5346" y="2043"/>
                  </a:cubicBezTo>
                  <a:cubicBezTo>
                    <a:pt x="5361" y="1948"/>
                    <a:pt x="5367" y="1852"/>
                    <a:pt x="5371" y="1757"/>
                  </a:cubicBezTo>
                  <a:cubicBezTo>
                    <a:pt x="3676" y="1247"/>
                    <a:pt x="1943" y="674"/>
                    <a:pt x="3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1" name="Google Shape;1791;p42"/>
            <p:cNvSpPr/>
            <p:nvPr/>
          </p:nvSpPr>
          <p:spPr>
            <a:xfrm>
              <a:off x="3690028" y="667185"/>
              <a:ext cx="147496" cy="74436"/>
            </a:xfrm>
            <a:custGeom>
              <a:rect b="b" l="l" r="r" t="t"/>
              <a:pathLst>
                <a:path extrusionOk="0" h="2381" w="4718">
                  <a:moveTo>
                    <a:pt x="0" y="1"/>
                  </a:moveTo>
                  <a:lnTo>
                    <a:pt x="0" y="1"/>
                  </a:lnTo>
                  <a:cubicBezTo>
                    <a:pt x="106" y="659"/>
                    <a:pt x="447" y="1287"/>
                    <a:pt x="1010" y="1745"/>
                  </a:cubicBezTo>
                  <a:cubicBezTo>
                    <a:pt x="1537" y="2172"/>
                    <a:pt x="2170" y="2381"/>
                    <a:pt x="2794" y="2381"/>
                  </a:cubicBezTo>
                  <a:cubicBezTo>
                    <a:pt x="3503" y="2381"/>
                    <a:pt x="4200" y="2112"/>
                    <a:pt x="4718" y="1590"/>
                  </a:cubicBezTo>
                  <a:lnTo>
                    <a:pt x="4718" y="1590"/>
                  </a:lnTo>
                  <a:cubicBezTo>
                    <a:pt x="4190" y="1946"/>
                    <a:pt x="3544" y="2146"/>
                    <a:pt x="2907" y="2146"/>
                  </a:cubicBezTo>
                  <a:cubicBezTo>
                    <a:pt x="2683" y="2146"/>
                    <a:pt x="2460" y="2121"/>
                    <a:pt x="2244" y="2070"/>
                  </a:cubicBezTo>
                  <a:cubicBezTo>
                    <a:pt x="1126" y="1803"/>
                    <a:pt x="344" y="997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2" name="Google Shape;1792;p42"/>
            <p:cNvSpPr/>
            <p:nvPr/>
          </p:nvSpPr>
          <p:spPr>
            <a:xfrm>
              <a:off x="3692122" y="634423"/>
              <a:ext cx="157626" cy="90599"/>
            </a:xfrm>
            <a:custGeom>
              <a:rect b="b" l="l" r="r" t="t"/>
              <a:pathLst>
                <a:path extrusionOk="0" h="2898" w="5042">
                  <a:moveTo>
                    <a:pt x="1" y="0"/>
                  </a:moveTo>
                  <a:lnTo>
                    <a:pt x="1" y="0"/>
                  </a:lnTo>
                  <a:cubicBezTo>
                    <a:pt x="119" y="1300"/>
                    <a:pt x="924" y="2467"/>
                    <a:pt x="2247" y="2802"/>
                  </a:cubicBezTo>
                  <a:cubicBezTo>
                    <a:pt x="2502" y="2867"/>
                    <a:pt x="2745" y="2897"/>
                    <a:pt x="2976" y="2897"/>
                  </a:cubicBezTo>
                  <a:cubicBezTo>
                    <a:pt x="3858" y="2897"/>
                    <a:pt x="4558" y="2451"/>
                    <a:pt x="5041" y="1764"/>
                  </a:cubicBezTo>
                  <a:cubicBezTo>
                    <a:pt x="3356" y="1366"/>
                    <a:pt x="1582" y="746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93" name="Google Shape;1793;p42"/>
          <p:cNvGrpSpPr/>
          <p:nvPr/>
        </p:nvGrpSpPr>
        <p:grpSpPr>
          <a:xfrm>
            <a:off x="7784803" y="4543373"/>
            <a:ext cx="209896" cy="209803"/>
            <a:chOff x="3690028" y="2857398"/>
            <a:chExt cx="209896" cy="209803"/>
          </a:xfrm>
        </p:grpSpPr>
        <p:sp>
          <p:nvSpPr>
            <p:cNvPr id="1794" name="Google Shape;1794;p42"/>
            <p:cNvSpPr/>
            <p:nvPr/>
          </p:nvSpPr>
          <p:spPr>
            <a:xfrm>
              <a:off x="3704783" y="2873060"/>
              <a:ext cx="177446" cy="178134"/>
            </a:xfrm>
            <a:custGeom>
              <a:rect b="b" l="l" r="r" t="t"/>
              <a:pathLst>
                <a:path extrusionOk="0" h="5698" w="5676">
                  <a:moveTo>
                    <a:pt x="2610" y="1"/>
                  </a:moveTo>
                  <a:cubicBezTo>
                    <a:pt x="1948" y="372"/>
                    <a:pt x="1276" y="731"/>
                    <a:pt x="594" y="1062"/>
                  </a:cubicBezTo>
                  <a:cubicBezTo>
                    <a:pt x="709" y="1298"/>
                    <a:pt x="823" y="1537"/>
                    <a:pt x="937" y="1774"/>
                  </a:cubicBezTo>
                  <a:lnTo>
                    <a:pt x="1134" y="2183"/>
                  </a:lnTo>
                  <a:lnTo>
                    <a:pt x="780" y="2369"/>
                  </a:lnTo>
                  <a:cubicBezTo>
                    <a:pt x="520" y="2506"/>
                    <a:pt x="260" y="2646"/>
                    <a:pt x="1" y="2786"/>
                  </a:cubicBezTo>
                  <a:cubicBezTo>
                    <a:pt x="406" y="3575"/>
                    <a:pt x="803" y="4384"/>
                    <a:pt x="1166" y="5203"/>
                  </a:cubicBezTo>
                  <a:cubicBezTo>
                    <a:pt x="1427" y="5039"/>
                    <a:pt x="1688" y="4875"/>
                    <a:pt x="1952" y="4712"/>
                  </a:cubicBezTo>
                  <a:lnTo>
                    <a:pt x="2308" y="4492"/>
                  </a:lnTo>
                  <a:lnTo>
                    <a:pt x="2528" y="4880"/>
                  </a:lnTo>
                  <a:cubicBezTo>
                    <a:pt x="2684" y="5153"/>
                    <a:pt x="2842" y="5426"/>
                    <a:pt x="2996" y="5697"/>
                  </a:cubicBezTo>
                  <a:cubicBezTo>
                    <a:pt x="3633" y="5325"/>
                    <a:pt x="4264" y="4942"/>
                    <a:pt x="4888" y="4545"/>
                  </a:cubicBezTo>
                  <a:cubicBezTo>
                    <a:pt x="4740" y="4283"/>
                    <a:pt x="4593" y="4023"/>
                    <a:pt x="4452" y="3758"/>
                  </a:cubicBezTo>
                  <a:lnTo>
                    <a:pt x="4224" y="3333"/>
                  </a:lnTo>
                  <a:lnTo>
                    <a:pt x="4682" y="3067"/>
                  </a:lnTo>
                  <a:cubicBezTo>
                    <a:pt x="5012" y="2876"/>
                    <a:pt x="5343" y="2690"/>
                    <a:pt x="5675" y="2504"/>
                  </a:cubicBezTo>
                  <a:cubicBezTo>
                    <a:pt x="5327" y="1805"/>
                    <a:pt x="5005" y="1088"/>
                    <a:pt x="4690" y="375"/>
                  </a:cubicBezTo>
                  <a:cubicBezTo>
                    <a:pt x="4313" y="563"/>
                    <a:pt x="3936" y="754"/>
                    <a:pt x="3561" y="942"/>
                  </a:cubicBezTo>
                  <a:lnTo>
                    <a:pt x="3145" y="1152"/>
                  </a:lnTo>
                  <a:lnTo>
                    <a:pt x="2934" y="707"/>
                  </a:lnTo>
                  <a:cubicBezTo>
                    <a:pt x="2824" y="471"/>
                    <a:pt x="2717" y="235"/>
                    <a:pt x="261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5" name="Google Shape;1795;p42"/>
            <p:cNvSpPr/>
            <p:nvPr/>
          </p:nvSpPr>
          <p:spPr>
            <a:xfrm>
              <a:off x="3704752" y="2942398"/>
              <a:ext cx="152780" cy="108794"/>
            </a:xfrm>
            <a:custGeom>
              <a:rect b="b" l="l" r="r" t="t"/>
              <a:pathLst>
                <a:path extrusionOk="0" h="3480" w="4887">
                  <a:moveTo>
                    <a:pt x="1067" y="1"/>
                  </a:moveTo>
                  <a:lnTo>
                    <a:pt x="780" y="151"/>
                  </a:lnTo>
                  <a:cubicBezTo>
                    <a:pt x="520" y="288"/>
                    <a:pt x="260" y="428"/>
                    <a:pt x="1" y="568"/>
                  </a:cubicBezTo>
                  <a:cubicBezTo>
                    <a:pt x="406" y="1357"/>
                    <a:pt x="803" y="2166"/>
                    <a:pt x="1166" y="2985"/>
                  </a:cubicBezTo>
                  <a:cubicBezTo>
                    <a:pt x="1427" y="2821"/>
                    <a:pt x="1688" y="2657"/>
                    <a:pt x="1952" y="2494"/>
                  </a:cubicBezTo>
                  <a:lnTo>
                    <a:pt x="2308" y="2274"/>
                  </a:lnTo>
                  <a:lnTo>
                    <a:pt x="2528" y="2662"/>
                  </a:lnTo>
                  <a:cubicBezTo>
                    <a:pt x="2684" y="2935"/>
                    <a:pt x="2842" y="3208"/>
                    <a:pt x="2996" y="3479"/>
                  </a:cubicBezTo>
                  <a:cubicBezTo>
                    <a:pt x="3633" y="3107"/>
                    <a:pt x="4264" y="2724"/>
                    <a:pt x="4887" y="2327"/>
                  </a:cubicBezTo>
                  <a:cubicBezTo>
                    <a:pt x="4793" y="2159"/>
                    <a:pt x="4701" y="1989"/>
                    <a:pt x="4608" y="1821"/>
                  </a:cubicBezTo>
                  <a:cubicBezTo>
                    <a:pt x="4456" y="1848"/>
                    <a:pt x="4301" y="1861"/>
                    <a:pt x="4146" y="1861"/>
                  </a:cubicBezTo>
                  <a:cubicBezTo>
                    <a:pt x="3533" y="1861"/>
                    <a:pt x="2905" y="1659"/>
                    <a:pt x="2385" y="1347"/>
                  </a:cubicBezTo>
                  <a:cubicBezTo>
                    <a:pt x="1786" y="989"/>
                    <a:pt x="1372" y="532"/>
                    <a:pt x="106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6" name="Google Shape;1796;p42"/>
            <p:cNvSpPr/>
            <p:nvPr/>
          </p:nvSpPr>
          <p:spPr>
            <a:xfrm>
              <a:off x="3690028" y="2857398"/>
              <a:ext cx="209896" cy="209803"/>
            </a:xfrm>
            <a:custGeom>
              <a:rect b="b" l="l" r="r" t="t"/>
              <a:pathLst>
                <a:path extrusionOk="0" h="6711" w="6714">
                  <a:moveTo>
                    <a:pt x="3080" y="503"/>
                  </a:moveTo>
                  <a:cubicBezTo>
                    <a:pt x="3186" y="737"/>
                    <a:pt x="3294" y="973"/>
                    <a:pt x="3404" y="1209"/>
                  </a:cubicBezTo>
                  <a:lnTo>
                    <a:pt x="3615" y="1654"/>
                  </a:lnTo>
                  <a:lnTo>
                    <a:pt x="4031" y="1444"/>
                  </a:lnTo>
                  <a:cubicBezTo>
                    <a:pt x="4407" y="1256"/>
                    <a:pt x="4783" y="1065"/>
                    <a:pt x="5159" y="877"/>
                  </a:cubicBezTo>
                  <a:cubicBezTo>
                    <a:pt x="5473" y="1591"/>
                    <a:pt x="5797" y="2307"/>
                    <a:pt x="6145" y="3006"/>
                  </a:cubicBezTo>
                  <a:cubicBezTo>
                    <a:pt x="5815" y="3189"/>
                    <a:pt x="5484" y="3376"/>
                    <a:pt x="5154" y="3567"/>
                  </a:cubicBezTo>
                  <a:lnTo>
                    <a:pt x="4696" y="3833"/>
                  </a:lnTo>
                  <a:lnTo>
                    <a:pt x="4921" y="4260"/>
                  </a:lnTo>
                  <a:cubicBezTo>
                    <a:pt x="5063" y="4525"/>
                    <a:pt x="5210" y="4786"/>
                    <a:pt x="5357" y="5047"/>
                  </a:cubicBezTo>
                  <a:cubicBezTo>
                    <a:pt x="4733" y="5444"/>
                    <a:pt x="4102" y="5825"/>
                    <a:pt x="3466" y="6199"/>
                  </a:cubicBezTo>
                  <a:cubicBezTo>
                    <a:pt x="3311" y="5927"/>
                    <a:pt x="3154" y="5655"/>
                    <a:pt x="2997" y="5383"/>
                  </a:cubicBezTo>
                  <a:lnTo>
                    <a:pt x="2778" y="4994"/>
                  </a:lnTo>
                  <a:lnTo>
                    <a:pt x="2421" y="5214"/>
                  </a:lnTo>
                  <a:cubicBezTo>
                    <a:pt x="2158" y="5379"/>
                    <a:pt x="1898" y="5541"/>
                    <a:pt x="1635" y="5706"/>
                  </a:cubicBezTo>
                  <a:cubicBezTo>
                    <a:pt x="1273" y="4887"/>
                    <a:pt x="874" y="4077"/>
                    <a:pt x="470" y="3288"/>
                  </a:cubicBezTo>
                  <a:cubicBezTo>
                    <a:pt x="729" y="3148"/>
                    <a:pt x="989" y="3009"/>
                    <a:pt x="1249" y="2871"/>
                  </a:cubicBezTo>
                  <a:lnTo>
                    <a:pt x="1603" y="2685"/>
                  </a:lnTo>
                  <a:lnTo>
                    <a:pt x="1405" y="2276"/>
                  </a:lnTo>
                  <a:cubicBezTo>
                    <a:pt x="1293" y="2038"/>
                    <a:pt x="1179" y="1800"/>
                    <a:pt x="1064" y="1564"/>
                  </a:cubicBezTo>
                  <a:cubicBezTo>
                    <a:pt x="1746" y="1232"/>
                    <a:pt x="2419" y="873"/>
                    <a:pt x="3080" y="503"/>
                  </a:cubicBezTo>
                  <a:close/>
                  <a:moveTo>
                    <a:pt x="3220" y="0"/>
                  </a:moveTo>
                  <a:lnTo>
                    <a:pt x="2923" y="152"/>
                  </a:lnTo>
                  <a:cubicBezTo>
                    <a:pt x="2246" y="502"/>
                    <a:pt x="1571" y="867"/>
                    <a:pt x="916" y="1257"/>
                  </a:cubicBezTo>
                  <a:lnTo>
                    <a:pt x="608" y="1445"/>
                  </a:lnTo>
                  <a:lnTo>
                    <a:pt x="727" y="1723"/>
                  </a:lnTo>
                  <a:cubicBezTo>
                    <a:pt x="836" y="1975"/>
                    <a:pt x="947" y="2226"/>
                    <a:pt x="1063" y="2475"/>
                  </a:cubicBezTo>
                  <a:cubicBezTo>
                    <a:pt x="805" y="2629"/>
                    <a:pt x="548" y="2787"/>
                    <a:pt x="295" y="2947"/>
                  </a:cubicBezTo>
                  <a:lnTo>
                    <a:pt x="1" y="3134"/>
                  </a:lnTo>
                  <a:lnTo>
                    <a:pt x="136" y="3474"/>
                  </a:lnTo>
                  <a:cubicBezTo>
                    <a:pt x="468" y="4311"/>
                    <a:pt x="820" y="5155"/>
                    <a:pt x="1203" y="5977"/>
                  </a:cubicBezTo>
                  <a:lnTo>
                    <a:pt x="1363" y="6307"/>
                  </a:lnTo>
                  <a:lnTo>
                    <a:pt x="1790" y="6066"/>
                  </a:lnTo>
                  <a:cubicBezTo>
                    <a:pt x="2066" y="5910"/>
                    <a:pt x="2340" y="5756"/>
                    <a:pt x="2616" y="5600"/>
                  </a:cubicBezTo>
                  <a:cubicBezTo>
                    <a:pt x="2759" y="5881"/>
                    <a:pt x="2905" y="6162"/>
                    <a:pt x="3057" y="6440"/>
                  </a:cubicBezTo>
                  <a:lnTo>
                    <a:pt x="3207" y="6711"/>
                  </a:lnTo>
                  <a:lnTo>
                    <a:pt x="3633" y="6498"/>
                  </a:lnTo>
                  <a:cubicBezTo>
                    <a:pt x="4288" y="6160"/>
                    <a:pt x="4920" y="5780"/>
                    <a:pt x="5536" y="5373"/>
                  </a:cubicBezTo>
                  <a:lnTo>
                    <a:pt x="5900" y="5128"/>
                  </a:lnTo>
                  <a:lnTo>
                    <a:pt x="5746" y="4796"/>
                  </a:lnTo>
                  <a:cubicBezTo>
                    <a:pt x="5621" y="4527"/>
                    <a:pt x="5495" y="4260"/>
                    <a:pt x="5364" y="3993"/>
                  </a:cubicBezTo>
                  <a:cubicBezTo>
                    <a:pt x="5690" y="3793"/>
                    <a:pt x="6015" y="3592"/>
                    <a:pt x="6338" y="3387"/>
                  </a:cubicBezTo>
                  <a:lnTo>
                    <a:pt x="6714" y="3147"/>
                  </a:lnTo>
                  <a:lnTo>
                    <a:pt x="6546" y="2785"/>
                  </a:lnTo>
                  <a:cubicBezTo>
                    <a:pt x="6217" y="2084"/>
                    <a:pt x="5864" y="1390"/>
                    <a:pt x="5503" y="704"/>
                  </a:cubicBezTo>
                  <a:lnTo>
                    <a:pt x="5325" y="366"/>
                  </a:lnTo>
                  <a:lnTo>
                    <a:pt x="4996" y="496"/>
                  </a:lnTo>
                  <a:cubicBezTo>
                    <a:pt x="4595" y="659"/>
                    <a:pt x="4196" y="835"/>
                    <a:pt x="3800" y="1022"/>
                  </a:cubicBezTo>
                  <a:cubicBezTo>
                    <a:pt x="3669" y="786"/>
                    <a:pt x="3537" y="553"/>
                    <a:pt x="3404" y="320"/>
                  </a:cubicBezTo>
                  <a:lnTo>
                    <a:pt x="322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97" name="Google Shape;1797;p42"/>
          <p:cNvGrpSpPr/>
          <p:nvPr/>
        </p:nvGrpSpPr>
        <p:grpSpPr>
          <a:xfrm rot="1794622">
            <a:off x="119308" y="936853"/>
            <a:ext cx="133420" cy="237570"/>
            <a:chOff x="2157276" y="1521031"/>
            <a:chExt cx="173569" cy="309061"/>
          </a:xfrm>
        </p:grpSpPr>
        <p:sp>
          <p:nvSpPr>
            <p:cNvPr id="1798" name="Google Shape;1798;p42"/>
            <p:cNvSpPr/>
            <p:nvPr/>
          </p:nvSpPr>
          <p:spPr>
            <a:xfrm>
              <a:off x="2157276" y="1521031"/>
              <a:ext cx="173569" cy="309061"/>
            </a:xfrm>
            <a:custGeom>
              <a:rect b="b" l="l" r="r" t="t"/>
              <a:pathLst>
                <a:path extrusionOk="0" h="9886" w="5552">
                  <a:moveTo>
                    <a:pt x="2020" y="550"/>
                  </a:moveTo>
                  <a:cubicBezTo>
                    <a:pt x="2279" y="550"/>
                    <a:pt x="2535" y="623"/>
                    <a:pt x="2761" y="765"/>
                  </a:cubicBezTo>
                  <a:cubicBezTo>
                    <a:pt x="3081" y="964"/>
                    <a:pt x="3303" y="1274"/>
                    <a:pt x="3388" y="1637"/>
                  </a:cubicBezTo>
                  <a:lnTo>
                    <a:pt x="4010" y="4324"/>
                  </a:lnTo>
                  <a:cubicBezTo>
                    <a:pt x="3855" y="4291"/>
                    <a:pt x="3692" y="4276"/>
                    <a:pt x="3525" y="4276"/>
                  </a:cubicBezTo>
                  <a:cubicBezTo>
                    <a:pt x="2750" y="4276"/>
                    <a:pt x="1881" y="4603"/>
                    <a:pt x="1306" y="5089"/>
                  </a:cubicBezTo>
                  <a:lnTo>
                    <a:pt x="652" y="2270"/>
                  </a:lnTo>
                  <a:cubicBezTo>
                    <a:pt x="568" y="1908"/>
                    <a:pt x="632" y="1531"/>
                    <a:pt x="832" y="1213"/>
                  </a:cubicBezTo>
                  <a:cubicBezTo>
                    <a:pt x="1031" y="894"/>
                    <a:pt x="1340" y="671"/>
                    <a:pt x="1703" y="587"/>
                  </a:cubicBezTo>
                  <a:cubicBezTo>
                    <a:pt x="1808" y="562"/>
                    <a:pt x="1915" y="550"/>
                    <a:pt x="2020" y="550"/>
                  </a:cubicBezTo>
                  <a:close/>
                  <a:moveTo>
                    <a:pt x="4103" y="4726"/>
                  </a:moveTo>
                  <a:lnTo>
                    <a:pt x="4774" y="7615"/>
                  </a:lnTo>
                  <a:cubicBezTo>
                    <a:pt x="4948" y="8369"/>
                    <a:pt x="4477" y="9125"/>
                    <a:pt x="3723" y="9299"/>
                  </a:cubicBezTo>
                  <a:cubicBezTo>
                    <a:pt x="3618" y="9323"/>
                    <a:pt x="3512" y="9335"/>
                    <a:pt x="3407" y="9335"/>
                  </a:cubicBezTo>
                  <a:cubicBezTo>
                    <a:pt x="3147" y="9335"/>
                    <a:pt x="2892" y="9262"/>
                    <a:pt x="2665" y="9121"/>
                  </a:cubicBezTo>
                  <a:cubicBezTo>
                    <a:pt x="2346" y="8922"/>
                    <a:pt x="2124" y="8611"/>
                    <a:pt x="2039" y="8249"/>
                  </a:cubicBezTo>
                  <a:lnTo>
                    <a:pt x="1391" y="5454"/>
                  </a:lnTo>
                  <a:cubicBezTo>
                    <a:pt x="1773" y="5212"/>
                    <a:pt x="2140" y="4978"/>
                    <a:pt x="2595" y="4845"/>
                  </a:cubicBezTo>
                  <a:cubicBezTo>
                    <a:pt x="3111" y="4695"/>
                    <a:pt x="3593" y="4742"/>
                    <a:pt x="4103" y="4726"/>
                  </a:cubicBezTo>
                  <a:close/>
                  <a:moveTo>
                    <a:pt x="2022" y="1"/>
                  </a:moveTo>
                  <a:cubicBezTo>
                    <a:pt x="1876" y="1"/>
                    <a:pt x="1728" y="17"/>
                    <a:pt x="1579" y="52"/>
                  </a:cubicBezTo>
                  <a:cubicBezTo>
                    <a:pt x="1073" y="169"/>
                    <a:pt x="642" y="479"/>
                    <a:pt x="365" y="922"/>
                  </a:cubicBezTo>
                  <a:cubicBezTo>
                    <a:pt x="88" y="1367"/>
                    <a:pt x="1" y="1889"/>
                    <a:pt x="119" y="2395"/>
                  </a:cubicBezTo>
                  <a:lnTo>
                    <a:pt x="1503" y="8374"/>
                  </a:lnTo>
                  <a:cubicBezTo>
                    <a:pt x="1620" y="8880"/>
                    <a:pt x="1930" y="9312"/>
                    <a:pt x="2374" y="9588"/>
                  </a:cubicBezTo>
                  <a:cubicBezTo>
                    <a:pt x="2688" y="9785"/>
                    <a:pt x="3045" y="9886"/>
                    <a:pt x="3406" y="9886"/>
                  </a:cubicBezTo>
                  <a:cubicBezTo>
                    <a:pt x="3552" y="9886"/>
                    <a:pt x="3701" y="9869"/>
                    <a:pt x="3847" y="9835"/>
                  </a:cubicBezTo>
                  <a:cubicBezTo>
                    <a:pt x="4896" y="9590"/>
                    <a:pt x="5552" y="8541"/>
                    <a:pt x="5309" y="7490"/>
                  </a:cubicBezTo>
                  <a:lnTo>
                    <a:pt x="3924" y="1513"/>
                  </a:lnTo>
                  <a:cubicBezTo>
                    <a:pt x="3715" y="612"/>
                    <a:pt x="2910" y="1"/>
                    <a:pt x="20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9" name="Google Shape;1799;p42"/>
            <p:cNvSpPr/>
            <p:nvPr/>
          </p:nvSpPr>
          <p:spPr>
            <a:xfrm>
              <a:off x="2185724" y="1563202"/>
              <a:ext cx="21759" cy="19977"/>
            </a:xfrm>
            <a:custGeom>
              <a:rect b="b" l="l" r="r" t="t"/>
              <a:pathLst>
                <a:path extrusionOk="0" h="639" w="696">
                  <a:moveTo>
                    <a:pt x="314" y="155"/>
                  </a:moveTo>
                  <a:cubicBezTo>
                    <a:pt x="373" y="155"/>
                    <a:pt x="430" y="171"/>
                    <a:pt x="466" y="222"/>
                  </a:cubicBezTo>
                  <a:cubicBezTo>
                    <a:pt x="522" y="297"/>
                    <a:pt x="492" y="425"/>
                    <a:pt x="411" y="471"/>
                  </a:cubicBezTo>
                  <a:cubicBezTo>
                    <a:pt x="390" y="482"/>
                    <a:pt x="365" y="488"/>
                    <a:pt x="340" y="488"/>
                  </a:cubicBezTo>
                  <a:cubicBezTo>
                    <a:pt x="269" y="488"/>
                    <a:pt x="195" y="443"/>
                    <a:pt x="177" y="375"/>
                  </a:cubicBezTo>
                  <a:cubicBezTo>
                    <a:pt x="151" y="276"/>
                    <a:pt x="232" y="195"/>
                    <a:pt x="313" y="156"/>
                  </a:cubicBezTo>
                  <a:cubicBezTo>
                    <a:pt x="313" y="156"/>
                    <a:pt x="313" y="155"/>
                    <a:pt x="314" y="155"/>
                  </a:cubicBezTo>
                  <a:close/>
                  <a:moveTo>
                    <a:pt x="321" y="0"/>
                  </a:moveTo>
                  <a:cubicBezTo>
                    <a:pt x="251" y="0"/>
                    <a:pt x="182" y="24"/>
                    <a:pt x="129" y="77"/>
                  </a:cubicBezTo>
                  <a:cubicBezTo>
                    <a:pt x="118" y="88"/>
                    <a:pt x="115" y="103"/>
                    <a:pt x="115" y="117"/>
                  </a:cubicBezTo>
                  <a:cubicBezTo>
                    <a:pt x="37" y="193"/>
                    <a:pt x="1" y="316"/>
                    <a:pt x="33" y="425"/>
                  </a:cubicBezTo>
                  <a:cubicBezTo>
                    <a:pt x="73" y="556"/>
                    <a:pt x="208" y="639"/>
                    <a:pt x="342" y="639"/>
                  </a:cubicBezTo>
                  <a:cubicBezTo>
                    <a:pt x="385" y="639"/>
                    <a:pt x="428" y="630"/>
                    <a:pt x="467" y="612"/>
                  </a:cubicBezTo>
                  <a:cubicBezTo>
                    <a:pt x="630" y="536"/>
                    <a:pt x="695" y="320"/>
                    <a:pt x="608" y="164"/>
                  </a:cubicBezTo>
                  <a:cubicBezTo>
                    <a:pt x="551" y="62"/>
                    <a:pt x="435" y="0"/>
                    <a:pt x="3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0" name="Google Shape;1800;p42"/>
            <p:cNvSpPr/>
            <p:nvPr/>
          </p:nvSpPr>
          <p:spPr>
            <a:xfrm>
              <a:off x="2187818" y="1592995"/>
              <a:ext cx="17382" cy="27323"/>
            </a:xfrm>
            <a:custGeom>
              <a:rect b="b" l="l" r="r" t="t"/>
              <a:pathLst>
                <a:path extrusionOk="0" h="874" w="556">
                  <a:moveTo>
                    <a:pt x="239" y="159"/>
                  </a:moveTo>
                  <a:cubicBezTo>
                    <a:pt x="261" y="159"/>
                    <a:pt x="285" y="168"/>
                    <a:pt x="307" y="189"/>
                  </a:cubicBezTo>
                  <a:cubicBezTo>
                    <a:pt x="356" y="233"/>
                    <a:pt x="363" y="315"/>
                    <a:pt x="363" y="374"/>
                  </a:cubicBezTo>
                  <a:cubicBezTo>
                    <a:pt x="362" y="455"/>
                    <a:pt x="349" y="644"/>
                    <a:pt x="274" y="689"/>
                  </a:cubicBezTo>
                  <a:cubicBezTo>
                    <a:pt x="261" y="709"/>
                    <a:pt x="247" y="719"/>
                    <a:pt x="234" y="719"/>
                  </a:cubicBezTo>
                  <a:cubicBezTo>
                    <a:pt x="215" y="719"/>
                    <a:pt x="196" y="698"/>
                    <a:pt x="179" y="656"/>
                  </a:cubicBezTo>
                  <a:lnTo>
                    <a:pt x="170" y="617"/>
                  </a:lnTo>
                  <a:cubicBezTo>
                    <a:pt x="157" y="567"/>
                    <a:pt x="158" y="494"/>
                    <a:pt x="155" y="441"/>
                  </a:cubicBezTo>
                  <a:cubicBezTo>
                    <a:pt x="150" y="364"/>
                    <a:pt x="157" y="288"/>
                    <a:pt x="158" y="212"/>
                  </a:cubicBezTo>
                  <a:cubicBezTo>
                    <a:pt x="176" y="180"/>
                    <a:pt x="206" y="159"/>
                    <a:pt x="239" y="159"/>
                  </a:cubicBezTo>
                  <a:close/>
                  <a:moveTo>
                    <a:pt x="235" y="1"/>
                  </a:moveTo>
                  <a:cubicBezTo>
                    <a:pt x="113" y="1"/>
                    <a:pt x="1" y="96"/>
                    <a:pt x="27" y="232"/>
                  </a:cubicBezTo>
                  <a:cubicBezTo>
                    <a:pt x="9" y="333"/>
                    <a:pt x="9" y="439"/>
                    <a:pt x="17" y="540"/>
                  </a:cubicBezTo>
                  <a:cubicBezTo>
                    <a:pt x="24" y="633"/>
                    <a:pt x="29" y="743"/>
                    <a:pt x="97" y="814"/>
                  </a:cubicBezTo>
                  <a:cubicBezTo>
                    <a:pt x="139" y="856"/>
                    <a:pt x="182" y="874"/>
                    <a:pt x="225" y="874"/>
                  </a:cubicBezTo>
                  <a:cubicBezTo>
                    <a:pt x="344" y="874"/>
                    <a:pt x="455" y="736"/>
                    <a:pt x="483" y="618"/>
                  </a:cubicBezTo>
                  <a:cubicBezTo>
                    <a:pt x="528" y="421"/>
                    <a:pt x="556" y="135"/>
                    <a:pt x="340" y="26"/>
                  </a:cubicBezTo>
                  <a:cubicBezTo>
                    <a:pt x="306" y="9"/>
                    <a:pt x="270" y="1"/>
                    <a:pt x="2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1" name="Google Shape;1801;p42"/>
            <p:cNvSpPr/>
            <p:nvPr/>
          </p:nvSpPr>
          <p:spPr>
            <a:xfrm>
              <a:off x="2262064" y="1699315"/>
              <a:ext cx="15225" cy="5752"/>
            </a:xfrm>
            <a:custGeom>
              <a:rect b="b" l="l" r="r" t="t"/>
              <a:pathLst>
                <a:path extrusionOk="0" h="184" w="487">
                  <a:moveTo>
                    <a:pt x="381" y="1"/>
                  </a:moveTo>
                  <a:cubicBezTo>
                    <a:pt x="284" y="1"/>
                    <a:pt x="188" y="20"/>
                    <a:pt x="91" y="37"/>
                  </a:cubicBezTo>
                  <a:cubicBezTo>
                    <a:pt x="0" y="52"/>
                    <a:pt x="33" y="184"/>
                    <a:pt x="118" y="184"/>
                  </a:cubicBezTo>
                  <a:cubicBezTo>
                    <a:pt x="122" y="184"/>
                    <a:pt x="127" y="183"/>
                    <a:pt x="132" y="182"/>
                  </a:cubicBezTo>
                  <a:cubicBezTo>
                    <a:pt x="232" y="167"/>
                    <a:pt x="330" y="154"/>
                    <a:pt x="424" y="119"/>
                  </a:cubicBezTo>
                  <a:cubicBezTo>
                    <a:pt x="487" y="96"/>
                    <a:pt x="479" y="3"/>
                    <a:pt x="409" y="1"/>
                  </a:cubicBezTo>
                  <a:cubicBezTo>
                    <a:pt x="399" y="1"/>
                    <a:pt x="390" y="1"/>
                    <a:pt x="3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2" name="Google Shape;1802;p42"/>
            <p:cNvSpPr/>
            <p:nvPr/>
          </p:nvSpPr>
          <p:spPr>
            <a:xfrm>
              <a:off x="2270442" y="1709600"/>
              <a:ext cx="8597" cy="4783"/>
            </a:xfrm>
            <a:custGeom>
              <a:rect b="b" l="l" r="r" t="t"/>
              <a:pathLst>
                <a:path extrusionOk="0" h="153" w="275">
                  <a:moveTo>
                    <a:pt x="183" y="1"/>
                  </a:moveTo>
                  <a:cubicBezTo>
                    <a:pt x="179" y="1"/>
                    <a:pt x="176" y="1"/>
                    <a:pt x="172" y="1"/>
                  </a:cubicBezTo>
                  <a:cubicBezTo>
                    <a:pt x="141" y="7"/>
                    <a:pt x="109" y="11"/>
                    <a:pt x="78" y="16"/>
                  </a:cubicBezTo>
                  <a:cubicBezTo>
                    <a:pt x="1" y="27"/>
                    <a:pt x="25" y="152"/>
                    <a:pt x="93" y="152"/>
                  </a:cubicBezTo>
                  <a:cubicBezTo>
                    <a:pt x="100" y="152"/>
                    <a:pt x="107" y="151"/>
                    <a:pt x="115" y="148"/>
                  </a:cubicBezTo>
                  <a:lnTo>
                    <a:pt x="205" y="117"/>
                  </a:lnTo>
                  <a:cubicBezTo>
                    <a:pt x="275" y="92"/>
                    <a:pt x="250" y="1"/>
                    <a:pt x="1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3" name="Google Shape;1803;p42"/>
            <p:cNvSpPr/>
            <p:nvPr/>
          </p:nvSpPr>
          <p:spPr>
            <a:xfrm>
              <a:off x="2175063" y="1538224"/>
              <a:ext cx="107668" cy="141900"/>
            </a:xfrm>
            <a:custGeom>
              <a:rect b="b" l="l" r="r" t="t"/>
              <a:pathLst>
                <a:path extrusionOk="0" h="4539" w="3444">
                  <a:moveTo>
                    <a:pt x="663" y="800"/>
                  </a:moveTo>
                  <a:cubicBezTo>
                    <a:pt x="776" y="800"/>
                    <a:pt x="892" y="861"/>
                    <a:pt x="950" y="965"/>
                  </a:cubicBezTo>
                  <a:cubicBezTo>
                    <a:pt x="1036" y="1119"/>
                    <a:pt x="971" y="1335"/>
                    <a:pt x="809" y="1412"/>
                  </a:cubicBezTo>
                  <a:cubicBezTo>
                    <a:pt x="769" y="1431"/>
                    <a:pt x="726" y="1440"/>
                    <a:pt x="682" y="1440"/>
                  </a:cubicBezTo>
                  <a:cubicBezTo>
                    <a:pt x="548" y="1440"/>
                    <a:pt x="413" y="1357"/>
                    <a:pt x="374" y="1225"/>
                  </a:cubicBezTo>
                  <a:cubicBezTo>
                    <a:pt x="342" y="1117"/>
                    <a:pt x="376" y="994"/>
                    <a:pt x="456" y="917"/>
                  </a:cubicBezTo>
                  <a:cubicBezTo>
                    <a:pt x="456" y="902"/>
                    <a:pt x="461" y="887"/>
                    <a:pt x="471" y="877"/>
                  </a:cubicBezTo>
                  <a:cubicBezTo>
                    <a:pt x="524" y="824"/>
                    <a:pt x="593" y="800"/>
                    <a:pt x="663" y="800"/>
                  </a:cubicBezTo>
                  <a:close/>
                  <a:moveTo>
                    <a:pt x="642" y="1753"/>
                  </a:moveTo>
                  <a:cubicBezTo>
                    <a:pt x="677" y="1753"/>
                    <a:pt x="713" y="1761"/>
                    <a:pt x="747" y="1778"/>
                  </a:cubicBezTo>
                  <a:cubicBezTo>
                    <a:pt x="964" y="1887"/>
                    <a:pt x="936" y="2173"/>
                    <a:pt x="890" y="2370"/>
                  </a:cubicBezTo>
                  <a:cubicBezTo>
                    <a:pt x="862" y="2488"/>
                    <a:pt x="751" y="2626"/>
                    <a:pt x="632" y="2626"/>
                  </a:cubicBezTo>
                  <a:cubicBezTo>
                    <a:pt x="589" y="2626"/>
                    <a:pt x="546" y="2608"/>
                    <a:pt x="504" y="2566"/>
                  </a:cubicBezTo>
                  <a:cubicBezTo>
                    <a:pt x="436" y="2495"/>
                    <a:pt x="431" y="2385"/>
                    <a:pt x="424" y="2292"/>
                  </a:cubicBezTo>
                  <a:cubicBezTo>
                    <a:pt x="416" y="2191"/>
                    <a:pt x="416" y="2085"/>
                    <a:pt x="432" y="1984"/>
                  </a:cubicBezTo>
                  <a:cubicBezTo>
                    <a:pt x="407" y="1848"/>
                    <a:pt x="520" y="1753"/>
                    <a:pt x="642" y="1753"/>
                  </a:cubicBezTo>
                  <a:close/>
                  <a:moveTo>
                    <a:pt x="1452" y="0"/>
                  </a:moveTo>
                  <a:cubicBezTo>
                    <a:pt x="1347" y="0"/>
                    <a:pt x="1242" y="12"/>
                    <a:pt x="1135" y="37"/>
                  </a:cubicBezTo>
                  <a:cubicBezTo>
                    <a:pt x="773" y="121"/>
                    <a:pt x="463" y="343"/>
                    <a:pt x="264" y="663"/>
                  </a:cubicBezTo>
                  <a:cubicBezTo>
                    <a:pt x="64" y="981"/>
                    <a:pt x="0" y="1358"/>
                    <a:pt x="86" y="1720"/>
                  </a:cubicBezTo>
                  <a:lnTo>
                    <a:pt x="739" y="4539"/>
                  </a:lnTo>
                  <a:cubicBezTo>
                    <a:pt x="1315" y="4053"/>
                    <a:pt x="2185" y="3726"/>
                    <a:pt x="2959" y="3726"/>
                  </a:cubicBezTo>
                  <a:cubicBezTo>
                    <a:pt x="3126" y="3726"/>
                    <a:pt x="3289" y="3741"/>
                    <a:pt x="3444" y="3774"/>
                  </a:cubicBezTo>
                  <a:lnTo>
                    <a:pt x="2821" y="1087"/>
                  </a:lnTo>
                  <a:cubicBezTo>
                    <a:pt x="2736" y="724"/>
                    <a:pt x="2513" y="414"/>
                    <a:pt x="2194" y="215"/>
                  </a:cubicBezTo>
                  <a:cubicBezTo>
                    <a:pt x="1967" y="73"/>
                    <a:pt x="1711" y="0"/>
                    <a:pt x="145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4" name="Google Shape;1804;p42"/>
            <p:cNvSpPr/>
            <p:nvPr/>
          </p:nvSpPr>
          <p:spPr>
            <a:xfrm>
              <a:off x="2221768" y="1538287"/>
              <a:ext cx="60899" cy="117922"/>
            </a:xfrm>
            <a:custGeom>
              <a:rect b="b" l="l" r="r" t="t"/>
              <a:pathLst>
                <a:path extrusionOk="0" h="3772" w="1948">
                  <a:moveTo>
                    <a:pt x="1" y="0"/>
                  </a:moveTo>
                  <a:cubicBezTo>
                    <a:pt x="226" y="193"/>
                    <a:pt x="334" y="546"/>
                    <a:pt x="398" y="815"/>
                  </a:cubicBezTo>
                  <a:cubicBezTo>
                    <a:pt x="627" y="1791"/>
                    <a:pt x="802" y="2778"/>
                    <a:pt x="987" y="3763"/>
                  </a:cubicBezTo>
                  <a:cubicBezTo>
                    <a:pt x="1149" y="3738"/>
                    <a:pt x="1310" y="3725"/>
                    <a:pt x="1467" y="3725"/>
                  </a:cubicBezTo>
                  <a:cubicBezTo>
                    <a:pt x="1633" y="3725"/>
                    <a:pt x="1795" y="3740"/>
                    <a:pt x="1948" y="3772"/>
                  </a:cubicBezTo>
                  <a:lnTo>
                    <a:pt x="1326" y="1085"/>
                  </a:lnTo>
                  <a:cubicBezTo>
                    <a:pt x="1242" y="722"/>
                    <a:pt x="1020" y="412"/>
                    <a:pt x="700" y="213"/>
                  </a:cubicBezTo>
                  <a:cubicBezTo>
                    <a:pt x="485" y="79"/>
                    <a:pt x="245" y="9"/>
                    <a:pt x="1" y="0"/>
                  </a:cubicBezTo>
                  <a:close/>
                </a:path>
              </a:pathLst>
            </a:custGeom>
            <a:solidFill>
              <a:srgbClr val="000000">
                <a:alpha val="161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5" name="Google Shape;1805;p42"/>
            <p:cNvSpPr/>
            <p:nvPr/>
          </p:nvSpPr>
          <p:spPr>
            <a:xfrm>
              <a:off x="2192507" y="1597965"/>
              <a:ext cx="6721" cy="17507"/>
            </a:xfrm>
            <a:custGeom>
              <a:rect b="b" l="l" r="r" t="t"/>
              <a:pathLst>
                <a:path extrusionOk="0" h="560" w="215">
                  <a:moveTo>
                    <a:pt x="89" y="0"/>
                  </a:moveTo>
                  <a:cubicBezTo>
                    <a:pt x="56" y="0"/>
                    <a:pt x="26" y="21"/>
                    <a:pt x="8" y="53"/>
                  </a:cubicBezTo>
                  <a:cubicBezTo>
                    <a:pt x="5" y="130"/>
                    <a:pt x="0" y="205"/>
                    <a:pt x="5" y="282"/>
                  </a:cubicBezTo>
                  <a:cubicBezTo>
                    <a:pt x="8" y="335"/>
                    <a:pt x="7" y="408"/>
                    <a:pt x="20" y="458"/>
                  </a:cubicBezTo>
                  <a:lnTo>
                    <a:pt x="29" y="497"/>
                  </a:lnTo>
                  <a:cubicBezTo>
                    <a:pt x="47" y="539"/>
                    <a:pt x="66" y="559"/>
                    <a:pt x="85" y="559"/>
                  </a:cubicBezTo>
                  <a:cubicBezTo>
                    <a:pt x="98" y="559"/>
                    <a:pt x="111" y="549"/>
                    <a:pt x="124" y="530"/>
                  </a:cubicBezTo>
                  <a:cubicBezTo>
                    <a:pt x="198" y="485"/>
                    <a:pt x="212" y="296"/>
                    <a:pt x="213" y="218"/>
                  </a:cubicBezTo>
                  <a:cubicBezTo>
                    <a:pt x="215" y="157"/>
                    <a:pt x="207" y="75"/>
                    <a:pt x="157" y="31"/>
                  </a:cubicBezTo>
                  <a:cubicBezTo>
                    <a:pt x="134" y="10"/>
                    <a:pt x="111" y="0"/>
                    <a:pt x="89" y="0"/>
                  </a:cubicBezTo>
                  <a:close/>
                </a:path>
              </a:pathLst>
            </a:custGeom>
            <a:solidFill>
              <a:srgbClr val="F4EA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6" name="Google Shape;1806;p42"/>
            <p:cNvSpPr/>
            <p:nvPr/>
          </p:nvSpPr>
          <p:spPr>
            <a:xfrm>
              <a:off x="2190413" y="1568017"/>
              <a:ext cx="11630" cy="10410"/>
            </a:xfrm>
            <a:custGeom>
              <a:rect b="b" l="l" r="r" t="t"/>
              <a:pathLst>
                <a:path extrusionOk="0" h="333" w="372">
                  <a:moveTo>
                    <a:pt x="164" y="0"/>
                  </a:moveTo>
                  <a:cubicBezTo>
                    <a:pt x="82" y="41"/>
                    <a:pt x="1" y="121"/>
                    <a:pt x="27" y="220"/>
                  </a:cubicBezTo>
                  <a:cubicBezTo>
                    <a:pt x="44" y="289"/>
                    <a:pt x="118" y="332"/>
                    <a:pt x="189" y="332"/>
                  </a:cubicBezTo>
                  <a:cubicBezTo>
                    <a:pt x="214" y="332"/>
                    <a:pt x="239" y="327"/>
                    <a:pt x="261" y="314"/>
                  </a:cubicBezTo>
                  <a:cubicBezTo>
                    <a:pt x="342" y="271"/>
                    <a:pt x="372" y="143"/>
                    <a:pt x="316" y="67"/>
                  </a:cubicBezTo>
                  <a:cubicBezTo>
                    <a:pt x="280" y="16"/>
                    <a:pt x="223" y="0"/>
                    <a:pt x="164" y="0"/>
                  </a:cubicBezTo>
                  <a:close/>
                </a:path>
              </a:pathLst>
            </a:custGeom>
            <a:solidFill>
              <a:srgbClr val="F4EA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7" name="Google Shape;1807;p42"/>
            <p:cNvSpPr/>
            <p:nvPr/>
          </p:nvSpPr>
          <p:spPr>
            <a:xfrm>
              <a:off x="2200729" y="1667710"/>
              <a:ext cx="111294" cy="145121"/>
            </a:xfrm>
            <a:custGeom>
              <a:rect b="b" l="l" r="r" t="t"/>
              <a:pathLst>
                <a:path extrusionOk="0" h="4642" w="3560">
                  <a:moveTo>
                    <a:pt x="2344" y="1011"/>
                  </a:moveTo>
                  <a:cubicBezTo>
                    <a:pt x="2353" y="1011"/>
                    <a:pt x="2362" y="1011"/>
                    <a:pt x="2371" y="1011"/>
                  </a:cubicBezTo>
                  <a:cubicBezTo>
                    <a:pt x="2441" y="1013"/>
                    <a:pt x="2451" y="1106"/>
                    <a:pt x="2386" y="1129"/>
                  </a:cubicBezTo>
                  <a:cubicBezTo>
                    <a:pt x="2292" y="1164"/>
                    <a:pt x="2193" y="1176"/>
                    <a:pt x="2094" y="1191"/>
                  </a:cubicBezTo>
                  <a:cubicBezTo>
                    <a:pt x="2089" y="1192"/>
                    <a:pt x="2084" y="1193"/>
                    <a:pt x="2080" y="1193"/>
                  </a:cubicBezTo>
                  <a:cubicBezTo>
                    <a:pt x="1995" y="1193"/>
                    <a:pt x="1962" y="1060"/>
                    <a:pt x="2053" y="1046"/>
                  </a:cubicBezTo>
                  <a:cubicBezTo>
                    <a:pt x="2150" y="1030"/>
                    <a:pt x="2246" y="1011"/>
                    <a:pt x="2344" y="1011"/>
                  </a:cubicBezTo>
                  <a:close/>
                  <a:moveTo>
                    <a:pt x="2412" y="1341"/>
                  </a:moveTo>
                  <a:cubicBezTo>
                    <a:pt x="2480" y="1341"/>
                    <a:pt x="2504" y="1432"/>
                    <a:pt x="2433" y="1457"/>
                  </a:cubicBezTo>
                  <a:lnTo>
                    <a:pt x="2344" y="1488"/>
                  </a:lnTo>
                  <a:cubicBezTo>
                    <a:pt x="2336" y="1491"/>
                    <a:pt x="2329" y="1492"/>
                    <a:pt x="2322" y="1492"/>
                  </a:cubicBezTo>
                  <a:cubicBezTo>
                    <a:pt x="2253" y="1492"/>
                    <a:pt x="2230" y="1367"/>
                    <a:pt x="2307" y="1356"/>
                  </a:cubicBezTo>
                  <a:cubicBezTo>
                    <a:pt x="2338" y="1351"/>
                    <a:pt x="2370" y="1347"/>
                    <a:pt x="2401" y="1341"/>
                  </a:cubicBezTo>
                  <a:cubicBezTo>
                    <a:pt x="2405" y="1341"/>
                    <a:pt x="2408" y="1341"/>
                    <a:pt x="2412" y="1341"/>
                  </a:cubicBezTo>
                  <a:close/>
                  <a:moveTo>
                    <a:pt x="2713" y="32"/>
                  </a:moveTo>
                  <a:cubicBezTo>
                    <a:pt x="2203" y="47"/>
                    <a:pt x="1722" y="0"/>
                    <a:pt x="1205" y="151"/>
                  </a:cubicBezTo>
                  <a:cubicBezTo>
                    <a:pt x="750" y="285"/>
                    <a:pt x="382" y="520"/>
                    <a:pt x="1" y="761"/>
                  </a:cubicBezTo>
                  <a:lnTo>
                    <a:pt x="650" y="3555"/>
                  </a:lnTo>
                  <a:cubicBezTo>
                    <a:pt x="734" y="3918"/>
                    <a:pt x="955" y="4228"/>
                    <a:pt x="1275" y="4427"/>
                  </a:cubicBezTo>
                  <a:cubicBezTo>
                    <a:pt x="1502" y="4569"/>
                    <a:pt x="1758" y="4641"/>
                    <a:pt x="2017" y="4641"/>
                  </a:cubicBezTo>
                  <a:cubicBezTo>
                    <a:pt x="2123" y="4641"/>
                    <a:pt x="2228" y="4630"/>
                    <a:pt x="2333" y="4606"/>
                  </a:cubicBezTo>
                  <a:cubicBezTo>
                    <a:pt x="3087" y="4431"/>
                    <a:pt x="3560" y="3675"/>
                    <a:pt x="3384" y="2921"/>
                  </a:cubicBezTo>
                  <a:lnTo>
                    <a:pt x="2713" y="3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8" name="Google Shape;1808;p42"/>
            <p:cNvSpPr/>
            <p:nvPr/>
          </p:nvSpPr>
          <p:spPr>
            <a:xfrm>
              <a:off x="2255437" y="1668585"/>
              <a:ext cx="55647" cy="139024"/>
            </a:xfrm>
            <a:custGeom>
              <a:rect b="b" l="l" r="r" t="t"/>
              <a:pathLst>
                <a:path extrusionOk="0" h="4447" w="1780">
                  <a:moveTo>
                    <a:pt x="662" y="1313"/>
                  </a:moveTo>
                  <a:cubicBezTo>
                    <a:pt x="730" y="1313"/>
                    <a:pt x="754" y="1404"/>
                    <a:pt x="683" y="1429"/>
                  </a:cubicBezTo>
                  <a:lnTo>
                    <a:pt x="594" y="1460"/>
                  </a:lnTo>
                  <a:cubicBezTo>
                    <a:pt x="586" y="1463"/>
                    <a:pt x="579" y="1464"/>
                    <a:pt x="572" y="1464"/>
                  </a:cubicBezTo>
                  <a:cubicBezTo>
                    <a:pt x="503" y="1464"/>
                    <a:pt x="480" y="1339"/>
                    <a:pt x="557" y="1328"/>
                  </a:cubicBezTo>
                  <a:lnTo>
                    <a:pt x="651" y="1313"/>
                  </a:lnTo>
                  <a:cubicBezTo>
                    <a:pt x="655" y="1313"/>
                    <a:pt x="658" y="1313"/>
                    <a:pt x="662" y="1313"/>
                  </a:cubicBezTo>
                  <a:close/>
                  <a:moveTo>
                    <a:pt x="963" y="6"/>
                  </a:moveTo>
                  <a:cubicBezTo>
                    <a:pt x="636" y="16"/>
                    <a:pt x="321" y="0"/>
                    <a:pt x="0" y="27"/>
                  </a:cubicBezTo>
                  <a:cubicBezTo>
                    <a:pt x="77" y="303"/>
                    <a:pt x="188" y="643"/>
                    <a:pt x="308" y="1018"/>
                  </a:cubicBezTo>
                  <a:cubicBezTo>
                    <a:pt x="403" y="1002"/>
                    <a:pt x="497" y="984"/>
                    <a:pt x="592" y="984"/>
                  </a:cubicBezTo>
                  <a:cubicBezTo>
                    <a:pt x="601" y="984"/>
                    <a:pt x="610" y="984"/>
                    <a:pt x="620" y="984"/>
                  </a:cubicBezTo>
                  <a:cubicBezTo>
                    <a:pt x="690" y="986"/>
                    <a:pt x="699" y="1079"/>
                    <a:pt x="635" y="1102"/>
                  </a:cubicBezTo>
                  <a:cubicBezTo>
                    <a:pt x="545" y="1136"/>
                    <a:pt x="449" y="1148"/>
                    <a:pt x="354" y="1162"/>
                  </a:cubicBezTo>
                  <a:cubicBezTo>
                    <a:pt x="703" y="2260"/>
                    <a:pt x="1094" y="3599"/>
                    <a:pt x="930" y="4446"/>
                  </a:cubicBezTo>
                  <a:cubicBezTo>
                    <a:pt x="1474" y="4154"/>
                    <a:pt x="1780" y="3524"/>
                    <a:pt x="1634" y="2895"/>
                  </a:cubicBezTo>
                  <a:lnTo>
                    <a:pt x="963" y="6"/>
                  </a:lnTo>
                  <a:close/>
                </a:path>
              </a:pathLst>
            </a:custGeom>
            <a:solidFill>
              <a:srgbClr val="000000">
                <a:alpha val="161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09" name="Google Shape;1809;p42"/>
          <p:cNvSpPr txBox="1"/>
          <p:nvPr/>
        </p:nvSpPr>
        <p:spPr>
          <a:xfrm>
            <a:off x="945475" y="3777125"/>
            <a:ext cx="7122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/>
              <a:t>La investigación actual tiene la intención de predecir la probabilidad de contraer una enfermedad cardíaca dado el conjunto de datos del paciente.</a:t>
            </a:r>
            <a:endParaRPr b="1" sz="1500"/>
          </a:p>
        </p:txBody>
      </p:sp>
      <p:sp>
        <p:nvSpPr>
          <p:cNvPr id="1810" name="Google Shape;1810;p42"/>
          <p:cNvSpPr txBox="1"/>
          <p:nvPr/>
        </p:nvSpPr>
        <p:spPr>
          <a:xfrm>
            <a:off x="557225" y="718863"/>
            <a:ext cx="8229000" cy="29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Problema </a:t>
            </a:r>
            <a:r>
              <a:rPr lang="en"/>
              <a:t>→ </a:t>
            </a:r>
            <a:r>
              <a:rPr lang="en"/>
              <a:t>Ausencia de una herramienta que permita detectar enfermedades cardíacas con anticipación de manera metódica y sistemática y sobre todo basada en datos.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Objetivos</a:t>
            </a:r>
            <a:r>
              <a:rPr lang="en"/>
              <a:t>:</a:t>
            </a:r>
            <a:endParaRPr/>
          </a:p>
          <a:p>
            <a:pPr indent="0" lvl="0" marL="279400" marR="6604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🎯Determinar y entender la relación entre estos factores de riesgo (features) y la ocurrencia o no de una enfermedad cardíaca.</a:t>
            </a:r>
            <a:endParaRPr/>
          </a:p>
          <a:p>
            <a:pPr indent="0" lvl="0" marL="279400" marR="6604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🎯Adquirir, explorar y transformar los datos recabados de una manera inteligente y eficiente para lograr óptimos resultados.</a:t>
            </a:r>
            <a:endParaRPr/>
          </a:p>
          <a:p>
            <a:pPr indent="0" lvl="0" marL="279400" marR="660400" rtl="0" algn="l">
              <a:lnSpc>
                <a:spcPct val="115000"/>
              </a:lnSpc>
              <a:spcBef>
                <a:spcPts val="600"/>
              </a:spcBef>
              <a:spcAft>
                <a:spcPts val="500"/>
              </a:spcAft>
              <a:buNone/>
            </a:pPr>
            <a:r>
              <a:rPr lang="en"/>
              <a:t>🎯Aportar un modelo predictivo (de clasificación) que les sirva como herramienta para poder predecir , de una manera de manera más ágil, dentro de la comunidad y poder tomar acciones preventivas y políticas dinámicas de salud para favorecer a la población.</a:t>
            </a:r>
            <a:endParaRPr/>
          </a:p>
        </p:txBody>
      </p:sp>
      <p:sp>
        <p:nvSpPr>
          <p:cNvPr id="1811" name="Google Shape;1811;p42"/>
          <p:cNvSpPr txBox="1"/>
          <p:nvPr>
            <p:ph type="title"/>
          </p:nvPr>
        </p:nvSpPr>
        <p:spPr>
          <a:xfrm>
            <a:off x="473850" y="176325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Definición del problema y los objetivos: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16" name="Google Shape;1816;p43"/>
          <p:cNvCxnSpPr>
            <a:endCxn id="1817" idx="2"/>
          </p:cNvCxnSpPr>
          <p:nvPr/>
        </p:nvCxnSpPr>
        <p:spPr>
          <a:xfrm rot="10800000">
            <a:off x="1060750" y="2406525"/>
            <a:ext cx="1500" cy="2661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18" name="Google Shape;1818;p43"/>
          <p:cNvSpPr txBox="1"/>
          <p:nvPr>
            <p:ph type="title"/>
          </p:nvPr>
        </p:nvSpPr>
        <p:spPr>
          <a:xfrm>
            <a:off x="105100" y="46550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Fases de un proyecto de Machine Learning</a:t>
            </a:r>
            <a:endParaRPr/>
          </a:p>
        </p:txBody>
      </p:sp>
      <p:sp>
        <p:nvSpPr>
          <p:cNvPr id="1819" name="Google Shape;1819;p43"/>
          <p:cNvSpPr/>
          <p:nvPr/>
        </p:nvSpPr>
        <p:spPr>
          <a:xfrm>
            <a:off x="463763" y="2672625"/>
            <a:ext cx="1283100" cy="126300"/>
          </a:xfrm>
          <a:prstGeom prst="roundRect">
            <a:avLst>
              <a:gd fmla="val 16667" name="adj"/>
            </a:avLst>
          </a:prstGeom>
          <a:solidFill>
            <a:srgbClr val="FF9900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0" name="Google Shape;1820;p43"/>
          <p:cNvSpPr/>
          <p:nvPr/>
        </p:nvSpPr>
        <p:spPr>
          <a:xfrm>
            <a:off x="1615423" y="2672625"/>
            <a:ext cx="1283100" cy="1263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1" name="Google Shape;1821;p43"/>
          <p:cNvSpPr/>
          <p:nvPr/>
        </p:nvSpPr>
        <p:spPr>
          <a:xfrm>
            <a:off x="2789112" y="2672625"/>
            <a:ext cx="1283100" cy="1263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2" name="Google Shape;1822;p43"/>
          <p:cNvSpPr/>
          <p:nvPr/>
        </p:nvSpPr>
        <p:spPr>
          <a:xfrm>
            <a:off x="3945836" y="2672625"/>
            <a:ext cx="1283100" cy="126300"/>
          </a:xfrm>
          <a:prstGeom prst="roundRect">
            <a:avLst>
              <a:gd fmla="val 16667" name="adj"/>
            </a:avLst>
          </a:prstGeom>
          <a:solidFill>
            <a:srgbClr val="F6B26B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3" name="Google Shape;1823;p43"/>
          <p:cNvSpPr/>
          <p:nvPr/>
        </p:nvSpPr>
        <p:spPr>
          <a:xfrm>
            <a:off x="5114461" y="2672625"/>
            <a:ext cx="1283100" cy="126300"/>
          </a:xfrm>
          <a:prstGeom prst="roundRect">
            <a:avLst>
              <a:gd fmla="val 16667" name="adj"/>
            </a:avLst>
          </a:prstGeom>
          <a:solidFill>
            <a:srgbClr val="E69138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4" name="Google Shape;1824;p43"/>
          <p:cNvSpPr txBox="1"/>
          <p:nvPr>
            <p:ph idx="4294967295" type="title"/>
          </p:nvPr>
        </p:nvSpPr>
        <p:spPr>
          <a:xfrm>
            <a:off x="306850" y="2990650"/>
            <a:ext cx="15078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Definir objetivo</a:t>
            </a:r>
            <a:endParaRPr sz="2000"/>
          </a:p>
        </p:txBody>
      </p:sp>
      <p:grpSp>
        <p:nvGrpSpPr>
          <p:cNvPr id="1825" name="Google Shape;1825;p43"/>
          <p:cNvGrpSpPr/>
          <p:nvPr/>
        </p:nvGrpSpPr>
        <p:grpSpPr>
          <a:xfrm>
            <a:off x="8193159" y="1204192"/>
            <a:ext cx="155525" cy="152159"/>
            <a:chOff x="3679086" y="979362"/>
            <a:chExt cx="222401" cy="217587"/>
          </a:xfrm>
        </p:grpSpPr>
        <p:sp>
          <p:nvSpPr>
            <p:cNvPr id="1826" name="Google Shape;1826;p43"/>
            <p:cNvSpPr/>
            <p:nvPr/>
          </p:nvSpPr>
          <p:spPr>
            <a:xfrm>
              <a:off x="3679086" y="979362"/>
              <a:ext cx="222401" cy="217587"/>
            </a:xfrm>
            <a:custGeom>
              <a:rect b="b" l="l" r="r" t="t"/>
              <a:pathLst>
                <a:path extrusionOk="0" h="6960" w="7114">
                  <a:moveTo>
                    <a:pt x="3557" y="551"/>
                  </a:moveTo>
                  <a:cubicBezTo>
                    <a:pt x="4422" y="551"/>
                    <a:pt x="5201" y="909"/>
                    <a:pt x="5750" y="1481"/>
                  </a:cubicBezTo>
                  <a:cubicBezTo>
                    <a:pt x="4011" y="2042"/>
                    <a:pt x="2239" y="2666"/>
                    <a:pt x="555" y="3386"/>
                  </a:cubicBezTo>
                  <a:cubicBezTo>
                    <a:pt x="605" y="1816"/>
                    <a:pt x="1930" y="551"/>
                    <a:pt x="3557" y="551"/>
                  </a:cubicBezTo>
                  <a:close/>
                  <a:moveTo>
                    <a:pt x="5985" y="1762"/>
                  </a:moveTo>
                  <a:cubicBezTo>
                    <a:pt x="6047" y="1844"/>
                    <a:pt x="6105" y="1928"/>
                    <a:pt x="6159" y="2017"/>
                  </a:cubicBezTo>
                  <a:cubicBezTo>
                    <a:pt x="6196" y="2162"/>
                    <a:pt x="6225" y="2307"/>
                    <a:pt x="6247" y="2452"/>
                  </a:cubicBezTo>
                  <a:cubicBezTo>
                    <a:pt x="4406" y="3053"/>
                    <a:pt x="2528" y="3728"/>
                    <a:pt x="720" y="4441"/>
                  </a:cubicBezTo>
                  <a:cubicBezTo>
                    <a:pt x="637" y="4215"/>
                    <a:pt x="583" y="3978"/>
                    <a:pt x="560" y="3733"/>
                  </a:cubicBezTo>
                  <a:cubicBezTo>
                    <a:pt x="2388" y="3182"/>
                    <a:pt x="4224" y="2484"/>
                    <a:pt x="5985" y="1762"/>
                  </a:cubicBezTo>
                  <a:close/>
                  <a:moveTo>
                    <a:pt x="6282" y="2770"/>
                  </a:moveTo>
                  <a:cubicBezTo>
                    <a:pt x="6359" y="3910"/>
                    <a:pt x="5890" y="4958"/>
                    <a:pt x="4651" y="5532"/>
                  </a:cubicBezTo>
                  <a:cubicBezTo>
                    <a:pt x="4228" y="5728"/>
                    <a:pt x="3791" y="5819"/>
                    <a:pt x="3361" y="5819"/>
                  </a:cubicBezTo>
                  <a:cubicBezTo>
                    <a:pt x="2438" y="5819"/>
                    <a:pt x="1544" y="5402"/>
                    <a:pt x="877" y="4717"/>
                  </a:cubicBezTo>
                  <a:cubicBezTo>
                    <a:pt x="2702" y="4266"/>
                    <a:pt x="4604" y="3582"/>
                    <a:pt x="6282" y="2770"/>
                  </a:cubicBezTo>
                  <a:close/>
                  <a:moveTo>
                    <a:pt x="6549" y="3766"/>
                  </a:moveTo>
                  <a:lnTo>
                    <a:pt x="6549" y="3766"/>
                  </a:lnTo>
                  <a:cubicBezTo>
                    <a:pt x="6401" y="5249"/>
                    <a:pt x="5115" y="6411"/>
                    <a:pt x="3557" y="6411"/>
                  </a:cubicBezTo>
                  <a:cubicBezTo>
                    <a:pt x="2776" y="6411"/>
                    <a:pt x="2065" y="6117"/>
                    <a:pt x="1531" y="5639"/>
                  </a:cubicBezTo>
                  <a:lnTo>
                    <a:pt x="1531" y="5639"/>
                  </a:lnTo>
                  <a:cubicBezTo>
                    <a:pt x="2085" y="5984"/>
                    <a:pt x="2718" y="6177"/>
                    <a:pt x="3368" y="6177"/>
                  </a:cubicBezTo>
                  <a:cubicBezTo>
                    <a:pt x="3847" y="6177"/>
                    <a:pt x="4335" y="6072"/>
                    <a:pt x="4807" y="5845"/>
                  </a:cubicBezTo>
                  <a:cubicBezTo>
                    <a:pt x="5635" y="5447"/>
                    <a:pt x="6277" y="4653"/>
                    <a:pt x="6549" y="3766"/>
                  </a:cubicBezTo>
                  <a:close/>
                  <a:moveTo>
                    <a:pt x="3557" y="1"/>
                  </a:moveTo>
                  <a:cubicBezTo>
                    <a:pt x="1595" y="1"/>
                    <a:pt x="0" y="1562"/>
                    <a:pt x="0" y="3480"/>
                  </a:cubicBezTo>
                  <a:cubicBezTo>
                    <a:pt x="0" y="5398"/>
                    <a:pt x="1595" y="6959"/>
                    <a:pt x="3557" y="6959"/>
                  </a:cubicBezTo>
                  <a:cubicBezTo>
                    <a:pt x="5519" y="6959"/>
                    <a:pt x="7114" y="5398"/>
                    <a:pt x="7114" y="3480"/>
                  </a:cubicBezTo>
                  <a:cubicBezTo>
                    <a:pt x="7113" y="1562"/>
                    <a:pt x="5517" y="1"/>
                    <a:pt x="35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7" name="Google Shape;1827;p43"/>
            <p:cNvSpPr/>
            <p:nvPr/>
          </p:nvSpPr>
          <p:spPr>
            <a:xfrm>
              <a:off x="3696405" y="996556"/>
              <a:ext cx="162409" cy="88660"/>
            </a:xfrm>
            <a:custGeom>
              <a:rect b="b" l="l" r="r" t="t"/>
              <a:pathLst>
                <a:path extrusionOk="0" h="2836" w="5195">
                  <a:moveTo>
                    <a:pt x="3003" y="1"/>
                  </a:moveTo>
                  <a:cubicBezTo>
                    <a:pt x="1378" y="1"/>
                    <a:pt x="52" y="1264"/>
                    <a:pt x="0" y="2836"/>
                  </a:cubicBezTo>
                  <a:lnTo>
                    <a:pt x="0" y="2836"/>
                  </a:lnTo>
                  <a:cubicBezTo>
                    <a:pt x="1683" y="2117"/>
                    <a:pt x="3457" y="1492"/>
                    <a:pt x="5195" y="933"/>
                  </a:cubicBezTo>
                  <a:cubicBezTo>
                    <a:pt x="4647" y="361"/>
                    <a:pt x="3867" y="1"/>
                    <a:pt x="300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8" name="Google Shape;1828;p43"/>
            <p:cNvSpPr/>
            <p:nvPr/>
          </p:nvSpPr>
          <p:spPr>
            <a:xfrm>
              <a:off x="3706471" y="1065988"/>
              <a:ext cx="171412" cy="95319"/>
            </a:xfrm>
            <a:custGeom>
              <a:rect b="b" l="l" r="r" t="t"/>
              <a:pathLst>
                <a:path extrusionOk="0" h="3049" w="5483">
                  <a:moveTo>
                    <a:pt x="5406" y="1"/>
                  </a:moveTo>
                  <a:lnTo>
                    <a:pt x="5406" y="1"/>
                  </a:lnTo>
                  <a:cubicBezTo>
                    <a:pt x="3728" y="812"/>
                    <a:pt x="1826" y="1497"/>
                    <a:pt x="1" y="1947"/>
                  </a:cubicBezTo>
                  <a:cubicBezTo>
                    <a:pt x="669" y="2632"/>
                    <a:pt x="1563" y="3048"/>
                    <a:pt x="2487" y="3048"/>
                  </a:cubicBezTo>
                  <a:cubicBezTo>
                    <a:pt x="2916" y="3048"/>
                    <a:pt x="3352" y="2958"/>
                    <a:pt x="3775" y="2763"/>
                  </a:cubicBezTo>
                  <a:cubicBezTo>
                    <a:pt x="5014" y="2189"/>
                    <a:pt x="5483" y="1140"/>
                    <a:pt x="540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9" name="Google Shape;1829;p43"/>
            <p:cNvSpPr/>
            <p:nvPr/>
          </p:nvSpPr>
          <p:spPr>
            <a:xfrm>
              <a:off x="3696561" y="1034414"/>
              <a:ext cx="177759" cy="83783"/>
            </a:xfrm>
            <a:custGeom>
              <a:rect b="b" l="l" r="r" t="t"/>
              <a:pathLst>
                <a:path extrusionOk="0" h="2680" w="5686">
                  <a:moveTo>
                    <a:pt x="5425" y="1"/>
                  </a:moveTo>
                  <a:cubicBezTo>
                    <a:pt x="3664" y="723"/>
                    <a:pt x="1828" y="1421"/>
                    <a:pt x="0" y="1972"/>
                  </a:cubicBezTo>
                  <a:cubicBezTo>
                    <a:pt x="22" y="2217"/>
                    <a:pt x="77" y="2455"/>
                    <a:pt x="158" y="2680"/>
                  </a:cubicBezTo>
                  <a:cubicBezTo>
                    <a:pt x="1967" y="1968"/>
                    <a:pt x="3843" y="1292"/>
                    <a:pt x="5685" y="691"/>
                  </a:cubicBezTo>
                  <a:cubicBezTo>
                    <a:pt x="5665" y="546"/>
                    <a:pt x="5637" y="401"/>
                    <a:pt x="5598" y="256"/>
                  </a:cubicBezTo>
                  <a:cubicBezTo>
                    <a:pt x="5546" y="167"/>
                    <a:pt x="5488" y="83"/>
                    <a:pt x="542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0" name="Google Shape;1830;p43"/>
            <p:cNvSpPr/>
            <p:nvPr/>
          </p:nvSpPr>
          <p:spPr>
            <a:xfrm>
              <a:off x="3726916" y="1097125"/>
              <a:ext cx="156906" cy="82658"/>
            </a:xfrm>
            <a:custGeom>
              <a:rect b="b" l="l" r="r" t="t"/>
              <a:pathLst>
                <a:path extrusionOk="0" h="2644" w="5019">
                  <a:moveTo>
                    <a:pt x="5018" y="1"/>
                  </a:moveTo>
                  <a:lnTo>
                    <a:pt x="5018" y="1"/>
                  </a:lnTo>
                  <a:cubicBezTo>
                    <a:pt x="4747" y="886"/>
                    <a:pt x="4104" y="1680"/>
                    <a:pt x="3277" y="2078"/>
                  </a:cubicBezTo>
                  <a:cubicBezTo>
                    <a:pt x="2805" y="2305"/>
                    <a:pt x="2317" y="2410"/>
                    <a:pt x="1838" y="2410"/>
                  </a:cubicBezTo>
                  <a:cubicBezTo>
                    <a:pt x="1188" y="2410"/>
                    <a:pt x="555" y="2217"/>
                    <a:pt x="1" y="1872"/>
                  </a:cubicBezTo>
                  <a:lnTo>
                    <a:pt x="1" y="1872"/>
                  </a:lnTo>
                  <a:cubicBezTo>
                    <a:pt x="535" y="2350"/>
                    <a:pt x="1246" y="2644"/>
                    <a:pt x="2027" y="2644"/>
                  </a:cubicBezTo>
                  <a:cubicBezTo>
                    <a:pt x="3586" y="2644"/>
                    <a:pt x="4871" y="1482"/>
                    <a:pt x="501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31" name="Google Shape;1831;p43"/>
          <p:cNvGrpSpPr/>
          <p:nvPr/>
        </p:nvGrpSpPr>
        <p:grpSpPr>
          <a:xfrm rot="2700000">
            <a:off x="8591673" y="917377"/>
            <a:ext cx="203439" cy="327136"/>
            <a:chOff x="4140725" y="520912"/>
            <a:chExt cx="175945" cy="282926"/>
          </a:xfrm>
        </p:grpSpPr>
        <p:sp>
          <p:nvSpPr>
            <p:cNvPr id="1832" name="Google Shape;1832;p43"/>
            <p:cNvSpPr/>
            <p:nvPr/>
          </p:nvSpPr>
          <p:spPr>
            <a:xfrm>
              <a:off x="4195745" y="753342"/>
              <a:ext cx="27292" cy="25635"/>
            </a:xfrm>
            <a:custGeom>
              <a:rect b="b" l="l" r="r" t="t"/>
              <a:pathLst>
                <a:path extrusionOk="0" h="820" w="873">
                  <a:moveTo>
                    <a:pt x="531" y="181"/>
                  </a:moveTo>
                  <a:cubicBezTo>
                    <a:pt x="592" y="235"/>
                    <a:pt x="653" y="290"/>
                    <a:pt x="719" y="336"/>
                  </a:cubicBezTo>
                  <a:cubicBezTo>
                    <a:pt x="640" y="414"/>
                    <a:pt x="572" y="506"/>
                    <a:pt x="483" y="577"/>
                  </a:cubicBezTo>
                  <a:cubicBezTo>
                    <a:pt x="439" y="611"/>
                    <a:pt x="348" y="655"/>
                    <a:pt x="275" y="655"/>
                  </a:cubicBezTo>
                  <a:cubicBezTo>
                    <a:pt x="218" y="655"/>
                    <a:pt x="171" y="628"/>
                    <a:pt x="167" y="549"/>
                  </a:cubicBezTo>
                  <a:cubicBezTo>
                    <a:pt x="167" y="537"/>
                    <a:pt x="165" y="529"/>
                    <a:pt x="161" y="519"/>
                  </a:cubicBezTo>
                  <a:cubicBezTo>
                    <a:pt x="300" y="426"/>
                    <a:pt x="421" y="306"/>
                    <a:pt x="531" y="181"/>
                  </a:cubicBezTo>
                  <a:close/>
                  <a:moveTo>
                    <a:pt x="533" y="0"/>
                  </a:moveTo>
                  <a:cubicBezTo>
                    <a:pt x="507" y="0"/>
                    <a:pt x="480" y="17"/>
                    <a:pt x="466" y="36"/>
                  </a:cubicBezTo>
                  <a:cubicBezTo>
                    <a:pt x="336" y="199"/>
                    <a:pt x="177" y="333"/>
                    <a:pt x="39" y="486"/>
                  </a:cubicBezTo>
                  <a:cubicBezTo>
                    <a:pt x="24" y="499"/>
                    <a:pt x="21" y="518"/>
                    <a:pt x="25" y="534"/>
                  </a:cubicBezTo>
                  <a:cubicBezTo>
                    <a:pt x="24" y="537"/>
                    <a:pt x="23" y="540"/>
                    <a:pt x="21" y="545"/>
                  </a:cubicBezTo>
                  <a:cubicBezTo>
                    <a:pt x="1" y="712"/>
                    <a:pt x="156" y="819"/>
                    <a:pt x="307" y="819"/>
                  </a:cubicBezTo>
                  <a:cubicBezTo>
                    <a:pt x="328" y="819"/>
                    <a:pt x="349" y="817"/>
                    <a:pt x="370" y="813"/>
                  </a:cubicBezTo>
                  <a:cubicBezTo>
                    <a:pt x="576" y="770"/>
                    <a:pt x="802" y="540"/>
                    <a:pt x="861" y="343"/>
                  </a:cubicBezTo>
                  <a:cubicBezTo>
                    <a:pt x="873" y="321"/>
                    <a:pt x="873" y="292"/>
                    <a:pt x="853" y="269"/>
                  </a:cubicBezTo>
                  <a:cubicBezTo>
                    <a:pt x="774" y="173"/>
                    <a:pt x="666" y="93"/>
                    <a:pt x="568" y="13"/>
                  </a:cubicBezTo>
                  <a:cubicBezTo>
                    <a:pt x="557" y="4"/>
                    <a:pt x="545" y="0"/>
                    <a:pt x="5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3" name="Google Shape;1833;p43"/>
            <p:cNvSpPr/>
            <p:nvPr/>
          </p:nvSpPr>
          <p:spPr>
            <a:xfrm>
              <a:off x="4217347" y="730052"/>
              <a:ext cx="21540" cy="21665"/>
            </a:xfrm>
            <a:custGeom>
              <a:rect b="b" l="l" r="r" t="t"/>
              <a:pathLst>
                <a:path extrusionOk="0" h="693" w="689">
                  <a:moveTo>
                    <a:pt x="340" y="156"/>
                  </a:moveTo>
                  <a:cubicBezTo>
                    <a:pt x="392" y="180"/>
                    <a:pt x="449" y="195"/>
                    <a:pt x="505" y="207"/>
                  </a:cubicBezTo>
                  <a:cubicBezTo>
                    <a:pt x="459" y="332"/>
                    <a:pt x="391" y="438"/>
                    <a:pt x="319" y="550"/>
                  </a:cubicBezTo>
                  <a:cubicBezTo>
                    <a:pt x="275" y="519"/>
                    <a:pt x="229" y="493"/>
                    <a:pt x="184" y="459"/>
                  </a:cubicBezTo>
                  <a:cubicBezTo>
                    <a:pt x="246" y="375"/>
                    <a:pt x="319" y="262"/>
                    <a:pt x="340" y="156"/>
                  </a:cubicBezTo>
                  <a:close/>
                  <a:moveTo>
                    <a:pt x="336" y="1"/>
                  </a:moveTo>
                  <a:cubicBezTo>
                    <a:pt x="319" y="1"/>
                    <a:pt x="302" y="2"/>
                    <a:pt x="286" y="5"/>
                  </a:cubicBezTo>
                  <a:cubicBezTo>
                    <a:pt x="257" y="11"/>
                    <a:pt x="241" y="38"/>
                    <a:pt x="243" y="65"/>
                  </a:cubicBezTo>
                  <a:cubicBezTo>
                    <a:pt x="205" y="112"/>
                    <a:pt x="187" y="172"/>
                    <a:pt x="157" y="225"/>
                  </a:cubicBezTo>
                  <a:cubicBezTo>
                    <a:pt x="118" y="298"/>
                    <a:pt x="72" y="366"/>
                    <a:pt x="20" y="431"/>
                  </a:cubicBezTo>
                  <a:cubicBezTo>
                    <a:pt x="1" y="457"/>
                    <a:pt x="9" y="500"/>
                    <a:pt x="30" y="522"/>
                  </a:cubicBezTo>
                  <a:cubicBezTo>
                    <a:pt x="98" y="595"/>
                    <a:pt x="194" y="680"/>
                    <a:pt x="300" y="683"/>
                  </a:cubicBezTo>
                  <a:cubicBezTo>
                    <a:pt x="308" y="689"/>
                    <a:pt x="316" y="692"/>
                    <a:pt x="325" y="692"/>
                  </a:cubicBezTo>
                  <a:cubicBezTo>
                    <a:pt x="332" y="692"/>
                    <a:pt x="339" y="690"/>
                    <a:pt x="345" y="685"/>
                  </a:cubicBezTo>
                  <a:cubicBezTo>
                    <a:pt x="520" y="569"/>
                    <a:pt x="620" y="370"/>
                    <a:pt x="677" y="175"/>
                  </a:cubicBezTo>
                  <a:cubicBezTo>
                    <a:pt x="689" y="135"/>
                    <a:pt x="666" y="93"/>
                    <a:pt x="626" y="79"/>
                  </a:cubicBezTo>
                  <a:cubicBezTo>
                    <a:pt x="540" y="50"/>
                    <a:pt x="432" y="1"/>
                    <a:pt x="3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4" name="Google Shape;1834;p43"/>
            <p:cNvSpPr/>
            <p:nvPr/>
          </p:nvSpPr>
          <p:spPr>
            <a:xfrm>
              <a:off x="4223099" y="734929"/>
              <a:ext cx="10067" cy="12317"/>
            </a:xfrm>
            <a:custGeom>
              <a:rect b="b" l="l" r="r" t="t"/>
              <a:pathLst>
                <a:path extrusionOk="0" h="394" w="322">
                  <a:moveTo>
                    <a:pt x="157" y="0"/>
                  </a:moveTo>
                  <a:cubicBezTo>
                    <a:pt x="136" y="106"/>
                    <a:pt x="63" y="218"/>
                    <a:pt x="1" y="303"/>
                  </a:cubicBezTo>
                  <a:cubicBezTo>
                    <a:pt x="46" y="335"/>
                    <a:pt x="93" y="361"/>
                    <a:pt x="137" y="394"/>
                  </a:cubicBezTo>
                  <a:cubicBezTo>
                    <a:pt x="208" y="283"/>
                    <a:pt x="276" y="176"/>
                    <a:pt x="322" y="51"/>
                  </a:cubicBezTo>
                  <a:cubicBezTo>
                    <a:pt x="265" y="39"/>
                    <a:pt x="208" y="24"/>
                    <a:pt x="1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5" name="Google Shape;1835;p43"/>
            <p:cNvSpPr/>
            <p:nvPr/>
          </p:nvSpPr>
          <p:spPr>
            <a:xfrm>
              <a:off x="4198778" y="534855"/>
              <a:ext cx="103416" cy="131459"/>
            </a:xfrm>
            <a:custGeom>
              <a:rect b="b" l="l" r="r" t="t"/>
              <a:pathLst>
                <a:path extrusionOk="0" h="4205" w="3308">
                  <a:moveTo>
                    <a:pt x="1466" y="864"/>
                  </a:moveTo>
                  <a:cubicBezTo>
                    <a:pt x="1495" y="864"/>
                    <a:pt x="1522" y="879"/>
                    <a:pt x="1537" y="914"/>
                  </a:cubicBezTo>
                  <a:cubicBezTo>
                    <a:pt x="1587" y="1032"/>
                    <a:pt x="1620" y="1157"/>
                    <a:pt x="1656" y="1279"/>
                  </a:cubicBezTo>
                  <a:cubicBezTo>
                    <a:pt x="1677" y="1352"/>
                    <a:pt x="1619" y="1398"/>
                    <a:pt x="1559" y="1398"/>
                  </a:cubicBezTo>
                  <a:cubicBezTo>
                    <a:pt x="1518" y="1398"/>
                    <a:pt x="1476" y="1376"/>
                    <a:pt x="1460" y="1326"/>
                  </a:cubicBezTo>
                  <a:cubicBezTo>
                    <a:pt x="1425" y="1213"/>
                    <a:pt x="1386" y="1099"/>
                    <a:pt x="1364" y="980"/>
                  </a:cubicBezTo>
                  <a:cubicBezTo>
                    <a:pt x="1353" y="916"/>
                    <a:pt x="1412" y="864"/>
                    <a:pt x="1466" y="864"/>
                  </a:cubicBezTo>
                  <a:close/>
                  <a:moveTo>
                    <a:pt x="1249" y="1382"/>
                  </a:moveTo>
                  <a:cubicBezTo>
                    <a:pt x="1278" y="1382"/>
                    <a:pt x="1305" y="1396"/>
                    <a:pt x="1318" y="1429"/>
                  </a:cubicBezTo>
                  <a:cubicBezTo>
                    <a:pt x="1374" y="1568"/>
                    <a:pt x="1421" y="1711"/>
                    <a:pt x="1472" y="1853"/>
                  </a:cubicBezTo>
                  <a:cubicBezTo>
                    <a:pt x="1496" y="1922"/>
                    <a:pt x="1439" y="1966"/>
                    <a:pt x="1381" y="1966"/>
                  </a:cubicBezTo>
                  <a:cubicBezTo>
                    <a:pt x="1342" y="1966"/>
                    <a:pt x="1301" y="1945"/>
                    <a:pt x="1286" y="1897"/>
                  </a:cubicBezTo>
                  <a:cubicBezTo>
                    <a:pt x="1241" y="1762"/>
                    <a:pt x="1194" y="1626"/>
                    <a:pt x="1156" y="1490"/>
                  </a:cubicBezTo>
                  <a:cubicBezTo>
                    <a:pt x="1138" y="1429"/>
                    <a:pt x="1196" y="1382"/>
                    <a:pt x="1249" y="1382"/>
                  </a:cubicBezTo>
                  <a:close/>
                  <a:moveTo>
                    <a:pt x="963" y="1815"/>
                  </a:moveTo>
                  <a:cubicBezTo>
                    <a:pt x="993" y="1815"/>
                    <a:pt x="1023" y="1828"/>
                    <a:pt x="1040" y="1858"/>
                  </a:cubicBezTo>
                  <a:cubicBezTo>
                    <a:pt x="1126" y="2012"/>
                    <a:pt x="1192" y="2177"/>
                    <a:pt x="1264" y="2337"/>
                  </a:cubicBezTo>
                  <a:cubicBezTo>
                    <a:pt x="1296" y="2413"/>
                    <a:pt x="1230" y="2478"/>
                    <a:pt x="1169" y="2478"/>
                  </a:cubicBezTo>
                  <a:cubicBezTo>
                    <a:pt x="1139" y="2478"/>
                    <a:pt x="1111" y="2463"/>
                    <a:pt x="1094" y="2427"/>
                  </a:cubicBezTo>
                  <a:cubicBezTo>
                    <a:pt x="1017" y="2261"/>
                    <a:pt x="936" y="2094"/>
                    <a:pt x="876" y="1919"/>
                  </a:cubicBezTo>
                  <a:cubicBezTo>
                    <a:pt x="854" y="1857"/>
                    <a:pt x="908" y="1815"/>
                    <a:pt x="963" y="1815"/>
                  </a:cubicBezTo>
                  <a:close/>
                  <a:moveTo>
                    <a:pt x="2002" y="1"/>
                  </a:moveTo>
                  <a:cubicBezTo>
                    <a:pt x="1531" y="1"/>
                    <a:pt x="1086" y="294"/>
                    <a:pt x="921" y="763"/>
                  </a:cubicBezTo>
                  <a:lnTo>
                    <a:pt x="0" y="3360"/>
                  </a:lnTo>
                  <a:cubicBezTo>
                    <a:pt x="365" y="3506"/>
                    <a:pt x="678" y="3764"/>
                    <a:pt x="1049" y="3912"/>
                  </a:cubicBezTo>
                  <a:cubicBezTo>
                    <a:pt x="1444" y="4072"/>
                    <a:pt x="1856" y="4144"/>
                    <a:pt x="2275" y="4205"/>
                  </a:cubicBezTo>
                  <a:lnTo>
                    <a:pt x="3207" y="1573"/>
                  </a:lnTo>
                  <a:cubicBezTo>
                    <a:pt x="3308" y="1286"/>
                    <a:pt x="3291" y="976"/>
                    <a:pt x="3160" y="699"/>
                  </a:cubicBezTo>
                  <a:cubicBezTo>
                    <a:pt x="3027" y="422"/>
                    <a:pt x="2797" y="214"/>
                    <a:pt x="2510" y="112"/>
                  </a:cubicBezTo>
                  <a:lnTo>
                    <a:pt x="2381" y="66"/>
                  </a:lnTo>
                  <a:cubicBezTo>
                    <a:pt x="2256" y="22"/>
                    <a:pt x="2128" y="1"/>
                    <a:pt x="20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6" name="Google Shape;1836;p43"/>
            <p:cNvSpPr/>
            <p:nvPr/>
          </p:nvSpPr>
          <p:spPr>
            <a:xfrm>
              <a:off x="4156481" y="648115"/>
              <a:ext cx="110263" cy="141713"/>
            </a:xfrm>
            <a:custGeom>
              <a:rect b="b" l="l" r="r" t="t"/>
              <a:pathLst>
                <a:path extrusionOk="0" h="4533" w="3527">
                  <a:moveTo>
                    <a:pt x="2284" y="2623"/>
                  </a:moveTo>
                  <a:cubicBezTo>
                    <a:pt x="2380" y="2623"/>
                    <a:pt x="2488" y="2672"/>
                    <a:pt x="2575" y="2702"/>
                  </a:cubicBezTo>
                  <a:cubicBezTo>
                    <a:pt x="2614" y="2715"/>
                    <a:pt x="2638" y="2757"/>
                    <a:pt x="2625" y="2797"/>
                  </a:cubicBezTo>
                  <a:cubicBezTo>
                    <a:pt x="2568" y="2992"/>
                    <a:pt x="2468" y="3192"/>
                    <a:pt x="2294" y="3307"/>
                  </a:cubicBezTo>
                  <a:cubicBezTo>
                    <a:pt x="2288" y="3312"/>
                    <a:pt x="2281" y="3314"/>
                    <a:pt x="2274" y="3314"/>
                  </a:cubicBezTo>
                  <a:cubicBezTo>
                    <a:pt x="2264" y="3314"/>
                    <a:pt x="2256" y="3311"/>
                    <a:pt x="2249" y="3306"/>
                  </a:cubicBezTo>
                  <a:cubicBezTo>
                    <a:pt x="2142" y="3302"/>
                    <a:pt x="2047" y="3219"/>
                    <a:pt x="1978" y="3145"/>
                  </a:cubicBezTo>
                  <a:cubicBezTo>
                    <a:pt x="1956" y="3121"/>
                    <a:pt x="1948" y="3078"/>
                    <a:pt x="1968" y="3053"/>
                  </a:cubicBezTo>
                  <a:cubicBezTo>
                    <a:pt x="2019" y="2989"/>
                    <a:pt x="2066" y="2921"/>
                    <a:pt x="2105" y="2848"/>
                  </a:cubicBezTo>
                  <a:cubicBezTo>
                    <a:pt x="2134" y="2794"/>
                    <a:pt x="2154" y="2735"/>
                    <a:pt x="2191" y="2688"/>
                  </a:cubicBezTo>
                  <a:cubicBezTo>
                    <a:pt x="2190" y="2662"/>
                    <a:pt x="2206" y="2635"/>
                    <a:pt x="2234" y="2627"/>
                  </a:cubicBezTo>
                  <a:cubicBezTo>
                    <a:pt x="2250" y="2624"/>
                    <a:pt x="2267" y="2623"/>
                    <a:pt x="2284" y="2623"/>
                  </a:cubicBezTo>
                  <a:close/>
                  <a:moveTo>
                    <a:pt x="1788" y="3364"/>
                  </a:moveTo>
                  <a:cubicBezTo>
                    <a:pt x="1800" y="3364"/>
                    <a:pt x="1812" y="3367"/>
                    <a:pt x="1823" y="3376"/>
                  </a:cubicBezTo>
                  <a:cubicBezTo>
                    <a:pt x="1921" y="3455"/>
                    <a:pt x="2027" y="3535"/>
                    <a:pt x="2108" y="3632"/>
                  </a:cubicBezTo>
                  <a:cubicBezTo>
                    <a:pt x="2128" y="3657"/>
                    <a:pt x="2128" y="3684"/>
                    <a:pt x="2115" y="3707"/>
                  </a:cubicBezTo>
                  <a:cubicBezTo>
                    <a:pt x="2058" y="3905"/>
                    <a:pt x="1832" y="4135"/>
                    <a:pt x="1626" y="4178"/>
                  </a:cubicBezTo>
                  <a:cubicBezTo>
                    <a:pt x="1605" y="4182"/>
                    <a:pt x="1584" y="4184"/>
                    <a:pt x="1563" y="4184"/>
                  </a:cubicBezTo>
                  <a:cubicBezTo>
                    <a:pt x="1413" y="4184"/>
                    <a:pt x="1258" y="4077"/>
                    <a:pt x="1277" y="3910"/>
                  </a:cubicBezTo>
                  <a:cubicBezTo>
                    <a:pt x="1277" y="3906"/>
                    <a:pt x="1280" y="3902"/>
                    <a:pt x="1281" y="3898"/>
                  </a:cubicBezTo>
                  <a:cubicBezTo>
                    <a:pt x="1277" y="3882"/>
                    <a:pt x="1280" y="3864"/>
                    <a:pt x="1293" y="3850"/>
                  </a:cubicBezTo>
                  <a:cubicBezTo>
                    <a:pt x="1433" y="3697"/>
                    <a:pt x="1589" y="3562"/>
                    <a:pt x="1720" y="3400"/>
                  </a:cubicBezTo>
                  <a:cubicBezTo>
                    <a:pt x="1735" y="3380"/>
                    <a:pt x="1762" y="3364"/>
                    <a:pt x="1788" y="3364"/>
                  </a:cubicBezTo>
                  <a:close/>
                  <a:moveTo>
                    <a:pt x="1260" y="1"/>
                  </a:moveTo>
                  <a:lnTo>
                    <a:pt x="212" y="2960"/>
                  </a:lnTo>
                  <a:cubicBezTo>
                    <a:pt x="1" y="3554"/>
                    <a:pt x="313" y="4210"/>
                    <a:pt x="910" y="4421"/>
                  </a:cubicBezTo>
                  <a:lnTo>
                    <a:pt x="1038" y="4467"/>
                  </a:lnTo>
                  <a:cubicBezTo>
                    <a:pt x="1053" y="4473"/>
                    <a:pt x="1071" y="4479"/>
                    <a:pt x="1088" y="4483"/>
                  </a:cubicBezTo>
                  <a:cubicBezTo>
                    <a:pt x="1195" y="4516"/>
                    <a:pt x="1306" y="4532"/>
                    <a:pt x="1416" y="4532"/>
                  </a:cubicBezTo>
                  <a:cubicBezTo>
                    <a:pt x="1585" y="4532"/>
                    <a:pt x="1754" y="4494"/>
                    <a:pt x="1912" y="4418"/>
                  </a:cubicBezTo>
                  <a:cubicBezTo>
                    <a:pt x="2190" y="4287"/>
                    <a:pt x="2398" y="4056"/>
                    <a:pt x="2499" y="3770"/>
                  </a:cubicBezTo>
                  <a:lnTo>
                    <a:pt x="3526" y="867"/>
                  </a:lnTo>
                  <a:lnTo>
                    <a:pt x="3526" y="867"/>
                  </a:lnTo>
                  <a:cubicBezTo>
                    <a:pt x="3522" y="867"/>
                    <a:pt x="3517" y="867"/>
                    <a:pt x="3513" y="867"/>
                  </a:cubicBezTo>
                  <a:cubicBezTo>
                    <a:pt x="2738" y="867"/>
                    <a:pt x="1738" y="593"/>
                    <a:pt x="126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7" name="Google Shape;1837;p43"/>
            <p:cNvSpPr/>
            <p:nvPr/>
          </p:nvSpPr>
          <p:spPr>
            <a:xfrm>
              <a:off x="4156481" y="648084"/>
              <a:ext cx="57992" cy="138712"/>
            </a:xfrm>
            <a:custGeom>
              <a:rect b="b" l="l" r="r" t="t"/>
              <a:pathLst>
                <a:path extrusionOk="0" h="4437" w="1855">
                  <a:moveTo>
                    <a:pt x="1260" y="0"/>
                  </a:moveTo>
                  <a:lnTo>
                    <a:pt x="212" y="2961"/>
                  </a:lnTo>
                  <a:cubicBezTo>
                    <a:pt x="1" y="3555"/>
                    <a:pt x="313" y="4211"/>
                    <a:pt x="910" y="4422"/>
                  </a:cubicBezTo>
                  <a:lnTo>
                    <a:pt x="948" y="4436"/>
                  </a:lnTo>
                  <a:cubicBezTo>
                    <a:pt x="880" y="4346"/>
                    <a:pt x="837" y="4237"/>
                    <a:pt x="824" y="4091"/>
                  </a:cubicBezTo>
                  <a:cubicBezTo>
                    <a:pt x="797" y="3747"/>
                    <a:pt x="879" y="3420"/>
                    <a:pt x="968" y="3090"/>
                  </a:cubicBezTo>
                  <a:cubicBezTo>
                    <a:pt x="1208" y="2196"/>
                    <a:pt x="1529" y="1335"/>
                    <a:pt x="1855" y="473"/>
                  </a:cubicBezTo>
                  <a:cubicBezTo>
                    <a:pt x="1620" y="347"/>
                    <a:pt x="1412" y="191"/>
                    <a:pt x="126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8" name="Google Shape;1838;p43"/>
            <p:cNvSpPr/>
            <p:nvPr/>
          </p:nvSpPr>
          <p:spPr>
            <a:xfrm>
              <a:off x="4200747" y="758969"/>
              <a:ext cx="17476" cy="14912"/>
            </a:xfrm>
            <a:custGeom>
              <a:rect b="b" l="l" r="r" t="t"/>
              <a:pathLst>
                <a:path extrusionOk="0" h="477" w="559">
                  <a:moveTo>
                    <a:pt x="371" y="1"/>
                  </a:moveTo>
                  <a:cubicBezTo>
                    <a:pt x="260" y="126"/>
                    <a:pt x="140" y="247"/>
                    <a:pt x="1" y="339"/>
                  </a:cubicBezTo>
                  <a:cubicBezTo>
                    <a:pt x="5" y="349"/>
                    <a:pt x="7" y="357"/>
                    <a:pt x="7" y="369"/>
                  </a:cubicBezTo>
                  <a:cubicBezTo>
                    <a:pt x="11" y="449"/>
                    <a:pt x="57" y="476"/>
                    <a:pt x="114" y="476"/>
                  </a:cubicBezTo>
                  <a:cubicBezTo>
                    <a:pt x="188" y="476"/>
                    <a:pt x="279" y="432"/>
                    <a:pt x="323" y="397"/>
                  </a:cubicBezTo>
                  <a:cubicBezTo>
                    <a:pt x="412" y="326"/>
                    <a:pt x="480" y="234"/>
                    <a:pt x="559" y="156"/>
                  </a:cubicBezTo>
                  <a:cubicBezTo>
                    <a:pt x="494" y="109"/>
                    <a:pt x="432" y="55"/>
                    <a:pt x="3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9" name="Google Shape;1839;p43"/>
            <p:cNvSpPr/>
            <p:nvPr/>
          </p:nvSpPr>
          <p:spPr>
            <a:xfrm>
              <a:off x="4198746" y="534886"/>
              <a:ext cx="93944" cy="116234"/>
            </a:xfrm>
            <a:custGeom>
              <a:rect b="b" l="l" r="r" t="t"/>
              <a:pathLst>
                <a:path extrusionOk="0" h="3718" w="3005">
                  <a:moveTo>
                    <a:pt x="1467" y="863"/>
                  </a:moveTo>
                  <a:cubicBezTo>
                    <a:pt x="1496" y="863"/>
                    <a:pt x="1523" y="878"/>
                    <a:pt x="1538" y="913"/>
                  </a:cubicBezTo>
                  <a:cubicBezTo>
                    <a:pt x="1588" y="1031"/>
                    <a:pt x="1621" y="1156"/>
                    <a:pt x="1657" y="1278"/>
                  </a:cubicBezTo>
                  <a:cubicBezTo>
                    <a:pt x="1678" y="1351"/>
                    <a:pt x="1620" y="1397"/>
                    <a:pt x="1560" y="1397"/>
                  </a:cubicBezTo>
                  <a:cubicBezTo>
                    <a:pt x="1519" y="1397"/>
                    <a:pt x="1477" y="1375"/>
                    <a:pt x="1461" y="1325"/>
                  </a:cubicBezTo>
                  <a:cubicBezTo>
                    <a:pt x="1426" y="1212"/>
                    <a:pt x="1387" y="1098"/>
                    <a:pt x="1365" y="979"/>
                  </a:cubicBezTo>
                  <a:cubicBezTo>
                    <a:pt x="1354" y="915"/>
                    <a:pt x="1413" y="863"/>
                    <a:pt x="1467" y="863"/>
                  </a:cubicBezTo>
                  <a:close/>
                  <a:moveTo>
                    <a:pt x="1250" y="1381"/>
                  </a:moveTo>
                  <a:cubicBezTo>
                    <a:pt x="1279" y="1381"/>
                    <a:pt x="1306" y="1395"/>
                    <a:pt x="1319" y="1428"/>
                  </a:cubicBezTo>
                  <a:cubicBezTo>
                    <a:pt x="1375" y="1567"/>
                    <a:pt x="1422" y="1712"/>
                    <a:pt x="1471" y="1854"/>
                  </a:cubicBezTo>
                  <a:cubicBezTo>
                    <a:pt x="1495" y="1922"/>
                    <a:pt x="1439" y="1966"/>
                    <a:pt x="1381" y="1966"/>
                  </a:cubicBezTo>
                  <a:cubicBezTo>
                    <a:pt x="1342" y="1966"/>
                    <a:pt x="1301" y="1945"/>
                    <a:pt x="1286" y="1897"/>
                  </a:cubicBezTo>
                  <a:cubicBezTo>
                    <a:pt x="1241" y="1762"/>
                    <a:pt x="1194" y="1627"/>
                    <a:pt x="1156" y="1490"/>
                  </a:cubicBezTo>
                  <a:cubicBezTo>
                    <a:pt x="1139" y="1428"/>
                    <a:pt x="1197" y="1381"/>
                    <a:pt x="1250" y="1381"/>
                  </a:cubicBezTo>
                  <a:close/>
                  <a:moveTo>
                    <a:pt x="1269" y="2403"/>
                  </a:moveTo>
                  <a:cubicBezTo>
                    <a:pt x="1263" y="2414"/>
                    <a:pt x="1257" y="2425"/>
                    <a:pt x="1251" y="2437"/>
                  </a:cubicBezTo>
                  <a:lnTo>
                    <a:pt x="1251" y="2437"/>
                  </a:lnTo>
                  <a:cubicBezTo>
                    <a:pt x="1259" y="2427"/>
                    <a:pt x="1265" y="2415"/>
                    <a:pt x="1269" y="2403"/>
                  </a:cubicBezTo>
                  <a:close/>
                  <a:moveTo>
                    <a:pt x="2003" y="0"/>
                  </a:moveTo>
                  <a:cubicBezTo>
                    <a:pt x="1531" y="0"/>
                    <a:pt x="1087" y="293"/>
                    <a:pt x="919" y="762"/>
                  </a:cubicBezTo>
                  <a:lnTo>
                    <a:pt x="0" y="3359"/>
                  </a:lnTo>
                  <a:cubicBezTo>
                    <a:pt x="232" y="3453"/>
                    <a:pt x="445" y="3591"/>
                    <a:pt x="663" y="3717"/>
                  </a:cubicBezTo>
                  <a:cubicBezTo>
                    <a:pt x="802" y="3349"/>
                    <a:pt x="1007" y="2891"/>
                    <a:pt x="1251" y="2437"/>
                  </a:cubicBezTo>
                  <a:lnTo>
                    <a:pt x="1251" y="2437"/>
                  </a:lnTo>
                  <a:cubicBezTo>
                    <a:pt x="1231" y="2462"/>
                    <a:pt x="1200" y="2477"/>
                    <a:pt x="1170" y="2477"/>
                  </a:cubicBezTo>
                  <a:cubicBezTo>
                    <a:pt x="1140" y="2477"/>
                    <a:pt x="1112" y="2462"/>
                    <a:pt x="1095" y="2426"/>
                  </a:cubicBezTo>
                  <a:cubicBezTo>
                    <a:pt x="1018" y="2260"/>
                    <a:pt x="937" y="2093"/>
                    <a:pt x="877" y="1918"/>
                  </a:cubicBezTo>
                  <a:cubicBezTo>
                    <a:pt x="855" y="1856"/>
                    <a:pt x="909" y="1814"/>
                    <a:pt x="964" y="1814"/>
                  </a:cubicBezTo>
                  <a:cubicBezTo>
                    <a:pt x="994" y="1814"/>
                    <a:pt x="1024" y="1827"/>
                    <a:pt x="1041" y="1857"/>
                  </a:cubicBezTo>
                  <a:cubicBezTo>
                    <a:pt x="1127" y="2011"/>
                    <a:pt x="1193" y="2176"/>
                    <a:pt x="1265" y="2336"/>
                  </a:cubicBezTo>
                  <a:cubicBezTo>
                    <a:pt x="1275" y="2360"/>
                    <a:pt x="1275" y="2383"/>
                    <a:pt x="1269" y="2403"/>
                  </a:cubicBezTo>
                  <a:lnTo>
                    <a:pt x="1269" y="2403"/>
                  </a:lnTo>
                  <a:cubicBezTo>
                    <a:pt x="1763" y="1490"/>
                    <a:pt x="2413" y="597"/>
                    <a:pt x="3005" y="457"/>
                  </a:cubicBezTo>
                  <a:cubicBezTo>
                    <a:pt x="2875" y="301"/>
                    <a:pt x="2705" y="179"/>
                    <a:pt x="2510" y="111"/>
                  </a:cubicBezTo>
                  <a:lnTo>
                    <a:pt x="2381" y="65"/>
                  </a:lnTo>
                  <a:cubicBezTo>
                    <a:pt x="2256" y="21"/>
                    <a:pt x="2129" y="0"/>
                    <a:pt x="2003" y="0"/>
                  </a:cubicBezTo>
                  <a:close/>
                </a:path>
              </a:pathLst>
            </a:custGeom>
            <a:solidFill>
              <a:srgbClr val="000000">
                <a:alpha val="279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0" name="Google Shape;1840;p43"/>
            <p:cNvSpPr/>
            <p:nvPr/>
          </p:nvSpPr>
          <p:spPr>
            <a:xfrm>
              <a:off x="4140725" y="520912"/>
              <a:ext cx="175945" cy="282926"/>
            </a:xfrm>
            <a:custGeom>
              <a:rect b="b" l="l" r="r" t="t"/>
              <a:pathLst>
                <a:path extrusionOk="0" h="9050" w="5628">
                  <a:moveTo>
                    <a:pt x="3857" y="448"/>
                  </a:moveTo>
                  <a:cubicBezTo>
                    <a:pt x="3983" y="448"/>
                    <a:pt x="4112" y="469"/>
                    <a:pt x="4237" y="514"/>
                  </a:cubicBezTo>
                  <a:lnTo>
                    <a:pt x="4366" y="559"/>
                  </a:lnTo>
                  <a:cubicBezTo>
                    <a:pt x="4653" y="661"/>
                    <a:pt x="4883" y="869"/>
                    <a:pt x="5015" y="1146"/>
                  </a:cubicBezTo>
                  <a:cubicBezTo>
                    <a:pt x="5147" y="1423"/>
                    <a:pt x="5164" y="1733"/>
                    <a:pt x="5063" y="2020"/>
                  </a:cubicBezTo>
                  <a:lnTo>
                    <a:pt x="4130" y="4653"/>
                  </a:lnTo>
                  <a:cubicBezTo>
                    <a:pt x="3713" y="4590"/>
                    <a:pt x="3300" y="4518"/>
                    <a:pt x="2905" y="4360"/>
                  </a:cubicBezTo>
                  <a:cubicBezTo>
                    <a:pt x="2535" y="4212"/>
                    <a:pt x="2222" y="3954"/>
                    <a:pt x="1855" y="3808"/>
                  </a:cubicBezTo>
                  <a:lnTo>
                    <a:pt x="2775" y="1212"/>
                  </a:lnTo>
                  <a:cubicBezTo>
                    <a:pt x="2943" y="741"/>
                    <a:pt x="3386" y="448"/>
                    <a:pt x="3857" y="448"/>
                  </a:cubicBezTo>
                  <a:close/>
                  <a:moveTo>
                    <a:pt x="1763" y="4070"/>
                  </a:moveTo>
                  <a:cubicBezTo>
                    <a:pt x="2241" y="4662"/>
                    <a:pt x="3242" y="4936"/>
                    <a:pt x="4016" y="4936"/>
                  </a:cubicBezTo>
                  <a:cubicBezTo>
                    <a:pt x="4020" y="4936"/>
                    <a:pt x="4025" y="4936"/>
                    <a:pt x="4029" y="4936"/>
                  </a:cubicBezTo>
                  <a:lnTo>
                    <a:pt x="4029" y="4936"/>
                  </a:lnTo>
                  <a:lnTo>
                    <a:pt x="3002" y="7839"/>
                  </a:lnTo>
                  <a:cubicBezTo>
                    <a:pt x="2900" y="8125"/>
                    <a:pt x="2692" y="8356"/>
                    <a:pt x="2415" y="8487"/>
                  </a:cubicBezTo>
                  <a:cubicBezTo>
                    <a:pt x="2257" y="8563"/>
                    <a:pt x="2088" y="8601"/>
                    <a:pt x="1919" y="8601"/>
                  </a:cubicBezTo>
                  <a:cubicBezTo>
                    <a:pt x="1808" y="8601"/>
                    <a:pt x="1698" y="8585"/>
                    <a:pt x="1591" y="8552"/>
                  </a:cubicBezTo>
                  <a:cubicBezTo>
                    <a:pt x="1573" y="8548"/>
                    <a:pt x="1557" y="8542"/>
                    <a:pt x="1541" y="8536"/>
                  </a:cubicBezTo>
                  <a:lnTo>
                    <a:pt x="1411" y="8490"/>
                  </a:lnTo>
                  <a:cubicBezTo>
                    <a:pt x="817" y="8279"/>
                    <a:pt x="505" y="7625"/>
                    <a:pt x="714" y="7029"/>
                  </a:cubicBezTo>
                  <a:lnTo>
                    <a:pt x="1763" y="4070"/>
                  </a:lnTo>
                  <a:close/>
                  <a:moveTo>
                    <a:pt x="3859" y="0"/>
                  </a:moveTo>
                  <a:cubicBezTo>
                    <a:pt x="3203" y="0"/>
                    <a:pt x="2586" y="409"/>
                    <a:pt x="2356" y="1061"/>
                  </a:cubicBezTo>
                  <a:lnTo>
                    <a:pt x="294" y="6879"/>
                  </a:lnTo>
                  <a:cubicBezTo>
                    <a:pt x="1" y="7706"/>
                    <a:pt x="436" y="8620"/>
                    <a:pt x="1264" y="8912"/>
                  </a:cubicBezTo>
                  <a:lnTo>
                    <a:pt x="1393" y="8958"/>
                  </a:lnTo>
                  <a:cubicBezTo>
                    <a:pt x="1565" y="9019"/>
                    <a:pt x="1743" y="9050"/>
                    <a:pt x="1921" y="9050"/>
                  </a:cubicBezTo>
                  <a:cubicBezTo>
                    <a:pt x="2156" y="9050"/>
                    <a:pt x="2389" y="8997"/>
                    <a:pt x="2609" y="8892"/>
                  </a:cubicBezTo>
                  <a:cubicBezTo>
                    <a:pt x="2994" y="8709"/>
                    <a:pt x="3285" y="8387"/>
                    <a:pt x="3425" y="7988"/>
                  </a:cubicBezTo>
                  <a:lnTo>
                    <a:pt x="5486" y="2170"/>
                  </a:lnTo>
                  <a:cubicBezTo>
                    <a:pt x="5627" y="1771"/>
                    <a:pt x="5604" y="1338"/>
                    <a:pt x="5420" y="953"/>
                  </a:cubicBezTo>
                  <a:cubicBezTo>
                    <a:pt x="5237" y="568"/>
                    <a:pt x="4915" y="277"/>
                    <a:pt x="4516" y="137"/>
                  </a:cubicBezTo>
                  <a:lnTo>
                    <a:pt x="4388" y="91"/>
                  </a:lnTo>
                  <a:cubicBezTo>
                    <a:pt x="4364" y="84"/>
                    <a:pt x="4342" y="75"/>
                    <a:pt x="4321" y="69"/>
                  </a:cubicBezTo>
                  <a:cubicBezTo>
                    <a:pt x="4167" y="22"/>
                    <a:pt x="4012" y="0"/>
                    <a:pt x="38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1" name="Google Shape;1841;p43"/>
            <p:cNvSpPr/>
            <p:nvPr/>
          </p:nvSpPr>
          <p:spPr>
            <a:xfrm>
              <a:off x="4225412" y="591626"/>
              <a:ext cx="13818" cy="20758"/>
            </a:xfrm>
            <a:custGeom>
              <a:rect b="b" l="l" r="r" t="t"/>
              <a:pathLst>
                <a:path extrusionOk="0" h="664" w="442">
                  <a:moveTo>
                    <a:pt x="109" y="0"/>
                  </a:moveTo>
                  <a:cubicBezTo>
                    <a:pt x="55" y="0"/>
                    <a:pt x="1" y="42"/>
                    <a:pt x="23" y="105"/>
                  </a:cubicBezTo>
                  <a:cubicBezTo>
                    <a:pt x="84" y="278"/>
                    <a:pt x="164" y="445"/>
                    <a:pt x="241" y="612"/>
                  </a:cubicBezTo>
                  <a:cubicBezTo>
                    <a:pt x="258" y="649"/>
                    <a:pt x="287" y="664"/>
                    <a:pt x="316" y="664"/>
                  </a:cubicBezTo>
                  <a:cubicBezTo>
                    <a:pt x="377" y="664"/>
                    <a:pt x="441" y="598"/>
                    <a:pt x="409" y="523"/>
                  </a:cubicBezTo>
                  <a:cubicBezTo>
                    <a:pt x="339" y="362"/>
                    <a:pt x="273" y="197"/>
                    <a:pt x="185" y="44"/>
                  </a:cubicBezTo>
                  <a:cubicBezTo>
                    <a:pt x="169" y="13"/>
                    <a:pt x="139" y="0"/>
                    <a:pt x="109" y="0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2" name="Google Shape;1842;p43"/>
            <p:cNvSpPr/>
            <p:nvPr/>
          </p:nvSpPr>
          <p:spPr>
            <a:xfrm>
              <a:off x="4234322" y="578058"/>
              <a:ext cx="11192" cy="18289"/>
            </a:xfrm>
            <a:custGeom>
              <a:rect b="b" l="l" r="r" t="t"/>
              <a:pathLst>
                <a:path extrusionOk="0" h="585" w="358">
                  <a:moveTo>
                    <a:pt x="111" y="1"/>
                  </a:moveTo>
                  <a:cubicBezTo>
                    <a:pt x="58" y="1"/>
                    <a:pt x="1" y="47"/>
                    <a:pt x="18" y="109"/>
                  </a:cubicBezTo>
                  <a:cubicBezTo>
                    <a:pt x="56" y="246"/>
                    <a:pt x="103" y="381"/>
                    <a:pt x="148" y="516"/>
                  </a:cubicBezTo>
                  <a:cubicBezTo>
                    <a:pt x="163" y="563"/>
                    <a:pt x="204" y="584"/>
                    <a:pt x="244" y="584"/>
                  </a:cubicBezTo>
                  <a:cubicBezTo>
                    <a:pt x="301" y="584"/>
                    <a:pt x="357" y="541"/>
                    <a:pt x="333" y="473"/>
                  </a:cubicBezTo>
                  <a:cubicBezTo>
                    <a:pt x="284" y="331"/>
                    <a:pt x="237" y="187"/>
                    <a:pt x="180" y="48"/>
                  </a:cubicBezTo>
                  <a:cubicBezTo>
                    <a:pt x="167" y="15"/>
                    <a:pt x="140" y="1"/>
                    <a:pt x="111" y="1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3" name="Google Shape;1843;p43"/>
            <p:cNvSpPr/>
            <p:nvPr/>
          </p:nvSpPr>
          <p:spPr>
            <a:xfrm>
              <a:off x="4241074" y="561865"/>
              <a:ext cx="10192" cy="16725"/>
            </a:xfrm>
            <a:custGeom>
              <a:rect b="b" l="l" r="r" t="t"/>
              <a:pathLst>
                <a:path extrusionOk="0" h="535" w="326">
                  <a:moveTo>
                    <a:pt x="113" y="0"/>
                  </a:moveTo>
                  <a:cubicBezTo>
                    <a:pt x="59" y="0"/>
                    <a:pt x="1" y="52"/>
                    <a:pt x="12" y="116"/>
                  </a:cubicBezTo>
                  <a:cubicBezTo>
                    <a:pt x="34" y="233"/>
                    <a:pt x="74" y="347"/>
                    <a:pt x="109" y="462"/>
                  </a:cubicBezTo>
                  <a:cubicBezTo>
                    <a:pt x="124" y="512"/>
                    <a:pt x="166" y="534"/>
                    <a:pt x="207" y="534"/>
                  </a:cubicBezTo>
                  <a:cubicBezTo>
                    <a:pt x="267" y="534"/>
                    <a:pt x="325" y="488"/>
                    <a:pt x="304" y="415"/>
                  </a:cubicBezTo>
                  <a:cubicBezTo>
                    <a:pt x="268" y="293"/>
                    <a:pt x="235" y="168"/>
                    <a:pt x="185" y="50"/>
                  </a:cubicBezTo>
                  <a:cubicBezTo>
                    <a:pt x="170" y="15"/>
                    <a:pt x="142" y="0"/>
                    <a:pt x="113" y="0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44" name="Google Shape;1844;p43"/>
          <p:cNvGrpSpPr/>
          <p:nvPr/>
        </p:nvGrpSpPr>
        <p:grpSpPr>
          <a:xfrm rot="-2519736">
            <a:off x="-288140" y="4615810"/>
            <a:ext cx="160937" cy="258773"/>
            <a:chOff x="4140725" y="520912"/>
            <a:chExt cx="175945" cy="282926"/>
          </a:xfrm>
        </p:grpSpPr>
        <p:sp>
          <p:nvSpPr>
            <p:cNvPr id="1845" name="Google Shape;1845;p43"/>
            <p:cNvSpPr/>
            <p:nvPr/>
          </p:nvSpPr>
          <p:spPr>
            <a:xfrm>
              <a:off x="4195745" y="753342"/>
              <a:ext cx="27292" cy="25635"/>
            </a:xfrm>
            <a:custGeom>
              <a:rect b="b" l="l" r="r" t="t"/>
              <a:pathLst>
                <a:path extrusionOk="0" h="820" w="873">
                  <a:moveTo>
                    <a:pt x="531" y="181"/>
                  </a:moveTo>
                  <a:cubicBezTo>
                    <a:pt x="592" y="235"/>
                    <a:pt x="653" y="290"/>
                    <a:pt x="719" y="336"/>
                  </a:cubicBezTo>
                  <a:cubicBezTo>
                    <a:pt x="640" y="414"/>
                    <a:pt x="572" y="506"/>
                    <a:pt x="483" y="577"/>
                  </a:cubicBezTo>
                  <a:cubicBezTo>
                    <a:pt x="439" y="611"/>
                    <a:pt x="348" y="655"/>
                    <a:pt x="275" y="655"/>
                  </a:cubicBezTo>
                  <a:cubicBezTo>
                    <a:pt x="218" y="655"/>
                    <a:pt x="171" y="628"/>
                    <a:pt x="167" y="549"/>
                  </a:cubicBezTo>
                  <a:cubicBezTo>
                    <a:pt x="167" y="537"/>
                    <a:pt x="165" y="529"/>
                    <a:pt x="161" y="519"/>
                  </a:cubicBezTo>
                  <a:cubicBezTo>
                    <a:pt x="300" y="426"/>
                    <a:pt x="421" y="306"/>
                    <a:pt x="531" y="181"/>
                  </a:cubicBezTo>
                  <a:close/>
                  <a:moveTo>
                    <a:pt x="533" y="0"/>
                  </a:moveTo>
                  <a:cubicBezTo>
                    <a:pt x="507" y="0"/>
                    <a:pt x="480" y="17"/>
                    <a:pt x="466" y="36"/>
                  </a:cubicBezTo>
                  <a:cubicBezTo>
                    <a:pt x="336" y="199"/>
                    <a:pt x="177" y="333"/>
                    <a:pt x="39" y="486"/>
                  </a:cubicBezTo>
                  <a:cubicBezTo>
                    <a:pt x="24" y="499"/>
                    <a:pt x="21" y="518"/>
                    <a:pt x="25" y="534"/>
                  </a:cubicBezTo>
                  <a:cubicBezTo>
                    <a:pt x="24" y="537"/>
                    <a:pt x="23" y="540"/>
                    <a:pt x="21" y="545"/>
                  </a:cubicBezTo>
                  <a:cubicBezTo>
                    <a:pt x="1" y="712"/>
                    <a:pt x="156" y="819"/>
                    <a:pt x="307" y="819"/>
                  </a:cubicBezTo>
                  <a:cubicBezTo>
                    <a:pt x="328" y="819"/>
                    <a:pt x="349" y="817"/>
                    <a:pt x="370" y="813"/>
                  </a:cubicBezTo>
                  <a:cubicBezTo>
                    <a:pt x="576" y="770"/>
                    <a:pt x="802" y="540"/>
                    <a:pt x="861" y="343"/>
                  </a:cubicBezTo>
                  <a:cubicBezTo>
                    <a:pt x="873" y="321"/>
                    <a:pt x="873" y="292"/>
                    <a:pt x="853" y="269"/>
                  </a:cubicBezTo>
                  <a:cubicBezTo>
                    <a:pt x="774" y="173"/>
                    <a:pt x="666" y="93"/>
                    <a:pt x="568" y="13"/>
                  </a:cubicBezTo>
                  <a:cubicBezTo>
                    <a:pt x="557" y="4"/>
                    <a:pt x="545" y="0"/>
                    <a:pt x="5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6" name="Google Shape;1846;p43"/>
            <p:cNvSpPr/>
            <p:nvPr/>
          </p:nvSpPr>
          <p:spPr>
            <a:xfrm>
              <a:off x="4217347" y="730052"/>
              <a:ext cx="21540" cy="21665"/>
            </a:xfrm>
            <a:custGeom>
              <a:rect b="b" l="l" r="r" t="t"/>
              <a:pathLst>
                <a:path extrusionOk="0" h="693" w="689">
                  <a:moveTo>
                    <a:pt x="340" y="156"/>
                  </a:moveTo>
                  <a:cubicBezTo>
                    <a:pt x="392" y="180"/>
                    <a:pt x="449" y="195"/>
                    <a:pt x="505" y="207"/>
                  </a:cubicBezTo>
                  <a:cubicBezTo>
                    <a:pt x="459" y="332"/>
                    <a:pt x="391" y="438"/>
                    <a:pt x="319" y="550"/>
                  </a:cubicBezTo>
                  <a:cubicBezTo>
                    <a:pt x="275" y="519"/>
                    <a:pt x="229" y="493"/>
                    <a:pt x="184" y="459"/>
                  </a:cubicBezTo>
                  <a:cubicBezTo>
                    <a:pt x="246" y="375"/>
                    <a:pt x="319" y="262"/>
                    <a:pt x="340" y="156"/>
                  </a:cubicBezTo>
                  <a:close/>
                  <a:moveTo>
                    <a:pt x="336" y="1"/>
                  </a:moveTo>
                  <a:cubicBezTo>
                    <a:pt x="319" y="1"/>
                    <a:pt x="302" y="2"/>
                    <a:pt x="286" y="5"/>
                  </a:cubicBezTo>
                  <a:cubicBezTo>
                    <a:pt x="257" y="11"/>
                    <a:pt x="241" y="38"/>
                    <a:pt x="243" y="65"/>
                  </a:cubicBezTo>
                  <a:cubicBezTo>
                    <a:pt x="205" y="112"/>
                    <a:pt x="187" y="172"/>
                    <a:pt x="157" y="225"/>
                  </a:cubicBezTo>
                  <a:cubicBezTo>
                    <a:pt x="118" y="298"/>
                    <a:pt x="72" y="366"/>
                    <a:pt x="20" y="431"/>
                  </a:cubicBezTo>
                  <a:cubicBezTo>
                    <a:pt x="1" y="457"/>
                    <a:pt x="9" y="500"/>
                    <a:pt x="30" y="522"/>
                  </a:cubicBezTo>
                  <a:cubicBezTo>
                    <a:pt x="98" y="595"/>
                    <a:pt x="194" y="680"/>
                    <a:pt x="300" y="683"/>
                  </a:cubicBezTo>
                  <a:cubicBezTo>
                    <a:pt x="308" y="689"/>
                    <a:pt x="316" y="692"/>
                    <a:pt x="325" y="692"/>
                  </a:cubicBezTo>
                  <a:cubicBezTo>
                    <a:pt x="332" y="692"/>
                    <a:pt x="339" y="690"/>
                    <a:pt x="345" y="685"/>
                  </a:cubicBezTo>
                  <a:cubicBezTo>
                    <a:pt x="520" y="569"/>
                    <a:pt x="620" y="370"/>
                    <a:pt x="677" y="175"/>
                  </a:cubicBezTo>
                  <a:cubicBezTo>
                    <a:pt x="689" y="135"/>
                    <a:pt x="666" y="93"/>
                    <a:pt x="626" y="79"/>
                  </a:cubicBezTo>
                  <a:cubicBezTo>
                    <a:pt x="540" y="50"/>
                    <a:pt x="432" y="1"/>
                    <a:pt x="3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7" name="Google Shape;1847;p43"/>
            <p:cNvSpPr/>
            <p:nvPr/>
          </p:nvSpPr>
          <p:spPr>
            <a:xfrm>
              <a:off x="4223099" y="734929"/>
              <a:ext cx="10067" cy="12317"/>
            </a:xfrm>
            <a:custGeom>
              <a:rect b="b" l="l" r="r" t="t"/>
              <a:pathLst>
                <a:path extrusionOk="0" h="394" w="322">
                  <a:moveTo>
                    <a:pt x="157" y="0"/>
                  </a:moveTo>
                  <a:cubicBezTo>
                    <a:pt x="136" y="106"/>
                    <a:pt x="63" y="218"/>
                    <a:pt x="1" y="303"/>
                  </a:cubicBezTo>
                  <a:cubicBezTo>
                    <a:pt x="46" y="335"/>
                    <a:pt x="93" y="361"/>
                    <a:pt x="137" y="394"/>
                  </a:cubicBezTo>
                  <a:cubicBezTo>
                    <a:pt x="208" y="283"/>
                    <a:pt x="276" y="176"/>
                    <a:pt x="322" y="51"/>
                  </a:cubicBezTo>
                  <a:cubicBezTo>
                    <a:pt x="265" y="39"/>
                    <a:pt x="208" y="24"/>
                    <a:pt x="1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8" name="Google Shape;1848;p43"/>
            <p:cNvSpPr/>
            <p:nvPr/>
          </p:nvSpPr>
          <p:spPr>
            <a:xfrm>
              <a:off x="4198778" y="534855"/>
              <a:ext cx="103416" cy="131459"/>
            </a:xfrm>
            <a:custGeom>
              <a:rect b="b" l="l" r="r" t="t"/>
              <a:pathLst>
                <a:path extrusionOk="0" h="4205" w="3308">
                  <a:moveTo>
                    <a:pt x="1466" y="864"/>
                  </a:moveTo>
                  <a:cubicBezTo>
                    <a:pt x="1495" y="864"/>
                    <a:pt x="1522" y="879"/>
                    <a:pt x="1537" y="914"/>
                  </a:cubicBezTo>
                  <a:cubicBezTo>
                    <a:pt x="1587" y="1032"/>
                    <a:pt x="1620" y="1157"/>
                    <a:pt x="1656" y="1279"/>
                  </a:cubicBezTo>
                  <a:cubicBezTo>
                    <a:pt x="1677" y="1352"/>
                    <a:pt x="1619" y="1398"/>
                    <a:pt x="1559" y="1398"/>
                  </a:cubicBezTo>
                  <a:cubicBezTo>
                    <a:pt x="1518" y="1398"/>
                    <a:pt x="1476" y="1376"/>
                    <a:pt x="1460" y="1326"/>
                  </a:cubicBezTo>
                  <a:cubicBezTo>
                    <a:pt x="1425" y="1213"/>
                    <a:pt x="1386" y="1099"/>
                    <a:pt x="1364" y="980"/>
                  </a:cubicBezTo>
                  <a:cubicBezTo>
                    <a:pt x="1353" y="916"/>
                    <a:pt x="1412" y="864"/>
                    <a:pt x="1466" y="864"/>
                  </a:cubicBezTo>
                  <a:close/>
                  <a:moveTo>
                    <a:pt x="1249" y="1382"/>
                  </a:moveTo>
                  <a:cubicBezTo>
                    <a:pt x="1278" y="1382"/>
                    <a:pt x="1305" y="1396"/>
                    <a:pt x="1318" y="1429"/>
                  </a:cubicBezTo>
                  <a:cubicBezTo>
                    <a:pt x="1374" y="1568"/>
                    <a:pt x="1421" y="1711"/>
                    <a:pt x="1472" y="1853"/>
                  </a:cubicBezTo>
                  <a:cubicBezTo>
                    <a:pt x="1496" y="1922"/>
                    <a:pt x="1439" y="1966"/>
                    <a:pt x="1381" y="1966"/>
                  </a:cubicBezTo>
                  <a:cubicBezTo>
                    <a:pt x="1342" y="1966"/>
                    <a:pt x="1301" y="1945"/>
                    <a:pt x="1286" y="1897"/>
                  </a:cubicBezTo>
                  <a:cubicBezTo>
                    <a:pt x="1241" y="1762"/>
                    <a:pt x="1194" y="1626"/>
                    <a:pt x="1156" y="1490"/>
                  </a:cubicBezTo>
                  <a:cubicBezTo>
                    <a:pt x="1138" y="1429"/>
                    <a:pt x="1196" y="1382"/>
                    <a:pt x="1249" y="1382"/>
                  </a:cubicBezTo>
                  <a:close/>
                  <a:moveTo>
                    <a:pt x="963" y="1815"/>
                  </a:moveTo>
                  <a:cubicBezTo>
                    <a:pt x="993" y="1815"/>
                    <a:pt x="1023" y="1828"/>
                    <a:pt x="1040" y="1858"/>
                  </a:cubicBezTo>
                  <a:cubicBezTo>
                    <a:pt x="1126" y="2012"/>
                    <a:pt x="1192" y="2177"/>
                    <a:pt x="1264" y="2337"/>
                  </a:cubicBezTo>
                  <a:cubicBezTo>
                    <a:pt x="1296" y="2413"/>
                    <a:pt x="1230" y="2478"/>
                    <a:pt x="1169" y="2478"/>
                  </a:cubicBezTo>
                  <a:cubicBezTo>
                    <a:pt x="1139" y="2478"/>
                    <a:pt x="1111" y="2463"/>
                    <a:pt x="1094" y="2427"/>
                  </a:cubicBezTo>
                  <a:cubicBezTo>
                    <a:pt x="1017" y="2261"/>
                    <a:pt x="936" y="2094"/>
                    <a:pt x="876" y="1919"/>
                  </a:cubicBezTo>
                  <a:cubicBezTo>
                    <a:pt x="854" y="1857"/>
                    <a:pt x="908" y="1815"/>
                    <a:pt x="963" y="1815"/>
                  </a:cubicBezTo>
                  <a:close/>
                  <a:moveTo>
                    <a:pt x="2002" y="1"/>
                  </a:moveTo>
                  <a:cubicBezTo>
                    <a:pt x="1531" y="1"/>
                    <a:pt x="1086" y="294"/>
                    <a:pt x="921" y="763"/>
                  </a:cubicBezTo>
                  <a:lnTo>
                    <a:pt x="0" y="3360"/>
                  </a:lnTo>
                  <a:cubicBezTo>
                    <a:pt x="365" y="3506"/>
                    <a:pt x="678" y="3764"/>
                    <a:pt x="1049" y="3912"/>
                  </a:cubicBezTo>
                  <a:cubicBezTo>
                    <a:pt x="1444" y="4072"/>
                    <a:pt x="1856" y="4144"/>
                    <a:pt x="2275" y="4205"/>
                  </a:cubicBezTo>
                  <a:lnTo>
                    <a:pt x="3207" y="1573"/>
                  </a:lnTo>
                  <a:cubicBezTo>
                    <a:pt x="3308" y="1286"/>
                    <a:pt x="3291" y="976"/>
                    <a:pt x="3160" y="699"/>
                  </a:cubicBezTo>
                  <a:cubicBezTo>
                    <a:pt x="3027" y="422"/>
                    <a:pt x="2797" y="214"/>
                    <a:pt x="2510" y="112"/>
                  </a:cubicBezTo>
                  <a:lnTo>
                    <a:pt x="2381" y="66"/>
                  </a:lnTo>
                  <a:cubicBezTo>
                    <a:pt x="2256" y="22"/>
                    <a:pt x="2128" y="1"/>
                    <a:pt x="20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9" name="Google Shape;1849;p43"/>
            <p:cNvSpPr/>
            <p:nvPr/>
          </p:nvSpPr>
          <p:spPr>
            <a:xfrm>
              <a:off x="4156481" y="648115"/>
              <a:ext cx="110263" cy="141713"/>
            </a:xfrm>
            <a:custGeom>
              <a:rect b="b" l="l" r="r" t="t"/>
              <a:pathLst>
                <a:path extrusionOk="0" h="4533" w="3527">
                  <a:moveTo>
                    <a:pt x="2284" y="2623"/>
                  </a:moveTo>
                  <a:cubicBezTo>
                    <a:pt x="2380" y="2623"/>
                    <a:pt x="2488" y="2672"/>
                    <a:pt x="2575" y="2702"/>
                  </a:cubicBezTo>
                  <a:cubicBezTo>
                    <a:pt x="2614" y="2715"/>
                    <a:pt x="2638" y="2757"/>
                    <a:pt x="2625" y="2797"/>
                  </a:cubicBezTo>
                  <a:cubicBezTo>
                    <a:pt x="2568" y="2992"/>
                    <a:pt x="2468" y="3192"/>
                    <a:pt x="2294" y="3307"/>
                  </a:cubicBezTo>
                  <a:cubicBezTo>
                    <a:pt x="2288" y="3312"/>
                    <a:pt x="2281" y="3314"/>
                    <a:pt x="2274" y="3314"/>
                  </a:cubicBezTo>
                  <a:cubicBezTo>
                    <a:pt x="2264" y="3314"/>
                    <a:pt x="2256" y="3311"/>
                    <a:pt x="2249" y="3306"/>
                  </a:cubicBezTo>
                  <a:cubicBezTo>
                    <a:pt x="2142" y="3302"/>
                    <a:pt x="2047" y="3219"/>
                    <a:pt x="1978" y="3145"/>
                  </a:cubicBezTo>
                  <a:cubicBezTo>
                    <a:pt x="1956" y="3121"/>
                    <a:pt x="1948" y="3078"/>
                    <a:pt x="1968" y="3053"/>
                  </a:cubicBezTo>
                  <a:cubicBezTo>
                    <a:pt x="2019" y="2989"/>
                    <a:pt x="2066" y="2921"/>
                    <a:pt x="2105" y="2848"/>
                  </a:cubicBezTo>
                  <a:cubicBezTo>
                    <a:pt x="2134" y="2794"/>
                    <a:pt x="2154" y="2735"/>
                    <a:pt x="2191" y="2688"/>
                  </a:cubicBezTo>
                  <a:cubicBezTo>
                    <a:pt x="2190" y="2662"/>
                    <a:pt x="2206" y="2635"/>
                    <a:pt x="2234" y="2627"/>
                  </a:cubicBezTo>
                  <a:cubicBezTo>
                    <a:pt x="2250" y="2624"/>
                    <a:pt x="2267" y="2623"/>
                    <a:pt x="2284" y="2623"/>
                  </a:cubicBezTo>
                  <a:close/>
                  <a:moveTo>
                    <a:pt x="1788" y="3364"/>
                  </a:moveTo>
                  <a:cubicBezTo>
                    <a:pt x="1800" y="3364"/>
                    <a:pt x="1812" y="3367"/>
                    <a:pt x="1823" y="3376"/>
                  </a:cubicBezTo>
                  <a:cubicBezTo>
                    <a:pt x="1921" y="3455"/>
                    <a:pt x="2027" y="3535"/>
                    <a:pt x="2108" y="3632"/>
                  </a:cubicBezTo>
                  <a:cubicBezTo>
                    <a:pt x="2128" y="3657"/>
                    <a:pt x="2128" y="3684"/>
                    <a:pt x="2115" y="3707"/>
                  </a:cubicBezTo>
                  <a:cubicBezTo>
                    <a:pt x="2058" y="3905"/>
                    <a:pt x="1832" y="4135"/>
                    <a:pt x="1626" y="4178"/>
                  </a:cubicBezTo>
                  <a:cubicBezTo>
                    <a:pt x="1605" y="4182"/>
                    <a:pt x="1584" y="4184"/>
                    <a:pt x="1563" y="4184"/>
                  </a:cubicBezTo>
                  <a:cubicBezTo>
                    <a:pt x="1413" y="4184"/>
                    <a:pt x="1258" y="4077"/>
                    <a:pt x="1277" y="3910"/>
                  </a:cubicBezTo>
                  <a:cubicBezTo>
                    <a:pt x="1277" y="3906"/>
                    <a:pt x="1280" y="3902"/>
                    <a:pt x="1281" y="3898"/>
                  </a:cubicBezTo>
                  <a:cubicBezTo>
                    <a:pt x="1277" y="3882"/>
                    <a:pt x="1280" y="3864"/>
                    <a:pt x="1293" y="3850"/>
                  </a:cubicBezTo>
                  <a:cubicBezTo>
                    <a:pt x="1433" y="3697"/>
                    <a:pt x="1589" y="3562"/>
                    <a:pt x="1720" y="3400"/>
                  </a:cubicBezTo>
                  <a:cubicBezTo>
                    <a:pt x="1735" y="3380"/>
                    <a:pt x="1762" y="3364"/>
                    <a:pt x="1788" y="3364"/>
                  </a:cubicBezTo>
                  <a:close/>
                  <a:moveTo>
                    <a:pt x="1260" y="1"/>
                  </a:moveTo>
                  <a:lnTo>
                    <a:pt x="212" y="2960"/>
                  </a:lnTo>
                  <a:cubicBezTo>
                    <a:pt x="1" y="3554"/>
                    <a:pt x="313" y="4210"/>
                    <a:pt x="910" y="4421"/>
                  </a:cubicBezTo>
                  <a:lnTo>
                    <a:pt x="1038" y="4467"/>
                  </a:lnTo>
                  <a:cubicBezTo>
                    <a:pt x="1053" y="4473"/>
                    <a:pt x="1071" y="4479"/>
                    <a:pt x="1088" y="4483"/>
                  </a:cubicBezTo>
                  <a:cubicBezTo>
                    <a:pt x="1195" y="4516"/>
                    <a:pt x="1306" y="4532"/>
                    <a:pt x="1416" y="4532"/>
                  </a:cubicBezTo>
                  <a:cubicBezTo>
                    <a:pt x="1585" y="4532"/>
                    <a:pt x="1754" y="4494"/>
                    <a:pt x="1912" y="4418"/>
                  </a:cubicBezTo>
                  <a:cubicBezTo>
                    <a:pt x="2190" y="4287"/>
                    <a:pt x="2398" y="4056"/>
                    <a:pt x="2499" y="3770"/>
                  </a:cubicBezTo>
                  <a:lnTo>
                    <a:pt x="3526" y="867"/>
                  </a:lnTo>
                  <a:lnTo>
                    <a:pt x="3526" y="867"/>
                  </a:lnTo>
                  <a:cubicBezTo>
                    <a:pt x="3522" y="867"/>
                    <a:pt x="3517" y="867"/>
                    <a:pt x="3513" y="867"/>
                  </a:cubicBezTo>
                  <a:cubicBezTo>
                    <a:pt x="2738" y="867"/>
                    <a:pt x="1738" y="593"/>
                    <a:pt x="126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0" name="Google Shape;1850;p43"/>
            <p:cNvSpPr/>
            <p:nvPr/>
          </p:nvSpPr>
          <p:spPr>
            <a:xfrm>
              <a:off x="4156481" y="648084"/>
              <a:ext cx="57992" cy="138712"/>
            </a:xfrm>
            <a:custGeom>
              <a:rect b="b" l="l" r="r" t="t"/>
              <a:pathLst>
                <a:path extrusionOk="0" h="4437" w="1855">
                  <a:moveTo>
                    <a:pt x="1260" y="0"/>
                  </a:moveTo>
                  <a:lnTo>
                    <a:pt x="212" y="2961"/>
                  </a:lnTo>
                  <a:cubicBezTo>
                    <a:pt x="1" y="3555"/>
                    <a:pt x="313" y="4211"/>
                    <a:pt x="910" y="4422"/>
                  </a:cubicBezTo>
                  <a:lnTo>
                    <a:pt x="948" y="4436"/>
                  </a:lnTo>
                  <a:cubicBezTo>
                    <a:pt x="880" y="4346"/>
                    <a:pt x="837" y="4237"/>
                    <a:pt x="824" y="4091"/>
                  </a:cubicBezTo>
                  <a:cubicBezTo>
                    <a:pt x="797" y="3747"/>
                    <a:pt x="879" y="3420"/>
                    <a:pt x="968" y="3090"/>
                  </a:cubicBezTo>
                  <a:cubicBezTo>
                    <a:pt x="1208" y="2196"/>
                    <a:pt x="1529" y="1335"/>
                    <a:pt x="1855" y="473"/>
                  </a:cubicBezTo>
                  <a:cubicBezTo>
                    <a:pt x="1620" y="347"/>
                    <a:pt x="1412" y="191"/>
                    <a:pt x="126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1" name="Google Shape;1851;p43"/>
            <p:cNvSpPr/>
            <p:nvPr/>
          </p:nvSpPr>
          <p:spPr>
            <a:xfrm>
              <a:off x="4200747" y="758969"/>
              <a:ext cx="17476" cy="14912"/>
            </a:xfrm>
            <a:custGeom>
              <a:rect b="b" l="l" r="r" t="t"/>
              <a:pathLst>
                <a:path extrusionOk="0" h="477" w="559">
                  <a:moveTo>
                    <a:pt x="371" y="1"/>
                  </a:moveTo>
                  <a:cubicBezTo>
                    <a:pt x="260" y="126"/>
                    <a:pt x="140" y="247"/>
                    <a:pt x="1" y="339"/>
                  </a:cubicBezTo>
                  <a:cubicBezTo>
                    <a:pt x="5" y="349"/>
                    <a:pt x="7" y="357"/>
                    <a:pt x="7" y="369"/>
                  </a:cubicBezTo>
                  <a:cubicBezTo>
                    <a:pt x="11" y="449"/>
                    <a:pt x="57" y="476"/>
                    <a:pt x="114" y="476"/>
                  </a:cubicBezTo>
                  <a:cubicBezTo>
                    <a:pt x="188" y="476"/>
                    <a:pt x="279" y="432"/>
                    <a:pt x="323" y="397"/>
                  </a:cubicBezTo>
                  <a:cubicBezTo>
                    <a:pt x="412" y="326"/>
                    <a:pt x="480" y="234"/>
                    <a:pt x="559" y="156"/>
                  </a:cubicBezTo>
                  <a:cubicBezTo>
                    <a:pt x="494" y="109"/>
                    <a:pt x="432" y="55"/>
                    <a:pt x="3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2" name="Google Shape;1852;p43"/>
            <p:cNvSpPr/>
            <p:nvPr/>
          </p:nvSpPr>
          <p:spPr>
            <a:xfrm>
              <a:off x="4198746" y="534886"/>
              <a:ext cx="93944" cy="116234"/>
            </a:xfrm>
            <a:custGeom>
              <a:rect b="b" l="l" r="r" t="t"/>
              <a:pathLst>
                <a:path extrusionOk="0" h="3718" w="3005">
                  <a:moveTo>
                    <a:pt x="1467" y="863"/>
                  </a:moveTo>
                  <a:cubicBezTo>
                    <a:pt x="1496" y="863"/>
                    <a:pt x="1523" y="878"/>
                    <a:pt x="1538" y="913"/>
                  </a:cubicBezTo>
                  <a:cubicBezTo>
                    <a:pt x="1588" y="1031"/>
                    <a:pt x="1621" y="1156"/>
                    <a:pt x="1657" y="1278"/>
                  </a:cubicBezTo>
                  <a:cubicBezTo>
                    <a:pt x="1678" y="1351"/>
                    <a:pt x="1620" y="1397"/>
                    <a:pt x="1560" y="1397"/>
                  </a:cubicBezTo>
                  <a:cubicBezTo>
                    <a:pt x="1519" y="1397"/>
                    <a:pt x="1477" y="1375"/>
                    <a:pt x="1461" y="1325"/>
                  </a:cubicBezTo>
                  <a:cubicBezTo>
                    <a:pt x="1426" y="1212"/>
                    <a:pt x="1387" y="1098"/>
                    <a:pt x="1365" y="979"/>
                  </a:cubicBezTo>
                  <a:cubicBezTo>
                    <a:pt x="1354" y="915"/>
                    <a:pt x="1413" y="863"/>
                    <a:pt x="1467" y="863"/>
                  </a:cubicBezTo>
                  <a:close/>
                  <a:moveTo>
                    <a:pt x="1250" y="1381"/>
                  </a:moveTo>
                  <a:cubicBezTo>
                    <a:pt x="1279" y="1381"/>
                    <a:pt x="1306" y="1395"/>
                    <a:pt x="1319" y="1428"/>
                  </a:cubicBezTo>
                  <a:cubicBezTo>
                    <a:pt x="1375" y="1567"/>
                    <a:pt x="1422" y="1712"/>
                    <a:pt x="1471" y="1854"/>
                  </a:cubicBezTo>
                  <a:cubicBezTo>
                    <a:pt x="1495" y="1922"/>
                    <a:pt x="1439" y="1966"/>
                    <a:pt x="1381" y="1966"/>
                  </a:cubicBezTo>
                  <a:cubicBezTo>
                    <a:pt x="1342" y="1966"/>
                    <a:pt x="1301" y="1945"/>
                    <a:pt x="1286" y="1897"/>
                  </a:cubicBezTo>
                  <a:cubicBezTo>
                    <a:pt x="1241" y="1762"/>
                    <a:pt x="1194" y="1627"/>
                    <a:pt x="1156" y="1490"/>
                  </a:cubicBezTo>
                  <a:cubicBezTo>
                    <a:pt x="1139" y="1428"/>
                    <a:pt x="1197" y="1381"/>
                    <a:pt x="1250" y="1381"/>
                  </a:cubicBezTo>
                  <a:close/>
                  <a:moveTo>
                    <a:pt x="1269" y="2403"/>
                  </a:moveTo>
                  <a:cubicBezTo>
                    <a:pt x="1263" y="2414"/>
                    <a:pt x="1257" y="2425"/>
                    <a:pt x="1251" y="2437"/>
                  </a:cubicBezTo>
                  <a:lnTo>
                    <a:pt x="1251" y="2437"/>
                  </a:lnTo>
                  <a:cubicBezTo>
                    <a:pt x="1259" y="2427"/>
                    <a:pt x="1265" y="2415"/>
                    <a:pt x="1269" y="2403"/>
                  </a:cubicBezTo>
                  <a:close/>
                  <a:moveTo>
                    <a:pt x="2003" y="0"/>
                  </a:moveTo>
                  <a:cubicBezTo>
                    <a:pt x="1531" y="0"/>
                    <a:pt x="1087" y="293"/>
                    <a:pt x="919" y="762"/>
                  </a:cubicBezTo>
                  <a:lnTo>
                    <a:pt x="0" y="3359"/>
                  </a:lnTo>
                  <a:cubicBezTo>
                    <a:pt x="232" y="3453"/>
                    <a:pt x="445" y="3591"/>
                    <a:pt x="663" y="3717"/>
                  </a:cubicBezTo>
                  <a:cubicBezTo>
                    <a:pt x="802" y="3349"/>
                    <a:pt x="1007" y="2891"/>
                    <a:pt x="1251" y="2437"/>
                  </a:cubicBezTo>
                  <a:lnTo>
                    <a:pt x="1251" y="2437"/>
                  </a:lnTo>
                  <a:cubicBezTo>
                    <a:pt x="1231" y="2462"/>
                    <a:pt x="1200" y="2477"/>
                    <a:pt x="1170" y="2477"/>
                  </a:cubicBezTo>
                  <a:cubicBezTo>
                    <a:pt x="1140" y="2477"/>
                    <a:pt x="1112" y="2462"/>
                    <a:pt x="1095" y="2426"/>
                  </a:cubicBezTo>
                  <a:cubicBezTo>
                    <a:pt x="1018" y="2260"/>
                    <a:pt x="937" y="2093"/>
                    <a:pt x="877" y="1918"/>
                  </a:cubicBezTo>
                  <a:cubicBezTo>
                    <a:pt x="855" y="1856"/>
                    <a:pt x="909" y="1814"/>
                    <a:pt x="964" y="1814"/>
                  </a:cubicBezTo>
                  <a:cubicBezTo>
                    <a:pt x="994" y="1814"/>
                    <a:pt x="1024" y="1827"/>
                    <a:pt x="1041" y="1857"/>
                  </a:cubicBezTo>
                  <a:cubicBezTo>
                    <a:pt x="1127" y="2011"/>
                    <a:pt x="1193" y="2176"/>
                    <a:pt x="1265" y="2336"/>
                  </a:cubicBezTo>
                  <a:cubicBezTo>
                    <a:pt x="1275" y="2360"/>
                    <a:pt x="1275" y="2383"/>
                    <a:pt x="1269" y="2403"/>
                  </a:cubicBezTo>
                  <a:lnTo>
                    <a:pt x="1269" y="2403"/>
                  </a:lnTo>
                  <a:cubicBezTo>
                    <a:pt x="1763" y="1490"/>
                    <a:pt x="2413" y="597"/>
                    <a:pt x="3005" y="457"/>
                  </a:cubicBezTo>
                  <a:cubicBezTo>
                    <a:pt x="2875" y="301"/>
                    <a:pt x="2705" y="179"/>
                    <a:pt x="2510" y="111"/>
                  </a:cubicBezTo>
                  <a:lnTo>
                    <a:pt x="2381" y="65"/>
                  </a:lnTo>
                  <a:cubicBezTo>
                    <a:pt x="2256" y="21"/>
                    <a:pt x="2129" y="0"/>
                    <a:pt x="2003" y="0"/>
                  </a:cubicBezTo>
                  <a:close/>
                </a:path>
              </a:pathLst>
            </a:custGeom>
            <a:solidFill>
              <a:srgbClr val="000000">
                <a:alpha val="279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3" name="Google Shape;1853;p43"/>
            <p:cNvSpPr/>
            <p:nvPr/>
          </p:nvSpPr>
          <p:spPr>
            <a:xfrm>
              <a:off x="4140725" y="520912"/>
              <a:ext cx="175945" cy="282926"/>
            </a:xfrm>
            <a:custGeom>
              <a:rect b="b" l="l" r="r" t="t"/>
              <a:pathLst>
                <a:path extrusionOk="0" h="9050" w="5628">
                  <a:moveTo>
                    <a:pt x="3857" y="448"/>
                  </a:moveTo>
                  <a:cubicBezTo>
                    <a:pt x="3983" y="448"/>
                    <a:pt x="4112" y="469"/>
                    <a:pt x="4237" y="514"/>
                  </a:cubicBezTo>
                  <a:lnTo>
                    <a:pt x="4366" y="559"/>
                  </a:lnTo>
                  <a:cubicBezTo>
                    <a:pt x="4653" y="661"/>
                    <a:pt x="4883" y="869"/>
                    <a:pt x="5015" y="1146"/>
                  </a:cubicBezTo>
                  <a:cubicBezTo>
                    <a:pt x="5147" y="1423"/>
                    <a:pt x="5164" y="1733"/>
                    <a:pt x="5063" y="2020"/>
                  </a:cubicBezTo>
                  <a:lnTo>
                    <a:pt x="4130" y="4653"/>
                  </a:lnTo>
                  <a:cubicBezTo>
                    <a:pt x="3713" y="4590"/>
                    <a:pt x="3300" y="4518"/>
                    <a:pt x="2905" y="4360"/>
                  </a:cubicBezTo>
                  <a:cubicBezTo>
                    <a:pt x="2535" y="4212"/>
                    <a:pt x="2222" y="3954"/>
                    <a:pt x="1855" y="3808"/>
                  </a:cubicBezTo>
                  <a:lnTo>
                    <a:pt x="2775" y="1212"/>
                  </a:lnTo>
                  <a:cubicBezTo>
                    <a:pt x="2943" y="741"/>
                    <a:pt x="3386" y="448"/>
                    <a:pt x="3857" y="448"/>
                  </a:cubicBezTo>
                  <a:close/>
                  <a:moveTo>
                    <a:pt x="1763" y="4070"/>
                  </a:moveTo>
                  <a:cubicBezTo>
                    <a:pt x="2241" y="4662"/>
                    <a:pt x="3242" y="4936"/>
                    <a:pt x="4016" y="4936"/>
                  </a:cubicBezTo>
                  <a:cubicBezTo>
                    <a:pt x="4020" y="4936"/>
                    <a:pt x="4025" y="4936"/>
                    <a:pt x="4029" y="4936"/>
                  </a:cubicBezTo>
                  <a:lnTo>
                    <a:pt x="4029" y="4936"/>
                  </a:lnTo>
                  <a:lnTo>
                    <a:pt x="3002" y="7839"/>
                  </a:lnTo>
                  <a:cubicBezTo>
                    <a:pt x="2900" y="8125"/>
                    <a:pt x="2692" y="8356"/>
                    <a:pt x="2415" y="8487"/>
                  </a:cubicBezTo>
                  <a:cubicBezTo>
                    <a:pt x="2257" y="8563"/>
                    <a:pt x="2088" y="8601"/>
                    <a:pt x="1919" y="8601"/>
                  </a:cubicBezTo>
                  <a:cubicBezTo>
                    <a:pt x="1808" y="8601"/>
                    <a:pt x="1698" y="8585"/>
                    <a:pt x="1591" y="8552"/>
                  </a:cubicBezTo>
                  <a:cubicBezTo>
                    <a:pt x="1573" y="8548"/>
                    <a:pt x="1557" y="8542"/>
                    <a:pt x="1541" y="8536"/>
                  </a:cubicBezTo>
                  <a:lnTo>
                    <a:pt x="1411" y="8490"/>
                  </a:lnTo>
                  <a:cubicBezTo>
                    <a:pt x="817" y="8279"/>
                    <a:pt x="505" y="7625"/>
                    <a:pt x="714" y="7029"/>
                  </a:cubicBezTo>
                  <a:lnTo>
                    <a:pt x="1763" y="4070"/>
                  </a:lnTo>
                  <a:close/>
                  <a:moveTo>
                    <a:pt x="3859" y="0"/>
                  </a:moveTo>
                  <a:cubicBezTo>
                    <a:pt x="3203" y="0"/>
                    <a:pt x="2586" y="409"/>
                    <a:pt x="2356" y="1061"/>
                  </a:cubicBezTo>
                  <a:lnTo>
                    <a:pt x="294" y="6879"/>
                  </a:lnTo>
                  <a:cubicBezTo>
                    <a:pt x="1" y="7706"/>
                    <a:pt x="436" y="8620"/>
                    <a:pt x="1264" y="8912"/>
                  </a:cubicBezTo>
                  <a:lnTo>
                    <a:pt x="1393" y="8958"/>
                  </a:lnTo>
                  <a:cubicBezTo>
                    <a:pt x="1565" y="9019"/>
                    <a:pt x="1743" y="9050"/>
                    <a:pt x="1921" y="9050"/>
                  </a:cubicBezTo>
                  <a:cubicBezTo>
                    <a:pt x="2156" y="9050"/>
                    <a:pt x="2389" y="8997"/>
                    <a:pt x="2609" y="8892"/>
                  </a:cubicBezTo>
                  <a:cubicBezTo>
                    <a:pt x="2994" y="8709"/>
                    <a:pt x="3285" y="8387"/>
                    <a:pt x="3425" y="7988"/>
                  </a:cubicBezTo>
                  <a:lnTo>
                    <a:pt x="5486" y="2170"/>
                  </a:lnTo>
                  <a:cubicBezTo>
                    <a:pt x="5627" y="1771"/>
                    <a:pt x="5604" y="1338"/>
                    <a:pt x="5420" y="953"/>
                  </a:cubicBezTo>
                  <a:cubicBezTo>
                    <a:pt x="5237" y="568"/>
                    <a:pt x="4915" y="277"/>
                    <a:pt x="4516" y="137"/>
                  </a:cubicBezTo>
                  <a:lnTo>
                    <a:pt x="4388" y="91"/>
                  </a:lnTo>
                  <a:cubicBezTo>
                    <a:pt x="4364" y="84"/>
                    <a:pt x="4342" y="75"/>
                    <a:pt x="4321" y="69"/>
                  </a:cubicBezTo>
                  <a:cubicBezTo>
                    <a:pt x="4167" y="22"/>
                    <a:pt x="4012" y="0"/>
                    <a:pt x="38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4" name="Google Shape;1854;p43"/>
            <p:cNvSpPr/>
            <p:nvPr/>
          </p:nvSpPr>
          <p:spPr>
            <a:xfrm>
              <a:off x="4225412" y="591626"/>
              <a:ext cx="13818" cy="20758"/>
            </a:xfrm>
            <a:custGeom>
              <a:rect b="b" l="l" r="r" t="t"/>
              <a:pathLst>
                <a:path extrusionOk="0" h="664" w="442">
                  <a:moveTo>
                    <a:pt x="109" y="0"/>
                  </a:moveTo>
                  <a:cubicBezTo>
                    <a:pt x="55" y="0"/>
                    <a:pt x="1" y="42"/>
                    <a:pt x="23" y="105"/>
                  </a:cubicBezTo>
                  <a:cubicBezTo>
                    <a:pt x="84" y="278"/>
                    <a:pt x="164" y="445"/>
                    <a:pt x="241" y="612"/>
                  </a:cubicBezTo>
                  <a:cubicBezTo>
                    <a:pt x="258" y="649"/>
                    <a:pt x="287" y="664"/>
                    <a:pt x="316" y="664"/>
                  </a:cubicBezTo>
                  <a:cubicBezTo>
                    <a:pt x="377" y="664"/>
                    <a:pt x="441" y="598"/>
                    <a:pt x="409" y="523"/>
                  </a:cubicBezTo>
                  <a:cubicBezTo>
                    <a:pt x="339" y="362"/>
                    <a:pt x="273" y="197"/>
                    <a:pt x="185" y="44"/>
                  </a:cubicBezTo>
                  <a:cubicBezTo>
                    <a:pt x="169" y="13"/>
                    <a:pt x="139" y="0"/>
                    <a:pt x="109" y="0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5" name="Google Shape;1855;p43"/>
            <p:cNvSpPr/>
            <p:nvPr/>
          </p:nvSpPr>
          <p:spPr>
            <a:xfrm>
              <a:off x="4234322" y="578058"/>
              <a:ext cx="11192" cy="18289"/>
            </a:xfrm>
            <a:custGeom>
              <a:rect b="b" l="l" r="r" t="t"/>
              <a:pathLst>
                <a:path extrusionOk="0" h="585" w="358">
                  <a:moveTo>
                    <a:pt x="111" y="1"/>
                  </a:moveTo>
                  <a:cubicBezTo>
                    <a:pt x="58" y="1"/>
                    <a:pt x="1" y="47"/>
                    <a:pt x="18" y="109"/>
                  </a:cubicBezTo>
                  <a:cubicBezTo>
                    <a:pt x="56" y="246"/>
                    <a:pt x="103" y="381"/>
                    <a:pt x="148" y="516"/>
                  </a:cubicBezTo>
                  <a:cubicBezTo>
                    <a:pt x="163" y="563"/>
                    <a:pt x="204" y="584"/>
                    <a:pt x="244" y="584"/>
                  </a:cubicBezTo>
                  <a:cubicBezTo>
                    <a:pt x="301" y="584"/>
                    <a:pt x="357" y="541"/>
                    <a:pt x="333" y="473"/>
                  </a:cubicBezTo>
                  <a:cubicBezTo>
                    <a:pt x="284" y="331"/>
                    <a:pt x="237" y="187"/>
                    <a:pt x="180" y="48"/>
                  </a:cubicBezTo>
                  <a:cubicBezTo>
                    <a:pt x="167" y="15"/>
                    <a:pt x="140" y="1"/>
                    <a:pt x="111" y="1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6" name="Google Shape;1856;p43"/>
            <p:cNvSpPr/>
            <p:nvPr/>
          </p:nvSpPr>
          <p:spPr>
            <a:xfrm>
              <a:off x="4241074" y="561865"/>
              <a:ext cx="10192" cy="16725"/>
            </a:xfrm>
            <a:custGeom>
              <a:rect b="b" l="l" r="r" t="t"/>
              <a:pathLst>
                <a:path extrusionOk="0" h="535" w="326">
                  <a:moveTo>
                    <a:pt x="113" y="0"/>
                  </a:moveTo>
                  <a:cubicBezTo>
                    <a:pt x="59" y="0"/>
                    <a:pt x="1" y="52"/>
                    <a:pt x="12" y="116"/>
                  </a:cubicBezTo>
                  <a:cubicBezTo>
                    <a:pt x="34" y="233"/>
                    <a:pt x="74" y="347"/>
                    <a:pt x="109" y="462"/>
                  </a:cubicBezTo>
                  <a:cubicBezTo>
                    <a:pt x="124" y="512"/>
                    <a:pt x="166" y="534"/>
                    <a:pt x="207" y="534"/>
                  </a:cubicBezTo>
                  <a:cubicBezTo>
                    <a:pt x="267" y="534"/>
                    <a:pt x="325" y="488"/>
                    <a:pt x="304" y="415"/>
                  </a:cubicBezTo>
                  <a:cubicBezTo>
                    <a:pt x="268" y="293"/>
                    <a:pt x="235" y="168"/>
                    <a:pt x="185" y="50"/>
                  </a:cubicBezTo>
                  <a:cubicBezTo>
                    <a:pt x="170" y="15"/>
                    <a:pt x="142" y="0"/>
                    <a:pt x="113" y="0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57" name="Google Shape;1857;p43"/>
          <p:cNvGrpSpPr/>
          <p:nvPr/>
        </p:nvGrpSpPr>
        <p:grpSpPr>
          <a:xfrm>
            <a:off x="8193148" y="336049"/>
            <a:ext cx="230842" cy="203957"/>
            <a:chOff x="3659860" y="553674"/>
            <a:chExt cx="230842" cy="203957"/>
          </a:xfrm>
        </p:grpSpPr>
        <p:sp>
          <p:nvSpPr>
            <p:cNvPr id="1858" name="Google Shape;1858;p43"/>
            <p:cNvSpPr/>
            <p:nvPr/>
          </p:nvSpPr>
          <p:spPr>
            <a:xfrm>
              <a:off x="3659860" y="553674"/>
              <a:ext cx="230842" cy="203957"/>
            </a:xfrm>
            <a:custGeom>
              <a:rect b="b" l="l" r="r" t="t"/>
              <a:pathLst>
                <a:path extrusionOk="0" h="6524" w="7384">
                  <a:moveTo>
                    <a:pt x="3627" y="512"/>
                  </a:moveTo>
                  <a:cubicBezTo>
                    <a:pt x="4250" y="512"/>
                    <a:pt x="4882" y="721"/>
                    <a:pt x="5408" y="1148"/>
                  </a:cubicBezTo>
                  <a:cubicBezTo>
                    <a:pt x="6033" y="1655"/>
                    <a:pt x="6384" y="2372"/>
                    <a:pt x="6444" y="3106"/>
                  </a:cubicBezTo>
                  <a:cubicBezTo>
                    <a:pt x="4861" y="2491"/>
                    <a:pt x="3216" y="1903"/>
                    <a:pt x="1580" y="1436"/>
                  </a:cubicBezTo>
                  <a:cubicBezTo>
                    <a:pt x="2108" y="827"/>
                    <a:pt x="2861" y="512"/>
                    <a:pt x="3627" y="512"/>
                  </a:cubicBezTo>
                  <a:close/>
                  <a:moveTo>
                    <a:pt x="1383" y="1689"/>
                  </a:moveTo>
                  <a:cubicBezTo>
                    <a:pt x="3024" y="2361"/>
                    <a:pt x="4757" y="2934"/>
                    <a:pt x="6452" y="3445"/>
                  </a:cubicBezTo>
                  <a:cubicBezTo>
                    <a:pt x="6448" y="3540"/>
                    <a:pt x="6441" y="3637"/>
                    <a:pt x="6427" y="3731"/>
                  </a:cubicBezTo>
                  <a:cubicBezTo>
                    <a:pt x="6370" y="3858"/>
                    <a:pt x="6305" y="3979"/>
                    <a:pt x="6236" y="4096"/>
                  </a:cubicBezTo>
                  <a:cubicBezTo>
                    <a:pt x="4556" y="3451"/>
                    <a:pt x="2804" y="2839"/>
                    <a:pt x="1082" y="2293"/>
                  </a:cubicBezTo>
                  <a:cubicBezTo>
                    <a:pt x="1157" y="2081"/>
                    <a:pt x="1256" y="1878"/>
                    <a:pt x="1383" y="1689"/>
                  </a:cubicBezTo>
                  <a:close/>
                  <a:moveTo>
                    <a:pt x="1034" y="2583"/>
                  </a:moveTo>
                  <a:cubicBezTo>
                    <a:pt x="2614" y="3329"/>
                    <a:pt x="4390" y="3949"/>
                    <a:pt x="6074" y="4347"/>
                  </a:cubicBezTo>
                  <a:cubicBezTo>
                    <a:pt x="5590" y="5034"/>
                    <a:pt x="4890" y="5480"/>
                    <a:pt x="4009" y="5480"/>
                  </a:cubicBezTo>
                  <a:cubicBezTo>
                    <a:pt x="3779" y="5480"/>
                    <a:pt x="3536" y="5450"/>
                    <a:pt x="3281" y="5385"/>
                  </a:cubicBezTo>
                  <a:cubicBezTo>
                    <a:pt x="1956" y="5050"/>
                    <a:pt x="1151" y="3883"/>
                    <a:pt x="1034" y="2583"/>
                  </a:cubicBezTo>
                  <a:close/>
                  <a:moveTo>
                    <a:pt x="965" y="3633"/>
                  </a:moveTo>
                  <a:lnTo>
                    <a:pt x="965" y="3633"/>
                  </a:lnTo>
                  <a:cubicBezTo>
                    <a:pt x="1309" y="4630"/>
                    <a:pt x="2092" y="5435"/>
                    <a:pt x="3209" y="5703"/>
                  </a:cubicBezTo>
                  <a:cubicBezTo>
                    <a:pt x="3425" y="5754"/>
                    <a:pt x="3648" y="5779"/>
                    <a:pt x="3871" y="5779"/>
                  </a:cubicBezTo>
                  <a:cubicBezTo>
                    <a:pt x="4508" y="5779"/>
                    <a:pt x="5154" y="5579"/>
                    <a:pt x="5683" y="5224"/>
                  </a:cubicBezTo>
                  <a:lnTo>
                    <a:pt x="5683" y="5224"/>
                  </a:lnTo>
                  <a:cubicBezTo>
                    <a:pt x="5165" y="5745"/>
                    <a:pt x="4468" y="6013"/>
                    <a:pt x="3760" y="6013"/>
                  </a:cubicBezTo>
                  <a:cubicBezTo>
                    <a:pt x="3136" y="6013"/>
                    <a:pt x="2502" y="5804"/>
                    <a:pt x="1975" y="5377"/>
                  </a:cubicBezTo>
                  <a:cubicBezTo>
                    <a:pt x="1412" y="4919"/>
                    <a:pt x="1071" y="4292"/>
                    <a:pt x="965" y="3633"/>
                  </a:cubicBezTo>
                  <a:close/>
                  <a:moveTo>
                    <a:pt x="3624" y="1"/>
                  </a:moveTo>
                  <a:cubicBezTo>
                    <a:pt x="2682" y="1"/>
                    <a:pt x="1756" y="402"/>
                    <a:pt x="1125" y="1178"/>
                  </a:cubicBezTo>
                  <a:cubicBezTo>
                    <a:pt x="1" y="2563"/>
                    <a:pt x="237" y="4623"/>
                    <a:pt x="1652" y="5772"/>
                  </a:cubicBezTo>
                  <a:cubicBezTo>
                    <a:pt x="2274" y="6277"/>
                    <a:pt x="3021" y="6523"/>
                    <a:pt x="3758" y="6523"/>
                  </a:cubicBezTo>
                  <a:cubicBezTo>
                    <a:pt x="4700" y="6523"/>
                    <a:pt x="5626" y="6122"/>
                    <a:pt x="6256" y="5345"/>
                  </a:cubicBezTo>
                  <a:cubicBezTo>
                    <a:pt x="7383" y="3962"/>
                    <a:pt x="7146" y="1900"/>
                    <a:pt x="5730" y="752"/>
                  </a:cubicBezTo>
                  <a:cubicBezTo>
                    <a:pt x="5108" y="247"/>
                    <a:pt x="4361" y="1"/>
                    <a:pt x="36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9" name="Google Shape;1859;p43"/>
            <p:cNvSpPr/>
            <p:nvPr/>
          </p:nvSpPr>
          <p:spPr>
            <a:xfrm>
              <a:off x="3709254" y="569680"/>
              <a:ext cx="152061" cy="81032"/>
            </a:xfrm>
            <a:custGeom>
              <a:rect b="b" l="l" r="r" t="t"/>
              <a:pathLst>
                <a:path extrusionOk="0" h="2592" w="4864">
                  <a:moveTo>
                    <a:pt x="2046" y="0"/>
                  </a:moveTo>
                  <a:cubicBezTo>
                    <a:pt x="1281" y="0"/>
                    <a:pt x="528" y="314"/>
                    <a:pt x="0" y="923"/>
                  </a:cubicBezTo>
                  <a:cubicBezTo>
                    <a:pt x="1636" y="1390"/>
                    <a:pt x="3281" y="1977"/>
                    <a:pt x="4864" y="2592"/>
                  </a:cubicBezTo>
                  <a:cubicBezTo>
                    <a:pt x="4805" y="1860"/>
                    <a:pt x="4453" y="1142"/>
                    <a:pt x="3828" y="636"/>
                  </a:cubicBezTo>
                  <a:cubicBezTo>
                    <a:pt x="3302" y="209"/>
                    <a:pt x="2670" y="0"/>
                    <a:pt x="20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0" name="Google Shape;1860;p43"/>
            <p:cNvSpPr/>
            <p:nvPr/>
          </p:nvSpPr>
          <p:spPr>
            <a:xfrm>
              <a:off x="3693623" y="606444"/>
              <a:ext cx="167942" cy="75280"/>
            </a:xfrm>
            <a:custGeom>
              <a:rect b="b" l="l" r="r" t="t"/>
              <a:pathLst>
                <a:path extrusionOk="0" h="2408" w="5372">
                  <a:moveTo>
                    <a:pt x="302" y="1"/>
                  </a:moveTo>
                  <a:cubicBezTo>
                    <a:pt x="173" y="190"/>
                    <a:pt x="75" y="393"/>
                    <a:pt x="1" y="603"/>
                  </a:cubicBezTo>
                  <a:cubicBezTo>
                    <a:pt x="1723" y="1149"/>
                    <a:pt x="3473" y="1763"/>
                    <a:pt x="5155" y="2407"/>
                  </a:cubicBezTo>
                  <a:cubicBezTo>
                    <a:pt x="5223" y="2291"/>
                    <a:pt x="5289" y="2170"/>
                    <a:pt x="5346" y="2043"/>
                  </a:cubicBezTo>
                  <a:cubicBezTo>
                    <a:pt x="5361" y="1948"/>
                    <a:pt x="5367" y="1852"/>
                    <a:pt x="5371" y="1757"/>
                  </a:cubicBezTo>
                  <a:cubicBezTo>
                    <a:pt x="3676" y="1247"/>
                    <a:pt x="1943" y="674"/>
                    <a:pt x="3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1" name="Google Shape;1861;p43"/>
            <p:cNvSpPr/>
            <p:nvPr/>
          </p:nvSpPr>
          <p:spPr>
            <a:xfrm>
              <a:off x="3690028" y="667185"/>
              <a:ext cx="147496" cy="74436"/>
            </a:xfrm>
            <a:custGeom>
              <a:rect b="b" l="l" r="r" t="t"/>
              <a:pathLst>
                <a:path extrusionOk="0" h="2381" w="4718">
                  <a:moveTo>
                    <a:pt x="0" y="1"/>
                  </a:moveTo>
                  <a:lnTo>
                    <a:pt x="0" y="1"/>
                  </a:lnTo>
                  <a:cubicBezTo>
                    <a:pt x="106" y="659"/>
                    <a:pt x="447" y="1287"/>
                    <a:pt x="1010" y="1745"/>
                  </a:cubicBezTo>
                  <a:cubicBezTo>
                    <a:pt x="1537" y="2172"/>
                    <a:pt x="2170" y="2381"/>
                    <a:pt x="2794" y="2381"/>
                  </a:cubicBezTo>
                  <a:cubicBezTo>
                    <a:pt x="3503" y="2381"/>
                    <a:pt x="4200" y="2112"/>
                    <a:pt x="4718" y="1590"/>
                  </a:cubicBezTo>
                  <a:lnTo>
                    <a:pt x="4718" y="1590"/>
                  </a:lnTo>
                  <a:cubicBezTo>
                    <a:pt x="4190" y="1946"/>
                    <a:pt x="3544" y="2146"/>
                    <a:pt x="2907" y="2146"/>
                  </a:cubicBezTo>
                  <a:cubicBezTo>
                    <a:pt x="2683" y="2146"/>
                    <a:pt x="2460" y="2121"/>
                    <a:pt x="2244" y="2070"/>
                  </a:cubicBezTo>
                  <a:cubicBezTo>
                    <a:pt x="1126" y="1803"/>
                    <a:pt x="344" y="997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2" name="Google Shape;1862;p43"/>
            <p:cNvSpPr/>
            <p:nvPr/>
          </p:nvSpPr>
          <p:spPr>
            <a:xfrm>
              <a:off x="3692122" y="634423"/>
              <a:ext cx="157626" cy="90599"/>
            </a:xfrm>
            <a:custGeom>
              <a:rect b="b" l="l" r="r" t="t"/>
              <a:pathLst>
                <a:path extrusionOk="0" h="2898" w="5042">
                  <a:moveTo>
                    <a:pt x="1" y="0"/>
                  </a:moveTo>
                  <a:lnTo>
                    <a:pt x="1" y="0"/>
                  </a:lnTo>
                  <a:cubicBezTo>
                    <a:pt x="119" y="1300"/>
                    <a:pt x="924" y="2467"/>
                    <a:pt x="2247" y="2802"/>
                  </a:cubicBezTo>
                  <a:cubicBezTo>
                    <a:pt x="2502" y="2867"/>
                    <a:pt x="2745" y="2897"/>
                    <a:pt x="2976" y="2897"/>
                  </a:cubicBezTo>
                  <a:cubicBezTo>
                    <a:pt x="3858" y="2897"/>
                    <a:pt x="4558" y="2451"/>
                    <a:pt x="5041" y="1764"/>
                  </a:cubicBezTo>
                  <a:cubicBezTo>
                    <a:pt x="3356" y="1366"/>
                    <a:pt x="1582" y="746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63" name="Google Shape;1863;p43"/>
          <p:cNvSpPr/>
          <p:nvPr/>
        </p:nvSpPr>
        <p:spPr>
          <a:xfrm>
            <a:off x="6390711" y="2672625"/>
            <a:ext cx="1283100" cy="126300"/>
          </a:xfrm>
          <a:prstGeom prst="roundRect">
            <a:avLst>
              <a:gd fmla="val 16667" name="adj"/>
            </a:avLst>
          </a:prstGeom>
          <a:solidFill>
            <a:srgbClr val="B45F06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4" name="Google Shape;1864;p43"/>
          <p:cNvSpPr/>
          <p:nvPr/>
        </p:nvSpPr>
        <p:spPr>
          <a:xfrm>
            <a:off x="7559336" y="2672625"/>
            <a:ext cx="1283100" cy="126300"/>
          </a:xfrm>
          <a:prstGeom prst="roundRect">
            <a:avLst>
              <a:gd fmla="val 16667" name="adj"/>
            </a:avLst>
          </a:prstGeom>
          <a:solidFill>
            <a:srgbClr val="783F04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7" name="Google Shape;1817;p43"/>
          <p:cNvSpPr/>
          <p:nvPr/>
        </p:nvSpPr>
        <p:spPr>
          <a:xfrm>
            <a:off x="801100" y="1988325"/>
            <a:ext cx="519300" cy="418200"/>
          </a:xfrm>
          <a:prstGeom prst="roundRect">
            <a:avLst>
              <a:gd fmla="val 16667" name="adj"/>
            </a:avLst>
          </a:prstGeom>
          <a:solidFill>
            <a:srgbClr val="FFA200">
              <a:alpha val="106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/>
              <a:t>1</a:t>
            </a:r>
            <a:endParaRPr b="1" sz="1900"/>
          </a:p>
        </p:txBody>
      </p:sp>
      <p:cxnSp>
        <p:nvCxnSpPr>
          <p:cNvPr id="1865" name="Google Shape;1865;p43"/>
          <p:cNvCxnSpPr>
            <a:endCxn id="1866" idx="2"/>
          </p:cNvCxnSpPr>
          <p:nvPr/>
        </p:nvCxnSpPr>
        <p:spPr>
          <a:xfrm rot="10800000">
            <a:off x="2218138" y="2406525"/>
            <a:ext cx="1500" cy="2661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66" name="Google Shape;1866;p43"/>
          <p:cNvSpPr/>
          <p:nvPr/>
        </p:nvSpPr>
        <p:spPr>
          <a:xfrm>
            <a:off x="1958488" y="1988325"/>
            <a:ext cx="519300" cy="418200"/>
          </a:xfrm>
          <a:prstGeom prst="roundRect">
            <a:avLst>
              <a:gd fmla="val 16667" name="adj"/>
            </a:avLst>
          </a:prstGeom>
          <a:solidFill>
            <a:srgbClr val="FFA200">
              <a:alpha val="106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/>
              <a:t>2</a:t>
            </a:r>
            <a:endParaRPr b="1" sz="1900"/>
          </a:p>
        </p:txBody>
      </p:sp>
      <p:cxnSp>
        <p:nvCxnSpPr>
          <p:cNvPr id="1867" name="Google Shape;1867;p43"/>
          <p:cNvCxnSpPr>
            <a:endCxn id="1868" idx="2"/>
          </p:cNvCxnSpPr>
          <p:nvPr/>
        </p:nvCxnSpPr>
        <p:spPr>
          <a:xfrm rot="10800000">
            <a:off x="3375550" y="2406525"/>
            <a:ext cx="1500" cy="2661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68" name="Google Shape;1868;p43"/>
          <p:cNvSpPr/>
          <p:nvPr/>
        </p:nvSpPr>
        <p:spPr>
          <a:xfrm>
            <a:off x="3115900" y="1988325"/>
            <a:ext cx="519300" cy="418200"/>
          </a:xfrm>
          <a:prstGeom prst="roundRect">
            <a:avLst>
              <a:gd fmla="val 16667" name="adj"/>
            </a:avLst>
          </a:prstGeom>
          <a:solidFill>
            <a:srgbClr val="FFA200">
              <a:alpha val="106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/>
              <a:t>3</a:t>
            </a:r>
            <a:endParaRPr b="1" sz="1900"/>
          </a:p>
        </p:txBody>
      </p:sp>
      <p:cxnSp>
        <p:nvCxnSpPr>
          <p:cNvPr id="1869" name="Google Shape;1869;p43"/>
          <p:cNvCxnSpPr>
            <a:endCxn id="1870" idx="2"/>
          </p:cNvCxnSpPr>
          <p:nvPr/>
        </p:nvCxnSpPr>
        <p:spPr>
          <a:xfrm rot="10800000">
            <a:off x="4532938" y="2406525"/>
            <a:ext cx="1500" cy="2661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70" name="Google Shape;1870;p43"/>
          <p:cNvSpPr/>
          <p:nvPr/>
        </p:nvSpPr>
        <p:spPr>
          <a:xfrm>
            <a:off x="4273288" y="1988325"/>
            <a:ext cx="519300" cy="418200"/>
          </a:xfrm>
          <a:prstGeom prst="roundRect">
            <a:avLst>
              <a:gd fmla="val 16667" name="adj"/>
            </a:avLst>
          </a:prstGeom>
          <a:solidFill>
            <a:srgbClr val="FFA200">
              <a:alpha val="106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/>
              <a:t>4</a:t>
            </a:r>
            <a:endParaRPr b="1" sz="1900"/>
          </a:p>
        </p:txBody>
      </p:sp>
      <p:cxnSp>
        <p:nvCxnSpPr>
          <p:cNvPr id="1871" name="Google Shape;1871;p43"/>
          <p:cNvCxnSpPr>
            <a:endCxn id="1872" idx="2"/>
          </p:cNvCxnSpPr>
          <p:nvPr/>
        </p:nvCxnSpPr>
        <p:spPr>
          <a:xfrm rot="10800000">
            <a:off x="5735663" y="2389113"/>
            <a:ext cx="1500" cy="2661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72" name="Google Shape;1872;p43"/>
          <p:cNvSpPr/>
          <p:nvPr/>
        </p:nvSpPr>
        <p:spPr>
          <a:xfrm>
            <a:off x="5476013" y="1970913"/>
            <a:ext cx="519300" cy="418200"/>
          </a:xfrm>
          <a:prstGeom prst="roundRect">
            <a:avLst>
              <a:gd fmla="val 16667" name="adj"/>
            </a:avLst>
          </a:prstGeom>
          <a:solidFill>
            <a:srgbClr val="FFA200">
              <a:alpha val="106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/>
              <a:t>5</a:t>
            </a:r>
            <a:endParaRPr b="1" sz="1900"/>
          </a:p>
        </p:txBody>
      </p:sp>
      <p:cxnSp>
        <p:nvCxnSpPr>
          <p:cNvPr id="1873" name="Google Shape;1873;p43"/>
          <p:cNvCxnSpPr>
            <a:endCxn id="1874" idx="2"/>
          </p:cNvCxnSpPr>
          <p:nvPr/>
        </p:nvCxnSpPr>
        <p:spPr>
          <a:xfrm rot="10800000">
            <a:off x="6893075" y="2389113"/>
            <a:ext cx="1500" cy="2661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74" name="Google Shape;1874;p43"/>
          <p:cNvSpPr/>
          <p:nvPr/>
        </p:nvSpPr>
        <p:spPr>
          <a:xfrm>
            <a:off x="6633425" y="1970913"/>
            <a:ext cx="519300" cy="418200"/>
          </a:xfrm>
          <a:prstGeom prst="roundRect">
            <a:avLst>
              <a:gd fmla="val 16667" name="adj"/>
            </a:avLst>
          </a:prstGeom>
          <a:solidFill>
            <a:srgbClr val="FFA200">
              <a:alpha val="106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/>
              <a:t>6</a:t>
            </a:r>
            <a:endParaRPr b="1" sz="1900"/>
          </a:p>
        </p:txBody>
      </p:sp>
      <p:cxnSp>
        <p:nvCxnSpPr>
          <p:cNvPr id="1875" name="Google Shape;1875;p43"/>
          <p:cNvCxnSpPr>
            <a:endCxn id="1876" idx="2"/>
          </p:cNvCxnSpPr>
          <p:nvPr/>
        </p:nvCxnSpPr>
        <p:spPr>
          <a:xfrm rot="10800000">
            <a:off x="8164338" y="2389100"/>
            <a:ext cx="1500" cy="2661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76" name="Google Shape;1876;p43"/>
          <p:cNvSpPr/>
          <p:nvPr/>
        </p:nvSpPr>
        <p:spPr>
          <a:xfrm>
            <a:off x="7904688" y="1970900"/>
            <a:ext cx="519300" cy="418200"/>
          </a:xfrm>
          <a:prstGeom prst="roundRect">
            <a:avLst>
              <a:gd fmla="val 16667" name="adj"/>
            </a:avLst>
          </a:prstGeom>
          <a:solidFill>
            <a:srgbClr val="FFA200">
              <a:alpha val="106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/>
              <a:t>7</a:t>
            </a:r>
            <a:endParaRPr b="1" sz="1900"/>
          </a:p>
        </p:txBody>
      </p:sp>
      <p:sp>
        <p:nvSpPr>
          <p:cNvPr id="1877" name="Google Shape;1877;p43"/>
          <p:cNvSpPr txBox="1"/>
          <p:nvPr>
            <p:ph idx="4294967295" type="title"/>
          </p:nvPr>
        </p:nvSpPr>
        <p:spPr>
          <a:xfrm>
            <a:off x="1464250" y="2990650"/>
            <a:ext cx="15078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Data acquisition</a:t>
            </a:r>
            <a:endParaRPr sz="2000"/>
          </a:p>
        </p:txBody>
      </p:sp>
      <p:sp>
        <p:nvSpPr>
          <p:cNvPr id="1878" name="Google Shape;1878;p43"/>
          <p:cNvSpPr txBox="1"/>
          <p:nvPr>
            <p:ph idx="4294967295" type="title"/>
          </p:nvPr>
        </p:nvSpPr>
        <p:spPr>
          <a:xfrm>
            <a:off x="2676750" y="2990650"/>
            <a:ext cx="1507800" cy="73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Data Wrangling</a:t>
            </a:r>
            <a:endParaRPr sz="2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EDA</a:t>
            </a:r>
            <a:endParaRPr sz="2000"/>
          </a:p>
        </p:txBody>
      </p:sp>
      <p:sp>
        <p:nvSpPr>
          <p:cNvPr id="1879" name="Google Shape;1879;p43"/>
          <p:cNvSpPr txBox="1"/>
          <p:nvPr>
            <p:ph idx="4294967295" type="title"/>
          </p:nvPr>
        </p:nvSpPr>
        <p:spPr>
          <a:xfrm>
            <a:off x="3833475" y="2963650"/>
            <a:ext cx="1507800" cy="73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Elección algoritmo</a:t>
            </a:r>
            <a:endParaRPr sz="2000"/>
          </a:p>
        </p:txBody>
      </p:sp>
      <p:sp>
        <p:nvSpPr>
          <p:cNvPr id="1880" name="Google Shape;1880;p43"/>
          <p:cNvSpPr txBox="1"/>
          <p:nvPr>
            <p:ph idx="4294967295" type="title"/>
          </p:nvPr>
        </p:nvSpPr>
        <p:spPr>
          <a:xfrm>
            <a:off x="5002100" y="2963650"/>
            <a:ext cx="1507800" cy="73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Entrenar modelo</a:t>
            </a:r>
            <a:endParaRPr sz="2000"/>
          </a:p>
        </p:txBody>
      </p:sp>
      <p:sp>
        <p:nvSpPr>
          <p:cNvPr id="1881" name="Google Shape;1881;p43"/>
          <p:cNvSpPr txBox="1"/>
          <p:nvPr>
            <p:ph idx="4294967295" type="title"/>
          </p:nvPr>
        </p:nvSpPr>
        <p:spPr>
          <a:xfrm>
            <a:off x="6278350" y="2963650"/>
            <a:ext cx="1507800" cy="73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Validación del modelo</a:t>
            </a:r>
            <a:endParaRPr sz="2000"/>
          </a:p>
        </p:txBody>
      </p:sp>
      <p:sp>
        <p:nvSpPr>
          <p:cNvPr id="1882" name="Google Shape;1882;p43"/>
          <p:cNvSpPr txBox="1"/>
          <p:nvPr>
            <p:ph idx="4294967295" type="title"/>
          </p:nvPr>
        </p:nvSpPr>
        <p:spPr>
          <a:xfrm>
            <a:off x="7552150" y="2963650"/>
            <a:ext cx="1507800" cy="73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Deployment del modelo</a:t>
            </a:r>
            <a:endParaRPr sz="2000"/>
          </a:p>
        </p:txBody>
      </p:sp>
      <p:grpSp>
        <p:nvGrpSpPr>
          <p:cNvPr id="1883" name="Google Shape;1883;p43"/>
          <p:cNvGrpSpPr/>
          <p:nvPr/>
        </p:nvGrpSpPr>
        <p:grpSpPr>
          <a:xfrm>
            <a:off x="1963063" y="1454275"/>
            <a:ext cx="510150" cy="374900"/>
            <a:chOff x="2119263" y="3122075"/>
            <a:chExt cx="510150" cy="374900"/>
          </a:xfrm>
        </p:grpSpPr>
        <p:sp>
          <p:nvSpPr>
            <p:cNvPr id="1884" name="Google Shape;1884;p43"/>
            <p:cNvSpPr/>
            <p:nvPr/>
          </p:nvSpPr>
          <p:spPr>
            <a:xfrm>
              <a:off x="2406213" y="3130000"/>
              <a:ext cx="31925" cy="47925"/>
            </a:xfrm>
            <a:custGeom>
              <a:rect b="b" l="l" r="r" t="t"/>
              <a:pathLst>
                <a:path extrusionOk="0" h="1917" w="1277">
                  <a:moveTo>
                    <a:pt x="638" y="0"/>
                  </a:moveTo>
                  <a:cubicBezTo>
                    <a:pt x="614" y="0"/>
                    <a:pt x="590" y="2"/>
                    <a:pt x="566" y="4"/>
                  </a:cubicBezTo>
                  <a:cubicBezTo>
                    <a:pt x="240" y="40"/>
                    <a:pt x="1" y="329"/>
                    <a:pt x="1" y="657"/>
                  </a:cubicBezTo>
                  <a:lnTo>
                    <a:pt x="1" y="1917"/>
                  </a:lnTo>
                  <a:lnTo>
                    <a:pt x="1276" y="1917"/>
                  </a:lnTo>
                  <a:lnTo>
                    <a:pt x="1276" y="639"/>
                  </a:lnTo>
                  <a:cubicBezTo>
                    <a:pt x="1276" y="286"/>
                    <a:pt x="991" y="0"/>
                    <a:pt x="63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5" name="Google Shape;1885;p43"/>
            <p:cNvSpPr/>
            <p:nvPr/>
          </p:nvSpPr>
          <p:spPr>
            <a:xfrm>
              <a:off x="2126263" y="3162000"/>
              <a:ext cx="495175" cy="271975"/>
            </a:xfrm>
            <a:custGeom>
              <a:rect b="b" l="l" r="r" t="t"/>
              <a:pathLst>
                <a:path extrusionOk="0" h="10879" w="19807">
                  <a:moveTo>
                    <a:pt x="320" y="0"/>
                  </a:moveTo>
                  <a:cubicBezTo>
                    <a:pt x="143" y="0"/>
                    <a:pt x="0" y="143"/>
                    <a:pt x="0" y="320"/>
                  </a:cubicBezTo>
                  <a:lnTo>
                    <a:pt x="0" y="10559"/>
                  </a:lnTo>
                  <a:cubicBezTo>
                    <a:pt x="0" y="10736"/>
                    <a:pt x="143" y="10879"/>
                    <a:pt x="320" y="10879"/>
                  </a:cubicBezTo>
                  <a:lnTo>
                    <a:pt x="19487" y="10879"/>
                  </a:lnTo>
                  <a:cubicBezTo>
                    <a:pt x="19664" y="10879"/>
                    <a:pt x="19807" y="10736"/>
                    <a:pt x="19807" y="10559"/>
                  </a:cubicBezTo>
                  <a:lnTo>
                    <a:pt x="19807" y="7535"/>
                  </a:lnTo>
                  <a:cubicBezTo>
                    <a:pt x="19807" y="7216"/>
                    <a:pt x="19687" y="6909"/>
                    <a:pt x="19474" y="6674"/>
                  </a:cubicBezTo>
                  <a:lnTo>
                    <a:pt x="13797" y="419"/>
                  </a:lnTo>
                  <a:cubicBezTo>
                    <a:pt x="13555" y="152"/>
                    <a:pt x="13213" y="0"/>
                    <a:pt x="128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6" name="Google Shape;1886;p43"/>
            <p:cNvSpPr/>
            <p:nvPr/>
          </p:nvSpPr>
          <p:spPr>
            <a:xfrm>
              <a:off x="2126213" y="3162000"/>
              <a:ext cx="495200" cy="271025"/>
            </a:xfrm>
            <a:custGeom>
              <a:rect b="b" l="l" r="r" t="t"/>
              <a:pathLst>
                <a:path extrusionOk="0" h="10841" w="19808">
                  <a:moveTo>
                    <a:pt x="320" y="0"/>
                  </a:moveTo>
                  <a:cubicBezTo>
                    <a:pt x="144" y="0"/>
                    <a:pt x="0" y="143"/>
                    <a:pt x="0" y="320"/>
                  </a:cubicBezTo>
                  <a:lnTo>
                    <a:pt x="0" y="10521"/>
                  </a:lnTo>
                  <a:cubicBezTo>
                    <a:pt x="0" y="10698"/>
                    <a:pt x="144" y="10840"/>
                    <a:pt x="320" y="10840"/>
                  </a:cubicBezTo>
                  <a:lnTo>
                    <a:pt x="19488" y="10840"/>
                  </a:lnTo>
                  <a:cubicBezTo>
                    <a:pt x="19664" y="10840"/>
                    <a:pt x="19808" y="10698"/>
                    <a:pt x="19808" y="10521"/>
                  </a:cubicBezTo>
                  <a:lnTo>
                    <a:pt x="19808" y="9924"/>
                  </a:lnTo>
                  <a:lnTo>
                    <a:pt x="19033" y="9924"/>
                  </a:lnTo>
                  <a:cubicBezTo>
                    <a:pt x="18920" y="9924"/>
                    <a:pt x="18815" y="9863"/>
                    <a:pt x="18753" y="9762"/>
                  </a:cubicBezTo>
                  <a:cubicBezTo>
                    <a:pt x="18240" y="8919"/>
                    <a:pt x="17290" y="8396"/>
                    <a:pt x="16273" y="8396"/>
                  </a:cubicBezTo>
                  <a:cubicBezTo>
                    <a:pt x="15255" y="8396"/>
                    <a:pt x="14305" y="8919"/>
                    <a:pt x="13792" y="9762"/>
                  </a:cubicBezTo>
                  <a:cubicBezTo>
                    <a:pt x="13730" y="9863"/>
                    <a:pt x="13625" y="9924"/>
                    <a:pt x="13511" y="9924"/>
                  </a:cubicBezTo>
                  <a:lnTo>
                    <a:pt x="7221" y="9924"/>
                  </a:lnTo>
                  <a:cubicBezTo>
                    <a:pt x="7107" y="9924"/>
                    <a:pt x="7004" y="9861"/>
                    <a:pt x="6942" y="9755"/>
                  </a:cubicBezTo>
                  <a:cubicBezTo>
                    <a:pt x="6430" y="8872"/>
                    <a:pt x="5481" y="8323"/>
                    <a:pt x="4465" y="8323"/>
                  </a:cubicBezTo>
                  <a:cubicBezTo>
                    <a:pt x="3450" y="8323"/>
                    <a:pt x="2501" y="8872"/>
                    <a:pt x="1988" y="9755"/>
                  </a:cubicBezTo>
                  <a:cubicBezTo>
                    <a:pt x="1926" y="9861"/>
                    <a:pt x="1822" y="9924"/>
                    <a:pt x="1710" y="9924"/>
                  </a:cubicBezTo>
                  <a:lnTo>
                    <a:pt x="1596" y="9924"/>
                  </a:lnTo>
                  <a:cubicBezTo>
                    <a:pt x="1243" y="9924"/>
                    <a:pt x="958" y="9638"/>
                    <a:pt x="958" y="9285"/>
                  </a:cubicBezTo>
                  <a:lnTo>
                    <a:pt x="958" y="0"/>
                  </a:lnTo>
                  <a:close/>
                </a:path>
              </a:pathLst>
            </a:custGeom>
            <a:solidFill>
              <a:srgbClr val="000000">
                <a:alpha val="161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7" name="Google Shape;1887;p43"/>
            <p:cNvSpPr/>
            <p:nvPr/>
          </p:nvSpPr>
          <p:spPr>
            <a:xfrm>
              <a:off x="2185588" y="3393400"/>
              <a:ext cx="105225" cy="95850"/>
            </a:xfrm>
            <a:custGeom>
              <a:rect b="b" l="l" r="r" t="t"/>
              <a:pathLst>
                <a:path extrusionOk="0" h="3834" w="4209">
                  <a:moveTo>
                    <a:pt x="2105" y="0"/>
                  </a:moveTo>
                  <a:cubicBezTo>
                    <a:pt x="1614" y="0"/>
                    <a:pt x="1124" y="188"/>
                    <a:pt x="750" y="562"/>
                  </a:cubicBezTo>
                  <a:cubicBezTo>
                    <a:pt x="1" y="1310"/>
                    <a:pt x="1" y="2524"/>
                    <a:pt x="750" y="3273"/>
                  </a:cubicBezTo>
                  <a:cubicBezTo>
                    <a:pt x="1124" y="3646"/>
                    <a:pt x="1614" y="3833"/>
                    <a:pt x="2105" y="3833"/>
                  </a:cubicBezTo>
                  <a:cubicBezTo>
                    <a:pt x="2595" y="3833"/>
                    <a:pt x="3086" y="3646"/>
                    <a:pt x="3460" y="3273"/>
                  </a:cubicBezTo>
                  <a:cubicBezTo>
                    <a:pt x="4209" y="2524"/>
                    <a:pt x="4209" y="1310"/>
                    <a:pt x="3460" y="562"/>
                  </a:cubicBezTo>
                  <a:cubicBezTo>
                    <a:pt x="3086" y="188"/>
                    <a:pt x="2595" y="0"/>
                    <a:pt x="210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8" name="Google Shape;1888;p43"/>
            <p:cNvSpPr/>
            <p:nvPr/>
          </p:nvSpPr>
          <p:spPr>
            <a:xfrm>
              <a:off x="2294613" y="3241725"/>
              <a:ext cx="135550" cy="87675"/>
            </a:xfrm>
            <a:custGeom>
              <a:rect b="b" l="l" r="r" t="t"/>
              <a:pathLst>
                <a:path extrusionOk="0" h="3507" w="5422">
                  <a:moveTo>
                    <a:pt x="640" y="0"/>
                  </a:moveTo>
                  <a:cubicBezTo>
                    <a:pt x="287" y="0"/>
                    <a:pt x="1" y="285"/>
                    <a:pt x="1" y="637"/>
                  </a:cubicBezTo>
                  <a:lnTo>
                    <a:pt x="1" y="2868"/>
                  </a:lnTo>
                  <a:cubicBezTo>
                    <a:pt x="1" y="3222"/>
                    <a:pt x="286" y="3507"/>
                    <a:pt x="640" y="3507"/>
                  </a:cubicBezTo>
                  <a:lnTo>
                    <a:pt x="4783" y="3507"/>
                  </a:lnTo>
                  <a:cubicBezTo>
                    <a:pt x="5136" y="3507"/>
                    <a:pt x="5422" y="3222"/>
                    <a:pt x="5422" y="2868"/>
                  </a:cubicBezTo>
                  <a:lnTo>
                    <a:pt x="5422" y="639"/>
                  </a:lnTo>
                  <a:cubicBezTo>
                    <a:pt x="5422" y="285"/>
                    <a:pt x="5136" y="0"/>
                    <a:pt x="478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9" name="Google Shape;1889;p43"/>
            <p:cNvSpPr/>
            <p:nvPr/>
          </p:nvSpPr>
          <p:spPr>
            <a:xfrm>
              <a:off x="2589538" y="3361250"/>
              <a:ext cx="31900" cy="31900"/>
            </a:xfrm>
            <a:custGeom>
              <a:rect b="b" l="l" r="r" t="t"/>
              <a:pathLst>
                <a:path extrusionOk="0" h="1276" w="1276">
                  <a:moveTo>
                    <a:pt x="0" y="0"/>
                  </a:moveTo>
                  <a:lnTo>
                    <a:pt x="0" y="636"/>
                  </a:lnTo>
                  <a:cubicBezTo>
                    <a:pt x="0" y="990"/>
                    <a:pt x="286" y="1275"/>
                    <a:pt x="639" y="1275"/>
                  </a:cubicBezTo>
                  <a:lnTo>
                    <a:pt x="1276" y="1275"/>
                  </a:lnTo>
                  <a:lnTo>
                    <a:pt x="1276" y="0"/>
                  </a:lnTo>
                  <a:close/>
                </a:path>
              </a:pathLst>
            </a:custGeom>
            <a:solidFill>
              <a:srgbClr val="C1E1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0" name="Google Shape;1890;p43"/>
            <p:cNvSpPr/>
            <p:nvPr/>
          </p:nvSpPr>
          <p:spPr>
            <a:xfrm>
              <a:off x="2219988" y="3425350"/>
              <a:ext cx="36525" cy="31975"/>
            </a:xfrm>
            <a:custGeom>
              <a:rect b="b" l="l" r="r" t="t"/>
              <a:pathLst>
                <a:path extrusionOk="0" h="1279" w="1461">
                  <a:moveTo>
                    <a:pt x="730" y="1"/>
                  </a:moveTo>
                  <a:cubicBezTo>
                    <a:pt x="625" y="1"/>
                    <a:pt x="518" y="27"/>
                    <a:pt x="419" y="82"/>
                  </a:cubicBezTo>
                  <a:cubicBezTo>
                    <a:pt x="111" y="255"/>
                    <a:pt x="1" y="644"/>
                    <a:pt x="174" y="952"/>
                  </a:cubicBezTo>
                  <a:cubicBezTo>
                    <a:pt x="290" y="1161"/>
                    <a:pt x="508" y="1279"/>
                    <a:pt x="732" y="1279"/>
                  </a:cubicBezTo>
                  <a:cubicBezTo>
                    <a:pt x="837" y="1279"/>
                    <a:pt x="944" y="1252"/>
                    <a:pt x="1043" y="1197"/>
                  </a:cubicBezTo>
                  <a:cubicBezTo>
                    <a:pt x="1351" y="1025"/>
                    <a:pt x="1461" y="635"/>
                    <a:pt x="1288" y="327"/>
                  </a:cubicBezTo>
                  <a:cubicBezTo>
                    <a:pt x="1171" y="118"/>
                    <a:pt x="954" y="1"/>
                    <a:pt x="730" y="1"/>
                  </a:cubicBezTo>
                  <a:close/>
                </a:path>
              </a:pathLst>
            </a:custGeom>
            <a:solidFill>
              <a:srgbClr val="ECEA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1" name="Google Shape;1891;p43"/>
            <p:cNvSpPr/>
            <p:nvPr/>
          </p:nvSpPr>
          <p:spPr>
            <a:xfrm>
              <a:off x="2480563" y="3393400"/>
              <a:ext cx="105200" cy="95850"/>
            </a:xfrm>
            <a:custGeom>
              <a:rect b="b" l="l" r="r" t="t"/>
              <a:pathLst>
                <a:path extrusionOk="0" h="3834" w="4208">
                  <a:moveTo>
                    <a:pt x="2104" y="0"/>
                  </a:moveTo>
                  <a:cubicBezTo>
                    <a:pt x="1613" y="0"/>
                    <a:pt x="1123" y="188"/>
                    <a:pt x="749" y="562"/>
                  </a:cubicBezTo>
                  <a:cubicBezTo>
                    <a:pt x="0" y="1310"/>
                    <a:pt x="0" y="2524"/>
                    <a:pt x="749" y="3273"/>
                  </a:cubicBezTo>
                  <a:cubicBezTo>
                    <a:pt x="1123" y="3646"/>
                    <a:pt x="1613" y="3833"/>
                    <a:pt x="2104" y="3833"/>
                  </a:cubicBezTo>
                  <a:cubicBezTo>
                    <a:pt x="2594" y="3833"/>
                    <a:pt x="3085" y="3646"/>
                    <a:pt x="3459" y="3273"/>
                  </a:cubicBezTo>
                  <a:cubicBezTo>
                    <a:pt x="4207" y="2524"/>
                    <a:pt x="4207" y="1310"/>
                    <a:pt x="3459" y="562"/>
                  </a:cubicBezTo>
                  <a:cubicBezTo>
                    <a:pt x="3085" y="188"/>
                    <a:pt x="2594" y="0"/>
                    <a:pt x="210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2" name="Google Shape;1892;p43"/>
            <p:cNvSpPr/>
            <p:nvPr/>
          </p:nvSpPr>
          <p:spPr>
            <a:xfrm>
              <a:off x="2515613" y="3425325"/>
              <a:ext cx="35075" cy="31975"/>
            </a:xfrm>
            <a:custGeom>
              <a:rect b="b" l="l" r="r" t="t"/>
              <a:pathLst>
                <a:path extrusionOk="0" h="1279" w="1403">
                  <a:moveTo>
                    <a:pt x="702" y="1"/>
                  </a:moveTo>
                  <a:cubicBezTo>
                    <a:pt x="539" y="1"/>
                    <a:pt x="375" y="63"/>
                    <a:pt x="250" y="188"/>
                  </a:cubicBezTo>
                  <a:cubicBezTo>
                    <a:pt x="0" y="438"/>
                    <a:pt x="0" y="842"/>
                    <a:pt x="250" y="1092"/>
                  </a:cubicBezTo>
                  <a:cubicBezTo>
                    <a:pt x="375" y="1216"/>
                    <a:pt x="539" y="1279"/>
                    <a:pt x="702" y="1279"/>
                  </a:cubicBezTo>
                  <a:cubicBezTo>
                    <a:pt x="866" y="1279"/>
                    <a:pt x="1029" y="1216"/>
                    <a:pt x="1154" y="1092"/>
                  </a:cubicBezTo>
                  <a:cubicBezTo>
                    <a:pt x="1403" y="842"/>
                    <a:pt x="1403" y="438"/>
                    <a:pt x="1154" y="188"/>
                  </a:cubicBezTo>
                  <a:cubicBezTo>
                    <a:pt x="1029" y="63"/>
                    <a:pt x="866" y="1"/>
                    <a:pt x="702" y="1"/>
                  </a:cubicBezTo>
                  <a:close/>
                </a:path>
              </a:pathLst>
            </a:custGeom>
            <a:solidFill>
              <a:srgbClr val="ECEA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3" name="Google Shape;1893;p43"/>
            <p:cNvSpPr/>
            <p:nvPr/>
          </p:nvSpPr>
          <p:spPr>
            <a:xfrm>
              <a:off x="2462013" y="3241700"/>
              <a:ext cx="152025" cy="87675"/>
            </a:xfrm>
            <a:custGeom>
              <a:rect b="b" l="l" r="r" t="t"/>
              <a:pathLst>
                <a:path extrusionOk="0" h="3507" w="6081">
                  <a:moveTo>
                    <a:pt x="639" y="0"/>
                  </a:moveTo>
                  <a:cubicBezTo>
                    <a:pt x="286" y="0"/>
                    <a:pt x="1" y="285"/>
                    <a:pt x="1" y="638"/>
                  </a:cubicBezTo>
                  <a:lnTo>
                    <a:pt x="1" y="2868"/>
                  </a:lnTo>
                  <a:cubicBezTo>
                    <a:pt x="1" y="3222"/>
                    <a:pt x="286" y="3507"/>
                    <a:pt x="639" y="3507"/>
                  </a:cubicBezTo>
                  <a:lnTo>
                    <a:pt x="6080" y="3507"/>
                  </a:lnTo>
                  <a:cubicBezTo>
                    <a:pt x="6068" y="3493"/>
                    <a:pt x="6058" y="3475"/>
                    <a:pt x="6046" y="3461"/>
                  </a:cubicBezTo>
                  <a:lnTo>
                    <a:pt x="290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4" name="Google Shape;1894;p43"/>
            <p:cNvSpPr/>
            <p:nvPr/>
          </p:nvSpPr>
          <p:spPr>
            <a:xfrm>
              <a:off x="2318538" y="3265600"/>
              <a:ext cx="87700" cy="39900"/>
            </a:xfrm>
            <a:custGeom>
              <a:rect b="b" l="l" r="r" t="t"/>
              <a:pathLst>
                <a:path extrusionOk="0" h="1596" w="3508">
                  <a:moveTo>
                    <a:pt x="639" y="0"/>
                  </a:moveTo>
                  <a:cubicBezTo>
                    <a:pt x="286" y="0"/>
                    <a:pt x="0" y="286"/>
                    <a:pt x="0" y="639"/>
                  </a:cubicBezTo>
                  <a:lnTo>
                    <a:pt x="0" y="957"/>
                  </a:lnTo>
                  <a:cubicBezTo>
                    <a:pt x="0" y="1310"/>
                    <a:pt x="286" y="1596"/>
                    <a:pt x="639" y="1596"/>
                  </a:cubicBezTo>
                  <a:lnTo>
                    <a:pt x="2869" y="1596"/>
                  </a:lnTo>
                  <a:cubicBezTo>
                    <a:pt x="3221" y="1596"/>
                    <a:pt x="3508" y="1309"/>
                    <a:pt x="3508" y="957"/>
                  </a:cubicBezTo>
                  <a:lnTo>
                    <a:pt x="3508" y="639"/>
                  </a:lnTo>
                  <a:cubicBezTo>
                    <a:pt x="3508" y="286"/>
                    <a:pt x="3222" y="0"/>
                    <a:pt x="2869" y="0"/>
                  </a:cubicBezTo>
                  <a:close/>
                </a:path>
              </a:pathLst>
            </a:custGeom>
            <a:solidFill>
              <a:srgbClr val="FFFFFF">
                <a:alpha val="340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5" name="Google Shape;1895;p43"/>
            <p:cNvSpPr/>
            <p:nvPr/>
          </p:nvSpPr>
          <p:spPr>
            <a:xfrm>
              <a:off x="2485913" y="3265600"/>
              <a:ext cx="106525" cy="39900"/>
            </a:xfrm>
            <a:custGeom>
              <a:rect b="b" l="l" r="r" t="t"/>
              <a:pathLst>
                <a:path extrusionOk="0" h="1596" w="4261">
                  <a:moveTo>
                    <a:pt x="639" y="0"/>
                  </a:moveTo>
                  <a:cubicBezTo>
                    <a:pt x="286" y="0"/>
                    <a:pt x="1" y="286"/>
                    <a:pt x="1" y="638"/>
                  </a:cubicBezTo>
                  <a:lnTo>
                    <a:pt x="1" y="957"/>
                  </a:lnTo>
                  <a:cubicBezTo>
                    <a:pt x="1" y="1310"/>
                    <a:pt x="286" y="1596"/>
                    <a:pt x="640" y="1596"/>
                  </a:cubicBezTo>
                  <a:lnTo>
                    <a:pt x="4260" y="1596"/>
                  </a:lnTo>
                  <a:lnTo>
                    <a:pt x="2812" y="0"/>
                  </a:lnTo>
                  <a:close/>
                </a:path>
              </a:pathLst>
            </a:custGeom>
            <a:solidFill>
              <a:srgbClr val="FFFFFF">
                <a:alpha val="340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6" name="Google Shape;1896;p43"/>
            <p:cNvSpPr/>
            <p:nvPr/>
          </p:nvSpPr>
          <p:spPr>
            <a:xfrm>
              <a:off x="2214788" y="3417875"/>
              <a:ext cx="46900" cy="46925"/>
            </a:xfrm>
            <a:custGeom>
              <a:rect b="b" l="l" r="r" t="t"/>
              <a:pathLst>
                <a:path extrusionOk="0" h="1877" w="1876">
                  <a:moveTo>
                    <a:pt x="938" y="599"/>
                  </a:moveTo>
                  <a:cubicBezTo>
                    <a:pt x="1125" y="599"/>
                    <a:pt x="1278" y="752"/>
                    <a:pt x="1278" y="939"/>
                  </a:cubicBezTo>
                  <a:cubicBezTo>
                    <a:pt x="1278" y="1126"/>
                    <a:pt x="1125" y="1280"/>
                    <a:pt x="938" y="1280"/>
                  </a:cubicBezTo>
                  <a:cubicBezTo>
                    <a:pt x="750" y="1280"/>
                    <a:pt x="597" y="1126"/>
                    <a:pt x="597" y="939"/>
                  </a:cubicBezTo>
                  <a:cubicBezTo>
                    <a:pt x="597" y="752"/>
                    <a:pt x="750" y="599"/>
                    <a:pt x="938" y="599"/>
                  </a:cubicBezTo>
                  <a:close/>
                  <a:moveTo>
                    <a:pt x="938" y="1"/>
                  </a:moveTo>
                  <a:cubicBezTo>
                    <a:pt x="420" y="1"/>
                    <a:pt x="0" y="422"/>
                    <a:pt x="0" y="939"/>
                  </a:cubicBezTo>
                  <a:cubicBezTo>
                    <a:pt x="0" y="1456"/>
                    <a:pt x="420" y="1877"/>
                    <a:pt x="938" y="1877"/>
                  </a:cubicBezTo>
                  <a:cubicBezTo>
                    <a:pt x="1455" y="1877"/>
                    <a:pt x="1875" y="1456"/>
                    <a:pt x="1875" y="939"/>
                  </a:cubicBezTo>
                  <a:cubicBezTo>
                    <a:pt x="1875" y="422"/>
                    <a:pt x="1455" y="1"/>
                    <a:pt x="9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7" name="Google Shape;1897;p43"/>
            <p:cNvSpPr/>
            <p:nvPr/>
          </p:nvSpPr>
          <p:spPr>
            <a:xfrm>
              <a:off x="2510288" y="3417875"/>
              <a:ext cx="46900" cy="46925"/>
            </a:xfrm>
            <a:custGeom>
              <a:rect b="b" l="l" r="r" t="t"/>
              <a:pathLst>
                <a:path extrusionOk="0" h="1877" w="1876">
                  <a:moveTo>
                    <a:pt x="938" y="599"/>
                  </a:moveTo>
                  <a:cubicBezTo>
                    <a:pt x="1126" y="599"/>
                    <a:pt x="1279" y="752"/>
                    <a:pt x="1279" y="939"/>
                  </a:cubicBezTo>
                  <a:cubicBezTo>
                    <a:pt x="1279" y="1126"/>
                    <a:pt x="1126" y="1280"/>
                    <a:pt x="938" y="1280"/>
                  </a:cubicBezTo>
                  <a:cubicBezTo>
                    <a:pt x="751" y="1280"/>
                    <a:pt x="598" y="1126"/>
                    <a:pt x="598" y="939"/>
                  </a:cubicBezTo>
                  <a:cubicBezTo>
                    <a:pt x="598" y="752"/>
                    <a:pt x="751" y="599"/>
                    <a:pt x="938" y="599"/>
                  </a:cubicBezTo>
                  <a:close/>
                  <a:moveTo>
                    <a:pt x="938" y="1"/>
                  </a:moveTo>
                  <a:cubicBezTo>
                    <a:pt x="421" y="1"/>
                    <a:pt x="1" y="422"/>
                    <a:pt x="1" y="939"/>
                  </a:cubicBezTo>
                  <a:cubicBezTo>
                    <a:pt x="1" y="1456"/>
                    <a:pt x="421" y="1877"/>
                    <a:pt x="938" y="1877"/>
                  </a:cubicBezTo>
                  <a:cubicBezTo>
                    <a:pt x="1456" y="1877"/>
                    <a:pt x="1876" y="1456"/>
                    <a:pt x="1876" y="939"/>
                  </a:cubicBezTo>
                  <a:cubicBezTo>
                    <a:pt x="1876" y="422"/>
                    <a:pt x="1456" y="1"/>
                    <a:pt x="9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8" name="Google Shape;1898;p43"/>
            <p:cNvSpPr/>
            <p:nvPr/>
          </p:nvSpPr>
          <p:spPr>
            <a:xfrm>
              <a:off x="2119263" y="3122075"/>
              <a:ext cx="510150" cy="374900"/>
            </a:xfrm>
            <a:custGeom>
              <a:rect b="b" l="l" r="r" t="t"/>
              <a:pathLst>
                <a:path extrusionOk="0" h="14996" w="20406">
                  <a:moveTo>
                    <a:pt x="12097" y="598"/>
                  </a:moveTo>
                  <a:cubicBezTo>
                    <a:pt x="12113" y="598"/>
                    <a:pt x="12130" y="600"/>
                    <a:pt x="12147" y="602"/>
                  </a:cubicBezTo>
                  <a:cubicBezTo>
                    <a:pt x="12315" y="626"/>
                    <a:pt x="12435" y="779"/>
                    <a:pt x="12435" y="949"/>
                  </a:cubicBezTo>
                  <a:lnTo>
                    <a:pt x="12435" y="1279"/>
                  </a:lnTo>
                  <a:lnTo>
                    <a:pt x="11757" y="1279"/>
                  </a:lnTo>
                  <a:lnTo>
                    <a:pt x="11757" y="938"/>
                  </a:lnTo>
                  <a:cubicBezTo>
                    <a:pt x="11757" y="751"/>
                    <a:pt x="11910" y="598"/>
                    <a:pt x="12097" y="598"/>
                  </a:cubicBezTo>
                  <a:close/>
                  <a:moveTo>
                    <a:pt x="16457" y="5103"/>
                  </a:moveTo>
                  <a:lnTo>
                    <a:pt x="19101" y="8013"/>
                  </a:lnTo>
                  <a:lnTo>
                    <a:pt x="14328" y="8013"/>
                  </a:lnTo>
                  <a:cubicBezTo>
                    <a:pt x="14142" y="8013"/>
                    <a:pt x="13988" y="7861"/>
                    <a:pt x="13988" y="7673"/>
                  </a:cubicBezTo>
                  <a:lnTo>
                    <a:pt x="13988" y="5443"/>
                  </a:lnTo>
                  <a:cubicBezTo>
                    <a:pt x="13988" y="5257"/>
                    <a:pt x="14140" y="5103"/>
                    <a:pt x="14328" y="5103"/>
                  </a:cubicBezTo>
                  <a:close/>
                  <a:moveTo>
                    <a:pt x="19806" y="9886"/>
                  </a:moveTo>
                  <a:lnTo>
                    <a:pt x="19808" y="10563"/>
                  </a:lnTo>
                  <a:lnTo>
                    <a:pt x="19470" y="10563"/>
                  </a:lnTo>
                  <a:cubicBezTo>
                    <a:pt x="19282" y="10563"/>
                    <a:pt x="19130" y="10412"/>
                    <a:pt x="19130" y="10223"/>
                  </a:cubicBezTo>
                  <a:lnTo>
                    <a:pt x="19130" y="9886"/>
                  </a:lnTo>
                  <a:close/>
                  <a:moveTo>
                    <a:pt x="13153" y="1877"/>
                  </a:moveTo>
                  <a:cubicBezTo>
                    <a:pt x="13428" y="1877"/>
                    <a:pt x="13693" y="1995"/>
                    <a:pt x="13877" y="2201"/>
                  </a:cubicBezTo>
                  <a:lnTo>
                    <a:pt x="15947" y="4507"/>
                  </a:lnTo>
                  <a:lnTo>
                    <a:pt x="14370" y="4507"/>
                  </a:lnTo>
                  <a:cubicBezTo>
                    <a:pt x="13852" y="4507"/>
                    <a:pt x="13433" y="4928"/>
                    <a:pt x="13433" y="5444"/>
                  </a:cubicBezTo>
                  <a:lnTo>
                    <a:pt x="13433" y="7674"/>
                  </a:lnTo>
                  <a:cubicBezTo>
                    <a:pt x="13433" y="8192"/>
                    <a:pt x="13853" y="8611"/>
                    <a:pt x="14370" y="8611"/>
                  </a:cubicBezTo>
                  <a:lnTo>
                    <a:pt x="19664" y="8611"/>
                  </a:lnTo>
                  <a:cubicBezTo>
                    <a:pt x="19758" y="8764"/>
                    <a:pt x="19809" y="8942"/>
                    <a:pt x="19809" y="9124"/>
                  </a:cubicBezTo>
                  <a:lnTo>
                    <a:pt x="19809" y="9288"/>
                  </a:lnTo>
                  <a:lnTo>
                    <a:pt x="18831" y="9288"/>
                  </a:lnTo>
                  <a:cubicBezTo>
                    <a:pt x="18667" y="9288"/>
                    <a:pt x="18533" y="9422"/>
                    <a:pt x="18533" y="9586"/>
                  </a:cubicBezTo>
                  <a:lnTo>
                    <a:pt x="18533" y="10223"/>
                  </a:lnTo>
                  <a:cubicBezTo>
                    <a:pt x="18533" y="10742"/>
                    <a:pt x="18953" y="11160"/>
                    <a:pt x="19470" y="11160"/>
                  </a:cubicBezTo>
                  <a:lnTo>
                    <a:pt x="19808" y="11160"/>
                  </a:lnTo>
                  <a:lnTo>
                    <a:pt x="19808" y="12130"/>
                  </a:lnTo>
                  <a:cubicBezTo>
                    <a:pt x="19808" y="12130"/>
                    <a:pt x="19785" y="12151"/>
                    <a:pt x="19774" y="12151"/>
                  </a:cubicBezTo>
                  <a:lnTo>
                    <a:pt x="19774" y="12159"/>
                  </a:lnTo>
                  <a:lnTo>
                    <a:pt x="18705" y="12159"/>
                  </a:lnTo>
                  <a:cubicBezTo>
                    <a:pt x="18672" y="12039"/>
                    <a:pt x="18630" y="11926"/>
                    <a:pt x="18578" y="11816"/>
                  </a:cubicBezTo>
                  <a:cubicBezTo>
                    <a:pt x="18526" y="11709"/>
                    <a:pt x="18419" y="11646"/>
                    <a:pt x="18308" y="11646"/>
                  </a:cubicBezTo>
                  <a:cubicBezTo>
                    <a:pt x="18265" y="11646"/>
                    <a:pt x="18221" y="11656"/>
                    <a:pt x="18180" y="11676"/>
                  </a:cubicBezTo>
                  <a:cubicBezTo>
                    <a:pt x="18030" y="11747"/>
                    <a:pt x="17967" y="11926"/>
                    <a:pt x="18039" y="12074"/>
                  </a:cubicBezTo>
                  <a:cubicBezTo>
                    <a:pt x="18145" y="12296"/>
                    <a:pt x="18198" y="12529"/>
                    <a:pt x="18198" y="12769"/>
                  </a:cubicBezTo>
                  <a:cubicBezTo>
                    <a:pt x="18198" y="13662"/>
                    <a:pt x="17474" y="14387"/>
                    <a:pt x="16580" y="14387"/>
                  </a:cubicBezTo>
                  <a:cubicBezTo>
                    <a:pt x="15689" y="14387"/>
                    <a:pt x="14962" y="13663"/>
                    <a:pt x="14962" y="12769"/>
                  </a:cubicBezTo>
                  <a:cubicBezTo>
                    <a:pt x="14962" y="11878"/>
                    <a:pt x="15688" y="11151"/>
                    <a:pt x="16580" y="11151"/>
                  </a:cubicBezTo>
                  <a:cubicBezTo>
                    <a:pt x="16821" y="11151"/>
                    <a:pt x="17056" y="11204"/>
                    <a:pt x="17276" y="11311"/>
                  </a:cubicBezTo>
                  <a:cubicBezTo>
                    <a:pt x="17317" y="11331"/>
                    <a:pt x="17361" y="11340"/>
                    <a:pt x="17404" y="11340"/>
                  </a:cubicBezTo>
                  <a:cubicBezTo>
                    <a:pt x="17516" y="11340"/>
                    <a:pt x="17623" y="11278"/>
                    <a:pt x="17674" y="11171"/>
                  </a:cubicBezTo>
                  <a:cubicBezTo>
                    <a:pt x="17745" y="11021"/>
                    <a:pt x="17682" y="10843"/>
                    <a:pt x="17532" y="10773"/>
                  </a:cubicBezTo>
                  <a:cubicBezTo>
                    <a:pt x="17230" y="10628"/>
                    <a:pt x="16909" y="10555"/>
                    <a:pt x="16579" y="10555"/>
                  </a:cubicBezTo>
                  <a:cubicBezTo>
                    <a:pt x="15573" y="10555"/>
                    <a:pt x="14452" y="12119"/>
                    <a:pt x="14452" y="12119"/>
                  </a:cubicBezTo>
                  <a:lnTo>
                    <a:pt x="6886" y="12119"/>
                  </a:lnTo>
                  <a:cubicBezTo>
                    <a:pt x="6886" y="12119"/>
                    <a:pt x="6811" y="11926"/>
                    <a:pt x="6758" y="11817"/>
                  </a:cubicBezTo>
                  <a:cubicBezTo>
                    <a:pt x="6707" y="11710"/>
                    <a:pt x="6600" y="11648"/>
                    <a:pt x="6490" y="11648"/>
                  </a:cubicBezTo>
                  <a:cubicBezTo>
                    <a:pt x="6446" y="11648"/>
                    <a:pt x="6402" y="11657"/>
                    <a:pt x="6360" y="11678"/>
                  </a:cubicBezTo>
                  <a:cubicBezTo>
                    <a:pt x="6210" y="11748"/>
                    <a:pt x="6148" y="11927"/>
                    <a:pt x="6220" y="12076"/>
                  </a:cubicBezTo>
                  <a:cubicBezTo>
                    <a:pt x="6326" y="12297"/>
                    <a:pt x="6379" y="12531"/>
                    <a:pt x="6379" y="12770"/>
                  </a:cubicBezTo>
                  <a:cubicBezTo>
                    <a:pt x="6379" y="13663"/>
                    <a:pt x="5654" y="14388"/>
                    <a:pt x="4761" y="14388"/>
                  </a:cubicBezTo>
                  <a:cubicBezTo>
                    <a:pt x="3869" y="14388"/>
                    <a:pt x="3143" y="13664"/>
                    <a:pt x="3143" y="12770"/>
                  </a:cubicBezTo>
                  <a:cubicBezTo>
                    <a:pt x="3143" y="11878"/>
                    <a:pt x="3869" y="11152"/>
                    <a:pt x="4761" y="11152"/>
                  </a:cubicBezTo>
                  <a:cubicBezTo>
                    <a:pt x="5002" y="11152"/>
                    <a:pt x="5236" y="11207"/>
                    <a:pt x="5456" y="11312"/>
                  </a:cubicBezTo>
                  <a:cubicBezTo>
                    <a:pt x="5498" y="11332"/>
                    <a:pt x="5542" y="11341"/>
                    <a:pt x="5585" y="11341"/>
                  </a:cubicBezTo>
                  <a:cubicBezTo>
                    <a:pt x="5697" y="11341"/>
                    <a:pt x="5804" y="11279"/>
                    <a:pt x="5854" y="11172"/>
                  </a:cubicBezTo>
                  <a:cubicBezTo>
                    <a:pt x="5926" y="11023"/>
                    <a:pt x="5863" y="10845"/>
                    <a:pt x="5713" y="10774"/>
                  </a:cubicBezTo>
                  <a:cubicBezTo>
                    <a:pt x="5410" y="10631"/>
                    <a:pt x="5090" y="10557"/>
                    <a:pt x="4760" y="10557"/>
                  </a:cubicBezTo>
                  <a:cubicBezTo>
                    <a:pt x="3753" y="10557"/>
                    <a:pt x="2901" y="11233"/>
                    <a:pt x="2633" y="12160"/>
                  </a:cubicBezTo>
                  <a:lnTo>
                    <a:pt x="606" y="12160"/>
                  </a:lnTo>
                  <a:cubicBezTo>
                    <a:pt x="595" y="12154"/>
                    <a:pt x="600" y="12133"/>
                    <a:pt x="600" y="12133"/>
                  </a:cubicBezTo>
                  <a:lnTo>
                    <a:pt x="600" y="9888"/>
                  </a:lnTo>
                  <a:lnTo>
                    <a:pt x="17541" y="9888"/>
                  </a:lnTo>
                  <a:cubicBezTo>
                    <a:pt x="17694" y="9888"/>
                    <a:pt x="17830" y="9778"/>
                    <a:pt x="17848" y="9626"/>
                  </a:cubicBezTo>
                  <a:cubicBezTo>
                    <a:pt x="17871" y="9444"/>
                    <a:pt x="17729" y="9290"/>
                    <a:pt x="17551" y="9290"/>
                  </a:cubicBezTo>
                  <a:lnTo>
                    <a:pt x="600" y="9290"/>
                  </a:lnTo>
                  <a:lnTo>
                    <a:pt x="600" y="1898"/>
                  </a:lnTo>
                  <a:cubicBezTo>
                    <a:pt x="600" y="1886"/>
                    <a:pt x="608" y="1877"/>
                    <a:pt x="621" y="1877"/>
                  </a:cubicBezTo>
                  <a:close/>
                  <a:moveTo>
                    <a:pt x="12097" y="1"/>
                  </a:moveTo>
                  <a:cubicBezTo>
                    <a:pt x="12075" y="1"/>
                    <a:pt x="12053" y="2"/>
                    <a:pt x="12032" y="3"/>
                  </a:cubicBezTo>
                  <a:cubicBezTo>
                    <a:pt x="11546" y="38"/>
                    <a:pt x="11159" y="443"/>
                    <a:pt x="11159" y="939"/>
                  </a:cubicBezTo>
                  <a:lnTo>
                    <a:pt x="11159" y="1280"/>
                  </a:lnTo>
                  <a:lnTo>
                    <a:pt x="619" y="1280"/>
                  </a:lnTo>
                  <a:cubicBezTo>
                    <a:pt x="278" y="1280"/>
                    <a:pt x="1" y="1557"/>
                    <a:pt x="1" y="1899"/>
                  </a:cubicBezTo>
                  <a:lnTo>
                    <a:pt x="1" y="12139"/>
                  </a:lnTo>
                  <a:cubicBezTo>
                    <a:pt x="1" y="12480"/>
                    <a:pt x="277" y="12757"/>
                    <a:pt x="619" y="12757"/>
                  </a:cubicBezTo>
                  <a:lnTo>
                    <a:pt x="2556" y="12757"/>
                  </a:lnTo>
                  <a:lnTo>
                    <a:pt x="2556" y="12778"/>
                  </a:lnTo>
                  <a:cubicBezTo>
                    <a:pt x="2556" y="14001"/>
                    <a:pt x="3550" y="14996"/>
                    <a:pt x="4771" y="14996"/>
                  </a:cubicBezTo>
                  <a:cubicBezTo>
                    <a:pt x="5993" y="14996"/>
                    <a:pt x="6987" y="14001"/>
                    <a:pt x="6987" y="12778"/>
                  </a:cubicBezTo>
                  <a:lnTo>
                    <a:pt x="6987" y="12757"/>
                  </a:lnTo>
                  <a:lnTo>
                    <a:pt x="14378" y="12757"/>
                  </a:lnTo>
                  <a:lnTo>
                    <a:pt x="14378" y="12778"/>
                  </a:lnTo>
                  <a:cubicBezTo>
                    <a:pt x="14378" y="14001"/>
                    <a:pt x="15371" y="14996"/>
                    <a:pt x="16593" y="14996"/>
                  </a:cubicBezTo>
                  <a:cubicBezTo>
                    <a:pt x="17814" y="14996"/>
                    <a:pt x="18808" y="14001"/>
                    <a:pt x="18808" y="12778"/>
                  </a:cubicBezTo>
                  <a:lnTo>
                    <a:pt x="18808" y="12757"/>
                  </a:lnTo>
                  <a:lnTo>
                    <a:pt x="19787" y="12757"/>
                  </a:lnTo>
                  <a:cubicBezTo>
                    <a:pt x="20129" y="12757"/>
                    <a:pt x="20405" y="12480"/>
                    <a:pt x="20405" y="12139"/>
                  </a:cubicBezTo>
                  <a:lnTo>
                    <a:pt x="20405" y="9113"/>
                  </a:lnTo>
                  <a:cubicBezTo>
                    <a:pt x="20405" y="8717"/>
                    <a:pt x="20260" y="8341"/>
                    <a:pt x="19995" y="8050"/>
                  </a:cubicBezTo>
                  <a:lnTo>
                    <a:pt x="14318" y="1796"/>
                  </a:lnTo>
                  <a:cubicBezTo>
                    <a:pt x="14020" y="1467"/>
                    <a:pt x="13594" y="1279"/>
                    <a:pt x="13152" y="1279"/>
                  </a:cubicBezTo>
                  <a:lnTo>
                    <a:pt x="13033" y="1279"/>
                  </a:lnTo>
                  <a:lnTo>
                    <a:pt x="13033" y="961"/>
                  </a:lnTo>
                  <a:cubicBezTo>
                    <a:pt x="13033" y="432"/>
                    <a:pt x="12617" y="1"/>
                    <a:pt x="120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9" name="Google Shape;1899;p43"/>
            <p:cNvSpPr/>
            <p:nvPr/>
          </p:nvSpPr>
          <p:spPr>
            <a:xfrm>
              <a:off x="2286663" y="3234750"/>
              <a:ext cx="150450" cy="102625"/>
            </a:xfrm>
            <a:custGeom>
              <a:rect b="b" l="l" r="r" t="t"/>
              <a:pathLst>
                <a:path extrusionOk="0" h="4105" w="6018">
                  <a:moveTo>
                    <a:pt x="5080" y="596"/>
                  </a:moveTo>
                  <a:cubicBezTo>
                    <a:pt x="5267" y="596"/>
                    <a:pt x="5420" y="747"/>
                    <a:pt x="5420" y="936"/>
                  </a:cubicBezTo>
                  <a:lnTo>
                    <a:pt x="5420" y="3167"/>
                  </a:lnTo>
                  <a:cubicBezTo>
                    <a:pt x="5420" y="3354"/>
                    <a:pt x="5269" y="3506"/>
                    <a:pt x="5081" y="3506"/>
                  </a:cubicBezTo>
                  <a:lnTo>
                    <a:pt x="938" y="3506"/>
                  </a:lnTo>
                  <a:cubicBezTo>
                    <a:pt x="750" y="3506"/>
                    <a:pt x="597" y="3354"/>
                    <a:pt x="597" y="3166"/>
                  </a:cubicBezTo>
                  <a:lnTo>
                    <a:pt x="597" y="936"/>
                  </a:lnTo>
                  <a:cubicBezTo>
                    <a:pt x="597" y="750"/>
                    <a:pt x="749" y="596"/>
                    <a:pt x="938" y="596"/>
                  </a:cubicBezTo>
                  <a:close/>
                  <a:moveTo>
                    <a:pt x="938" y="1"/>
                  </a:moveTo>
                  <a:cubicBezTo>
                    <a:pt x="419" y="1"/>
                    <a:pt x="0" y="421"/>
                    <a:pt x="0" y="938"/>
                  </a:cubicBezTo>
                  <a:lnTo>
                    <a:pt x="0" y="3167"/>
                  </a:lnTo>
                  <a:cubicBezTo>
                    <a:pt x="0" y="3685"/>
                    <a:pt x="420" y="4104"/>
                    <a:pt x="938" y="4104"/>
                  </a:cubicBezTo>
                  <a:lnTo>
                    <a:pt x="5080" y="4104"/>
                  </a:lnTo>
                  <a:cubicBezTo>
                    <a:pt x="5599" y="4104"/>
                    <a:pt x="6017" y="3684"/>
                    <a:pt x="6017" y="3167"/>
                  </a:cubicBezTo>
                  <a:lnTo>
                    <a:pt x="6017" y="936"/>
                  </a:lnTo>
                  <a:cubicBezTo>
                    <a:pt x="6017" y="420"/>
                    <a:pt x="5599" y="1"/>
                    <a:pt x="50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0" name="Google Shape;1900;p43"/>
            <p:cNvSpPr/>
            <p:nvPr/>
          </p:nvSpPr>
          <p:spPr>
            <a:xfrm>
              <a:off x="2150413" y="3201850"/>
              <a:ext cx="319450" cy="15000"/>
            </a:xfrm>
            <a:custGeom>
              <a:rect b="b" l="l" r="r" t="t"/>
              <a:pathLst>
                <a:path extrusionOk="0" h="600" w="12778">
                  <a:moveTo>
                    <a:pt x="330" y="0"/>
                  </a:moveTo>
                  <a:cubicBezTo>
                    <a:pt x="177" y="0"/>
                    <a:pt x="41" y="110"/>
                    <a:pt x="22" y="262"/>
                  </a:cubicBezTo>
                  <a:cubicBezTo>
                    <a:pt x="0" y="444"/>
                    <a:pt x="141" y="599"/>
                    <a:pt x="319" y="599"/>
                  </a:cubicBezTo>
                  <a:lnTo>
                    <a:pt x="12459" y="599"/>
                  </a:lnTo>
                  <a:cubicBezTo>
                    <a:pt x="12636" y="599"/>
                    <a:pt x="12778" y="444"/>
                    <a:pt x="12757" y="262"/>
                  </a:cubicBezTo>
                  <a:cubicBezTo>
                    <a:pt x="12736" y="110"/>
                    <a:pt x="12600" y="0"/>
                    <a:pt x="124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1" name="Google Shape;1901;p43"/>
            <p:cNvSpPr/>
            <p:nvPr/>
          </p:nvSpPr>
          <p:spPr>
            <a:xfrm>
              <a:off x="2158538" y="3234650"/>
              <a:ext cx="103825" cy="102850"/>
            </a:xfrm>
            <a:custGeom>
              <a:rect b="b" l="l" r="r" t="t"/>
              <a:pathLst>
                <a:path extrusionOk="0" h="4114" w="4153">
                  <a:moveTo>
                    <a:pt x="2077" y="0"/>
                  </a:moveTo>
                  <a:cubicBezTo>
                    <a:pt x="1912" y="0"/>
                    <a:pt x="1778" y="134"/>
                    <a:pt x="1778" y="300"/>
                  </a:cubicBezTo>
                  <a:lnTo>
                    <a:pt x="1778" y="1759"/>
                  </a:lnTo>
                  <a:lnTo>
                    <a:pt x="331" y="1759"/>
                  </a:lnTo>
                  <a:cubicBezTo>
                    <a:pt x="178" y="1759"/>
                    <a:pt x="42" y="1869"/>
                    <a:pt x="24" y="2021"/>
                  </a:cubicBezTo>
                  <a:cubicBezTo>
                    <a:pt x="1" y="2202"/>
                    <a:pt x="142" y="2357"/>
                    <a:pt x="320" y="2357"/>
                  </a:cubicBezTo>
                  <a:lnTo>
                    <a:pt x="1779" y="2357"/>
                  </a:lnTo>
                  <a:lnTo>
                    <a:pt x="1779" y="3803"/>
                  </a:lnTo>
                  <a:cubicBezTo>
                    <a:pt x="1779" y="3956"/>
                    <a:pt x="1889" y="4092"/>
                    <a:pt x="2041" y="4111"/>
                  </a:cubicBezTo>
                  <a:cubicBezTo>
                    <a:pt x="2054" y="4113"/>
                    <a:pt x="2066" y="4114"/>
                    <a:pt x="2078" y="4114"/>
                  </a:cubicBezTo>
                  <a:cubicBezTo>
                    <a:pt x="2244" y="4114"/>
                    <a:pt x="2377" y="3980"/>
                    <a:pt x="2377" y="3814"/>
                  </a:cubicBezTo>
                  <a:lnTo>
                    <a:pt x="2377" y="2356"/>
                  </a:lnTo>
                  <a:lnTo>
                    <a:pt x="3824" y="2356"/>
                  </a:lnTo>
                  <a:cubicBezTo>
                    <a:pt x="3978" y="2356"/>
                    <a:pt x="4114" y="2246"/>
                    <a:pt x="4132" y="2094"/>
                  </a:cubicBezTo>
                  <a:cubicBezTo>
                    <a:pt x="4152" y="1912"/>
                    <a:pt x="4011" y="1757"/>
                    <a:pt x="3833" y="1757"/>
                  </a:cubicBezTo>
                  <a:lnTo>
                    <a:pt x="2376" y="1757"/>
                  </a:lnTo>
                  <a:lnTo>
                    <a:pt x="2376" y="311"/>
                  </a:lnTo>
                  <a:cubicBezTo>
                    <a:pt x="2376" y="158"/>
                    <a:pt x="2266" y="21"/>
                    <a:pt x="2114" y="3"/>
                  </a:cubicBezTo>
                  <a:cubicBezTo>
                    <a:pt x="2102" y="1"/>
                    <a:pt x="2089" y="0"/>
                    <a:pt x="20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44"/>
          <p:cNvSpPr txBox="1"/>
          <p:nvPr>
            <p:ph type="title"/>
          </p:nvPr>
        </p:nvSpPr>
        <p:spPr>
          <a:xfrm>
            <a:off x="720000" y="208700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100"/>
              <a:t>Data Acquisition</a:t>
            </a:r>
            <a:endParaRPr/>
          </a:p>
        </p:txBody>
      </p:sp>
      <p:grpSp>
        <p:nvGrpSpPr>
          <p:cNvPr id="1907" name="Google Shape;1907;p44"/>
          <p:cNvGrpSpPr/>
          <p:nvPr/>
        </p:nvGrpSpPr>
        <p:grpSpPr>
          <a:xfrm>
            <a:off x="7903278" y="4194748"/>
            <a:ext cx="209896" cy="209803"/>
            <a:chOff x="3690028" y="2857398"/>
            <a:chExt cx="209896" cy="209803"/>
          </a:xfrm>
        </p:grpSpPr>
        <p:sp>
          <p:nvSpPr>
            <p:cNvPr id="1908" name="Google Shape;1908;p44"/>
            <p:cNvSpPr/>
            <p:nvPr/>
          </p:nvSpPr>
          <p:spPr>
            <a:xfrm>
              <a:off x="3704783" y="2873060"/>
              <a:ext cx="177446" cy="178134"/>
            </a:xfrm>
            <a:custGeom>
              <a:rect b="b" l="l" r="r" t="t"/>
              <a:pathLst>
                <a:path extrusionOk="0" h="5698" w="5676">
                  <a:moveTo>
                    <a:pt x="2610" y="1"/>
                  </a:moveTo>
                  <a:cubicBezTo>
                    <a:pt x="1948" y="372"/>
                    <a:pt x="1276" y="731"/>
                    <a:pt x="594" y="1062"/>
                  </a:cubicBezTo>
                  <a:cubicBezTo>
                    <a:pt x="709" y="1298"/>
                    <a:pt x="823" y="1537"/>
                    <a:pt x="937" y="1774"/>
                  </a:cubicBezTo>
                  <a:lnTo>
                    <a:pt x="1134" y="2183"/>
                  </a:lnTo>
                  <a:lnTo>
                    <a:pt x="780" y="2369"/>
                  </a:lnTo>
                  <a:cubicBezTo>
                    <a:pt x="520" y="2506"/>
                    <a:pt x="260" y="2646"/>
                    <a:pt x="1" y="2786"/>
                  </a:cubicBezTo>
                  <a:cubicBezTo>
                    <a:pt x="406" y="3575"/>
                    <a:pt x="803" y="4384"/>
                    <a:pt x="1166" y="5203"/>
                  </a:cubicBezTo>
                  <a:cubicBezTo>
                    <a:pt x="1427" y="5039"/>
                    <a:pt x="1688" y="4875"/>
                    <a:pt x="1952" y="4712"/>
                  </a:cubicBezTo>
                  <a:lnTo>
                    <a:pt x="2308" y="4492"/>
                  </a:lnTo>
                  <a:lnTo>
                    <a:pt x="2528" y="4880"/>
                  </a:lnTo>
                  <a:cubicBezTo>
                    <a:pt x="2684" y="5153"/>
                    <a:pt x="2842" y="5426"/>
                    <a:pt x="2996" y="5697"/>
                  </a:cubicBezTo>
                  <a:cubicBezTo>
                    <a:pt x="3633" y="5325"/>
                    <a:pt x="4264" y="4942"/>
                    <a:pt x="4888" y="4545"/>
                  </a:cubicBezTo>
                  <a:cubicBezTo>
                    <a:pt x="4740" y="4283"/>
                    <a:pt x="4593" y="4023"/>
                    <a:pt x="4452" y="3758"/>
                  </a:cubicBezTo>
                  <a:lnTo>
                    <a:pt x="4224" y="3333"/>
                  </a:lnTo>
                  <a:lnTo>
                    <a:pt x="4682" y="3067"/>
                  </a:lnTo>
                  <a:cubicBezTo>
                    <a:pt x="5012" y="2876"/>
                    <a:pt x="5343" y="2690"/>
                    <a:pt x="5675" y="2504"/>
                  </a:cubicBezTo>
                  <a:cubicBezTo>
                    <a:pt x="5327" y="1805"/>
                    <a:pt x="5005" y="1088"/>
                    <a:pt x="4690" y="375"/>
                  </a:cubicBezTo>
                  <a:cubicBezTo>
                    <a:pt x="4313" y="563"/>
                    <a:pt x="3936" y="754"/>
                    <a:pt x="3561" y="942"/>
                  </a:cubicBezTo>
                  <a:lnTo>
                    <a:pt x="3145" y="1152"/>
                  </a:lnTo>
                  <a:lnTo>
                    <a:pt x="2934" y="707"/>
                  </a:lnTo>
                  <a:cubicBezTo>
                    <a:pt x="2824" y="471"/>
                    <a:pt x="2717" y="235"/>
                    <a:pt x="261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9" name="Google Shape;1909;p44"/>
            <p:cNvSpPr/>
            <p:nvPr/>
          </p:nvSpPr>
          <p:spPr>
            <a:xfrm>
              <a:off x="3704752" y="2942398"/>
              <a:ext cx="152780" cy="108794"/>
            </a:xfrm>
            <a:custGeom>
              <a:rect b="b" l="l" r="r" t="t"/>
              <a:pathLst>
                <a:path extrusionOk="0" h="3480" w="4887">
                  <a:moveTo>
                    <a:pt x="1067" y="1"/>
                  </a:moveTo>
                  <a:lnTo>
                    <a:pt x="780" y="151"/>
                  </a:lnTo>
                  <a:cubicBezTo>
                    <a:pt x="520" y="288"/>
                    <a:pt x="260" y="428"/>
                    <a:pt x="1" y="568"/>
                  </a:cubicBezTo>
                  <a:cubicBezTo>
                    <a:pt x="406" y="1357"/>
                    <a:pt x="803" y="2166"/>
                    <a:pt x="1166" y="2985"/>
                  </a:cubicBezTo>
                  <a:cubicBezTo>
                    <a:pt x="1427" y="2821"/>
                    <a:pt x="1688" y="2657"/>
                    <a:pt x="1952" y="2494"/>
                  </a:cubicBezTo>
                  <a:lnTo>
                    <a:pt x="2308" y="2274"/>
                  </a:lnTo>
                  <a:lnTo>
                    <a:pt x="2528" y="2662"/>
                  </a:lnTo>
                  <a:cubicBezTo>
                    <a:pt x="2684" y="2935"/>
                    <a:pt x="2842" y="3208"/>
                    <a:pt x="2996" y="3479"/>
                  </a:cubicBezTo>
                  <a:cubicBezTo>
                    <a:pt x="3633" y="3107"/>
                    <a:pt x="4264" y="2724"/>
                    <a:pt x="4887" y="2327"/>
                  </a:cubicBezTo>
                  <a:cubicBezTo>
                    <a:pt x="4793" y="2159"/>
                    <a:pt x="4701" y="1989"/>
                    <a:pt x="4608" y="1821"/>
                  </a:cubicBezTo>
                  <a:cubicBezTo>
                    <a:pt x="4456" y="1848"/>
                    <a:pt x="4301" y="1861"/>
                    <a:pt x="4146" y="1861"/>
                  </a:cubicBezTo>
                  <a:cubicBezTo>
                    <a:pt x="3533" y="1861"/>
                    <a:pt x="2905" y="1659"/>
                    <a:pt x="2385" y="1347"/>
                  </a:cubicBezTo>
                  <a:cubicBezTo>
                    <a:pt x="1786" y="989"/>
                    <a:pt x="1372" y="532"/>
                    <a:pt x="106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0" name="Google Shape;1910;p44"/>
            <p:cNvSpPr/>
            <p:nvPr/>
          </p:nvSpPr>
          <p:spPr>
            <a:xfrm>
              <a:off x="3690028" y="2857398"/>
              <a:ext cx="209896" cy="209803"/>
            </a:xfrm>
            <a:custGeom>
              <a:rect b="b" l="l" r="r" t="t"/>
              <a:pathLst>
                <a:path extrusionOk="0" h="6711" w="6714">
                  <a:moveTo>
                    <a:pt x="3080" y="503"/>
                  </a:moveTo>
                  <a:cubicBezTo>
                    <a:pt x="3186" y="737"/>
                    <a:pt x="3294" y="973"/>
                    <a:pt x="3404" y="1209"/>
                  </a:cubicBezTo>
                  <a:lnTo>
                    <a:pt x="3615" y="1654"/>
                  </a:lnTo>
                  <a:lnTo>
                    <a:pt x="4031" y="1444"/>
                  </a:lnTo>
                  <a:cubicBezTo>
                    <a:pt x="4407" y="1256"/>
                    <a:pt x="4783" y="1065"/>
                    <a:pt x="5159" y="877"/>
                  </a:cubicBezTo>
                  <a:cubicBezTo>
                    <a:pt x="5473" y="1591"/>
                    <a:pt x="5797" y="2307"/>
                    <a:pt x="6145" y="3006"/>
                  </a:cubicBezTo>
                  <a:cubicBezTo>
                    <a:pt x="5815" y="3189"/>
                    <a:pt x="5484" y="3376"/>
                    <a:pt x="5154" y="3567"/>
                  </a:cubicBezTo>
                  <a:lnTo>
                    <a:pt x="4696" y="3833"/>
                  </a:lnTo>
                  <a:lnTo>
                    <a:pt x="4921" y="4260"/>
                  </a:lnTo>
                  <a:cubicBezTo>
                    <a:pt x="5063" y="4525"/>
                    <a:pt x="5210" y="4786"/>
                    <a:pt x="5357" y="5047"/>
                  </a:cubicBezTo>
                  <a:cubicBezTo>
                    <a:pt x="4733" y="5444"/>
                    <a:pt x="4102" y="5825"/>
                    <a:pt x="3466" y="6199"/>
                  </a:cubicBezTo>
                  <a:cubicBezTo>
                    <a:pt x="3311" y="5927"/>
                    <a:pt x="3154" y="5655"/>
                    <a:pt x="2997" y="5383"/>
                  </a:cubicBezTo>
                  <a:lnTo>
                    <a:pt x="2778" y="4994"/>
                  </a:lnTo>
                  <a:lnTo>
                    <a:pt x="2421" y="5214"/>
                  </a:lnTo>
                  <a:cubicBezTo>
                    <a:pt x="2158" y="5379"/>
                    <a:pt x="1898" y="5541"/>
                    <a:pt x="1635" y="5706"/>
                  </a:cubicBezTo>
                  <a:cubicBezTo>
                    <a:pt x="1273" y="4887"/>
                    <a:pt x="874" y="4077"/>
                    <a:pt x="470" y="3288"/>
                  </a:cubicBezTo>
                  <a:cubicBezTo>
                    <a:pt x="729" y="3148"/>
                    <a:pt x="989" y="3009"/>
                    <a:pt x="1249" y="2871"/>
                  </a:cubicBezTo>
                  <a:lnTo>
                    <a:pt x="1603" y="2685"/>
                  </a:lnTo>
                  <a:lnTo>
                    <a:pt x="1405" y="2276"/>
                  </a:lnTo>
                  <a:cubicBezTo>
                    <a:pt x="1293" y="2038"/>
                    <a:pt x="1179" y="1800"/>
                    <a:pt x="1064" y="1564"/>
                  </a:cubicBezTo>
                  <a:cubicBezTo>
                    <a:pt x="1746" y="1232"/>
                    <a:pt x="2419" y="873"/>
                    <a:pt x="3080" y="503"/>
                  </a:cubicBezTo>
                  <a:close/>
                  <a:moveTo>
                    <a:pt x="3220" y="0"/>
                  </a:moveTo>
                  <a:lnTo>
                    <a:pt x="2923" y="152"/>
                  </a:lnTo>
                  <a:cubicBezTo>
                    <a:pt x="2246" y="502"/>
                    <a:pt x="1571" y="867"/>
                    <a:pt x="916" y="1257"/>
                  </a:cubicBezTo>
                  <a:lnTo>
                    <a:pt x="608" y="1445"/>
                  </a:lnTo>
                  <a:lnTo>
                    <a:pt x="727" y="1723"/>
                  </a:lnTo>
                  <a:cubicBezTo>
                    <a:pt x="836" y="1975"/>
                    <a:pt x="947" y="2226"/>
                    <a:pt x="1063" y="2475"/>
                  </a:cubicBezTo>
                  <a:cubicBezTo>
                    <a:pt x="805" y="2629"/>
                    <a:pt x="548" y="2787"/>
                    <a:pt x="295" y="2947"/>
                  </a:cubicBezTo>
                  <a:lnTo>
                    <a:pt x="1" y="3134"/>
                  </a:lnTo>
                  <a:lnTo>
                    <a:pt x="136" y="3474"/>
                  </a:lnTo>
                  <a:cubicBezTo>
                    <a:pt x="468" y="4311"/>
                    <a:pt x="820" y="5155"/>
                    <a:pt x="1203" y="5977"/>
                  </a:cubicBezTo>
                  <a:lnTo>
                    <a:pt x="1363" y="6307"/>
                  </a:lnTo>
                  <a:lnTo>
                    <a:pt x="1790" y="6066"/>
                  </a:lnTo>
                  <a:cubicBezTo>
                    <a:pt x="2066" y="5910"/>
                    <a:pt x="2340" y="5756"/>
                    <a:pt x="2616" y="5600"/>
                  </a:cubicBezTo>
                  <a:cubicBezTo>
                    <a:pt x="2759" y="5881"/>
                    <a:pt x="2905" y="6162"/>
                    <a:pt x="3057" y="6440"/>
                  </a:cubicBezTo>
                  <a:lnTo>
                    <a:pt x="3207" y="6711"/>
                  </a:lnTo>
                  <a:lnTo>
                    <a:pt x="3633" y="6498"/>
                  </a:lnTo>
                  <a:cubicBezTo>
                    <a:pt x="4288" y="6160"/>
                    <a:pt x="4920" y="5780"/>
                    <a:pt x="5536" y="5373"/>
                  </a:cubicBezTo>
                  <a:lnTo>
                    <a:pt x="5900" y="5128"/>
                  </a:lnTo>
                  <a:lnTo>
                    <a:pt x="5746" y="4796"/>
                  </a:lnTo>
                  <a:cubicBezTo>
                    <a:pt x="5621" y="4527"/>
                    <a:pt x="5495" y="4260"/>
                    <a:pt x="5364" y="3993"/>
                  </a:cubicBezTo>
                  <a:cubicBezTo>
                    <a:pt x="5690" y="3793"/>
                    <a:pt x="6015" y="3592"/>
                    <a:pt x="6338" y="3387"/>
                  </a:cubicBezTo>
                  <a:lnTo>
                    <a:pt x="6714" y="3147"/>
                  </a:lnTo>
                  <a:lnTo>
                    <a:pt x="6546" y="2785"/>
                  </a:lnTo>
                  <a:cubicBezTo>
                    <a:pt x="6217" y="2084"/>
                    <a:pt x="5864" y="1390"/>
                    <a:pt x="5503" y="704"/>
                  </a:cubicBezTo>
                  <a:lnTo>
                    <a:pt x="5325" y="366"/>
                  </a:lnTo>
                  <a:lnTo>
                    <a:pt x="4996" y="496"/>
                  </a:lnTo>
                  <a:cubicBezTo>
                    <a:pt x="4595" y="659"/>
                    <a:pt x="4196" y="835"/>
                    <a:pt x="3800" y="1022"/>
                  </a:cubicBezTo>
                  <a:cubicBezTo>
                    <a:pt x="3669" y="786"/>
                    <a:pt x="3537" y="553"/>
                    <a:pt x="3404" y="320"/>
                  </a:cubicBezTo>
                  <a:lnTo>
                    <a:pt x="322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11" name="Google Shape;1911;p44"/>
          <p:cNvGrpSpPr/>
          <p:nvPr/>
        </p:nvGrpSpPr>
        <p:grpSpPr>
          <a:xfrm rot="2700000">
            <a:off x="1303899" y="4624428"/>
            <a:ext cx="177213" cy="284964"/>
            <a:chOff x="4140725" y="520912"/>
            <a:chExt cx="175945" cy="282926"/>
          </a:xfrm>
        </p:grpSpPr>
        <p:sp>
          <p:nvSpPr>
            <p:cNvPr id="1912" name="Google Shape;1912;p44"/>
            <p:cNvSpPr/>
            <p:nvPr/>
          </p:nvSpPr>
          <p:spPr>
            <a:xfrm>
              <a:off x="4195745" y="753342"/>
              <a:ext cx="27292" cy="25635"/>
            </a:xfrm>
            <a:custGeom>
              <a:rect b="b" l="l" r="r" t="t"/>
              <a:pathLst>
                <a:path extrusionOk="0" h="820" w="873">
                  <a:moveTo>
                    <a:pt x="531" y="181"/>
                  </a:moveTo>
                  <a:cubicBezTo>
                    <a:pt x="592" y="235"/>
                    <a:pt x="653" y="290"/>
                    <a:pt x="719" y="336"/>
                  </a:cubicBezTo>
                  <a:cubicBezTo>
                    <a:pt x="640" y="414"/>
                    <a:pt x="572" y="506"/>
                    <a:pt x="483" y="577"/>
                  </a:cubicBezTo>
                  <a:cubicBezTo>
                    <a:pt x="439" y="611"/>
                    <a:pt x="348" y="655"/>
                    <a:pt x="275" y="655"/>
                  </a:cubicBezTo>
                  <a:cubicBezTo>
                    <a:pt x="218" y="655"/>
                    <a:pt x="171" y="628"/>
                    <a:pt x="167" y="549"/>
                  </a:cubicBezTo>
                  <a:cubicBezTo>
                    <a:pt x="167" y="537"/>
                    <a:pt x="165" y="529"/>
                    <a:pt x="161" y="519"/>
                  </a:cubicBezTo>
                  <a:cubicBezTo>
                    <a:pt x="300" y="426"/>
                    <a:pt x="421" y="306"/>
                    <a:pt x="531" y="181"/>
                  </a:cubicBezTo>
                  <a:close/>
                  <a:moveTo>
                    <a:pt x="533" y="0"/>
                  </a:moveTo>
                  <a:cubicBezTo>
                    <a:pt x="507" y="0"/>
                    <a:pt x="480" y="17"/>
                    <a:pt x="466" y="36"/>
                  </a:cubicBezTo>
                  <a:cubicBezTo>
                    <a:pt x="336" y="199"/>
                    <a:pt x="177" y="333"/>
                    <a:pt x="39" y="486"/>
                  </a:cubicBezTo>
                  <a:cubicBezTo>
                    <a:pt x="24" y="499"/>
                    <a:pt x="21" y="518"/>
                    <a:pt x="25" y="534"/>
                  </a:cubicBezTo>
                  <a:cubicBezTo>
                    <a:pt x="24" y="537"/>
                    <a:pt x="23" y="540"/>
                    <a:pt x="21" y="545"/>
                  </a:cubicBezTo>
                  <a:cubicBezTo>
                    <a:pt x="1" y="712"/>
                    <a:pt x="156" y="819"/>
                    <a:pt x="307" y="819"/>
                  </a:cubicBezTo>
                  <a:cubicBezTo>
                    <a:pt x="328" y="819"/>
                    <a:pt x="349" y="817"/>
                    <a:pt x="370" y="813"/>
                  </a:cubicBezTo>
                  <a:cubicBezTo>
                    <a:pt x="576" y="770"/>
                    <a:pt x="802" y="540"/>
                    <a:pt x="861" y="343"/>
                  </a:cubicBezTo>
                  <a:cubicBezTo>
                    <a:pt x="873" y="321"/>
                    <a:pt x="873" y="292"/>
                    <a:pt x="853" y="269"/>
                  </a:cubicBezTo>
                  <a:cubicBezTo>
                    <a:pt x="774" y="173"/>
                    <a:pt x="666" y="93"/>
                    <a:pt x="568" y="13"/>
                  </a:cubicBezTo>
                  <a:cubicBezTo>
                    <a:pt x="557" y="4"/>
                    <a:pt x="545" y="0"/>
                    <a:pt x="5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3" name="Google Shape;1913;p44"/>
            <p:cNvSpPr/>
            <p:nvPr/>
          </p:nvSpPr>
          <p:spPr>
            <a:xfrm>
              <a:off x="4217347" y="730052"/>
              <a:ext cx="21540" cy="21665"/>
            </a:xfrm>
            <a:custGeom>
              <a:rect b="b" l="l" r="r" t="t"/>
              <a:pathLst>
                <a:path extrusionOk="0" h="693" w="689">
                  <a:moveTo>
                    <a:pt x="340" y="156"/>
                  </a:moveTo>
                  <a:cubicBezTo>
                    <a:pt x="392" y="180"/>
                    <a:pt x="449" y="195"/>
                    <a:pt x="505" y="207"/>
                  </a:cubicBezTo>
                  <a:cubicBezTo>
                    <a:pt x="459" y="332"/>
                    <a:pt x="391" y="438"/>
                    <a:pt x="319" y="550"/>
                  </a:cubicBezTo>
                  <a:cubicBezTo>
                    <a:pt x="275" y="519"/>
                    <a:pt x="229" y="493"/>
                    <a:pt x="184" y="459"/>
                  </a:cubicBezTo>
                  <a:cubicBezTo>
                    <a:pt x="246" y="375"/>
                    <a:pt x="319" y="262"/>
                    <a:pt x="340" y="156"/>
                  </a:cubicBezTo>
                  <a:close/>
                  <a:moveTo>
                    <a:pt x="336" y="1"/>
                  </a:moveTo>
                  <a:cubicBezTo>
                    <a:pt x="319" y="1"/>
                    <a:pt x="302" y="2"/>
                    <a:pt x="286" y="5"/>
                  </a:cubicBezTo>
                  <a:cubicBezTo>
                    <a:pt x="257" y="11"/>
                    <a:pt x="241" y="38"/>
                    <a:pt x="243" y="65"/>
                  </a:cubicBezTo>
                  <a:cubicBezTo>
                    <a:pt x="205" y="112"/>
                    <a:pt x="187" y="172"/>
                    <a:pt x="157" y="225"/>
                  </a:cubicBezTo>
                  <a:cubicBezTo>
                    <a:pt x="118" y="298"/>
                    <a:pt x="72" y="366"/>
                    <a:pt x="20" y="431"/>
                  </a:cubicBezTo>
                  <a:cubicBezTo>
                    <a:pt x="1" y="457"/>
                    <a:pt x="9" y="500"/>
                    <a:pt x="30" y="522"/>
                  </a:cubicBezTo>
                  <a:cubicBezTo>
                    <a:pt x="98" y="595"/>
                    <a:pt x="194" y="680"/>
                    <a:pt x="300" y="683"/>
                  </a:cubicBezTo>
                  <a:cubicBezTo>
                    <a:pt x="308" y="689"/>
                    <a:pt x="316" y="692"/>
                    <a:pt x="325" y="692"/>
                  </a:cubicBezTo>
                  <a:cubicBezTo>
                    <a:pt x="332" y="692"/>
                    <a:pt x="339" y="690"/>
                    <a:pt x="345" y="685"/>
                  </a:cubicBezTo>
                  <a:cubicBezTo>
                    <a:pt x="520" y="569"/>
                    <a:pt x="620" y="370"/>
                    <a:pt x="677" y="175"/>
                  </a:cubicBezTo>
                  <a:cubicBezTo>
                    <a:pt x="689" y="135"/>
                    <a:pt x="666" y="93"/>
                    <a:pt x="626" y="79"/>
                  </a:cubicBezTo>
                  <a:cubicBezTo>
                    <a:pt x="540" y="50"/>
                    <a:pt x="432" y="1"/>
                    <a:pt x="3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4" name="Google Shape;1914;p44"/>
            <p:cNvSpPr/>
            <p:nvPr/>
          </p:nvSpPr>
          <p:spPr>
            <a:xfrm>
              <a:off x="4223099" y="734929"/>
              <a:ext cx="10067" cy="12317"/>
            </a:xfrm>
            <a:custGeom>
              <a:rect b="b" l="l" r="r" t="t"/>
              <a:pathLst>
                <a:path extrusionOk="0" h="394" w="322">
                  <a:moveTo>
                    <a:pt x="157" y="0"/>
                  </a:moveTo>
                  <a:cubicBezTo>
                    <a:pt x="136" y="106"/>
                    <a:pt x="63" y="218"/>
                    <a:pt x="1" y="303"/>
                  </a:cubicBezTo>
                  <a:cubicBezTo>
                    <a:pt x="46" y="335"/>
                    <a:pt x="93" y="361"/>
                    <a:pt x="137" y="394"/>
                  </a:cubicBezTo>
                  <a:cubicBezTo>
                    <a:pt x="208" y="283"/>
                    <a:pt x="276" y="176"/>
                    <a:pt x="322" y="51"/>
                  </a:cubicBezTo>
                  <a:cubicBezTo>
                    <a:pt x="265" y="39"/>
                    <a:pt x="208" y="24"/>
                    <a:pt x="1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5" name="Google Shape;1915;p44"/>
            <p:cNvSpPr/>
            <p:nvPr/>
          </p:nvSpPr>
          <p:spPr>
            <a:xfrm>
              <a:off x="4198778" y="534855"/>
              <a:ext cx="103416" cy="131459"/>
            </a:xfrm>
            <a:custGeom>
              <a:rect b="b" l="l" r="r" t="t"/>
              <a:pathLst>
                <a:path extrusionOk="0" h="4205" w="3308">
                  <a:moveTo>
                    <a:pt x="1466" y="864"/>
                  </a:moveTo>
                  <a:cubicBezTo>
                    <a:pt x="1495" y="864"/>
                    <a:pt x="1522" y="879"/>
                    <a:pt x="1537" y="914"/>
                  </a:cubicBezTo>
                  <a:cubicBezTo>
                    <a:pt x="1587" y="1032"/>
                    <a:pt x="1620" y="1157"/>
                    <a:pt x="1656" y="1279"/>
                  </a:cubicBezTo>
                  <a:cubicBezTo>
                    <a:pt x="1677" y="1352"/>
                    <a:pt x="1619" y="1398"/>
                    <a:pt x="1559" y="1398"/>
                  </a:cubicBezTo>
                  <a:cubicBezTo>
                    <a:pt x="1518" y="1398"/>
                    <a:pt x="1476" y="1376"/>
                    <a:pt x="1460" y="1326"/>
                  </a:cubicBezTo>
                  <a:cubicBezTo>
                    <a:pt x="1425" y="1213"/>
                    <a:pt x="1386" y="1099"/>
                    <a:pt x="1364" y="980"/>
                  </a:cubicBezTo>
                  <a:cubicBezTo>
                    <a:pt x="1353" y="916"/>
                    <a:pt x="1412" y="864"/>
                    <a:pt x="1466" y="864"/>
                  </a:cubicBezTo>
                  <a:close/>
                  <a:moveTo>
                    <a:pt x="1249" y="1382"/>
                  </a:moveTo>
                  <a:cubicBezTo>
                    <a:pt x="1278" y="1382"/>
                    <a:pt x="1305" y="1396"/>
                    <a:pt x="1318" y="1429"/>
                  </a:cubicBezTo>
                  <a:cubicBezTo>
                    <a:pt x="1374" y="1568"/>
                    <a:pt x="1421" y="1711"/>
                    <a:pt x="1472" y="1853"/>
                  </a:cubicBezTo>
                  <a:cubicBezTo>
                    <a:pt x="1496" y="1922"/>
                    <a:pt x="1439" y="1966"/>
                    <a:pt x="1381" y="1966"/>
                  </a:cubicBezTo>
                  <a:cubicBezTo>
                    <a:pt x="1342" y="1966"/>
                    <a:pt x="1301" y="1945"/>
                    <a:pt x="1286" y="1897"/>
                  </a:cubicBezTo>
                  <a:cubicBezTo>
                    <a:pt x="1241" y="1762"/>
                    <a:pt x="1194" y="1626"/>
                    <a:pt x="1156" y="1490"/>
                  </a:cubicBezTo>
                  <a:cubicBezTo>
                    <a:pt x="1138" y="1429"/>
                    <a:pt x="1196" y="1382"/>
                    <a:pt x="1249" y="1382"/>
                  </a:cubicBezTo>
                  <a:close/>
                  <a:moveTo>
                    <a:pt x="963" y="1815"/>
                  </a:moveTo>
                  <a:cubicBezTo>
                    <a:pt x="993" y="1815"/>
                    <a:pt x="1023" y="1828"/>
                    <a:pt x="1040" y="1858"/>
                  </a:cubicBezTo>
                  <a:cubicBezTo>
                    <a:pt x="1126" y="2012"/>
                    <a:pt x="1192" y="2177"/>
                    <a:pt x="1264" y="2337"/>
                  </a:cubicBezTo>
                  <a:cubicBezTo>
                    <a:pt x="1296" y="2413"/>
                    <a:pt x="1230" y="2478"/>
                    <a:pt x="1169" y="2478"/>
                  </a:cubicBezTo>
                  <a:cubicBezTo>
                    <a:pt x="1139" y="2478"/>
                    <a:pt x="1111" y="2463"/>
                    <a:pt x="1094" y="2427"/>
                  </a:cubicBezTo>
                  <a:cubicBezTo>
                    <a:pt x="1017" y="2261"/>
                    <a:pt x="936" y="2094"/>
                    <a:pt x="876" y="1919"/>
                  </a:cubicBezTo>
                  <a:cubicBezTo>
                    <a:pt x="854" y="1857"/>
                    <a:pt x="908" y="1815"/>
                    <a:pt x="963" y="1815"/>
                  </a:cubicBezTo>
                  <a:close/>
                  <a:moveTo>
                    <a:pt x="2002" y="1"/>
                  </a:moveTo>
                  <a:cubicBezTo>
                    <a:pt x="1531" y="1"/>
                    <a:pt x="1086" y="294"/>
                    <a:pt x="921" y="763"/>
                  </a:cubicBezTo>
                  <a:lnTo>
                    <a:pt x="0" y="3360"/>
                  </a:lnTo>
                  <a:cubicBezTo>
                    <a:pt x="365" y="3506"/>
                    <a:pt x="678" y="3764"/>
                    <a:pt x="1049" y="3912"/>
                  </a:cubicBezTo>
                  <a:cubicBezTo>
                    <a:pt x="1444" y="4072"/>
                    <a:pt x="1856" y="4144"/>
                    <a:pt x="2275" y="4205"/>
                  </a:cubicBezTo>
                  <a:lnTo>
                    <a:pt x="3207" y="1573"/>
                  </a:lnTo>
                  <a:cubicBezTo>
                    <a:pt x="3308" y="1286"/>
                    <a:pt x="3291" y="976"/>
                    <a:pt x="3160" y="699"/>
                  </a:cubicBezTo>
                  <a:cubicBezTo>
                    <a:pt x="3027" y="422"/>
                    <a:pt x="2797" y="214"/>
                    <a:pt x="2510" y="112"/>
                  </a:cubicBezTo>
                  <a:lnTo>
                    <a:pt x="2381" y="66"/>
                  </a:lnTo>
                  <a:cubicBezTo>
                    <a:pt x="2256" y="22"/>
                    <a:pt x="2128" y="1"/>
                    <a:pt x="20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6" name="Google Shape;1916;p44"/>
            <p:cNvSpPr/>
            <p:nvPr/>
          </p:nvSpPr>
          <p:spPr>
            <a:xfrm>
              <a:off x="4156481" y="648115"/>
              <a:ext cx="110263" cy="141713"/>
            </a:xfrm>
            <a:custGeom>
              <a:rect b="b" l="l" r="r" t="t"/>
              <a:pathLst>
                <a:path extrusionOk="0" h="4533" w="3527">
                  <a:moveTo>
                    <a:pt x="2284" y="2623"/>
                  </a:moveTo>
                  <a:cubicBezTo>
                    <a:pt x="2380" y="2623"/>
                    <a:pt x="2488" y="2672"/>
                    <a:pt x="2575" y="2702"/>
                  </a:cubicBezTo>
                  <a:cubicBezTo>
                    <a:pt x="2614" y="2715"/>
                    <a:pt x="2638" y="2757"/>
                    <a:pt x="2625" y="2797"/>
                  </a:cubicBezTo>
                  <a:cubicBezTo>
                    <a:pt x="2568" y="2992"/>
                    <a:pt x="2468" y="3192"/>
                    <a:pt x="2294" y="3307"/>
                  </a:cubicBezTo>
                  <a:cubicBezTo>
                    <a:pt x="2288" y="3312"/>
                    <a:pt x="2281" y="3314"/>
                    <a:pt x="2274" y="3314"/>
                  </a:cubicBezTo>
                  <a:cubicBezTo>
                    <a:pt x="2264" y="3314"/>
                    <a:pt x="2256" y="3311"/>
                    <a:pt x="2249" y="3306"/>
                  </a:cubicBezTo>
                  <a:cubicBezTo>
                    <a:pt x="2142" y="3302"/>
                    <a:pt x="2047" y="3219"/>
                    <a:pt x="1978" y="3145"/>
                  </a:cubicBezTo>
                  <a:cubicBezTo>
                    <a:pt x="1956" y="3121"/>
                    <a:pt x="1948" y="3078"/>
                    <a:pt x="1968" y="3053"/>
                  </a:cubicBezTo>
                  <a:cubicBezTo>
                    <a:pt x="2019" y="2989"/>
                    <a:pt x="2066" y="2921"/>
                    <a:pt x="2105" y="2848"/>
                  </a:cubicBezTo>
                  <a:cubicBezTo>
                    <a:pt x="2134" y="2794"/>
                    <a:pt x="2154" y="2735"/>
                    <a:pt x="2191" y="2688"/>
                  </a:cubicBezTo>
                  <a:cubicBezTo>
                    <a:pt x="2190" y="2662"/>
                    <a:pt x="2206" y="2635"/>
                    <a:pt x="2234" y="2627"/>
                  </a:cubicBezTo>
                  <a:cubicBezTo>
                    <a:pt x="2250" y="2624"/>
                    <a:pt x="2267" y="2623"/>
                    <a:pt x="2284" y="2623"/>
                  </a:cubicBezTo>
                  <a:close/>
                  <a:moveTo>
                    <a:pt x="1788" y="3364"/>
                  </a:moveTo>
                  <a:cubicBezTo>
                    <a:pt x="1800" y="3364"/>
                    <a:pt x="1812" y="3367"/>
                    <a:pt x="1823" y="3376"/>
                  </a:cubicBezTo>
                  <a:cubicBezTo>
                    <a:pt x="1921" y="3455"/>
                    <a:pt x="2027" y="3535"/>
                    <a:pt x="2108" y="3632"/>
                  </a:cubicBezTo>
                  <a:cubicBezTo>
                    <a:pt x="2128" y="3657"/>
                    <a:pt x="2128" y="3684"/>
                    <a:pt x="2115" y="3707"/>
                  </a:cubicBezTo>
                  <a:cubicBezTo>
                    <a:pt x="2058" y="3905"/>
                    <a:pt x="1832" y="4135"/>
                    <a:pt x="1626" y="4178"/>
                  </a:cubicBezTo>
                  <a:cubicBezTo>
                    <a:pt x="1605" y="4182"/>
                    <a:pt x="1584" y="4184"/>
                    <a:pt x="1563" y="4184"/>
                  </a:cubicBezTo>
                  <a:cubicBezTo>
                    <a:pt x="1413" y="4184"/>
                    <a:pt x="1258" y="4077"/>
                    <a:pt x="1277" y="3910"/>
                  </a:cubicBezTo>
                  <a:cubicBezTo>
                    <a:pt x="1277" y="3906"/>
                    <a:pt x="1280" y="3902"/>
                    <a:pt x="1281" y="3898"/>
                  </a:cubicBezTo>
                  <a:cubicBezTo>
                    <a:pt x="1277" y="3882"/>
                    <a:pt x="1280" y="3864"/>
                    <a:pt x="1293" y="3850"/>
                  </a:cubicBezTo>
                  <a:cubicBezTo>
                    <a:pt x="1433" y="3697"/>
                    <a:pt x="1589" y="3562"/>
                    <a:pt x="1720" y="3400"/>
                  </a:cubicBezTo>
                  <a:cubicBezTo>
                    <a:pt x="1735" y="3380"/>
                    <a:pt x="1762" y="3364"/>
                    <a:pt x="1788" y="3364"/>
                  </a:cubicBezTo>
                  <a:close/>
                  <a:moveTo>
                    <a:pt x="1260" y="1"/>
                  </a:moveTo>
                  <a:lnTo>
                    <a:pt x="212" y="2960"/>
                  </a:lnTo>
                  <a:cubicBezTo>
                    <a:pt x="1" y="3554"/>
                    <a:pt x="313" y="4210"/>
                    <a:pt x="910" y="4421"/>
                  </a:cubicBezTo>
                  <a:lnTo>
                    <a:pt x="1038" y="4467"/>
                  </a:lnTo>
                  <a:cubicBezTo>
                    <a:pt x="1053" y="4473"/>
                    <a:pt x="1071" y="4479"/>
                    <a:pt x="1088" y="4483"/>
                  </a:cubicBezTo>
                  <a:cubicBezTo>
                    <a:pt x="1195" y="4516"/>
                    <a:pt x="1306" y="4532"/>
                    <a:pt x="1416" y="4532"/>
                  </a:cubicBezTo>
                  <a:cubicBezTo>
                    <a:pt x="1585" y="4532"/>
                    <a:pt x="1754" y="4494"/>
                    <a:pt x="1912" y="4418"/>
                  </a:cubicBezTo>
                  <a:cubicBezTo>
                    <a:pt x="2190" y="4287"/>
                    <a:pt x="2398" y="4056"/>
                    <a:pt x="2499" y="3770"/>
                  </a:cubicBezTo>
                  <a:lnTo>
                    <a:pt x="3526" y="867"/>
                  </a:lnTo>
                  <a:lnTo>
                    <a:pt x="3526" y="867"/>
                  </a:lnTo>
                  <a:cubicBezTo>
                    <a:pt x="3522" y="867"/>
                    <a:pt x="3517" y="867"/>
                    <a:pt x="3513" y="867"/>
                  </a:cubicBezTo>
                  <a:cubicBezTo>
                    <a:pt x="2738" y="867"/>
                    <a:pt x="1738" y="593"/>
                    <a:pt x="126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7" name="Google Shape;1917;p44"/>
            <p:cNvSpPr/>
            <p:nvPr/>
          </p:nvSpPr>
          <p:spPr>
            <a:xfrm>
              <a:off x="4156481" y="648084"/>
              <a:ext cx="57992" cy="138712"/>
            </a:xfrm>
            <a:custGeom>
              <a:rect b="b" l="l" r="r" t="t"/>
              <a:pathLst>
                <a:path extrusionOk="0" h="4437" w="1855">
                  <a:moveTo>
                    <a:pt x="1260" y="0"/>
                  </a:moveTo>
                  <a:lnTo>
                    <a:pt x="212" y="2961"/>
                  </a:lnTo>
                  <a:cubicBezTo>
                    <a:pt x="1" y="3555"/>
                    <a:pt x="313" y="4211"/>
                    <a:pt x="910" y="4422"/>
                  </a:cubicBezTo>
                  <a:lnTo>
                    <a:pt x="948" y="4436"/>
                  </a:lnTo>
                  <a:cubicBezTo>
                    <a:pt x="880" y="4346"/>
                    <a:pt x="837" y="4237"/>
                    <a:pt x="824" y="4091"/>
                  </a:cubicBezTo>
                  <a:cubicBezTo>
                    <a:pt x="797" y="3747"/>
                    <a:pt x="879" y="3420"/>
                    <a:pt x="968" y="3090"/>
                  </a:cubicBezTo>
                  <a:cubicBezTo>
                    <a:pt x="1208" y="2196"/>
                    <a:pt x="1529" y="1335"/>
                    <a:pt x="1855" y="473"/>
                  </a:cubicBezTo>
                  <a:cubicBezTo>
                    <a:pt x="1620" y="347"/>
                    <a:pt x="1412" y="191"/>
                    <a:pt x="126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8" name="Google Shape;1918;p44"/>
            <p:cNvSpPr/>
            <p:nvPr/>
          </p:nvSpPr>
          <p:spPr>
            <a:xfrm>
              <a:off x="4200747" y="758969"/>
              <a:ext cx="17476" cy="14912"/>
            </a:xfrm>
            <a:custGeom>
              <a:rect b="b" l="l" r="r" t="t"/>
              <a:pathLst>
                <a:path extrusionOk="0" h="477" w="559">
                  <a:moveTo>
                    <a:pt x="371" y="1"/>
                  </a:moveTo>
                  <a:cubicBezTo>
                    <a:pt x="260" y="126"/>
                    <a:pt x="140" y="247"/>
                    <a:pt x="1" y="339"/>
                  </a:cubicBezTo>
                  <a:cubicBezTo>
                    <a:pt x="5" y="349"/>
                    <a:pt x="7" y="357"/>
                    <a:pt x="7" y="369"/>
                  </a:cubicBezTo>
                  <a:cubicBezTo>
                    <a:pt x="11" y="449"/>
                    <a:pt x="57" y="476"/>
                    <a:pt x="114" y="476"/>
                  </a:cubicBezTo>
                  <a:cubicBezTo>
                    <a:pt x="188" y="476"/>
                    <a:pt x="279" y="432"/>
                    <a:pt x="323" y="397"/>
                  </a:cubicBezTo>
                  <a:cubicBezTo>
                    <a:pt x="412" y="326"/>
                    <a:pt x="480" y="234"/>
                    <a:pt x="559" y="156"/>
                  </a:cubicBezTo>
                  <a:cubicBezTo>
                    <a:pt x="494" y="109"/>
                    <a:pt x="432" y="55"/>
                    <a:pt x="3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9" name="Google Shape;1919;p44"/>
            <p:cNvSpPr/>
            <p:nvPr/>
          </p:nvSpPr>
          <p:spPr>
            <a:xfrm>
              <a:off x="4198746" y="534886"/>
              <a:ext cx="93944" cy="116234"/>
            </a:xfrm>
            <a:custGeom>
              <a:rect b="b" l="l" r="r" t="t"/>
              <a:pathLst>
                <a:path extrusionOk="0" h="3718" w="3005">
                  <a:moveTo>
                    <a:pt x="1467" y="863"/>
                  </a:moveTo>
                  <a:cubicBezTo>
                    <a:pt x="1496" y="863"/>
                    <a:pt x="1523" y="878"/>
                    <a:pt x="1538" y="913"/>
                  </a:cubicBezTo>
                  <a:cubicBezTo>
                    <a:pt x="1588" y="1031"/>
                    <a:pt x="1621" y="1156"/>
                    <a:pt x="1657" y="1278"/>
                  </a:cubicBezTo>
                  <a:cubicBezTo>
                    <a:pt x="1678" y="1351"/>
                    <a:pt x="1620" y="1397"/>
                    <a:pt x="1560" y="1397"/>
                  </a:cubicBezTo>
                  <a:cubicBezTo>
                    <a:pt x="1519" y="1397"/>
                    <a:pt x="1477" y="1375"/>
                    <a:pt x="1461" y="1325"/>
                  </a:cubicBezTo>
                  <a:cubicBezTo>
                    <a:pt x="1426" y="1212"/>
                    <a:pt x="1387" y="1098"/>
                    <a:pt x="1365" y="979"/>
                  </a:cubicBezTo>
                  <a:cubicBezTo>
                    <a:pt x="1354" y="915"/>
                    <a:pt x="1413" y="863"/>
                    <a:pt x="1467" y="863"/>
                  </a:cubicBezTo>
                  <a:close/>
                  <a:moveTo>
                    <a:pt x="1250" y="1381"/>
                  </a:moveTo>
                  <a:cubicBezTo>
                    <a:pt x="1279" y="1381"/>
                    <a:pt x="1306" y="1395"/>
                    <a:pt x="1319" y="1428"/>
                  </a:cubicBezTo>
                  <a:cubicBezTo>
                    <a:pt x="1375" y="1567"/>
                    <a:pt x="1422" y="1712"/>
                    <a:pt x="1471" y="1854"/>
                  </a:cubicBezTo>
                  <a:cubicBezTo>
                    <a:pt x="1495" y="1922"/>
                    <a:pt x="1439" y="1966"/>
                    <a:pt x="1381" y="1966"/>
                  </a:cubicBezTo>
                  <a:cubicBezTo>
                    <a:pt x="1342" y="1966"/>
                    <a:pt x="1301" y="1945"/>
                    <a:pt x="1286" y="1897"/>
                  </a:cubicBezTo>
                  <a:cubicBezTo>
                    <a:pt x="1241" y="1762"/>
                    <a:pt x="1194" y="1627"/>
                    <a:pt x="1156" y="1490"/>
                  </a:cubicBezTo>
                  <a:cubicBezTo>
                    <a:pt x="1139" y="1428"/>
                    <a:pt x="1197" y="1381"/>
                    <a:pt x="1250" y="1381"/>
                  </a:cubicBezTo>
                  <a:close/>
                  <a:moveTo>
                    <a:pt x="1269" y="2403"/>
                  </a:moveTo>
                  <a:cubicBezTo>
                    <a:pt x="1263" y="2414"/>
                    <a:pt x="1257" y="2425"/>
                    <a:pt x="1251" y="2437"/>
                  </a:cubicBezTo>
                  <a:lnTo>
                    <a:pt x="1251" y="2437"/>
                  </a:lnTo>
                  <a:cubicBezTo>
                    <a:pt x="1259" y="2427"/>
                    <a:pt x="1265" y="2415"/>
                    <a:pt x="1269" y="2403"/>
                  </a:cubicBezTo>
                  <a:close/>
                  <a:moveTo>
                    <a:pt x="2003" y="0"/>
                  </a:moveTo>
                  <a:cubicBezTo>
                    <a:pt x="1531" y="0"/>
                    <a:pt x="1087" y="293"/>
                    <a:pt x="919" y="762"/>
                  </a:cubicBezTo>
                  <a:lnTo>
                    <a:pt x="0" y="3359"/>
                  </a:lnTo>
                  <a:cubicBezTo>
                    <a:pt x="232" y="3453"/>
                    <a:pt x="445" y="3591"/>
                    <a:pt x="663" y="3717"/>
                  </a:cubicBezTo>
                  <a:cubicBezTo>
                    <a:pt x="802" y="3349"/>
                    <a:pt x="1007" y="2891"/>
                    <a:pt x="1251" y="2437"/>
                  </a:cubicBezTo>
                  <a:lnTo>
                    <a:pt x="1251" y="2437"/>
                  </a:lnTo>
                  <a:cubicBezTo>
                    <a:pt x="1231" y="2462"/>
                    <a:pt x="1200" y="2477"/>
                    <a:pt x="1170" y="2477"/>
                  </a:cubicBezTo>
                  <a:cubicBezTo>
                    <a:pt x="1140" y="2477"/>
                    <a:pt x="1112" y="2462"/>
                    <a:pt x="1095" y="2426"/>
                  </a:cubicBezTo>
                  <a:cubicBezTo>
                    <a:pt x="1018" y="2260"/>
                    <a:pt x="937" y="2093"/>
                    <a:pt x="877" y="1918"/>
                  </a:cubicBezTo>
                  <a:cubicBezTo>
                    <a:pt x="855" y="1856"/>
                    <a:pt x="909" y="1814"/>
                    <a:pt x="964" y="1814"/>
                  </a:cubicBezTo>
                  <a:cubicBezTo>
                    <a:pt x="994" y="1814"/>
                    <a:pt x="1024" y="1827"/>
                    <a:pt x="1041" y="1857"/>
                  </a:cubicBezTo>
                  <a:cubicBezTo>
                    <a:pt x="1127" y="2011"/>
                    <a:pt x="1193" y="2176"/>
                    <a:pt x="1265" y="2336"/>
                  </a:cubicBezTo>
                  <a:cubicBezTo>
                    <a:pt x="1275" y="2360"/>
                    <a:pt x="1275" y="2383"/>
                    <a:pt x="1269" y="2403"/>
                  </a:cubicBezTo>
                  <a:lnTo>
                    <a:pt x="1269" y="2403"/>
                  </a:lnTo>
                  <a:cubicBezTo>
                    <a:pt x="1763" y="1490"/>
                    <a:pt x="2413" y="597"/>
                    <a:pt x="3005" y="457"/>
                  </a:cubicBezTo>
                  <a:cubicBezTo>
                    <a:pt x="2875" y="301"/>
                    <a:pt x="2705" y="179"/>
                    <a:pt x="2510" y="111"/>
                  </a:cubicBezTo>
                  <a:lnTo>
                    <a:pt x="2381" y="65"/>
                  </a:lnTo>
                  <a:cubicBezTo>
                    <a:pt x="2256" y="21"/>
                    <a:pt x="2129" y="0"/>
                    <a:pt x="2003" y="0"/>
                  </a:cubicBezTo>
                  <a:close/>
                </a:path>
              </a:pathLst>
            </a:custGeom>
            <a:solidFill>
              <a:srgbClr val="000000">
                <a:alpha val="279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0" name="Google Shape;1920;p44"/>
            <p:cNvSpPr/>
            <p:nvPr/>
          </p:nvSpPr>
          <p:spPr>
            <a:xfrm>
              <a:off x="4140725" y="520912"/>
              <a:ext cx="175945" cy="282926"/>
            </a:xfrm>
            <a:custGeom>
              <a:rect b="b" l="l" r="r" t="t"/>
              <a:pathLst>
                <a:path extrusionOk="0" h="9050" w="5628">
                  <a:moveTo>
                    <a:pt x="3857" y="448"/>
                  </a:moveTo>
                  <a:cubicBezTo>
                    <a:pt x="3983" y="448"/>
                    <a:pt x="4112" y="469"/>
                    <a:pt x="4237" y="514"/>
                  </a:cubicBezTo>
                  <a:lnTo>
                    <a:pt x="4366" y="559"/>
                  </a:lnTo>
                  <a:cubicBezTo>
                    <a:pt x="4653" y="661"/>
                    <a:pt x="4883" y="869"/>
                    <a:pt x="5015" y="1146"/>
                  </a:cubicBezTo>
                  <a:cubicBezTo>
                    <a:pt x="5147" y="1423"/>
                    <a:pt x="5164" y="1733"/>
                    <a:pt x="5063" y="2020"/>
                  </a:cubicBezTo>
                  <a:lnTo>
                    <a:pt x="4130" y="4653"/>
                  </a:lnTo>
                  <a:cubicBezTo>
                    <a:pt x="3713" y="4590"/>
                    <a:pt x="3300" y="4518"/>
                    <a:pt x="2905" y="4360"/>
                  </a:cubicBezTo>
                  <a:cubicBezTo>
                    <a:pt x="2535" y="4212"/>
                    <a:pt x="2222" y="3954"/>
                    <a:pt x="1855" y="3808"/>
                  </a:cubicBezTo>
                  <a:lnTo>
                    <a:pt x="2775" y="1212"/>
                  </a:lnTo>
                  <a:cubicBezTo>
                    <a:pt x="2943" y="741"/>
                    <a:pt x="3386" y="448"/>
                    <a:pt x="3857" y="448"/>
                  </a:cubicBezTo>
                  <a:close/>
                  <a:moveTo>
                    <a:pt x="1763" y="4070"/>
                  </a:moveTo>
                  <a:cubicBezTo>
                    <a:pt x="2241" y="4662"/>
                    <a:pt x="3242" y="4936"/>
                    <a:pt x="4016" y="4936"/>
                  </a:cubicBezTo>
                  <a:cubicBezTo>
                    <a:pt x="4020" y="4936"/>
                    <a:pt x="4025" y="4936"/>
                    <a:pt x="4029" y="4936"/>
                  </a:cubicBezTo>
                  <a:lnTo>
                    <a:pt x="4029" y="4936"/>
                  </a:lnTo>
                  <a:lnTo>
                    <a:pt x="3002" y="7839"/>
                  </a:lnTo>
                  <a:cubicBezTo>
                    <a:pt x="2900" y="8125"/>
                    <a:pt x="2692" y="8356"/>
                    <a:pt x="2415" y="8487"/>
                  </a:cubicBezTo>
                  <a:cubicBezTo>
                    <a:pt x="2257" y="8563"/>
                    <a:pt x="2088" y="8601"/>
                    <a:pt x="1919" y="8601"/>
                  </a:cubicBezTo>
                  <a:cubicBezTo>
                    <a:pt x="1808" y="8601"/>
                    <a:pt x="1698" y="8585"/>
                    <a:pt x="1591" y="8552"/>
                  </a:cubicBezTo>
                  <a:cubicBezTo>
                    <a:pt x="1573" y="8548"/>
                    <a:pt x="1557" y="8542"/>
                    <a:pt x="1541" y="8536"/>
                  </a:cubicBezTo>
                  <a:lnTo>
                    <a:pt x="1411" y="8490"/>
                  </a:lnTo>
                  <a:cubicBezTo>
                    <a:pt x="817" y="8279"/>
                    <a:pt x="505" y="7625"/>
                    <a:pt x="714" y="7029"/>
                  </a:cubicBezTo>
                  <a:lnTo>
                    <a:pt x="1763" y="4070"/>
                  </a:lnTo>
                  <a:close/>
                  <a:moveTo>
                    <a:pt x="3859" y="0"/>
                  </a:moveTo>
                  <a:cubicBezTo>
                    <a:pt x="3203" y="0"/>
                    <a:pt x="2586" y="409"/>
                    <a:pt x="2356" y="1061"/>
                  </a:cubicBezTo>
                  <a:lnTo>
                    <a:pt x="294" y="6879"/>
                  </a:lnTo>
                  <a:cubicBezTo>
                    <a:pt x="1" y="7706"/>
                    <a:pt x="436" y="8620"/>
                    <a:pt x="1264" y="8912"/>
                  </a:cubicBezTo>
                  <a:lnTo>
                    <a:pt x="1393" y="8958"/>
                  </a:lnTo>
                  <a:cubicBezTo>
                    <a:pt x="1565" y="9019"/>
                    <a:pt x="1743" y="9050"/>
                    <a:pt x="1921" y="9050"/>
                  </a:cubicBezTo>
                  <a:cubicBezTo>
                    <a:pt x="2156" y="9050"/>
                    <a:pt x="2389" y="8997"/>
                    <a:pt x="2609" y="8892"/>
                  </a:cubicBezTo>
                  <a:cubicBezTo>
                    <a:pt x="2994" y="8709"/>
                    <a:pt x="3285" y="8387"/>
                    <a:pt x="3425" y="7988"/>
                  </a:cubicBezTo>
                  <a:lnTo>
                    <a:pt x="5486" y="2170"/>
                  </a:lnTo>
                  <a:cubicBezTo>
                    <a:pt x="5627" y="1771"/>
                    <a:pt x="5604" y="1338"/>
                    <a:pt x="5420" y="953"/>
                  </a:cubicBezTo>
                  <a:cubicBezTo>
                    <a:pt x="5237" y="568"/>
                    <a:pt x="4915" y="277"/>
                    <a:pt x="4516" y="137"/>
                  </a:cubicBezTo>
                  <a:lnTo>
                    <a:pt x="4388" y="91"/>
                  </a:lnTo>
                  <a:cubicBezTo>
                    <a:pt x="4364" y="84"/>
                    <a:pt x="4342" y="75"/>
                    <a:pt x="4321" y="69"/>
                  </a:cubicBezTo>
                  <a:cubicBezTo>
                    <a:pt x="4167" y="22"/>
                    <a:pt x="4012" y="0"/>
                    <a:pt x="38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1" name="Google Shape;1921;p44"/>
            <p:cNvSpPr/>
            <p:nvPr/>
          </p:nvSpPr>
          <p:spPr>
            <a:xfrm>
              <a:off x="4225412" y="591626"/>
              <a:ext cx="13818" cy="20758"/>
            </a:xfrm>
            <a:custGeom>
              <a:rect b="b" l="l" r="r" t="t"/>
              <a:pathLst>
                <a:path extrusionOk="0" h="664" w="442">
                  <a:moveTo>
                    <a:pt x="109" y="0"/>
                  </a:moveTo>
                  <a:cubicBezTo>
                    <a:pt x="55" y="0"/>
                    <a:pt x="1" y="42"/>
                    <a:pt x="23" y="105"/>
                  </a:cubicBezTo>
                  <a:cubicBezTo>
                    <a:pt x="84" y="278"/>
                    <a:pt x="164" y="445"/>
                    <a:pt x="241" y="612"/>
                  </a:cubicBezTo>
                  <a:cubicBezTo>
                    <a:pt x="258" y="649"/>
                    <a:pt x="287" y="664"/>
                    <a:pt x="316" y="664"/>
                  </a:cubicBezTo>
                  <a:cubicBezTo>
                    <a:pt x="377" y="664"/>
                    <a:pt x="441" y="598"/>
                    <a:pt x="409" y="523"/>
                  </a:cubicBezTo>
                  <a:cubicBezTo>
                    <a:pt x="339" y="362"/>
                    <a:pt x="273" y="197"/>
                    <a:pt x="185" y="44"/>
                  </a:cubicBezTo>
                  <a:cubicBezTo>
                    <a:pt x="169" y="13"/>
                    <a:pt x="139" y="0"/>
                    <a:pt x="109" y="0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2" name="Google Shape;1922;p44"/>
            <p:cNvSpPr/>
            <p:nvPr/>
          </p:nvSpPr>
          <p:spPr>
            <a:xfrm>
              <a:off x="4234322" y="578058"/>
              <a:ext cx="11192" cy="18289"/>
            </a:xfrm>
            <a:custGeom>
              <a:rect b="b" l="l" r="r" t="t"/>
              <a:pathLst>
                <a:path extrusionOk="0" h="585" w="358">
                  <a:moveTo>
                    <a:pt x="111" y="1"/>
                  </a:moveTo>
                  <a:cubicBezTo>
                    <a:pt x="58" y="1"/>
                    <a:pt x="1" y="47"/>
                    <a:pt x="18" y="109"/>
                  </a:cubicBezTo>
                  <a:cubicBezTo>
                    <a:pt x="56" y="246"/>
                    <a:pt x="103" y="381"/>
                    <a:pt x="148" y="516"/>
                  </a:cubicBezTo>
                  <a:cubicBezTo>
                    <a:pt x="163" y="563"/>
                    <a:pt x="204" y="584"/>
                    <a:pt x="244" y="584"/>
                  </a:cubicBezTo>
                  <a:cubicBezTo>
                    <a:pt x="301" y="584"/>
                    <a:pt x="357" y="541"/>
                    <a:pt x="333" y="473"/>
                  </a:cubicBezTo>
                  <a:cubicBezTo>
                    <a:pt x="284" y="331"/>
                    <a:pt x="237" y="187"/>
                    <a:pt x="180" y="48"/>
                  </a:cubicBezTo>
                  <a:cubicBezTo>
                    <a:pt x="167" y="15"/>
                    <a:pt x="140" y="1"/>
                    <a:pt x="111" y="1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3" name="Google Shape;1923;p44"/>
            <p:cNvSpPr/>
            <p:nvPr/>
          </p:nvSpPr>
          <p:spPr>
            <a:xfrm>
              <a:off x="4241074" y="561865"/>
              <a:ext cx="10192" cy="16725"/>
            </a:xfrm>
            <a:custGeom>
              <a:rect b="b" l="l" r="r" t="t"/>
              <a:pathLst>
                <a:path extrusionOk="0" h="535" w="326">
                  <a:moveTo>
                    <a:pt x="113" y="0"/>
                  </a:moveTo>
                  <a:cubicBezTo>
                    <a:pt x="59" y="0"/>
                    <a:pt x="1" y="52"/>
                    <a:pt x="12" y="116"/>
                  </a:cubicBezTo>
                  <a:cubicBezTo>
                    <a:pt x="34" y="233"/>
                    <a:pt x="74" y="347"/>
                    <a:pt x="109" y="462"/>
                  </a:cubicBezTo>
                  <a:cubicBezTo>
                    <a:pt x="124" y="512"/>
                    <a:pt x="166" y="534"/>
                    <a:pt x="207" y="534"/>
                  </a:cubicBezTo>
                  <a:cubicBezTo>
                    <a:pt x="267" y="534"/>
                    <a:pt x="325" y="488"/>
                    <a:pt x="304" y="415"/>
                  </a:cubicBezTo>
                  <a:cubicBezTo>
                    <a:pt x="268" y="293"/>
                    <a:pt x="235" y="168"/>
                    <a:pt x="185" y="50"/>
                  </a:cubicBezTo>
                  <a:cubicBezTo>
                    <a:pt x="170" y="15"/>
                    <a:pt x="142" y="0"/>
                    <a:pt x="113" y="0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24" name="Google Shape;1924;p44"/>
          <p:cNvGrpSpPr/>
          <p:nvPr/>
        </p:nvGrpSpPr>
        <p:grpSpPr>
          <a:xfrm>
            <a:off x="8234171" y="916546"/>
            <a:ext cx="189822" cy="167713"/>
            <a:chOff x="3659860" y="553674"/>
            <a:chExt cx="230842" cy="203957"/>
          </a:xfrm>
        </p:grpSpPr>
        <p:sp>
          <p:nvSpPr>
            <p:cNvPr id="1925" name="Google Shape;1925;p44"/>
            <p:cNvSpPr/>
            <p:nvPr/>
          </p:nvSpPr>
          <p:spPr>
            <a:xfrm>
              <a:off x="3659860" y="553674"/>
              <a:ext cx="230842" cy="203957"/>
            </a:xfrm>
            <a:custGeom>
              <a:rect b="b" l="l" r="r" t="t"/>
              <a:pathLst>
                <a:path extrusionOk="0" h="6524" w="7384">
                  <a:moveTo>
                    <a:pt x="3627" y="512"/>
                  </a:moveTo>
                  <a:cubicBezTo>
                    <a:pt x="4250" y="512"/>
                    <a:pt x="4882" y="721"/>
                    <a:pt x="5408" y="1148"/>
                  </a:cubicBezTo>
                  <a:cubicBezTo>
                    <a:pt x="6033" y="1655"/>
                    <a:pt x="6384" y="2372"/>
                    <a:pt x="6444" y="3106"/>
                  </a:cubicBezTo>
                  <a:cubicBezTo>
                    <a:pt x="4861" y="2491"/>
                    <a:pt x="3216" y="1903"/>
                    <a:pt x="1580" y="1436"/>
                  </a:cubicBezTo>
                  <a:cubicBezTo>
                    <a:pt x="2108" y="827"/>
                    <a:pt x="2861" y="512"/>
                    <a:pt x="3627" y="512"/>
                  </a:cubicBezTo>
                  <a:close/>
                  <a:moveTo>
                    <a:pt x="1383" y="1689"/>
                  </a:moveTo>
                  <a:cubicBezTo>
                    <a:pt x="3024" y="2361"/>
                    <a:pt x="4757" y="2934"/>
                    <a:pt x="6452" y="3445"/>
                  </a:cubicBezTo>
                  <a:cubicBezTo>
                    <a:pt x="6448" y="3540"/>
                    <a:pt x="6441" y="3637"/>
                    <a:pt x="6427" y="3731"/>
                  </a:cubicBezTo>
                  <a:cubicBezTo>
                    <a:pt x="6370" y="3858"/>
                    <a:pt x="6305" y="3979"/>
                    <a:pt x="6236" y="4096"/>
                  </a:cubicBezTo>
                  <a:cubicBezTo>
                    <a:pt x="4556" y="3451"/>
                    <a:pt x="2804" y="2839"/>
                    <a:pt x="1082" y="2293"/>
                  </a:cubicBezTo>
                  <a:cubicBezTo>
                    <a:pt x="1157" y="2081"/>
                    <a:pt x="1256" y="1878"/>
                    <a:pt x="1383" y="1689"/>
                  </a:cubicBezTo>
                  <a:close/>
                  <a:moveTo>
                    <a:pt x="1034" y="2583"/>
                  </a:moveTo>
                  <a:cubicBezTo>
                    <a:pt x="2614" y="3329"/>
                    <a:pt x="4390" y="3949"/>
                    <a:pt x="6074" y="4347"/>
                  </a:cubicBezTo>
                  <a:cubicBezTo>
                    <a:pt x="5590" y="5034"/>
                    <a:pt x="4890" y="5480"/>
                    <a:pt x="4009" y="5480"/>
                  </a:cubicBezTo>
                  <a:cubicBezTo>
                    <a:pt x="3779" y="5480"/>
                    <a:pt x="3536" y="5450"/>
                    <a:pt x="3281" y="5385"/>
                  </a:cubicBezTo>
                  <a:cubicBezTo>
                    <a:pt x="1956" y="5050"/>
                    <a:pt x="1151" y="3883"/>
                    <a:pt x="1034" y="2583"/>
                  </a:cubicBezTo>
                  <a:close/>
                  <a:moveTo>
                    <a:pt x="965" y="3633"/>
                  </a:moveTo>
                  <a:lnTo>
                    <a:pt x="965" y="3633"/>
                  </a:lnTo>
                  <a:cubicBezTo>
                    <a:pt x="1309" y="4630"/>
                    <a:pt x="2092" y="5435"/>
                    <a:pt x="3209" y="5703"/>
                  </a:cubicBezTo>
                  <a:cubicBezTo>
                    <a:pt x="3425" y="5754"/>
                    <a:pt x="3648" y="5779"/>
                    <a:pt x="3871" y="5779"/>
                  </a:cubicBezTo>
                  <a:cubicBezTo>
                    <a:pt x="4508" y="5779"/>
                    <a:pt x="5154" y="5579"/>
                    <a:pt x="5683" y="5224"/>
                  </a:cubicBezTo>
                  <a:lnTo>
                    <a:pt x="5683" y="5224"/>
                  </a:lnTo>
                  <a:cubicBezTo>
                    <a:pt x="5165" y="5745"/>
                    <a:pt x="4468" y="6013"/>
                    <a:pt x="3760" y="6013"/>
                  </a:cubicBezTo>
                  <a:cubicBezTo>
                    <a:pt x="3136" y="6013"/>
                    <a:pt x="2502" y="5804"/>
                    <a:pt x="1975" y="5377"/>
                  </a:cubicBezTo>
                  <a:cubicBezTo>
                    <a:pt x="1412" y="4919"/>
                    <a:pt x="1071" y="4292"/>
                    <a:pt x="965" y="3633"/>
                  </a:cubicBezTo>
                  <a:close/>
                  <a:moveTo>
                    <a:pt x="3624" y="1"/>
                  </a:moveTo>
                  <a:cubicBezTo>
                    <a:pt x="2682" y="1"/>
                    <a:pt x="1756" y="402"/>
                    <a:pt x="1125" y="1178"/>
                  </a:cubicBezTo>
                  <a:cubicBezTo>
                    <a:pt x="1" y="2563"/>
                    <a:pt x="237" y="4623"/>
                    <a:pt x="1652" y="5772"/>
                  </a:cubicBezTo>
                  <a:cubicBezTo>
                    <a:pt x="2274" y="6277"/>
                    <a:pt x="3021" y="6523"/>
                    <a:pt x="3758" y="6523"/>
                  </a:cubicBezTo>
                  <a:cubicBezTo>
                    <a:pt x="4700" y="6523"/>
                    <a:pt x="5626" y="6122"/>
                    <a:pt x="6256" y="5345"/>
                  </a:cubicBezTo>
                  <a:cubicBezTo>
                    <a:pt x="7383" y="3962"/>
                    <a:pt x="7146" y="1900"/>
                    <a:pt x="5730" y="752"/>
                  </a:cubicBezTo>
                  <a:cubicBezTo>
                    <a:pt x="5108" y="247"/>
                    <a:pt x="4361" y="1"/>
                    <a:pt x="36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6" name="Google Shape;1926;p44"/>
            <p:cNvSpPr/>
            <p:nvPr/>
          </p:nvSpPr>
          <p:spPr>
            <a:xfrm>
              <a:off x="3709254" y="569680"/>
              <a:ext cx="152061" cy="81032"/>
            </a:xfrm>
            <a:custGeom>
              <a:rect b="b" l="l" r="r" t="t"/>
              <a:pathLst>
                <a:path extrusionOk="0" h="2592" w="4864">
                  <a:moveTo>
                    <a:pt x="2046" y="0"/>
                  </a:moveTo>
                  <a:cubicBezTo>
                    <a:pt x="1281" y="0"/>
                    <a:pt x="528" y="314"/>
                    <a:pt x="0" y="923"/>
                  </a:cubicBezTo>
                  <a:cubicBezTo>
                    <a:pt x="1636" y="1390"/>
                    <a:pt x="3281" y="1977"/>
                    <a:pt x="4864" y="2592"/>
                  </a:cubicBezTo>
                  <a:cubicBezTo>
                    <a:pt x="4805" y="1860"/>
                    <a:pt x="4453" y="1142"/>
                    <a:pt x="3828" y="636"/>
                  </a:cubicBezTo>
                  <a:cubicBezTo>
                    <a:pt x="3302" y="209"/>
                    <a:pt x="2670" y="0"/>
                    <a:pt x="20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7" name="Google Shape;1927;p44"/>
            <p:cNvSpPr/>
            <p:nvPr/>
          </p:nvSpPr>
          <p:spPr>
            <a:xfrm>
              <a:off x="3693623" y="606444"/>
              <a:ext cx="167942" cy="75280"/>
            </a:xfrm>
            <a:custGeom>
              <a:rect b="b" l="l" r="r" t="t"/>
              <a:pathLst>
                <a:path extrusionOk="0" h="2408" w="5372">
                  <a:moveTo>
                    <a:pt x="302" y="1"/>
                  </a:moveTo>
                  <a:cubicBezTo>
                    <a:pt x="173" y="190"/>
                    <a:pt x="75" y="393"/>
                    <a:pt x="1" y="603"/>
                  </a:cubicBezTo>
                  <a:cubicBezTo>
                    <a:pt x="1723" y="1149"/>
                    <a:pt x="3473" y="1763"/>
                    <a:pt x="5155" y="2407"/>
                  </a:cubicBezTo>
                  <a:cubicBezTo>
                    <a:pt x="5223" y="2291"/>
                    <a:pt x="5289" y="2170"/>
                    <a:pt x="5346" y="2043"/>
                  </a:cubicBezTo>
                  <a:cubicBezTo>
                    <a:pt x="5361" y="1948"/>
                    <a:pt x="5367" y="1852"/>
                    <a:pt x="5371" y="1757"/>
                  </a:cubicBezTo>
                  <a:cubicBezTo>
                    <a:pt x="3676" y="1247"/>
                    <a:pt x="1943" y="674"/>
                    <a:pt x="3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8" name="Google Shape;1928;p44"/>
            <p:cNvSpPr/>
            <p:nvPr/>
          </p:nvSpPr>
          <p:spPr>
            <a:xfrm>
              <a:off x="3690028" y="667185"/>
              <a:ext cx="147496" cy="74436"/>
            </a:xfrm>
            <a:custGeom>
              <a:rect b="b" l="l" r="r" t="t"/>
              <a:pathLst>
                <a:path extrusionOk="0" h="2381" w="4718">
                  <a:moveTo>
                    <a:pt x="0" y="1"/>
                  </a:moveTo>
                  <a:lnTo>
                    <a:pt x="0" y="1"/>
                  </a:lnTo>
                  <a:cubicBezTo>
                    <a:pt x="106" y="659"/>
                    <a:pt x="447" y="1287"/>
                    <a:pt x="1010" y="1745"/>
                  </a:cubicBezTo>
                  <a:cubicBezTo>
                    <a:pt x="1537" y="2172"/>
                    <a:pt x="2170" y="2381"/>
                    <a:pt x="2794" y="2381"/>
                  </a:cubicBezTo>
                  <a:cubicBezTo>
                    <a:pt x="3503" y="2381"/>
                    <a:pt x="4200" y="2112"/>
                    <a:pt x="4718" y="1590"/>
                  </a:cubicBezTo>
                  <a:lnTo>
                    <a:pt x="4718" y="1590"/>
                  </a:lnTo>
                  <a:cubicBezTo>
                    <a:pt x="4190" y="1946"/>
                    <a:pt x="3544" y="2146"/>
                    <a:pt x="2907" y="2146"/>
                  </a:cubicBezTo>
                  <a:cubicBezTo>
                    <a:pt x="2683" y="2146"/>
                    <a:pt x="2460" y="2121"/>
                    <a:pt x="2244" y="2070"/>
                  </a:cubicBezTo>
                  <a:cubicBezTo>
                    <a:pt x="1126" y="1803"/>
                    <a:pt x="344" y="997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9" name="Google Shape;1929;p44"/>
            <p:cNvSpPr/>
            <p:nvPr/>
          </p:nvSpPr>
          <p:spPr>
            <a:xfrm>
              <a:off x="3692122" y="634423"/>
              <a:ext cx="157626" cy="90599"/>
            </a:xfrm>
            <a:custGeom>
              <a:rect b="b" l="l" r="r" t="t"/>
              <a:pathLst>
                <a:path extrusionOk="0" h="2898" w="5042">
                  <a:moveTo>
                    <a:pt x="1" y="0"/>
                  </a:moveTo>
                  <a:lnTo>
                    <a:pt x="1" y="0"/>
                  </a:lnTo>
                  <a:cubicBezTo>
                    <a:pt x="119" y="1300"/>
                    <a:pt x="924" y="2467"/>
                    <a:pt x="2247" y="2802"/>
                  </a:cubicBezTo>
                  <a:cubicBezTo>
                    <a:pt x="2502" y="2867"/>
                    <a:pt x="2745" y="2897"/>
                    <a:pt x="2976" y="2897"/>
                  </a:cubicBezTo>
                  <a:cubicBezTo>
                    <a:pt x="3858" y="2897"/>
                    <a:pt x="4558" y="2451"/>
                    <a:pt x="5041" y="1764"/>
                  </a:cubicBezTo>
                  <a:cubicBezTo>
                    <a:pt x="3356" y="1366"/>
                    <a:pt x="1582" y="746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30" name="Google Shape;1930;p44"/>
          <p:cNvGrpSpPr/>
          <p:nvPr/>
        </p:nvGrpSpPr>
        <p:grpSpPr>
          <a:xfrm rot="-3416208">
            <a:off x="105070" y="402375"/>
            <a:ext cx="505046" cy="221134"/>
            <a:chOff x="3942777" y="2077204"/>
            <a:chExt cx="417667" cy="182854"/>
          </a:xfrm>
        </p:grpSpPr>
        <p:sp>
          <p:nvSpPr>
            <p:cNvPr id="1931" name="Google Shape;1931;p44"/>
            <p:cNvSpPr/>
            <p:nvPr/>
          </p:nvSpPr>
          <p:spPr>
            <a:xfrm>
              <a:off x="3942777" y="2077204"/>
              <a:ext cx="417667" cy="182854"/>
            </a:xfrm>
            <a:custGeom>
              <a:rect b="b" l="l" r="r" t="t"/>
              <a:pathLst>
                <a:path extrusionOk="0" h="5849" w="13360">
                  <a:moveTo>
                    <a:pt x="3835" y="400"/>
                  </a:moveTo>
                  <a:cubicBezTo>
                    <a:pt x="4188" y="400"/>
                    <a:pt x="4537" y="417"/>
                    <a:pt x="4867" y="429"/>
                  </a:cubicBezTo>
                  <a:cubicBezTo>
                    <a:pt x="7058" y="507"/>
                    <a:pt x="9304" y="922"/>
                    <a:pt x="11132" y="2205"/>
                  </a:cubicBezTo>
                  <a:cubicBezTo>
                    <a:pt x="11600" y="2534"/>
                    <a:pt x="12130" y="2954"/>
                    <a:pt x="12450" y="3442"/>
                  </a:cubicBezTo>
                  <a:cubicBezTo>
                    <a:pt x="12573" y="3627"/>
                    <a:pt x="12704" y="3855"/>
                    <a:pt x="12746" y="4077"/>
                  </a:cubicBezTo>
                  <a:cubicBezTo>
                    <a:pt x="12917" y="4952"/>
                    <a:pt x="12182" y="5457"/>
                    <a:pt x="11417" y="5484"/>
                  </a:cubicBezTo>
                  <a:cubicBezTo>
                    <a:pt x="11364" y="5486"/>
                    <a:pt x="11311" y="5486"/>
                    <a:pt x="11258" y="5486"/>
                  </a:cubicBezTo>
                  <a:cubicBezTo>
                    <a:pt x="10673" y="5486"/>
                    <a:pt x="10073" y="5375"/>
                    <a:pt x="9477" y="5246"/>
                  </a:cubicBezTo>
                  <a:cubicBezTo>
                    <a:pt x="9464" y="5231"/>
                    <a:pt x="9445" y="5216"/>
                    <a:pt x="9418" y="5212"/>
                  </a:cubicBezTo>
                  <a:cubicBezTo>
                    <a:pt x="7118" y="4695"/>
                    <a:pt x="4802" y="4262"/>
                    <a:pt x="2495" y="3780"/>
                  </a:cubicBezTo>
                  <a:cubicBezTo>
                    <a:pt x="2051" y="3688"/>
                    <a:pt x="1590" y="3601"/>
                    <a:pt x="1215" y="3333"/>
                  </a:cubicBezTo>
                  <a:cubicBezTo>
                    <a:pt x="351" y="2710"/>
                    <a:pt x="678" y="1592"/>
                    <a:pt x="1392" y="1033"/>
                  </a:cubicBezTo>
                  <a:cubicBezTo>
                    <a:pt x="2072" y="502"/>
                    <a:pt x="2964" y="400"/>
                    <a:pt x="3835" y="400"/>
                  </a:cubicBezTo>
                  <a:close/>
                  <a:moveTo>
                    <a:pt x="3907" y="0"/>
                  </a:moveTo>
                  <a:cubicBezTo>
                    <a:pt x="3017" y="0"/>
                    <a:pt x="2119" y="113"/>
                    <a:pt x="1389" y="559"/>
                  </a:cubicBezTo>
                  <a:cubicBezTo>
                    <a:pt x="563" y="1063"/>
                    <a:pt x="0" y="2105"/>
                    <a:pt x="454" y="3048"/>
                  </a:cubicBezTo>
                  <a:cubicBezTo>
                    <a:pt x="1001" y="4183"/>
                    <a:pt x="2734" y="4219"/>
                    <a:pt x="3782" y="4422"/>
                  </a:cubicBezTo>
                  <a:cubicBezTo>
                    <a:pt x="5198" y="4694"/>
                    <a:pt x="6614" y="4963"/>
                    <a:pt x="8034" y="5213"/>
                  </a:cubicBezTo>
                  <a:cubicBezTo>
                    <a:pt x="8810" y="5434"/>
                    <a:pt x="9610" y="5592"/>
                    <a:pt x="10404" y="5730"/>
                  </a:cubicBezTo>
                  <a:cubicBezTo>
                    <a:pt x="10740" y="5789"/>
                    <a:pt x="11086" y="5849"/>
                    <a:pt x="11428" y="5849"/>
                  </a:cubicBezTo>
                  <a:cubicBezTo>
                    <a:pt x="11721" y="5849"/>
                    <a:pt x="12011" y="5805"/>
                    <a:pt x="12287" y="5678"/>
                  </a:cubicBezTo>
                  <a:cubicBezTo>
                    <a:pt x="13182" y="5270"/>
                    <a:pt x="13360" y="4282"/>
                    <a:pt x="12922" y="3457"/>
                  </a:cubicBezTo>
                  <a:cubicBezTo>
                    <a:pt x="12320" y="2323"/>
                    <a:pt x="10949" y="1511"/>
                    <a:pt x="9814" y="1021"/>
                  </a:cubicBezTo>
                  <a:cubicBezTo>
                    <a:pt x="8462" y="436"/>
                    <a:pt x="7001" y="175"/>
                    <a:pt x="5538" y="79"/>
                  </a:cubicBezTo>
                  <a:cubicBezTo>
                    <a:pt x="5026" y="45"/>
                    <a:pt x="4468" y="0"/>
                    <a:pt x="39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2" name="Google Shape;1932;p44"/>
            <p:cNvSpPr/>
            <p:nvPr/>
          </p:nvSpPr>
          <p:spPr>
            <a:xfrm>
              <a:off x="3991483" y="2095398"/>
              <a:ext cx="356518" cy="137649"/>
            </a:xfrm>
            <a:custGeom>
              <a:rect b="b" l="l" r="r" t="t"/>
              <a:pathLst>
                <a:path extrusionOk="0" h="4403" w="11404">
                  <a:moveTo>
                    <a:pt x="3565" y="397"/>
                  </a:moveTo>
                  <a:cubicBezTo>
                    <a:pt x="5627" y="397"/>
                    <a:pt x="7732" y="1026"/>
                    <a:pt x="9203" y="2399"/>
                  </a:cubicBezTo>
                  <a:cubicBezTo>
                    <a:pt x="9684" y="2846"/>
                    <a:pt x="9926" y="3752"/>
                    <a:pt x="9127" y="3957"/>
                  </a:cubicBezTo>
                  <a:cubicBezTo>
                    <a:pt x="8891" y="4018"/>
                    <a:pt x="8642" y="4043"/>
                    <a:pt x="8392" y="4043"/>
                  </a:cubicBezTo>
                  <a:cubicBezTo>
                    <a:pt x="8045" y="4043"/>
                    <a:pt x="7693" y="3996"/>
                    <a:pt x="7366" y="3934"/>
                  </a:cubicBezTo>
                  <a:cubicBezTo>
                    <a:pt x="6581" y="3787"/>
                    <a:pt x="5839" y="3483"/>
                    <a:pt x="5085" y="3225"/>
                  </a:cubicBezTo>
                  <a:cubicBezTo>
                    <a:pt x="4425" y="2998"/>
                    <a:pt x="3765" y="2810"/>
                    <a:pt x="3071" y="2728"/>
                  </a:cubicBezTo>
                  <a:cubicBezTo>
                    <a:pt x="2608" y="2673"/>
                    <a:pt x="2128" y="2680"/>
                    <a:pt x="1677" y="2545"/>
                  </a:cubicBezTo>
                  <a:cubicBezTo>
                    <a:pt x="1028" y="2353"/>
                    <a:pt x="1" y="1317"/>
                    <a:pt x="809" y="786"/>
                  </a:cubicBezTo>
                  <a:cubicBezTo>
                    <a:pt x="1675" y="530"/>
                    <a:pt x="2615" y="397"/>
                    <a:pt x="3565" y="397"/>
                  </a:cubicBezTo>
                  <a:close/>
                  <a:moveTo>
                    <a:pt x="3242" y="0"/>
                  </a:moveTo>
                  <a:cubicBezTo>
                    <a:pt x="2452" y="0"/>
                    <a:pt x="1675" y="114"/>
                    <a:pt x="964" y="384"/>
                  </a:cubicBezTo>
                  <a:cubicBezTo>
                    <a:pt x="863" y="409"/>
                    <a:pt x="769" y="447"/>
                    <a:pt x="683" y="497"/>
                  </a:cubicBezTo>
                  <a:cubicBezTo>
                    <a:pt x="612" y="530"/>
                    <a:pt x="541" y="566"/>
                    <a:pt x="470" y="603"/>
                  </a:cubicBezTo>
                  <a:cubicBezTo>
                    <a:pt x="404" y="705"/>
                    <a:pt x="338" y="807"/>
                    <a:pt x="277" y="913"/>
                  </a:cubicBezTo>
                  <a:cubicBezTo>
                    <a:pt x="281" y="915"/>
                    <a:pt x="284" y="920"/>
                    <a:pt x="288" y="923"/>
                  </a:cubicBezTo>
                  <a:cubicBezTo>
                    <a:pt x="188" y="1126"/>
                    <a:pt x="145" y="1364"/>
                    <a:pt x="184" y="1613"/>
                  </a:cubicBezTo>
                  <a:cubicBezTo>
                    <a:pt x="312" y="2451"/>
                    <a:pt x="1203" y="2853"/>
                    <a:pt x="1946" y="2976"/>
                  </a:cubicBezTo>
                  <a:cubicBezTo>
                    <a:pt x="2813" y="3121"/>
                    <a:pt x="3658" y="3147"/>
                    <a:pt x="4505" y="3410"/>
                  </a:cubicBezTo>
                  <a:cubicBezTo>
                    <a:pt x="5158" y="3612"/>
                    <a:pt x="5790" y="3871"/>
                    <a:pt x="6445" y="4060"/>
                  </a:cubicBezTo>
                  <a:cubicBezTo>
                    <a:pt x="6998" y="4221"/>
                    <a:pt x="7724" y="4403"/>
                    <a:pt x="8412" y="4403"/>
                  </a:cubicBezTo>
                  <a:cubicBezTo>
                    <a:pt x="8901" y="4403"/>
                    <a:pt x="9371" y="4311"/>
                    <a:pt x="9745" y="4053"/>
                  </a:cubicBezTo>
                  <a:cubicBezTo>
                    <a:pt x="11404" y="2910"/>
                    <a:pt x="8002" y="1117"/>
                    <a:pt x="7206" y="806"/>
                  </a:cubicBezTo>
                  <a:cubicBezTo>
                    <a:pt x="6029" y="344"/>
                    <a:pt x="4616" y="0"/>
                    <a:pt x="32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3" name="Google Shape;1933;p44"/>
            <p:cNvSpPr/>
            <p:nvPr/>
          </p:nvSpPr>
          <p:spPr>
            <a:xfrm>
              <a:off x="4062509" y="2119751"/>
              <a:ext cx="44393" cy="39047"/>
            </a:xfrm>
            <a:custGeom>
              <a:rect b="b" l="l" r="r" t="t"/>
              <a:pathLst>
                <a:path extrusionOk="0" h="1249" w="1420">
                  <a:moveTo>
                    <a:pt x="724" y="333"/>
                  </a:moveTo>
                  <a:cubicBezTo>
                    <a:pt x="834" y="337"/>
                    <a:pt x="949" y="391"/>
                    <a:pt x="976" y="495"/>
                  </a:cubicBezTo>
                  <a:cubicBezTo>
                    <a:pt x="1022" y="672"/>
                    <a:pt x="862" y="853"/>
                    <a:pt x="695" y="886"/>
                  </a:cubicBezTo>
                  <a:cubicBezTo>
                    <a:pt x="674" y="890"/>
                    <a:pt x="654" y="892"/>
                    <a:pt x="633" y="892"/>
                  </a:cubicBezTo>
                  <a:cubicBezTo>
                    <a:pt x="485" y="892"/>
                    <a:pt x="361" y="784"/>
                    <a:pt x="382" y="619"/>
                  </a:cubicBezTo>
                  <a:cubicBezTo>
                    <a:pt x="403" y="451"/>
                    <a:pt x="569" y="365"/>
                    <a:pt x="724" y="333"/>
                  </a:cubicBezTo>
                  <a:close/>
                  <a:moveTo>
                    <a:pt x="767" y="0"/>
                  </a:moveTo>
                  <a:cubicBezTo>
                    <a:pt x="744" y="0"/>
                    <a:pt x="722" y="2"/>
                    <a:pt x="699" y="6"/>
                  </a:cubicBezTo>
                  <a:cubicBezTo>
                    <a:pt x="662" y="12"/>
                    <a:pt x="634" y="23"/>
                    <a:pt x="610" y="37"/>
                  </a:cubicBezTo>
                  <a:cubicBezTo>
                    <a:pt x="308" y="55"/>
                    <a:pt x="42" y="294"/>
                    <a:pt x="22" y="619"/>
                  </a:cubicBezTo>
                  <a:cubicBezTo>
                    <a:pt x="0" y="989"/>
                    <a:pt x="291" y="1249"/>
                    <a:pt x="633" y="1249"/>
                  </a:cubicBezTo>
                  <a:cubicBezTo>
                    <a:pt x="677" y="1249"/>
                    <a:pt x="722" y="1244"/>
                    <a:pt x="767" y="1235"/>
                  </a:cubicBezTo>
                  <a:cubicBezTo>
                    <a:pt x="1142" y="1161"/>
                    <a:pt x="1420" y="755"/>
                    <a:pt x="1299" y="381"/>
                  </a:cubicBezTo>
                  <a:cubicBezTo>
                    <a:pt x="1246" y="215"/>
                    <a:pt x="1113" y="86"/>
                    <a:pt x="949" y="32"/>
                  </a:cubicBezTo>
                  <a:cubicBezTo>
                    <a:pt x="891" y="13"/>
                    <a:pt x="829" y="0"/>
                    <a:pt x="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4" name="Google Shape;1934;p44"/>
            <p:cNvSpPr/>
            <p:nvPr/>
          </p:nvSpPr>
          <p:spPr>
            <a:xfrm>
              <a:off x="4129221" y="2136164"/>
              <a:ext cx="44393" cy="39047"/>
            </a:xfrm>
            <a:custGeom>
              <a:rect b="b" l="l" r="r" t="t"/>
              <a:pathLst>
                <a:path extrusionOk="0" h="1249" w="1420">
                  <a:moveTo>
                    <a:pt x="723" y="332"/>
                  </a:moveTo>
                  <a:cubicBezTo>
                    <a:pt x="832" y="336"/>
                    <a:pt x="949" y="391"/>
                    <a:pt x="976" y="495"/>
                  </a:cubicBezTo>
                  <a:cubicBezTo>
                    <a:pt x="1021" y="672"/>
                    <a:pt x="861" y="851"/>
                    <a:pt x="695" y="885"/>
                  </a:cubicBezTo>
                  <a:cubicBezTo>
                    <a:pt x="673" y="890"/>
                    <a:pt x="652" y="892"/>
                    <a:pt x="631" y="892"/>
                  </a:cubicBezTo>
                  <a:cubicBezTo>
                    <a:pt x="483" y="892"/>
                    <a:pt x="360" y="784"/>
                    <a:pt x="381" y="619"/>
                  </a:cubicBezTo>
                  <a:cubicBezTo>
                    <a:pt x="402" y="450"/>
                    <a:pt x="567" y="365"/>
                    <a:pt x="723" y="332"/>
                  </a:cubicBezTo>
                  <a:close/>
                  <a:moveTo>
                    <a:pt x="767" y="0"/>
                  </a:moveTo>
                  <a:cubicBezTo>
                    <a:pt x="744" y="0"/>
                    <a:pt x="721" y="2"/>
                    <a:pt x="699" y="6"/>
                  </a:cubicBezTo>
                  <a:cubicBezTo>
                    <a:pt x="660" y="12"/>
                    <a:pt x="633" y="23"/>
                    <a:pt x="608" y="37"/>
                  </a:cubicBezTo>
                  <a:cubicBezTo>
                    <a:pt x="308" y="54"/>
                    <a:pt x="41" y="294"/>
                    <a:pt x="23" y="618"/>
                  </a:cubicBezTo>
                  <a:cubicBezTo>
                    <a:pt x="1" y="989"/>
                    <a:pt x="292" y="1248"/>
                    <a:pt x="634" y="1248"/>
                  </a:cubicBezTo>
                  <a:cubicBezTo>
                    <a:pt x="678" y="1248"/>
                    <a:pt x="722" y="1244"/>
                    <a:pt x="767" y="1235"/>
                  </a:cubicBezTo>
                  <a:cubicBezTo>
                    <a:pt x="1141" y="1161"/>
                    <a:pt x="1419" y="755"/>
                    <a:pt x="1298" y="380"/>
                  </a:cubicBezTo>
                  <a:cubicBezTo>
                    <a:pt x="1244" y="215"/>
                    <a:pt x="1112" y="86"/>
                    <a:pt x="949" y="32"/>
                  </a:cubicBezTo>
                  <a:cubicBezTo>
                    <a:pt x="890" y="13"/>
                    <a:pt x="828" y="0"/>
                    <a:pt x="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5" name="Google Shape;1935;p44"/>
            <p:cNvSpPr/>
            <p:nvPr/>
          </p:nvSpPr>
          <p:spPr>
            <a:xfrm>
              <a:off x="4208969" y="2160485"/>
              <a:ext cx="44424" cy="39078"/>
            </a:xfrm>
            <a:custGeom>
              <a:rect b="b" l="l" r="r" t="t"/>
              <a:pathLst>
                <a:path extrusionOk="0" h="1250" w="1421">
                  <a:moveTo>
                    <a:pt x="725" y="332"/>
                  </a:moveTo>
                  <a:cubicBezTo>
                    <a:pt x="834" y="336"/>
                    <a:pt x="950" y="391"/>
                    <a:pt x="977" y="495"/>
                  </a:cubicBezTo>
                  <a:cubicBezTo>
                    <a:pt x="1022" y="674"/>
                    <a:pt x="861" y="853"/>
                    <a:pt x="696" y="885"/>
                  </a:cubicBezTo>
                  <a:cubicBezTo>
                    <a:pt x="675" y="889"/>
                    <a:pt x="654" y="891"/>
                    <a:pt x="634" y="891"/>
                  </a:cubicBezTo>
                  <a:cubicBezTo>
                    <a:pt x="485" y="891"/>
                    <a:pt x="361" y="784"/>
                    <a:pt x="382" y="619"/>
                  </a:cubicBezTo>
                  <a:cubicBezTo>
                    <a:pt x="403" y="451"/>
                    <a:pt x="570" y="365"/>
                    <a:pt x="725" y="332"/>
                  </a:cubicBezTo>
                  <a:close/>
                  <a:moveTo>
                    <a:pt x="767" y="0"/>
                  </a:moveTo>
                  <a:cubicBezTo>
                    <a:pt x="744" y="0"/>
                    <a:pt x="722" y="2"/>
                    <a:pt x="700" y="5"/>
                  </a:cubicBezTo>
                  <a:cubicBezTo>
                    <a:pt x="662" y="13"/>
                    <a:pt x="634" y="24"/>
                    <a:pt x="610" y="37"/>
                  </a:cubicBezTo>
                  <a:cubicBezTo>
                    <a:pt x="308" y="55"/>
                    <a:pt x="43" y="295"/>
                    <a:pt x="23" y="619"/>
                  </a:cubicBezTo>
                  <a:cubicBezTo>
                    <a:pt x="1" y="989"/>
                    <a:pt x="292" y="1249"/>
                    <a:pt x="634" y="1249"/>
                  </a:cubicBezTo>
                  <a:cubicBezTo>
                    <a:pt x="678" y="1249"/>
                    <a:pt x="722" y="1245"/>
                    <a:pt x="767" y="1236"/>
                  </a:cubicBezTo>
                  <a:cubicBezTo>
                    <a:pt x="1142" y="1163"/>
                    <a:pt x="1420" y="756"/>
                    <a:pt x="1299" y="382"/>
                  </a:cubicBezTo>
                  <a:cubicBezTo>
                    <a:pt x="1246" y="217"/>
                    <a:pt x="1113" y="88"/>
                    <a:pt x="950" y="31"/>
                  </a:cubicBezTo>
                  <a:cubicBezTo>
                    <a:pt x="891" y="12"/>
                    <a:pt x="829" y="0"/>
                    <a:pt x="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6" name="Google Shape;1936;p44"/>
            <p:cNvSpPr/>
            <p:nvPr/>
          </p:nvSpPr>
          <p:spPr>
            <a:xfrm>
              <a:off x="3953781" y="2089709"/>
              <a:ext cx="394220" cy="159032"/>
            </a:xfrm>
            <a:custGeom>
              <a:rect b="b" l="l" r="r" t="t"/>
              <a:pathLst>
                <a:path extrusionOk="0" h="5087" w="12610">
                  <a:moveTo>
                    <a:pt x="4448" y="181"/>
                  </a:moveTo>
                  <a:cubicBezTo>
                    <a:pt x="5822" y="181"/>
                    <a:pt x="7235" y="525"/>
                    <a:pt x="8412" y="987"/>
                  </a:cubicBezTo>
                  <a:cubicBezTo>
                    <a:pt x="9207" y="1299"/>
                    <a:pt x="12610" y="3092"/>
                    <a:pt x="10951" y="4232"/>
                  </a:cubicBezTo>
                  <a:cubicBezTo>
                    <a:pt x="10576" y="4490"/>
                    <a:pt x="10105" y="4583"/>
                    <a:pt x="9615" y="4583"/>
                  </a:cubicBezTo>
                  <a:cubicBezTo>
                    <a:pt x="8928" y="4583"/>
                    <a:pt x="8203" y="4402"/>
                    <a:pt x="7651" y="4241"/>
                  </a:cubicBezTo>
                  <a:cubicBezTo>
                    <a:pt x="6996" y="4051"/>
                    <a:pt x="6364" y="3793"/>
                    <a:pt x="5712" y="3591"/>
                  </a:cubicBezTo>
                  <a:cubicBezTo>
                    <a:pt x="4864" y="3328"/>
                    <a:pt x="4020" y="3302"/>
                    <a:pt x="3152" y="3157"/>
                  </a:cubicBezTo>
                  <a:cubicBezTo>
                    <a:pt x="2411" y="3034"/>
                    <a:pt x="1519" y="2632"/>
                    <a:pt x="1391" y="1793"/>
                  </a:cubicBezTo>
                  <a:cubicBezTo>
                    <a:pt x="1352" y="1545"/>
                    <a:pt x="1394" y="1306"/>
                    <a:pt x="1495" y="1103"/>
                  </a:cubicBezTo>
                  <a:cubicBezTo>
                    <a:pt x="1490" y="1101"/>
                    <a:pt x="1487" y="1096"/>
                    <a:pt x="1483" y="1093"/>
                  </a:cubicBezTo>
                  <a:cubicBezTo>
                    <a:pt x="1544" y="988"/>
                    <a:pt x="1610" y="884"/>
                    <a:pt x="1677" y="783"/>
                  </a:cubicBezTo>
                  <a:cubicBezTo>
                    <a:pt x="1747" y="747"/>
                    <a:pt x="1816" y="711"/>
                    <a:pt x="1889" y="677"/>
                  </a:cubicBezTo>
                  <a:cubicBezTo>
                    <a:pt x="1974" y="628"/>
                    <a:pt x="2068" y="589"/>
                    <a:pt x="2170" y="565"/>
                  </a:cubicBezTo>
                  <a:cubicBezTo>
                    <a:pt x="2881" y="294"/>
                    <a:pt x="3658" y="181"/>
                    <a:pt x="4448" y="181"/>
                  </a:cubicBezTo>
                  <a:close/>
                  <a:moveTo>
                    <a:pt x="3483" y="0"/>
                  </a:moveTo>
                  <a:cubicBezTo>
                    <a:pt x="2613" y="0"/>
                    <a:pt x="1720" y="102"/>
                    <a:pt x="1042" y="633"/>
                  </a:cubicBezTo>
                  <a:cubicBezTo>
                    <a:pt x="326" y="1192"/>
                    <a:pt x="1" y="2310"/>
                    <a:pt x="865" y="2931"/>
                  </a:cubicBezTo>
                  <a:cubicBezTo>
                    <a:pt x="1240" y="3201"/>
                    <a:pt x="1700" y="3288"/>
                    <a:pt x="2144" y="3379"/>
                  </a:cubicBezTo>
                  <a:cubicBezTo>
                    <a:pt x="4452" y="3861"/>
                    <a:pt x="6767" y="4294"/>
                    <a:pt x="9067" y="4811"/>
                  </a:cubicBezTo>
                  <a:cubicBezTo>
                    <a:pt x="9094" y="4818"/>
                    <a:pt x="9113" y="4831"/>
                    <a:pt x="9127" y="4846"/>
                  </a:cubicBezTo>
                  <a:cubicBezTo>
                    <a:pt x="9722" y="4975"/>
                    <a:pt x="10322" y="5086"/>
                    <a:pt x="10907" y="5086"/>
                  </a:cubicBezTo>
                  <a:cubicBezTo>
                    <a:pt x="10960" y="5086"/>
                    <a:pt x="11013" y="5086"/>
                    <a:pt x="11066" y="5084"/>
                  </a:cubicBezTo>
                  <a:cubicBezTo>
                    <a:pt x="11830" y="5057"/>
                    <a:pt x="12565" y="4552"/>
                    <a:pt x="12397" y="3677"/>
                  </a:cubicBezTo>
                  <a:cubicBezTo>
                    <a:pt x="12353" y="3456"/>
                    <a:pt x="12222" y="3229"/>
                    <a:pt x="12100" y="3042"/>
                  </a:cubicBezTo>
                  <a:cubicBezTo>
                    <a:pt x="11779" y="2555"/>
                    <a:pt x="11251" y="2134"/>
                    <a:pt x="10781" y="1805"/>
                  </a:cubicBezTo>
                  <a:cubicBezTo>
                    <a:pt x="8952" y="521"/>
                    <a:pt x="6707" y="105"/>
                    <a:pt x="4516" y="29"/>
                  </a:cubicBezTo>
                  <a:cubicBezTo>
                    <a:pt x="4186" y="17"/>
                    <a:pt x="3836" y="0"/>
                    <a:pt x="348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7" name="Google Shape;1937;p44"/>
            <p:cNvSpPr/>
            <p:nvPr/>
          </p:nvSpPr>
          <p:spPr>
            <a:xfrm>
              <a:off x="4073763" y="2130130"/>
              <a:ext cx="20727" cy="17507"/>
            </a:xfrm>
            <a:custGeom>
              <a:rect b="b" l="l" r="r" t="t"/>
              <a:pathLst>
                <a:path extrusionOk="0" h="560" w="663">
                  <a:moveTo>
                    <a:pt x="364" y="1"/>
                  </a:moveTo>
                  <a:cubicBezTo>
                    <a:pt x="209" y="32"/>
                    <a:pt x="43" y="117"/>
                    <a:pt x="22" y="287"/>
                  </a:cubicBezTo>
                  <a:cubicBezTo>
                    <a:pt x="1" y="452"/>
                    <a:pt x="125" y="560"/>
                    <a:pt x="273" y="560"/>
                  </a:cubicBezTo>
                  <a:cubicBezTo>
                    <a:pt x="294" y="560"/>
                    <a:pt x="314" y="558"/>
                    <a:pt x="335" y="554"/>
                  </a:cubicBezTo>
                  <a:cubicBezTo>
                    <a:pt x="502" y="521"/>
                    <a:pt x="662" y="340"/>
                    <a:pt x="615" y="163"/>
                  </a:cubicBezTo>
                  <a:cubicBezTo>
                    <a:pt x="589" y="59"/>
                    <a:pt x="474" y="3"/>
                    <a:pt x="3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8" name="Google Shape;1938;p44"/>
            <p:cNvSpPr/>
            <p:nvPr/>
          </p:nvSpPr>
          <p:spPr>
            <a:xfrm>
              <a:off x="3991514" y="2107778"/>
              <a:ext cx="310343" cy="114014"/>
            </a:xfrm>
            <a:custGeom>
              <a:rect b="b" l="l" r="r" t="t"/>
              <a:pathLst>
                <a:path extrusionOk="0" h="3647" w="9927">
                  <a:moveTo>
                    <a:pt x="3038" y="384"/>
                  </a:moveTo>
                  <a:cubicBezTo>
                    <a:pt x="3101" y="384"/>
                    <a:pt x="3163" y="396"/>
                    <a:pt x="3221" y="415"/>
                  </a:cubicBezTo>
                  <a:cubicBezTo>
                    <a:pt x="3386" y="470"/>
                    <a:pt x="3518" y="600"/>
                    <a:pt x="3571" y="764"/>
                  </a:cubicBezTo>
                  <a:cubicBezTo>
                    <a:pt x="3691" y="1138"/>
                    <a:pt x="3413" y="1544"/>
                    <a:pt x="3039" y="1618"/>
                  </a:cubicBezTo>
                  <a:cubicBezTo>
                    <a:pt x="2994" y="1627"/>
                    <a:pt x="2949" y="1632"/>
                    <a:pt x="2905" y="1632"/>
                  </a:cubicBezTo>
                  <a:cubicBezTo>
                    <a:pt x="2563" y="1632"/>
                    <a:pt x="2272" y="1372"/>
                    <a:pt x="2295" y="1002"/>
                  </a:cubicBezTo>
                  <a:cubicBezTo>
                    <a:pt x="2314" y="679"/>
                    <a:pt x="2580" y="439"/>
                    <a:pt x="2882" y="420"/>
                  </a:cubicBezTo>
                  <a:cubicBezTo>
                    <a:pt x="2907" y="405"/>
                    <a:pt x="2934" y="394"/>
                    <a:pt x="2971" y="389"/>
                  </a:cubicBezTo>
                  <a:cubicBezTo>
                    <a:pt x="2993" y="385"/>
                    <a:pt x="3016" y="384"/>
                    <a:pt x="3038" y="384"/>
                  </a:cubicBezTo>
                  <a:close/>
                  <a:moveTo>
                    <a:pt x="5173" y="908"/>
                  </a:moveTo>
                  <a:cubicBezTo>
                    <a:pt x="5234" y="908"/>
                    <a:pt x="5296" y="920"/>
                    <a:pt x="5354" y="940"/>
                  </a:cubicBezTo>
                  <a:cubicBezTo>
                    <a:pt x="5517" y="994"/>
                    <a:pt x="5650" y="1124"/>
                    <a:pt x="5703" y="1288"/>
                  </a:cubicBezTo>
                  <a:cubicBezTo>
                    <a:pt x="5824" y="1663"/>
                    <a:pt x="5546" y="2069"/>
                    <a:pt x="5172" y="2143"/>
                  </a:cubicBezTo>
                  <a:cubicBezTo>
                    <a:pt x="5127" y="2152"/>
                    <a:pt x="5082" y="2156"/>
                    <a:pt x="5038" y="2156"/>
                  </a:cubicBezTo>
                  <a:cubicBezTo>
                    <a:pt x="4696" y="2156"/>
                    <a:pt x="4406" y="1897"/>
                    <a:pt x="4428" y="1527"/>
                  </a:cubicBezTo>
                  <a:cubicBezTo>
                    <a:pt x="4448" y="1204"/>
                    <a:pt x="4713" y="962"/>
                    <a:pt x="5013" y="945"/>
                  </a:cubicBezTo>
                  <a:cubicBezTo>
                    <a:pt x="5038" y="930"/>
                    <a:pt x="5065" y="919"/>
                    <a:pt x="5104" y="914"/>
                  </a:cubicBezTo>
                  <a:cubicBezTo>
                    <a:pt x="5127" y="910"/>
                    <a:pt x="5150" y="908"/>
                    <a:pt x="5173" y="908"/>
                  </a:cubicBezTo>
                  <a:close/>
                  <a:moveTo>
                    <a:pt x="7725" y="1686"/>
                  </a:moveTo>
                  <a:cubicBezTo>
                    <a:pt x="7786" y="1686"/>
                    <a:pt x="7848" y="1698"/>
                    <a:pt x="7906" y="1717"/>
                  </a:cubicBezTo>
                  <a:cubicBezTo>
                    <a:pt x="8069" y="1773"/>
                    <a:pt x="8202" y="1903"/>
                    <a:pt x="8255" y="2068"/>
                  </a:cubicBezTo>
                  <a:cubicBezTo>
                    <a:pt x="8376" y="2442"/>
                    <a:pt x="8098" y="2849"/>
                    <a:pt x="7723" y="2922"/>
                  </a:cubicBezTo>
                  <a:cubicBezTo>
                    <a:pt x="7678" y="2931"/>
                    <a:pt x="7634" y="2935"/>
                    <a:pt x="7590" y="2935"/>
                  </a:cubicBezTo>
                  <a:cubicBezTo>
                    <a:pt x="7247" y="2935"/>
                    <a:pt x="6957" y="2675"/>
                    <a:pt x="6979" y="2305"/>
                  </a:cubicBezTo>
                  <a:cubicBezTo>
                    <a:pt x="6999" y="1982"/>
                    <a:pt x="7264" y="1741"/>
                    <a:pt x="7566" y="1723"/>
                  </a:cubicBezTo>
                  <a:cubicBezTo>
                    <a:pt x="7590" y="1709"/>
                    <a:pt x="7618" y="1696"/>
                    <a:pt x="7656" y="1691"/>
                  </a:cubicBezTo>
                  <a:cubicBezTo>
                    <a:pt x="7678" y="1688"/>
                    <a:pt x="7702" y="1686"/>
                    <a:pt x="7725" y="1686"/>
                  </a:cubicBezTo>
                  <a:close/>
                  <a:moveTo>
                    <a:pt x="3565" y="1"/>
                  </a:moveTo>
                  <a:cubicBezTo>
                    <a:pt x="2616" y="1"/>
                    <a:pt x="1675" y="134"/>
                    <a:pt x="810" y="390"/>
                  </a:cubicBezTo>
                  <a:cubicBezTo>
                    <a:pt x="1" y="922"/>
                    <a:pt x="1028" y="1957"/>
                    <a:pt x="1678" y="2149"/>
                  </a:cubicBezTo>
                  <a:cubicBezTo>
                    <a:pt x="2128" y="2284"/>
                    <a:pt x="2608" y="2277"/>
                    <a:pt x="3071" y="2332"/>
                  </a:cubicBezTo>
                  <a:cubicBezTo>
                    <a:pt x="3766" y="2414"/>
                    <a:pt x="4425" y="2602"/>
                    <a:pt x="5085" y="2829"/>
                  </a:cubicBezTo>
                  <a:cubicBezTo>
                    <a:pt x="5839" y="3087"/>
                    <a:pt x="6582" y="3391"/>
                    <a:pt x="7366" y="3538"/>
                  </a:cubicBezTo>
                  <a:cubicBezTo>
                    <a:pt x="7693" y="3600"/>
                    <a:pt x="8043" y="3647"/>
                    <a:pt x="8390" y="3647"/>
                  </a:cubicBezTo>
                  <a:cubicBezTo>
                    <a:pt x="8641" y="3647"/>
                    <a:pt x="8891" y="3622"/>
                    <a:pt x="9128" y="3561"/>
                  </a:cubicBezTo>
                  <a:cubicBezTo>
                    <a:pt x="9927" y="3355"/>
                    <a:pt x="9683" y="2450"/>
                    <a:pt x="9203" y="2003"/>
                  </a:cubicBezTo>
                  <a:cubicBezTo>
                    <a:pt x="7731" y="630"/>
                    <a:pt x="5627" y="1"/>
                    <a:pt x="356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9" name="Google Shape;1939;p44"/>
            <p:cNvSpPr/>
            <p:nvPr/>
          </p:nvSpPr>
          <p:spPr>
            <a:xfrm>
              <a:off x="4140475" y="2146542"/>
              <a:ext cx="20696" cy="17507"/>
            </a:xfrm>
            <a:custGeom>
              <a:rect b="b" l="l" r="r" t="t"/>
              <a:pathLst>
                <a:path extrusionOk="0" h="560" w="662">
                  <a:moveTo>
                    <a:pt x="363" y="0"/>
                  </a:moveTo>
                  <a:cubicBezTo>
                    <a:pt x="209" y="33"/>
                    <a:pt x="42" y="118"/>
                    <a:pt x="21" y="287"/>
                  </a:cubicBezTo>
                  <a:cubicBezTo>
                    <a:pt x="0" y="452"/>
                    <a:pt x="123" y="560"/>
                    <a:pt x="271" y="560"/>
                  </a:cubicBezTo>
                  <a:cubicBezTo>
                    <a:pt x="292" y="560"/>
                    <a:pt x="313" y="558"/>
                    <a:pt x="335" y="553"/>
                  </a:cubicBezTo>
                  <a:cubicBezTo>
                    <a:pt x="501" y="521"/>
                    <a:pt x="661" y="341"/>
                    <a:pt x="616" y="163"/>
                  </a:cubicBezTo>
                  <a:cubicBezTo>
                    <a:pt x="589" y="57"/>
                    <a:pt x="472" y="3"/>
                    <a:pt x="3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0" name="Google Shape;1940;p44"/>
            <p:cNvSpPr/>
            <p:nvPr/>
          </p:nvSpPr>
          <p:spPr>
            <a:xfrm>
              <a:off x="4220192" y="2170864"/>
              <a:ext cx="20727" cy="17507"/>
            </a:xfrm>
            <a:custGeom>
              <a:rect b="b" l="l" r="r" t="t"/>
              <a:pathLst>
                <a:path extrusionOk="0" h="560" w="663">
                  <a:moveTo>
                    <a:pt x="364" y="0"/>
                  </a:moveTo>
                  <a:cubicBezTo>
                    <a:pt x="209" y="33"/>
                    <a:pt x="43" y="119"/>
                    <a:pt x="22" y="287"/>
                  </a:cubicBezTo>
                  <a:cubicBezTo>
                    <a:pt x="1" y="452"/>
                    <a:pt x="124" y="559"/>
                    <a:pt x="273" y="559"/>
                  </a:cubicBezTo>
                  <a:cubicBezTo>
                    <a:pt x="294" y="559"/>
                    <a:pt x="315" y="557"/>
                    <a:pt x="335" y="553"/>
                  </a:cubicBezTo>
                  <a:cubicBezTo>
                    <a:pt x="502" y="521"/>
                    <a:pt x="662" y="340"/>
                    <a:pt x="616" y="163"/>
                  </a:cubicBezTo>
                  <a:cubicBezTo>
                    <a:pt x="590" y="59"/>
                    <a:pt x="475" y="4"/>
                    <a:pt x="3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41" name="Google Shape;1941;p44"/>
          <p:cNvGrpSpPr/>
          <p:nvPr/>
        </p:nvGrpSpPr>
        <p:grpSpPr>
          <a:xfrm>
            <a:off x="7897024" y="622762"/>
            <a:ext cx="222401" cy="217587"/>
            <a:chOff x="3679086" y="979362"/>
            <a:chExt cx="222401" cy="217587"/>
          </a:xfrm>
        </p:grpSpPr>
        <p:sp>
          <p:nvSpPr>
            <p:cNvPr id="1942" name="Google Shape;1942;p44"/>
            <p:cNvSpPr/>
            <p:nvPr/>
          </p:nvSpPr>
          <p:spPr>
            <a:xfrm>
              <a:off x="3679086" y="979362"/>
              <a:ext cx="222401" cy="217587"/>
            </a:xfrm>
            <a:custGeom>
              <a:rect b="b" l="l" r="r" t="t"/>
              <a:pathLst>
                <a:path extrusionOk="0" h="6960" w="7114">
                  <a:moveTo>
                    <a:pt x="3557" y="551"/>
                  </a:moveTo>
                  <a:cubicBezTo>
                    <a:pt x="4422" y="551"/>
                    <a:pt x="5201" y="909"/>
                    <a:pt x="5750" y="1481"/>
                  </a:cubicBezTo>
                  <a:cubicBezTo>
                    <a:pt x="4011" y="2042"/>
                    <a:pt x="2239" y="2666"/>
                    <a:pt x="555" y="3386"/>
                  </a:cubicBezTo>
                  <a:cubicBezTo>
                    <a:pt x="605" y="1816"/>
                    <a:pt x="1930" y="551"/>
                    <a:pt x="3557" y="551"/>
                  </a:cubicBezTo>
                  <a:close/>
                  <a:moveTo>
                    <a:pt x="5985" y="1762"/>
                  </a:moveTo>
                  <a:cubicBezTo>
                    <a:pt x="6047" y="1844"/>
                    <a:pt x="6105" y="1928"/>
                    <a:pt x="6159" y="2017"/>
                  </a:cubicBezTo>
                  <a:cubicBezTo>
                    <a:pt x="6196" y="2162"/>
                    <a:pt x="6225" y="2307"/>
                    <a:pt x="6247" y="2452"/>
                  </a:cubicBezTo>
                  <a:cubicBezTo>
                    <a:pt x="4406" y="3053"/>
                    <a:pt x="2528" y="3728"/>
                    <a:pt x="720" y="4441"/>
                  </a:cubicBezTo>
                  <a:cubicBezTo>
                    <a:pt x="637" y="4215"/>
                    <a:pt x="583" y="3978"/>
                    <a:pt x="560" y="3733"/>
                  </a:cubicBezTo>
                  <a:cubicBezTo>
                    <a:pt x="2388" y="3182"/>
                    <a:pt x="4224" y="2484"/>
                    <a:pt x="5985" y="1762"/>
                  </a:cubicBezTo>
                  <a:close/>
                  <a:moveTo>
                    <a:pt x="6282" y="2770"/>
                  </a:moveTo>
                  <a:cubicBezTo>
                    <a:pt x="6359" y="3910"/>
                    <a:pt x="5890" y="4958"/>
                    <a:pt x="4651" y="5532"/>
                  </a:cubicBezTo>
                  <a:cubicBezTo>
                    <a:pt x="4228" y="5728"/>
                    <a:pt x="3791" y="5819"/>
                    <a:pt x="3361" y="5819"/>
                  </a:cubicBezTo>
                  <a:cubicBezTo>
                    <a:pt x="2438" y="5819"/>
                    <a:pt x="1544" y="5402"/>
                    <a:pt x="877" y="4717"/>
                  </a:cubicBezTo>
                  <a:cubicBezTo>
                    <a:pt x="2702" y="4266"/>
                    <a:pt x="4604" y="3582"/>
                    <a:pt x="6282" y="2770"/>
                  </a:cubicBezTo>
                  <a:close/>
                  <a:moveTo>
                    <a:pt x="6549" y="3766"/>
                  </a:moveTo>
                  <a:lnTo>
                    <a:pt x="6549" y="3766"/>
                  </a:lnTo>
                  <a:cubicBezTo>
                    <a:pt x="6401" y="5249"/>
                    <a:pt x="5115" y="6411"/>
                    <a:pt x="3557" y="6411"/>
                  </a:cubicBezTo>
                  <a:cubicBezTo>
                    <a:pt x="2776" y="6411"/>
                    <a:pt x="2065" y="6117"/>
                    <a:pt x="1531" y="5639"/>
                  </a:cubicBezTo>
                  <a:lnTo>
                    <a:pt x="1531" y="5639"/>
                  </a:lnTo>
                  <a:cubicBezTo>
                    <a:pt x="2085" y="5984"/>
                    <a:pt x="2718" y="6177"/>
                    <a:pt x="3368" y="6177"/>
                  </a:cubicBezTo>
                  <a:cubicBezTo>
                    <a:pt x="3847" y="6177"/>
                    <a:pt x="4335" y="6072"/>
                    <a:pt x="4807" y="5845"/>
                  </a:cubicBezTo>
                  <a:cubicBezTo>
                    <a:pt x="5635" y="5447"/>
                    <a:pt x="6277" y="4653"/>
                    <a:pt x="6549" y="3766"/>
                  </a:cubicBezTo>
                  <a:close/>
                  <a:moveTo>
                    <a:pt x="3557" y="1"/>
                  </a:moveTo>
                  <a:cubicBezTo>
                    <a:pt x="1595" y="1"/>
                    <a:pt x="0" y="1562"/>
                    <a:pt x="0" y="3480"/>
                  </a:cubicBezTo>
                  <a:cubicBezTo>
                    <a:pt x="0" y="5398"/>
                    <a:pt x="1595" y="6959"/>
                    <a:pt x="3557" y="6959"/>
                  </a:cubicBezTo>
                  <a:cubicBezTo>
                    <a:pt x="5519" y="6959"/>
                    <a:pt x="7114" y="5398"/>
                    <a:pt x="7114" y="3480"/>
                  </a:cubicBezTo>
                  <a:cubicBezTo>
                    <a:pt x="7113" y="1562"/>
                    <a:pt x="5517" y="1"/>
                    <a:pt x="35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3" name="Google Shape;1943;p44"/>
            <p:cNvSpPr/>
            <p:nvPr/>
          </p:nvSpPr>
          <p:spPr>
            <a:xfrm>
              <a:off x="3696405" y="996556"/>
              <a:ext cx="162409" cy="88660"/>
            </a:xfrm>
            <a:custGeom>
              <a:rect b="b" l="l" r="r" t="t"/>
              <a:pathLst>
                <a:path extrusionOk="0" h="2836" w="5195">
                  <a:moveTo>
                    <a:pt x="3003" y="1"/>
                  </a:moveTo>
                  <a:cubicBezTo>
                    <a:pt x="1378" y="1"/>
                    <a:pt x="52" y="1264"/>
                    <a:pt x="0" y="2836"/>
                  </a:cubicBezTo>
                  <a:lnTo>
                    <a:pt x="0" y="2836"/>
                  </a:lnTo>
                  <a:cubicBezTo>
                    <a:pt x="1683" y="2117"/>
                    <a:pt x="3457" y="1492"/>
                    <a:pt x="5195" y="933"/>
                  </a:cubicBezTo>
                  <a:cubicBezTo>
                    <a:pt x="4647" y="361"/>
                    <a:pt x="3867" y="1"/>
                    <a:pt x="300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4" name="Google Shape;1944;p44"/>
            <p:cNvSpPr/>
            <p:nvPr/>
          </p:nvSpPr>
          <p:spPr>
            <a:xfrm>
              <a:off x="3706471" y="1065988"/>
              <a:ext cx="171412" cy="95319"/>
            </a:xfrm>
            <a:custGeom>
              <a:rect b="b" l="l" r="r" t="t"/>
              <a:pathLst>
                <a:path extrusionOk="0" h="3049" w="5483">
                  <a:moveTo>
                    <a:pt x="5406" y="1"/>
                  </a:moveTo>
                  <a:lnTo>
                    <a:pt x="5406" y="1"/>
                  </a:lnTo>
                  <a:cubicBezTo>
                    <a:pt x="3728" y="812"/>
                    <a:pt x="1826" y="1497"/>
                    <a:pt x="1" y="1947"/>
                  </a:cubicBezTo>
                  <a:cubicBezTo>
                    <a:pt x="669" y="2632"/>
                    <a:pt x="1563" y="3048"/>
                    <a:pt x="2487" y="3048"/>
                  </a:cubicBezTo>
                  <a:cubicBezTo>
                    <a:pt x="2916" y="3048"/>
                    <a:pt x="3352" y="2958"/>
                    <a:pt x="3775" y="2763"/>
                  </a:cubicBezTo>
                  <a:cubicBezTo>
                    <a:pt x="5014" y="2189"/>
                    <a:pt x="5483" y="1140"/>
                    <a:pt x="540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5" name="Google Shape;1945;p44"/>
            <p:cNvSpPr/>
            <p:nvPr/>
          </p:nvSpPr>
          <p:spPr>
            <a:xfrm>
              <a:off x="3696561" y="1034414"/>
              <a:ext cx="177759" cy="83783"/>
            </a:xfrm>
            <a:custGeom>
              <a:rect b="b" l="l" r="r" t="t"/>
              <a:pathLst>
                <a:path extrusionOk="0" h="2680" w="5686">
                  <a:moveTo>
                    <a:pt x="5425" y="1"/>
                  </a:moveTo>
                  <a:cubicBezTo>
                    <a:pt x="3664" y="723"/>
                    <a:pt x="1828" y="1421"/>
                    <a:pt x="0" y="1972"/>
                  </a:cubicBezTo>
                  <a:cubicBezTo>
                    <a:pt x="22" y="2217"/>
                    <a:pt x="77" y="2455"/>
                    <a:pt x="158" y="2680"/>
                  </a:cubicBezTo>
                  <a:cubicBezTo>
                    <a:pt x="1967" y="1968"/>
                    <a:pt x="3843" y="1292"/>
                    <a:pt x="5685" y="691"/>
                  </a:cubicBezTo>
                  <a:cubicBezTo>
                    <a:pt x="5665" y="546"/>
                    <a:pt x="5637" y="401"/>
                    <a:pt x="5598" y="256"/>
                  </a:cubicBezTo>
                  <a:cubicBezTo>
                    <a:pt x="5546" y="167"/>
                    <a:pt x="5488" y="83"/>
                    <a:pt x="542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6" name="Google Shape;1946;p44"/>
            <p:cNvSpPr/>
            <p:nvPr/>
          </p:nvSpPr>
          <p:spPr>
            <a:xfrm>
              <a:off x="3726916" y="1097125"/>
              <a:ext cx="156906" cy="82658"/>
            </a:xfrm>
            <a:custGeom>
              <a:rect b="b" l="l" r="r" t="t"/>
              <a:pathLst>
                <a:path extrusionOk="0" h="2644" w="5019">
                  <a:moveTo>
                    <a:pt x="5018" y="1"/>
                  </a:moveTo>
                  <a:lnTo>
                    <a:pt x="5018" y="1"/>
                  </a:lnTo>
                  <a:cubicBezTo>
                    <a:pt x="4747" y="886"/>
                    <a:pt x="4104" y="1680"/>
                    <a:pt x="3277" y="2078"/>
                  </a:cubicBezTo>
                  <a:cubicBezTo>
                    <a:pt x="2805" y="2305"/>
                    <a:pt x="2317" y="2410"/>
                    <a:pt x="1838" y="2410"/>
                  </a:cubicBezTo>
                  <a:cubicBezTo>
                    <a:pt x="1188" y="2410"/>
                    <a:pt x="555" y="2217"/>
                    <a:pt x="1" y="1872"/>
                  </a:cubicBezTo>
                  <a:lnTo>
                    <a:pt x="1" y="1872"/>
                  </a:lnTo>
                  <a:cubicBezTo>
                    <a:pt x="535" y="2350"/>
                    <a:pt x="1246" y="2644"/>
                    <a:pt x="2027" y="2644"/>
                  </a:cubicBezTo>
                  <a:cubicBezTo>
                    <a:pt x="3586" y="2644"/>
                    <a:pt x="4871" y="1482"/>
                    <a:pt x="501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47" name="Google Shape;1947;p44"/>
          <p:cNvGrpSpPr/>
          <p:nvPr/>
        </p:nvGrpSpPr>
        <p:grpSpPr>
          <a:xfrm rot="2700000">
            <a:off x="7922543" y="309730"/>
            <a:ext cx="555871" cy="213366"/>
            <a:chOff x="544300" y="2466338"/>
            <a:chExt cx="6583924" cy="2527183"/>
          </a:xfrm>
        </p:grpSpPr>
        <p:sp>
          <p:nvSpPr>
            <p:cNvPr id="1948" name="Google Shape;1948;p44"/>
            <p:cNvSpPr/>
            <p:nvPr/>
          </p:nvSpPr>
          <p:spPr>
            <a:xfrm>
              <a:off x="6090246" y="3400336"/>
              <a:ext cx="104944" cy="109863"/>
            </a:xfrm>
            <a:custGeom>
              <a:rect b="b" l="l" r="r" t="t"/>
              <a:pathLst>
                <a:path extrusionOk="0" h="335" w="320">
                  <a:moveTo>
                    <a:pt x="149" y="0"/>
                  </a:moveTo>
                  <a:cubicBezTo>
                    <a:pt x="144" y="3"/>
                    <a:pt x="139" y="6"/>
                    <a:pt x="132" y="10"/>
                  </a:cubicBezTo>
                  <a:cubicBezTo>
                    <a:pt x="60" y="32"/>
                    <a:pt x="0" y="146"/>
                    <a:pt x="9" y="219"/>
                  </a:cubicBezTo>
                  <a:cubicBezTo>
                    <a:pt x="19" y="293"/>
                    <a:pt x="85" y="335"/>
                    <a:pt x="156" y="335"/>
                  </a:cubicBezTo>
                  <a:cubicBezTo>
                    <a:pt x="160" y="335"/>
                    <a:pt x="163" y="335"/>
                    <a:pt x="167" y="334"/>
                  </a:cubicBezTo>
                  <a:cubicBezTo>
                    <a:pt x="252" y="329"/>
                    <a:pt x="320" y="277"/>
                    <a:pt x="312" y="189"/>
                  </a:cubicBezTo>
                  <a:cubicBezTo>
                    <a:pt x="306" y="87"/>
                    <a:pt x="229" y="41"/>
                    <a:pt x="14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9" name="Google Shape;1949;p44"/>
            <p:cNvSpPr/>
            <p:nvPr/>
          </p:nvSpPr>
          <p:spPr>
            <a:xfrm>
              <a:off x="5995796" y="4129695"/>
              <a:ext cx="104944" cy="109535"/>
            </a:xfrm>
            <a:custGeom>
              <a:rect b="b" l="l" r="r" t="t"/>
              <a:pathLst>
                <a:path extrusionOk="0" h="334" w="320">
                  <a:moveTo>
                    <a:pt x="150" y="0"/>
                  </a:moveTo>
                  <a:cubicBezTo>
                    <a:pt x="144" y="3"/>
                    <a:pt x="139" y="7"/>
                    <a:pt x="132" y="10"/>
                  </a:cubicBezTo>
                  <a:cubicBezTo>
                    <a:pt x="61" y="34"/>
                    <a:pt x="1" y="146"/>
                    <a:pt x="10" y="219"/>
                  </a:cubicBezTo>
                  <a:cubicBezTo>
                    <a:pt x="20" y="292"/>
                    <a:pt x="85" y="334"/>
                    <a:pt x="155" y="334"/>
                  </a:cubicBezTo>
                  <a:cubicBezTo>
                    <a:pt x="159" y="334"/>
                    <a:pt x="163" y="334"/>
                    <a:pt x="167" y="333"/>
                  </a:cubicBezTo>
                  <a:cubicBezTo>
                    <a:pt x="252" y="330"/>
                    <a:pt x="319" y="276"/>
                    <a:pt x="313" y="188"/>
                  </a:cubicBezTo>
                  <a:cubicBezTo>
                    <a:pt x="306" y="88"/>
                    <a:pt x="230" y="42"/>
                    <a:pt x="15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0" name="Google Shape;1950;p44"/>
            <p:cNvSpPr/>
            <p:nvPr/>
          </p:nvSpPr>
          <p:spPr>
            <a:xfrm>
              <a:off x="731559" y="2647037"/>
              <a:ext cx="6210389" cy="2166438"/>
            </a:xfrm>
            <a:custGeom>
              <a:rect b="b" l="l" r="r" t="t"/>
              <a:pathLst>
                <a:path extrusionOk="0" h="6606" w="18937">
                  <a:moveTo>
                    <a:pt x="2964" y="1027"/>
                  </a:moveTo>
                  <a:cubicBezTo>
                    <a:pt x="3179" y="1027"/>
                    <a:pt x="3330" y="1283"/>
                    <a:pt x="3324" y="1478"/>
                  </a:cubicBezTo>
                  <a:cubicBezTo>
                    <a:pt x="3318" y="1707"/>
                    <a:pt x="3123" y="1866"/>
                    <a:pt x="2902" y="1871"/>
                  </a:cubicBezTo>
                  <a:cubicBezTo>
                    <a:pt x="2897" y="1871"/>
                    <a:pt x="2892" y="1872"/>
                    <a:pt x="2888" y="1872"/>
                  </a:cubicBezTo>
                  <a:cubicBezTo>
                    <a:pt x="2668" y="1872"/>
                    <a:pt x="2477" y="1712"/>
                    <a:pt x="2464" y="1488"/>
                  </a:cubicBezTo>
                  <a:cubicBezTo>
                    <a:pt x="2450" y="1266"/>
                    <a:pt x="2596" y="1062"/>
                    <a:pt x="2819" y="1036"/>
                  </a:cubicBezTo>
                  <a:cubicBezTo>
                    <a:pt x="2825" y="1035"/>
                    <a:pt x="2831" y="1035"/>
                    <a:pt x="2837" y="1035"/>
                  </a:cubicBezTo>
                  <a:cubicBezTo>
                    <a:pt x="2857" y="1035"/>
                    <a:pt x="2875" y="1040"/>
                    <a:pt x="2891" y="1048"/>
                  </a:cubicBezTo>
                  <a:cubicBezTo>
                    <a:pt x="2907" y="1037"/>
                    <a:pt x="2925" y="1030"/>
                    <a:pt x="2945" y="1028"/>
                  </a:cubicBezTo>
                  <a:cubicBezTo>
                    <a:pt x="2951" y="1028"/>
                    <a:pt x="2958" y="1027"/>
                    <a:pt x="2964" y="1027"/>
                  </a:cubicBezTo>
                  <a:close/>
                  <a:moveTo>
                    <a:pt x="5227" y="1153"/>
                  </a:moveTo>
                  <a:cubicBezTo>
                    <a:pt x="5442" y="1153"/>
                    <a:pt x="5594" y="1410"/>
                    <a:pt x="5588" y="1604"/>
                  </a:cubicBezTo>
                  <a:cubicBezTo>
                    <a:pt x="5581" y="1833"/>
                    <a:pt x="5386" y="1993"/>
                    <a:pt x="5165" y="1998"/>
                  </a:cubicBezTo>
                  <a:cubicBezTo>
                    <a:pt x="5161" y="1998"/>
                    <a:pt x="5156" y="1999"/>
                    <a:pt x="5152" y="1999"/>
                  </a:cubicBezTo>
                  <a:cubicBezTo>
                    <a:pt x="4930" y="1999"/>
                    <a:pt x="4740" y="1839"/>
                    <a:pt x="4725" y="1613"/>
                  </a:cubicBezTo>
                  <a:cubicBezTo>
                    <a:pt x="4713" y="1391"/>
                    <a:pt x="4859" y="1187"/>
                    <a:pt x="5083" y="1161"/>
                  </a:cubicBezTo>
                  <a:cubicBezTo>
                    <a:pt x="5089" y="1160"/>
                    <a:pt x="5094" y="1160"/>
                    <a:pt x="5100" y="1160"/>
                  </a:cubicBezTo>
                  <a:cubicBezTo>
                    <a:pt x="5120" y="1160"/>
                    <a:pt x="5137" y="1166"/>
                    <a:pt x="5153" y="1174"/>
                  </a:cubicBezTo>
                  <a:cubicBezTo>
                    <a:pt x="5171" y="1163"/>
                    <a:pt x="5189" y="1156"/>
                    <a:pt x="5209" y="1154"/>
                  </a:cubicBezTo>
                  <a:cubicBezTo>
                    <a:pt x="5215" y="1154"/>
                    <a:pt x="5221" y="1153"/>
                    <a:pt x="5227" y="1153"/>
                  </a:cubicBezTo>
                  <a:close/>
                  <a:moveTo>
                    <a:pt x="14307" y="1947"/>
                  </a:moveTo>
                  <a:cubicBezTo>
                    <a:pt x="14522" y="1947"/>
                    <a:pt x="14673" y="2203"/>
                    <a:pt x="14667" y="2396"/>
                  </a:cubicBezTo>
                  <a:cubicBezTo>
                    <a:pt x="14661" y="2628"/>
                    <a:pt x="14466" y="2787"/>
                    <a:pt x="14245" y="2792"/>
                  </a:cubicBezTo>
                  <a:cubicBezTo>
                    <a:pt x="14242" y="2792"/>
                    <a:pt x="14238" y="2792"/>
                    <a:pt x="14234" y="2792"/>
                  </a:cubicBezTo>
                  <a:cubicBezTo>
                    <a:pt x="14012" y="2792"/>
                    <a:pt x="13820" y="2633"/>
                    <a:pt x="13806" y="2407"/>
                  </a:cubicBezTo>
                  <a:cubicBezTo>
                    <a:pt x="13793" y="2186"/>
                    <a:pt x="13938" y="1981"/>
                    <a:pt x="14162" y="1955"/>
                  </a:cubicBezTo>
                  <a:cubicBezTo>
                    <a:pt x="14167" y="1954"/>
                    <a:pt x="14172" y="1954"/>
                    <a:pt x="14176" y="1954"/>
                  </a:cubicBezTo>
                  <a:cubicBezTo>
                    <a:pt x="14198" y="1954"/>
                    <a:pt x="14216" y="1959"/>
                    <a:pt x="14233" y="1966"/>
                  </a:cubicBezTo>
                  <a:cubicBezTo>
                    <a:pt x="14250" y="1957"/>
                    <a:pt x="14268" y="1948"/>
                    <a:pt x="14288" y="1947"/>
                  </a:cubicBezTo>
                  <a:cubicBezTo>
                    <a:pt x="14294" y="1947"/>
                    <a:pt x="14300" y="1947"/>
                    <a:pt x="14307" y="1947"/>
                  </a:cubicBezTo>
                  <a:close/>
                  <a:moveTo>
                    <a:pt x="16569" y="2074"/>
                  </a:moveTo>
                  <a:cubicBezTo>
                    <a:pt x="16784" y="2074"/>
                    <a:pt x="16935" y="2330"/>
                    <a:pt x="16928" y="2524"/>
                  </a:cubicBezTo>
                  <a:cubicBezTo>
                    <a:pt x="16922" y="2754"/>
                    <a:pt x="16728" y="2913"/>
                    <a:pt x="16507" y="2918"/>
                  </a:cubicBezTo>
                  <a:cubicBezTo>
                    <a:pt x="16502" y="2918"/>
                    <a:pt x="16497" y="2918"/>
                    <a:pt x="16492" y="2918"/>
                  </a:cubicBezTo>
                  <a:cubicBezTo>
                    <a:pt x="16273" y="2918"/>
                    <a:pt x="16083" y="2759"/>
                    <a:pt x="16068" y="2532"/>
                  </a:cubicBezTo>
                  <a:cubicBezTo>
                    <a:pt x="16056" y="2312"/>
                    <a:pt x="16202" y="2108"/>
                    <a:pt x="16423" y="2082"/>
                  </a:cubicBezTo>
                  <a:cubicBezTo>
                    <a:pt x="16430" y="2081"/>
                    <a:pt x="16435" y="2080"/>
                    <a:pt x="16441" y="2080"/>
                  </a:cubicBezTo>
                  <a:cubicBezTo>
                    <a:pt x="16462" y="2080"/>
                    <a:pt x="16479" y="2086"/>
                    <a:pt x="16495" y="2094"/>
                  </a:cubicBezTo>
                  <a:cubicBezTo>
                    <a:pt x="16512" y="2084"/>
                    <a:pt x="16531" y="2076"/>
                    <a:pt x="16550" y="2074"/>
                  </a:cubicBezTo>
                  <a:cubicBezTo>
                    <a:pt x="16557" y="2074"/>
                    <a:pt x="16563" y="2074"/>
                    <a:pt x="16569" y="2074"/>
                  </a:cubicBezTo>
                  <a:close/>
                  <a:moveTo>
                    <a:pt x="2677" y="3253"/>
                  </a:moveTo>
                  <a:cubicBezTo>
                    <a:pt x="2891" y="3253"/>
                    <a:pt x="3043" y="3510"/>
                    <a:pt x="3037" y="3703"/>
                  </a:cubicBezTo>
                  <a:cubicBezTo>
                    <a:pt x="3031" y="3932"/>
                    <a:pt x="2836" y="4092"/>
                    <a:pt x="2615" y="4097"/>
                  </a:cubicBezTo>
                  <a:cubicBezTo>
                    <a:pt x="2611" y="4098"/>
                    <a:pt x="2606" y="4098"/>
                    <a:pt x="2602" y="4098"/>
                  </a:cubicBezTo>
                  <a:cubicBezTo>
                    <a:pt x="2381" y="4098"/>
                    <a:pt x="2190" y="3938"/>
                    <a:pt x="2177" y="3712"/>
                  </a:cubicBezTo>
                  <a:cubicBezTo>
                    <a:pt x="2163" y="3490"/>
                    <a:pt x="2308" y="3286"/>
                    <a:pt x="2532" y="3260"/>
                  </a:cubicBezTo>
                  <a:cubicBezTo>
                    <a:pt x="2537" y="3259"/>
                    <a:pt x="2542" y="3259"/>
                    <a:pt x="2547" y="3259"/>
                  </a:cubicBezTo>
                  <a:cubicBezTo>
                    <a:pt x="2568" y="3259"/>
                    <a:pt x="2586" y="3265"/>
                    <a:pt x="2602" y="3274"/>
                  </a:cubicBezTo>
                  <a:cubicBezTo>
                    <a:pt x="2620" y="3263"/>
                    <a:pt x="2638" y="3255"/>
                    <a:pt x="2658" y="3254"/>
                  </a:cubicBezTo>
                  <a:cubicBezTo>
                    <a:pt x="2664" y="3254"/>
                    <a:pt x="2670" y="3253"/>
                    <a:pt x="2677" y="3253"/>
                  </a:cubicBezTo>
                  <a:close/>
                  <a:moveTo>
                    <a:pt x="4938" y="3379"/>
                  </a:moveTo>
                  <a:cubicBezTo>
                    <a:pt x="5154" y="3379"/>
                    <a:pt x="5305" y="3636"/>
                    <a:pt x="5298" y="3829"/>
                  </a:cubicBezTo>
                  <a:cubicBezTo>
                    <a:pt x="5293" y="4058"/>
                    <a:pt x="5098" y="4218"/>
                    <a:pt x="4876" y="4223"/>
                  </a:cubicBezTo>
                  <a:cubicBezTo>
                    <a:pt x="4872" y="4224"/>
                    <a:pt x="4868" y="4224"/>
                    <a:pt x="4864" y="4224"/>
                  </a:cubicBezTo>
                  <a:cubicBezTo>
                    <a:pt x="4644" y="4224"/>
                    <a:pt x="4452" y="4064"/>
                    <a:pt x="4438" y="3838"/>
                  </a:cubicBezTo>
                  <a:cubicBezTo>
                    <a:pt x="4425" y="3617"/>
                    <a:pt x="4571" y="3412"/>
                    <a:pt x="4793" y="3386"/>
                  </a:cubicBezTo>
                  <a:cubicBezTo>
                    <a:pt x="4797" y="3386"/>
                    <a:pt x="4801" y="3386"/>
                    <a:pt x="4805" y="3386"/>
                  </a:cubicBezTo>
                  <a:cubicBezTo>
                    <a:pt x="4829" y="3386"/>
                    <a:pt x="4848" y="3391"/>
                    <a:pt x="4865" y="3400"/>
                  </a:cubicBezTo>
                  <a:cubicBezTo>
                    <a:pt x="4882" y="3389"/>
                    <a:pt x="4900" y="3381"/>
                    <a:pt x="4919" y="3380"/>
                  </a:cubicBezTo>
                  <a:cubicBezTo>
                    <a:pt x="4925" y="3380"/>
                    <a:pt x="4932" y="3379"/>
                    <a:pt x="4938" y="3379"/>
                  </a:cubicBezTo>
                  <a:close/>
                  <a:moveTo>
                    <a:pt x="14019" y="4173"/>
                  </a:moveTo>
                  <a:cubicBezTo>
                    <a:pt x="14234" y="4173"/>
                    <a:pt x="14384" y="4430"/>
                    <a:pt x="14377" y="4623"/>
                  </a:cubicBezTo>
                  <a:cubicBezTo>
                    <a:pt x="14372" y="4852"/>
                    <a:pt x="14178" y="5013"/>
                    <a:pt x="13956" y="5018"/>
                  </a:cubicBezTo>
                  <a:cubicBezTo>
                    <a:pt x="13951" y="5018"/>
                    <a:pt x="13947" y="5018"/>
                    <a:pt x="13943" y="5018"/>
                  </a:cubicBezTo>
                  <a:cubicBezTo>
                    <a:pt x="13722" y="5018"/>
                    <a:pt x="13532" y="4858"/>
                    <a:pt x="13517" y="4633"/>
                  </a:cubicBezTo>
                  <a:cubicBezTo>
                    <a:pt x="13505" y="4411"/>
                    <a:pt x="13651" y="4207"/>
                    <a:pt x="13872" y="4181"/>
                  </a:cubicBezTo>
                  <a:cubicBezTo>
                    <a:pt x="13878" y="4180"/>
                    <a:pt x="13883" y="4180"/>
                    <a:pt x="13889" y="4180"/>
                  </a:cubicBezTo>
                  <a:cubicBezTo>
                    <a:pt x="13910" y="4180"/>
                    <a:pt x="13927" y="4185"/>
                    <a:pt x="13944" y="4193"/>
                  </a:cubicBezTo>
                  <a:cubicBezTo>
                    <a:pt x="13961" y="4183"/>
                    <a:pt x="13980" y="4176"/>
                    <a:pt x="13999" y="4173"/>
                  </a:cubicBezTo>
                  <a:cubicBezTo>
                    <a:pt x="14006" y="4173"/>
                    <a:pt x="14013" y="4173"/>
                    <a:pt x="14019" y="4173"/>
                  </a:cubicBezTo>
                  <a:close/>
                  <a:moveTo>
                    <a:pt x="16281" y="4301"/>
                  </a:moveTo>
                  <a:cubicBezTo>
                    <a:pt x="16496" y="4301"/>
                    <a:pt x="16647" y="4557"/>
                    <a:pt x="16641" y="4750"/>
                  </a:cubicBezTo>
                  <a:cubicBezTo>
                    <a:pt x="16636" y="4978"/>
                    <a:pt x="16441" y="5139"/>
                    <a:pt x="16219" y="5144"/>
                  </a:cubicBezTo>
                  <a:cubicBezTo>
                    <a:pt x="16215" y="5144"/>
                    <a:pt x="16211" y="5144"/>
                    <a:pt x="16207" y="5144"/>
                  </a:cubicBezTo>
                  <a:cubicBezTo>
                    <a:pt x="15986" y="5144"/>
                    <a:pt x="15795" y="4984"/>
                    <a:pt x="15781" y="4760"/>
                  </a:cubicBezTo>
                  <a:cubicBezTo>
                    <a:pt x="15767" y="4539"/>
                    <a:pt x="15912" y="4334"/>
                    <a:pt x="16136" y="4308"/>
                  </a:cubicBezTo>
                  <a:cubicBezTo>
                    <a:pt x="16141" y="4307"/>
                    <a:pt x="16146" y="4307"/>
                    <a:pt x="16150" y="4307"/>
                  </a:cubicBezTo>
                  <a:cubicBezTo>
                    <a:pt x="16172" y="4307"/>
                    <a:pt x="16191" y="4313"/>
                    <a:pt x="16208" y="4321"/>
                  </a:cubicBezTo>
                  <a:cubicBezTo>
                    <a:pt x="16224" y="4311"/>
                    <a:pt x="16242" y="4303"/>
                    <a:pt x="16262" y="4302"/>
                  </a:cubicBezTo>
                  <a:cubicBezTo>
                    <a:pt x="16268" y="4301"/>
                    <a:pt x="16275" y="4301"/>
                    <a:pt x="16281" y="4301"/>
                  </a:cubicBezTo>
                  <a:close/>
                  <a:moveTo>
                    <a:pt x="8924" y="951"/>
                  </a:moveTo>
                  <a:cubicBezTo>
                    <a:pt x="10146" y="951"/>
                    <a:pt x="11381" y="1130"/>
                    <a:pt x="12534" y="1418"/>
                  </a:cubicBezTo>
                  <a:cubicBezTo>
                    <a:pt x="12598" y="1434"/>
                    <a:pt x="12635" y="1470"/>
                    <a:pt x="12652" y="1515"/>
                  </a:cubicBezTo>
                  <a:cubicBezTo>
                    <a:pt x="12664" y="1529"/>
                    <a:pt x="12674" y="1546"/>
                    <a:pt x="12679" y="1569"/>
                  </a:cubicBezTo>
                  <a:cubicBezTo>
                    <a:pt x="12908" y="2687"/>
                    <a:pt x="12819" y="4233"/>
                    <a:pt x="12416" y="5304"/>
                  </a:cubicBezTo>
                  <a:cubicBezTo>
                    <a:pt x="12415" y="5306"/>
                    <a:pt x="12413" y="5309"/>
                    <a:pt x="12412" y="5311"/>
                  </a:cubicBezTo>
                  <a:cubicBezTo>
                    <a:pt x="12387" y="5382"/>
                    <a:pt x="12328" y="5443"/>
                    <a:pt x="12236" y="5448"/>
                  </a:cubicBezTo>
                  <a:cubicBezTo>
                    <a:pt x="11689" y="5485"/>
                    <a:pt x="11130" y="5506"/>
                    <a:pt x="10568" y="5506"/>
                  </a:cubicBezTo>
                  <a:cubicBezTo>
                    <a:pt x="9246" y="5506"/>
                    <a:pt x="7904" y="5389"/>
                    <a:pt x="6646" y="5088"/>
                  </a:cubicBezTo>
                  <a:cubicBezTo>
                    <a:pt x="6638" y="5089"/>
                    <a:pt x="6629" y="5089"/>
                    <a:pt x="6621" y="5089"/>
                  </a:cubicBezTo>
                  <a:cubicBezTo>
                    <a:pt x="6546" y="5089"/>
                    <a:pt x="6476" y="5047"/>
                    <a:pt x="6464" y="4950"/>
                  </a:cubicBezTo>
                  <a:cubicBezTo>
                    <a:pt x="6322" y="3777"/>
                    <a:pt x="6318" y="2454"/>
                    <a:pt x="6750" y="1335"/>
                  </a:cubicBezTo>
                  <a:cubicBezTo>
                    <a:pt x="6723" y="1260"/>
                    <a:pt x="6755" y="1159"/>
                    <a:pt x="6847" y="1141"/>
                  </a:cubicBezTo>
                  <a:cubicBezTo>
                    <a:pt x="7523" y="1010"/>
                    <a:pt x="8221" y="951"/>
                    <a:pt x="8924" y="951"/>
                  </a:cubicBezTo>
                  <a:close/>
                  <a:moveTo>
                    <a:pt x="2766" y="0"/>
                  </a:moveTo>
                  <a:cubicBezTo>
                    <a:pt x="2128" y="0"/>
                    <a:pt x="1515" y="230"/>
                    <a:pt x="1027" y="658"/>
                  </a:cubicBezTo>
                  <a:cubicBezTo>
                    <a:pt x="492" y="1127"/>
                    <a:pt x="170" y="1772"/>
                    <a:pt x="123" y="2477"/>
                  </a:cubicBezTo>
                  <a:lnTo>
                    <a:pt x="97" y="2872"/>
                  </a:lnTo>
                  <a:cubicBezTo>
                    <a:pt x="0" y="4333"/>
                    <a:pt x="1109" y="5602"/>
                    <a:pt x="2569" y="5700"/>
                  </a:cubicBezTo>
                  <a:lnTo>
                    <a:pt x="15986" y="6598"/>
                  </a:lnTo>
                  <a:cubicBezTo>
                    <a:pt x="16050" y="6603"/>
                    <a:pt x="16114" y="6605"/>
                    <a:pt x="16178" y="6605"/>
                  </a:cubicBezTo>
                  <a:cubicBezTo>
                    <a:pt x="17554" y="6605"/>
                    <a:pt x="18720" y="5524"/>
                    <a:pt x="18813" y="4128"/>
                  </a:cubicBezTo>
                  <a:lnTo>
                    <a:pt x="18839" y="3732"/>
                  </a:lnTo>
                  <a:cubicBezTo>
                    <a:pt x="18937" y="2272"/>
                    <a:pt x="17828" y="1004"/>
                    <a:pt x="16366" y="906"/>
                  </a:cubicBezTo>
                  <a:lnTo>
                    <a:pt x="2949" y="7"/>
                  </a:lnTo>
                  <a:cubicBezTo>
                    <a:pt x="2939" y="5"/>
                    <a:pt x="2928" y="5"/>
                    <a:pt x="2919" y="4"/>
                  </a:cubicBezTo>
                  <a:cubicBezTo>
                    <a:pt x="2868" y="2"/>
                    <a:pt x="2817" y="0"/>
                    <a:pt x="27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1" name="Google Shape;1951;p44"/>
            <p:cNvSpPr/>
            <p:nvPr/>
          </p:nvSpPr>
          <p:spPr>
            <a:xfrm>
              <a:off x="730575" y="3021555"/>
              <a:ext cx="6129386" cy="1792903"/>
            </a:xfrm>
            <a:custGeom>
              <a:rect b="b" l="l" r="r" t="t"/>
              <a:pathLst>
                <a:path extrusionOk="0" h="5467" w="18690">
                  <a:moveTo>
                    <a:pt x="598" y="0"/>
                  </a:moveTo>
                  <a:cubicBezTo>
                    <a:pt x="323" y="393"/>
                    <a:pt x="157" y="849"/>
                    <a:pt x="124" y="1337"/>
                  </a:cubicBezTo>
                  <a:lnTo>
                    <a:pt x="98" y="1733"/>
                  </a:lnTo>
                  <a:cubicBezTo>
                    <a:pt x="0" y="3194"/>
                    <a:pt x="1109" y="4462"/>
                    <a:pt x="2569" y="4560"/>
                  </a:cubicBezTo>
                  <a:lnTo>
                    <a:pt x="15987" y="5460"/>
                  </a:lnTo>
                  <a:cubicBezTo>
                    <a:pt x="16051" y="5464"/>
                    <a:pt x="16114" y="5466"/>
                    <a:pt x="16177" y="5466"/>
                  </a:cubicBezTo>
                  <a:cubicBezTo>
                    <a:pt x="17336" y="5466"/>
                    <a:pt x="18344" y="4698"/>
                    <a:pt x="18690" y="3622"/>
                  </a:cubicBezTo>
                  <a:lnTo>
                    <a:pt x="18690" y="3622"/>
                  </a:lnTo>
                  <a:cubicBezTo>
                    <a:pt x="18006" y="3640"/>
                    <a:pt x="17321" y="3660"/>
                    <a:pt x="16635" y="3683"/>
                  </a:cubicBezTo>
                  <a:cubicBezTo>
                    <a:pt x="16593" y="3872"/>
                    <a:pt x="16419" y="3997"/>
                    <a:pt x="16222" y="4002"/>
                  </a:cubicBezTo>
                  <a:cubicBezTo>
                    <a:pt x="16218" y="4002"/>
                    <a:pt x="16214" y="4002"/>
                    <a:pt x="16210" y="4002"/>
                  </a:cubicBezTo>
                  <a:cubicBezTo>
                    <a:pt x="16021" y="4002"/>
                    <a:pt x="15853" y="3885"/>
                    <a:pt x="15801" y="3709"/>
                  </a:cubicBezTo>
                  <a:lnTo>
                    <a:pt x="15671" y="3712"/>
                  </a:lnTo>
                  <a:cubicBezTo>
                    <a:pt x="15208" y="3725"/>
                    <a:pt x="14744" y="3728"/>
                    <a:pt x="14280" y="3731"/>
                  </a:cubicBezTo>
                  <a:cubicBezTo>
                    <a:pt x="14201" y="3819"/>
                    <a:pt x="14086" y="3873"/>
                    <a:pt x="13959" y="3877"/>
                  </a:cubicBezTo>
                  <a:cubicBezTo>
                    <a:pt x="13954" y="3877"/>
                    <a:pt x="13949" y="3877"/>
                    <a:pt x="13945" y="3877"/>
                  </a:cubicBezTo>
                  <a:cubicBezTo>
                    <a:pt x="13817" y="3877"/>
                    <a:pt x="13699" y="3822"/>
                    <a:pt x="13620" y="3731"/>
                  </a:cubicBezTo>
                  <a:cubicBezTo>
                    <a:pt x="13268" y="3728"/>
                    <a:pt x="12915" y="3723"/>
                    <a:pt x="12562" y="3714"/>
                  </a:cubicBezTo>
                  <a:cubicBezTo>
                    <a:pt x="12521" y="3871"/>
                    <a:pt x="12473" y="4020"/>
                    <a:pt x="12420" y="4162"/>
                  </a:cubicBezTo>
                  <a:cubicBezTo>
                    <a:pt x="12418" y="4164"/>
                    <a:pt x="12416" y="4167"/>
                    <a:pt x="12415" y="4169"/>
                  </a:cubicBezTo>
                  <a:cubicBezTo>
                    <a:pt x="12390" y="4240"/>
                    <a:pt x="12331" y="4301"/>
                    <a:pt x="12239" y="4306"/>
                  </a:cubicBezTo>
                  <a:cubicBezTo>
                    <a:pt x="11692" y="4343"/>
                    <a:pt x="11133" y="4364"/>
                    <a:pt x="10571" y="4364"/>
                  </a:cubicBezTo>
                  <a:cubicBezTo>
                    <a:pt x="9250" y="4364"/>
                    <a:pt x="7907" y="4247"/>
                    <a:pt x="6649" y="3946"/>
                  </a:cubicBezTo>
                  <a:cubicBezTo>
                    <a:pt x="6641" y="3947"/>
                    <a:pt x="6632" y="3947"/>
                    <a:pt x="6624" y="3947"/>
                  </a:cubicBezTo>
                  <a:cubicBezTo>
                    <a:pt x="6549" y="3947"/>
                    <a:pt x="6479" y="3905"/>
                    <a:pt x="6467" y="3808"/>
                  </a:cubicBezTo>
                  <a:cubicBezTo>
                    <a:pt x="6445" y="3623"/>
                    <a:pt x="6428" y="3435"/>
                    <a:pt x="6413" y="3244"/>
                  </a:cubicBezTo>
                  <a:cubicBezTo>
                    <a:pt x="5981" y="3181"/>
                    <a:pt x="5546" y="3106"/>
                    <a:pt x="5117" y="3009"/>
                  </a:cubicBezTo>
                  <a:cubicBezTo>
                    <a:pt x="5048" y="3053"/>
                    <a:pt x="4967" y="3079"/>
                    <a:pt x="4879" y="3081"/>
                  </a:cubicBezTo>
                  <a:cubicBezTo>
                    <a:pt x="4875" y="3082"/>
                    <a:pt x="4870" y="3082"/>
                    <a:pt x="4866" y="3082"/>
                  </a:cubicBezTo>
                  <a:cubicBezTo>
                    <a:pt x="4699" y="3082"/>
                    <a:pt x="4552" y="2990"/>
                    <a:pt x="4482" y="2848"/>
                  </a:cubicBezTo>
                  <a:cubicBezTo>
                    <a:pt x="3938" y="2695"/>
                    <a:pt x="3415" y="2499"/>
                    <a:pt x="2930" y="2247"/>
                  </a:cubicBezTo>
                  <a:lnTo>
                    <a:pt x="2930" y="2247"/>
                  </a:lnTo>
                  <a:cubicBezTo>
                    <a:pt x="3001" y="2337"/>
                    <a:pt x="3044" y="2458"/>
                    <a:pt x="3041" y="2561"/>
                  </a:cubicBezTo>
                  <a:cubicBezTo>
                    <a:pt x="3034" y="2791"/>
                    <a:pt x="2839" y="2950"/>
                    <a:pt x="2618" y="2955"/>
                  </a:cubicBezTo>
                  <a:cubicBezTo>
                    <a:pt x="2614" y="2956"/>
                    <a:pt x="2609" y="2956"/>
                    <a:pt x="2605" y="2956"/>
                  </a:cubicBezTo>
                  <a:cubicBezTo>
                    <a:pt x="2384" y="2956"/>
                    <a:pt x="2193" y="2796"/>
                    <a:pt x="2179" y="2570"/>
                  </a:cubicBezTo>
                  <a:cubicBezTo>
                    <a:pt x="2166" y="2348"/>
                    <a:pt x="2311" y="2144"/>
                    <a:pt x="2535" y="2118"/>
                  </a:cubicBezTo>
                  <a:cubicBezTo>
                    <a:pt x="2541" y="2117"/>
                    <a:pt x="2546" y="2117"/>
                    <a:pt x="2552" y="2117"/>
                  </a:cubicBezTo>
                  <a:cubicBezTo>
                    <a:pt x="2572" y="2117"/>
                    <a:pt x="2589" y="2123"/>
                    <a:pt x="2605" y="2131"/>
                  </a:cubicBezTo>
                  <a:cubicBezTo>
                    <a:pt x="2623" y="2120"/>
                    <a:pt x="2641" y="2113"/>
                    <a:pt x="2661" y="2112"/>
                  </a:cubicBezTo>
                  <a:cubicBezTo>
                    <a:pt x="2668" y="2112"/>
                    <a:pt x="2676" y="2113"/>
                    <a:pt x="2684" y="2114"/>
                  </a:cubicBezTo>
                  <a:cubicBezTo>
                    <a:pt x="2491" y="2004"/>
                    <a:pt x="2306" y="1884"/>
                    <a:pt x="2129" y="1753"/>
                  </a:cubicBezTo>
                  <a:cubicBezTo>
                    <a:pt x="1641" y="1389"/>
                    <a:pt x="896" y="709"/>
                    <a:pt x="5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2" name="Google Shape;1952;p44"/>
            <p:cNvSpPr/>
            <p:nvPr/>
          </p:nvSpPr>
          <p:spPr>
            <a:xfrm>
              <a:off x="5348425" y="3359015"/>
              <a:ext cx="104944" cy="109863"/>
            </a:xfrm>
            <a:custGeom>
              <a:rect b="b" l="l" r="r" t="t"/>
              <a:pathLst>
                <a:path extrusionOk="0" h="335" w="320">
                  <a:moveTo>
                    <a:pt x="148" y="0"/>
                  </a:moveTo>
                  <a:cubicBezTo>
                    <a:pt x="143" y="2"/>
                    <a:pt x="138" y="6"/>
                    <a:pt x="132" y="10"/>
                  </a:cubicBezTo>
                  <a:cubicBezTo>
                    <a:pt x="60" y="32"/>
                    <a:pt x="1" y="147"/>
                    <a:pt x="10" y="219"/>
                  </a:cubicBezTo>
                  <a:cubicBezTo>
                    <a:pt x="20" y="293"/>
                    <a:pt x="85" y="335"/>
                    <a:pt x="157" y="335"/>
                  </a:cubicBezTo>
                  <a:cubicBezTo>
                    <a:pt x="160" y="335"/>
                    <a:pt x="164" y="335"/>
                    <a:pt x="167" y="334"/>
                  </a:cubicBezTo>
                  <a:cubicBezTo>
                    <a:pt x="250" y="329"/>
                    <a:pt x="319" y="277"/>
                    <a:pt x="313" y="189"/>
                  </a:cubicBezTo>
                  <a:cubicBezTo>
                    <a:pt x="305" y="86"/>
                    <a:pt x="230" y="41"/>
                    <a:pt x="14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3" name="Google Shape;1953;p44"/>
            <p:cNvSpPr/>
            <p:nvPr/>
          </p:nvSpPr>
          <p:spPr>
            <a:xfrm>
              <a:off x="1628499" y="3056974"/>
              <a:ext cx="104944" cy="110191"/>
            </a:xfrm>
            <a:custGeom>
              <a:rect b="b" l="l" r="r" t="t"/>
              <a:pathLst>
                <a:path extrusionOk="0" h="336" w="320">
                  <a:moveTo>
                    <a:pt x="150" y="1"/>
                  </a:moveTo>
                  <a:cubicBezTo>
                    <a:pt x="144" y="4"/>
                    <a:pt x="139" y="7"/>
                    <a:pt x="132" y="10"/>
                  </a:cubicBezTo>
                  <a:cubicBezTo>
                    <a:pt x="61" y="33"/>
                    <a:pt x="1" y="147"/>
                    <a:pt x="10" y="219"/>
                  </a:cubicBezTo>
                  <a:cubicBezTo>
                    <a:pt x="20" y="294"/>
                    <a:pt x="86" y="335"/>
                    <a:pt x="157" y="335"/>
                  </a:cubicBezTo>
                  <a:cubicBezTo>
                    <a:pt x="160" y="335"/>
                    <a:pt x="164" y="335"/>
                    <a:pt x="167" y="335"/>
                  </a:cubicBezTo>
                  <a:cubicBezTo>
                    <a:pt x="252" y="330"/>
                    <a:pt x="319" y="278"/>
                    <a:pt x="313" y="189"/>
                  </a:cubicBezTo>
                  <a:cubicBezTo>
                    <a:pt x="306" y="87"/>
                    <a:pt x="230" y="41"/>
                    <a:pt x="15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4" name="Google Shape;1954;p44"/>
            <p:cNvSpPr/>
            <p:nvPr/>
          </p:nvSpPr>
          <p:spPr>
            <a:xfrm>
              <a:off x="1534378" y="3786332"/>
              <a:ext cx="104616" cy="110519"/>
            </a:xfrm>
            <a:custGeom>
              <a:rect b="b" l="l" r="r" t="t"/>
              <a:pathLst>
                <a:path extrusionOk="0" h="337" w="319">
                  <a:moveTo>
                    <a:pt x="148" y="1"/>
                  </a:moveTo>
                  <a:cubicBezTo>
                    <a:pt x="143" y="4"/>
                    <a:pt x="138" y="8"/>
                    <a:pt x="132" y="10"/>
                  </a:cubicBezTo>
                  <a:cubicBezTo>
                    <a:pt x="60" y="34"/>
                    <a:pt x="0" y="147"/>
                    <a:pt x="10" y="219"/>
                  </a:cubicBezTo>
                  <a:cubicBezTo>
                    <a:pt x="20" y="295"/>
                    <a:pt x="86" y="336"/>
                    <a:pt x="159" y="336"/>
                  </a:cubicBezTo>
                  <a:cubicBezTo>
                    <a:pt x="162" y="336"/>
                    <a:pt x="164" y="336"/>
                    <a:pt x="167" y="336"/>
                  </a:cubicBezTo>
                  <a:cubicBezTo>
                    <a:pt x="251" y="331"/>
                    <a:pt x="319" y="279"/>
                    <a:pt x="313" y="190"/>
                  </a:cubicBezTo>
                  <a:cubicBezTo>
                    <a:pt x="304" y="88"/>
                    <a:pt x="229" y="42"/>
                    <a:pt x="14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5" name="Google Shape;1955;p44"/>
            <p:cNvSpPr/>
            <p:nvPr/>
          </p:nvSpPr>
          <p:spPr>
            <a:xfrm>
              <a:off x="2276527" y="3828310"/>
              <a:ext cx="104944" cy="110191"/>
            </a:xfrm>
            <a:custGeom>
              <a:rect b="b" l="l" r="r" t="t"/>
              <a:pathLst>
                <a:path extrusionOk="0" h="336" w="320">
                  <a:moveTo>
                    <a:pt x="149" y="1"/>
                  </a:moveTo>
                  <a:cubicBezTo>
                    <a:pt x="144" y="3"/>
                    <a:pt x="138" y="7"/>
                    <a:pt x="132" y="10"/>
                  </a:cubicBezTo>
                  <a:cubicBezTo>
                    <a:pt x="60" y="33"/>
                    <a:pt x="1" y="147"/>
                    <a:pt x="9" y="220"/>
                  </a:cubicBezTo>
                  <a:cubicBezTo>
                    <a:pt x="19" y="294"/>
                    <a:pt x="85" y="335"/>
                    <a:pt x="157" y="335"/>
                  </a:cubicBezTo>
                  <a:cubicBezTo>
                    <a:pt x="161" y="335"/>
                    <a:pt x="164" y="335"/>
                    <a:pt x="167" y="335"/>
                  </a:cubicBezTo>
                  <a:cubicBezTo>
                    <a:pt x="252" y="330"/>
                    <a:pt x="319" y="278"/>
                    <a:pt x="313" y="189"/>
                  </a:cubicBezTo>
                  <a:cubicBezTo>
                    <a:pt x="305" y="86"/>
                    <a:pt x="230" y="41"/>
                    <a:pt x="14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6" name="Google Shape;1956;p44"/>
            <p:cNvSpPr/>
            <p:nvPr/>
          </p:nvSpPr>
          <p:spPr>
            <a:xfrm>
              <a:off x="2370976" y="3098295"/>
              <a:ext cx="104616" cy="110519"/>
            </a:xfrm>
            <a:custGeom>
              <a:rect b="b" l="l" r="r" t="t"/>
              <a:pathLst>
                <a:path extrusionOk="0" h="337" w="319">
                  <a:moveTo>
                    <a:pt x="148" y="1"/>
                  </a:moveTo>
                  <a:cubicBezTo>
                    <a:pt x="143" y="4"/>
                    <a:pt x="138" y="8"/>
                    <a:pt x="131" y="10"/>
                  </a:cubicBezTo>
                  <a:cubicBezTo>
                    <a:pt x="60" y="34"/>
                    <a:pt x="0" y="149"/>
                    <a:pt x="10" y="219"/>
                  </a:cubicBezTo>
                  <a:cubicBezTo>
                    <a:pt x="20" y="294"/>
                    <a:pt x="86" y="336"/>
                    <a:pt x="159" y="336"/>
                  </a:cubicBezTo>
                  <a:cubicBezTo>
                    <a:pt x="162" y="336"/>
                    <a:pt x="164" y="336"/>
                    <a:pt x="167" y="336"/>
                  </a:cubicBezTo>
                  <a:cubicBezTo>
                    <a:pt x="250" y="331"/>
                    <a:pt x="319" y="279"/>
                    <a:pt x="313" y="190"/>
                  </a:cubicBezTo>
                  <a:cubicBezTo>
                    <a:pt x="304" y="87"/>
                    <a:pt x="229" y="41"/>
                    <a:pt x="14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7" name="Google Shape;1957;p44"/>
            <p:cNvSpPr/>
            <p:nvPr/>
          </p:nvSpPr>
          <p:spPr>
            <a:xfrm>
              <a:off x="2929473" y="3112397"/>
              <a:ext cx="1874234" cy="1200297"/>
            </a:xfrm>
            <a:custGeom>
              <a:rect b="b" l="l" r="r" t="t"/>
              <a:pathLst>
                <a:path extrusionOk="0" h="3660" w="5715">
                  <a:moveTo>
                    <a:pt x="2293" y="0"/>
                  </a:moveTo>
                  <a:cubicBezTo>
                    <a:pt x="1642" y="0"/>
                    <a:pt x="985" y="27"/>
                    <a:pt x="311" y="41"/>
                  </a:cubicBezTo>
                  <a:cubicBezTo>
                    <a:pt x="162" y="1196"/>
                    <a:pt x="1" y="2215"/>
                    <a:pt x="118" y="3389"/>
                  </a:cubicBezTo>
                  <a:cubicBezTo>
                    <a:pt x="1902" y="3503"/>
                    <a:pt x="3653" y="3657"/>
                    <a:pt x="5445" y="3659"/>
                  </a:cubicBezTo>
                  <a:cubicBezTo>
                    <a:pt x="5491" y="3109"/>
                    <a:pt x="5613" y="2602"/>
                    <a:pt x="5654" y="2051"/>
                  </a:cubicBezTo>
                  <a:cubicBezTo>
                    <a:pt x="5696" y="1502"/>
                    <a:pt x="5676" y="1015"/>
                    <a:pt x="5715" y="444"/>
                  </a:cubicBezTo>
                  <a:lnTo>
                    <a:pt x="5711" y="444"/>
                  </a:lnTo>
                  <a:cubicBezTo>
                    <a:pt x="4548" y="81"/>
                    <a:pt x="3429" y="0"/>
                    <a:pt x="229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8" name="Google Shape;1958;p44"/>
            <p:cNvSpPr/>
            <p:nvPr/>
          </p:nvSpPr>
          <p:spPr>
            <a:xfrm>
              <a:off x="5254304" y="4088373"/>
              <a:ext cx="104616" cy="109863"/>
            </a:xfrm>
            <a:custGeom>
              <a:rect b="b" l="l" r="r" t="t"/>
              <a:pathLst>
                <a:path extrusionOk="0" h="335" w="319">
                  <a:moveTo>
                    <a:pt x="148" y="0"/>
                  </a:moveTo>
                  <a:cubicBezTo>
                    <a:pt x="143" y="3"/>
                    <a:pt x="138" y="6"/>
                    <a:pt x="131" y="10"/>
                  </a:cubicBezTo>
                  <a:cubicBezTo>
                    <a:pt x="60" y="32"/>
                    <a:pt x="0" y="147"/>
                    <a:pt x="9" y="219"/>
                  </a:cubicBezTo>
                  <a:cubicBezTo>
                    <a:pt x="18" y="292"/>
                    <a:pt x="84" y="335"/>
                    <a:pt x="157" y="335"/>
                  </a:cubicBezTo>
                  <a:cubicBezTo>
                    <a:pt x="160" y="335"/>
                    <a:pt x="163" y="335"/>
                    <a:pt x="167" y="334"/>
                  </a:cubicBezTo>
                  <a:cubicBezTo>
                    <a:pt x="251" y="329"/>
                    <a:pt x="319" y="277"/>
                    <a:pt x="313" y="189"/>
                  </a:cubicBezTo>
                  <a:cubicBezTo>
                    <a:pt x="304" y="88"/>
                    <a:pt x="229" y="42"/>
                    <a:pt x="14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9" name="Google Shape;1959;p44"/>
            <p:cNvSpPr/>
            <p:nvPr/>
          </p:nvSpPr>
          <p:spPr>
            <a:xfrm>
              <a:off x="544300" y="2466338"/>
              <a:ext cx="6583924" cy="2527183"/>
            </a:xfrm>
            <a:custGeom>
              <a:rect b="b" l="l" r="r" t="t"/>
              <a:pathLst>
                <a:path extrusionOk="0" h="7706" w="20076">
                  <a:moveTo>
                    <a:pt x="3338" y="552"/>
                  </a:moveTo>
                  <a:cubicBezTo>
                    <a:pt x="3389" y="552"/>
                    <a:pt x="3439" y="554"/>
                    <a:pt x="3490" y="556"/>
                  </a:cubicBezTo>
                  <a:cubicBezTo>
                    <a:pt x="3500" y="556"/>
                    <a:pt x="3511" y="558"/>
                    <a:pt x="3521" y="558"/>
                  </a:cubicBezTo>
                  <a:lnTo>
                    <a:pt x="16939" y="1457"/>
                  </a:lnTo>
                  <a:cubicBezTo>
                    <a:pt x="18399" y="1555"/>
                    <a:pt x="19508" y="2823"/>
                    <a:pt x="19410" y="4284"/>
                  </a:cubicBezTo>
                  <a:lnTo>
                    <a:pt x="19384" y="4680"/>
                  </a:lnTo>
                  <a:cubicBezTo>
                    <a:pt x="19291" y="6078"/>
                    <a:pt x="18124" y="7158"/>
                    <a:pt x="16747" y="7158"/>
                  </a:cubicBezTo>
                  <a:cubicBezTo>
                    <a:pt x="16684" y="7158"/>
                    <a:pt x="16621" y="7156"/>
                    <a:pt x="16557" y="7151"/>
                  </a:cubicBezTo>
                  <a:lnTo>
                    <a:pt x="3140" y="6252"/>
                  </a:lnTo>
                  <a:cubicBezTo>
                    <a:pt x="1680" y="6154"/>
                    <a:pt x="571" y="4885"/>
                    <a:pt x="668" y="3425"/>
                  </a:cubicBezTo>
                  <a:lnTo>
                    <a:pt x="694" y="3029"/>
                  </a:lnTo>
                  <a:cubicBezTo>
                    <a:pt x="741" y="2326"/>
                    <a:pt x="1063" y="1679"/>
                    <a:pt x="1598" y="1210"/>
                  </a:cubicBezTo>
                  <a:cubicBezTo>
                    <a:pt x="2086" y="783"/>
                    <a:pt x="2699" y="552"/>
                    <a:pt x="3338" y="552"/>
                  </a:cubicBezTo>
                  <a:close/>
                  <a:moveTo>
                    <a:pt x="3331" y="1"/>
                  </a:moveTo>
                  <a:cubicBezTo>
                    <a:pt x="2563" y="1"/>
                    <a:pt x="1824" y="281"/>
                    <a:pt x="1236" y="796"/>
                  </a:cubicBezTo>
                  <a:cubicBezTo>
                    <a:pt x="589" y="1360"/>
                    <a:pt x="203" y="2140"/>
                    <a:pt x="146" y="2992"/>
                  </a:cubicBezTo>
                  <a:lnTo>
                    <a:pt x="120" y="3388"/>
                  </a:lnTo>
                  <a:cubicBezTo>
                    <a:pt x="1" y="5149"/>
                    <a:pt x="1339" y="6680"/>
                    <a:pt x="3103" y="6799"/>
                  </a:cubicBezTo>
                  <a:lnTo>
                    <a:pt x="16520" y="7698"/>
                  </a:lnTo>
                  <a:cubicBezTo>
                    <a:pt x="16533" y="7699"/>
                    <a:pt x="16545" y="7699"/>
                    <a:pt x="16556" y="7700"/>
                  </a:cubicBezTo>
                  <a:cubicBezTo>
                    <a:pt x="16617" y="7704"/>
                    <a:pt x="16677" y="7705"/>
                    <a:pt x="16737" y="7705"/>
                  </a:cubicBezTo>
                  <a:cubicBezTo>
                    <a:pt x="18406" y="7705"/>
                    <a:pt x="19818" y="6406"/>
                    <a:pt x="19931" y="4715"/>
                  </a:cubicBezTo>
                  <a:lnTo>
                    <a:pt x="19957" y="4319"/>
                  </a:lnTo>
                  <a:cubicBezTo>
                    <a:pt x="20075" y="2557"/>
                    <a:pt x="18737" y="1026"/>
                    <a:pt x="16974" y="907"/>
                  </a:cubicBezTo>
                  <a:lnTo>
                    <a:pt x="3557" y="9"/>
                  </a:lnTo>
                  <a:cubicBezTo>
                    <a:pt x="3481" y="3"/>
                    <a:pt x="3406" y="1"/>
                    <a:pt x="33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0" name="Google Shape;1960;p44"/>
            <p:cNvSpPr/>
            <p:nvPr/>
          </p:nvSpPr>
          <p:spPr>
            <a:xfrm>
              <a:off x="2803541" y="2958917"/>
              <a:ext cx="2161518" cy="1493812"/>
            </a:xfrm>
            <a:custGeom>
              <a:rect b="b" l="l" r="r" t="t"/>
              <a:pathLst>
                <a:path extrusionOk="0" h="4555" w="6591">
                  <a:moveTo>
                    <a:pt x="2679" y="468"/>
                  </a:moveTo>
                  <a:cubicBezTo>
                    <a:pt x="3815" y="468"/>
                    <a:pt x="4933" y="547"/>
                    <a:pt x="6095" y="910"/>
                  </a:cubicBezTo>
                  <a:lnTo>
                    <a:pt x="6098" y="910"/>
                  </a:lnTo>
                  <a:cubicBezTo>
                    <a:pt x="6060" y="1482"/>
                    <a:pt x="6080" y="1967"/>
                    <a:pt x="6038" y="2517"/>
                  </a:cubicBezTo>
                  <a:cubicBezTo>
                    <a:pt x="5996" y="3070"/>
                    <a:pt x="5875" y="3574"/>
                    <a:pt x="5829" y="4125"/>
                  </a:cubicBezTo>
                  <a:cubicBezTo>
                    <a:pt x="4037" y="4122"/>
                    <a:pt x="2286" y="3965"/>
                    <a:pt x="502" y="3850"/>
                  </a:cubicBezTo>
                  <a:cubicBezTo>
                    <a:pt x="386" y="2676"/>
                    <a:pt x="546" y="1663"/>
                    <a:pt x="695" y="508"/>
                  </a:cubicBezTo>
                  <a:cubicBezTo>
                    <a:pt x="1370" y="494"/>
                    <a:pt x="2027" y="468"/>
                    <a:pt x="2679" y="468"/>
                  </a:cubicBezTo>
                  <a:close/>
                  <a:moveTo>
                    <a:pt x="2606" y="0"/>
                  </a:moveTo>
                  <a:cubicBezTo>
                    <a:pt x="1903" y="0"/>
                    <a:pt x="1205" y="59"/>
                    <a:pt x="529" y="190"/>
                  </a:cubicBezTo>
                  <a:cubicBezTo>
                    <a:pt x="437" y="209"/>
                    <a:pt x="405" y="309"/>
                    <a:pt x="432" y="384"/>
                  </a:cubicBezTo>
                  <a:cubicBezTo>
                    <a:pt x="0" y="1503"/>
                    <a:pt x="3" y="2828"/>
                    <a:pt x="146" y="3999"/>
                  </a:cubicBezTo>
                  <a:cubicBezTo>
                    <a:pt x="158" y="4097"/>
                    <a:pt x="226" y="4139"/>
                    <a:pt x="300" y="4139"/>
                  </a:cubicBezTo>
                  <a:cubicBezTo>
                    <a:pt x="310" y="4139"/>
                    <a:pt x="319" y="4138"/>
                    <a:pt x="328" y="4137"/>
                  </a:cubicBezTo>
                  <a:cubicBezTo>
                    <a:pt x="1586" y="4438"/>
                    <a:pt x="2929" y="4555"/>
                    <a:pt x="4250" y="4555"/>
                  </a:cubicBezTo>
                  <a:cubicBezTo>
                    <a:pt x="4812" y="4555"/>
                    <a:pt x="5371" y="4534"/>
                    <a:pt x="5918" y="4497"/>
                  </a:cubicBezTo>
                  <a:cubicBezTo>
                    <a:pt x="6010" y="4491"/>
                    <a:pt x="6070" y="4431"/>
                    <a:pt x="6094" y="4360"/>
                  </a:cubicBezTo>
                  <a:cubicBezTo>
                    <a:pt x="6095" y="4358"/>
                    <a:pt x="6097" y="4355"/>
                    <a:pt x="6098" y="4353"/>
                  </a:cubicBezTo>
                  <a:cubicBezTo>
                    <a:pt x="6501" y="3282"/>
                    <a:pt x="6590" y="1736"/>
                    <a:pt x="6361" y="618"/>
                  </a:cubicBezTo>
                  <a:cubicBezTo>
                    <a:pt x="6356" y="595"/>
                    <a:pt x="6346" y="579"/>
                    <a:pt x="6334" y="564"/>
                  </a:cubicBezTo>
                  <a:cubicBezTo>
                    <a:pt x="6317" y="522"/>
                    <a:pt x="6280" y="485"/>
                    <a:pt x="6216" y="467"/>
                  </a:cubicBezTo>
                  <a:cubicBezTo>
                    <a:pt x="5063" y="179"/>
                    <a:pt x="3828" y="0"/>
                    <a:pt x="26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1" name="Google Shape;1961;p44"/>
            <p:cNvSpPr/>
            <p:nvPr/>
          </p:nvSpPr>
          <p:spPr>
            <a:xfrm>
              <a:off x="5254631" y="3285554"/>
              <a:ext cx="288924" cy="277446"/>
            </a:xfrm>
            <a:custGeom>
              <a:rect b="b" l="l" r="r" t="t"/>
              <a:pathLst>
                <a:path extrusionOk="0" h="846" w="881">
                  <a:moveTo>
                    <a:pt x="434" y="222"/>
                  </a:moveTo>
                  <a:cubicBezTo>
                    <a:pt x="516" y="263"/>
                    <a:pt x="591" y="310"/>
                    <a:pt x="599" y="412"/>
                  </a:cubicBezTo>
                  <a:cubicBezTo>
                    <a:pt x="605" y="500"/>
                    <a:pt x="537" y="553"/>
                    <a:pt x="453" y="557"/>
                  </a:cubicBezTo>
                  <a:cubicBezTo>
                    <a:pt x="450" y="557"/>
                    <a:pt x="448" y="558"/>
                    <a:pt x="445" y="558"/>
                  </a:cubicBezTo>
                  <a:cubicBezTo>
                    <a:pt x="373" y="558"/>
                    <a:pt x="306" y="517"/>
                    <a:pt x="295" y="442"/>
                  </a:cubicBezTo>
                  <a:cubicBezTo>
                    <a:pt x="287" y="369"/>
                    <a:pt x="346" y="255"/>
                    <a:pt x="418" y="231"/>
                  </a:cubicBezTo>
                  <a:cubicBezTo>
                    <a:pt x="424" y="229"/>
                    <a:pt x="428" y="225"/>
                    <a:pt x="434" y="222"/>
                  </a:cubicBezTo>
                  <a:close/>
                  <a:moveTo>
                    <a:pt x="515" y="1"/>
                  </a:moveTo>
                  <a:cubicBezTo>
                    <a:pt x="508" y="1"/>
                    <a:pt x="502" y="1"/>
                    <a:pt x="496" y="1"/>
                  </a:cubicBezTo>
                  <a:cubicBezTo>
                    <a:pt x="476" y="2"/>
                    <a:pt x="458" y="11"/>
                    <a:pt x="442" y="21"/>
                  </a:cubicBezTo>
                  <a:cubicBezTo>
                    <a:pt x="426" y="14"/>
                    <a:pt x="408" y="8"/>
                    <a:pt x="388" y="8"/>
                  </a:cubicBezTo>
                  <a:cubicBezTo>
                    <a:pt x="382" y="8"/>
                    <a:pt x="376" y="9"/>
                    <a:pt x="370" y="10"/>
                  </a:cubicBezTo>
                  <a:cubicBezTo>
                    <a:pt x="146" y="36"/>
                    <a:pt x="0" y="241"/>
                    <a:pt x="15" y="461"/>
                  </a:cubicBezTo>
                  <a:cubicBezTo>
                    <a:pt x="27" y="686"/>
                    <a:pt x="220" y="846"/>
                    <a:pt x="442" y="846"/>
                  </a:cubicBezTo>
                  <a:cubicBezTo>
                    <a:pt x="446" y="846"/>
                    <a:pt x="450" y="846"/>
                    <a:pt x="453" y="846"/>
                  </a:cubicBezTo>
                  <a:cubicBezTo>
                    <a:pt x="674" y="841"/>
                    <a:pt x="870" y="681"/>
                    <a:pt x="876" y="452"/>
                  </a:cubicBezTo>
                  <a:cubicBezTo>
                    <a:pt x="881" y="257"/>
                    <a:pt x="730" y="1"/>
                    <a:pt x="515" y="1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2" name="Google Shape;1962;p44"/>
            <p:cNvSpPr/>
            <p:nvPr/>
          </p:nvSpPr>
          <p:spPr>
            <a:xfrm>
              <a:off x="5996124" y="3326876"/>
              <a:ext cx="289580" cy="277118"/>
            </a:xfrm>
            <a:custGeom>
              <a:rect b="b" l="l" r="r" t="t"/>
              <a:pathLst>
                <a:path extrusionOk="0" h="845" w="883">
                  <a:moveTo>
                    <a:pt x="437" y="223"/>
                  </a:moveTo>
                  <a:cubicBezTo>
                    <a:pt x="518" y="264"/>
                    <a:pt x="593" y="311"/>
                    <a:pt x="601" y="412"/>
                  </a:cubicBezTo>
                  <a:cubicBezTo>
                    <a:pt x="606" y="501"/>
                    <a:pt x="539" y="553"/>
                    <a:pt x="456" y="557"/>
                  </a:cubicBezTo>
                  <a:cubicBezTo>
                    <a:pt x="452" y="558"/>
                    <a:pt x="449" y="558"/>
                    <a:pt x="445" y="558"/>
                  </a:cubicBezTo>
                  <a:cubicBezTo>
                    <a:pt x="374" y="558"/>
                    <a:pt x="307" y="516"/>
                    <a:pt x="297" y="442"/>
                  </a:cubicBezTo>
                  <a:cubicBezTo>
                    <a:pt x="289" y="369"/>
                    <a:pt x="348" y="255"/>
                    <a:pt x="420" y="233"/>
                  </a:cubicBezTo>
                  <a:cubicBezTo>
                    <a:pt x="427" y="229"/>
                    <a:pt x="431" y="225"/>
                    <a:pt x="437" y="223"/>
                  </a:cubicBezTo>
                  <a:close/>
                  <a:moveTo>
                    <a:pt x="516" y="1"/>
                  </a:moveTo>
                  <a:cubicBezTo>
                    <a:pt x="510" y="1"/>
                    <a:pt x="504" y="1"/>
                    <a:pt x="497" y="1"/>
                  </a:cubicBezTo>
                  <a:cubicBezTo>
                    <a:pt x="478" y="3"/>
                    <a:pt x="459" y="11"/>
                    <a:pt x="442" y="21"/>
                  </a:cubicBezTo>
                  <a:cubicBezTo>
                    <a:pt x="426" y="13"/>
                    <a:pt x="408" y="8"/>
                    <a:pt x="385" y="8"/>
                  </a:cubicBezTo>
                  <a:cubicBezTo>
                    <a:pt x="380" y="8"/>
                    <a:pt x="375" y="8"/>
                    <a:pt x="370" y="9"/>
                  </a:cubicBezTo>
                  <a:cubicBezTo>
                    <a:pt x="146" y="36"/>
                    <a:pt x="1" y="240"/>
                    <a:pt x="15" y="459"/>
                  </a:cubicBezTo>
                  <a:cubicBezTo>
                    <a:pt x="30" y="685"/>
                    <a:pt x="222" y="845"/>
                    <a:pt x="443" y="845"/>
                  </a:cubicBezTo>
                  <a:cubicBezTo>
                    <a:pt x="447" y="845"/>
                    <a:pt x="450" y="845"/>
                    <a:pt x="454" y="845"/>
                  </a:cubicBezTo>
                  <a:cubicBezTo>
                    <a:pt x="675" y="838"/>
                    <a:pt x="870" y="680"/>
                    <a:pt x="877" y="451"/>
                  </a:cubicBezTo>
                  <a:cubicBezTo>
                    <a:pt x="882" y="257"/>
                    <a:pt x="731" y="1"/>
                    <a:pt x="516" y="1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3" name="Google Shape;1963;p44"/>
            <p:cNvSpPr/>
            <p:nvPr/>
          </p:nvSpPr>
          <p:spPr>
            <a:xfrm>
              <a:off x="5160182" y="4015569"/>
              <a:ext cx="289252" cy="277118"/>
            </a:xfrm>
            <a:custGeom>
              <a:rect b="b" l="l" r="r" t="t"/>
              <a:pathLst>
                <a:path extrusionOk="0" h="845" w="882">
                  <a:moveTo>
                    <a:pt x="435" y="222"/>
                  </a:moveTo>
                  <a:cubicBezTo>
                    <a:pt x="516" y="263"/>
                    <a:pt x="591" y="310"/>
                    <a:pt x="600" y="411"/>
                  </a:cubicBezTo>
                  <a:cubicBezTo>
                    <a:pt x="606" y="499"/>
                    <a:pt x="538" y="553"/>
                    <a:pt x="454" y="556"/>
                  </a:cubicBezTo>
                  <a:cubicBezTo>
                    <a:pt x="450" y="557"/>
                    <a:pt x="447" y="557"/>
                    <a:pt x="444" y="557"/>
                  </a:cubicBezTo>
                  <a:cubicBezTo>
                    <a:pt x="372" y="557"/>
                    <a:pt x="305" y="515"/>
                    <a:pt x="296" y="441"/>
                  </a:cubicBezTo>
                  <a:cubicBezTo>
                    <a:pt x="287" y="368"/>
                    <a:pt x="347" y="254"/>
                    <a:pt x="418" y="232"/>
                  </a:cubicBezTo>
                  <a:cubicBezTo>
                    <a:pt x="425" y="228"/>
                    <a:pt x="429" y="226"/>
                    <a:pt x="435" y="222"/>
                  </a:cubicBezTo>
                  <a:close/>
                  <a:moveTo>
                    <a:pt x="518" y="1"/>
                  </a:moveTo>
                  <a:cubicBezTo>
                    <a:pt x="511" y="1"/>
                    <a:pt x="504" y="1"/>
                    <a:pt x="496" y="1"/>
                  </a:cubicBezTo>
                  <a:cubicBezTo>
                    <a:pt x="477" y="3"/>
                    <a:pt x="459" y="10"/>
                    <a:pt x="441" y="20"/>
                  </a:cubicBezTo>
                  <a:cubicBezTo>
                    <a:pt x="425" y="12"/>
                    <a:pt x="407" y="7"/>
                    <a:pt x="386" y="7"/>
                  </a:cubicBezTo>
                  <a:cubicBezTo>
                    <a:pt x="381" y="7"/>
                    <a:pt x="375" y="7"/>
                    <a:pt x="369" y="8"/>
                  </a:cubicBezTo>
                  <a:cubicBezTo>
                    <a:pt x="146" y="34"/>
                    <a:pt x="1" y="239"/>
                    <a:pt x="14" y="460"/>
                  </a:cubicBezTo>
                  <a:cubicBezTo>
                    <a:pt x="29" y="686"/>
                    <a:pt x="221" y="845"/>
                    <a:pt x="443" y="845"/>
                  </a:cubicBezTo>
                  <a:cubicBezTo>
                    <a:pt x="447" y="845"/>
                    <a:pt x="450" y="845"/>
                    <a:pt x="454" y="845"/>
                  </a:cubicBezTo>
                  <a:cubicBezTo>
                    <a:pt x="674" y="838"/>
                    <a:pt x="870" y="679"/>
                    <a:pt x="876" y="450"/>
                  </a:cubicBezTo>
                  <a:cubicBezTo>
                    <a:pt x="882" y="258"/>
                    <a:pt x="731" y="1"/>
                    <a:pt x="518" y="1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4" name="Google Shape;1964;p44"/>
            <p:cNvSpPr/>
            <p:nvPr/>
          </p:nvSpPr>
          <p:spPr>
            <a:xfrm>
              <a:off x="5902003" y="4056890"/>
              <a:ext cx="289252" cy="276790"/>
            </a:xfrm>
            <a:custGeom>
              <a:rect b="b" l="l" r="r" t="t"/>
              <a:pathLst>
                <a:path extrusionOk="0" h="844" w="882">
                  <a:moveTo>
                    <a:pt x="437" y="224"/>
                  </a:moveTo>
                  <a:cubicBezTo>
                    <a:pt x="517" y="264"/>
                    <a:pt x="593" y="311"/>
                    <a:pt x="600" y="413"/>
                  </a:cubicBezTo>
                  <a:cubicBezTo>
                    <a:pt x="605" y="500"/>
                    <a:pt x="538" y="553"/>
                    <a:pt x="454" y="557"/>
                  </a:cubicBezTo>
                  <a:cubicBezTo>
                    <a:pt x="452" y="558"/>
                    <a:pt x="449" y="558"/>
                    <a:pt x="447" y="558"/>
                  </a:cubicBezTo>
                  <a:cubicBezTo>
                    <a:pt x="375" y="558"/>
                    <a:pt x="307" y="516"/>
                    <a:pt x="297" y="443"/>
                  </a:cubicBezTo>
                  <a:cubicBezTo>
                    <a:pt x="288" y="370"/>
                    <a:pt x="348" y="257"/>
                    <a:pt x="420" y="233"/>
                  </a:cubicBezTo>
                  <a:cubicBezTo>
                    <a:pt x="426" y="231"/>
                    <a:pt x="429" y="226"/>
                    <a:pt x="437" y="224"/>
                  </a:cubicBezTo>
                  <a:close/>
                  <a:moveTo>
                    <a:pt x="515" y="1"/>
                  </a:moveTo>
                  <a:cubicBezTo>
                    <a:pt x="509" y="1"/>
                    <a:pt x="502" y="1"/>
                    <a:pt x="496" y="1"/>
                  </a:cubicBezTo>
                  <a:cubicBezTo>
                    <a:pt x="476" y="3"/>
                    <a:pt x="458" y="11"/>
                    <a:pt x="442" y="21"/>
                  </a:cubicBezTo>
                  <a:cubicBezTo>
                    <a:pt x="425" y="13"/>
                    <a:pt x="406" y="7"/>
                    <a:pt x="383" y="7"/>
                  </a:cubicBezTo>
                  <a:cubicBezTo>
                    <a:pt x="379" y="7"/>
                    <a:pt x="374" y="7"/>
                    <a:pt x="370" y="8"/>
                  </a:cubicBezTo>
                  <a:cubicBezTo>
                    <a:pt x="146" y="34"/>
                    <a:pt x="0" y="239"/>
                    <a:pt x="15" y="460"/>
                  </a:cubicBezTo>
                  <a:cubicBezTo>
                    <a:pt x="29" y="684"/>
                    <a:pt x="219" y="844"/>
                    <a:pt x="441" y="844"/>
                  </a:cubicBezTo>
                  <a:cubicBezTo>
                    <a:pt x="445" y="844"/>
                    <a:pt x="449" y="844"/>
                    <a:pt x="453" y="844"/>
                  </a:cubicBezTo>
                  <a:cubicBezTo>
                    <a:pt x="675" y="837"/>
                    <a:pt x="870" y="678"/>
                    <a:pt x="876" y="449"/>
                  </a:cubicBezTo>
                  <a:cubicBezTo>
                    <a:pt x="881" y="257"/>
                    <a:pt x="731" y="1"/>
                    <a:pt x="515" y="1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5" name="Google Shape;1965;p44"/>
            <p:cNvSpPr/>
            <p:nvPr/>
          </p:nvSpPr>
          <p:spPr>
            <a:xfrm>
              <a:off x="1534706" y="2983841"/>
              <a:ext cx="289252" cy="277118"/>
            </a:xfrm>
            <a:custGeom>
              <a:rect b="b" l="l" r="r" t="t"/>
              <a:pathLst>
                <a:path extrusionOk="0" h="845" w="882">
                  <a:moveTo>
                    <a:pt x="437" y="223"/>
                  </a:moveTo>
                  <a:cubicBezTo>
                    <a:pt x="517" y="263"/>
                    <a:pt x="593" y="310"/>
                    <a:pt x="600" y="411"/>
                  </a:cubicBezTo>
                  <a:cubicBezTo>
                    <a:pt x="605" y="501"/>
                    <a:pt x="538" y="553"/>
                    <a:pt x="454" y="557"/>
                  </a:cubicBezTo>
                  <a:cubicBezTo>
                    <a:pt x="451" y="557"/>
                    <a:pt x="448" y="557"/>
                    <a:pt x="444" y="557"/>
                  </a:cubicBezTo>
                  <a:cubicBezTo>
                    <a:pt x="374" y="557"/>
                    <a:pt x="307" y="516"/>
                    <a:pt x="297" y="441"/>
                  </a:cubicBezTo>
                  <a:cubicBezTo>
                    <a:pt x="288" y="369"/>
                    <a:pt x="348" y="255"/>
                    <a:pt x="419" y="232"/>
                  </a:cubicBezTo>
                  <a:cubicBezTo>
                    <a:pt x="426" y="229"/>
                    <a:pt x="429" y="225"/>
                    <a:pt x="437" y="223"/>
                  </a:cubicBezTo>
                  <a:close/>
                  <a:moveTo>
                    <a:pt x="515" y="0"/>
                  </a:moveTo>
                  <a:cubicBezTo>
                    <a:pt x="509" y="0"/>
                    <a:pt x="502" y="1"/>
                    <a:pt x="496" y="1"/>
                  </a:cubicBezTo>
                  <a:cubicBezTo>
                    <a:pt x="477" y="3"/>
                    <a:pt x="458" y="10"/>
                    <a:pt x="442" y="21"/>
                  </a:cubicBezTo>
                  <a:cubicBezTo>
                    <a:pt x="426" y="13"/>
                    <a:pt x="409" y="8"/>
                    <a:pt x="388" y="8"/>
                  </a:cubicBezTo>
                  <a:cubicBezTo>
                    <a:pt x="382" y="8"/>
                    <a:pt x="376" y="8"/>
                    <a:pt x="370" y="9"/>
                  </a:cubicBezTo>
                  <a:cubicBezTo>
                    <a:pt x="146" y="35"/>
                    <a:pt x="0" y="240"/>
                    <a:pt x="15" y="461"/>
                  </a:cubicBezTo>
                  <a:cubicBezTo>
                    <a:pt x="29" y="685"/>
                    <a:pt x="219" y="845"/>
                    <a:pt x="439" y="845"/>
                  </a:cubicBezTo>
                  <a:cubicBezTo>
                    <a:pt x="443" y="845"/>
                    <a:pt x="448" y="844"/>
                    <a:pt x="453" y="844"/>
                  </a:cubicBezTo>
                  <a:cubicBezTo>
                    <a:pt x="675" y="839"/>
                    <a:pt x="870" y="680"/>
                    <a:pt x="876" y="451"/>
                  </a:cubicBezTo>
                  <a:cubicBezTo>
                    <a:pt x="881" y="256"/>
                    <a:pt x="731" y="0"/>
                    <a:pt x="515" y="0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6" name="Google Shape;1966;p44"/>
            <p:cNvSpPr/>
            <p:nvPr/>
          </p:nvSpPr>
          <p:spPr>
            <a:xfrm>
              <a:off x="2276855" y="3025491"/>
              <a:ext cx="289252" cy="277118"/>
            </a:xfrm>
            <a:custGeom>
              <a:rect b="b" l="l" r="r" t="t"/>
              <a:pathLst>
                <a:path extrusionOk="0" h="845" w="882">
                  <a:moveTo>
                    <a:pt x="435" y="223"/>
                  </a:moveTo>
                  <a:cubicBezTo>
                    <a:pt x="516" y="263"/>
                    <a:pt x="591" y="310"/>
                    <a:pt x="600" y="412"/>
                  </a:cubicBezTo>
                  <a:cubicBezTo>
                    <a:pt x="606" y="499"/>
                    <a:pt x="537" y="553"/>
                    <a:pt x="454" y="558"/>
                  </a:cubicBezTo>
                  <a:cubicBezTo>
                    <a:pt x="451" y="558"/>
                    <a:pt x="449" y="558"/>
                    <a:pt x="446" y="558"/>
                  </a:cubicBezTo>
                  <a:cubicBezTo>
                    <a:pt x="375" y="558"/>
                    <a:pt x="307" y="517"/>
                    <a:pt x="297" y="441"/>
                  </a:cubicBezTo>
                  <a:cubicBezTo>
                    <a:pt x="287" y="369"/>
                    <a:pt x="347" y="256"/>
                    <a:pt x="418" y="232"/>
                  </a:cubicBezTo>
                  <a:cubicBezTo>
                    <a:pt x="425" y="230"/>
                    <a:pt x="429" y="226"/>
                    <a:pt x="435" y="223"/>
                  </a:cubicBezTo>
                  <a:close/>
                  <a:moveTo>
                    <a:pt x="515" y="0"/>
                  </a:moveTo>
                  <a:cubicBezTo>
                    <a:pt x="509" y="0"/>
                    <a:pt x="503" y="1"/>
                    <a:pt x="497" y="1"/>
                  </a:cubicBezTo>
                  <a:cubicBezTo>
                    <a:pt x="477" y="2"/>
                    <a:pt x="459" y="9"/>
                    <a:pt x="441" y="20"/>
                  </a:cubicBezTo>
                  <a:cubicBezTo>
                    <a:pt x="426" y="11"/>
                    <a:pt x="408" y="6"/>
                    <a:pt x="386" y="6"/>
                  </a:cubicBezTo>
                  <a:cubicBezTo>
                    <a:pt x="381" y="6"/>
                    <a:pt x="376" y="7"/>
                    <a:pt x="371" y="7"/>
                  </a:cubicBezTo>
                  <a:cubicBezTo>
                    <a:pt x="147" y="33"/>
                    <a:pt x="1" y="238"/>
                    <a:pt x="13" y="459"/>
                  </a:cubicBezTo>
                  <a:cubicBezTo>
                    <a:pt x="27" y="686"/>
                    <a:pt x="220" y="844"/>
                    <a:pt x="442" y="844"/>
                  </a:cubicBezTo>
                  <a:cubicBezTo>
                    <a:pt x="446" y="844"/>
                    <a:pt x="449" y="844"/>
                    <a:pt x="453" y="844"/>
                  </a:cubicBezTo>
                  <a:cubicBezTo>
                    <a:pt x="674" y="839"/>
                    <a:pt x="869" y="679"/>
                    <a:pt x="876" y="450"/>
                  </a:cubicBezTo>
                  <a:cubicBezTo>
                    <a:pt x="882" y="256"/>
                    <a:pt x="730" y="0"/>
                    <a:pt x="515" y="0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7" name="Google Shape;1967;p44"/>
            <p:cNvSpPr/>
            <p:nvPr/>
          </p:nvSpPr>
          <p:spPr>
            <a:xfrm>
              <a:off x="1440257" y="3713856"/>
              <a:ext cx="289252" cy="277118"/>
            </a:xfrm>
            <a:custGeom>
              <a:rect b="b" l="l" r="r" t="t"/>
              <a:pathLst>
                <a:path extrusionOk="0" h="845" w="882">
                  <a:moveTo>
                    <a:pt x="436" y="222"/>
                  </a:moveTo>
                  <a:cubicBezTo>
                    <a:pt x="517" y="262"/>
                    <a:pt x="592" y="309"/>
                    <a:pt x="601" y="411"/>
                  </a:cubicBezTo>
                  <a:cubicBezTo>
                    <a:pt x="606" y="500"/>
                    <a:pt x="538" y="553"/>
                    <a:pt x="455" y="557"/>
                  </a:cubicBezTo>
                  <a:cubicBezTo>
                    <a:pt x="452" y="557"/>
                    <a:pt x="450" y="557"/>
                    <a:pt x="447" y="557"/>
                  </a:cubicBezTo>
                  <a:cubicBezTo>
                    <a:pt x="376" y="557"/>
                    <a:pt x="308" y="516"/>
                    <a:pt x="298" y="440"/>
                  </a:cubicBezTo>
                  <a:cubicBezTo>
                    <a:pt x="288" y="368"/>
                    <a:pt x="348" y="255"/>
                    <a:pt x="420" y="231"/>
                  </a:cubicBezTo>
                  <a:cubicBezTo>
                    <a:pt x="426" y="229"/>
                    <a:pt x="430" y="225"/>
                    <a:pt x="436" y="222"/>
                  </a:cubicBezTo>
                  <a:close/>
                  <a:moveTo>
                    <a:pt x="517" y="0"/>
                  </a:moveTo>
                  <a:cubicBezTo>
                    <a:pt x="510" y="0"/>
                    <a:pt x="503" y="1"/>
                    <a:pt x="497" y="1"/>
                  </a:cubicBezTo>
                  <a:cubicBezTo>
                    <a:pt x="477" y="2"/>
                    <a:pt x="459" y="10"/>
                    <a:pt x="441" y="21"/>
                  </a:cubicBezTo>
                  <a:cubicBezTo>
                    <a:pt x="425" y="13"/>
                    <a:pt x="405" y="7"/>
                    <a:pt x="381" y="7"/>
                  </a:cubicBezTo>
                  <a:cubicBezTo>
                    <a:pt x="378" y="7"/>
                    <a:pt x="374" y="7"/>
                    <a:pt x="371" y="7"/>
                  </a:cubicBezTo>
                  <a:cubicBezTo>
                    <a:pt x="147" y="33"/>
                    <a:pt x="1" y="239"/>
                    <a:pt x="16" y="459"/>
                  </a:cubicBezTo>
                  <a:cubicBezTo>
                    <a:pt x="29" y="685"/>
                    <a:pt x="221" y="845"/>
                    <a:pt x="443" y="845"/>
                  </a:cubicBezTo>
                  <a:cubicBezTo>
                    <a:pt x="447" y="845"/>
                    <a:pt x="450" y="845"/>
                    <a:pt x="454" y="844"/>
                  </a:cubicBezTo>
                  <a:cubicBezTo>
                    <a:pt x="675" y="838"/>
                    <a:pt x="870" y="679"/>
                    <a:pt x="877" y="450"/>
                  </a:cubicBezTo>
                  <a:cubicBezTo>
                    <a:pt x="882" y="256"/>
                    <a:pt x="731" y="0"/>
                    <a:pt x="517" y="0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8" name="Google Shape;1968;p44"/>
            <p:cNvSpPr/>
            <p:nvPr/>
          </p:nvSpPr>
          <p:spPr>
            <a:xfrm>
              <a:off x="2183061" y="3755177"/>
              <a:ext cx="288596" cy="277118"/>
            </a:xfrm>
            <a:custGeom>
              <a:rect b="b" l="l" r="r" t="t"/>
              <a:pathLst>
                <a:path extrusionOk="0" h="845" w="880">
                  <a:moveTo>
                    <a:pt x="434" y="222"/>
                  </a:moveTo>
                  <a:cubicBezTo>
                    <a:pt x="515" y="262"/>
                    <a:pt x="590" y="309"/>
                    <a:pt x="597" y="411"/>
                  </a:cubicBezTo>
                  <a:cubicBezTo>
                    <a:pt x="604" y="500"/>
                    <a:pt x="536" y="553"/>
                    <a:pt x="452" y="557"/>
                  </a:cubicBezTo>
                  <a:cubicBezTo>
                    <a:pt x="450" y="557"/>
                    <a:pt x="447" y="557"/>
                    <a:pt x="444" y="557"/>
                  </a:cubicBezTo>
                  <a:cubicBezTo>
                    <a:pt x="372" y="557"/>
                    <a:pt x="304" y="517"/>
                    <a:pt x="294" y="441"/>
                  </a:cubicBezTo>
                  <a:cubicBezTo>
                    <a:pt x="285" y="369"/>
                    <a:pt x="345" y="255"/>
                    <a:pt x="417" y="231"/>
                  </a:cubicBezTo>
                  <a:cubicBezTo>
                    <a:pt x="423" y="229"/>
                    <a:pt x="427" y="225"/>
                    <a:pt x="434" y="222"/>
                  </a:cubicBezTo>
                  <a:close/>
                  <a:moveTo>
                    <a:pt x="515" y="0"/>
                  </a:moveTo>
                  <a:cubicBezTo>
                    <a:pt x="509" y="0"/>
                    <a:pt x="502" y="1"/>
                    <a:pt x="495" y="1"/>
                  </a:cubicBezTo>
                  <a:cubicBezTo>
                    <a:pt x="475" y="2"/>
                    <a:pt x="458" y="10"/>
                    <a:pt x="440" y="21"/>
                  </a:cubicBezTo>
                  <a:cubicBezTo>
                    <a:pt x="423" y="13"/>
                    <a:pt x="403" y="7"/>
                    <a:pt x="379" y="7"/>
                  </a:cubicBezTo>
                  <a:cubicBezTo>
                    <a:pt x="376" y="7"/>
                    <a:pt x="372" y="7"/>
                    <a:pt x="368" y="7"/>
                  </a:cubicBezTo>
                  <a:cubicBezTo>
                    <a:pt x="144" y="33"/>
                    <a:pt x="1" y="239"/>
                    <a:pt x="13" y="459"/>
                  </a:cubicBezTo>
                  <a:cubicBezTo>
                    <a:pt x="27" y="685"/>
                    <a:pt x="219" y="845"/>
                    <a:pt x="442" y="845"/>
                  </a:cubicBezTo>
                  <a:cubicBezTo>
                    <a:pt x="445" y="845"/>
                    <a:pt x="449" y="844"/>
                    <a:pt x="452" y="844"/>
                  </a:cubicBezTo>
                  <a:cubicBezTo>
                    <a:pt x="673" y="838"/>
                    <a:pt x="869" y="679"/>
                    <a:pt x="875" y="449"/>
                  </a:cubicBezTo>
                  <a:cubicBezTo>
                    <a:pt x="879" y="257"/>
                    <a:pt x="729" y="0"/>
                    <a:pt x="515" y="0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69" name="Google Shape;1969;p44"/>
          <p:cNvGrpSpPr/>
          <p:nvPr/>
        </p:nvGrpSpPr>
        <p:grpSpPr>
          <a:xfrm rot="-1927290">
            <a:off x="372782" y="717070"/>
            <a:ext cx="130673" cy="210150"/>
            <a:chOff x="4140725" y="520912"/>
            <a:chExt cx="175945" cy="282926"/>
          </a:xfrm>
        </p:grpSpPr>
        <p:sp>
          <p:nvSpPr>
            <p:cNvPr id="1970" name="Google Shape;1970;p44"/>
            <p:cNvSpPr/>
            <p:nvPr/>
          </p:nvSpPr>
          <p:spPr>
            <a:xfrm>
              <a:off x="4195745" y="753342"/>
              <a:ext cx="27292" cy="25635"/>
            </a:xfrm>
            <a:custGeom>
              <a:rect b="b" l="l" r="r" t="t"/>
              <a:pathLst>
                <a:path extrusionOk="0" h="820" w="873">
                  <a:moveTo>
                    <a:pt x="531" y="181"/>
                  </a:moveTo>
                  <a:cubicBezTo>
                    <a:pt x="592" y="235"/>
                    <a:pt x="653" y="290"/>
                    <a:pt x="719" y="336"/>
                  </a:cubicBezTo>
                  <a:cubicBezTo>
                    <a:pt x="640" y="414"/>
                    <a:pt x="572" y="506"/>
                    <a:pt x="483" y="577"/>
                  </a:cubicBezTo>
                  <a:cubicBezTo>
                    <a:pt x="439" y="611"/>
                    <a:pt x="348" y="655"/>
                    <a:pt x="275" y="655"/>
                  </a:cubicBezTo>
                  <a:cubicBezTo>
                    <a:pt x="218" y="655"/>
                    <a:pt x="171" y="628"/>
                    <a:pt x="167" y="549"/>
                  </a:cubicBezTo>
                  <a:cubicBezTo>
                    <a:pt x="167" y="537"/>
                    <a:pt x="165" y="529"/>
                    <a:pt x="161" y="519"/>
                  </a:cubicBezTo>
                  <a:cubicBezTo>
                    <a:pt x="300" y="426"/>
                    <a:pt x="421" y="306"/>
                    <a:pt x="531" y="181"/>
                  </a:cubicBezTo>
                  <a:close/>
                  <a:moveTo>
                    <a:pt x="533" y="0"/>
                  </a:moveTo>
                  <a:cubicBezTo>
                    <a:pt x="507" y="0"/>
                    <a:pt x="480" y="17"/>
                    <a:pt x="466" y="36"/>
                  </a:cubicBezTo>
                  <a:cubicBezTo>
                    <a:pt x="336" y="199"/>
                    <a:pt x="177" y="333"/>
                    <a:pt x="39" y="486"/>
                  </a:cubicBezTo>
                  <a:cubicBezTo>
                    <a:pt x="24" y="499"/>
                    <a:pt x="21" y="518"/>
                    <a:pt x="25" y="534"/>
                  </a:cubicBezTo>
                  <a:cubicBezTo>
                    <a:pt x="24" y="537"/>
                    <a:pt x="23" y="540"/>
                    <a:pt x="21" y="545"/>
                  </a:cubicBezTo>
                  <a:cubicBezTo>
                    <a:pt x="1" y="712"/>
                    <a:pt x="156" y="819"/>
                    <a:pt x="307" y="819"/>
                  </a:cubicBezTo>
                  <a:cubicBezTo>
                    <a:pt x="328" y="819"/>
                    <a:pt x="349" y="817"/>
                    <a:pt x="370" y="813"/>
                  </a:cubicBezTo>
                  <a:cubicBezTo>
                    <a:pt x="576" y="770"/>
                    <a:pt x="802" y="540"/>
                    <a:pt x="861" y="343"/>
                  </a:cubicBezTo>
                  <a:cubicBezTo>
                    <a:pt x="873" y="321"/>
                    <a:pt x="873" y="292"/>
                    <a:pt x="853" y="269"/>
                  </a:cubicBezTo>
                  <a:cubicBezTo>
                    <a:pt x="774" y="173"/>
                    <a:pt x="666" y="93"/>
                    <a:pt x="568" y="13"/>
                  </a:cubicBezTo>
                  <a:cubicBezTo>
                    <a:pt x="557" y="4"/>
                    <a:pt x="545" y="0"/>
                    <a:pt x="5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1" name="Google Shape;1971;p44"/>
            <p:cNvSpPr/>
            <p:nvPr/>
          </p:nvSpPr>
          <p:spPr>
            <a:xfrm>
              <a:off x="4217347" y="730052"/>
              <a:ext cx="21540" cy="21665"/>
            </a:xfrm>
            <a:custGeom>
              <a:rect b="b" l="l" r="r" t="t"/>
              <a:pathLst>
                <a:path extrusionOk="0" h="693" w="689">
                  <a:moveTo>
                    <a:pt x="340" y="156"/>
                  </a:moveTo>
                  <a:cubicBezTo>
                    <a:pt x="392" y="180"/>
                    <a:pt x="449" y="195"/>
                    <a:pt x="505" y="207"/>
                  </a:cubicBezTo>
                  <a:cubicBezTo>
                    <a:pt x="459" y="332"/>
                    <a:pt x="391" y="438"/>
                    <a:pt x="319" y="550"/>
                  </a:cubicBezTo>
                  <a:cubicBezTo>
                    <a:pt x="275" y="519"/>
                    <a:pt x="229" y="493"/>
                    <a:pt x="184" y="459"/>
                  </a:cubicBezTo>
                  <a:cubicBezTo>
                    <a:pt x="246" y="375"/>
                    <a:pt x="319" y="262"/>
                    <a:pt x="340" y="156"/>
                  </a:cubicBezTo>
                  <a:close/>
                  <a:moveTo>
                    <a:pt x="336" y="1"/>
                  </a:moveTo>
                  <a:cubicBezTo>
                    <a:pt x="319" y="1"/>
                    <a:pt x="302" y="2"/>
                    <a:pt x="286" y="5"/>
                  </a:cubicBezTo>
                  <a:cubicBezTo>
                    <a:pt x="257" y="11"/>
                    <a:pt x="241" y="38"/>
                    <a:pt x="243" y="65"/>
                  </a:cubicBezTo>
                  <a:cubicBezTo>
                    <a:pt x="205" y="112"/>
                    <a:pt x="187" y="172"/>
                    <a:pt x="157" y="225"/>
                  </a:cubicBezTo>
                  <a:cubicBezTo>
                    <a:pt x="118" y="298"/>
                    <a:pt x="72" y="366"/>
                    <a:pt x="20" y="431"/>
                  </a:cubicBezTo>
                  <a:cubicBezTo>
                    <a:pt x="1" y="457"/>
                    <a:pt x="9" y="500"/>
                    <a:pt x="30" y="522"/>
                  </a:cubicBezTo>
                  <a:cubicBezTo>
                    <a:pt x="98" y="595"/>
                    <a:pt x="194" y="680"/>
                    <a:pt x="300" y="683"/>
                  </a:cubicBezTo>
                  <a:cubicBezTo>
                    <a:pt x="308" y="689"/>
                    <a:pt x="316" y="692"/>
                    <a:pt x="325" y="692"/>
                  </a:cubicBezTo>
                  <a:cubicBezTo>
                    <a:pt x="332" y="692"/>
                    <a:pt x="339" y="690"/>
                    <a:pt x="345" y="685"/>
                  </a:cubicBezTo>
                  <a:cubicBezTo>
                    <a:pt x="520" y="569"/>
                    <a:pt x="620" y="370"/>
                    <a:pt x="677" y="175"/>
                  </a:cubicBezTo>
                  <a:cubicBezTo>
                    <a:pt x="689" y="135"/>
                    <a:pt x="666" y="93"/>
                    <a:pt x="626" y="79"/>
                  </a:cubicBezTo>
                  <a:cubicBezTo>
                    <a:pt x="540" y="50"/>
                    <a:pt x="432" y="1"/>
                    <a:pt x="3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2" name="Google Shape;1972;p44"/>
            <p:cNvSpPr/>
            <p:nvPr/>
          </p:nvSpPr>
          <p:spPr>
            <a:xfrm>
              <a:off x="4223099" y="734929"/>
              <a:ext cx="10067" cy="12317"/>
            </a:xfrm>
            <a:custGeom>
              <a:rect b="b" l="l" r="r" t="t"/>
              <a:pathLst>
                <a:path extrusionOk="0" h="394" w="322">
                  <a:moveTo>
                    <a:pt x="157" y="0"/>
                  </a:moveTo>
                  <a:cubicBezTo>
                    <a:pt x="136" y="106"/>
                    <a:pt x="63" y="218"/>
                    <a:pt x="1" y="303"/>
                  </a:cubicBezTo>
                  <a:cubicBezTo>
                    <a:pt x="46" y="335"/>
                    <a:pt x="93" y="361"/>
                    <a:pt x="137" y="394"/>
                  </a:cubicBezTo>
                  <a:cubicBezTo>
                    <a:pt x="208" y="283"/>
                    <a:pt x="276" y="176"/>
                    <a:pt x="322" y="51"/>
                  </a:cubicBezTo>
                  <a:cubicBezTo>
                    <a:pt x="265" y="39"/>
                    <a:pt x="208" y="24"/>
                    <a:pt x="1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3" name="Google Shape;1973;p44"/>
            <p:cNvSpPr/>
            <p:nvPr/>
          </p:nvSpPr>
          <p:spPr>
            <a:xfrm>
              <a:off x="4198778" y="534855"/>
              <a:ext cx="103416" cy="131459"/>
            </a:xfrm>
            <a:custGeom>
              <a:rect b="b" l="l" r="r" t="t"/>
              <a:pathLst>
                <a:path extrusionOk="0" h="4205" w="3308">
                  <a:moveTo>
                    <a:pt x="1466" y="864"/>
                  </a:moveTo>
                  <a:cubicBezTo>
                    <a:pt x="1495" y="864"/>
                    <a:pt x="1522" y="879"/>
                    <a:pt x="1537" y="914"/>
                  </a:cubicBezTo>
                  <a:cubicBezTo>
                    <a:pt x="1587" y="1032"/>
                    <a:pt x="1620" y="1157"/>
                    <a:pt x="1656" y="1279"/>
                  </a:cubicBezTo>
                  <a:cubicBezTo>
                    <a:pt x="1677" y="1352"/>
                    <a:pt x="1619" y="1398"/>
                    <a:pt x="1559" y="1398"/>
                  </a:cubicBezTo>
                  <a:cubicBezTo>
                    <a:pt x="1518" y="1398"/>
                    <a:pt x="1476" y="1376"/>
                    <a:pt x="1460" y="1326"/>
                  </a:cubicBezTo>
                  <a:cubicBezTo>
                    <a:pt x="1425" y="1213"/>
                    <a:pt x="1386" y="1099"/>
                    <a:pt x="1364" y="980"/>
                  </a:cubicBezTo>
                  <a:cubicBezTo>
                    <a:pt x="1353" y="916"/>
                    <a:pt x="1412" y="864"/>
                    <a:pt x="1466" y="864"/>
                  </a:cubicBezTo>
                  <a:close/>
                  <a:moveTo>
                    <a:pt x="1249" y="1382"/>
                  </a:moveTo>
                  <a:cubicBezTo>
                    <a:pt x="1278" y="1382"/>
                    <a:pt x="1305" y="1396"/>
                    <a:pt x="1318" y="1429"/>
                  </a:cubicBezTo>
                  <a:cubicBezTo>
                    <a:pt x="1374" y="1568"/>
                    <a:pt x="1421" y="1711"/>
                    <a:pt x="1472" y="1853"/>
                  </a:cubicBezTo>
                  <a:cubicBezTo>
                    <a:pt x="1496" y="1922"/>
                    <a:pt x="1439" y="1966"/>
                    <a:pt x="1381" y="1966"/>
                  </a:cubicBezTo>
                  <a:cubicBezTo>
                    <a:pt x="1342" y="1966"/>
                    <a:pt x="1301" y="1945"/>
                    <a:pt x="1286" y="1897"/>
                  </a:cubicBezTo>
                  <a:cubicBezTo>
                    <a:pt x="1241" y="1762"/>
                    <a:pt x="1194" y="1626"/>
                    <a:pt x="1156" y="1490"/>
                  </a:cubicBezTo>
                  <a:cubicBezTo>
                    <a:pt x="1138" y="1429"/>
                    <a:pt x="1196" y="1382"/>
                    <a:pt x="1249" y="1382"/>
                  </a:cubicBezTo>
                  <a:close/>
                  <a:moveTo>
                    <a:pt x="963" y="1815"/>
                  </a:moveTo>
                  <a:cubicBezTo>
                    <a:pt x="993" y="1815"/>
                    <a:pt x="1023" y="1828"/>
                    <a:pt x="1040" y="1858"/>
                  </a:cubicBezTo>
                  <a:cubicBezTo>
                    <a:pt x="1126" y="2012"/>
                    <a:pt x="1192" y="2177"/>
                    <a:pt x="1264" y="2337"/>
                  </a:cubicBezTo>
                  <a:cubicBezTo>
                    <a:pt x="1296" y="2413"/>
                    <a:pt x="1230" y="2478"/>
                    <a:pt x="1169" y="2478"/>
                  </a:cubicBezTo>
                  <a:cubicBezTo>
                    <a:pt x="1139" y="2478"/>
                    <a:pt x="1111" y="2463"/>
                    <a:pt x="1094" y="2427"/>
                  </a:cubicBezTo>
                  <a:cubicBezTo>
                    <a:pt x="1017" y="2261"/>
                    <a:pt x="936" y="2094"/>
                    <a:pt x="876" y="1919"/>
                  </a:cubicBezTo>
                  <a:cubicBezTo>
                    <a:pt x="854" y="1857"/>
                    <a:pt x="908" y="1815"/>
                    <a:pt x="963" y="1815"/>
                  </a:cubicBezTo>
                  <a:close/>
                  <a:moveTo>
                    <a:pt x="2002" y="1"/>
                  </a:moveTo>
                  <a:cubicBezTo>
                    <a:pt x="1531" y="1"/>
                    <a:pt x="1086" y="294"/>
                    <a:pt x="921" y="763"/>
                  </a:cubicBezTo>
                  <a:lnTo>
                    <a:pt x="0" y="3360"/>
                  </a:lnTo>
                  <a:cubicBezTo>
                    <a:pt x="365" y="3506"/>
                    <a:pt x="678" y="3764"/>
                    <a:pt x="1049" y="3912"/>
                  </a:cubicBezTo>
                  <a:cubicBezTo>
                    <a:pt x="1444" y="4072"/>
                    <a:pt x="1856" y="4144"/>
                    <a:pt x="2275" y="4205"/>
                  </a:cubicBezTo>
                  <a:lnTo>
                    <a:pt x="3207" y="1573"/>
                  </a:lnTo>
                  <a:cubicBezTo>
                    <a:pt x="3308" y="1286"/>
                    <a:pt x="3291" y="976"/>
                    <a:pt x="3160" y="699"/>
                  </a:cubicBezTo>
                  <a:cubicBezTo>
                    <a:pt x="3027" y="422"/>
                    <a:pt x="2797" y="214"/>
                    <a:pt x="2510" y="112"/>
                  </a:cubicBezTo>
                  <a:lnTo>
                    <a:pt x="2381" y="66"/>
                  </a:lnTo>
                  <a:cubicBezTo>
                    <a:pt x="2256" y="22"/>
                    <a:pt x="2128" y="1"/>
                    <a:pt x="20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4" name="Google Shape;1974;p44"/>
            <p:cNvSpPr/>
            <p:nvPr/>
          </p:nvSpPr>
          <p:spPr>
            <a:xfrm>
              <a:off x="4156481" y="648115"/>
              <a:ext cx="110263" cy="141713"/>
            </a:xfrm>
            <a:custGeom>
              <a:rect b="b" l="l" r="r" t="t"/>
              <a:pathLst>
                <a:path extrusionOk="0" h="4533" w="3527">
                  <a:moveTo>
                    <a:pt x="2284" y="2623"/>
                  </a:moveTo>
                  <a:cubicBezTo>
                    <a:pt x="2380" y="2623"/>
                    <a:pt x="2488" y="2672"/>
                    <a:pt x="2575" y="2702"/>
                  </a:cubicBezTo>
                  <a:cubicBezTo>
                    <a:pt x="2614" y="2715"/>
                    <a:pt x="2638" y="2757"/>
                    <a:pt x="2625" y="2797"/>
                  </a:cubicBezTo>
                  <a:cubicBezTo>
                    <a:pt x="2568" y="2992"/>
                    <a:pt x="2468" y="3192"/>
                    <a:pt x="2294" y="3307"/>
                  </a:cubicBezTo>
                  <a:cubicBezTo>
                    <a:pt x="2288" y="3312"/>
                    <a:pt x="2281" y="3314"/>
                    <a:pt x="2274" y="3314"/>
                  </a:cubicBezTo>
                  <a:cubicBezTo>
                    <a:pt x="2264" y="3314"/>
                    <a:pt x="2256" y="3311"/>
                    <a:pt x="2249" y="3306"/>
                  </a:cubicBezTo>
                  <a:cubicBezTo>
                    <a:pt x="2142" y="3302"/>
                    <a:pt x="2047" y="3219"/>
                    <a:pt x="1978" y="3145"/>
                  </a:cubicBezTo>
                  <a:cubicBezTo>
                    <a:pt x="1956" y="3121"/>
                    <a:pt x="1948" y="3078"/>
                    <a:pt x="1968" y="3053"/>
                  </a:cubicBezTo>
                  <a:cubicBezTo>
                    <a:pt x="2019" y="2989"/>
                    <a:pt x="2066" y="2921"/>
                    <a:pt x="2105" y="2848"/>
                  </a:cubicBezTo>
                  <a:cubicBezTo>
                    <a:pt x="2134" y="2794"/>
                    <a:pt x="2154" y="2735"/>
                    <a:pt x="2191" y="2688"/>
                  </a:cubicBezTo>
                  <a:cubicBezTo>
                    <a:pt x="2190" y="2662"/>
                    <a:pt x="2206" y="2635"/>
                    <a:pt x="2234" y="2627"/>
                  </a:cubicBezTo>
                  <a:cubicBezTo>
                    <a:pt x="2250" y="2624"/>
                    <a:pt x="2267" y="2623"/>
                    <a:pt x="2284" y="2623"/>
                  </a:cubicBezTo>
                  <a:close/>
                  <a:moveTo>
                    <a:pt x="1788" y="3364"/>
                  </a:moveTo>
                  <a:cubicBezTo>
                    <a:pt x="1800" y="3364"/>
                    <a:pt x="1812" y="3367"/>
                    <a:pt x="1823" y="3376"/>
                  </a:cubicBezTo>
                  <a:cubicBezTo>
                    <a:pt x="1921" y="3455"/>
                    <a:pt x="2027" y="3535"/>
                    <a:pt x="2108" y="3632"/>
                  </a:cubicBezTo>
                  <a:cubicBezTo>
                    <a:pt x="2128" y="3657"/>
                    <a:pt x="2128" y="3684"/>
                    <a:pt x="2115" y="3707"/>
                  </a:cubicBezTo>
                  <a:cubicBezTo>
                    <a:pt x="2058" y="3905"/>
                    <a:pt x="1832" y="4135"/>
                    <a:pt x="1626" y="4178"/>
                  </a:cubicBezTo>
                  <a:cubicBezTo>
                    <a:pt x="1605" y="4182"/>
                    <a:pt x="1584" y="4184"/>
                    <a:pt x="1563" y="4184"/>
                  </a:cubicBezTo>
                  <a:cubicBezTo>
                    <a:pt x="1413" y="4184"/>
                    <a:pt x="1258" y="4077"/>
                    <a:pt x="1277" y="3910"/>
                  </a:cubicBezTo>
                  <a:cubicBezTo>
                    <a:pt x="1277" y="3906"/>
                    <a:pt x="1280" y="3902"/>
                    <a:pt x="1281" y="3898"/>
                  </a:cubicBezTo>
                  <a:cubicBezTo>
                    <a:pt x="1277" y="3882"/>
                    <a:pt x="1280" y="3864"/>
                    <a:pt x="1293" y="3850"/>
                  </a:cubicBezTo>
                  <a:cubicBezTo>
                    <a:pt x="1433" y="3697"/>
                    <a:pt x="1589" y="3562"/>
                    <a:pt x="1720" y="3400"/>
                  </a:cubicBezTo>
                  <a:cubicBezTo>
                    <a:pt x="1735" y="3380"/>
                    <a:pt x="1762" y="3364"/>
                    <a:pt x="1788" y="3364"/>
                  </a:cubicBezTo>
                  <a:close/>
                  <a:moveTo>
                    <a:pt x="1260" y="1"/>
                  </a:moveTo>
                  <a:lnTo>
                    <a:pt x="212" y="2960"/>
                  </a:lnTo>
                  <a:cubicBezTo>
                    <a:pt x="1" y="3554"/>
                    <a:pt x="313" y="4210"/>
                    <a:pt x="910" y="4421"/>
                  </a:cubicBezTo>
                  <a:lnTo>
                    <a:pt x="1038" y="4467"/>
                  </a:lnTo>
                  <a:cubicBezTo>
                    <a:pt x="1053" y="4473"/>
                    <a:pt x="1071" y="4479"/>
                    <a:pt x="1088" y="4483"/>
                  </a:cubicBezTo>
                  <a:cubicBezTo>
                    <a:pt x="1195" y="4516"/>
                    <a:pt x="1306" y="4532"/>
                    <a:pt x="1416" y="4532"/>
                  </a:cubicBezTo>
                  <a:cubicBezTo>
                    <a:pt x="1585" y="4532"/>
                    <a:pt x="1754" y="4494"/>
                    <a:pt x="1912" y="4418"/>
                  </a:cubicBezTo>
                  <a:cubicBezTo>
                    <a:pt x="2190" y="4287"/>
                    <a:pt x="2398" y="4056"/>
                    <a:pt x="2499" y="3770"/>
                  </a:cubicBezTo>
                  <a:lnTo>
                    <a:pt x="3526" y="867"/>
                  </a:lnTo>
                  <a:lnTo>
                    <a:pt x="3526" y="867"/>
                  </a:lnTo>
                  <a:cubicBezTo>
                    <a:pt x="3522" y="867"/>
                    <a:pt x="3517" y="867"/>
                    <a:pt x="3513" y="867"/>
                  </a:cubicBezTo>
                  <a:cubicBezTo>
                    <a:pt x="2738" y="867"/>
                    <a:pt x="1738" y="593"/>
                    <a:pt x="126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5" name="Google Shape;1975;p44"/>
            <p:cNvSpPr/>
            <p:nvPr/>
          </p:nvSpPr>
          <p:spPr>
            <a:xfrm>
              <a:off x="4156481" y="648084"/>
              <a:ext cx="57992" cy="138712"/>
            </a:xfrm>
            <a:custGeom>
              <a:rect b="b" l="l" r="r" t="t"/>
              <a:pathLst>
                <a:path extrusionOk="0" h="4437" w="1855">
                  <a:moveTo>
                    <a:pt x="1260" y="0"/>
                  </a:moveTo>
                  <a:lnTo>
                    <a:pt x="212" y="2961"/>
                  </a:lnTo>
                  <a:cubicBezTo>
                    <a:pt x="1" y="3555"/>
                    <a:pt x="313" y="4211"/>
                    <a:pt x="910" y="4422"/>
                  </a:cubicBezTo>
                  <a:lnTo>
                    <a:pt x="948" y="4436"/>
                  </a:lnTo>
                  <a:cubicBezTo>
                    <a:pt x="880" y="4346"/>
                    <a:pt x="837" y="4237"/>
                    <a:pt x="824" y="4091"/>
                  </a:cubicBezTo>
                  <a:cubicBezTo>
                    <a:pt x="797" y="3747"/>
                    <a:pt x="879" y="3420"/>
                    <a:pt x="968" y="3090"/>
                  </a:cubicBezTo>
                  <a:cubicBezTo>
                    <a:pt x="1208" y="2196"/>
                    <a:pt x="1529" y="1335"/>
                    <a:pt x="1855" y="473"/>
                  </a:cubicBezTo>
                  <a:cubicBezTo>
                    <a:pt x="1620" y="347"/>
                    <a:pt x="1412" y="191"/>
                    <a:pt x="126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6" name="Google Shape;1976;p44"/>
            <p:cNvSpPr/>
            <p:nvPr/>
          </p:nvSpPr>
          <p:spPr>
            <a:xfrm>
              <a:off x="4200747" y="758969"/>
              <a:ext cx="17476" cy="14912"/>
            </a:xfrm>
            <a:custGeom>
              <a:rect b="b" l="l" r="r" t="t"/>
              <a:pathLst>
                <a:path extrusionOk="0" h="477" w="559">
                  <a:moveTo>
                    <a:pt x="371" y="1"/>
                  </a:moveTo>
                  <a:cubicBezTo>
                    <a:pt x="260" y="126"/>
                    <a:pt x="140" y="247"/>
                    <a:pt x="1" y="339"/>
                  </a:cubicBezTo>
                  <a:cubicBezTo>
                    <a:pt x="5" y="349"/>
                    <a:pt x="7" y="357"/>
                    <a:pt x="7" y="369"/>
                  </a:cubicBezTo>
                  <a:cubicBezTo>
                    <a:pt x="11" y="449"/>
                    <a:pt x="57" y="476"/>
                    <a:pt x="114" y="476"/>
                  </a:cubicBezTo>
                  <a:cubicBezTo>
                    <a:pt x="188" y="476"/>
                    <a:pt x="279" y="432"/>
                    <a:pt x="323" y="397"/>
                  </a:cubicBezTo>
                  <a:cubicBezTo>
                    <a:pt x="412" y="326"/>
                    <a:pt x="480" y="234"/>
                    <a:pt x="559" y="156"/>
                  </a:cubicBezTo>
                  <a:cubicBezTo>
                    <a:pt x="494" y="109"/>
                    <a:pt x="432" y="55"/>
                    <a:pt x="3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7" name="Google Shape;1977;p44"/>
            <p:cNvSpPr/>
            <p:nvPr/>
          </p:nvSpPr>
          <p:spPr>
            <a:xfrm>
              <a:off x="4198746" y="534886"/>
              <a:ext cx="93944" cy="116234"/>
            </a:xfrm>
            <a:custGeom>
              <a:rect b="b" l="l" r="r" t="t"/>
              <a:pathLst>
                <a:path extrusionOk="0" h="3718" w="3005">
                  <a:moveTo>
                    <a:pt x="1467" y="863"/>
                  </a:moveTo>
                  <a:cubicBezTo>
                    <a:pt x="1496" y="863"/>
                    <a:pt x="1523" y="878"/>
                    <a:pt x="1538" y="913"/>
                  </a:cubicBezTo>
                  <a:cubicBezTo>
                    <a:pt x="1588" y="1031"/>
                    <a:pt x="1621" y="1156"/>
                    <a:pt x="1657" y="1278"/>
                  </a:cubicBezTo>
                  <a:cubicBezTo>
                    <a:pt x="1678" y="1351"/>
                    <a:pt x="1620" y="1397"/>
                    <a:pt x="1560" y="1397"/>
                  </a:cubicBezTo>
                  <a:cubicBezTo>
                    <a:pt x="1519" y="1397"/>
                    <a:pt x="1477" y="1375"/>
                    <a:pt x="1461" y="1325"/>
                  </a:cubicBezTo>
                  <a:cubicBezTo>
                    <a:pt x="1426" y="1212"/>
                    <a:pt x="1387" y="1098"/>
                    <a:pt x="1365" y="979"/>
                  </a:cubicBezTo>
                  <a:cubicBezTo>
                    <a:pt x="1354" y="915"/>
                    <a:pt x="1413" y="863"/>
                    <a:pt x="1467" y="863"/>
                  </a:cubicBezTo>
                  <a:close/>
                  <a:moveTo>
                    <a:pt x="1250" y="1381"/>
                  </a:moveTo>
                  <a:cubicBezTo>
                    <a:pt x="1279" y="1381"/>
                    <a:pt x="1306" y="1395"/>
                    <a:pt x="1319" y="1428"/>
                  </a:cubicBezTo>
                  <a:cubicBezTo>
                    <a:pt x="1375" y="1567"/>
                    <a:pt x="1422" y="1712"/>
                    <a:pt x="1471" y="1854"/>
                  </a:cubicBezTo>
                  <a:cubicBezTo>
                    <a:pt x="1495" y="1922"/>
                    <a:pt x="1439" y="1966"/>
                    <a:pt x="1381" y="1966"/>
                  </a:cubicBezTo>
                  <a:cubicBezTo>
                    <a:pt x="1342" y="1966"/>
                    <a:pt x="1301" y="1945"/>
                    <a:pt x="1286" y="1897"/>
                  </a:cubicBezTo>
                  <a:cubicBezTo>
                    <a:pt x="1241" y="1762"/>
                    <a:pt x="1194" y="1627"/>
                    <a:pt x="1156" y="1490"/>
                  </a:cubicBezTo>
                  <a:cubicBezTo>
                    <a:pt x="1139" y="1428"/>
                    <a:pt x="1197" y="1381"/>
                    <a:pt x="1250" y="1381"/>
                  </a:cubicBezTo>
                  <a:close/>
                  <a:moveTo>
                    <a:pt x="1269" y="2403"/>
                  </a:moveTo>
                  <a:cubicBezTo>
                    <a:pt x="1263" y="2414"/>
                    <a:pt x="1257" y="2425"/>
                    <a:pt x="1251" y="2437"/>
                  </a:cubicBezTo>
                  <a:lnTo>
                    <a:pt x="1251" y="2437"/>
                  </a:lnTo>
                  <a:cubicBezTo>
                    <a:pt x="1259" y="2427"/>
                    <a:pt x="1265" y="2415"/>
                    <a:pt x="1269" y="2403"/>
                  </a:cubicBezTo>
                  <a:close/>
                  <a:moveTo>
                    <a:pt x="2003" y="0"/>
                  </a:moveTo>
                  <a:cubicBezTo>
                    <a:pt x="1531" y="0"/>
                    <a:pt x="1087" y="293"/>
                    <a:pt x="919" y="762"/>
                  </a:cubicBezTo>
                  <a:lnTo>
                    <a:pt x="0" y="3359"/>
                  </a:lnTo>
                  <a:cubicBezTo>
                    <a:pt x="232" y="3453"/>
                    <a:pt x="445" y="3591"/>
                    <a:pt x="663" y="3717"/>
                  </a:cubicBezTo>
                  <a:cubicBezTo>
                    <a:pt x="802" y="3349"/>
                    <a:pt x="1007" y="2891"/>
                    <a:pt x="1251" y="2437"/>
                  </a:cubicBezTo>
                  <a:lnTo>
                    <a:pt x="1251" y="2437"/>
                  </a:lnTo>
                  <a:cubicBezTo>
                    <a:pt x="1231" y="2462"/>
                    <a:pt x="1200" y="2477"/>
                    <a:pt x="1170" y="2477"/>
                  </a:cubicBezTo>
                  <a:cubicBezTo>
                    <a:pt x="1140" y="2477"/>
                    <a:pt x="1112" y="2462"/>
                    <a:pt x="1095" y="2426"/>
                  </a:cubicBezTo>
                  <a:cubicBezTo>
                    <a:pt x="1018" y="2260"/>
                    <a:pt x="937" y="2093"/>
                    <a:pt x="877" y="1918"/>
                  </a:cubicBezTo>
                  <a:cubicBezTo>
                    <a:pt x="855" y="1856"/>
                    <a:pt x="909" y="1814"/>
                    <a:pt x="964" y="1814"/>
                  </a:cubicBezTo>
                  <a:cubicBezTo>
                    <a:pt x="994" y="1814"/>
                    <a:pt x="1024" y="1827"/>
                    <a:pt x="1041" y="1857"/>
                  </a:cubicBezTo>
                  <a:cubicBezTo>
                    <a:pt x="1127" y="2011"/>
                    <a:pt x="1193" y="2176"/>
                    <a:pt x="1265" y="2336"/>
                  </a:cubicBezTo>
                  <a:cubicBezTo>
                    <a:pt x="1275" y="2360"/>
                    <a:pt x="1275" y="2383"/>
                    <a:pt x="1269" y="2403"/>
                  </a:cubicBezTo>
                  <a:lnTo>
                    <a:pt x="1269" y="2403"/>
                  </a:lnTo>
                  <a:cubicBezTo>
                    <a:pt x="1763" y="1490"/>
                    <a:pt x="2413" y="597"/>
                    <a:pt x="3005" y="457"/>
                  </a:cubicBezTo>
                  <a:cubicBezTo>
                    <a:pt x="2875" y="301"/>
                    <a:pt x="2705" y="179"/>
                    <a:pt x="2510" y="111"/>
                  </a:cubicBezTo>
                  <a:lnTo>
                    <a:pt x="2381" y="65"/>
                  </a:lnTo>
                  <a:cubicBezTo>
                    <a:pt x="2256" y="21"/>
                    <a:pt x="2129" y="0"/>
                    <a:pt x="2003" y="0"/>
                  </a:cubicBezTo>
                  <a:close/>
                </a:path>
              </a:pathLst>
            </a:custGeom>
            <a:solidFill>
              <a:srgbClr val="000000">
                <a:alpha val="279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8" name="Google Shape;1978;p44"/>
            <p:cNvSpPr/>
            <p:nvPr/>
          </p:nvSpPr>
          <p:spPr>
            <a:xfrm>
              <a:off x="4140725" y="520912"/>
              <a:ext cx="175945" cy="282926"/>
            </a:xfrm>
            <a:custGeom>
              <a:rect b="b" l="l" r="r" t="t"/>
              <a:pathLst>
                <a:path extrusionOk="0" h="9050" w="5628">
                  <a:moveTo>
                    <a:pt x="3857" y="448"/>
                  </a:moveTo>
                  <a:cubicBezTo>
                    <a:pt x="3983" y="448"/>
                    <a:pt x="4112" y="469"/>
                    <a:pt x="4237" y="514"/>
                  </a:cubicBezTo>
                  <a:lnTo>
                    <a:pt x="4366" y="559"/>
                  </a:lnTo>
                  <a:cubicBezTo>
                    <a:pt x="4653" y="661"/>
                    <a:pt x="4883" y="869"/>
                    <a:pt x="5015" y="1146"/>
                  </a:cubicBezTo>
                  <a:cubicBezTo>
                    <a:pt x="5147" y="1423"/>
                    <a:pt x="5164" y="1733"/>
                    <a:pt x="5063" y="2020"/>
                  </a:cubicBezTo>
                  <a:lnTo>
                    <a:pt x="4130" y="4653"/>
                  </a:lnTo>
                  <a:cubicBezTo>
                    <a:pt x="3713" y="4590"/>
                    <a:pt x="3300" y="4518"/>
                    <a:pt x="2905" y="4360"/>
                  </a:cubicBezTo>
                  <a:cubicBezTo>
                    <a:pt x="2535" y="4212"/>
                    <a:pt x="2222" y="3954"/>
                    <a:pt x="1855" y="3808"/>
                  </a:cubicBezTo>
                  <a:lnTo>
                    <a:pt x="2775" y="1212"/>
                  </a:lnTo>
                  <a:cubicBezTo>
                    <a:pt x="2943" y="741"/>
                    <a:pt x="3386" y="448"/>
                    <a:pt x="3857" y="448"/>
                  </a:cubicBezTo>
                  <a:close/>
                  <a:moveTo>
                    <a:pt x="1763" y="4070"/>
                  </a:moveTo>
                  <a:cubicBezTo>
                    <a:pt x="2241" y="4662"/>
                    <a:pt x="3242" y="4936"/>
                    <a:pt x="4016" y="4936"/>
                  </a:cubicBezTo>
                  <a:cubicBezTo>
                    <a:pt x="4020" y="4936"/>
                    <a:pt x="4025" y="4936"/>
                    <a:pt x="4029" y="4936"/>
                  </a:cubicBezTo>
                  <a:lnTo>
                    <a:pt x="4029" y="4936"/>
                  </a:lnTo>
                  <a:lnTo>
                    <a:pt x="3002" y="7839"/>
                  </a:lnTo>
                  <a:cubicBezTo>
                    <a:pt x="2900" y="8125"/>
                    <a:pt x="2692" y="8356"/>
                    <a:pt x="2415" y="8487"/>
                  </a:cubicBezTo>
                  <a:cubicBezTo>
                    <a:pt x="2257" y="8563"/>
                    <a:pt x="2088" y="8601"/>
                    <a:pt x="1919" y="8601"/>
                  </a:cubicBezTo>
                  <a:cubicBezTo>
                    <a:pt x="1808" y="8601"/>
                    <a:pt x="1698" y="8585"/>
                    <a:pt x="1591" y="8552"/>
                  </a:cubicBezTo>
                  <a:cubicBezTo>
                    <a:pt x="1573" y="8548"/>
                    <a:pt x="1557" y="8542"/>
                    <a:pt x="1541" y="8536"/>
                  </a:cubicBezTo>
                  <a:lnTo>
                    <a:pt x="1411" y="8490"/>
                  </a:lnTo>
                  <a:cubicBezTo>
                    <a:pt x="817" y="8279"/>
                    <a:pt x="505" y="7625"/>
                    <a:pt x="714" y="7029"/>
                  </a:cubicBezTo>
                  <a:lnTo>
                    <a:pt x="1763" y="4070"/>
                  </a:lnTo>
                  <a:close/>
                  <a:moveTo>
                    <a:pt x="3859" y="0"/>
                  </a:moveTo>
                  <a:cubicBezTo>
                    <a:pt x="3203" y="0"/>
                    <a:pt x="2586" y="409"/>
                    <a:pt x="2356" y="1061"/>
                  </a:cubicBezTo>
                  <a:lnTo>
                    <a:pt x="294" y="6879"/>
                  </a:lnTo>
                  <a:cubicBezTo>
                    <a:pt x="1" y="7706"/>
                    <a:pt x="436" y="8620"/>
                    <a:pt x="1264" y="8912"/>
                  </a:cubicBezTo>
                  <a:lnTo>
                    <a:pt x="1393" y="8958"/>
                  </a:lnTo>
                  <a:cubicBezTo>
                    <a:pt x="1565" y="9019"/>
                    <a:pt x="1743" y="9050"/>
                    <a:pt x="1921" y="9050"/>
                  </a:cubicBezTo>
                  <a:cubicBezTo>
                    <a:pt x="2156" y="9050"/>
                    <a:pt x="2389" y="8997"/>
                    <a:pt x="2609" y="8892"/>
                  </a:cubicBezTo>
                  <a:cubicBezTo>
                    <a:pt x="2994" y="8709"/>
                    <a:pt x="3285" y="8387"/>
                    <a:pt x="3425" y="7988"/>
                  </a:cubicBezTo>
                  <a:lnTo>
                    <a:pt x="5486" y="2170"/>
                  </a:lnTo>
                  <a:cubicBezTo>
                    <a:pt x="5627" y="1771"/>
                    <a:pt x="5604" y="1338"/>
                    <a:pt x="5420" y="953"/>
                  </a:cubicBezTo>
                  <a:cubicBezTo>
                    <a:pt x="5237" y="568"/>
                    <a:pt x="4915" y="277"/>
                    <a:pt x="4516" y="137"/>
                  </a:cubicBezTo>
                  <a:lnTo>
                    <a:pt x="4388" y="91"/>
                  </a:lnTo>
                  <a:cubicBezTo>
                    <a:pt x="4364" y="84"/>
                    <a:pt x="4342" y="75"/>
                    <a:pt x="4321" y="69"/>
                  </a:cubicBezTo>
                  <a:cubicBezTo>
                    <a:pt x="4167" y="22"/>
                    <a:pt x="4012" y="0"/>
                    <a:pt x="38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9" name="Google Shape;1979;p44"/>
            <p:cNvSpPr/>
            <p:nvPr/>
          </p:nvSpPr>
          <p:spPr>
            <a:xfrm>
              <a:off x="4225412" y="591626"/>
              <a:ext cx="13818" cy="20758"/>
            </a:xfrm>
            <a:custGeom>
              <a:rect b="b" l="l" r="r" t="t"/>
              <a:pathLst>
                <a:path extrusionOk="0" h="664" w="442">
                  <a:moveTo>
                    <a:pt x="109" y="0"/>
                  </a:moveTo>
                  <a:cubicBezTo>
                    <a:pt x="55" y="0"/>
                    <a:pt x="1" y="42"/>
                    <a:pt x="23" y="105"/>
                  </a:cubicBezTo>
                  <a:cubicBezTo>
                    <a:pt x="84" y="278"/>
                    <a:pt x="164" y="445"/>
                    <a:pt x="241" y="612"/>
                  </a:cubicBezTo>
                  <a:cubicBezTo>
                    <a:pt x="258" y="649"/>
                    <a:pt x="287" y="664"/>
                    <a:pt x="316" y="664"/>
                  </a:cubicBezTo>
                  <a:cubicBezTo>
                    <a:pt x="377" y="664"/>
                    <a:pt x="441" y="598"/>
                    <a:pt x="409" y="523"/>
                  </a:cubicBezTo>
                  <a:cubicBezTo>
                    <a:pt x="339" y="362"/>
                    <a:pt x="273" y="197"/>
                    <a:pt x="185" y="44"/>
                  </a:cubicBezTo>
                  <a:cubicBezTo>
                    <a:pt x="169" y="13"/>
                    <a:pt x="139" y="0"/>
                    <a:pt x="109" y="0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0" name="Google Shape;1980;p44"/>
            <p:cNvSpPr/>
            <p:nvPr/>
          </p:nvSpPr>
          <p:spPr>
            <a:xfrm>
              <a:off x="4234322" y="578058"/>
              <a:ext cx="11192" cy="18289"/>
            </a:xfrm>
            <a:custGeom>
              <a:rect b="b" l="l" r="r" t="t"/>
              <a:pathLst>
                <a:path extrusionOk="0" h="585" w="358">
                  <a:moveTo>
                    <a:pt x="111" y="1"/>
                  </a:moveTo>
                  <a:cubicBezTo>
                    <a:pt x="58" y="1"/>
                    <a:pt x="1" y="47"/>
                    <a:pt x="18" y="109"/>
                  </a:cubicBezTo>
                  <a:cubicBezTo>
                    <a:pt x="56" y="246"/>
                    <a:pt x="103" y="381"/>
                    <a:pt x="148" y="516"/>
                  </a:cubicBezTo>
                  <a:cubicBezTo>
                    <a:pt x="163" y="563"/>
                    <a:pt x="204" y="584"/>
                    <a:pt x="244" y="584"/>
                  </a:cubicBezTo>
                  <a:cubicBezTo>
                    <a:pt x="301" y="584"/>
                    <a:pt x="357" y="541"/>
                    <a:pt x="333" y="473"/>
                  </a:cubicBezTo>
                  <a:cubicBezTo>
                    <a:pt x="284" y="331"/>
                    <a:pt x="237" y="187"/>
                    <a:pt x="180" y="48"/>
                  </a:cubicBezTo>
                  <a:cubicBezTo>
                    <a:pt x="167" y="15"/>
                    <a:pt x="140" y="1"/>
                    <a:pt x="111" y="1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1" name="Google Shape;1981;p44"/>
            <p:cNvSpPr/>
            <p:nvPr/>
          </p:nvSpPr>
          <p:spPr>
            <a:xfrm>
              <a:off x="4241074" y="561865"/>
              <a:ext cx="10192" cy="16725"/>
            </a:xfrm>
            <a:custGeom>
              <a:rect b="b" l="l" r="r" t="t"/>
              <a:pathLst>
                <a:path extrusionOk="0" h="535" w="326">
                  <a:moveTo>
                    <a:pt x="113" y="0"/>
                  </a:moveTo>
                  <a:cubicBezTo>
                    <a:pt x="59" y="0"/>
                    <a:pt x="1" y="52"/>
                    <a:pt x="12" y="116"/>
                  </a:cubicBezTo>
                  <a:cubicBezTo>
                    <a:pt x="34" y="233"/>
                    <a:pt x="74" y="347"/>
                    <a:pt x="109" y="462"/>
                  </a:cubicBezTo>
                  <a:cubicBezTo>
                    <a:pt x="124" y="512"/>
                    <a:pt x="166" y="534"/>
                    <a:pt x="207" y="534"/>
                  </a:cubicBezTo>
                  <a:cubicBezTo>
                    <a:pt x="267" y="534"/>
                    <a:pt x="325" y="488"/>
                    <a:pt x="304" y="415"/>
                  </a:cubicBezTo>
                  <a:cubicBezTo>
                    <a:pt x="268" y="293"/>
                    <a:pt x="235" y="168"/>
                    <a:pt x="185" y="50"/>
                  </a:cubicBezTo>
                  <a:cubicBezTo>
                    <a:pt x="170" y="15"/>
                    <a:pt x="142" y="0"/>
                    <a:pt x="113" y="0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82" name="Google Shape;1982;p44"/>
          <p:cNvGrpSpPr/>
          <p:nvPr/>
        </p:nvGrpSpPr>
        <p:grpSpPr>
          <a:xfrm rot="2421649">
            <a:off x="189775" y="4479927"/>
            <a:ext cx="796699" cy="201962"/>
            <a:chOff x="2507873" y="414342"/>
            <a:chExt cx="969450" cy="245755"/>
          </a:xfrm>
        </p:grpSpPr>
        <p:sp>
          <p:nvSpPr>
            <p:cNvPr id="1983" name="Google Shape;1983;p44"/>
            <p:cNvSpPr/>
            <p:nvPr/>
          </p:nvSpPr>
          <p:spPr>
            <a:xfrm>
              <a:off x="2530038" y="428316"/>
              <a:ext cx="788815" cy="217712"/>
            </a:xfrm>
            <a:custGeom>
              <a:rect b="b" l="l" r="r" t="t"/>
              <a:pathLst>
                <a:path extrusionOk="0" h="6964" w="25232">
                  <a:moveTo>
                    <a:pt x="17974" y="1088"/>
                  </a:moveTo>
                  <a:cubicBezTo>
                    <a:pt x="18993" y="1088"/>
                    <a:pt x="19810" y="1744"/>
                    <a:pt x="19834" y="2614"/>
                  </a:cubicBezTo>
                  <a:cubicBezTo>
                    <a:pt x="19845" y="3057"/>
                    <a:pt x="19647" y="3492"/>
                    <a:pt x="19280" y="3837"/>
                  </a:cubicBezTo>
                  <a:cubicBezTo>
                    <a:pt x="18970" y="4124"/>
                    <a:pt x="18574" y="4320"/>
                    <a:pt x="18142" y="4399"/>
                  </a:cubicBezTo>
                  <a:cubicBezTo>
                    <a:pt x="18056" y="4415"/>
                    <a:pt x="17969" y="4426"/>
                    <a:pt x="17881" y="4434"/>
                  </a:cubicBezTo>
                  <a:lnTo>
                    <a:pt x="5273" y="5381"/>
                  </a:lnTo>
                  <a:cubicBezTo>
                    <a:pt x="5213" y="5386"/>
                    <a:pt x="5153" y="5388"/>
                    <a:pt x="5094" y="5388"/>
                  </a:cubicBezTo>
                  <a:cubicBezTo>
                    <a:pt x="4629" y="5388"/>
                    <a:pt x="4194" y="5252"/>
                    <a:pt x="3851" y="4997"/>
                  </a:cubicBezTo>
                  <a:cubicBezTo>
                    <a:pt x="3465" y="4710"/>
                    <a:pt x="3246" y="4306"/>
                    <a:pt x="3235" y="3862"/>
                  </a:cubicBezTo>
                  <a:cubicBezTo>
                    <a:pt x="3222" y="3419"/>
                    <a:pt x="3419" y="2983"/>
                    <a:pt x="3789" y="2639"/>
                  </a:cubicBezTo>
                  <a:cubicBezTo>
                    <a:pt x="4158" y="2294"/>
                    <a:pt x="4654" y="2083"/>
                    <a:pt x="5185" y="2042"/>
                  </a:cubicBezTo>
                  <a:lnTo>
                    <a:pt x="17793" y="1095"/>
                  </a:lnTo>
                  <a:cubicBezTo>
                    <a:pt x="17854" y="1090"/>
                    <a:pt x="17914" y="1088"/>
                    <a:pt x="17974" y="1088"/>
                  </a:cubicBezTo>
                  <a:close/>
                  <a:moveTo>
                    <a:pt x="21586" y="0"/>
                  </a:moveTo>
                  <a:cubicBezTo>
                    <a:pt x="18401" y="5"/>
                    <a:pt x="15225" y="22"/>
                    <a:pt x="12031" y="212"/>
                  </a:cubicBezTo>
                  <a:cubicBezTo>
                    <a:pt x="8704" y="407"/>
                    <a:pt x="5408" y="873"/>
                    <a:pt x="2088" y="1149"/>
                  </a:cubicBezTo>
                  <a:lnTo>
                    <a:pt x="2081" y="1149"/>
                  </a:lnTo>
                  <a:cubicBezTo>
                    <a:pt x="53" y="3106"/>
                    <a:pt x="1" y="5277"/>
                    <a:pt x="2242" y="6922"/>
                  </a:cubicBezTo>
                  <a:cubicBezTo>
                    <a:pt x="2261" y="6936"/>
                    <a:pt x="2270" y="6950"/>
                    <a:pt x="2282" y="6964"/>
                  </a:cubicBezTo>
                  <a:cubicBezTo>
                    <a:pt x="5464" y="6815"/>
                    <a:pt x="8624" y="6866"/>
                    <a:pt x="11812" y="6608"/>
                  </a:cubicBezTo>
                  <a:cubicBezTo>
                    <a:pt x="14920" y="6358"/>
                    <a:pt x="17978" y="5856"/>
                    <a:pt x="21068" y="5459"/>
                  </a:cubicBezTo>
                  <a:cubicBezTo>
                    <a:pt x="21275" y="5213"/>
                    <a:pt x="21536" y="4991"/>
                    <a:pt x="21739" y="4743"/>
                  </a:cubicBezTo>
                  <a:cubicBezTo>
                    <a:pt x="21989" y="4439"/>
                    <a:pt x="22202" y="4116"/>
                    <a:pt x="22393" y="3785"/>
                  </a:cubicBezTo>
                  <a:cubicBezTo>
                    <a:pt x="22371" y="3724"/>
                    <a:pt x="22417" y="3638"/>
                    <a:pt x="22503" y="3612"/>
                  </a:cubicBezTo>
                  <a:cubicBezTo>
                    <a:pt x="23374" y="3351"/>
                    <a:pt x="24295" y="3154"/>
                    <a:pt x="25231" y="2993"/>
                  </a:cubicBezTo>
                  <a:cubicBezTo>
                    <a:pt x="24913" y="2535"/>
                    <a:pt x="24902" y="1938"/>
                    <a:pt x="25227" y="1457"/>
                  </a:cubicBezTo>
                  <a:cubicBezTo>
                    <a:pt x="24529" y="1428"/>
                    <a:pt x="23835" y="1393"/>
                    <a:pt x="23144" y="1336"/>
                  </a:cubicBezTo>
                  <a:cubicBezTo>
                    <a:pt x="23047" y="1328"/>
                    <a:pt x="23003" y="1248"/>
                    <a:pt x="23021" y="1180"/>
                  </a:cubicBezTo>
                  <a:cubicBezTo>
                    <a:pt x="22895" y="1062"/>
                    <a:pt x="22824" y="907"/>
                    <a:pt x="22714" y="779"/>
                  </a:cubicBezTo>
                  <a:cubicBezTo>
                    <a:pt x="22599" y="644"/>
                    <a:pt x="22465" y="517"/>
                    <a:pt x="22319" y="405"/>
                  </a:cubicBezTo>
                  <a:cubicBezTo>
                    <a:pt x="22099" y="236"/>
                    <a:pt x="21838" y="126"/>
                    <a:pt x="215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4" name="Google Shape;1984;p44"/>
            <p:cNvSpPr/>
            <p:nvPr/>
          </p:nvSpPr>
          <p:spPr>
            <a:xfrm>
              <a:off x="2644580" y="473864"/>
              <a:ext cx="492072" cy="111388"/>
            </a:xfrm>
            <a:custGeom>
              <a:rect b="b" l="l" r="r" t="t"/>
              <a:pathLst>
                <a:path extrusionOk="0" h="3563" w="15740">
                  <a:moveTo>
                    <a:pt x="11022" y="1871"/>
                  </a:moveTo>
                  <a:cubicBezTo>
                    <a:pt x="11082" y="1871"/>
                    <a:pt x="11138" y="1898"/>
                    <a:pt x="11141" y="1956"/>
                  </a:cubicBezTo>
                  <a:cubicBezTo>
                    <a:pt x="11143" y="2027"/>
                    <a:pt x="11143" y="2099"/>
                    <a:pt x="11132" y="2172"/>
                  </a:cubicBezTo>
                  <a:cubicBezTo>
                    <a:pt x="11123" y="2235"/>
                    <a:pt x="11056" y="2270"/>
                    <a:pt x="10994" y="2270"/>
                  </a:cubicBezTo>
                  <a:cubicBezTo>
                    <a:pt x="10941" y="2270"/>
                    <a:pt x="10892" y="2245"/>
                    <a:pt x="10884" y="2191"/>
                  </a:cubicBezTo>
                  <a:cubicBezTo>
                    <a:pt x="10873" y="2119"/>
                    <a:pt x="10873" y="2047"/>
                    <a:pt x="10876" y="1974"/>
                  </a:cubicBezTo>
                  <a:cubicBezTo>
                    <a:pt x="10879" y="1907"/>
                    <a:pt x="10953" y="1871"/>
                    <a:pt x="11022" y="1871"/>
                  </a:cubicBezTo>
                  <a:close/>
                  <a:moveTo>
                    <a:pt x="9253" y="1880"/>
                  </a:moveTo>
                  <a:cubicBezTo>
                    <a:pt x="9327" y="1880"/>
                    <a:pt x="9401" y="1921"/>
                    <a:pt x="9398" y="2000"/>
                  </a:cubicBezTo>
                  <a:cubicBezTo>
                    <a:pt x="9392" y="2115"/>
                    <a:pt x="9394" y="2229"/>
                    <a:pt x="9375" y="2343"/>
                  </a:cubicBezTo>
                  <a:cubicBezTo>
                    <a:pt x="9363" y="2407"/>
                    <a:pt x="9294" y="2443"/>
                    <a:pt x="9230" y="2443"/>
                  </a:cubicBezTo>
                  <a:cubicBezTo>
                    <a:pt x="9176" y="2443"/>
                    <a:pt x="9126" y="2417"/>
                    <a:pt x="9120" y="2360"/>
                  </a:cubicBezTo>
                  <a:cubicBezTo>
                    <a:pt x="9105" y="2239"/>
                    <a:pt x="9114" y="2114"/>
                    <a:pt x="9116" y="1989"/>
                  </a:cubicBezTo>
                  <a:cubicBezTo>
                    <a:pt x="9118" y="1915"/>
                    <a:pt x="9185" y="1880"/>
                    <a:pt x="9253" y="1880"/>
                  </a:cubicBezTo>
                  <a:close/>
                  <a:moveTo>
                    <a:pt x="7576" y="1819"/>
                  </a:moveTo>
                  <a:cubicBezTo>
                    <a:pt x="7648" y="1819"/>
                    <a:pt x="7714" y="1860"/>
                    <a:pt x="7703" y="1942"/>
                  </a:cubicBezTo>
                  <a:cubicBezTo>
                    <a:pt x="7678" y="2113"/>
                    <a:pt x="7669" y="2292"/>
                    <a:pt x="7589" y="2454"/>
                  </a:cubicBezTo>
                  <a:cubicBezTo>
                    <a:pt x="7564" y="2505"/>
                    <a:pt x="7500" y="2532"/>
                    <a:pt x="7442" y="2532"/>
                  </a:cubicBezTo>
                  <a:cubicBezTo>
                    <a:pt x="7383" y="2532"/>
                    <a:pt x="7328" y="2504"/>
                    <a:pt x="7324" y="2444"/>
                  </a:cubicBezTo>
                  <a:cubicBezTo>
                    <a:pt x="7309" y="2270"/>
                    <a:pt x="7367" y="2100"/>
                    <a:pt x="7413" y="1930"/>
                  </a:cubicBezTo>
                  <a:cubicBezTo>
                    <a:pt x="7433" y="1856"/>
                    <a:pt x="7507" y="1819"/>
                    <a:pt x="7576" y="1819"/>
                  </a:cubicBezTo>
                  <a:close/>
                  <a:moveTo>
                    <a:pt x="5404" y="1977"/>
                  </a:moveTo>
                  <a:cubicBezTo>
                    <a:pt x="5477" y="1977"/>
                    <a:pt x="5546" y="2018"/>
                    <a:pt x="5533" y="2098"/>
                  </a:cubicBezTo>
                  <a:cubicBezTo>
                    <a:pt x="5508" y="2246"/>
                    <a:pt x="5486" y="2395"/>
                    <a:pt x="5440" y="2541"/>
                  </a:cubicBezTo>
                  <a:cubicBezTo>
                    <a:pt x="5424" y="2593"/>
                    <a:pt x="5381" y="2614"/>
                    <a:pt x="5336" y="2614"/>
                  </a:cubicBezTo>
                  <a:cubicBezTo>
                    <a:pt x="5270" y="2614"/>
                    <a:pt x="5199" y="2568"/>
                    <a:pt x="5199" y="2504"/>
                  </a:cubicBezTo>
                  <a:cubicBezTo>
                    <a:pt x="5202" y="2364"/>
                    <a:pt x="5230" y="2224"/>
                    <a:pt x="5252" y="2086"/>
                  </a:cubicBezTo>
                  <a:cubicBezTo>
                    <a:pt x="5264" y="2013"/>
                    <a:pt x="5335" y="1977"/>
                    <a:pt x="5404" y="1977"/>
                  </a:cubicBezTo>
                  <a:close/>
                  <a:moveTo>
                    <a:pt x="3947" y="1917"/>
                  </a:moveTo>
                  <a:cubicBezTo>
                    <a:pt x="4026" y="1917"/>
                    <a:pt x="4103" y="1964"/>
                    <a:pt x="4102" y="2052"/>
                  </a:cubicBezTo>
                  <a:cubicBezTo>
                    <a:pt x="4101" y="2276"/>
                    <a:pt x="4079" y="2495"/>
                    <a:pt x="4011" y="2714"/>
                  </a:cubicBezTo>
                  <a:cubicBezTo>
                    <a:pt x="3995" y="2767"/>
                    <a:pt x="3938" y="2792"/>
                    <a:pt x="3882" y="2792"/>
                  </a:cubicBezTo>
                  <a:cubicBezTo>
                    <a:pt x="3819" y="2792"/>
                    <a:pt x="3756" y="2761"/>
                    <a:pt x="3749" y="2704"/>
                  </a:cubicBezTo>
                  <a:cubicBezTo>
                    <a:pt x="3723" y="2483"/>
                    <a:pt x="3747" y="2261"/>
                    <a:pt x="3789" y="2040"/>
                  </a:cubicBezTo>
                  <a:cubicBezTo>
                    <a:pt x="3804" y="1956"/>
                    <a:pt x="3876" y="1917"/>
                    <a:pt x="3947" y="1917"/>
                  </a:cubicBezTo>
                  <a:close/>
                  <a:moveTo>
                    <a:pt x="2565" y="2068"/>
                  </a:moveTo>
                  <a:cubicBezTo>
                    <a:pt x="2636" y="2068"/>
                    <a:pt x="2705" y="2109"/>
                    <a:pt x="2697" y="2186"/>
                  </a:cubicBezTo>
                  <a:cubicBezTo>
                    <a:pt x="2682" y="2354"/>
                    <a:pt x="2676" y="2526"/>
                    <a:pt x="2634" y="2692"/>
                  </a:cubicBezTo>
                  <a:cubicBezTo>
                    <a:pt x="2618" y="2755"/>
                    <a:pt x="2541" y="2794"/>
                    <a:pt x="2475" y="2794"/>
                  </a:cubicBezTo>
                  <a:cubicBezTo>
                    <a:pt x="2422" y="2794"/>
                    <a:pt x="2377" y="2769"/>
                    <a:pt x="2375" y="2711"/>
                  </a:cubicBezTo>
                  <a:cubicBezTo>
                    <a:pt x="2369" y="2532"/>
                    <a:pt x="2401" y="2353"/>
                    <a:pt x="2424" y="2175"/>
                  </a:cubicBezTo>
                  <a:cubicBezTo>
                    <a:pt x="2432" y="2103"/>
                    <a:pt x="2499" y="2068"/>
                    <a:pt x="2565" y="2068"/>
                  </a:cubicBezTo>
                  <a:close/>
                  <a:moveTo>
                    <a:pt x="14280" y="1"/>
                  </a:moveTo>
                  <a:cubicBezTo>
                    <a:pt x="14234" y="1"/>
                    <a:pt x="14187" y="3"/>
                    <a:pt x="14139" y="6"/>
                  </a:cubicBezTo>
                  <a:lnTo>
                    <a:pt x="1531" y="954"/>
                  </a:lnTo>
                  <a:cubicBezTo>
                    <a:pt x="1464" y="959"/>
                    <a:pt x="1396" y="968"/>
                    <a:pt x="1329" y="980"/>
                  </a:cubicBezTo>
                  <a:cubicBezTo>
                    <a:pt x="993" y="1042"/>
                    <a:pt x="685" y="1194"/>
                    <a:pt x="443" y="1418"/>
                  </a:cubicBezTo>
                  <a:cubicBezTo>
                    <a:pt x="155" y="1688"/>
                    <a:pt x="1" y="2026"/>
                    <a:pt x="10" y="2373"/>
                  </a:cubicBezTo>
                  <a:cubicBezTo>
                    <a:pt x="19" y="2718"/>
                    <a:pt x="190" y="3032"/>
                    <a:pt x="491" y="3258"/>
                  </a:cubicBezTo>
                  <a:cubicBezTo>
                    <a:pt x="758" y="3456"/>
                    <a:pt x="1097" y="3562"/>
                    <a:pt x="1460" y="3562"/>
                  </a:cubicBezTo>
                  <a:cubicBezTo>
                    <a:pt x="1506" y="3562"/>
                    <a:pt x="1554" y="3560"/>
                    <a:pt x="1601" y="3557"/>
                  </a:cubicBezTo>
                  <a:lnTo>
                    <a:pt x="14208" y="2609"/>
                  </a:lnTo>
                  <a:cubicBezTo>
                    <a:pt x="14622" y="2578"/>
                    <a:pt x="15009" y="2412"/>
                    <a:pt x="15297" y="2145"/>
                  </a:cubicBezTo>
                  <a:cubicBezTo>
                    <a:pt x="15587" y="1876"/>
                    <a:pt x="15740" y="1537"/>
                    <a:pt x="15731" y="1191"/>
                  </a:cubicBezTo>
                  <a:cubicBezTo>
                    <a:pt x="15713" y="513"/>
                    <a:pt x="15075" y="1"/>
                    <a:pt x="1428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5" name="Google Shape;1985;p44"/>
            <p:cNvSpPr/>
            <p:nvPr/>
          </p:nvSpPr>
          <p:spPr>
            <a:xfrm>
              <a:off x="3317015" y="474333"/>
              <a:ext cx="141838" cy="46081"/>
            </a:xfrm>
            <a:custGeom>
              <a:rect b="b" l="l" r="r" t="t"/>
              <a:pathLst>
                <a:path extrusionOk="0" h="1474" w="4537">
                  <a:moveTo>
                    <a:pt x="421" y="1"/>
                  </a:moveTo>
                  <a:cubicBezTo>
                    <a:pt x="61" y="475"/>
                    <a:pt x="1" y="990"/>
                    <a:pt x="346" y="1474"/>
                  </a:cubicBezTo>
                  <a:cubicBezTo>
                    <a:pt x="1702" y="1251"/>
                    <a:pt x="3083" y="1098"/>
                    <a:pt x="4384" y="924"/>
                  </a:cubicBezTo>
                  <a:cubicBezTo>
                    <a:pt x="4442" y="800"/>
                    <a:pt x="4516" y="683"/>
                    <a:pt x="4526" y="543"/>
                  </a:cubicBezTo>
                  <a:cubicBezTo>
                    <a:pt x="4536" y="413"/>
                    <a:pt x="4495" y="299"/>
                    <a:pt x="4453" y="185"/>
                  </a:cubicBezTo>
                  <a:cubicBezTo>
                    <a:pt x="3115" y="80"/>
                    <a:pt x="1765" y="52"/>
                    <a:pt x="42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6" name="Google Shape;1986;p44"/>
            <p:cNvSpPr/>
            <p:nvPr/>
          </p:nvSpPr>
          <p:spPr>
            <a:xfrm>
              <a:off x="2644518" y="505938"/>
              <a:ext cx="491603" cy="79282"/>
            </a:xfrm>
            <a:custGeom>
              <a:rect b="b" l="l" r="r" t="t"/>
              <a:pathLst>
                <a:path extrusionOk="0" h="2536" w="15725">
                  <a:moveTo>
                    <a:pt x="11024" y="846"/>
                  </a:moveTo>
                  <a:cubicBezTo>
                    <a:pt x="11084" y="846"/>
                    <a:pt x="11140" y="873"/>
                    <a:pt x="11143" y="931"/>
                  </a:cubicBezTo>
                  <a:cubicBezTo>
                    <a:pt x="11144" y="1001"/>
                    <a:pt x="11145" y="1073"/>
                    <a:pt x="11133" y="1146"/>
                  </a:cubicBezTo>
                  <a:cubicBezTo>
                    <a:pt x="11124" y="1209"/>
                    <a:pt x="11057" y="1244"/>
                    <a:pt x="10995" y="1244"/>
                  </a:cubicBezTo>
                  <a:cubicBezTo>
                    <a:pt x="10942" y="1244"/>
                    <a:pt x="10893" y="1219"/>
                    <a:pt x="10884" y="1165"/>
                  </a:cubicBezTo>
                  <a:cubicBezTo>
                    <a:pt x="10874" y="1093"/>
                    <a:pt x="10874" y="1021"/>
                    <a:pt x="10878" y="949"/>
                  </a:cubicBezTo>
                  <a:cubicBezTo>
                    <a:pt x="10881" y="882"/>
                    <a:pt x="10955" y="846"/>
                    <a:pt x="11024" y="846"/>
                  </a:cubicBezTo>
                  <a:close/>
                  <a:moveTo>
                    <a:pt x="1139" y="1"/>
                  </a:moveTo>
                  <a:lnTo>
                    <a:pt x="1139" y="1"/>
                  </a:lnTo>
                  <a:cubicBezTo>
                    <a:pt x="877" y="79"/>
                    <a:pt x="638" y="210"/>
                    <a:pt x="443" y="391"/>
                  </a:cubicBezTo>
                  <a:cubicBezTo>
                    <a:pt x="154" y="661"/>
                    <a:pt x="1" y="999"/>
                    <a:pt x="9" y="1345"/>
                  </a:cubicBezTo>
                  <a:cubicBezTo>
                    <a:pt x="18" y="1691"/>
                    <a:pt x="189" y="2005"/>
                    <a:pt x="491" y="2230"/>
                  </a:cubicBezTo>
                  <a:cubicBezTo>
                    <a:pt x="758" y="2430"/>
                    <a:pt x="1096" y="2535"/>
                    <a:pt x="1458" y="2535"/>
                  </a:cubicBezTo>
                  <a:cubicBezTo>
                    <a:pt x="1505" y="2535"/>
                    <a:pt x="1552" y="2533"/>
                    <a:pt x="1600" y="2530"/>
                  </a:cubicBezTo>
                  <a:lnTo>
                    <a:pt x="14208" y="1582"/>
                  </a:lnTo>
                  <a:cubicBezTo>
                    <a:pt x="14621" y="1551"/>
                    <a:pt x="15008" y="1385"/>
                    <a:pt x="15297" y="1118"/>
                  </a:cubicBezTo>
                  <a:cubicBezTo>
                    <a:pt x="15548" y="883"/>
                    <a:pt x="15697" y="597"/>
                    <a:pt x="15725" y="298"/>
                  </a:cubicBezTo>
                  <a:lnTo>
                    <a:pt x="15725" y="298"/>
                  </a:lnTo>
                  <a:cubicBezTo>
                    <a:pt x="14607" y="422"/>
                    <a:pt x="13486" y="526"/>
                    <a:pt x="12366" y="650"/>
                  </a:cubicBezTo>
                  <a:cubicBezTo>
                    <a:pt x="11377" y="760"/>
                    <a:pt x="10388" y="886"/>
                    <a:pt x="9399" y="1009"/>
                  </a:cubicBezTo>
                  <a:cubicBezTo>
                    <a:pt x="9394" y="1113"/>
                    <a:pt x="9394" y="1215"/>
                    <a:pt x="9375" y="1318"/>
                  </a:cubicBezTo>
                  <a:cubicBezTo>
                    <a:pt x="9363" y="1382"/>
                    <a:pt x="9293" y="1418"/>
                    <a:pt x="9230" y="1418"/>
                  </a:cubicBezTo>
                  <a:cubicBezTo>
                    <a:pt x="9176" y="1418"/>
                    <a:pt x="9126" y="1393"/>
                    <a:pt x="9120" y="1336"/>
                  </a:cubicBezTo>
                  <a:cubicBezTo>
                    <a:pt x="9108" y="1240"/>
                    <a:pt x="9112" y="1142"/>
                    <a:pt x="9116" y="1045"/>
                  </a:cubicBezTo>
                  <a:lnTo>
                    <a:pt x="9116" y="1045"/>
                  </a:lnTo>
                  <a:cubicBezTo>
                    <a:pt x="8630" y="1104"/>
                    <a:pt x="8144" y="1163"/>
                    <a:pt x="7657" y="1219"/>
                  </a:cubicBezTo>
                  <a:cubicBezTo>
                    <a:pt x="7643" y="1291"/>
                    <a:pt x="7623" y="1360"/>
                    <a:pt x="7589" y="1428"/>
                  </a:cubicBezTo>
                  <a:cubicBezTo>
                    <a:pt x="7564" y="1479"/>
                    <a:pt x="7501" y="1506"/>
                    <a:pt x="7442" y="1506"/>
                  </a:cubicBezTo>
                  <a:cubicBezTo>
                    <a:pt x="7383" y="1506"/>
                    <a:pt x="7328" y="1478"/>
                    <a:pt x="7323" y="1418"/>
                  </a:cubicBezTo>
                  <a:cubicBezTo>
                    <a:pt x="7320" y="1362"/>
                    <a:pt x="7326" y="1307"/>
                    <a:pt x="7332" y="1253"/>
                  </a:cubicBezTo>
                  <a:lnTo>
                    <a:pt x="7332" y="1253"/>
                  </a:lnTo>
                  <a:cubicBezTo>
                    <a:pt x="6991" y="1291"/>
                    <a:pt x="6651" y="1329"/>
                    <a:pt x="6310" y="1362"/>
                  </a:cubicBezTo>
                  <a:cubicBezTo>
                    <a:pt x="6028" y="1390"/>
                    <a:pt x="5744" y="1412"/>
                    <a:pt x="5462" y="1435"/>
                  </a:cubicBezTo>
                  <a:cubicBezTo>
                    <a:pt x="5453" y="1462"/>
                    <a:pt x="5450" y="1488"/>
                    <a:pt x="5442" y="1515"/>
                  </a:cubicBezTo>
                  <a:cubicBezTo>
                    <a:pt x="5426" y="1567"/>
                    <a:pt x="5383" y="1588"/>
                    <a:pt x="5338" y="1588"/>
                  </a:cubicBezTo>
                  <a:cubicBezTo>
                    <a:pt x="5272" y="1588"/>
                    <a:pt x="5201" y="1542"/>
                    <a:pt x="5201" y="1478"/>
                  </a:cubicBezTo>
                  <a:cubicBezTo>
                    <a:pt x="5201" y="1469"/>
                    <a:pt x="5204" y="1461"/>
                    <a:pt x="5204" y="1452"/>
                  </a:cubicBezTo>
                  <a:lnTo>
                    <a:pt x="5204" y="1452"/>
                  </a:lnTo>
                  <a:cubicBezTo>
                    <a:pt x="4822" y="1478"/>
                    <a:pt x="4441" y="1495"/>
                    <a:pt x="4059" y="1501"/>
                  </a:cubicBezTo>
                  <a:cubicBezTo>
                    <a:pt x="4048" y="1563"/>
                    <a:pt x="4032" y="1625"/>
                    <a:pt x="4012" y="1687"/>
                  </a:cubicBezTo>
                  <a:cubicBezTo>
                    <a:pt x="3996" y="1740"/>
                    <a:pt x="3940" y="1765"/>
                    <a:pt x="3884" y="1765"/>
                  </a:cubicBezTo>
                  <a:cubicBezTo>
                    <a:pt x="3821" y="1765"/>
                    <a:pt x="3758" y="1734"/>
                    <a:pt x="3751" y="1677"/>
                  </a:cubicBezTo>
                  <a:cubicBezTo>
                    <a:pt x="3744" y="1619"/>
                    <a:pt x="3741" y="1560"/>
                    <a:pt x="3741" y="1501"/>
                  </a:cubicBezTo>
                  <a:cubicBezTo>
                    <a:pt x="3665" y="1501"/>
                    <a:pt x="3589" y="1503"/>
                    <a:pt x="3513" y="1503"/>
                  </a:cubicBezTo>
                  <a:cubicBezTo>
                    <a:pt x="3500" y="1503"/>
                    <a:pt x="3488" y="1503"/>
                    <a:pt x="3475" y="1503"/>
                  </a:cubicBezTo>
                  <a:cubicBezTo>
                    <a:pt x="3447" y="1503"/>
                    <a:pt x="3419" y="1502"/>
                    <a:pt x="3390" y="1502"/>
                  </a:cubicBezTo>
                  <a:cubicBezTo>
                    <a:pt x="3168" y="1502"/>
                    <a:pt x="2916" y="1515"/>
                    <a:pt x="2664" y="1519"/>
                  </a:cubicBezTo>
                  <a:cubicBezTo>
                    <a:pt x="2657" y="1568"/>
                    <a:pt x="2648" y="1618"/>
                    <a:pt x="2636" y="1665"/>
                  </a:cubicBezTo>
                  <a:cubicBezTo>
                    <a:pt x="2620" y="1727"/>
                    <a:pt x="2543" y="1767"/>
                    <a:pt x="2477" y="1767"/>
                  </a:cubicBezTo>
                  <a:cubicBezTo>
                    <a:pt x="2424" y="1767"/>
                    <a:pt x="2379" y="1742"/>
                    <a:pt x="2377" y="1683"/>
                  </a:cubicBezTo>
                  <a:cubicBezTo>
                    <a:pt x="2376" y="1628"/>
                    <a:pt x="2378" y="1572"/>
                    <a:pt x="2382" y="1514"/>
                  </a:cubicBezTo>
                  <a:cubicBezTo>
                    <a:pt x="2055" y="1504"/>
                    <a:pt x="1741" y="1462"/>
                    <a:pt x="1498" y="1332"/>
                  </a:cubicBezTo>
                  <a:cubicBezTo>
                    <a:pt x="908" y="1015"/>
                    <a:pt x="825" y="443"/>
                    <a:pt x="113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7" name="Google Shape;1987;p44"/>
            <p:cNvSpPr/>
            <p:nvPr/>
          </p:nvSpPr>
          <p:spPr>
            <a:xfrm>
              <a:off x="3317015" y="474364"/>
              <a:ext cx="140275" cy="46050"/>
            </a:xfrm>
            <a:custGeom>
              <a:rect b="b" l="l" r="r" t="t"/>
              <a:pathLst>
                <a:path extrusionOk="0" h="1473" w="4487">
                  <a:moveTo>
                    <a:pt x="421" y="1"/>
                  </a:moveTo>
                  <a:cubicBezTo>
                    <a:pt x="61" y="474"/>
                    <a:pt x="1" y="989"/>
                    <a:pt x="346" y="1473"/>
                  </a:cubicBezTo>
                  <a:cubicBezTo>
                    <a:pt x="1702" y="1250"/>
                    <a:pt x="3083" y="1097"/>
                    <a:pt x="4384" y="923"/>
                  </a:cubicBezTo>
                  <a:cubicBezTo>
                    <a:pt x="4419" y="850"/>
                    <a:pt x="4457" y="777"/>
                    <a:pt x="4486" y="703"/>
                  </a:cubicBezTo>
                  <a:lnTo>
                    <a:pt x="4486" y="703"/>
                  </a:lnTo>
                  <a:cubicBezTo>
                    <a:pt x="4075" y="759"/>
                    <a:pt x="3664" y="811"/>
                    <a:pt x="3253" y="869"/>
                  </a:cubicBezTo>
                  <a:cubicBezTo>
                    <a:pt x="2764" y="937"/>
                    <a:pt x="2247" y="1032"/>
                    <a:pt x="1751" y="1032"/>
                  </a:cubicBezTo>
                  <a:cubicBezTo>
                    <a:pt x="1680" y="1032"/>
                    <a:pt x="1608" y="1030"/>
                    <a:pt x="1538" y="1026"/>
                  </a:cubicBezTo>
                  <a:cubicBezTo>
                    <a:pt x="1188" y="1005"/>
                    <a:pt x="744" y="928"/>
                    <a:pt x="710" y="573"/>
                  </a:cubicBezTo>
                  <a:cubicBezTo>
                    <a:pt x="692" y="370"/>
                    <a:pt x="739" y="167"/>
                    <a:pt x="884" y="16"/>
                  </a:cubicBezTo>
                  <a:cubicBezTo>
                    <a:pt x="729" y="11"/>
                    <a:pt x="575" y="6"/>
                    <a:pt x="42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8" name="Google Shape;1988;p44"/>
            <p:cNvSpPr/>
            <p:nvPr/>
          </p:nvSpPr>
          <p:spPr>
            <a:xfrm>
              <a:off x="2731393" y="569024"/>
              <a:ext cx="330038" cy="25479"/>
            </a:xfrm>
            <a:custGeom>
              <a:rect b="b" l="l" r="r" t="t"/>
              <a:pathLst>
                <a:path extrusionOk="0" h="815" w="10557">
                  <a:moveTo>
                    <a:pt x="10556" y="0"/>
                  </a:moveTo>
                  <a:lnTo>
                    <a:pt x="1" y="793"/>
                  </a:lnTo>
                  <a:cubicBezTo>
                    <a:pt x="292" y="808"/>
                    <a:pt x="585" y="815"/>
                    <a:pt x="878" y="815"/>
                  </a:cubicBezTo>
                  <a:cubicBezTo>
                    <a:pt x="2106" y="815"/>
                    <a:pt x="3350" y="698"/>
                    <a:pt x="4575" y="614"/>
                  </a:cubicBezTo>
                  <a:cubicBezTo>
                    <a:pt x="6574" y="476"/>
                    <a:pt x="8566" y="250"/>
                    <a:pt x="10556" y="0"/>
                  </a:cubicBezTo>
                  <a:close/>
                </a:path>
              </a:pathLst>
            </a:custGeom>
            <a:solidFill>
              <a:srgbClr val="F4EA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9" name="Google Shape;1989;p44"/>
            <p:cNvSpPr/>
            <p:nvPr/>
          </p:nvSpPr>
          <p:spPr>
            <a:xfrm>
              <a:off x="2531726" y="469612"/>
              <a:ext cx="694027" cy="176446"/>
            </a:xfrm>
            <a:custGeom>
              <a:rect b="b" l="l" r="r" t="t"/>
              <a:pathLst>
                <a:path extrusionOk="0" h="5644" w="22200">
                  <a:moveTo>
                    <a:pt x="1858" y="1"/>
                  </a:moveTo>
                  <a:cubicBezTo>
                    <a:pt x="1" y="1912"/>
                    <a:pt x="13" y="4006"/>
                    <a:pt x="2190" y="5603"/>
                  </a:cubicBezTo>
                  <a:cubicBezTo>
                    <a:pt x="2207" y="5615"/>
                    <a:pt x="2218" y="5629"/>
                    <a:pt x="2228" y="5644"/>
                  </a:cubicBezTo>
                  <a:cubicBezTo>
                    <a:pt x="5410" y="5495"/>
                    <a:pt x="8570" y="5546"/>
                    <a:pt x="11758" y="5289"/>
                  </a:cubicBezTo>
                  <a:cubicBezTo>
                    <a:pt x="14866" y="5038"/>
                    <a:pt x="17924" y="4536"/>
                    <a:pt x="21014" y="4139"/>
                  </a:cubicBezTo>
                  <a:cubicBezTo>
                    <a:pt x="21221" y="3894"/>
                    <a:pt x="21482" y="3671"/>
                    <a:pt x="21685" y="3423"/>
                  </a:cubicBezTo>
                  <a:cubicBezTo>
                    <a:pt x="21878" y="3189"/>
                    <a:pt x="22044" y="2942"/>
                    <a:pt x="22199" y="2691"/>
                  </a:cubicBezTo>
                  <a:lnTo>
                    <a:pt x="22199" y="2691"/>
                  </a:lnTo>
                  <a:cubicBezTo>
                    <a:pt x="20914" y="2864"/>
                    <a:pt x="19630" y="3032"/>
                    <a:pt x="18345" y="3198"/>
                  </a:cubicBezTo>
                  <a:cubicBezTo>
                    <a:pt x="15449" y="3574"/>
                    <a:pt x="12563" y="3870"/>
                    <a:pt x="9657" y="4084"/>
                  </a:cubicBezTo>
                  <a:cubicBezTo>
                    <a:pt x="8850" y="4144"/>
                    <a:pt x="8016" y="4199"/>
                    <a:pt x="7188" y="4199"/>
                  </a:cubicBezTo>
                  <a:cubicBezTo>
                    <a:pt x="6514" y="4199"/>
                    <a:pt x="5845" y="4163"/>
                    <a:pt x="5199" y="4061"/>
                  </a:cubicBezTo>
                  <a:cubicBezTo>
                    <a:pt x="5145" y="4065"/>
                    <a:pt x="5092" y="4067"/>
                    <a:pt x="5040" y="4067"/>
                  </a:cubicBezTo>
                  <a:cubicBezTo>
                    <a:pt x="4626" y="4067"/>
                    <a:pt x="4236" y="3958"/>
                    <a:pt x="3915" y="3755"/>
                  </a:cubicBezTo>
                  <a:cubicBezTo>
                    <a:pt x="3837" y="3729"/>
                    <a:pt x="3757" y="3703"/>
                    <a:pt x="3678" y="3675"/>
                  </a:cubicBezTo>
                  <a:cubicBezTo>
                    <a:pt x="2844" y="3361"/>
                    <a:pt x="2078" y="2792"/>
                    <a:pt x="1844" y="2022"/>
                  </a:cubicBezTo>
                  <a:cubicBezTo>
                    <a:pt x="1642" y="1360"/>
                    <a:pt x="1720" y="679"/>
                    <a:pt x="1858" y="1"/>
                  </a:cubicBezTo>
                  <a:close/>
                </a:path>
              </a:pathLst>
            </a:custGeom>
            <a:solidFill>
              <a:srgbClr val="000000">
                <a:alpha val="161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0" name="Google Shape;1990;p44"/>
            <p:cNvSpPr/>
            <p:nvPr/>
          </p:nvSpPr>
          <p:spPr>
            <a:xfrm>
              <a:off x="2507873" y="414342"/>
              <a:ext cx="969450" cy="245755"/>
            </a:xfrm>
            <a:custGeom>
              <a:rect b="b" l="l" r="r" t="t"/>
              <a:pathLst>
                <a:path extrusionOk="0" h="7861" w="31010">
                  <a:moveTo>
                    <a:pt x="26305" y="1922"/>
                  </a:moveTo>
                  <a:cubicBezTo>
                    <a:pt x="27649" y="1972"/>
                    <a:pt x="29000" y="2002"/>
                    <a:pt x="30338" y="2107"/>
                  </a:cubicBezTo>
                  <a:cubicBezTo>
                    <a:pt x="30378" y="2220"/>
                    <a:pt x="30419" y="2332"/>
                    <a:pt x="30411" y="2463"/>
                  </a:cubicBezTo>
                  <a:cubicBezTo>
                    <a:pt x="30401" y="2602"/>
                    <a:pt x="30326" y="2721"/>
                    <a:pt x="30268" y="2845"/>
                  </a:cubicBezTo>
                  <a:cubicBezTo>
                    <a:pt x="28967" y="3018"/>
                    <a:pt x="27586" y="3171"/>
                    <a:pt x="26231" y="3394"/>
                  </a:cubicBezTo>
                  <a:cubicBezTo>
                    <a:pt x="25885" y="2910"/>
                    <a:pt x="25945" y="2395"/>
                    <a:pt x="26305" y="1922"/>
                  </a:cubicBezTo>
                  <a:close/>
                  <a:moveTo>
                    <a:pt x="22296" y="451"/>
                  </a:moveTo>
                  <a:cubicBezTo>
                    <a:pt x="22548" y="576"/>
                    <a:pt x="22810" y="687"/>
                    <a:pt x="23030" y="856"/>
                  </a:cubicBezTo>
                  <a:cubicBezTo>
                    <a:pt x="23176" y="968"/>
                    <a:pt x="23310" y="1094"/>
                    <a:pt x="23425" y="1229"/>
                  </a:cubicBezTo>
                  <a:cubicBezTo>
                    <a:pt x="23535" y="1358"/>
                    <a:pt x="23605" y="1513"/>
                    <a:pt x="23732" y="1630"/>
                  </a:cubicBezTo>
                  <a:cubicBezTo>
                    <a:pt x="23712" y="1698"/>
                    <a:pt x="23758" y="1779"/>
                    <a:pt x="23854" y="1786"/>
                  </a:cubicBezTo>
                  <a:cubicBezTo>
                    <a:pt x="24545" y="1844"/>
                    <a:pt x="25239" y="1880"/>
                    <a:pt x="25937" y="1908"/>
                  </a:cubicBezTo>
                  <a:cubicBezTo>
                    <a:pt x="25612" y="2389"/>
                    <a:pt x="25623" y="2986"/>
                    <a:pt x="25941" y="3444"/>
                  </a:cubicBezTo>
                  <a:cubicBezTo>
                    <a:pt x="25004" y="3603"/>
                    <a:pt x="24083" y="3799"/>
                    <a:pt x="23212" y="4061"/>
                  </a:cubicBezTo>
                  <a:cubicBezTo>
                    <a:pt x="23126" y="4087"/>
                    <a:pt x="23080" y="4174"/>
                    <a:pt x="23102" y="4235"/>
                  </a:cubicBezTo>
                  <a:cubicBezTo>
                    <a:pt x="22911" y="4565"/>
                    <a:pt x="22698" y="4888"/>
                    <a:pt x="22448" y="5193"/>
                  </a:cubicBezTo>
                  <a:cubicBezTo>
                    <a:pt x="22245" y="5440"/>
                    <a:pt x="21984" y="5663"/>
                    <a:pt x="21777" y="5908"/>
                  </a:cubicBezTo>
                  <a:cubicBezTo>
                    <a:pt x="18687" y="6305"/>
                    <a:pt x="15629" y="6806"/>
                    <a:pt x="12521" y="7058"/>
                  </a:cubicBezTo>
                  <a:cubicBezTo>
                    <a:pt x="9333" y="7314"/>
                    <a:pt x="6173" y="7263"/>
                    <a:pt x="2991" y="7413"/>
                  </a:cubicBezTo>
                  <a:cubicBezTo>
                    <a:pt x="2979" y="7398"/>
                    <a:pt x="2970" y="7385"/>
                    <a:pt x="2953" y="7372"/>
                  </a:cubicBezTo>
                  <a:cubicBezTo>
                    <a:pt x="713" y="5729"/>
                    <a:pt x="764" y="3556"/>
                    <a:pt x="2791" y="1599"/>
                  </a:cubicBezTo>
                  <a:lnTo>
                    <a:pt x="2791" y="1599"/>
                  </a:lnTo>
                  <a:cubicBezTo>
                    <a:pt x="2793" y="1599"/>
                    <a:pt x="2794" y="1600"/>
                    <a:pt x="2796" y="1600"/>
                  </a:cubicBezTo>
                  <a:cubicBezTo>
                    <a:pt x="2797" y="1600"/>
                    <a:pt x="2798" y="1600"/>
                    <a:pt x="2799" y="1599"/>
                  </a:cubicBezTo>
                  <a:cubicBezTo>
                    <a:pt x="6118" y="1322"/>
                    <a:pt x="9416" y="859"/>
                    <a:pt x="12742" y="662"/>
                  </a:cubicBezTo>
                  <a:cubicBezTo>
                    <a:pt x="15935" y="473"/>
                    <a:pt x="19110" y="457"/>
                    <a:pt x="22296" y="451"/>
                  </a:cubicBezTo>
                  <a:close/>
                  <a:moveTo>
                    <a:pt x="19441" y="1"/>
                  </a:moveTo>
                  <a:cubicBezTo>
                    <a:pt x="17090" y="1"/>
                    <a:pt x="14727" y="99"/>
                    <a:pt x="12377" y="247"/>
                  </a:cubicBezTo>
                  <a:cubicBezTo>
                    <a:pt x="9187" y="447"/>
                    <a:pt x="5908" y="667"/>
                    <a:pt x="2758" y="1291"/>
                  </a:cubicBezTo>
                  <a:cubicBezTo>
                    <a:pt x="2744" y="1289"/>
                    <a:pt x="2729" y="1288"/>
                    <a:pt x="2715" y="1288"/>
                  </a:cubicBezTo>
                  <a:cubicBezTo>
                    <a:pt x="2674" y="1288"/>
                    <a:pt x="2632" y="1296"/>
                    <a:pt x="2596" y="1317"/>
                  </a:cubicBezTo>
                  <a:cubicBezTo>
                    <a:pt x="1" y="2846"/>
                    <a:pt x="125" y="6449"/>
                    <a:pt x="2669" y="7671"/>
                  </a:cubicBezTo>
                  <a:cubicBezTo>
                    <a:pt x="2692" y="7715"/>
                    <a:pt x="2742" y="7751"/>
                    <a:pt x="2824" y="7758"/>
                  </a:cubicBezTo>
                  <a:cubicBezTo>
                    <a:pt x="3742" y="7830"/>
                    <a:pt x="4674" y="7860"/>
                    <a:pt x="5612" y="7860"/>
                  </a:cubicBezTo>
                  <a:cubicBezTo>
                    <a:pt x="7799" y="7860"/>
                    <a:pt x="10023" y="7698"/>
                    <a:pt x="12182" y="7534"/>
                  </a:cubicBezTo>
                  <a:cubicBezTo>
                    <a:pt x="15392" y="7291"/>
                    <a:pt x="18705" y="6984"/>
                    <a:pt x="21865" y="6302"/>
                  </a:cubicBezTo>
                  <a:cubicBezTo>
                    <a:pt x="21951" y="6283"/>
                    <a:pt x="22004" y="6241"/>
                    <a:pt x="22035" y="6191"/>
                  </a:cubicBezTo>
                  <a:cubicBezTo>
                    <a:pt x="22374" y="6003"/>
                    <a:pt x="22647" y="5699"/>
                    <a:pt x="22872" y="5428"/>
                  </a:cubicBezTo>
                  <a:cubicBezTo>
                    <a:pt x="23165" y="5074"/>
                    <a:pt x="23385" y="4691"/>
                    <a:pt x="23530" y="4284"/>
                  </a:cubicBezTo>
                  <a:cubicBezTo>
                    <a:pt x="25768" y="4179"/>
                    <a:pt x="28169" y="3634"/>
                    <a:pt x="30361" y="3214"/>
                  </a:cubicBezTo>
                  <a:cubicBezTo>
                    <a:pt x="30424" y="3202"/>
                    <a:pt x="30465" y="3175"/>
                    <a:pt x="30496" y="3143"/>
                  </a:cubicBezTo>
                  <a:cubicBezTo>
                    <a:pt x="30947" y="2968"/>
                    <a:pt x="31010" y="2304"/>
                    <a:pt x="30742" y="1957"/>
                  </a:cubicBezTo>
                  <a:cubicBezTo>
                    <a:pt x="30757" y="1862"/>
                    <a:pt x="30700" y="1758"/>
                    <a:pt x="30558" y="1739"/>
                  </a:cubicBezTo>
                  <a:cubicBezTo>
                    <a:pt x="29147" y="1557"/>
                    <a:pt x="27620" y="1402"/>
                    <a:pt x="26114" y="1402"/>
                  </a:cubicBezTo>
                  <a:cubicBezTo>
                    <a:pt x="25419" y="1402"/>
                    <a:pt x="24729" y="1435"/>
                    <a:pt x="24058" y="1513"/>
                  </a:cubicBezTo>
                  <a:cubicBezTo>
                    <a:pt x="24055" y="1139"/>
                    <a:pt x="23672" y="757"/>
                    <a:pt x="23374" y="532"/>
                  </a:cubicBezTo>
                  <a:cubicBezTo>
                    <a:pt x="23136" y="354"/>
                    <a:pt x="22855" y="197"/>
                    <a:pt x="22543" y="126"/>
                  </a:cubicBezTo>
                  <a:cubicBezTo>
                    <a:pt x="22510" y="87"/>
                    <a:pt x="22457" y="58"/>
                    <a:pt x="22380" y="56"/>
                  </a:cubicBezTo>
                  <a:cubicBezTo>
                    <a:pt x="21404" y="18"/>
                    <a:pt x="20424" y="1"/>
                    <a:pt x="194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1" name="Google Shape;1991;p44"/>
            <p:cNvSpPr/>
            <p:nvPr/>
          </p:nvSpPr>
          <p:spPr>
            <a:xfrm>
              <a:off x="2630763" y="462359"/>
              <a:ext cx="519708" cy="134460"/>
            </a:xfrm>
            <a:custGeom>
              <a:rect b="b" l="l" r="r" t="t"/>
              <a:pathLst>
                <a:path extrusionOk="0" h="4301" w="16624">
                  <a:moveTo>
                    <a:pt x="14721" y="369"/>
                  </a:moveTo>
                  <a:cubicBezTo>
                    <a:pt x="15516" y="369"/>
                    <a:pt x="16153" y="881"/>
                    <a:pt x="16172" y="1559"/>
                  </a:cubicBezTo>
                  <a:cubicBezTo>
                    <a:pt x="16181" y="1905"/>
                    <a:pt x="16027" y="2244"/>
                    <a:pt x="15738" y="2513"/>
                  </a:cubicBezTo>
                  <a:cubicBezTo>
                    <a:pt x="15450" y="2780"/>
                    <a:pt x="15063" y="2946"/>
                    <a:pt x="14649" y="2977"/>
                  </a:cubicBezTo>
                  <a:lnTo>
                    <a:pt x="2041" y="3925"/>
                  </a:lnTo>
                  <a:cubicBezTo>
                    <a:pt x="1993" y="3928"/>
                    <a:pt x="1946" y="3930"/>
                    <a:pt x="1899" y="3930"/>
                  </a:cubicBezTo>
                  <a:cubicBezTo>
                    <a:pt x="1538" y="3930"/>
                    <a:pt x="1199" y="3825"/>
                    <a:pt x="932" y="3626"/>
                  </a:cubicBezTo>
                  <a:cubicBezTo>
                    <a:pt x="630" y="3400"/>
                    <a:pt x="460" y="3086"/>
                    <a:pt x="451" y="2741"/>
                  </a:cubicBezTo>
                  <a:cubicBezTo>
                    <a:pt x="442" y="2394"/>
                    <a:pt x="596" y="2056"/>
                    <a:pt x="884" y="1786"/>
                  </a:cubicBezTo>
                  <a:cubicBezTo>
                    <a:pt x="1125" y="1562"/>
                    <a:pt x="1434" y="1410"/>
                    <a:pt x="1770" y="1348"/>
                  </a:cubicBezTo>
                  <a:cubicBezTo>
                    <a:pt x="1837" y="1336"/>
                    <a:pt x="1905" y="1327"/>
                    <a:pt x="1972" y="1322"/>
                  </a:cubicBezTo>
                  <a:lnTo>
                    <a:pt x="14580" y="374"/>
                  </a:lnTo>
                  <a:cubicBezTo>
                    <a:pt x="14628" y="371"/>
                    <a:pt x="14674" y="369"/>
                    <a:pt x="14721" y="369"/>
                  </a:cubicBezTo>
                  <a:close/>
                  <a:moveTo>
                    <a:pt x="14752" y="1"/>
                  </a:moveTo>
                  <a:cubicBezTo>
                    <a:pt x="14692" y="1"/>
                    <a:pt x="14632" y="3"/>
                    <a:pt x="14571" y="8"/>
                  </a:cubicBezTo>
                  <a:lnTo>
                    <a:pt x="1963" y="955"/>
                  </a:lnTo>
                  <a:cubicBezTo>
                    <a:pt x="1432" y="995"/>
                    <a:pt x="936" y="1206"/>
                    <a:pt x="567" y="1551"/>
                  </a:cubicBezTo>
                  <a:cubicBezTo>
                    <a:pt x="197" y="1895"/>
                    <a:pt x="0" y="2331"/>
                    <a:pt x="13" y="2774"/>
                  </a:cubicBezTo>
                  <a:cubicBezTo>
                    <a:pt x="24" y="3218"/>
                    <a:pt x="243" y="3622"/>
                    <a:pt x="629" y="3909"/>
                  </a:cubicBezTo>
                  <a:cubicBezTo>
                    <a:pt x="971" y="4163"/>
                    <a:pt x="1406" y="4300"/>
                    <a:pt x="1869" y="4300"/>
                  </a:cubicBezTo>
                  <a:cubicBezTo>
                    <a:pt x="1930" y="4300"/>
                    <a:pt x="1990" y="4298"/>
                    <a:pt x="2051" y="4293"/>
                  </a:cubicBezTo>
                  <a:lnTo>
                    <a:pt x="14659" y="3346"/>
                  </a:lnTo>
                  <a:cubicBezTo>
                    <a:pt x="14747" y="3340"/>
                    <a:pt x="14834" y="3327"/>
                    <a:pt x="14920" y="3311"/>
                  </a:cubicBezTo>
                  <a:cubicBezTo>
                    <a:pt x="15352" y="3231"/>
                    <a:pt x="15748" y="3035"/>
                    <a:pt x="16058" y="2749"/>
                  </a:cubicBezTo>
                  <a:cubicBezTo>
                    <a:pt x="16425" y="2405"/>
                    <a:pt x="16623" y="1970"/>
                    <a:pt x="16612" y="1526"/>
                  </a:cubicBezTo>
                  <a:cubicBezTo>
                    <a:pt x="16588" y="657"/>
                    <a:pt x="15771" y="1"/>
                    <a:pt x="147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2" name="Google Shape;1992;p44"/>
            <p:cNvSpPr/>
            <p:nvPr/>
          </p:nvSpPr>
          <p:spPr>
            <a:xfrm>
              <a:off x="2718639" y="538512"/>
              <a:ext cx="10535" cy="22728"/>
            </a:xfrm>
            <a:custGeom>
              <a:rect b="b" l="l" r="r" t="t"/>
              <a:pathLst>
                <a:path extrusionOk="0" h="727" w="337">
                  <a:moveTo>
                    <a:pt x="196" y="0"/>
                  </a:moveTo>
                  <a:cubicBezTo>
                    <a:pt x="131" y="0"/>
                    <a:pt x="64" y="35"/>
                    <a:pt x="55" y="107"/>
                  </a:cubicBezTo>
                  <a:cubicBezTo>
                    <a:pt x="32" y="285"/>
                    <a:pt x="0" y="464"/>
                    <a:pt x="6" y="643"/>
                  </a:cubicBezTo>
                  <a:cubicBezTo>
                    <a:pt x="8" y="701"/>
                    <a:pt x="53" y="726"/>
                    <a:pt x="106" y="726"/>
                  </a:cubicBezTo>
                  <a:cubicBezTo>
                    <a:pt x="172" y="726"/>
                    <a:pt x="249" y="687"/>
                    <a:pt x="265" y="624"/>
                  </a:cubicBezTo>
                  <a:cubicBezTo>
                    <a:pt x="307" y="458"/>
                    <a:pt x="313" y="286"/>
                    <a:pt x="328" y="118"/>
                  </a:cubicBezTo>
                  <a:cubicBezTo>
                    <a:pt x="336" y="41"/>
                    <a:pt x="267" y="0"/>
                    <a:pt x="1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3" name="Google Shape;1993;p44"/>
            <p:cNvSpPr/>
            <p:nvPr/>
          </p:nvSpPr>
          <p:spPr>
            <a:xfrm>
              <a:off x="2760967" y="533792"/>
              <a:ext cx="11880" cy="27355"/>
            </a:xfrm>
            <a:custGeom>
              <a:rect b="b" l="l" r="r" t="t"/>
              <a:pathLst>
                <a:path extrusionOk="0" h="875" w="380">
                  <a:moveTo>
                    <a:pt x="224" y="0"/>
                  </a:moveTo>
                  <a:cubicBezTo>
                    <a:pt x="153" y="0"/>
                    <a:pt x="81" y="39"/>
                    <a:pt x="66" y="123"/>
                  </a:cubicBezTo>
                  <a:cubicBezTo>
                    <a:pt x="24" y="344"/>
                    <a:pt x="0" y="566"/>
                    <a:pt x="26" y="787"/>
                  </a:cubicBezTo>
                  <a:cubicBezTo>
                    <a:pt x="33" y="844"/>
                    <a:pt x="96" y="875"/>
                    <a:pt x="159" y="875"/>
                  </a:cubicBezTo>
                  <a:cubicBezTo>
                    <a:pt x="215" y="875"/>
                    <a:pt x="272" y="850"/>
                    <a:pt x="288" y="797"/>
                  </a:cubicBezTo>
                  <a:cubicBezTo>
                    <a:pt x="356" y="578"/>
                    <a:pt x="378" y="359"/>
                    <a:pt x="379" y="135"/>
                  </a:cubicBezTo>
                  <a:cubicBezTo>
                    <a:pt x="380" y="47"/>
                    <a:pt x="303" y="0"/>
                    <a:pt x="2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4" name="Google Shape;1994;p44"/>
            <p:cNvSpPr/>
            <p:nvPr/>
          </p:nvSpPr>
          <p:spPr>
            <a:xfrm>
              <a:off x="2807077" y="535636"/>
              <a:ext cx="10911" cy="19945"/>
            </a:xfrm>
            <a:custGeom>
              <a:rect b="b" l="l" r="r" t="t"/>
              <a:pathLst>
                <a:path extrusionOk="0" h="638" w="349">
                  <a:moveTo>
                    <a:pt x="205" y="0"/>
                  </a:moveTo>
                  <a:cubicBezTo>
                    <a:pt x="137" y="0"/>
                    <a:pt x="66" y="36"/>
                    <a:pt x="54" y="110"/>
                  </a:cubicBezTo>
                  <a:cubicBezTo>
                    <a:pt x="32" y="249"/>
                    <a:pt x="3" y="388"/>
                    <a:pt x="1" y="528"/>
                  </a:cubicBezTo>
                  <a:cubicBezTo>
                    <a:pt x="1" y="592"/>
                    <a:pt x="72" y="638"/>
                    <a:pt x="138" y="638"/>
                  </a:cubicBezTo>
                  <a:cubicBezTo>
                    <a:pt x="184" y="638"/>
                    <a:pt x="226" y="617"/>
                    <a:pt x="242" y="565"/>
                  </a:cubicBezTo>
                  <a:cubicBezTo>
                    <a:pt x="288" y="419"/>
                    <a:pt x="310" y="272"/>
                    <a:pt x="335" y="122"/>
                  </a:cubicBezTo>
                  <a:cubicBezTo>
                    <a:pt x="348" y="42"/>
                    <a:pt x="279" y="0"/>
                    <a:pt x="2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5" name="Google Shape;1995;p44"/>
            <p:cNvSpPr/>
            <p:nvPr/>
          </p:nvSpPr>
          <p:spPr>
            <a:xfrm>
              <a:off x="2873071" y="530697"/>
              <a:ext cx="12661" cy="22384"/>
            </a:xfrm>
            <a:custGeom>
              <a:rect b="b" l="l" r="r" t="t"/>
              <a:pathLst>
                <a:path extrusionOk="0" h="716" w="405">
                  <a:moveTo>
                    <a:pt x="266" y="1"/>
                  </a:moveTo>
                  <a:cubicBezTo>
                    <a:pt x="198" y="1"/>
                    <a:pt x="123" y="38"/>
                    <a:pt x="104" y="112"/>
                  </a:cubicBezTo>
                  <a:cubicBezTo>
                    <a:pt x="58" y="284"/>
                    <a:pt x="1" y="453"/>
                    <a:pt x="15" y="628"/>
                  </a:cubicBezTo>
                  <a:cubicBezTo>
                    <a:pt x="19" y="688"/>
                    <a:pt x="73" y="715"/>
                    <a:pt x="132" y="715"/>
                  </a:cubicBezTo>
                  <a:cubicBezTo>
                    <a:pt x="191" y="715"/>
                    <a:pt x="255" y="688"/>
                    <a:pt x="280" y="638"/>
                  </a:cubicBezTo>
                  <a:cubicBezTo>
                    <a:pt x="360" y="474"/>
                    <a:pt x="369" y="296"/>
                    <a:pt x="394" y="125"/>
                  </a:cubicBezTo>
                  <a:cubicBezTo>
                    <a:pt x="405" y="42"/>
                    <a:pt x="339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6" name="Google Shape;1996;p44"/>
            <p:cNvSpPr/>
            <p:nvPr/>
          </p:nvSpPr>
          <p:spPr>
            <a:xfrm>
              <a:off x="2929216" y="532635"/>
              <a:ext cx="9285" cy="17632"/>
            </a:xfrm>
            <a:custGeom>
              <a:rect b="b" l="l" r="r" t="t"/>
              <a:pathLst>
                <a:path extrusionOk="0" h="564" w="297">
                  <a:moveTo>
                    <a:pt x="148" y="0"/>
                  </a:moveTo>
                  <a:cubicBezTo>
                    <a:pt x="80" y="0"/>
                    <a:pt x="13" y="36"/>
                    <a:pt x="11" y="109"/>
                  </a:cubicBezTo>
                  <a:cubicBezTo>
                    <a:pt x="9" y="233"/>
                    <a:pt x="0" y="359"/>
                    <a:pt x="15" y="482"/>
                  </a:cubicBezTo>
                  <a:cubicBezTo>
                    <a:pt x="21" y="538"/>
                    <a:pt x="71" y="564"/>
                    <a:pt x="124" y="564"/>
                  </a:cubicBezTo>
                  <a:cubicBezTo>
                    <a:pt x="188" y="564"/>
                    <a:pt x="258" y="528"/>
                    <a:pt x="270" y="464"/>
                  </a:cubicBezTo>
                  <a:cubicBezTo>
                    <a:pt x="291" y="350"/>
                    <a:pt x="289" y="235"/>
                    <a:pt x="293" y="121"/>
                  </a:cubicBezTo>
                  <a:cubicBezTo>
                    <a:pt x="296" y="42"/>
                    <a:pt x="221" y="0"/>
                    <a:pt x="1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7" name="Google Shape;1997;p44"/>
            <p:cNvSpPr/>
            <p:nvPr/>
          </p:nvSpPr>
          <p:spPr>
            <a:xfrm>
              <a:off x="2984424" y="532323"/>
              <a:ext cx="8503" cy="12474"/>
            </a:xfrm>
            <a:custGeom>
              <a:rect b="b" l="l" r="r" t="t"/>
              <a:pathLst>
                <a:path extrusionOk="0" h="399" w="272">
                  <a:moveTo>
                    <a:pt x="152" y="1"/>
                  </a:moveTo>
                  <a:cubicBezTo>
                    <a:pt x="83" y="1"/>
                    <a:pt x="8" y="37"/>
                    <a:pt x="5" y="104"/>
                  </a:cubicBezTo>
                  <a:cubicBezTo>
                    <a:pt x="1" y="176"/>
                    <a:pt x="1" y="249"/>
                    <a:pt x="11" y="319"/>
                  </a:cubicBezTo>
                  <a:cubicBezTo>
                    <a:pt x="20" y="373"/>
                    <a:pt x="69" y="398"/>
                    <a:pt x="122" y="398"/>
                  </a:cubicBezTo>
                  <a:cubicBezTo>
                    <a:pt x="184" y="398"/>
                    <a:pt x="251" y="364"/>
                    <a:pt x="260" y="301"/>
                  </a:cubicBezTo>
                  <a:cubicBezTo>
                    <a:pt x="272" y="228"/>
                    <a:pt x="271" y="157"/>
                    <a:pt x="269" y="84"/>
                  </a:cubicBezTo>
                  <a:cubicBezTo>
                    <a:pt x="267" y="27"/>
                    <a:pt x="211" y="1"/>
                    <a:pt x="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98" name="Google Shape;1998;p44"/>
          <p:cNvGrpSpPr/>
          <p:nvPr/>
        </p:nvGrpSpPr>
        <p:grpSpPr>
          <a:xfrm>
            <a:off x="1039271" y="4516859"/>
            <a:ext cx="189822" cy="167713"/>
            <a:chOff x="3659860" y="553674"/>
            <a:chExt cx="230842" cy="203957"/>
          </a:xfrm>
        </p:grpSpPr>
        <p:sp>
          <p:nvSpPr>
            <p:cNvPr id="1999" name="Google Shape;1999;p44"/>
            <p:cNvSpPr/>
            <p:nvPr/>
          </p:nvSpPr>
          <p:spPr>
            <a:xfrm>
              <a:off x="3659860" y="553674"/>
              <a:ext cx="230842" cy="203957"/>
            </a:xfrm>
            <a:custGeom>
              <a:rect b="b" l="l" r="r" t="t"/>
              <a:pathLst>
                <a:path extrusionOk="0" h="6524" w="7384">
                  <a:moveTo>
                    <a:pt x="3627" y="512"/>
                  </a:moveTo>
                  <a:cubicBezTo>
                    <a:pt x="4250" y="512"/>
                    <a:pt x="4882" y="721"/>
                    <a:pt x="5408" y="1148"/>
                  </a:cubicBezTo>
                  <a:cubicBezTo>
                    <a:pt x="6033" y="1655"/>
                    <a:pt x="6384" y="2372"/>
                    <a:pt x="6444" y="3106"/>
                  </a:cubicBezTo>
                  <a:cubicBezTo>
                    <a:pt x="4861" y="2491"/>
                    <a:pt x="3216" y="1903"/>
                    <a:pt x="1580" y="1436"/>
                  </a:cubicBezTo>
                  <a:cubicBezTo>
                    <a:pt x="2108" y="827"/>
                    <a:pt x="2861" y="512"/>
                    <a:pt x="3627" y="512"/>
                  </a:cubicBezTo>
                  <a:close/>
                  <a:moveTo>
                    <a:pt x="1383" y="1689"/>
                  </a:moveTo>
                  <a:cubicBezTo>
                    <a:pt x="3024" y="2361"/>
                    <a:pt x="4757" y="2934"/>
                    <a:pt x="6452" y="3445"/>
                  </a:cubicBezTo>
                  <a:cubicBezTo>
                    <a:pt x="6448" y="3540"/>
                    <a:pt x="6441" y="3637"/>
                    <a:pt x="6427" y="3731"/>
                  </a:cubicBezTo>
                  <a:cubicBezTo>
                    <a:pt x="6370" y="3858"/>
                    <a:pt x="6305" y="3979"/>
                    <a:pt x="6236" y="4096"/>
                  </a:cubicBezTo>
                  <a:cubicBezTo>
                    <a:pt x="4556" y="3451"/>
                    <a:pt x="2804" y="2839"/>
                    <a:pt x="1082" y="2293"/>
                  </a:cubicBezTo>
                  <a:cubicBezTo>
                    <a:pt x="1157" y="2081"/>
                    <a:pt x="1256" y="1878"/>
                    <a:pt x="1383" y="1689"/>
                  </a:cubicBezTo>
                  <a:close/>
                  <a:moveTo>
                    <a:pt x="1034" y="2583"/>
                  </a:moveTo>
                  <a:cubicBezTo>
                    <a:pt x="2614" y="3329"/>
                    <a:pt x="4390" y="3949"/>
                    <a:pt x="6074" y="4347"/>
                  </a:cubicBezTo>
                  <a:cubicBezTo>
                    <a:pt x="5590" y="5034"/>
                    <a:pt x="4890" y="5480"/>
                    <a:pt x="4009" y="5480"/>
                  </a:cubicBezTo>
                  <a:cubicBezTo>
                    <a:pt x="3779" y="5480"/>
                    <a:pt x="3536" y="5450"/>
                    <a:pt x="3281" y="5385"/>
                  </a:cubicBezTo>
                  <a:cubicBezTo>
                    <a:pt x="1956" y="5050"/>
                    <a:pt x="1151" y="3883"/>
                    <a:pt x="1034" y="2583"/>
                  </a:cubicBezTo>
                  <a:close/>
                  <a:moveTo>
                    <a:pt x="965" y="3633"/>
                  </a:moveTo>
                  <a:lnTo>
                    <a:pt x="965" y="3633"/>
                  </a:lnTo>
                  <a:cubicBezTo>
                    <a:pt x="1309" y="4630"/>
                    <a:pt x="2092" y="5435"/>
                    <a:pt x="3209" y="5703"/>
                  </a:cubicBezTo>
                  <a:cubicBezTo>
                    <a:pt x="3425" y="5754"/>
                    <a:pt x="3648" y="5779"/>
                    <a:pt x="3871" y="5779"/>
                  </a:cubicBezTo>
                  <a:cubicBezTo>
                    <a:pt x="4508" y="5779"/>
                    <a:pt x="5154" y="5579"/>
                    <a:pt x="5683" y="5224"/>
                  </a:cubicBezTo>
                  <a:lnTo>
                    <a:pt x="5683" y="5224"/>
                  </a:lnTo>
                  <a:cubicBezTo>
                    <a:pt x="5165" y="5745"/>
                    <a:pt x="4468" y="6013"/>
                    <a:pt x="3760" y="6013"/>
                  </a:cubicBezTo>
                  <a:cubicBezTo>
                    <a:pt x="3136" y="6013"/>
                    <a:pt x="2502" y="5804"/>
                    <a:pt x="1975" y="5377"/>
                  </a:cubicBezTo>
                  <a:cubicBezTo>
                    <a:pt x="1412" y="4919"/>
                    <a:pt x="1071" y="4292"/>
                    <a:pt x="965" y="3633"/>
                  </a:cubicBezTo>
                  <a:close/>
                  <a:moveTo>
                    <a:pt x="3624" y="1"/>
                  </a:moveTo>
                  <a:cubicBezTo>
                    <a:pt x="2682" y="1"/>
                    <a:pt x="1756" y="402"/>
                    <a:pt x="1125" y="1178"/>
                  </a:cubicBezTo>
                  <a:cubicBezTo>
                    <a:pt x="1" y="2563"/>
                    <a:pt x="237" y="4623"/>
                    <a:pt x="1652" y="5772"/>
                  </a:cubicBezTo>
                  <a:cubicBezTo>
                    <a:pt x="2274" y="6277"/>
                    <a:pt x="3021" y="6523"/>
                    <a:pt x="3758" y="6523"/>
                  </a:cubicBezTo>
                  <a:cubicBezTo>
                    <a:pt x="4700" y="6523"/>
                    <a:pt x="5626" y="6122"/>
                    <a:pt x="6256" y="5345"/>
                  </a:cubicBezTo>
                  <a:cubicBezTo>
                    <a:pt x="7383" y="3962"/>
                    <a:pt x="7146" y="1900"/>
                    <a:pt x="5730" y="752"/>
                  </a:cubicBezTo>
                  <a:cubicBezTo>
                    <a:pt x="5108" y="247"/>
                    <a:pt x="4361" y="1"/>
                    <a:pt x="36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0" name="Google Shape;2000;p44"/>
            <p:cNvSpPr/>
            <p:nvPr/>
          </p:nvSpPr>
          <p:spPr>
            <a:xfrm>
              <a:off x="3709254" y="569680"/>
              <a:ext cx="152061" cy="81032"/>
            </a:xfrm>
            <a:custGeom>
              <a:rect b="b" l="l" r="r" t="t"/>
              <a:pathLst>
                <a:path extrusionOk="0" h="2592" w="4864">
                  <a:moveTo>
                    <a:pt x="2046" y="0"/>
                  </a:moveTo>
                  <a:cubicBezTo>
                    <a:pt x="1281" y="0"/>
                    <a:pt x="528" y="314"/>
                    <a:pt x="0" y="923"/>
                  </a:cubicBezTo>
                  <a:cubicBezTo>
                    <a:pt x="1636" y="1390"/>
                    <a:pt x="3281" y="1977"/>
                    <a:pt x="4864" y="2592"/>
                  </a:cubicBezTo>
                  <a:cubicBezTo>
                    <a:pt x="4805" y="1860"/>
                    <a:pt x="4453" y="1142"/>
                    <a:pt x="3828" y="636"/>
                  </a:cubicBezTo>
                  <a:cubicBezTo>
                    <a:pt x="3302" y="209"/>
                    <a:pt x="2670" y="0"/>
                    <a:pt x="20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1" name="Google Shape;2001;p44"/>
            <p:cNvSpPr/>
            <p:nvPr/>
          </p:nvSpPr>
          <p:spPr>
            <a:xfrm>
              <a:off x="3693623" y="606444"/>
              <a:ext cx="167942" cy="75280"/>
            </a:xfrm>
            <a:custGeom>
              <a:rect b="b" l="l" r="r" t="t"/>
              <a:pathLst>
                <a:path extrusionOk="0" h="2408" w="5372">
                  <a:moveTo>
                    <a:pt x="302" y="1"/>
                  </a:moveTo>
                  <a:cubicBezTo>
                    <a:pt x="173" y="190"/>
                    <a:pt x="75" y="393"/>
                    <a:pt x="1" y="603"/>
                  </a:cubicBezTo>
                  <a:cubicBezTo>
                    <a:pt x="1723" y="1149"/>
                    <a:pt x="3473" y="1763"/>
                    <a:pt x="5155" y="2407"/>
                  </a:cubicBezTo>
                  <a:cubicBezTo>
                    <a:pt x="5223" y="2291"/>
                    <a:pt x="5289" y="2170"/>
                    <a:pt x="5346" y="2043"/>
                  </a:cubicBezTo>
                  <a:cubicBezTo>
                    <a:pt x="5361" y="1948"/>
                    <a:pt x="5367" y="1852"/>
                    <a:pt x="5371" y="1757"/>
                  </a:cubicBezTo>
                  <a:cubicBezTo>
                    <a:pt x="3676" y="1247"/>
                    <a:pt x="1943" y="674"/>
                    <a:pt x="3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2" name="Google Shape;2002;p44"/>
            <p:cNvSpPr/>
            <p:nvPr/>
          </p:nvSpPr>
          <p:spPr>
            <a:xfrm>
              <a:off x="3690028" y="667185"/>
              <a:ext cx="147496" cy="74436"/>
            </a:xfrm>
            <a:custGeom>
              <a:rect b="b" l="l" r="r" t="t"/>
              <a:pathLst>
                <a:path extrusionOk="0" h="2381" w="4718">
                  <a:moveTo>
                    <a:pt x="0" y="1"/>
                  </a:moveTo>
                  <a:lnTo>
                    <a:pt x="0" y="1"/>
                  </a:lnTo>
                  <a:cubicBezTo>
                    <a:pt x="106" y="659"/>
                    <a:pt x="447" y="1287"/>
                    <a:pt x="1010" y="1745"/>
                  </a:cubicBezTo>
                  <a:cubicBezTo>
                    <a:pt x="1537" y="2172"/>
                    <a:pt x="2170" y="2381"/>
                    <a:pt x="2794" y="2381"/>
                  </a:cubicBezTo>
                  <a:cubicBezTo>
                    <a:pt x="3503" y="2381"/>
                    <a:pt x="4200" y="2112"/>
                    <a:pt x="4718" y="1590"/>
                  </a:cubicBezTo>
                  <a:lnTo>
                    <a:pt x="4718" y="1590"/>
                  </a:lnTo>
                  <a:cubicBezTo>
                    <a:pt x="4190" y="1946"/>
                    <a:pt x="3544" y="2146"/>
                    <a:pt x="2907" y="2146"/>
                  </a:cubicBezTo>
                  <a:cubicBezTo>
                    <a:pt x="2683" y="2146"/>
                    <a:pt x="2460" y="2121"/>
                    <a:pt x="2244" y="2070"/>
                  </a:cubicBezTo>
                  <a:cubicBezTo>
                    <a:pt x="1126" y="1803"/>
                    <a:pt x="344" y="997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3" name="Google Shape;2003;p44"/>
            <p:cNvSpPr/>
            <p:nvPr/>
          </p:nvSpPr>
          <p:spPr>
            <a:xfrm>
              <a:off x="3692122" y="634423"/>
              <a:ext cx="157626" cy="90599"/>
            </a:xfrm>
            <a:custGeom>
              <a:rect b="b" l="l" r="r" t="t"/>
              <a:pathLst>
                <a:path extrusionOk="0" h="2898" w="5042">
                  <a:moveTo>
                    <a:pt x="1" y="0"/>
                  </a:moveTo>
                  <a:lnTo>
                    <a:pt x="1" y="0"/>
                  </a:lnTo>
                  <a:cubicBezTo>
                    <a:pt x="119" y="1300"/>
                    <a:pt x="924" y="2467"/>
                    <a:pt x="2247" y="2802"/>
                  </a:cubicBezTo>
                  <a:cubicBezTo>
                    <a:pt x="2502" y="2867"/>
                    <a:pt x="2745" y="2897"/>
                    <a:pt x="2976" y="2897"/>
                  </a:cubicBezTo>
                  <a:cubicBezTo>
                    <a:pt x="3858" y="2897"/>
                    <a:pt x="4558" y="2451"/>
                    <a:pt x="5041" y="1764"/>
                  </a:cubicBezTo>
                  <a:cubicBezTo>
                    <a:pt x="3356" y="1366"/>
                    <a:pt x="1582" y="746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04" name="Google Shape;2004;p44"/>
          <p:cNvSpPr txBox="1"/>
          <p:nvPr/>
        </p:nvSpPr>
        <p:spPr>
          <a:xfrm>
            <a:off x="259500" y="1063413"/>
            <a:ext cx="8625000" cy="14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U</a:t>
            </a:r>
            <a:r>
              <a:rPr lang="en"/>
              <a:t>tilizamos datos creados por las siguientes fuentes: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Hungarian Institute of Cardiology. Budapest: Andras Janosi, M.D.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University Hospital, Zurich, Switzerland: William Steinbrunn, M.D.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University Hospital, Basel, Switzerland: Matthias Pfisterer, M.D.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V.A. Medical Center, Long Beach and Cleveland Clinic Foundation: Robert Detrano, M.D., Ph.D. </a:t>
            </a:r>
            <a:r>
              <a:rPr lang="en">
                <a:uFill>
                  <a:noFill/>
                </a:uFill>
                <a:hlinkClick r:id="rId3"/>
              </a:rPr>
              <a:t>Link</a:t>
            </a:r>
            <a:endParaRPr b="1"/>
          </a:p>
        </p:txBody>
      </p:sp>
      <p:grpSp>
        <p:nvGrpSpPr>
          <p:cNvPr id="2005" name="Google Shape;2005;p44"/>
          <p:cNvGrpSpPr/>
          <p:nvPr/>
        </p:nvGrpSpPr>
        <p:grpSpPr>
          <a:xfrm>
            <a:off x="3041180" y="2571748"/>
            <a:ext cx="2467956" cy="2430583"/>
            <a:chOff x="1186975" y="238125"/>
            <a:chExt cx="5244275" cy="5238325"/>
          </a:xfrm>
        </p:grpSpPr>
        <p:sp>
          <p:nvSpPr>
            <p:cNvPr id="2006" name="Google Shape;2006;p44"/>
            <p:cNvSpPr/>
            <p:nvPr/>
          </p:nvSpPr>
          <p:spPr>
            <a:xfrm>
              <a:off x="1188450" y="238125"/>
              <a:ext cx="3198750" cy="2628625"/>
            </a:xfrm>
            <a:custGeom>
              <a:rect b="b" l="l" r="r" t="t"/>
              <a:pathLst>
                <a:path extrusionOk="0" h="105145" w="127950">
                  <a:moveTo>
                    <a:pt x="18697" y="0"/>
                  </a:moveTo>
                  <a:cubicBezTo>
                    <a:pt x="8371" y="0"/>
                    <a:pt x="1" y="8371"/>
                    <a:pt x="1" y="18697"/>
                  </a:cubicBezTo>
                  <a:lnTo>
                    <a:pt x="1" y="105145"/>
                  </a:lnTo>
                  <a:lnTo>
                    <a:pt x="36857" y="105145"/>
                  </a:lnTo>
                  <a:cubicBezTo>
                    <a:pt x="35719" y="102283"/>
                    <a:pt x="35385" y="99165"/>
                    <a:pt x="35897" y="96130"/>
                  </a:cubicBezTo>
                  <a:cubicBezTo>
                    <a:pt x="37137" y="88648"/>
                    <a:pt x="43398" y="82793"/>
                    <a:pt x="50957" y="82096"/>
                  </a:cubicBezTo>
                  <a:cubicBezTo>
                    <a:pt x="51501" y="82045"/>
                    <a:pt x="52041" y="82020"/>
                    <a:pt x="52575" y="82020"/>
                  </a:cubicBezTo>
                  <a:cubicBezTo>
                    <a:pt x="61906" y="82020"/>
                    <a:pt x="69475" y="89593"/>
                    <a:pt x="69475" y="98926"/>
                  </a:cubicBezTo>
                  <a:cubicBezTo>
                    <a:pt x="69475" y="101055"/>
                    <a:pt x="69070" y="103165"/>
                    <a:pt x="68283" y="105145"/>
                  </a:cubicBezTo>
                  <a:lnTo>
                    <a:pt x="105145" y="105145"/>
                  </a:lnTo>
                  <a:lnTo>
                    <a:pt x="105145" y="68419"/>
                  </a:lnTo>
                  <a:cubicBezTo>
                    <a:pt x="106958" y="69088"/>
                    <a:pt x="108908" y="69476"/>
                    <a:pt x="110955" y="69476"/>
                  </a:cubicBezTo>
                  <a:cubicBezTo>
                    <a:pt x="111990" y="69476"/>
                    <a:pt x="113050" y="69377"/>
                    <a:pt x="114130" y="69164"/>
                  </a:cubicBezTo>
                  <a:cubicBezTo>
                    <a:pt x="121952" y="67632"/>
                    <a:pt x="127801" y="60687"/>
                    <a:pt x="127866" y="52715"/>
                  </a:cubicBezTo>
                  <a:cubicBezTo>
                    <a:pt x="127950" y="43313"/>
                    <a:pt x="120348" y="35664"/>
                    <a:pt x="110964" y="35664"/>
                  </a:cubicBezTo>
                  <a:cubicBezTo>
                    <a:pt x="108979" y="35670"/>
                    <a:pt x="107005" y="36028"/>
                    <a:pt x="105145" y="36720"/>
                  </a:cubicBezTo>
                  <a:lnTo>
                    <a:pt x="10514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Especificidad</a:t>
              </a:r>
              <a:endParaRPr/>
            </a:p>
          </p:txBody>
        </p:sp>
        <p:sp>
          <p:nvSpPr>
            <p:cNvPr id="2007" name="Google Shape;2007;p44"/>
            <p:cNvSpPr/>
            <p:nvPr/>
          </p:nvSpPr>
          <p:spPr>
            <a:xfrm>
              <a:off x="1186975" y="2279750"/>
              <a:ext cx="2628625" cy="3196700"/>
            </a:xfrm>
            <a:custGeom>
              <a:rect b="b" l="l" r="r" t="t"/>
              <a:pathLst>
                <a:path extrusionOk="0" h="127868" w="105145">
                  <a:moveTo>
                    <a:pt x="52573" y="1"/>
                  </a:moveTo>
                  <a:cubicBezTo>
                    <a:pt x="43236" y="1"/>
                    <a:pt x="35664" y="7567"/>
                    <a:pt x="35664" y="16910"/>
                  </a:cubicBezTo>
                  <a:cubicBezTo>
                    <a:pt x="35670" y="18895"/>
                    <a:pt x="36028" y="20862"/>
                    <a:pt x="36720" y="22722"/>
                  </a:cubicBezTo>
                  <a:lnTo>
                    <a:pt x="0" y="22722"/>
                  </a:lnTo>
                  <a:lnTo>
                    <a:pt x="0" y="110011"/>
                  </a:lnTo>
                  <a:cubicBezTo>
                    <a:pt x="0" y="119872"/>
                    <a:pt x="7995" y="127867"/>
                    <a:pt x="17862" y="127867"/>
                  </a:cubicBezTo>
                  <a:lnTo>
                    <a:pt x="105145" y="127867"/>
                  </a:lnTo>
                  <a:lnTo>
                    <a:pt x="105145" y="91010"/>
                  </a:lnTo>
                  <a:cubicBezTo>
                    <a:pt x="103158" y="91801"/>
                    <a:pt x="101044" y="92206"/>
                    <a:pt x="98916" y="92206"/>
                  </a:cubicBezTo>
                  <a:cubicBezTo>
                    <a:pt x="98350" y="92206"/>
                    <a:pt x="97782" y="92177"/>
                    <a:pt x="97215" y="92119"/>
                  </a:cubicBezTo>
                  <a:cubicBezTo>
                    <a:pt x="88869" y="91267"/>
                    <a:pt x="82269" y="84184"/>
                    <a:pt x="82024" y="75802"/>
                  </a:cubicBezTo>
                  <a:cubicBezTo>
                    <a:pt x="81744" y="66233"/>
                    <a:pt x="89417" y="58393"/>
                    <a:pt x="98920" y="58393"/>
                  </a:cubicBezTo>
                  <a:cubicBezTo>
                    <a:pt x="101055" y="58393"/>
                    <a:pt x="103159" y="58792"/>
                    <a:pt x="105139" y="59585"/>
                  </a:cubicBezTo>
                  <a:lnTo>
                    <a:pt x="105139" y="22728"/>
                  </a:lnTo>
                  <a:lnTo>
                    <a:pt x="68419" y="22728"/>
                  </a:lnTo>
                  <a:cubicBezTo>
                    <a:pt x="69427" y="19992"/>
                    <a:pt x="69796" y="16951"/>
                    <a:pt x="69164" y="13738"/>
                  </a:cubicBezTo>
                  <a:cubicBezTo>
                    <a:pt x="67632" y="5922"/>
                    <a:pt x="60686" y="73"/>
                    <a:pt x="52715" y="2"/>
                  </a:cubicBezTo>
                  <a:cubicBezTo>
                    <a:pt x="52668" y="1"/>
                    <a:pt x="52620" y="1"/>
                    <a:pt x="52573" y="1"/>
                  </a:cubicBez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</a:rPr>
                <a:t>Casi nula ausencia de datos faltantes</a:t>
              </a:r>
              <a:endParaRPr/>
            </a:p>
          </p:txBody>
        </p:sp>
        <p:sp>
          <p:nvSpPr>
            <p:cNvPr id="2008" name="Google Shape;2008;p44"/>
            <p:cNvSpPr/>
            <p:nvPr/>
          </p:nvSpPr>
          <p:spPr>
            <a:xfrm>
              <a:off x="3802600" y="239450"/>
              <a:ext cx="2628650" cy="3196825"/>
            </a:xfrm>
            <a:custGeom>
              <a:rect b="b" l="l" r="r" t="t"/>
              <a:pathLst>
                <a:path extrusionOk="0" h="127873" w="105146">
                  <a:moveTo>
                    <a:pt x="1" y="1"/>
                  </a:moveTo>
                  <a:lnTo>
                    <a:pt x="1" y="36857"/>
                  </a:lnTo>
                  <a:cubicBezTo>
                    <a:pt x="1988" y="36066"/>
                    <a:pt x="4101" y="35662"/>
                    <a:pt x="6229" y="35662"/>
                  </a:cubicBezTo>
                  <a:cubicBezTo>
                    <a:pt x="6796" y="35662"/>
                    <a:pt x="7364" y="35691"/>
                    <a:pt x="7930" y="35748"/>
                  </a:cubicBezTo>
                  <a:cubicBezTo>
                    <a:pt x="16277" y="36595"/>
                    <a:pt x="22877" y="43684"/>
                    <a:pt x="23121" y="52066"/>
                  </a:cubicBezTo>
                  <a:cubicBezTo>
                    <a:pt x="23396" y="61635"/>
                    <a:pt x="15722" y="69481"/>
                    <a:pt x="6219" y="69481"/>
                  </a:cubicBezTo>
                  <a:cubicBezTo>
                    <a:pt x="4091" y="69475"/>
                    <a:pt x="1980" y="69076"/>
                    <a:pt x="1" y="68289"/>
                  </a:cubicBezTo>
                  <a:lnTo>
                    <a:pt x="1" y="105145"/>
                  </a:lnTo>
                  <a:lnTo>
                    <a:pt x="36720" y="105145"/>
                  </a:lnTo>
                  <a:cubicBezTo>
                    <a:pt x="35719" y="107882"/>
                    <a:pt x="35343" y="110916"/>
                    <a:pt x="35975" y="114130"/>
                  </a:cubicBezTo>
                  <a:cubicBezTo>
                    <a:pt x="37513" y="121952"/>
                    <a:pt x="44459" y="127801"/>
                    <a:pt x="52424" y="127872"/>
                  </a:cubicBezTo>
                  <a:cubicBezTo>
                    <a:pt x="52472" y="127873"/>
                    <a:pt x="52519" y="127873"/>
                    <a:pt x="52567" y="127873"/>
                  </a:cubicBezTo>
                  <a:cubicBezTo>
                    <a:pt x="61909" y="127873"/>
                    <a:pt x="69481" y="120301"/>
                    <a:pt x="69481" y="110964"/>
                  </a:cubicBezTo>
                  <a:cubicBezTo>
                    <a:pt x="69475" y="108979"/>
                    <a:pt x="69118" y="107005"/>
                    <a:pt x="68426" y="105145"/>
                  </a:cubicBezTo>
                  <a:lnTo>
                    <a:pt x="105145" y="105145"/>
                  </a:lnTo>
                  <a:lnTo>
                    <a:pt x="105145" y="16354"/>
                  </a:lnTo>
                  <a:cubicBezTo>
                    <a:pt x="105140" y="7328"/>
                    <a:pt x="97818" y="1"/>
                    <a:pt x="88786" y="1"/>
                  </a:cubicBezTo>
                  <a:close/>
                </a:path>
              </a:pathLst>
            </a:custGeom>
            <a:solidFill>
              <a:srgbClr val="F6B26B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>
                  <a:solidFill>
                    <a:schemeClr val="dk1"/>
                  </a:solidFill>
                </a:rPr>
                <a:t>Composición de diferentes Features</a:t>
              </a:r>
              <a:endParaRPr/>
            </a:p>
          </p:txBody>
        </p:sp>
        <p:sp>
          <p:nvSpPr>
            <p:cNvPr id="2009" name="Google Shape;2009;p44"/>
            <p:cNvSpPr/>
            <p:nvPr/>
          </p:nvSpPr>
          <p:spPr>
            <a:xfrm>
              <a:off x="3232500" y="2847950"/>
              <a:ext cx="3198600" cy="2628500"/>
            </a:xfrm>
            <a:custGeom>
              <a:rect b="b" l="l" r="r" t="t"/>
              <a:pathLst>
                <a:path extrusionOk="0" h="105140" w="127944">
                  <a:moveTo>
                    <a:pt x="22805" y="0"/>
                  </a:moveTo>
                  <a:lnTo>
                    <a:pt x="22805" y="36720"/>
                  </a:lnTo>
                  <a:cubicBezTo>
                    <a:pt x="20992" y="36051"/>
                    <a:pt x="19042" y="35663"/>
                    <a:pt x="16995" y="35663"/>
                  </a:cubicBezTo>
                  <a:cubicBezTo>
                    <a:pt x="15960" y="35663"/>
                    <a:pt x="14900" y="35762"/>
                    <a:pt x="13820" y="35975"/>
                  </a:cubicBezTo>
                  <a:cubicBezTo>
                    <a:pt x="5998" y="37513"/>
                    <a:pt x="150" y="44453"/>
                    <a:pt x="78" y="52424"/>
                  </a:cubicBezTo>
                  <a:cubicBezTo>
                    <a:pt x="1" y="61826"/>
                    <a:pt x="7602" y="69481"/>
                    <a:pt x="16986" y="69481"/>
                  </a:cubicBezTo>
                  <a:cubicBezTo>
                    <a:pt x="18971" y="69475"/>
                    <a:pt x="20945" y="69117"/>
                    <a:pt x="22805" y="68420"/>
                  </a:cubicBezTo>
                  <a:lnTo>
                    <a:pt x="22805" y="105139"/>
                  </a:lnTo>
                  <a:lnTo>
                    <a:pt x="108943" y="105139"/>
                  </a:lnTo>
                  <a:cubicBezTo>
                    <a:pt x="119436" y="105139"/>
                    <a:pt x="127944" y="96631"/>
                    <a:pt x="127944" y="86138"/>
                  </a:cubicBezTo>
                  <a:lnTo>
                    <a:pt x="127944" y="0"/>
                  </a:lnTo>
                  <a:lnTo>
                    <a:pt x="91087" y="0"/>
                  </a:lnTo>
                  <a:cubicBezTo>
                    <a:pt x="92088" y="2510"/>
                    <a:pt x="92470" y="5235"/>
                    <a:pt x="92196" y="7924"/>
                  </a:cubicBezTo>
                  <a:cubicBezTo>
                    <a:pt x="91343" y="16271"/>
                    <a:pt x="84260" y="22870"/>
                    <a:pt x="75878" y="23115"/>
                  </a:cubicBezTo>
                  <a:cubicBezTo>
                    <a:pt x="75708" y="23120"/>
                    <a:pt x="75539" y="23122"/>
                    <a:pt x="75370" y="23122"/>
                  </a:cubicBezTo>
                  <a:cubicBezTo>
                    <a:pt x="66033" y="23122"/>
                    <a:pt x="58469" y="15553"/>
                    <a:pt x="58469" y="6219"/>
                  </a:cubicBezTo>
                  <a:cubicBezTo>
                    <a:pt x="58469" y="4084"/>
                    <a:pt x="58869" y="1980"/>
                    <a:pt x="59662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Factores de riesgos relevantes</a:t>
              </a:r>
              <a:endParaRPr/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3" name="Shape 2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14" name="Google Shape;2014;p45"/>
          <p:cNvGrpSpPr/>
          <p:nvPr/>
        </p:nvGrpSpPr>
        <p:grpSpPr>
          <a:xfrm>
            <a:off x="8584653" y="4404698"/>
            <a:ext cx="209896" cy="209803"/>
            <a:chOff x="3690028" y="2857398"/>
            <a:chExt cx="209896" cy="209803"/>
          </a:xfrm>
        </p:grpSpPr>
        <p:sp>
          <p:nvSpPr>
            <p:cNvPr id="2015" name="Google Shape;2015;p45"/>
            <p:cNvSpPr/>
            <p:nvPr/>
          </p:nvSpPr>
          <p:spPr>
            <a:xfrm>
              <a:off x="3704783" y="2873060"/>
              <a:ext cx="177446" cy="178134"/>
            </a:xfrm>
            <a:custGeom>
              <a:rect b="b" l="l" r="r" t="t"/>
              <a:pathLst>
                <a:path extrusionOk="0" h="5698" w="5676">
                  <a:moveTo>
                    <a:pt x="2610" y="1"/>
                  </a:moveTo>
                  <a:cubicBezTo>
                    <a:pt x="1948" y="372"/>
                    <a:pt x="1276" y="731"/>
                    <a:pt x="594" y="1062"/>
                  </a:cubicBezTo>
                  <a:cubicBezTo>
                    <a:pt x="709" y="1298"/>
                    <a:pt x="823" y="1537"/>
                    <a:pt x="937" y="1774"/>
                  </a:cubicBezTo>
                  <a:lnTo>
                    <a:pt x="1134" y="2183"/>
                  </a:lnTo>
                  <a:lnTo>
                    <a:pt x="780" y="2369"/>
                  </a:lnTo>
                  <a:cubicBezTo>
                    <a:pt x="520" y="2506"/>
                    <a:pt x="260" y="2646"/>
                    <a:pt x="1" y="2786"/>
                  </a:cubicBezTo>
                  <a:cubicBezTo>
                    <a:pt x="406" y="3575"/>
                    <a:pt x="803" y="4384"/>
                    <a:pt x="1166" y="5203"/>
                  </a:cubicBezTo>
                  <a:cubicBezTo>
                    <a:pt x="1427" y="5039"/>
                    <a:pt x="1688" y="4875"/>
                    <a:pt x="1952" y="4712"/>
                  </a:cubicBezTo>
                  <a:lnTo>
                    <a:pt x="2308" y="4492"/>
                  </a:lnTo>
                  <a:lnTo>
                    <a:pt x="2528" y="4880"/>
                  </a:lnTo>
                  <a:cubicBezTo>
                    <a:pt x="2684" y="5153"/>
                    <a:pt x="2842" y="5426"/>
                    <a:pt x="2996" y="5697"/>
                  </a:cubicBezTo>
                  <a:cubicBezTo>
                    <a:pt x="3633" y="5325"/>
                    <a:pt x="4264" y="4942"/>
                    <a:pt x="4888" y="4545"/>
                  </a:cubicBezTo>
                  <a:cubicBezTo>
                    <a:pt x="4740" y="4283"/>
                    <a:pt x="4593" y="4023"/>
                    <a:pt x="4452" y="3758"/>
                  </a:cubicBezTo>
                  <a:lnTo>
                    <a:pt x="4224" y="3333"/>
                  </a:lnTo>
                  <a:lnTo>
                    <a:pt x="4682" y="3067"/>
                  </a:lnTo>
                  <a:cubicBezTo>
                    <a:pt x="5012" y="2876"/>
                    <a:pt x="5343" y="2690"/>
                    <a:pt x="5675" y="2504"/>
                  </a:cubicBezTo>
                  <a:cubicBezTo>
                    <a:pt x="5327" y="1805"/>
                    <a:pt x="5005" y="1088"/>
                    <a:pt x="4690" y="375"/>
                  </a:cubicBezTo>
                  <a:cubicBezTo>
                    <a:pt x="4313" y="563"/>
                    <a:pt x="3936" y="754"/>
                    <a:pt x="3561" y="942"/>
                  </a:cubicBezTo>
                  <a:lnTo>
                    <a:pt x="3145" y="1152"/>
                  </a:lnTo>
                  <a:lnTo>
                    <a:pt x="2934" y="707"/>
                  </a:lnTo>
                  <a:cubicBezTo>
                    <a:pt x="2824" y="471"/>
                    <a:pt x="2717" y="235"/>
                    <a:pt x="261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6" name="Google Shape;2016;p45"/>
            <p:cNvSpPr/>
            <p:nvPr/>
          </p:nvSpPr>
          <p:spPr>
            <a:xfrm>
              <a:off x="3704752" y="2942398"/>
              <a:ext cx="152780" cy="108794"/>
            </a:xfrm>
            <a:custGeom>
              <a:rect b="b" l="l" r="r" t="t"/>
              <a:pathLst>
                <a:path extrusionOk="0" h="3480" w="4887">
                  <a:moveTo>
                    <a:pt x="1067" y="1"/>
                  </a:moveTo>
                  <a:lnTo>
                    <a:pt x="780" y="151"/>
                  </a:lnTo>
                  <a:cubicBezTo>
                    <a:pt x="520" y="288"/>
                    <a:pt x="260" y="428"/>
                    <a:pt x="1" y="568"/>
                  </a:cubicBezTo>
                  <a:cubicBezTo>
                    <a:pt x="406" y="1357"/>
                    <a:pt x="803" y="2166"/>
                    <a:pt x="1166" y="2985"/>
                  </a:cubicBezTo>
                  <a:cubicBezTo>
                    <a:pt x="1427" y="2821"/>
                    <a:pt x="1688" y="2657"/>
                    <a:pt x="1952" y="2494"/>
                  </a:cubicBezTo>
                  <a:lnTo>
                    <a:pt x="2308" y="2274"/>
                  </a:lnTo>
                  <a:lnTo>
                    <a:pt x="2528" y="2662"/>
                  </a:lnTo>
                  <a:cubicBezTo>
                    <a:pt x="2684" y="2935"/>
                    <a:pt x="2842" y="3208"/>
                    <a:pt x="2996" y="3479"/>
                  </a:cubicBezTo>
                  <a:cubicBezTo>
                    <a:pt x="3633" y="3107"/>
                    <a:pt x="4264" y="2724"/>
                    <a:pt x="4887" y="2327"/>
                  </a:cubicBezTo>
                  <a:cubicBezTo>
                    <a:pt x="4793" y="2159"/>
                    <a:pt x="4701" y="1989"/>
                    <a:pt x="4608" y="1821"/>
                  </a:cubicBezTo>
                  <a:cubicBezTo>
                    <a:pt x="4456" y="1848"/>
                    <a:pt x="4301" y="1861"/>
                    <a:pt x="4146" y="1861"/>
                  </a:cubicBezTo>
                  <a:cubicBezTo>
                    <a:pt x="3533" y="1861"/>
                    <a:pt x="2905" y="1659"/>
                    <a:pt x="2385" y="1347"/>
                  </a:cubicBezTo>
                  <a:cubicBezTo>
                    <a:pt x="1786" y="989"/>
                    <a:pt x="1372" y="532"/>
                    <a:pt x="106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7" name="Google Shape;2017;p45"/>
            <p:cNvSpPr/>
            <p:nvPr/>
          </p:nvSpPr>
          <p:spPr>
            <a:xfrm>
              <a:off x="3690028" y="2857398"/>
              <a:ext cx="209896" cy="209803"/>
            </a:xfrm>
            <a:custGeom>
              <a:rect b="b" l="l" r="r" t="t"/>
              <a:pathLst>
                <a:path extrusionOk="0" h="6711" w="6714">
                  <a:moveTo>
                    <a:pt x="3080" y="503"/>
                  </a:moveTo>
                  <a:cubicBezTo>
                    <a:pt x="3186" y="737"/>
                    <a:pt x="3294" y="973"/>
                    <a:pt x="3404" y="1209"/>
                  </a:cubicBezTo>
                  <a:lnTo>
                    <a:pt x="3615" y="1654"/>
                  </a:lnTo>
                  <a:lnTo>
                    <a:pt x="4031" y="1444"/>
                  </a:lnTo>
                  <a:cubicBezTo>
                    <a:pt x="4407" y="1256"/>
                    <a:pt x="4783" y="1065"/>
                    <a:pt x="5159" y="877"/>
                  </a:cubicBezTo>
                  <a:cubicBezTo>
                    <a:pt x="5473" y="1591"/>
                    <a:pt x="5797" y="2307"/>
                    <a:pt x="6145" y="3006"/>
                  </a:cubicBezTo>
                  <a:cubicBezTo>
                    <a:pt x="5815" y="3189"/>
                    <a:pt x="5484" y="3376"/>
                    <a:pt x="5154" y="3567"/>
                  </a:cubicBezTo>
                  <a:lnTo>
                    <a:pt x="4696" y="3833"/>
                  </a:lnTo>
                  <a:lnTo>
                    <a:pt x="4921" y="4260"/>
                  </a:lnTo>
                  <a:cubicBezTo>
                    <a:pt x="5063" y="4525"/>
                    <a:pt x="5210" y="4786"/>
                    <a:pt x="5357" y="5047"/>
                  </a:cubicBezTo>
                  <a:cubicBezTo>
                    <a:pt x="4733" y="5444"/>
                    <a:pt x="4102" y="5825"/>
                    <a:pt x="3466" y="6199"/>
                  </a:cubicBezTo>
                  <a:cubicBezTo>
                    <a:pt x="3311" y="5927"/>
                    <a:pt x="3154" y="5655"/>
                    <a:pt x="2997" y="5383"/>
                  </a:cubicBezTo>
                  <a:lnTo>
                    <a:pt x="2778" y="4994"/>
                  </a:lnTo>
                  <a:lnTo>
                    <a:pt x="2421" y="5214"/>
                  </a:lnTo>
                  <a:cubicBezTo>
                    <a:pt x="2158" y="5379"/>
                    <a:pt x="1898" y="5541"/>
                    <a:pt x="1635" y="5706"/>
                  </a:cubicBezTo>
                  <a:cubicBezTo>
                    <a:pt x="1273" y="4887"/>
                    <a:pt x="874" y="4077"/>
                    <a:pt x="470" y="3288"/>
                  </a:cubicBezTo>
                  <a:cubicBezTo>
                    <a:pt x="729" y="3148"/>
                    <a:pt x="989" y="3009"/>
                    <a:pt x="1249" y="2871"/>
                  </a:cubicBezTo>
                  <a:lnTo>
                    <a:pt x="1603" y="2685"/>
                  </a:lnTo>
                  <a:lnTo>
                    <a:pt x="1405" y="2276"/>
                  </a:lnTo>
                  <a:cubicBezTo>
                    <a:pt x="1293" y="2038"/>
                    <a:pt x="1179" y="1800"/>
                    <a:pt x="1064" y="1564"/>
                  </a:cubicBezTo>
                  <a:cubicBezTo>
                    <a:pt x="1746" y="1232"/>
                    <a:pt x="2419" y="873"/>
                    <a:pt x="3080" y="503"/>
                  </a:cubicBezTo>
                  <a:close/>
                  <a:moveTo>
                    <a:pt x="3220" y="0"/>
                  </a:moveTo>
                  <a:lnTo>
                    <a:pt x="2923" y="152"/>
                  </a:lnTo>
                  <a:cubicBezTo>
                    <a:pt x="2246" y="502"/>
                    <a:pt x="1571" y="867"/>
                    <a:pt x="916" y="1257"/>
                  </a:cubicBezTo>
                  <a:lnTo>
                    <a:pt x="608" y="1445"/>
                  </a:lnTo>
                  <a:lnTo>
                    <a:pt x="727" y="1723"/>
                  </a:lnTo>
                  <a:cubicBezTo>
                    <a:pt x="836" y="1975"/>
                    <a:pt x="947" y="2226"/>
                    <a:pt x="1063" y="2475"/>
                  </a:cubicBezTo>
                  <a:cubicBezTo>
                    <a:pt x="805" y="2629"/>
                    <a:pt x="548" y="2787"/>
                    <a:pt x="295" y="2947"/>
                  </a:cubicBezTo>
                  <a:lnTo>
                    <a:pt x="1" y="3134"/>
                  </a:lnTo>
                  <a:lnTo>
                    <a:pt x="136" y="3474"/>
                  </a:lnTo>
                  <a:cubicBezTo>
                    <a:pt x="468" y="4311"/>
                    <a:pt x="820" y="5155"/>
                    <a:pt x="1203" y="5977"/>
                  </a:cubicBezTo>
                  <a:lnTo>
                    <a:pt x="1363" y="6307"/>
                  </a:lnTo>
                  <a:lnTo>
                    <a:pt x="1790" y="6066"/>
                  </a:lnTo>
                  <a:cubicBezTo>
                    <a:pt x="2066" y="5910"/>
                    <a:pt x="2340" y="5756"/>
                    <a:pt x="2616" y="5600"/>
                  </a:cubicBezTo>
                  <a:cubicBezTo>
                    <a:pt x="2759" y="5881"/>
                    <a:pt x="2905" y="6162"/>
                    <a:pt x="3057" y="6440"/>
                  </a:cubicBezTo>
                  <a:lnTo>
                    <a:pt x="3207" y="6711"/>
                  </a:lnTo>
                  <a:lnTo>
                    <a:pt x="3633" y="6498"/>
                  </a:lnTo>
                  <a:cubicBezTo>
                    <a:pt x="4288" y="6160"/>
                    <a:pt x="4920" y="5780"/>
                    <a:pt x="5536" y="5373"/>
                  </a:cubicBezTo>
                  <a:lnTo>
                    <a:pt x="5900" y="5128"/>
                  </a:lnTo>
                  <a:lnTo>
                    <a:pt x="5746" y="4796"/>
                  </a:lnTo>
                  <a:cubicBezTo>
                    <a:pt x="5621" y="4527"/>
                    <a:pt x="5495" y="4260"/>
                    <a:pt x="5364" y="3993"/>
                  </a:cubicBezTo>
                  <a:cubicBezTo>
                    <a:pt x="5690" y="3793"/>
                    <a:pt x="6015" y="3592"/>
                    <a:pt x="6338" y="3387"/>
                  </a:cubicBezTo>
                  <a:lnTo>
                    <a:pt x="6714" y="3147"/>
                  </a:lnTo>
                  <a:lnTo>
                    <a:pt x="6546" y="2785"/>
                  </a:lnTo>
                  <a:cubicBezTo>
                    <a:pt x="6217" y="2084"/>
                    <a:pt x="5864" y="1390"/>
                    <a:pt x="5503" y="704"/>
                  </a:cubicBezTo>
                  <a:lnTo>
                    <a:pt x="5325" y="366"/>
                  </a:lnTo>
                  <a:lnTo>
                    <a:pt x="4996" y="496"/>
                  </a:lnTo>
                  <a:cubicBezTo>
                    <a:pt x="4595" y="659"/>
                    <a:pt x="4196" y="835"/>
                    <a:pt x="3800" y="1022"/>
                  </a:cubicBezTo>
                  <a:cubicBezTo>
                    <a:pt x="3669" y="786"/>
                    <a:pt x="3537" y="553"/>
                    <a:pt x="3404" y="320"/>
                  </a:cubicBezTo>
                  <a:lnTo>
                    <a:pt x="322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18" name="Google Shape;2018;p45"/>
          <p:cNvGrpSpPr/>
          <p:nvPr/>
        </p:nvGrpSpPr>
        <p:grpSpPr>
          <a:xfrm rot="2700000">
            <a:off x="1303899" y="4624428"/>
            <a:ext cx="177213" cy="284964"/>
            <a:chOff x="4140725" y="520912"/>
            <a:chExt cx="175945" cy="282926"/>
          </a:xfrm>
        </p:grpSpPr>
        <p:sp>
          <p:nvSpPr>
            <p:cNvPr id="2019" name="Google Shape;2019;p45"/>
            <p:cNvSpPr/>
            <p:nvPr/>
          </p:nvSpPr>
          <p:spPr>
            <a:xfrm>
              <a:off x="4195745" y="753342"/>
              <a:ext cx="27292" cy="25635"/>
            </a:xfrm>
            <a:custGeom>
              <a:rect b="b" l="l" r="r" t="t"/>
              <a:pathLst>
                <a:path extrusionOk="0" h="820" w="873">
                  <a:moveTo>
                    <a:pt x="531" y="181"/>
                  </a:moveTo>
                  <a:cubicBezTo>
                    <a:pt x="592" y="235"/>
                    <a:pt x="653" y="290"/>
                    <a:pt x="719" y="336"/>
                  </a:cubicBezTo>
                  <a:cubicBezTo>
                    <a:pt x="640" y="414"/>
                    <a:pt x="572" y="506"/>
                    <a:pt x="483" y="577"/>
                  </a:cubicBezTo>
                  <a:cubicBezTo>
                    <a:pt x="439" y="611"/>
                    <a:pt x="348" y="655"/>
                    <a:pt x="275" y="655"/>
                  </a:cubicBezTo>
                  <a:cubicBezTo>
                    <a:pt x="218" y="655"/>
                    <a:pt x="171" y="628"/>
                    <a:pt x="167" y="549"/>
                  </a:cubicBezTo>
                  <a:cubicBezTo>
                    <a:pt x="167" y="537"/>
                    <a:pt x="165" y="529"/>
                    <a:pt x="161" y="519"/>
                  </a:cubicBezTo>
                  <a:cubicBezTo>
                    <a:pt x="300" y="426"/>
                    <a:pt x="421" y="306"/>
                    <a:pt x="531" y="181"/>
                  </a:cubicBezTo>
                  <a:close/>
                  <a:moveTo>
                    <a:pt x="533" y="0"/>
                  </a:moveTo>
                  <a:cubicBezTo>
                    <a:pt x="507" y="0"/>
                    <a:pt x="480" y="17"/>
                    <a:pt x="466" y="36"/>
                  </a:cubicBezTo>
                  <a:cubicBezTo>
                    <a:pt x="336" y="199"/>
                    <a:pt x="177" y="333"/>
                    <a:pt x="39" y="486"/>
                  </a:cubicBezTo>
                  <a:cubicBezTo>
                    <a:pt x="24" y="499"/>
                    <a:pt x="21" y="518"/>
                    <a:pt x="25" y="534"/>
                  </a:cubicBezTo>
                  <a:cubicBezTo>
                    <a:pt x="24" y="537"/>
                    <a:pt x="23" y="540"/>
                    <a:pt x="21" y="545"/>
                  </a:cubicBezTo>
                  <a:cubicBezTo>
                    <a:pt x="1" y="712"/>
                    <a:pt x="156" y="819"/>
                    <a:pt x="307" y="819"/>
                  </a:cubicBezTo>
                  <a:cubicBezTo>
                    <a:pt x="328" y="819"/>
                    <a:pt x="349" y="817"/>
                    <a:pt x="370" y="813"/>
                  </a:cubicBezTo>
                  <a:cubicBezTo>
                    <a:pt x="576" y="770"/>
                    <a:pt x="802" y="540"/>
                    <a:pt x="861" y="343"/>
                  </a:cubicBezTo>
                  <a:cubicBezTo>
                    <a:pt x="873" y="321"/>
                    <a:pt x="873" y="292"/>
                    <a:pt x="853" y="269"/>
                  </a:cubicBezTo>
                  <a:cubicBezTo>
                    <a:pt x="774" y="173"/>
                    <a:pt x="666" y="93"/>
                    <a:pt x="568" y="13"/>
                  </a:cubicBezTo>
                  <a:cubicBezTo>
                    <a:pt x="557" y="4"/>
                    <a:pt x="545" y="0"/>
                    <a:pt x="5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0" name="Google Shape;2020;p45"/>
            <p:cNvSpPr/>
            <p:nvPr/>
          </p:nvSpPr>
          <p:spPr>
            <a:xfrm>
              <a:off x="4217347" y="730052"/>
              <a:ext cx="21540" cy="21665"/>
            </a:xfrm>
            <a:custGeom>
              <a:rect b="b" l="l" r="r" t="t"/>
              <a:pathLst>
                <a:path extrusionOk="0" h="693" w="689">
                  <a:moveTo>
                    <a:pt x="340" y="156"/>
                  </a:moveTo>
                  <a:cubicBezTo>
                    <a:pt x="392" y="180"/>
                    <a:pt x="449" y="195"/>
                    <a:pt x="505" y="207"/>
                  </a:cubicBezTo>
                  <a:cubicBezTo>
                    <a:pt x="459" y="332"/>
                    <a:pt x="391" y="438"/>
                    <a:pt x="319" y="550"/>
                  </a:cubicBezTo>
                  <a:cubicBezTo>
                    <a:pt x="275" y="519"/>
                    <a:pt x="229" y="493"/>
                    <a:pt x="184" y="459"/>
                  </a:cubicBezTo>
                  <a:cubicBezTo>
                    <a:pt x="246" y="375"/>
                    <a:pt x="319" y="262"/>
                    <a:pt x="340" y="156"/>
                  </a:cubicBezTo>
                  <a:close/>
                  <a:moveTo>
                    <a:pt x="336" y="1"/>
                  </a:moveTo>
                  <a:cubicBezTo>
                    <a:pt x="319" y="1"/>
                    <a:pt x="302" y="2"/>
                    <a:pt x="286" y="5"/>
                  </a:cubicBezTo>
                  <a:cubicBezTo>
                    <a:pt x="257" y="11"/>
                    <a:pt x="241" y="38"/>
                    <a:pt x="243" y="65"/>
                  </a:cubicBezTo>
                  <a:cubicBezTo>
                    <a:pt x="205" y="112"/>
                    <a:pt x="187" y="172"/>
                    <a:pt x="157" y="225"/>
                  </a:cubicBezTo>
                  <a:cubicBezTo>
                    <a:pt x="118" y="298"/>
                    <a:pt x="72" y="366"/>
                    <a:pt x="20" y="431"/>
                  </a:cubicBezTo>
                  <a:cubicBezTo>
                    <a:pt x="1" y="457"/>
                    <a:pt x="9" y="500"/>
                    <a:pt x="30" y="522"/>
                  </a:cubicBezTo>
                  <a:cubicBezTo>
                    <a:pt x="98" y="595"/>
                    <a:pt x="194" y="680"/>
                    <a:pt x="300" y="683"/>
                  </a:cubicBezTo>
                  <a:cubicBezTo>
                    <a:pt x="308" y="689"/>
                    <a:pt x="316" y="692"/>
                    <a:pt x="325" y="692"/>
                  </a:cubicBezTo>
                  <a:cubicBezTo>
                    <a:pt x="332" y="692"/>
                    <a:pt x="339" y="690"/>
                    <a:pt x="345" y="685"/>
                  </a:cubicBezTo>
                  <a:cubicBezTo>
                    <a:pt x="520" y="569"/>
                    <a:pt x="620" y="370"/>
                    <a:pt x="677" y="175"/>
                  </a:cubicBezTo>
                  <a:cubicBezTo>
                    <a:pt x="689" y="135"/>
                    <a:pt x="666" y="93"/>
                    <a:pt x="626" y="79"/>
                  </a:cubicBezTo>
                  <a:cubicBezTo>
                    <a:pt x="540" y="50"/>
                    <a:pt x="432" y="1"/>
                    <a:pt x="3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1" name="Google Shape;2021;p45"/>
            <p:cNvSpPr/>
            <p:nvPr/>
          </p:nvSpPr>
          <p:spPr>
            <a:xfrm>
              <a:off x="4223099" y="734929"/>
              <a:ext cx="10067" cy="12317"/>
            </a:xfrm>
            <a:custGeom>
              <a:rect b="b" l="l" r="r" t="t"/>
              <a:pathLst>
                <a:path extrusionOk="0" h="394" w="322">
                  <a:moveTo>
                    <a:pt x="157" y="0"/>
                  </a:moveTo>
                  <a:cubicBezTo>
                    <a:pt x="136" y="106"/>
                    <a:pt x="63" y="218"/>
                    <a:pt x="1" y="303"/>
                  </a:cubicBezTo>
                  <a:cubicBezTo>
                    <a:pt x="46" y="335"/>
                    <a:pt x="93" y="361"/>
                    <a:pt x="137" y="394"/>
                  </a:cubicBezTo>
                  <a:cubicBezTo>
                    <a:pt x="208" y="283"/>
                    <a:pt x="276" y="176"/>
                    <a:pt x="322" y="51"/>
                  </a:cubicBezTo>
                  <a:cubicBezTo>
                    <a:pt x="265" y="39"/>
                    <a:pt x="208" y="24"/>
                    <a:pt x="1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2" name="Google Shape;2022;p45"/>
            <p:cNvSpPr/>
            <p:nvPr/>
          </p:nvSpPr>
          <p:spPr>
            <a:xfrm>
              <a:off x="4198778" y="534855"/>
              <a:ext cx="103416" cy="131459"/>
            </a:xfrm>
            <a:custGeom>
              <a:rect b="b" l="l" r="r" t="t"/>
              <a:pathLst>
                <a:path extrusionOk="0" h="4205" w="3308">
                  <a:moveTo>
                    <a:pt x="1466" y="864"/>
                  </a:moveTo>
                  <a:cubicBezTo>
                    <a:pt x="1495" y="864"/>
                    <a:pt x="1522" y="879"/>
                    <a:pt x="1537" y="914"/>
                  </a:cubicBezTo>
                  <a:cubicBezTo>
                    <a:pt x="1587" y="1032"/>
                    <a:pt x="1620" y="1157"/>
                    <a:pt x="1656" y="1279"/>
                  </a:cubicBezTo>
                  <a:cubicBezTo>
                    <a:pt x="1677" y="1352"/>
                    <a:pt x="1619" y="1398"/>
                    <a:pt x="1559" y="1398"/>
                  </a:cubicBezTo>
                  <a:cubicBezTo>
                    <a:pt x="1518" y="1398"/>
                    <a:pt x="1476" y="1376"/>
                    <a:pt x="1460" y="1326"/>
                  </a:cubicBezTo>
                  <a:cubicBezTo>
                    <a:pt x="1425" y="1213"/>
                    <a:pt x="1386" y="1099"/>
                    <a:pt x="1364" y="980"/>
                  </a:cubicBezTo>
                  <a:cubicBezTo>
                    <a:pt x="1353" y="916"/>
                    <a:pt x="1412" y="864"/>
                    <a:pt x="1466" y="864"/>
                  </a:cubicBezTo>
                  <a:close/>
                  <a:moveTo>
                    <a:pt x="1249" y="1382"/>
                  </a:moveTo>
                  <a:cubicBezTo>
                    <a:pt x="1278" y="1382"/>
                    <a:pt x="1305" y="1396"/>
                    <a:pt x="1318" y="1429"/>
                  </a:cubicBezTo>
                  <a:cubicBezTo>
                    <a:pt x="1374" y="1568"/>
                    <a:pt x="1421" y="1711"/>
                    <a:pt x="1472" y="1853"/>
                  </a:cubicBezTo>
                  <a:cubicBezTo>
                    <a:pt x="1496" y="1922"/>
                    <a:pt x="1439" y="1966"/>
                    <a:pt x="1381" y="1966"/>
                  </a:cubicBezTo>
                  <a:cubicBezTo>
                    <a:pt x="1342" y="1966"/>
                    <a:pt x="1301" y="1945"/>
                    <a:pt x="1286" y="1897"/>
                  </a:cubicBezTo>
                  <a:cubicBezTo>
                    <a:pt x="1241" y="1762"/>
                    <a:pt x="1194" y="1626"/>
                    <a:pt x="1156" y="1490"/>
                  </a:cubicBezTo>
                  <a:cubicBezTo>
                    <a:pt x="1138" y="1429"/>
                    <a:pt x="1196" y="1382"/>
                    <a:pt x="1249" y="1382"/>
                  </a:cubicBezTo>
                  <a:close/>
                  <a:moveTo>
                    <a:pt x="963" y="1815"/>
                  </a:moveTo>
                  <a:cubicBezTo>
                    <a:pt x="993" y="1815"/>
                    <a:pt x="1023" y="1828"/>
                    <a:pt x="1040" y="1858"/>
                  </a:cubicBezTo>
                  <a:cubicBezTo>
                    <a:pt x="1126" y="2012"/>
                    <a:pt x="1192" y="2177"/>
                    <a:pt x="1264" y="2337"/>
                  </a:cubicBezTo>
                  <a:cubicBezTo>
                    <a:pt x="1296" y="2413"/>
                    <a:pt x="1230" y="2478"/>
                    <a:pt x="1169" y="2478"/>
                  </a:cubicBezTo>
                  <a:cubicBezTo>
                    <a:pt x="1139" y="2478"/>
                    <a:pt x="1111" y="2463"/>
                    <a:pt x="1094" y="2427"/>
                  </a:cubicBezTo>
                  <a:cubicBezTo>
                    <a:pt x="1017" y="2261"/>
                    <a:pt x="936" y="2094"/>
                    <a:pt x="876" y="1919"/>
                  </a:cubicBezTo>
                  <a:cubicBezTo>
                    <a:pt x="854" y="1857"/>
                    <a:pt x="908" y="1815"/>
                    <a:pt x="963" y="1815"/>
                  </a:cubicBezTo>
                  <a:close/>
                  <a:moveTo>
                    <a:pt x="2002" y="1"/>
                  </a:moveTo>
                  <a:cubicBezTo>
                    <a:pt x="1531" y="1"/>
                    <a:pt x="1086" y="294"/>
                    <a:pt x="921" y="763"/>
                  </a:cubicBezTo>
                  <a:lnTo>
                    <a:pt x="0" y="3360"/>
                  </a:lnTo>
                  <a:cubicBezTo>
                    <a:pt x="365" y="3506"/>
                    <a:pt x="678" y="3764"/>
                    <a:pt x="1049" y="3912"/>
                  </a:cubicBezTo>
                  <a:cubicBezTo>
                    <a:pt x="1444" y="4072"/>
                    <a:pt x="1856" y="4144"/>
                    <a:pt x="2275" y="4205"/>
                  </a:cubicBezTo>
                  <a:lnTo>
                    <a:pt x="3207" y="1573"/>
                  </a:lnTo>
                  <a:cubicBezTo>
                    <a:pt x="3308" y="1286"/>
                    <a:pt x="3291" y="976"/>
                    <a:pt x="3160" y="699"/>
                  </a:cubicBezTo>
                  <a:cubicBezTo>
                    <a:pt x="3027" y="422"/>
                    <a:pt x="2797" y="214"/>
                    <a:pt x="2510" y="112"/>
                  </a:cubicBezTo>
                  <a:lnTo>
                    <a:pt x="2381" y="66"/>
                  </a:lnTo>
                  <a:cubicBezTo>
                    <a:pt x="2256" y="22"/>
                    <a:pt x="2128" y="1"/>
                    <a:pt x="20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3" name="Google Shape;2023;p45"/>
            <p:cNvSpPr/>
            <p:nvPr/>
          </p:nvSpPr>
          <p:spPr>
            <a:xfrm>
              <a:off x="4156481" y="648115"/>
              <a:ext cx="110263" cy="141713"/>
            </a:xfrm>
            <a:custGeom>
              <a:rect b="b" l="l" r="r" t="t"/>
              <a:pathLst>
                <a:path extrusionOk="0" h="4533" w="3527">
                  <a:moveTo>
                    <a:pt x="2284" y="2623"/>
                  </a:moveTo>
                  <a:cubicBezTo>
                    <a:pt x="2380" y="2623"/>
                    <a:pt x="2488" y="2672"/>
                    <a:pt x="2575" y="2702"/>
                  </a:cubicBezTo>
                  <a:cubicBezTo>
                    <a:pt x="2614" y="2715"/>
                    <a:pt x="2638" y="2757"/>
                    <a:pt x="2625" y="2797"/>
                  </a:cubicBezTo>
                  <a:cubicBezTo>
                    <a:pt x="2568" y="2992"/>
                    <a:pt x="2468" y="3192"/>
                    <a:pt x="2294" y="3307"/>
                  </a:cubicBezTo>
                  <a:cubicBezTo>
                    <a:pt x="2288" y="3312"/>
                    <a:pt x="2281" y="3314"/>
                    <a:pt x="2274" y="3314"/>
                  </a:cubicBezTo>
                  <a:cubicBezTo>
                    <a:pt x="2264" y="3314"/>
                    <a:pt x="2256" y="3311"/>
                    <a:pt x="2249" y="3306"/>
                  </a:cubicBezTo>
                  <a:cubicBezTo>
                    <a:pt x="2142" y="3302"/>
                    <a:pt x="2047" y="3219"/>
                    <a:pt x="1978" y="3145"/>
                  </a:cubicBezTo>
                  <a:cubicBezTo>
                    <a:pt x="1956" y="3121"/>
                    <a:pt x="1948" y="3078"/>
                    <a:pt x="1968" y="3053"/>
                  </a:cubicBezTo>
                  <a:cubicBezTo>
                    <a:pt x="2019" y="2989"/>
                    <a:pt x="2066" y="2921"/>
                    <a:pt x="2105" y="2848"/>
                  </a:cubicBezTo>
                  <a:cubicBezTo>
                    <a:pt x="2134" y="2794"/>
                    <a:pt x="2154" y="2735"/>
                    <a:pt x="2191" y="2688"/>
                  </a:cubicBezTo>
                  <a:cubicBezTo>
                    <a:pt x="2190" y="2662"/>
                    <a:pt x="2206" y="2635"/>
                    <a:pt x="2234" y="2627"/>
                  </a:cubicBezTo>
                  <a:cubicBezTo>
                    <a:pt x="2250" y="2624"/>
                    <a:pt x="2267" y="2623"/>
                    <a:pt x="2284" y="2623"/>
                  </a:cubicBezTo>
                  <a:close/>
                  <a:moveTo>
                    <a:pt x="1788" y="3364"/>
                  </a:moveTo>
                  <a:cubicBezTo>
                    <a:pt x="1800" y="3364"/>
                    <a:pt x="1812" y="3367"/>
                    <a:pt x="1823" y="3376"/>
                  </a:cubicBezTo>
                  <a:cubicBezTo>
                    <a:pt x="1921" y="3455"/>
                    <a:pt x="2027" y="3535"/>
                    <a:pt x="2108" y="3632"/>
                  </a:cubicBezTo>
                  <a:cubicBezTo>
                    <a:pt x="2128" y="3657"/>
                    <a:pt x="2128" y="3684"/>
                    <a:pt x="2115" y="3707"/>
                  </a:cubicBezTo>
                  <a:cubicBezTo>
                    <a:pt x="2058" y="3905"/>
                    <a:pt x="1832" y="4135"/>
                    <a:pt x="1626" y="4178"/>
                  </a:cubicBezTo>
                  <a:cubicBezTo>
                    <a:pt x="1605" y="4182"/>
                    <a:pt x="1584" y="4184"/>
                    <a:pt x="1563" y="4184"/>
                  </a:cubicBezTo>
                  <a:cubicBezTo>
                    <a:pt x="1413" y="4184"/>
                    <a:pt x="1258" y="4077"/>
                    <a:pt x="1277" y="3910"/>
                  </a:cubicBezTo>
                  <a:cubicBezTo>
                    <a:pt x="1277" y="3906"/>
                    <a:pt x="1280" y="3902"/>
                    <a:pt x="1281" y="3898"/>
                  </a:cubicBezTo>
                  <a:cubicBezTo>
                    <a:pt x="1277" y="3882"/>
                    <a:pt x="1280" y="3864"/>
                    <a:pt x="1293" y="3850"/>
                  </a:cubicBezTo>
                  <a:cubicBezTo>
                    <a:pt x="1433" y="3697"/>
                    <a:pt x="1589" y="3562"/>
                    <a:pt x="1720" y="3400"/>
                  </a:cubicBezTo>
                  <a:cubicBezTo>
                    <a:pt x="1735" y="3380"/>
                    <a:pt x="1762" y="3364"/>
                    <a:pt x="1788" y="3364"/>
                  </a:cubicBezTo>
                  <a:close/>
                  <a:moveTo>
                    <a:pt x="1260" y="1"/>
                  </a:moveTo>
                  <a:lnTo>
                    <a:pt x="212" y="2960"/>
                  </a:lnTo>
                  <a:cubicBezTo>
                    <a:pt x="1" y="3554"/>
                    <a:pt x="313" y="4210"/>
                    <a:pt x="910" y="4421"/>
                  </a:cubicBezTo>
                  <a:lnTo>
                    <a:pt x="1038" y="4467"/>
                  </a:lnTo>
                  <a:cubicBezTo>
                    <a:pt x="1053" y="4473"/>
                    <a:pt x="1071" y="4479"/>
                    <a:pt x="1088" y="4483"/>
                  </a:cubicBezTo>
                  <a:cubicBezTo>
                    <a:pt x="1195" y="4516"/>
                    <a:pt x="1306" y="4532"/>
                    <a:pt x="1416" y="4532"/>
                  </a:cubicBezTo>
                  <a:cubicBezTo>
                    <a:pt x="1585" y="4532"/>
                    <a:pt x="1754" y="4494"/>
                    <a:pt x="1912" y="4418"/>
                  </a:cubicBezTo>
                  <a:cubicBezTo>
                    <a:pt x="2190" y="4287"/>
                    <a:pt x="2398" y="4056"/>
                    <a:pt x="2499" y="3770"/>
                  </a:cubicBezTo>
                  <a:lnTo>
                    <a:pt x="3526" y="867"/>
                  </a:lnTo>
                  <a:lnTo>
                    <a:pt x="3526" y="867"/>
                  </a:lnTo>
                  <a:cubicBezTo>
                    <a:pt x="3522" y="867"/>
                    <a:pt x="3517" y="867"/>
                    <a:pt x="3513" y="867"/>
                  </a:cubicBezTo>
                  <a:cubicBezTo>
                    <a:pt x="2738" y="867"/>
                    <a:pt x="1738" y="593"/>
                    <a:pt x="126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4" name="Google Shape;2024;p45"/>
            <p:cNvSpPr/>
            <p:nvPr/>
          </p:nvSpPr>
          <p:spPr>
            <a:xfrm>
              <a:off x="4156481" y="648084"/>
              <a:ext cx="57992" cy="138712"/>
            </a:xfrm>
            <a:custGeom>
              <a:rect b="b" l="l" r="r" t="t"/>
              <a:pathLst>
                <a:path extrusionOk="0" h="4437" w="1855">
                  <a:moveTo>
                    <a:pt x="1260" y="0"/>
                  </a:moveTo>
                  <a:lnTo>
                    <a:pt x="212" y="2961"/>
                  </a:lnTo>
                  <a:cubicBezTo>
                    <a:pt x="1" y="3555"/>
                    <a:pt x="313" y="4211"/>
                    <a:pt x="910" y="4422"/>
                  </a:cubicBezTo>
                  <a:lnTo>
                    <a:pt x="948" y="4436"/>
                  </a:lnTo>
                  <a:cubicBezTo>
                    <a:pt x="880" y="4346"/>
                    <a:pt x="837" y="4237"/>
                    <a:pt x="824" y="4091"/>
                  </a:cubicBezTo>
                  <a:cubicBezTo>
                    <a:pt x="797" y="3747"/>
                    <a:pt x="879" y="3420"/>
                    <a:pt x="968" y="3090"/>
                  </a:cubicBezTo>
                  <a:cubicBezTo>
                    <a:pt x="1208" y="2196"/>
                    <a:pt x="1529" y="1335"/>
                    <a:pt x="1855" y="473"/>
                  </a:cubicBezTo>
                  <a:cubicBezTo>
                    <a:pt x="1620" y="347"/>
                    <a:pt x="1412" y="191"/>
                    <a:pt x="126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5" name="Google Shape;2025;p45"/>
            <p:cNvSpPr/>
            <p:nvPr/>
          </p:nvSpPr>
          <p:spPr>
            <a:xfrm>
              <a:off x="4200747" y="758969"/>
              <a:ext cx="17476" cy="14912"/>
            </a:xfrm>
            <a:custGeom>
              <a:rect b="b" l="l" r="r" t="t"/>
              <a:pathLst>
                <a:path extrusionOk="0" h="477" w="559">
                  <a:moveTo>
                    <a:pt x="371" y="1"/>
                  </a:moveTo>
                  <a:cubicBezTo>
                    <a:pt x="260" y="126"/>
                    <a:pt x="140" y="247"/>
                    <a:pt x="1" y="339"/>
                  </a:cubicBezTo>
                  <a:cubicBezTo>
                    <a:pt x="5" y="349"/>
                    <a:pt x="7" y="357"/>
                    <a:pt x="7" y="369"/>
                  </a:cubicBezTo>
                  <a:cubicBezTo>
                    <a:pt x="11" y="449"/>
                    <a:pt x="57" y="476"/>
                    <a:pt x="114" y="476"/>
                  </a:cubicBezTo>
                  <a:cubicBezTo>
                    <a:pt x="188" y="476"/>
                    <a:pt x="279" y="432"/>
                    <a:pt x="323" y="397"/>
                  </a:cubicBezTo>
                  <a:cubicBezTo>
                    <a:pt x="412" y="326"/>
                    <a:pt x="480" y="234"/>
                    <a:pt x="559" y="156"/>
                  </a:cubicBezTo>
                  <a:cubicBezTo>
                    <a:pt x="494" y="109"/>
                    <a:pt x="432" y="55"/>
                    <a:pt x="3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6" name="Google Shape;2026;p45"/>
            <p:cNvSpPr/>
            <p:nvPr/>
          </p:nvSpPr>
          <p:spPr>
            <a:xfrm>
              <a:off x="4198746" y="534886"/>
              <a:ext cx="93944" cy="116234"/>
            </a:xfrm>
            <a:custGeom>
              <a:rect b="b" l="l" r="r" t="t"/>
              <a:pathLst>
                <a:path extrusionOk="0" h="3718" w="3005">
                  <a:moveTo>
                    <a:pt x="1467" y="863"/>
                  </a:moveTo>
                  <a:cubicBezTo>
                    <a:pt x="1496" y="863"/>
                    <a:pt x="1523" y="878"/>
                    <a:pt x="1538" y="913"/>
                  </a:cubicBezTo>
                  <a:cubicBezTo>
                    <a:pt x="1588" y="1031"/>
                    <a:pt x="1621" y="1156"/>
                    <a:pt x="1657" y="1278"/>
                  </a:cubicBezTo>
                  <a:cubicBezTo>
                    <a:pt x="1678" y="1351"/>
                    <a:pt x="1620" y="1397"/>
                    <a:pt x="1560" y="1397"/>
                  </a:cubicBezTo>
                  <a:cubicBezTo>
                    <a:pt x="1519" y="1397"/>
                    <a:pt x="1477" y="1375"/>
                    <a:pt x="1461" y="1325"/>
                  </a:cubicBezTo>
                  <a:cubicBezTo>
                    <a:pt x="1426" y="1212"/>
                    <a:pt x="1387" y="1098"/>
                    <a:pt x="1365" y="979"/>
                  </a:cubicBezTo>
                  <a:cubicBezTo>
                    <a:pt x="1354" y="915"/>
                    <a:pt x="1413" y="863"/>
                    <a:pt x="1467" y="863"/>
                  </a:cubicBezTo>
                  <a:close/>
                  <a:moveTo>
                    <a:pt x="1250" y="1381"/>
                  </a:moveTo>
                  <a:cubicBezTo>
                    <a:pt x="1279" y="1381"/>
                    <a:pt x="1306" y="1395"/>
                    <a:pt x="1319" y="1428"/>
                  </a:cubicBezTo>
                  <a:cubicBezTo>
                    <a:pt x="1375" y="1567"/>
                    <a:pt x="1422" y="1712"/>
                    <a:pt x="1471" y="1854"/>
                  </a:cubicBezTo>
                  <a:cubicBezTo>
                    <a:pt x="1495" y="1922"/>
                    <a:pt x="1439" y="1966"/>
                    <a:pt x="1381" y="1966"/>
                  </a:cubicBezTo>
                  <a:cubicBezTo>
                    <a:pt x="1342" y="1966"/>
                    <a:pt x="1301" y="1945"/>
                    <a:pt x="1286" y="1897"/>
                  </a:cubicBezTo>
                  <a:cubicBezTo>
                    <a:pt x="1241" y="1762"/>
                    <a:pt x="1194" y="1627"/>
                    <a:pt x="1156" y="1490"/>
                  </a:cubicBezTo>
                  <a:cubicBezTo>
                    <a:pt x="1139" y="1428"/>
                    <a:pt x="1197" y="1381"/>
                    <a:pt x="1250" y="1381"/>
                  </a:cubicBezTo>
                  <a:close/>
                  <a:moveTo>
                    <a:pt x="1269" y="2403"/>
                  </a:moveTo>
                  <a:cubicBezTo>
                    <a:pt x="1263" y="2414"/>
                    <a:pt x="1257" y="2425"/>
                    <a:pt x="1251" y="2437"/>
                  </a:cubicBezTo>
                  <a:lnTo>
                    <a:pt x="1251" y="2437"/>
                  </a:lnTo>
                  <a:cubicBezTo>
                    <a:pt x="1259" y="2427"/>
                    <a:pt x="1265" y="2415"/>
                    <a:pt x="1269" y="2403"/>
                  </a:cubicBezTo>
                  <a:close/>
                  <a:moveTo>
                    <a:pt x="2003" y="0"/>
                  </a:moveTo>
                  <a:cubicBezTo>
                    <a:pt x="1531" y="0"/>
                    <a:pt x="1087" y="293"/>
                    <a:pt x="919" y="762"/>
                  </a:cubicBezTo>
                  <a:lnTo>
                    <a:pt x="0" y="3359"/>
                  </a:lnTo>
                  <a:cubicBezTo>
                    <a:pt x="232" y="3453"/>
                    <a:pt x="445" y="3591"/>
                    <a:pt x="663" y="3717"/>
                  </a:cubicBezTo>
                  <a:cubicBezTo>
                    <a:pt x="802" y="3349"/>
                    <a:pt x="1007" y="2891"/>
                    <a:pt x="1251" y="2437"/>
                  </a:cubicBezTo>
                  <a:lnTo>
                    <a:pt x="1251" y="2437"/>
                  </a:lnTo>
                  <a:cubicBezTo>
                    <a:pt x="1231" y="2462"/>
                    <a:pt x="1200" y="2477"/>
                    <a:pt x="1170" y="2477"/>
                  </a:cubicBezTo>
                  <a:cubicBezTo>
                    <a:pt x="1140" y="2477"/>
                    <a:pt x="1112" y="2462"/>
                    <a:pt x="1095" y="2426"/>
                  </a:cubicBezTo>
                  <a:cubicBezTo>
                    <a:pt x="1018" y="2260"/>
                    <a:pt x="937" y="2093"/>
                    <a:pt x="877" y="1918"/>
                  </a:cubicBezTo>
                  <a:cubicBezTo>
                    <a:pt x="855" y="1856"/>
                    <a:pt x="909" y="1814"/>
                    <a:pt x="964" y="1814"/>
                  </a:cubicBezTo>
                  <a:cubicBezTo>
                    <a:pt x="994" y="1814"/>
                    <a:pt x="1024" y="1827"/>
                    <a:pt x="1041" y="1857"/>
                  </a:cubicBezTo>
                  <a:cubicBezTo>
                    <a:pt x="1127" y="2011"/>
                    <a:pt x="1193" y="2176"/>
                    <a:pt x="1265" y="2336"/>
                  </a:cubicBezTo>
                  <a:cubicBezTo>
                    <a:pt x="1275" y="2360"/>
                    <a:pt x="1275" y="2383"/>
                    <a:pt x="1269" y="2403"/>
                  </a:cubicBezTo>
                  <a:lnTo>
                    <a:pt x="1269" y="2403"/>
                  </a:lnTo>
                  <a:cubicBezTo>
                    <a:pt x="1763" y="1490"/>
                    <a:pt x="2413" y="597"/>
                    <a:pt x="3005" y="457"/>
                  </a:cubicBezTo>
                  <a:cubicBezTo>
                    <a:pt x="2875" y="301"/>
                    <a:pt x="2705" y="179"/>
                    <a:pt x="2510" y="111"/>
                  </a:cubicBezTo>
                  <a:lnTo>
                    <a:pt x="2381" y="65"/>
                  </a:lnTo>
                  <a:cubicBezTo>
                    <a:pt x="2256" y="21"/>
                    <a:pt x="2129" y="0"/>
                    <a:pt x="2003" y="0"/>
                  </a:cubicBezTo>
                  <a:close/>
                </a:path>
              </a:pathLst>
            </a:custGeom>
            <a:solidFill>
              <a:srgbClr val="000000">
                <a:alpha val="279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7" name="Google Shape;2027;p45"/>
            <p:cNvSpPr/>
            <p:nvPr/>
          </p:nvSpPr>
          <p:spPr>
            <a:xfrm>
              <a:off x="4140725" y="520912"/>
              <a:ext cx="175945" cy="282926"/>
            </a:xfrm>
            <a:custGeom>
              <a:rect b="b" l="l" r="r" t="t"/>
              <a:pathLst>
                <a:path extrusionOk="0" h="9050" w="5628">
                  <a:moveTo>
                    <a:pt x="3857" y="448"/>
                  </a:moveTo>
                  <a:cubicBezTo>
                    <a:pt x="3983" y="448"/>
                    <a:pt x="4112" y="469"/>
                    <a:pt x="4237" y="514"/>
                  </a:cubicBezTo>
                  <a:lnTo>
                    <a:pt x="4366" y="559"/>
                  </a:lnTo>
                  <a:cubicBezTo>
                    <a:pt x="4653" y="661"/>
                    <a:pt x="4883" y="869"/>
                    <a:pt x="5015" y="1146"/>
                  </a:cubicBezTo>
                  <a:cubicBezTo>
                    <a:pt x="5147" y="1423"/>
                    <a:pt x="5164" y="1733"/>
                    <a:pt x="5063" y="2020"/>
                  </a:cubicBezTo>
                  <a:lnTo>
                    <a:pt x="4130" y="4653"/>
                  </a:lnTo>
                  <a:cubicBezTo>
                    <a:pt x="3713" y="4590"/>
                    <a:pt x="3300" y="4518"/>
                    <a:pt x="2905" y="4360"/>
                  </a:cubicBezTo>
                  <a:cubicBezTo>
                    <a:pt x="2535" y="4212"/>
                    <a:pt x="2222" y="3954"/>
                    <a:pt x="1855" y="3808"/>
                  </a:cubicBezTo>
                  <a:lnTo>
                    <a:pt x="2775" y="1212"/>
                  </a:lnTo>
                  <a:cubicBezTo>
                    <a:pt x="2943" y="741"/>
                    <a:pt x="3386" y="448"/>
                    <a:pt x="3857" y="448"/>
                  </a:cubicBezTo>
                  <a:close/>
                  <a:moveTo>
                    <a:pt x="1763" y="4070"/>
                  </a:moveTo>
                  <a:cubicBezTo>
                    <a:pt x="2241" y="4662"/>
                    <a:pt x="3242" y="4936"/>
                    <a:pt x="4016" y="4936"/>
                  </a:cubicBezTo>
                  <a:cubicBezTo>
                    <a:pt x="4020" y="4936"/>
                    <a:pt x="4025" y="4936"/>
                    <a:pt x="4029" y="4936"/>
                  </a:cubicBezTo>
                  <a:lnTo>
                    <a:pt x="4029" y="4936"/>
                  </a:lnTo>
                  <a:lnTo>
                    <a:pt x="3002" y="7839"/>
                  </a:lnTo>
                  <a:cubicBezTo>
                    <a:pt x="2900" y="8125"/>
                    <a:pt x="2692" y="8356"/>
                    <a:pt x="2415" y="8487"/>
                  </a:cubicBezTo>
                  <a:cubicBezTo>
                    <a:pt x="2257" y="8563"/>
                    <a:pt x="2088" y="8601"/>
                    <a:pt x="1919" y="8601"/>
                  </a:cubicBezTo>
                  <a:cubicBezTo>
                    <a:pt x="1808" y="8601"/>
                    <a:pt x="1698" y="8585"/>
                    <a:pt x="1591" y="8552"/>
                  </a:cubicBezTo>
                  <a:cubicBezTo>
                    <a:pt x="1573" y="8548"/>
                    <a:pt x="1557" y="8542"/>
                    <a:pt x="1541" y="8536"/>
                  </a:cubicBezTo>
                  <a:lnTo>
                    <a:pt x="1411" y="8490"/>
                  </a:lnTo>
                  <a:cubicBezTo>
                    <a:pt x="817" y="8279"/>
                    <a:pt x="505" y="7625"/>
                    <a:pt x="714" y="7029"/>
                  </a:cubicBezTo>
                  <a:lnTo>
                    <a:pt x="1763" y="4070"/>
                  </a:lnTo>
                  <a:close/>
                  <a:moveTo>
                    <a:pt x="3859" y="0"/>
                  </a:moveTo>
                  <a:cubicBezTo>
                    <a:pt x="3203" y="0"/>
                    <a:pt x="2586" y="409"/>
                    <a:pt x="2356" y="1061"/>
                  </a:cubicBezTo>
                  <a:lnTo>
                    <a:pt x="294" y="6879"/>
                  </a:lnTo>
                  <a:cubicBezTo>
                    <a:pt x="1" y="7706"/>
                    <a:pt x="436" y="8620"/>
                    <a:pt x="1264" y="8912"/>
                  </a:cubicBezTo>
                  <a:lnTo>
                    <a:pt x="1393" y="8958"/>
                  </a:lnTo>
                  <a:cubicBezTo>
                    <a:pt x="1565" y="9019"/>
                    <a:pt x="1743" y="9050"/>
                    <a:pt x="1921" y="9050"/>
                  </a:cubicBezTo>
                  <a:cubicBezTo>
                    <a:pt x="2156" y="9050"/>
                    <a:pt x="2389" y="8997"/>
                    <a:pt x="2609" y="8892"/>
                  </a:cubicBezTo>
                  <a:cubicBezTo>
                    <a:pt x="2994" y="8709"/>
                    <a:pt x="3285" y="8387"/>
                    <a:pt x="3425" y="7988"/>
                  </a:cubicBezTo>
                  <a:lnTo>
                    <a:pt x="5486" y="2170"/>
                  </a:lnTo>
                  <a:cubicBezTo>
                    <a:pt x="5627" y="1771"/>
                    <a:pt x="5604" y="1338"/>
                    <a:pt x="5420" y="953"/>
                  </a:cubicBezTo>
                  <a:cubicBezTo>
                    <a:pt x="5237" y="568"/>
                    <a:pt x="4915" y="277"/>
                    <a:pt x="4516" y="137"/>
                  </a:cubicBezTo>
                  <a:lnTo>
                    <a:pt x="4388" y="91"/>
                  </a:lnTo>
                  <a:cubicBezTo>
                    <a:pt x="4364" y="84"/>
                    <a:pt x="4342" y="75"/>
                    <a:pt x="4321" y="69"/>
                  </a:cubicBezTo>
                  <a:cubicBezTo>
                    <a:pt x="4167" y="22"/>
                    <a:pt x="4012" y="0"/>
                    <a:pt x="38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8" name="Google Shape;2028;p45"/>
            <p:cNvSpPr/>
            <p:nvPr/>
          </p:nvSpPr>
          <p:spPr>
            <a:xfrm>
              <a:off x="4225412" y="591626"/>
              <a:ext cx="13818" cy="20758"/>
            </a:xfrm>
            <a:custGeom>
              <a:rect b="b" l="l" r="r" t="t"/>
              <a:pathLst>
                <a:path extrusionOk="0" h="664" w="442">
                  <a:moveTo>
                    <a:pt x="109" y="0"/>
                  </a:moveTo>
                  <a:cubicBezTo>
                    <a:pt x="55" y="0"/>
                    <a:pt x="1" y="42"/>
                    <a:pt x="23" y="105"/>
                  </a:cubicBezTo>
                  <a:cubicBezTo>
                    <a:pt x="84" y="278"/>
                    <a:pt x="164" y="445"/>
                    <a:pt x="241" y="612"/>
                  </a:cubicBezTo>
                  <a:cubicBezTo>
                    <a:pt x="258" y="649"/>
                    <a:pt x="287" y="664"/>
                    <a:pt x="316" y="664"/>
                  </a:cubicBezTo>
                  <a:cubicBezTo>
                    <a:pt x="377" y="664"/>
                    <a:pt x="441" y="598"/>
                    <a:pt x="409" y="523"/>
                  </a:cubicBezTo>
                  <a:cubicBezTo>
                    <a:pt x="339" y="362"/>
                    <a:pt x="273" y="197"/>
                    <a:pt x="185" y="44"/>
                  </a:cubicBezTo>
                  <a:cubicBezTo>
                    <a:pt x="169" y="13"/>
                    <a:pt x="139" y="0"/>
                    <a:pt x="109" y="0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9" name="Google Shape;2029;p45"/>
            <p:cNvSpPr/>
            <p:nvPr/>
          </p:nvSpPr>
          <p:spPr>
            <a:xfrm>
              <a:off x="4234322" y="578058"/>
              <a:ext cx="11192" cy="18289"/>
            </a:xfrm>
            <a:custGeom>
              <a:rect b="b" l="l" r="r" t="t"/>
              <a:pathLst>
                <a:path extrusionOk="0" h="585" w="358">
                  <a:moveTo>
                    <a:pt x="111" y="1"/>
                  </a:moveTo>
                  <a:cubicBezTo>
                    <a:pt x="58" y="1"/>
                    <a:pt x="1" y="47"/>
                    <a:pt x="18" y="109"/>
                  </a:cubicBezTo>
                  <a:cubicBezTo>
                    <a:pt x="56" y="246"/>
                    <a:pt x="103" y="381"/>
                    <a:pt x="148" y="516"/>
                  </a:cubicBezTo>
                  <a:cubicBezTo>
                    <a:pt x="163" y="563"/>
                    <a:pt x="204" y="584"/>
                    <a:pt x="244" y="584"/>
                  </a:cubicBezTo>
                  <a:cubicBezTo>
                    <a:pt x="301" y="584"/>
                    <a:pt x="357" y="541"/>
                    <a:pt x="333" y="473"/>
                  </a:cubicBezTo>
                  <a:cubicBezTo>
                    <a:pt x="284" y="331"/>
                    <a:pt x="237" y="187"/>
                    <a:pt x="180" y="48"/>
                  </a:cubicBezTo>
                  <a:cubicBezTo>
                    <a:pt x="167" y="15"/>
                    <a:pt x="140" y="1"/>
                    <a:pt x="111" y="1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0" name="Google Shape;2030;p45"/>
            <p:cNvSpPr/>
            <p:nvPr/>
          </p:nvSpPr>
          <p:spPr>
            <a:xfrm>
              <a:off x="4241074" y="561865"/>
              <a:ext cx="10192" cy="16725"/>
            </a:xfrm>
            <a:custGeom>
              <a:rect b="b" l="l" r="r" t="t"/>
              <a:pathLst>
                <a:path extrusionOk="0" h="535" w="326">
                  <a:moveTo>
                    <a:pt x="113" y="0"/>
                  </a:moveTo>
                  <a:cubicBezTo>
                    <a:pt x="59" y="0"/>
                    <a:pt x="1" y="52"/>
                    <a:pt x="12" y="116"/>
                  </a:cubicBezTo>
                  <a:cubicBezTo>
                    <a:pt x="34" y="233"/>
                    <a:pt x="74" y="347"/>
                    <a:pt x="109" y="462"/>
                  </a:cubicBezTo>
                  <a:cubicBezTo>
                    <a:pt x="124" y="512"/>
                    <a:pt x="166" y="534"/>
                    <a:pt x="207" y="534"/>
                  </a:cubicBezTo>
                  <a:cubicBezTo>
                    <a:pt x="267" y="534"/>
                    <a:pt x="325" y="488"/>
                    <a:pt x="304" y="415"/>
                  </a:cubicBezTo>
                  <a:cubicBezTo>
                    <a:pt x="268" y="293"/>
                    <a:pt x="235" y="168"/>
                    <a:pt x="185" y="50"/>
                  </a:cubicBezTo>
                  <a:cubicBezTo>
                    <a:pt x="170" y="15"/>
                    <a:pt x="142" y="0"/>
                    <a:pt x="113" y="0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31" name="Google Shape;2031;p45"/>
          <p:cNvGrpSpPr/>
          <p:nvPr/>
        </p:nvGrpSpPr>
        <p:grpSpPr>
          <a:xfrm>
            <a:off x="8234171" y="916546"/>
            <a:ext cx="189822" cy="167713"/>
            <a:chOff x="3659860" y="553674"/>
            <a:chExt cx="230842" cy="203957"/>
          </a:xfrm>
        </p:grpSpPr>
        <p:sp>
          <p:nvSpPr>
            <p:cNvPr id="2032" name="Google Shape;2032;p45"/>
            <p:cNvSpPr/>
            <p:nvPr/>
          </p:nvSpPr>
          <p:spPr>
            <a:xfrm>
              <a:off x="3659860" y="553674"/>
              <a:ext cx="230842" cy="203957"/>
            </a:xfrm>
            <a:custGeom>
              <a:rect b="b" l="l" r="r" t="t"/>
              <a:pathLst>
                <a:path extrusionOk="0" h="6524" w="7384">
                  <a:moveTo>
                    <a:pt x="3627" y="512"/>
                  </a:moveTo>
                  <a:cubicBezTo>
                    <a:pt x="4250" y="512"/>
                    <a:pt x="4882" y="721"/>
                    <a:pt x="5408" y="1148"/>
                  </a:cubicBezTo>
                  <a:cubicBezTo>
                    <a:pt x="6033" y="1655"/>
                    <a:pt x="6384" y="2372"/>
                    <a:pt x="6444" y="3106"/>
                  </a:cubicBezTo>
                  <a:cubicBezTo>
                    <a:pt x="4861" y="2491"/>
                    <a:pt x="3216" y="1903"/>
                    <a:pt x="1580" y="1436"/>
                  </a:cubicBezTo>
                  <a:cubicBezTo>
                    <a:pt x="2108" y="827"/>
                    <a:pt x="2861" y="512"/>
                    <a:pt x="3627" y="512"/>
                  </a:cubicBezTo>
                  <a:close/>
                  <a:moveTo>
                    <a:pt x="1383" y="1689"/>
                  </a:moveTo>
                  <a:cubicBezTo>
                    <a:pt x="3024" y="2361"/>
                    <a:pt x="4757" y="2934"/>
                    <a:pt x="6452" y="3445"/>
                  </a:cubicBezTo>
                  <a:cubicBezTo>
                    <a:pt x="6448" y="3540"/>
                    <a:pt x="6441" y="3637"/>
                    <a:pt x="6427" y="3731"/>
                  </a:cubicBezTo>
                  <a:cubicBezTo>
                    <a:pt x="6370" y="3858"/>
                    <a:pt x="6305" y="3979"/>
                    <a:pt x="6236" y="4096"/>
                  </a:cubicBezTo>
                  <a:cubicBezTo>
                    <a:pt x="4556" y="3451"/>
                    <a:pt x="2804" y="2839"/>
                    <a:pt x="1082" y="2293"/>
                  </a:cubicBezTo>
                  <a:cubicBezTo>
                    <a:pt x="1157" y="2081"/>
                    <a:pt x="1256" y="1878"/>
                    <a:pt x="1383" y="1689"/>
                  </a:cubicBezTo>
                  <a:close/>
                  <a:moveTo>
                    <a:pt x="1034" y="2583"/>
                  </a:moveTo>
                  <a:cubicBezTo>
                    <a:pt x="2614" y="3329"/>
                    <a:pt x="4390" y="3949"/>
                    <a:pt x="6074" y="4347"/>
                  </a:cubicBezTo>
                  <a:cubicBezTo>
                    <a:pt x="5590" y="5034"/>
                    <a:pt x="4890" y="5480"/>
                    <a:pt x="4009" y="5480"/>
                  </a:cubicBezTo>
                  <a:cubicBezTo>
                    <a:pt x="3779" y="5480"/>
                    <a:pt x="3536" y="5450"/>
                    <a:pt x="3281" y="5385"/>
                  </a:cubicBezTo>
                  <a:cubicBezTo>
                    <a:pt x="1956" y="5050"/>
                    <a:pt x="1151" y="3883"/>
                    <a:pt x="1034" y="2583"/>
                  </a:cubicBezTo>
                  <a:close/>
                  <a:moveTo>
                    <a:pt x="965" y="3633"/>
                  </a:moveTo>
                  <a:lnTo>
                    <a:pt x="965" y="3633"/>
                  </a:lnTo>
                  <a:cubicBezTo>
                    <a:pt x="1309" y="4630"/>
                    <a:pt x="2092" y="5435"/>
                    <a:pt x="3209" y="5703"/>
                  </a:cubicBezTo>
                  <a:cubicBezTo>
                    <a:pt x="3425" y="5754"/>
                    <a:pt x="3648" y="5779"/>
                    <a:pt x="3871" y="5779"/>
                  </a:cubicBezTo>
                  <a:cubicBezTo>
                    <a:pt x="4508" y="5779"/>
                    <a:pt x="5154" y="5579"/>
                    <a:pt x="5683" y="5224"/>
                  </a:cubicBezTo>
                  <a:lnTo>
                    <a:pt x="5683" y="5224"/>
                  </a:lnTo>
                  <a:cubicBezTo>
                    <a:pt x="5165" y="5745"/>
                    <a:pt x="4468" y="6013"/>
                    <a:pt x="3760" y="6013"/>
                  </a:cubicBezTo>
                  <a:cubicBezTo>
                    <a:pt x="3136" y="6013"/>
                    <a:pt x="2502" y="5804"/>
                    <a:pt x="1975" y="5377"/>
                  </a:cubicBezTo>
                  <a:cubicBezTo>
                    <a:pt x="1412" y="4919"/>
                    <a:pt x="1071" y="4292"/>
                    <a:pt x="965" y="3633"/>
                  </a:cubicBezTo>
                  <a:close/>
                  <a:moveTo>
                    <a:pt x="3624" y="1"/>
                  </a:moveTo>
                  <a:cubicBezTo>
                    <a:pt x="2682" y="1"/>
                    <a:pt x="1756" y="402"/>
                    <a:pt x="1125" y="1178"/>
                  </a:cubicBezTo>
                  <a:cubicBezTo>
                    <a:pt x="1" y="2563"/>
                    <a:pt x="237" y="4623"/>
                    <a:pt x="1652" y="5772"/>
                  </a:cubicBezTo>
                  <a:cubicBezTo>
                    <a:pt x="2274" y="6277"/>
                    <a:pt x="3021" y="6523"/>
                    <a:pt x="3758" y="6523"/>
                  </a:cubicBezTo>
                  <a:cubicBezTo>
                    <a:pt x="4700" y="6523"/>
                    <a:pt x="5626" y="6122"/>
                    <a:pt x="6256" y="5345"/>
                  </a:cubicBezTo>
                  <a:cubicBezTo>
                    <a:pt x="7383" y="3962"/>
                    <a:pt x="7146" y="1900"/>
                    <a:pt x="5730" y="752"/>
                  </a:cubicBezTo>
                  <a:cubicBezTo>
                    <a:pt x="5108" y="247"/>
                    <a:pt x="4361" y="1"/>
                    <a:pt x="36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3" name="Google Shape;2033;p45"/>
            <p:cNvSpPr/>
            <p:nvPr/>
          </p:nvSpPr>
          <p:spPr>
            <a:xfrm>
              <a:off x="3709254" y="569680"/>
              <a:ext cx="152061" cy="81032"/>
            </a:xfrm>
            <a:custGeom>
              <a:rect b="b" l="l" r="r" t="t"/>
              <a:pathLst>
                <a:path extrusionOk="0" h="2592" w="4864">
                  <a:moveTo>
                    <a:pt x="2046" y="0"/>
                  </a:moveTo>
                  <a:cubicBezTo>
                    <a:pt x="1281" y="0"/>
                    <a:pt x="528" y="314"/>
                    <a:pt x="0" y="923"/>
                  </a:cubicBezTo>
                  <a:cubicBezTo>
                    <a:pt x="1636" y="1390"/>
                    <a:pt x="3281" y="1977"/>
                    <a:pt x="4864" y="2592"/>
                  </a:cubicBezTo>
                  <a:cubicBezTo>
                    <a:pt x="4805" y="1860"/>
                    <a:pt x="4453" y="1142"/>
                    <a:pt x="3828" y="636"/>
                  </a:cubicBezTo>
                  <a:cubicBezTo>
                    <a:pt x="3302" y="209"/>
                    <a:pt x="2670" y="0"/>
                    <a:pt x="20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4" name="Google Shape;2034;p45"/>
            <p:cNvSpPr/>
            <p:nvPr/>
          </p:nvSpPr>
          <p:spPr>
            <a:xfrm>
              <a:off x="3693623" y="606444"/>
              <a:ext cx="167942" cy="75280"/>
            </a:xfrm>
            <a:custGeom>
              <a:rect b="b" l="l" r="r" t="t"/>
              <a:pathLst>
                <a:path extrusionOk="0" h="2408" w="5372">
                  <a:moveTo>
                    <a:pt x="302" y="1"/>
                  </a:moveTo>
                  <a:cubicBezTo>
                    <a:pt x="173" y="190"/>
                    <a:pt x="75" y="393"/>
                    <a:pt x="1" y="603"/>
                  </a:cubicBezTo>
                  <a:cubicBezTo>
                    <a:pt x="1723" y="1149"/>
                    <a:pt x="3473" y="1763"/>
                    <a:pt x="5155" y="2407"/>
                  </a:cubicBezTo>
                  <a:cubicBezTo>
                    <a:pt x="5223" y="2291"/>
                    <a:pt x="5289" y="2170"/>
                    <a:pt x="5346" y="2043"/>
                  </a:cubicBezTo>
                  <a:cubicBezTo>
                    <a:pt x="5361" y="1948"/>
                    <a:pt x="5367" y="1852"/>
                    <a:pt x="5371" y="1757"/>
                  </a:cubicBezTo>
                  <a:cubicBezTo>
                    <a:pt x="3676" y="1247"/>
                    <a:pt x="1943" y="674"/>
                    <a:pt x="3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5" name="Google Shape;2035;p45"/>
            <p:cNvSpPr/>
            <p:nvPr/>
          </p:nvSpPr>
          <p:spPr>
            <a:xfrm>
              <a:off x="3690028" y="667185"/>
              <a:ext cx="147496" cy="74436"/>
            </a:xfrm>
            <a:custGeom>
              <a:rect b="b" l="l" r="r" t="t"/>
              <a:pathLst>
                <a:path extrusionOk="0" h="2381" w="4718">
                  <a:moveTo>
                    <a:pt x="0" y="1"/>
                  </a:moveTo>
                  <a:lnTo>
                    <a:pt x="0" y="1"/>
                  </a:lnTo>
                  <a:cubicBezTo>
                    <a:pt x="106" y="659"/>
                    <a:pt x="447" y="1287"/>
                    <a:pt x="1010" y="1745"/>
                  </a:cubicBezTo>
                  <a:cubicBezTo>
                    <a:pt x="1537" y="2172"/>
                    <a:pt x="2170" y="2381"/>
                    <a:pt x="2794" y="2381"/>
                  </a:cubicBezTo>
                  <a:cubicBezTo>
                    <a:pt x="3503" y="2381"/>
                    <a:pt x="4200" y="2112"/>
                    <a:pt x="4718" y="1590"/>
                  </a:cubicBezTo>
                  <a:lnTo>
                    <a:pt x="4718" y="1590"/>
                  </a:lnTo>
                  <a:cubicBezTo>
                    <a:pt x="4190" y="1946"/>
                    <a:pt x="3544" y="2146"/>
                    <a:pt x="2907" y="2146"/>
                  </a:cubicBezTo>
                  <a:cubicBezTo>
                    <a:pt x="2683" y="2146"/>
                    <a:pt x="2460" y="2121"/>
                    <a:pt x="2244" y="2070"/>
                  </a:cubicBezTo>
                  <a:cubicBezTo>
                    <a:pt x="1126" y="1803"/>
                    <a:pt x="344" y="997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6" name="Google Shape;2036;p45"/>
            <p:cNvSpPr/>
            <p:nvPr/>
          </p:nvSpPr>
          <p:spPr>
            <a:xfrm>
              <a:off x="3692122" y="634423"/>
              <a:ext cx="157626" cy="90599"/>
            </a:xfrm>
            <a:custGeom>
              <a:rect b="b" l="l" r="r" t="t"/>
              <a:pathLst>
                <a:path extrusionOk="0" h="2898" w="5042">
                  <a:moveTo>
                    <a:pt x="1" y="0"/>
                  </a:moveTo>
                  <a:lnTo>
                    <a:pt x="1" y="0"/>
                  </a:lnTo>
                  <a:cubicBezTo>
                    <a:pt x="119" y="1300"/>
                    <a:pt x="924" y="2467"/>
                    <a:pt x="2247" y="2802"/>
                  </a:cubicBezTo>
                  <a:cubicBezTo>
                    <a:pt x="2502" y="2867"/>
                    <a:pt x="2745" y="2897"/>
                    <a:pt x="2976" y="2897"/>
                  </a:cubicBezTo>
                  <a:cubicBezTo>
                    <a:pt x="3858" y="2897"/>
                    <a:pt x="4558" y="2451"/>
                    <a:pt x="5041" y="1764"/>
                  </a:cubicBezTo>
                  <a:cubicBezTo>
                    <a:pt x="3356" y="1366"/>
                    <a:pt x="1582" y="746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37" name="Google Shape;2037;p45"/>
          <p:cNvGrpSpPr/>
          <p:nvPr/>
        </p:nvGrpSpPr>
        <p:grpSpPr>
          <a:xfrm rot="-3416208">
            <a:off x="105070" y="402375"/>
            <a:ext cx="505046" cy="221134"/>
            <a:chOff x="3942777" y="2077204"/>
            <a:chExt cx="417667" cy="182854"/>
          </a:xfrm>
        </p:grpSpPr>
        <p:sp>
          <p:nvSpPr>
            <p:cNvPr id="2038" name="Google Shape;2038;p45"/>
            <p:cNvSpPr/>
            <p:nvPr/>
          </p:nvSpPr>
          <p:spPr>
            <a:xfrm>
              <a:off x="3942777" y="2077204"/>
              <a:ext cx="417667" cy="182854"/>
            </a:xfrm>
            <a:custGeom>
              <a:rect b="b" l="l" r="r" t="t"/>
              <a:pathLst>
                <a:path extrusionOk="0" h="5849" w="13360">
                  <a:moveTo>
                    <a:pt x="3835" y="400"/>
                  </a:moveTo>
                  <a:cubicBezTo>
                    <a:pt x="4188" y="400"/>
                    <a:pt x="4537" y="417"/>
                    <a:pt x="4867" y="429"/>
                  </a:cubicBezTo>
                  <a:cubicBezTo>
                    <a:pt x="7058" y="507"/>
                    <a:pt x="9304" y="922"/>
                    <a:pt x="11132" y="2205"/>
                  </a:cubicBezTo>
                  <a:cubicBezTo>
                    <a:pt x="11600" y="2534"/>
                    <a:pt x="12130" y="2954"/>
                    <a:pt x="12450" y="3442"/>
                  </a:cubicBezTo>
                  <a:cubicBezTo>
                    <a:pt x="12573" y="3627"/>
                    <a:pt x="12704" y="3855"/>
                    <a:pt x="12746" y="4077"/>
                  </a:cubicBezTo>
                  <a:cubicBezTo>
                    <a:pt x="12917" y="4952"/>
                    <a:pt x="12182" y="5457"/>
                    <a:pt x="11417" y="5484"/>
                  </a:cubicBezTo>
                  <a:cubicBezTo>
                    <a:pt x="11364" y="5486"/>
                    <a:pt x="11311" y="5486"/>
                    <a:pt x="11258" y="5486"/>
                  </a:cubicBezTo>
                  <a:cubicBezTo>
                    <a:pt x="10673" y="5486"/>
                    <a:pt x="10073" y="5375"/>
                    <a:pt x="9477" y="5246"/>
                  </a:cubicBezTo>
                  <a:cubicBezTo>
                    <a:pt x="9464" y="5231"/>
                    <a:pt x="9445" y="5216"/>
                    <a:pt x="9418" y="5212"/>
                  </a:cubicBezTo>
                  <a:cubicBezTo>
                    <a:pt x="7118" y="4695"/>
                    <a:pt x="4802" y="4262"/>
                    <a:pt x="2495" y="3780"/>
                  </a:cubicBezTo>
                  <a:cubicBezTo>
                    <a:pt x="2051" y="3688"/>
                    <a:pt x="1590" y="3601"/>
                    <a:pt x="1215" y="3333"/>
                  </a:cubicBezTo>
                  <a:cubicBezTo>
                    <a:pt x="351" y="2710"/>
                    <a:pt x="678" y="1592"/>
                    <a:pt x="1392" y="1033"/>
                  </a:cubicBezTo>
                  <a:cubicBezTo>
                    <a:pt x="2072" y="502"/>
                    <a:pt x="2964" y="400"/>
                    <a:pt x="3835" y="400"/>
                  </a:cubicBezTo>
                  <a:close/>
                  <a:moveTo>
                    <a:pt x="3907" y="0"/>
                  </a:moveTo>
                  <a:cubicBezTo>
                    <a:pt x="3017" y="0"/>
                    <a:pt x="2119" y="113"/>
                    <a:pt x="1389" y="559"/>
                  </a:cubicBezTo>
                  <a:cubicBezTo>
                    <a:pt x="563" y="1063"/>
                    <a:pt x="0" y="2105"/>
                    <a:pt x="454" y="3048"/>
                  </a:cubicBezTo>
                  <a:cubicBezTo>
                    <a:pt x="1001" y="4183"/>
                    <a:pt x="2734" y="4219"/>
                    <a:pt x="3782" y="4422"/>
                  </a:cubicBezTo>
                  <a:cubicBezTo>
                    <a:pt x="5198" y="4694"/>
                    <a:pt x="6614" y="4963"/>
                    <a:pt x="8034" y="5213"/>
                  </a:cubicBezTo>
                  <a:cubicBezTo>
                    <a:pt x="8810" y="5434"/>
                    <a:pt x="9610" y="5592"/>
                    <a:pt x="10404" y="5730"/>
                  </a:cubicBezTo>
                  <a:cubicBezTo>
                    <a:pt x="10740" y="5789"/>
                    <a:pt x="11086" y="5849"/>
                    <a:pt x="11428" y="5849"/>
                  </a:cubicBezTo>
                  <a:cubicBezTo>
                    <a:pt x="11721" y="5849"/>
                    <a:pt x="12011" y="5805"/>
                    <a:pt x="12287" y="5678"/>
                  </a:cubicBezTo>
                  <a:cubicBezTo>
                    <a:pt x="13182" y="5270"/>
                    <a:pt x="13360" y="4282"/>
                    <a:pt x="12922" y="3457"/>
                  </a:cubicBezTo>
                  <a:cubicBezTo>
                    <a:pt x="12320" y="2323"/>
                    <a:pt x="10949" y="1511"/>
                    <a:pt x="9814" y="1021"/>
                  </a:cubicBezTo>
                  <a:cubicBezTo>
                    <a:pt x="8462" y="436"/>
                    <a:pt x="7001" y="175"/>
                    <a:pt x="5538" y="79"/>
                  </a:cubicBezTo>
                  <a:cubicBezTo>
                    <a:pt x="5026" y="45"/>
                    <a:pt x="4468" y="0"/>
                    <a:pt x="39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9" name="Google Shape;2039;p45"/>
            <p:cNvSpPr/>
            <p:nvPr/>
          </p:nvSpPr>
          <p:spPr>
            <a:xfrm>
              <a:off x="3991483" y="2095398"/>
              <a:ext cx="356518" cy="137649"/>
            </a:xfrm>
            <a:custGeom>
              <a:rect b="b" l="l" r="r" t="t"/>
              <a:pathLst>
                <a:path extrusionOk="0" h="4403" w="11404">
                  <a:moveTo>
                    <a:pt x="3565" y="397"/>
                  </a:moveTo>
                  <a:cubicBezTo>
                    <a:pt x="5627" y="397"/>
                    <a:pt x="7732" y="1026"/>
                    <a:pt x="9203" y="2399"/>
                  </a:cubicBezTo>
                  <a:cubicBezTo>
                    <a:pt x="9684" y="2846"/>
                    <a:pt x="9926" y="3752"/>
                    <a:pt x="9127" y="3957"/>
                  </a:cubicBezTo>
                  <a:cubicBezTo>
                    <a:pt x="8891" y="4018"/>
                    <a:pt x="8642" y="4043"/>
                    <a:pt x="8392" y="4043"/>
                  </a:cubicBezTo>
                  <a:cubicBezTo>
                    <a:pt x="8045" y="4043"/>
                    <a:pt x="7693" y="3996"/>
                    <a:pt x="7366" y="3934"/>
                  </a:cubicBezTo>
                  <a:cubicBezTo>
                    <a:pt x="6581" y="3787"/>
                    <a:pt x="5839" y="3483"/>
                    <a:pt x="5085" y="3225"/>
                  </a:cubicBezTo>
                  <a:cubicBezTo>
                    <a:pt x="4425" y="2998"/>
                    <a:pt x="3765" y="2810"/>
                    <a:pt x="3071" y="2728"/>
                  </a:cubicBezTo>
                  <a:cubicBezTo>
                    <a:pt x="2608" y="2673"/>
                    <a:pt x="2128" y="2680"/>
                    <a:pt x="1677" y="2545"/>
                  </a:cubicBezTo>
                  <a:cubicBezTo>
                    <a:pt x="1028" y="2353"/>
                    <a:pt x="1" y="1317"/>
                    <a:pt x="809" y="786"/>
                  </a:cubicBezTo>
                  <a:cubicBezTo>
                    <a:pt x="1675" y="530"/>
                    <a:pt x="2615" y="397"/>
                    <a:pt x="3565" y="397"/>
                  </a:cubicBezTo>
                  <a:close/>
                  <a:moveTo>
                    <a:pt x="3242" y="0"/>
                  </a:moveTo>
                  <a:cubicBezTo>
                    <a:pt x="2452" y="0"/>
                    <a:pt x="1675" y="114"/>
                    <a:pt x="964" y="384"/>
                  </a:cubicBezTo>
                  <a:cubicBezTo>
                    <a:pt x="863" y="409"/>
                    <a:pt x="769" y="447"/>
                    <a:pt x="683" y="497"/>
                  </a:cubicBezTo>
                  <a:cubicBezTo>
                    <a:pt x="612" y="530"/>
                    <a:pt x="541" y="566"/>
                    <a:pt x="470" y="603"/>
                  </a:cubicBezTo>
                  <a:cubicBezTo>
                    <a:pt x="404" y="705"/>
                    <a:pt x="338" y="807"/>
                    <a:pt x="277" y="913"/>
                  </a:cubicBezTo>
                  <a:cubicBezTo>
                    <a:pt x="281" y="915"/>
                    <a:pt x="284" y="920"/>
                    <a:pt x="288" y="923"/>
                  </a:cubicBezTo>
                  <a:cubicBezTo>
                    <a:pt x="188" y="1126"/>
                    <a:pt x="145" y="1364"/>
                    <a:pt x="184" y="1613"/>
                  </a:cubicBezTo>
                  <a:cubicBezTo>
                    <a:pt x="312" y="2451"/>
                    <a:pt x="1203" y="2853"/>
                    <a:pt x="1946" y="2976"/>
                  </a:cubicBezTo>
                  <a:cubicBezTo>
                    <a:pt x="2813" y="3121"/>
                    <a:pt x="3658" y="3147"/>
                    <a:pt x="4505" y="3410"/>
                  </a:cubicBezTo>
                  <a:cubicBezTo>
                    <a:pt x="5158" y="3612"/>
                    <a:pt x="5790" y="3871"/>
                    <a:pt x="6445" y="4060"/>
                  </a:cubicBezTo>
                  <a:cubicBezTo>
                    <a:pt x="6998" y="4221"/>
                    <a:pt x="7724" y="4403"/>
                    <a:pt x="8412" y="4403"/>
                  </a:cubicBezTo>
                  <a:cubicBezTo>
                    <a:pt x="8901" y="4403"/>
                    <a:pt x="9371" y="4311"/>
                    <a:pt x="9745" y="4053"/>
                  </a:cubicBezTo>
                  <a:cubicBezTo>
                    <a:pt x="11404" y="2910"/>
                    <a:pt x="8002" y="1117"/>
                    <a:pt x="7206" y="806"/>
                  </a:cubicBezTo>
                  <a:cubicBezTo>
                    <a:pt x="6029" y="344"/>
                    <a:pt x="4616" y="0"/>
                    <a:pt x="32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0" name="Google Shape;2040;p45"/>
            <p:cNvSpPr/>
            <p:nvPr/>
          </p:nvSpPr>
          <p:spPr>
            <a:xfrm>
              <a:off x="4062509" y="2119751"/>
              <a:ext cx="44393" cy="39047"/>
            </a:xfrm>
            <a:custGeom>
              <a:rect b="b" l="l" r="r" t="t"/>
              <a:pathLst>
                <a:path extrusionOk="0" h="1249" w="1420">
                  <a:moveTo>
                    <a:pt x="724" y="333"/>
                  </a:moveTo>
                  <a:cubicBezTo>
                    <a:pt x="834" y="337"/>
                    <a:pt x="949" y="391"/>
                    <a:pt x="976" y="495"/>
                  </a:cubicBezTo>
                  <a:cubicBezTo>
                    <a:pt x="1022" y="672"/>
                    <a:pt x="862" y="853"/>
                    <a:pt x="695" y="886"/>
                  </a:cubicBezTo>
                  <a:cubicBezTo>
                    <a:pt x="674" y="890"/>
                    <a:pt x="654" y="892"/>
                    <a:pt x="633" y="892"/>
                  </a:cubicBezTo>
                  <a:cubicBezTo>
                    <a:pt x="485" y="892"/>
                    <a:pt x="361" y="784"/>
                    <a:pt x="382" y="619"/>
                  </a:cubicBezTo>
                  <a:cubicBezTo>
                    <a:pt x="403" y="451"/>
                    <a:pt x="569" y="365"/>
                    <a:pt x="724" y="333"/>
                  </a:cubicBezTo>
                  <a:close/>
                  <a:moveTo>
                    <a:pt x="767" y="0"/>
                  </a:moveTo>
                  <a:cubicBezTo>
                    <a:pt x="744" y="0"/>
                    <a:pt x="722" y="2"/>
                    <a:pt x="699" y="6"/>
                  </a:cubicBezTo>
                  <a:cubicBezTo>
                    <a:pt x="662" y="12"/>
                    <a:pt x="634" y="23"/>
                    <a:pt x="610" y="37"/>
                  </a:cubicBezTo>
                  <a:cubicBezTo>
                    <a:pt x="308" y="55"/>
                    <a:pt x="42" y="294"/>
                    <a:pt x="22" y="619"/>
                  </a:cubicBezTo>
                  <a:cubicBezTo>
                    <a:pt x="0" y="989"/>
                    <a:pt x="291" y="1249"/>
                    <a:pt x="633" y="1249"/>
                  </a:cubicBezTo>
                  <a:cubicBezTo>
                    <a:pt x="677" y="1249"/>
                    <a:pt x="722" y="1244"/>
                    <a:pt x="767" y="1235"/>
                  </a:cubicBezTo>
                  <a:cubicBezTo>
                    <a:pt x="1142" y="1161"/>
                    <a:pt x="1420" y="755"/>
                    <a:pt x="1299" y="381"/>
                  </a:cubicBezTo>
                  <a:cubicBezTo>
                    <a:pt x="1246" y="215"/>
                    <a:pt x="1113" y="86"/>
                    <a:pt x="949" y="32"/>
                  </a:cubicBezTo>
                  <a:cubicBezTo>
                    <a:pt x="891" y="13"/>
                    <a:pt x="829" y="0"/>
                    <a:pt x="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1" name="Google Shape;2041;p45"/>
            <p:cNvSpPr/>
            <p:nvPr/>
          </p:nvSpPr>
          <p:spPr>
            <a:xfrm>
              <a:off x="4129221" y="2136164"/>
              <a:ext cx="44393" cy="39047"/>
            </a:xfrm>
            <a:custGeom>
              <a:rect b="b" l="l" r="r" t="t"/>
              <a:pathLst>
                <a:path extrusionOk="0" h="1249" w="1420">
                  <a:moveTo>
                    <a:pt x="723" y="332"/>
                  </a:moveTo>
                  <a:cubicBezTo>
                    <a:pt x="832" y="336"/>
                    <a:pt x="949" y="391"/>
                    <a:pt x="976" y="495"/>
                  </a:cubicBezTo>
                  <a:cubicBezTo>
                    <a:pt x="1021" y="672"/>
                    <a:pt x="861" y="851"/>
                    <a:pt x="695" y="885"/>
                  </a:cubicBezTo>
                  <a:cubicBezTo>
                    <a:pt x="673" y="890"/>
                    <a:pt x="652" y="892"/>
                    <a:pt x="631" y="892"/>
                  </a:cubicBezTo>
                  <a:cubicBezTo>
                    <a:pt x="483" y="892"/>
                    <a:pt x="360" y="784"/>
                    <a:pt x="381" y="619"/>
                  </a:cubicBezTo>
                  <a:cubicBezTo>
                    <a:pt x="402" y="450"/>
                    <a:pt x="567" y="365"/>
                    <a:pt x="723" y="332"/>
                  </a:cubicBezTo>
                  <a:close/>
                  <a:moveTo>
                    <a:pt x="767" y="0"/>
                  </a:moveTo>
                  <a:cubicBezTo>
                    <a:pt x="744" y="0"/>
                    <a:pt x="721" y="2"/>
                    <a:pt x="699" y="6"/>
                  </a:cubicBezTo>
                  <a:cubicBezTo>
                    <a:pt x="660" y="12"/>
                    <a:pt x="633" y="23"/>
                    <a:pt x="608" y="37"/>
                  </a:cubicBezTo>
                  <a:cubicBezTo>
                    <a:pt x="308" y="54"/>
                    <a:pt x="41" y="294"/>
                    <a:pt x="23" y="618"/>
                  </a:cubicBezTo>
                  <a:cubicBezTo>
                    <a:pt x="1" y="989"/>
                    <a:pt x="292" y="1248"/>
                    <a:pt x="634" y="1248"/>
                  </a:cubicBezTo>
                  <a:cubicBezTo>
                    <a:pt x="678" y="1248"/>
                    <a:pt x="722" y="1244"/>
                    <a:pt x="767" y="1235"/>
                  </a:cubicBezTo>
                  <a:cubicBezTo>
                    <a:pt x="1141" y="1161"/>
                    <a:pt x="1419" y="755"/>
                    <a:pt x="1298" y="380"/>
                  </a:cubicBezTo>
                  <a:cubicBezTo>
                    <a:pt x="1244" y="215"/>
                    <a:pt x="1112" y="86"/>
                    <a:pt x="949" y="32"/>
                  </a:cubicBezTo>
                  <a:cubicBezTo>
                    <a:pt x="890" y="13"/>
                    <a:pt x="828" y="0"/>
                    <a:pt x="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2" name="Google Shape;2042;p45"/>
            <p:cNvSpPr/>
            <p:nvPr/>
          </p:nvSpPr>
          <p:spPr>
            <a:xfrm>
              <a:off x="4208969" y="2160485"/>
              <a:ext cx="44424" cy="39078"/>
            </a:xfrm>
            <a:custGeom>
              <a:rect b="b" l="l" r="r" t="t"/>
              <a:pathLst>
                <a:path extrusionOk="0" h="1250" w="1421">
                  <a:moveTo>
                    <a:pt x="725" y="332"/>
                  </a:moveTo>
                  <a:cubicBezTo>
                    <a:pt x="834" y="336"/>
                    <a:pt x="950" y="391"/>
                    <a:pt x="977" y="495"/>
                  </a:cubicBezTo>
                  <a:cubicBezTo>
                    <a:pt x="1022" y="674"/>
                    <a:pt x="861" y="853"/>
                    <a:pt x="696" y="885"/>
                  </a:cubicBezTo>
                  <a:cubicBezTo>
                    <a:pt x="675" y="889"/>
                    <a:pt x="654" y="891"/>
                    <a:pt x="634" y="891"/>
                  </a:cubicBezTo>
                  <a:cubicBezTo>
                    <a:pt x="485" y="891"/>
                    <a:pt x="361" y="784"/>
                    <a:pt x="382" y="619"/>
                  </a:cubicBezTo>
                  <a:cubicBezTo>
                    <a:pt x="403" y="451"/>
                    <a:pt x="570" y="365"/>
                    <a:pt x="725" y="332"/>
                  </a:cubicBezTo>
                  <a:close/>
                  <a:moveTo>
                    <a:pt x="767" y="0"/>
                  </a:moveTo>
                  <a:cubicBezTo>
                    <a:pt x="744" y="0"/>
                    <a:pt x="722" y="2"/>
                    <a:pt x="700" y="5"/>
                  </a:cubicBezTo>
                  <a:cubicBezTo>
                    <a:pt x="662" y="13"/>
                    <a:pt x="634" y="24"/>
                    <a:pt x="610" y="37"/>
                  </a:cubicBezTo>
                  <a:cubicBezTo>
                    <a:pt x="308" y="55"/>
                    <a:pt x="43" y="295"/>
                    <a:pt x="23" y="619"/>
                  </a:cubicBezTo>
                  <a:cubicBezTo>
                    <a:pt x="1" y="989"/>
                    <a:pt x="292" y="1249"/>
                    <a:pt x="634" y="1249"/>
                  </a:cubicBezTo>
                  <a:cubicBezTo>
                    <a:pt x="678" y="1249"/>
                    <a:pt x="722" y="1245"/>
                    <a:pt x="767" y="1236"/>
                  </a:cubicBezTo>
                  <a:cubicBezTo>
                    <a:pt x="1142" y="1163"/>
                    <a:pt x="1420" y="756"/>
                    <a:pt x="1299" y="382"/>
                  </a:cubicBezTo>
                  <a:cubicBezTo>
                    <a:pt x="1246" y="217"/>
                    <a:pt x="1113" y="88"/>
                    <a:pt x="950" y="31"/>
                  </a:cubicBezTo>
                  <a:cubicBezTo>
                    <a:pt x="891" y="12"/>
                    <a:pt x="829" y="0"/>
                    <a:pt x="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3" name="Google Shape;2043;p45"/>
            <p:cNvSpPr/>
            <p:nvPr/>
          </p:nvSpPr>
          <p:spPr>
            <a:xfrm>
              <a:off x="3953781" y="2089709"/>
              <a:ext cx="394220" cy="159032"/>
            </a:xfrm>
            <a:custGeom>
              <a:rect b="b" l="l" r="r" t="t"/>
              <a:pathLst>
                <a:path extrusionOk="0" h="5087" w="12610">
                  <a:moveTo>
                    <a:pt x="4448" y="181"/>
                  </a:moveTo>
                  <a:cubicBezTo>
                    <a:pt x="5822" y="181"/>
                    <a:pt x="7235" y="525"/>
                    <a:pt x="8412" y="987"/>
                  </a:cubicBezTo>
                  <a:cubicBezTo>
                    <a:pt x="9207" y="1299"/>
                    <a:pt x="12610" y="3092"/>
                    <a:pt x="10951" y="4232"/>
                  </a:cubicBezTo>
                  <a:cubicBezTo>
                    <a:pt x="10576" y="4490"/>
                    <a:pt x="10105" y="4583"/>
                    <a:pt x="9615" y="4583"/>
                  </a:cubicBezTo>
                  <a:cubicBezTo>
                    <a:pt x="8928" y="4583"/>
                    <a:pt x="8203" y="4402"/>
                    <a:pt x="7651" y="4241"/>
                  </a:cubicBezTo>
                  <a:cubicBezTo>
                    <a:pt x="6996" y="4051"/>
                    <a:pt x="6364" y="3793"/>
                    <a:pt x="5712" y="3591"/>
                  </a:cubicBezTo>
                  <a:cubicBezTo>
                    <a:pt x="4864" y="3328"/>
                    <a:pt x="4020" y="3302"/>
                    <a:pt x="3152" y="3157"/>
                  </a:cubicBezTo>
                  <a:cubicBezTo>
                    <a:pt x="2411" y="3034"/>
                    <a:pt x="1519" y="2632"/>
                    <a:pt x="1391" y="1793"/>
                  </a:cubicBezTo>
                  <a:cubicBezTo>
                    <a:pt x="1352" y="1545"/>
                    <a:pt x="1394" y="1306"/>
                    <a:pt x="1495" y="1103"/>
                  </a:cubicBezTo>
                  <a:cubicBezTo>
                    <a:pt x="1490" y="1101"/>
                    <a:pt x="1487" y="1096"/>
                    <a:pt x="1483" y="1093"/>
                  </a:cubicBezTo>
                  <a:cubicBezTo>
                    <a:pt x="1544" y="988"/>
                    <a:pt x="1610" y="884"/>
                    <a:pt x="1677" y="783"/>
                  </a:cubicBezTo>
                  <a:cubicBezTo>
                    <a:pt x="1747" y="747"/>
                    <a:pt x="1816" y="711"/>
                    <a:pt x="1889" y="677"/>
                  </a:cubicBezTo>
                  <a:cubicBezTo>
                    <a:pt x="1974" y="628"/>
                    <a:pt x="2068" y="589"/>
                    <a:pt x="2170" y="565"/>
                  </a:cubicBezTo>
                  <a:cubicBezTo>
                    <a:pt x="2881" y="294"/>
                    <a:pt x="3658" y="181"/>
                    <a:pt x="4448" y="181"/>
                  </a:cubicBezTo>
                  <a:close/>
                  <a:moveTo>
                    <a:pt x="3483" y="0"/>
                  </a:moveTo>
                  <a:cubicBezTo>
                    <a:pt x="2613" y="0"/>
                    <a:pt x="1720" y="102"/>
                    <a:pt x="1042" y="633"/>
                  </a:cubicBezTo>
                  <a:cubicBezTo>
                    <a:pt x="326" y="1192"/>
                    <a:pt x="1" y="2310"/>
                    <a:pt x="865" y="2931"/>
                  </a:cubicBezTo>
                  <a:cubicBezTo>
                    <a:pt x="1240" y="3201"/>
                    <a:pt x="1700" y="3288"/>
                    <a:pt x="2144" y="3379"/>
                  </a:cubicBezTo>
                  <a:cubicBezTo>
                    <a:pt x="4452" y="3861"/>
                    <a:pt x="6767" y="4294"/>
                    <a:pt x="9067" y="4811"/>
                  </a:cubicBezTo>
                  <a:cubicBezTo>
                    <a:pt x="9094" y="4818"/>
                    <a:pt x="9113" y="4831"/>
                    <a:pt x="9127" y="4846"/>
                  </a:cubicBezTo>
                  <a:cubicBezTo>
                    <a:pt x="9722" y="4975"/>
                    <a:pt x="10322" y="5086"/>
                    <a:pt x="10907" y="5086"/>
                  </a:cubicBezTo>
                  <a:cubicBezTo>
                    <a:pt x="10960" y="5086"/>
                    <a:pt x="11013" y="5086"/>
                    <a:pt x="11066" y="5084"/>
                  </a:cubicBezTo>
                  <a:cubicBezTo>
                    <a:pt x="11830" y="5057"/>
                    <a:pt x="12565" y="4552"/>
                    <a:pt x="12397" y="3677"/>
                  </a:cubicBezTo>
                  <a:cubicBezTo>
                    <a:pt x="12353" y="3456"/>
                    <a:pt x="12222" y="3229"/>
                    <a:pt x="12100" y="3042"/>
                  </a:cubicBezTo>
                  <a:cubicBezTo>
                    <a:pt x="11779" y="2555"/>
                    <a:pt x="11251" y="2134"/>
                    <a:pt x="10781" y="1805"/>
                  </a:cubicBezTo>
                  <a:cubicBezTo>
                    <a:pt x="8952" y="521"/>
                    <a:pt x="6707" y="105"/>
                    <a:pt x="4516" y="29"/>
                  </a:cubicBezTo>
                  <a:cubicBezTo>
                    <a:pt x="4186" y="17"/>
                    <a:pt x="3836" y="0"/>
                    <a:pt x="348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4" name="Google Shape;2044;p45"/>
            <p:cNvSpPr/>
            <p:nvPr/>
          </p:nvSpPr>
          <p:spPr>
            <a:xfrm>
              <a:off x="4073763" y="2130130"/>
              <a:ext cx="20727" cy="17507"/>
            </a:xfrm>
            <a:custGeom>
              <a:rect b="b" l="l" r="r" t="t"/>
              <a:pathLst>
                <a:path extrusionOk="0" h="560" w="663">
                  <a:moveTo>
                    <a:pt x="364" y="1"/>
                  </a:moveTo>
                  <a:cubicBezTo>
                    <a:pt x="209" y="32"/>
                    <a:pt x="43" y="117"/>
                    <a:pt x="22" y="287"/>
                  </a:cubicBezTo>
                  <a:cubicBezTo>
                    <a:pt x="1" y="452"/>
                    <a:pt x="125" y="560"/>
                    <a:pt x="273" y="560"/>
                  </a:cubicBezTo>
                  <a:cubicBezTo>
                    <a:pt x="294" y="560"/>
                    <a:pt x="314" y="558"/>
                    <a:pt x="335" y="554"/>
                  </a:cubicBezTo>
                  <a:cubicBezTo>
                    <a:pt x="502" y="521"/>
                    <a:pt x="662" y="340"/>
                    <a:pt x="615" y="163"/>
                  </a:cubicBezTo>
                  <a:cubicBezTo>
                    <a:pt x="589" y="59"/>
                    <a:pt x="474" y="3"/>
                    <a:pt x="3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5" name="Google Shape;2045;p45"/>
            <p:cNvSpPr/>
            <p:nvPr/>
          </p:nvSpPr>
          <p:spPr>
            <a:xfrm>
              <a:off x="3991514" y="2107778"/>
              <a:ext cx="310343" cy="114014"/>
            </a:xfrm>
            <a:custGeom>
              <a:rect b="b" l="l" r="r" t="t"/>
              <a:pathLst>
                <a:path extrusionOk="0" h="3647" w="9927">
                  <a:moveTo>
                    <a:pt x="3038" y="384"/>
                  </a:moveTo>
                  <a:cubicBezTo>
                    <a:pt x="3101" y="384"/>
                    <a:pt x="3163" y="396"/>
                    <a:pt x="3221" y="415"/>
                  </a:cubicBezTo>
                  <a:cubicBezTo>
                    <a:pt x="3386" y="470"/>
                    <a:pt x="3518" y="600"/>
                    <a:pt x="3571" y="764"/>
                  </a:cubicBezTo>
                  <a:cubicBezTo>
                    <a:pt x="3691" y="1138"/>
                    <a:pt x="3413" y="1544"/>
                    <a:pt x="3039" y="1618"/>
                  </a:cubicBezTo>
                  <a:cubicBezTo>
                    <a:pt x="2994" y="1627"/>
                    <a:pt x="2949" y="1632"/>
                    <a:pt x="2905" y="1632"/>
                  </a:cubicBezTo>
                  <a:cubicBezTo>
                    <a:pt x="2563" y="1632"/>
                    <a:pt x="2272" y="1372"/>
                    <a:pt x="2295" y="1002"/>
                  </a:cubicBezTo>
                  <a:cubicBezTo>
                    <a:pt x="2314" y="679"/>
                    <a:pt x="2580" y="439"/>
                    <a:pt x="2882" y="420"/>
                  </a:cubicBezTo>
                  <a:cubicBezTo>
                    <a:pt x="2907" y="405"/>
                    <a:pt x="2934" y="394"/>
                    <a:pt x="2971" y="389"/>
                  </a:cubicBezTo>
                  <a:cubicBezTo>
                    <a:pt x="2993" y="385"/>
                    <a:pt x="3016" y="384"/>
                    <a:pt x="3038" y="384"/>
                  </a:cubicBezTo>
                  <a:close/>
                  <a:moveTo>
                    <a:pt x="5173" y="908"/>
                  </a:moveTo>
                  <a:cubicBezTo>
                    <a:pt x="5234" y="908"/>
                    <a:pt x="5296" y="920"/>
                    <a:pt x="5354" y="940"/>
                  </a:cubicBezTo>
                  <a:cubicBezTo>
                    <a:pt x="5517" y="994"/>
                    <a:pt x="5650" y="1124"/>
                    <a:pt x="5703" y="1288"/>
                  </a:cubicBezTo>
                  <a:cubicBezTo>
                    <a:pt x="5824" y="1663"/>
                    <a:pt x="5546" y="2069"/>
                    <a:pt x="5172" y="2143"/>
                  </a:cubicBezTo>
                  <a:cubicBezTo>
                    <a:pt x="5127" y="2152"/>
                    <a:pt x="5082" y="2156"/>
                    <a:pt x="5038" y="2156"/>
                  </a:cubicBezTo>
                  <a:cubicBezTo>
                    <a:pt x="4696" y="2156"/>
                    <a:pt x="4406" y="1897"/>
                    <a:pt x="4428" y="1527"/>
                  </a:cubicBezTo>
                  <a:cubicBezTo>
                    <a:pt x="4448" y="1204"/>
                    <a:pt x="4713" y="962"/>
                    <a:pt x="5013" y="945"/>
                  </a:cubicBezTo>
                  <a:cubicBezTo>
                    <a:pt x="5038" y="930"/>
                    <a:pt x="5065" y="919"/>
                    <a:pt x="5104" y="914"/>
                  </a:cubicBezTo>
                  <a:cubicBezTo>
                    <a:pt x="5127" y="910"/>
                    <a:pt x="5150" y="908"/>
                    <a:pt x="5173" y="908"/>
                  </a:cubicBezTo>
                  <a:close/>
                  <a:moveTo>
                    <a:pt x="7725" y="1686"/>
                  </a:moveTo>
                  <a:cubicBezTo>
                    <a:pt x="7786" y="1686"/>
                    <a:pt x="7848" y="1698"/>
                    <a:pt x="7906" y="1717"/>
                  </a:cubicBezTo>
                  <a:cubicBezTo>
                    <a:pt x="8069" y="1773"/>
                    <a:pt x="8202" y="1903"/>
                    <a:pt x="8255" y="2068"/>
                  </a:cubicBezTo>
                  <a:cubicBezTo>
                    <a:pt x="8376" y="2442"/>
                    <a:pt x="8098" y="2849"/>
                    <a:pt x="7723" y="2922"/>
                  </a:cubicBezTo>
                  <a:cubicBezTo>
                    <a:pt x="7678" y="2931"/>
                    <a:pt x="7634" y="2935"/>
                    <a:pt x="7590" y="2935"/>
                  </a:cubicBezTo>
                  <a:cubicBezTo>
                    <a:pt x="7247" y="2935"/>
                    <a:pt x="6957" y="2675"/>
                    <a:pt x="6979" y="2305"/>
                  </a:cubicBezTo>
                  <a:cubicBezTo>
                    <a:pt x="6999" y="1982"/>
                    <a:pt x="7264" y="1741"/>
                    <a:pt x="7566" y="1723"/>
                  </a:cubicBezTo>
                  <a:cubicBezTo>
                    <a:pt x="7590" y="1709"/>
                    <a:pt x="7618" y="1696"/>
                    <a:pt x="7656" y="1691"/>
                  </a:cubicBezTo>
                  <a:cubicBezTo>
                    <a:pt x="7678" y="1688"/>
                    <a:pt x="7702" y="1686"/>
                    <a:pt x="7725" y="1686"/>
                  </a:cubicBezTo>
                  <a:close/>
                  <a:moveTo>
                    <a:pt x="3565" y="1"/>
                  </a:moveTo>
                  <a:cubicBezTo>
                    <a:pt x="2616" y="1"/>
                    <a:pt x="1675" y="134"/>
                    <a:pt x="810" y="390"/>
                  </a:cubicBezTo>
                  <a:cubicBezTo>
                    <a:pt x="1" y="922"/>
                    <a:pt x="1028" y="1957"/>
                    <a:pt x="1678" y="2149"/>
                  </a:cubicBezTo>
                  <a:cubicBezTo>
                    <a:pt x="2128" y="2284"/>
                    <a:pt x="2608" y="2277"/>
                    <a:pt x="3071" y="2332"/>
                  </a:cubicBezTo>
                  <a:cubicBezTo>
                    <a:pt x="3766" y="2414"/>
                    <a:pt x="4425" y="2602"/>
                    <a:pt x="5085" y="2829"/>
                  </a:cubicBezTo>
                  <a:cubicBezTo>
                    <a:pt x="5839" y="3087"/>
                    <a:pt x="6582" y="3391"/>
                    <a:pt x="7366" y="3538"/>
                  </a:cubicBezTo>
                  <a:cubicBezTo>
                    <a:pt x="7693" y="3600"/>
                    <a:pt x="8043" y="3647"/>
                    <a:pt x="8390" y="3647"/>
                  </a:cubicBezTo>
                  <a:cubicBezTo>
                    <a:pt x="8641" y="3647"/>
                    <a:pt x="8891" y="3622"/>
                    <a:pt x="9128" y="3561"/>
                  </a:cubicBezTo>
                  <a:cubicBezTo>
                    <a:pt x="9927" y="3355"/>
                    <a:pt x="9683" y="2450"/>
                    <a:pt x="9203" y="2003"/>
                  </a:cubicBezTo>
                  <a:cubicBezTo>
                    <a:pt x="7731" y="630"/>
                    <a:pt x="5627" y="1"/>
                    <a:pt x="356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6" name="Google Shape;2046;p45"/>
            <p:cNvSpPr/>
            <p:nvPr/>
          </p:nvSpPr>
          <p:spPr>
            <a:xfrm>
              <a:off x="4140475" y="2146542"/>
              <a:ext cx="20696" cy="17507"/>
            </a:xfrm>
            <a:custGeom>
              <a:rect b="b" l="l" r="r" t="t"/>
              <a:pathLst>
                <a:path extrusionOk="0" h="560" w="662">
                  <a:moveTo>
                    <a:pt x="363" y="0"/>
                  </a:moveTo>
                  <a:cubicBezTo>
                    <a:pt x="209" y="33"/>
                    <a:pt x="42" y="118"/>
                    <a:pt x="21" y="287"/>
                  </a:cubicBezTo>
                  <a:cubicBezTo>
                    <a:pt x="0" y="452"/>
                    <a:pt x="123" y="560"/>
                    <a:pt x="271" y="560"/>
                  </a:cubicBezTo>
                  <a:cubicBezTo>
                    <a:pt x="292" y="560"/>
                    <a:pt x="313" y="558"/>
                    <a:pt x="335" y="553"/>
                  </a:cubicBezTo>
                  <a:cubicBezTo>
                    <a:pt x="501" y="521"/>
                    <a:pt x="661" y="341"/>
                    <a:pt x="616" y="163"/>
                  </a:cubicBezTo>
                  <a:cubicBezTo>
                    <a:pt x="589" y="57"/>
                    <a:pt x="472" y="3"/>
                    <a:pt x="3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7" name="Google Shape;2047;p45"/>
            <p:cNvSpPr/>
            <p:nvPr/>
          </p:nvSpPr>
          <p:spPr>
            <a:xfrm>
              <a:off x="4220192" y="2170864"/>
              <a:ext cx="20727" cy="17507"/>
            </a:xfrm>
            <a:custGeom>
              <a:rect b="b" l="l" r="r" t="t"/>
              <a:pathLst>
                <a:path extrusionOk="0" h="560" w="663">
                  <a:moveTo>
                    <a:pt x="364" y="0"/>
                  </a:moveTo>
                  <a:cubicBezTo>
                    <a:pt x="209" y="33"/>
                    <a:pt x="43" y="119"/>
                    <a:pt x="22" y="287"/>
                  </a:cubicBezTo>
                  <a:cubicBezTo>
                    <a:pt x="1" y="452"/>
                    <a:pt x="124" y="559"/>
                    <a:pt x="273" y="559"/>
                  </a:cubicBezTo>
                  <a:cubicBezTo>
                    <a:pt x="294" y="559"/>
                    <a:pt x="315" y="557"/>
                    <a:pt x="335" y="553"/>
                  </a:cubicBezTo>
                  <a:cubicBezTo>
                    <a:pt x="502" y="521"/>
                    <a:pt x="662" y="340"/>
                    <a:pt x="616" y="163"/>
                  </a:cubicBezTo>
                  <a:cubicBezTo>
                    <a:pt x="590" y="59"/>
                    <a:pt x="475" y="4"/>
                    <a:pt x="3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48" name="Google Shape;2048;p45"/>
          <p:cNvGrpSpPr/>
          <p:nvPr/>
        </p:nvGrpSpPr>
        <p:grpSpPr>
          <a:xfrm>
            <a:off x="7523099" y="240987"/>
            <a:ext cx="222401" cy="217587"/>
            <a:chOff x="3679086" y="979362"/>
            <a:chExt cx="222401" cy="217587"/>
          </a:xfrm>
        </p:grpSpPr>
        <p:sp>
          <p:nvSpPr>
            <p:cNvPr id="2049" name="Google Shape;2049;p45"/>
            <p:cNvSpPr/>
            <p:nvPr/>
          </p:nvSpPr>
          <p:spPr>
            <a:xfrm>
              <a:off x="3679086" y="979362"/>
              <a:ext cx="222401" cy="217587"/>
            </a:xfrm>
            <a:custGeom>
              <a:rect b="b" l="l" r="r" t="t"/>
              <a:pathLst>
                <a:path extrusionOk="0" h="6960" w="7114">
                  <a:moveTo>
                    <a:pt x="3557" y="551"/>
                  </a:moveTo>
                  <a:cubicBezTo>
                    <a:pt x="4422" y="551"/>
                    <a:pt x="5201" y="909"/>
                    <a:pt x="5750" y="1481"/>
                  </a:cubicBezTo>
                  <a:cubicBezTo>
                    <a:pt x="4011" y="2042"/>
                    <a:pt x="2239" y="2666"/>
                    <a:pt x="555" y="3386"/>
                  </a:cubicBezTo>
                  <a:cubicBezTo>
                    <a:pt x="605" y="1816"/>
                    <a:pt x="1930" y="551"/>
                    <a:pt x="3557" y="551"/>
                  </a:cubicBezTo>
                  <a:close/>
                  <a:moveTo>
                    <a:pt x="5985" y="1762"/>
                  </a:moveTo>
                  <a:cubicBezTo>
                    <a:pt x="6047" y="1844"/>
                    <a:pt x="6105" y="1928"/>
                    <a:pt x="6159" y="2017"/>
                  </a:cubicBezTo>
                  <a:cubicBezTo>
                    <a:pt x="6196" y="2162"/>
                    <a:pt x="6225" y="2307"/>
                    <a:pt x="6247" y="2452"/>
                  </a:cubicBezTo>
                  <a:cubicBezTo>
                    <a:pt x="4406" y="3053"/>
                    <a:pt x="2528" y="3728"/>
                    <a:pt x="720" y="4441"/>
                  </a:cubicBezTo>
                  <a:cubicBezTo>
                    <a:pt x="637" y="4215"/>
                    <a:pt x="583" y="3978"/>
                    <a:pt x="560" y="3733"/>
                  </a:cubicBezTo>
                  <a:cubicBezTo>
                    <a:pt x="2388" y="3182"/>
                    <a:pt x="4224" y="2484"/>
                    <a:pt x="5985" y="1762"/>
                  </a:cubicBezTo>
                  <a:close/>
                  <a:moveTo>
                    <a:pt x="6282" y="2770"/>
                  </a:moveTo>
                  <a:cubicBezTo>
                    <a:pt x="6359" y="3910"/>
                    <a:pt x="5890" y="4958"/>
                    <a:pt x="4651" y="5532"/>
                  </a:cubicBezTo>
                  <a:cubicBezTo>
                    <a:pt x="4228" y="5728"/>
                    <a:pt x="3791" y="5819"/>
                    <a:pt x="3361" y="5819"/>
                  </a:cubicBezTo>
                  <a:cubicBezTo>
                    <a:pt x="2438" y="5819"/>
                    <a:pt x="1544" y="5402"/>
                    <a:pt x="877" y="4717"/>
                  </a:cubicBezTo>
                  <a:cubicBezTo>
                    <a:pt x="2702" y="4266"/>
                    <a:pt x="4604" y="3582"/>
                    <a:pt x="6282" y="2770"/>
                  </a:cubicBezTo>
                  <a:close/>
                  <a:moveTo>
                    <a:pt x="6549" y="3766"/>
                  </a:moveTo>
                  <a:lnTo>
                    <a:pt x="6549" y="3766"/>
                  </a:lnTo>
                  <a:cubicBezTo>
                    <a:pt x="6401" y="5249"/>
                    <a:pt x="5115" y="6411"/>
                    <a:pt x="3557" y="6411"/>
                  </a:cubicBezTo>
                  <a:cubicBezTo>
                    <a:pt x="2776" y="6411"/>
                    <a:pt x="2065" y="6117"/>
                    <a:pt x="1531" y="5639"/>
                  </a:cubicBezTo>
                  <a:lnTo>
                    <a:pt x="1531" y="5639"/>
                  </a:lnTo>
                  <a:cubicBezTo>
                    <a:pt x="2085" y="5984"/>
                    <a:pt x="2718" y="6177"/>
                    <a:pt x="3368" y="6177"/>
                  </a:cubicBezTo>
                  <a:cubicBezTo>
                    <a:pt x="3847" y="6177"/>
                    <a:pt x="4335" y="6072"/>
                    <a:pt x="4807" y="5845"/>
                  </a:cubicBezTo>
                  <a:cubicBezTo>
                    <a:pt x="5635" y="5447"/>
                    <a:pt x="6277" y="4653"/>
                    <a:pt x="6549" y="3766"/>
                  </a:cubicBezTo>
                  <a:close/>
                  <a:moveTo>
                    <a:pt x="3557" y="1"/>
                  </a:moveTo>
                  <a:cubicBezTo>
                    <a:pt x="1595" y="1"/>
                    <a:pt x="0" y="1562"/>
                    <a:pt x="0" y="3480"/>
                  </a:cubicBezTo>
                  <a:cubicBezTo>
                    <a:pt x="0" y="5398"/>
                    <a:pt x="1595" y="6959"/>
                    <a:pt x="3557" y="6959"/>
                  </a:cubicBezTo>
                  <a:cubicBezTo>
                    <a:pt x="5519" y="6959"/>
                    <a:pt x="7114" y="5398"/>
                    <a:pt x="7114" y="3480"/>
                  </a:cubicBezTo>
                  <a:cubicBezTo>
                    <a:pt x="7113" y="1562"/>
                    <a:pt x="5517" y="1"/>
                    <a:pt x="35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0" name="Google Shape;2050;p45"/>
            <p:cNvSpPr/>
            <p:nvPr/>
          </p:nvSpPr>
          <p:spPr>
            <a:xfrm>
              <a:off x="3696405" y="996556"/>
              <a:ext cx="162409" cy="88660"/>
            </a:xfrm>
            <a:custGeom>
              <a:rect b="b" l="l" r="r" t="t"/>
              <a:pathLst>
                <a:path extrusionOk="0" h="2836" w="5195">
                  <a:moveTo>
                    <a:pt x="3003" y="1"/>
                  </a:moveTo>
                  <a:cubicBezTo>
                    <a:pt x="1378" y="1"/>
                    <a:pt x="52" y="1264"/>
                    <a:pt x="0" y="2836"/>
                  </a:cubicBezTo>
                  <a:lnTo>
                    <a:pt x="0" y="2836"/>
                  </a:lnTo>
                  <a:cubicBezTo>
                    <a:pt x="1683" y="2117"/>
                    <a:pt x="3457" y="1492"/>
                    <a:pt x="5195" y="933"/>
                  </a:cubicBezTo>
                  <a:cubicBezTo>
                    <a:pt x="4647" y="361"/>
                    <a:pt x="3867" y="1"/>
                    <a:pt x="300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1" name="Google Shape;2051;p45"/>
            <p:cNvSpPr/>
            <p:nvPr/>
          </p:nvSpPr>
          <p:spPr>
            <a:xfrm>
              <a:off x="3706471" y="1065988"/>
              <a:ext cx="171412" cy="95319"/>
            </a:xfrm>
            <a:custGeom>
              <a:rect b="b" l="l" r="r" t="t"/>
              <a:pathLst>
                <a:path extrusionOk="0" h="3049" w="5483">
                  <a:moveTo>
                    <a:pt x="5406" y="1"/>
                  </a:moveTo>
                  <a:lnTo>
                    <a:pt x="5406" y="1"/>
                  </a:lnTo>
                  <a:cubicBezTo>
                    <a:pt x="3728" y="812"/>
                    <a:pt x="1826" y="1497"/>
                    <a:pt x="1" y="1947"/>
                  </a:cubicBezTo>
                  <a:cubicBezTo>
                    <a:pt x="669" y="2632"/>
                    <a:pt x="1563" y="3048"/>
                    <a:pt x="2487" y="3048"/>
                  </a:cubicBezTo>
                  <a:cubicBezTo>
                    <a:pt x="2916" y="3048"/>
                    <a:pt x="3352" y="2958"/>
                    <a:pt x="3775" y="2763"/>
                  </a:cubicBezTo>
                  <a:cubicBezTo>
                    <a:pt x="5014" y="2189"/>
                    <a:pt x="5483" y="1140"/>
                    <a:pt x="540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2" name="Google Shape;2052;p45"/>
            <p:cNvSpPr/>
            <p:nvPr/>
          </p:nvSpPr>
          <p:spPr>
            <a:xfrm>
              <a:off x="3696561" y="1034414"/>
              <a:ext cx="177759" cy="83783"/>
            </a:xfrm>
            <a:custGeom>
              <a:rect b="b" l="l" r="r" t="t"/>
              <a:pathLst>
                <a:path extrusionOk="0" h="2680" w="5686">
                  <a:moveTo>
                    <a:pt x="5425" y="1"/>
                  </a:moveTo>
                  <a:cubicBezTo>
                    <a:pt x="3664" y="723"/>
                    <a:pt x="1828" y="1421"/>
                    <a:pt x="0" y="1972"/>
                  </a:cubicBezTo>
                  <a:cubicBezTo>
                    <a:pt x="22" y="2217"/>
                    <a:pt x="77" y="2455"/>
                    <a:pt x="158" y="2680"/>
                  </a:cubicBezTo>
                  <a:cubicBezTo>
                    <a:pt x="1967" y="1968"/>
                    <a:pt x="3843" y="1292"/>
                    <a:pt x="5685" y="691"/>
                  </a:cubicBezTo>
                  <a:cubicBezTo>
                    <a:pt x="5665" y="546"/>
                    <a:pt x="5637" y="401"/>
                    <a:pt x="5598" y="256"/>
                  </a:cubicBezTo>
                  <a:cubicBezTo>
                    <a:pt x="5546" y="167"/>
                    <a:pt x="5488" y="83"/>
                    <a:pt x="542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3" name="Google Shape;2053;p45"/>
            <p:cNvSpPr/>
            <p:nvPr/>
          </p:nvSpPr>
          <p:spPr>
            <a:xfrm>
              <a:off x="3726916" y="1097125"/>
              <a:ext cx="156906" cy="82658"/>
            </a:xfrm>
            <a:custGeom>
              <a:rect b="b" l="l" r="r" t="t"/>
              <a:pathLst>
                <a:path extrusionOk="0" h="2644" w="5019">
                  <a:moveTo>
                    <a:pt x="5018" y="1"/>
                  </a:moveTo>
                  <a:lnTo>
                    <a:pt x="5018" y="1"/>
                  </a:lnTo>
                  <a:cubicBezTo>
                    <a:pt x="4747" y="886"/>
                    <a:pt x="4104" y="1680"/>
                    <a:pt x="3277" y="2078"/>
                  </a:cubicBezTo>
                  <a:cubicBezTo>
                    <a:pt x="2805" y="2305"/>
                    <a:pt x="2317" y="2410"/>
                    <a:pt x="1838" y="2410"/>
                  </a:cubicBezTo>
                  <a:cubicBezTo>
                    <a:pt x="1188" y="2410"/>
                    <a:pt x="555" y="2217"/>
                    <a:pt x="1" y="1872"/>
                  </a:cubicBezTo>
                  <a:lnTo>
                    <a:pt x="1" y="1872"/>
                  </a:lnTo>
                  <a:cubicBezTo>
                    <a:pt x="535" y="2350"/>
                    <a:pt x="1246" y="2644"/>
                    <a:pt x="2027" y="2644"/>
                  </a:cubicBezTo>
                  <a:cubicBezTo>
                    <a:pt x="3586" y="2644"/>
                    <a:pt x="4871" y="1482"/>
                    <a:pt x="501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54" name="Google Shape;2054;p45"/>
          <p:cNvGrpSpPr/>
          <p:nvPr/>
        </p:nvGrpSpPr>
        <p:grpSpPr>
          <a:xfrm rot="2700000">
            <a:off x="7922543" y="309730"/>
            <a:ext cx="555871" cy="213366"/>
            <a:chOff x="544300" y="2466338"/>
            <a:chExt cx="6583924" cy="2527183"/>
          </a:xfrm>
        </p:grpSpPr>
        <p:sp>
          <p:nvSpPr>
            <p:cNvPr id="2055" name="Google Shape;2055;p45"/>
            <p:cNvSpPr/>
            <p:nvPr/>
          </p:nvSpPr>
          <p:spPr>
            <a:xfrm>
              <a:off x="6090246" y="3400336"/>
              <a:ext cx="104944" cy="109863"/>
            </a:xfrm>
            <a:custGeom>
              <a:rect b="b" l="l" r="r" t="t"/>
              <a:pathLst>
                <a:path extrusionOk="0" h="335" w="320">
                  <a:moveTo>
                    <a:pt x="149" y="0"/>
                  </a:moveTo>
                  <a:cubicBezTo>
                    <a:pt x="144" y="3"/>
                    <a:pt x="139" y="6"/>
                    <a:pt x="132" y="10"/>
                  </a:cubicBezTo>
                  <a:cubicBezTo>
                    <a:pt x="60" y="32"/>
                    <a:pt x="0" y="146"/>
                    <a:pt x="9" y="219"/>
                  </a:cubicBezTo>
                  <a:cubicBezTo>
                    <a:pt x="19" y="293"/>
                    <a:pt x="85" y="335"/>
                    <a:pt x="156" y="335"/>
                  </a:cubicBezTo>
                  <a:cubicBezTo>
                    <a:pt x="160" y="335"/>
                    <a:pt x="163" y="335"/>
                    <a:pt x="167" y="334"/>
                  </a:cubicBezTo>
                  <a:cubicBezTo>
                    <a:pt x="252" y="329"/>
                    <a:pt x="320" y="277"/>
                    <a:pt x="312" y="189"/>
                  </a:cubicBezTo>
                  <a:cubicBezTo>
                    <a:pt x="306" y="87"/>
                    <a:pt x="229" y="41"/>
                    <a:pt x="14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6" name="Google Shape;2056;p45"/>
            <p:cNvSpPr/>
            <p:nvPr/>
          </p:nvSpPr>
          <p:spPr>
            <a:xfrm>
              <a:off x="5995796" y="4129695"/>
              <a:ext cx="104944" cy="109535"/>
            </a:xfrm>
            <a:custGeom>
              <a:rect b="b" l="l" r="r" t="t"/>
              <a:pathLst>
                <a:path extrusionOk="0" h="334" w="320">
                  <a:moveTo>
                    <a:pt x="150" y="0"/>
                  </a:moveTo>
                  <a:cubicBezTo>
                    <a:pt x="144" y="3"/>
                    <a:pt x="139" y="7"/>
                    <a:pt x="132" y="10"/>
                  </a:cubicBezTo>
                  <a:cubicBezTo>
                    <a:pt x="61" y="34"/>
                    <a:pt x="1" y="146"/>
                    <a:pt x="10" y="219"/>
                  </a:cubicBezTo>
                  <a:cubicBezTo>
                    <a:pt x="20" y="292"/>
                    <a:pt x="85" y="334"/>
                    <a:pt x="155" y="334"/>
                  </a:cubicBezTo>
                  <a:cubicBezTo>
                    <a:pt x="159" y="334"/>
                    <a:pt x="163" y="334"/>
                    <a:pt x="167" y="333"/>
                  </a:cubicBezTo>
                  <a:cubicBezTo>
                    <a:pt x="252" y="330"/>
                    <a:pt x="319" y="276"/>
                    <a:pt x="313" y="188"/>
                  </a:cubicBezTo>
                  <a:cubicBezTo>
                    <a:pt x="306" y="88"/>
                    <a:pt x="230" y="42"/>
                    <a:pt x="15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7" name="Google Shape;2057;p45"/>
            <p:cNvSpPr/>
            <p:nvPr/>
          </p:nvSpPr>
          <p:spPr>
            <a:xfrm>
              <a:off x="731559" y="2647037"/>
              <a:ext cx="6210389" cy="2166438"/>
            </a:xfrm>
            <a:custGeom>
              <a:rect b="b" l="l" r="r" t="t"/>
              <a:pathLst>
                <a:path extrusionOk="0" h="6606" w="18937">
                  <a:moveTo>
                    <a:pt x="2964" y="1027"/>
                  </a:moveTo>
                  <a:cubicBezTo>
                    <a:pt x="3179" y="1027"/>
                    <a:pt x="3330" y="1283"/>
                    <a:pt x="3324" y="1478"/>
                  </a:cubicBezTo>
                  <a:cubicBezTo>
                    <a:pt x="3318" y="1707"/>
                    <a:pt x="3123" y="1866"/>
                    <a:pt x="2902" y="1871"/>
                  </a:cubicBezTo>
                  <a:cubicBezTo>
                    <a:pt x="2897" y="1871"/>
                    <a:pt x="2892" y="1872"/>
                    <a:pt x="2888" y="1872"/>
                  </a:cubicBezTo>
                  <a:cubicBezTo>
                    <a:pt x="2668" y="1872"/>
                    <a:pt x="2477" y="1712"/>
                    <a:pt x="2464" y="1488"/>
                  </a:cubicBezTo>
                  <a:cubicBezTo>
                    <a:pt x="2450" y="1266"/>
                    <a:pt x="2596" y="1062"/>
                    <a:pt x="2819" y="1036"/>
                  </a:cubicBezTo>
                  <a:cubicBezTo>
                    <a:pt x="2825" y="1035"/>
                    <a:pt x="2831" y="1035"/>
                    <a:pt x="2837" y="1035"/>
                  </a:cubicBezTo>
                  <a:cubicBezTo>
                    <a:pt x="2857" y="1035"/>
                    <a:pt x="2875" y="1040"/>
                    <a:pt x="2891" y="1048"/>
                  </a:cubicBezTo>
                  <a:cubicBezTo>
                    <a:pt x="2907" y="1037"/>
                    <a:pt x="2925" y="1030"/>
                    <a:pt x="2945" y="1028"/>
                  </a:cubicBezTo>
                  <a:cubicBezTo>
                    <a:pt x="2951" y="1028"/>
                    <a:pt x="2958" y="1027"/>
                    <a:pt x="2964" y="1027"/>
                  </a:cubicBezTo>
                  <a:close/>
                  <a:moveTo>
                    <a:pt x="5227" y="1153"/>
                  </a:moveTo>
                  <a:cubicBezTo>
                    <a:pt x="5442" y="1153"/>
                    <a:pt x="5594" y="1410"/>
                    <a:pt x="5588" y="1604"/>
                  </a:cubicBezTo>
                  <a:cubicBezTo>
                    <a:pt x="5581" y="1833"/>
                    <a:pt x="5386" y="1993"/>
                    <a:pt x="5165" y="1998"/>
                  </a:cubicBezTo>
                  <a:cubicBezTo>
                    <a:pt x="5161" y="1998"/>
                    <a:pt x="5156" y="1999"/>
                    <a:pt x="5152" y="1999"/>
                  </a:cubicBezTo>
                  <a:cubicBezTo>
                    <a:pt x="4930" y="1999"/>
                    <a:pt x="4740" y="1839"/>
                    <a:pt x="4725" y="1613"/>
                  </a:cubicBezTo>
                  <a:cubicBezTo>
                    <a:pt x="4713" y="1391"/>
                    <a:pt x="4859" y="1187"/>
                    <a:pt x="5083" y="1161"/>
                  </a:cubicBezTo>
                  <a:cubicBezTo>
                    <a:pt x="5089" y="1160"/>
                    <a:pt x="5094" y="1160"/>
                    <a:pt x="5100" y="1160"/>
                  </a:cubicBezTo>
                  <a:cubicBezTo>
                    <a:pt x="5120" y="1160"/>
                    <a:pt x="5137" y="1166"/>
                    <a:pt x="5153" y="1174"/>
                  </a:cubicBezTo>
                  <a:cubicBezTo>
                    <a:pt x="5171" y="1163"/>
                    <a:pt x="5189" y="1156"/>
                    <a:pt x="5209" y="1154"/>
                  </a:cubicBezTo>
                  <a:cubicBezTo>
                    <a:pt x="5215" y="1154"/>
                    <a:pt x="5221" y="1153"/>
                    <a:pt x="5227" y="1153"/>
                  </a:cubicBezTo>
                  <a:close/>
                  <a:moveTo>
                    <a:pt x="14307" y="1947"/>
                  </a:moveTo>
                  <a:cubicBezTo>
                    <a:pt x="14522" y="1947"/>
                    <a:pt x="14673" y="2203"/>
                    <a:pt x="14667" y="2396"/>
                  </a:cubicBezTo>
                  <a:cubicBezTo>
                    <a:pt x="14661" y="2628"/>
                    <a:pt x="14466" y="2787"/>
                    <a:pt x="14245" y="2792"/>
                  </a:cubicBezTo>
                  <a:cubicBezTo>
                    <a:pt x="14242" y="2792"/>
                    <a:pt x="14238" y="2792"/>
                    <a:pt x="14234" y="2792"/>
                  </a:cubicBezTo>
                  <a:cubicBezTo>
                    <a:pt x="14012" y="2792"/>
                    <a:pt x="13820" y="2633"/>
                    <a:pt x="13806" y="2407"/>
                  </a:cubicBezTo>
                  <a:cubicBezTo>
                    <a:pt x="13793" y="2186"/>
                    <a:pt x="13938" y="1981"/>
                    <a:pt x="14162" y="1955"/>
                  </a:cubicBezTo>
                  <a:cubicBezTo>
                    <a:pt x="14167" y="1954"/>
                    <a:pt x="14172" y="1954"/>
                    <a:pt x="14176" y="1954"/>
                  </a:cubicBezTo>
                  <a:cubicBezTo>
                    <a:pt x="14198" y="1954"/>
                    <a:pt x="14216" y="1959"/>
                    <a:pt x="14233" y="1966"/>
                  </a:cubicBezTo>
                  <a:cubicBezTo>
                    <a:pt x="14250" y="1957"/>
                    <a:pt x="14268" y="1948"/>
                    <a:pt x="14288" y="1947"/>
                  </a:cubicBezTo>
                  <a:cubicBezTo>
                    <a:pt x="14294" y="1947"/>
                    <a:pt x="14300" y="1947"/>
                    <a:pt x="14307" y="1947"/>
                  </a:cubicBezTo>
                  <a:close/>
                  <a:moveTo>
                    <a:pt x="16569" y="2074"/>
                  </a:moveTo>
                  <a:cubicBezTo>
                    <a:pt x="16784" y="2074"/>
                    <a:pt x="16935" y="2330"/>
                    <a:pt x="16928" y="2524"/>
                  </a:cubicBezTo>
                  <a:cubicBezTo>
                    <a:pt x="16922" y="2754"/>
                    <a:pt x="16728" y="2913"/>
                    <a:pt x="16507" y="2918"/>
                  </a:cubicBezTo>
                  <a:cubicBezTo>
                    <a:pt x="16502" y="2918"/>
                    <a:pt x="16497" y="2918"/>
                    <a:pt x="16492" y="2918"/>
                  </a:cubicBezTo>
                  <a:cubicBezTo>
                    <a:pt x="16273" y="2918"/>
                    <a:pt x="16083" y="2759"/>
                    <a:pt x="16068" y="2532"/>
                  </a:cubicBezTo>
                  <a:cubicBezTo>
                    <a:pt x="16056" y="2312"/>
                    <a:pt x="16202" y="2108"/>
                    <a:pt x="16423" y="2082"/>
                  </a:cubicBezTo>
                  <a:cubicBezTo>
                    <a:pt x="16430" y="2081"/>
                    <a:pt x="16435" y="2080"/>
                    <a:pt x="16441" y="2080"/>
                  </a:cubicBezTo>
                  <a:cubicBezTo>
                    <a:pt x="16462" y="2080"/>
                    <a:pt x="16479" y="2086"/>
                    <a:pt x="16495" y="2094"/>
                  </a:cubicBezTo>
                  <a:cubicBezTo>
                    <a:pt x="16512" y="2084"/>
                    <a:pt x="16531" y="2076"/>
                    <a:pt x="16550" y="2074"/>
                  </a:cubicBezTo>
                  <a:cubicBezTo>
                    <a:pt x="16557" y="2074"/>
                    <a:pt x="16563" y="2074"/>
                    <a:pt x="16569" y="2074"/>
                  </a:cubicBezTo>
                  <a:close/>
                  <a:moveTo>
                    <a:pt x="2677" y="3253"/>
                  </a:moveTo>
                  <a:cubicBezTo>
                    <a:pt x="2891" y="3253"/>
                    <a:pt x="3043" y="3510"/>
                    <a:pt x="3037" y="3703"/>
                  </a:cubicBezTo>
                  <a:cubicBezTo>
                    <a:pt x="3031" y="3932"/>
                    <a:pt x="2836" y="4092"/>
                    <a:pt x="2615" y="4097"/>
                  </a:cubicBezTo>
                  <a:cubicBezTo>
                    <a:pt x="2611" y="4098"/>
                    <a:pt x="2606" y="4098"/>
                    <a:pt x="2602" y="4098"/>
                  </a:cubicBezTo>
                  <a:cubicBezTo>
                    <a:pt x="2381" y="4098"/>
                    <a:pt x="2190" y="3938"/>
                    <a:pt x="2177" y="3712"/>
                  </a:cubicBezTo>
                  <a:cubicBezTo>
                    <a:pt x="2163" y="3490"/>
                    <a:pt x="2308" y="3286"/>
                    <a:pt x="2532" y="3260"/>
                  </a:cubicBezTo>
                  <a:cubicBezTo>
                    <a:pt x="2537" y="3259"/>
                    <a:pt x="2542" y="3259"/>
                    <a:pt x="2547" y="3259"/>
                  </a:cubicBezTo>
                  <a:cubicBezTo>
                    <a:pt x="2568" y="3259"/>
                    <a:pt x="2586" y="3265"/>
                    <a:pt x="2602" y="3274"/>
                  </a:cubicBezTo>
                  <a:cubicBezTo>
                    <a:pt x="2620" y="3263"/>
                    <a:pt x="2638" y="3255"/>
                    <a:pt x="2658" y="3254"/>
                  </a:cubicBezTo>
                  <a:cubicBezTo>
                    <a:pt x="2664" y="3254"/>
                    <a:pt x="2670" y="3253"/>
                    <a:pt x="2677" y="3253"/>
                  </a:cubicBezTo>
                  <a:close/>
                  <a:moveTo>
                    <a:pt x="4938" y="3379"/>
                  </a:moveTo>
                  <a:cubicBezTo>
                    <a:pt x="5154" y="3379"/>
                    <a:pt x="5305" y="3636"/>
                    <a:pt x="5298" y="3829"/>
                  </a:cubicBezTo>
                  <a:cubicBezTo>
                    <a:pt x="5293" y="4058"/>
                    <a:pt x="5098" y="4218"/>
                    <a:pt x="4876" y="4223"/>
                  </a:cubicBezTo>
                  <a:cubicBezTo>
                    <a:pt x="4872" y="4224"/>
                    <a:pt x="4868" y="4224"/>
                    <a:pt x="4864" y="4224"/>
                  </a:cubicBezTo>
                  <a:cubicBezTo>
                    <a:pt x="4644" y="4224"/>
                    <a:pt x="4452" y="4064"/>
                    <a:pt x="4438" y="3838"/>
                  </a:cubicBezTo>
                  <a:cubicBezTo>
                    <a:pt x="4425" y="3617"/>
                    <a:pt x="4571" y="3412"/>
                    <a:pt x="4793" y="3386"/>
                  </a:cubicBezTo>
                  <a:cubicBezTo>
                    <a:pt x="4797" y="3386"/>
                    <a:pt x="4801" y="3386"/>
                    <a:pt x="4805" y="3386"/>
                  </a:cubicBezTo>
                  <a:cubicBezTo>
                    <a:pt x="4829" y="3386"/>
                    <a:pt x="4848" y="3391"/>
                    <a:pt x="4865" y="3400"/>
                  </a:cubicBezTo>
                  <a:cubicBezTo>
                    <a:pt x="4882" y="3389"/>
                    <a:pt x="4900" y="3381"/>
                    <a:pt x="4919" y="3380"/>
                  </a:cubicBezTo>
                  <a:cubicBezTo>
                    <a:pt x="4925" y="3380"/>
                    <a:pt x="4932" y="3379"/>
                    <a:pt x="4938" y="3379"/>
                  </a:cubicBezTo>
                  <a:close/>
                  <a:moveTo>
                    <a:pt x="14019" y="4173"/>
                  </a:moveTo>
                  <a:cubicBezTo>
                    <a:pt x="14234" y="4173"/>
                    <a:pt x="14384" y="4430"/>
                    <a:pt x="14377" y="4623"/>
                  </a:cubicBezTo>
                  <a:cubicBezTo>
                    <a:pt x="14372" y="4852"/>
                    <a:pt x="14178" y="5013"/>
                    <a:pt x="13956" y="5018"/>
                  </a:cubicBezTo>
                  <a:cubicBezTo>
                    <a:pt x="13951" y="5018"/>
                    <a:pt x="13947" y="5018"/>
                    <a:pt x="13943" y="5018"/>
                  </a:cubicBezTo>
                  <a:cubicBezTo>
                    <a:pt x="13722" y="5018"/>
                    <a:pt x="13532" y="4858"/>
                    <a:pt x="13517" y="4633"/>
                  </a:cubicBezTo>
                  <a:cubicBezTo>
                    <a:pt x="13505" y="4411"/>
                    <a:pt x="13651" y="4207"/>
                    <a:pt x="13872" y="4181"/>
                  </a:cubicBezTo>
                  <a:cubicBezTo>
                    <a:pt x="13878" y="4180"/>
                    <a:pt x="13883" y="4180"/>
                    <a:pt x="13889" y="4180"/>
                  </a:cubicBezTo>
                  <a:cubicBezTo>
                    <a:pt x="13910" y="4180"/>
                    <a:pt x="13927" y="4185"/>
                    <a:pt x="13944" y="4193"/>
                  </a:cubicBezTo>
                  <a:cubicBezTo>
                    <a:pt x="13961" y="4183"/>
                    <a:pt x="13980" y="4176"/>
                    <a:pt x="13999" y="4173"/>
                  </a:cubicBezTo>
                  <a:cubicBezTo>
                    <a:pt x="14006" y="4173"/>
                    <a:pt x="14013" y="4173"/>
                    <a:pt x="14019" y="4173"/>
                  </a:cubicBezTo>
                  <a:close/>
                  <a:moveTo>
                    <a:pt x="16281" y="4301"/>
                  </a:moveTo>
                  <a:cubicBezTo>
                    <a:pt x="16496" y="4301"/>
                    <a:pt x="16647" y="4557"/>
                    <a:pt x="16641" y="4750"/>
                  </a:cubicBezTo>
                  <a:cubicBezTo>
                    <a:pt x="16636" y="4978"/>
                    <a:pt x="16441" y="5139"/>
                    <a:pt x="16219" y="5144"/>
                  </a:cubicBezTo>
                  <a:cubicBezTo>
                    <a:pt x="16215" y="5144"/>
                    <a:pt x="16211" y="5144"/>
                    <a:pt x="16207" y="5144"/>
                  </a:cubicBezTo>
                  <a:cubicBezTo>
                    <a:pt x="15986" y="5144"/>
                    <a:pt x="15795" y="4984"/>
                    <a:pt x="15781" y="4760"/>
                  </a:cubicBezTo>
                  <a:cubicBezTo>
                    <a:pt x="15767" y="4539"/>
                    <a:pt x="15912" y="4334"/>
                    <a:pt x="16136" y="4308"/>
                  </a:cubicBezTo>
                  <a:cubicBezTo>
                    <a:pt x="16141" y="4307"/>
                    <a:pt x="16146" y="4307"/>
                    <a:pt x="16150" y="4307"/>
                  </a:cubicBezTo>
                  <a:cubicBezTo>
                    <a:pt x="16172" y="4307"/>
                    <a:pt x="16191" y="4313"/>
                    <a:pt x="16208" y="4321"/>
                  </a:cubicBezTo>
                  <a:cubicBezTo>
                    <a:pt x="16224" y="4311"/>
                    <a:pt x="16242" y="4303"/>
                    <a:pt x="16262" y="4302"/>
                  </a:cubicBezTo>
                  <a:cubicBezTo>
                    <a:pt x="16268" y="4301"/>
                    <a:pt x="16275" y="4301"/>
                    <a:pt x="16281" y="4301"/>
                  </a:cubicBezTo>
                  <a:close/>
                  <a:moveTo>
                    <a:pt x="8924" y="951"/>
                  </a:moveTo>
                  <a:cubicBezTo>
                    <a:pt x="10146" y="951"/>
                    <a:pt x="11381" y="1130"/>
                    <a:pt x="12534" y="1418"/>
                  </a:cubicBezTo>
                  <a:cubicBezTo>
                    <a:pt x="12598" y="1434"/>
                    <a:pt x="12635" y="1470"/>
                    <a:pt x="12652" y="1515"/>
                  </a:cubicBezTo>
                  <a:cubicBezTo>
                    <a:pt x="12664" y="1529"/>
                    <a:pt x="12674" y="1546"/>
                    <a:pt x="12679" y="1569"/>
                  </a:cubicBezTo>
                  <a:cubicBezTo>
                    <a:pt x="12908" y="2687"/>
                    <a:pt x="12819" y="4233"/>
                    <a:pt x="12416" y="5304"/>
                  </a:cubicBezTo>
                  <a:cubicBezTo>
                    <a:pt x="12415" y="5306"/>
                    <a:pt x="12413" y="5309"/>
                    <a:pt x="12412" y="5311"/>
                  </a:cubicBezTo>
                  <a:cubicBezTo>
                    <a:pt x="12387" y="5382"/>
                    <a:pt x="12328" y="5443"/>
                    <a:pt x="12236" y="5448"/>
                  </a:cubicBezTo>
                  <a:cubicBezTo>
                    <a:pt x="11689" y="5485"/>
                    <a:pt x="11130" y="5506"/>
                    <a:pt x="10568" y="5506"/>
                  </a:cubicBezTo>
                  <a:cubicBezTo>
                    <a:pt x="9246" y="5506"/>
                    <a:pt x="7904" y="5389"/>
                    <a:pt x="6646" y="5088"/>
                  </a:cubicBezTo>
                  <a:cubicBezTo>
                    <a:pt x="6638" y="5089"/>
                    <a:pt x="6629" y="5089"/>
                    <a:pt x="6621" y="5089"/>
                  </a:cubicBezTo>
                  <a:cubicBezTo>
                    <a:pt x="6546" y="5089"/>
                    <a:pt x="6476" y="5047"/>
                    <a:pt x="6464" y="4950"/>
                  </a:cubicBezTo>
                  <a:cubicBezTo>
                    <a:pt x="6322" y="3777"/>
                    <a:pt x="6318" y="2454"/>
                    <a:pt x="6750" y="1335"/>
                  </a:cubicBezTo>
                  <a:cubicBezTo>
                    <a:pt x="6723" y="1260"/>
                    <a:pt x="6755" y="1159"/>
                    <a:pt x="6847" y="1141"/>
                  </a:cubicBezTo>
                  <a:cubicBezTo>
                    <a:pt x="7523" y="1010"/>
                    <a:pt x="8221" y="951"/>
                    <a:pt x="8924" y="951"/>
                  </a:cubicBezTo>
                  <a:close/>
                  <a:moveTo>
                    <a:pt x="2766" y="0"/>
                  </a:moveTo>
                  <a:cubicBezTo>
                    <a:pt x="2128" y="0"/>
                    <a:pt x="1515" y="230"/>
                    <a:pt x="1027" y="658"/>
                  </a:cubicBezTo>
                  <a:cubicBezTo>
                    <a:pt x="492" y="1127"/>
                    <a:pt x="170" y="1772"/>
                    <a:pt x="123" y="2477"/>
                  </a:cubicBezTo>
                  <a:lnTo>
                    <a:pt x="97" y="2872"/>
                  </a:lnTo>
                  <a:cubicBezTo>
                    <a:pt x="0" y="4333"/>
                    <a:pt x="1109" y="5602"/>
                    <a:pt x="2569" y="5700"/>
                  </a:cubicBezTo>
                  <a:lnTo>
                    <a:pt x="15986" y="6598"/>
                  </a:lnTo>
                  <a:cubicBezTo>
                    <a:pt x="16050" y="6603"/>
                    <a:pt x="16114" y="6605"/>
                    <a:pt x="16178" y="6605"/>
                  </a:cubicBezTo>
                  <a:cubicBezTo>
                    <a:pt x="17554" y="6605"/>
                    <a:pt x="18720" y="5524"/>
                    <a:pt x="18813" y="4128"/>
                  </a:cubicBezTo>
                  <a:lnTo>
                    <a:pt x="18839" y="3732"/>
                  </a:lnTo>
                  <a:cubicBezTo>
                    <a:pt x="18937" y="2272"/>
                    <a:pt x="17828" y="1004"/>
                    <a:pt x="16366" y="906"/>
                  </a:cubicBezTo>
                  <a:lnTo>
                    <a:pt x="2949" y="7"/>
                  </a:lnTo>
                  <a:cubicBezTo>
                    <a:pt x="2939" y="5"/>
                    <a:pt x="2928" y="5"/>
                    <a:pt x="2919" y="4"/>
                  </a:cubicBezTo>
                  <a:cubicBezTo>
                    <a:pt x="2868" y="2"/>
                    <a:pt x="2817" y="0"/>
                    <a:pt x="27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8" name="Google Shape;2058;p45"/>
            <p:cNvSpPr/>
            <p:nvPr/>
          </p:nvSpPr>
          <p:spPr>
            <a:xfrm>
              <a:off x="730575" y="3021555"/>
              <a:ext cx="6129386" cy="1792903"/>
            </a:xfrm>
            <a:custGeom>
              <a:rect b="b" l="l" r="r" t="t"/>
              <a:pathLst>
                <a:path extrusionOk="0" h="5467" w="18690">
                  <a:moveTo>
                    <a:pt x="598" y="0"/>
                  </a:moveTo>
                  <a:cubicBezTo>
                    <a:pt x="323" y="393"/>
                    <a:pt x="157" y="849"/>
                    <a:pt x="124" y="1337"/>
                  </a:cubicBezTo>
                  <a:lnTo>
                    <a:pt x="98" y="1733"/>
                  </a:lnTo>
                  <a:cubicBezTo>
                    <a:pt x="0" y="3194"/>
                    <a:pt x="1109" y="4462"/>
                    <a:pt x="2569" y="4560"/>
                  </a:cubicBezTo>
                  <a:lnTo>
                    <a:pt x="15987" y="5460"/>
                  </a:lnTo>
                  <a:cubicBezTo>
                    <a:pt x="16051" y="5464"/>
                    <a:pt x="16114" y="5466"/>
                    <a:pt x="16177" y="5466"/>
                  </a:cubicBezTo>
                  <a:cubicBezTo>
                    <a:pt x="17336" y="5466"/>
                    <a:pt x="18344" y="4698"/>
                    <a:pt x="18690" y="3622"/>
                  </a:cubicBezTo>
                  <a:lnTo>
                    <a:pt x="18690" y="3622"/>
                  </a:lnTo>
                  <a:cubicBezTo>
                    <a:pt x="18006" y="3640"/>
                    <a:pt x="17321" y="3660"/>
                    <a:pt x="16635" y="3683"/>
                  </a:cubicBezTo>
                  <a:cubicBezTo>
                    <a:pt x="16593" y="3872"/>
                    <a:pt x="16419" y="3997"/>
                    <a:pt x="16222" y="4002"/>
                  </a:cubicBezTo>
                  <a:cubicBezTo>
                    <a:pt x="16218" y="4002"/>
                    <a:pt x="16214" y="4002"/>
                    <a:pt x="16210" y="4002"/>
                  </a:cubicBezTo>
                  <a:cubicBezTo>
                    <a:pt x="16021" y="4002"/>
                    <a:pt x="15853" y="3885"/>
                    <a:pt x="15801" y="3709"/>
                  </a:cubicBezTo>
                  <a:lnTo>
                    <a:pt x="15671" y="3712"/>
                  </a:lnTo>
                  <a:cubicBezTo>
                    <a:pt x="15208" y="3725"/>
                    <a:pt x="14744" y="3728"/>
                    <a:pt x="14280" y="3731"/>
                  </a:cubicBezTo>
                  <a:cubicBezTo>
                    <a:pt x="14201" y="3819"/>
                    <a:pt x="14086" y="3873"/>
                    <a:pt x="13959" y="3877"/>
                  </a:cubicBezTo>
                  <a:cubicBezTo>
                    <a:pt x="13954" y="3877"/>
                    <a:pt x="13949" y="3877"/>
                    <a:pt x="13945" y="3877"/>
                  </a:cubicBezTo>
                  <a:cubicBezTo>
                    <a:pt x="13817" y="3877"/>
                    <a:pt x="13699" y="3822"/>
                    <a:pt x="13620" y="3731"/>
                  </a:cubicBezTo>
                  <a:cubicBezTo>
                    <a:pt x="13268" y="3728"/>
                    <a:pt x="12915" y="3723"/>
                    <a:pt x="12562" y="3714"/>
                  </a:cubicBezTo>
                  <a:cubicBezTo>
                    <a:pt x="12521" y="3871"/>
                    <a:pt x="12473" y="4020"/>
                    <a:pt x="12420" y="4162"/>
                  </a:cubicBezTo>
                  <a:cubicBezTo>
                    <a:pt x="12418" y="4164"/>
                    <a:pt x="12416" y="4167"/>
                    <a:pt x="12415" y="4169"/>
                  </a:cubicBezTo>
                  <a:cubicBezTo>
                    <a:pt x="12390" y="4240"/>
                    <a:pt x="12331" y="4301"/>
                    <a:pt x="12239" y="4306"/>
                  </a:cubicBezTo>
                  <a:cubicBezTo>
                    <a:pt x="11692" y="4343"/>
                    <a:pt x="11133" y="4364"/>
                    <a:pt x="10571" y="4364"/>
                  </a:cubicBezTo>
                  <a:cubicBezTo>
                    <a:pt x="9250" y="4364"/>
                    <a:pt x="7907" y="4247"/>
                    <a:pt x="6649" y="3946"/>
                  </a:cubicBezTo>
                  <a:cubicBezTo>
                    <a:pt x="6641" y="3947"/>
                    <a:pt x="6632" y="3947"/>
                    <a:pt x="6624" y="3947"/>
                  </a:cubicBezTo>
                  <a:cubicBezTo>
                    <a:pt x="6549" y="3947"/>
                    <a:pt x="6479" y="3905"/>
                    <a:pt x="6467" y="3808"/>
                  </a:cubicBezTo>
                  <a:cubicBezTo>
                    <a:pt x="6445" y="3623"/>
                    <a:pt x="6428" y="3435"/>
                    <a:pt x="6413" y="3244"/>
                  </a:cubicBezTo>
                  <a:cubicBezTo>
                    <a:pt x="5981" y="3181"/>
                    <a:pt x="5546" y="3106"/>
                    <a:pt x="5117" y="3009"/>
                  </a:cubicBezTo>
                  <a:cubicBezTo>
                    <a:pt x="5048" y="3053"/>
                    <a:pt x="4967" y="3079"/>
                    <a:pt x="4879" y="3081"/>
                  </a:cubicBezTo>
                  <a:cubicBezTo>
                    <a:pt x="4875" y="3082"/>
                    <a:pt x="4870" y="3082"/>
                    <a:pt x="4866" y="3082"/>
                  </a:cubicBezTo>
                  <a:cubicBezTo>
                    <a:pt x="4699" y="3082"/>
                    <a:pt x="4552" y="2990"/>
                    <a:pt x="4482" y="2848"/>
                  </a:cubicBezTo>
                  <a:cubicBezTo>
                    <a:pt x="3938" y="2695"/>
                    <a:pt x="3415" y="2499"/>
                    <a:pt x="2930" y="2247"/>
                  </a:cubicBezTo>
                  <a:lnTo>
                    <a:pt x="2930" y="2247"/>
                  </a:lnTo>
                  <a:cubicBezTo>
                    <a:pt x="3001" y="2337"/>
                    <a:pt x="3044" y="2458"/>
                    <a:pt x="3041" y="2561"/>
                  </a:cubicBezTo>
                  <a:cubicBezTo>
                    <a:pt x="3034" y="2791"/>
                    <a:pt x="2839" y="2950"/>
                    <a:pt x="2618" y="2955"/>
                  </a:cubicBezTo>
                  <a:cubicBezTo>
                    <a:pt x="2614" y="2956"/>
                    <a:pt x="2609" y="2956"/>
                    <a:pt x="2605" y="2956"/>
                  </a:cubicBezTo>
                  <a:cubicBezTo>
                    <a:pt x="2384" y="2956"/>
                    <a:pt x="2193" y="2796"/>
                    <a:pt x="2179" y="2570"/>
                  </a:cubicBezTo>
                  <a:cubicBezTo>
                    <a:pt x="2166" y="2348"/>
                    <a:pt x="2311" y="2144"/>
                    <a:pt x="2535" y="2118"/>
                  </a:cubicBezTo>
                  <a:cubicBezTo>
                    <a:pt x="2541" y="2117"/>
                    <a:pt x="2546" y="2117"/>
                    <a:pt x="2552" y="2117"/>
                  </a:cubicBezTo>
                  <a:cubicBezTo>
                    <a:pt x="2572" y="2117"/>
                    <a:pt x="2589" y="2123"/>
                    <a:pt x="2605" y="2131"/>
                  </a:cubicBezTo>
                  <a:cubicBezTo>
                    <a:pt x="2623" y="2120"/>
                    <a:pt x="2641" y="2113"/>
                    <a:pt x="2661" y="2112"/>
                  </a:cubicBezTo>
                  <a:cubicBezTo>
                    <a:pt x="2668" y="2112"/>
                    <a:pt x="2676" y="2113"/>
                    <a:pt x="2684" y="2114"/>
                  </a:cubicBezTo>
                  <a:cubicBezTo>
                    <a:pt x="2491" y="2004"/>
                    <a:pt x="2306" y="1884"/>
                    <a:pt x="2129" y="1753"/>
                  </a:cubicBezTo>
                  <a:cubicBezTo>
                    <a:pt x="1641" y="1389"/>
                    <a:pt x="896" y="709"/>
                    <a:pt x="5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9" name="Google Shape;2059;p45"/>
            <p:cNvSpPr/>
            <p:nvPr/>
          </p:nvSpPr>
          <p:spPr>
            <a:xfrm>
              <a:off x="5348425" y="3359015"/>
              <a:ext cx="104944" cy="109863"/>
            </a:xfrm>
            <a:custGeom>
              <a:rect b="b" l="l" r="r" t="t"/>
              <a:pathLst>
                <a:path extrusionOk="0" h="335" w="320">
                  <a:moveTo>
                    <a:pt x="148" y="0"/>
                  </a:moveTo>
                  <a:cubicBezTo>
                    <a:pt x="143" y="2"/>
                    <a:pt x="138" y="6"/>
                    <a:pt x="132" y="10"/>
                  </a:cubicBezTo>
                  <a:cubicBezTo>
                    <a:pt x="60" y="32"/>
                    <a:pt x="1" y="147"/>
                    <a:pt x="10" y="219"/>
                  </a:cubicBezTo>
                  <a:cubicBezTo>
                    <a:pt x="20" y="293"/>
                    <a:pt x="85" y="335"/>
                    <a:pt x="157" y="335"/>
                  </a:cubicBezTo>
                  <a:cubicBezTo>
                    <a:pt x="160" y="335"/>
                    <a:pt x="164" y="335"/>
                    <a:pt x="167" y="334"/>
                  </a:cubicBezTo>
                  <a:cubicBezTo>
                    <a:pt x="250" y="329"/>
                    <a:pt x="319" y="277"/>
                    <a:pt x="313" y="189"/>
                  </a:cubicBezTo>
                  <a:cubicBezTo>
                    <a:pt x="305" y="86"/>
                    <a:pt x="230" y="41"/>
                    <a:pt x="14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0" name="Google Shape;2060;p45"/>
            <p:cNvSpPr/>
            <p:nvPr/>
          </p:nvSpPr>
          <p:spPr>
            <a:xfrm>
              <a:off x="1628499" y="3056974"/>
              <a:ext cx="104944" cy="110191"/>
            </a:xfrm>
            <a:custGeom>
              <a:rect b="b" l="l" r="r" t="t"/>
              <a:pathLst>
                <a:path extrusionOk="0" h="336" w="320">
                  <a:moveTo>
                    <a:pt x="150" y="1"/>
                  </a:moveTo>
                  <a:cubicBezTo>
                    <a:pt x="144" y="4"/>
                    <a:pt x="139" y="7"/>
                    <a:pt x="132" y="10"/>
                  </a:cubicBezTo>
                  <a:cubicBezTo>
                    <a:pt x="61" y="33"/>
                    <a:pt x="1" y="147"/>
                    <a:pt x="10" y="219"/>
                  </a:cubicBezTo>
                  <a:cubicBezTo>
                    <a:pt x="20" y="294"/>
                    <a:pt x="86" y="335"/>
                    <a:pt x="157" y="335"/>
                  </a:cubicBezTo>
                  <a:cubicBezTo>
                    <a:pt x="160" y="335"/>
                    <a:pt x="164" y="335"/>
                    <a:pt x="167" y="335"/>
                  </a:cubicBezTo>
                  <a:cubicBezTo>
                    <a:pt x="252" y="330"/>
                    <a:pt x="319" y="278"/>
                    <a:pt x="313" y="189"/>
                  </a:cubicBezTo>
                  <a:cubicBezTo>
                    <a:pt x="306" y="87"/>
                    <a:pt x="230" y="41"/>
                    <a:pt x="15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1" name="Google Shape;2061;p45"/>
            <p:cNvSpPr/>
            <p:nvPr/>
          </p:nvSpPr>
          <p:spPr>
            <a:xfrm>
              <a:off x="1534378" y="3786332"/>
              <a:ext cx="104616" cy="110519"/>
            </a:xfrm>
            <a:custGeom>
              <a:rect b="b" l="l" r="r" t="t"/>
              <a:pathLst>
                <a:path extrusionOk="0" h="337" w="319">
                  <a:moveTo>
                    <a:pt x="148" y="1"/>
                  </a:moveTo>
                  <a:cubicBezTo>
                    <a:pt x="143" y="4"/>
                    <a:pt x="138" y="8"/>
                    <a:pt x="132" y="10"/>
                  </a:cubicBezTo>
                  <a:cubicBezTo>
                    <a:pt x="60" y="34"/>
                    <a:pt x="0" y="147"/>
                    <a:pt x="10" y="219"/>
                  </a:cubicBezTo>
                  <a:cubicBezTo>
                    <a:pt x="20" y="295"/>
                    <a:pt x="86" y="336"/>
                    <a:pt x="159" y="336"/>
                  </a:cubicBezTo>
                  <a:cubicBezTo>
                    <a:pt x="162" y="336"/>
                    <a:pt x="164" y="336"/>
                    <a:pt x="167" y="336"/>
                  </a:cubicBezTo>
                  <a:cubicBezTo>
                    <a:pt x="251" y="331"/>
                    <a:pt x="319" y="279"/>
                    <a:pt x="313" y="190"/>
                  </a:cubicBezTo>
                  <a:cubicBezTo>
                    <a:pt x="304" y="88"/>
                    <a:pt x="229" y="42"/>
                    <a:pt x="14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2" name="Google Shape;2062;p45"/>
            <p:cNvSpPr/>
            <p:nvPr/>
          </p:nvSpPr>
          <p:spPr>
            <a:xfrm>
              <a:off x="2276527" y="3828310"/>
              <a:ext cx="104944" cy="110191"/>
            </a:xfrm>
            <a:custGeom>
              <a:rect b="b" l="l" r="r" t="t"/>
              <a:pathLst>
                <a:path extrusionOk="0" h="336" w="320">
                  <a:moveTo>
                    <a:pt x="149" y="1"/>
                  </a:moveTo>
                  <a:cubicBezTo>
                    <a:pt x="144" y="3"/>
                    <a:pt x="138" y="7"/>
                    <a:pt x="132" y="10"/>
                  </a:cubicBezTo>
                  <a:cubicBezTo>
                    <a:pt x="60" y="33"/>
                    <a:pt x="1" y="147"/>
                    <a:pt x="9" y="220"/>
                  </a:cubicBezTo>
                  <a:cubicBezTo>
                    <a:pt x="19" y="294"/>
                    <a:pt x="85" y="335"/>
                    <a:pt x="157" y="335"/>
                  </a:cubicBezTo>
                  <a:cubicBezTo>
                    <a:pt x="161" y="335"/>
                    <a:pt x="164" y="335"/>
                    <a:pt x="167" y="335"/>
                  </a:cubicBezTo>
                  <a:cubicBezTo>
                    <a:pt x="252" y="330"/>
                    <a:pt x="319" y="278"/>
                    <a:pt x="313" y="189"/>
                  </a:cubicBezTo>
                  <a:cubicBezTo>
                    <a:pt x="305" y="86"/>
                    <a:pt x="230" y="41"/>
                    <a:pt x="14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3" name="Google Shape;2063;p45"/>
            <p:cNvSpPr/>
            <p:nvPr/>
          </p:nvSpPr>
          <p:spPr>
            <a:xfrm>
              <a:off x="2370976" y="3098295"/>
              <a:ext cx="104616" cy="110519"/>
            </a:xfrm>
            <a:custGeom>
              <a:rect b="b" l="l" r="r" t="t"/>
              <a:pathLst>
                <a:path extrusionOk="0" h="337" w="319">
                  <a:moveTo>
                    <a:pt x="148" y="1"/>
                  </a:moveTo>
                  <a:cubicBezTo>
                    <a:pt x="143" y="4"/>
                    <a:pt x="138" y="8"/>
                    <a:pt x="131" y="10"/>
                  </a:cubicBezTo>
                  <a:cubicBezTo>
                    <a:pt x="60" y="34"/>
                    <a:pt x="0" y="149"/>
                    <a:pt x="10" y="219"/>
                  </a:cubicBezTo>
                  <a:cubicBezTo>
                    <a:pt x="20" y="294"/>
                    <a:pt x="86" y="336"/>
                    <a:pt x="159" y="336"/>
                  </a:cubicBezTo>
                  <a:cubicBezTo>
                    <a:pt x="162" y="336"/>
                    <a:pt x="164" y="336"/>
                    <a:pt x="167" y="336"/>
                  </a:cubicBezTo>
                  <a:cubicBezTo>
                    <a:pt x="250" y="331"/>
                    <a:pt x="319" y="279"/>
                    <a:pt x="313" y="190"/>
                  </a:cubicBezTo>
                  <a:cubicBezTo>
                    <a:pt x="304" y="87"/>
                    <a:pt x="229" y="41"/>
                    <a:pt x="14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4" name="Google Shape;2064;p45"/>
            <p:cNvSpPr/>
            <p:nvPr/>
          </p:nvSpPr>
          <p:spPr>
            <a:xfrm>
              <a:off x="2929473" y="3112397"/>
              <a:ext cx="1874234" cy="1200297"/>
            </a:xfrm>
            <a:custGeom>
              <a:rect b="b" l="l" r="r" t="t"/>
              <a:pathLst>
                <a:path extrusionOk="0" h="3660" w="5715">
                  <a:moveTo>
                    <a:pt x="2293" y="0"/>
                  </a:moveTo>
                  <a:cubicBezTo>
                    <a:pt x="1642" y="0"/>
                    <a:pt x="985" y="27"/>
                    <a:pt x="311" y="41"/>
                  </a:cubicBezTo>
                  <a:cubicBezTo>
                    <a:pt x="162" y="1196"/>
                    <a:pt x="1" y="2215"/>
                    <a:pt x="118" y="3389"/>
                  </a:cubicBezTo>
                  <a:cubicBezTo>
                    <a:pt x="1902" y="3503"/>
                    <a:pt x="3653" y="3657"/>
                    <a:pt x="5445" y="3659"/>
                  </a:cubicBezTo>
                  <a:cubicBezTo>
                    <a:pt x="5491" y="3109"/>
                    <a:pt x="5613" y="2602"/>
                    <a:pt x="5654" y="2051"/>
                  </a:cubicBezTo>
                  <a:cubicBezTo>
                    <a:pt x="5696" y="1502"/>
                    <a:pt x="5676" y="1015"/>
                    <a:pt x="5715" y="444"/>
                  </a:cubicBezTo>
                  <a:lnTo>
                    <a:pt x="5711" y="444"/>
                  </a:lnTo>
                  <a:cubicBezTo>
                    <a:pt x="4548" y="81"/>
                    <a:pt x="3429" y="0"/>
                    <a:pt x="229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5" name="Google Shape;2065;p45"/>
            <p:cNvSpPr/>
            <p:nvPr/>
          </p:nvSpPr>
          <p:spPr>
            <a:xfrm>
              <a:off x="5254304" y="4088373"/>
              <a:ext cx="104616" cy="109863"/>
            </a:xfrm>
            <a:custGeom>
              <a:rect b="b" l="l" r="r" t="t"/>
              <a:pathLst>
                <a:path extrusionOk="0" h="335" w="319">
                  <a:moveTo>
                    <a:pt x="148" y="0"/>
                  </a:moveTo>
                  <a:cubicBezTo>
                    <a:pt x="143" y="3"/>
                    <a:pt x="138" y="6"/>
                    <a:pt x="131" y="10"/>
                  </a:cubicBezTo>
                  <a:cubicBezTo>
                    <a:pt x="60" y="32"/>
                    <a:pt x="0" y="147"/>
                    <a:pt x="9" y="219"/>
                  </a:cubicBezTo>
                  <a:cubicBezTo>
                    <a:pt x="18" y="292"/>
                    <a:pt x="84" y="335"/>
                    <a:pt x="157" y="335"/>
                  </a:cubicBezTo>
                  <a:cubicBezTo>
                    <a:pt x="160" y="335"/>
                    <a:pt x="163" y="335"/>
                    <a:pt x="167" y="334"/>
                  </a:cubicBezTo>
                  <a:cubicBezTo>
                    <a:pt x="251" y="329"/>
                    <a:pt x="319" y="277"/>
                    <a:pt x="313" y="189"/>
                  </a:cubicBezTo>
                  <a:cubicBezTo>
                    <a:pt x="304" y="88"/>
                    <a:pt x="229" y="42"/>
                    <a:pt x="14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6" name="Google Shape;2066;p45"/>
            <p:cNvSpPr/>
            <p:nvPr/>
          </p:nvSpPr>
          <p:spPr>
            <a:xfrm>
              <a:off x="544300" y="2466338"/>
              <a:ext cx="6583924" cy="2527183"/>
            </a:xfrm>
            <a:custGeom>
              <a:rect b="b" l="l" r="r" t="t"/>
              <a:pathLst>
                <a:path extrusionOk="0" h="7706" w="20076">
                  <a:moveTo>
                    <a:pt x="3338" y="552"/>
                  </a:moveTo>
                  <a:cubicBezTo>
                    <a:pt x="3389" y="552"/>
                    <a:pt x="3439" y="554"/>
                    <a:pt x="3490" y="556"/>
                  </a:cubicBezTo>
                  <a:cubicBezTo>
                    <a:pt x="3500" y="556"/>
                    <a:pt x="3511" y="558"/>
                    <a:pt x="3521" y="558"/>
                  </a:cubicBezTo>
                  <a:lnTo>
                    <a:pt x="16939" y="1457"/>
                  </a:lnTo>
                  <a:cubicBezTo>
                    <a:pt x="18399" y="1555"/>
                    <a:pt x="19508" y="2823"/>
                    <a:pt x="19410" y="4284"/>
                  </a:cubicBezTo>
                  <a:lnTo>
                    <a:pt x="19384" y="4680"/>
                  </a:lnTo>
                  <a:cubicBezTo>
                    <a:pt x="19291" y="6078"/>
                    <a:pt x="18124" y="7158"/>
                    <a:pt x="16747" y="7158"/>
                  </a:cubicBezTo>
                  <a:cubicBezTo>
                    <a:pt x="16684" y="7158"/>
                    <a:pt x="16621" y="7156"/>
                    <a:pt x="16557" y="7151"/>
                  </a:cubicBezTo>
                  <a:lnTo>
                    <a:pt x="3140" y="6252"/>
                  </a:lnTo>
                  <a:cubicBezTo>
                    <a:pt x="1680" y="6154"/>
                    <a:pt x="571" y="4885"/>
                    <a:pt x="668" y="3425"/>
                  </a:cubicBezTo>
                  <a:lnTo>
                    <a:pt x="694" y="3029"/>
                  </a:lnTo>
                  <a:cubicBezTo>
                    <a:pt x="741" y="2326"/>
                    <a:pt x="1063" y="1679"/>
                    <a:pt x="1598" y="1210"/>
                  </a:cubicBezTo>
                  <a:cubicBezTo>
                    <a:pt x="2086" y="783"/>
                    <a:pt x="2699" y="552"/>
                    <a:pt x="3338" y="552"/>
                  </a:cubicBezTo>
                  <a:close/>
                  <a:moveTo>
                    <a:pt x="3331" y="1"/>
                  </a:moveTo>
                  <a:cubicBezTo>
                    <a:pt x="2563" y="1"/>
                    <a:pt x="1824" y="281"/>
                    <a:pt x="1236" y="796"/>
                  </a:cubicBezTo>
                  <a:cubicBezTo>
                    <a:pt x="589" y="1360"/>
                    <a:pt x="203" y="2140"/>
                    <a:pt x="146" y="2992"/>
                  </a:cubicBezTo>
                  <a:lnTo>
                    <a:pt x="120" y="3388"/>
                  </a:lnTo>
                  <a:cubicBezTo>
                    <a:pt x="1" y="5149"/>
                    <a:pt x="1339" y="6680"/>
                    <a:pt x="3103" y="6799"/>
                  </a:cubicBezTo>
                  <a:lnTo>
                    <a:pt x="16520" y="7698"/>
                  </a:lnTo>
                  <a:cubicBezTo>
                    <a:pt x="16533" y="7699"/>
                    <a:pt x="16545" y="7699"/>
                    <a:pt x="16556" y="7700"/>
                  </a:cubicBezTo>
                  <a:cubicBezTo>
                    <a:pt x="16617" y="7704"/>
                    <a:pt x="16677" y="7705"/>
                    <a:pt x="16737" y="7705"/>
                  </a:cubicBezTo>
                  <a:cubicBezTo>
                    <a:pt x="18406" y="7705"/>
                    <a:pt x="19818" y="6406"/>
                    <a:pt x="19931" y="4715"/>
                  </a:cubicBezTo>
                  <a:lnTo>
                    <a:pt x="19957" y="4319"/>
                  </a:lnTo>
                  <a:cubicBezTo>
                    <a:pt x="20075" y="2557"/>
                    <a:pt x="18737" y="1026"/>
                    <a:pt x="16974" y="907"/>
                  </a:cubicBezTo>
                  <a:lnTo>
                    <a:pt x="3557" y="9"/>
                  </a:lnTo>
                  <a:cubicBezTo>
                    <a:pt x="3481" y="3"/>
                    <a:pt x="3406" y="1"/>
                    <a:pt x="33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7" name="Google Shape;2067;p45"/>
            <p:cNvSpPr/>
            <p:nvPr/>
          </p:nvSpPr>
          <p:spPr>
            <a:xfrm>
              <a:off x="2803541" y="2958917"/>
              <a:ext cx="2161518" cy="1493812"/>
            </a:xfrm>
            <a:custGeom>
              <a:rect b="b" l="l" r="r" t="t"/>
              <a:pathLst>
                <a:path extrusionOk="0" h="4555" w="6591">
                  <a:moveTo>
                    <a:pt x="2679" y="468"/>
                  </a:moveTo>
                  <a:cubicBezTo>
                    <a:pt x="3815" y="468"/>
                    <a:pt x="4933" y="547"/>
                    <a:pt x="6095" y="910"/>
                  </a:cubicBezTo>
                  <a:lnTo>
                    <a:pt x="6098" y="910"/>
                  </a:lnTo>
                  <a:cubicBezTo>
                    <a:pt x="6060" y="1482"/>
                    <a:pt x="6080" y="1967"/>
                    <a:pt x="6038" y="2517"/>
                  </a:cubicBezTo>
                  <a:cubicBezTo>
                    <a:pt x="5996" y="3070"/>
                    <a:pt x="5875" y="3574"/>
                    <a:pt x="5829" y="4125"/>
                  </a:cubicBezTo>
                  <a:cubicBezTo>
                    <a:pt x="4037" y="4122"/>
                    <a:pt x="2286" y="3965"/>
                    <a:pt x="502" y="3850"/>
                  </a:cubicBezTo>
                  <a:cubicBezTo>
                    <a:pt x="386" y="2676"/>
                    <a:pt x="546" y="1663"/>
                    <a:pt x="695" y="508"/>
                  </a:cubicBezTo>
                  <a:cubicBezTo>
                    <a:pt x="1370" y="494"/>
                    <a:pt x="2027" y="468"/>
                    <a:pt x="2679" y="468"/>
                  </a:cubicBezTo>
                  <a:close/>
                  <a:moveTo>
                    <a:pt x="2606" y="0"/>
                  </a:moveTo>
                  <a:cubicBezTo>
                    <a:pt x="1903" y="0"/>
                    <a:pt x="1205" y="59"/>
                    <a:pt x="529" y="190"/>
                  </a:cubicBezTo>
                  <a:cubicBezTo>
                    <a:pt x="437" y="209"/>
                    <a:pt x="405" y="309"/>
                    <a:pt x="432" y="384"/>
                  </a:cubicBezTo>
                  <a:cubicBezTo>
                    <a:pt x="0" y="1503"/>
                    <a:pt x="3" y="2828"/>
                    <a:pt x="146" y="3999"/>
                  </a:cubicBezTo>
                  <a:cubicBezTo>
                    <a:pt x="158" y="4097"/>
                    <a:pt x="226" y="4139"/>
                    <a:pt x="300" y="4139"/>
                  </a:cubicBezTo>
                  <a:cubicBezTo>
                    <a:pt x="310" y="4139"/>
                    <a:pt x="319" y="4138"/>
                    <a:pt x="328" y="4137"/>
                  </a:cubicBezTo>
                  <a:cubicBezTo>
                    <a:pt x="1586" y="4438"/>
                    <a:pt x="2929" y="4555"/>
                    <a:pt x="4250" y="4555"/>
                  </a:cubicBezTo>
                  <a:cubicBezTo>
                    <a:pt x="4812" y="4555"/>
                    <a:pt x="5371" y="4534"/>
                    <a:pt x="5918" y="4497"/>
                  </a:cubicBezTo>
                  <a:cubicBezTo>
                    <a:pt x="6010" y="4491"/>
                    <a:pt x="6070" y="4431"/>
                    <a:pt x="6094" y="4360"/>
                  </a:cubicBezTo>
                  <a:cubicBezTo>
                    <a:pt x="6095" y="4358"/>
                    <a:pt x="6097" y="4355"/>
                    <a:pt x="6098" y="4353"/>
                  </a:cubicBezTo>
                  <a:cubicBezTo>
                    <a:pt x="6501" y="3282"/>
                    <a:pt x="6590" y="1736"/>
                    <a:pt x="6361" y="618"/>
                  </a:cubicBezTo>
                  <a:cubicBezTo>
                    <a:pt x="6356" y="595"/>
                    <a:pt x="6346" y="579"/>
                    <a:pt x="6334" y="564"/>
                  </a:cubicBezTo>
                  <a:cubicBezTo>
                    <a:pt x="6317" y="522"/>
                    <a:pt x="6280" y="485"/>
                    <a:pt x="6216" y="467"/>
                  </a:cubicBezTo>
                  <a:cubicBezTo>
                    <a:pt x="5063" y="179"/>
                    <a:pt x="3828" y="0"/>
                    <a:pt x="26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8" name="Google Shape;2068;p45"/>
            <p:cNvSpPr/>
            <p:nvPr/>
          </p:nvSpPr>
          <p:spPr>
            <a:xfrm>
              <a:off x="5254631" y="3285554"/>
              <a:ext cx="288924" cy="277446"/>
            </a:xfrm>
            <a:custGeom>
              <a:rect b="b" l="l" r="r" t="t"/>
              <a:pathLst>
                <a:path extrusionOk="0" h="846" w="881">
                  <a:moveTo>
                    <a:pt x="434" y="222"/>
                  </a:moveTo>
                  <a:cubicBezTo>
                    <a:pt x="516" y="263"/>
                    <a:pt x="591" y="310"/>
                    <a:pt x="599" y="412"/>
                  </a:cubicBezTo>
                  <a:cubicBezTo>
                    <a:pt x="605" y="500"/>
                    <a:pt x="537" y="553"/>
                    <a:pt x="453" y="557"/>
                  </a:cubicBezTo>
                  <a:cubicBezTo>
                    <a:pt x="450" y="557"/>
                    <a:pt x="448" y="558"/>
                    <a:pt x="445" y="558"/>
                  </a:cubicBezTo>
                  <a:cubicBezTo>
                    <a:pt x="373" y="558"/>
                    <a:pt x="306" y="517"/>
                    <a:pt x="295" y="442"/>
                  </a:cubicBezTo>
                  <a:cubicBezTo>
                    <a:pt x="287" y="369"/>
                    <a:pt x="346" y="255"/>
                    <a:pt x="418" y="231"/>
                  </a:cubicBezTo>
                  <a:cubicBezTo>
                    <a:pt x="424" y="229"/>
                    <a:pt x="428" y="225"/>
                    <a:pt x="434" y="222"/>
                  </a:cubicBezTo>
                  <a:close/>
                  <a:moveTo>
                    <a:pt x="515" y="1"/>
                  </a:moveTo>
                  <a:cubicBezTo>
                    <a:pt x="508" y="1"/>
                    <a:pt x="502" y="1"/>
                    <a:pt x="496" y="1"/>
                  </a:cubicBezTo>
                  <a:cubicBezTo>
                    <a:pt x="476" y="2"/>
                    <a:pt x="458" y="11"/>
                    <a:pt x="442" y="21"/>
                  </a:cubicBezTo>
                  <a:cubicBezTo>
                    <a:pt x="426" y="14"/>
                    <a:pt x="408" y="8"/>
                    <a:pt x="388" y="8"/>
                  </a:cubicBezTo>
                  <a:cubicBezTo>
                    <a:pt x="382" y="8"/>
                    <a:pt x="376" y="9"/>
                    <a:pt x="370" y="10"/>
                  </a:cubicBezTo>
                  <a:cubicBezTo>
                    <a:pt x="146" y="36"/>
                    <a:pt x="0" y="241"/>
                    <a:pt x="15" y="461"/>
                  </a:cubicBezTo>
                  <a:cubicBezTo>
                    <a:pt x="27" y="686"/>
                    <a:pt x="220" y="846"/>
                    <a:pt x="442" y="846"/>
                  </a:cubicBezTo>
                  <a:cubicBezTo>
                    <a:pt x="446" y="846"/>
                    <a:pt x="450" y="846"/>
                    <a:pt x="453" y="846"/>
                  </a:cubicBezTo>
                  <a:cubicBezTo>
                    <a:pt x="674" y="841"/>
                    <a:pt x="870" y="681"/>
                    <a:pt x="876" y="452"/>
                  </a:cubicBezTo>
                  <a:cubicBezTo>
                    <a:pt x="881" y="257"/>
                    <a:pt x="730" y="1"/>
                    <a:pt x="515" y="1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9" name="Google Shape;2069;p45"/>
            <p:cNvSpPr/>
            <p:nvPr/>
          </p:nvSpPr>
          <p:spPr>
            <a:xfrm>
              <a:off x="5996124" y="3326876"/>
              <a:ext cx="289580" cy="277118"/>
            </a:xfrm>
            <a:custGeom>
              <a:rect b="b" l="l" r="r" t="t"/>
              <a:pathLst>
                <a:path extrusionOk="0" h="845" w="883">
                  <a:moveTo>
                    <a:pt x="437" y="223"/>
                  </a:moveTo>
                  <a:cubicBezTo>
                    <a:pt x="518" y="264"/>
                    <a:pt x="593" y="311"/>
                    <a:pt x="601" y="412"/>
                  </a:cubicBezTo>
                  <a:cubicBezTo>
                    <a:pt x="606" y="501"/>
                    <a:pt x="539" y="553"/>
                    <a:pt x="456" y="557"/>
                  </a:cubicBezTo>
                  <a:cubicBezTo>
                    <a:pt x="452" y="558"/>
                    <a:pt x="449" y="558"/>
                    <a:pt x="445" y="558"/>
                  </a:cubicBezTo>
                  <a:cubicBezTo>
                    <a:pt x="374" y="558"/>
                    <a:pt x="307" y="516"/>
                    <a:pt x="297" y="442"/>
                  </a:cubicBezTo>
                  <a:cubicBezTo>
                    <a:pt x="289" y="369"/>
                    <a:pt x="348" y="255"/>
                    <a:pt x="420" y="233"/>
                  </a:cubicBezTo>
                  <a:cubicBezTo>
                    <a:pt x="427" y="229"/>
                    <a:pt x="431" y="225"/>
                    <a:pt x="437" y="223"/>
                  </a:cubicBezTo>
                  <a:close/>
                  <a:moveTo>
                    <a:pt x="516" y="1"/>
                  </a:moveTo>
                  <a:cubicBezTo>
                    <a:pt x="510" y="1"/>
                    <a:pt x="504" y="1"/>
                    <a:pt x="497" y="1"/>
                  </a:cubicBezTo>
                  <a:cubicBezTo>
                    <a:pt x="478" y="3"/>
                    <a:pt x="459" y="11"/>
                    <a:pt x="442" y="21"/>
                  </a:cubicBezTo>
                  <a:cubicBezTo>
                    <a:pt x="426" y="13"/>
                    <a:pt x="408" y="8"/>
                    <a:pt x="385" y="8"/>
                  </a:cubicBezTo>
                  <a:cubicBezTo>
                    <a:pt x="380" y="8"/>
                    <a:pt x="375" y="8"/>
                    <a:pt x="370" y="9"/>
                  </a:cubicBezTo>
                  <a:cubicBezTo>
                    <a:pt x="146" y="36"/>
                    <a:pt x="1" y="240"/>
                    <a:pt x="15" y="459"/>
                  </a:cubicBezTo>
                  <a:cubicBezTo>
                    <a:pt x="30" y="685"/>
                    <a:pt x="222" y="845"/>
                    <a:pt x="443" y="845"/>
                  </a:cubicBezTo>
                  <a:cubicBezTo>
                    <a:pt x="447" y="845"/>
                    <a:pt x="450" y="845"/>
                    <a:pt x="454" y="845"/>
                  </a:cubicBezTo>
                  <a:cubicBezTo>
                    <a:pt x="675" y="838"/>
                    <a:pt x="870" y="680"/>
                    <a:pt x="877" y="451"/>
                  </a:cubicBezTo>
                  <a:cubicBezTo>
                    <a:pt x="882" y="257"/>
                    <a:pt x="731" y="1"/>
                    <a:pt x="516" y="1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0" name="Google Shape;2070;p45"/>
            <p:cNvSpPr/>
            <p:nvPr/>
          </p:nvSpPr>
          <p:spPr>
            <a:xfrm>
              <a:off x="5160182" y="4015569"/>
              <a:ext cx="289252" cy="277118"/>
            </a:xfrm>
            <a:custGeom>
              <a:rect b="b" l="l" r="r" t="t"/>
              <a:pathLst>
                <a:path extrusionOk="0" h="845" w="882">
                  <a:moveTo>
                    <a:pt x="435" y="222"/>
                  </a:moveTo>
                  <a:cubicBezTo>
                    <a:pt x="516" y="263"/>
                    <a:pt x="591" y="310"/>
                    <a:pt x="600" y="411"/>
                  </a:cubicBezTo>
                  <a:cubicBezTo>
                    <a:pt x="606" y="499"/>
                    <a:pt x="538" y="553"/>
                    <a:pt x="454" y="556"/>
                  </a:cubicBezTo>
                  <a:cubicBezTo>
                    <a:pt x="450" y="557"/>
                    <a:pt x="447" y="557"/>
                    <a:pt x="444" y="557"/>
                  </a:cubicBezTo>
                  <a:cubicBezTo>
                    <a:pt x="372" y="557"/>
                    <a:pt x="305" y="515"/>
                    <a:pt x="296" y="441"/>
                  </a:cubicBezTo>
                  <a:cubicBezTo>
                    <a:pt x="287" y="368"/>
                    <a:pt x="347" y="254"/>
                    <a:pt x="418" y="232"/>
                  </a:cubicBezTo>
                  <a:cubicBezTo>
                    <a:pt x="425" y="228"/>
                    <a:pt x="429" y="226"/>
                    <a:pt x="435" y="222"/>
                  </a:cubicBezTo>
                  <a:close/>
                  <a:moveTo>
                    <a:pt x="518" y="1"/>
                  </a:moveTo>
                  <a:cubicBezTo>
                    <a:pt x="511" y="1"/>
                    <a:pt x="504" y="1"/>
                    <a:pt x="496" y="1"/>
                  </a:cubicBezTo>
                  <a:cubicBezTo>
                    <a:pt x="477" y="3"/>
                    <a:pt x="459" y="10"/>
                    <a:pt x="441" y="20"/>
                  </a:cubicBezTo>
                  <a:cubicBezTo>
                    <a:pt x="425" y="12"/>
                    <a:pt x="407" y="7"/>
                    <a:pt x="386" y="7"/>
                  </a:cubicBezTo>
                  <a:cubicBezTo>
                    <a:pt x="381" y="7"/>
                    <a:pt x="375" y="7"/>
                    <a:pt x="369" y="8"/>
                  </a:cubicBezTo>
                  <a:cubicBezTo>
                    <a:pt x="146" y="34"/>
                    <a:pt x="1" y="239"/>
                    <a:pt x="14" y="460"/>
                  </a:cubicBezTo>
                  <a:cubicBezTo>
                    <a:pt x="29" y="686"/>
                    <a:pt x="221" y="845"/>
                    <a:pt x="443" y="845"/>
                  </a:cubicBezTo>
                  <a:cubicBezTo>
                    <a:pt x="447" y="845"/>
                    <a:pt x="450" y="845"/>
                    <a:pt x="454" y="845"/>
                  </a:cubicBezTo>
                  <a:cubicBezTo>
                    <a:pt x="674" y="838"/>
                    <a:pt x="870" y="679"/>
                    <a:pt x="876" y="450"/>
                  </a:cubicBezTo>
                  <a:cubicBezTo>
                    <a:pt x="882" y="258"/>
                    <a:pt x="731" y="1"/>
                    <a:pt x="518" y="1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1" name="Google Shape;2071;p45"/>
            <p:cNvSpPr/>
            <p:nvPr/>
          </p:nvSpPr>
          <p:spPr>
            <a:xfrm>
              <a:off x="5902003" y="4056890"/>
              <a:ext cx="289252" cy="276790"/>
            </a:xfrm>
            <a:custGeom>
              <a:rect b="b" l="l" r="r" t="t"/>
              <a:pathLst>
                <a:path extrusionOk="0" h="844" w="882">
                  <a:moveTo>
                    <a:pt x="437" y="224"/>
                  </a:moveTo>
                  <a:cubicBezTo>
                    <a:pt x="517" y="264"/>
                    <a:pt x="593" y="311"/>
                    <a:pt x="600" y="413"/>
                  </a:cubicBezTo>
                  <a:cubicBezTo>
                    <a:pt x="605" y="500"/>
                    <a:pt x="538" y="553"/>
                    <a:pt x="454" y="557"/>
                  </a:cubicBezTo>
                  <a:cubicBezTo>
                    <a:pt x="452" y="558"/>
                    <a:pt x="449" y="558"/>
                    <a:pt x="447" y="558"/>
                  </a:cubicBezTo>
                  <a:cubicBezTo>
                    <a:pt x="375" y="558"/>
                    <a:pt x="307" y="516"/>
                    <a:pt x="297" y="443"/>
                  </a:cubicBezTo>
                  <a:cubicBezTo>
                    <a:pt x="288" y="370"/>
                    <a:pt x="348" y="257"/>
                    <a:pt x="420" y="233"/>
                  </a:cubicBezTo>
                  <a:cubicBezTo>
                    <a:pt x="426" y="231"/>
                    <a:pt x="429" y="226"/>
                    <a:pt x="437" y="224"/>
                  </a:cubicBezTo>
                  <a:close/>
                  <a:moveTo>
                    <a:pt x="515" y="1"/>
                  </a:moveTo>
                  <a:cubicBezTo>
                    <a:pt x="509" y="1"/>
                    <a:pt x="502" y="1"/>
                    <a:pt x="496" y="1"/>
                  </a:cubicBezTo>
                  <a:cubicBezTo>
                    <a:pt x="476" y="3"/>
                    <a:pt x="458" y="11"/>
                    <a:pt x="442" y="21"/>
                  </a:cubicBezTo>
                  <a:cubicBezTo>
                    <a:pt x="425" y="13"/>
                    <a:pt x="406" y="7"/>
                    <a:pt x="383" y="7"/>
                  </a:cubicBezTo>
                  <a:cubicBezTo>
                    <a:pt x="379" y="7"/>
                    <a:pt x="374" y="7"/>
                    <a:pt x="370" y="8"/>
                  </a:cubicBezTo>
                  <a:cubicBezTo>
                    <a:pt x="146" y="34"/>
                    <a:pt x="0" y="239"/>
                    <a:pt x="15" y="460"/>
                  </a:cubicBezTo>
                  <a:cubicBezTo>
                    <a:pt x="29" y="684"/>
                    <a:pt x="219" y="844"/>
                    <a:pt x="441" y="844"/>
                  </a:cubicBezTo>
                  <a:cubicBezTo>
                    <a:pt x="445" y="844"/>
                    <a:pt x="449" y="844"/>
                    <a:pt x="453" y="844"/>
                  </a:cubicBezTo>
                  <a:cubicBezTo>
                    <a:pt x="675" y="837"/>
                    <a:pt x="870" y="678"/>
                    <a:pt x="876" y="449"/>
                  </a:cubicBezTo>
                  <a:cubicBezTo>
                    <a:pt x="881" y="257"/>
                    <a:pt x="731" y="1"/>
                    <a:pt x="515" y="1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2" name="Google Shape;2072;p45"/>
            <p:cNvSpPr/>
            <p:nvPr/>
          </p:nvSpPr>
          <p:spPr>
            <a:xfrm>
              <a:off x="1534706" y="2983841"/>
              <a:ext cx="289252" cy="277118"/>
            </a:xfrm>
            <a:custGeom>
              <a:rect b="b" l="l" r="r" t="t"/>
              <a:pathLst>
                <a:path extrusionOk="0" h="845" w="882">
                  <a:moveTo>
                    <a:pt x="437" y="223"/>
                  </a:moveTo>
                  <a:cubicBezTo>
                    <a:pt x="517" y="263"/>
                    <a:pt x="593" y="310"/>
                    <a:pt x="600" y="411"/>
                  </a:cubicBezTo>
                  <a:cubicBezTo>
                    <a:pt x="605" y="501"/>
                    <a:pt x="538" y="553"/>
                    <a:pt x="454" y="557"/>
                  </a:cubicBezTo>
                  <a:cubicBezTo>
                    <a:pt x="451" y="557"/>
                    <a:pt x="448" y="557"/>
                    <a:pt x="444" y="557"/>
                  </a:cubicBezTo>
                  <a:cubicBezTo>
                    <a:pt x="374" y="557"/>
                    <a:pt x="307" y="516"/>
                    <a:pt x="297" y="441"/>
                  </a:cubicBezTo>
                  <a:cubicBezTo>
                    <a:pt x="288" y="369"/>
                    <a:pt x="348" y="255"/>
                    <a:pt x="419" y="232"/>
                  </a:cubicBezTo>
                  <a:cubicBezTo>
                    <a:pt x="426" y="229"/>
                    <a:pt x="429" y="225"/>
                    <a:pt x="437" y="223"/>
                  </a:cubicBezTo>
                  <a:close/>
                  <a:moveTo>
                    <a:pt x="515" y="0"/>
                  </a:moveTo>
                  <a:cubicBezTo>
                    <a:pt x="509" y="0"/>
                    <a:pt x="502" y="1"/>
                    <a:pt x="496" y="1"/>
                  </a:cubicBezTo>
                  <a:cubicBezTo>
                    <a:pt x="477" y="3"/>
                    <a:pt x="458" y="10"/>
                    <a:pt x="442" y="21"/>
                  </a:cubicBezTo>
                  <a:cubicBezTo>
                    <a:pt x="426" y="13"/>
                    <a:pt x="409" y="8"/>
                    <a:pt x="388" y="8"/>
                  </a:cubicBezTo>
                  <a:cubicBezTo>
                    <a:pt x="382" y="8"/>
                    <a:pt x="376" y="8"/>
                    <a:pt x="370" y="9"/>
                  </a:cubicBezTo>
                  <a:cubicBezTo>
                    <a:pt x="146" y="35"/>
                    <a:pt x="0" y="240"/>
                    <a:pt x="15" y="461"/>
                  </a:cubicBezTo>
                  <a:cubicBezTo>
                    <a:pt x="29" y="685"/>
                    <a:pt x="219" y="845"/>
                    <a:pt x="439" y="845"/>
                  </a:cubicBezTo>
                  <a:cubicBezTo>
                    <a:pt x="443" y="845"/>
                    <a:pt x="448" y="844"/>
                    <a:pt x="453" y="844"/>
                  </a:cubicBezTo>
                  <a:cubicBezTo>
                    <a:pt x="675" y="839"/>
                    <a:pt x="870" y="680"/>
                    <a:pt x="876" y="451"/>
                  </a:cubicBezTo>
                  <a:cubicBezTo>
                    <a:pt x="881" y="256"/>
                    <a:pt x="731" y="0"/>
                    <a:pt x="515" y="0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3" name="Google Shape;2073;p45"/>
            <p:cNvSpPr/>
            <p:nvPr/>
          </p:nvSpPr>
          <p:spPr>
            <a:xfrm>
              <a:off x="2276855" y="3025491"/>
              <a:ext cx="289252" cy="277118"/>
            </a:xfrm>
            <a:custGeom>
              <a:rect b="b" l="l" r="r" t="t"/>
              <a:pathLst>
                <a:path extrusionOk="0" h="845" w="882">
                  <a:moveTo>
                    <a:pt x="435" y="223"/>
                  </a:moveTo>
                  <a:cubicBezTo>
                    <a:pt x="516" y="263"/>
                    <a:pt x="591" y="310"/>
                    <a:pt x="600" y="412"/>
                  </a:cubicBezTo>
                  <a:cubicBezTo>
                    <a:pt x="606" y="499"/>
                    <a:pt x="537" y="553"/>
                    <a:pt x="454" y="558"/>
                  </a:cubicBezTo>
                  <a:cubicBezTo>
                    <a:pt x="451" y="558"/>
                    <a:pt x="449" y="558"/>
                    <a:pt x="446" y="558"/>
                  </a:cubicBezTo>
                  <a:cubicBezTo>
                    <a:pt x="375" y="558"/>
                    <a:pt x="307" y="517"/>
                    <a:pt x="297" y="441"/>
                  </a:cubicBezTo>
                  <a:cubicBezTo>
                    <a:pt x="287" y="369"/>
                    <a:pt x="347" y="256"/>
                    <a:pt x="418" y="232"/>
                  </a:cubicBezTo>
                  <a:cubicBezTo>
                    <a:pt x="425" y="230"/>
                    <a:pt x="429" y="226"/>
                    <a:pt x="435" y="223"/>
                  </a:cubicBezTo>
                  <a:close/>
                  <a:moveTo>
                    <a:pt x="515" y="0"/>
                  </a:moveTo>
                  <a:cubicBezTo>
                    <a:pt x="509" y="0"/>
                    <a:pt x="503" y="1"/>
                    <a:pt x="497" y="1"/>
                  </a:cubicBezTo>
                  <a:cubicBezTo>
                    <a:pt x="477" y="2"/>
                    <a:pt x="459" y="9"/>
                    <a:pt x="441" y="20"/>
                  </a:cubicBezTo>
                  <a:cubicBezTo>
                    <a:pt x="426" y="11"/>
                    <a:pt x="408" y="6"/>
                    <a:pt x="386" y="6"/>
                  </a:cubicBezTo>
                  <a:cubicBezTo>
                    <a:pt x="381" y="6"/>
                    <a:pt x="376" y="7"/>
                    <a:pt x="371" y="7"/>
                  </a:cubicBezTo>
                  <a:cubicBezTo>
                    <a:pt x="147" y="33"/>
                    <a:pt x="1" y="238"/>
                    <a:pt x="13" y="459"/>
                  </a:cubicBezTo>
                  <a:cubicBezTo>
                    <a:pt x="27" y="686"/>
                    <a:pt x="220" y="844"/>
                    <a:pt x="442" y="844"/>
                  </a:cubicBezTo>
                  <a:cubicBezTo>
                    <a:pt x="446" y="844"/>
                    <a:pt x="449" y="844"/>
                    <a:pt x="453" y="844"/>
                  </a:cubicBezTo>
                  <a:cubicBezTo>
                    <a:pt x="674" y="839"/>
                    <a:pt x="869" y="679"/>
                    <a:pt x="876" y="450"/>
                  </a:cubicBezTo>
                  <a:cubicBezTo>
                    <a:pt x="882" y="256"/>
                    <a:pt x="730" y="0"/>
                    <a:pt x="515" y="0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4" name="Google Shape;2074;p45"/>
            <p:cNvSpPr/>
            <p:nvPr/>
          </p:nvSpPr>
          <p:spPr>
            <a:xfrm>
              <a:off x="1440257" y="3713856"/>
              <a:ext cx="289252" cy="277118"/>
            </a:xfrm>
            <a:custGeom>
              <a:rect b="b" l="l" r="r" t="t"/>
              <a:pathLst>
                <a:path extrusionOk="0" h="845" w="882">
                  <a:moveTo>
                    <a:pt x="436" y="222"/>
                  </a:moveTo>
                  <a:cubicBezTo>
                    <a:pt x="517" y="262"/>
                    <a:pt x="592" y="309"/>
                    <a:pt x="601" y="411"/>
                  </a:cubicBezTo>
                  <a:cubicBezTo>
                    <a:pt x="606" y="500"/>
                    <a:pt x="538" y="553"/>
                    <a:pt x="455" y="557"/>
                  </a:cubicBezTo>
                  <a:cubicBezTo>
                    <a:pt x="452" y="557"/>
                    <a:pt x="450" y="557"/>
                    <a:pt x="447" y="557"/>
                  </a:cubicBezTo>
                  <a:cubicBezTo>
                    <a:pt x="376" y="557"/>
                    <a:pt x="308" y="516"/>
                    <a:pt x="298" y="440"/>
                  </a:cubicBezTo>
                  <a:cubicBezTo>
                    <a:pt x="288" y="368"/>
                    <a:pt x="348" y="255"/>
                    <a:pt x="420" y="231"/>
                  </a:cubicBezTo>
                  <a:cubicBezTo>
                    <a:pt x="426" y="229"/>
                    <a:pt x="430" y="225"/>
                    <a:pt x="436" y="222"/>
                  </a:cubicBezTo>
                  <a:close/>
                  <a:moveTo>
                    <a:pt x="517" y="0"/>
                  </a:moveTo>
                  <a:cubicBezTo>
                    <a:pt x="510" y="0"/>
                    <a:pt x="503" y="1"/>
                    <a:pt x="497" y="1"/>
                  </a:cubicBezTo>
                  <a:cubicBezTo>
                    <a:pt x="477" y="2"/>
                    <a:pt x="459" y="10"/>
                    <a:pt x="441" y="21"/>
                  </a:cubicBezTo>
                  <a:cubicBezTo>
                    <a:pt x="425" y="13"/>
                    <a:pt x="405" y="7"/>
                    <a:pt x="381" y="7"/>
                  </a:cubicBezTo>
                  <a:cubicBezTo>
                    <a:pt x="378" y="7"/>
                    <a:pt x="374" y="7"/>
                    <a:pt x="371" y="7"/>
                  </a:cubicBezTo>
                  <a:cubicBezTo>
                    <a:pt x="147" y="33"/>
                    <a:pt x="1" y="239"/>
                    <a:pt x="16" y="459"/>
                  </a:cubicBezTo>
                  <a:cubicBezTo>
                    <a:pt x="29" y="685"/>
                    <a:pt x="221" y="845"/>
                    <a:pt x="443" y="845"/>
                  </a:cubicBezTo>
                  <a:cubicBezTo>
                    <a:pt x="447" y="845"/>
                    <a:pt x="450" y="845"/>
                    <a:pt x="454" y="844"/>
                  </a:cubicBezTo>
                  <a:cubicBezTo>
                    <a:pt x="675" y="838"/>
                    <a:pt x="870" y="679"/>
                    <a:pt x="877" y="450"/>
                  </a:cubicBezTo>
                  <a:cubicBezTo>
                    <a:pt x="882" y="256"/>
                    <a:pt x="731" y="0"/>
                    <a:pt x="517" y="0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5" name="Google Shape;2075;p45"/>
            <p:cNvSpPr/>
            <p:nvPr/>
          </p:nvSpPr>
          <p:spPr>
            <a:xfrm>
              <a:off x="2183061" y="3755177"/>
              <a:ext cx="288596" cy="277118"/>
            </a:xfrm>
            <a:custGeom>
              <a:rect b="b" l="l" r="r" t="t"/>
              <a:pathLst>
                <a:path extrusionOk="0" h="845" w="880">
                  <a:moveTo>
                    <a:pt x="434" y="222"/>
                  </a:moveTo>
                  <a:cubicBezTo>
                    <a:pt x="515" y="262"/>
                    <a:pt x="590" y="309"/>
                    <a:pt x="597" y="411"/>
                  </a:cubicBezTo>
                  <a:cubicBezTo>
                    <a:pt x="604" y="500"/>
                    <a:pt x="536" y="553"/>
                    <a:pt x="452" y="557"/>
                  </a:cubicBezTo>
                  <a:cubicBezTo>
                    <a:pt x="450" y="557"/>
                    <a:pt x="447" y="557"/>
                    <a:pt x="444" y="557"/>
                  </a:cubicBezTo>
                  <a:cubicBezTo>
                    <a:pt x="372" y="557"/>
                    <a:pt x="304" y="517"/>
                    <a:pt x="294" y="441"/>
                  </a:cubicBezTo>
                  <a:cubicBezTo>
                    <a:pt x="285" y="369"/>
                    <a:pt x="345" y="255"/>
                    <a:pt x="417" y="231"/>
                  </a:cubicBezTo>
                  <a:cubicBezTo>
                    <a:pt x="423" y="229"/>
                    <a:pt x="427" y="225"/>
                    <a:pt x="434" y="222"/>
                  </a:cubicBezTo>
                  <a:close/>
                  <a:moveTo>
                    <a:pt x="515" y="0"/>
                  </a:moveTo>
                  <a:cubicBezTo>
                    <a:pt x="509" y="0"/>
                    <a:pt x="502" y="1"/>
                    <a:pt x="495" y="1"/>
                  </a:cubicBezTo>
                  <a:cubicBezTo>
                    <a:pt x="475" y="2"/>
                    <a:pt x="458" y="10"/>
                    <a:pt x="440" y="21"/>
                  </a:cubicBezTo>
                  <a:cubicBezTo>
                    <a:pt x="423" y="13"/>
                    <a:pt x="403" y="7"/>
                    <a:pt x="379" y="7"/>
                  </a:cubicBezTo>
                  <a:cubicBezTo>
                    <a:pt x="376" y="7"/>
                    <a:pt x="372" y="7"/>
                    <a:pt x="368" y="7"/>
                  </a:cubicBezTo>
                  <a:cubicBezTo>
                    <a:pt x="144" y="33"/>
                    <a:pt x="1" y="239"/>
                    <a:pt x="13" y="459"/>
                  </a:cubicBezTo>
                  <a:cubicBezTo>
                    <a:pt x="27" y="685"/>
                    <a:pt x="219" y="845"/>
                    <a:pt x="442" y="845"/>
                  </a:cubicBezTo>
                  <a:cubicBezTo>
                    <a:pt x="445" y="845"/>
                    <a:pt x="449" y="844"/>
                    <a:pt x="452" y="844"/>
                  </a:cubicBezTo>
                  <a:cubicBezTo>
                    <a:pt x="673" y="838"/>
                    <a:pt x="869" y="679"/>
                    <a:pt x="875" y="449"/>
                  </a:cubicBezTo>
                  <a:cubicBezTo>
                    <a:pt x="879" y="257"/>
                    <a:pt x="729" y="0"/>
                    <a:pt x="515" y="0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76" name="Google Shape;2076;p45"/>
          <p:cNvGrpSpPr/>
          <p:nvPr/>
        </p:nvGrpSpPr>
        <p:grpSpPr>
          <a:xfrm rot="-1927290">
            <a:off x="372782" y="717070"/>
            <a:ext cx="130673" cy="210150"/>
            <a:chOff x="4140725" y="520912"/>
            <a:chExt cx="175945" cy="282926"/>
          </a:xfrm>
        </p:grpSpPr>
        <p:sp>
          <p:nvSpPr>
            <p:cNvPr id="2077" name="Google Shape;2077;p45"/>
            <p:cNvSpPr/>
            <p:nvPr/>
          </p:nvSpPr>
          <p:spPr>
            <a:xfrm>
              <a:off x="4195745" y="753342"/>
              <a:ext cx="27292" cy="25635"/>
            </a:xfrm>
            <a:custGeom>
              <a:rect b="b" l="l" r="r" t="t"/>
              <a:pathLst>
                <a:path extrusionOk="0" h="820" w="873">
                  <a:moveTo>
                    <a:pt x="531" y="181"/>
                  </a:moveTo>
                  <a:cubicBezTo>
                    <a:pt x="592" y="235"/>
                    <a:pt x="653" y="290"/>
                    <a:pt x="719" y="336"/>
                  </a:cubicBezTo>
                  <a:cubicBezTo>
                    <a:pt x="640" y="414"/>
                    <a:pt x="572" y="506"/>
                    <a:pt x="483" y="577"/>
                  </a:cubicBezTo>
                  <a:cubicBezTo>
                    <a:pt x="439" y="611"/>
                    <a:pt x="348" y="655"/>
                    <a:pt x="275" y="655"/>
                  </a:cubicBezTo>
                  <a:cubicBezTo>
                    <a:pt x="218" y="655"/>
                    <a:pt x="171" y="628"/>
                    <a:pt x="167" y="549"/>
                  </a:cubicBezTo>
                  <a:cubicBezTo>
                    <a:pt x="167" y="537"/>
                    <a:pt x="165" y="529"/>
                    <a:pt x="161" y="519"/>
                  </a:cubicBezTo>
                  <a:cubicBezTo>
                    <a:pt x="300" y="426"/>
                    <a:pt x="421" y="306"/>
                    <a:pt x="531" y="181"/>
                  </a:cubicBezTo>
                  <a:close/>
                  <a:moveTo>
                    <a:pt x="533" y="0"/>
                  </a:moveTo>
                  <a:cubicBezTo>
                    <a:pt x="507" y="0"/>
                    <a:pt x="480" y="17"/>
                    <a:pt x="466" y="36"/>
                  </a:cubicBezTo>
                  <a:cubicBezTo>
                    <a:pt x="336" y="199"/>
                    <a:pt x="177" y="333"/>
                    <a:pt x="39" y="486"/>
                  </a:cubicBezTo>
                  <a:cubicBezTo>
                    <a:pt x="24" y="499"/>
                    <a:pt x="21" y="518"/>
                    <a:pt x="25" y="534"/>
                  </a:cubicBezTo>
                  <a:cubicBezTo>
                    <a:pt x="24" y="537"/>
                    <a:pt x="23" y="540"/>
                    <a:pt x="21" y="545"/>
                  </a:cubicBezTo>
                  <a:cubicBezTo>
                    <a:pt x="1" y="712"/>
                    <a:pt x="156" y="819"/>
                    <a:pt x="307" y="819"/>
                  </a:cubicBezTo>
                  <a:cubicBezTo>
                    <a:pt x="328" y="819"/>
                    <a:pt x="349" y="817"/>
                    <a:pt x="370" y="813"/>
                  </a:cubicBezTo>
                  <a:cubicBezTo>
                    <a:pt x="576" y="770"/>
                    <a:pt x="802" y="540"/>
                    <a:pt x="861" y="343"/>
                  </a:cubicBezTo>
                  <a:cubicBezTo>
                    <a:pt x="873" y="321"/>
                    <a:pt x="873" y="292"/>
                    <a:pt x="853" y="269"/>
                  </a:cubicBezTo>
                  <a:cubicBezTo>
                    <a:pt x="774" y="173"/>
                    <a:pt x="666" y="93"/>
                    <a:pt x="568" y="13"/>
                  </a:cubicBezTo>
                  <a:cubicBezTo>
                    <a:pt x="557" y="4"/>
                    <a:pt x="545" y="0"/>
                    <a:pt x="5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8" name="Google Shape;2078;p45"/>
            <p:cNvSpPr/>
            <p:nvPr/>
          </p:nvSpPr>
          <p:spPr>
            <a:xfrm>
              <a:off x="4217347" y="730052"/>
              <a:ext cx="21540" cy="21665"/>
            </a:xfrm>
            <a:custGeom>
              <a:rect b="b" l="l" r="r" t="t"/>
              <a:pathLst>
                <a:path extrusionOk="0" h="693" w="689">
                  <a:moveTo>
                    <a:pt x="340" y="156"/>
                  </a:moveTo>
                  <a:cubicBezTo>
                    <a:pt x="392" y="180"/>
                    <a:pt x="449" y="195"/>
                    <a:pt x="505" y="207"/>
                  </a:cubicBezTo>
                  <a:cubicBezTo>
                    <a:pt x="459" y="332"/>
                    <a:pt x="391" y="438"/>
                    <a:pt x="319" y="550"/>
                  </a:cubicBezTo>
                  <a:cubicBezTo>
                    <a:pt x="275" y="519"/>
                    <a:pt x="229" y="493"/>
                    <a:pt x="184" y="459"/>
                  </a:cubicBezTo>
                  <a:cubicBezTo>
                    <a:pt x="246" y="375"/>
                    <a:pt x="319" y="262"/>
                    <a:pt x="340" y="156"/>
                  </a:cubicBezTo>
                  <a:close/>
                  <a:moveTo>
                    <a:pt x="336" y="1"/>
                  </a:moveTo>
                  <a:cubicBezTo>
                    <a:pt x="319" y="1"/>
                    <a:pt x="302" y="2"/>
                    <a:pt x="286" y="5"/>
                  </a:cubicBezTo>
                  <a:cubicBezTo>
                    <a:pt x="257" y="11"/>
                    <a:pt x="241" y="38"/>
                    <a:pt x="243" y="65"/>
                  </a:cubicBezTo>
                  <a:cubicBezTo>
                    <a:pt x="205" y="112"/>
                    <a:pt x="187" y="172"/>
                    <a:pt x="157" y="225"/>
                  </a:cubicBezTo>
                  <a:cubicBezTo>
                    <a:pt x="118" y="298"/>
                    <a:pt x="72" y="366"/>
                    <a:pt x="20" y="431"/>
                  </a:cubicBezTo>
                  <a:cubicBezTo>
                    <a:pt x="1" y="457"/>
                    <a:pt x="9" y="500"/>
                    <a:pt x="30" y="522"/>
                  </a:cubicBezTo>
                  <a:cubicBezTo>
                    <a:pt x="98" y="595"/>
                    <a:pt x="194" y="680"/>
                    <a:pt x="300" y="683"/>
                  </a:cubicBezTo>
                  <a:cubicBezTo>
                    <a:pt x="308" y="689"/>
                    <a:pt x="316" y="692"/>
                    <a:pt x="325" y="692"/>
                  </a:cubicBezTo>
                  <a:cubicBezTo>
                    <a:pt x="332" y="692"/>
                    <a:pt x="339" y="690"/>
                    <a:pt x="345" y="685"/>
                  </a:cubicBezTo>
                  <a:cubicBezTo>
                    <a:pt x="520" y="569"/>
                    <a:pt x="620" y="370"/>
                    <a:pt x="677" y="175"/>
                  </a:cubicBezTo>
                  <a:cubicBezTo>
                    <a:pt x="689" y="135"/>
                    <a:pt x="666" y="93"/>
                    <a:pt x="626" y="79"/>
                  </a:cubicBezTo>
                  <a:cubicBezTo>
                    <a:pt x="540" y="50"/>
                    <a:pt x="432" y="1"/>
                    <a:pt x="3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9" name="Google Shape;2079;p45"/>
            <p:cNvSpPr/>
            <p:nvPr/>
          </p:nvSpPr>
          <p:spPr>
            <a:xfrm>
              <a:off x="4223099" y="734929"/>
              <a:ext cx="10067" cy="12317"/>
            </a:xfrm>
            <a:custGeom>
              <a:rect b="b" l="l" r="r" t="t"/>
              <a:pathLst>
                <a:path extrusionOk="0" h="394" w="322">
                  <a:moveTo>
                    <a:pt x="157" y="0"/>
                  </a:moveTo>
                  <a:cubicBezTo>
                    <a:pt x="136" y="106"/>
                    <a:pt x="63" y="218"/>
                    <a:pt x="1" y="303"/>
                  </a:cubicBezTo>
                  <a:cubicBezTo>
                    <a:pt x="46" y="335"/>
                    <a:pt x="93" y="361"/>
                    <a:pt x="137" y="394"/>
                  </a:cubicBezTo>
                  <a:cubicBezTo>
                    <a:pt x="208" y="283"/>
                    <a:pt x="276" y="176"/>
                    <a:pt x="322" y="51"/>
                  </a:cubicBezTo>
                  <a:cubicBezTo>
                    <a:pt x="265" y="39"/>
                    <a:pt x="208" y="24"/>
                    <a:pt x="1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0" name="Google Shape;2080;p45"/>
            <p:cNvSpPr/>
            <p:nvPr/>
          </p:nvSpPr>
          <p:spPr>
            <a:xfrm>
              <a:off x="4198778" y="534855"/>
              <a:ext cx="103416" cy="131459"/>
            </a:xfrm>
            <a:custGeom>
              <a:rect b="b" l="l" r="r" t="t"/>
              <a:pathLst>
                <a:path extrusionOk="0" h="4205" w="3308">
                  <a:moveTo>
                    <a:pt x="1466" y="864"/>
                  </a:moveTo>
                  <a:cubicBezTo>
                    <a:pt x="1495" y="864"/>
                    <a:pt x="1522" y="879"/>
                    <a:pt x="1537" y="914"/>
                  </a:cubicBezTo>
                  <a:cubicBezTo>
                    <a:pt x="1587" y="1032"/>
                    <a:pt x="1620" y="1157"/>
                    <a:pt x="1656" y="1279"/>
                  </a:cubicBezTo>
                  <a:cubicBezTo>
                    <a:pt x="1677" y="1352"/>
                    <a:pt x="1619" y="1398"/>
                    <a:pt x="1559" y="1398"/>
                  </a:cubicBezTo>
                  <a:cubicBezTo>
                    <a:pt x="1518" y="1398"/>
                    <a:pt x="1476" y="1376"/>
                    <a:pt x="1460" y="1326"/>
                  </a:cubicBezTo>
                  <a:cubicBezTo>
                    <a:pt x="1425" y="1213"/>
                    <a:pt x="1386" y="1099"/>
                    <a:pt x="1364" y="980"/>
                  </a:cubicBezTo>
                  <a:cubicBezTo>
                    <a:pt x="1353" y="916"/>
                    <a:pt x="1412" y="864"/>
                    <a:pt x="1466" y="864"/>
                  </a:cubicBezTo>
                  <a:close/>
                  <a:moveTo>
                    <a:pt x="1249" y="1382"/>
                  </a:moveTo>
                  <a:cubicBezTo>
                    <a:pt x="1278" y="1382"/>
                    <a:pt x="1305" y="1396"/>
                    <a:pt x="1318" y="1429"/>
                  </a:cubicBezTo>
                  <a:cubicBezTo>
                    <a:pt x="1374" y="1568"/>
                    <a:pt x="1421" y="1711"/>
                    <a:pt x="1472" y="1853"/>
                  </a:cubicBezTo>
                  <a:cubicBezTo>
                    <a:pt x="1496" y="1922"/>
                    <a:pt x="1439" y="1966"/>
                    <a:pt x="1381" y="1966"/>
                  </a:cubicBezTo>
                  <a:cubicBezTo>
                    <a:pt x="1342" y="1966"/>
                    <a:pt x="1301" y="1945"/>
                    <a:pt x="1286" y="1897"/>
                  </a:cubicBezTo>
                  <a:cubicBezTo>
                    <a:pt x="1241" y="1762"/>
                    <a:pt x="1194" y="1626"/>
                    <a:pt x="1156" y="1490"/>
                  </a:cubicBezTo>
                  <a:cubicBezTo>
                    <a:pt x="1138" y="1429"/>
                    <a:pt x="1196" y="1382"/>
                    <a:pt x="1249" y="1382"/>
                  </a:cubicBezTo>
                  <a:close/>
                  <a:moveTo>
                    <a:pt x="963" y="1815"/>
                  </a:moveTo>
                  <a:cubicBezTo>
                    <a:pt x="993" y="1815"/>
                    <a:pt x="1023" y="1828"/>
                    <a:pt x="1040" y="1858"/>
                  </a:cubicBezTo>
                  <a:cubicBezTo>
                    <a:pt x="1126" y="2012"/>
                    <a:pt x="1192" y="2177"/>
                    <a:pt x="1264" y="2337"/>
                  </a:cubicBezTo>
                  <a:cubicBezTo>
                    <a:pt x="1296" y="2413"/>
                    <a:pt x="1230" y="2478"/>
                    <a:pt x="1169" y="2478"/>
                  </a:cubicBezTo>
                  <a:cubicBezTo>
                    <a:pt x="1139" y="2478"/>
                    <a:pt x="1111" y="2463"/>
                    <a:pt x="1094" y="2427"/>
                  </a:cubicBezTo>
                  <a:cubicBezTo>
                    <a:pt x="1017" y="2261"/>
                    <a:pt x="936" y="2094"/>
                    <a:pt x="876" y="1919"/>
                  </a:cubicBezTo>
                  <a:cubicBezTo>
                    <a:pt x="854" y="1857"/>
                    <a:pt x="908" y="1815"/>
                    <a:pt x="963" y="1815"/>
                  </a:cubicBezTo>
                  <a:close/>
                  <a:moveTo>
                    <a:pt x="2002" y="1"/>
                  </a:moveTo>
                  <a:cubicBezTo>
                    <a:pt x="1531" y="1"/>
                    <a:pt x="1086" y="294"/>
                    <a:pt x="921" y="763"/>
                  </a:cubicBezTo>
                  <a:lnTo>
                    <a:pt x="0" y="3360"/>
                  </a:lnTo>
                  <a:cubicBezTo>
                    <a:pt x="365" y="3506"/>
                    <a:pt x="678" y="3764"/>
                    <a:pt x="1049" y="3912"/>
                  </a:cubicBezTo>
                  <a:cubicBezTo>
                    <a:pt x="1444" y="4072"/>
                    <a:pt x="1856" y="4144"/>
                    <a:pt x="2275" y="4205"/>
                  </a:cubicBezTo>
                  <a:lnTo>
                    <a:pt x="3207" y="1573"/>
                  </a:lnTo>
                  <a:cubicBezTo>
                    <a:pt x="3308" y="1286"/>
                    <a:pt x="3291" y="976"/>
                    <a:pt x="3160" y="699"/>
                  </a:cubicBezTo>
                  <a:cubicBezTo>
                    <a:pt x="3027" y="422"/>
                    <a:pt x="2797" y="214"/>
                    <a:pt x="2510" y="112"/>
                  </a:cubicBezTo>
                  <a:lnTo>
                    <a:pt x="2381" y="66"/>
                  </a:lnTo>
                  <a:cubicBezTo>
                    <a:pt x="2256" y="22"/>
                    <a:pt x="2128" y="1"/>
                    <a:pt x="20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1" name="Google Shape;2081;p45"/>
            <p:cNvSpPr/>
            <p:nvPr/>
          </p:nvSpPr>
          <p:spPr>
            <a:xfrm>
              <a:off x="4156481" y="648115"/>
              <a:ext cx="110263" cy="141713"/>
            </a:xfrm>
            <a:custGeom>
              <a:rect b="b" l="l" r="r" t="t"/>
              <a:pathLst>
                <a:path extrusionOk="0" h="4533" w="3527">
                  <a:moveTo>
                    <a:pt x="2284" y="2623"/>
                  </a:moveTo>
                  <a:cubicBezTo>
                    <a:pt x="2380" y="2623"/>
                    <a:pt x="2488" y="2672"/>
                    <a:pt x="2575" y="2702"/>
                  </a:cubicBezTo>
                  <a:cubicBezTo>
                    <a:pt x="2614" y="2715"/>
                    <a:pt x="2638" y="2757"/>
                    <a:pt x="2625" y="2797"/>
                  </a:cubicBezTo>
                  <a:cubicBezTo>
                    <a:pt x="2568" y="2992"/>
                    <a:pt x="2468" y="3192"/>
                    <a:pt x="2294" y="3307"/>
                  </a:cubicBezTo>
                  <a:cubicBezTo>
                    <a:pt x="2288" y="3312"/>
                    <a:pt x="2281" y="3314"/>
                    <a:pt x="2274" y="3314"/>
                  </a:cubicBezTo>
                  <a:cubicBezTo>
                    <a:pt x="2264" y="3314"/>
                    <a:pt x="2256" y="3311"/>
                    <a:pt x="2249" y="3306"/>
                  </a:cubicBezTo>
                  <a:cubicBezTo>
                    <a:pt x="2142" y="3302"/>
                    <a:pt x="2047" y="3219"/>
                    <a:pt x="1978" y="3145"/>
                  </a:cubicBezTo>
                  <a:cubicBezTo>
                    <a:pt x="1956" y="3121"/>
                    <a:pt x="1948" y="3078"/>
                    <a:pt x="1968" y="3053"/>
                  </a:cubicBezTo>
                  <a:cubicBezTo>
                    <a:pt x="2019" y="2989"/>
                    <a:pt x="2066" y="2921"/>
                    <a:pt x="2105" y="2848"/>
                  </a:cubicBezTo>
                  <a:cubicBezTo>
                    <a:pt x="2134" y="2794"/>
                    <a:pt x="2154" y="2735"/>
                    <a:pt x="2191" y="2688"/>
                  </a:cubicBezTo>
                  <a:cubicBezTo>
                    <a:pt x="2190" y="2662"/>
                    <a:pt x="2206" y="2635"/>
                    <a:pt x="2234" y="2627"/>
                  </a:cubicBezTo>
                  <a:cubicBezTo>
                    <a:pt x="2250" y="2624"/>
                    <a:pt x="2267" y="2623"/>
                    <a:pt x="2284" y="2623"/>
                  </a:cubicBezTo>
                  <a:close/>
                  <a:moveTo>
                    <a:pt x="1788" y="3364"/>
                  </a:moveTo>
                  <a:cubicBezTo>
                    <a:pt x="1800" y="3364"/>
                    <a:pt x="1812" y="3367"/>
                    <a:pt x="1823" y="3376"/>
                  </a:cubicBezTo>
                  <a:cubicBezTo>
                    <a:pt x="1921" y="3455"/>
                    <a:pt x="2027" y="3535"/>
                    <a:pt x="2108" y="3632"/>
                  </a:cubicBezTo>
                  <a:cubicBezTo>
                    <a:pt x="2128" y="3657"/>
                    <a:pt x="2128" y="3684"/>
                    <a:pt x="2115" y="3707"/>
                  </a:cubicBezTo>
                  <a:cubicBezTo>
                    <a:pt x="2058" y="3905"/>
                    <a:pt x="1832" y="4135"/>
                    <a:pt x="1626" y="4178"/>
                  </a:cubicBezTo>
                  <a:cubicBezTo>
                    <a:pt x="1605" y="4182"/>
                    <a:pt x="1584" y="4184"/>
                    <a:pt x="1563" y="4184"/>
                  </a:cubicBezTo>
                  <a:cubicBezTo>
                    <a:pt x="1413" y="4184"/>
                    <a:pt x="1258" y="4077"/>
                    <a:pt x="1277" y="3910"/>
                  </a:cubicBezTo>
                  <a:cubicBezTo>
                    <a:pt x="1277" y="3906"/>
                    <a:pt x="1280" y="3902"/>
                    <a:pt x="1281" y="3898"/>
                  </a:cubicBezTo>
                  <a:cubicBezTo>
                    <a:pt x="1277" y="3882"/>
                    <a:pt x="1280" y="3864"/>
                    <a:pt x="1293" y="3850"/>
                  </a:cubicBezTo>
                  <a:cubicBezTo>
                    <a:pt x="1433" y="3697"/>
                    <a:pt x="1589" y="3562"/>
                    <a:pt x="1720" y="3400"/>
                  </a:cubicBezTo>
                  <a:cubicBezTo>
                    <a:pt x="1735" y="3380"/>
                    <a:pt x="1762" y="3364"/>
                    <a:pt x="1788" y="3364"/>
                  </a:cubicBezTo>
                  <a:close/>
                  <a:moveTo>
                    <a:pt x="1260" y="1"/>
                  </a:moveTo>
                  <a:lnTo>
                    <a:pt x="212" y="2960"/>
                  </a:lnTo>
                  <a:cubicBezTo>
                    <a:pt x="1" y="3554"/>
                    <a:pt x="313" y="4210"/>
                    <a:pt x="910" y="4421"/>
                  </a:cubicBezTo>
                  <a:lnTo>
                    <a:pt x="1038" y="4467"/>
                  </a:lnTo>
                  <a:cubicBezTo>
                    <a:pt x="1053" y="4473"/>
                    <a:pt x="1071" y="4479"/>
                    <a:pt x="1088" y="4483"/>
                  </a:cubicBezTo>
                  <a:cubicBezTo>
                    <a:pt x="1195" y="4516"/>
                    <a:pt x="1306" y="4532"/>
                    <a:pt x="1416" y="4532"/>
                  </a:cubicBezTo>
                  <a:cubicBezTo>
                    <a:pt x="1585" y="4532"/>
                    <a:pt x="1754" y="4494"/>
                    <a:pt x="1912" y="4418"/>
                  </a:cubicBezTo>
                  <a:cubicBezTo>
                    <a:pt x="2190" y="4287"/>
                    <a:pt x="2398" y="4056"/>
                    <a:pt x="2499" y="3770"/>
                  </a:cubicBezTo>
                  <a:lnTo>
                    <a:pt x="3526" y="867"/>
                  </a:lnTo>
                  <a:lnTo>
                    <a:pt x="3526" y="867"/>
                  </a:lnTo>
                  <a:cubicBezTo>
                    <a:pt x="3522" y="867"/>
                    <a:pt x="3517" y="867"/>
                    <a:pt x="3513" y="867"/>
                  </a:cubicBezTo>
                  <a:cubicBezTo>
                    <a:pt x="2738" y="867"/>
                    <a:pt x="1738" y="593"/>
                    <a:pt x="126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2" name="Google Shape;2082;p45"/>
            <p:cNvSpPr/>
            <p:nvPr/>
          </p:nvSpPr>
          <p:spPr>
            <a:xfrm>
              <a:off x="4156481" y="648084"/>
              <a:ext cx="57992" cy="138712"/>
            </a:xfrm>
            <a:custGeom>
              <a:rect b="b" l="l" r="r" t="t"/>
              <a:pathLst>
                <a:path extrusionOk="0" h="4437" w="1855">
                  <a:moveTo>
                    <a:pt x="1260" y="0"/>
                  </a:moveTo>
                  <a:lnTo>
                    <a:pt x="212" y="2961"/>
                  </a:lnTo>
                  <a:cubicBezTo>
                    <a:pt x="1" y="3555"/>
                    <a:pt x="313" y="4211"/>
                    <a:pt x="910" y="4422"/>
                  </a:cubicBezTo>
                  <a:lnTo>
                    <a:pt x="948" y="4436"/>
                  </a:lnTo>
                  <a:cubicBezTo>
                    <a:pt x="880" y="4346"/>
                    <a:pt x="837" y="4237"/>
                    <a:pt x="824" y="4091"/>
                  </a:cubicBezTo>
                  <a:cubicBezTo>
                    <a:pt x="797" y="3747"/>
                    <a:pt x="879" y="3420"/>
                    <a:pt x="968" y="3090"/>
                  </a:cubicBezTo>
                  <a:cubicBezTo>
                    <a:pt x="1208" y="2196"/>
                    <a:pt x="1529" y="1335"/>
                    <a:pt x="1855" y="473"/>
                  </a:cubicBezTo>
                  <a:cubicBezTo>
                    <a:pt x="1620" y="347"/>
                    <a:pt x="1412" y="191"/>
                    <a:pt x="126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3" name="Google Shape;2083;p45"/>
            <p:cNvSpPr/>
            <p:nvPr/>
          </p:nvSpPr>
          <p:spPr>
            <a:xfrm>
              <a:off x="4200747" y="758969"/>
              <a:ext cx="17476" cy="14912"/>
            </a:xfrm>
            <a:custGeom>
              <a:rect b="b" l="l" r="r" t="t"/>
              <a:pathLst>
                <a:path extrusionOk="0" h="477" w="559">
                  <a:moveTo>
                    <a:pt x="371" y="1"/>
                  </a:moveTo>
                  <a:cubicBezTo>
                    <a:pt x="260" y="126"/>
                    <a:pt x="140" y="247"/>
                    <a:pt x="1" y="339"/>
                  </a:cubicBezTo>
                  <a:cubicBezTo>
                    <a:pt x="5" y="349"/>
                    <a:pt x="7" y="357"/>
                    <a:pt x="7" y="369"/>
                  </a:cubicBezTo>
                  <a:cubicBezTo>
                    <a:pt x="11" y="449"/>
                    <a:pt x="57" y="476"/>
                    <a:pt x="114" y="476"/>
                  </a:cubicBezTo>
                  <a:cubicBezTo>
                    <a:pt x="188" y="476"/>
                    <a:pt x="279" y="432"/>
                    <a:pt x="323" y="397"/>
                  </a:cubicBezTo>
                  <a:cubicBezTo>
                    <a:pt x="412" y="326"/>
                    <a:pt x="480" y="234"/>
                    <a:pt x="559" y="156"/>
                  </a:cubicBezTo>
                  <a:cubicBezTo>
                    <a:pt x="494" y="109"/>
                    <a:pt x="432" y="55"/>
                    <a:pt x="3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4" name="Google Shape;2084;p45"/>
            <p:cNvSpPr/>
            <p:nvPr/>
          </p:nvSpPr>
          <p:spPr>
            <a:xfrm>
              <a:off x="4198746" y="534886"/>
              <a:ext cx="93944" cy="116234"/>
            </a:xfrm>
            <a:custGeom>
              <a:rect b="b" l="l" r="r" t="t"/>
              <a:pathLst>
                <a:path extrusionOk="0" h="3718" w="3005">
                  <a:moveTo>
                    <a:pt x="1467" y="863"/>
                  </a:moveTo>
                  <a:cubicBezTo>
                    <a:pt x="1496" y="863"/>
                    <a:pt x="1523" y="878"/>
                    <a:pt x="1538" y="913"/>
                  </a:cubicBezTo>
                  <a:cubicBezTo>
                    <a:pt x="1588" y="1031"/>
                    <a:pt x="1621" y="1156"/>
                    <a:pt x="1657" y="1278"/>
                  </a:cubicBezTo>
                  <a:cubicBezTo>
                    <a:pt x="1678" y="1351"/>
                    <a:pt x="1620" y="1397"/>
                    <a:pt x="1560" y="1397"/>
                  </a:cubicBezTo>
                  <a:cubicBezTo>
                    <a:pt x="1519" y="1397"/>
                    <a:pt x="1477" y="1375"/>
                    <a:pt x="1461" y="1325"/>
                  </a:cubicBezTo>
                  <a:cubicBezTo>
                    <a:pt x="1426" y="1212"/>
                    <a:pt x="1387" y="1098"/>
                    <a:pt x="1365" y="979"/>
                  </a:cubicBezTo>
                  <a:cubicBezTo>
                    <a:pt x="1354" y="915"/>
                    <a:pt x="1413" y="863"/>
                    <a:pt x="1467" y="863"/>
                  </a:cubicBezTo>
                  <a:close/>
                  <a:moveTo>
                    <a:pt x="1250" y="1381"/>
                  </a:moveTo>
                  <a:cubicBezTo>
                    <a:pt x="1279" y="1381"/>
                    <a:pt x="1306" y="1395"/>
                    <a:pt x="1319" y="1428"/>
                  </a:cubicBezTo>
                  <a:cubicBezTo>
                    <a:pt x="1375" y="1567"/>
                    <a:pt x="1422" y="1712"/>
                    <a:pt x="1471" y="1854"/>
                  </a:cubicBezTo>
                  <a:cubicBezTo>
                    <a:pt x="1495" y="1922"/>
                    <a:pt x="1439" y="1966"/>
                    <a:pt x="1381" y="1966"/>
                  </a:cubicBezTo>
                  <a:cubicBezTo>
                    <a:pt x="1342" y="1966"/>
                    <a:pt x="1301" y="1945"/>
                    <a:pt x="1286" y="1897"/>
                  </a:cubicBezTo>
                  <a:cubicBezTo>
                    <a:pt x="1241" y="1762"/>
                    <a:pt x="1194" y="1627"/>
                    <a:pt x="1156" y="1490"/>
                  </a:cubicBezTo>
                  <a:cubicBezTo>
                    <a:pt x="1139" y="1428"/>
                    <a:pt x="1197" y="1381"/>
                    <a:pt x="1250" y="1381"/>
                  </a:cubicBezTo>
                  <a:close/>
                  <a:moveTo>
                    <a:pt x="1269" y="2403"/>
                  </a:moveTo>
                  <a:cubicBezTo>
                    <a:pt x="1263" y="2414"/>
                    <a:pt x="1257" y="2425"/>
                    <a:pt x="1251" y="2437"/>
                  </a:cubicBezTo>
                  <a:lnTo>
                    <a:pt x="1251" y="2437"/>
                  </a:lnTo>
                  <a:cubicBezTo>
                    <a:pt x="1259" y="2427"/>
                    <a:pt x="1265" y="2415"/>
                    <a:pt x="1269" y="2403"/>
                  </a:cubicBezTo>
                  <a:close/>
                  <a:moveTo>
                    <a:pt x="2003" y="0"/>
                  </a:moveTo>
                  <a:cubicBezTo>
                    <a:pt x="1531" y="0"/>
                    <a:pt x="1087" y="293"/>
                    <a:pt x="919" y="762"/>
                  </a:cubicBezTo>
                  <a:lnTo>
                    <a:pt x="0" y="3359"/>
                  </a:lnTo>
                  <a:cubicBezTo>
                    <a:pt x="232" y="3453"/>
                    <a:pt x="445" y="3591"/>
                    <a:pt x="663" y="3717"/>
                  </a:cubicBezTo>
                  <a:cubicBezTo>
                    <a:pt x="802" y="3349"/>
                    <a:pt x="1007" y="2891"/>
                    <a:pt x="1251" y="2437"/>
                  </a:cubicBezTo>
                  <a:lnTo>
                    <a:pt x="1251" y="2437"/>
                  </a:lnTo>
                  <a:cubicBezTo>
                    <a:pt x="1231" y="2462"/>
                    <a:pt x="1200" y="2477"/>
                    <a:pt x="1170" y="2477"/>
                  </a:cubicBezTo>
                  <a:cubicBezTo>
                    <a:pt x="1140" y="2477"/>
                    <a:pt x="1112" y="2462"/>
                    <a:pt x="1095" y="2426"/>
                  </a:cubicBezTo>
                  <a:cubicBezTo>
                    <a:pt x="1018" y="2260"/>
                    <a:pt x="937" y="2093"/>
                    <a:pt x="877" y="1918"/>
                  </a:cubicBezTo>
                  <a:cubicBezTo>
                    <a:pt x="855" y="1856"/>
                    <a:pt x="909" y="1814"/>
                    <a:pt x="964" y="1814"/>
                  </a:cubicBezTo>
                  <a:cubicBezTo>
                    <a:pt x="994" y="1814"/>
                    <a:pt x="1024" y="1827"/>
                    <a:pt x="1041" y="1857"/>
                  </a:cubicBezTo>
                  <a:cubicBezTo>
                    <a:pt x="1127" y="2011"/>
                    <a:pt x="1193" y="2176"/>
                    <a:pt x="1265" y="2336"/>
                  </a:cubicBezTo>
                  <a:cubicBezTo>
                    <a:pt x="1275" y="2360"/>
                    <a:pt x="1275" y="2383"/>
                    <a:pt x="1269" y="2403"/>
                  </a:cubicBezTo>
                  <a:lnTo>
                    <a:pt x="1269" y="2403"/>
                  </a:lnTo>
                  <a:cubicBezTo>
                    <a:pt x="1763" y="1490"/>
                    <a:pt x="2413" y="597"/>
                    <a:pt x="3005" y="457"/>
                  </a:cubicBezTo>
                  <a:cubicBezTo>
                    <a:pt x="2875" y="301"/>
                    <a:pt x="2705" y="179"/>
                    <a:pt x="2510" y="111"/>
                  </a:cubicBezTo>
                  <a:lnTo>
                    <a:pt x="2381" y="65"/>
                  </a:lnTo>
                  <a:cubicBezTo>
                    <a:pt x="2256" y="21"/>
                    <a:pt x="2129" y="0"/>
                    <a:pt x="2003" y="0"/>
                  </a:cubicBezTo>
                  <a:close/>
                </a:path>
              </a:pathLst>
            </a:custGeom>
            <a:solidFill>
              <a:srgbClr val="000000">
                <a:alpha val="279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5" name="Google Shape;2085;p45"/>
            <p:cNvSpPr/>
            <p:nvPr/>
          </p:nvSpPr>
          <p:spPr>
            <a:xfrm>
              <a:off x="4140725" y="520912"/>
              <a:ext cx="175945" cy="282926"/>
            </a:xfrm>
            <a:custGeom>
              <a:rect b="b" l="l" r="r" t="t"/>
              <a:pathLst>
                <a:path extrusionOk="0" h="9050" w="5628">
                  <a:moveTo>
                    <a:pt x="3857" y="448"/>
                  </a:moveTo>
                  <a:cubicBezTo>
                    <a:pt x="3983" y="448"/>
                    <a:pt x="4112" y="469"/>
                    <a:pt x="4237" y="514"/>
                  </a:cubicBezTo>
                  <a:lnTo>
                    <a:pt x="4366" y="559"/>
                  </a:lnTo>
                  <a:cubicBezTo>
                    <a:pt x="4653" y="661"/>
                    <a:pt x="4883" y="869"/>
                    <a:pt x="5015" y="1146"/>
                  </a:cubicBezTo>
                  <a:cubicBezTo>
                    <a:pt x="5147" y="1423"/>
                    <a:pt x="5164" y="1733"/>
                    <a:pt x="5063" y="2020"/>
                  </a:cubicBezTo>
                  <a:lnTo>
                    <a:pt x="4130" y="4653"/>
                  </a:lnTo>
                  <a:cubicBezTo>
                    <a:pt x="3713" y="4590"/>
                    <a:pt x="3300" y="4518"/>
                    <a:pt x="2905" y="4360"/>
                  </a:cubicBezTo>
                  <a:cubicBezTo>
                    <a:pt x="2535" y="4212"/>
                    <a:pt x="2222" y="3954"/>
                    <a:pt x="1855" y="3808"/>
                  </a:cubicBezTo>
                  <a:lnTo>
                    <a:pt x="2775" y="1212"/>
                  </a:lnTo>
                  <a:cubicBezTo>
                    <a:pt x="2943" y="741"/>
                    <a:pt x="3386" y="448"/>
                    <a:pt x="3857" y="448"/>
                  </a:cubicBezTo>
                  <a:close/>
                  <a:moveTo>
                    <a:pt x="1763" y="4070"/>
                  </a:moveTo>
                  <a:cubicBezTo>
                    <a:pt x="2241" y="4662"/>
                    <a:pt x="3242" y="4936"/>
                    <a:pt x="4016" y="4936"/>
                  </a:cubicBezTo>
                  <a:cubicBezTo>
                    <a:pt x="4020" y="4936"/>
                    <a:pt x="4025" y="4936"/>
                    <a:pt x="4029" y="4936"/>
                  </a:cubicBezTo>
                  <a:lnTo>
                    <a:pt x="4029" y="4936"/>
                  </a:lnTo>
                  <a:lnTo>
                    <a:pt x="3002" y="7839"/>
                  </a:lnTo>
                  <a:cubicBezTo>
                    <a:pt x="2900" y="8125"/>
                    <a:pt x="2692" y="8356"/>
                    <a:pt x="2415" y="8487"/>
                  </a:cubicBezTo>
                  <a:cubicBezTo>
                    <a:pt x="2257" y="8563"/>
                    <a:pt x="2088" y="8601"/>
                    <a:pt x="1919" y="8601"/>
                  </a:cubicBezTo>
                  <a:cubicBezTo>
                    <a:pt x="1808" y="8601"/>
                    <a:pt x="1698" y="8585"/>
                    <a:pt x="1591" y="8552"/>
                  </a:cubicBezTo>
                  <a:cubicBezTo>
                    <a:pt x="1573" y="8548"/>
                    <a:pt x="1557" y="8542"/>
                    <a:pt x="1541" y="8536"/>
                  </a:cubicBezTo>
                  <a:lnTo>
                    <a:pt x="1411" y="8490"/>
                  </a:lnTo>
                  <a:cubicBezTo>
                    <a:pt x="817" y="8279"/>
                    <a:pt x="505" y="7625"/>
                    <a:pt x="714" y="7029"/>
                  </a:cubicBezTo>
                  <a:lnTo>
                    <a:pt x="1763" y="4070"/>
                  </a:lnTo>
                  <a:close/>
                  <a:moveTo>
                    <a:pt x="3859" y="0"/>
                  </a:moveTo>
                  <a:cubicBezTo>
                    <a:pt x="3203" y="0"/>
                    <a:pt x="2586" y="409"/>
                    <a:pt x="2356" y="1061"/>
                  </a:cubicBezTo>
                  <a:lnTo>
                    <a:pt x="294" y="6879"/>
                  </a:lnTo>
                  <a:cubicBezTo>
                    <a:pt x="1" y="7706"/>
                    <a:pt x="436" y="8620"/>
                    <a:pt x="1264" y="8912"/>
                  </a:cubicBezTo>
                  <a:lnTo>
                    <a:pt x="1393" y="8958"/>
                  </a:lnTo>
                  <a:cubicBezTo>
                    <a:pt x="1565" y="9019"/>
                    <a:pt x="1743" y="9050"/>
                    <a:pt x="1921" y="9050"/>
                  </a:cubicBezTo>
                  <a:cubicBezTo>
                    <a:pt x="2156" y="9050"/>
                    <a:pt x="2389" y="8997"/>
                    <a:pt x="2609" y="8892"/>
                  </a:cubicBezTo>
                  <a:cubicBezTo>
                    <a:pt x="2994" y="8709"/>
                    <a:pt x="3285" y="8387"/>
                    <a:pt x="3425" y="7988"/>
                  </a:cubicBezTo>
                  <a:lnTo>
                    <a:pt x="5486" y="2170"/>
                  </a:lnTo>
                  <a:cubicBezTo>
                    <a:pt x="5627" y="1771"/>
                    <a:pt x="5604" y="1338"/>
                    <a:pt x="5420" y="953"/>
                  </a:cubicBezTo>
                  <a:cubicBezTo>
                    <a:pt x="5237" y="568"/>
                    <a:pt x="4915" y="277"/>
                    <a:pt x="4516" y="137"/>
                  </a:cubicBezTo>
                  <a:lnTo>
                    <a:pt x="4388" y="91"/>
                  </a:lnTo>
                  <a:cubicBezTo>
                    <a:pt x="4364" y="84"/>
                    <a:pt x="4342" y="75"/>
                    <a:pt x="4321" y="69"/>
                  </a:cubicBezTo>
                  <a:cubicBezTo>
                    <a:pt x="4167" y="22"/>
                    <a:pt x="4012" y="0"/>
                    <a:pt x="38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6" name="Google Shape;2086;p45"/>
            <p:cNvSpPr/>
            <p:nvPr/>
          </p:nvSpPr>
          <p:spPr>
            <a:xfrm>
              <a:off x="4225412" y="591626"/>
              <a:ext cx="13818" cy="20758"/>
            </a:xfrm>
            <a:custGeom>
              <a:rect b="b" l="l" r="r" t="t"/>
              <a:pathLst>
                <a:path extrusionOk="0" h="664" w="442">
                  <a:moveTo>
                    <a:pt x="109" y="0"/>
                  </a:moveTo>
                  <a:cubicBezTo>
                    <a:pt x="55" y="0"/>
                    <a:pt x="1" y="42"/>
                    <a:pt x="23" y="105"/>
                  </a:cubicBezTo>
                  <a:cubicBezTo>
                    <a:pt x="84" y="278"/>
                    <a:pt x="164" y="445"/>
                    <a:pt x="241" y="612"/>
                  </a:cubicBezTo>
                  <a:cubicBezTo>
                    <a:pt x="258" y="649"/>
                    <a:pt x="287" y="664"/>
                    <a:pt x="316" y="664"/>
                  </a:cubicBezTo>
                  <a:cubicBezTo>
                    <a:pt x="377" y="664"/>
                    <a:pt x="441" y="598"/>
                    <a:pt x="409" y="523"/>
                  </a:cubicBezTo>
                  <a:cubicBezTo>
                    <a:pt x="339" y="362"/>
                    <a:pt x="273" y="197"/>
                    <a:pt x="185" y="44"/>
                  </a:cubicBezTo>
                  <a:cubicBezTo>
                    <a:pt x="169" y="13"/>
                    <a:pt x="139" y="0"/>
                    <a:pt x="109" y="0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7" name="Google Shape;2087;p45"/>
            <p:cNvSpPr/>
            <p:nvPr/>
          </p:nvSpPr>
          <p:spPr>
            <a:xfrm>
              <a:off x="4234322" y="578058"/>
              <a:ext cx="11192" cy="18289"/>
            </a:xfrm>
            <a:custGeom>
              <a:rect b="b" l="l" r="r" t="t"/>
              <a:pathLst>
                <a:path extrusionOk="0" h="585" w="358">
                  <a:moveTo>
                    <a:pt x="111" y="1"/>
                  </a:moveTo>
                  <a:cubicBezTo>
                    <a:pt x="58" y="1"/>
                    <a:pt x="1" y="47"/>
                    <a:pt x="18" y="109"/>
                  </a:cubicBezTo>
                  <a:cubicBezTo>
                    <a:pt x="56" y="246"/>
                    <a:pt x="103" y="381"/>
                    <a:pt x="148" y="516"/>
                  </a:cubicBezTo>
                  <a:cubicBezTo>
                    <a:pt x="163" y="563"/>
                    <a:pt x="204" y="584"/>
                    <a:pt x="244" y="584"/>
                  </a:cubicBezTo>
                  <a:cubicBezTo>
                    <a:pt x="301" y="584"/>
                    <a:pt x="357" y="541"/>
                    <a:pt x="333" y="473"/>
                  </a:cubicBezTo>
                  <a:cubicBezTo>
                    <a:pt x="284" y="331"/>
                    <a:pt x="237" y="187"/>
                    <a:pt x="180" y="48"/>
                  </a:cubicBezTo>
                  <a:cubicBezTo>
                    <a:pt x="167" y="15"/>
                    <a:pt x="140" y="1"/>
                    <a:pt x="111" y="1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8" name="Google Shape;2088;p45"/>
            <p:cNvSpPr/>
            <p:nvPr/>
          </p:nvSpPr>
          <p:spPr>
            <a:xfrm>
              <a:off x="4241074" y="561865"/>
              <a:ext cx="10192" cy="16725"/>
            </a:xfrm>
            <a:custGeom>
              <a:rect b="b" l="l" r="r" t="t"/>
              <a:pathLst>
                <a:path extrusionOk="0" h="535" w="326">
                  <a:moveTo>
                    <a:pt x="113" y="0"/>
                  </a:moveTo>
                  <a:cubicBezTo>
                    <a:pt x="59" y="0"/>
                    <a:pt x="1" y="52"/>
                    <a:pt x="12" y="116"/>
                  </a:cubicBezTo>
                  <a:cubicBezTo>
                    <a:pt x="34" y="233"/>
                    <a:pt x="74" y="347"/>
                    <a:pt x="109" y="462"/>
                  </a:cubicBezTo>
                  <a:cubicBezTo>
                    <a:pt x="124" y="512"/>
                    <a:pt x="166" y="534"/>
                    <a:pt x="207" y="534"/>
                  </a:cubicBezTo>
                  <a:cubicBezTo>
                    <a:pt x="267" y="534"/>
                    <a:pt x="325" y="488"/>
                    <a:pt x="304" y="415"/>
                  </a:cubicBezTo>
                  <a:cubicBezTo>
                    <a:pt x="268" y="293"/>
                    <a:pt x="235" y="168"/>
                    <a:pt x="185" y="50"/>
                  </a:cubicBezTo>
                  <a:cubicBezTo>
                    <a:pt x="170" y="15"/>
                    <a:pt x="142" y="0"/>
                    <a:pt x="113" y="0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89" name="Google Shape;2089;p45"/>
          <p:cNvGrpSpPr/>
          <p:nvPr/>
        </p:nvGrpSpPr>
        <p:grpSpPr>
          <a:xfrm rot="2421649">
            <a:off x="189775" y="4479927"/>
            <a:ext cx="796699" cy="201962"/>
            <a:chOff x="2507873" y="414342"/>
            <a:chExt cx="969450" cy="245755"/>
          </a:xfrm>
        </p:grpSpPr>
        <p:sp>
          <p:nvSpPr>
            <p:cNvPr id="2090" name="Google Shape;2090;p45"/>
            <p:cNvSpPr/>
            <p:nvPr/>
          </p:nvSpPr>
          <p:spPr>
            <a:xfrm>
              <a:off x="2530038" y="428316"/>
              <a:ext cx="788815" cy="217712"/>
            </a:xfrm>
            <a:custGeom>
              <a:rect b="b" l="l" r="r" t="t"/>
              <a:pathLst>
                <a:path extrusionOk="0" h="6964" w="25232">
                  <a:moveTo>
                    <a:pt x="17974" y="1088"/>
                  </a:moveTo>
                  <a:cubicBezTo>
                    <a:pt x="18993" y="1088"/>
                    <a:pt x="19810" y="1744"/>
                    <a:pt x="19834" y="2614"/>
                  </a:cubicBezTo>
                  <a:cubicBezTo>
                    <a:pt x="19845" y="3057"/>
                    <a:pt x="19647" y="3492"/>
                    <a:pt x="19280" y="3837"/>
                  </a:cubicBezTo>
                  <a:cubicBezTo>
                    <a:pt x="18970" y="4124"/>
                    <a:pt x="18574" y="4320"/>
                    <a:pt x="18142" y="4399"/>
                  </a:cubicBezTo>
                  <a:cubicBezTo>
                    <a:pt x="18056" y="4415"/>
                    <a:pt x="17969" y="4426"/>
                    <a:pt x="17881" y="4434"/>
                  </a:cubicBezTo>
                  <a:lnTo>
                    <a:pt x="5273" y="5381"/>
                  </a:lnTo>
                  <a:cubicBezTo>
                    <a:pt x="5213" y="5386"/>
                    <a:pt x="5153" y="5388"/>
                    <a:pt x="5094" y="5388"/>
                  </a:cubicBezTo>
                  <a:cubicBezTo>
                    <a:pt x="4629" y="5388"/>
                    <a:pt x="4194" y="5252"/>
                    <a:pt x="3851" y="4997"/>
                  </a:cubicBezTo>
                  <a:cubicBezTo>
                    <a:pt x="3465" y="4710"/>
                    <a:pt x="3246" y="4306"/>
                    <a:pt x="3235" y="3862"/>
                  </a:cubicBezTo>
                  <a:cubicBezTo>
                    <a:pt x="3222" y="3419"/>
                    <a:pt x="3419" y="2983"/>
                    <a:pt x="3789" y="2639"/>
                  </a:cubicBezTo>
                  <a:cubicBezTo>
                    <a:pt x="4158" y="2294"/>
                    <a:pt x="4654" y="2083"/>
                    <a:pt x="5185" y="2042"/>
                  </a:cubicBezTo>
                  <a:lnTo>
                    <a:pt x="17793" y="1095"/>
                  </a:lnTo>
                  <a:cubicBezTo>
                    <a:pt x="17854" y="1090"/>
                    <a:pt x="17914" y="1088"/>
                    <a:pt x="17974" y="1088"/>
                  </a:cubicBezTo>
                  <a:close/>
                  <a:moveTo>
                    <a:pt x="21586" y="0"/>
                  </a:moveTo>
                  <a:cubicBezTo>
                    <a:pt x="18401" y="5"/>
                    <a:pt x="15225" y="22"/>
                    <a:pt x="12031" y="212"/>
                  </a:cubicBezTo>
                  <a:cubicBezTo>
                    <a:pt x="8704" y="407"/>
                    <a:pt x="5408" y="873"/>
                    <a:pt x="2088" y="1149"/>
                  </a:cubicBezTo>
                  <a:lnTo>
                    <a:pt x="2081" y="1149"/>
                  </a:lnTo>
                  <a:cubicBezTo>
                    <a:pt x="53" y="3106"/>
                    <a:pt x="1" y="5277"/>
                    <a:pt x="2242" y="6922"/>
                  </a:cubicBezTo>
                  <a:cubicBezTo>
                    <a:pt x="2261" y="6936"/>
                    <a:pt x="2270" y="6950"/>
                    <a:pt x="2282" y="6964"/>
                  </a:cubicBezTo>
                  <a:cubicBezTo>
                    <a:pt x="5464" y="6815"/>
                    <a:pt x="8624" y="6866"/>
                    <a:pt x="11812" y="6608"/>
                  </a:cubicBezTo>
                  <a:cubicBezTo>
                    <a:pt x="14920" y="6358"/>
                    <a:pt x="17978" y="5856"/>
                    <a:pt x="21068" y="5459"/>
                  </a:cubicBezTo>
                  <a:cubicBezTo>
                    <a:pt x="21275" y="5213"/>
                    <a:pt x="21536" y="4991"/>
                    <a:pt x="21739" y="4743"/>
                  </a:cubicBezTo>
                  <a:cubicBezTo>
                    <a:pt x="21989" y="4439"/>
                    <a:pt x="22202" y="4116"/>
                    <a:pt x="22393" y="3785"/>
                  </a:cubicBezTo>
                  <a:cubicBezTo>
                    <a:pt x="22371" y="3724"/>
                    <a:pt x="22417" y="3638"/>
                    <a:pt x="22503" y="3612"/>
                  </a:cubicBezTo>
                  <a:cubicBezTo>
                    <a:pt x="23374" y="3351"/>
                    <a:pt x="24295" y="3154"/>
                    <a:pt x="25231" y="2993"/>
                  </a:cubicBezTo>
                  <a:cubicBezTo>
                    <a:pt x="24913" y="2535"/>
                    <a:pt x="24902" y="1938"/>
                    <a:pt x="25227" y="1457"/>
                  </a:cubicBezTo>
                  <a:cubicBezTo>
                    <a:pt x="24529" y="1428"/>
                    <a:pt x="23835" y="1393"/>
                    <a:pt x="23144" y="1336"/>
                  </a:cubicBezTo>
                  <a:cubicBezTo>
                    <a:pt x="23047" y="1328"/>
                    <a:pt x="23003" y="1248"/>
                    <a:pt x="23021" y="1180"/>
                  </a:cubicBezTo>
                  <a:cubicBezTo>
                    <a:pt x="22895" y="1062"/>
                    <a:pt x="22824" y="907"/>
                    <a:pt x="22714" y="779"/>
                  </a:cubicBezTo>
                  <a:cubicBezTo>
                    <a:pt x="22599" y="644"/>
                    <a:pt x="22465" y="517"/>
                    <a:pt x="22319" y="405"/>
                  </a:cubicBezTo>
                  <a:cubicBezTo>
                    <a:pt x="22099" y="236"/>
                    <a:pt x="21838" y="126"/>
                    <a:pt x="215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1" name="Google Shape;2091;p45"/>
            <p:cNvSpPr/>
            <p:nvPr/>
          </p:nvSpPr>
          <p:spPr>
            <a:xfrm>
              <a:off x="2644580" y="473864"/>
              <a:ext cx="492072" cy="111388"/>
            </a:xfrm>
            <a:custGeom>
              <a:rect b="b" l="l" r="r" t="t"/>
              <a:pathLst>
                <a:path extrusionOk="0" h="3563" w="15740">
                  <a:moveTo>
                    <a:pt x="11022" y="1871"/>
                  </a:moveTo>
                  <a:cubicBezTo>
                    <a:pt x="11082" y="1871"/>
                    <a:pt x="11138" y="1898"/>
                    <a:pt x="11141" y="1956"/>
                  </a:cubicBezTo>
                  <a:cubicBezTo>
                    <a:pt x="11143" y="2027"/>
                    <a:pt x="11143" y="2099"/>
                    <a:pt x="11132" y="2172"/>
                  </a:cubicBezTo>
                  <a:cubicBezTo>
                    <a:pt x="11123" y="2235"/>
                    <a:pt x="11056" y="2270"/>
                    <a:pt x="10994" y="2270"/>
                  </a:cubicBezTo>
                  <a:cubicBezTo>
                    <a:pt x="10941" y="2270"/>
                    <a:pt x="10892" y="2245"/>
                    <a:pt x="10884" y="2191"/>
                  </a:cubicBezTo>
                  <a:cubicBezTo>
                    <a:pt x="10873" y="2119"/>
                    <a:pt x="10873" y="2047"/>
                    <a:pt x="10876" y="1974"/>
                  </a:cubicBezTo>
                  <a:cubicBezTo>
                    <a:pt x="10879" y="1907"/>
                    <a:pt x="10953" y="1871"/>
                    <a:pt x="11022" y="1871"/>
                  </a:cubicBezTo>
                  <a:close/>
                  <a:moveTo>
                    <a:pt x="9253" y="1880"/>
                  </a:moveTo>
                  <a:cubicBezTo>
                    <a:pt x="9327" y="1880"/>
                    <a:pt x="9401" y="1921"/>
                    <a:pt x="9398" y="2000"/>
                  </a:cubicBezTo>
                  <a:cubicBezTo>
                    <a:pt x="9392" y="2115"/>
                    <a:pt x="9394" y="2229"/>
                    <a:pt x="9375" y="2343"/>
                  </a:cubicBezTo>
                  <a:cubicBezTo>
                    <a:pt x="9363" y="2407"/>
                    <a:pt x="9294" y="2443"/>
                    <a:pt x="9230" y="2443"/>
                  </a:cubicBezTo>
                  <a:cubicBezTo>
                    <a:pt x="9176" y="2443"/>
                    <a:pt x="9126" y="2417"/>
                    <a:pt x="9120" y="2360"/>
                  </a:cubicBezTo>
                  <a:cubicBezTo>
                    <a:pt x="9105" y="2239"/>
                    <a:pt x="9114" y="2114"/>
                    <a:pt x="9116" y="1989"/>
                  </a:cubicBezTo>
                  <a:cubicBezTo>
                    <a:pt x="9118" y="1915"/>
                    <a:pt x="9185" y="1880"/>
                    <a:pt x="9253" y="1880"/>
                  </a:cubicBezTo>
                  <a:close/>
                  <a:moveTo>
                    <a:pt x="7576" y="1819"/>
                  </a:moveTo>
                  <a:cubicBezTo>
                    <a:pt x="7648" y="1819"/>
                    <a:pt x="7714" y="1860"/>
                    <a:pt x="7703" y="1942"/>
                  </a:cubicBezTo>
                  <a:cubicBezTo>
                    <a:pt x="7678" y="2113"/>
                    <a:pt x="7669" y="2292"/>
                    <a:pt x="7589" y="2454"/>
                  </a:cubicBezTo>
                  <a:cubicBezTo>
                    <a:pt x="7564" y="2505"/>
                    <a:pt x="7500" y="2532"/>
                    <a:pt x="7442" y="2532"/>
                  </a:cubicBezTo>
                  <a:cubicBezTo>
                    <a:pt x="7383" y="2532"/>
                    <a:pt x="7328" y="2504"/>
                    <a:pt x="7324" y="2444"/>
                  </a:cubicBezTo>
                  <a:cubicBezTo>
                    <a:pt x="7309" y="2270"/>
                    <a:pt x="7367" y="2100"/>
                    <a:pt x="7413" y="1930"/>
                  </a:cubicBezTo>
                  <a:cubicBezTo>
                    <a:pt x="7433" y="1856"/>
                    <a:pt x="7507" y="1819"/>
                    <a:pt x="7576" y="1819"/>
                  </a:cubicBezTo>
                  <a:close/>
                  <a:moveTo>
                    <a:pt x="5404" y="1977"/>
                  </a:moveTo>
                  <a:cubicBezTo>
                    <a:pt x="5477" y="1977"/>
                    <a:pt x="5546" y="2018"/>
                    <a:pt x="5533" y="2098"/>
                  </a:cubicBezTo>
                  <a:cubicBezTo>
                    <a:pt x="5508" y="2246"/>
                    <a:pt x="5486" y="2395"/>
                    <a:pt x="5440" y="2541"/>
                  </a:cubicBezTo>
                  <a:cubicBezTo>
                    <a:pt x="5424" y="2593"/>
                    <a:pt x="5381" y="2614"/>
                    <a:pt x="5336" y="2614"/>
                  </a:cubicBezTo>
                  <a:cubicBezTo>
                    <a:pt x="5270" y="2614"/>
                    <a:pt x="5199" y="2568"/>
                    <a:pt x="5199" y="2504"/>
                  </a:cubicBezTo>
                  <a:cubicBezTo>
                    <a:pt x="5202" y="2364"/>
                    <a:pt x="5230" y="2224"/>
                    <a:pt x="5252" y="2086"/>
                  </a:cubicBezTo>
                  <a:cubicBezTo>
                    <a:pt x="5264" y="2013"/>
                    <a:pt x="5335" y="1977"/>
                    <a:pt x="5404" y="1977"/>
                  </a:cubicBezTo>
                  <a:close/>
                  <a:moveTo>
                    <a:pt x="3947" y="1917"/>
                  </a:moveTo>
                  <a:cubicBezTo>
                    <a:pt x="4026" y="1917"/>
                    <a:pt x="4103" y="1964"/>
                    <a:pt x="4102" y="2052"/>
                  </a:cubicBezTo>
                  <a:cubicBezTo>
                    <a:pt x="4101" y="2276"/>
                    <a:pt x="4079" y="2495"/>
                    <a:pt x="4011" y="2714"/>
                  </a:cubicBezTo>
                  <a:cubicBezTo>
                    <a:pt x="3995" y="2767"/>
                    <a:pt x="3938" y="2792"/>
                    <a:pt x="3882" y="2792"/>
                  </a:cubicBezTo>
                  <a:cubicBezTo>
                    <a:pt x="3819" y="2792"/>
                    <a:pt x="3756" y="2761"/>
                    <a:pt x="3749" y="2704"/>
                  </a:cubicBezTo>
                  <a:cubicBezTo>
                    <a:pt x="3723" y="2483"/>
                    <a:pt x="3747" y="2261"/>
                    <a:pt x="3789" y="2040"/>
                  </a:cubicBezTo>
                  <a:cubicBezTo>
                    <a:pt x="3804" y="1956"/>
                    <a:pt x="3876" y="1917"/>
                    <a:pt x="3947" y="1917"/>
                  </a:cubicBezTo>
                  <a:close/>
                  <a:moveTo>
                    <a:pt x="2565" y="2068"/>
                  </a:moveTo>
                  <a:cubicBezTo>
                    <a:pt x="2636" y="2068"/>
                    <a:pt x="2705" y="2109"/>
                    <a:pt x="2697" y="2186"/>
                  </a:cubicBezTo>
                  <a:cubicBezTo>
                    <a:pt x="2682" y="2354"/>
                    <a:pt x="2676" y="2526"/>
                    <a:pt x="2634" y="2692"/>
                  </a:cubicBezTo>
                  <a:cubicBezTo>
                    <a:pt x="2618" y="2755"/>
                    <a:pt x="2541" y="2794"/>
                    <a:pt x="2475" y="2794"/>
                  </a:cubicBezTo>
                  <a:cubicBezTo>
                    <a:pt x="2422" y="2794"/>
                    <a:pt x="2377" y="2769"/>
                    <a:pt x="2375" y="2711"/>
                  </a:cubicBezTo>
                  <a:cubicBezTo>
                    <a:pt x="2369" y="2532"/>
                    <a:pt x="2401" y="2353"/>
                    <a:pt x="2424" y="2175"/>
                  </a:cubicBezTo>
                  <a:cubicBezTo>
                    <a:pt x="2432" y="2103"/>
                    <a:pt x="2499" y="2068"/>
                    <a:pt x="2565" y="2068"/>
                  </a:cubicBezTo>
                  <a:close/>
                  <a:moveTo>
                    <a:pt x="14280" y="1"/>
                  </a:moveTo>
                  <a:cubicBezTo>
                    <a:pt x="14234" y="1"/>
                    <a:pt x="14187" y="3"/>
                    <a:pt x="14139" y="6"/>
                  </a:cubicBezTo>
                  <a:lnTo>
                    <a:pt x="1531" y="954"/>
                  </a:lnTo>
                  <a:cubicBezTo>
                    <a:pt x="1464" y="959"/>
                    <a:pt x="1396" y="968"/>
                    <a:pt x="1329" y="980"/>
                  </a:cubicBezTo>
                  <a:cubicBezTo>
                    <a:pt x="993" y="1042"/>
                    <a:pt x="685" y="1194"/>
                    <a:pt x="443" y="1418"/>
                  </a:cubicBezTo>
                  <a:cubicBezTo>
                    <a:pt x="155" y="1688"/>
                    <a:pt x="1" y="2026"/>
                    <a:pt x="10" y="2373"/>
                  </a:cubicBezTo>
                  <a:cubicBezTo>
                    <a:pt x="19" y="2718"/>
                    <a:pt x="190" y="3032"/>
                    <a:pt x="491" y="3258"/>
                  </a:cubicBezTo>
                  <a:cubicBezTo>
                    <a:pt x="758" y="3456"/>
                    <a:pt x="1097" y="3562"/>
                    <a:pt x="1460" y="3562"/>
                  </a:cubicBezTo>
                  <a:cubicBezTo>
                    <a:pt x="1506" y="3562"/>
                    <a:pt x="1554" y="3560"/>
                    <a:pt x="1601" y="3557"/>
                  </a:cubicBezTo>
                  <a:lnTo>
                    <a:pt x="14208" y="2609"/>
                  </a:lnTo>
                  <a:cubicBezTo>
                    <a:pt x="14622" y="2578"/>
                    <a:pt x="15009" y="2412"/>
                    <a:pt x="15297" y="2145"/>
                  </a:cubicBezTo>
                  <a:cubicBezTo>
                    <a:pt x="15587" y="1876"/>
                    <a:pt x="15740" y="1537"/>
                    <a:pt x="15731" y="1191"/>
                  </a:cubicBezTo>
                  <a:cubicBezTo>
                    <a:pt x="15713" y="513"/>
                    <a:pt x="15075" y="1"/>
                    <a:pt x="1428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2" name="Google Shape;2092;p45"/>
            <p:cNvSpPr/>
            <p:nvPr/>
          </p:nvSpPr>
          <p:spPr>
            <a:xfrm>
              <a:off x="3317015" y="474333"/>
              <a:ext cx="141838" cy="46081"/>
            </a:xfrm>
            <a:custGeom>
              <a:rect b="b" l="l" r="r" t="t"/>
              <a:pathLst>
                <a:path extrusionOk="0" h="1474" w="4537">
                  <a:moveTo>
                    <a:pt x="421" y="1"/>
                  </a:moveTo>
                  <a:cubicBezTo>
                    <a:pt x="61" y="475"/>
                    <a:pt x="1" y="990"/>
                    <a:pt x="346" y="1474"/>
                  </a:cubicBezTo>
                  <a:cubicBezTo>
                    <a:pt x="1702" y="1251"/>
                    <a:pt x="3083" y="1098"/>
                    <a:pt x="4384" y="924"/>
                  </a:cubicBezTo>
                  <a:cubicBezTo>
                    <a:pt x="4442" y="800"/>
                    <a:pt x="4516" y="683"/>
                    <a:pt x="4526" y="543"/>
                  </a:cubicBezTo>
                  <a:cubicBezTo>
                    <a:pt x="4536" y="413"/>
                    <a:pt x="4495" y="299"/>
                    <a:pt x="4453" y="185"/>
                  </a:cubicBezTo>
                  <a:cubicBezTo>
                    <a:pt x="3115" y="80"/>
                    <a:pt x="1765" y="52"/>
                    <a:pt x="42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3" name="Google Shape;2093;p45"/>
            <p:cNvSpPr/>
            <p:nvPr/>
          </p:nvSpPr>
          <p:spPr>
            <a:xfrm>
              <a:off x="2644518" y="505938"/>
              <a:ext cx="491603" cy="79282"/>
            </a:xfrm>
            <a:custGeom>
              <a:rect b="b" l="l" r="r" t="t"/>
              <a:pathLst>
                <a:path extrusionOk="0" h="2536" w="15725">
                  <a:moveTo>
                    <a:pt x="11024" y="846"/>
                  </a:moveTo>
                  <a:cubicBezTo>
                    <a:pt x="11084" y="846"/>
                    <a:pt x="11140" y="873"/>
                    <a:pt x="11143" y="931"/>
                  </a:cubicBezTo>
                  <a:cubicBezTo>
                    <a:pt x="11144" y="1001"/>
                    <a:pt x="11145" y="1073"/>
                    <a:pt x="11133" y="1146"/>
                  </a:cubicBezTo>
                  <a:cubicBezTo>
                    <a:pt x="11124" y="1209"/>
                    <a:pt x="11057" y="1244"/>
                    <a:pt x="10995" y="1244"/>
                  </a:cubicBezTo>
                  <a:cubicBezTo>
                    <a:pt x="10942" y="1244"/>
                    <a:pt x="10893" y="1219"/>
                    <a:pt x="10884" y="1165"/>
                  </a:cubicBezTo>
                  <a:cubicBezTo>
                    <a:pt x="10874" y="1093"/>
                    <a:pt x="10874" y="1021"/>
                    <a:pt x="10878" y="949"/>
                  </a:cubicBezTo>
                  <a:cubicBezTo>
                    <a:pt x="10881" y="882"/>
                    <a:pt x="10955" y="846"/>
                    <a:pt x="11024" y="846"/>
                  </a:cubicBezTo>
                  <a:close/>
                  <a:moveTo>
                    <a:pt x="1139" y="1"/>
                  </a:moveTo>
                  <a:lnTo>
                    <a:pt x="1139" y="1"/>
                  </a:lnTo>
                  <a:cubicBezTo>
                    <a:pt x="877" y="79"/>
                    <a:pt x="638" y="210"/>
                    <a:pt x="443" y="391"/>
                  </a:cubicBezTo>
                  <a:cubicBezTo>
                    <a:pt x="154" y="661"/>
                    <a:pt x="1" y="999"/>
                    <a:pt x="9" y="1345"/>
                  </a:cubicBezTo>
                  <a:cubicBezTo>
                    <a:pt x="18" y="1691"/>
                    <a:pt x="189" y="2005"/>
                    <a:pt x="491" y="2230"/>
                  </a:cubicBezTo>
                  <a:cubicBezTo>
                    <a:pt x="758" y="2430"/>
                    <a:pt x="1096" y="2535"/>
                    <a:pt x="1458" y="2535"/>
                  </a:cubicBezTo>
                  <a:cubicBezTo>
                    <a:pt x="1505" y="2535"/>
                    <a:pt x="1552" y="2533"/>
                    <a:pt x="1600" y="2530"/>
                  </a:cubicBezTo>
                  <a:lnTo>
                    <a:pt x="14208" y="1582"/>
                  </a:lnTo>
                  <a:cubicBezTo>
                    <a:pt x="14621" y="1551"/>
                    <a:pt x="15008" y="1385"/>
                    <a:pt x="15297" y="1118"/>
                  </a:cubicBezTo>
                  <a:cubicBezTo>
                    <a:pt x="15548" y="883"/>
                    <a:pt x="15697" y="597"/>
                    <a:pt x="15725" y="298"/>
                  </a:cubicBezTo>
                  <a:lnTo>
                    <a:pt x="15725" y="298"/>
                  </a:lnTo>
                  <a:cubicBezTo>
                    <a:pt x="14607" y="422"/>
                    <a:pt x="13486" y="526"/>
                    <a:pt x="12366" y="650"/>
                  </a:cubicBezTo>
                  <a:cubicBezTo>
                    <a:pt x="11377" y="760"/>
                    <a:pt x="10388" y="886"/>
                    <a:pt x="9399" y="1009"/>
                  </a:cubicBezTo>
                  <a:cubicBezTo>
                    <a:pt x="9394" y="1113"/>
                    <a:pt x="9394" y="1215"/>
                    <a:pt x="9375" y="1318"/>
                  </a:cubicBezTo>
                  <a:cubicBezTo>
                    <a:pt x="9363" y="1382"/>
                    <a:pt x="9293" y="1418"/>
                    <a:pt x="9230" y="1418"/>
                  </a:cubicBezTo>
                  <a:cubicBezTo>
                    <a:pt x="9176" y="1418"/>
                    <a:pt x="9126" y="1393"/>
                    <a:pt x="9120" y="1336"/>
                  </a:cubicBezTo>
                  <a:cubicBezTo>
                    <a:pt x="9108" y="1240"/>
                    <a:pt x="9112" y="1142"/>
                    <a:pt x="9116" y="1045"/>
                  </a:cubicBezTo>
                  <a:lnTo>
                    <a:pt x="9116" y="1045"/>
                  </a:lnTo>
                  <a:cubicBezTo>
                    <a:pt x="8630" y="1104"/>
                    <a:pt x="8144" y="1163"/>
                    <a:pt x="7657" y="1219"/>
                  </a:cubicBezTo>
                  <a:cubicBezTo>
                    <a:pt x="7643" y="1291"/>
                    <a:pt x="7623" y="1360"/>
                    <a:pt x="7589" y="1428"/>
                  </a:cubicBezTo>
                  <a:cubicBezTo>
                    <a:pt x="7564" y="1479"/>
                    <a:pt x="7501" y="1506"/>
                    <a:pt x="7442" y="1506"/>
                  </a:cubicBezTo>
                  <a:cubicBezTo>
                    <a:pt x="7383" y="1506"/>
                    <a:pt x="7328" y="1478"/>
                    <a:pt x="7323" y="1418"/>
                  </a:cubicBezTo>
                  <a:cubicBezTo>
                    <a:pt x="7320" y="1362"/>
                    <a:pt x="7326" y="1307"/>
                    <a:pt x="7332" y="1253"/>
                  </a:cubicBezTo>
                  <a:lnTo>
                    <a:pt x="7332" y="1253"/>
                  </a:lnTo>
                  <a:cubicBezTo>
                    <a:pt x="6991" y="1291"/>
                    <a:pt x="6651" y="1329"/>
                    <a:pt x="6310" y="1362"/>
                  </a:cubicBezTo>
                  <a:cubicBezTo>
                    <a:pt x="6028" y="1390"/>
                    <a:pt x="5744" y="1412"/>
                    <a:pt x="5462" y="1435"/>
                  </a:cubicBezTo>
                  <a:cubicBezTo>
                    <a:pt x="5453" y="1462"/>
                    <a:pt x="5450" y="1488"/>
                    <a:pt x="5442" y="1515"/>
                  </a:cubicBezTo>
                  <a:cubicBezTo>
                    <a:pt x="5426" y="1567"/>
                    <a:pt x="5383" y="1588"/>
                    <a:pt x="5338" y="1588"/>
                  </a:cubicBezTo>
                  <a:cubicBezTo>
                    <a:pt x="5272" y="1588"/>
                    <a:pt x="5201" y="1542"/>
                    <a:pt x="5201" y="1478"/>
                  </a:cubicBezTo>
                  <a:cubicBezTo>
                    <a:pt x="5201" y="1469"/>
                    <a:pt x="5204" y="1461"/>
                    <a:pt x="5204" y="1452"/>
                  </a:cubicBezTo>
                  <a:lnTo>
                    <a:pt x="5204" y="1452"/>
                  </a:lnTo>
                  <a:cubicBezTo>
                    <a:pt x="4822" y="1478"/>
                    <a:pt x="4441" y="1495"/>
                    <a:pt x="4059" y="1501"/>
                  </a:cubicBezTo>
                  <a:cubicBezTo>
                    <a:pt x="4048" y="1563"/>
                    <a:pt x="4032" y="1625"/>
                    <a:pt x="4012" y="1687"/>
                  </a:cubicBezTo>
                  <a:cubicBezTo>
                    <a:pt x="3996" y="1740"/>
                    <a:pt x="3940" y="1765"/>
                    <a:pt x="3884" y="1765"/>
                  </a:cubicBezTo>
                  <a:cubicBezTo>
                    <a:pt x="3821" y="1765"/>
                    <a:pt x="3758" y="1734"/>
                    <a:pt x="3751" y="1677"/>
                  </a:cubicBezTo>
                  <a:cubicBezTo>
                    <a:pt x="3744" y="1619"/>
                    <a:pt x="3741" y="1560"/>
                    <a:pt x="3741" y="1501"/>
                  </a:cubicBezTo>
                  <a:cubicBezTo>
                    <a:pt x="3665" y="1501"/>
                    <a:pt x="3589" y="1503"/>
                    <a:pt x="3513" y="1503"/>
                  </a:cubicBezTo>
                  <a:cubicBezTo>
                    <a:pt x="3500" y="1503"/>
                    <a:pt x="3488" y="1503"/>
                    <a:pt x="3475" y="1503"/>
                  </a:cubicBezTo>
                  <a:cubicBezTo>
                    <a:pt x="3447" y="1503"/>
                    <a:pt x="3419" y="1502"/>
                    <a:pt x="3390" y="1502"/>
                  </a:cubicBezTo>
                  <a:cubicBezTo>
                    <a:pt x="3168" y="1502"/>
                    <a:pt x="2916" y="1515"/>
                    <a:pt x="2664" y="1519"/>
                  </a:cubicBezTo>
                  <a:cubicBezTo>
                    <a:pt x="2657" y="1568"/>
                    <a:pt x="2648" y="1618"/>
                    <a:pt x="2636" y="1665"/>
                  </a:cubicBezTo>
                  <a:cubicBezTo>
                    <a:pt x="2620" y="1727"/>
                    <a:pt x="2543" y="1767"/>
                    <a:pt x="2477" y="1767"/>
                  </a:cubicBezTo>
                  <a:cubicBezTo>
                    <a:pt x="2424" y="1767"/>
                    <a:pt x="2379" y="1742"/>
                    <a:pt x="2377" y="1683"/>
                  </a:cubicBezTo>
                  <a:cubicBezTo>
                    <a:pt x="2376" y="1628"/>
                    <a:pt x="2378" y="1572"/>
                    <a:pt x="2382" y="1514"/>
                  </a:cubicBezTo>
                  <a:cubicBezTo>
                    <a:pt x="2055" y="1504"/>
                    <a:pt x="1741" y="1462"/>
                    <a:pt x="1498" y="1332"/>
                  </a:cubicBezTo>
                  <a:cubicBezTo>
                    <a:pt x="908" y="1015"/>
                    <a:pt x="825" y="443"/>
                    <a:pt x="113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4" name="Google Shape;2094;p45"/>
            <p:cNvSpPr/>
            <p:nvPr/>
          </p:nvSpPr>
          <p:spPr>
            <a:xfrm>
              <a:off x="3317015" y="474364"/>
              <a:ext cx="140275" cy="46050"/>
            </a:xfrm>
            <a:custGeom>
              <a:rect b="b" l="l" r="r" t="t"/>
              <a:pathLst>
                <a:path extrusionOk="0" h="1473" w="4487">
                  <a:moveTo>
                    <a:pt x="421" y="1"/>
                  </a:moveTo>
                  <a:cubicBezTo>
                    <a:pt x="61" y="474"/>
                    <a:pt x="1" y="989"/>
                    <a:pt x="346" y="1473"/>
                  </a:cubicBezTo>
                  <a:cubicBezTo>
                    <a:pt x="1702" y="1250"/>
                    <a:pt x="3083" y="1097"/>
                    <a:pt x="4384" y="923"/>
                  </a:cubicBezTo>
                  <a:cubicBezTo>
                    <a:pt x="4419" y="850"/>
                    <a:pt x="4457" y="777"/>
                    <a:pt x="4486" y="703"/>
                  </a:cubicBezTo>
                  <a:lnTo>
                    <a:pt x="4486" y="703"/>
                  </a:lnTo>
                  <a:cubicBezTo>
                    <a:pt x="4075" y="759"/>
                    <a:pt x="3664" y="811"/>
                    <a:pt x="3253" y="869"/>
                  </a:cubicBezTo>
                  <a:cubicBezTo>
                    <a:pt x="2764" y="937"/>
                    <a:pt x="2247" y="1032"/>
                    <a:pt x="1751" y="1032"/>
                  </a:cubicBezTo>
                  <a:cubicBezTo>
                    <a:pt x="1680" y="1032"/>
                    <a:pt x="1608" y="1030"/>
                    <a:pt x="1538" y="1026"/>
                  </a:cubicBezTo>
                  <a:cubicBezTo>
                    <a:pt x="1188" y="1005"/>
                    <a:pt x="744" y="928"/>
                    <a:pt x="710" y="573"/>
                  </a:cubicBezTo>
                  <a:cubicBezTo>
                    <a:pt x="692" y="370"/>
                    <a:pt x="739" y="167"/>
                    <a:pt x="884" y="16"/>
                  </a:cubicBezTo>
                  <a:cubicBezTo>
                    <a:pt x="729" y="11"/>
                    <a:pt x="575" y="6"/>
                    <a:pt x="42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5" name="Google Shape;2095;p45"/>
            <p:cNvSpPr/>
            <p:nvPr/>
          </p:nvSpPr>
          <p:spPr>
            <a:xfrm>
              <a:off x="2731393" y="569024"/>
              <a:ext cx="330038" cy="25479"/>
            </a:xfrm>
            <a:custGeom>
              <a:rect b="b" l="l" r="r" t="t"/>
              <a:pathLst>
                <a:path extrusionOk="0" h="815" w="10557">
                  <a:moveTo>
                    <a:pt x="10556" y="0"/>
                  </a:moveTo>
                  <a:lnTo>
                    <a:pt x="1" y="793"/>
                  </a:lnTo>
                  <a:cubicBezTo>
                    <a:pt x="292" y="808"/>
                    <a:pt x="585" y="815"/>
                    <a:pt x="878" y="815"/>
                  </a:cubicBezTo>
                  <a:cubicBezTo>
                    <a:pt x="2106" y="815"/>
                    <a:pt x="3350" y="698"/>
                    <a:pt x="4575" y="614"/>
                  </a:cubicBezTo>
                  <a:cubicBezTo>
                    <a:pt x="6574" y="476"/>
                    <a:pt x="8566" y="250"/>
                    <a:pt x="10556" y="0"/>
                  </a:cubicBezTo>
                  <a:close/>
                </a:path>
              </a:pathLst>
            </a:custGeom>
            <a:solidFill>
              <a:srgbClr val="F4EA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6" name="Google Shape;2096;p45"/>
            <p:cNvSpPr/>
            <p:nvPr/>
          </p:nvSpPr>
          <p:spPr>
            <a:xfrm>
              <a:off x="2531726" y="469612"/>
              <a:ext cx="694027" cy="176446"/>
            </a:xfrm>
            <a:custGeom>
              <a:rect b="b" l="l" r="r" t="t"/>
              <a:pathLst>
                <a:path extrusionOk="0" h="5644" w="22200">
                  <a:moveTo>
                    <a:pt x="1858" y="1"/>
                  </a:moveTo>
                  <a:cubicBezTo>
                    <a:pt x="1" y="1912"/>
                    <a:pt x="13" y="4006"/>
                    <a:pt x="2190" y="5603"/>
                  </a:cubicBezTo>
                  <a:cubicBezTo>
                    <a:pt x="2207" y="5615"/>
                    <a:pt x="2218" y="5629"/>
                    <a:pt x="2228" y="5644"/>
                  </a:cubicBezTo>
                  <a:cubicBezTo>
                    <a:pt x="5410" y="5495"/>
                    <a:pt x="8570" y="5546"/>
                    <a:pt x="11758" y="5289"/>
                  </a:cubicBezTo>
                  <a:cubicBezTo>
                    <a:pt x="14866" y="5038"/>
                    <a:pt x="17924" y="4536"/>
                    <a:pt x="21014" y="4139"/>
                  </a:cubicBezTo>
                  <a:cubicBezTo>
                    <a:pt x="21221" y="3894"/>
                    <a:pt x="21482" y="3671"/>
                    <a:pt x="21685" y="3423"/>
                  </a:cubicBezTo>
                  <a:cubicBezTo>
                    <a:pt x="21878" y="3189"/>
                    <a:pt x="22044" y="2942"/>
                    <a:pt x="22199" y="2691"/>
                  </a:cubicBezTo>
                  <a:lnTo>
                    <a:pt x="22199" y="2691"/>
                  </a:lnTo>
                  <a:cubicBezTo>
                    <a:pt x="20914" y="2864"/>
                    <a:pt x="19630" y="3032"/>
                    <a:pt x="18345" y="3198"/>
                  </a:cubicBezTo>
                  <a:cubicBezTo>
                    <a:pt x="15449" y="3574"/>
                    <a:pt x="12563" y="3870"/>
                    <a:pt x="9657" y="4084"/>
                  </a:cubicBezTo>
                  <a:cubicBezTo>
                    <a:pt x="8850" y="4144"/>
                    <a:pt x="8016" y="4199"/>
                    <a:pt x="7188" y="4199"/>
                  </a:cubicBezTo>
                  <a:cubicBezTo>
                    <a:pt x="6514" y="4199"/>
                    <a:pt x="5845" y="4163"/>
                    <a:pt x="5199" y="4061"/>
                  </a:cubicBezTo>
                  <a:cubicBezTo>
                    <a:pt x="5145" y="4065"/>
                    <a:pt x="5092" y="4067"/>
                    <a:pt x="5040" y="4067"/>
                  </a:cubicBezTo>
                  <a:cubicBezTo>
                    <a:pt x="4626" y="4067"/>
                    <a:pt x="4236" y="3958"/>
                    <a:pt x="3915" y="3755"/>
                  </a:cubicBezTo>
                  <a:cubicBezTo>
                    <a:pt x="3837" y="3729"/>
                    <a:pt x="3757" y="3703"/>
                    <a:pt x="3678" y="3675"/>
                  </a:cubicBezTo>
                  <a:cubicBezTo>
                    <a:pt x="2844" y="3361"/>
                    <a:pt x="2078" y="2792"/>
                    <a:pt x="1844" y="2022"/>
                  </a:cubicBezTo>
                  <a:cubicBezTo>
                    <a:pt x="1642" y="1360"/>
                    <a:pt x="1720" y="679"/>
                    <a:pt x="1858" y="1"/>
                  </a:cubicBezTo>
                  <a:close/>
                </a:path>
              </a:pathLst>
            </a:custGeom>
            <a:solidFill>
              <a:srgbClr val="000000">
                <a:alpha val="161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7" name="Google Shape;2097;p45"/>
            <p:cNvSpPr/>
            <p:nvPr/>
          </p:nvSpPr>
          <p:spPr>
            <a:xfrm>
              <a:off x="2507873" y="414342"/>
              <a:ext cx="969450" cy="245755"/>
            </a:xfrm>
            <a:custGeom>
              <a:rect b="b" l="l" r="r" t="t"/>
              <a:pathLst>
                <a:path extrusionOk="0" h="7861" w="31010">
                  <a:moveTo>
                    <a:pt x="26305" y="1922"/>
                  </a:moveTo>
                  <a:cubicBezTo>
                    <a:pt x="27649" y="1972"/>
                    <a:pt x="29000" y="2002"/>
                    <a:pt x="30338" y="2107"/>
                  </a:cubicBezTo>
                  <a:cubicBezTo>
                    <a:pt x="30378" y="2220"/>
                    <a:pt x="30419" y="2332"/>
                    <a:pt x="30411" y="2463"/>
                  </a:cubicBezTo>
                  <a:cubicBezTo>
                    <a:pt x="30401" y="2602"/>
                    <a:pt x="30326" y="2721"/>
                    <a:pt x="30268" y="2845"/>
                  </a:cubicBezTo>
                  <a:cubicBezTo>
                    <a:pt x="28967" y="3018"/>
                    <a:pt x="27586" y="3171"/>
                    <a:pt x="26231" y="3394"/>
                  </a:cubicBezTo>
                  <a:cubicBezTo>
                    <a:pt x="25885" y="2910"/>
                    <a:pt x="25945" y="2395"/>
                    <a:pt x="26305" y="1922"/>
                  </a:cubicBezTo>
                  <a:close/>
                  <a:moveTo>
                    <a:pt x="22296" y="451"/>
                  </a:moveTo>
                  <a:cubicBezTo>
                    <a:pt x="22548" y="576"/>
                    <a:pt x="22810" y="687"/>
                    <a:pt x="23030" y="856"/>
                  </a:cubicBezTo>
                  <a:cubicBezTo>
                    <a:pt x="23176" y="968"/>
                    <a:pt x="23310" y="1094"/>
                    <a:pt x="23425" y="1229"/>
                  </a:cubicBezTo>
                  <a:cubicBezTo>
                    <a:pt x="23535" y="1358"/>
                    <a:pt x="23605" y="1513"/>
                    <a:pt x="23732" y="1630"/>
                  </a:cubicBezTo>
                  <a:cubicBezTo>
                    <a:pt x="23712" y="1698"/>
                    <a:pt x="23758" y="1779"/>
                    <a:pt x="23854" y="1786"/>
                  </a:cubicBezTo>
                  <a:cubicBezTo>
                    <a:pt x="24545" y="1844"/>
                    <a:pt x="25239" y="1880"/>
                    <a:pt x="25937" y="1908"/>
                  </a:cubicBezTo>
                  <a:cubicBezTo>
                    <a:pt x="25612" y="2389"/>
                    <a:pt x="25623" y="2986"/>
                    <a:pt x="25941" y="3444"/>
                  </a:cubicBezTo>
                  <a:cubicBezTo>
                    <a:pt x="25004" y="3603"/>
                    <a:pt x="24083" y="3799"/>
                    <a:pt x="23212" y="4061"/>
                  </a:cubicBezTo>
                  <a:cubicBezTo>
                    <a:pt x="23126" y="4087"/>
                    <a:pt x="23080" y="4174"/>
                    <a:pt x="23102" y="4235"/>
                  </a:cubicBezTo>
                  <a:cubicBezTo>
                    <a:pt x="22911" y="4565"/>
                    <a:pt x="22698" y="4888"/>
                    <a:pt x="22448" y="5193"/>
                  </a:cubicBezTo>
                  <a:cubicBezTo>
                    <a:pt x="22245" y="5440"/>
                    <a:pt x="21984" y="5663"/>
                    <a:pt x="21777" y="5908"/>
                  </a:cubicBezTo>
                  <a:cubicBezTo>
                    <a:pt x="18687" y="6305"/>
                    <a:pt x="15629" y="6806"/>
                    <a:pt x="12521" y="7058"/>
                  </a:cubicBezTo>
                  <a:cubicBezTo>
                    <a:pt x="9333" y="7314"/>
                    <a:pt x="6173" y="7263"/>
                    <a:pt x="2991" y="7413"/>
                  </a:cubicBezTo>
                  <a:cubicBezTo>
                    <a:pt x="2979" y="7398"/>
                    <a:pt x="2970" y="7385"/>
                    <a:pt x="2953" y="7372"/>
                  </a:cubicBezTo>
                  <a:cubicBezTo>
                    <a:pt x="713" y="5729"/>
                    <a:pt x="764" y="3556"/>
                    <a:pt x="2791" y="1599"/>
                  </a:cubicBezTo>
                  <a:lnTo>
                    <a:pt x="2791" y="1599"/>
                  </a:lnTo>
                  <a:cubicBezTo>
                    <a:pt x="2793" y="1599"/>
                    <a:pt x="2794" y="1600"/>
                    <a:pt x="2796" y="1600"/>
                  </a:cubicBezTo>
                  <a:cubicBezTo>
                    <a:pt x="2797" y="1600"/>
                    <a:pt x="2798" y="1600"/>
                    <a:pt x="2799" y="1599"/>
                  </a:cubicBezTo>
                  <a:cubicBezTo>
                    <a:pt x="6118" y="1322"/>
                    <a:pt x="9416" y="859"/>
                    <a:pt x="12742" y="662"/>
                  </a:cubicBezTo>
                  <a:cubicBezTo>
                    <a:pt x="15935" y="473"/>
                    <a:pt x="19110" y="457"/>
                    <a:pt x="22296" y="451"/>
                  </a:cubicBezTo>
                  <a:close/>
                  <a:moveTo>
                    <a:pt x="19441" y="1"/>
                  </a:moveTo>
                  <a:cubicBezTo>
                    <a:pt x="17090" y="1"/>
                    <a:pt x="14727" y="99"/>
                    <a:pt x="12377" y="247"/>
                  </a:cubicBezTo>
                  <a:cubicBezTo>
                    <a:pt x="9187" y="447"/>
                    <a:pt x="5908" y="667"/>
                    <a:pt x="2758" y="1291"/>
                  </a:cubicBezTo>
                  <a:cubicBezTo>
                    <a:pt x="2744" y="1289"/>
                    <a:pt x="2729" y="1288"/>
                    <a:pt x="2715" y="1288"/>
                  </a:cubicBezTo>
                  <a:cubicBezTo>
                    <a:pt x="2674" y="1288"/>
                    <a:pt x="2632" y="1296"/>
                    <a:pt x="2596" y="1317"/>
                  </a:cubicBezTo>
                  <a:cubicBezTo>
                    <a:pt x="1" y="2846"/>
                    <a:pt x="125" y="6449"/>
                    <a:pt x="2669" y="7671"/>
                  </a:cubicBezTo>
                  <a:cubicBezTo>
                    <a:pt x="2692" y="7715"/>
                    <a:pt x="2742" y="7751"/>
                    <a:pt x="2824" y="7758"/>
                  </a:cubicBezTo>
                  <a:cubicBezTo>
                    <a:pt x="3742" y="7830"/>
                    <a:pt x="4674" y="7860"/>
                    <a:pt x="5612" y="7860"/>
                  </a:cubicBezTo>
                  <a:cubicBezTo>
                    <a:pt x="7799" y="7860"/>
                    <a:pt x="10023" y="7698"/>
                    <a:pt x="12182" y="7534"/>
                  </a:cubicBezTo>
                  <a:cubicBezTo>
                    <a:pt x="15392" y="7291"/>
                    <a:pt x="18705" y="6984"/>
                    <a:pt x="21865" y="6302"/>
                  </a:cubicBezTo>
                  <a:cubicBezTo>
                    <a:pt x="21951" y="6283"/>
                    <a:pt x="22004" y="6241"/>
                    <a:pt x="22035" y="6191"/>
                  </a:cubicBezTo>
                  <a:cubicBezTo>
                    <a:pt x="22374" y="6003"/>
                    <a:pt x="22647" y="5699"/>
                    <a:pt x="22872" y="5428"/>
                  </a:cubicBezTo>
                  <a:cubicBezTo>
                    <a:pt x="23165" y="5074"/>
                    <a:pt x="23385" y="4691"/>
                    <a:pt x="23530" y="4284"/>
                  </a:cubicBezTo>
                  <a:cubicBezTo>
                    <a:pt x="25768" y="4179"/>
                    <a:pt x="28169" y="3634"/>
                    <a:pt x="30361" y="3214"/>
                  </a:cubicBezTo>
                  <a:cubicBezTo>
                    <a:pt x="30424" y="3202"/>
                    <a:pt x="30465" y="3175"/>
                    <a:pt x="30496" y="3143"/>
                  </a:cubicBezTo>
                  <a:cubicBezTo>
                    <a:pt x="30947" y="2968"/>
                    <a:pt x="31010" y="2304"/>
                    <a:pt x="30742" y="1957"/>
                  </a:cubicBezTo>
                  <a:cubicBezTo>
                    <a:pt x="30757" y="1862"/>
                    <a:pt x="30700" y="1758"/>
                    <a:pt x="30558" y="1739"/>
                  </a:cubicBezTo>
                  <a:cubicBezTo>
                    <a:pt x="29147" y="1557"/>
                    <a:pt x="27620" y="1402"/>
                    <a:pt x="26114" y="1402"/>
                  </a:cubicBezTo>
                  <a:cubicBezTo>
                    <a:pt x="25419" y="1402"/>
                    <a:pt x="24729" y="1435"/>
                    <a:pt x="24058" y="1513"/>
                  </a:cubicBezTo>
                  <a:cubicBezTo>
                    <a:pt x="24055" y="1139"/>
                    <a:pt x="23672" y="757"/>
                    <a:pt x="23374" y="532"/>
                  </a:cubicBezTo>
                  <a:cubicBezTo>
                    <a:pt x="23136" y="354"/>
                    <a:pt x="22855" y="197"/>
                    <a:pt x="22543" y="126"/>
                  </a:cubicBezTo>
                  <a:cubicBezTo>
                    <a:pt x="22510" y="87"/>
                    <a:pt x="22457" y="58"/>
                    <a:pt x="22380" y="56"/>
                  </a:cubicBezTo>
                  <a:cubicBezTo>
                    <a:pt x="21404" y="18"/>
                    <a:pt x="20424" y="1"/>
                    <a:pt x="194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8" name="Google Shape;2098;p45"/>
            <p:cNvSpPr/>
            <p:nvPr/>
          </p:nvSpPr>
          <p:spPr>
            <a:xfrm>
              <a:off x="2630763" y="462359"/>
              <a:ext cx="519708" cy="134460"/>
            </a:xfrm>
            <a:custGeom>
              <a:rect b="b" l="l" r="r" t="t"/>
              <a:pathLst>
                <a:path extrusionOk="0" h="4301" w="16624">
                  <a:moveTo>
                    <a:pt x="14721" y="369"/>
                  </a:moveTo>
                  <a:cubicBezTo>
                    <a:pt x="15516" y="369"/>
                    <a:pt x="16153" y="881"/>
                    <a:pt x="16172" y="1559"/>
                  </a:cubicBezTo>
                  <a:cubicBezTo>
                    <a:pt x="16181" y="1905"/>
                    <a:pt x="16027" y="2244"/>
                    <a:pt x="15738" y="2513"/>
                  </a:cubicBezTo>
                  <a:cubicBezTo>
                    <a:pt x="15450" y="2780"/>
                    <a:pt x="15063" y="2946"/>
                    <a:pt x="14649" y="2977"/>
                  </a:cubicBezTo>
                  <a:lnTo>
                    <a:pt x="2041" y="3925"/>
                  </a:lnTo>
                  <a:cubicBezTo>
                    <a:pt x="1993" y="3928"/>
                    <a:pt x="1946" y="3930"/>
                    <a:pt x="1899" y="3930"/>
                  </a:cubicBezTo>
                  <a:cubicBezTo>
                    <a:pt x="1538" y="3930"/>
                    <a:pt x="1199" y="3825"/>
                    <a:pt x="932" y="3626"/>
                  </a:cubicBezTo>
                  <a:cubicBezTo>
                    <a:pt x="630" y="3400"/>
                    <a:pt x="460" y="3086"/>
                    <a:pt x="451" y="2741"/>
                  </a:cubicBezTo>
                  <a:cubicBezTo>
                    <a:pt x="442" y="2394"/>
                    <a:pt x="596" y="2056"/>
                    <a:pt x="884" y="1786"/>
                  </a:cubicBezTo>
                  <a:cubicBezTo>
                    <a:pt x="1125" y="1562"/>
                    <a:pt x="1434" y="1410"/>
                    <a:pt x="1770" y="1348"/>
                  </a:cubicBezTo>
                  <a:cubicBezTo>
                    <a:pt x="1837" y="1336"/>
                    <a:pt x="1905" y="1327"/>
                    <a:pt x="1972" y="1322"/>
                  </a:cubicBezTo>
                  <a:lnTo>
                    <a:pt x="14580" y="374"/>
                  </a:lnTo>
                  <a:cubicBezTo>
                    <a:pt x="14628" y="371"/>
                    <a:pt x="14674" y="369"/>
                    <a:pt x="14721" y="369"/>
                  </a:cubicBezTo>
                  <a:close/>
                  <a:moveTo>
                    <a:pt x="14752" y="1"/>
                  </a:moveTo>
                  <a:cubicBezTo>
                    <a:pt x="14692" y="1"/>
                    <a:pt x="14632" y="3"/>
                    <a:pt x="14571" y="8"/>
                  </a:cubicBezTo>
                  <a:lnTo>
                    <a:pt x="1963" y="955"/>
                  </a:lnTo>
                  <a:cubicBezTo>
                    <a:pt x="1432" y="995"/>
                    <a:pt x="936" y="1206"/>
                    <a:pt x="567" y="1551"/>
                  </a:cubicBezTo>
                  <a:cubicBezTo>
                    <a:pt x="197" y="1895"/>
                    <a:pt x="0" y="2331"/>
                    <a:pt x="13" y="2774"/>
                  </a:cubicBezTo>
                  <a:cubicBezTo>
                    <a:pt x="24" y="3218"/>
                    <a:pt x="243" y="3622"/>
                    <a:pt x="629" y="3909"/>
                  </a:cubicBezTo>
                  <a:cubicBezTo>
                    <a:pt x="971" y="4163"/>
                    <a:pt x="1406" y="4300"/>
                    <a:pt x="1869" y="4300"/>
                  </a:cubicBezTo>
                  <a:cubicBezTo>
                    <a:pt x="1930" y="4300"/>
                    <a:pt x="1990" y="4298"/>
                    <a:pt x="2051" y="4293"/>
                  </a:cubicBezTo>
                  <a:lnTo>
                    <a:pt x="14659" y="3346"/>
                  </a:lnTo>
                  <a:cubicBezTo>
                    <a:pt x="14747" y="3340"/>
                    <a:pt x="14834" y="3327"/>
                    <a:pt x="14920" y="3311"/>
                  </a:cubicBezTo>
                  <a:cubicBezTo>
                    <a:pt x="15352" y="3231"/>
                    <a:pt x="15748" y="3035"/>
                    <a:pt x="16058" y="2749"/>
                  </a:cubicBezTo>
                  <a:cubicBezTo>
                    <a:pt x="16425" y="2405"/>
                    <a:pt x="16623" y="1970"/>
                    <a:pt x="16612" y="1526"/>
                  </a:cubicBezTo>
                  <a:cubicBezTo>
                    <a:pt x="16588" y="657"/>
                    <a:pt x="15771" y="1"/>
                    <a:pt x="147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9" name="Google Shape;2099;p45"/>
            <p:cNvSpPr/>
            <p:nvPr/>
          </p:nvSpPr>
          <p:spPr>
            <a:xfrm>
              <a:off x="2718639" y="538512"/>
              <a:ext cx="10535" cy="22728"/>
            </a:xfrm>
            <a:custGeom>
              <a:rect b="b" l="l" r="r" t="t"/>
              <a:pathLst>
                <a:path extrusionOk="0" h="727" w="337">
                  <a:moveTo>
                    <a:pt x="196" y="0"/>
                  </a:moveTo>
                  <a:cubicBezTo>
                    <a:pt x="131" y="0"/>
                    <a:pt x="64" y="35"/>
                    <a:pt x="55" y="107"/>
                  </a:cubicBezTo>
                  <a:cubicBezTo>
                    <a:pt x="32" y="285"/>
                    <a:pt x="0" y="464"/>
                    <a:pt x="6" y="643"/>
                  </a:cubicBezTo>
                  <a:cubicBezTo>
                    <a:pt x="8" y="701"/>
                    <a:pt x="53" y="726"/>
                    <a:pt x="106" y="726"/>
                  </a:cubicBezTo>
                  <a:cubicBezTo>
                    <a:pt x="172" y="726"/>
                    <a:pt x="249" y="687"/>
                    <a:pt x="265" y="624"/>
                  </a:cubicBezTo>
                  <a:cubicBezTo>
                    <a:pt x="307" y="458"/>
                    <a:pt x="313" y="286"/>
                    <a:pt x="328" y="118"/>
                  </a:cubicBezTo>
                  <a:cubicBezTo>
                    <a:pt x="336" y="41"/>
                    <a:pt x="267" y="0"/>
                    <a:pt x="1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0" name="Google Shape;2100;p45"/>
            <p:cNvSpPr/>
            <p:nvPr/>
          </p:nvSpPr>
          <p:spPr>
            <a:xfrm>
              <a:off x="2760967" y="533792"/>
              <a:ext cx="11880" cy="27355"/>
            </a:xfrm>
            <a:custGeom>
              <a:rect b="b" l="l" r="r" t="t"/>
              <a:pathLst>
                <a:path extrusionOk="0" h="875" w="380">
                  <a:moveTo>
                    <a:pt x="224" y="0"/>
                  </a:moveTo>
                  <a:cubicBezTo>
                    <a:pt x="153" y="0"/>
                    <a:pt x="81" y="39"/>
                    <a:pt x="66" y="123"/>
                  </a:cubicBezTo>
                  <a:cubicBezTo>
                    <a:pt x="24" y="344"/>
                    <a:pt x="0" y="566"/>
                    <a:pt x="26" y="787"/>
                  </a:cubicBezTo>
                  <a:cubicBezTo>
                    <a:pt x="33" y="844"/>
                    <a:pt x="96" y="875"/>
                    <a:pt x="159" y="875"/>
                  </a:cubicBezTo>
                  <a:cubicBezTo>
                    <a:pt x="215" y="875"/>
                    <a:pt x="272" y="850"/>
                    <a:pt x="288" y="797"/>
                  </a:cubicBezTo>
                  <a:cubicBezTo>
                    <a:pt x="356" y="578"/>
                    <a:pt x="378" y="359"/>
                    <a:pt x="379" y="135"/>
                  </a:cubicBezTo>
                  <a:cubicBezTo>
                    <a:pt x="380" y="47"/>
                    <a:pt x="303" y="0"/>
                    <a:pt x="2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1" name="Google Shape;2101;p45"/>
            <p:cNvSpPr/>
            <p:nvPr/>
          </p:nvSpPr>
          <p:spPr>
            <a:xfrm>
              <a:off x="2807077" y="535636"/>
              <a:ext cx="10911" cy="19945"/>
            </a:xfrm>
            <a:custGeom>
              <a:rect b="b" l="l" r="r" t="t"/>
              <a:pathLst>
                <a:path extrusionOk="0" h="638" w="349">
                  <a:moveTo>
                    <a:pt x="205" y="0"/>
                  </a:moveTo>
                  <a:cubicBezTo>
                    <a:pt x="137" y="0"/>
                    <a:pt x="66" y="36"/>
                    <a:pt x="54" y="110"/>
                  </a:cubicBezTo>
                  <a:cubicBezTo>
                    <a:pt x="32" y="249"/>
                    <a:pt x="3" y="388"/>
                    <a:pt x="1" y="528"/>
                  </a:cubicBezTo>
                  <a:cubicBezTo>
                    <a:pt x="1" y="592"/>
                    <a:pt x="72" y="638"/>
                    <a:pt x="138" y="638"/>
                  </a:cubicBezTo>
                  <a:cubicBezTo>
                    <a:pt x="184" y="638"/>
                    <a:pt x="226" y="617"/>
                    <a:pt x="242" y="565"/>
                  </a:cubicBezTo>
                  <a:cubicBezTo>
                    <a:pt x="288" y="419"/>
                    <a:pt x="310" y="272"/>
                    <a:pt x="335" y="122"/>
                  </a:cubicBezTo>
                  <a:cubicBezTo>
                    <a:pt x="348" y="42"/>
                    <a:pt x="279" y="0"/>
                    <a:pt x="2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2" name="Google Shape;2102;p45"/>
            <p:cNvSpPr/>
            <p:nvPr/>
          </p:nvSpPr>
          <p:spPr>
            <a:xfrm>
              <a:off x="2873071" y="530697"/>
              <a:ext cx="12661" cy="22384"/>
            </a:xfrm>
            <a:custGeom>
              <a:rect b="b" l="l" r="r" t="t"/>
              <a:pathLst>
                <a:path extrusionOk="0" h="716" w="405">
                  <a:moveTo>
                    <a:pt x="266" y="1"/>
                  </a:moveTo>
                  <a:cubicBezTo>
                    <a:pt x="198" y="1"/>
                    <a:pt x="123" y="38"/>
                    <a:pt x="104" y="112"/>
                  </a:cubicBezTo>
                  <a:cubicBezTo>
                    <a:pt x="58" y="284"/>
                    <a:pt x="1" y="453"/>
                    <a:pt x="15" y="628"/>
                  </a:cubicBezTo>
                  <a:cubicBezTo>
                    <a:pt x="19" y="688"/>
                    <a:pt x="73" y="715"/>
                    <a:pt x="132" y="715"/>
                  </a:cubicBezTo>
                  <a:cubicBezTo>
                    <a:pt x="191" y="715"/>
                    <a:pt x="255" y="688"/>
                    <a:pt x="280" y="638"/>
                  </a:cubicBezTo>
                  <a:cubicBezTo>
                    <a:pt x="360" y="474"/>
                    <a:pt x="369" y="296"/>
                    <a:pt x="394" y="125"/>
                  </a:cubicBezTo>
                  <a:cubicBezTo>
                    <a:pt x="405" y="42"/>
                    <a:pt x="339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3" name="Google Shape;2103;p45"/>
            <p:cNvSpPr/>
            <p:nvPr/>
          </p:nvSpPr>
          <p:spPr>
            <a:xfrm>
              <a:off x="2929216" y="532635"/>
              <a:ext cx="9285" cy="17632"/>
            </a:xfrm>
            <a:custGeom>
              <a:rect b="b" l="l" r="r" t="t"/>
              <a:pathLst>
                <a:path extrusionOk="0" h="564" w="297">
                  <a:moveTo>
                    <a:pt x="148" y="0"/>
                  </a:moveTo>
                  <a:cubicBezTo>
                    <a:pt x="80" y="0"/>
                    <a:pt x="13" y="36"/>
                    <a:pt x="11" y="109"/>
                  </a:cubicBezTo>
                  <a:cubicBezTo>
                    <a:pt x="9" y="233"/>
                    <a:pt x="0" y="359"/>
                    <a:pt x="15" y="482"/>
                  </a:cubicBezTo>
                  <a:cubicBezTo>
                    <a:pt x="21" y="538"/>
                    <a:pt x="71" y="564"/>
                    <a:pt x="124" y="564"/>
                  </a:cubicBezTo>
                  <a:cubicBezTo>
                    <a:pt x="188" y="564"/>
                    <a:pt x="258" y="528"/>
                    <a:pt x="270" y="464"/>
                  </a:cubicBezTo>
                  <a:cubicBezTo>
                    <a:pt x="291" y="350"/>
                    <a:pt x="289" y="235"/>
                    <a:pt x="293" y="121"/>
                  </a:cubicBezTo>
                  <a:cubicBezTo>
                    <a:pt x="296" y="42"/>
                    <a:pt x="221" y="0"/>
                    <a:pt x="1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4" name="Google Shape;2104;p45"/>
            <p:cNvSpPr/>
            <p:nvPr/>
          </p:nvSpPr>
          <p:spPr>
            <a:xfrm>
              <a:off x="2984424" y="532323"/>
              <a:ext cx="8503" cy="12474"/>
            </a:xfrm>
            <a:custGeom>
              <a:rect b="b" l="l" r="r" t="t"/>
              <a:pathLst>
                <a:path extrusionOk="0" h="399" w="272">
                  <a:moveTo>
                    <a:pt x="152" y="1"/>
                  </a:moveTo>
                  <a:cubicBezTo>
                    <a:pt x="83" y="1"/>
                    <a:pt x="8" y="37"/>
                    <a:pt x="5" y="104"/>
                  </a:cubicBezTo>
                  <a:cubicBezTo>
                    <a:pt x="1" y="176"/>
                    <a:pt x="1" y="249"/>
                    <a:pt x="11" y="319"/>
                  </a:cubicBezTo>
                  <a:cubicBezTo>
                    <a:pt x="20" y="373"/>
                    <a:pt x="69" y="398"/>
                    <a:pt x="122" y="398"/>
                  </a:cubicBezTo>
                  <a:cubicBezTo>
                    <a:pt x="184" y="398"/>
                    <a:pt x="251" y="364"/>
                    <a:pt x="260" y="301"/>
                  </a:cubicBezTo>
                  <a:cubicBezTo>
                    <a:pt x="272" y="228"/>
                    <a:pt x="271" y="157"/>
                    <a:pt x="269" y="84"/>
                  </a:cubicBezTo>
                  <a:cubicBezTo>
                    <a:pt x="267" y="27"/>
                    <a:pt x="211" y="1"/>
                    <a:pt x="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05" name="Google Shape;2105;p45"/>
          <p:cNvGrpSpPr/>
          <p:nvPr/>
        </p:nvGrpSpPr>
        <p:grpSpPr>
          <a:xfrm>
            <a:off x="1039271" y="4516859"/>
            <a:ext cx="189822" cy="167713"/>
            <a:chOff x="3659860" y="553674"/>
            <a:chExt cx="230842" cy="203957"/>
          </a:xfrm>
        </p:grpSpPr>
        <p:sp>
          <p:nvSpPr>
            <p:cNvPr id="2106" name="Google Shape;2106;p45"/>
            <p:cNvSpPr/>
            <p:nvPr/>
          </p:nvSpPr>
          <p:spPr>
            <a:xfrm>
              <a:off x="3659860" y="553674"/>
              <a:ext cx="230842" cy="203957"/>
            </a:xfrm>
            <a:custGeom>
              <a:rect b="b" l="l" r="r" t="t"/>
              <a:pathLst>
                <a:path extrusionOk="0" h="6524" w="7384">
                  <a:moveTo>
                    <a:pt x="3627" y="512"/>
                  </a:moveTo>
                  <a:cubicBezTo>
                    <a:pt x="4250" y="512"/>
                    <a:pt x="4882" y="721"/>
                    <a:pt x="5408" y="1148"/>
                  </a:cubicBezTo>
                  <a:cubicBezTo>
                    <a:pt x="6033" y="1655"/>
                    <a:pt x="6384" y="2372"/>
                    <a:pt x="6444" y="3106"/>
                  </a:cubicBezTo>
                  <a:cubicBezTo>
                    <a:pt x="4861" y="2491"/>
                    <a:pt x="3216" y="1903"/>
                    <a:pt x="1580" y="1436"/>
                  </a:cubicBezTo>
                  <a:cubicBezTo>
                    <a:pt x="2108" y="827"/>
                    <a:pt x="2861" y="512"/>
                    <a:pt x="3627" y="512"/>
                  </a:cubicBezTo>
                  <a:close/>
                  <a:moveTo>
                    <a:pt x="1383" y="1689"/>
                  </a:moveTo>
                  <a:cubicBezTo>
                    <a:pt x="3024" y="2361"/>
                    <a:pt x="4757" y="2934"/>
                    <a:pt x="6452" y="3445"/>
                  </a:cubicBezTo>
                  <a:cubicBezTo>
                    <a:pt x="6448" y="3540"/>
                    <a:pt x="6441" y="3637"/>
                    <a:pt x="6427" y="3731"/>
                  </a:cubicBezTo>
                  <a:cubicBezTo>
                    <a:pt x="6370" y="3858"/>
                    <a:pt x="6305" y="3979"/>
                    <a:pt x="6236" y="4096"/>
                  </a:cubicBezTo>
                  <a:cubicBezTo>
                    <a:pt x="4556" y="3451"/>
                    <a:pt x="2804" y="2839"/>
                    <a:pt x="1082" y="2293"/>
                  </a:cubicBezTo>
                  <a:cubicBezTo>
                    <a:pt x="1157" y="2081"/>
                    <a:pt x="1256" y="1878"/>
                    <a:pt x="1383" y="1689"/>
                  </a:cubicBezTo>
                  <a:close/>
                  <a:moveTo>
                    <a:pt x="1034" y="2583"/>
                  </a:moveTo>
                  <a:cubicBezTo>
                    <a:pt x="2614" y="3329"/>
                    <a:pt x="4390" y="3949"/>
                    <a:pt x="6074" y="4347"/>
                  </a:cubicBezTo>
                  <a:cubicBezTo>
                    <a:pt x="5590" y="5034"/>
                    <a:pt x="4890" y="5480"/>
                    <a:pt x="4009" y="5480"/>
                  </a:cubicBezTo>
                  <a:cubicBezTo>
                    <a:pt x="3779" y="5480"/>
                    <a:pt x="3536" y="5450"/>
                    <a:pt x="3281" y="5385"/>
                  </a:cubicBezTo>
                  <a:cubicBezTo>
                    <a:pt x="1956" y="5050"/>
                    <a:pt x="1151" y="3883"/>
                    <a:pt x="1034" y="2583"/>
                  </a:cubicBezTo>
                  <a:close/>
                  <a:moveTo>
                    <a:pt x="965" y="3633"/>
                  </a:moveTo>
                  <a:lnTo>
                    <a:pt x="965" y="3633"/>
                  </a:lnTo>
                  <a:cubicBezTo>
                    <a:pt x="1309" y="4630"/>
                    <a:pt x="2092" y="5435"/>
                    <a:pt x="3209" y="5703"/>
                  </a:cubicBezTo>
                  <a:cubicBezTo>
                    <a:pt x="3425" y="5754"/>
                    <a:pt x="3648" y="5779"/>
                    <a:pt x="3871" y="5779"/>
                  </a:cubicBezTo>
                  <a:cubicBezTo>
                    <a:pt x="4508" y="5779"/>
                    <a:pt x="5154" y="5579"/>
                    <a:pt x="5683" y="5224"/>
                  </a:cubicBezTo>
                  <a:lnTo>
                    <a:pt x="5683" y="5224"/>
                  </a:lnTo>
                  <a:cubicBezTo>
                    <a:pt x="5165" y="5745"/>
                    <a:pt x="4468" y="6013"/>
                    <a:pt x="3760" y="6013"/>
                  </a:cubicBezTo>
                  <a:cubicBezTo>
                    <a:pt x="3136" y="6013"/>
                    <a:pt x="2502" y="5804"/>
                    <a:pt x="1975" y="5377"/>
                  </a:cubicBezTo>
                  <a:cubicBezTo>
                    <a:pt x="1412" y="4919"/>
                    <a:pt x="1071" y="4292"/>
                    <a:pt x="965" y="3633"/>
                  </a:cubicBezTo>
                  <a:close/>
                  <a:moveTo>
                    <a:pt x="3624" y="1"/>
                  </a:moveTo>
                  <a:cubicBezTo>
                    <a:pt x="2682" y="1"/>
                    <a:pt x="1756" y="402"/>
                    <a:pt x="1125" y="1178"/>
                  </a:cubicBezTo>
                  <a:cubicBezTo>
                    <a:pt x="1" y="2563"/>
                    <a:pt x="237" y="4623"/>
                    <a:pt x="1652" y="5772"/>
                  </a:cubicBezTo>
                  <a:cubicBezTo>
                    <a:pt x="2274" y="6277"/>
                    <a:pt x="3021" y="6523"/>
                    <a:pt x="3758" y="6523"/>
                  </a:cubicBezTo>
                  <a:cubicBezTo>
                    <a:pt x="4700" y="6523"/>
                    <a:pt x="5626" y="6122"/>
                    <a:pt x="6256" y="5345"/>
                  </a:cubicBezTo>
                  <a:cubicBezTo>
                    <a:pt x="7383" y="3962"/>
                    <a:pt x="7146" y="1900"/>
                    <a:pt x="5730" y="752"/>
                  </a:cubicBezTo>
                  <a:cubicBezTo>
                    <a:pt x="5108" y="247"/>
                    <a:pt x="4361" y="1"/>
                    <a:pt x="36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7" name="Google Shape;2107;p45"/>
            <p:cNvSpPr/>
            <p:nvPr/>
          </p:nvSpPr>
          <p:spPr>
            <a:xfrm>
              <a:off x="3709254" y="569680"/>
              <a:ext cx="152061" cy="81032"/>
            </a:xfrm>
            <a:custGeom>
              <a:rect b="b" l="l" r="r" t="t"/>
              <a:pathLst>
                <a:path extrusionOk="0" h="2592" w="4864">
                  <a:moveTo>
                    <a:pt x="2046" y="0"/>
                  </a:moveTo>
                  <a:cubicBezTo>
                    <a:pt x="1281" y="0"/>
                    <a:pt x="528" y="314"/>
                    <a:pt x="0" y="923"/>
                  </a:cubicBezTo>
                  <a:cubicBezTo>
                    <a:pt x="1636" y="1390"/>
                    <a:pt x="3281" y="1977"/>
                    <a:pt x="4864" y="2592"/>
                  </a:cubicBezTo>
                  <a:cubicBezTo>
                    <a:pt x="4805" y="1860"/>
                    <a:pt x="4453" y="1142"/>
                    <a:pt x="3828" y="636"/>
                  </a:cubicBezTo>
                  <a:cubicBezTo>
                    <a:pt x="3302" y="209"/>
                    <a:pt x="2670" y="0"/>
                    <a:pt x="20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8" name="Google Shape;2108;p45"/>
            <p:cNvSpPr/>
            <p:nvPr/>
          </p:nvSpPr>
          <p:spPr>
            <a:xfrm>
              <a:off x="3693623" y="606444"/>
              <a:ext cx="167942" cy="75280"/>
            </a:xfrm>
            <a:custGeom>
              <a:rect b="b" l="l" r="r" t="t"/>
              <a:pathLst>
                <a:path extrusionOk="0" h="2408" w="5372">
                  <a:moveTo>
                    <a:pt x="302" y="1"/>
                  </a:moveTo>
                  <a:cubicBezTo>
                    <a:pt x="173" y="190"/>
                    <a:pt x="75" y="393"/>
                    <a:pt x="1" y="603"/>
                  </a:cubicBezTo>
                  <a:cubicBezTo>
                    <a:pt x="1723" y="1149"/>
                    <a:pt x="3473" y="1763"/>
                    <a:pt x="5155" y="2407"/>
                  </a:cubicBezTo>
                  <a:cubicBezTo>
                    <a:pt x="5223" y="2291"/>
                    <a:pt x="5289" y="2170"/>
                    <a:pt x="5346" y="2043"/>
                  </a:cubicBezTo>
                  <a:cubicBezTo>
                    <a:pt x="5361" y="1948"/>
                    <a:pt x="5367" y="1852"/>
                    <a:pt x="5371" y="1757"/>
                  </a:cubicBezTo>
                  <a:cubicBezTo>
                    <a:pt x="3676" y="1247"/>
                    <a:pt x="1943" y="674"/>
                    <a:pt x="3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9" name="Google Shape;2109;p45"/>
            <p:cNvSpPr/>
            <p:nvPr/>
          </p:nvSpPr>
          <p:spPr>
            <a:xfrm>
              <a:off x="3690028" y="667185"/>
              <a:ext cx="147496" cy="74436"/>
            </a:xfrm>
            <a:custGeom>
              <a:rect b="b" l="l" r="r" t="t"/>
              <a:pathLst>
                <a:path extrusionOk="0" h="2381" w="4718">
                  <a:moveTo>
                    <a:pt x="0" y="1"/>
                  </a:moveTo>
                  <a:lnTo>
                    <a:pt x="0" y="1"/>
                  </a:lnTo>
                  <a:cubicBezTo>
                    <a:pt x="106" y="659"/>
                    <a:pt x="447" y="1287"/>
                    <a:pt x="1010" y="1745"/>
                  </a:cubicBezTo>
                  <a:cubicBezTo>
                    <a:pt x="1537" y="2172"/>
                    <a:pt x="2170" y="2381"/>
                    <a:pt x="2794" y="2381"/>
                  </a:cubicBezTo>
                  <a:cubicBezTo>
                    <a:pt x="3503" y="2381"/>
                    <a:pt x="4200" y="2112"/>
                    <a:pt x="4718" y="1590"/>
                  </a:cubicBezTo>
                  <a:lnTo>
                    <a:pt x="4718" y="1590"/>
                  </a:lnTo>
                  <a:cubicBezTo>
                    <a:pt x="4190" y="1946"/>
                    <a:pt x="3544" y="2146"/>
                    <a:pt x="2907" y="2146"/>
                  </a:cubicBezTo>
                  <a:cubicBezTo>
                    <a:pt x="2683" y="2146"/>
                    <a:pt x="2460" y="2121"/>
                    <a:pt x="2244" y="2070"/>
                  </a:cubicBezTo>
                  <a:cubicBezTo>
                    <a:pt x="1126" y="1803"/>
                    <a:pt x="344" y="997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0" name="Google Shape;2110;p45"/>
            <p:cNvSpPr/>
            <p:nvPr/>
          </p:nvSpPr>
          <p:spPr>
            <a:xfrm>
              <a:off x="3692122" y="634423"/>
              <a:ext cx="157626" cy="90599"/>
            </a:xfrm>
            <a:custGeom>
              <a:rect b="b" l="l" r="r" t="t"/>
              <a:pathLst>
                <a:path extrusionOk="0" h="2898" w="5042">
                  <a:moveTo>
                    <a:pt x="1" y="0"/>
                  </a:moveTo>
                  <a:lnTo>
                    <a:pt x="1" y="0"/>
                  </a:lnTo>
                  <a:cubicBezTo>
                    <a:pt x="119" y="1300"/>
                    <a:pt x="924" y="2467"/>
                    <a:pt x="2247" y="2802"/>
                  </a:cubicBezTo>
                  <a:cubicBezTo>
                    <a:pt x="2502" y="2867"/>
                    <a:pt x="2745" y="2897"/>
                    <a:pt x="2976" y="2897"/>
                  </a:cubicBezTo>
                  <a:cubicBezTo>
                    <a:pt x="3858" y="2897"/>
                    <a:pt x="4558" y="2451"/>
                    <a:pt x="5041" y="1764"/>
                  </a:cubicBezTo>
                  <a:cubicBezTo>
                    <a:pt x="3356" y="1366"/>
                    <a:pt x="1582" y="746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11" name="Google Shape;2111;p45"/>
          <p:cNvSpPr txBox="1"/>
          <p:nvPr>
            <p:ph type="title"/>
          </p:nvPr>
        </p:nvSpPr>
        <p:spPr>
          <a:xfrm>
            <a:off x="720000" y="58450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100"/>
              <a:t>Features de nuestro set de Datos</a:t>
            </a:r>
            <a:endParaRPr/>
          </a:p>
        </p:txBody>
      </p:sp>
      <p:grpSp>
        <p:nvGrpSpPr>
          <p:cNvPr id="2112" name="Google Shape;2112;p45"/>
          <p:cNvGrpSpPr/>
          <p:nvPr/>
        </p:nvGrpSpPr>
        <p:grpSpPr>
          <a:xfrm>
            <a:off x="878727" y="792833"/>
            <a:ext cx="7254451" cy="3619569"/>
            <a:chOff x="3358415" y="3361302"/>
            <a:chExt cx="2363244" cy="491789"/>
          </a:xfrm>
        </p:grpSpPr>
        <p:grpSp>
          <p:nvGrpSpPr>
            <p:cNvPr id="2113" name="Google Shape;2113;p45"/>
            <p:cNvGrpSpPr/>
            <p:nvPr/>
          </p:nvGrpSpPr>
          <p:grpSpPr>
            <a:xfrm>
              <a:off x="3358415" y="3361302"/>
              <a:ext cx="673098" cy="491789"/>
              <a:chOff x="3358415" y="3361302"/>
              <a:chExt cx="673098" cy="491789"/>
            </a:xfrm>
          </p:grpSpPr>
          <p:sp>
            <p:nvSpPr>
              <p:cNvPr id="2114" name="Google Shape;2114;p45"/>
              <p:cNvSpPr/>
              <p:nvPr/>
            </p:nvSpPr>
            <p:spPr>
              <a:xfrm>
                <a:off x="3358415" y="3361302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/>
                  <a:t>Edad</a:t>
                </a:r>
                <a:endParaRPr b="1"/>
              </a:p>
            </p:txBody>
          </p:sp>
          <p:sp>
            <p:nvSpPr>
              <p:cNvPr id="2115" name="Google Shape;2115;p45"/>
              <p:cNvSpPr/>
              <p:nvPr/>
            </p:nvSpPr>
            <p:spPr>
              <a:xfrm>
                <a:off x="3358415" y="3538947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/>
                  <a:t>Glucemia en ayunas</a:t>
                </a:r>
                <a:endParaRPr b="1"/>
              </a:p>
            </p:txBody>
          </p:sp>
          <p:sp>
            <p:nvSpPr>
              <p:cNvPr id="2116" name="Google Shape;2116;p45"/>
              <p:cNvSpPr/>
              <p:nvPr/>
            </p:nvSpPr>
            <p:spPr>
              <a:xfrm>
                <a:off x="3590213" y="3716591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/>
                  <a:t>Pendiente máxima del segmento ST</a:t>
                </a:r>
                <a:endParaRPr b="1"/>
              </a:p>
            </p:txBody>
          </p:sp>
        </p:grpSp>
        <p:grpSp>
          <p:nvGrpSpPr>
            <p:cNvPr id="2117" name="Google Shape;2117;p45"/>
            <p:cNvGrpSpPr/>
            <p:nvPr/>
          </p:nvGrpSpPr>
          <p:grpSpPr>
            <a:xfrm>
              <a:off x="3838901" y="3361302"/>
              <a:ext cx="673098" cy="491789"/>
              <a:chOff x="3838901" y="3361302"/>
              <a:chExt cx="673098" cy="491789"/>
            </a:xfrm>
          </p:grpSpPr>
          <p:sp>
            <p:nvSpPr>
              <p:cNvPr id="2118" name="Google Shape;2118;p45"/>
              <p:cNvSpPr/>
              <p:nvPr/>
            </p:nvSpPr>
            <p:spPr>
              <a:xfrm>
                <a:off x="3838901" y="3361302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/>
                  <a:t>Sexo</a:t>
                </a:r>
                <a:endParaRPr/>
              </a:p>
            </p:txBody>
          </p:sp>
          <p:sp>
            <p:nvSpPr>
              <p:cNvPr id="2119" name="Google Shape;2119;p45"/>
              <p:cNvSpPr/>
              <p:nvPr/>
            </p:nvSpPr>
            <p:spPr>
              <a:xfrm>
                <a:off x="3838901" y="3538947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76200" marR="38100" rtl="0" algn="ctr">
                  <a:spcBef>
                    <a:spcPts val="0"/>
                  </a:spcBef>
                  <a:spcAft>
                    <a:spcPts val="50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b="1" lang="en" sz="1200">
                    <a:solidFill>
                      <a:srgbClr val="212121"/>
                    </a:solidFill>
                    <a:latin typeface="Roboto"/>
                    <a:ea typeface="Roboto"/>
                    <a:cs typeface="Roboto"/>
                    <a:sym typeface="Roboto"/>
                  </a:rPr>
                  <a:t>Resultados electrocardiográficos</a:t>
                </a:r>
                <a:endParaRPr b="1"/>
              </a:p>
            </p:txBody>
          </p:sp>
          <p:sp>
            <p:nvSpPr>
              <p:cNvPr id="2120" name="Google Shape;2120;p45"/>
              <p:cNvSpPr/>
              <p:nvPr/>
            </p:nvSpPr>
            <p:spPr>
              <a:xfrm>
                <a:off x="4070699" y="3716591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/>
                  <a:t>Números de vasos principales</a:t>
                </a:r>
                <a:endParaRPr b="1"/>
              </a:p>
            </p:txBody>
          </p:sp>
        </p:grpSp>
        <p:grpSp>
          <p:nvGrpSpPr>
            <p:cNvPr id="2121" name="Google Shape;2121;p45"/>
            <p:cNvGrpSpPr/>
            <p:nvPr/>
          </p:nvGrpSpPr>
          <p:grpSpPr>
            <a:xfrm>
              <a:off x="4319387" y="3361302"/>
              <a:ext cx="673098" cy="491789"/>
              <a:chOff x="4319387" y="3361302"/>
              <a:chExt cx="673098" cy="491789"/>
            </a:xfrm>
          </p:grpSpPr>
          <p:sp>
            <p:nvSpPr>
              <p:cNvPr id="2122" name="Google Shape;2122;p45"/>
              <p:cNvSpPr/>
              <p:nvPr/>
            </p:nvSpPr>
            <p:spPr>
              <a:xfrm>
                <a:off x="4319387" y="3361302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/>
                  <a:t>Dolor de pecho</a:t>
                </a:r>
                <a:endParaRPr b="1"/>
              </a:p>
            </p:txBody>
          </p:sp>
          <p:sp>
            <p:nvSpPr>
              <p:cNvPr id="2123" name="Google Shape;2123;p45"/>
              <p:cNvSpPr/>
              <p:nvPr/>
            </p:nvSpPr>
            <p:spPr>
              <a:xfrm>
                <a:off x="4319387" y="3538947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/>
                  <a:t>Frecuencia cardíaca máxima</a:t>
                </a:r>
                <a:endParaRPr b="1"/>
              </a:p>
            </p:txBody>
          </p:sp>
          <p:sp>
            <p:nvSpPr>
              <p:cNvPr id="2124" name="Google Shape;2124;p45"/>
              <p:cNvSpPr/>
              <p:nvPr/>
            </p:nvSpPr>
            <p:spPr>
              <a:xfrm>
                <a:off x="4551185" y="3716591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/>
                  <a:t>Thalasemia</a:t>
                </a:r>
                <a:endParaRPr b="1"/>
              </a:p>
            </p:txBody>
          </p:sp>
        </p:grpSp>
        <p:grpSp>
          <p:nvGrpSpPr>
            <p:cNvPr id="2125" name="Google Shape;2125;p45"/>
            <p:cNvGrpSpPr/>
            <p:nvPr/>
          </p:nvGrpSpPr>
          <p:grpSpPr>
            <a:xfrm>
              <a:off x="4799873" y="3361302"/>
              <a:ext cx="673098" cy="491789"/>
              <a:chOff x="4799873" y="3361302"/>
              <a:chExt cx="673098" cy="491789"/>
            </a:xfrm>
          </p:grpSpPr>
          <p:sp>
            <p:nvSpPr>
              <p:cNvPr id="2126" name="Google Shape;2126;p45"/>
              <p:cNvSpPr/>
              <p:nvPr/>
            </p:nvSpPr>
            <p:spPr>
              <a:xfrm>
                <a:off x="4799873" y="3361302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/>
                  <a:t>Presión de sangre</a:t>
                </a:r>
                <a:endParaRPr b="1"/>
              </a:p>
            </p:txBody>
          </p:sp>
          <p:sp>
            <p:nvSpPr>
              <p:cNvPr id="2127" name="Google Shape;2127;p45"/>
              <p:cNvSpPr/>
              <p:nvPr/>
            </p:nvSpPr>
            <p:spPr>
              <a:xfrm>
                <a:off x="4799873" y="3538947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/>
                  <a:t>Angina por ejercicio</a:t>
                </a:r>
                <a:endParaRPr b="1"/>
              </a:p>
            </p:txBody>
          </p:sp>
          <p:sp>
            <p:nvSpPr>
              <p:cNvPr id="2128" name="Google Shape;2128;p45"/>
              <p:cNvSpPr/>
              <p:nvPr/>
            </p:nvSpPr>
            <p:spPr>
              <a:xfrm>
                <a:off x="5031671" y="3716591"/>
                <a:ext cx="441300" cy="136500"/>
              </a:xfrm>
              <a:prstGeom prst="flowChartAlternateProcess">
                <a:avLst/>
              </a:prstGeom>
              <a:solidFill>
                <a:srgbClr val="FF99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/>
                  <a:t>¿</a:t>
                </a:r>
                <a:r>
                  <a:rPr b="1" lang="en"/>
                  <a:t>Enfermo cardíaco?</a:t>
                </a:r>
                <a:endParaRPr b="1"/>
              </a:p>
            </p:txBody>
          </p:sp>
        </p:grpSp>
        <p:grpSp>
          <p:nvGrpSpPr>
            <p:cNvPr id="2129" name="Google Shape;2129;p45"/>
            <p:cNvGrpSpPr/>
            <p:nvPr/>
          </p:nvGrpSpPr>
          <p:grpSpPr>
            <a:xfrm>
              <a:off x="5280360" y="3361302"/>
              <a:ext cx="441300" cy="314145"/>
              <a:chOff x="5280360" y="3361302"/>
              <a:chExt cx="441300" cy="314145"/>
            </a:xfrm>
          </p:grpSpPr>
          <p:sp>
            <p:nvSpPr>
              <p:cNvPr id="2130" name="Google Shape;2130;p45"/>
              <p:cNvSpPr/>
              <p:nvPr/>
            </p:nvSpPr>
            <p:spPr>
              <a:xfrm>
                <a:off x="5280360" y="3361302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/>
                  <a:t>Colesterol</a:t>
                </a:r>
                <a:endParaRPr b="1"/>
              </a:p>
            </p:txBody>
          </p:sp>
          <p:sp>
            <p:nvSpPr>
              <p:cNvPr id="2131" name="Google Shape;2131;p45"/>
              <p:cNvSpPr/>
              <p:nvPr/>
            </p:nvSpPr>
            <p:spPr>
              <a:xfrm>
                <a:off x="5280360" y="3538947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/>
                  <a:t>Depresión del ST en ejercicio</a:t>
                </a:r>
                <a:endParaRPr b="1"/>
              </a:p>
            </p:txBody>
          </p:sp>
        </p:grpSp>
      </p:grpSp>
      <p:grpSp>
        <p:nvGrpSpPr>
          <p:cNvPr id="2132" name="Google Shape;2132;p45"/>
          <p:cNvGrpSpPr/>
          <p:nvPr/>
        </p:nvGrpSpPr>
        <p:grpSpPr>
          <a:xfrm>
            <a:off x="7071472" y="3952547"/>
            <a:ext cx="577257" cy="564296"/>
            <a:chOff x="4134162" y="2284610"/>
            <a:chExt cx="387005" cy="382185"/>
          </a:xfrm>
        </p:grpSpPr>
        <p:sp>
          <p:nvSpPr>
            <p:cNvPr id="2133" name="Google Shape;2133;p45"/>
            <p:cNvSpPr/>
            <p:nvPr/>
          </p:nvSpPr>
          <p:spPr>
            <a:xfrm>
              <a:off x="4144221" y="2362094"/>
              <a:ext cx="299121" cy="299121"/>
            </a:xfrm>
            <a:custGeom>
              <a:rect b="b" l="l" r="r" t="t"/>
              <a:pathLst>
                <a:path extrusionOk="0" h="11419" w="11419">
                  <a:moveTo>
                    <a:pt x="5709" y="1"/>
                  </a:moveTo>
                  <a:cubicBezTo>
                    <a:pt x="2557" y="1"/>
                    <a:pt x="0" y="2557"/>
                    <a:pt x="0" y="5710"/>
                  </a:cubicBezTo>
                  <a:cubicBezTo>
                    <a:pt x="0" y="8862"/>
                    <a:pt x="2557" y="11419"/>
                    <a:pt x="5709" y="11419"/>
                  </a:cubicBezTo>
                  <a:cubicBezTo>
                    <a:pt x="8862" y="11419"/>
                    <a:pt x="11418" y="8862"/>
                    <a:pt x="11418" y="5710"/>
                  </a:cubicBezTo>
                  <a:cubicBezTo>
                    <a:pt x="11418" y="2557"/>
                    <a:pt x="8862" y="1"/>
                    <a:pt x="5709" y="1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4" name="Google Shape;2134;p45"/>
            <p:cNvSpPr/>
            <p:nvPr/>
          </p:nvSpPr>
          <p:spPr>
            <a:xfrm>
              <a:off x="4419347" y="2290294"/>
              <a:ext cx="95795" cy="95717"/>
            </a:xfrm>
            <a:custGeom>
              <a:rect b="b" l="l" r="r" t="t"/>
              <a:pathLst>
                <a:path extrusionOk="0" h="3654" w="3657">
                  <a:moveTo>
                    <a:pt x="2286" y="0"/>
                  </a:moveTo>
                  <a:lnTo>
                    <a:pt x="0" y="2282"/>
                  </a:lnTo>
                  <a:lnTo>
                    <a:pt x="0" y="3653"/>
                  </a:lnTo>
                  <a:lnTo>
                    <a:pt x="1371" y="3653"/>
                  </a:lnTo>
                  <a:lnTo>
                    <a:pt x="3657" y="1371"/>
                  </a:lnTo>
                  <a:lnTo>
                    <a:pt x="2286" y="1371"/>
                  </a:lnTo>
                  <a:lnTo>
                    <a:pt x="2286" y="0"/>
                  </a:lnTo>
                  <a:close/>
                </a:path>
              </a:pathLst>
            </a:custGeom>
            <a:solidFill>
              <a:srgbClr val="455F7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5" name="Google Shape;2135;p45"/>
            <p:cNvSpPr/>
            <p:nvPr/>
          </p:nvSpPr>
          <p:spPr>
            <a:xfrm>
              <a:off x="4419347" y="2290294"/>
              <a:ext cx="59908" cy="95717"/>
            </a:xfrm>
            <a:custGeom>
              <a:rect b="b" l="l" r="r" t="t"/>
              <a:pathLst>
                <a:path extrusionOk="0" h="3654" w="2287">
                  <a:moveTo>
                    <a:pt x="2286" y="0"/>
                  </a:moveTo>
                  <a:lnTo>
                    <a:pt x="0" y="2282"/>
                  </a:lnTo>
                  <a:lnTo>
                    <a:pt x="0" y="3653"/>
                  </a:lnTo>
                  <a:lnTo>
                    <a:pt x="2286" y="1371"/>
                  </a:lnTo>
                  <a:lnTo>
                    <a:pt x="2286" y="0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6" name="Google Shape;2136;p45"/>
            <p:cNvSpPr/>
            <p:nvPr/>
          </p:nvSpPr>
          <p:spPr>
            <a:xfrm>
              <a:off x="4180108" y="2398008"/>
              <a:ext cx="227320" cy="227320"/>
            </a:xfrm>
            <a:custGeom>
              <a:rect b="b" l="l" r="r" t="t"/>
              <a:pathLst>
                <a:path extrusionOk="0" h="8678" w="8678">
                  <a:moveTo>
                    <a:pt x="4346" y="0"/>
                  </a:moveTo>
                  <a:cubicBezTo>
                    <a:pt x="4343" y="0"/>
                    <a:pt x="4341" y="0"/>
                    <a:pt x="4339" y="0"/>
                  </a:cubicBezTo>
                  <a:cubicBezTo>
                    <a:pt x="1944" y="0"/>
                    <a:pt x="1" y="1940"/>
                    <a:pt x="1" y="4339"/>
                  </a:cubicBezTo>
                  <a:cubicBezTo>
                    <a:pt x="1" y="6734"/>
                    <a:pt x="1944" y="8677"/>
                    <a:pt x="4339" y="8677"/>
                  </a:cubicBezTo>
                  <a:cubicBezTo>
                    <a:pt x="6735" y="8677"/>
                    <a:pt x="8678" y="6734"/>
                    <a:pt x="8678" y="4339"/>
                  </a:cubicBezTo>
                  <a:cubicBezTo>
                    <a:pt x="8678" y="1942"/>
                    <a:pt x="6738" y="0"/>
                    <a:pt x="43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7" name="Google Shape;2137;p45"/>
            <p:cNvSpPr/>
            <p:nvPr/>
          </p:nvSpPr>
          <p:spPr>
            <a:xfrm>
              <a:off x="4293768" y="2505643"/>
              <a:ext cx="113660" cy="11945"/>
            </a:xfrm>
            <a:custGeom>
              <a:rect b="b" l="l" r="r" t="t"/>
              <a:pathLst>
                <a:path extrusionOk="0" h="456" w="4339">
                  <a:moveTo>
                    <a:pt x="0" y="0"/>
                  </a:moveTo>
                  <a:lnTo>
                    <a:pt x="0" y="456"/>
                  </a:lnTo>
                  <a:lnTo>
                    <a:pt x="4328" y="456"/>
                  </a:lnTo>
                  <a:cubicBezTo>
                    <a:pt x="4332" y="380"/>
                    <a:pt x="4339" y="305"/>
                    <a:pt x="4339" y="230"/>
                  </a:cubicBezTo>
                  <a:cubicBezTo>
                    <a:pt x="4339" y="151"/>
                    <a:pt x="4332" y="75"/>
                    <a:pt x="4328" y="0"/>
                  </a:cubicBezTo>
                  <a:close/>
                </a:path>
              </a:pathLst>
            </a:custGeom>
            <a:solidFill>
              <a:srgbClr val="455F7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8" name="Google Shape;2138;p45"/>
            <p:cNvSpPr/>
            <p:nvPr/>
          </p:nvSpPr>
          <p:spPr>
            <a:xfrm>
              <a:off x="4216126" y="2434000"/>
              <a:ext cx="155232" cy="155232"/>
            </a:xfrm>
            <a:custGeom>
              <a:rect b="b" l="l" r="r" t="t"/>
              <a:pathLst>
                <a:path extrusionOk="0" h="5926" w="5926">
                  <a:moveTo>
                    <a:pt x="2964" y="1"/>
                  </a:moveTo>
                  <a:cubicBezTo>
                    <a:pt x="1326" y="1"/>
                    <a:pt x="0" y="1327"/>
                    <a:pt x="0" y="2965"/>
                  </a:cubicBezTo>
                  <a:cubicBezTo>
                    <a:pt x="0" y="4599"/>
                    <a:pt x="1326" y="5925"/>
                    <a:pt x="2964" y="5925"/>
                  </a:cubicBezTo>
                  <a:cubicBezTo>
                    <a:pt x="4599" y="5925"/>
                    <a:pt x="5925" y="4599"/>
                    <a:pt x="5925" y="2965"/>
                  </a:cubicBezTo>
                  <a:cubicBezTo>
                    <a:pt x="5925" y="1327"/>
                    <a:pt x="4599" y="1"/>
                    <a:pt x="2964" y="1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9" name="Google Shape;2139;p45"/>
            <p:cNvSpPr/>
            <p:nvPr/>
          </p:nvSpPr>
          <p:spPr>
            <a:xfrm>
              <a:off x="4293768" y="2505643"/>
              <a:ext cx="77668" cy="11945"/>
            </a:xfrm>
            <a:custGeom>
              <a:rect b="b" l="l" r="r" t="t"/>
              <a:pathLst>
                <a:path extrusionOk="0" h="456" w="2965">
                  <a:moveTo>
                    <a:pt x="0" y="0"/>
                  </a:moveTo>
                  <a:lnTo>
                    <a:pt x="0" y="456"/>
                  </a:lnTo>
                  <a:lnTo>
                    <a:pt x="2958" y="456"/>
                  </a:lnTo>
                  <a:cubicBezTo>
                    <a:pt x="2961" y="380"/>
                    <a:pt x="2964" y="305"/>
                    <a:pt x="2964" y="230"/>
                  </a:cubicBezTo>
                  <a:cubicBezTo>
                    <a:pt x="2964" y="151"/>
                    <a:pt x="2961" y="75"/>
                    <a:pt x="2958" y="0"/>
                  </a:cubicBezTo>
                  <a:close/>
                </a:path>
              </a:pathLst>
            </a:custGeom>
            <a:solidFill>
              <a:srgbClr val="455F7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0" name="Google Shape;2140;p45"/>
            <p:cNvSpPr/>
            <p:nvPr/>
          </p:nvSpPr>
          <p:spPr>
            <a:xfrm>
              <a:off x="4251490" y="2469363"/>
              <a:ext cx="84479" cy="84505"/>
            </a:xfrm>
            <a:custGeom>
              <a:rect b="b" l="l" r="r" t="t"/>
              <a:pathLst>
                <a:path extrusionOk="0" h="3226" w="3225">
                  <a:moveTo>
                    <a:pt x="1614" y="1"/>
                  </a:moveTo>
                  <a:cubicBezTo>
                    <a:pt x="723" y="1"/>
                    <a:pt x="0" y="724"/>
                    <a:pt x="0" y="1615"/>
                  </a:cubicBezTo>
                  <a:cubicBezTo>
                    <a:pt x="0" y="2506"/>
                    <a:pt x="723" y="3225"/>
                    <a:pt x="1614" y="3225"/>
                  </a:cubicBezTo>
                  <a:cubicBezTo>
                    <a:pt x="2505" y="3225"/>
                    <a:pt x="3225" y="2506"/>
                    <a:pt x="3225" y="1615"/>
                  </a:cubicBezTo>
                  <a:cubicBezTo>
                    <a:pt x="3225" y="724"/>
                    <a:pt x="2505" y="1"/>
                    <a:pt x="16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1" name="Google Shape;2141;p45"/>
            <p:cNvSpPr/>
            <p:nvPr/>
          </p:nvSpPr>
          <p:spPr>
            <a:xfrm>
              <a:off x="4293768" y="2505643"/>
              <a:ext cx="42384" cy="11945"/>
            </a:xfrm>
            <a:custGeom>
              <a:rect b="b" l="l" r="r" t="t"/>
              <a:pathLst>
                <a:path extrusionOk="0" h="456" w="1618">
                  <a:moveTo>
                    <a:pt x="0" y="0"/>
                  </a:moveTo>
                  <a:lnTo>
                    <a:pt x="0" y="456"/>
                  </a:lnTo>
                  <a:lnTo>
                    <a:pt x="1597" y="456"/>
                  </a:lnTo>
                  <a:cubicBezTo>
                    <a:pt x="1618" y="305"/>
                    <a:pt x="1618" y="151"/>
                    <a:pt x="1597" y="0"/>
                  </a:cubicBezTo>
                  <a:close/>
                </a:path>
              </a:pathLst>
            </a:custGeom>
            <a:solidFill>
              <a:srgbClr val="455F7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2" name="Google Shape;2142;p45"/>
            <p:cNvSpPr/>
            <p:nvPr/>
          </p:nvSpPr>
          <p:spPr>
            <a:xfrm>
              <a:off x="4275798" y="2493698"/>
              <a:ext cx="35940" cy="35940"/>
            </a:xfrm>
            <a:custGeom>
              <a:rect b="b" l="l" r="r" t="t"/>
              <a:pathLst>
                <a:path extrusionOk="0" h="1372" w="1372">
                  <a:moveTo>
                    <a:pt x="686" y="0"/>
                  </a:moveTo>
                  <a:cubicBezTo>
                    <a:pt x="306" y="0"/>
                    <a:pt x="1" y="305"/>
                    <a:pt x="1" y="686"/>
                  </a:cubicBezTo>
                  <a:cubicBezTo>
                    <a:pt x="1" y="1063"/>
                    <a:pt x="306" y="1371"/>
                    <a:pt x="686" y="1371"/>
                  </a:cubicBezTo>
                  <a:cubicBezTo>
                    <a:pt x="1063" y="1371"/>
                    <a:pt x="1372" y="1063"/>
                    <a:pt x="1372" y="686"/>
                  </a:cubicBezTo>
                  <a:cubicBezTo>
                    <a:pt x="1372" y="305"/>
                    <a:pt x="1063" y="0"/>
                    <a:pt x="686" y="0"/>
                  </a:cubicBezTo>
                  <a:close/>
                </a:path>
              </a:pathLst>
            </a:custGeom>
            <a:solidFill>
              <a:srgbClr val="677C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3" name="Google Shape;2143;p45"/>
            <p:cNvSpPr/>
            <p:nvPr/>
          </p:nvSpPr>
          <p:spPr>
            <a:xfrm>
              <a:off x="4293768" y="2505643"/>
              <a:ext cx="18336" cy="11945"/>
            </a:xfrm>
            <a:custGeom>
              <a:rect b="b" l="l" r="r" t="t"/>
              <a:pathLst>
                <a:path extrusionOk="0" h="456" w="700">
                  <a:moveTo>
                    <a:pt x="0" y="0"/>
                  </a:moveTo>
                  <a:lnTo>
                    <a:pt x="0" y="456"/>
                  </a:lnTo>
                  <a:lnTo>
                    <a:pt x="645" y="456"/>
                  </a:lnTo>
                  <a:cubicBezTo>
                    <a:pt x="699" y="309"/>
                    <a:pt x="699" y="147"/>
                    <a:pt x="645" y="0"/>
                  </a:cubicBezTo>
                  <a:close/>
                </a:path>
              </a:pathLst>
            </a:custGeom>
            <a:solidFill>
              <a:srgbClr val="455F7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4" name="Google Shape;2144;p45"/>
            <p:cNvSpPr/>
            <p:nvPr/>
          </p:nvSpPr>
          <p:spPr>
            <a:xfrm>
              <a:off x="4134162" y="2284610"/>
              <a:ext cx="387005" cy="382185"/>
            </a:xfrm>
            <a:custGeom>
              <a:rect b="b" l="l" r="r" t="t"/>
              <a:pathLst>
                <a:path extrusionOk="0" h="14590" w="14774">
                  <a:moveTo>
                    <a:pt x="12957" y="735"/>
                  </a:moveTo>
                  <a:lnTo>
                    <a:pt x="12957" y="1588"/>
                  </a:lnTo>
                  <a:cubicBezTo>
                    <a:pt x="12957" y="1704"/>
                    <a:pt x="13053" y="1800"/>
                    <a:pt x="13173" y="1800"/>
                  </a:cubicBezTo>
                  <a:lnTo>
                    <a:pt x="14026" y="1800"/>
                  </a:lnTo>
                  <a:lnTo>
                    <a:pt x="12169" y="3658"/>
                  </a:lnTo>
                  <a:lnTo>
                    <a:pt x="11405" y="3658"/>
                  </a:lnTo>
                  <a:lnTo>
                    <a:pt x="12638" y="2424"/>
                  </a:lnTo>
                  <a:cubicBezTo>
                    <a:pt x="12772" y="2267"/>
                    <a:pt x="12636" y="2068"/>
                    <a:pt x="12475" y="2068"/>
                  </a:cubicBezTo>
                  <a:cubicBezTo>
                    <a:pt x="12429" y="2068"/>
                    <a:pt x="12381" y="2084"/>
                    <a:pt x="12337" y="2123"/>
                  </a:cubicBezTo>
                  <a:lnTo>
                    <a:pt x="11103" y="3356"/>
                  </a:lnTo>
                  <a:lnTo>
                    <a:pt x="11103" y="2589"/>
                  </a:lnTo>
                  <a:lnTo>
                    <a:pt x="12957" y="735"/>
                  </a:lnTo>
                  <a:close/>
                  <a:moveTo>
                    <a:pt x="7214" y="7849"/>
                  </a:moveTo>
                  <a:cubicBezTo>
                    <a:pt x="7344" y="8028"/>
                    <a:pt x="7427" y="8230"/>
                    <a:pt x="7462" y="8438"/>
                  </a:cubicBezTo>
                  <a:lnTo>
                    <a:pt x="6624" y="8438"/>
                  </a:lnTo>
                  <a:lnTo>
                    <a:pt x="7214" y="7849"/>
                  </a:lnTo>
                  <a:close/>
                  <a:moveTo>
                    <a:pt x="8184" y="6879"/>
                  </a:moveTo>
                  <a:lnTo>
                    <a:pt x="8184" y="6879"/>
                  </a:lnTo>
                  <a:cubicBezTo>
                    <a:pt x="8572" y="7333"/>
                    <a:pt x="8787" y="7881"/>
                    <a:pt x="8833" y="8438"/>
                  </a:cubicBezTo>
                  <a:lnTo>
                    <a:pt x="7891" y="8438"/>
                  </a:lnTo>
                  <a:cubicBezTo>
                    <a:pt x="7850" y="8113"/>
                    <a:pt x="7721" y="7806"/>
                    <a:pt x="7515" y="7547"/>
                  </a:cubicBezTo>
                  <a:lnTo>
                    <a:pt x="8184" y="6879"/>
                  </a:lnTo>
                  <a:close/>
                  <a:moveTo>
                    <a:pt x="9157" y="5906"/>
                  </a:moveTo>
                  <a:lnTo>
                    <a:pt x="9157" y="5906"/>
                  </a:lnTo>
                  <a:cubicBezTo>
                    <a:pt x="9809" y="6632"/>
                    <a:pt x="10158" y="7529"/>
                    <a:pt x="10207" y="8438"/>
                  </a:cubicBezTo>
                  <a:lnTo>
                    <a:pt x="9265" y="8438"/>
                  </a:lnTo>
                  <a:cubicBezTo>
                    <a:pt x="9217" y="7770"/>
                    <a:pt x="8959" y="7114"/>
                    <a:pt x="8489" y="6574"/>
                  </a:cubicBezTo>
                  <a:lnTo>
                    <a:pt x="9157" y="5906"/>
                  </a:lnTo>
                  <a:close/>
                  <a:moveTo>
                    <a:pt x="10123" y="4939"/>
                  </a:moveTo>
                  <a:cubicBezTo>
                    <a:pt x="11013" y="5897"/>
                    <a:pt x="11530" y="7137"/>
                    <a:pt x="11585" y="8438"/>
                  </a:cubicBezTo>
                  <a:lnTo>
                    <a:pt x="10635" y="8438"/>
                  </a:lnTo>
                  <a:cubicBezTo>
                    <a:pt x="10584" y="7420"/>
                    <a:pt x="10193" y="6415"/>
                    <a:pt x="9458" y="5604"/>
                  </a:cubicBezTo>
                  <a:lnTo>
                    <a:pt x="10123" y="4939"/>
                  </a:lnTo>
                  <a:close/>
                  <a:moveTo>
                    <a:pt x="6083" y="3172"/>
                  </a:moveTo>
                  <a:cubicBezTo>
                    <a:pt x="7431" y="3172"/>
                    <a:pt x="8774" y="3665"/>
                    <a:pt x="9822" y="4634"/>
                  </a:cubicBezTo>
                  <a:lnTo>
                    <a:pt x="5943" y="8517"/>
                  </a:lnTo>
                  <a:cubicBezTo>
                    <a:pt x="5810" y="8668"/>
                    <a:pt x="5936" y="8865"/>
                    <a:pt x="6093" y="8873"/>
                  </a:cubicBezTo>
                  <a:lnTo>
                    <a:pt x="6093" y="8873"/>
                  </a:lnTo>
                  <a:lnTo>
                    <a:pt x="6093" y="8894"/>
                  </a:lnTo>
                  <a:lnTo>
                    <a:pt x="7462" y="8894"/>
                  </a:lnTo>
                  <a:cubicBezTo>
                    <a:pt x="7423" y="9135"/>
                    <a:pt x="7319" y="9368"/>
                    <a:pt x="7152" y="9566"/>
                  </a:cubicBezTo>
                  <a:cubicBezTo>
                    <a:pt x="6882" y="9883"/>
                    <a:pt x="6492" y="10053"/>
                    <a:pt x="6094" y="10053"/>
                  </a:cubicBezTo>
                  <a:cubicBezTo>
                    <a:pt x="5882" y="10053"/>
                    <a:pt x="5669" y="10005"/>
                    <a:pt x="5470" y="9905"/>
                  </a:cubicBezTo>
                  <a:cubicBezTo>
                    <a:pt x="4897" y="9613"/>
                    <a:pt x="4599" y="8969"/>
                    <a:pt x="4747" y="8346"/>
                  </a:cubicBezTo>
                  <a:cubicBezTo>
                    <a:pt x="4897" y="7725"/>
                    <a:pt x="5452" y="7283"/>
                    <a:pt x="6093" y="7283"/>
                  </a:cubicBezTo>
                  <a:cubicBezTo>
                    <a:pt x="6179" y="7283"/>
                    <a:pt x="6265" y="7290"/>
                    <a:pt x="6350" y="7307"/>
                  </a:cubicBezTo>
                  <a:cubicBezTo>
                    <a:pt x="6368" y="7312"/>
                    <a:pt x="6387" y="7314"/>
                    <a:pt x="6405" y="7314"/>
                  </a:cubicBezTo>
                  <a:cubicBezTo>
                    <a:pt x="6505" y="7314"/>
                    <a:pt x="6597" y="7244"/>
                    <a:pt x="6618" y="7139"/>
                  </a:cubicBezTo>
                  <a:cubicBezTo>
                    <a:pt x="6638" y="7016"/>
                    <a:pt x="6552" y="6899"/>
                    <a:pt x="6429" y="6889"/>
                  </a:cubicBezTo>
                  <a:cubicBezTo>
                    <a:pt x="6315" y="6867"/>
                    <a:pt x="6201" y="6857"/>
                    <a:pt x="6088" y="6857"/>
                  </a:cubicBezTo>
                  <a:cubicBezTo>
                    <a:pt x="5456" y="6857"/>
                    <a:pt x="4859" y="7188"/>
                    <a:pt x="4531" y="7746"/>
                  </a:cubicBezTo>
                  <a:cubicBezTo>
                    <a:pt x="4143" y="8404"/>
                    <a:pt x="4209" y="9237"/>
                    <a:pt x="4695" y="9823"/>
                  </a:cubicBezTo>
                  <a:cubicBezTo>
                    <a:pt x="5049" y="10248"/>
                    <a:pt x="5565" y="10480"/>
                    <a:pt x="6095" y="10480"/>
                  </a:cubicBezTo>
                  <a:cubicBezTo>
                    <a:pt x="6300" y="10480"/>
                    <a:pt x="6506" y="10446"/>
                    <a:pt x="6707" y="10374"/>
                  </a:cubicBezTo>
                  <a:cubicBezTo>
                    <a:pt x="7354" y="10140"/>
                    <a:pt x="7805" y="9564"/>
                    <a:pt x="7891" y="8894"/>
                  </a:cubicBezTo>
                  <a:lnTo>
                    <a:pt x="8833" y="8894"/>
                  </a:lnTo>
                  <a:cubicBezTo>
                    <a:pt x="8781" y="9508"/>
                    <a:pt x="8524" y="10107"/>
                    <a:pt x="8064" y="10580"/>
                  </a:cubicBezTo>
                  <a:cubicBezTo>
                    <a:pt x="7528" y="11128"/>
                    <a:pt x="6814" y="11408"/>
                    <a:pt x="6097" y="11408"/>
                  </a:cubicBezTo>
                  <a:cubicBezTo>
                    <a:pt x="5488" y="11408"/>
                    <a:pt x="4876" y="11206"/>
                    <a:pt x="4370" y="10796"/>
                  </a:cubicBezTo>
                  <a:cubicBezTo>
                    <a:pt x="3266" y="9905"/>
                    <a:pt x="3023" y="8318"/>
                    <a:pt x="3808" y="7139"/>
                  </a:cubicBezTo>
                  <a:cubicBezTo>
                    <a:pt x="4334" y="6349"/>
                    <a:pt x="5204" y="5914"/>
                    <a:pt x="6097" y="5914"/>
                  </a:cubicBezTo>
                  <a:cubicBezTo>
                    <a:pt x="6539" y="5914"/>
                    <a:pt x="6988" y="6021"/>
                    <a:pt x="7402" y="6245"/>
                  </a:cubicBezTo>
                  <a:cubicBezTo>
                    <a:pt x="7434" y="6260"/>
                    <a:pt x="7466" y="6266"/>
                    <a:pt x="7495" y="6266"/>
                  </a:cubicBezTo>
                  <a:cubicBezTo>
                    <a:pt x="7685" y="6266"/>
                    <a:pt x="7797" y="5993"/>
                    <a:pt x="7604" y="5868"/>
                  </a:cubicBezTo>
                  <a:cubicBezTo>
                    <a:pt x="7124" y="5608"/>
                    <a:pt x="6605" y="5484"/>
                    <a:pt x="6092" y="5484"/>
                  </a:cubicBezTo>
                  <a:cubicBezTo>
                    <a:pt x="5055" y="5484"/>
                    <a:pt x="4044" y="5991"/>
                    <a:pt x="3434" y="6910"/>
                  </a:cubicBezTo>
                  <a:cubicBezTo>
                    <a:pt x="2523" y="8284"/>
                    <a:pt x="2810" y="10128"/>
                    <a:pt x="4099" y="11156"/>
                  </a:cubicBezTo>
                  <a:cubicBezTo>
                    <a:pt x="4685" y="11624"/>
                    <a:pt x="5389" y="11855"/>
                    <a:pt x="6089" y="11855"/>
                  </a:cubicBezTo>
                  <a:cubicBezTo>
                    <a:pt x="6930" y="11855"/>
                    <a:pt x="7767" y="11523"/>
                    <a:pt x="8389" y="10875"/>
                  </a:cubicBezTo>
                  <a:cubicBezTo>
                    <a:pt x="8923" y="10317"/>
                    <a:pt x="9216" y="9613"/>
                    <a:pt x="9266" y="8894"/>
                  </a:cubicBezTo>
                  <a:lnTo>
                    <a:pt x="10206" y="8894"/>
                  </a:lnTo>
                  <a:cubicBezTo>
                    <a:pt x="10152" y="9852"/>
                    <a:pt x="9765" y="10794"/>
                    <a:pt x="9047" y="11532"/>
                  </a:cubicBezTo>
                  <a:cubicBezTo>
                    <a:pt x="8243" y="12359"/>
                    <a:pt x="7171" y="12779"/>
                    <a:pt x="6095" y="12779"/>
                  </a:cubicBezTo>
                  <a:cubicBezTo>
                    <a:pt x="5150" y="12779"/>
                    <a:pt x="4203" y="12455"/>
                    <a:pt x="3431" y="11800"/>
                  </a:cubicBezTo>
                  <a:cubicBezTo>
                    <a:pt x="1779" y="10395"/>
                    <a:pt x="1495" y="7951"/>
                    <a:pt x="2783" y="6211"/>
                  </a:cubicBezTo>
                  <a:cubicBezTo>
                    <a:pt x="3587" y="5124"/>
                    <a:pt x="4832" y="4542"/>
                    <a:pt x="6097" y="4542"/>
                  </a:cubicBezTo>
                  <a:cubicBezTo>
                    <a:pt x="6860" y="4542"/>
                    <a:pt x="7631" y="4754"/>
                    <a:pt x="8317" y="5193"/>
                  </a:cubicBezTo>
                  <a:cubicBezTo>
                    <a:pt x="8356" y="5222"/>
                    <a:pt x="8400" y="5236"/>
                    <a:pt x="8444" y="5236"/>
                  </a:cubicBezTo>
                  <a:cubicBezTo>
                    <a:pt x="8514" y="5236"/>
                    <a:pt x="8582" y="5201"/>
                    <a:pt x="8622" y="5138"/>
                  </a:cubicBezTo>
                  <a:cubicBezTo>
                    <a:pt x="8691" y="5035"/>
                    <a:pt x="8657" y="4895"/>
                    <a:pt x="8547" y="4833"/>
                  </a:cubicBezTo>
                  <a:cubicBezTo>
                    <a:pt x="7787" y="4344"/>
                    <a:pt x="6933" y="4109"/>
                    <a:pt x="6087" y="4109"/>
                  </a:cubicBezTo>
                  <a:cubicBezTo>
                    <a:pt x="4686" y="4109"/>
                    <a:pt x="3307" y="4754"/>
                    <a:pt x="2416" y="5957"/>
                  </a:cubicBezTo>
                  <a:cubicBezTo>
                    <a:pt x="991" y="7886"/>
                    <a:pt x="1306" y="10594"/>
                    <a:pt x="3136" y="12146"/>
                  </a:cubicBezTo>
                  <a:cubicBezTo>
                    <a:pt x="3991" y="12870"/>
                    <a:pt x="5039" y="13227"/>
                    <a:pt x="6083" y="13227"/>
                  </a:cubicBezTo>
                  <a:cubicBezTo>
                    <a:pt x="7278" y="13227"/>
                    <a:pt x="8468" y="12759"/>
                    <a:pt x="9359" y="11837"/>
                  </a:cubicBezTo>
                  <a:cubicBezTo>
                    <a:pt x="10156" y="11013"/>
                    <a:pt x="10582" y="9962"/>
                    <a:pt x="10635" y="8894"/>
                  </a:cubicBezTo>
                  <a:lnTo>
                    <a:pt x="11586" y="8894"/>
                  </a:lnTo>
                  <a:cubicBezTo>
                    <a:pt x="11486" y="11401"/>
                    <a:pt x="9693" y="13539"/>
                    <a:pt x="7217" y="14058"/>
                  </a:cubicBezTo>
                  <a:cubicBezTo>
                    <a:pt x="6839" y="14137"/>
                    <a:pt x="6460" y="14176"/>
                    <a:pt x="6086" y="14176"/>
                  </a:cubicBezTo>
                  <a:cubicBezTo>
                    <a:pt x="3937" y="14176"/>
                    <a:pt x="1936" y="12913"/>
                    <a:pt x="1046" y="10881"/>
                  </a:cubicBezTo>
                  <a:cubicBezTo>
                    <a:pt x="0" y="8493"/>
                    <a:pt x="771" y="5700"/>
                    <a:pt x="2896" y="4189"/>
                  </a:cubicBezTo>
                  <a:cubicBezTo>
                    <a:pt x="3855" y="3507"/>
                    <a:pt x="4971" y="3172"/>
                    <a:pt x="6083" y="3172"/>
                  </a:cubicBezTo>
                  <a:close/>
                  <a:moveTo>
                    <a:pt x="13170" y="1"/>
                  </a:moveTo>
                  <a:cubicBezTo>
                    <a:pt x="13118" y="1"/>
                    <a:pt x="13065" y="20"/>
                    <a:pt x="13022" y="63"/>
                  </a:cubicBezTo>
                  <a:lnTo>
                    <a:pt x="10737" y="2349"/>
                  </a:lnTo>
                  <a:cubicBezTo>
                    <a:pt x="10699" y="2386"/>
                    <a:pt x="10675" y="2441"/>
                    <a:pt x="10675" y="2499"/>
                  </a:cubicBezTo>
                  <a:lnTo>
                    <a:pt x="10675" y="3781"/>
                  </a:lnTo>
                  <a:lnTo>
                    <a:pt x="10127" y="4333"/>
                  </a:lnTo>
                  <a:cubicBezTo>
                    <a:pt x="9030" y="3312"/>
                    <a:pt x="7591" y="2743"/>
                    <a:pt x="6093" y="2743"/>
                  </a:cubicBezTo>
                  <a:cubicBezTo>
                    <a:pt x="2828" y="2743"/>
                    <a:pt x="172" y="5399"/>
                    <a:pt x="172" y="8664"/>
                  </a:cubicBezTo>
                  <a:cubicBezTo>
                    <a:pt x="172" y="11933"/>
                    <a:pt x="2828" y="14589"/>
                    <a:pt x="6093" y="14589"/>
                  </a:cubicBezTo>
                  <a:cubicBezTo>
                    <a:pt x="9359" y="14589"/>
                    <a:pt x="12015" y="11933"/>
                    <a:pt x="12015" y="8664"/>
                  </a:cubicBezTo>
                  <a:cubicBezTo>
                    <a:pt x="12018" y="7170"/>
                    <a:pt x="11449" y="5728"/>
                    <a:pt x="10428" y="4634"/>
                  </a:cubicBezTo>
                  <a:lnTo>
                    <a:pt x="10976" y="4083"/>
                  </a:lnTo>
                  <a:lnTo>
                    <a:pt x="12258" y="4083"/>
                  </a:lnTo>
                  <a:cubicBezTo>
                    <a:pt x="12316" y="4083"/>
                    <a:pt x="12371" y="4062"/>
                    <a:pt x="12409" y="4021"/>
                  </a:cubicBezTo>
                  <a:lnTo>
                    <a:pt x="14695" y="1739"/>
                  </a:lnTo>
                  <a:cubicBezTo>
                    <a:pt x="14753" y="1677"/>
                    <a:pt x="14773" y="1585"/>
                    <a:pt x="14739" y="1506"/>
                  </a:cubicBezTo>
                  <a:cubicBezTo>
                    <a:pt x="14708" y="1427"/>
                    <a:pt x="14629" y="1375"/>
                    <a:pt x="14544" y="1375"/>
                  </a:cubicBezTo>
                  <a:lnTo>
                    <a:pt x="13385" y="1375"/>
                  </a:lnTo>
                  <a:lnTo>
                    <a:pt x="13385" y="217"/>
                  </a:lnTo>
                  <a:cubicBezTo>
                    <a:pt x="13385" y="87"/>
                    <a:pt x="13280" y="1"/>
                    <a:pt x="1317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8" name="Shape 2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49" name="Google Shape;2149;p46"/>
          <p:cNvGrpSpPr/>
          <p:nvPr/>
        </p:nvGrpSpPr>
        <p:grpSpPr>
          <a:xfrm>
            <a:off x="8584653" y="4404698"/>
            <a:ext cx="209896" cy="209803"/>
            <a:chOff x="3690028" y="2857398"/>
            <a:chExt cx="209896" cy="209803"/>
          </a:xfrm>
        </p:grpSpPr>
        <p:sp>
          <p:nvSpPr>
            <p:cNvPr id="2150" name="Google Shape;2150;p46"/>
            <p:cNvSpPr/>
            <p:nvPr/>
          </p:nvSpPr>
          <p:spPr>
            <a:xfrm>
              <a:off x="3704783" y="2873060"/>
              <a:ext cx="177446" cy="178134"/>
            </a:xfrm>
            <a:custGeom>
              <a:rect b="b" l="l" r="r" t="t"/>
              <a:pathLst>
                <a:path extrusionOk="0" h="5698" w="5676">
                  <a:moveTo>
                    <a:pt x="2610" y="1"/>
                  </a:moveTo>
                  <a:cubicBezTo>
                    <a:pt x="1948" y="372"/>
                    <a:pt x="1276" y="731"/>
                    <a:pt x="594" y="1062"/>
                  </a:cubicBezTo>
                  <a:cubicBezTo>
                    <a:pt x="709" y="1298"/>
                    <a:pt x="823" y="1537"/>
                    <a:pt x="937" y="1774"/>
                  </a:cubicBezTo>
                  <a:lnTo>
                    <a:pt x="1134" y="2183"/>
                  </a:lnTo>
                  <a:lnTo>
                    <a:pt x="780" y="2369"/>
                  </a:lnTo>
                  <a:cubicBezTo>
                    <a:pt x="520" y="2506"/>
                    <a:pt x="260" y="2646"/>
                    <a:pt x="1" y="2786"/>
                  </a:cubicBezTo>
                  <a:cubicBezTo>
                    <a:pt x="406" y="3575"/>
                    <a:pt x="803" y="4384"/>
                    <a:pt x="1166" y="5203"/>
                  </a:cubicBezTo>
                  <a:cubicBezTo>
                    <a:pt x="1427" y="5039"/>
                    <a:pt x="1688" y="4875"/>
                    <a:pt x="1952" y="4712"/>
                  </a:cubicBezTo>
                  <a:lnTo>
                    <a:pt x="2308" y="4492"/>
                  </a:lnTo>
                  <a:lnTo>
                    <a:pt x="2528" y="4880"/>
                  </a:lnTo>
                  <a:cubicBezTo>
                    <a:pt x="2684" y="5153"/>
                    <a:pt x="2842" y="5426"/>
                    <a:pt x="2996" y="5697"/>
                  </a:cubicBezTo>
                  <a:cubicBezTo>
                    <a:pt x="3633" y="5325"/>
                    <a:pt x="4264" y="4942"/>
                    <a:pt x="4888" y="4545"/>
                  </a:cubicBezTo>
                  <a:cubicBezTo>
                    <a:pt x="4740" y="4283"/>
                    <a:pt x="4593" y="4023"/>
                    <a:pt x="4452" y="3758"/>
                  </a:cubicBezTo>
                  <a:lnTo>
                    <a:pt x="4224" y="3333"/>
                  </a:lnTo>
                  <a:lnTo>
                    <a:pt x="4682" y="3067"/>
                  </a:lnTo>
                  <a:cubicBezTo>
                    <a:pt x="5012" y="2876"/>
                    <a:pt x="5343" y="2690"/>
                    <a:pt x="5675" y="2504"/>
                  </a:cubicBezTo>
                  <a:cubicBezTo>
                    <a:pt x="5327" y="1805"/>
                    <a:pt x="5005" y="1088"/>
                    <a:pt x="4690" y="375"/>
                  </a:cubicBezTo>
                  <a:cubicBezTo>
                    <a:pt x="4313" y="563"/>
                    <a:pt x="3936" y="754"/>
                    <a:pt x="3561" y="942"/>
                  </a:cubicBezTo>
                  <a:lnTo>
                    <a:pt x="3145" y="1152"/>
                  </a:lnTo>
                  <a:lnTo>
                    <a:pt x="2934" y="707"/>
                  </a:lnTo>
                  <a:cubicBezTo>
                    <a:pt x="2824" y="471"/>
                    <a:pt x="2717" y="235"/>
                    <a:pt x="261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1" name="Google Shape;2151;p46"/>
            <p:cNvSpPr/>
            <p:nvPr/>
          </p:nvSpPr>
          <p:spPr>
            <a:xfrm>
              <a:off x="3704752" y="2942398"/>
              <a:ext cx="152780" cy="108794"/>
            </a:xfrm>
            <a:custGeom>
              <a:rect b="b" l="l" r="r" t="t"/>
              <a:pathLst>
                <a:path extrusionOk="0" h="3480" w="4887">
                  <a:moveTo>
                    <a:pt x="1067" y="1"/>
                  </a:moveTo>
                  <a:lnTo>
                    <a:pt x="780" y="151"/>
                  </a:lnTo>
                  <a:cubicBezTo>
                    <a:pt x="520" y="288"/>
                    <a:pt x="260" y="428"/>
                    <a:pt x="1" y="568"/>
                  </a:cubicBezTo>
                  <a:cubicBezTo>
                    <a:pt x="406" y="1357"/>
                    <a:pt x="803" y="2166"/>
                    <a:pt x="1166" y="2985"/>
                  </a:cubicBezTo>
                  <a:cubicBezTo>
                    <a:pt x="1427" y="2821"/>
                    <a:pt x="1688" y="2657"/>
                    <a:pt x="1952" y="2494"/>
                  </a:cubicBezTo>
                  <a:lnTo>
                    <a:pt x="2308" y="2274"/>
                  </a:lnTo>
                  <a:lnTo>
                    <a:pt x="2528" y="2662"/>
                  </a:lnTo>
                  <a:cubicBezTo>
                    <a:pt x="2684" y="2935"/>
                    <a:pt x="2842" y="3208"/>
                    <a:pt x="2996" y="3479"/>
                  </a:cubicBezTo>
                  <a:cubicBezTo>
                    <a:pt x="3633" y="3107"/>
                    <a:pt x="4264" y="2724"/>
                    <a:pt x="4887" y="2327"/>
                  </a:cubicBezTo>
                  <a:cubicBezTo>
                    <a:pt x="4793" y="2159"/>
                    <a:pt x="4701" y="1989"/>
                    <a:pt x="4608" y="1821"/>
                  </a:cubicBezTo>
                  <a:cubicBezTo>
                    <a:pt x="4456" y="1848"/>
                    <a:pt x="4301" y="1861"/>
                    <a:pt x="4146" y="1861"/>
                  </a:cubicBezTo>
                  <a:cubicBezTo>
                    <a:pt x="3533" y="1861"/>
                    <a:pt x="2905" y="1659"/>
                    <a:pt x="2385" y="1347"/>
                  </a:cubicBezTo>
                  <a:cubicBezTo>
                    <a:pt x="1786" y="989"/>
                    <a:pt x="1372" y="532"/>
                    <a:pt x="106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2" name="Google Shape;2152;p46"/>
            <p:cNvSpPr/>
            <p:nvPr/>
          </p:nvSpPr>
          <p:spPr>
            <a:xfrm>
              <a:off x="3690028" y="2857398"/>
              <a:ext cx="209896" cy="209803"/>
            </a:xfrm>
            <a:custGeom>
              <a:rect b="b" l="l" r="r" t="t"/>
              <a:pathLst>
                <a:path extrusionOk="0" h="6711" w="6714">
                  <a:moveTo>
                    <a:pt x="3080" y="503"/>
                  </a:moveTo>
                  <a:cubicBezTo>
                    <a:pt x="3186" y="737"/>
                    <a:pt x="3294" y="973"/>
                    <a:pt x="3404" y="1209"/>
                  </a:cubicBezTo>
                  <a:lnTo>
                    <a:pt x="3615" y="1654"/>
                  </a:lnTo>
                  <a:lnTo>
                    <a:pt x="4031" y="1444"/>
                  </a:lnTo>
                  <a:cubicBezTo>
                    <a:pt x="4407" y="1256"/>
                    <a:pt x="4783" y="1065"/>
                    <a:pt x="5159" y="877"/>
                  </a:cubicBezTo>
                  <a:cubicBezTo>
                    <a:pt x="5473" y="1591"/>
                    <a:pt x="5797" y="2307"/>
                    <a:pt x="6145" y="3006"/>
                  </a:cubicBezTo>
                  <a:cubicBezTo>
                    <a:pt x="5815" y="3189"/>
                    <a:pt x="5484" y="3376"/>
                    <a:pt x="5154" y="3567"/>
                  </a:cubicBezTo>
                  <a:lnTo>
                    <a:pt x="4696" y="3833"/>
                  </a:lnTo>
                  <a:lnTo>
                    <a:pt x="4921" y="4260"/>
                  </a:lnTo>
                  <a:cubicBezTo>
                    <a:pt x="5063" y="4525"/>
                    <a:pt x="5210" y="4786"/>
                    <a:pt x="5357" y="5047"/>
                  </a:cubicBezTo>
                  <a:cubicBezTo>
                    <a:pt x="4733" y="5444"/>
                    <a:pt x="4102" y="5825"/>
                    <a:pt x="3466" y="6199"/>
                  </a:cubicBezTo>
                  <a:cubicBezTo>
                    <a:pt x="3311" y="5927"/>
                    <a:pt x="3154" y="5655"/>
                    <a:pt x="2997" y="5383"/>
                  </a:cubicBezTo>
                  <a:lnTo>
                    <a:pt x="2778" y="4994"/>
                  </a:lnTo>
                  <a:lnTo>
                    <a:pt x="2421" y="5214"/>
                  </a:lnTo>
                  <a:cubicBezTo>
                    <a:pt x="2158" y="5379"/>
                    <a:pt x="1898" y="5541"/>
                    <a:pt x="1635" y="5706"/>
                  </a:cubicBezTo>
                  <a:cubicBezTo>
                    <a:pt x="1273" y="4887"/>
                    <a:pt x="874" y="4077"/>
                    <a:pt x="470" y="3288"/>
                  </a:cubicBezTo>
                  <a:cubicBezTo>
                    <a:pt x="729" y="3148"/>
                    <a:pt x="989" y="3009"/>
                    <a:pt x="1249" y="2871"/>
                  </a:cubicBezTo>
                  <a:lnTo>
                    <a:pt x="1603" y="2685"/>
                  </a:lnTo>
                  <a:lnTo>
                    <a:pt x="1405" y="2276"/>
                  </a:lnTo>
                  <a:cubicBezTo>
                    <a:pt x="1293" y="2038"/>
                    <a:pt x="1179" y="1800"/>
                    <a:pt x="1064" y="1564"/>
                  </a:cubicBezTo>
                  <a:cubicBezTo>
                    <a:pt x="1746" y="1232"/>
                    <a:pt x="2419" y="873"/>
                    <a:pt x="3080" y="503"/>
                  </a:cubicBezTo>
                  <a:close/>
                  <a:moveTo>
                    <a:pt x="3220" y="0"/>
                  </a:moveTo>
                  <a:lnTo>
                    <a:pt x="2923" y="152"/>
                  </a:lnTo>
                  <a:cubicBezTo>
                    <a:pt x="2246" y="502"/>
                    <a:pt x="1571" y="867"/>
                    <a:pt x="916" y="1257"/>
                  </a:cubicBezTo>
                  <a:lnTo>
                    <a:pt x="608" y="1445"/>
                  </a:lnTo>
                  <a:lnTo>
                    <a:pt x="727" y="1723"/>
                  </a:lnTo>
                  <a:cubicBezTo>
                    <a:pt x="836" y="1975"/>
                    <a:pt x="947" y="2226"/>
                    <a:pt x="1063" y="2475"/>
                  </a:cubicBezTo>
                  <a:cubicBezTo>
                    <a:pt x="805" y="2629"/>
                    <a:pt x="548" y="2787"/>
                    <a:pt x="295" y="2947"/>
                  </a:cubicBezTo>
                  <a:lnTo>
                    <a:pt x="1" y="3134"/>
                  </a:lnTo>
                  <a:lnTo>
                    <a:pt x="136" y="3474"/>
                  </a:lnTo>
                  <a:cubicBezTo>
                    <a:pt x="468" y="4311"/>
                    <a:pt x="820" y="5155"/>
                    <a:pt x="1203" y="5977"/>
                  </a:cubicBezTo>
                  <a:lnTo>
                    <a:pt x="1363" y="6307"/>
                  </a:lnTo>
                  <a:lnTo>
                    <a:pt x="1790" y="6066"/>
                  </a:lnTo>
                  <a:cubicBezTo>
                    <a:pt x="2066" y="5910"/>
                    <a:pt x="2340" y="5756"/>
                    <a:pt x="2616" y="5600"/>
                  </a:cubicBezTo>
                  <a:cubicBezTo>
                    <a:pt x="2759" y="5881"/>
                    <a:pt x="2905" y="6162"/>
                    <a:pt x="3057" y="6440"/>
                  </a:cubicBezTo>
                  <a:lnTo>
                    <a:pt x="3207" y="6711"/>
                  </a:lnTo>
                  <a:lnTo>
                    <a:pt x="3633" y="6498"/>
                  </a:lnTo>
                  <a:cubicBezTo>
                    <a:pt x="4288" y="6160"/>
                    <a:pt x="4920" y="5780"/>
                    <a:pt x="5536" y="5373"/>
                  </a:cubicBezTo>
                  <a:lnTo>
                    <a:pt x="5900" y="5128"/>
                  </a:lnTo>
                  <a:lnTo>
                    <a:pt x="5746" y="4796"/>
                  </a:lnTo>
                  <a:cubicBezTo>
                    <a:pt x="5621" y="4527"/>
                    <a:pt x="5495" y="4260"/>
                    <a:pt x="5364" y="3993"/>
                  </a:cubicBezTo>
                  <a:cubicBezTo>
                    <a:pt x="5690" y="3793"/>
                    <a:pt x="6015" y="3592"/>
                    <a:pt x="6338" y="3387"/>
                  </a:cubicBezTo>
                  <a:lnTo>
                    <a:pt x="6714" y="3147"/>
                  </a:lnTo>
                  <a:lnTo>
                    <a:pt x="6546" y="2785"/>
                  </a:lnTo>
                  <a:cubicBezTo>
                    <a:pt x="6217" y="2084"/>
                    <a:pt x="5864" y="1390"/>
                    <a:pt x="5503" y="704"/>
                  </a:cubicBezTo>
                  <a:lnTo>
                    <a:pt x="5325" y="366"/>
                  </a:lnTo>
                  <a:lnTo>
                    <a:pt x="4996" y="496"/>
                  </a:lnTo>
                  <a:cubicBezTo>
                    <a:pt x="4595" y="659"/>
                    <a:pt x="4196" y="835"/>
                    <a:pt x="3800" y="1022"/>
                  </a:cubicBezTo>
                  <a:cubicBezTo>
                    <a:pt x="3669" y="786"/>
                    <a:pt x="3537" y="553"/>
                    <a:pt x="3404" y="320"/>
                  </a:cubicBezTo>
                  <a:lnTo>
                    <a:pt x="322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53" name="Google Shape;2153;p46"/>
          <p:cNvGrpSpPr/>
          <p:nvPr/>
        </p:nvGrpSpPr>
        <p:grpSpPr>
          <a:xfrm rot="2700000">
            <a:off x="1303899" y="4624428"/>
            <a:ext cx="177213" cy="284964"/>
            <a:chOff x="4140725" y="520912"/>
            <a:chExt cx="175945" cy="282926"/>
          </a:xfrm>
        </p:grpSpPr>
        <p:sp>
          <p:nvSpPr>
            <p:cNvPr id="2154" name="Google Shape;2154;p46"/>
            <p:cNvSpPr/>
            <p:nvPr/>
          </p:nvSpPr>
          <p:spPr>
            <a:xfrm>
              <a:off x="4195745" y="753342"/>
              <a:ext cx="27292" cy="25635"/>
            </a:xfrm>
            <a:custGeom>
              <a:rect b="b" l="l" r="r" t="t"/>
              <a:pathLst>
                <a:path extrusionOk="0" h="820" w="873">
                  <a:moveTo>
                    <a:pt x="531" y="181"/>
                  </a:moveTo>
                  <a:cubicBezTo>
                    <a:pt x="592" y="235"/>
                    <a:pt x="653" y="290"/>
                    <a:pt x="719" y="336"/>
                  </a:cubicBezTo>
                  <a:cubicBezTo>
                    <a:pt x="640" y="414"/>
                    <a:pt x="572" y="506"/>
                    <a:pt x="483" y="577"/>
                  </a:cubicBezTo>
                  <a:cubicBezTo>
                    <a:pt x="439" y="611"/>
                    <a:pt x="348" y="655"/>
                    <a:pt x="275" y="655"/>
                  </a:cubicBezTo>
                  <a:cubicBezTo>
                    <a:pt x="218" y="655"/>
                    <a:pt x="171" y="628"/>
                    <a:pt x="167" y="549"/>
                  </a:cubicBezTo>
                  <a:cubicBezTo>
                    <a:pt x="167" y="537"/>
                    <a:pt x="165" y="529"/>
                    <a:pt x="161" y="519"/>
                  </a:cubicBezTo>
                  <a:cubicBezTo>
                    <a:pt x="300" y="426"/>
                    <a:pt x="421" y="306"/>
                    <a:pt x="531" y="181"/>
                  </a:cubicBezTo>
                  <a:close/>
                  <a:moveTo>
                    <a:pt x="533" y="0"/>
                  </a:moveTo>
                  <a:cubicBezTo>
                    <a:pt x="507" y="0"/>
                    <a:pt x="480" y="17"/>
                    <a:pt x="466" y="36"/>
                  </a:cubicBezTo>
                  <a:cubicBezTo>
                    <a:pt x="336" y="199"/>
                    <a:pt x="177" y="333"/>
                    <a:pt x="39" y="486"/>
                  </a:cubicBezTo>
                  <a:cubicBezTo>
                    <a:pt x="24" y="499"/>
                    <a:pt x="21" y="518"/>
                    <a:pt x="25" y="534"/>
                  </a:cubicBezTo>
                  <a:cubicBezTo>
                    <a:pt x="24" y="537"/>
                    <a:pt x="23" y="540"/>
                    <a:pt x="21" y="545"/>
                  </a:cubicBezTo>
                  <a:cubicBezTo>
                    <a:pt x="1" y="712"/>
                    <a:pt x="156" y="819"/>
                    <a:pt x="307" y="819"/>
                  </a:cubicBezTo>
                  <a:cubicBezTo>
                    <a:pt x="328" y="819"/>
                    <a:pt x="349" y="817"/>
                    <a:pt x="370" y="813"/>
                  </a:cubicBezTo>
                  <a:cubicBezTo>
                    <a:pt x="576" y="770"/>
                    <a:pt x="802" y="540"/>
                    <a:pt x="861" y="343"/>
                  </a:cubicBezTo>
                  <a:cubicBezTo>
                    <a:pt x="873" y="321"/>
                    <a:pt x="873" y="292"/>
                    <a:pt x="853" y="269"/>
                  </a:cubicBezTo>
                  <a:cubicBezTo>
                    <a:pt x="774" y="173"/>
                    <a:pt x="666" y="93"/>
                    <a:pt x="568" y="13"/>
                  </a:cubicBezTo>
                  <a:cubicBezTo>
                    <a:pt x="557" y="4"/>
                    <a:pt x="545" y="0"/>
                    <a:pt x="5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5" name="Google Shape;2155;p46"/>
            <p:cNvSpPr/>
            <p:nvPr/>
          </p:nvSpPr>
          <p:spPr>
            <a:xfrm>
              <a:off x="4217347" y="730052"/>
              <a:ext cx="21540" cy="21665"/>
            </a:xfrm>
            <a:custGeom>
              <a:rect b="b" l="l" r="r" t="t"/>
              <a:pathLst>
                <a:path extrusionOk="0" h="693" w="689">
                  <a:moveTo>
                    <a:pt x="340" y="156"/>
                  </a:moveTo>
                  <a:cubicBezTo>
                    <a:pt x="392" y="180"/>
                    <a:pt x="449" y="195"/>
                    <a:pt x="505" y="207"/>
                  </a:cubicBezTo>
                  <a:cubicBezTo>
                    <a:pt x="459" y="332"/>
                    <a:pt x="391" y="438"/>
                    <a:pt x="319" y="550"/>
                  </a:cubicBezTo>
                  <a:cubicBezTo>
                    <a:pt x="275" y="519"/>
                    <a:pt x="229" y="493"/>
                    <a:pt x="184" y="459"/>
                  </a:cubicBezTo>
                  <a:cubicBezTo>
                    <a:pt x="246" y="375"/>
                    <a:pt x="319" y="262"/>
                    <a:pt x="340" y="156"/>
                  </a:cubicBezTo>
                  <a:close/>
                  <a:moveTo>
                    <a:pt x="336" y="1"/>
                  </a:moveTo>
                  <a:cubicBezTo>
                    <a:pt x="319" y="1"/>
                    <a:pt x="302" y="2"/>
                    <a:pt x="286" y="5"/>
                  </a:cubicBezTo>
                  <a:cubicBezTo>
                    <a:pt x="257" y="11"/>
                    <a:pt x="241" y="38"/>
                    <a:pt x="243" y="65"/>
                  </a:cubicBezTo>
                  <a:cubicBezTo>
                    <a:pt x="205" y="112"/>
                    <a:pt x="187" y="172"/>
                    <a:pt x="157" y="225"/>
                  </a:cubicBezTo>
                  <a:cubicBezTo>
                    <a:pt x="118" y="298"/>
                    <a:pt x="72" y="366"/>
                    <a:pt x="20" y="431"/>
                  </a:cubicBezTo>
                  <a:cubicBezTo>
                    <a:pt x="1" y="457"/>
                    <a:pt x="9" y="500"/>
                    <a:pt x="30" y="522"/>
                  </a:cubicBezTo>
                  <a:cubicBezTo>
                    <a:pt x="98" y="595"/>
                    <a:pt x="194" y="680"/>
                    <a:pt x="300" y="683"/>
                  </a:cubicBezTo>
                  <a:cubicBezTo>
                    <a:pt x="308" y="689"/>
                    <a:pt x="316" y="692"/>
                    <a:pt x="325" y="692"/>
                  </a:cubicBezTo>
                  <a:cubicBezTo>
                    <a:pt x="332" y="692"/>
                    <a:pt x="339" y="690"/>
                    <a:pt x="345" y="685"/>
                  </a:cubicBezTo>
                  <a:cubicBezTo>
                    <a:pt x="520" y="569"/>
                    <a:pt x="620" y="370"/>
                    <a:pt x="677" y="175"/>
                  </a:cubicBezTo>
                  <a:cubicBezTo>
                    <a:pt x="689" y="135"/>
                    <a:pt x="666" y="93"/>
                    <a:pt x="626" y="79"/>
                  </a:cubicBezTo>
                  <a:cubicBezTo>
                    <a:pt x="540" y="50"/>
                    <a:pt x="432" y="1"/>
                    <a:pt x="3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6" name="Google Shape;2156;p46"/>
            <p:cNvSpPr/>
            <p:nvPr/>
          </p:nvSpPr>
          <p:spPr>
            <a:xfrm>
              <a:off x="4223099" y="734929"/>
              <a:ext cx="10067" cy="12317"/>
            </a:xfrm>
            <a:custGeom>
              <a:rect b="b" l="l" r="r" t="t"/>
              <a:pathLst>
                <a:path extrusionOk="0" h="394" w="322">
                  <a:moveTo>
                    <a:pt x="157" y="0"/>
                  </a:moveTo>
                  <a:cubicBezTo>
                    <a:pt x="136" y="106"/>
                    <a:pt x="63" y="218"/>
                    <a:pt x="1" y="303"/>
                  </a:cubicBezTo>
                  <a:cubicBezTo>
                    <a:pt x="46" y="335"/>
                    <a:pt x="93" y="361"/>
                    <a:pt x="137" y="394"/>
                  </a:cubicBezTo>
                  <a:cubicBezTo>
                    <a:pt x="208" y="283"/>
                    <a:pt x="276" y="176"/>
                    <a:pt x="322" y="51"/>
                  </a:cubicBezTo>
                  <a:cubicBezTo>
                    <a:pt x="265" y="39"/>
                    <a:pt x="208" y="24"/>
                    <a:pt x="1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7" name="Google Shape;2157;p46"/>
            <p:cNvSpPr/>
            <p:nvPr/>
          </p:nvSpPr>
          <p:spPr>
            <a:xfrm>
              <a:off x="4198778" y="534855"/>
              <a:ext cx="103416" cy="131459"/>
            </a:xfrm>
            <a:custGeom>
              <a:rect b="b" l="l" r="r" t="t"/>
              <a:pathLst>
                <a:path extrusionOk="0" h="4205" w="3308">
                  <a:moveTo>
                    <a:pt x="1466" y="864"/>
                  </a:moveTo>
                  <a:cubicBezTo>
                    <a:pt x="1495" y="864"/>
                    <a:pt x="1522" y="879"/>
                    <a:pt x="1537" y="914"/>
                  </a:cubicBezTo>
                  <a:cubicBezTo>
                    <a:pt x="1587" y="1032"/>
                    <a:pt x="1620" y="1157"/>
                    <a:pt x="1656" y="1279"/>
                  </a:cubicBezTo>
                  <a:cubicBezTo>
                    <a:pt x="1677" y="1352"/>
                    <a:pt x="1619" y="1398"/>
                    <a:pt x="1559" y="1398"/>
                  </a:cubicBezTo>
                  <a:cubicBezTo>
                    <a:pt x="1518" y="1398"/>
                    <a:pt x="1476" y="1376"/>
                    <a:pt x="1460" y="1326"/>
                  </a:cubicBezTo>
                  <a:cubicBezTo>
                    <a:pt x="1425" y="1213"/>
                    <a:pt x="1386" y="1099"/>
                    <a:pt x="1364" y="980"/>
                  </a:cubicBezTo>
                  <a:cubicBezTo>
                    <a:pt x="1353" y="916"/>
                    <a:pt x="1412" y="864"/>
                    <a:pt x="1466" y="864"/>
                  </a:cubicBezTo>
                  <a:close/>
                  <a:moveTo>
                    <a:pt x="1249" y="1382"/>
                  </a:moveTo>
                  <a:cubicBezTo>
                    <a:pt x="1278" y="1382"/>
                    <a:pt x="1305" y="1396"/>
                    <a:pt x="1318" y="1429"/>
                  </a:cubicBezTo>
                  <a:cubicBezTo>
                    <a:pt x="1374" y="1568"/>
                    <a:pt x="1421" y="1711"/>
                    <a:pt x="1472" y="1853"/>
                  </a:cubicBezTo>
                  <a:cubicBezTo>
                    <a:pt x="1496" y="1922"/>
                    <a:pt x="1439" y="1966"/>
                    <a:pt x="1381" y="1966"/>
                  </a:cubicBezTo>
                  <a:cubicBezTo>
                    <a:pt x="1342" y="1966"/>
                    <a:pt x="1301" y="1945"/>
                    <a:pt x="1286" y="1897"/>
                  </a:cubicBezTo>
                  <a:cubicBezTo>
                    <a:pt x="1241" y="1762"/>
                    <a:pt x="1194" y="1626"/>
                    <a:pt x="1156" y="1490"/>
                  </a:cubicBezTo>
                  <a:cubicBezTo>
                    <a:pt x="1138" y="1429"/>
                    <a:pt x="1196" y="1382"/>
                    <a:pt x="1249" y="1382"/>
                  </a:cubicBezTo>
                  <a:close/>
                  <a:moveTo>
                    <a:pt x="963" y="1815"/>
                  </a:moveTo>
                  <a:cubicBezTo>
                    <a:pt x="993" y="1815"/>
                    <a:pt x="1023" y="1828"/>
                    <a:pt x="1040" y="1858"/>
                  </a:cubicBezTo>
                  <a:cubicBezTo>
                    <a:pt x="1126" y="2012"/>
                    <a:pt x="1192" y="2177"/>
                    <a:pt x="1264" y="2337"/>
                  </a:cubicBezTo>
                  <a:cubicBezTo>
                    <a:pt x="1296" y="2413"/>
                    <a:pt x="1230" y="2478"/>
                    <a:pt x="1169" y="2478"/>
                  </a:cubicBezTo>
                  <a:cubicBezTo>
                    <a:pt x="1139" y="2478"/>
                    <a:pt x="1111" y="2463"/>
                    <a:pt x="1094" y="2427"/>
                  </a:cubicBezTo>
                  <a:cubicBezTo>
                    <a:pt x="1017" y="2261"/>
                    <a:pt x="936" y="2094"/>
                    <a:pt x="876" y="1919"/>
                  </a:cubicBezTo>
                  <a:cubicBezTo>
                    <a:pt x="854" y="1857"/>
                    <a:pt x="908" y="1815"/>
                    <a:pt x="963" y="1815"/>
                  </a:cubicBezTo>
                  <a:close/>
                  <a:moveTo>
                    <a:pt x="2002" y="1"/>
                  </a:moveTo>
                  <a:cubicBezTo>
                    <a:pt x="1531" y="1"/>
                    <a:pt x="1086" y="294"/>
                    <a:pt x="921" y="763"/>
                  </a:cubicBezTo>
                  <a:lnTo>
                    <a:pt x="0" y="3360"/>
                  </a:lnTo>
                  <a:cubicBezTo>
                    <a:pt x="365" y="3506"/>
                    <a:pt x="678" y="3764"/>
                    <a:pt x="1049" y="3912"/>
                  </a:cubicBezTo>
                  <a:cubicBezTo>
                    <a:pt x="1444" y="4072"/>
                    <a:pt x="1856" y="4144"/>
                    <a:pt x="2275" y="4205"/>
                  </a:cubicBezTo>
                  <a:lnTo>
                    <a:pt x="3207" y="1573"/>
                  </a:lnTo>
                  <a:cubicBezTo>
                    <a:pt x="3308" y="1286"/>
                    <a:pt x="3291" y="976"/>
                    <a:pt x="3160" y="699"/>
                  </a:cubicBezTo>
                  <a:cubicBezTo>
                    <a:pt x="3027" y="422"/>
                    <a:pt x="2797" y="214"/>
                    <a:pt x="2510" y="112"/>
                  </a:cubicBezTo>
                  <a:lnTo>
                    <a:pt x="2381" y="66"/>
                  </a:lnTo>
                  <a:cubicBezTo>
                    <a:pt x="2256" y="22"/>
                    <a:pt x="2128" y="1"/>
                    <a:pt x="20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8" name="Google Shape;2158;p46"/>
            <p:cNvSpPr/>
            <p:nvPr/>
          </p:nvSpPr>
          <p:spPr>
            <a:xfrm>
              <a:off x="4156481" y="648115"/>
              <a:ext cx="110263" cy="141713"/>
            </a:xfrm>
            <a:custGeom>
              <a:rect b="b" l="l" r="r" t="t"/>
              <a:pathLst>
                <a:path extrusionOk="0" h="4533" w="3527">
                  <a:moveTo>
                    <a:pt x="2284" y="2623"/>
                  </a:moveTo>
                  <a:cubicBezTo>
                    <a:pt x="2380" y="2623"/>
                    <a:pt x="2488" y="2672"/>
                    <a:pt x="2575" y="2702"/>
                  </a:cubicBezTo>
                  <a:cubicBezTo>
                    <a:pt x="2614" y="2715"/>
                    <a:pt x="2638" y="2757"/>
                    <a:pt x="2625" y="2797"/>
                  </a:cubicBezTo>
                  <a:cubicBezTo>
                    <a:pt x="2568" y="2992"/>
                    <a:pt x="2468" y="3192"/>
                    <a:pt x="2294" y="3307"/>
                  </a:cubicBezTo>
                  <a:cubicBezTo>
                    <a:pt x="2288" y="3312"/>
                    <a:pt x="2281" y="3314"/>
                    <a:pt x="2274" y="3314"/>
                  </a:cubicBezTo>
                  <a:cubicBezTo>
                    <a:pt x="2264" y="3314"/>
                    <a:pt x="2256" y="3311"/>
                    <a:pt x="2249" y="3306"/>
                  </a:cubicBezTo>
                  <a:cubicBezTo>
                    <a:pt x="2142" y="3302"/>
                    <a:pt x="2047" y="3219"/>
                    <a:pt x="1978" y="3145"/>
                  </a:cubicBezTo>
                  <a:cubicBezTo>
                    <a:pt x="1956" y="3121"/>
                    <a:pt x="1948" y="3078"/>
                    <a:pt x="1968" y="3053"/>
                  </a:cubicBezTo>
                  <a:cubicBezTo>
                    <a:pt x="2019" y="2989"/>
                    <a:pt x="2066" y="2921"/>
                    <a:pt x="2105" y="2848"/>
                  </a:cubicBezTo>
                  <a:cubicBezTo>
                    <a:pt x="2134" y="2794"/>
                    <a:pt x="2154" y="2735"/>
                    <a:pt x="2191" y="2688"/>
                  </a:cubicBezTo>
                  <a:cubicBezTo>
                    <a:pt x="2190" y="2662"/>
                    <a:pt x="2206" y="2635"/>
                    <a:pt x="2234" y="2627"/>
                  </a:cubicBezTo>
                  <a:cubicBezTo>
                    <a:pt x="2250" y="2624"/>
                    <a:pt x="2267" y="2623"/>
                    <a:pt x="2284" y="2623"/>
                  </a:cubicBezTo>
                  <a:close/>
                  <a:moveTo>
                    <a:pt x="1788" y="3364"/>
                  </a:moveTo>
                  <a:cubicBezTo>
                    <a:pt x="1800" y="3364"/>
                    <a:pt x="1812" y="3367"/>
                    <a:pt x="1823" y="3376"/>
                  </a:cubicBezTo>
                  <a:cubicBezTo>
                    <a:pt x="1921" y="3455"/>
                    <a:pt x="2027" y="3535"/>
                    <a:pt x="2108" y="3632"/>
                  </a:cubicBezTo>
                  <a:cubicBezTo>
                    <a:pt x="2128" y="3657"/>
                    <a:pt x="2128" y="3684"/>
                    <a:pt x="2115" y="3707"/>
                  </a:cubicBezTo>
                  <a:cubicBezTo>
                    <a:pt x="2058" y="3905"/>
                    <a:pt x="1832" y="4135"/>
                    <a:pt x="1626" y="4178"/>
                  </a:cubicBezTo>
                  <a:cubicBezTo>
                    <a:pt x="1605" y="4182"/>
                    <a:pt x="1584" y="4184"/>
                    <a:pt x="1563" y="4184"/>
                  </a:cubicBezTo>
                  <a:cubicBezTo>
                    <a:pt x="1413" y="4184"/>
                    <a:pt x="1258" y="4077"/>
                    <a:pt x="1277" y="3910"/>
                  </a:cubicBezTo>
                  <a:cubicBezTo>
                    <a:pt x="1277" y="3906"/>
                    <a:pt x="1280" y="3902"/>
                    <a:pt x="1281" y="3898"/>
                  </a:cubicBezTo>
                  <a:cubicBezTo>
                    <a:pt x="1277" y="3882"/>
                    <a:pt x="1280" y="3864"/>
                    <a:pt x="1293" y="3850"/>
                  </a:cubicBezTo>
                  <a:cubicBezTo>
                    <a:pt x="1433" y="3697"/>
                    <a:pt x="1589" y="3562"/>
                    <a:pt x="1720" y="3400"/>
                  </a:cubicBezTo>
                  <a:cubicBezTo>
                    <a:pt x="1735" y="3380"/>
                    <a:pt x="1762" y="3364"/>
                    <a:pt x="1788" y="3364"/>
                  </a:cubicBezTo>
                  <a:close/>
                  <a:moveTo>
                    <a:pt x="1260" y="1"/>
                  </a:moveTo>
                  <a:lnTo>
                    <a:pt x="212" y="2960"/>
                  </a:lnTo>
                  <a:cubicBezTo>
                    <a:pt x="1" y="3554"/>
                    <a:pt x="313" y="4210"/>
                    <a:pt x="910" y="4421"/>
                  </a:cubicBezTo>
                  <a:lnTo>
                    <a:pt x="1038" y="4467"/>
                  </a:lnTo>
                  <a:cubicBezTo>
                    <a:pt x="1053" y="4473"/>
                    <a:pt x="1071" y="4479"/>
                    <a:pt x="1088" y="4483"/>
                  </a:cubicBezTo>
                  <a:cubicBezTo>
                    <a:pt x="1195" y="4516"/>
                    <a:pt x="1306" y="4532"/>
                    <a:pt x="1416" y="4532"/>
                  </a:cubicBezTo>
                  <a:cubicBezTo>
                    <a:pt x="1585" y="4532"/>
                    <a:pt x="1754" y="4494"/>
                    <a:pt x="1912" y="4418"/>
                  </a:cubicBezTo>
                  <a:cubicBezTo>
                    <a:pt x="2190" y="4287"/>
                    <a:pt x="2398" y="4056"/>
                    <a:pt x="2499" y="3770"/>
                  </a:cubicBezTo>
                  <a:lnTo>
                    <a:pt x="3526" y="867"/>
                  </a:lnTo>
                  <a:lnTo>
                    <a:pt x="3526" y="867"/>
                  </a:lnTo>
                  <a:cubicBezTo>
                    <a:pt x="3522" y="867"/>
                    <a:pt x="3517" y="867"/>
                    <a:pt x="3513" y="867"/>
                  </a:cubicBezTo>
                  <a:cubicBezTo>
                    <a:pt x="2738" y="867"/>
                    <a:pt x="1738" y="593"/>
                    <a:pt x="126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9" name="Google Shape;2159;p46"/>
            <p:cNvSpPr/>
            <p:nvPr/>
          </p:nvSpPr>
          <p:spPr>
            <a:xfrm>
              <a:off x="4156481" y="648084"/>
              <a:ext cx="57992" cy="138712"/>
            </a:xfrm>
            <a:custGeom>
              <a:rect b="b" l="l" r="r" t="t"/>
              <a:pathLst>
                <a:path extrusionOk="0" h="4437" w="1855">
                  <a:moveTo>
                    <a:pt x="1260" y="0"/>
                  </a:moveTo>
                  <a:lnTo>
                    <a:pt x="212" y="2961"/>
                  </a:lnTo>
                  <a:cubicBezTo>
                    <a:pt x="1" y="3555"/>
                    <a:pt x="313" y="4211"/>
                    <a:pt x="910" y="4422"/>
                  </a:cubicBezTo>
                  <a:lnTo>
                    <a:pt x="948" y="4436"/>
                  </a:lnTo>
                  <a:cubicBezTo>
                    <a:pt x="880" y="4346"/>
                    <a:pt x="837" y="4237"/>
                    <a:pt x="824" y="4091"/>
                  </a:cubicBezTo>
                  <a:cubicBezTo>
                    <a:pt x="797" y="3747"/>
                    <a:pt x="879" y="3420"/>
                    <a:pt x="968" y="3090"/>
                  </a:cubicBezTo>
                  <a:cubicBezTo>
                    <a:pt x="1208" y="2196"/>
                    <a:pt x="1529" y="1335"/>
                    <a:pt x="1855" y="473"/>
                  </a:cubicBezTo>
                  <a:cubicBezTo>
                    <a:pt x="1620" y="347"/>
                    <a:pt x="1412" y="191"/>
                    <a:pt x="126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0" name="Google Shape;2160;p46"/>
            <p:cNvSpPr/>
            <p:nvPr/>
          </p:nvSpPr>
          <p:spPr>
            <a:xfrm>
              <a:off x="4200747" y="758969"/>
              <a:ext cx="17476" cy="14912"/>
            </a:xfrm>
            <a:custGeom>
              <a:rect b="b" l="l" r="r" t="t"/>
              <a:pathLst>
                <a:path extrusionOk="0" h="477" w="559">
                  <a:moveTo>
                    <a:pt x="371" y="1"/>
                  </a:moveTo>
                  <a:cubicBezTo>
                    <a:pt x="260" y="126"/>
                    <a:pt x="140" y="247"/>
                    <a:pt x="1" y="339"/>
                  </a:cubicBezTo>
                  <a:cubicBezTo>
                    <a:pt x="5" y="349"/>
                    <a:pt x="7" y="357"/>
                    <a:pt x="7" y="369"/>
                  </a:cubicBezTo>
                  <a:cubicBezTo>
                    <a:pt x="11" y="449"/>
                    <a:pt x="57" y="476"/>
                    <a:pt x="114" y="476"/>
                  </a:cubicBezTo>
                  <a:cubicBezTo>
                    <a:pt x="188" y="476"/>
                    <a:pt x="279" y="432"/>
                    <a:pt x="323" y="397"/>
                  </a:cubicBezTo>
                  <a:cubicBezTo>
                    <a:pt x="412" y="326"/>
                    <a:pt x="480" y="234"/>
                    <a:pt x="559" y="156"/>
                  </a:cubicBezTo>
                  <a:cubicBezTo>
                    <a:pt x="494" y="109"/>
                    <a:pt x="432" y="55"/>
                    <a:pt x="3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1" name="Google Shape;2161;p46"/>
            <p:cNvSpPr/>
            <p:nvPr/>
          </p:nvSpPr>
          <p:spPr>
            <a:xfrm>
              <a:off x="4198746" y="534886"/>
              <a:ext cx="93944" cy="116234"/>
            </a:xfrm>
            <a:custGeom>
              <a:rect b="b" l="l" r="r" t="t"/>
              <a:pathLst>
                <a:path extrusionOk="0" h="3718" w="3005">
                  <a:moveTo>
                    <a:pt x="1467" y="863"/>
                  </a:moveTo>
                  <a:cubicBezTo>
                    <a:pt x="1496" y="863"/>
                    <a:pt x="1523" y="878"/>
                    <a:pt x="1538" y="913"/>
                  </a:cubicBezTo>
                  <a:cubicBezTo>
                    <a:pt x="1588" y="1031"/>
                    <a:pt x="1621" y="1156"/>
                    <a:pt x="1657" y="1278"/>
                  </a:cubicBezTo>
                  <a:cubicBezTo>
                    <a:pt x="1678" y="1351"/>
                    <a:pt x="1620" y="1397"/>
                    <a:pt x="1560" y="1397"/>
                  </a:cubicBezTo>
                  <a:cubicBezTo>
                    <a:pt x="1519" y="1397"/>
                    <a:pt x="1477" y="1375"/>
                    <a:pt x="1461" y="1325"/>
                  </a:cubicBezTo>
                  <a:cubicBezTo>
                    <a:pt x="1426" y="1212"/>
                    <a:pt x="1387" y="1098"/>
                    <a:pt x="1365" y="979"/>
                  </a:cubicBezTo>
                  <a:cubicBezTo>
                    <a:pt x="1354" y="915"/>
                    <a:pt x="1413" y="863"/>
                    <a:pt x="1467" y="863"/>
                  </a:cubicBezTo>
                  <a:close/>
                  <a:moveTo>
                    <a:pt x="1250" y="1381"/>
                  </a:moveTo>
                  <a:cubicBezTo>
                    <a:pt x="1279" y="1381"/>
                    <a:pt x="1306" y="1395"/>
                    <a:pt x="1319" y="1428"/>
                  </a:cubicBezTo>
                  <a:cubicBezTo>
                    <a:pt x="1375" y="1567"/>
                    <a:pt x="1422" y="1712"/>
                    <a:pt x="1471" y="1854"/>
                  </a:cubicBezTo>
                  <a:cubicBezTo>
                    <a:pt x="1495" y="1922"/>
                    <a:pt x="1439" y="1966"/>
                    <a:pt x="1381" y="1966"/>
                  </a:cubicBezTo>
                  <a:cubicBezTo>
                    <a:pt x="1342" y="1966"/>
                    <a:pt x="1301" y="1945"/>
                    <a:pt x="1286" y="1897"/>
                  </a:cubicBezTo>
                  <a:cubicBezTo>
                    <a:pt x="1241" y="1762"/>
                    <a:pt x="1194" y="1627"/>
                    <a:pt x="1156" y="1490"/>
                  </a:cubicBezTo>
                  <a:cubicBezTo>
                    <a:pt x="1139" y="1428"/>
                    <a:pt x="1197" y="1381"/>
                    <a:pt x="1250" y="1381"/>
                  </a:cubicBezTo>
                  <a:close/>
                  <a:moveTo>
                    <a:pt x="1269" y="2403"/>
                  </a:moveTo>
                  <a:cubicBezTo>
                    <a:pt x="1263" y="2414"/>
                    <a:pt x="1257" y="2425"/>
                    <a:pt x="1251" y="2437"/>
                  </a:cubicBezTo>
                  <a:lnTo>
                    <a:pt x="1251" y="2437"/>
                  </a:lnTo>
                  <a:cubicBezTo>
                    <a:pt x="1259" y="2427"/>
                    <a:pt x="1265" y="2415"/>
                    <a:pt x="1269" y="2403"/>
                  </a:cubicBezTo>
                  <a:close/>
                  <a:moveTo>
                    <a:pt x="2003" y="0"/>
                  </a:moveTo>
                  <a:cubicBezTo>
                    <a:pt x="1531" y="0"/>
                    <a:pt x="1087" y="293"/>
                    <a:pt x="919" y="762"/>
                  </a:cubicBezTo>
                  <a:lnTo>
                    <a:pt x="0" y="3359"/>
                  </a:lnTo>
                  <a:cubicBezTo>
                    <a:pt x="232" y="3453"/>
                    <a:pt x="445" y="3591"/>
                    <a:pt x="663" y="3717"/>
                  </a:cubicBezTo>
                  <a:cubicBezTo>
                    <a:pt x="802" y="3349"/>
                    <a:pt x="1007" y="2891"/>
                    <a:pt x="1251" y="2437"/>
                  </a:cubicBezTo>
                  <a:lnTo>
                    <a:pt x="1251" y="2437"/>
                  </a:lnTo>
                  <a:cubicBezTo>
                    <a:pt x="1231" y="2462"/>
                    <a:pt x="1200" y="2477"/>
                    <a:pt x="1170" y="2477"/>
                  </a:cubicBezTo>
                  <a:cubicBezTo>
                    <a:pt x="1140" y="2477"/>
                    <a:pt x="1112" y="2462"/>
                    <a:pt x="1095" y="2426"/>
                  </a:cubicBezTo>
                  <a:cubicBezTo>
                    <a:pt x="1018" y="2260"/>
                    <a:pt x="937" y="2093"/>
                    <a:pt x="877" y="1918"/>
                  </a:cubicBezTo>
                  <a:cubicBezTo>
                    <a:pt x="855" y="1856"/>
                    <a:pt x="909" y="1814"/>
                    <a:pt x="964" y="1814"/>
                  </a:cubicBezTo>
                  <a:cubicBezTo>
                    <a:pt x="994" y="1814"/>
                    <a:pt x="1024" y="1827"/>
                    <a:pt x="1041" y="1857"/>
                  </a:cubicBezTo>
                  <a:cubicBezTo>
                    <a:pt x="1127" y="2011"/>
                    <a:pt x="1193" y="2176"/>
                    <a:pt x="1265" y="2336"/>
                  </a:cubicBezTo>
                  <a:cubicBezTo>
                    <a:pt x="1275" y="2360"/>
                    <a:pt x="1275" y="2383"/>
                    <a:pt x="1269" y="2403"/>
                  </a:cubicBezTo>
                  <a:lnTo>
                    <a:pt x="1269" y="2403"/>
                  </a:lnTo>
                  <a:cubicBezTo>
                    <a:pt x="1763" y="1490"/>
                    <a:pt x="2413" y="597"/>
                    <a:pt x="3005" y="457"/>
                  </a:cubicBezTo>
                  <a:cubicBezTo>
                    <a:pt x="2875" y="301"/>
                    <a:pt x="2705" y="179"/>
                    <a:pt x="2510" y="111"/>
                  </a:cubicBezTo>
                  <a:lnTo>
                    <a:pt x="2381" y="65"/>
                  </a:lnTo>
                  <a:cubicBezTo>
                    <a:pt x="2256" y="21"/>
                    <a:pt x="2129" y="0"/>
                    <a:pt x="2003" y="0"/>
                  </a:cubicBezTo>
                  <a:close/>
                </a:path>
              </a:pathLst>
            </a:custGeom>
            <a:solidFill>
              <a:srgbClr val="000000">
                <a:alpha val="279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2" name="Google Shape;2162;p46"/>
            <p:cNvSpPr/>
            <p:nvPr/>
          </p:nvSpPr>
          <p:spPr>
            <a:xfrm>
              <a:off x="4140725" y="520912"/>
              <a:ext cx="175945" cy="282926"/>
            </a:xfrm>
            <a:custGeom>
              <a:rect b="b" l="l" r="r" t="t"/>
              <a:pathLst>
                <a:path extrusionOk="0" h="9050" w="5628">
                  <a:moveTo>
                    <a:pt x="3857" y="448"/>
                  </a:moveTo>
                  <a:cubicBezTo>
                    <a:pt x="3983" y="448"/>
                    <a:pt x="4112" y="469"/>
                    <a:pt x="4237" y="514"/>
                  </a:cubicBezTo>
                  <a:lnTo>
                    <a:pt x="4366" y="559"/>
                  </a:lnTo>
                  <a:cubicBezTo>
                    <a:pt x="4653" y="661"/>
                    <a:pt x="4883" y="869"/>
                    <a:pt x="5015" y="1146"/>
                  </a:cubicBezTo>
                  <a:cubicBezTo>
                    <a:pt x="5147" y="1423"/>
                    <a:pt x="5164" y="1733"/>
                    <a:pt x="5063" y="2020"/>
                  </a:cubicBezTo>
                  <a:lnTo>
                    <a:pt x="4130" y="4653"/>
                  </a:lnTo>
                  <a:cubicBezTo>
                    <a:pt x="3713" y="4590"/>
                    <a:pt x="3300" y="4518"/>
                    <a:pt x="2905" y="4360"/>
                  </a:cubicBezTo>
                  <a:cubicBezTo>
                    <a:pt x="2535" y="4212"/>
                    <a:pt x="2222" y="3954"/>
                    <a:pt x="1855" y="3808"/>
                  </a:cubicBezTo>
                  <a:lnTo>
                    <a:pt x="2775" y="1212"/>
                  </a:lnTo>
                  <a:cubicBezTo>
                    <a:pt x="2943" y="741"/>
                    <a:pt x="3386" y="448"/>
                    <a:pt x="3857" y="448"/>
                  </a:cubicBezTo>
                  <a:close/>
                  <a:moveTo>
                    <a:pt x="1763" y="4070"/>
                  </a:moveTo>
                  <a:cubicBezTo>
                    <a:pt x="2241" y="4662"/>
                    <a:pt x="3242" y="4936"/>
                    <a:pt x="4016" y="4936"/>
                  </a:cubicBezTo>
                  <a:cubicBezTo>
                    <a:pt x="4020" y="4936"/>
                    <a:pt x="4025" y="4936"/>
                    <a:pt x="4029" y="4936"/>
                  </a:cubicBezTo>
                  <a:lnTo>
                    <a:pt x="4029" y="4936"/>
                  </a:lnTo>
                  <a:lnTo>
                    <a:pt x="3002" y="7839"/>
                  </a:lnTo>
                  <a:cubicBezTo>
                    <a:pt x="2900" y="8125"/>
                    <a:pt x="2692" y="8356"/>
                    <a:pt x="2415" y="8487"/>
                  </a:cubicBezTo>
                  <a:cubicBezTo>
                    <a:pt x="2257" y="8563"/>
                    <a:pt x="2088" y="8601"/>
                    <a:pt x="1919" y="8601"/>
                  </a:cubicBezTo>
                  <a:cubicBezTo>
                    <a:pt x="1808" y="8601"/>
                    <a:pt x="1698" y="8585"/>
                    <a:pt x="1591" y="8552"/>
                  </a:cubicBezTo>
                  <a:cubicBezTo>
                    <a:pt x="1573" y="8548"/>
                    <a:pt x="1557" y="8542"/>
                    <a:pt x="1541" y="8536"/>
                  </a:cubicBezTo>
                  <a:lnTo>
                    <a:pt x="1411" y="8490"/>
                  </a:lnTo>
                  <a:cubicBezTo>
                    <a:pt x="817" y="8279"/>
                    <a:pt x="505" y="7625"/>
                    <a:pt x="714" y="7029"/>
                  </a:cubicBezTo>
                  <a:lnTo>
                    <a:pt x="1763" y="4070"/>
                  </a:lnTo>
                  <a:close/>
                  <a:moveTo>
                    <a:pt x="3859" y="0"/>
                  </a:moveTo>
                  <a:cubicBezTo>
                    <a:pt x="3203" y="0"/>
                    <a:pt x="2586" y="409"/>
                    <a:pt x="2356" y="1061"/>
                  </a:cubicBezTo>
                  <a:lnTo>
                    <a:pt x="294" y="6879"/>
                  </a:lnTo>
                  <a:cubicBezTo>
                    <a:pt x="1" y="7706"/>
                    <a:pt x="436" y="8620"/>
                    <a:pt x="1264" y="8912"/>
                  </a:cubicBezTo>
                  <a:lnTo>
                    <a:pt x="1393" y="8958"/>
                  </a:lnTo>
                  <a:cubicBezTo>
                    <a:pt x="1565" y="9019"/>
                    <a:pt x="1743" y="9050"/>
                    <a:pt x="1921" y="9050"/>
                  </a:cubicBezTo>
                  <a:cubicBezTo>
                    <a:pt x="2156" y="9050"/>
                    <a:pt x="2389" y="8997"/>
                    <a:pt x="2609" y="8892"/>
                  </a:cubicBezTo>
                  <a:cubicBezTo>
                    <a:pt x="2994" y="8709"/>
                    <a:pt x="3285" y="8387"/>
                    <a:pt x="3425" y="7988"/>
                  </a:cubicBezTo>
                  <a:lnTo>
                    <a:pt x="5486" y="2170"/>
                  </a:lnTo>
                  <a:cubicBezTo>
                    <a:pt x="5627" y="1771"/>
                    <a:pt x="5604" y="1338"/>
                    <a:pt x="5420" y="953"/>
                  </a:cubicBezTo>
                  <a:cubicBezTo>
                    <a:pt x="5237" y="568"/>
                    <a:pt x="4915" y="277"/>
                    <a:pt x="4516" y="137"/>
                  </a:cubicBezTo>
                  <a:lnTo>
                    <a:pt x="4388" y="91"/>
                  </a:lnTo>
                  <a:cubicBezTo>
                    <a:pt x="4364" y="84"/>
                    <a:pt x="4342" y="75"/>
                    <a:pt x="4321" y="69"/>
                  </a:cubicBezTo>
                  <a:cubicBezTo>
                    <a:pt x="4167" y="22"/>
                    <a:pt x="4012" y="0"/>
                    <a:pt x="38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3" name="Google Shape;2163;p46"/>
            <p:cNvSpPr/>
            <p:nvPr/>
          </p:nvSpPr>
          <p:spPr>
            <a:xfrm>
              <a:off x="4225412" y="591626"/>
              <a:ext cx="13818" cy="20758"/>
            </a:xfrm>
            <a:custGeom>
              <a:rect b="b" l="l" r="r" t="t"/>
              <a:pathLst>
                <a:path extrusionOk="0" h="664" w="442">
                  <a:moveTo>
                    <a:pt x="109" y="0"/>
                  </a:moveTo>
                  <a:cubicBezTo>
                    <a:pt x="55" y="0"/>
                    <a:pt x="1" y="42"/>
                    <a:pt x="23" y="105"/>
                  </a:cubicBezTo>
                  <a:cubicBezTo>
                    <a:pt x="84" y="278"/>
                    <a:pt x="164" y="445"/>
                    <a:pt x="241" y="612"/>
                  </a:cubicBezTo>
                  <a:cubicBezTo>
                    <a:pt x="258" y="649"/>
                    <a:pt x="287" y="664"/>
                    <a:pt x="316" y="664"/>
                  </a:cubicBezTo>
                  <a:cubicBezTo>
                    <a:pt x="377" y="664"/>
                    <a:pt x="441" y="598"/>
                    <a:pt x="409" y="523"/>
                  </a:cubicBezTo>
                  <a:cubicBezTo>
                    <a:pt x="339" y="362"/>
                    <a:pt x="273" y="197"/>
                    <a:pt x="185" y="44"/>
                  </a:cubicBezTo>
                  <a:cubicBezTo>
                    <a:pt x="169" y="13"/>
                    <a:pt x="139" y="0"/>
                    <a:pt x="109" y="0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4" name="Google Shape;2164;p46"/>
            <p:cNvSpPr/>
            <p:nvPr/>
          </p:nvSpPr>
          <p:spPr>
            <a:xfrm>
              <a:off x="4234322" y="578058"/>
              <a:ext cx="11192" cy="18289"/>
            </a:xfrm>
            <a:custGeom>
              <a:rect b="b" l="l" r="r" t="t"/>
              <a:pathLst>
                <a:path extrusionOk="0" h="585" w="358">
                  <a:moveTo>
                    <a:pt x="111" y="1"/>
                  </a:moveTo>
                  <a:cubicBezTo>
                    <a:pt x="58" y="1"/>
                    <a:pt x="1" y="47"/>
                    <a:pt x="18" y="109"/>
                  </a:cubicBezTo>
                  <a:cubicBezTo>
                    <a:pt x="56" y="246"/>
                    <a:pt x="103" y="381"/>
                    <a:pt x="148" y="516"/>
                  </a:cubicBezTo>
                  <a:cubicBezTo>
                    <a:pt x="163" y="563"/>
                    <a:pt x="204" y="584"/>
                    <a:pt x="244" y="584"/>
                  </a:cubicBezTo>
                  <a:cubicBezTo>
                    <a:pt x="301" y="584"/>
                    <a:pt x="357" y="541"/>
                    <a:pt x="333" y="473"/>
                  </a:cubicBezTo>
                  <a:cubicBezTo>
                    <a:pt x="284" y="331"/>
                    <a:pt x="237" y="187"/>
                    <a:pt x="180" y="48"/>
                  </a:cubicBezTo>
                  <a:cubicBezTo>
                    <a:pt x="167" y="15"/>
                    <a:pt x="140" y="1"/>
                    <a:pt x="111" y="1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5" name="Google Shape;2165;p46"/>
            <p:cNvSpPr/>
            <p:nvPr/>
          </p:nvSpPr>
          <p:spPr>
            <a:xfrm>
              <a:off x="4241074" y="561865"/>
              <a:ext cx="10192" cy="16725"/>
            </a:xfrm>
            <a:custGeom>
              <a:rect b="b" l="l" r="r" t="t"/>
              <a:pathLst>
                <a:path extrusionOk="0" h="535" w="326">
                  <a:moveTo>
                    <a:pt x="113" y="0"/>
                  </a:moveTo>
                  <a:cubicBezTo>
                    <a:pt x="59" y="0"/>
                    <a:pt x="1" y="52"/>
                    <a:pt x="12" y="116"/>
                  </a:cubicBezTo>
                  <a:cubicBezTo>
                    <a:pt x="34" y="233"/>
                    <a:pt x="74" y="347"/>
                    <a:pt x="109" y="462"/>
                  </a:cubicBezTo>
                  <a:cubicBezTo>
                    <a:pt x="124" y="512"/>
                    <a:pt x="166" y="534"/>
                    <a:pt x="207" y="534"/>
                  </a:cubicBezTo>
                  <a:cubicBezTo>
                    <a:pt x="267" y="534"/>
                    <a:pt x="325" y="488"/>
                    <a:pt x="304" y="415"/>
                  </a:cubicBezTo>
                  <a:cubicBezTo>
                    <a:pt x="268" y="293"/>
                    <a:pt x="235" y="168"/>
                    <a:pt x="185" y="50"/>
                  </a:cubicBezTo>
                  <a:cubicBezTo>
                    <a:pt x="170" y="15"/>
                    <a:pt x="142" y="0"/>
                    <a:pt x="113" y="0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66" name="Google Shape;2166;p46"/>
          <p:cNvGrpSpPr/>
          <p:nvPr/>
        </p:nvGrpSpPr>
        <p:grpSpPr>
          <a:xfrm>
            <a:off x="8234171" y="916546"/>
            <a:ext cx="189822" cy="167713"/>
            <a:chOff x="3659860" y="553674"/>
            <a:chExt cx="230842" cy="203957"/>
          </a:xfrm>
        </p:grpSpPr>
        <p:sp>
          <p:nvSpPr>
            <p:cNvPr id="2167" name="Google Shape;2167;p46"/>
            <p:cNvSpPr/>
            <p:nvPr/>
          </p:nvSpPr>
          <p:spPr>
            <a:xfrm>
              <a:off x="3659860" y="553674"/>
              <a:ext cx="230842" cy="203957"/>
            </a:xfrm>
            <a:custGeom>
              <a:rect b="b" l="l" r="r" t="t"/>
              <a:pathLst>
                <a:path extrusionOk="0" h="6524" w="7384">
                  <a:moveTo>
                    <a:pt x="3627" y="512"/>
                  </a:moveTo>
                  <a:cubicBezTo>
                    <a:pt x="4250" y="512"/>
                    <a:pt x="4882" y="721"/>
                    <a:pt x="5408" y="1148"/>
                  </a:cubicBezTo>
                  <a:cubicBezTo>
                    <a:pt x="6033" y="1655"/>
                    <a:pt x="6384" y="2372"/>
                    <a:pt x="6444" y="3106"/>
                  </a:cubicBezTo>
                  <a:cubicBezTo>
                    <a:pt x="4861" y="2491"/>
                    <a:pt x="3216" y="1903"/>
                    <a:pt x="1580" y="1436"/>
                  </a:cubicBezTo>
                  <a:cubicBezTo>
                    <a:pt x="2108" y="827"/>
                    <a:pt x="2861" y="512"/>
                    <a:pt x="3627" y="512"/>
                  </a:cubicBezTo>
                  <a:close/>
                  <a:moveTo>
                    <a:pt x="1383" y="1689"/>
                  </a:moveTo>
                  <a:cubicBezTo>
                    <a:pt x="3024" y="2361"/>
                    <a:pt x="4757" y="2934"/>
                    <a:pt x="6452" y="3445"/>
                  </a:cubicBezTo>
                  <a:cubicBezTo>
                    <a:pt x="6448" y="3540"/>
                    <a:pt x="6441" y="3637"/>
                    <a:pt x="6427" y="3731"/>
                  </a:cubicBezTo>
                  <a:cubicBezTo>
                    <a:pt x="6370" y="3858"/>
                    <a:pt x="6305" y="3979"/>
                    <a:pt x="6236" y="4096"/>
                  </a:cubicBezTo>
                  <a:cubicBezTo>
                    <a:pt x="4556" y="3451"/>
                    <a:pt x="2804" y="2839"/>
                    <a:pt x="1082" y="2293"/>
                  </a:cubicBezTo>
                  <a:cubicBezTo>
                    <a:pt x="1157" y="2081"/>
                    <a:pt x="1256" y="1878"/>
                    <a:pt x="1383" y="1689"/>
                  </a:cubicBezTo>
                  <a:close/>
                  <a:moveTo>
                    <a:pt x="1034" y="2583"/>
                  </a:moveTo>
                  <a:cubicBezTo>
                    <a:pt x="2614" y="3329"/>
                    <a:pt x="4390" y="3949"/>
                    <a:pt x="6074" y="4347"/>
                  </a:cubicBezTo>
                  <a:cubicBezTo>
                    <a:pt x="5590" y="5034"/>
                    <a:pt x="4890" y="5480"/>
                    <a:pt x="4009" y="5480"/>
                  </a:cubicBezTo>
                  <a:cubicBezTo>
                    <a:pt x="3779" y="5480"/>
                    <a:pt x="3536" y="5450"/>
                    <a:pt x="3281" y="5385"/>
                  </a:cubicBezTo>
                  <a:cubicBezTo>
                    <a:pt x="1956" y="5050"/>
                    <a:pt x="1151" y="3883"/>
                    <a:pt x="1034" y="2583"/>
                  </a:cubicBezTo>
                  <a:close/>
                  <a:moveTo>
                    <a:pt x="965" y="3633"/>
                  </a:moveTo>
                  <a:lnTo>
                    <a:pt x="965" y="3633"/>
                  </a:lnTo>
                  <a:cubicBezTo>
                    <a:pt x="1309" y="4630"/>
                    <a:pt x="2092" y="5435"/>
                    <a:pt x="3209" y="5703"/>
                  </a:cubicBezTo>
                  <a:cubicBezTo>
                    <a:pt x="3425" y="5754"/>
                    <a:pt x="3648" y="5779"/>
                    <a:pt x="3871" y="5779"/>
                  </a:cubicBezTo>
                  <a:cubicBezTo>
                    <a:pt x="4508" y="5779"/>
                    <a:pt x="5154" y="5579"/>
                    <a:pt x="5683" y="5224"/>
                  </a:cubicBezTo>
                  <a:lnTo>
                    <a:pt x="5683" y="5224"/>
                  </a:lnTo>
                  <a:cubicBezTo>
                    <a:pt x="5165" y="5745"/>
                    <a:pt x="4468" y="6013"/>
                    <a:pt x="3760" y="6013"/>
                  </a:cubicBezTo>
                  <a:cubicBezTo>
                    <a:pt x="3136" y="6013"/>
                    <a:pt x="2502" y="5804"/>
                    <a:pt x="1975" y="5377"/>
                  </a:cubicBezTo>
                  <a:cubicBezTo>
                    <a:pt x="1412" y="4919"/>
                    <a:pt x="1071" y="4292"/>
                    <a:pt x="965" y="3633"/>
                  </a:cubicBezTo>
                  <a:close/>
                  <a:moveTo>
                    <a:pt x="3624" y="1"/>
                  </a:moveTo>
                  <a:cubicBezTo>
                    <a:pt x="2682" y="1"/>
                    <a:pt x="1756" y="402"/>
                    <a:pt x="1125" y="1178"/>
                  </a:cubicBezTo>
                  <a:cubicBezTo>
                    <a:pt x="1" y="2563"/>
                    <a:pt x="237" y="4623"/>
                    <a:pt x="1652" y="5772"/>
                  </a:cubicBezTo>
                  <a:cubicBezTo>
                    <a:pt x="2274" y="6277"/>
                    <a:pt x="3021" y="6523"/>
                    <a:pt x="3758" y="6523"/>
                  </a:cubicBezTo>
                  <a:cubicBezTo>
                    <a:pt x="4700" y="6523"/>
                    <a:pt x="5626" y="6122"/>
                    <a:pt x="6256" y="5345"/>
                  </a:cubicBezTo>
                  <a:cubicBezTo>
                    <a:pt x="7383" y="3962"/>
                    <a:pt x="7146" y="1900"/>
                    <a:pt x="5730" y="752"/>
                  </a:cubicBezTo>
                  <a:cubicBezTo>
                    <a:pt x="5108" y="247"/>
                    <a:pt x="4361" y="1"/>
                    <a:pt x="36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8" name="Google Shape;2168;p46"/>
            <p:cNvSpPr/>
            <p:nvPr/>
          </p:nvSpPr>
          <p:spPr>
            <a:xfrm>
              <a:off x="3709254" y="569680"/>
              <a:ext cx="152061" cy="81032"/>
            </a:xfrm>
            <a:custGeom>
              <a:rect b="b" l="l" r="r" t="t"/>
              <a:pathLst>
                <a:path extrusionOk="0" h="2592" w="4864">
                  <a:moveTo>
                    <a:pt x="2046" y="0"/>
                  </a:moveTo>
                  <a:cubicBezTo>
                    <a:pt x="1281" y="0"/>
                    <a:pt x="528" y="314"/>
                    <a:pt x="0" y="923"/>
                  </a:cubicBezTo>
                  <a:cubicBezTo>
                    <a:pt x="1636" y="1390"/>
                    <a:pt x="3281" y="1977"/>
                    <a:pt x="4864" y="2592"/>
                  </a:cubicBezTo>
                  <a:cubicBezTo>
                    <a:pt x="4805" y="1860"/>
                    <a:pt x="4453" y="1142"/>
                    <a:pt x="3828" y="636"/>
                  </a:cubicBezTo>
                  <a:cubicBezTo>
                    <a:pt x="3302" y="209"/>
                    <a:pt x="2670" y="0"/>
                    <a:pt x="20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9" name="Google Shape;2169;p46"/>
            <p:cNvSpPr/>
            <p:nvPr/>
          </p:nvSpPr>
          <p:spPr>
            <a:xfrm>
              <a:off x="3693623" y="606444"/>
              <a:ext cx="167942" cy="75280"/>
            </a:xfrm>
            <a:custGeom>
              <a:rect b="b" l="l" r="r" t="t"/>
              <a:pathLst>
                <a:path extrusionOk="0" h="2408" w="5372">
                  <a:moveTo>
                    <a:pt x="302" y="1"/>
                  </a:moveTo>
                  <a:cubicBezTo>
                    <a:pt x="173" y="190"/>
                    <a:pt x="75" y="393"/>
                    <a:pt x="1" y="603"/>
                  </a:cubicBezTo>
                  <a:cubicBezTo>
                    <a:pt x="1723" y="1149"/>
                    <a:pt x="3473" y="1763"/>
                    <a:pt x="5155" y="2407"/>
                  </a:cubicBezTo>
                  <a:cubicBezTo>
                    <a:pt x="5223" y="2291"/>
                    <a:pt x="5289" y="2170"/>
                    <a:pt x="5346" y="2043"/>
                  </a:cubicBezTo>
                  <a:cubicBezTo>
                    <a:pt x="5361" y="1948"/>
                    <a:pt x="5367" y="1852"/>
                    <a:pt x="5371" y="1757"/>
                  </a:cubicBezTo>
                  <a:cubicBezTo>
                    <a:pt x="3676" y="1247"/>
                    <a:pt x="1943" y="674"/>
                    <a:pt x="3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0" name="Google Shape;2170;p46"/>
            <p:cNvSpPr/>
            <p:nvPr/>
          </p:nvSpPr>
          <p:spPr>
            <a:xfrm>
              <a:off x="3690028" y="667185"/>
              <a:ext cx="147496" cy="74436"/>
            </a:xfrm>
            <a:custGeom>
              <a:rect b="b" l="l" r="r" t="t"/>
              <a:pathLst>
                <a:path extrusionOk="0" h="2381" w="4718">
                  <a:moveTo>
                    <a:pt x="0" y="1"/>
                  </a:moveTo>
                  <a:lnTo>
                    <a:pt x="0" y="1"/>
                  </a:lnTo>
                  <a:cubicBezTo>
                    <a:pt x="106" y="659"/>
                    <a:pt x="447" y="1287"/>
                    <a:pt x="1010" y="1745"/>
                  </a:cubicBezTo>
                  <a:cubicBezTo>
                    <a:pt x="1537" y="2172"/>
                    <a:pt x="2170" y="2381"/>
                    <a:pt x="2794" y="2381"/>
                  </a:cubicBezTo>
                  <a:cubicBezTo>
                    <a:pt x="3503" y="2381"/>
                    <a:pt x="4200" y="2112"/>
                    <a:pt x="4718" y="1590"/>
                  </a:cubicBezTo>
                  <a:lnTo>
                    <a:pt x="4718" y="1590"/>
                  </a:lnTo>
                  <a:cubicBezTo>
                    <a:pt x="4190" y="1946"/>
                    <a:pt x="3544" y="2146"/>
                    <a:pt x="2907" y="2146"/>
                  </a:cubicBezTo>
                  <a:cubicBezTo>
                    <a:pt x="2683" y="2146"/>
                    <a:pt x="2460" y="2121"/>
                    <a:pt x="2244" y="2070"/>
                  </a:cubicBezTo>
                  <a:cubicBezTo>
                    <a:pt x="1126" y="1803"/>
                    <a:pt x="344" y="997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1" name="Google Shape;2171;p46"/>
            <p:cNvSpPr/>
            <p:nvPr/>
          </p:nvSpPr>
          <p:spPr>
            <a:xfrm>
              <a:off x="3692122" y="634423"/>
              <a:ext cx="157626" cy="90599"/>
            </a:xfrm>
            <a:custGeom>
              <a:rect b="b" l="l" r="r" t="t"/>
              <a:pathLst>
                <a:path extrusionOk="0" h="2898" w="5042">
                  <a:moveTo>
                    <a:pt x="1" y="0"/>
                  </a:moveTo>
                  <a:lnTo>
                    <a:pt x="1" y="0"/>
                  </a:lnTo>
                  <a:cubicBezTo>
                    <a:pt x="119" y="1300"/>
                    <a:pt x="924" y="2467"/>
                    <a:pt x="2247" y="2802"/>
                  </a:cubicBezTo>
                  <a:cubicBezTo>
                    <a:pt x="2502" y="2867"/>
                    <a:pt x="2745" y="2897"/>
                    <a:pt x="2976" y="2897"/>
                  </a:cubicBezTo>
                  <a:cubicBezTo>
                    <a:pt x="3858" y="2897"/>
                    <a:pt x="4558" y="2451"/>
                    <a:pt x="5041" y="1764"/>
                  </a:cubicBezTo>
                  <a:cubicBezTo>
                    <a:pt x="3356" y="1366"/>
                    <a:pt x="1582" y="746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72" name="Google Shape;2172;p46"/>
          <p:cNvGrpSpPr/>
          <p:nvPr/>
        </p:nvGrpSpPr>
        <p:grpSpPr>
          <a:xfrm rot="-3416208">
            <a:off x="105070" y="402375"/>
            <a:ext cx="505046" cy="221134"/>
            <a:chOff x="3942777" y="2077204"/>
            <a:chExt cx="417667" cy="182854"/>
          </a:xfrm>
        </p:grpSpPr>
        <p:sp>
          <p:nvSpPr>
            <p:cNvPr id="2173" name="Google Shape;2173;p46"/>
            <p:cNvSpPr/>
            <p:nvPr/>
          </p:nvSpPr>
          <p:spPr>
            <a:xfrm>
              <a:off x="3942777" y="2077204"/>
              <a:ext cx="417667" cy="182854"/>
            </a:xfrm>
            <a:custGeom>
              <a:rect b="b" l="l" r="r" t="t"/>
              <a:pathLst>
                <a:path extrusionOk="0" h="5849" w="13360">
                  <a:moveTo>
                    <a:pt x="3835" y="400"/>
                  </a:moveTo>
                  <a:cubicBezTo>
                    <a:pt x="4188" y="400"/>
                    <a:pt x="4537" y="417"/>
                    <a:pt x="4867" y="429"/>
                  </a:cubicBezTo>
                  <a:cubicBezTo>
                    <a:pt x="7058" y="507"/>
                    <a:pt x="9304" y="922"/>
                    <a:pt x="11132" y="2205"/>
                  </a:cubicBezTo>
                  <a:cubicBezTo>
                    <a:pt x="11600" y="2534"/>
                    <a:pt x="12130" y="2954"/>
                    <a:pt x="12450" y="3442"/>
                  </a:cubicBezTo>
                  <a:cubicBezTo>
                    <a:pt x="12573" y="3627"/>
                    <a:pt x="12704" y="3855"/>
                    <a:pt x="12746" y="4077"/>
                  </a:cubicBezTo>
                  <a:cubicBezTo>
                    <a:pt x="12917" y="4952"/>
                    <a:pt x="12182" y="5457"/>
                    <a:pt x="11417" y="5484"/>
                  </a:cubicBezTo>
                  <a:cubicBezTo>
                    <a:pt x="11364" y="5486"/>
                    <a:pt x="11311" y="5486"/>
                    <a:pt x="11258" y="5486"/>
                  </a:cubicBezTo>
                  <a:cubicBezTo>
                    <a:pt x="10673" y="5486"/>
                    <a:pt x="10073" y="5375"/>
                    <a:pt x="9477" y="5246"/>
                  </a:cubicBezTo>
                  <a:cubicBezTo>
                    <a:pt x="9464" y="5231"/>
                    <a:pt x="9445" y="5216"/>
                    <a:pt x="9418" y="5212"/>
                  </a:cubicBezTo>
                  <a:cubicBezTo>
                    <a:pt x="7118" y="4695"/>
                    <a:pt x="4802" y="4262"/>
                    <a:pt x="2495" y="3780"/>
                  </a:cubicBezTo>
                  <a:cubicBezTo>
                    <a:pt x="2051" y="3688"/>
                    <a:pt x="1590" y="3601"/>
                    <a:pt x="1215" y="3333"/>
                  </a:cubicBezTo>
                  <a:cubicBezTo>
                    <a:pt x="351" y="2710"/>
                    <a:pt x="678" y="1592"/>
                    <a:pt x="1392" y="1033"/>
                  </a:cubicBezTo>
                  <a:cubicBezTo>
                    <a:pt x="2072" y="502"/>
                    <a:pt x="2964" y="400"/>
                    <a:pt x="3835" y="400"/>
                  </a:cubicBezTo>
                  <a:close/>
                  <a:moveTo>
                    <a:pt x="3907" y="0"/>
                  </a:moveTo>
                  <a:cubicBezTo>
                    <a:pt x="3017" y="0"/>
                    <a:pt x="2119" y="113"/>
                    <a:pt x="1389" y="559"/>
                  </a:cubicBezTo>
                  <a:cubicBezTo>
                    <a:pt x="563" y="1063"/>
                    <a:pt x="0" y="2105"/>
                    <a:pt x="454" y="3048"/>
                  </a:cubicBezTo>
                  <a:cubicBezTo>
                    <a:pt x="1001" y="4183"/>
                    <a:pt x="2734" y="4219"/>
                    <a:pt x="3782" y="4422"/>
                  </a:cubicBezTo>
                  <a:cubicBezTo>
                    <a:pt x="5198" y="4694"/>
                    <a:pt x="6614" y="4963"/>
                    <a:pt x="8034" y="5213"/>
                  </a:cubicBezTo>
                  <a:cubicBezTo>
                    <a:pt x="8810" y="5434"/>
                    <a:pt x="9610" y="5592"/>
                    <a:pt x="10404" y="5730"/>
                  </a:cubicBezTo>
                  <a:cubicBezTo>
                    <a:pt x="10740" y="5789"/>
                    <a:pt x="11086" y="5849"/>
                    <a:pt x="11428" y="5849"/>
                  </a:cubicBezTo>
                  <a:cubicBezTo>
                    <a:pt x="11721" y="5849"/>
                    <a:pt x="12011" y="5805"/>
                    <a:pt x="12287" y="5678"/>
                  </a:cubicBezTo>
                  <a:cubicBezTo>
                    <a:pt x="13182" y="5270"/>
                    <a:pt x="13360" y="4282"/>
                    <a:pt x="12922" y="3457"/>
                  </a:cubicBezTo>
                  <a:cubicBezTo>
                    <a:pt x="12320" y="2323"/>
                    <a:pt x="10949" y="1511"/>
                    <a:pt x="9814" y="1021"/>
                  </a:cubicBezTo>
                  <a:cubicBezTo>
                    <a:pt x="8462" y="436"/>
                    <a:pt x="7001" y="175"/>
                    <a:pt x="5538" y="79"/>
                  </a:cubicBezTo>
                  <a:cubicBezTo>
                    <a:pt x="5026" y="45"/>
                    <a:pt x="4468" y="0"/>
                    <a:pt x="39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4" name="Google Shape;2174;p46"/>
            <p:cNvSpPr/>
            <p:nvPr/>
          </p:nvSpPr>
          <p:spPr>
            <a:xfrm>
              <a:off x="3991483" y="2095398"/>
              <a:ext cx="356518" cy="137649"/>
            </a:xfrm>
            <a:custGeom>
              <a:rect b="b" l="l" r="r" t="t"/>
              <a:pathLst>
                <a:path extrusionOk="0" h="4403" w="11404">
                  <a:moveTo>
                    <a:pt x="3565" y="397"/>
                  </a:moveTo>
                  <a:cubicBezTo>
                    <a:pt x="5627" y="397"/>
                    <a:pt x="7732" y="1026"/>
                    <a:pt x="9203" y="2399"/>
                  </a:cubicBezTo>
                  <a:cubicBezTo>
                    <a:pt x="9684" y="2846"/>
                    <a:pt x="9926" y="3752"/>
                    <a:pt x="9127" y="3957"/>
                  </a:cubicBezTo>
                  <a:cubicBezTo>
                    <a:pt x="8891" y="4018"/>
                    <a:pt x="8642" y="4043"/>
                    <a:pt x="8392" y="4043"/>
                  </a:cubicBezTo>
                  <a:cubicBezTo>
                    <a:pt x="8045" y="4043"/>
                    <a:pt x="7693" y="3996"/>
                    <a:pt x="7366" y="3934"/>
                  </a:cubicBezTo>
                  <a:cubicBezTo>
                    <a:pt x="6581" y="3787"/>
                    <a:pt x="5839" y="3483"/>
                    <a:pt x="5085" y="3225"/>
                  </a:cubicBezTo>
                  <a:cubicBezTo>
                    <a:pt x="4425" y="2998"/>
                    <a:pt x="3765" y="2810"/>
                    <a:pt x="3071" y="2728"/>
                  </a:cubicBezTo>
                  <a:cubicBezTo>
                    <a:pt x="2608" y="2673"/>
                    <a:pt x="2128" y="2680"/>
                    <a:pt x="1677" y="2545"/>
                  </a:cubicBezTo>
                  <a:cubicBezTo>
                    <a:pt x="1028" y="2353"/>
                    <a:pt x="1" y="1317"/>
                    <a:pt x="809" y="786"/>
                  </a:cubicBezTo>
                  <a:cubicBezTo>
                    <a:pt x="1675" y="530"/>
                    <a:pt x="2615" y="397"/>
                    <a:pt x="3565" y="397"/>
                  </a:cubicBezTo>
                  <a:close/>
                  <a:moveTo>
                    <a:pt x="3242" y="0"/>
                  </a:moveTo>
                  <a:cubicBezTo>
                    <a:pt x="2452" y="0"/>
                    <a:pt x="1675" y="114"/>
                    <a:pt x="964" y="384"/>
                  </a:cubicBezTo>
                  <a:cubicBezTo>
                    <a:pt x="863" y="409"/>
                    <a:pt x="769" y="447"/>
                    <a:pt x="683" y="497"/>
                  </a:cubicBezTo>
                  <a:cubicBezTo>
                    <a:pt x="612" y="530"/>
                    <a:pt x="541" y="566"/>
                    <a:pt x="470" y="603"/>
                  </a:cubicBezTo>
                  <a:cubicBezTo>
                    <a:pt x="404" y="705"/>
                    <a:pt x="338" y="807"/>
                    <a:pt x="277" y="913"/>
                  </a:cubicBezTo>
                  <a:cubicBezTo>
                    <a:pt x="281" y="915"/>
                    <a:pt x="284" y="920"/>
                    <a:pt x="288" y="923"/>
                  </a:cubicBezTo>
                  <a:cubicBezTo>
                    <a:pt x="188" y="1126"/>
                    <a:pt x="145" y="1364"/>
                    <a:pt x="184" y="1613"/>
                  </a:cubicBezTo>
                  <a:cubicBezTo>
                    <a:pt x="312" y="2451"/>
                    <a:pt x="1203" y="2853"/>
                    <a:pt x="1946" y="2976"/>
                  </a:cubicBezTo>
                  <a:cubicBezTo>
                    <a:pt x="2813" y="3121"/>
                    <a:pt x="3658" y="3147"/>
                    <a:pt x="4505" y="3410"/>
                  </a:cubicBezTo>
                  <a:cubicBezTo>
                    <a:pt x="5158" y="3612"/>
                    <a:pt x="5790" y="3871"/>
                    <a:pt x="6445" y="4060"/>
                  </a:cubicBezTo>
                  <a:cubicBezTo>
                    <a:pt x="6998" y="4221"/>
                    <a:pt x="7724" y="4403"/>
                    <a:pt x="8412" y="4403"/>
                  </a:cubicBezTo>
                  <a:cubicBezTo>
                    <a:pt x="8901" y="4403"/>
                    <a:pt x="9371" y="4311"/>
                    <a:pt x="9745" y="4053"/>
                  </a:cubicBezTo>
                  <a:cubicBezTo>
                    <a:pt x="11404" y="2910"/>
                    <a:pt x="8002" y="1117"/>
                    <a:pt x="7206" y="806"/>
                  </a:cubicBezTo>
                  <a:cubicBezTo>
                    <a:pt x="6029" y="344"/>
                    <a:pt x="4616" y="0"/>
                    <a:pt x="32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5" name="Google Shape;2175;p46"/>
            <p:cNvSpPr/>
            <p:nvPr/>
          </p:nvSpPr>
          <p:spPr>
            <a:xfrm>
              <a:off x="4062509" y="2119751"/>
              <a:ext cx="44393" cy="39047"/>
            </a:xfrm>
            <a:custGeom>
              <a:rect b="b" l="l" r="r" t="t"/>
              <a:pathLst>
                <a:path extrusionOk="0" h="1249" w="1420">
                  <a:moveTo>
                    <a:pt x="724" y="333"/>
                  </a:moveTo>
                  <a:cubicBezTo>
                    <a:pt x="834" y="337"/>
                    <a:pt x="949" y="391"/>
                    <a:pt x="976" y="495"/>
                  </a:cubicBezTo>
                  <a:cubicBezTo>
                    <a:pt x="1022" y="672"/>
                    <a:pt x="862" y="853"/>
                    <a:pt x="695" y="886"/>
                  </a:cubicBezTo>
                  <a:cubicBezTo>
                    <a:pt x="674" y="890"/>
                    <a:pt x="654" y="892"/>
                    <a:pt x="633" y="892"/>
                  </a:cubicBezTo>
                  <a:cubicBezTo>
                    <a:pt x="485" y="892"/>
                    <a:pt x="361" y="784"/>
                    <a:pt x="382" y="619"/>
                  </a:cubicBezTo>
                  <a:cubicBezTo>
                    <a:pt x="403" y="451"/>
                    <a:pt x="569" y="365"/>
                    <a:pt x="724" y="333"/>
                  </a:cubicBezTo>
                  <a:close/>
                  <a:moveTo>
                    <a:pt x="767" y="0"/>
                  </a:moveTo>
                  <a:cubicBezTo>
                    <a:pt x="744" y="0"/>
                    <a:pt x="722" y="2"/>
                    <a:pt x="699" y="6"/>
                  </a:cubicBezTo>
                  <a:cubicBezTo>
                    <a:pt x="662" y="12"/>
                    <a:pt x="634" y="23"/>
                    <a:pt x="610" y="37"/>
                  </a:cubicBezTo>
                  <a:cubicBezTo>
                    <a:pt x="308" y="55"/>
                    <a:pt x="42" y="294"/>
                    <a:pt x="22" y="619"/>
                  </a:cubicBezTo>
                  <a:cubicBezTo>
                    <a:pt x="0" y="989"/>
                    <a:pt x="291" y="1249"/>
                    <a:pt x="633" y="1249"/>
                  </a:cubicBezTo>
                  <a:cubicBezTo>
                    <a:pt x="677" y="1249"/>
                    <a:pt x="722" y="1244"/>
                    <a:pt x="767" y="1235"/>
                  </a:cubicBezTo>
                  <a:cubicBezTo>
                    <a:pt x="1142" y="1161"/>
                    <a:pt x="1420" y="755"/>
                    <a:pt x="1299" y="381"/>
                  </a:cubicBezTo>
                  <a:cubicBezTo>
                    <a:pt x="1246" y="215"/>
                    <a:pt x="1113" y="86"/>
                    <a:pt x="949" y="32"/>
                  </a:cubicBezTo>
                  <a:cubicBezTo>
                    <a:pt x="891" y="13"/>
                    <a:pt x="829" y="0"/>
                    <a:pt x="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6" name="Google Shape;2176;p46"/>
            <p:cNvSpPr/>
            <p:nvPr/>
          </p:nvSpPr>
          <p:spPr>
            <a:xfrm>
              <a:off x="4129221" y="2136164"/>
              <a:ext cx="44393" cy="39047"/>
            </a:xfrm>
            <a:custGeom>
              <a:rect b="b" l="l" r="r" t="t"/>
              <a:pathLst>
                <a:path extrusionOk="0" h="1249" w="1420">
                  <a:moveTo>
                    <a:pt x="723" y="332"/>
                  </a:moveTo>
                  <a:cubicBezTo>
                    <a:pt x="832" y="336"/>
                    <a:pt x="949" y="391"/>
                    <a:pt x="976" y="495"/>
                  </a:cubicBezTo>
                  <a:cubicBezTo>
                    <a:pt x="1021" y="672"/>
                    <a:pt x="861" y="851"/>
                    <a:pt x="695" y="885"/>
                  </a:cubicBezTo>
                  <a:cubicBezTo>
                    <a:pt x="673" y="890"/>
                    <a:pt x="652" y="892"/>
                    <a:pt x="631" y="892"/>
                  </a:cubicBezTo>
                  <a:cubicBezTo>
                    <a:pt x="483" y="892"/>
                    <a:pt x="360" y="784"/>
                    <a:pt x="381" y="619"/>
                  </a:cubicBezTo>
                  <a:cubicBezTo>
                    <a:pt x="402" y="450"/>
                    <a:pt x="567" y="365"/>
                    <a:pt x="723" y="332"/>
                  </a:cubicBezTo>
                  <a:close/>
                  <a:moveTo>
                    <a:pt x="767" y="0"/>
                  </a:moveTo>
                  <a:cubicBezTo>
                    <a:pt x="744" y="0"/>
                    <a:pt x="721" y="2"/>
                    <a:pt x="699" y="6"/>
                  </a:cubicBezTo>
                  <a:cubicBezTo>
                    <a:pt x="660" y="12"/>
                    <a:pt x="633" y="23"/>
                    <a:pt x="608" y="37"/>
                  </a:cubicBezTo>
                  <a:cubicBezTo>
                    <a:pt x="308" y="54"/>
                    <a:pt x="41" y="294"/>
                    <a:pt x="23" y="618"/>
                  </a:cubicBezTo>
                  <a:cubicBezTo>
                    <a:pt x="1" y="989"/>
                    <a:pt x="292" y="1248"/>
                    <a:pt x="634" y="1248"/>
                  </a:cubicBezTo>
                  <a:cubicBezTo>
                    <a:pt x="678" y="1248"/>
                    <a:pt x="722" y="1244"/>
                    <a:pt x="767" y="1235"/>
                  </a:cubicBezTo>
                  <a:cubicBezTo>
                    <a:pt x="1141" y="1161"/>
                    <a:pt x="1419" y="755"/>
                    <a:pt x="1298" y="380"/>
                  </a:cubicBezTo>
                  <a:cubicBezTo>
                    <a:pt x="1244" y="215"/>
                    <a:pt x="1112" y="86"/>
                    <a:pt x="949" y="32"/>
                  </a:cubicBezTo>
                  <a:cubicBezTo>
                    <a:pt x="890" y="13"/>
                    <a:pt x="828" y="0"/>
                    <a:pt x="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7" name="Google Shape;2177;p46"/>
            <p:cNvSpPr/>
            <p:nvPr/>
          </p:nvSpPr>
          <p:spPr>
            <a:xfrm>
              <a:off x="4208969" y="2160485"/>
              <a:ext cx="44424" cy="39078"/>
            </a:xfrm>
            <a:custGeom>
              <a:rect b="b" l="l" r="r" t="t"/>
              <a:pathLst>
                <a:path extrusionOk="0" h="1250" w="1421">
                  <a:moveTo>
                    <a:pt x="725" y="332"/>
                  </a:moveTo>
                  <a:cubicBezTo>
                    <a:pt x="834" y="336"/>
                    <a:pt x="950" y="391"/>
                    <a:pt x="977" y="495"/>
                  </a:cubicBezTo>
                  <a:cubicBezTo>
                    <a:pt x="1022" y="674"/>
                    <a:pt x="861" y="853"/>
                    <a:pt x="696" y="885"/>
                  </a:cubicBezTo>
                  <a:cubicBezTo>
                    <a:pt x="675" y="889"/>
                    <a:pt x="654" y="891"/>
                    <a:pt x="634" y="891"/>
                  </a:cubicBezTo>
                  <a:cubicBezTo>
                    <a:pt x="485" y="891"/>
                    <a:pt x="361" y="784"/>
                    <a:pt x="382" y="619"/>
                  </a:cubicBezTo>
                  <a:cubicBezTo>
                    <a:pt x="403" y="451"/>
                    <a:pt x="570" y="365"/>
                    <a:pt x="725" y="332"/>
                  </a:cubicBezTo>
                  <a:close/>
                  <a:moveTo>
                    <a:pt x="767" y="0"/>
                  </a:moveTo>
                  <a:cubicBezTo>
                    <a:pt x="744" y="0"/>
                    <a:pt x="722" y="2"/>
                    <a:pt x="700" y="5"/>
                  </a:cubicBezTo>
                  <a:cubicBezTo>
                    <a:pt x="662" y="13"/>
                    <a:pt x="634" y="24"/>
                    <a:pt x="610" y="37"/>
                  </a:cubicBezTo>
                  <a:cubicBezTo>
                    <a:pt x="308" y="55"/>
                    <a:pt x="43" y="295"/>
                    <a:pt x="23" y="619"/>
                  </a:cubicBezTo>
                  <a:cubicBezTo>
                    <a:pt x="1" y="989"/>
                    <a:pt x="292" y="1249"/>
                    <a:pt x="634" y="1249"/>
                  </a:cubicBezTo>
                  <a:cubicBezTo>
                    <a:pt x="678" y="1249"/>
                    <a:pt x="722" y="1245"/>
                    <a:pt x="767" y="1236"/>
                  </a:cubicBezTo>
                  <a:cubicBezTo>
                    <a:pt x="1142" y="1163"/>
                    <a:pt x="1420" y="756"/>
                    <a:pt x="1299" y="382"/>
                  </a:cubicBezTo>
                  <a:cubicBezTo>
                    <a:pt x="1246" y="217"/>
                    <a:pt x="1113" y="88"/>
                    <a:pt x="950" y="31"/>
                  </a:cubicBezTo>
                  <a:cubicBezTo>
                    <a:pt x="891" y="12"/>
                    <a:pt x="829" y="0"/>
                    <a:pt x="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8" name="Google Shape;2178;p46"/>
            <p:cNvSpPr/>
            <p:nvPr/>
          </p:nvSpPr>
          <p:spPr>
            <a:xfrm>
              <a:off x="3953781" y="2089709"/>
              <a:ext cx="394220" cy="159032"/>
            </a:xfrm>
            <a:custGeom>
              <a:rect b="b" l="l" r="r" t="t"/>
              <a:pathLst>
                <a:path extrusionOk="0" h="5087" w="12610">
                  <a:moveTo>
                    <a:pt x="4448" y="181"/>
                  </a:moveTo>
                  <a:cubicBezTo>
                    <a:pt x="5822" y="181"/>
                    <a:pt x="7235" y="525"/>
                    <a:pt x="8412" y="987"/>
                  </a:cubicBezTo>
                  <a:cubicBezTo>
                    <a:pt x="9207" y="1299"/>
                    <a:pt x="12610" y="3092"/>
                    <a:pt x="10951" y="4232"/>
                  </a:cubicBezTo>
                  <a:cubicBezTo>
                    <a:pt x="10576" y="4490"/>
                    <a:pt x="10105" y="4583"/>
                    <a:pt x="9615" y="4583"/>
                  </a:cubicBezTo>
                  <a:cubicBezTo>
                    <a:pt x="8928" y="4583"/>
                    <a:pt x="8203" y="4402"/>
                    <a:pt x="7651" y="4241"/>
                  </a:cubicBezTo>
                  <a:cubicBezTo>
                    <a:pt x="6996" y="4051"/>
                    <a:pt x="6364" y="3793"/>
                    <a:pt x="5712" y="3591"/>
                  </a:cubicBezTo>
                  <a:cubicBezTo>
                    <a:pt x="4864" y="3328"/>
                    <a:pt x="4020" y="3302"/>
                    <a:pt x="3152" y="3157"/>
                  </a:cubicBezTo>
                  <a:cubicBezTo>
                    <a:pt x="2411" y="3034"/>
                    <a:pt x="1519" y="2632"/>
                    <a:pt x="1391" y="1793"/>
                  </a:cubicBezTo>
                  <a:cubicBezTo>
                    <a:pt x="1352" y="1545"/>
                    <a:pt x="1394" y="1306"/>
                    <a:pt x="1495" y="1103"/>
                  </a:cubicBezTo>
                  <a:cubicBezTo>
                    <a:pt x="1490" y="1101"/>
                    <a:pt x="1487" y="1096"/>
                    <a:pt x="1483" y="1093"/>
                  </a:cubicBezTo>
                  <a:cubicBezTo>
                    <a:pt x="1544" y="988"/>
                    <a:pt x="1610" y="884"/>
                    <a:pt x="1677" y="783"/>
                  </a:cubicBezTo>
                  <a:cubicBezTo>
                    <a:pt x="1747" y="747"/>
                    <a:pt x="1816" y="711"/>
                    <a:pt x="1889" y="677"/>
                  </a:cubicBezTo>
                  <a:cubicBezTo>
                    <a:pt x="1974" y="628"/>
                    <a:pt x="2068" y="589"/>
                    <a:pt x="2170" y="565"/>
                  </a:cubicBezTo>
                  <a:cubicBezTo>
                    <a:pt x="2881" y="294"/>
                    <a:pt x="3658" y="181"/>
                    <a:pt x="4448" y="181"/>
                  </a:cubicBezTo>
                  <a:close/>
                  <a:moveTo>
                    <a:pt x="3483" y="0"/>
                  </a:moveTo>
                  <a:cubicBezTo>
                    <a:pt x="2613" y="0"/>
                    <a:pt x="1720" y="102"/>
                    <a:pt x="1042" y="633"/>
                  </a:cubicBezTo>
                  <a:cubicBezTo>
                    <a:pt x="326" y="1192"/>
                    <a:pt x="1" y="2310"/>
                    <a:pt x="865" y="2931"/>
                  </a:cubicBezTo>
                  <a:cubicBezTo>
                    <a:pt x="1240" y="3201"/>
                    <a:pt x="1700" y="3288"/>
                    <a:pt x="2144" y="3379"/>
                  </a:cubicBezTo>
                  <a:cubicBezTo>
                    <a:pt x="4452" y="3861"/>
                    <a:pt x="6767" y="4294"/>
                    <a:pt x="9067" y="4811"/>
                  </a:cubicBezTo>
                  <a:cubicBezTo>
                    <a:pt x="9094" y="4818"/>
                    <a:pt x="9113" y="4831"/>
                    <a:pt x="9127" y="4846"/>
                  </a:cubicBezTo>
                  <a:cubicBezTo>
                    <a:pt x="9722" y="4975"/>
                    <a:pt x="10322" y="5086"/>
                    <a:pt x="10907" y="5086"/>
                  </a:cubicBezTo>
                  <a:cubicBezTo>
                    <a:pt x="10960" y="5086"/>
                    <a:pt x="11013" y="5086"/>
                    <a:pt x="11066" y="5084"/>
                  </a:cubicBezTo>
                  <a:cubicBezTo>
                    <a:pt x="11830" y="5057"/>
                    <a:pt x="12565" y="4552"/>
                    <a:pt x="12397" y="3677"/>
                  </a:cubicBezTo>
                  <a:cubicBezTo>
                    <a:pt x="12353" y="3456"/>
                    <a:pt x="12222" y="3229"/>
                    <a:pt x="12100" y="3042"/>
                  </a:cubicBezTo>
                  <a:cubicBezTo>
                    <a:pt x="11779" y="2555"/>
                    <a:pt x="11251" y="2134"/>
                    <a:pt x="10781" y="1805"/>
                  </a:cubicBezTo>
                  <a:cubicBezTo>
                    <a:pt x="8952" y="521"/>
                    <a:pt x="6707" y="105"/>
                    <a:pt x="4516" y="29"/>
                  </a:cubicBezTo>
                  <a:cubicBezTo>
                    <a:pt x="4186" y="17"/>
                    <a:pt x="3836" y="0"/>
                    <a:pt x="348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9" name="Google Shape;2179;p46"/>
            <p:cNvSpPr/>
            <p:nvPr/>
          </p:nvSpPr>
          <p:spPr>
            <a:xfrm>
              <a:off x="4073763" y="2130130"/>
              <a:ext cx="20727" cy="17507"/>
            </a:xfrm>
            <a:custGeom>
              <a:rect b="b" l="l" r="r" t="t"/>
              <a:pathLst>
                <a:path extrusionOk="0" h="560" w="663">
                  <a:moveTo>
                    <a:pt x="364" y="1"/>
                  </a:moveTo>
                  <a:cubicBezTo>
                    <a:pt x="209" y="32"/>
                    <a:pt x="43" y="117"/>
                    <a:pt x="22" y="287"/>
                  </a:cubicBezTo>
                  <a:cubicBezTo>
                    <a:pt x="1" y="452"/>
                    <a:pt x="125" y="560"/>
                    <a:pt x="273" y="560"/>
                  </a:cubicBezTo>
                  <a:cubicBezTo>
                    <a:pt x="294" y="560"/>
                    <a:pt x="314" y="558"/>
                    <a:pt x="335" y="554"/>
                  </a:cubicBezTo>
                  <a:cubicBezTo>
                    <a:pt x="502" y="521"/>
                    <a:pt x="662" y="340"/>
                    <a:pt x="615" y="163"/>
                  </a:cubicBezTo>
                  <a:cubicBezTo>
                    <a:pt x="589" y="59"/>
                    <a:pt x="474" y="3"/>
                    <a:pt x="3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0" name="Google Shape;2180;p46"/>
            <p:cNvSpPr/>
            <p:nvPr/>
          </p:nvSpPr>
          <p:spPr>
            <a:xfrm>
              <a:off x="3991514" y="2107778"/>
              <a:ext cx="310343" cy="114014"/>
            </a:xfrm>
            <a:custGeom>
              <a:rect b="b" l="l" r="r" t="t"/>
              <a:pathLst>
                <a:path extrusionOk="0" h="3647" w="9927">
                  <a:moveTo>
                    <a:pt x="3038" y="384"/>
                  </a:moveTo>
                  <a:cubicBezTo>
                    <a:pt x="3101" y="384"/>
                    <a:pt x="3163" y="396"/>
                    <a:pt x="3221" y="415"/>
                  </a:cubicBezTo>
                  <a:cubicBezTo>
                    <a:pt x="3386" y="470"/>
                    <a:pt x="3518" y="600"/>
                    <a:pt x="3571" y="764"/>
                  </a:cubicBezTo>
                  <a:cubicBezTo>
                    <a:pt x="3691" y="1138"/>
                    <a:pt x="3413" y="1544"/>
                    <a:pt x="3039" y="1618"/>
                  </a:cubicBezTo>
                  <a:cubicBezTo>
                    <a:pt x="2994" y="1627"/>
                    <a:pt x="2949" y="1632"/>
                    <a:pt x="2905" y="1632"/>
                  </a:cubicBezTo>
                  <a:cubicBezTo>
                    <a:pt x="2563" y="1632"/>
                    <a:pt x="2272" y="1372"/>
                    <a:pt x="2295" y="1002"/>
                  </a:cubicBezTo>
                  <a:cubicBezTo>
                    <a:pt x="2314" y="679"/>
                    <a:pt x="2580" y="439"/>
                    <a:pt x="2882" y="420"/>
                  </a:cubicBezTo>
                  <a:cubicBezTo>
                    <a:pt x="2907" y="405"/>
                    <a:pt x="2934" y="394"/>
                    <a:pt x="2971" y="389"/>
                  </a:cubicBezTo>
                  <a:cubicBezTo>
                    <a:pt x="2993" y="385"/>
                    <a:pt x="3016" y="384"/>
                    <a:pt x="3038" y="384"/>
                  </a:cubicBezTo>
                  <a:close/>
                  <a:moveTo>
                    <a:pt x="5173" y="908"/>
                  </a:moveTo>
                  <a:cubicBezTo>
                    <a:pt x="5234" y="908"/>
                    <a:pt x="5296" y="920"/>
                    <a:pt x="5354" y="940"/>
                  </a:cubicBezTo>
                  <a:cubicBezTo>
                    <a:pt x="5517" y="994"/>
                    <a:pt x="5650" y="1124"/>
                    <a:pt x="5703" y="1288"/>
                  </a:cubicBezTo>
                  <a:cubicBezTo>
                    <a:pt x="5824" y="1663"/>
                    <a:pt x="5546" y="2069"/>
                    <a:pt x="5172" y="2143"/>
                  </a:cubicBezTo>
                  <a:cubicBezTo>
                    <a:pt x="5127" y="2152"/>
                    <a:pt x="5082" y="2156"/>
                    <a:pt x="5038" y="2156"/>
                  </a:cubicBezTo>
                  <a:cubicBezTo>
                    <a:pt x="4696" y="2156"/>
                    <a:pt x="4406" y="1897"/>
                    <a:pt x="4428" y="1527"/>
                  </a:cubicBezTo>
                  <a:cubicBezTo>
                    <a:pt x="4448" y="1204"/>
                    <a:pt x="4713" y="962"/>
                    <a:pt x="5013" y="945"/>
                  </a:cubicBezTo>
                  <a:cubicBezTo>
                    <a:pt x="5038" y="930"/>
                    <a:pt x="5065" y="919"/>
                    <a:pt x="5104" y="914"/>
                  </a:cubicBezTo>
                  <a:cubicBezTo>
                    <a:pt x="5127" y="910"/>
                    <a:pt x="5150" y="908"/>
                    <a:pt x="5173" y="908"/>
                  </a:cubicBezTo>
                  <a:close/>
                  <a:moveTo>
                    <a:pt x="7725" y="1686"/>
                  </a:moveTo>
                  <a:cubicBezTo>
                    <a:pt x="7786" y="1686"/>
                    <a:pt x="7848" y="1698"/>
                    <a:pt x="7906" y="1717"/>
                  </a:cubicBezTo>
                  <a:cubicBezTo>
                    <a:pt x="8069" y="1773"/>
                    <a:pt x="8202" y="1903"/>
                    <a:pt x="8255" y="2068"/>
                  </a:cubicBezTo>
                  <a:cubicBezTo>
                    <a:pt x="8376" y="2442"/>
                    <a:pt x="8098" y="2849"/>
                    <a:pt x="7723" y="2922"/>
                  </a:cubicBezTo>
                  <a:cubicBezTo>
                    <a:pt x="7678" y="2931"/>
                    <a:pt x="7634" y="2935"/>
                    <a:pt x="7590" y="2935"/>
                  </a:cubicBezTo>
                  <a:cubicBezTo>
                    <a:pt x="7247" y="2935"/>
                    <a:pt x="6957" y="2675"/>
                    <a:pt x="6979" y="2305"/>
                  </a:cubicBezTo>
                  <a:cubicBezTo>
                    <a:pt x="6999" y="1982"/>
                    <a:pt x="7264" y="1741"/>
                    <a:pt x="7566" y="1723"/>
                  </a:cubicBezTo>
                  <a:cubicBezTo>
                    <a:pt x="7590" y="1709"/>
                    <a:pt x="7618" y="1696"/>
                    <a:pt x="7656" y="1691"/>
                  </a:cubicBezTo>
                  <a:cubicBezTo>
                    <a:pt x="7678" y="1688"/>
                    <a:pt x="7702" y="1686"/>
                    <a:pt x="7725" y="1686"/>
                  </a:cubicBezTo>
                  <a:close/>
                  <a:moveTo>
                    <a:pt x="3565" y="1"/>
                  </a:moveTo>
                  <a:cubicBezTo>
                    <a:pt x="2616" y="1"/>
                    <a:pt x="1675" y="134"/>
                    <a:pt x="810" y="390"/>
                  </a:cubicBezTo>
                  <a:cubicBezTo>
                    <a:pt x="1" y="922"/>
                    <a:pt x="1028" y="1957"/>
                    <a:pt x="1678" y="2149"/>
                  </a:cubicBezTo>
                  <a:cubicBezTo>
                    <a:pt x="2128" y="2284"/>
                    <a:pt x="2608" y="2277"/>
                    <a:pt x="3071" y="2332"/>
                  </a:cubicBezTo>
                  <a:cubicBezTo>
                    <a:pt x="3766" y="2414"/>
                    <a:pt x="4425" y="2602"/>
                    <a:pt x="5085" y="2829"/>
                  </a:cubicBezTo>
                  <a:cubicBezTo>
                    <a:pt x="5839" y="3087"/>
                    <a:pt x="6582" y="3391"/>
                    <a:pt x="7366" y="3538"/>
                  </a:cubicBezTo>
                  <a:cubicBezTo>
                    <a:pt x="7693" y="3600"/>
                    <a:pt x="8043" y="3647"/>
                    <a:pt x="8390" y="3647"/>
                  </a:cubicBezTo>
                  <a:cubicBezTo>
                    <a:pt x="8641" y="3647"/>
                    <a:pt x="8891" y="3622"/>
                    <a:pt x="9128" y="3561"/>
                  </a:cubicBezTo>
                  <a:cubicBezTo>
                    <a:pt x="9927" y="3355"/>
                    <a:pt x="9683" y="2450"/>
                    <a:pt x="9203" y="2003"/>
                  </a:cubicBezTo>
                  <a:cubicBezTo>
                    <a:pt x="7731" y="630"/>
                    <a:pt x="5627" y="1"/>
                    <a:pt x="356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1" name="Google Shape;2181;p46"/>
            <p:cNvSpPr/>
            <p:nvPr/>
          </p:nvSpPr>
          <p:spPr>
            <a:xfrm>
              <a:off x="4140475" y="2146542"/>
              <a:ext cx="20696" cy="17507"/>
            </a:xfrm>
            <a:custGeom>
              <a:rect b="b" l="l" r="r" t="t"/>
              <a:pathLst>
                <a:path extrusionOk="0" h="560" w="662">
                  <a:moveTo>
                    <a:pt x="363" y="0"/>
                  </a:moveTo>
                  <a:cubicBezTo>
                    <a:pt x="209" y="33"/>
                    <a:pt x="42" y="118"/>
                    <a:pt x="21" y="287"/>
                  </a:cubicBezTo>
                  <a:cubicBezTo>
                    <a:pt x="0" y="452"/>
                    <a:pt x="123" y="560"/>
                    <a:pt x="271" y="560"/>
                  </a:cubicBezTo>
                  <a:cubicBezTo>
                    <a:pt x="292" y="560"/>
                    <a:pt x="313" y="558"/>
                    <a:pt x="335" y="553"/>
                  </a:cubicBezTo>
                  <a:cubicBezTo>
                    <a:pt x="501" y="521"/>
                    <a:pt x="661" y="341"/>
                    <a:pt x="616" y="163"/>
                  </a:cubicBezTo>
                  <a:cubicBezTo>
                    <a:pt x="589" y="57"/>
                    <a:pt x="472" y="3"/>
                    <a:pt x="3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2" name="Google Shape;2182;p46"/>
            <p:cNvSpPr/>
            <p:nvPr/>
          </p:nvSpPr>
          <p:spPr>
            <a:xfrm>
              <a:off x="4220192" y="2170864"/>
              <a:ext cx="20727" cy="17507"/>
            </a:xfrm>
            <a:custGeom>
              <a:rect b="b" l="l" r="r" t="t"/>
              <a:pathLst>
                <a:path extrusionOk="0" h="560" w="663">
                  <a:moveTo>
                    <a:pt x="364" y="0"/>
                  </a:moveTo>
                  <a:cubicBezTo>
                    <a:pt x="209" y="33"/>
                    <a:pt x="43" y="119"/>
                    <a:pt x="22" y="287"/>
                  </a:cubicBezTo>
                  <a:cubicBezTo>
                    <a:pt x="1" y="452"/>
                    <a:pt x="124" y="559"/>
                    <a:pt x="273" y="559"/>
                  </a:cubicBezTo>
                  <a:cubicBezTo>
                    <a:pt x="294" y="559"/>
                    <a:pt x="315" y="557"/>
                    <a:pt x="335" y="553"/>
                  </a:cubicBezTo>
                  <a:cubicBezTo>
                    <a:pt x="502" y="521"/>
                    <a:pt x="662" y="340"/>
                    <a:pt x="616" y="163"/>
                  </a:cubicBezTo>
                  <a:cubicBezTo>
                    <a:pt x="590" y="59"/>
                    <a:pt x="475" y="4"/>
                    <a:pt x="3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83" name="Google Shape;2183;p46"/>
          <p:cNvGrpSpPr/>
          <p:nvPr/>
        </p:nvGrpSpPr>
        <p:grpSpPr>
          <a:xfrm>
            <a:off x="7523099" y="240987"/>
            <a:ext cx="222401" cy="217587"/>
            <a:chOff x="3679086" y="979362"/>
            <a:chExt cx="222401" cy="217587"/>
          </a:xfrm>
        </p:grpSpPr>
        <p:sp>
          <p:nvSpPr>
            <p:cNvPr id="2184" name="Google Shape;2184;p46"/>
            <p:cNvSpPr/>
            <p:nvPr/>
          </p:nvSpPr>
          <p:spPr>
            <a:xfrm>
              <a:off x="3679086" y="979362"/>
              <a:ext cx="222401" cy="217587"/>
            </a:xfrm>
            <a:custGeom>
              <a:rect b="b" l="l" r="r" t="t"/>
              <a:pathLst>
                <a:path extrusionOk="0" h="6960" w="7114">
                  <a:moveTo>
                    <a:pt x="3557" y="551"/>
                  </a:moveTo>
                  <a:cubicBezTo>
                    <a:pt x="4422" y="551"/>
                    <a:pt x="5201" y="909"/>
                    <a:pt x="5750" y="1481"/>
                  </a:cubicBezTo>
                  <a:cubicBezTo>
                    <a:pt x="4011" y="2042"/>
                    <a:pt x="2239" y="2666"/>
                    <a:pt x="555" y="3386"/>
                  </a:cubicBezTo>
                  <a:cubicBezTo>
                    <a:pt x="605" y="1816"/>
                    <a:pt x="1930" y="551"/>
                    <a:pt x="3557" y="551"/>
                  </a:cubicBezTo>
                  <a:close/>
                  <a:moveTo>
                    <a:pt x="5985" y="1762"/>
                  </a:moveTo>
                  <a:cubicBezTo>
                    <a:pt x="6047" y="1844"/>
                    <a:pt x="6105" y="1928"/>
                    <a:pt x="6159" y="2017"/>
                  </a:cubicBezTo>
                  <a:cubicBezTo>
                    <a:pt x="6196" y="2162"/>
                    <a:pt x="6225" y="2307"/>
                    <a:pt x="6247" y="2452"/>
                  </a:cubicBezTo>
                  <a:cubicBezTo>
                    <a:pt x="4406" y="3053"/>
                    <a:pt x="2528" y="3728"/>
                    <a:pt x="720" y="4441"/>
                  </a:cubicBezTo>
                  <a:cubicBezTo>
                    <a:pt x="637" y="4215"/>
                    <a:pt x="583" y="3978"/>
                    <a:pt x="560" y="3733"/>
                  </a:cubicBezTo>
                  <a:cubicBezTo>
                    <a:pt x="2388" y="3182"/>
                    <a:pt x="4224" y="2484"/>
                    <a:pt x="5985" y="1762"/>
                  </a:cubicBezTo>
                  <a:close/>
                  <a:moveTo>
                    <a:pt x="6282" y="2770"/>
                  </a:moveTo>
                  <a:cubicBezTo>
                    <a:pt x="6359" y="3910"/>
                    <a:pt x="5890" y="4958"/>
                    <a:pt x="4651" y="5532"/>
                  </a:cubicBezTo>
                  <a:cubicBezTo>
                    <a:pt x="4228" y="5728"/>
                    <a:pt x="3791" y="5819"/>
                    <a:pt x="3361" y="5819"/>
                  </a:cubicBezTo>
                  <a:cubicBezTo>
                    <a:pt x="2438" y="5819"/>
                    <a:pt x="1544" y="5402"/>
                    <a:pt x="877" y="4717"/>
                  </a:cubicBezTo>
                  <a:cubicBezTo>
                    <a:pt x="2702" y="4266"/>
                    <a:pt x="4604" y="3582"/>
                    <a:pt x="6282" y="2770"/>
                  </a:cubicBezTo>
                  <a:close/>
                  <a:moveTo>
                    <a:pt x="6549" y="3766"/>
                  </a:moveTo>
                  <a:lnTo>
                    <a:pt x="6549" y="3766"/>
                  </a:lnTo>
                  <a:cubicBezTo>
                    <a:pt x="6401" y="5249"/>
                    <a:pt x="5115" y="6411"/>
                    <a:pt x="3557" y="6411"/>
                  </a:cubicBezTo>
                  <a:cubicBezTo>
                    <a:pt x="2776" y="6411"/>
                    <a:pt x="2065" y="6117"/>
                    <a:pt x="1531" y="5639"/>
                  </a:cubicBezTo>
                  <a:lnTo>
                    <a:pt x="1531" y="5639"/>
                  </a:lnTo>
                  <a:cubicBezTo>
                    <a:pt x="2085" y="5984"/>
                    <a:pt x="2718" y="6177"/>
                    <a:pt x="3368" y="6177"/>
                  </a:cubicBezTo>
                  <a:cubicBezTo>
                    <a:pt x="3847" y="6177"/>
                    <a:pt x="4335" y="6072"/>
                    <a:pt x="4807" y="5845"/>
                  </a:cubicBezTo>
                  <a:cubicBezTo>
                    <a:pt x="5635" y="5447"/>
                    <a:pt x="6277" y="4653"/>
                    <a:pt x="6549" y="3766"/>
                  </a:cubicBezTo>
                  <a:close/>
                  <a:moveTo>
                    <a:pt x="3557" y="1"/>
                  </a:moveTo>
                  <a:cubicBezTo>
                    <a:pt x="1595" y="1"/>
                    <a:pt x="0" y="1562"/>
                    <a:pt x="0" y="3480"/>
                  </a:cubicBezTo>
                  <a:cubicBezTo>
                    <a:pt x="0" y="5398"/>
                    <a:pt x="1595" y="6959"/>
                    <a:pt x="3557" y="6959"/>
                  </a:cubicBezTo>
                  <a:cubicBezTo>
                    <a:pt x="5519" y="6959"/>
                    <a:pt x="7114" y="5398"/>
                    <a:pt x="7114" y="3480"/>
                  </a:cubicBezTo>
                  <a:cubicBezTo>
                    <a:pt x="7113" y="1562"/>
                    <a:pt x="5517" y="1"/>
                    <a:pt x="35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5" name="Google Shape;2185;p46"/>
            <p:cNvSpPr/>
            <p:nvPr/>
          </p:nvSpPr>
          <p:spPr>
            <a:xfrm>
              <a:off x="3696405" y="996556"/>
              <a:ext cx="162409" cy="88660"/>
            </a:xfrm>
            <a:custGeom>
              <a:rect b="b" l="l" r="r" t="t"/>
              <a:pathLst>
                <a:path extrusionOk="0" h="2836" w="5195">
                  <a:moveTo>
                    <a:pt x="3003" y="1"/>
                  </a:moveTo>
                  <a:cubicBezTo>
                    <a:pt x="1378" y="1"/>
                    <a:pt x="52" y="1264"/>
                    <a:pt x="0" y="2836"/>
                  </a:cubicBezTo>
                  <a:lnTo>
                    <a:pt x="0" y="2836"/>
                  </a:lnTo>
                  <a:cubicBezTo>
                    <a:pt x="1683" y="2117"/>
                    <a:pt x="3457" y="1492"/>
                    <a:pt x="5195" y="933"/>
                  </a:cubicBezTo>
                  <a:cubicBezTo>
                    <a:pt x="4647" y="361"/>
                    <a:pt x="3867" y="1"/>
                    <a:pt x="300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6" name="Google Shape;2186;p46"/>
            <p:cNvSpPr/>
            <p:nvPr/>
          </p:nvSpPr>
          <p:spPr>
            <a:xfrm>
              <a:off x="3706471" y="1065988"/>
              <a:ext cx="171412" cy="95319"/>
            </a:xfrm>
            <a:custGeom>
              <a:rect b="b" l="l" r="r" t="t"/>
              <a:pathLst>
                <a:path extrusionOk="0" h="3049" w="5483">
                  <a:moveTo>
                    <a:pt x="5406" y="1"/>
                  </a:moveTo>
                  <a:lnTo>
                    <a:pt x="5406" y="1"/>
                  </a:lnTo>
                  <a:cubicBezTo>
                    <a:pt x="3728" y="812"/>
                    <a:pt x="1826" y="1497"/>
                    <a:pt x="1" y="1947"/>
                  </a:cubicBezTo>
                  <a:cubicBezTo>
                    <a:pt x="669" y="2632"/>
                    <a:pt x="1563" y="3048"/>
                    <a:pt x="2487" y="3048"/>
                  </a:cubicBezTo>
                  <a:cubicBezTo>
                    <a:pt x="2916" y="3048"/>
                    <a:pt x="3352" y="2958"/>
                    <a:pt x="3775" y="2763"/>
                  </a:cubicBezTo>
                  <a:cubicBezTo>
                    <a:pt x="5014" y="2189"/>
                    <a:pt x="5483" y="1140"/>
                    <a:pt x="540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7" name="Google Shape;2187;p46"/>
            <p:cNvSpPr/>
            <p:nvPr/>
          </p:nvSpPr>
          <p:spPr>
            <a:xfrm>
              <a:off x="3696561" y="1034414"/>
              <a:ext cx="177759" cy="83783"/>
            </a:xfrm>
            <a:custGeom>
              <a:rect b="b" l="l" r="r" t="t"/>
              <a:pathLst>
                <a:path extrusionOk="0" h="2680" w="5686">
                  <a:moveTo>
                    <a:pt x="5425" y="1"/>
                  </a:moveTo>
                  <a:cubicBezTo>
                    <a:pt x="3664" y="723"/>
                    <a:pt x="1828" y="1421"/>
                    <a:pt x="0" y="1972"/>
                  </a:cubicBezTo>
                  <a:cubicBezTo>
                    <a:pt x="22" y="2217"/>
                    <a:pt x="77" y="2455"/>
                    <a:pt x="158" y="2680"/>
                  </a:cubicBezTo>
                  <a:cubicBezTo>
                    <a:pt x="1967" y="1968"/>
                    <a:pt x="3843" y="1292"/>
                    <a:pt x="5685" y="691"/>
                  </a:cubicBezTo>
                  <a:cubicBezTo>
                    <a:pt x="5665" y="546"/>
                    <a:pt x="5637" y="401"/>
                    <a:pt x="5598" y="256"/>
                  </a:cubicBezTo>
                  <a:cubicBezTo>
                    <a:pt x="5546" y="167"/>
                    <a:pt x="5488" y="83"/>
                    <a:pt x="542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8" name="Google Shape;2188;p46"/>
            <p:cNvSpPr/>
            <p:nvPr/>
          </p:nvSpPr>
          <p:spPr>
            <a:xfrm>
              <a:off x="3726916" y="1097125"/>
              <a:ext cx="156906" cy="82658"/>
            </a:xfrm>
            <a:custGeom>
              <a:rect b="b" l="l" r="r" t="t"/>
              <a:pathLst>
                <a:path extrusionOk="0" h="2644" w="5019">
                  <a:moveTo>
                    <a:pt x="5018" y="1"/>
                  </a:moveTo>
                  <a:lnTo>
                    <a:pt x="5018" y="1"/>
                  </a:lnTo>
                  <a:cubicBezTo>
                    <a:pt x="4747" y="886"/>
                    <a:pt x="4104" y="1680"/>
                    <a:pt x="3277" y="2078"/>
                  </a:cubicBezTo>
                  <a:cubicBezTo>
                    <a:pt x="2805" y="2305"/>
                    <a:pt x="2317" y="2410"/>
                    <a:pt x="1838" y="2410"/>
                  </a:cubicBezTo>
                  <a:cubicBezTo>
                    <a:pt x="1188" y="2410"/>
                    <a:pt x="555" y="2217"/>
                    <a:pt x="1" y="1872"/>
                  </a:cubicBezTo>
                  <a:lnTo>
                    <a:pt x="1" y="1872"/>
                  </a:lnTo>
                  <a:cubicBezTo>
                    <a:pt x="535" y="2350"/>
                    <a:pt x="1246" y="2644"/>
                    <a:pt x="2027" y="2644"/>
                  </a:cubicBezTo>
                  <a:cubicBezTo>
                    <a:pt x="3586" y="2644"/>
                    <a:pt x="4871" y="1482"/>
                    <a:pt x="501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89" name="Google Shape;2189;p46"/>
          <p:cNvGrpSpPr/>
          <p:nvPr/>
        </p:nvGrpSpPr>
        <p:grpSpPr>
          <a:xfrm rot="2700000">
            <a:off x="7922543" y="309730"/>
            <a:ext cx="555871" cy="213366"/>
            <a:chOff x="544300" y="2466338"/>
            <a:chExt cx="6583924" cy="2527183"/>
          </a:xfrm>
        </p:grpSpPr>
        <p:sp>
          <p:nvSpPr>
            <p:cNvPr id="2190" name="Google Shape;2190;p46"/>
            <p:cNvSpPr/>
            <p:nvPr/>
          </p:nvSpPr>
          <p:spPr>
            <a:xfrm>
              <a:off x="6090246" y="3400336"/>
              <a:ext cx="104944" cy="109863"/>
            </a:xfrm>
            <a:custGeom>
              <a:rect b="b" l="l" r="r" t="t"/>
              <a:pathLst>
                <a:path extrusionOk="0" h="335" w="320">
                  <a:moveTo>
                    <a:pt x="149" y="0"/>
                  </a:moveTo>
                  <a:cubicBezTo>
                    <a:pt x="144" y="3"/>
                    <a:pt x="139" y="6"/>
                    <a:pt x="132" y="10"/>
                  </a:cubicBezTo>
                  <a:cubicBezTo>
                    <a:pt x="60" y="32"/>
                    <a:pt x="0" y="146"/>
                    <a:pt x="9" y="219"/>
                  </a:cubicBezTo>
                  <a:cubicBezTo>
                    <a:pt x="19" y="293"/>
                    <a:pt x="85" y="335"/>
                    <a:pt x="156" y="335"/>
                  </a:cubicBezTo>
                  <a:cubicBezTo>
                    <a:pt x="160" y="335"/>
                    <a:pt x="163" y="335"/>
                    <a:pt x="167" y="334"/>
                  </a:cubicBezTo>
                  <a:cubicBezTo>
                    <a:pt x="252" y="329"/>
                    <a:pt x="320" y="277"/>
                    <a:pt x="312" y="189"/>
                  </a:cubicBezTo>
                  <a:cubicBezTo>
                    <a:pt x="306" y="87"/>
                    <a:pt x="229" y="41"/>
                    <a:pt x="14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1" name="Google Shape;2191;p46"/>
            <p:cNvSpPr/>
            <p:nvPr/>
          </p:nvSpPr>
          <p:spPr>
            <a:xfrm>
              <a:off x="5995796" y="4129695"/>
              <a:ext cx="104944" cy="109535"/>
            </a:xfrm>
            <a:custGeom>
              <a:rect b="b" l="l" r="r" t="t"/>
              <a:pathLst>
                <a:path extrusionOk="0" h="334" w="320">
                  <a:moveTo>
                    <a:pt x="150" y="0"/>
                  </a:moveTo>
                  <a:cubicBezTo>
                    <a:pt x="144" y="3"/>
                    <a:pt x="139" y="7"/>
                    <a:pt x="132" y="10"/>
                  </a:cubicBezTo>
                  <a:cubicBezTo>
                    <a:pt x="61" y="34"/>
                    <a:pt x="1" y="146"/>
                    <a:pt x="10" y="219"/>
                  </a:cubicBezTo>
                  <a:cubicBezTo>
                    <a:pt x="20" y="292"/>
                    <a:pt x="85" y="334"/>
                    <a:pt x="155" y="334"/>
                  </a:cubicBezTo>
                  <a:cubicBezTo>
                    <a:pt x="159" y="334"/>
                    <a:pt x="163" y="334"/>
                    <a:pt x="167" y="333"/>
                  </a:cubicBezTo>
                  <a:cubicBezTo>
                    <a:pt x="252" y="330"/>
                    <a:pt x="319" y="276"/>
                    <a:pt x="313" y="188"/>
                  </a:cubicBezTo>
                  <a:cubicBezTo>
                    <a:pt x="306" y="88"/>
                    <a:pt x="230" y="42"/>
                    <a:pt x="15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2" name="Google Shape;2192;p46"/>
            <p:cNvSpPr/>
            <p:nvPr/>
          </p:nvSpPr>
          <p:spPr>
            <a:xfrm>
              <a:off x="731559" y="2647037"/>
              <a:ext cx="6210389" cy="2166438"/>
            </a:xfrm>
            <a:custGeom>
              <a:rect b="b" l="l" r="r" t="t"/>
              <a:pathLst>
                <a:path extrusionOk="0" h="6606" w="18937">
                  <a:moveTo>
                    <a:pt x="2964" y="1027"/>
                  </a:moveTo>
                  <a:cubicBezTo>
                    <a:pt x="3179" y="1027"/>
                    <a:pt x="3330" y="1283"/>
                    <a:pt x="3324" y="1478"/>
                  </a:cubicBezTo>
                  <a:cubicBezTo>
                    <a:pt x="3318" y="1707"/>
                    <a:pt x="3123" y="1866"/>
                    <a:pt x="2902" y="1871"/>
                  </a:cubicBezTo>
                  <a:cubicBezTo>
                    <a:pt x="2897" y="1871"/>
                    <a:pt x="2892" y="1872"/>
                    <a:pt x="2888" y="1872"/>
                  </a:cubicBezTo>
                  <a:cubicBezTo>
                    <a:pt x="2668" y="1872"/>
                    <a:pt x="2477" y="1712"/>
                    <a:pt x="2464" y="1488"/>
                  </a:cubicBezTo>
                  <a:cubicBezTo>
                    <a:pt x="2450" y="1266"/>
                    <a:pt x="2596" y="1062"/>
                    <a:pt x="2819" y="1036"/>
                  </a:cubicBezTo>
                  <a:cubicBezTo>
                    <a:pt x="2825" y="1035"/>
                    <a:pt x="2831" y="1035"/>
                    <a:pt x="2837" y="1035"/>
                  </a:cubicBezTo>
                  <a:cubicBezTo>
                    <a:pt x="2857" y="1035"/>
                    <a:pt x="2875" y="1040"/>
                    <a:pt x="2891" y="1048"/>
                  </a:cubicBezTo>
                  <a:cubicBezTo>
                    <a:pt x="2907" y="1037"/>
                    <a:pt x="2925" y="1030"/>
                    <a:pt x="2945" y="1028"/>
                  </a:cubicBezTo>
                  <a:cubicBezTo>
                    <a:pt x="2951" y="1028"/>
                    <a:pt x="2958" y="1027"/>
                    <a:pt x="2964" y="1027"/>
                  </a:cubicBezTo>
                  <a:close/>
                  <a:moveTo>
                    <a:pt x="5227" y="1153"/>
                  </a:moveTo>
                  <a:cubicBezTo>
                    <a:pt x="5442" y="1153"/>
                    <a:pt x="5594" y="1410"/>
                    <a:pt x="5588" y="1604"/>
                  </a:cubicBezTo>
                  <a:cubicBezTo>
                    <a:pt x="5581" y="1833"/>
                    <a:pt x="5386" y="1993"/>
                    <a:pt x="5165" y="1998"/>
                  </a:cubicBezTo>
                  <a:cubicBezTo>
                    <a:pt x="5161" y="1998"/>
                    <a:pt x="5156" y="1999"/>
                    <a:pt x="5152" y="1999"/>
                  </a:cubicBezTo>
                  <a:cubicBezTo>
                    <a:pt x="4930" y="1999"/>
                    <a:pt x="4740" y="1839"/>
                    <a:pt x="4725" y="1613"/>
                  </a:cubicBezTo>
                  <a:cubicBezTo>
                    <a:pt x="4713" y="1391"/>
                    <a:pt x="4859" y="1187"/>
                    <a:pt x="5083" y="1161"/>
                  </a:cubicBezTo>
                  <a:cubicBezTo>
                    <a:pt x="5089" y="1160"/>
                    <a:pt x="5094" y="1160"/>
                    <a:pt x="5100" y="1160"/>
                  </a:cubicBezTo>
                  <a:cubicBezTo>
                    <a:pt x="5120" y="1160"/>
                    <a:pt x="5137" y="1166"/>
                    <a:pt x="5153" y="1174"/>
                  </a:cubicBezTo>
                  <a:cubicBezTo>
                    <a:pt x="5171" y="1163"/>
                    <a:pt x="5189" y="1156"/>
                    <a:pt x="5209" y="1154"/>
                  </a:cubicBezTo>
                  <a:cubicBezTo>
                    <a:pt x="5215" y="1154"/>
                    <a:pt x="5221" y="1153"/>
                    <a:pt x="5227" y="1153"/>
                  </a:cubicBezTo>
                  <a:close/>
                  <a:moveTo>
                    <a:pt x="14307" y="1947"/>
                  </a:moveTo>
                  <a:cubicBezTo>
                    <a:pt x="14522" y="1947"/>
                    <a:pt x="14673" y="2203"/>
                    <a:pt x="14667" y="2396"/>
                  </a:cubicBezTo>
                  <a:cubicBezTo>
                    <a:pt x="14661" y="2628"/>
                    <a:pt x="14466" y="2787"/>
                    <a:pt x="14245" y="2792"/>
                  </a:cubicBezTo>
                  <a:cubicBezTo>
                    <a:pt x="14242" y="2792"/>
                    <a:pt x="14238" y="2792"/>
                    <a:pt x="14234" y="2792"/>
                  </a:cubicBezTo>
                  <a:cubicBezTo>
                    <a:pt x="14012" y="2792"/>
                    <a:pt x="13820" y="2633"/>
                    <a:pt x="13806" y="2407"/>
                  </a:cubicBezTo>
                  <a:cubicBezTo>
                    <a:pt x="13793" y="2186"/>
                    <a:pt x="13938" y="1981"/>
                    <a:pt x="14162" y="1955"/>
                  </a:cubicBezTo>
                  <a:cubicBezTo>
                    <a:pt x="14167" y="1954"/>
                    <a:pt x="14172" y="1954"/>
                    <a:pt x="14176" y="1954"/>
                  </a:cubicBezTo>
                  <a:cubicBezTo>
                    <a:pt x="14198" y="1954"/>
                    <a:pt x="14216" y="1959"/>
                    <a:pt x="14233" y="1966"/>
                  </a:cubicBezTo>
                  <a:cubicBezTo>
                    <a:pt x="14250" y="1957"/>
                    <a:pt x="14268" y="1948"/>
                    <a:pt x="14288" y="1947"/>
                  </a:cubicBezTo>
                  <a:cubicBezTo>
                    <a:pt x="14294" y="1947"/>
                    <a:pt x="14300" y="1947"/>
                    <a:pt x="14307" y="1947"/>
                  </a:cubicBezTo>
                  <a:close/>
                  <a:moveTo>
                    <a:pt x="16569" y="2074"/>
                  </a:moveTo>
                  <a:cubicBezTo>
                    <a:pt x="16784" y="2074"/>
                    <a:pt x="16935" y="2330"/>
                    <a:pt x="16928" y="2524"/>
                  </a:cubicBezTo>
                  <a:cubicBezTo>
                    <a:pt x="16922" y="2754"/>
                    <a:pt x="16728" y="2913"/>
                    <a:pt x="16507" y="2918"/>
                  </a:cubicBezTo>
                  <a:cubicBezTo>
                    <a:pt x="16502" y="2918"/>
                    <a:pt x="16497" y="2918"/>
                    <a:pt x="16492" y="2918"/>
                  </a:cubicBezTo>
                  <a:cubicBezTo>
                    <a:pt x="16273" y="2918"/>
                    <a:pt x="16083" y="2759"/>
                    <a:pt x="16068" y="2532"/>
                  </a:cubicBezTo>
                  <a:cubicBezTo>
                    <a:pt x="16056" y="2312"/>
                    <a:pt x="16202" y="2108"/>
                    <a:pt x="16423" y="2082"/>
                  </a:cubicBezTo>
                  <a:cubicBezTo>
                    <a:pt x="16430" y="2081"/>
                    <a:pt x="16435" y="2080"/>
                    <a:pt x="16441" y="2080"/>
                  </a:cubicBezTo>
                  <a:cubicBezTo>
                    <a:pt x="16462" y="2080"/>
                    <a:pt x="16479" y="2086"/>
                    <a:pt x="16495" y="2094"/>
                  </a:cubicBezTo>
                  <a:cubicBezTo>
                    <a:pt x="16512" y="2084"/>
                    <a:pt x="16531" y="2076"/>
                    <a:pt x="16550" y="2074"/>
                  </a:cubicBezTo>
                  <a:cubicBezTo>
                    <a:pt x="16557" y="2074"/>
                    <a:pt x="16563" y="2074"/>
                    <a:pt x="16569" y="2074"/>
                  </a:cubicBezTo>
                  <a:close/>
                  <a:moveTo>
                    <a:pt x="2677" y="3253"/>
                  </a:moveTo>
                  <a:cubicBezTo>
                    <a:pt x="2891" y="3253"/>
                    <a:pt x="3043" y="3510"/>
                    <a:pt x="3037" y="3703"/>
                  </a:cubicBezTo>
                  <a:cubicBezTo>
                    <a:pt x="3031" y="3932"/>
                    <a:pt x="2836" y="4092"/>
                    <a:pt x="2615" y="4097"/>
                  </a:cubicBezTo>
                  <a:cubicBezTo>
                    <a:pt x="2611" y="4098"/>
                    <a:pt x="2606" y="4098"/>
                    <a:pt x="2602" y="4098"/>
                  </a:cubicBezTo>
                  <a:cubicBezTo>
                    <a:pt x="2381" y="4098"/>
                    <a:pt x="2190" y="3938"/>
                    <a:pt x="2177" y="3712"/>
                  </a:cubicBezTo>
                  <a:cubicBezTo>
                    <a:pt x="2163" y="3490"/>
                    <a:pt x="2308" y="3286"/>
                    <a:pt x="2532" y="3260"/>
                  </a:cubicBezTo>
                  <a:cubicBezTo>
                    <a:pt x="2537" y="3259"/>
                    <a:pt x="2542" y="3259"/>
                    <a:pt x="2547" y="3259"/>
                  </a:cubicBezTo>
                  <a:cubicBezTo>
                    <a:pt x="2568" y="3259"/>
                    <a:pt x="2586" y="3265"/>
                    <a:pt x="2602" y="3274"/>
                  </a:cubicBezTo>
                  <a:cubicBezTo>
                    <a:pt x="2620" y="3263"/>
                    <a:pt x="2638" y="3255"/>
                    <a:pt x="2658" y="3254"/>
                  </a:cubicBezTo>
                  <a:cubicBezTo>
                    <a:pt x="2664" y="3254"/>
                    <a:pt x="2670" y="3253"/>
                    <a:pt x="2677" y="3253"/>
                  </a:cubicBezTo>
                  <a:close/>
                  <a:moveTo>
                    <a:pt x="4938" y="3379"/>
                  </a:moveTo>
                  <a:cubicBezTo>
                    <a:pt x="5154" y="3379"/>
                    <a:pt x="5305" y="3636"/>
                    <a:pt x="5298" y="3829"/>
                  </a:cubicBezTo>
                  <a:cubicBezTo>
                    <a:pt x="5293" y="4058"/>
                    <a:pt x="5098" y="4218"/>
                    <a:pt x="4876" y="4223"/>
                  </a:cubicBezTo>
                  <a:cubicBezTo>
                    <a:pt x="4872" y="4224"/>
                    <a:pt x="4868" y="4224"/>
                    <a:pt x="4864" y="4224"/>
                  </a:cubicBezTo>
                  <a:cubicBezTo>
                    <a:pt x="4644" y="4224"/>
                    <a:pt x="4452" y="4064"/>
                    <a:pt x="4438" y="3838"/>
                  </a:cubicBezTo>
                  <a:cubicBezTo>
                    <a:pt x="4425" y="3617"/>
                    <a:pt x="4571" y="3412"/>
                    <a:pt x="4793" y="3386"/>
                  </a:cubicBezTo>
                  <a:cubicBezTo>
                    <a:pt x="4797" y="3386"/>
                    <a:pt x="4801" y="3386"/>
                    <a:pt x="4805" y="3386"/>
                  </a:cubicBezTo>
                  <a:cubicBezTo>
                    <a:pt x="4829" y="3386"/>
                    <a:pt x="4848" y="3391"/>
                    <a:pt x="4865" y="3400"/>
                  </a:cubicBezTo>
                  <a:cubicBezTo>
                    <a:pt x="4882" y="3389"/>
                    <a:pt x="4900" y="3381"/>
                    <a:pt x="4919" y="3380"/>
                  </a:cubicBezTo>
                  <a:cubicBezTo>
                    <a:pt x="4925" y="3380"/>
                    <a:pt x="4932" y="3379"/>
                    <a:pt x="4938" y="3379"/>
                  </a:cubicBezTo>
                  <a:close/>
                  <a:moveTo>
                    <a:pt x="14019" y="4173"/>
                  </a:moveTo>
                  <a:cubicBezTo>
                    <a:pt x="14234" y="4173"/>
                    <a:pt x="14384" y="4430"/>
                    <a:pt x="14377" y="4623"/>
                  </a:cubicBezTo>
                  <a:cubicBezTo>
                    <a:pt x="14372" y="4852"/>
                    <a:pt x="14178" y="5013"/>
                    <a:pt x="13956" y="5018"/>
                  </a:cubicBezTo>
                  <a:cubicBezTo>
                    <a:pt x="13951" y="5018"/>
                    <a:pt x="13947" y="5018"/>
                    <a:pt x="13943" y="5018"/>
                  </a:cubicBezTo>
                  <a:cubicBezTo>
                    <a:pt x="13722" y="5018"/>
                    <a:pt x="13532" y="4858"/>
                    <a:pt x="13517" y="4633"/>
                  </a:cubicBezTo>
                  <a:cubicBezTo>
                    <a:pt x="13505" y="4411"/>
                    <a:pt x="13651" y="4207"/>
                    <a:pt x="13872" y="4181"/>
                  </a:cubicBezTo>
                  <a:cubicBezTo>
                    <a:pt x="13878" y="4180"/>
                    <a:pt x="13883" y="4180"/>
                    <a:pt x="13889" y="4180"/>
                  </a:cubicBezTo>
                  <a:cubicBezTo>
                    <a:pt x="13910" y="4180"/>
                    <a:pt x="13927" y="4185"/>
                    <a:pt x="13944" y="4193"/>
                  </a:cubicBezTo>
                  <a:cubicBezTo>
                    <a:pt x="13961" y="4183"/>
                    <a:pt x="13980" y="4176"/>
                    <a:pt x="13999" y="4173"/>
                  </a:cubicBezTo>
                  <a:cubicBezTo>
                    <a:pt x="14006" y="4173"/>
                    <a:pt x="14013" y="4173"/>
                    <a:pt x="14019" y="4173"/>
                  </a:cubicBezTo>
                  <a:close/>
                  <a:moveTo>
                    <a:pt x="16281" y="4301"/>
                  </a:moveTo>
                  <a:cubicBezTo>
                    <a:pt x="16496" y="4301"/>
                    <a:pt x="16647" y="4557"/>
                    <a:pt x="16641" y="4750"/>
                  </a:cubicBezTo>
                  <a:cubicBezTo>
                    <a:pt x="16636" y="4978"/>
                    <a:pt x="16441" y="5139"/>
                    <a:pt x="16219" y="5144"/>
                  </a:cubicBezTo>
                  <a:cubicBezTo>
                    <a:pt x="16215" y="5144"/>
                    <a:pt x="16211" y="5144"/>
                    <a:pt x="16207" y="5144"/>
                  </a:cubicBezTo>
                  <a:cubicBezTo>
                    <a:pt x="15986" y="5144"/>
                    <a:pt x="15795" y="4984"/>
                    <a:pt x="15781" y="4760"/>
                  </a:cubicBezTo>
                  <a:cubicBezTo>
                    <a:pt x="15767" y="4539"/>
                    <a:pt x="15912" y="4334"/>
                    <a:pt x="16136" y="4308"/>
                  </a:cubicBezTo>
                  <a:cubicBezTo>
                    <a:pt x="16141" y="4307"/>
                    <a:pt x="16146" y="4307"/>
                    <a:pt x="16150" y="4307"/>
                  </a:cubicBezTo>
                  <a:cubicBezTo>
                    <a:pt x="16172" y="4307"/>
                    <a:pt x="16191" y="4313"/>
                    <a:pt x="16208" y="4321"/>
                  </a:cubicBezTo>
                  <a:cubicBezTo>
                    <a:pt x="16224" y="4311"/>
                    <a:pt x="16242" y="4303"/>
                    <a:pt x="16262" y="4302"/>
                  </a:cubicBezTo>
                  <a:cubicBezTo>
                    <a:pt x="16268" y="4301"/>
                    <a:pt x="16275" y="4301"/>
                    <a:pt x="16281" y="4301"/>
                  </a:cubicBezTo>
                  <a:close/>
                  <a:moveTo>
                    <a:pt x="8924" y="951"/>
                  </a:moveTo>
                  <a:cubicBezTo>
                    <a:pt x="10146" y="951"/>
                    <a:pt x="11381" y="1130"/>
                    <a:pt x="12534" y="1418"/>
                  </a:cubicBezTo>
                  <a:cubicBezTo>
                    <a:pt x="12598" y="1434"/>
                    <a:pt x="12635" y="1470"/>
                    <a:pt x="12652" y="1515"/>
                  </a:cubicBezTo>
                  <a:cubicBezTo>
                    <a:pt x="12664" y="1529"/>
                    <a:pt x="12674" y="1546"/>
                    <a:pt x="12679" y="1569"/>
                  </a:cubicBezTo>
                  <a:cubicBezTo>
                    <a:pt x="12908" y="2687"/>
                    <a:pt x="12819" y="4233"/>
                    <a:pt x="12416" y="5304"/>
                  </a:cubicBezTo>
                  <a:cubicBezTo>
                    <a:pt x="12415" y="5306"/>
                    <a:pt x="12413" y="5309"/>
                    <a:pt x="12412" y="5311"/>
                  </a:cubicBezTo>
                  <a:cubicBezTo>
                    <a:pt x="12387" y="5382"/>
                    <a:pt x="12328" y="5443"/>
                    <a:pt x="12236" y="5448"/>
                  </a:cubicBezTo>
                  <a:cubicBezTo>
                    <a:pt x="11689" y="5485"/>
                    <a:pt x="11130" y="5506"/>
                    <a:pt x="10568" y="5506"/>
                  </a:cubicBezTo>
                  <a:cubicBezTo>
                    <a:pt x="9246" y="5506"/>
                    <a:pt x="7904" y="5389"/>
                    <a:pt x="6646" y="5088"/>
                  </a:cubicBezTo>
                  <a:cubicBezTo>
                    <a:pt x="6638" y="5089"/>
                    <a:pt x="6629" y="5089"/>
                    <a:pt x="6621" y="5089"/>
                  </a:cubicBezTo>
                  <a:cubicBezTo>
                    <a:pt x="6546" y="5089"/>
                    <a:pt x="6476" y="5047"/>
                    <a:pt x="6464" y="4950"/>
                  </a:cubicBezTo>
                  <a:cubicBezTo>
                    <a:pt x="6322" y="3777"/>
                    <a:pt x="6318" y="2454"/>
                    <a:pt x="6750" y="1335"/>
                  </a:cubicBezTo>
                  <a:cubicBezTo>
                    <a:pt x="6723" y="1260"/>
                    <a:pt x="6755" y="1159"/>
                    <a:pt x="6847" y="1141"/>
                  </a:cubicBezTo>
                  <a:cubicBezTo>
                    <a:pt x="7523" y="1010"/>
                    <a:pt x="8221" y="951"/>
                    <a:pt x="8924" y="951"/>
                  </a:cubicBezTo>
                  <a:close/>
                  <a:moveTo>
                    <a:pt x="2766" y="0"/>
                  </a:moveTo>
                  <a:cubicBezTo>
                    <a:pt x="2128" y="0"/>
                    <a:pt x="1515" y="230"/>
                    <a:pt x="1027" y="658"/>
                  </a:cubicBezTo>
                  <a:cubicBezTo>
                    <a:pt x="492" y="1127"/>
                    <a:pt x="170" y="1772"/>
                    <a:pt x="123" y="2477"/>
                  </a:cubicBezTo>
                  <a:lnTo>
                    <a:pt x="97" y="2872"/>
                  </a:lnTo>
                  <a:cubicBezTo>
                    <a:pt x="0" y="4333"/>
                    <a:pt x="1109" y="5602"/>
                    <a:pt x="2569" y="5700"/>
                  </a:cubicBezTo>
                  <a:lnTo>
                    <a:pt x="15986" y="6598"/>
                  </a:lnTo>
                  <a:cubicBezTo>
                    <a:pt x="16050" y="6603"/>
                    <a:pt x="16114" y="6605"/>
                    <a:pt x="16178" y="6605"/>
                  </a:cubicBezTo>
                  <a:cubicBezTo>
                    <a:pt x="17554" y="6605"/>
                    <a:pt x="18720" y="5524"/>
                    <a:pt x="18813" y="4128"/>
                  </a:cubicBezTo>
                  <a:lnTo>
                    <a:pt x="18839" y="3732"/>
                  </a:lnTo>
                  <a:cubicBezTo>
                    <a:pt x="18937" y="2272"/>
                    <a:pt x="17828" y="1004"/>
                    <a:pt x="16366" y="906"/>
                  </a:cubicBezTo>
                  <a:lnTo>
                    <a:pt x="2949" y="7"/>
                  </a:lnTo>
                  <a:cubicBezTo>
                    <a:pt x="2939" y="5"/>
                    <a:pt x="2928" y="5"/>
                    <a:pt x="2919" y="4"/>
                  </a:cubicBezTo>
                  <a:cubicBezTo>
                    <a:pt x="2868" y="2"/>
                    <a:pt x="2817" y="0"/>
                    <a:pt x="27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3" name="Google Shape;2193;p46"/>
            <p:cNvSpPr/>
            <p:nvPr/>
          </p:nvSpPr>
          <p:spPr>
            <a:xfrm>
              <a:off x="730575" y="3021555"/>
              <a:ext cx="6129386" cy="1792903"/>
            </a:xfrm>
            <a:custGeom>
              <a:rect b="b" l="l" r="r" t="t"/>
              <a:pathLst>
                <a:path extrusionOk="0" h="5467" w="18690">
                  <a:moveTo>
                    <a:pt x="598" y="0"/>
                  </a:moveTo>
                  <a:cubicBezTo>
                    <a:pt x="323" y="393"/>
                    <a:pt x="157" y="849"/>
                    <a:pt x="124" y="1337"/>
                  </a:cubicBezTo>
                  <a:lnTo>
                    <a:pt x="98" y="1733"/>
                  </a:lnTo>
                  <a:cubicBezTo>
                    <a:pt x="0" y="3194"/>
                    <a:pt x="1109" y="4462"/>
                    <a:pt x="2569" y="4560"/>
                  </a:cubicBezTo>
                  <a:lnTo>
                    <a:pt x="15987" y="5460"/>
                  </a:lnTo>
                  <a:cubicBezTo>
                    <a:pt x="16051" y="5464"/>
                    <a:pt x="16114" y="5466"/>
                    <a:pt x="16177" y="5466"/>
                  </a:cubicBezTo>
                  <a:cubicBezTo>
                    <a:pt x="17336" y="5466"/>
                    <a:pt x="18344" y="4698"/>
                    <a:pt x="18690" y="3622"/>
                  </a:cubicBezTo>
                  <a:lnTo>
                    <a:pt x="18690" y="3622"/>
                  </a:lnTo>
                  <a:cubicBezTo>
                    <a:pt x="18006" y="3640"/>
                    <a:pt x="17321" y="3660"/>
                    <a:pt x="16635" y="3683"/>
                  </a:cubicBezTo>
                  <a:cubicBezTo>
                    <a:pt x="16593" y="3872"/>
                    <a:pt x="16419" y="3997"/>
                    <a:pt x="16222" y="4002"/>
                  </a:cubicBezTo>
                  <a:cubicBezTo>
                    <a:pt x="16218" y="4002"/>
                    <a:pt x="16214" y="4002"/>
                    <a:pt x="16210" y="4002"/>
                  </a:cubicBezTo>
                  <a:cubicBezTo>
                    <a:pt x="16021" y="4002"/>
                    <a:pt x="15853" y="3885"/>
                    <a:pt x="15801" y="3709"/>
                  </a:cubicBezTo>
                  <a:lnTo>
                    <a:pt x="15671" y="3712"/>
                  </a:lnTo>
                  <a:cubicBezTo>
                    <a:pt x="15208" y="3725"/>
                    <a:pt x="14744" y="3728"/>
                    <a:pt x="14280" y="3731"/>
                  </a:cubicBezTo>
                  <a:cubicBezTo>
                    <a:pt x="14201" y="3819"/>
                    <a:pt x="14086" y="3873"/>
                    <a:pt x="13959" y="3877"/>
                  </a:cubicBezTo>
                  <a:cubicBezTo>
                    <a:pt x="13954" y="3877"/>
                    <a:pt x="13949" y="3877"/>
                    <a:pt x="13945" y="3877"/>
                  </a:cubicBezTo>
                  <a:cubicBezTo>
                    <a:pt x="13817" y="3877"/>
                    <a:pt x="13699" y="3822"/>
                    <a:pt x="13620" y="3731"/>
                  </a:cubicBezTo>
                  <a:cubicBezTo>
                    <a:pt x="13268" y="3728"/>
                    <a:pt x="12915" y="3723"/>
                    <a:pt x="12562" y="3714"/>
                  </a:cubicBezTo>
                  <a:cubicBezTo>
                    <a:pt x="12521" y="3871"/>
                    <a:pt x="12473" y="4020"/>
                    <a:pt x="12420" y="4162"/>
                  </a:cubicBezTo>
                  <a:cubicBezTo>
                    <a:pt x="12418" y="4164"/>
                    <a:pt x="12416" y="4167"/>
                    <a:pt x="12415" y="4169"/>
                  </a:cubicBezTo>
                  <a:cubicBezTo>
                    <a:pt x="12390" y="4240"/>
                    <a:pt x="12331" y="4301"/>
                    <a:pt x="12239" y="4306"/>
                  </a:cubicBezTo>
                  <a:cubicBezTo>
                    <a:pt x="11692" y="4343"/>
                    <a:pt x="11133" y="4364"/>
                    <a:pt x="10571" y="4364"/>
                  </a:cubicBezTo>
                  <a:cubicBezTo>
                    <a:pt x="9250" y="4364"/>
                    <a:pt x="7907" y="4247"/>
                    <a:pt x="6649" y="3946"/>
                  </a:cubicBezTo>
                  <a:cubicBezTo>
                    <a:pt x="6641" y="3947"/>
                    <a:pt x="6632" y="3947"/>
                    <a:pt x="6624" y="3947"/>
                  </a:cubicBezTo>
                  <a:cubicBezTo>
                    <a:pt x="6549" y="3947"/>
                    <a:pt x="6479" y="3905"/>
                    <a:pt x="6467" y="3808"/>
                  </a:cubicBezTo>
                  <a:cubicBezTo>
                    <a:pt x="6445" y="3623"/>
                    <a:pt x="6428" y="3435"/>
                    <a:pt x="6413" y="3244"/>
                  </a:cubicBezTo>
                  <a:cubicBezTo>
                    <a:pt x="5981" y="3181"/>
                    <a:pt x="5546" y="3106"/>
                    <a:pt x="5117" y="3009"/>
                  </a:cubicBezTo>
                  <a:cubicBezTo>
                    <a:pt x="5048" y="3053"/>
                    <a:pt x="4967" y="3079"/>
                    <a:pt x="4879" y="3081"/>
                  </a:cubicBezTo>
                  <a:cubicBezTo>
                    <a:pt x="4875" y="3082"/>
                    <a:pt x="4870" y="3082"/>
                    <a:pt x="4866" y="3082"/>
                  </a:cubicBezTo>
                  <a:cubicBezTo>
                    <a:pt x="4699" y="3082"/>
                    <a:pt x="4552" y="2990"/>
                    <a:pt x="4482" y="2848"/>
                  </a:cubicBezTo>
                  <a:cubicBezTo>
                    <a:pt x="3938" y="2695"/>
                    <a:pt x="3415" y="2499"/>
                    <a:pt x="2930" y="2247"/>
                  </a:cubicBezTo>
                  <a:lnTo>
                    <a:pt x="2930" y="2247"/>
                  </a:lnTo>
                  <a:cubicBezTo>
                    <a:pt x="3001" y="2337"/>
                    <a:pt x="3044" y="2458"/>
                    <a:pt x="3041" y="2561"/>
                  </a:cubicBezTo>
                  <a:cubicBezTo>
                    <a:pt x="3034" y="2791"/>
                    <a:pt x="2839" y="2950"/>
                    <a:pt x="2618" y="2955"/>
                  </a:cubicBezTo>
                  <a:cubicBezTo>
                    <a:pt x="2614" y="2956"/>
                    <a:pt x="2609" y="2956"/>
                    <a:pt x="2605" y="2956"/>
                  </a:cubicBezTo>
                  <a:cubicBezTo>
                    <a:pt x="2384" y="2956"/>
                    <a:pt x="2193" y="2796"/>
                    <a:pt x="2179" y="2570"/>
                  </a:cubicBezTo>
                  <a:cubicBezTo>
                    <a:pt x="2166" y="2348"/>
                    <a:pt x="2311" y="2144"/>
                    <a:pt x="2535" y="2118"/>
                  </a:cubicBezTo>
                  <a:cubicBezTo>
                    <a:pt x="2541" y="2117"/>
                    <a:pt x="2546" y="2117"/>
                    <a:pt x="2552" y="2117"/>
                  </a:cubicBezTo>
                  <a:cubicBezTo>
                    <a:pt x="2572" y="2117"/>
                    <a:pt x="2589" y="2123"/>
                    <a:pt x="2605" y="2131"/>
                  </a:cubicBezTo>
                  <a:cubicBezTo>
                    <a:pt x="2623" y="2120"/>
                    <a:pt x="2641" y="2113"/>
                    <a:pt x="2661" y="2112"/>
                  </a:cubicBezTo>
                  <a:cubicBezTo>
                    <a:pt x="2668" y="2112"/>
                    <a:pt x="2676" y="2113"/>
                    <a:pt x="2684" y="2114"/>
                  </a:cubicBezTo>
                  <a:cubicBezTo>
                    <a:pt x="2491" y="2004"/>
                    <a:pt x="2306" y="1884"/>
                    <a:pt x="2129" y="1753"/>
                  </a:cubicBezTo>
                  <a:cubicBezTo>
                    <a:pt x="1641" y="1389"/>
                    <a:pt x="896" y="709"/>
                    <a:pt x="5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4" name="Google Shape;2194;p46"/>
            <p:cNvSpPr/>
            <p:nvPr/>
          </p:nvSpPr>
          <p:spPr>
            <a:xfrm>
              <a:off x="5348425" y="3359015"/>
              <a:ext cx="104944" cy="109863"/>
            </a:xfrm>
            <a:custGeom>
              <a:rect b="b" l="l" r="r" t="t"/>
              <a:pathLst>
                <a:path extrusionOk="0" h="335" w="320">
                  <a:moveTo>
                    <a:pt x="148" y="0"/>
                  </a:moveTo>
                  <a:cubicBezTo>
                    <a:pt x="143" y="2"/>
                    <a:pt x="138" y="6"/>
                    <a:pt x="132" y="10"/>
                  </a:cubicBezTo>
                  <a:cubicBezTo>
                    <a:pt x="60" y="32"/>
                    <a:pt x="1" y="147"/>
                    <a:pt x="10" y="219"/>
                  </a:cubicBezTo>
                  <a:cubicBezTo>
                    <a:pt x="20" y="293"/>
                    <a:pt x="85" y="335"/>
                    <a:pt x="157" y="335"/>
                  </a:cubicBezTo>
                  <a:cubicBezTo>
                    <a:pt x="160" y="335"/>
                    <a:pt x="164" y="335"/>
                    <a:pt x="167" y="334"/>
                  </a:cubicBezTo>
                  <a:cubicBezTo>
                    <a:pt x="250" y="329"/>
                    <a:pt x="319" y="277"/>
                    <a:pt x="313" y="189"/>
                  </a:cubicBezTo>
                  <a:cubicBezTo>
                    <a:pt x="305" y="86"/>
                    <a:pt x="230" y="41"/>
                    <a:pt x="14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5" name="Google Shape;2195;p46"/>
            <p:cNvSpPr/>
            <p:nvPr/>
          </p:nvSpPr>
          <p:spPr>
            <a:xfrm>
              <a:off x="1628499" y="3056974"/>
              <a:ext cx="104944" cy="110191"/>
            </a:xfrm>
            <a:custGeom>
              <a:rect b="b" l="l" r="r" t="t"/>
              <a:pathLst>
                <a:path extrusionOk="0" h="336" w="320">
                  <a:moveTo>
                    <a:pt x="150" y="1"/>
                  </a:moveTo>
                  <a:cubicBezTo>
                    <a:pt x="144" y="4"/>
                    <a:pt x="139" y="7"/>
                    <a:pt x="132" y="10"/>
                  </a:cubicBezTo>
                  <a:cubicBezTo>
                    <a:pt x="61" y="33"/>
                    <a:pt x="1" y="147"/>
                    <a:pt x="10" y="219"/>
                  </a:cubicBezTo>
                  <a:cubicBezTo>
                    <a:pt x="20" y="294"/>
                    <a:pt x="86" y="335"/>
                    <a:pt x="157" y="335"/>
                  </a:cubicBezTo>
                  <a:cubicBezTo>
                    <a:pt x="160" y="335"/>
                    <a:pt x="164" y="335"/>
                    <a:pt x="167" y="335"/>
                  </a:cubicBezTo>
                  <a:cubicBezTo>
                    <a:pt x="252" y="330"/>
                    <a:pt x="319" y="278"/>
                    <a:pt x="313" y="189"/>
                  </a:cubicBezTo>
                  <a:cubicBezTo>
                    <a:pt x="306" y="87"/>
                    <a:pt x="230" y="41"/>
                    <a:pt x="15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6" name="Google Shape;2196;p46"/>
            <p:cNvSpPr/>
            <p:nvPr/>
          </p:nvSpPr>
          <p:spPr>
            <a:xfrm>
              <a:off x="1534378" y="3786332"/>
              <a:ext cx="104616" cy="110519"/>
            </a:xfrm>
            <a:custGeom>
              <a:rect b="b" l="l" r="r" t="t"/>
              <a:pathLst>
                <a:path extrusionOk="0" h="337" w="319">
                  <a:moveTo>
                    <a:pt x="148" y="1"/>
                  </a:moveTo>
                  <a:cubicBezTo>
                    <a:pt x="143" y="4"/>
                    <a:pt x="138" y="8"/>
                    <a:pt x="132" y="10"/>
                  </a:cubicBezTo>
                  <a:cubicBezTo>
                    <a:pt x="60" y="34"/>
                    <a:pt x="0" y="147"/>
                    <a:pt x="10" y="219"/>
                  </a:cubicBezTo>
                  <a:cubicBezTo>
                    <a:pt x="20" y="295"/>
                    <a:pt x="86" y="336"/>
                    <a:pt x="159" y="336"/>
                  </a:cubicBezTo>
                  <a:cubicBezTo>
                    <a:pt x="162" y="336"/>
                    <a:pt x="164" y="336"/>
                    <a:pt x="167" y="336"/>
                  </a:cubicBezTo>
                  <a:cubicBezTo>
                    <a:pt x="251" y="331"/>
                    <a:pt x="319" y="279"/>
                    <a:pt x="313" y="190"/>
                  </a:cubicBezTo>
                  <a:cubicBezTo>
                    <a:pt x="304" y="88"/>
                    <a:pt x="229" y="42"/>
                    <a:pt x="14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7" name="Google Shape;2197;p46"/>
            <p:cNvSpPr/>
            <p:nvPr/>
          </p:nvSpPr>
          <p:spPr>
            <a:xfrm>
              <a:off x="2276527" y="3828310"/>
              <a:ext cx="104944" cy="110191"/>
            </a:xfrm>
            <a:custGeom>
              <a:rect b="b" l="l" r="r" t="t"/>
              <a:pathLst>
                <a:path extrusionOk="0" h="336" w="320">
                  <a:moveTo>
                    <a:pt x="149" y="1"/>
                  </a:moveTo>
                  <a:cubicBezTo>
                    <a:pt x="144" y="3"/>
                    <a:pt x="138" y="7"/>
                    <a:pt x="132" y="10"/>
                  </a:cubicBezTo>
                  <a:cubicBezTo>
                    <a:pt x="60" y="33"/>
                    <a:pt x="1" y="147"/>
                    <a:pt x="9" y="220"/>
                  </a:cubicBezTo>
                  <a:cubicBezTo>
                    <a:pt x="19" y="294"/>
                    <a:pt x="85" y="335"/>
                    <a:pt x="157" y="335"/>
                  </a:cubicBezTo>
                  <a:cubicBezTo>
                    <a:pt x="161" y="335"/>
                    <a:pt x="164" y="335"/>
                    <a:pt x="167" y="335"/>
                  </a:cubicBezTo>
                  <a:cubicBezTo>
                    <a:pt x="252" y="330"/>
                    <a:pt x="319" y="278"/>
                    <a:pt x="313" y="189"/>
                  </a:cubicBezTo>
                  <a:cubicBezTo>
                    <a:pt x="305" y="86"/>
                    <a:pt x="230" y="41"/>
                    <a:pt x="14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8" name="Google Shape;2198;p46"/>
            <p:cNvSpPr/>
            <p:nvPr/>
          </p:nvSpPr>
          <p:spPr>
            <a:xfrm>
              <a:off x="2370976" y="3098295"/>
              <a:ext cx="104616" cy="110519"/>
            </a:xfrm>
            <a:custGeom>
              <a:rect b="b" l="l" r="r" t="t"/>
              <a:pathLst>
                <a:path extrusionOk="0" h="337" w="319">
                  <a:moveTo>
                    <a:pt x="148" y="1"/>
                  </a:moveTo>
                  <a:cubicBezTo>
                    <a:pt x="143" y="4"/>
                    <a:pt x="138" y="8"/>
                    <a:pt x="131" y="10"/>
                  </a:cubicBezTo>
                  <a:cubicBezTo>
                    <a:pt x="60" y="34"/>
                    <a:pt x="0" y="149"/>
                    <a:pt x="10" y="219"/>
                  </a:cubicBezTo>
                  <a:cubicBezTo>
                    <a:pt x="20" y="294"/>
                    <a:pt x="86" y="336"/>
                    <a:pt x="159" y="336"/>
                  </a:cubicBezTo>
                  <a:cubicBezTo>
                    <a:pt x="162" y="336"/>
                    <a:pt x="164" y="336"/>
                    <a:pt x="167" y="336"/>
                  </a:cubicBezTo>
                  <a:cubicBezTo>
                    <a:pt x="250" y="331"/>
                    <a:pt x="319" y="279"/>
                    <a:pt x="313" y="190"/>
                  </a:cubicBezTo>
                  <a:cubicBezTo>
                    <a:pt x="304" y="87"/>
                    <a:pt x="229" y="41"/>
                    <a:pt x="14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9" name="Google Shape;2199;p46"/>
            <p:cNvSpPr/>
            <p:nvPr/>
          </p:nvSpPr>
          <p:spPr>
            <a:xfrm>
              <a:off x="2929473" y="3112397"/>
              <a:ext cx="1874234" cy="1200297"/>
            </a:xfrm>
            <a:custGeom>
              <a:rect b="b" l="l" r="r" t="t"/>
              <a:pathLst>
                <a:path extrusionOk="0" h="3660" w="5715">
                  <a:moveTo>
                    <a:pt x="2293" y="0"/>
                  </a:moveTo>
                  <a:cubicBezTo>
                    <a:pt x="1642" y="0"/>
                    <a:pt x="985" y="27"/>
                    <a:pt x="311" y="41"/>
                  </a:cubicBezTo>
                  <a:cubicBezTo>
                    <a:pt x="162" y="1196"/>
                    <a:pt x="1" y="2215"/>
                    <a:pt x="118" y="3389"/>
                  </a:cubicBezTo>
                  <a:cubicBezTo>
                    <a:pt x="1902" y="3503"/>
                    <a:pt x="3653" y="3657"/>
                    <a:pt x="5445" y="3659"/>
                  </a:cubicBezTo>
                  <a:cubicBezTo>
                    <a:pt x="5491" y="3109"/>
                    <a:pt x="5613" y="2602"/>
                    <a:pt x="5654" y="2051"/>
                  </a:cubicBezTo>
                  <a:cubicBezTo>
                    <a:pt x="5696" y="1502"/>
                    <a:pt x="5676" y="1015"/>
                    <a:pt x="5715" y="444"/>
                  </a:cubicBezTo>
                  <a:lnTo>
                    <a:pt x="5711" y="444"/>
                  </a:lnTo>
                  <a:cubicBezTo>
                    <a:pt x="4548" y="81"/>
                    <a:pt x="3429" y="0"/>
                    <a:pt x="229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0" name="Google Shape;2200;p46"/>
            <p:cNvSpPr/>
            <p:nvPr/>
          </p:nvSpPr>
          <p:spPr>
            <a:xfrm>
              <a:off x="5254304" y="4088373"/>
              <a:ext cx="104616" cy="109863"/>
            </a:xfrm>
            <a:custGeom>
              <a:rect b="b" l="l" r="r" t="t"/>
              <a:pathLst>
                <a:path extrusionOk="0" h="335" w="319">
                  <a:moveTo>
                    <a:pt x="148" y="0"/>
                  </a:moveTo>
                  <a:cubicBezTo>
                    <a:pt x="143" y="3"/>
                    <a:pt x="138" y="6"/>
                    <a:pt x="131" y="10"/>
                  </a:cubicBezTo>
                  <a:cubicBezTo>
                    <a:pt x="60" y="32"/>
                    <a:pt x="0" y="147"/>
                    <a:pt x="9" y="219"/>
                  </a:cubicBezTo>
                  <a:cubicBezTo>
                    <a:pt x="18" y="292"/>
                    <a:pt x="84" y="335"/>
                    <a:pt x="157" y="335"/>
                  </a:cubicBezTo>
                  <a:cubicBezTo>
                    <a:pt x="160" y="335"/>
                    <a:pt x="163" y="335"/>
                    <a:pt x="167" y="334"/>
                  </a:cubicBezTo>
                  <a:cubicBezTo>
                    <a:pt x="251" y="329"/>
                    <a:pt x="319" y="277"/>
                    <a:pt x="313" y="189"/>
                  </a:cubicBezTo>
                  <a:cubicBezTo>
                    <a:pt x="304" y="88"/>
                    <a:pt x="229" y="42"/>
                    <a:pt x="14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1" name="Google Shape;2201;p46"/>
            <p:cNvSpPr/>
            <p:nvPr/>
          </p:nvSpPr>
          <p:spPr>
            <a:xfrm>
              <a:off x="544300" y="2466338"/>
              <a:ext cx="6583924" cy="2527183"/>
            </a:xfrm>
            <a:custGeom>
              <a:rect b="b" l="l" r="r" t="t"/>
              <a:pathLst>
                <a:path extrusionOk="0" h="7706" w="20076">
                  <a:moveTo>
                    <a:pt x="3338" y="552"/>
                  </a:moveTo>
                  <a:cubicBezTo>
                    <a:pt x="3389" y="552"/>
                    <a:pt x="3439" y="554"/>
                    <a:pt x="3490" y="556"/>
                  </a:cubicBezTo>
                  <a:cubicBezTo>
                    <a:pt x="3500" y="556"/>
                    <a:pt x="3511" y="558"/>
                    <a:pt x="3521" y="558"/>
                  </a:cubicBezTo>
                  <a:lnTo>
                    <a:pt x="16939" y="1457"/>
                  </a:lnTo>
                  <a:cubicBezTo>
                    <a:pt x="18399" y="1555"/>
                    <a:pt x="19508" y="2823"/>
                    <a:pt x="19410" y="4284"/>
                  </a:cubicBezTo>
                  <a:lnTo>
                    <a:pt x="19384" y="4680"/>
                  </a:lnTo>
                  <a:cubicBezTo>
                    <a:pt x="19291" y="6078"/>
                    <a:pt x="18124" y="7158"/>
                    <a:pt x="16747" y="7158"/>
                  </a:cubicBezTo>
                  <a:cubicBezTo>
                    <a:pt x="16684" y="7158"/>
                    <a:pt x="16621" y="7156"/>
                    <a:pt x="16557" y="7151"/>
                  </a:cubicBezTo>
                  <a:lnTo>
                    <a:pt x="3140" y="6252"/>
                  </a:lnTo>
                  <a:cubicBezTo>
                    <a:pt x="1680" y="6154"/>
                    <a:pt x="571" y="4885"/>
                    <a:pt x="668" y="3425"/>
                  </a:cubicBezTo>
                  <a:lnTo>
                    <a:pt x="694" y="3029"/>
                  </a:lnTo>
                  <a:cubicBezTo>
                    <a:pt x="741" y="2326"/>
                    <a:pt x="1063" y="1679"/>
                    <a:pt x="1598" y="1210"/>
                  </a:cubicBezTo>
                  <a:cubicBezTo>
                    <a:pt x="2086" y="783"/>
                    <a:pt x="2699" y="552"/>
                    <a:pt x="3338" y="552"/>
                  </a:cubicBezTo>
                  <a:close/>
                  <a:moveTo>
                    <a:pt x="3331" y="1"/>
                  </a:moveTo>
                  <a:cubicBezTo>
                    <a:pt x="2563" y="1"/>
                    <a:pt x="1824" y="281"/>
                    <a:pt x="1236" y="796"/>
                  </a:cubicBezTo>
                  <a:cubicBezTo>
                    <a:pt x="589" y="1360"/>
                    <a:pt x="203" y="2140"/>
                    <a:pt x="146" y="2992"/>
                  </a:cubicBezTo>
                  <a:lnTo>
                    <a:pt x="120" y="3388"/>
                  </a:lnTo>
                  <a:cubicBezTo>
                    <a:pt x="1" y="5149"/>
                    <a:pt x="1339" y="6680"/>
                    <a:pt x="3103" y="6799"/>
                  </a:cubicBezTo>
                  <a:lnTo>
                    <a:pt x="16520" y="7698"/>
                  </a:lnTo>
                  <a:cubicBezTo>
                    <a:pt x="16533" y="7699"/>
                    <a:pt x="16545" y="7699"/>
                    <a:pt x="16556" y="7700"/>
                  </a:cubicBezTo>
                  <a:cubicBezTo>
                    <a:pt x="16617" y="7704"/>
                    <a:pt x="16677" y="7705"/>
                    <a:pt x="16737" y="7705"/>
                  </a:cubicBezTo>
                  <a:cubicBezTo>
                    <a:pt x="18406" y="7705"/>
                    <a:pt x="19818" y="6406"/>
                    <a:pt x="19931" y="4715"/>
                  </a:cubicBezTo>
                  <a:lnTo>
                    <a:pt x="19957" y="4319"/>
                  </a:lnTo>
                  <a:cubicBezTo>
                    <a:pt x="20075" y="2557"/>
                    <a:pt x="18737" y="1026"/>
                    <a:pt x="16974" y="907"/>
                  </a:cubicBezTo>
                  <a:lnTo>
                    <a:pt x="3557" y="9"/>
                  </a:lnTo>
                  <a:cubicBezTo>
                    <a:pt x="3481" y="3"/>
                    <a:pt x="3406" y="1"/>
                    <a:pt x="33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2" name="Google Shape;2202;p46"/>
            <p:cNvSpPr/>
            <p:nvPr/>
          </p:nvSpPr>
          <p:spPr>
            <a:xfrm>
              <a:off x="2803541" y="2958917"/>
              <a:ext cx="2161518" cy="1493812"/>
            </a:xfrm>
            <a:custGeom>
              <a:rect b="b" l="l" r="r" t="t"/>
              <a:pathLst>
                <a:path extrusionOk="0" h="4555" w="6591">
                  <a:moveTo>
                    <a:pt x="2679" y="468"/>
                  </a:moveTo>
                  <a:cubicBezTo>
                    <a:pt x="3815" y="468"/>
                    <a:pt x="4933" y="547"/>
                    <a:pt x="6095" y="910"/>
                  </a:cubicBezTo>
                  <a:lnTo>
                    <a:pt x="6098" y="910"/>
                  </a:lnTo>
                  <a:cubicBezTo>
                    <a:pt x="6060" y="1482"/>
                    <a:pt x="6080" y="1967"/>
                    <a:pt x="6038" y="2517"/>
                  </a:cubicBezTo>
                  <a:cubicBezTo>
                    <a:pt x="5996" y="3070"/>
                    <a:pt x="5875" y="3574"/>
                    <a:pt x="5829" y="4125"/>
                  </a:cubicBezTo>
                  <a:cubicBezTo>
                    <a:pt x="4037" y="4122"/>
                    <a:pt x="2286" y="3965"/>
                    <a:pt x="502" y="3850"/>
                  </a:cubicBezTo>
                  <a:cubicBezTo>
                    <a:pt x="386" y="2676"/>
                    <a:pt x="546" y="1663"/>
                    <a:pt x="695" y="508"/>
                  </a:cubicBezTo>
                  <a:cubicBezTo>
                    <a:pt x="1370" y="494"/>
                    <a:pt x="2027" y="468"/>
                    <a:pt x="2679" y="468"/>
                  </a:cubicBezTo>
                  <a:close/>
                  <a:moveTo>
                    <a:pt x="2606" y="0"/>
                  </a:moveTo>
                  <a:cubicBezTo>
                    <a:pt x="1903" y="0"/>
                    <a:pt x="1205" y="59"/>
                    <a:pt x="529" y="190"/>
                  </a:cubicBezTo>
                  <a:cubicBezTo>
                    <a:pt x="437" y="209"/>
                    <a:pt x="405" y="309"/>
                    <a:pt x="432" y="384"/>
                  </a:cubicBezTo>
                  <a:cubicBezTo>
                    <a:pt x="0" y="1503"/>
                    <a:pt x="3" y="2828"/>
                    <a:pt x="146" y="3999"/>
                  </a:cubicBezTo>
                  <a:cubicBezTo>
                    <a:pt x="158" y="4097"/>
                    <a:pt x="226" y="4139"/>
                    <a:pt x="300" y="4139"/>
                  </a:cubicBezTo>
                  <a:cubicBezTo>
                    <a:pt x="310" y="4139"/>
                    <a:pt x="319" y="4138"/>
                    <a:pt x="328" y="4137"/>
                  </a:cubicBezTo>
                  <a:cubicBezTo>
                    <a:pt x="1586" y="4438"/>
                    <a:pt x="2929" y="4555"/>
                    <a:pt x="4250" y="4555"/>
                  </a:cubicBezTo>
                  <a:cubicBezTo>
                    <a:pt x="4812" y="4555"/>
                    <a:pt x="5371" y="4534"/>
                    <a:pt x="5918" y="4497"/>
                  </a:cubicBezTo>
                  <a:cubicBezTo>
                    <a:pt x="6010" y="4491"/>
                    <a:pt x="6070" y="4431"/>
                    <a:pt x="6094" y="4360"/>
                  </a:cubicBezTo>
                  <a:cubicBezTo>
                    <a:pt x="6095" y="4358"/>
                    <a:pt x="6097" y="4355"/>
                    <a:pt x="6098" y="4353"/>
                  </a:cubicBezTo>
                  <a:cubicBezTo>
                    <a:pt x="6501" y="3282"/>
                    <a:pt x="6590" y="1736"/>
                    <a:pt x="6361" y="618"/>
                  </a:cubicBezTo>
                  <a:cubicBezTo>
                    <a:pt x="6356" y="595"/>
                    <a:pt x="6346" y="579"/>
                    <a:pt x="6334" y="564"/>
                  </a:cubicBezTo>
                  <a:cubicBezTo>
                    <a:pt x="6317" y="522"/>
                    <a:pt x="6280" y="485"/>
                    <a:pt x="6216" y="467"/>
                  </a:cubicBezTo>
                  <a:cubicBezTo>
                    <a:pt x="5063" y="179"/>
                    <a:pt x="3828" y="0"/>
                    <a:pt x="26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3" name="Google Shape;2203;p46"/>
            <p:cNvSpPr/>
            <p:nvPr/>
          </p:nvSpPr>
          <p:spPr>
            <a:xfrm>
              <a:off x="5254631" y="3285554"/>
              <a:ext cx="288924" cy="277446"/>
            </a:xfrm>
            <a:custGeom>
              <a:rect b="b" l="l" r="r" t="t"/>
              <a:pathLst>
                <a:path extrusionOk="0" h="846" w="881">
                  <a:moveTo>
                    <a:pt x="434" y="222"/>
                  </a:moveTo>
                  <a:cubicBezTo>
                    <a:pt x="516" y="263"/>
                    <a:pt x="591" y="310"/>
                    <a:pt x="599" y="412"/>
                  </a:cubicBezTo>
                  <a:cubicBezTo>
                    <a:pt x="605" y="500"/>
                    <a:pt x="537" y="553"/>
                    <a:pt x="453" y="557"/>
                  </a:cubicBezTo>
                  <a:cubicBezTo>
                    <a:pt x="450" y="557"/>
                    <a:pt x="448" y="558"/>
                    <a:pt x="445" y="558"/>
                  </a:cubicBezTo>
                  <a:cubicBezTo>
                    <a:pt x="373" y="558"/>
                    <a:pt x="306" y="517"/>
                    <a:pt x="295" y="442"/>
                  </a:cubicBezTo>
                  <a:cubicBezTo>
                    <a:pt x="287" y="369"/>
                    <a:pt x="346" y="255"/>
                    <a:pt x="418" y="231"/>
                  </a:cubicBezTo>
                  <a:cubicBezTo>
                    <a:pt x="424" y="229"/>
                    <a:pt x="428" y="225"/>
                    <a:pt x="434" y="222"/>
                  </a:cubicBezTo>
                  <a:close/>
                  <a:moveTo>
                    <a:pt x="515" y="1"/>
                  </a:moveTo>
                  <a:cubicBezTo>
                    <a:pt x="508" y="1"/>
                    <a:pt x="502" y="1"/>
                    <a:pt x="496" y="1"/>
                  </a:cubicBezTo>
                  <a:cubicBezTo>
                    <a:pt x="476" y="2"/>
                    <a:pt x="458" y="11"/>
                    <a:pt x="442" y="21"/>
                  </a:cubicBezTo>
                  <a:cubicBezTo>
                    <a:pt x="426" y="14"/>
                    <a:pt x="408" y="8"/>
                    <a:pt x="388" y="8"/>
                  </a:cubicBezTo>
                  <a:cubicBezTo>
                    <a:pt x="382" y="8"/>
                    <a:pt x="376" y="9"/>
                    <a:pt x="370" y="10"/>
                  </a:cubicBezTo>
                  <a:cubicBezTo>
                    <a:pt x="146" y="36"/>
                    <a:pt x="0" y="241"/>
                    <a:pt x="15" y="461"/>
                  </a:cubicBezTo>
                  <a:cubicBezTo>
                    <a:pt x="27" y="686"/>
                    <a:pt x="220" y="846"/>
                    <a:pt x="442" y="846"/>
                  </a:cubicBezTo>
                  <a:cubicBezTo>
                    <a:pt x="446" y="846"/>
                    <a:pt x="450" y="846"/>
                    <a:pt x="453" y="846"/>
                  </a:cubicBezTo>
                  <a:cubicBezTo>
                    <a:pt x="674" y="841"/>
                    <a:pt x="870" y="681"/>
                    <a:pt x="876" y="452"/>
                  </a:cubicBezTo>
                  <a:cubicBezTo>
                    <a:pt x="881" y="257"/>
                    <a:pt x="730" y="1"/>
                    <a:pt x="515" y="1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4" name="Google Shape;2204;p46"/>
            <p:cNvSpPr/>
            <p:nvPr/>
          </p:nvSpPr>
          <p:spPr>
            <a:xfrm>
              <a:off x="5996124" y="3326876"/>
              <a:ext cx="289580" cy="277118"/>
            </a:xfrm>
            <a:custGeom>
              <a:rect b="b" l="l" r="r" t="t"/>
              <a:pathLst>
                <a:path extrusionOk="0" h="845" w="883">
                  <a:moveTo>
                    <a:pt x="437" y="223"/>
                  </a:moveTo>
                  <a:cubicBezTo>
                    <a:pt x="518" y="264"/>
                    <a:pt x="593" y="311"/>
                    <a:pt x="601" y="412"/>
                  </a:cubicBezTo>
                  <a:cubicBezTo>
                    <a:pt x="606" y="501"/>
                    <a:pt x="539" y="553"/>
                    <a:pt x="456" y="557"/>
                  </a:cubicBezTo>
                  <a:cubicBezTo>
                    <a:pt x="452" y="558"/>
                    <a:pt x="449" y="558"/>
                    <a:pt x="445" y="558"/>
                  </a:cubicBezTo>
                  <a:cubicBezTo>
                    <a:pt x="374" y="558"/>
                    <a:pt x="307" y="516"/>
                    <a:pt x="297" y="442"/>
                  </a:cubicBezTo>
                  <a:cubicBezTo>
                    <a:pt x="289" y="369"/>
                    <a:pt x="348" y="255"/>
                    <a:pt x="420" y="233"/>
                  </a:cubicBezTo>
                  <a:cubicBezTo>
                    <a:pt x="427" y="229"/>
                    <a:pt x="431" y="225"/>
                    <a:pt x="437" y="223"/>
                  </a:cubicBezTo>
                  <a:close/>
                  <a:moveTo>
                    <a:pt x="516" y="1"/>
                  </a:moveTo>
                  <a:cubicBezTo>
                    <a:pt x="510" y="1"/>
                    <a:pt x="504" y="1"/>
                    <a:pt x="497" y="1"/>
                  </a:cubicBezTo>
                  <a:cubicBezTo>
                    <a:pt x="478" y="3"/>
                    <a:pt x="459" y="11"/>
                    <a:pt x="442" y="21"/>
                  </a:cubicBezTo>
                  <a:cubicBezTo>
                    <a:pt x="426" y="13"/>
                    <a:pt x="408" y="8"/>
                    <a:pt x="385" y="8"/>
                  </a:cubicBezTo>
                  <a:cubicBezTo>
                    <a:pt x="380" y="8"/>
                    <a:pt x="375" y="8"/>
                    <a:pt x="370" y="9"/>
                  </a:cubicBezTo>
                  <a:cubicBezTo>
                    <a:pt x="146" y="36"/>
                    <a:pt x="1" y="240"/>
                    <a:pt x="15" y="459"/>
                  </a:cubicBezTo>
                  <a:cubicBezTo>
                    <a:pt x="30" y="685"/>
                    <a:pt x="222" y="845"/>
                    <a:pt x="443" y="845"/>
                  </a:cubicBezTo>
                  <a:cubicBezTo>
                    <a:pt x="447" y="845"/>
                    <a:pt x="450" y="845"/>
                    <a:pt x="454" y="845"/>
                  </a:cubicBezTo>
                  <a:cubicBezTo>
                    <a:pt x="675" y="838"/>
                    <a:pt x="870" y="680"/>
                    <a:pt x="877" y="451"/>
                  </a:cubicBezTo>
                  <a:cubicBezTo>
                    <a:pt x="882" y="257"/>
                    <a:pt x="731" y="1"/>
                    <a:pt x="516" y="1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5" name="Google Shape;2205;p46"/>
            <p:cNvSpPr/>
            <p:nvPr/>
          </p:nvSpPr>
          <p:spPr>
            <a:xfrm>
              <a:off x="5160182" y="4015569"/>
              <a:ext cx="289252" cy="277118"/>
            </a:xfrm>
            <a:custGeom>
              <a:rect b="b" l="l" r="r" t="t"/>
              <a:pathLst>
                <a:path extrusionOk="0" h="845" w="882">
                  <a:moveTo>
                    <a:pt x="435" y="222"/>
                  </a:moveTo>
                  <a:cubicBezTo>
                    <a:pt x="516" y="263"/>
                    <a:pt x="591" y="310"/>
                    <a:pt x="600" y="411"/>
                  </a:cubicBezTo>
                  <a:cubicBezTo>
                    <a:pt x="606" y="499"/>
                    <a:pt x="538" y="553"/>
                    <a:pt x="454" y="556"/>
                  </a:cubicBezTo>
                  <a:cubicBezTo>
                    <a:pt x="450" y="557"/>
                    <a:pt x="447" y="557"/>
                    <a:pt x="444" y="557"/>
                  </a:cubicBezTo>
                  <a:cubicBezTo>
                    <a:pt x="372" y="557"/>
                    <a:pt x="305" y="515"/>
                    <a:pt x="296" y="441"/>
                  </a:cubicBezTo>
                  <a:cubicBezTo>
                    <a:pt x="287" y="368"/>
                    <a:pt x="347" y="254"/>
                    <a:pt x="418" y="232"/>
                  </a:cubicBezTo>
                  <a:cubicBezTo>
                    <a:pt x="425" y="228"/>
                    <a:pt x="429" y="226"/>
                    <a:pt x="435" y="222"/>
                  </a:cubicBezTo>
                  <a:close/>
                  <a:moveTo>
                    <a:pt x="518" y="1"/>
                  </a:moveTo>
                  <a:cubicBezTo>
                    <a:pt x="511" y="1"/>
                    <a:pt x="504" y="1"/>
                    <a:pt x="496" y="1"/>
                  </a:cubicBezTo>
                  <a:cubicBezTo>
                    <a:pt x="477" y="3"/>
                    <a:pt x="459" y="10"/>
                    <a:pt x="441" y="20"/>
                  </a:cubicBezTo>
                  <a:cubicBezTo>
                    <a:pt x="425" y="12"/>
                    <a:pt x="407" y="7"/>
                    <a:pt x="386" y="7"/>
                  </a:cubicBezTo>
                  <a:cubicBezTo>
                    <a:pt x="381" y="7"/>
                    <a:pt x="375" y="7"/>
                    <a:pt x="369" y="8"/>
                  </a:cubicBezTo>
                  <a:cubicBezTo>
                    <a:pt x="146" y="34"/>
                    <a:pt x="1" y="239"/>
                    <a:pt x="14" y="460"/>
                  </a:cubicBezTo>
                  <a:cubicBezTo>
                    <a:pt x="29" y="686"/>
                    <a:pt x="221" y="845"/>
                    <a:pt x="443" y="845"/>
                  </a:cubicBezTo>
                  <a:cubicBezTo>
                    <a:pt x="447" y="845"/>
                    <a:pt x="450" y="845"/>
                    <a:pt x="454" y="845"/>
                  </a:cubicBezTo>
                  <a:cubicBezTo>
                    <a:pt x="674" y="838"/>
                    <a:pt x="870" y="679"/>
                    <a:pt x="876" y="450"/>
                  </a:cubicBezTo>
                  <a:cubicBezTo>
                    <a:pt x="882" y="258"/>
                    <a:pt x="731" y="1"/>
                    <a:pt x="518" y="1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6" name="Google Shape;2206;p46"/>
            <p:cNvSpPr/>
            <p:nvPr/>
          </p:nvSpPr>
          <p:spPr>
            <a:xfrm>
              <a:off x="5902003" y="4056890"/>
              <a:ext cx="289252" cy="276790"/>
            </a:xfrm>
            <a:custGeom>
              <a:rect b="b" l="l" r="r" t="t"/>
              <a:pathLst>
                <a:path extrusionOk="0" h="844" w="882">
                  <a:moveTo>
                    <a:pt x="437" y="224"/>
                  </a:moveTo>
                  <a:cubicBezTo>
                    <a:pt x="517" y="264"/>
                    <a:pt x="593" y="311"/>
                    <a:pt x="600" y="413"/>
                  </a:cubicBezTo>
                  <a:cubicBezTo>
                    <a:pt x="605" y="500"/>
                    <a:pt x="538" y="553"/>
                    <a:pt x="454" y="557"/>
                  </a:cubicBezTo>
                  <a:cubicBezTo>
                    <a:pt x="452" y="558"/>
                    <a:pt x="449" y="558"/>
                    <a:pt x="447" y="558"/>
                  </a:cubicBezTo>
                  <a:cubicBezTo>
                    <a:pt x="375" y="558"/>
                    <a:pt x="307" y="516"/>
                    <a:pt x="297" y="443"/>
                  </a:cubicBezTo>
                  <a:cubicBezTo>
                    <a:pt x="288" y="370"/>
                    <a:pt x="348" y="257"/>
                    <a:pt x="420" y="233"/>
                  </a:cubicBezTo>
                  <a:cubicBezTo>
                    <a:pt x="426" y="231"/>
                    <a:pt x="429" y="226"/>
                    <a:pt x="437" y="224"/>
                  </a:cubicBezTo>
                  <a:close/>
                  <a:moveTo>
                    <a:pt x="515" y="1"/>
                  </a:moveTo>
                  <a:cubicBezTo>
                    <a:pt x="509" y="1"/>
                    <a:pt x="502" y="1"/>
                    <a:pt x="496" y="1"/>
                  </a:cubicBezTo>
                  <a:cubicBezTo>
                    <a:pt x="476" y="3"/>
                    <a:pt x="458" y="11"/>
                    <a:pt x="442" y="21"/>
                  </a:cubicBezTo>
                  <a:cubicBezTo>
                    <a:pt x="425" y="13"/>
                    <a:pt x="406" y="7"/>
                    <a:pt x="383" y="7"/>
                  </a:cubicBezTo>
                  <a:cubicBezTo>
                    <a:pt x="379" y="7"/>
                    <a:pt x="374" y="7"/>
                    <a:pt x="370" y="8"/>
                  </a:cubicBezTo>
                  <a:cubicBezTo>
                    <a:pt x="146" y="34"/>
                    <a:pt x="0" y="239"/>
                    <a:pt x="15" y="460"/>
                  </a:cubicBezTo>
                  <a:cubicBezTo>
                    <a:pt x="29" y="684"/>
                    <a:pt x="219" y="844"/>
                    <a:pt x="441" y="844"/>
                  </a:cubicBezTo>
                  <a:cubicBezTo>
                    <a:pt x="445" y="844"/>
                    <a:pt x="449" y="844"/>
                    <a:pt x="453" y="844"/>
                  </a:cubicBezTo>
                  <a:cubicBezTo>
                    <a:pt x="675" y="837"/>
                    <a:pt x="870" y="678"/>
                    <a:pt x="876" y="449"/>
                  </a:cubicBezTo>
                  <a:cubicBezTo>
                    <a:pt x="881" y="257"/>
                    <a:pt x="731" y="1"/>
                    <a:pt x="515" y="1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7" name="Google Shape;2207;p46"/>
            <p:cNvSpPr/>
            <p:nvPr/>
          </p:nvSpPr>
          <p:spPr>
            <a:xfrm>
              <a:off x="1534706" y="2983841"/>
              <a:ext cx="289252" cy="277118"/>
            </a:xfrm>
            <a:custGeom>
              <a:rect b="b" l="l" r="r" t="t"/>
              <a:pathLst>
                <a:path extrusionOk="0" h="845" w="882">
                  <a:moveTo>
                    <a:pt x="437" y="223"/>
                  </a:moveTo>
                  <a:cubicBezTo>
                    <a:pt x="517" y="263"/>
                    <a:pt x="593" y="310"/>
                    <a:pt x="600" y="411"/>
                  </a:cubicBezTo>
                  <a:cubicBezTo>
                    <a:pt x="605" y="501"/>
                    <a:pt x="538" y="553"/>
                    <a:pt x="454" y="557"/>
                  </a:cubicBezTo>
                  <a:cubicBezTo>
                    <a:pt x="451" y="557"/>
                    <a:pt x="448" y="557"/>
                    <a:pt x="444" y="557"/>
                  </a:cubicBezTo>
                  <a:cubicBezTo>
                    <a:pt x="374" y="557"/>
                    <a:pt x="307" y="516"/>
                    <a:pt x="297" y="441"/>
                  </a:cubicBezTo>
                  <a:cubicBezTo>
                    <a:pt x="288" y="369"/>
                    <a:pt x="348" y="255"/>
                    <a:pt x="419" y="232"/>
                  </a:cubicBezTo>
                  <a:cubicBezTo>
                    <a:pt x="426" y="229"/>
                    <a:pt x="429" y="225"/>
                    <a:pt x="437" y="223"/>
                  </a:cubicBezTo>
                  <a:close/>
                  <a:moveTo>
                    <a:pt x="515" y="0"/>
                  </a:moveTo>
                  <a:cubicBezTo>
                    <a:pt x="509" y="0"/>
                    <a:pt x="502" y="1"/>
                    <a:pt x="496" y="1"/>
                  </a:cubicBezTo>
                  <a:cubicBezTo>
                    <a:pt x="477" y="3"/>
                    <a:pt x="458" y="10"/>
                    <a:pt x="442" y="21"/>
                  </a:cubicBezTo>
                  <a:cubicBezTo>
                    <a:pt x="426" y="13"/>
                    <a:pt x="409" y="8"/>
                    <a:pt x="388" y="8"/>
                  </a:cubicBezTo>
                  <a:cubicBezTo>
                    <a:pt x="382" y="8"/>
                    <a:pt x="376" y="8"/>
                    <a:pt x="370" y="9"/>
                  </a:cubicBezTo>
                  <a:cubicBezTo>
                    <a:pt x="146" y="35"/>
                    <a:pt x="0" y="240"/>
                    <a:pt x="15" y="461"/>
                  </a:cubicBezTo>
                  <a:cubicBezTo>
                    <a:pt x="29" y="685"/>
                    <a:pt x="219" y="845"/>
                    <a:pt x="439" y="845"/>
                  </a:cubicBezTo>
                  <a:cubicBezTo>
                    <a:pt x="443" y="845"/>
                    <a:pt x="448" y="844"/>
                    <a:pt x="453" y="844"/>
                  </a:cubicBezTo>
                  <a:cubicBezTo>
                    <a:pt x="675" y="839"/>
                    <a:pt x="870" y="680"/>
                    <a:pt x="876" y="451"/>
                  </a:cubicBezTo>
                  <a:cubicBezTo>
                    <a:pt x="881" y="256"/>
                    <a:pt x="731" y="0"/>
                    <a:pt x="515" y="0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8" name="Google Shape;2208;p46"/>
            <p:cNvSpPr/>
            <p:nvPr/>
          </p:nvSpPr>
          <p:spPr>
            <a:xfrm>
              <a:off x="2276855" y="3025491"/>
              <a:ext cx="289252" cy="277118"/>
            </a:xfrm>
            <a:custGeom>
              <a:rect b="b" l="l" r="r" t="t"/>
              <a:pathLst>
                <a:path extrusionOk="0" h="845" w="882">
                  <a:moveTo>
                    <a:pt x="435" y="223"/>
                  </a:moveTo>
                  <a:cubicBezTo>
                    <a:pt x="516" y="263"/>
                    <a:pt x="591" y="310"/>
                    <a:pt x="600" y="412"/>
                  </a:cubicBezTo>
                  <a:cubicBezTo>
                    <a:pt x="606" y="499"/>
                    <a:pt x="537" y="553"/>
                    <a:pt x="454" y="558"/>
                  </a:cubicBezTo>
                  <a:cubicBezTo>
                    <a:pt x="451" y="558"/>
                    <a:pt x="449" y="558"/>
                    <a:pt x="446" y="558"/>
                  </a:cubicBezTo>
                  <a:cubicBezTo>
                    <a:pt x="375" y="558"/>
                    <a:pt x="307" y="517"/>
                    <a:pt x="297" y="441"/>
                  </a:cubicBezTo>
                  <a:cubicBezTo>
                    <a:pt x="287" y="369"/>
                    <a:pt x="347" y="256"/>
                    <a:pt x="418" y="232"/>
                  </a:cubicBezTo>
                  <a:cubicBezTo>
                    <a:pt x="425" y="230"/>
                    <a:pt x="429" y="226"/>
                    <a:pt x="435" y="223"/>
                  </a:cubicBezTo>
                  <a:close/>
                  <a:moveTo>
                    <a:pt x="515" y="0"/>
                  </a:moveTo>
                  <a:cubicBezTo>
                    <a:pt x="509" y="0"/>
                    <a:pt x="503" y="1"/>
                    <a:pt x="497" y="1"/>
                  </a:cubicBezTo>
                  <a:cubicBezTo>
                    <a:pt x="477" y="2"/>
                    <a:pt x="459" y="9"/>
                    <a:pt x="441" y="20"/>
                  </a:cubicBezTo>
                  <a:cubicBezTo>
                    <a:pt x="426" y="11"/>
                    <a:pt x="408" y="6"/>
                    <a:pt x="386" y="6"/>
                  </a:cubicBezTo>
                  <a:cubicBezTo>
                    <a:pt x="381" y="6"/>
                    <a:pt x="376" y="7"/>
                    <a:pt x="371" y="7"/>
                  </a:cubicBezTo>
                  <a:cubicBezTo>
                    <a:pt x="147" y="33"/>
                    <a:pt x="1" y="238"/>
                    <a:pt x="13" y="459"/>
                  </a:cubicBezTo>
                  <a:cubicBezTo>
                    <a:pt x="27" y="686"/>
                    <a:pt x="220" y="844"/>
                    <a:pt x="442" y="844"/>
                  </a:cubicBezTo>
                  <a:cubicBezTo>
                    <a:pt x="446" y="844"/>
                    <a:pt x="449" y="844"/>
                    <a:pt x="453" y="844"/>
                  </a:cubicBezTo>
                  <a:cubicBezTo>
                    <a:pt x="674" y="839"/>
                    <a:pt x="869" y="679"/>
                    <a:pt x="876" y="450"/>
                  </a:cubicBezTo>
                  <a:cubicBezTo>
                    <a:pt x="882" y="256"/>
                    <a:pt x="730" y="0"/>
                    <a:pt x="515" y="0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9" name="Google Shape;2209;p46"/>
            <p:cNvSpPr/>
            <p:nvPr/>
          </p:nvSpPr>
          <p:spPr>
            <a:xfrm>
              <a:off x="1440257" y="3713856"/>
              <a:ext cx="289252" cy="277118"/>
            </a:xfrm>
            <a:custGeom>
              <a:rect b="b" l="l" r="r" t="t"/>
              <a:pathLst>
                <a:path extrusionOk="0" h="845" w="882">
                  <a:moveTo>
                    <a:pt x="436" y="222"/>
                  </a:moveTo>
                  <a:cubicBezTo>
                    <a:pt x="517" y="262"/>
                    <a:pt x="592" y="309"/>
                    <a:pt x="601" y="411"/>
                  </a:cubicBezTo>
                  <a:cubicBezTo>
                    <a:pt x="606" y="500"/>
                    <a:pt x="538" y="553"/>
                    <a:pt x="455" y="557"/>
                  </a:cubicBezTo>
                  <a:cubicBezTo>
                    <a:pt x="452" y="557"/>
                    <a:pt x="450" y="557"/>
                    <a:pt x="447" y="557"/>
                  </a:cubicBezTo>
                  <a:cubicBezTo>
                    <a:pt x="376" y="557"/>
                    <a:pt x="308" y="516"/>
                    <a:pt x="298" y="440"/>
                  </a:cubicBezTo>
                  <a:cubicBezTo>
                    <a:pt x="288" y="368"/>
                    <a:pt x="348" y="255"/>
                    <a:pt x="420" y="231"/>
                  </a:cubicBezTo>
                  <a:cubicBezTo>
                    <a:pt x="426" y="229"/>
                    <a:pt x="430" y="225"/>
                    <a:pt x="436" y="222"/>
                  </a:cubicBezTo>
                  <a:close/>
                  <a:moveTo>
                    <a:pt x="517" y="0"/>
                  </a:moveTo>
                  <a:cubicBezTo>
                    <a:pt x="510" y="0"/>
                    <a:pt x="503" y="1"/>
                    <a:pt x="497" y="1"/>
                  </a:cubicBezTo>
                  <a:cubicBezTo>
                    <a:pt x="477" y="2"/>
                    <a:pt x="459" y="10"/>
                    <a:pt x="441" y="21"/>
                  </a:cubicBezTo>
                  <a:cubicBezTo>
                    <a:pt x="425" y="13"/>
                    <a:pt x="405" y="7"/>
                    <a:pt x="381" y="7"/>
                  </a:cubicBezTo>
                  <a:cubicBezTo>
                    <a:pt x="378" y="7"/>
                    <a:pt x="374" y="7"/>
                    <a:pt x="371" y="7"/>
                  </a:cubicBezTo>
                  <a:cubicBezTo>
                    <a:pt x="147" y="33"/>
                    <a:pt x="1" y="239"/>
                    <a:pt x="16" y="459"/>
                  </a:cubicBezTo>
                  <a:cubicBezTo>
                    <a:pt x="29" y="685"/>
                    <a:pt x="221" y="845"/>
                    <a:pt x="443" y="845"/>
                  </a:cubicBezTo>
                  <a:cubicBezTo>
                    <a:pt x="447" y="845"/>
                    <a:pt x="450" y="845"/>
                    <a:pt x="454" y="844"/>
                  </a:cubicBezTo>
                  <a:cubicBezTo>
                    <a:pt x="675" y="838"/>
                    <a:pt x="870" y="679"/>
                    <a:pt x="877" y="450"/>
                  </a:cubicBezTo>
                  <a:cubicBezTo>
                    <a:pt x="882" y="256"/>
                    <a:pt x="731" y="0"/>
                    <a:pt x="517" y="0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0" name="Google Shape;2210;p46"/>
            <p:cNvSpPr/>
            <p:nvPr/>
          </p:nvSpPr>
          <p:spPr>
            <a:xfrm>
              <a:off x="2183061" y="3755177"/>
              <a:ext cx="288596" cy="277118"/>
            </a:xfrm>
            <a:custGeom>
              <a:rect b="b" l="l" r="r" t="t"/>
              <a:pathLst>
                <a:path extrusionOk="0" h="845" w="880">
                  <a:moveTo>
                    <a:pt x="434" y="222"/>
                  </a:moveTo>
                  <a:cubicBezTo>
                    <a:pt x="515" y="262"/>
                    <a:pt x="590" y="309"/>
                    <a:pt x="597" y="411"/>
                  </a:cubicBezTo>
                  <a:cubicBezTo>
                    <a:pt x="604" y="500"/>
                    <a:pt x="536" y="553"/>
                    <a:pt x="452" y="557"/>
                  </a:cubicBezTo>
                  <a:cubicBezTo>
                    <a:pt x="450" y="557"/>
                    <a:pt x="447" y="557"/>
                    <a:pt x="444" y="557"/>
                  </a:cubicBezTo>
                  <a:cubicBezTo>
                    <a:pt x="372" y="557"/>
                    <a:pt x="304" y="517"/>
                    <a:pt x="294" y="441"/>
                  </a:cubicBezTo>
                  <a:cubicBezTo>
                    <a:pt x="285" y="369"/>
                    <a:pt x="345" y="255"/>
                    <a:pt x="417" y="231"/>
                  </a:cubicBezTo>
                  <a:cubicBezTo>
                    <a:pt x="423" y="229"/>
                    <a:pt x="427" y="225"/>
                    <a:pt x="434" y="222"/>
                  </a:cubicBezTo>
                  <a:close/>
                  <a:moveTo>
                    <a:pt x="515" y="0"/>
                  </a:moveTo>
                  <a:cubicBezTo>
                    <a:pt x="509" y="0"/>
                    <a:pt x="502" y="1"/>
                    <a:pt x="495" y="1"/>
                  </a:cubicBezTo>
                  <a:cubicBezTo>
                    <a:pt x="475" y="2"/>
                    <a:pt x="458" y="10"/>
                    <a:pt x="440" y="21"/>
                  </a:cubicBezTo>
                  <a:cubicBezTo>
                    <a:pt x="423" y="13"/>
                    <a:pt x="403" y="7"/>
                    <a:pt x="379" y="7"/>
                  </a:cubicBezTo>
                  <a:cubicBezTo>
                    <a:pt x="376" y="7"/>
                    <a:pt x="372" y="7"/>
                    <a:pt x="368" y="7"/>
                  </a:cubicBezTo>
                  <a:cubicBezTo>
                    <a:pt x="144" y="33"/>
                    <a:pt x="1" y="239"/>
                    <a:pt x="13" y="459"/>
                  </a:cubicBezTo>
                  <a:cubicBezTo>
                    <a:pt x="27" y="685"/>
                    <a:pt x="219" y="845"/>
                    <a:pt x="442" y="845"/>
                  </a:cubicBezTo>
                  <a:cubicBezTo>
                    <a:pt x="445" y="845"/>
                    <a:pt x="449" y="844"/>
                    <a:pt x="452" y="844"/>
                  </a:cubicBezTo>
                  <a:cubicBezTo>
                    <a:pt x="673" y="838"/>
                    <a:pt x="869" y="679"/>
                    <a:pt x="875" y="449"/>
                  </a:cubicBezTo>
                  <a:cubicBezTo>
                    <a:pt x="879" y="257"/>
                    <a:pt x="729" y="0"/>
                    <a:pt x="515" y="0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11" name="Google Shape;2211;p46"/>
          <p:cNvGrpSpPr/>
          <p:nvPr/>
        </p:nvGrpSpPr>
        <p:grpSpPr>
          <a:xfrm rot="-1927290">
            <a:off x="372782" y="717070"/>
            <a:ext cx="130673" cy="210150"/>
            <a:chOff x="4140725" y="520912"/>
            <a:chExt cx="175945" cy="282926"/>
          </a:xfrm>
        </p:grpSpPr>
        <p:sp>
          <p:nvSpPr>
            <p:cNvPr id="2212" name="Google Shape;2212;p46"/>
            <p:cNvSpPr/>
            <p:nvPr/>
          </p:nvSpPr>
          <p:spPr>
            <a:xfrm>
              <a:off x="4195745" y="753342"/>
              <a:ext cx="27292" cy="25635"/>
            </a:xfrm>
            <a:custGeom>
              <a:rect b="b" l="l" r="r" t="t"/>
              <a:pathLst>
                <a:path extrusionOk="0" h="820" w="873">
                  <a:moveTo>
                    <a:pt x="531" y="181"/>
                  </a:moveTo>
                  <a:cubicBezTo>
                    <a:pt x="592" y="235"/>
                    <a:pt x="653" y="290"/>
                    <a:pt x="719" y="336"/>
                  </a:cubicBezTo>
                  <a:cubicBezTo>
                    <a:pt x="640" y="414"/>
                    <a:pt x="572" y="506"/>
                    <a:pt x="483" y="577"/>
                  </a:cubicBezTo>
                  <a:cubicBezTo>
                    <a:pt x="439" y="611"/>
                    <a:pt x="348" y="655"/>
                    <a:pt x="275" y="655"/>
                  </a:cubicBezTo>
                  <a:cubicBezTo>
                    <a:pt x="218" y="655"/>
                    <a:pt x="171" y="628"/>
                    <a:pt x="167" y="549"/>
                  </a:cubicBezTo>
                  <a:cubicBezTo>
                    <a:pt x="167" y="537"/>
                    <a:pt x="165" y="529"/>
                    <a:pt x="161" y="519"/>
                  </a:cubicBezTo>
                  <a:cubicBezTo>
                    <a:pt x="300" y="426"/>
                    <a:pt x="421" y="306"/>
                    <a:pt x="531" y="181"/>
                  </a:cubicBezTo>
                  <a:close/>
                  <a:moveTo>
                    <a:pt x="533" y="0"/>
                  </a:moveTo>
                  <a:cubicBezTo>
                    <a:pt x="507" y="0"/>
                    <a:pt x="480" y="17"/>
                    <a:pt x="466" y="36"/>
                  </a:cubicBezTo>
                  <a:cubicBezTo>
                    <a:pt x="336" y="199"/>
                    <a:pt x="177" y="333"/>
                    <a:pt x="39" y="486"/>
                  </a:cubicBezTo>
                  <a:cubicBezTo>
                    <a:pt x="24" y="499"/>
                    <a:pt x="21" y="518"/>
                    <a:pt x="25" y="534"/>
                  </a:cubicBezTo>
                  <a:cubicBezTo>
                    <a:pt x="24" y="537"/>
                    <a:pt x="23" y="540"/>
                    <a:pt x="21" y="545"/>
                  </a:cubicBezTo>
                  <a:cubicBezTo>
                    <a:pt x="1" y="712"/>
                    <a:pt x="156" y="819"/>
                    <a:pt x="307" y="819"/>
                  </a:cubicBezTo>
                  <a:cubicBezTo>
                    <a:pt x="328" y="819"/>
                    <a:pt x="349" y="817"/>
                    <a:pt x="370" y="813"/>
                  </a:cubicBezTo>
                  <a:cubicBezTo>
                    <a:pt x="576" y="770"/>
                    <a:pt x="802" y="540"/>
                    <a:pt x="861" y="343"/>
                  </a:cubicBezTo>
                  <a:cubicBezTo>
                    <a:pt x="873" y="321"/>
                    <a:pt x="873" y="292"/>
                    <a:pt x="853" y="269"/>
                  </a:cubicBezTo>
                  <a:cubicBezTo>
                    <a:pt x="774" y="173"/>
                    <a:pt x="666" y="93"/>
                    <a:pt x="568" y="13"/>
                  </a:cubicBezTo>
                  <a:cubicBezTo>
                    <a:pt x="557" y="4"/>
                    <a:pt x="545" y="0"/>
                    <a:pt x="5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3" name="Google Shape;2213;p46"/>
            <p:cNvSpPr/>
            <p:nvPr/>
          </p:nvSpPr>
          <p:spPr>
            <a:xfrm>
              <a:off x="4217347" y="730052"/>
              <a:ext cx="21540" cy="21665"/>
            </a:xfrm>
            <a:custGeom>
              <a:rect b="b" l="l" r="r" t="t"/>
              <a:pathLst>
                <a:path extrusionOk="0" h="693" w="689">
                  <a:moveTo>
                    <a:pt x="340" y="156"/>
                  </a:moveTo>
                  <a:cubicBezTo>
                    <a:pt x="392" y="180"/>
                    <a:pt x="449" y="195"/>
                    <a:pt x="505" y="207"/>
                  </a:cubicBezTo>
                  <a:cubicBezTo>
                    <a:pt x="459" y="332"/>
                    <a:pt x="391" y="438"/>
                    <a:pt x="319" y="550"/>
                  </a:cubicBezTo>
                  <a:cubicBezTo>
                    <a:pt x="275" y="519"/>
                    <a:pt x="229" y="493"/>
                    <a:pt x="184" y="459"/>
                  </a:cubicBezTo>
                  <a:cubicBezTo>
                    <a:pt x="246" y="375"/>
                    <a:pt x="319" y="262"/>
                    <a:pt x="340" y="156"/>
                  </a:cubicBezTo>
                  <a:close/>
                  <a:moveTo>
                    <a:pt x="336" y="1"/>
                  </a:moveTo>
                  <a:cubicBezTo>
                    <a:pt x="319" y="1"/>
                    <a:pt x="302" y="2"/>
                    <a:pt x="286" y="5"/>
                  </a:cubicBezTo>
                  <a:cubicBezTo>
                    <a:pt x="257" y="11"/>
                    <a:pt x="241" y="38"/>
                    <a:pt x="243" y="65"/>
                  </a:cubicBezTo>
                  <a:cubicBezTo>
                    <a:pt x="205" y="112"/>
                    <a:pt x="187" y="172"/>
                    <a:pt x="157" y="225"/>
                  </a:cubicBezTo>
                  <a:cubicBezTo>
                    <a:pt x="118" y="298"/>
                    <a:pt x="72" y="366"/>
                    <a:pt x="20" y="431"/>
                  </a:cubicBezTo>
                  <a:cubicBezTo>
                    <a:pt x="1" y="457"/>
                    <a:pt x="9" y="500"/>
                    <a:pt x="30" y="522"/>
                  </a:cubicBezTo>
                  <a:cubicBezTo>
                    <a:pt x="98" y="595"/>
                    <a:pt x="194" y="680"/>
                    <a:pt x="300" y="683"/>
                  </a:cubicBezTo>
                  <a:cubicBezTo>
                    <a:pt x="308" y="689"/>
                    <a:pt x="316" y="692"/>
                    <a:pt x="325" y="692"/>
                  </a:cubicBezTo>
                  <a:cubicBezTo>
                    <a:pt x="332" y="692"/>
                    <a:pt x="339" y="690"/>
                    <a:pt x="345" y="685"/>
                  </a:cubicBezTo>
                  <a:cubicBezTo>
                    <a:pt x="520" y="569"/>
                    <a:pt x="620" y="370"/>
                    <a:pt x="677" y="175"/>
                  </a:cubicBezTo>
                  <a:cubicBezTo>
                    <a:pt x="689" y="135"/>
                    <a:pt x="666" y="93"/>
                    <a:pt x="626" y="79"/>
                  </a:cubicBezTo>
                  <a:cubicBezTo>
                    <a:pt x="540" y="50"/>
                    <a:pt x="432" y="1"/>
                    <a:pt x="3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4" name="Google Shape;2214;p46"/>
            <p:cNvSpPr/>
            <p:nvPr/>
          </p:nvSpPr>
          <p:spPr>
            <a:xfrm>
              <a:off x="4223099" y="734929"/>
              <a:ext cx="10067" cy="12317"/>
            </a:xfrm>
            <a:custGeom>
              <a:rect b="b" l="l" r="r" t="t"/>
              <a:pathLst>
                <a:path extrusionOk="0" h="394" w="322">
                  <a:moveTo>
                    <a:pt x="157" y="0"/>
                  </a:moveTo>
                  <a:cubicBezTo>
                    <a:pt x="136" y="106"/>
                    <a:pt x="63" y="218"/>
                    <a:pt x="1" y="303"/>
                  </a:cubicBezTo>
                  <a:cubicBezTo>
                    <a:pt x="46" y="335"/>
                    <a:pt x="93" y="361"/>
                    <a:pt x="137" y="394"/>
                  </a:cubicBezTo>
                  <a:cubicBezTo>
                    <a:pt x="208" y="283"/>
                    <a:pt x="276" y="176"/>
                    <a:pt x="322" y="51"/>
                  </a:cubicBezTo>
                  <a:cubicBezTo>
                    <a:pt x="265" y="39"/>
                    <a:pt x="208" y="24"/>
                    <a:pt x="1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5" name="Google Shape;2215;p46"/>
            <p:cNvSpPr/>
            <p:nvPr/>
          </p:nvSpPr>
          <p:spPr>
            <a:xfrm>
              <a:off x="4198778" y="534855"/>
              <a:ext cx="103416" cy="131459"/>
            </a:xfrm>
            <a:custGeom>
              <a:rect b="b" l="l" r="r" t="t"/>
              <a:pathLst>
                <a:path extrusionOk="0" h="4205" w="3308">
                  <a:moveTo>
                    <a:pt x="1466" y="864"/>
                  </a:moveTo>
                  <a:cubicBezTo>
                    <a:pt x="1495" y="864"/>
                    <a:pt x="1522" y="879"/>
                    <a:pt x="1537" y="914"/>
                  </a:cubicBezTo>
                  <a:cubicBezTo>
                    <a:pt x="1587" y="1032"/>
                    <a:pt x="1620" y="1157"/>
                    <a:pt x="1656" y="1279"/>
                  </a:cubicBezTo>
                  <a:cubicBezTo>
                    <a:pt x="1677" y="1352"/>
                    <a:pt x="1619" y="1398"/>
                    <a:pt x="1559" y="1398"/>
                  </a:cubicBezTo>
                  <a:cubicBezTo>
                    <a:pt x="1518" y="1398"/>
                    <a:pt x="1476" y="1376"/>
                    <a:pt x="1460" y="1326"/>
                  </a:cubicBezTo>
                  <a:cubicBezTo>
                    <a:pt x="1425" y="1213"/>
                    <a:pt x="1386" y="1099"/>
                    <a:pt x="1364" y="980"/>
                  </a:cubicBezTo>
                  <a:cubicBezTo>
                    <a:pt x="1353" y="916"/>
                    <a:pt x="1412" y="864"/>
                    <a:pt x="1466" y="864"/>
                  </a:cubicBezTo>
                  <a:close/>
                  <a:moveTo>
                    <a:pt x="1249" y="1382"/>
                  </a:moveTo>
                  <a:cubicBezTo>
                    <a:pt x="1278" y="1382"/>
                    <a:pt x="1305" y="1396"/>
                    <a:pt x="1318" y="1429"/>
                  </a:cubicBezTo>
                  <a:cubicBezTo>
                    <a:pt x="1374" y="1568"/>
                    <a:pt x="1421" y="1711"/>
                    <a:pt x="1472" y="1853"/>
                  </a:cubicBezTo>
                  <a:cubicBezTo>
                    <a:pt x="1496" y="1922"/>
                    <a:pt x="1439" y="1966"/>
                    <a:pt x="1381" y="1966"/>
                  </a:cubicBezTo>
                  <a:cubicBezTo>
                    <a:pt x="1342" y="1966"/>
                    <a:pt x="1301" y="1945"/>
                    <a:pt x="1286" y="1897"/>
                  </a:cubicBezTo>
                  <a:cubicBezTo>
                    <a:pt x="1241" y="1762"/>
                    <a:pt x="1194" y="1626"/>
                    <a:pt x="1156" y="1490"/>
                  </a:cubicBezTo>
                  <a:cubicBezTo>
                    <a:pt x="1138" y="1429"/>
                    <a:pt x="1196" y="1382"/>
                    <a:pt x="1249" y="1382"/>
                  </a:cubicBezTo>
                  <a:close/>
                  <a:moveTo>
                    <a:pt x="963" y="1815"/>
                  </a:moveTo>
                  <a:cubicBezTo>
                    <a:pt x="993" y="1815"/>
                    <a:pt x="1023" y="1828"/>
                    <a:pt x="1040" y="1858"/>
                  </a:cubicBezTo>
                  <a:cubicBezTo>
                    <a:pt x="1126" y="2012"/>
                    <a:pt x="1192" y="2177"/>
                    <a:pt x="1264" y="2337"/>
                  </a:cubicBezTo>
                  <a:cubicBezTo>
                    <a:pt x="1296" y="2413"/>
                    <a:pt x="1230" y="2478"/>
                    <a:pt x="1169" y="2478"/>
                  </a:cubicBezTo>
                  <a:cubicBezTo>
                    <a:pt x="1139" y="2478"/>
                    <a:pt x="1111" y="2463"/>
                    <a:pt x="1094" y="2427"/>
                  </a:cubicBezTo>
                  <a:cubicBezTo>
                    <a:pt x="1017" y="2261"/>
                    <a:pt x="936" y="2094"/>
                    <a:pt x="876" y="1919"/>
                  </a:cubicBezTo>
                  <a:cubicBezTo>
                    <a:pt x="854" y="1857"/>
                    <a:pt x="908" y="1815"/>
                    <a:pt x="963" y="1815"/>
                  </a:cubicBezTo>
                  <a:close/>
                  <a:moveTo>
                    <a:pt x="2002" y="1"/>
                  </a:moveTo>
                  <a:cubicBezTo>
                    <a:pt x="1531" y="1"/>
                    <a:pt x="1086" y="294"/>
                    <a:pt x="921" y="763"/>
                  </a:cubicBezTo>
                  <a:lnTo>
                    <a:pt x="0" y="3360"/>
                  </a:lnTo>
                  <a:cubicBezTo>
                    <a:pt x="365" y="3506"/>
                    <a:pt x="678" y="3764"/>
                    <a:pt x="1049" y="3912"/>
                  </a:cubicBezTo>
                  <a:cubicBezTo>
                    <a:pt x="1444" y="4072"/>
                    <a:pt x="1856" y="4144"/>
                    <a:pt x="2275" y="4205"/>
                  </a:cubicBezTo>
                  <a:lnTo>
                    <a:pt x="3207" y="1573"/>
                  </a:lnTo>
                  <a:cubicBezTo>
                    <a:pt x="3308" y="1286"/>
                    <a:pt x="3291" y="976"/>
                    <a:pt x="3160" y="699"/>
                  </a:cubicBezTo>
                  <a:cubicBezTo>
                    <a:pt x="3027" y="422"/>
                    <a:pt x="2797" y="214"/>
                    <a:pt x="2510" y="112"/>
                  </a:cubicBezTo>
                  <a:lnTo>
                    <a:pt x="2381" y="66"/>
                  </a:lnTo>
                  <a:cubicBezTo>
                    <a:pt x="2256" y="22"/>
                    <a:pt x="2128" y="1"/>
                    <a:pt x="20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6" name="Google Shape;2216;p46"/>
            <p:cNvSpPr/>
            <p:nvPr/>
          </p:nvSpPr>
          <p:spPr>
            <a:xfrm>
              <a:off x="4156481" y="648115"/>
              <a:ext cx="110263" cy="141713"/>
            </a:xfrm>
            <a:custGeom>
              <a:rect b="b" l="l" r="r" t="t"/>
              <a:pathLst>
                <a:path extrusionOk="0" h="4533" w="3527">
                  <a:moveTo>
                    <a:pt x="2284" y="2623"/>
                  </a:moveTo>
                  <a:cubicBezTo>
                    <a:pt x="2380" y="2623"/>
                    <a:pt x="2488" y="2672"/>
                    <a:pt x="2575" y="2702"/>
                  </a:cubicBezTo>
                  <a:cubicBezTo>
                    <a:pt x="2614" y="2715"/>
                    <a:pt x="2638" y="2757"/>
                    <a:pt x="2625" y="2797"/>
                  </a:cubicBezTo>
                  <a:cubicBezTo>
                    <a:pt x="2568" y="2992"/>
                    <a:pt x="2468" y="3192"/>
                    <a:pt x="2294" y="3307"/>
                  </a:cubicBezTo>
                  <a:cubicBezTo>
                    <a:pt x="2288" y="3312"/>
                    <a:pt x="2281" y="3314"/>
                    <a:pt x="2274" y="3314"/>
                  </a:cubicBezTo>
                  <a:cubicBezTo>
                    <a:pt x="2264" y="3314"/>
                    <a:pt x="2256" y="3311"/>
                    <a:pt x="2249" y="3306"/>
                  </a:cubicBezTo>
                  <a:cubicBezTo>
                    <a:pt x="2142" y="3302"/>
                    <a:pt x="2047" y="3219"/>
                    <a:pt x="1978" y="3145"/>
                  </a:cubicBezTo>
                  <a:cubicBezTo>
                    <a:pt x="1956" y="3121"/>
                    <a:pt x="1948" y="3078"/>
                    <a:pt x="1968" y="3053"/>
                  </a:cubicBezTo>
                  <a:cubicBezTo>
                    <a:pt x="2019" y="2989"/>
                    <a:pt x="2066" y="2921"/>
                    <a:pt x="2105" y="2848"/>
                  </a:cubicBezTo>
                  <a:cubicBezTo>
                    <a:pt x="2134" y="2794"/>
                    <a:pt x="2154" y="2735"/>
                    <a:pt x="2191" y="2688"/>
                  </a:cubicBezTo>
                  <a:cubicBezTo>
                    <a:pt x="2190" y="2662"/>
                    <a:pt x="2206" y="2635"/>
                    <a:pt x="2234" y="2627"/>
                  </a:cubicBezTo>
                  <a:cubicBezTo>
                    <a:pt x="2250" y="2624"/>
                    <a:pt x="2267" y="2623"/>
                    <a:pt x="2284" y="2623"/>
                  </a:cubicBezTo>
                  <a:close/>
                  <a:moveTo>
                    <a:pt x="1788" y="3364"/>
                  </a:moveTo>
                  <a:cubicBezTo>
                    <a:pt x="1800" y="3364"/>
                    <a:pt x="1812" y="3367"/>
                    <a:pt x="1823" y="3376"/>
                  </a:cubicBezTo>
                  <a:cubicBezTo>
                    <a:pt x="1921" y="3455"/>
                    <a:pt x="2027" y="3535"/>
                    <a:pt x="2108" y="3632"/>
                  </a:cubicBezTo>
                  <a:cubicBezTo>
                    <a:pt x="2128" y="3657"/>
                    <a:pt x="2128" y="3684"/>
                    <a:pt x="2115" y="3707"/>
                  </a:cubicBezTo>
                  <a:cubicBezTo>
                    <a:pt x="2058" y="3905"/>
                    <a:pt x="1832" y="4135"/>
                    <a:pt x="1626" y="4178"/>
                  </a:cubicBezTo>
                  <a:cubicBezTo>
                    <a:pt x="1605" y="4182"/>
                    <a:pt x="1584" y="4184"/>
                    <a:pt x="1563" y="4184"/>
                  </a:cubicBezTo>
                  <a:cubicBezTo>
                    <a:pt x="1413" y="4184"/>
                    <a:pt x="1258" y="4077"/>
                    <a:pt x="1277" y="3910"/>
                  </a:cubicBezTo>
                  <a:cubicBezTo>
                    <a:pt x="1277" y="3906"/>
                    <a:pt x="1280" y="3902"/>
                    <a:pt x="1281" y="3898"/>
                  </a:cubicBezTo>
                  <a:cubicBezTo>
                    <a:pt x="1277" y="3882"/>
                    <a:pt x="1280" y="3864"/>
                    <a:pt x="1293" y="3850"/>
                  </a:cubicBezTo>
                  <a:cubicBezTo>
                    <a:pt x="1433" y="3697"/>
                    <a:pt x="1589" y="3562"/>
                    <a:pt x="1720" y="3400"/>
                  </a:cubicBezTo>
                  <a:cubicBezTo>
                    <a:pt x="1735" y="3380"/>
                    <a:pt x="1762" y="3364"/>
                    <a:pt x="1788" y="3364"/>
                  </a:cubicBezTo>
                  <a:close/>
                  <a:moveTo>
                    <a:pt x="1260" y="1"/>
                  </a:moveTo>
                  <a:lnTo>
                    <a:pt x="212" y="2960"/>
                  </a:lnTo>
                  <a:cubicBezTo>
                    <a:pt x="1" y="3554"/>
                    <a:pt x="313" y="4210"/>
                    <a:pt x="910" y="4421"/>
                  </a:cubicBezTo>
                  <a:lnTo>
                    <a:pt x="1038" y="4467"/>
                  </a:lnTo>
                  <a:cubicBezTo>
                    <a:pt x="1053" y="4473"/>
                    <a:pt x="1071" y="4479"/>
                    <a:pt x="1088" y="4483"/>
                  </a:cubicBezTo>
                  <a:cubicBezTo>
                    <a:pt x="1195" y="4516"/>
                    <a:pt x="1306" y="4532"/>
                    <a:pt x="1416" y="4532"/>
                  </a:cubicBezTo>
                  <a:cubicBezTo>
                    <a:pt x="1585" y="4532"/>
                    <a:pt x="1754" y="4494"/>
                    <a:pt x="1912" y="4418"/>
                  </a:cubicBezTo>
                  <a:cubicBezTo>
                    <a:pt x="2190" y="4287"/>
                    <a:pt x="2398" y="4056"/>
                    <a:pt x="2499" y="3770"/>
                  </a:cubicBezTo>
                  <a:lnTo>
                    <a:pt x="3526" y="867"/>
                  </a:lnTo>
                  <a:lnTo>
                    <a:pt x="3526" y="867"/>
                  </a:lnTo>
                  <a:cubicBezTo>
                    <a:pt x="3522" y="867"/>
                    <a:pt x="3517" y="867"/>
                    <a:pt x="3513" y="867"/>
                  </a:cubicBezTo>
                  <a:cubicBezTo>
                    <a:pt x="2738" y="867"/>
                    <a:pt x="1738" y="593"/>
                    <a:pt x="126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7" name="Google Shape;2217;p46"/>
            <p:cNvSpPr/>
            <p:nvPr/>
          </p:nvSpPr>
          <p:spPr>
            <a:xfrm>
              <a:off x="4156481" y="648084"/>
              <a:ext cx="57992" cy="138712"/>
            </a:xfrm>
            <a:custGeom>
              <a:rect b="b" l="l" r="r" t="t"/>
              <a:pathLst>
                <a:path extrusionOk="0" h="4437" w="1855">
                  <a:moveTo>
                    <a:pt x="1260" y="0"/>
                  </a:moveTo>
                  <a:lnTo>
                    <a:pt x="212" y="2961"/>
                  </a:lnTo>
                  <a:cubicBezTo>
                    <a:pt x="1" y="3555"/>
                    <a:pt x="313" y="4211"/>
                    <a:pt x="910" y="4422"/>
                  </a:cubicBezTo>
                  <a:lnTo>
                    <a:pt x="948" y="4436"/>
                  </a:lnTo>
                  <a:cubicBezTo>
                    <a:pt x="880" y="4346"/>
                    <a:pt x="837" y="4237"/>
                    <a:pt x="824" y="4091"/>
                  </a:cubicBezTo>
                  <a:cubicBezTo>
                    <a:pt x="797" y="3747"/>
                    <a:pt x="879" y="3420"/>
                    <a:pt x="968" y="3090"/>
                  </a:cubicBezTo>
                  <a:cubicBezTo>
                    <a:pt x="1208" y="2196"/>
                    <a:pt x="1529" y="1335"/>
                    <a:pt x="1855" y="473"/>
                  </a:cubicBezTo>
                  <a:cubicBezTo>
                    <a:pt x="1620" y="347"/>
                    <a:pt x="1412" y="191"/>
                    <a:pt x="126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8" name="Google Shape;2218;p46"/>
            <p:cNvSpPr/>
            <p:nvPr/>
          </p:nvSpPr>
          <p:spPr>
            <a:xfrm>
              <a:off x="4200747" y="758969"/>
              <a:ext cx="17476" cy="14912"/>
            </a:xfrm>
            <a:custGeom>
              <a:rect b="b" l="l" r="r" t="t"/>
              <a:pathLst>
                <a:path extrusionOk="0" h="477" w="559">
                  <a:moveTo>
                    <a:pt x="371" y="1"/>
                  </a:moveTo>
                  <a:cubicBezTo>
                    <a:pt x="260" y="126"/>
                    <a:pt x="140" y="247"/>
                    <a:pt x="1" y="339"/>
                  </a:cubicBezTo>
                  <a:cubicBezTo>
                    <a:pt x="5" y="349"/>
                    <a:pt x="7" y="357"/>
                    <a:pt x="7" y="369"/>
                  </a:cubicBezTo>
                  <a:cubicBezTo>
                    <a:pt x="11" y="449"/>
                    <a:pt x="57" y="476"/>
                    <a:pt x="114" y="476"/>
                  </a:cubicBezTo>
                  <a:cubicBezTo>
                    <a:pt x="188" y="476"/>
                    <a:pt x="279" y="432"/>
                    <a:pt x="323" y="397"/>
                  </a:cubicBezTo>
                  <a:cubicBezTo>
                    <a:pt x="412" y="326"/>
                    <a:pt x="480" y="234"/>
                    <a:pt x="559" y="156"/>
                  </a:cubicBezTo>
                  <a:cubicBezTo>
                    <a:pt x="494" y="109"/>
                    <a:pt x="432" y="55"/>
                    <a:pt x="3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9" name="Google Shape;2219;p46"/>
            <p:cNvSpPr/>
            <p:nvPr/>
          </p:nvSpPr>
          <p:spPr>
            <a:xfrm>
              <a:off x="4198746" y="534886"/>
              <a:ext cx="93944" cy="116234"/>
            </a:xfrm>
            <a:custGeom>
              <a:rect b="b" l="l" r="r" t="t"/>
              <a:pathLst>
                <a:path extrusionOk="0" h="3718" w="3005">
                  <a:moveTo>
                    <a:pt x="1467" y="863"/>
                  </a:moveTo>
                  <a:cubicBezTo>
                    <a:pt x="1496" y="863"/>
                    <a:pt x="1523" y="878"/>
                    <a:pt x="1538" y="913"/>
                  </a:cubicBezTo>
                  <a:cubicBezTo>
                    <a:pt x="1588" y="1031"/>
                    <a:pt x="1621" y="1156"/>
                    <a:pt x="1657" y="1278"/>
                  </a:cubicBezTo>
                  <a:cubicBezTo>
                    <a:pt x="1678" y="1351"/>
                    <a:pt x="1620" y="1397"/>
                    <a:pt x="1560" y="1397"/>
                  </a:cubicBezTo>
                  <a:cubicBezTo>
                    <a:pt x="1519" y="1397"/>
                    <a:pt x="1477" y="1375"/>
                    <a:pt x="1461" y="1325"/>
                  </a:cubicBezTo>
                  <a:cubicBezTo>
                    <a:pt x="1426" y="1212"/>
                    <a:pt x="1387" y="1098"/>
                    <a:pt x="1365" y="979"/>
                  </a:cubicBezTo>
                  <a:cubicBezTo>
                    <a:pt x="1354" y="915"/>
                    <a:pt x="1413" y="863"/>
                    <a:pt x="1467" y="863"/>
                  </a:cubicBezTo>
                  <a:close/>
                  <a:moveTo>
                    <a:pt x="1250" y="1381"/>
                  </a:moveTo>
                  <a:cubicBezTo>
                    <a:pt x="1279" y="1381"/>
                    <a:pt x="1306" y="1395"/>
                    <a:pt x="1319" y="1428"/>
                  </a:cubicBezTo>
                  <a:cubicBezTo>
                    <a:pt x="1375" y="1567"/>
                    <a:pt x="1422" y="1712"/>
                    <a:pt x="1471" y="1854"/>
                  </a:cubicBezTo>
                  <a:cubicBezTo>
                    <a:pt x="1495" y="1922"/>
                    <a:pt x="1439" y="1966"/>
                    <a:pt x="1381" y="1966"/>
                  </a:cubicBezTo>
                  <a:cubicBezTo>
                    <a:pt x="1342" y="1966"/>
                    <a:pt x="1301" y="1945"/>
                    <a:pt x="1286" y="1897"/>
                  </a:cubicBezTo>
                  <a:cubicBezTo>
                    <a:pt x="1241" y="1762"/>
                    <a:pt x="1194" y="1627"/>
                    <a:pt x="1156" y="1490"/>
                  </a:cubicBezTo>
                  <a:cubicBezTo>
                    <a:pt x="1139" y="1428"/>
                    <a:pt x="1197" y="1381"/>
                    <a:pt x="1250" y="1381"/>
                  </a:cubicBezTo>
                  <a:close/>
                  <a:moveTo>
                    <a:pt x="1269" y="2403"/>
                  </a:moveTo>
                  <a:cubicBezTo>
                    <a:pt x="1263" y="2414"/>
                    <a:pt x="1257" y="2425"/>
                    <a:pt x="1251" y="2437"/>
                  </a:cubicBezTo>
                  <a:lnTo>
                    <a:pt x="1251" y="2437"/>
                  </a:lnTo>
                  <a:cubicBezTo>
                    <a:pt x="1259" y="2427"/>
                    <a:pt x="1265" y="2415"/>
                    <a:pt x="1269" y="2403"/>
                  </a:cubicBezTo>
                  <a:close/>
                  <a:moveTo>
                    <a:pt x="2003" y="0"/>
                  </a:moveTo>
                  <a:cubicBezTo>
                    <a:pt x="1531" y="0"/>
                    <a:pt x="1087" y="293"/>
                    <a:pt x="919" y="762"/>
                  </a:cubicBezTo>
                  <a:lnTo>
                    <a:pt x="0" y="3359"/>
                  </a:lnTo>
                  <a:cubicBezTo>
                    <a:pt x="232" y="3453"/>
                    <a:pt x="445" y="3591"/>
                    <a:pt x="663" y="3717"/>
                  </a:cubicBezTo>
                  <a:cubicBezTo>
                    <a:pt x="802" y="3349"/>
                    <a:pt x="1007" y="2891"/>
                    <a:pt x="1251" y="2437"/>
                  </a:cubicBezTo>
                  <a:lnTo>
                    <a:pt x="1251" y="2437"/>
                  </a:lnTo>
                  <a:cubicBezTo>
                    <a:pt x="1231" y="2462"/>
                    <a:pt x="1200" y="2477"/>
                    <a:pt x="1170" y="2477"/>
                  </a:cubicBezTo>
                  <a:cubicBezTo>
                    <a:pt x="1140" y="2477"/>
                    <a:pt x="1112" y="2462"/>
                    <a:pt x="1095" y="2426"/>
                  </a:cubicBezTo>
                  <a:cubicBezTo>
                    <a:pt x="1018" y="2260"/>
                    <a:pt x="937" y="2093"/>
                    <a:pt x="877" y="1918"/>
                  </a:cubicBezTo>
                  <a:cubicBezTo>
                    <a:pt x="855" y="1856"/>
                    <a:pt x="909" y="1814"/>
                    <a:pt x="964" y="1814"/>
                  </a:cubicBezTo>
                  <a:cubicBezTo>
                    <a:pt x="994" y="1814"/>
                    <a:pt x="1024" y="1827"/>
                    <a:pt x="1041" y="1857"/>
                  </a:cubicBezTo>
                  <a:cubicBezTo>
                    <a:pt x="1127" y="2011"/>
                    <a:pt x="1193" y="2176"/>
                    <a:pt x="1265" y="2336"/>
                  </a:cubicBezTo>
                  <a:cubicBezTo>
                    <a:pt x="1275" y="2360"/>
                    <a:pt x="1275" y="2383"/>
                    <a:pt x="1269" y="2403"/>
                  </a:cubicBezTo>
                  <a:lnTo>
                    <a:pt x="1269" y="2403"/>
                  </a:lnTo>
                  <a:cubicBezTo>
                    <a:pt x="1763" y="1490"/>
                    <a:pt x="2413" y="597"/>
                    <a:pt x="3005" y="457"/>
                  </a:cubicBezTo>
                  <a:cubicBezTo>
                    <a:pt x="2875" y="301"/>
                    <a:pt x="2705" y="179"/>
                    <a:pt x="2510" y="111"/>
                  </a:cubicBezTo>
                  <a:lnTo>
                    <a:pt x="2381" y="65"/>
                  </a:lnTo>
                  <a:cubicBezTo>
                    <a:pt x="2256" y="21"/>
                    <a:pt x="2129" y="0"/>
                    <a:pt x="2003" y="0"/>
                  </a:cubicBezTo>
                  <a:close/>
                </a:path>
              </a:pathLst>
            </a:custGeom>
            <a:solidFill>
              <a:srgbClr val="000000">
                <a:alpha val="279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0" name="Google Shape;2220;p46"/>
            <p:cNvSpPr/>
            <p:nvPr/>
          </p:nvSpPr>
          <p:spPr>
            <a:xfrm>
              <a:off x="4140725" y="520912"/>
              <a:ext cx="175945" cy="282926"/>
            </a:xfrm>
            <a:custGeom>
              <a:rect b="b" l="l" r="r" t="t"/>
              <a:pathLst>
                <a:path extrusionOk="0" h="9050" w="5628">
                  <a:moveTo>
                    <a:pt x="3857" y="448"/>
                  </a:moveTo>
                  <a:cubicBezTo>
                    <a:pt x="3983" y="448"/>
                    <a:pt x="4112" y="469"/>
                    <a:pt x="4237" y="514"/>
                  </a:cubicBezTo>
                  <a:lnTo>
                    <a:pt x="4366" y="559"/>
                  </a:lnTo>
                  <a:cubicBezTo>
                    <a:pt x="4653" y="661"/>
                    <a:pt x="4883" y="869"/>
                    <a:pt x="5015" y="1146"/>
                  </a:cubicBezTo>
                  <a:cubicBezTo>
                    <a:pt x="5147" y="1423"/>
                    <a:pt x="5164" y="1733"/>
                    <a:pt x="5063" y="2020"/>
                  </a:cubicBezTo>
                  <a:lnTo>
                    <a:pt x="4130" y="4653"/>
                  </a:lnTo>
                  <a:cubicBezTo>
                    <a:pt x="3713" y="4590"/>
                    <a:pt x="3300" y="4518"/>
                    <a:pt x="2905" y="4360"/>
                  </a:cubicBezTo>
                  <a:cubicBezTo>
                    <a:pt x="2535" y="4212"/>
                    <a:pt x="2222" y="3954"/>
                    <a:pt x="1855" y="3808"/>
                  </a:cubicBezTo>
                  <a:lnTo>
                    <a:pt x="2775" y="1212"/>
                  </a:lnTo>
                  <a:cubicBezTo>
                    <a:pt x="2943" y="741"/>
                    <a:pt x="3386" y="448"/>
                    <a:pt x="3857" y="448"/>
                  </a:cubicBezTo>
                  <a:close/>
                  <a:moveTo>
                    <a:pt x="1763" y="4070"/>
                  </a:moveTo>
                  <a:cubicBezTo>
                    <a:pt x="2241" y="4662"/>
                    <a:pt x="3242" y="4936"/>
                    <a:pt x="4016" y="4936"/>
                  </a:cubicBezTo>
                  <a:cubicBezTo>
                    <a:pt x="4020" y="4936"/>
                    <a:pt x="4025" y="4936"/>
                    <a:pt x="4029" y="4936"/>
                  </a:cubicBezTo>
                  <a:lnTo>
                    <a:pt x="4029" y="4936"/>
                  </a:lnTo>
                  <a:lnTo>
                    <a:pt x="3002" y="7839"/>
                  </a:lnTo>
                  <a:cubicBezTo>
                    <a:pt x="2900" y="8125"/>
                    <a:pt x="2692" y="8356"/>
                    <a:pt x="2415" y="8487"/>
                  </a:cubicBezTo>
                  <a:cubicBezTo>
                    <a:pt x="2257" y="8563"/>
                    <a:pt x="2088" y="8601"/>
                    <a:pt x="1919" y="8601"/>
                  </a:cubicBezTo>
                  <a:cubicBezTo>
                    <a:pt x="1808" y="8601"/>
                    <a:pt x="1698" y="8585"/>
                    <a:pt x="1591" y="8552"/>
                  </a:cubicBezTo>
                  <a:cubicBezTo>
                    <a:pt x="1573" y="8548"/>
                    <a:pt x="1557" y="8542"/>
                    <a:pt x="1541" y="8536"/>
                  </a:cubicBezTo>
                  <a:lnTo>
                    <a:pt x="1411" y="8490"/>
                  </a:lnTo>
                  <a:cubicBezTo>
                    <a:pt x="817" y="8279"/>
                    <a:pt x="505" y="7625"/>
                    <a:pt x="714" y="7029"/>
                  </a:cubicBezTo>
                  <a:lnTo>
                    <a:pt x="1763" y="4070"/>
                  </a:lnTo>
                  <a:close/>
                  <a:moveTo>
                    <a:pt x="3859" y="0"/>
                  </a:moveTo>
                  <a:cubicBezTo>
                    <a:pt x="3203" y="0"/>
                    <a:pt x="2586" y="409"/>
                    <a:pt x="2356" y="1061"/>
                  </a:cubicBezTo>
                  <a:lnTo>
                    <a:pt x="294" y="6879"/>
                  </a:lnTo>
                  <a:cubicBezTo>
                    <a:pt x="1" y="7706"/>
                    <a:pt x="436" y="8620"/>
                    <a:pt x="1264" y="8912"/>
                  </a:cubicBezTo>
                  <a:lnTo>
                    <a:pt x="1393" y="8958"/>
                  </a:lnTo>
                  <a:cubicBezTo>
                    <a:pt x="1565" y="9019"/>
                    <a:pt x="1743" y="9050"/>
                    <a:pt x="1921" y="9050"/>
                  </a:cubicBezTo>
                  <a:cubicBezTo>
                    <a:pt x="2156" y="9050"/>
                    <a:pt x="2389" y="8997"/>
                    <a:pt x="2609" y="8892"/>
                  </a:cubicBezTo>
                  <a:cubicBezTo>
                    <a:pt x="2994" y="8709"/>
                    <a:pt x="3285" y="8387"/>
                    <a:pt x="3425" y="7988"/>
                  </a:cubicBezTo>
                  <a:lnTo>
                    <a:pt x="5486" y="2170"/>
                  </a:lnTo>
                  <a:cubicBezTo>
                    <a:pt x="5627" y="1771"/>
                    <a:pt x="5604" y="1338"/>
                    <a:pt x="5420" y="953"/>
                  </a:cubicBezTo>
                  <a:cubicBezTo>
                    <a:pt x="5237" y="568"/>
                    <a:pt x="4915" y="277"/>
                    <a:pt x="4516" y="137"/>
                  </a:cubicBezTo>
                  <a:lnTo>
                    <a:pt x="4388" y="91"/>
                  </a:lnTo>
                  <a:cubicBezTo>
                    <a:pt x="4364" y="84"/>
                    <a:pt x="4342" y="75"/>
                    <a:pt x="4321" y="69"/>
                  </a:cubicBezTo>
                  <a:cubicBezTo>
                    <a:pt x="4167" y="22"/>
                    <a:pt x="4012" y="0"/>
                    <a:pt x="38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1" name="Google Shape;2221;p46"/>
            <p:cNvSpPr/>
            <p:nvPr/>
          </p:nvSpPr>
          <p:spPr>
            <a:xfrm>
              <a:off x="4225412" y="591626"/>
              <a:ext cx="13818" cy="20758"/>
            </a:xfrm>
            <a:custGeom>
              <a:rect b="b" l="l" r="r" t="t"/>
              <a:pathLst>
                <a:path extrusionOk="0" h="664" w="442">
                  <a:moveTo>
                    <a:pt x="109" y="0"/>
                  </a:moveTo>
                  <a:cubicBezTo>
                    <a:pt x="55" y="0"/>
                    <a:pt x="1" y="42"/>
                    <a:pt x="23" y="105"/>
                  </a:cubicBezTo>
                  <a:cubicBezTo>
                    <a:pt x="84" y="278"/>
                    <a:pt x="164" y="445"/>
                    <a:pt x="241" y="612"/>
                  </a:cubicBezTo>
                  <a:cubicBezTo>
                    <a:pt x="258" y="649"/>
                    <a:pt x="287" y="664"/>
                    <a:pt x="316" y="664"/>
                  </a:cubicBezTo>
                  <a:cubicBezTo>
                    <a:pt x="377" y="664"/>
                    <a:pt x="441" y="598"/>
                    <a:pt x="409" y="523"/>
                  </a:cubicBezTo>
                  <a:cubicBezTo>
                    <a:pt x="339" y="362"/>
                    <a:pt x="273" y="197"/>
                    <a:pt x="185" y="44"/>
                  </a:cubicBezTo>
                  <a:cubicBezTo>
                    <a:pt x="169" y="13"/>
                    <a:pt x="139" y="0"/>
                    <a:pt x="109" y="0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2" name="Google Shape;2222;p46"/>
            <p:cNvSpPr/>
            <p:nvPr/>
          </p:nvSpPr>
          <p:spPr>
            <a:xfrm>
              <a:off x="4234322" y="578058"/>
              <a:ext cx="11192" cy="18289"/>
            </a:xfrm>
            <a:custGeom>
              <a:rect b="b" l="l" r="r" t="t"/>
              <a:pathLst>
                <a:path extrusionOk="0" h="585" w="358">
                  <a:moveTo>
                    <a:pt x="111" y="1"/>
                  </a:moveTo>
                  <a:cubicBezTo>
                    <a:pt x="58" y="1"/>
                    <a:pt x="1" y="47"/>
                    <a:pt x="18" y="109"/>
                  </a:cubicBezTo>
                  <a:cubicBezTo>
                    <a:pt x="56" y="246"/>
                    <a:pt x="103" y="381"/>
                    <a:pt x="148" y="516"/>
                  </a:cubicBezTo>
                  <a:cubicBezTo>
                    <a:pt x="163" y="563"/>
                    <a:pt x="204" y="584"/>
                    <a:pt x="244" y="584"/>
                  </a:cubicBezTo>
                  <a:cubicBezTo>
                    <a:pt x="301" y="584"/>
                    <a:pt x="357" y="541"/>
                    <a:pt x="333" y="473"/>
                  </a:cubicBezTo>
                  <a:cubicBezTo>
                    <a:pt x="284" y="331"/>
                    <a:pt x="237" y="187"/>
                    <a:pt x="180" y="48"/>
                  </a:cubicBezTo>
                  <a:cubicBezTo>
                    <a:pt x="167" y="15"/>
                    <a:pt x="140" y="1"/>
                    <a:pt x="111" y="1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3" name="Google Shape;2223;p46"/>
            <p:cNvSpPr/>
            <p:nvPr/>
          </p:nvSpPr>
          <p:spPr>
            <a:xfrm>
              <a:off x="4241074" y="561865"/>
              <a:ext cx="10192" cy="16725"/>
            </a:xfrm>
            <a:custGeom>
              <a:rect b="b" l="l" r="r" t="t"/>
              <a:pathLst>
                <a:path extrusionOk="0" h="535" w="326">
                  <a:moveTo>
                    <a:pt x="113" y="0"/>
                  </a:moveTo>
                  <a:cubicBezTo>
                    <a:pt x="59" y="0"/>
                    <a:pt x="1" y="52"/>
                    <a:pt x="12" y="116"/>
                  </a:cubicBezTo>
                  <a:cubicBezTo>
                    <a:pt x="34" y="233"/>
                    <a:pt x="74" y="347"/>
                    <a:pt x="109" y="462"/>
                  </a:cubicBezTo>
                  <a:cubicBezTo>
                    <a:pt x="124" y="512"/>
                    <a:pt x="166" y="534"/>
                    <a:pt x="207" y="534"/>
                  </a:cubicBezTo>
                  <a:cubicBezTo>
                    <a:pt x="267" y="534"/>
                    <a:pt x="325" y="488"/>
                    <a:pt x="304" y="415"/>
                  </a:cubicBezTo>
                  <a:cubicBezTo>
                    <a:pt x="268" y="293"/>
                    <a:pt x="235" y="168"/>
                    <a:pt x="185" y="50"/>
                  </a:cubicBezTo>
                  <a:cubicBezTo>
                    <a:pt x="170" y="15"/>
                    <a:pt x="142" y="0"/>
                    <a:pt x="113" y="0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24" name="Google Shape;2224;p46"/>
          <p:cNvGrpSpPr/>
          <p:nvPr/>
        </p:nvGrpSpPr>
        <p:grpSpPr>
          <a:xfrm rot="2421649">
            <a:off x="189775" y="4479927"/>
            <a:ext cx="796699" cy="201962"/>
            <a:chOff x="2507873" y="414342"/>
            <a:chExt cx="969450" cy="245755"/>
          </a:xfrm>
        </p:grpSpPr>
        <p:sp>
          <p:nvSpPr>
            <p:cNvPr id="2225" name="Google Shape;2225;p46"/>
            <p:cNvSpPr/>
            <p:nvPr/>
          </p:nvSpPr>
          <p:spPr>
            <a:xfrm>
              <a:off x="2530038" y="428316"/>
              <a:ext cx="788815" cy="217712"/>
            </a:xfrm>
            <a:custGeom>
              <a:rect b="b" l="l" r="r" t="t"/>
              <a:pathLst>
                <a:path extrusionOk="0" h="6964" w="25232">
                  <a:moveTo>
                    <a:pt x="17974" y="1088"/>
                  </a:moveTo>
                  <a:cubicBezTo>
                    <a:pt x="18993" y="1088"/>
                    <a:pt x="19810" y="1744"/>
                    <a:pt x="19834" y="2614"/>
                  </a:cubicBezTo>
                  <a:cubicBezTo>
                    <a:pt x="19845" y="3057"/>
                    <a:pt x="19647" y="3492"/>
                    <a:pt x="19280" y="3837"/>
                  </a:cubicBezTo>
                  <a:cubicBezTo>
                    <a:pt x="18970" y="4124"/>
                    <a:pt x="18574" y="4320"/>
                    <a:pt x="18142" y="4399"/>
                  </a:cubicBezTo>
                  <a:cubicBezTo>
                    <a:pt x="18056" y="4415"/>
                    <a:pt x="17969" y="4426"/>
                    <a:pt x="17881" y="4434"/>
                  </a:cubicBezTo>
                  <a:lnTo>
                    <a:pt x="5273" y="5381"/>
                  </a:lnTo>
                  <a:cubicBezTo>
                    <a:pt x="5213" y="5386"/>
                    <a:pt x="5153" y="5388"/>
                    <a:pt x="5094" y="5388"/>
                  </a:cubicBezTo>
                  <a:cubicBezTo>
                    <a:pt x="4629" y="5388"/>
                    <a:pt x="4194" y="5252"/>
                    <a:pt x="3851" y="4997"/>
                  </a:cubicBezTo>
                  <a:cubicBezTo>
                    <a:pt x="3465" y="4710"/>
                    <a:pt x="3246" y="4306"/>
                    <a:pt x="3235" y="3862"/>
                  </a:cubicBezTo>
                  <a:cubicBezTo>
                    <a:pt x="3222" y="3419"/>
                    <a:pt x="3419" y="2983"/>
                    <a:pt x="3789" y="2639"/>
                  </a:cubicBezTo>
                  <a:cubicBezTo>
                    <a:pt x="4158" y="2294"/>
                    <a:pt x="4654" y="2083"/>
                    <a:pt x="5185" y="2042"/>
                  </a:cubicBezTo>
                  <a:lnTo>
                    <a:pt x="17793" y="1095"/>
                  </a:lnTo>
                  <a:cubicBezTo>
                    <a:pt x="17854" y="1090"/>
                    <a:pt x="17914" y="1088"/>
                    <a:pt x="17974" y="1088"/>
                  </a:cubicBezTo>
                  <a:close/>
                  <a:moveTo>
                    <a:pt x="21586" y="0"/>
                  </a:moveTo>
                  <a:cubicBezTo>
                    <a:pt x="18401" y="5"/>
                    <a:pt x="15225" y="22"/>
                    <a:pt x="12031" y="212"/>
                  </a:cubicBezTo>
                  <a:cubicBezTo>
                    <a:pt x="8704" y="407"/>
                    <a:pt x="5408" y="873"/>
                    <a:pt x="2088" y="1149"/>
                  </a:cubicBezTo>
                  <a:lnTo>
                    <a:pt x="2081" y="1149"/>
                  </a:lnTo>
                  <a:cubicBezTo>
                    <a:pt x="53" y="3106"/>
                    <a:pt x="1" y="5277"/>
                    <a:pt x="2242" y="6922"/>
                  </a:cubicBezTo>
                  <a:cubicBezTo>
                    <a:pt x="2261" y="6936"/>
                    <a:pt x="2270" y="6950"/>
                    <a:pt x="2282" y="6964"/>
                  </a:cubicBezTo>
                  <a:cubicBezTo>
                    <a:pt x="5464" y="6815"/>
                    <a:pt x="8624" y="6866"/>
                    <a:pt x="11812" y="6608"/>
                  </a:cubicBezTo>
                  <a:cubicBezTo>
                    <a:pt x="14920" y="6358"/>
                    <a:pt x="17978" y="5856"/>
                    <a:pt x="21068" y="5459"/>
                  </a:cubicBezTo>
                  <a:cubicBezTo>
                    <a:pt x="21275" y="5213"/>
                    <a:pt x="21536" y="4991"/>
                    <a:pt x="21739" y="4743"/>
                  </a:cubicBezTo>
                  <a:cubicBezTo>
                    <a:pt x="21989" y="4439"/>
                    <a:pt x="22202" y="4116"/>
                    <a:pt x="22393" y="3785"/>
                  </a:cubicBezTo>
                  <a:cubicBezTo>
                    <a:pt x="22371" y="3724"/>
                    <a:pt x="22417" y="3638"/>
                    <a:pt x="22503" y="3612"/>
                  </a:cubicBezTo>
                  <a:cubicBezTo>
                    <a:pt x="23374" y="3351"/>
                    <a:pt x="24295" y="3154"/>
                    <a:pt x="25231" y="2993"/>
                  </a:cubicBezTo>
                  <a:cubicBezTo>
                    <a:pt x="24913" y="2535"/>
                    <a:pt x="24902" y="1938"/>
                    <a:pt x="25227" y="1457"/>
                  </a:cubicBezTo>
                  <a:cubicBezTo>
                    <a:pt x="24529" y="1428"/>
                    <a:pt x="23835" y="1393"/>
                    <a:pt x="23144" y="1336"/>
                  </a:cubicBezTo>
                  <a:cubicBezTo>
                    <a:pt x="23047" y="1328"/>
                    <a:pt x="23003" y="1248"/>
                    <a:pt x="23021" y="1180"/>
                  </a:cubicBezTo>
                  <a:cubicBezTo>
                    <a:pt x="22895" y="1062"/>
                    <a:pt x="22824" y="907"/>
                    <a:pt x="22714" y="779"/>
                  </a:cubicBezTo>
                  <a:cubicBezTo>
                    <a:pt x="22599" y="644"/>
                    <a:pt x="22465" y="517"/>
                    <a:pt x="22319" y="405"/>
                  </a:cubicBezTo>
                  <a:cubicBezTo>
                    <a:pt x="22099" y="236"/>
                    <a:pt x="21838" y="126"/>
                    <a:pt x="215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6" name="Google Shape;2226;p46"/>
            <p:cNvSpPr/>
            <p:nvPr/>
          </p:nvSpPr>
          <p:spPr>
            <a:xfrm>
              <a:off x="2644580" y="473864"/>
              <a:ext cx="492072" cy="111388"/>
            </a:xfrm>
            <a:custGeom>
              <a:rect b="b" l="l" r="r" t="t"/>
              <a:pathLst>
                <a:path extrusionOk="0" h="3563" w="15740">
                  <a:moveTo>
                    <a:pt x="11022" y="1871"/>
                  </a:moveTo>
                  <a:cubicBezTo>
                    <a:pt x="11082" y="1871"/>
                    <a:pt x="11138" y="1898"/>
                    <a:pt x="11141" y="1956"/>
                  </a:cubicBezTo>
                  <a:cubicBezTo>
                    <a:pt x="11143" y="2027"/>
                    <a:pt x="11143" y="2099"/>
                    <a:pt x="11132" y="2172"/>
                  </a:cubicBezTo>
                  <a:cubicBezTo>
                    <a:pt x="11123" y="2235"/>
                    <a:pt x="11056" y="2270"/>
                    <a:pt x="10994" y="2270"/>
                  </a:cubicBezTo>
                  <a:cubicBezTo>
                    <a:pt x="10941" y="2270"/>
                    <a:pt x="10892" y="2245"/>
                    <a:pt x="10884" y="2191"/>
                  </a:cubicBezTo>
                  <a:cubicBezTo>
                    <a:pt x="10873" y="2119"/>
                    <a:pt x="10873" y="2047"/>
                    <a:pt x="10876" y="1974"/>
                  </a:cubicBezTo>
                  <a:cubicBezTo>
                    <a:pt x="10879" y="1907"/>
                    <a:pt x="10953" y="1871"/>
                    <a:pt x="11022" y="1871"/>
                  </a:cubicBezTo>
                  <a:close/>
                  <a:moveTo>
                    <a:pt x="9253" y="1880"/>
                  </a:moveTo>
                  <a:cubicBezTo>
                    <a:pt x="9327" y="1880"/>
                    <a:pt x="9401" y="1921"/>
                    <a:pt x="9398" y="2000"/>
                  </a:cubicBezTo>
                  <a:cubicBezTo>
                    <a:pt x="9392" y="2115"/>
                    <a:pt x="9394" y="2229"/>
                    <a:pt x="9375" y="2343"/>
                  </a:cubicBezTo>
                  <a:cubicBezTo>
                    <a:pt x="9363" y="2407"/>
                    <a:pt x="9294" y="2443"/>
                    <a:pt x="9230" y="2443"/>
                  </a:cubicBezTo>
                  <a:cubicBezTo>
                    <a:pt x="9176" y="2443"/>
                    <a:pt x="9126" y="2417"/>
                    <a:pt x="9120" y="2360"/>
                  </a:cubicBezTo>
                  <a:cubicBezTo>
                    <a:pt x="9105" y="2239"/>
                    <a:pt x="9114" y="2114"/>
                    <a:pt x="9116" y="1989"/>
                  </a:cubicBezTo>
                  <a:cubicBezTo>
                    <a:pt x="9118" y="1915"/>
                    <a:pt x="9185" y="1880"/>
                    <a:pt x="9253" y="1880"/>
                  </a:cubicBezTo>
                  <a:close/>
                  <a:moveTo>
                    <a:pt x="7576" y="1819"/>
                  </a:moveTo>
                  <a:cubicBezTo>
                    <a:pt x="7648" y="1819"/>
                    <a:pt x="7714" y="1860"/>
                    <a:pt x="7703" y="1942"/>
                  </a:cubicBezTo>
                  <a:cubicBezTo>
                    <a:pt x="7678" y="2113"/>
                    <a:pt x="7669" y="2292"/>
                    <a:pt x="7589" y="2454"/>
                  </a:cubicBezTo>
                  <a:cubicBezTo>
                    <a:pt x="7564" y="2505"/>
                    <a:pt x="7500" y="2532"/>
                    <a:pt x="7442" y="2532"/>
                  </a:cubicBezTo>
                  <a:cubicBezTo>
                    <a:pt x="7383" y="2532"/>
                    <a:pt x="7328" y="2504"/>
                    <a:pt x="7324" y="2444"/>
                  </a:cubicBezTo>
                  <a:cubicBezTo>
                    <a:pt x="7309" y="2270"/>
                    <a:pt x="7367" y="2100"/>
                    <a:pt x="7413" y="1930"/>
                  </a:cubicBezTo>
                  <a:cubicBezTo>
                    <a:pt x="7433" y="1856"/>
                    <a:pt x="7507" y="1819"/>
                    <a:pt x="7576" y="1819"/>
                  </a:cubicBezTo>
                  <a:close/>
                  <a:moveTo>
                    <a:pt x="5404" y="1977"/>
                  </a:moveTo>
                  <a:cubicBezTo>
                    <a:pt x="5477" y="1977"/>
                    <a:pt x="5546" y="2018"/>
                    <a:pt x="5533" y="2098"/>
                  </a:cubicBezTo>
                  <a:cubicBezTo>
                    <a:pt x="5508" y="2246"/>
                    <a:pt x="5486" y="2395"/>
                    <a:pt x="5440" y="2541"/>
                  </a:cubicBezTo>
                  <a:cubicBezTo>
                    <a:pt x="5424" y="2593"/>
                    <a:pt x="5381" y="2614"/>
                    <a:pt x="5336" y="2614"/>
                  </a:cubicBezTo>
                  <a:cubicBezTo>
                    <a:pt x="5270" y="2614"/>
                    <a:pt x="5199" y="2568"/>
                    <a:pt x="5199" y="2504"/>
                  </a:cubicBezTo>
                  <a:cubicBezTo>
                    <a:pt x="5202" y="2364"/>
                    <a:pt x="5230" y="2224"/>
                    <a:pt x="5252" y="2086"/>
                  </a:cubicBezTo>
                  <a:cubicBezTo>
                    <a:pt x="5264" y="2013"/>
                    <a:pt x="5335" y="1977"/>
                    <a:pt x="5404" y="1977"/>
                  </a:cubicBezTo>
                  <a:close/>
                  <a:moveTo>
                    <a:pt x="3947" y="1917"/>
                  </a:moveTo>
                  <a:cubicBezTo>
                    <a:pt x="4026" y="1917"/>
                    <a:pt x="4103" y="1964"/>
                    <a:pt x="4102" y="2052"/>
                  </a:cubicBezTo>
                  <a:cubicBezTo>
                    <a:pt x="4101" y="2276"/>
                    <a:pt x="4079" y="2495"/>
                    <a:pt x="4011" y="2714"/>
                  </a:cubicBezTo>
                  <a:cubicBezTo>
                    <a:pt x="3995" y="2767"/>
                    <a:pt x="3938" y="2792"/>
                    <a:pt x="3882" y="2792"/>
                  </a:cubicBezTo>
                  <a:cubicBezTo>
                    <a:pt x="3819" y="2792"/>
                    <a:pt x="3756" y="2761"/>
                    <a:pt x="3749" y="2704"/>
                  </a:cubicBezTo>
                  <a:cubicBezTo>
                    <a:pt x="3723" y="2483"/>
                    <a:pt x="3747" y="2261"/>
                    <a:pt x="3789" y="2040"/>
                  </a:cubicBezTo>
                  <a:cubicBezTo>
                    <a:pt x="3804" y="1956"/>
                    <a:pt x="3876" y="1917"/>
                    <a:pt x="3947" y="1917"/>
                  </a:cubicBezTo>
                  <a:close/>
                  <a:moveTo>
                    <a:pt x="2565" y="2068"/>
                  </a:moveTo>
                  <a:cubicBezTo>
                    <a:pt x="2636" y="2068"/>
                    <a:pt x="2705" y="2109"/>
                    <a:pt x="2697" y="2186"/>
                  </a:cubicBezTo>
                  <a:cubicBezTo>
                    <a:pt x="2682" y="2354"/>
                    <a:pt x="2676" y="2526"/>
                    <a:pt x="2634" y="2692"/>
                  </a:cubicBezTo>
                  <a:cubicBezTo>
                    <a:pt x="2618" y="2755"/>
                    <a:pt x="2541" y="2794"/>
                    <a:pt x="2475" y="2794"/>
                  </a:cubicBezTo>
                  <a:cubicBezTo>
                    <a:pt x="2422" y="2794"/>
                    <a:pt x="2377" y="2769"/>
                    <a:pt x="2375" y="2711"/>
                  </a:cubicBezTo>
                  <a:cubicBezTo>
                    <a:pt x="2369" y="2532"/>
                    <a:pt x="2401" y="2353"/>
                    <a:pt x="2424" y="2175"/>
                  </a:cubicBezTo>
                  <a:cubicBezTo>
                    <a:pt x="2432" y="2103"/>
                    <a:pt x="2499" y="2068"/>
                    <a:pt x="2565" y="2068"/>
                  </a:cubicBezTo>
                  <a:close/>
                  <a:moveTo>
                    <a:pt x="14280" y="1"/>
                  </a:moveTo>
                  <a:cubicBezTo>
                    <a:pt x="14234" y="1"/>
                    <a:pt x="14187" y="3"/>
                    <a:pt x="14139" y="6"/>
                  </a:cubicBezTo>
                  <a:lnTo>
                    <a:pt x="1531" y="954"/>
                  </a:lnTo>
                  <a:cubicBezTo>
                    <a:pt x="1464" y="959"/>
                    <a:pt x="1396" y="968"/>
                    <a:pt x="1329" y="980"/>
                  </a:cubicBezTo>
                  <a:cubicBezTo>
                    <a:pt x="993" y="1042"/>
                    <a:pt x="685" y="1194"/>
                    <a:pt x="443" y="1418"/>
                  </a:cubicBezTo>
                  <a:cubicBezTo>
                    <a:pt x="155" y="1688"/>
                    <a:pt x="1" y="2026"/>
                    <a:pt x="10" y="2373"/>
                  </a:cubicBezTo>
                  <a:cubicBezTo>
                    <a:pt x="19" y="2718"/>
                    <a:pt x="190" y="3032"/>
                    <a:pt x="491" y="3258"/>
                  </a:cubicBezTo>
                  <a:cubicBezTo>
                    <a:pt x="758" y="3456"/>
                    <a:pt x="1097" y="3562"/>
                    <a:pt x="1460" y="3562"/>
                  </a:cubicBezTo>
                  <a:cubicBezTo>
                    <a:pt x="1506" y="3562"/>
                    <a:pt x="1554" y="3560"/>
                    <a:pt x="1601" y="3557"/>
                  </a:cubicBezTo>
                  <a:lnTo>
                    <a:pt x="14208" y="2609"/>
                  </a:lnTo>
                  <a:cubicBezTo>
                    <a:pt x="14622" y="2578"/>
                    <a:pt x="15009" y="2412"/>
                    <a:pt x="15297" y="2145"/>
                  </a:cubicBezTo>
                  <a:cubicBezTo>
                    <a:pt x="15587" y="1876"/>
                    <a:pt x="15740" y="1537"/>
                    <a:pt x="15731" y="1191"/>
                  </a:cubicBezTo>
                  <a:cubicBezTo>
                    <a:pt x="15713" y="513"/>
                    <a:pt x="15075" y="1"/>
                    <a:pt x="1428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7" name="Google Shape;2227;p46"/>
            <p:cNvSpPr/>
            <p:nvPr/>
          </p:nvSpPr>
          <p:spPr>
            <a:xfrm>
              <a:off x="3317015" y="474333"/>
              <a:ext cx="141838" cy="46081"/>
            </a:xfrm>
            <a:custGeom>
              <a:rect b="b" l="l" r="r" t="t"/>
              <a:pathLst>
                <a:path extrusionOk="0" h="1474" w="4537">
                  <a:moveTo>
                    <a:pt x="421" y="1"/>
                  </a:moveTo>
                  <a:cubicBezTo>
                    <a:pt x="61" y="475"/>
                    <a:pt x="1" y="990"/>
                    <a:pt x="346" y="1474"/>
                  </a:cubicBezTo>
                  <a:cubicBezTo>
                    <a:pt x="1702" y="1251"/>
                    <a:pt x="3083" y="1098"/>
                    <a:pt x="4384" y="924"/>
                  </a:cubicBezTo>
                  <a:cubicBezTo>
                    <a:pt x="4442" y="800"/>
                    <a:pt x="4516" y="683"/>
                    <a:pt x="4526" y="543"/>
                  </a:cubicBezTo>
                  <a:cubicBezTo>
                    <a:pt x="4536" y="413"/>
                    <a:pt x="4495" y="299"/>
                    <a:pt x="4453" y="185"/>
                  </a:cubicBezTo>
                  <a:cubicBezTo>
                    <a:pt x="3115" y="80"/>
                    <a:pt x="1765" y="52"/>
                    <a:pt x="42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8" name="Google Shape;2228;p46"/>
            <p:cNvSpPr/>
            <p:nvPr/>
          </p:nvSpPr>
          <p:spPr>
            <a:xfrm>
              <a:off x="2644518" y="505938"/>
              <a:ext cx="491603" cy="79282"/>
            </a:xfrm>
            <a:custGeom>
              <a:rect b="b" l="l" r="r" t="t"/>
              <a:pathLst>
                <a:path extrusionOk="0" h="2536" w="15725">
                  <a:moveTo>
                    <a:pt x="11024" y="846"/>
                  </a:moveTo>
                  <a:cubicBezTo>
                    <a:pt x="11084" y="846"/>
                    <a:pt x="11140" y="873"/>
                    <a:pt x="11143" y="931"/>
                  </a:cubicBezTo>
                  <a:cubicBezTo>
                    <a:pt x="11144" y="1001"/>
                    <a:pt x="11145" y="1073"/>
                    <a:pt x="11133" y="1146"/>
                  </a:cubicBezTo>
                  <a:cubicBezTo>
                    <a:pt x="11124" y="1209"/>
                    <a:pt x="11057" y="1244"/>
                    <a:pt x="10995" y="1244"/>
                  </a:cubicBezTo>
                  <a:cubicBezTo>
                    <a:pt x="10942" y="1244"/>
                    <a:pt x="10893" y="1219"/>
                    <a:pt x="10884" y="1165"/>
                  </a:cubicBezTo>
                  <a:cubicBezTo>
                    <a:pt x="10874" y="1093"/>
                    <a:pt x="10874" y="1021"/>
                    <a:pt x="10878" y="949"/>
                  </a:cubicBezTo>
                  <a:cubicBezTo>
                    <a:pt x="10881" y="882"/>
                    <a:pt x="10955" y="846"/>
                    <a:pt x="11024" y="846"/>
                  </a:cubicBezTo>
                  <a:close/>
                  <a:moveTo>
                    <a:pt x="1139" y="1"/>
                  </a:moveTo>
                  <a:lnTo>
                    <a:pt x="1139" y="1"/>
                  </a:lnTo>
                  <a:cubicBezTo>
                    <a:pt x="877" y="79"/>
                    <a:pt x="638" y="210"/>
                    <a:pt x="443" y="391"/>
                  </a:cubicBezTo>
                  <a:cubicBezTo>
                    <a:pt x="154" y="661"/>
                    <a:pt x="1" y="999"/>
                    <a:pt x="9" y="1345"/>
                  </a:cubicBezTo>
                  <a:cubicBezTo>
                    <a:pt x="18" y="1691"/>
                    <a:pt x="189" y="2005"/>
                    <a:pt x="491" y="2230"/>
                  </a:cubicBezTo>
                  <a:cubicBezTo>
                    <a:pt x="758" y="2430"/>
                    <a:pt x="1096" y="2535"/>
                    <a:pt x="1458" y="2535"/>
                  </a:cubicBezTo>
                  <a:cubicBezTo>
                    <a:pt x="1505" y="2535"/>
                    <a:pt x="1552" y="2533"/>
                    <a:pt x="1600" y="2530"/>
                  </a:cubicBezTo>
                  <a:lnTo>
                    <a:pt x="14208" y="1582"/>
                  </a:lnTo>
                  <a:cubicBezTo>
                    <a:pt x="14621" y="1551"/>
                    <a:pt x="15008" y="1385"/>
                    <a:pt x="15297" y="1118"/>
                  </a:cubicBezTo>
                  <a:cubicBezTo>
                    <a:pt x="15548" y="883"/>
                    <a:pt x="15697" y="597"/>
                    <a:pt x="15725" y="298"/>
                  </a:cubicBezTo>
                  <a:lnTo>
                    <a:pt x="15725" y="298"/>
                  </a:lnTo>
                  <a:cubicBezTo>
                    <a:pt x="14607" y="422"/>
                    <a:pt x="13486" y="526"/>
                    <a:pt x="12366" y="650"/>
                  </a:cubicBezTo>
                  <a:cubicBezTo>
                    <a:pt x="11377" y="760"/>
                    <a:pt x="10388" y="886"/>
                    <a:pt x="9399" y="1009"/>
                  </a:cubicBezTo>
                  <a:cubicBezTo>
                    <a:pt x="9394" y="1113"/>
                    <a:pt x="9394" y="1215"/>
                    <a:pt x="9375" y="1318"/>
                  </a:cubicBezTo>
                  <a:cubicBezTo>
                    <a:pt x="9363" y="1382"/>
                    <a:pt x="9293" y="1418"/>
                    <a:pt x="9230" y="1418"/>
                  </a:cubicBezTo>
                  <a:cubicBezTo>
                    <a:pt x="9176" y="1418"/>
                    <a:pt x="9126" y="1393"/>
                    <a:pt x="9120" y="1336"/>
                  </a:cubicBezTo>
                  <a:cubicBezTo>
                    <a:pt x="9108" y="1240"/>
                    <a:pt x="9112" y="1142"/>
                    <a:pt x="9116" y="1045"/>
                  </a:cubicBezTo>
                  <a:lnTo>
                    <a:pt x="9116" y="1045"/>
                  </a:lnTo>
                  <a:cubicBezTo>
                    <a:pt x="8630" y="1104"/>
                    <a:pt x="8144" y="1163"/>
                    <a:pt x="7657" y="1219"/>
                  </a:cubicBezTo>
                  <a:cubicBezTo>
                    <a:pt x="7643" y="1291"/>
                    <a:pt x="7623" y="1360"/>
                    <a:pt x="7589" y="1428"/>
                  </a:cubicBezTo>
                  <a:cubicBezTo>
                    <a:pt x="7564" y="1479"/>
                    <a:pt x="7501" y="1506"/>
                    <a:pt x="7442" y="1506"/>
                  </a:cubicBezTo>
                  <a:cubicBezTo>
                    <a:pt x="7383" y="1506"/>
                    <a:pt x="7328" y="1478"/>
                    <a:pt x="7323" y="1418"/>
                  </a:cubicBezTo>
                  <a:cubicBezTo>
                    <a:pt x="7320" y="1362"/>
                    <a:pt x="7326" y="1307"/>
                    <a:pt x="7332" y="1253"/>
                  </a:cubicBezTo>
                  <a:lnTo>
                    <a:pt x="7332" y="1253"/>
                  </a:lnTo>
                  <a:cubicBezTo>
                    <a:pt x="6991" y="1291"/>
                    <a:pt x="6651" y="1329"/>
                    <a:pt x="6310" y="1362"/>
                  </a:cubicBezTo>
                  <a:cubicBezTo>
                    <a:pt x="6028" y="1390"/>
                    <a:pt x="5744" y="1412"/>
                    <a:pt x="5462" y="1435"/>
                  </a:cubicBezTo>
                  <a:cubicBezTo>
                    <a:pt x="5453" y="1462"/>
                    <a:pt x="5450" y="1488"/>
                    <a:pt x="5442" y="1515"/>
                  </a:cubicBezTo>
                  <a:cubicBezTo>
                    <a:pt x="5426" y="1567"/>
                    <a:pt x="5383" y="1588"/>
                    <a:pt x="5338" y="1588"/>
                  </a:cubicBezTo>
                  <a:cubicBezTo>
                    <a:pt x="5272" y="1588"/>
                    <a:pt x="5201" y="1542"/>
                    <a:pt x="5201" y="1478"/>
                  </a:cubicBezTo>
                  <a:cubicBezTo>
                    <a:pt x="5201" y="1469"/>
                    <a:pt x="5204" y="1461"/>
                    <a:pt x="5204" y="1452"/>
                  </a:cubicBezTo>
                  <a:lnTo>
                    <a:pt x="5204" y="1452"/>
                  </a:lnTo>
                  <a:cubicBezTo>
                    <a:pt x="4822" y="1478"/>
                    <a:pt x="4441" y="1495"/>
                    <a:pt x="4059" y="1501"/>
                  </a:cubicBezTo>
                  <a:cubicBezTo>
                    <a:pt x="4048" y="1563"/>
                    <a:pt x="4032" y="1625"/>
                    <a:pt x="4012" y="1687"/>
                  </a:cubicBezTo>
                  <a:cubicBezTo>
                    <a:pt x="3996" y="1740"/>
                    <a:pt x="3940" y="1765"/>
                    <a:pt x="3884" y="1765"/>
                  </a:cubicBezTo>
                  <a:cubicBezTo>
                    <a:pt x="3821" y="1765"/>
                    <a:pt x="3758" y="1734"/>
                    <a:pt x="3751" y="1677"/>
                  </a:cubicBezTo>
                  <a:cubicBezTo>
                    <a:pt x="3744" y="1619"/>
                    <a:pt x="3741" y="1560"/>
                    <a:pt x="3741" y="1501"/>
                  </a:cubicBezTo>
                  <a:cubicBezTo>
                    <a:pt x="3665" y="1501"/>
                    <a:pt x="3589" y="1503"/>
                    <a:pt x="3513" y="1503"/>
                  </a:cubicBezTo>
                  <a:cubicBezTo>
                    <a:pt x="3500" y="1503"/>
                    <a:pt x="3488" y="1503"/>
                    <a:pt x="3475" y="1503"/>
                  </a:cubicBezTo>
                  <a:cubicBezTo>
                    <a:pt x="3447" y="1503"/>
                    <a:pt x="3419" y="1502"/>
                    <a:pt x="3390" y="1502"/>
                  </a:cubicBezTo>
                  <a:cubicBezTo>
                    <a:pt x="3168" y="1502"/>
                    <a:pt x="2916" y="1515"/>
                    <a:pt x="2664" y="1519"/>
                  </a:cubicBezTo>
                  <a:cubicBezTo>
                    <a:pt x="2657" y="1568"/>
                    <a:pt x="2648" y="1618"/>
                    <a:pt x="2636" y="1665"/>
                  </a:cubicBezTo>
                  <a:cubicBezTo>
                    <a:pt x="2620" y="1727"/>
                    <a:pt x="2543" y="1767"/>
                    <a:pt x="2477" y="1767"/>
                  </a:cubicBezTo>
                  <a:cubicBezTo>
                    <a:pt x="2424" y="1767"/>
                    <a:pt x="2379" y="1742"/>
                    <a:pt x="2377" y="1683"/>
                  </a:cubicBezTo>
                  <a:cubicBezTo>
                    <a:pt x="2376" y="1628"/>
                    <a:pt x="2378" y="1572"/>
                    <a:pt x="2382" y="1514"/>
                  </a:cubicBezTo>
                  <a:cubicBezTo>
                    <a:pt x="2055" y="1504"/>
                    <a:pt x="1741" y="1462"/>
                    <a:pt x="1498" y="1332"/>
                  </a:cubicBezTo>
                  <a:cubicBezTo>
                    <a:pt x="908" y="1015"/>
                    <a:pt x="825" y="443"/>
                    <a:pt x="113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9" name="Google Shape;2229;p46"/>
            <p:cNvSpPr/>
            <p:nvPr/>
          </p:nvSpPr>
          <p:spPr>
            <a:xfrm>
              <a:off x="3317015" y="474364"/>
              <a:ext cx="140275" cy="46050"/>
            </a:xfrm>
            <a:custGeom>
              <a:rect b="b" l="l" r="r" t="t"/>
              <a:pathLst>
                <a:path extrusionOk="0" h="1473" w="4487">
                  <a:moveTo>
                    <a:pt x="421" y="1"/>
                  </a:moveTo>
                  <a:cubicBezTo>
                    <a:pt x="61" y="474"/>
                    <a:pt x="1" y="989"/>
                    <a:pt x="346" y="1473"/>
                  </a:cubicBezTo>
                  <a:cubicBezTo>
                    <a:pt x="1702" y="1250"/>
                    <a:pt x="3083" y="1097"/>
                    <a:pt x="4384" y="923"/>
                  </a:cubicBezTo>
                  <a:cubicBezTo>
                    <a:pt x="4419" y="850"/>
                    <a:pt x="4457" y="777"/>
                    <a:pt x="4486" y="703"/>
                  </a:cubicBezTo>
                  <a:lnTo>
                    <a:pt x="4486" y="703"/>
                  </a:lnTo>
                  <a:cubicBezTo>
                    <a:pt x="4075" y="759"/>
                    <a:pt x="3664" y="811"/>
                    <a:pt x="3253" y="869"/>
                  </a:cubicBezTo>
                  <a:cubicBezTo>
                    <a:pt x="2764" y="937"/>
                    <a:pt x="2247" y="1032"/>
                    <a:pt x="1751" y="1032"/>
                  </a:cubicBezTo>
                  <a:cubicBezTo>
                    <a:pt x="1680" y="1032"/>
                    <a:pt x="1608" y="1030"/>
                    <a:pt x="1538" y="1026"/>
                  </a:cubicBezTo>
                  <a:cubicBezTo>
                    <a:pt x="1188" y="1005"/>
                    <a:pt x="744" y="928"/>
                    <a:pt x="710" y="573"/>
                  </a:cubicBezTo>
                  <a:cubicBezTo>
                    <a:pt x="692" y="370"/>
                    <a:pt x="739" y="167"/>
                    <a:pt x="884" y="16"/>
                  </a:cubicBezTo>
                  <a:cubicBezTo>
                    <a:pt x="729" y="11"/>
                    <a:pt x="575" y="6"/>
                    <a:pt x="42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0" name="Google Shape;2230;p46"/>
            <p:cNvSpPr/>
            <p:nvPr/>
          </p:nvSpPr>
          <p:spPr>
            <a:xfrm>
              <a:off x="2731393" y="569024"/>
              <a:ext cx="330038" cy="25479"/>
            </a:xfrm>
            <a:custGeom>
              <a:rect b="b" l="l" r="r" t="t"/>
              <a:pathLst>
                <a:path extrusionOk="0" h="815" w="10557">
                  <a:moveTo>
                    <a:pt x="10556" y="0"/>
                  </a:moveTo>
                  <a:lnTo>
                    <a:pt x="1" y="793"/>
                  </a:lnTo>
                  <a:cubicBezTo>
                    <a:pt x="292" y="808"/>
                    <a:pt x="585" y="815"/>
                    <a:pt x="878" y="815"/>
                  </a:cubicBezTo>
                  <a:cubicBezTo>
                    <a:pt x="2106" y="815"/>
                    <a:pt x="3350" y="698"/>
                    <a:pt x="4575" y="614"/>
                  </a:cubicBezTo>
                  <a:cubicBezTo>
                    <a:pt x="6574" y="476"/>
                    <a:pt x="8566" y="250"/>
                    <a:pt x="10556" y="0"/>
                  </a:cubicBezTo>
                  <a:close/>
                </a:path>
              </a:pathLst>
            </a:custGeom>
            <a:solidFill>
              <a:srgbClr val="F4EA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1" name="Google Shape;2231;p46"/>
            <p:cNvSpPr/>
            <p:nvPr/>
          </p:nvSpPr>
          <p:spPr>
            <a:xfrm>
              <a:off x="2531726" y="469612"/>
              <a:ext cx="694027" cy="176446"/>
            </a:xfrm>
            <a:custGeom>
              <a:rect b="b" l="l" r="r" t="t"/>
              <a:pathLst>
                <a:path extrusionOk="0" h="5644" w="22200">
                  <a:moveTo>
                    <a:pt x="1858" y="1"/>
                  </a:moveTo>
                  <a:cubicBezTo>
                    <a:pt x="1" y="1912"/>
                    <a:pt x="13" y="4006"/>
                    <a:pt x="2190" y="5603"/>
                  </a:cubicBezTo>
                  <a:cubicBezTo>
                    <a:pt x="2207" y="5615"/>
                    <a:pt x="2218" y="5629"/>
                    <a:pt x="2228" y="5644"/>
                  </a:cubicBezTo>
                  <a:cubicBezTo>
                    <a:pt x="5410" y="5495"/>
                    <a:pt x="8570" y="5546"/>
                    <a:pt x="11758" y="5289"/>
                  </a:cubicBezTo>
                  <a:cubicBezTo>
                    <a:pt x="14866" y="5038"/>
                    <a:pt x="17924" y="4536"/>
                    <a:pt x="21014" y="4139"/>
                  </a:cubicBezTo>
                  <a:cubicBezTo>
                    <a:pt x="21221" y="3894"/>
                    <a:pt x="21482" y="3671"/>
                    <a:pt x="21685" y="3423"/>
                  </a:cubicBezTo>
                  <a:cubicBezTo>
                    <a:pt x="21878" y="3189"/>
                    <a:pt x="22044" y="2942"/>
                    <a:pt x="22199" y="2691"/>
                  </a:cubicBezTo>
                  <a:lnTo>
                    <a:pt x="22199" y="2691"/>
                  </a:lnTo>
                  <a:cubicBezTo>
                    <a:pt x="20914" y="2864"/>
                    <a:pt x="19630" y="3032"/>
                    <a:pt x="18345" y="3198"/>
                  </a:cubicBezTo>
                  <a:cubicBezTo>
                    <a:pt x="15449" y="3574"/>
                    <a:pt x="12563" y="3870"/>
                    <a:pt x="9657" y="4084"/>
                  </a:cubicBezTo>
                  <a:cubicBezTo>
                    <a:pt x="8850" y="4144"/>
                    <a:pt x="8016" y="4199"/>
                    <a:pt x="7188" y="4199"/>
                  </a:cubicBezTo>
                  <a:cubicBezTo>
                    <a:pt x="6514" y="4199"/>
                    <a:pt x="5845" y="4163"/>
                    <a:pt x="5199" y="4061"/>
                  </a:cubicBezTo>
                  <a:cubicBezTo>
                    <a:pt x="5145" y="4065"/>
                    <a:pt x="5092" y="4067"/>
                    <a:pt x="5040" y="4067"/>
                  </a:cubicBezTo>
                  <a:cubicBezTo>
                    <a:pt x="4626" y="4067"/>
                    <a:pt x="4236" y="3958"/>
                    <a:pt x="3915" y="3755"/>
                  </a:cubicBezTo>
                  <a:cubicBezTo>
                    <a:pt x="3837" y="3729"/>
                    <a:pt x="3757" y="3703"/>
                    <a:pt x="3678" y="3675"/>
                  </a:cubicBezTo>
                  <a:cubicBezTo>
                    <a:pt x="2844" y="3361"/>
                    <a:pt x="2078" y="2792"/>
                    <a:pt x="1844" y="2022"/>
                  </a:cubicBezTo>
                  <a:cubicBezTo>
                    <a:pt x="1642" y="1360"/>
                    <a:pt x="1720" y="679"/>
                    <a:pt x="1858" y="1"/>
                  </a:cubicBezTo>
                  <a:close/>
                </a:path>
              </a:pathLst>
            </a:custGeom>
            <a:solidFill>
              <a:srgbClr val="000000">
                <a:alpha val="161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2" name="Google Shape;2232;p46"/>
            <p:cNvSpPr/>
            <p:nvPr/>
          </p:nvSpPr>
          <p:spPr>
            <a:xfrm>
              <a:off x="2507873" y="414342"/>
              <a:ext cx="969450" cy="245755"/>
            </a:xfrm>
            <a:custGeom>
              <a:rect b="b" l="l" r="r" t="t"/>
              <a:pathLst>
                <a:path extrusionOk="0" h="7861" w="31010">
                  <a:moveTo>
                    <a:pt x="26305" y="1922"/>
                  </a:moveTo>
                  <a:cubicBezTo>
                    <a:pt x="27649" y="1972"/>
                    <a:pt x="29000" y="2002"/>
                    <a:pt x="30338" y="2107"/>
                  </a:cubicBezTo>
                  <a:cubicBezTo>
                    <a:pt x="30378" y="2220"/>
                    <a:pt x="30419" y="2332"/>
                    <a:pt x="30411" y="2463"/>
                  </a:cubicBezTo>
                  <a:cubicBezTo>
                    <a:pt x="30401" y="2602"/>
                    <a:pt x="30326" y="2721"/>
                    <a:pt x="30268" y="2845"/>
                  </a:cubicBezTo>
                  <a:cubicBezTo>
                    <a:pt x="28967" y="3018"/>
                    <a:pt x="27586" y="3171"/>
                    <a:pt x="26231" y="3394"/>
                  </a:cubicBezTo>
                  <a:cubicBezTo>
                    <a:pt x="25885" y="2910"/>
                    <a:pt x="25945" y="2395"/>
                    <a:pt x="26305" y="1922"/>
                  </a:cubicBezTo>
                  <a:close/>
                  <a:moveTo>
                    <a:pt x="22296" y="451"/>
                  </a:moveTo>
                  <a:cubicBezTo>
                    <a:pt x="22548" y="576"/>
                    <a:pt x="22810" y="687"/>
                    <a:pt x="23030" y="856"/>
                  </a:cubicBezTo>
                  <a:cubicBezTo>
                    <a:pt x="23176" y="968"/>
                    <a:pt x="23310" y="1094"/>
                    <a:pt x="23425" y="1229"/>
                  </a:cubicBezTo>
                  <a:cubicBezTo>
                    <a:pt x="23535" y="1358"/>
                    <a:pt x="23605" y="1513"/>
                    <a:pt x="23732" y="1630"/>
                  </a:cubicBezTo>
                  <a:cubicBezTo>
                    <a:pt x="23712" y="1698"/>
                    <a:pt x="23758" y="1779"/>
                    <a:pt x="23854" y="1786"/>
                  </a:cubicBezTo>
                  <a:cubicBezTo>
                    <a:pt x="24545" y="1844"/>
                    <a:pt x="25239" y="1880"/>
                    <a:pt x="25937" y="1908"/>
                  </a:cubicBezTo>
                  <a:cubicBezTo>
                    <a:pt x="25612" y="2389"/>
                    <a:pt x="25623" y="2986"/>
                    <a:pt x="25941" y="3444"/>
                  </a:cubicBezTo>
                  <a:cubicBezTo>
                    <a:pt x="25004" y="3603"/>
                    <a:pt x="24083" y="3799"/>
                    <a:pt x="23212" y="4061"/>
                  </a:cubicBezTo>
                  <a:cubicBezTo>
                    <a:pt x="23126" y="4087"/>
                    <a:pt x="23080" y="4174"/>
                    <a:pt x="23102" y="4235"/>
                  </a:cubicBezTo>
                  <a:cubicBezTo>
                    <a:pt x="22911" y="4565"/>
                    <a:pt x="22698" y="4888"/>
                    <a:pt x="22448" y="5193"/>
                  </a:cubicBezTo>
                  <a:cubicBezTo>
                    <a:pt x="22245" y="5440"/>
                    <a:pt x="21984" y="5663"/>
                    <a:pt x="21777" y="5908"/>
                  </a:cubicBezTo>
                  <a:cubicBezTo>
                    <a:pt x="18687" y="6305"/>
                    <a:pt x="15629" y="6806"/>
                    <a:pt x="12521" y="7058"/>
                  </a:cubicBezTo>
                  <a:cubicBezTo>
                    <a:pt x="9333" y="7314"/>
                    <a:pt x="6173" y="7263"/>
                    <a:pt x="2991" y="7413"/>
                  </a:cubicBezTo>
                  <a:cubicBezTo>
                    <a:pt x="2979" y="7398"/>
                    <a:pt x="2970" y="7385"/>
                    <a:pt x="2953" y="7372"/>
                  </a:cubicBezTo>
                  <a:cubicBezTo>
                    <a:pt x="713" y="5729"/>
                    <a:pt x="764" y="3556"/>
                    <a:pt x="2791" y="1599"/>
                  </a:cubicBezTo>
                  <a:lnTo>
                    <a:pt x="2791" y="1599"/>
                  </a:lnTo>
                  <a:cubicBezTo>
                    <a:pt x="2793" y="1599"/>
                    <a:pt x="2794" y="1600"/>
                    <a:pt x="2796" y="1600"/>
                  </a:cubicBezTo>
                  <a:cubicBezTo>
                    <a:pt x="2797" y="1600"/>
                    <a:pt x="2798" y="1600"/>
                    <a:pt x="2799" y="1599"/>
                  </a:cubicBezTo>
                  <a:cubicBezTo>
                    <a:pt x="6118" y="1322"/>
                    <a:pt x="9416" y="859"/>
                    <a:pt x="12742" y="662"/>
                  </a:cubicBezTo>
                  <a:cubicBezTo>
                    <a:pt x="15935" y="473"/>
                    <a:pt x="19110" y="457"/>
                    <a:pt x="22296" y="451"/>
                  </a:cubicBezTo>
                  <a:close/>
                  <a:moveTo>
                    <a:pt x="19441" y="1"/>
                  </a:moveTo>
                  <a:cubicBezTo>
                    <a:pt x="17090" y="1"/>
                    <a:pt x="14727" y="99"/>
                    <a:pt x="12377" y="247"/>
                  </a:cubicBezTo>
                  <a:cubicBezTo>
                    <a:pt x="9187" y="447"/>
                    <a:pt x="5908" y="667"/>
                    <a:pt x="2758" y="1291"/>
                  </a:cubicBezTo>
                  <a:cubicBezTo>
                    <a:pt x="2744" y="1289"/>
                    <a:pt x="2729" y="1288"/>
                    <a:pt x="2715" y="1288"/>
                  </a:cubicBezTo>
                  <a:cubicBezTo>
                    <a:pt x="2674" y="1288"/>
                    <a:pt x="2632" y="1296"/>
                    <a:pt x="2596" y="1317"/>
                  </a:cubicBezTo>
                  <a:cubicBezTo>
                    <a:pt x="1" y="2846"/>
                    <a:pt x="125" y="6449"/>
                    <a:pt x="2669" y="7671"/>
                  </a:cubicBezTo>
                  <a:cubicBezTo>
                    <a:pt x="2692" y="7715"/>
                    <a:pt x="2742" y="7751"/>
                    <a:pt x="2824" y="7758"/>
                  </a:cubicBezTo>
                  <a:cubicBezTo>
                    <a:pt x="3742" y="7830"/>
                    <a:pt x="4674" y="7860"/>
                    <a:pt x="5612" y="7860"/>
                  </a:cubicBezTo>
                  <a:cubicBezTo>
                    <a:pt x="7799" y="7860"/>
                    <a:pt x="10023" y="7698"/>
                    <a:pt x="12182" y="7534"/>
                  </a:cubicBezTo>
                  <a:cubicBezTo>
                    <a:pt x="15392" y="7291"/>
                    <a:pt x="18705" y="6984"/>
                    <a:pt x="21865" y="6302"/>
                  </a:cubicBezTo>
                  <a:cubicBezTo>
                    <a:pt x="21951" y="6283"/>
                    <a:pt x="22004" y="6241"/>
                    <a:pt x="22035" y="6191"/>
                  </a:cubicBezTo>
                  <a:cubicBezTo>
                    <a:pt x="22374" y="6003"/>
                    <a:pt x="22647" y="5699"/>
                    <a:pt x="22872" y="5428"/>
                  </a:cubicBezTo>
                  <a:cubicBezTo>
                    <a:pt x="23165" y="5074"/>
                    <a:pt x="23385" y="4691"/>
                    <a:pt x="23530" y="4284"/>
                  </a:cubicBezTo>
                  <a:cubicBezTo>
                    <a:pt x="25768" y="4179"/>
                    <a:pt x="28169" y="3634"/>
                    <a:pt x="30361" y="3214"/>
                  </a:cubicBezTo>
                  <a:cubicBezTo>
                    <a:pt x="30424" y="3202"/>
                    <a:pt x="30465" y="3175"/>
                    <a:pt x="30496" y="3143"/>
                  </a:cubicBezTo>
                  <a:cubicBezTo>
                    <a:pt x="30947" y="2968"/>
                    <a:pt x="31010" y="2304"/>
                    <a:pt x="30742" y="1957"/>
                  </a:cubicBezTo>
                  <a:cubicBezTo>
                    <a:pt x="30757" y="1862"/>
                    <a:pt x="30700" y="1758"/>
                    <a:pt x="30558" y="1739"/>
                  </a:cubicBezTo>
                  <a:cubicBezTo>
                    <a:pt x="29147" y="1557"/>
                    <a:pt x="27620" y="1402"/>
                    <a:pt x="26114" y="1402"/>
                  </a:cubicBezTo>
                  <a:cubicBezTo>
                    <a:pt x="25419" y="1402"/>
                    <a:pt x="24729" y="1435"/>
                    <a:pt x="24058" y="1513"/>
                  </a:cubicBezTo>
                  <a:cubicBezTo>
                    <a:pt x="24055" y="1139"/>
                    <a:pt x="23672" y="757"/>
                    <a:pt x="23374" y="532"/>
                  </a:cubicBezTo>
                  <a:cubicBezTo>
                    <a:pt x="23136" y="354"/>
                    <a:pt x="22855" y="197"/>
                    <a:pt x="22543" y="126"/>
                  </a:cubicBezTo>
                  <a:cubicBezTo>
                    <a:pt x="22510" y="87"/>
                    <a:pt x="22457" y="58"/>
                    <a:pt x="22380" y="56"/>
                  </a:cubicBezTo>
                  <a:cubicBezTo>
                    <a:pt x="21404" y="18"/>
                    <a:pt x="20424" y="1"/>
                    <a:pt x="194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3" name="Google Shape;2233;p46"/>
            <p:cNvSpPr/>
            <p:nvPr/>
          </p:nvSpPr>
          <p:spPr>
            <a:xfrm>
              <a:off x="2630763" y="462359"/>
              <a:ext cx="519708" cy="134460"/>
            </a:xfrm>
            <a:custGeom>
              <a:rect b="b" l="l" r="r" t="t"/>
              <a:pathLst>
                <a:path extrusionOk="0" h="4301" w="16624">
                  <a:moveTo>
                    <a:pt x="14721" y="369"/>
                  </a:moveTo>
                  <a:cubicBezTo>
                    <a:pt x="15516" y="369"/>
                    <a:pt x="16153" y="881"/>
                    <a:pt x="16172" y="1559"/>
                  </a:cubicBezTo>
                  <a:cubicBezTo>
                    <a:pt x="16181" y="1905"/>
                    <a:pt x="16027" y="2244"/>
                    <a:pt x="15738" y="2513"/>
                  </a:cubicBezTo>
                  <a:cubicBezTo>
                    <a:pt x="15450" y="2780"/>
                    <a:pt x="15063" y="2946"/>
                    <a:pt x="14649" y="2977"/>
                  </a:cubicBezTo>
                  <a:lnTo>
                    <a:pt x="2041" y="3925"/>
                  </a:lnTo>
                  <a:cubicBezTo>
                    <a:pt x="1993" y="3928"/>
                    <a:pt x="1946" y="3930"/>
                    <a:pt x="1899" y="3930"/>
                  </a:cubicBezTo>
                  <a:cubicBezTo>
                    <a:pt x="1538" y="3930"/>
                    <a:pt x="1199" y="3825"/>
                    <a:pt x="932" y="3626"/>
                  </a:cubicBezTo>
                  <a:cubicBezTo>
                    <a:pt x="630" y="3400"/>
                    <a:pt x="460" y="3086"/>
                    <a:pt x="451" y="2741"/>
                  </a:cubicBezTo>
                  <a:cubicBezTo>
                    <a:pt x="442" y="2394"/>
                    <a:pt x="596" y="2056"/>
                    <a:pt x="884" y="1786"/>
                  </a:cubicBezTo>
                  <a:cubicBezTo>
                    <a:pt x="1125" y="1562"/>
                    <a:pt x="1434" y="1410"/>
                    <a:pt x="1770" y="1348"/>
                  </a:cubicBezTo>
                  <a:cubicBezTo>
                    <a:pt x="1837" y="1336"/>
                    <a:pt x="1905" y="1327"/>
                    <a:pt x="1972" y="1322"/>
                  </a:cubicBezTo>
                  <a:lnTo>
                    <a:pt x="14580" y="374"/>
                  </a:lnTo>
                  <a:cubicBezTo>
                    <a:pt x="14628" y="371"/>
                    <a:pt x="14674" y="369"/>
                    <a:pt x="14721" y="369"/>
                  </a:cubicBezTo>
                  <a:close/>
                  <a:moveTo>
                    <a:pt x="14752" y="1"/>
                  </a:moveTo>
                  <a:cubicBezTo>
                    <a:pt x="14692" y="1"/>
                    <a:pt x="14632" y="3"/>
                    <a:pt x="14571" y="8"/>
                  </a:cubicBezTo>
                  <a:lnTo>
                    <a:pt x="1963" y="955"/>
                  </a:lnTo>
                  <a:cubicBezTo>
                    <a:pt x="1432" y="995"/>
                    <a:pt x="936" y="1206"/>
                    <a:pt x="567" y="1551"/>
                  </a:cubicBezTo>
                  <a:cubicBezTo>
                    <a:pt x="197" y="1895"/>
                    <a:pt x="0" y="2331"/>
                    <a:pt x="13" y="2774"/>
                  </a:cubicBezTo>
                  <a:cubicBezTo>
                    <a:pt x="24" y="3218"/>
                    <a:pt x="243" y="3622"/>
                    <a:pt x="629" y="3909"/>
                  </a:cubicBezTo>
                  <a:cubicBezTo>
                    <a:pt x="971" y="4163"/>
                    <a:pt x="1406" y="4300"/>
                    <a:pt x="1869" y="4300"/>
                  </a:cubicBezTo>
                  <a:cubicBezTo>
                    <a:pt x="1930" y="4300"/>
                    <a:pt x="1990" y="4298"/>
                    <a:pt x="2051" y="4293"/>
                  </a:cubicBezTo>
                  <a:lnTo>
                    <a:pt x="14659" y="3346"/>
                  </a:lnTo>
                  <a:cubicBezTo>
                    <a:pt x="14747" y="3340"/>
                    <a:pt x="14834" y="3327"/>
                    <a:pt x="14920" y="3311"/>
                  </a:cubicBezTo>
                  <a:cubicBezTo>
                    <a:pt x="15352" y="3231"/>
                    <a:pt x="15748" y="3035"/>
                    <a:pt x="16058" y="2749"/>
                  </a:cubicBezTo>
                  <a:cubicBezTo>
                    <a:pt x="16425" y="2405"/>
                    <a:pt x="16623" y="1970"/>
                    <a:pt x="16612" y="1526"/>
                  </a:cubicBezTo>
                  <a:cubicBezTo>
                    <a:pt x="16588" y="657"/>
                    <a:pt x="15771" y="1"/>
                    <a:pt x="147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4" name="Google Shape;2234;p46"/>
            <p:cNvSpPr/>
            <p:nvPr/>
          </p:nvSpPr>
          <p:spPr>
            <a:xfrm>
              <a:off x="2718639" y="538512"/>
              <a:ext cx="10535" cy="22728"/>
            </a:xfrm>
            <a:custGeom>
              <a:rect b="b" l="l" r="r" t="t"/>
              <a:pathLst>
                <a:path extrusionOk="0" h="727" w="337">
                  <a:moveTo>
                    <a:pt x="196" y="0"/>
                  </a:moveTo>
                  <a:cubicBezTo>
                    <a:pt x="131" y="0"/>
                    <a:pt x="64" y="35"/>
                    <a:pt x="55" y="107"/>
                  </a:cubicBezTo>
                  <a:cubicBezTo>
                    <a:pt x="32" y="285"/>
                    <a:pt x="0" y="464"/>
                    <a:pt x="6" y="643"/>
                  </a:cubicBezTo>
                  <a:cubicBezTo>
                    <a:pt x="8" y="701"/>
                    <a:pt x="53" y="726"/>
                    <a:pt x="106" y="726"/>
                  </a:cubicBezTo>
                  <a:cubicBezTo>
                    <a:pt x="172" y="726"/>
                    <a:pt x="249" y="687"/>
                    <a:pt x="265" y="624"/>
                  </a:cubicBezTo>
                  <a:cubicBezTo>
                    <a:pt x="307" y="458"/>
                    <a:pt x="313" y="286"/>
                    <a:pt x="328" y="118"/>
                  </a:cubicBezTo>
                  <a:cubicBezTo>
                    <a:pt x="336" y="41"/>
                    <a:pt x="267" y="0"/>
                    <a:pt x="1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5" name="Google Shape;2235;p46"/>
            <p:cNvSpPr/>
            <p:nvPr/>
          </p:nvSpPr>
          <p:spPr>
            <a:xfrm>
              <a:off x="2760967" y="533792"/>
              <a:ext cx="11880" cy="27355"/>
            </a:xfrm>
            <a:custGeom>
              <a:rect b="b" l="l" r="r" t="t"/>
              <a:pathLst>
                <a:path extrusionOk="0" h="875" w="380">
                  <a:moveTo>
                    <a:pt x="224" y="0"/>
                  </a:moveTo>
                  <a:cubicBezTo>
                    <a:pt x="153" y="0"/>
                    <a:pt x="81" y="39"/>
                    <a:pt x="66" y="123"/>
                  </a:cubicBezTo>
                  <a:cubicBezTo>
                    <a:pt x="24" y="344"/>
                    <a:pt x="0" y="566"/>
                    <a:pt x="26" y="787"/>
                  </a:cubicBezTo>
                  <a:cubicBezTo>
                    <a:pt x="33" y="844"/>
                    <a:pt x="96" y="875"/>
                    <a:pt x="159" y="875"/>
                  </a:cubicBezTo>
                  <a:cubicBezTo>
                    <a:pt x="215" y="875"/>
                    <a:pt x="272" y="850"/>
                    <a:pt x="288" y="797"/>
                  </a:cubicBezTo>
                  <a:cubicBezTo>
                    <a:pt x="356" y="578"/>
                    <a:pt x="378" y="359"/>
                    <a:pt x="379" y="135"/>
                  </a:cubicBezTo>
                  <a:cubicBezTo>
                    <a:pt x="380" y="47"/>
                    <a:pt x="303" y="0"/>
                    <a:pt x="2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6" name="Google Shape;2236;p46"/>
            <p:cNvSpPr/>
            <p:nvPr/>
          </p:nvSpPr>
          <p:spPr>
            <a:xfrm>
              <a:off x="2807077" y="535636"/>
              <a:ext cx="10911" cy="19945"/>
            </a:xfrm>
            <a:custGeom>
              <a:rect b="b" l="l" r="r" t="t"/>
              <a:pathLst>
                <a:path extrusionOk="0" h="638" w="349">
                  <a:moveTo>
                    <a:pt x="205" y="0"/>
                  </a:moveTo>
                  <a:cubicBezTo>
                    <a:pt x="137" y="0"/>
                    <a:pt x="66" y="36"/>
                    <a:pt x="54" y="110"/>
                  </a:cubicBezTo>
                  <a:cubicBezTo>
                    <a:pt x="32" y="249"/>
                    <a:pt x="3" y="388"/>
                    <a:pt x="1" y="528"/>
                  </a:cubicBezTo>
                  <a:cubicBezTo>
                    <a:pt x="1" y="592"/>
                    <a:pt x="72" y="638"/>
                    <a:pt x="138" y="638"/>
                  </a:cubicBezTo>
                  <a:cubicBezTo>
                    <a:pt x="184" y="638"/>
                    <a:pt x="226" y="617"/>
                    <a:pt x="242" y="565"/>
                  </a:cubicBezTo>
                  <a:cubicBezTo>
                    <a:pt x="288" y="419"/>
                    <a:pt x="310" y="272"/>
                    <a:pt x="335" y="122"/>
                  </a:cubicBezTo>
                  <a:cubicBezTo>
                    <a:pt x="348" y="42"/>
                    <a:pt x="279" y="0"/>
                    <a:pt x="2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7" name="Google Shape;2237;p46"/>
            <p:cNvSpPr/>
            <p:nvPr/>
          </p:nvSpPr>
          <p:spPr>
            <a:xfrm>
              <a:off x="2873071" y="530697"/>
              <a:ext cx="12661" cy="22384"/>
            </a:xfrm>
            <a:custGeom>
              <a:rect b="b" l="l" r="r" t="t"/>
              <a:pathLst>
                <a:path extrusionOk="0" h="716" w="405">
                  <a:moveTo>
                    <a:pt x="266" y="1"/>
                  </a:moveTo>
                  <a:cubicBezTo>
                    <a:pt x="198" y="1"/>
                    <a:pt x="123" y="38"/>
                    <a:pt x="104" y="112"/>
                  </a:cubicBezTo>
                  <a:cubicBezTo>
                    <a:pt x="58" y="284"/>
                    <a:pt x="1" y="453"/>
                    <a:pt x="15" y="628"/>
                  </a:cubicBezTo>
                  <a:cubicBezTo>
                    <a:pt x="19" y="688"/>
                    <a:pt x="73" y="715"/>
                    <a:pt x="132" y="715"/>
                  </a:cubicBezTo>
                  <a:cubicBezTo>
                    <a:pt x="191" y="715"/>
                    <a:pt x="255" y="688"/>
                    <a:pt x="280" y="638"/>
                  </a:cubicBezTo>
                  <a:cubicBezTo>
                    <a:pt x="360" y="474"/>
                    <a:pt x="369" y="296"/>
                    <a:pt x="394" y="125"/>
                  </a:cubicBezTo>
                  <a:cubicBezTo>
                    <a:pt x="405" y="42"/>
                    <a:pt x="339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8" name="Google Shape;2238;p46"/>
            <p:cNvSpPr/>
            <p:nvPr/>
          </p:nvSpPr>
          <p:spPr>
            <a:xfrm>
              <a:off x="2929216" y="532635"/>
              <a:ext cx="9285" cy="17632"/>
            </a:xfrm>
            <a:custGeom>
              <a:rect b="b" l="l" r="r" t="t"/>
              <a:pathLst>
                <a:path extrusionOk="0" h="564" w="297">
                  <a:moveTo>
                    <a:pt x="148" y="0"/>
                  </a:moveTo>
                  <a:cubicBezTo>
                    <a:pt x="80" y="0"/>
                    <a:pt x="13" y="36"/>
                    <a:pt x="11" y="109"/>
                  </a:cubicBezTo>
                  <a:cubicBezTo>
                    <a:pt x="9" y="233"/>
                    <a:pt x="0" y="359"/>
                    <a:pt x="15" y="482"/>
                  </a:cubicBezTo>
                  <a:cubicBezTo>
                    <a:pt x="21" y="538"/>
                    <a:pt x="71" y="564"/>
                    <a:pt x="124" y="564"/>
                  </a:cubicBezTo>
                  <a:cubicBezTo>
                    <a:pt x="188" y="564"/>
                    <a:pt x="258" y="528"/>
                    <a:pt x="270" y="464"/>
                  </a:cubicBezTo>
                  <a:cubicBezTo>
                    <a:pt x="291" y="350"/>
                    <a:pt x="289" y="235"/>
                    <a:pt x="293" y="121"/>
                  </a:cubicBezTo>
                  <a:cubicBezTo>
                    <a:pt x="296" y="42"/>
                    <a:pt x="221" y="0"/>
                    <a:pt x="1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9" name="Google Shape;2239;p46"/>
            <p:cNvSpPr/>
            <p:nvPr/>
          </p:nvSpPr>
          <p:spPr>
            <a:xfrm>
              <a:off x="2984424" y="532323"/>
              <a:ext cx="8503" cy="12474"/>
            </a:xfrm>
            <a:custGeom>
              <a:rect b="b" l="l" r="r" t="t"/>
              <a:pathLst>
                <a:path extrusionOk="0" h="399" w="272">
                  <a:moveTo>
                    <a:pt x="152" y="1"/>
                  </a:moveTo>
                  <a:cubicBezTo>
                    <a:pt x="83" y="1"/>
                    <a:pt x="8" y="37"/>
                    <a:pt x="5" y="104"/>
                  </a:cubicBezTo>
                  <a:cubicBezTo>
                    <a:pt x="1" y="176"/>
                    <a:pt x="1" y="249"/>
                    <a:pt x="11" y="319"/>
                  </a:cubicBezTo>
                  <a:cubicBezTo>
                    <a:pt x="20" y="373"/>
                    <a:pt x="69" y="398"/>
                    <a:pt x="122" y="398"/>
                  </a:cubicBezTo>
                  <a:cubicBezTo>
                    <a:pt x="184" y="398"/>
                    <a:pt x="251" y="364"/>
                    <a:pt x="260" y="301"/>
                  </a:cubicBezTo>
                  <a:cubicBezTo>
                    <a:pt x="272" y="228"/>
                    <a:pt x="271" y="157"/>
                    <a:pt x="269" y="84"/>
                  </a:cubicBezTo>
                  <a:cubicBezTo>
                    <a:pt x="267" y="27"/>
                    <a:pt x="211" y="1"/>
                    <a:pt x="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40" name="Google Shape;2240;p46"/>
          <p:cNvGrpSpPr/>
          <p:nvPr/>
        </p:nvGrpSpPr>
        <p:grpSpPr>
          <a:xfrm>
            <a:off x="1039271" y="4516859"/>
            <a:ext cx="189822" cy="167713"/>
            <a:chOff x="3659860" y="553674"/>
            <a:chExt cx="230842" cy="203957"/>
          </a:xfrm>
        </p:grpSpPr>
        <p:sp>
          <p:nvSpPr>
            <p:cNvPr id="2241" name="Google Shape;2241;p46"/>
            <p:cNvSpPr/>
            <p:nvPr/>
          </p:nvSpPr>
          <p:spPr>
            <a:xfrm>
              <a:off x="3659860" y="553674"/>
              <a:ext cx="230842" cy="203957"/>
            </a:xfrm>
            <a:custGeom>
              <a:rect b="b" l="l" r="r" t="t"/>
              <a:pathLst>
                <a:path extrusionOk="0" h="6524" w="7384">
                  <a:moveTo>
                    <a:pt x="3627" y="512"/>
                  </a:moveTo>
                  <a:cubicBezTo>
                    <a:pt x="4250" y="512"/>
                    <a:pt x="4882" y="721"/>
                    <a:pt x="5408" y="1148"/>
                  </a:cubicBezTo>
                  <a:cubicBezTo>
                    <a:pt x="6033" y="1655"/>
                    <a:pt x="6384" y="2372"/>
                    <a:pt x="6444" y="3106"/>
                  </a:cubicBezTo>
                  <a:cubicBezTo>
                    <a:pt x="4861" y="2491"/>
                    <a:pt x="3216" y="1903"/>
                    <a:pt x="1580" y="1436"/>
                  </a:cubicBezTo>
                  <a:cubicBezTo>
                    <a:pt x="2108" y="827"/>
                    <a:pt x="2861" y="512"/>
                    <a:pt x="3627" y="512"/>
                  </a:cubicBezTo>
                  <a:close/>
                  <a:moveTo>
                    <a:pt x="1383" y="1689"/>
                  </a:moveTo>
                  <a:cubicBezTo>
                    <a:pt x="3024" y="2361"/>
                    <a:pt x="4757" y="2934"/>
                    <a:pt x="6452" y="3445"/>
                  </a:cubicBezTo>
                  <a:cubicBezTo>
                    <a:pt x="6448" y="3540"/>
                    <a:pt x="6441" y="3637"/>
                    <a:pt x="6427" y="3731"/>
                  </a:cubicBezTo>
                  <a:cubicBezTo>
                    <a:pt x="6370" y="3858"/>
                    <a:pt x="6305" y="3979"/>
                    <a:pt x="6236" y="4096"/>
                  </a:cubicBezTo>
                  <a:cubicBezTo>
                    <a:pt x="4556" y="3451"/>
                    <a:pt x="2804" y="2839"/>
                    <a:pt x="1082" y="2293"/>
                  </a:cubicBezTo>
                  <a:cubicBezTo>
                    <a:pt x="1157" y="2081"/>
                    <a:pt x="1256" y="1878"/>
                    <a:pt x="1383" y="1689"/>
                  </a:cubicBezTo>
                  <a:close/>
                  <a:moveTo>
                    <a:pt x="1034" y="2583"/>
                  </a:moveTo>
                  <a:cubicBezTo>
                    <a:pt x="2614" y="3329"/>
                    <a:pt x="4390" y="3949"/>
                    <a:pt x="6074" y="4347"/>
                  </a:cubicBezTo>
                  <a:cubicBezTo>
                    <a:pt x="5590" y="5034"/>
                    <a:pt x="4890" y="5480"/>
                    <a:pt x="4009" y="5480"/>
                  </a:cubicBezTo>
                  <a:cubicBezTo>
                    <a:pt x="3779" y="5480"/>
                    <a:pt x="3536" y="5450"/>
                    <a:pt x="3281" y="5385"/>
                  </a:cubicBezTo>
                  <a:cubicBezTo>
                    <a:pt x="1956" y="5050"/>
                    <a:pt x="1151" y="3883"/>
                    <a:pt x="1034" y="2583"/>
                  </a:cubicBezTo>
                  <a:close/>
                  <a:moveTo>
                    <a:pt x="965" y="3633"/>
                  </a:moveTo>
                  <a:lnTo>
                    <a:pt x="965" y="3633"/>
                  </a:lnTo>
                  <a:cubicBezTo>
                    <a:pt x="1309" y="4630"/>
                    <a:pt x="2092" y="5435"/>
                    <a:pt x="3209" y="5703"/>
                  </a:cubicBezTo>
                  <a:cubicBezTo>
                    <a:pt x="3425" y="5754"/>
                    <a:pt x="3648" y="5779"/>
                    <a:pt x="3871" y="5779"/>
                  </a:cubicBezTo>
                  <a:cubicBezTo>
                    <a:pt x="4508" y="5779"/>
                    <a:pt x="5154" y="5579"/>
                    <a:pt x="5683" y="5224"/>
                  </a:cubicBezTo>
                  <a:lnTo>
                    <a:pt x="5683" y="5224"/>
                  </a:lnTo>
                  <a:cubicBezTo>
                    <a:pt x="5165" y="5745"/>
                    <a:pt x="4468" y="6013"/>
                    <a:pt x="3760" y="6013"/>
                  </a:cubicBezTo>
                  <a:cubicBezTo>
                    <a:pt x="3136" y="6013"/>
                    <a:pt x="2502" y="5804"/>
                    <a:pt x="1975" y="5377"/>
                  </a:cubicBezTo>
                  <a:cubicBezTo>
                    <a:pt x="1412" y="4919"/>
                    <a:pt x="1071" y="4292"/>
                    <a:pt x="965" y="3633"/>
                  </a:cubicBezTo>
                  <a:close/>
                  <a:moveTo>
                    <a:pt x="3624" y="1"/>
                  </a:moveTo>
                  <a:cubicBezTo>
                    <a:pt x="2682" y="1"/>
                    <a:pt x="1756" y="402"/>
                    <a:pt x="1125" y="1178"/>
                  </a:cubicBezTo>
                  <a:cubicBezTo>
                    <a:pt x="1" y="2563"/>
                    <a:pt x="237" y="4623"/>
                    <a:pt x="1652" y="5772"/>
                  </a:cubicBezTo>
                  <a:cubicBezTo>
                    <a:pt x="2274" y="6277"/>
                    <a:pt x="3021" y="6523"/>
                    <a:pt x="3758" y="6523"/>
                  </a:cubicBezTo>
                  <a:cubicBezTo>
                    <a:pt x="4700" y="6523"/>
                    <a:pt x="5626" y="6122"/>
                    <a:pt x="6256" y="5345"/>
                  </a:cubicBezTo>
                  <a:cubicBezTo>
                    <a:pt x="7383" y="3962"/>
                    <a:pt x="7146" y="1900"/>
                    <a:pt x="5730" y="752"/>
                  </a:cubicBezTo>
                  <a:cubicBezTo>
                    <a:pt x="5108" y="247"/>
                    <a:pt x="4361" y="1"/>
                    <a:pt x="36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2" name="Google Shape;2242;p46"/>
            <p:cNvSpPr/>
            <p:nvPr/>
          </p:nvSpPr>
          <p:spPr>
            <a:xfrm>
              <a:off x="3709254" y="569680"/>
              <a:ext cx="152061" cy="81032"/>
            </a:xfrm>
            <a:custGeom>
              <a:rect b="b" l="l" r="r" t="t"/>
              <a:pathLst>
                <a:path extrusionOk="0" h="2592" w="4864">
                  <a:moveTo>
                    <a:pt x="2046" y="0"/>
                  </a:moveTo>
                  <a:cubicBezTo>
                    <a:pt x="1281" y="0"/>
                    <a:pt x="528" y="314"/>
                    <a:pt x="0" y="923"/>
                  </a:cubicBezTo>
                  <a:cubicBezTo>
                    <a:pt x="1636" y="1390"/>
                    <a:pt x="3281" y="1977"/>
                    <a:pt x="4864" y="2592"/>
                  </a:cubicBezTo>
                  <a:cubicBezTo>
                    <a:pt x="4805" y="1860"/>
                    <a:pt x="4453" y="1142"/>
                    <a:pt x="3828" y="636"/>
                  </a:cubicBezTo>
                  <a:cubicBezTo>
                    <a:pt x="3302" y="209"/>
                    <a:pt x="2670" y="0"/>
                    <a:pt x="20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3" name="Google Shape;2243;p46"/>
            <p:cNvSpPr/>
            <p:nvPr/>
          </p:nvSpPr>
          <p:spPr>
            <a:xfrm>
              <a:off x="3693623" y="606444"/>
              <a:ext cx="167942" cy="75280"/>
            </a:xfrm>
            <a:custGeom>
              <a:rect b="b" l="l" r="r" t="t"/>
              <a:pathLst>
                <a:path extrusionOk="0" h="2408" w="5372">
                  <a:moveTo>
                    <a:pt x="302" y="1"/>
                  </a:moveTo>
                  <a:cubicBezTo>
                    <a:pt x="173" y="190"/>
                    <a:pt x="75" y="393"/>
                    <a:pt x="1" y="603"/>
                  </a:cubicBezTo>
                  <a:cubicBezTo>
                    <a:pt x="1723" y="1149"/>
                    <a:pt x="3473" y="1763"/>
                    <a:pt x="5155" y="2407"/>
                  </a:cubicBezTo>
                  <a:cubicBezTo>
                    <a:pt x="5223" y="2291"/>
                    <a:pt x="5289" y="2170"/>
                    <a:pt x="5346" y="2043"/>
                  </a:cubicBezTo>
                  <a:cubicBezTo>
                    <a:pt x="5361" y="1948"/>
                    <a:pt x="5367" y="1852"/>
                    <a:pt x="5371" y="1757"/>
                  </a:cubicBezTo>
                  <a:cubicBezTo>
                    <a:pt x="3676" y="1247"/>
                    <a:pt x="1943" y="674"/>
                    <a:pt x="3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4" name="Google Shape;2244;p46"/>
            <p:cNvSpPr/>
            <p:nvPr/>
          </p:nvSpPr>
          <p:spPr>
            <a:xfrm>
              <a:off x="3690028" y="667185"/>
              <a:ext cx="147496" cy="74436"/>
            </a:xfrm>
            <a:custGeom>
              <a:rect b="b" l="l" r="r" t="t"/>
              <a:pathLst>
                <a:path extrusionOk="0" h="2381" w="4718">
                  <a:moveTo>
                    <a:pt x="0" y="1"/>
                  </a:moveTo>
                  <a:lnTo>
                    <a:pt x="0" y="1"/>
                  </a:lnTo>
                  <a:cubicBezTo>
                    <a:pt x="106" y="659"/>
                    <a:pt x="447" y="1287"/>
                    <a:pt x="1010" y="1745"/>
                  </a:cubicBezTo>
                  <a:cubicBezTo>
                    <a:pt x="1537" y="2172"/>
                    <a:pt x="2170" y="2381"/>
                    <a:pt x="2794" y="2381"/>
                  </a:cubicBezTo>
                  <a:cubicBezTo>
                    <a:pt x="3503" y="2381"/>
                    <a:pt x="4200" y="2112"/>
                    <a:pt x="4718" y="1590"/>
                  </a:cubicBezTo>
                  <a:lnTo>
                    <a:pt x="4718" y="1590"/>
                  </a:lnTo>
                  <a:cubicBezTo>
                    <a:pt x="4190" y="1946"/>
                    <a:pt x="3544" y="2146"/>
                    <a:pt x="2907" y="2146"/>
                  </a:cubicBezTo>
                  <a:cubicBezTo>
                    <a:pt x="2683" y="2146"/>
                    <a:pt x="2460" y="2121"/>
                    <a:pt x="2244" y="2070"/>
                  </a:cubicBezTo>
                  <a:cubicBezTo>
                    <a:pt x="1126" y="1803"/>
                    <a:pt x="344" y="997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5" name="Google Shape;2245;p46"/>
            <p:cNvSpPr/>
            <p:nvPr/>
          </p:nvSpPr>
          <p:spPr>
            <a:xfrm>
              <a:off x="3692122" y="634423"/>
              <a:ext cx="157626" cy="90599"/>
            </a:xfrm>
            <a:custGeom>
              <a:rect b="b" l="l" r="r" t="t"/>
              <a:pathLst>
                <a:path extrusionOk="0" h="2898" w="5042">
                  <a:moveTo>
                    <a:pt x="1" y="0"/>
                  </a:moveTo>
                  <a:lnTo>
                    <a:pt x="1" y="0"/>
                  </a:lnTo>
                  <a:cubicBezTo>
                    <a:pt x="119" y="1300"/>
                    <a:pt x="924" y="2467"/>
                    <a:pt x="2247" y="2802"/>
                  </a:cubicBezTo>
                  <a:cubicBezTo>
                    <a:pt x="2502" y="2867"/>
                    <a:pt x="2745" y="2897"/>
                    <a:pt x="2976" y="2897"/>
                  </a:cubicBezTo>
                  <a:cubicBezTo>
                    <a:pt x="3858" y="2897"/>
                    <a:pt x="4558" y="2451"/>
                    <a:pt x="5041" y="1764"/>
                  </a:cubicBezTo>
                  <a:cubicBezTo>
                    <a:pt x="3356" y="1366"/>
                    <a:pt x="1582" y="746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46" name="Google Shape;2246;p46"/>
          <p:cNvSpPr txBox="1"/>
          <p:nvPr>
            <p:ph type="title"/>
          </p:nvPr>
        </p:nvSpPr>
        <p:spPr>
          <a:xfrm>
            <a:off x="720000" y="58450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100"/>
              <a:t>Análisis de </a:t>
            </a:r>
            <a:r>
              <a:rPr lang="en" sz="3100"/>
              <a:t>set de Datos BI</a:t>
            </a:r>
            <a:endParaRPr/>
          </a:p>
        </p:txBody>
      </p:sp>
      <p:grpSp>
        <p:nvGrpSpPr>
          <p:cNvPr id="2247" name="Google Shape;2247;p46"/>
          <p:cNvGrpSpPr/>
          <p:nvPr/>
        </p:nvGrpSpPr>
        <p:grpSpPr>
          <a:xfrm>
            <a:off x="7071472" y="3952547"/>
            <a:ext cx="577257" cy="564296"/>
            <a:chOff x="4134162" y="2284610"/>
            <a:chExt cx="387005" cy="382185"/>
          </a:xfrm>
        </p:grpSpPr>
        <p:sp>
          <p:nvSpPr>
            <p:cNvPr id="2248" name="Google Shape;2248;p46"/>
            <p:cNvSpPr/>
            <p:nvPr/>
          </p:nvSpPr>
          <p:spPr>
            <a:xfrm>
              <a:off x="4144221" y="2362094"/>
              <a:ext cx="299121" cy="299121"/>
            </a:xfrm>
            <a:custGeom>
              <a:rect b="b" l="l" r="r" t="t"/>
              <a:pathLst>
                <a:path extrusionOk="0" h="11419" w="11419">
                  <a:moveTo>
                    <a:pt x="5709" y="1"/>
                  </a:moveTo>
                  <a:cubicBezTo>
                    <a:pt x="2557" y="1"/>
                    <a:pt x="0" y="2557"/>
                    <a:pt x="0" y="5710"/>
                  </a:cubicBezTo>
                  <a:cubicBezTo>
                    <a:pt x="0" y="8862"/>
                    <a:pt x="2557" y="11419"/>
                    <a:pt x="5709" y="11419"/>
                  </a:cubicBezTo>
                  <a:cubicBezTo>
                    <a:pt x="8862" y="11419"/>
                    <a:pt x="11418" y="8862"/>
                    <a:pt x="11418" y="5710"/>
                  </a:cubicBezTo>
                  <a:cubicBezTo>
                    <a:pt x="11418" y="2557"/>
                    <a:pt x="8862" y="1"/>
                    <a:pt x="5709" y="1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9" name="Google Shape;2249;p46"/>
            <p:cNvSpPr/>
            <p:nvPr/>
          </p:nvSpPr>
          <p:spPr>
            <a:xfrm>
              <a:off x="4419347" y="2290294"/>
              <a:ext cx="95795" cy="95717"/>
            </a:xfrm>
            <a:custGeom>
              <a:rect b="b" l="l" r="r" t="t"/>
              <a:pathLst>
                <a:path extrusionOk="0" h="3654" w="3657">
                  <a:moveTo>
                    <a:pt x="2286" y="0"/>
                  </a:moveTo>
                  <a:lnTo>
                    <a:pt x="0" y="2282"/>
                  </a:lnTo>
                  <a:lnTo>
                    <a:pt x="0" y="3653"/>
                  </a:lnTo>
                  <a:lnTo>
                    <a:pt x="1371" y="3653"/>
                  </a:lnTo>
                  <a:lnTo>
                    <a:pt x="3657" y="1371"/>
                  </a:lnTo>
                  <a:lnTo>
                    <a:pt x="2286" y="1371"/>
                  </a:lnTo>
                  <a:lnTo>
                    <a:pt x="2286" y="0"/>
                  </a:lnTo>
                  <a:close/>
                </a:path>
              </a:pathLst>
            </a:custGeom>
            <a:solidFill>
              <a:srgbClr val="455F7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0" name="Google Shape;2250;p46"/>
            <p:cNvSpPr/>
            <p:nvPr/>
          </p:nvSpPr>
          <p:spPr>
            <a:xfrm>
              <a:off x="4419347" y="2290294"/>
              <a:ext cx="59908" cy="95717"/>
            </a:xfrm>
            <a:custGeom>
              <a:rect b="b" l="l" r="r" t="t"/>
              <a:pathLst>
                <a:path extrusionOk="0" h="3654" w="2287">
                  <a:moveTo>
                    <a:pt x="2286" y="0"/>
                  </a:moveTo>
                  <a:lnTo>
                    <a:pt x="0" y="2282"/>
                  </a:lnTo>
                  <a:lnTo>
                    <a:pt x="0" y="3653"/>
                  </a:lnTo>
                  <a:lnTo>
                    <a:pt x="2286" y="1371"/>
                  </a:lnTo>
                  <a:lnTo>
                    <a:pt x="2286" y="0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1" name="Google Shape;2251;p46"/>
            <p:cNvSpPr/>
            <p:nvPr/>
          </p:nvSpPr>
          <p:spPr>
            <a:xfrm>
              <a:off x="4180108" y="2398008"/>
              <a:ext cx="227320" cy="227320"/>
            </a:xfrm>
            <a:custGeom>
              <a:rect b="b" l="l" r="r" t="t"/>
              <a:pathLst>
                <a:path extrusionOk="0" h="8678" w="8678">
                  <a:moveTo>
                    <a:pt x="4346" y="0"/>
                  </a:moveTo>
                  <a:cubicBezTo>
                    <a:pt x="4343" y="0"/>
                    <a:pt x="4341" y="0"/>
                    <a:pt x="4339" y="0"/>
                  </a:cubicBezTo>
                  <a:cubicBezTo>
                    <a:pt x="1944" y="0"/>
                    <a:pt x="1" y="1940"/>
                    <a:pt x="1" y="4339"/>
                  </a:cubicBezTo>
                  <a:cubicBezTo>
                    <a:pt x="1" y="6734"/>
                    <a:pt x="1944" y="8677"/>
                    <a:pt x="4339" y="8677"/>
                  </a:cubicBezTo>
                  <a:cubicBezTo>
                    <a:pt x="6735" y="8677"/>
                    <a:pt x="8678" y="6734"/>
                    <a:pt x="8678" y="4339"/>
                  </a:cubicBezTo>
                  <a:cubicBezTo>
                    <a:pt x="8678" y="1942"/>
                    <a:pt x="6738" y="0"/>
                    <a:pt x="43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2" name="Google Shape;2252;p46"/>
            <p:cNvSpPr/>
            <p:nvPr/>
          </p:nvSpPr>
          <p:spPr>
            <a:xfrm>
              <a:off x="4293768" y="2505643"/>
              <a:ext cx="113660" cy="11945"/>
            </a:xfrm>
            <a:custGeom>
              <a:rect b="b" l="l" r="r" t="t"/>
              <a:pathLst>
                <a:path extrusionOk="0" h="456" w="4339">
                  <a:moveTo>
                    <a:pt x="0" y="0"/>
                  </a:moveTo>
                  <a:lnTo>
                    <a:pt x="0" y="456"/>
                  </a:lnTo>
                  <a:lnTo>
                    <a:pt x="4328" y="456"/>
                  </a:lnTo>
                  <a:cubicBezTo>
                    <a:pt x="4332" y="380"/>
                    <a:pt x="4339" y="305"/>
                    <a:pt x="4339" y="230"/>
                  </a:cubicBezTo>
                  <a:cubicBezTo>
                    <a:pt x="4339" y="151"/>
                    <a:pt x="4332" y="75"/>
                    <a:pt x="4328" y="0"/>
                  </a:cubicBezTo>
                  <a:close/>
                </a:path>
              </a:pathLst>
            </a:custGeom>
            <a:solidFill>
              <a:srgbClr val="455F7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3" name="Google Shape;2253;p46"/>
            <p:cNvSpPr/>
            <p:nvPr/>
          </p:nvSpPr>
          <p:spPr>
            <a:xfrm>
              <a:off x="4216126" y="2434000"/>
              <a:ext cx="155232" cy="155232"/>
            </a:xfrm>
            <a:custGeom>
              <a:rect b="b" l="l" r="r" t="t"/>
              <a:pathLst>
                <a:path extrusionOk="0" h="5926" w="5926">
                  <a:moveTo>
                    <a:pt x="2964" y="1"/>
                  </a:moveTo>
                  <a:cubicBezTo>
                    <a:pt x="1326" y="1"/>
                    <a:pt x="0" y="1327"/>
                    <a:pt x="0" y="2965"/>
                  </a:cubicBezTo>
                  <a:cubicBezTo>
                    <a:pt x="0" y="4599"/>
                    <a:pt x="1326" y="5925"/>
                    <a:pt x="2964" y="5925"/>
                  </a:cubicBezTo>
                  <a:cubicBezTo>
                    <a:pt x="4599" y="5925"/>
                    <a:pt x="5925" y="4599"/>
                    <a:pt x="5925" y="2965"/>
                  </a:cubicBezTo>
                  <a:cubicBezTo>
                    <a:pt x="5925" y="1327"/>
                    <a:pt x="4599" y="1"/>
                    <a:pt x="2964" y="1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4" name="Google Shape;2254;p46"/>
            <p:cNvSpPr/>
            <p:nvPr/>
          </p:nvSpPr>
          <p:spPr>
            <a:xfrm>
              <a:off x="4293768" y="2505643"/>
              <a:ext cx="77668" cy="11945"/>
            </a:xfrm>
            <a:custGeom>
              <a:rect b="b" l="l" r="r" t="t"/>
              <a:pathLst>
                <a:path extrusionOk="0" h="456" w="2965">
                  <a:moveTo>
                    <a:pt x="0" y="0"/>
                  </a:moveTo>
                  <a:lnTo>
                    <a:pt x="0" y="456"/>
                  </a:lnTo>
                  <a:lnTo>
                    <a:pt x="2958" y="456"/>
                  </a:lnTo>
                  <a:cubicBezTo>
                    <a:pt x="2961" y="380"/>
                    <a:pt x="2964" y="305"/>
                    <a:pt x="2964" y="230"/>
                  </a:cubicBezTo>
                  <a:cubicBezTo>
                    <a:pt x="2964" y="151"/>
                    <a:pt x="2961" y="75"/>
                    <a:pt x="2958" y="0"/>
                  </a:cubicBezTo>
                  <a:close/>
                </a:path>
              </a:pathLst>
            </a:custGeom>
            <a:solidFill>
              <a:srgbClr val="455F7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5" name="Google Shape;2255;p46"/>
            <p:cNvSpPr/>
            <p:nvPr/>
          </p:nvSpPr>
          <p:spPr>
            <a:xfrm>
              <a:off x="4251490" y="2469363"/>
              <a:ext cx="84479" cy="84505"/>
            </a:xfrm>
            <a:custGeom>
              <a:rect b="b" l="l" r="r" t="t"/>
              <a:pathLst>
                <a:path extrusionOk="0" h="3226" w="3225">
                  <a:moveTo>
                    <a:pt x="1614" y="1"/>
                  </a:moveTo>
                  <a:cubicBezTo>
                    <a:pt x="723" y="1"/>
                    <a:pt x="0" y="724"/>
                    <a:pt x="0" y="1615"/>
                  </a:cubicBezTo>
                  <a:cubicBezTo>
                    <a:pt x="0" y="2506"/>
                    <a:pt x="723" y="3225"/>
                    <a:pt x="1614" y="3225"/>
                  </a:cubicBezTo>
                  <a:cubicBezTo>
                    <a:pt x="2505" y="3225"/>
                    <a:pt x="3225" y="2506"/>
                    <a:pt x="3225" y="1615"/>
                  </a:cubicBezTo>
                  <a:cubicBezTo>
                    <a:pt x="3225" y="724"/>
                    <a:pt x="2505" y="1"/>
                    <a:pt x="16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6" name="Google Shape;2256;p46"/>
            <p:cNvSpPr/>
            <p:nvPr/>
          </p:nvSpPr>
          <p:spPr>
            <a:xfrm>
              <a:off x="4293768" y="2505643"/>
              <a:ext cx="42384" cy="11945"/>
            </a:xfrm>
            <a:custGeom>
              <a:rect b="b" l="l" r="r" t="t"/>
              <a:pathLst>
                <a:path extrusionOk="0" h="456" w="1618">
                  <a:moveTo>
                    <a:pt x="0" y="0"/>
                  </a:moveTo>
                  <a:lnTo>
                    <a:pt x="0" y="456"/>
                  </a:lnTo>
                  <a:lnTo>
                    <a:pt x="1597" y="456"/>
                  </a:lnTo>
                  <a:cubicBezTo>
                    <a:pt x="1618" y="305"/>
                    <a:pt x="1618" y="151"/>
                    <a:pt x="1597" y="0"/>
                  </a:cubicBezTo>
                  <a:close/>
                </a:path>
              </a:pathLst>
            </a:custGeom>
            <a:solidFill>
              <a:srgbClr val="455F7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7" name="Google Shape;2257;p46"/>
            <p:cNvSpPr/>
            <p:nvPr/>
          </p:nvSpPr>
          <p:spPr>
            <a:xfrm>
              <a:off x="4275798" y="2493698"/>
              <a:ext cx="35940" cy="35940"/>
            </a:xfrm>
            <a:custGeom>
              <a:rect b="b" l="l" r="r" t="t"/>
              <a:pathLst>
                <a:path extrusionOk="0" h="1372" w="1372">
                  <a:moveTo>
                    <a:pt x="686" y="0"/>
                  </a:moveTo>
                  <a:cubicBezTo>
                    <a:pt x="306" y="0"/>
                    <a:pt x="1" y="305"/>
                    <a:pt x="1" y="686"/>
                  </a:cubicBezTo>
                  <a:cubicBezTo>
                    <a:pt x="1" y="1063"/>
                    <a:pt x="306" y="1371"/>
                    <a:pt x="686" y="1371"/>
                  </a:cubicBezTo>
                  <a:cubicBezTo>
                    <a:pt x="1063" y="1371"/>
                    <a:pt x="1372" y="1063"/>
                    <a:pt x="1372" y="686"/>
                  </a:cubicBezTo>
                  <a:cubicBezTo>
                    <a:pt x="1372" y="305"/>
                    <a:pt x="1063" y="0"/>
                    <a:pt x="686" y="0"/>
                  </a:cubicBezTo>
                  <a:close/>
                </a:path>
              </a:pathLst>
            </a:custGeom>
            <a:solidFill>
              <a:srgbClr val="677C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8" name="Google Shape;2258;p46"/>
            <p:cNvSpPr/>
            <p:nvPr/>
          </p:nvSpPr>
          <p:spPr>
            <a:xfrm>
              <a:off x="4293768" y="2505643"/>
              <a:ext cx="18336" cy="11945"/>
            </a:xfrm>
            <a:custGeom>
              <a:rect b="b" l="l" r="r" t="t"/>
              <a:pathLst>
                <a:path extrusionOk="0" h="456" w="700">
                  <a:moveTo>
                    <a:pt x="0" y="0"/>
                  </a:moveTo>
                  <a:lnTo>
                    <a:pt x="0" y="456"/>
                  </a:lnTo>
                  <a:lnTo>
                    <a:pt x="645" y="456"/>
                  </a:lnTo>
                  <a:cubicBezTo>
                    <a:pt x="699" y="309"/>
                    <a:pt x="699" y="147"/>
                    <a:pt x="645" y="0"/>
                  </a:cubicBezTo>
                  <a:close/>
                </a:path>
              </a:pathLst>
            </a:custGeom>
            <a:solidFill>
              <a:srgbClr val="455F7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9" name="Google Shape;2259;p46"/>
            <p:cNvSpPr/>
            <p:nvPr/>
          </p:nvSpPr>
          <p:spPr>
            <a:xfrm>
              <a:off x="4134162" y="2284610"/>
              <a:ext cx="387005" cy="382185"/>
            </a:xfrm>
            <a:custGeom>
              <a:rect b="b" l="l" r="r" t="t"/>
              <a:pathLst>
                <a:path extrusionOk="0" h="14590" w="14774">
                  <a:moveTo>
                    <a:pt x="12957" y="735"/>
                  </a:moveTo>
                  <a:lnTo>
                    <a:pt x="12957" y="1588"/>
                  </a:lnTo>
                  <a:cubicBezTo>
                    <a:pt x="12957" y="1704"/>
                    <a:pt x="13053" y="1800"/>
                    <a:pt x="13173" y="1800"/>
                  </a:cubicBezTo>
                  <a:lnTo>
                    <a:pt x="14026" y="1800"/>
                  </a:lnTo>
                  <a:lnTo>
                    <a:pt x="12169" y="3658"/>
                  </a:lnTo>
                  <a:lnTo>
                    <a:pt x="11405" y="3658"/>
                  </a:lnTo>
                  <a:lnTo>
                    <a:pt x="12638" y="2424"/>
                  </a:lnTo>
                  <a:cubicBezTo>
                    <a:pt x="12772" y="2267"/>
                    <a:pt x="12636" y="2068"/>
                    <a:pt x="12475" y="2068"/>
                  </a:cubicBezTo>
                  <a:cubicBezTo>
                    <a:pt x="12429" y="2068"/>
                    <a:pt x="12381" y="2084"/>
                    <a:pt x="12337" y="2123"/>
                  </a:cubicBezTo>
                  <a:lnTo>
                    <a:pt x="11103" y="3356"/>
                  </a:lnTo>
                  <a:lnTo>
                    <a:pt x="11103" y="2589"/>
                  </a:lnTo>
                  <a:lnTo>
                    <a:pt x="12957" y="735"/>
                  </a:lnTo>
                  <a:close/>
                  <a:moveTo>
                    <a:pt x="7214" y="7849"/>
                  </a:moveTo>
                  <a:cubicBezTo>
                    <a:pt x="7344" y="8028"/>
                    <a:pt x="7427" y="8230"/>
                    <a:pt x="7462" y="8438"/>
                  </a:cubicBezTo>
                  <a:lnTo>
                    <a:pt x="6624" y="8438"/>
                  </a:lnTo>
                  <a:lnTo>
                    <a:pt x="7214" y="7849"/>
                  </a:lnTo>
                  <a:close/>
                  <a:moveTo>
                    <a:pt x="8184" y="6879"/>
                  </a:moveTo>
                  <a:lnTo>
                    <a:pt x="8184" y="6879"/>
                  </a:lnTo>
                  <a:cubicBezTo>
                    <a:pt x="8572" y="7333"/>
                    <a:pt x="8787" y="7881"/>
                    <a:pt x="8833" y="8438"/>
                  </a:cubicBezTo>
                  <a:lnTo>
                    <a:pt x="7891" y="8438"/>
                  </a:lnTo>
                  <a:cubicBezTo>
                    <a:pt x="7850" y="8113"/>
                    <a:pt x="7721" y="7806"/>
                    <a:pt x="7515" y="7547"/>
                  </a:cubicBezTo>
                  <a:lnTo>
                    <a:pt x="8184" y="6879"/>
                  </a:lnTo>
                  <a:close/>
                  <a:moveTo>
                    <a:pt x="9157" y="5906"/>
                  </a:moveTo>
                  <a:lnTo>
                    <a:pt x="9157" y="5906"/>
                  </a:lnTo>
                  <a:cubicBezTo>
                    <a:pt x="9809" y="6632"/>
                    <a:pt x="10158" y="7529"/>
                    <a:pt x="10207" y="8438"/>
                  </a:cubicBezTo>
                  <a:lnTo>
                    <a:pt x="9265" y="8438"/>
                  </a:lnTo>
                  <a:cubicBezTo>
                    <a:pt x="9217" y="7770"/>
                    <a:pt x="8959" y="7114"/>
                    <a:pt x="8489" y="6574"/>
                  </a:cubicBezTo>
                  <a:lnTo>
                    <a:pt x="9157" y="5906"/>
                  </a:lnTo>
                  <a:close/>
                  <a:moveTo>
                    <a:pt x="10123" y="4939"/>
                  </a:moveTo>
                  <a:cubicBezTo>
                    <a:pt x="11013" y="5897"/>
                    <a:pt x="11530" y="7137"/>
                    <a:pt x="11585" y="8438"/>
                  </a:cubicBezTo>
                  <a:lnTo>
                    <a:pt x="10635" y="8438"/>
                  </a:lnTo>
                  <a:cubicBezTo>
                    <a:pt x="10584" y="7420"/>
                    <a:pt x="10193" y="6415"/>
                    <a:pt x="9458" y="5604"/>
                  </a:cubicBezTo>
                  <a:lnTo>
                    <a:pt x="10123" y="4939"/>
                  </a:lnTo>
                  <a:close/>
                  <a:moveTo>
                    <a:pt x="6083" y="3172"/>
                  </a:moveTo>
                  <a:cubicBezTo>
                    <a:pt x="7431" y="3172"/>
                    <a:pt x="8774" y="3665"/>
                    <a:pt x="9822" y="4634"/>
                  </a:cubicBezTo>
                  <a:lnTo>
                    <a:pt x="5943" y="8517"/>
                  </a:lnTo>
                  <a:cubicBezTo>
                    <a:pt x="5810" y="8668"/>
                    <a:pt x="5936" y="8865"/>
                    <a:pt x="6093" y="8873"/>
                  </a:cubicBezTo>
                  <a:lnTo>
                    <a:pt x="6093" y="8873"/>
                  </a:lnTo>
                  <a:lnTo>
                    <a:pt x="6093" y="8894"/>
                  </a:lnTo>
                  <a:lnTo>
                    <a:pt x="7462" y="8894"/>
                  </a:lnTo>
                  <a:cubicBezTo>
                    <a:pt x="7423" y="9135"/>
                    <a:pt x="7319" y="9368"/>
                    <a:pt x="7152" y="9566"/>
                  </a:cubicBezTo>
                  <a:cubicBezTo>
                    <a:pt x="6882" y="9883"/>
                    <a:pt x="6492" y="10053"/>
                    <a:pt x="6094" y="10053"/>
                  </a:cubicBezTo>
                  <a:cubicBezTo>
                    <a:pt x="5882" y="10053"/>
                    <a:pt x="5669" y="10005"/>
                    <a:pt x="5470" y="9905"/>
                  </a:cubicBezTo>
                  <a:cubicBezTo>
                    <a:pt x="4897" y="9613"/>
                    <a:pt x="4599" y="8969"/>
                    <a:pt x="4747" y="8346"/>
                  </a:cubicBezTo>
                  <a:cubicBezTo>
                    <a:pt x="4897" y="7725"/>
                    <a:pt x="5452" y="7283"/>
                    <a:pt x="6093" y="7283"/>
                  </a:cubicBezTo>
                  <a:cubicBezTo>
                    <a:pt x="6179" y="7283"/>
                    <a:pt x="6265" y="7290"/>
                    <a:pt x="6350" y="7307"/>
                  </a:cubicBezTo>
                  <a:cubicBezTo>
                    <a:pt x="6368" y="7312"/>
                    <a:pt x="6387" y="7314"/>
                    <a:pt x="6405" y="7314"/>
                  </a:cubicBezTo>
                  <a:cubicBezTo>
                    <a:pt x="6505" y="7314"/>
                    <a:pt x="6597" y="7244"/>
                    <a:pt x="6618" y="7139"/>
                  </a:cubicBezTo>
                  <a:cubicBezTo>
                    <a:pt x="6638" y="7016"/>
                    <a:pt x="6552" y="6899"/>
                    <a:pt x="6429" y="6889"/>
                  </a:cubicBezTo>
                  <a:cubicBezTo>
                    <a:pt x="6315" y="6867"/>
                    <a:pt x="6201" y="6857"/>
                    <a:pt x="6088" y="6857"/>
                  </a:cubicBezTo>
                  <a:cubicBezTo>
                    <a:pt x="5456" y="6857"/>
                    <a:pt x="4859" y="7188"/>
                    <a:pt x="4531" y="7746"/>
                  </a:cubicBezTo>
                  <a:cubicBezTo>
                    <a:pt x="4143" y="8404"/>
                    <a:pt x="4209" y="9237"/>
                    <a:pt x="4695" y="9823"/>
                  </a:cubicBezTo>
                  <a:cubicBezTo>
                    <a:pt x="5049" y="10248"/>
                    <a:pt x="5565" y="10480"/>
                    <a:pt x="6095" y="10480"/>
                  </a:cubicBezTo>
                  <a:cubicBezTo>
                    <a:pt x="6300" y="10480"/>
                    <a:pt x="6506" y="10446"/>
                    <a:pt x="6707" y="10374"/>
                  </a:cubicBezTo>
                  <a:cubicBezTo>
                    <a:pt x="7354" y="10140"/>
                    <a:pt x="7805" y="9564"/>
                    <a:pt x="7891" y="8894"/>
                  </a:cubicBezTo>
                  <a:lnTo>
                    <a:pt x="8833" y="8894"/>
                  </a:lnTo>
                  <a:cubicBezTo>
                    <a:pt x="8781" y="9508"/>
                    <a:pt x="8524" y="10107"/>
                    <a:pt x="8064" y="10580"/>
                  </a:cubicBezTo>
                  <a:cubicBezTo>
                    <a:pt x="7528" y="11128"/>
                    <a:pt x="6814" y="11408"/>
                    <a:pt x="6097" y="11408"/>
                  </a:cubicBezTo>
                  <a:cubicBezTo>
                    <a:pt x="5488" y="11408"/>
                    <a:pt x="4876" y="11206"/>
                    <a:pt x="4370" y="10796"/>
                  </a:cubicBezTo>
                  <a:cubicBezTo>
                    <a:pt x="3266" y="9905"/>
                    <a:pt x="3023" y="8318"/>
                    <a:pt x="3808" y="7139"/>
                  </a:cubicBezTo>
                  <a:cubicBezTo>
                    <a:pt x="4334" y="6349"/>
                    <a:pt x="5204" y="5914"/>
                    <a:pt x="6097" y="5914"/>
                  </a:cubicBezTo>
                  <a:cubicBezTo>
                    <a:pt x="6539" y="5914"/>
                    <a:pt x="6988" y="6021"/>
                    <a:pt x="7402" y="6245"/>
                  </a:cubicBezTo>
                  <a:cubicBezTo>
                    <a:pt x="7434" y="6260"/>
                    <a:pt x="7466" y="6266"/>
                    <a:pt x="7495" y="6266"/>
                  </a:cubicBezTo>
                  <a:cubicBezTo>
                    <a:pt x="7685" y="6266"/>
                    <a:pt x="7797" y="5993"/>
                    <a:pt x="7604" y="5868"/>
                  </a:cubicBezTo>
                  <a:cubicBezTo>
                    <a:pt x="7124" y="5608"/>
                    <a:pt x="6605" y="5484"/>
                    <a:pt x="6092" y="5484"/>
                  </a:cubicBezTo>
                  <a:cubicBezTo>
                    <a:pt x="5055" y="5484"/>
                    <a:pt x="4044" y="5991"/>
                    <a:pt x="3434" y="6910"/>
                  </a:cubicBezTo>
                  <a:cubicBezTo>
                    <a:pt x="2523" y="8284"/>
                    <a:pt x="2810" y="10128"/>
                    <a:pt x="4099" y="11156"/>
                  </a:cubicBezTo>
                  <a:cubicBezTo>
                    <a:pt x="4685" y="11624"/>
                    <a:pt x="5389" y="11855"/>
                    <a:pt x="6089" y="11855"/>
                  </a:cubicBezTo>
                  <a:cubicBezTo>
                    <a:pt x="6930" y="11855"/>
                    <a:pt x="7767" y="11523"/>
                    <a:pt x="8389" y="10875"/>
                  </a:cubicBezTo>
                  <a:cubicBezTo>
                    <a:pt x="8923" y="10317"/>
                    <a:pt x="9216" y="9613"/>
                    <a:pt x="9266" y="8894"/>
                  </a:cubicBezTo>
                  <a:lnTo>
                    <a:pt x="10206" y="8894"/>
                  </a:lnTo>
                  <a:cubicBezTo>
                    <a:pt x="10152" y="9852"/>
                    <a:pt x="9765" y="10794"/>
                    <a:pt x="9047" y="11532"/>
                  </a:cubicBezTo>
                  <a:cubicBezTo>
                    <a:pt x="8243" y="12359"/>
                    <a:pt x="7171" y="12779"/>
                    <a:pt x="6095" y="12779"/>
                  </a:cubicBezTo>
                  <a:cubicBezTo>
                    <a:pt x="5150" y="12779"/>
                    <a:pt x="4203" y="12455"/>
                    <a:pt x="3431" y="11800"/>
                  </a:cubicBezTo>
                  <a:cubicBezTo>
                    <a:pt x="1779" y="10395"/>
                    <a:pt x="1495" y="7951"/>
                    <a:pt x="2783" y="6211"/>
                  </a:cubicBezTo>
                  <a:cubicBezTo>
                    <a:pt x="3587" y="5124"/>
                    <a:pt x="4832" y="4542"/>
                    <a:pt x="6097" y="4542"/>
                  </a:cubicBezTo>
                  <a:cubicBezTo>
                    <a:pt x="6860" y="4542"/>
                    <a:pt x="7631" y="4754"/>
                    <a:pt x="8317" y="5193"/>
                  </a:cubicBezTo>
                  <a:cubicBezTo>
                    <a:pt x="8356" y="5222"/>
                    <a:pt x="8400" y="5236"/>
                    <a:pt x="8444" y="5236"/>
                  </a:cubicBezTo>
                  <a:cubicBezTo>
                    <a:pt x="8514" y="5236"/>
                    <a:pt x="8582" y="5201"/>
                    <a:pt x="8622" y="5138"/>
                  </a:cubicBezTo>
                  <a:cubicBezTo>
                    <a:pt x="8691" y="5035"/>
                    <a:pt x="8657" y="4895"/>
                    <a:pt x="8547" y="4833"/>
                  </a:cubicBezTo>
                  <a:cubicBezTo>
                    <a:pt x="7787" y="4344"/>
                    <a:pt x="6933" y="4109"/>
                    <a:pt x="6087" y="4109"/>
                  </a:cubicBezTo>
                  <a:cubicBezTo>
                    <a:pt x="4686" y="4109"/>
                    <a:pt x="3307" y="4754"/>
                    <a:pt x="2416" y="5957"/>
                  </a:cubicBezTo>
                  <a:cubicBezTo>
                    <a:pt x="991" y="7886"/>
                    <a:pt x="1306" y="10594"/>
                    <a:pt x="3136" y="12146"/>
                  </a:cubicBezTo>
                  <a:cubicBezTo>
                    <a:pt x="3991" y="12870"/>
                    <a:pt x="5039" y="13227"/>
                    <a:pt x="6083" y="13227"/>
                  </a:cubicBezTo>
                  <a:cubicBezTo>
                    <a:pt x="7278" y="13227"/>
                    <a:pt x="8468" y="12759"/>
                    <a:pt x="9359" y="11837"/>
                  </a:cubicBezTo>
                  <a:cubicBezTo>
                    <a:pt x="10156" y="11013"/>
                    <a:pt x="10582" y="9962"/>
                    <a:pt x="10635" y="8894"/>
                  </a:cubicBezTo>
                  <a:lnTo>
                    <a:pt x="11586" y="8894"/>
                  </a:lnTo>
                  <a:cubicBezTo>
                    <a:pt x="11486" y="11401"/>
                    <a:pt x="9693" y="13539"/>
                    <a:pt x="7217" y="14058"/>
                  </a:cubicBezTo>
                  <a:cubicBezTo>
                    <a:pt x="6839" y="14137"/>
                    <a:pt x="6460" y="14176"/>
                    <a:pt x="6086" y="14176"/>
                  </a:cubicBezTo>
                  <a:cubicBezTo>
                    <a:pt x="3937" y="14176"/>
                    <a:pt x="1936" y="12913"/>
                    <a:pt x="1046" y="10881"/>
                  </a:cubicBezTo>
                  <a:cubicBezTo>
                    <a:pt x="0" y="8493"/>
                    <a:pt x="771" y="5700"/>
                    <a:pt x="2896" y="4189"/>
                  </a:cubicBezTo>
                  <a:cubicBezTo>
                    <a:pt x="3855" y="3507"/>
                    <a:pt x="4971" y="3172"/>
                    <a:pt x="6083" y="3172"/>
                  </a:cubicBezTo>
                  <a:close/>
                  <a:moveTo>
                    <a:pt x="13170" y="1"/>
                  </a:moveTo>
                  <a:cubicBezTo>
                    <a:pt x="13118" y="1"/>
                    <a:pt x="13065" y="20"/>
                    <a:pt x="13022" y="63"/>
                  </a:cubicBezTo>
                  <a:lnTo>
                    <a:pt x="10737" y="2349"/>
                  </a:lnTo>
                  <a:cubicBezTo>
                    <a:pt x="10699" y="2386"/>
                    <a:pt x="10675" y="2441"/>
                    <a:pt x="10675" y="2499"/>
                  </a:cubicBezTo>
                  <a:lnTo>
                    <a:pt x="10675" y="3781"/>
                  </a:lnTo>
                  <a:lnTo>
                    <a:pt x="10127" y="4333"/>
                  </a:lnTo>
                  <a:cubicBezTo>
                    <a:pt x="9030" y="3312"/>
                    <a:pt x="7591" y="2743"/>
                    <a:pt x="6093" y="2743"/>
                  </a:cubicBezTo>
                  <a:cubicBezTo>
                    <a:pt x="2828" y="2743"/>
                    <a:pt x="172" y="5399"/>
                    <a:pt x="172" y="8664"/>
                  </a:cubicBezTo>
                  <a:cubicBezTo>
                    <a:pt x="172" y="11933"/>
                    <a:pt x="2828" y="14589"/>
                    <a:pt x="6093" y="14589"/>
                  </a:cubicBezTo>
                  <a:cubicBezTo>
                    <a:pt x="9359" y="14589"/>
                    <a:pt x="12015" y="11933"/>
                    <a:pt x="12015" y="8664"/>
                  </a:cubicBezTo>
                  <a:cubicBezTo>
                    <a:pt x="12018" y="7170"/>
                    <a:pt x="11449" y="5728"/>
                    <a:pt x="10428" y="4634"/>
                  </a:cubicBezTo>
                  <a:lnTo>
                    <a:pt x="10976" y="4083"/>
                  </a:lnTo>
                  <a:lnTo>
                    <a:pt x="12258" y="4083"/>
                  </a:lnTo>
                  <a:cubicBezTo>
                    <a:pt x="12316" y="4083"/>
                    <a:pt x="12371" y="4062"/>
                    <a:pt x="12409" y="4021"/>
                  </a:cubicBezTo>
                  <a:lnTo>
                    <a:pt x="14695" y="1739"/>
                  </a:lnTo>
                  <a:cubicBezTo>
                    <a:pt x="14753" y="1677"/>
                    <a:pt x="14773" y="1585"/>
                    <a:pt x="14739" y="1506"/>
                  </a:cubicBezTo>
                  <a:cubicBezTo>
                    <a:pt x="14708" y="1427"/>
                    <a:pt x="14629" y="1375"/>
                    <a:pt x="14544" y="1375"/>
                  </a:cubicBezTo>
                  <a:lnTo>
                    <a:pt x="13385" y="1375"/>
                  </a:lnTo>
                  <a:lnTo>
                    <a:pt x="13385" y="217"/>
                  </a:lnTo>
                  <a:cubicBezTo>
                    <a:pt x="13385" y="87"/>
                    <a:pt x="13280" y="1"/>
                    <a:pt x="1317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260" name="Google Shape;2260;p46"/>
          <p:cNvPicPr preferRelativeResize="0"/>
          <p:nvPr/>
        </p:nvPicPr>
        <p:blipFill rotWithShape="1">
          <a:blip r:embed="rId3">
            <a:alphaModFix/>
          </a:blip>
          <a:srcRect b="13010" l="7554" r="12253" t="15698"/>
          <a:stretch/>
        </p:blipFill>
        <p:spPr>
          <a:xfrm>
            <a:off x="1120800" y="916540"/>
            <a:ext cx="7300101" cy="4056061"/>
          </a:xfrm>
          <a:prstGeom prst="rect">
            <a:avLst/>
          </a:prstGeom>
          <a:noFill/>
          <a:ln>
            <a:noFill/>
          </a:ln>
        </p:spPr>
      </p:pic>
      <p:sp>
        <p:nvSpPr>
          <p:cNvPr id="2261" name="Google Shape;2261;p46"/>
          <p:cNvSpPr txBox="1"/>
          <p:nvPr>
            <p:ph type="title"/>
          </p:nvPr>
        </p:nvSpPr>
        <p:spPr>
          <a:xfrm>
            <a:off x="918850" y="381563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/>
              <a:t>Se elaboró un Dashboard en Power BI para darle seguimiento a las métricas</a:t>
            </a:r>
            <a:endParaRPr sz="1700"/>
          </a:p>
        </p:txBody>
      </p:sp>
      <p:sp>
        <p:nvSpPr>
          <p:cNvPr id="2262" name="Google Shape;2262;p46"/>
          <p:cNvSpPr txBox="1"/>
          <p:nvPr>
            <p:ph type="title"/>
          </p:nvPr>
        </p:nvSpPr>
        <p:spPr>
          <a:xfrm>
            <a:off x="1311325" y="4747938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/>
              <a:t>El archivo PowerBi se encuentra en la misma carpeta compartida del proyecto</a:t>
            </a:r>
            <a:endParaRPr sz="13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6" name="Shape 2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67" name="Google Shape;2267;p47"/>
          <p:cNvCxnSpPr>
            <a:endCxn id="2268" idx="2"/>
          </p:cNvCxnSpPr>
          <p:nvPr/>
        </p:nvCxnSpPr>
        <p:spPr>
          <a:xfrm rot="10800000">
            <a:off x="1060750" y="2406525"/>
            <a:ext cx="1500" cy="2661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69" name="Google Shape;2269;p47"/>
          <p:cNvSpPr txBox="1"/>
          <p:nvPr>
            <p:ph type="title"/>
          </p:nvPr>
        </p:nvSpPr>
        <p:spPr>
          <a:xfrm>
            <a:off x="105100" y="46550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Fases de un proyecto de Machine Learning</a:t>
            </a:r>
            <a:endParaRPr/>
          </a:p>
        </p:txBody>
      </p:sp>
      <p:sp>
        <p:nvSpPr>
          <p:cNvPr id="2270" name="Google Shape;2270;p47"/>
          <p:cNvSpPr/>
          <p:nvPr/>
        </p:nvSpPr>
        <p:spPr>
          <a:xfrm>
            <a:off x="463763" y="2672625"/>
            <a:ext cx="1283100" cy="126300"/>
          </a:xfrm>
          <a:prstGeom prst="roundRect">
            <a:avLst>
              <a:gd fmla="val 16667" name="adj"/>
            </a:avLst>
          </a:prstGeom>
          <a:solidFill>
            <a:srgbClr val="FF9900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1" name="Google Shape;2271;p47"/>
          <p:cNvSpPr/>
          <p:nvPr/>
        </p:nvSpPr>
        <p:spPr>
          <a:xfrm>
            <a:off x="1615423" y="2672625"/>
            <a:ext cx="1283100" cy="1263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2" name="Google Shape;2272;p47"/>
          <p:cNvSpPr/>
          <p:nvPr/>
        </p:nvSpPr>
        <p:spPr>
          <a:xfrm>
            <a:off x="2789112" y="2672625"/>
            <a:ext cx="1283100" cy="1263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3" name="Google Shape;2273;p47"/>
          <p:cNvSpPr/>
          <p:nvPr/>
        </p:nvSpPr>
        <p:spPr>
          <a:xfrm>
            <a:off x="3945836" y="2672625"/>
            <a:ext cx="1283100" cy="126300"/>
          </a:xfrm>
          <a:prstGeom prst="roundRect">
            <a:avLst>
              <a:gd fmla="val 16667" name="adj"/>
            </a:avLst>
          </a:prstGeom>
          <a:solidFill>
            <a:srgbClr val="F6B26B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4" name="Google Shape;2274;p47"/>
          <p:cNvSpPr/>
          <p:nvPr/>
        </p:nvSpPr>
        <p:spPr>
          <a:xfrm>
            <a:off x="5114461" y="2672625"/>
            <a:ext cx="1283100" cy="126300"/>
          </a:xfrm>
          <a:prstGeom prst="roundRect">
            <a:avLst>
              <a:gd fmla="val 16667" name="adj"/>
            </a:avLst>
          </a:prstGeom>
          <a:solidFill>
            <a:srgbClr val="E69138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5" name="Google Shape;2275;p47"/>
          <p:cNvSpPr txBox="1"/>
          <p:nvPr>
            <p:ph idx="4294967295" type="title"/>
          </p:nvPr>
        </p:nvSpPr>
        <p:spPr>
          <a:xfrm>
            <a:off x="306850" y="2990650"/>
            <a:ext cx="15078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Definir objetivo</a:t>
            </a:r>
            <a:endParaRPr sz="2000"/>
          </a:p>
        </p:txBody>
      </p:sp>
      <p:grpSp>
        <p:nvGrpSpPr>
          <p:cNvPr id="2276" name="Google Shape;2276;p47"/>
          <p:cNvGrpSpPr/>
          <p:nvPr/>
        </p:nvGrpSpPr>
        <p:grpSpPr>
          <a:xfrm>
            <a:off x="8193159" y="1204192"/>
            <a:ext cx="155525" cy="152159"/>
            <a:chOff x="3679086" y="979362"/>
            <a:chExt cx="222401" cy="217587"/>
          </a:xfrm>
        </p:grpSpPr>
        <p:sp>
          <p:nvSpPr>
            <p:cNvPr id="2277" name="Google Shape;2277;p47"/>
            <p:cNvSpPr/>
            <p:nvPr/>
          </p:nvSpPr>
          <p:spPr>
            <a:xfrm>
              <a:off x="3679086" y="979362"/>
              <a:ext cx="222401" cy="217587"/>
            </a:xfrm>
            <a:custGeom>
              <a:rect b="b" l="l" r="r" t="t"/>
              <a:pathLst>
                <a:path extrusionOk="0" h="6960" w="7114">
                  <a:moveTo>
                    <a:pt x="3557" y="551"/>
                  </a:moveTo>
                  <a:cubicBezTo>
                    <a:pt x="4422" y="551"/>
                    <a:pt x="5201" y="909"/>
                    <a:pt x="5750" y="1481"/>
                  </a:cubicBezTo>
                  <a:cubicBezTo>
                    <a:pt x="4011" y="2042"/>
                    <a:pt x="2239" y="2666"/>
                    <a:pt x="555" y="3386"/>
                  </a:cubicBezTo>
                  <a:cubicBezTo>
                    <a:pt x="605" y="1816"/>
                    <a:pt x="1930" y="551"/>
                    <a:pt x="3557" y="551"/>
                  </a:cubicBezTo>
                  <a:close/>
                  <a:moveTo>
                    <a:pt x="5985" y="1762"/>
                  </a:moveTo>
                  <a:cubicBezTo>
                    <a:pt x="6047" y="1844"/>
                    <a:pt x="6105" y="1928"/>
                    <a:pt x="6159" y="2017"/>
                  </a:cubicBezTo>
                  <a:cubicBezTo>
                    <a:pt x="6196" y="2162"/>
                    <a:pt x="6225" y="2307"/>
                    <a:pt x="6247" y="2452"/>
                  </a:cubicBezTo>
                  <a:cubicBezTo>
                    <a:pt x="4406" y="3053"/>
                    <a:pt x="2528" y="3728"/>
                    <a:pt x="720" y="4441"/>
                  </a:cubicBezTo>
                  <a:cubicBezTo>
                    <a:pt x="637" y="4215"/>
                    <a:pt x="583" y="3978"/>
                    <a:pt x="560" y="3733"/>
                  </a:cubicBezTo>
                  <a:cubicBezTo>
                    <a:pt x="2388" y="3182"/>
                    <a:pt x="4224" y="2484"/>
                    <a:pt x="5985" y="1762"/>
                  </a:cubicBezTo>
                  <a:close/>
                  <a:moveTo>
                    <a:pt x="6282" y="2770"/>
                  </a:moveTo>
                  <a:cubicBezTo>
                    <a:pt x="6359" y="3910"/>
                    <a:pt x="5890" y="4958"/>
                    <a:pt x="4651" y="5532"/>
                  </a:cubicBezTo>
                  <a:cubicBezTo>
                    <a:pt x="4228" y="5728"/>
                    <a:pt x="3791" y="5819"/>
                    <a:pt x="3361" y="5819"/>
                  </a:cubicBezTo>
                  <a:cubicBezTo>
                    <a:pt x="2438" y="5819"/>
                    <a:pt x="1544" y="5402"/>
                    <a:pt x="877" y="4717"/>
                  </a:cubicBezTo>
                  <a:cubicBezTo>
                    <a:pt x="2702" y="4266"/>
                    <a:pt x="4604" y="3582"/>
                    <a:pt x="6282" y="2770"/>
                  </a:cubicBezTo>
                  <a:close/>
                  <a:moveTo>
                    <a:pt x="6549" y="3766"/>
                  </a:moveTo>
                  <a:lnTo>
                    <a:pt x="6549" y="3766"/>
                  </a:lnTo>
                  <a:cubicBezTo>
                    <a:pt x="6401" y="5249"/>
                    <a:pt x="5115" y="6411"/>
                    <a:pt x="3557" y="6411"/>
                  </a:cubicBezTo>
                  <a:cubicBezTo>
                    <a:pt x="2776" y="6411"/>
                    <a:pt x="2065" y="6117"/>
                    <a:pt x="1531" y="5639"/>
                  </a:cubicBezTo>
                  <a:lnTo>
                    <a:pt x="1531" y="5639"/>
                  </a:lnTo>
                  <a:cubicBezTo>
                    <a:pt x="2085" y="5984"/>
                    <a:pt x="2718" y="6177"/>
                    <a:pt x="3368" y="6177"/>
                  </a:cubicBezTo>
                  <a:cubicBezTo>
                    <a:pt x="3847" y="6177"/>
                    <a:pt x="4335" y="6072"/>
                    <a:pt x="4807" y="5845"/>
                  </a:cubicBezTo>
                  <a:cubicBezTo>
                    <a:pt x="5635" y="5447"/>
                    <a:pt x="6277" y="4653"/>
                    <a:pt x="6549" y="3766"/>
                  </a:cubicBezTo>
                  <a:close/>
                  <a:moveTo>
                    <a:pt x="3557" y="1"/>
                  </a:moveTo>
                  <a:cubicBezTo>
                    <a:pt x="1595" y="1"/>
                    <a:pt x="0" y="1562"/>
                    <a:pt x="0" y="3480"/>
                  </a:cubicBezTo>
                  <a:cubicBezTo>
                    <a:pt x="0" y="5398"/>
                    <a:pt x="1595" y="6959"/>
                    <a:pt x="3557" y="6959"/>
                  </a:cubicBezTo>
                  <a:cubicBezTo>
                    <a:pt x="5519" y="6959"/>
                    <a:pt x="7114" y="5398"/>
                    <a:pt x="7114" y="3480"/>
                  </a:cubicBezTo>
                  <a:cubicBezTo>
                    <a:pt x="7113" y="1562"/>
                    <a:pt x="5517" y="1"/>
                    <a:pt x="35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8" name="Google Shape;2278;p47"/>
            <p:cNvSpPr/>
            <p:nvPr/>
          </p:nvSpPr>
          <p:spPr>
            <a:xfrm>
              <a:off x="3696405" y="996556"/>
              <a:ext cx="162409" cy="88660"/>
            </a:xfrm>
            <a:custGeom>
              <a:rect b="b" l="l" r="r" t="t"/>
              <a:pathLst>
                <a:path extrusionOk="0" h="2836" w="5195">
                  <a:moveTo>
                    <a:pt x="3003" y="1"/>
                  </a:moveTo>
                  <a:cubicBezTo>
                    <a:pt x="1378" y="1"/>
                    <a:pt x="52" y="1264"/>
                    <a:pt x="0" y="2836"/>
                  </a:cubicBezTo>
                  <a:lnTo>
                    <a:pt x="0" y="2836"/>
                  </a:lnTo>
                  <a:cubicBezTo>
                    <a:pt x="1683" y="2117"/>
                    <a:pt x="3457" y="1492"/>
                    <a:pt x="5195" y="933"/>
                  </a:cubicBezTo>
                  <a:cubicBezTo>
                    <a:pt x="4647" y="361"/>
                    <a:pt x="3867" y="1"/>
                    <a:pt x="300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9" name="Google Shape;2279;p47"/>
            <p:cNvSpPr/>
            <p:nvPr/>
          </p:nvSpPr>
          <p:spPr>
            <a:xfrm>
              <a:off x="3706471" y="1065988"/>
              <a:ext cx="171412" cy="95319"/>
            </a:xfrm>
            <a:custGeom>
              <a:rect b="b" l="l" r="r" t="t"/>
              <a:pathLst>
                <a:path extrusionOk="0" h="3049" w="5483">
                  <a:moveTo>
                    <a:pt x="5406" y="1"/>
                  </a:moveTo>
                  <a:lnTo>
                    <a:pt x="5406" y="1"/>
                  </a:lnTo>
                  <a:cubicBezTo>
                    <a:pt x="3728" y="812"/>
                    <a:pt x="1826" y="1497"/>
                    <a:pt x="1" y="1947"/>
                  </a:cubicBezTo>
                  <a:cubicBezTo>
                    <a:pt x="669" y="2632"/>
                    <a:pt x="1563" y="3048"/>
                    <a:pt x="2487" y="3048"/>
                  </a:cubicBezTo>
                  <a:cubicBezTo>
                    <a:pt x="2916" y="3048"/>
                    <a:pt x="3352" y="2958"/>
                    <a:pt x="3775" y="2763"/>
                  </a:cubicBezTo>
                  <a:cubicBezTo>
                    <a:pt x="5014" y="2189"/>
                    <a:pt x="5483" y="1140"/>
                    <a:pt x="540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0" name="Google Shape;2280;p47"/>
            <p:cNvSpPr/>
            <p:nvPr/>
          </p:nvSpPr>
          <p:spPr>
            <a:xfrm>
              <a:off x="3696561" y="1034414"/>
              <a:ext cx="177759" cy="83783"/>
            </a:xfrm>
            <a:custGeom>
              <a:rect b="b" l="l" r="r" t="t"/>
              <a:pathLst>
                <a:path extrusionOk="0" h="2680" w="5686">
                  <a:moveTo>
                    <a:pt x="5425" y="1"/>
                  </a:moveTo>
                  <a:cubicBezTo>
                    <a:pt x="3664" y="723"/>
                    <a:pt x="1828" y="1421"/>
                    <a:pt x="0" y="1972"/>
                  </a:cubicBezTo>
                  <a:cubicBezTo>
                    <a:pt x="22" y="2217"/>
                    <a:pt x="77" y="2455"/>
                    <a:pt x="158" y="2680"/>
                  </a:cubicBezTo>
                  <a:cubicBezTo>
                    <a:pt x="1967" y="1968"/>
                    <a:pt x="3843" y="1292"/>
                    <a:pt x="5685" y="691"/>
                  </a:cubicBezTo>
                  <a:cubicBezTo>
                    <a:pt x="5665" y="546"/>
                    <a:pt x="5637" y="401"/>
                    <a:pt x="5598" y="256"/>
                  </a:cubicBezTo>
                  <a:cubicBezTo>
                    <a:pt x="5546" y="167"/>
                    <a:pt x="5488" y="83"/>
                    <a:pt x="542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1" name="Google Shape;2281;p47"/>
            <p:cNvSpPr/>
            <p:nvPr/>
          </p:nvSpPr>
          <p:spPr>
            <a:xfrm>
              <a:off x="3726916" y="1097125"/>
              <a:ext cx="156906" cy="82658"/>
            </a:xfrm>
            <a:custGeom>
              <a:rect b="b" l="l" r="r" t="t"/>
              <a:pathLst>
                <a:path extrusionOk="0" h="2644" w="5019">
                  <a:moveTo>
                    <a:pt x="5018" y="1"/>
                  </a:moveTo>
                  <a:lnTo>
                    <a:pt x="5018" y="1"/>
                  </a:lnTo>
                  <a:cubicBezTo>
                    <a:pt x="4747" y="886"/>
                    <a:pt x="4104" y="1680"/>
                    <a:pt x="3277" y="2078"/>
                  </a:cubicBezTo>
                  <a:cubicBezTo>
                    <a:pt x="2805" y="2305"/>
                    <a:pt x="2317" y="2410"/>
                    <a:pt x="1838" y="2410"/>
                  </a:cubicBezTo>
                  <a:cubicBezTo>
                    <a:pt x="1188" y="2410"/>
                    <a:pt x="555" y="2217"/>
                    <a:pt x="1" y="1872"/>
                  </a:cubicBezTo>
                  <a:lnTo>
                    <a:pt x="1" y="1872"/>
                  </a:lnTo>
                  <a:cubicBezTo>
                    <a:pt x="535" y="2350"/>
                    <a:pt x="1246" y="2644"/>
                    <a:pt x="2027" y="2644"/>
                  </a:cubicBezTo>
                  <a:cubicBezTo>
                    <a:pt x="3586" y="2644"/>
                    <a:pt x="4871" y="1482"/>
                    <a:pt x="501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82" name="Google Shape;2282;p47"/>
          <p:cNvGrpSpPr/>
          <p:nvPr/>
        </p:nvGrpSpPr>
        <p:grpSpPr>
          <a:xfrm rot="2700000">
            <a:off x="8591673" y="917377"/>
            <a:ext cx="203439" cy="327136"/>
            <a:chOff x="4140725" y="520912"/>
            <a:chExt cx="175945" cy="282926"/>
          </a:xfrm>
        </p:grpSpPr>
        <p:sp>
          <p:nvSpPr>
            <p:cNvPr id="2283" name="Google Shape;2283;p47"/>
            <p:cNvSpPr/>
            <p:nvPr/>
          </p:nvSpPr>
          <p:spPr>
            <a:xfrm>
              <a:off x="4195745" y="753342"/>
              <a:ext cx="27292" cy="25635"/>
            </a:xfrm>
            <a:custGeom>
              <a:rect b="b" l="l" r="r" t="t"/>
              <a:pathLst>
                <a:path extrusionOk="0" h="820" w="873">
                  <a:moveTo>
                    <a:pt x="531" y="181"/>
                  </a:moveTo>
                  <a:cubicBezTo>
                    <a:pt x="592" y="235"/>
                    <a:pt x="653" y="290"/>
                    <a:pt x="719" y="336"/>
                  </a:cubicBezTo>
                  <a:cubicBezTo>
                    <a:pt x="640" y="414"/>
                    <a:pt x="572" y="506"/>
                    <a:pt x="483" y="577"/>
                  </a:cubicBezTo>
                  <a:cubicBezTo>
                    <a:pt x="439" y="611"/>
                    <a:pt x="348" y="655"/>
                    <a:pt x="275" y="655"/>
                  </a:cubicBezTo>
                  <a:cubicBezTo>
                    <a:pt x="218" y="655"/>
                    <a:pt x="171" y="628"/>
                    <a:pt x="167" y="549"/>
                  </a:cubicBezTo>
                  <a:cubicBezTo>
                    <a:pt x="167" y="537"/>
                    <a:pt x="165" y="529"/>
                    <a:pt x="161" y="519"/>
                  </a:cubicBezTo>
                  <a:cubicBezTo>
                    <a:pt x="300" y="426"/>
                    <a:pt x="421" y="306"/>
                    <a:pt x="531" y="181"/>
                  </a:cubicBezTo>
                  <a:close/>
                  <a:moveTo>
                    <a:pt x="533" y="0"/>
                  </a:moveTo>
                  <a:cubicBezTo>
                    <a:pt x="507" y="0"/>
                    <a:pt x="480" y="17"/>
                    <a:pt x="466" y="36"/>
                  </a:cubicBezTo>
                  <a:cubicBezTo>
                    <a:pt x="336" y="199"/>
                    <a:pt x="177" y="333"/>
                    <a:pt x="39" y="486"/>
                  </a:cubicBezTo>
                  <a:cubicBezTo>
                    <a:pt x="24" y="499"/>
                    <a:pt x="21" y="518"/>
                    <a:pt x="25" y="534"/>
                  </a:cubicBezTo>
                  <a:cubicBezTo>
                    <a:pt x="24" y="537"/>
                    <a:pt x="23" y="540"/>
                    <a:pt x="21" y="545"/>
                  </a:cubicBezTo>
                  <a:cubicBezTo>
                    <a:pt x="1" y="712"/>
                    <a:pt x="156" y="819"/>
                    <a:pt x="307" y="819"/>
                  </a:cubicBezTo>
                  <a:cubicBezTo>
                    <a:pt x="328" y="819"/>
                    <a:pt x="349" y="817"/>
                    <a:pt x="370" y="813"/>
                  </a:cubicBezTo>
                  <a:cubicBezTo>
                    <a:pt x="576" y="770"/>
                    <a:pt x="802" y="540"/>
                    <a:pt x="861" y="343"/>
                  </a:cubicBezTo>
                  <a:cubicBezTo>
                    <a:pt x="873" y="321"/>
                    <a:pt x="873" y="292"/>
                    <a:pt x="853" y="269"/>
                  </a:cubicBezTo>
                  <a:cubicBezTo>
                    <a:pt x="774" y="173"/>
                    <a:pt x="666" y="93"/>
                    <a:pt x="568" y="13"/>
                  </a:cubicBezTo>
                  <a:cubicBezTo>
                    <a:pt x="557" y="4"/>
                    <a:pt x="545" y="0"/>
                    <a:pt x="5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4" name="Google Shape;2284;p47"/>
            <p:cNvSpPr/>
            <p:nvPr/>
          </p:nvSpPr>
          <p:spPr>
            <a:xfrm>
              <a:off x="4217347" y="730052"/>
              <a:ext cx="21540" cy="21665"/>
            </a:xfrm>
            <a:custGeom>
              <a:rect b="b" l="l" r="r" t="t"/>
              <a:pathLst>
                <a:path extrusionOk="0" h="693" w="689">
                  <a:moveTo>
                    <a:pt x="340" y="156"/>
                  </a:moveTo>
                  <a:cubicBezTo>
                    <a:pt x="392" y="180"/>
                    <a:pt x="449" y="195"/>
                    <a:pt x="505" y="207"/>
                  </a:cubicBezTo>
                  <a:cubicBezTo>
                    <a:pt x="459" y="332"/>
                    <a:pt x="391" y="438"/>
                    <a:pt x="319" y="550"/>
                  </a:cubicBezTo>
                  <a:cubicBezTo>
                    <a:pt x="275" y="519"/>
                    <a:pt x="229" y="493"/>
                    <a:pt x="184" y="459"/>
                  </a:cubicBezTo>
                  <a:cubicBezTo>
                    <a:pt x="246" y="375"/>
                    <a:pt x="319" y="262"/>
                    <a:pt x="340" y="156"/>
                  </a:cubicBezTo>
                  <a:close/>
                  <a:moveTo>
                    <a:pt x="336" y="1"/>
                  </a:moveTo>
                  <a:cubicBezTo>
                    <a:pt x="319" y="1"/>
                    <a:pt x="302" y="2"/>
                    <a:pt x="286" y="5"/>
                  </a:cubicBezTo>
                  <a:cubicBezTo>
                    <a:pt x="257" y="11"/>
                    <a:pt x="241" y="38"/>
                    <a:pt x="243" y="65"/>
                  </a:cubicBezTo>
                  <a:cubicBezTo>
                    <a:pt x="205" y="112"/>
                    <a:pt x="187" y="172"/>
                    <a:pt x="157" y="225"/>
                  </a:cubicBezTo>
                  <a:cubicBezTo>
                    <a:pt x="118" y="298"/>
                    <a:pt x="72" y="366"/>
                    <a:pt x="20" y="431"/>
                  </a:cubicBezTo>
                  <a:cubicBezTo>
                    <a:pt x="1" y="457"/>
                    <a:pt x="9" y="500"/>
                    <a:pt x="30" y="522"/>
                  </a:cubicBezTo>
                  <a:cubicBezTo>
                    <a:pt x="98" y="595"/>
                    <a:pt x="194" y="680"/>
                    <a:pt x="300" y="683"/>
                  </a:cubicBezTo>
                  <a:cubicBezTo>
                    <a:pt x="308" y="689"/>
                    <a:pt x="316" y="692"/>
                    <a:pt x="325" y="692"/>
                  </a:cubicBezTo>
                  <a:cubicBezTo>
                    <a:pt x="332" y="692"/>
                    <a:pt x="339" y="690"/>
                    <a:pt x="345" y="685"/>
                  </a:cubicBezTo>
                  <a:cubicBezTo>
                    <a:pt x="520" y="569"/>
                    <a:pt x="620" y="370"/>
                    <a:pt x="677" y="175"/>
                  </a:cubicBezTo>
                  <a:cubicBezTo>
                    <a:pt x="689" y="135"/>
                    <a:pt x="666" y="93"/>
                    <a:pt x="626" y="79"/>
                  </a:cubicBezTo>
                  <a:cubicBezTo>
                    <a:pt x="540" y="50"/>
                    <a:pt x="432" y="1"/>
                    <a:pt x="3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5" name="Google Shape;2285;p47"/>
            <p:cNvSpPr/>
            <p:nvPr/>
          </p:nvSpPr>
          <p:spPr>
            <a:xfrm>
              <a:off x="4223099" y="734929"/>
              <a:ext cx="10067" cy="12317"/>
            </a:xfrm>
            <a:custGeom>
              <a:rect b="b" l="l" r="r" t="t"/>
              <a:pathLst>
                <a:path extrusionOk="0" h="394" w="322">
                  <a:moveTo>
                    <a:pt x="157" y="0"/>
                  </a:moveTo>
                  <a:cubicBezTo>
                    <a:pt x="136" y="106"/>
                    <a:pt x="63" y="218"/>
                    <a:pt x="1" y="303"/>
                  </a:cubicBezTo>
                  <a:cubicBezTo>
                    <a:pt x="46" y="335"/>
                    <a:pt x="93" y="361"/>
                    <a:pt x="137" y="394"/>
                  </a:cubicBezTo>
                  <a:cubicBezTo>
                    <a:pt x="208" y="283"/>
                    <a:pt x="276" y="176"/>
                    <a:pt x="322" y="51"/>
                  </a:cubicBezTo>
                  <a:cubicBezTo>
                    <a:pt x="265" y="39"/>
                    <a:pt x="208" y="24"/>
                    <a:pt x="1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6" name="Google Shape;2286;p47"/>
            <p:cNvSpPr/>
            <p:nvPr/>
          </p:nvSpPr>
          <p:spPr>
            <a:xfrm>
              <a:off x="4198778" y="534855"/>
              <a:ext cx="103416" cy="131459"/>
            </a:xfrm>
            <a:custGeom>
              <a:rect b="b" l="l" r="r" t="t"/>
              <a:pathLst>
                <a:path extrusionOk="0" h="4205" w="3308">
                  <a:moveTo>
                    <a:pt x="1466" y="864"/>
                  </a:moveTo>
                  <a:cubicBezTo>
                    <a:pt x="1495" y="864"/>
                    <a:pt x="1522" y="879"/>
                    <a:pt x="1537" y="914"/>
                  </a:cubicBezTo>
                  <a:cubicBezTo>
                    <a:pt x="1587" y="1032"/>
                    <a:pt x="1620" y="1157"/>
                    <a:pt x="1656" y="1279"/>
                  </a:cubicBezTo>
                  <a:cubicBezTo>
                    <a:pt x="1677" y="1352"/>
                    <a:pt x="1619" y="1398"/>
                    <a:pt x="1559" y="1398"/>
                  </a:cubicBezTo>
                  <a:cubicBezTo>
                    <a:pt x="1518" y="1398"/>
                    <a:pt x="1476" y="1376"/>
                    <a:pt x="1460" y="1326"/>
                  </a:cubicBezTo>
                  <a:cubicBezTo>
                    <a:pt x="1425" y="1213"/>
                    <a:pt x="1386" y="1099"/>
                    <a:pt x="1364" y="980"/>
                  </a:cubicBezTo>
                  <a:cubicBezTo>
                    <a:pt x="1353" y="916"/>
                    <a:pt x="1412" y="864"/>
                    <a:pt x="1466" y="864"/>
                  </a:cubicBezTo>
                  <a:close/>
                  <a:moveTo>
                    <a:pt x="1249" y="1382"/>
                  </a:moveTo>
                  <a:cubicBezTo>
                    <a:pt x="1278" y="1382"/>
                    <a:pt x="1305" y="1396"/>
                    <a:pt x="1318" y="1429"/>
                  </a:cubicBezTo>
                  <a:cubicBezTo>
                    <a:pt x="1374" y="1568"/>
                    <a:pt x="1421" y="1711"/>
                    <a:pt x="1472" y="1853"/>
                  </a:cubicBezTo>
                  <a:cubicBezTo>
                    <a:pt x="1496" y="1922"/>
                    <a:pt x="1439" y="1966"/>
                    <a:pt x="1381" y="1966"/>
                  </a:cubicBezTo>
                  <a:cubicBezTo>
                    <a:pt x="1342" y="1966"/>
                    <a:pt x="1301" y="1945"/>
                    <a:pt x="1286" y="1897"/>
                  </a:cubicBezTo>
                  <a:cubicBezTo>
                    <a:pt x="1241" y="1762"/>
                    <a:pt x="1194" y="1626"/>
                    <a:pt x="1156" y="1490"/>
                  </a:cubicBezTo>
                  <a:cubicBezTo>
                    <a:pt x="1138" y="1429"/>
                    <a:pt x="1196" y="1382"/>
                    <a:pt x="1249" y="1382"/>
                  </a:cubicBezTo>
                  <a:close/>
                  <a:moveTo>
                    <a:pt x="963" y="1815"/>
                  </a:moveTo>
                  <a:cubicBezTo>
                    <a:pt x="993" y="1815"/>
                    <a:pt x="1023" y="1828"/>
                    <a:pt x="1040" y="1858"/>
                  </a:cubicBezTo>
                  <a:cubicBezTo>
                    <a:pt x="1126" y="2012"/>
                    <a:pt x="1192" y="2177"/>
                    <a:pt x="1264" y="2337"/>
                  </a:cubicBezTo>
                  <a:cubicBezTo>
                    <a:pt x="1296" y="2413"/>
                    <a:pt x="1230" y="2478"/>
                    <a:pt x="1169" y="2478"/>
                  </a:cubicBezTo>
                  <a:cubicBezTo>
                    <a:pt x="1139" y="2478"/>
                    <a:pt x="1111" y="2463"/>
                    <a:pt x="1094" y="2427"/>
                  </a:cubicBezTo>
                  <a:cubicBezTo>
                    <a:pt x="1017" y="2261"/>
                    <a:pt x="936" y="2094"/>
                    <a:pt x="876" y="1919"/>
                  </a:cubicBezTo>
                  <a:cubicBezTo>
                    <a:pt x="854" y="1857"/>
                    <a:pt x="908" y="1815"/>
                    <a:pt x="963" y="1815"/>
                  </a:cubicBezTo>
                  <a:close/>
                  <a:moveTo>
                    <a:pt x="2002" y="1"/>
                  </a:moveTo>
                  <a:cubicBezTo>
                    <a:pt x="1531" y="1"/>
                    <a:pt x="1086" y="294"/>
                    <a:pt x="921" y="763"/>
                  </a:cubicBezTo>
                  <a:lnTo>
                    <a:pt x="0" y="3360"/>
                  </a:lnTo>
                  <a:cubicBezTo>
                    <a:pt x="365" y="3506"/>
                    <a:pt x="678" y="3764"/>
                    <a:pt x="1049" y="3912"/>
                  </a:cubicBezTo>
                  <a:cubicBezTo>
                    <a:pt x="1444" y="4072"/>
                    <a:pt x="1856" y="4144"/>
                    <a:pt x="2275" y="4205"/>
                  </a:cubicBezTo>
                  <a:lnTo>
                    <a:pt x="3207" y="1573"/>
                  </a:lnTo>
                  <a:cubicBezTo>
                    <a:pt x="3308" y="1286"/>
                    <a:pt x="3291" y="976"/>
                    <a:pt x="3160" y="699"/>
                  </a:cubicBezTo>
                  <a:cubicBezTo>
                    <a:pt x="3027" y="422"/>
                    <a:pt x="2797" y="214"/>
                    <a:pt x="2510" y="112"/>
                  </a:cubicBezTo>
                  <a:lnTo>
                    <a:pt x="2381" y="66"/>
                  </a:lnTo>
                  <a:cubicBezTo>
                    <a:pt x="2256" y="22"/>
                    <a:pt x="2128" y="1"/>
                    <a:pt x="20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7" name="Google Shape;2287;p47"/>
            <p:cNvSpPr/>
            <p:nvPr/>
          </p:nvSpPr>
          <p:spPr>
            <a:xfrm>
              <a:off x="4156481" y="648115"/>
              <a:ext cx="110263" cy="141713"/>
            </a:xfrm>
            <a:custGeom>
              <a:rect b="b" l="l" r="r" t="t"/>
              <a:pathLst>
                <a:path extrusionOk="0" h="4533" w="3527">
                  <a:moveTo>
                    <a:pt x="2284" y="2623"/>
                  </a:moveTo>
                  <a:cubicBezTo>
                    <a:pt x="2380" y="2623"/>
                    <a:pt x="2488" y="2672"/>
                    <a:pt x="2575" y="2702"/>
                  </a:cubicBezTo>
                  <a:cubicBezTo>
                    <a:pt x="2614" y="2715"/>
                    <a:pt x="2638" y="2757"/>
                    <a:pt x="2625" y="2797"/>
                  </a:cubicBezTo>
                  <a:cubicBezTo>
                    <a:pt x="2568" y="2992"/>
                    <a:pt x="2468" y="3192"/>
                    <a:pt x="2294" y="3307"/>
                  </a:cubicBezTo>
                  <a:cubicBezTo>
                    <a:pt x="2288" y="3312"/>
                    <a:pt x="2281" y="3314"/>
                    <a:pt x="2274" y="3314"/>
                  </a:cubicBezTo>
                  <a:cubicBezTo>
                    <a:pt x="2264" y="3314"/>
                    <a:pt x="2256" y="3311"/>
                    <a:pt x="2249" y="3306"/>
                  </a:cubicBezTo>
                  <a:cubicBezTo>
                    <a:pt x="2142" y="3302"/>
                    <a:pt x="2047" y="3219"/>
                    <a:pt x="1978" y="3145"/>
                  </a:cubicBezTo>
                  <a:cubicBezTo>
                    <a:pt x="1956" y="3121"/>
                    <a:pt x="1948" y="3078"/>
                    <a:pt x="1968" y="3053"/>
                  </a:cubicBezTo>
                  <a:cubicBezTo>
                    <a:pt x="2019" y="2989"/>
                    <a:pt x="2066" y="2921"/>
                    <a:pt x="2105" y="2848"/>
                  </a:cubicBezTo>
                  <a:cubicBezTo>
                    <a:pt x="2134" y="2794"/>
                    <a:pt x="2154" y="2735"/>
                    <a:pt x="2191" y="2688"/>
                  </a:cubicBezTo>
                  <a:cubicBezTo>
                    <a:pt x="2190" y="2662"/>
                    <a:pt x="2206" y="2635"/>
                    <a:pt x="2234" y="2627"/>
                  </a:cubicBezTo>
                  <a:cubicBezTo>
                    <a:pt x="2250" y="2624"/>
                    <a:pt x="2267" y="2623"/>
                    <a:pt x="2284" y="2623"/>
                  </a:cubicBezTo>
                  <a:close/>
                  <a:moveTo>
                    <a:pt x="1788" y="3364"/>
                  </a:moveTo>
                  <a:cubicBezTo>
                    <a:pt x="1800" y="3364"/>
                    <a:pt x="1812" y="3367"/>
                    <a:pt x="1823" y="3376"/>
                  </a:cubicBezTo>
                  <a:cubicBezTo>
                    <a:pt x="1921" y="3455"/>
                    <a:pt x="2027" y="3535"/>
                    <a:pt x="2108" y="3632"/>
                  </a:cubicBezTo>
                  <a:cubicBezTo>
                    <a:pt x="2128" y="3657"/>
                    <a:pt x="2128" y="3684"/>
                    <a:pt x="2115" y="3707"/>
                  </a:cubicBezTo>
                  <a:cubicBezTo>
                    <a:pt x="2058" y="3905"/>
                    <a:pt x="1832" y="4135"/>
                    <a:pt x="1626" y="4178"/>
                  </a:cubicBezTo>
                  <a:cubicBezTo>
                    <a:pt x="1605" y="4182"/>
                    <a:pt x="1584" y="4184"/>
                    <a:pt x="1563" y="4184"/>
                  </a:cubicBezTo>
                  <a:cubicBezTo>
                    <a:pt x="1413" y="4184"/>
                    <a:pt x="1258" y="4077"/>
                    <a:pt x="1277" y="3910"/>
                  </a:cubicBezTo>
                  <a:cubicBezTo>
                    <a:pt x="1277" y="3906"/>
                    <a:pt x="1280" y="3902"/>
                    <a:pt x="1281" y="3898"/>
                  </a:cubicBezTo>
                  <a:cubicBezTo>
                    <a:pt x="1277" y="3882"/>
                    <a:pt x="1280" y="3864"/>
                    <a:pt x="1293" y="3850"/>
                  </a:cubicBezTo>
                  <a:cubicBezTo>
                    <a:pt x="1433" y="3697"/>
                    <a:pt x="1589" y="3562"/>
                    <a:pt x="1720" y="3400"/>
                  </a:cubicBezTo>
                  <a:cubicBezTo>
                    <a:pt x="1735" y="3380"/>
                    <a:pt x="1762" y="3364"/>
                    <a:pt x="1788" y="3364"/>
                  </a:cubicBezTo>
                  <a:close/>
                  <a:moveTo>
                    <a:pt x="1260" y="1"/>
                  </a:moveTo>
                  <a:lnTo>
                    <a:pt x="212" y="2960"/>
                  </a:lnTo>
                  <a:cubicBezTo>
                    <a:pt x="1" y="3554"/>
                    <a:pt x="313" y="4210"/>
                    <a:pt x="910" y="4421"/>
                  </a:cubicBezTo>
                  <a:lnTo>
                    <a:pt x="1038" y="4467"/>
                  </a:lnTo>
                  <a:cubicBezTo>
                    <a:pt x="1053" y="4473"/>
                    <a:pt x="1071" y="4479"/>
                    <a:pt x="1088" y="4483"/>
                  </a:cubicBezTo>
                  <a:cubicBezTo>
                    <a:pt x="1195" y="4516"/>
                    <a:pt x="1306" y="4532"/>
                    <a:pt x="1416" y="4532"/>
                  </a:cubicBezTo>
                  <a:cubicBezTo>
                    <a:pt x="1585" y="4532"/>
                    <a:pt x="1754" y="4494"/>
                    <a:pt x="1912" y="4418"/>
                  </a:cubicBezTo>
                  <a:cubicBezTo>
                    <a:pt x="2190" y="4287"/>
                    <a:pt x="2398" y="4056"/>
                    <a:pt x="2499" y="3770"/>
                  </a:cubicBezTo>
                  <a:lnTo>
                    <a:pt x="3526" y="867"/>
                  </a:lnTo>
                  <a:lnTo>
                    <a:pt x="3526" y="867"/>
                  </a:lnTo>
                  <a:cubicBezTo>
                    <a:pt x="3522" y="867"/>
                    <a:pt x="3517" y="867"/>
                    <a:pt x="3513" y="867"/>
                  </a:cubicBezTo>
                  <a:cubicBezTo>
                    <a:pt x="2738" y="867"/>
                    <a:pt x="1738" y="593"/>
                    <a:pt x="126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8" name="Google Shape;2288;p47"/>
            <p:cNvSpPr/>
            <p:nvPr/>
          </p:nvSpPr>
          <p:spPr>
            <a:xfrm>
              <a:off x="4156481" y="648084"/>
              <a:ext cx="57992" cy="138712"/>
            </a:xfrm>
            <a:custGeom>
              <a:rect b="b" l="l" r="r" t="t"/>
              <a:pathLst>
                <a:path extrusionOk="0" h="4437" w="1855">
                  <a:moveTo>
                    <a:pt x="1260" y="0"/>
                  </a:moveTo>
                  <a:lnTo>
                    <a:pt x="212" y="2961"/>
                  </a:lnTo>
                  <a:cubicBezTo>
                    <a:pt x="1" y="3555"/>
                    <a:pt x="313" y="4211"/>
                    <a:pt x="910" y="4422"/>
                  </a:cubicBezTo>
                  <a:lnTo>
                    <a:pt x="948" y="4436"/>
                  </a:lnTo>
                  <a:cubicBezTo>
                    <a:pt x="880" y="4346"/>
                    <a:pt x="837" y="4237"/>
                    <a:pt x="824" y="4091"/>
                  </a:cubicBezTo>
                  <a:cubicBezTo>
                    <a:pt x="797" y="3747"/>
                    <a:pt x="879" y="3420"/>
                    <a:pt x="968" y="3090"/>
                  </a:cubicBezTo>
                  <a:cubicBezTo>
                    <a:pt x="1208" y="2196"/>
                    <a:pt x="1529" y="1335"/>
                    <a:pt x="1855" y="473"/>
                  </a:cubicBezTo>
                  <a:cubicBezTo>
                    <a:pt x="1620" y="347"/>
                    <a:pt x="1412" y="191"/>
                    <a:pt x="126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9" name="Google Shape;2289;p47"/>
            <p:cNvSpPr/>
            <p:nvPr/>
          </p:nvSpPr>
          <p:spPr>
            <a:xfrm>
              <a:off x="4200747" y="758969"/>
              <a:ext cx="17476" cy="14912"/>
            </a:xfrm>
            <a:custGeom>
              <a:rect b="b" l="l" r="r" t="t"/>
              <a:pathLst>
                <a:path extrusionOk="0" h="477" w="559">
                  <a:moveTo>
                    <a:pt x="371" y="1"/>
                  </a:moveTo>
                  <a:cubicBezTo>
                    <a:pt x="260" y="126"/>
                    <a:pt x="140" y="247"/>
                    <a:pt x="1" y="339"/>
                  </a:cubicBezTo>
                  <a:cubicBezTo>
                    <a:pt x="5" y="349"/>
                    <a:pt x="7" y="357"/>
                    <a:pt x="7" y="369"/>
                  </a:cubicBezTo>
                  <a:cubicBezTo>
                    <a:pt x="11" y="449"/>
                    <a:pt x="57" y="476"/>
                    <a:pt x="114" y="476"/>
                  </a:cubicBezTo>
                  <a:cubicBezTo>
                    <a:pt x="188" y="476"/>
                    <a:pt x="279" y="432"/>
                    <a:pt x="323" y="397"/>
                  </a:cubicBezTo>
                  <a:cubicBezTo>
                    <a:pt x="412" y="326"/>
                    <a:pt x="480" y="234"/>
                    <a:pt x="559" y="156"/>
                  </a:cubicBezTo>
                  <a:cubicBezTo>
                    <a:pt x="494" y="109"/>
                    <a:pt x="432" y="55"/>
                    <a:pt x="3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0" name="Google Shape;2290;p47"/>
            <p:cNvSpPr/>
            <p:nvPr/>
          </p:nvSpPr>
          <p:spPr>
            <a:xfrm>
              <a:off x="4198746" y="534886"/>
              <a:ext cx="93944" cy="116234"/>
            </a:xfrm>
            <a:custGeom>
              <a:rect b="b" l="l" r="r" t="t"/>
              <a:pathLst>
                <a:path extrusionOk="0" h="3718" w="3005">
                  <a:moveTo>
                    <a:pt x="1467" y="863"/>
                  </a:moveTo>
                  <a:cubicBezTo>
                    <a:pt x="1496" y="863"/>
                    <a:pt x="1523" y="878"/>
                    <a:pt x="1538" y="913"/>
                  </a:cubicBezTo>
                  <a:cubicBezTo>
                    <a:pt x="1588" y="1031"/>
                    <a:pt x="1621" y="1156"/>
                    <a:pt x="1657" y="1278"/>
                  </a:cubicBezTo>
                  <a:cubicBezTo>
                    <a:pt x="1678" y="1351"/>
                    <a:pt x="1620" y="1397"/>
                    <a:pt x="1560" y="1397"/>
                  </a:cubicBezTo>
                  <a:cubicBezTo>
                    <a:pt x="1519" y="1397"/>
                    <a:pt x="1477" y="1375"/>
                    <a:pt x="1461" y="1325"/>
                  </a:cubicBezTo>
                  <a:cubicBezTo>
                    <a:pt x="1426" y="1212"/>
                    <a:pt x="1387" y="1098"/>
                    <a:pt x="1365" y="979"/>
                  </a:cubicBezTo>
                  <a:cubicBezTo>
                    <a:pt x="1354" y="915"/>
                    <a:pt x="1413" y="863"/>
                    <a:pt x="1467" y="863"/>
                  </a:cubicBezTo>
                  <a:close/>
                  <a:moveTo>
                    <a:pt x="1250" y="1381"/>
                  </a:moveTo>
                  <a:cubicBezTo>
                    <a:pt x="1279" y="1381"/>
                    <a:pt x="1306" y="1395"/>
                    <a:pt x="1319" y="1428"/>
                  </a:cubicBezTo>
                  <a:cubicBezTo>
                    <a:pt x="1375" y="1567"/>
                    <a:pt x="1422" y="1712"/>
                    <a:pt x="1471" y="1854"/>
                  </a:cubicBezTo>
                  <a:cubicBezTo>
                    <a:pt x="1495" y="1922"/>
                    <a:pt x="1439" y="1966"/>
                    <a:pt x="1381" y="1966"/>
                  </a:cubicBezTo>
                  <a:cubicBezTo>
                    <a:pt x="1342" y="1966"/>
                    <a:pt x="1301" y="1945"/>
                    <a:pt x="1286" y="1897"/>
                  </a:cubicBezTo>
                  <a:cubicBezTo>
                    <a:pt x="1241" y="1762"/>
                    <a:pt x="1194" y="1627"/>
                    <a:pt x="1156" y="1490"/>
                  </a:cubicBezTo>
                  <a:cubicBezTo>
                    <a:pt x="1139" y="1428"/>
                    <a:pt x="1197" y="1381"/>
                    <a:pt x="1250" y="1381"/>
                  </a:cubicBezTo>
                  <a:close/>
                  <a:moveTo>
                    <a:pt x="1269" y="2403"/>
                  </a:moveTo>
                  <a:cubicBezTo>
                    <a:pt x="1263" y="2414"/>
                    <a:pt x="1257" y="2425"/>
                    <a:pt x="1251" y="2437"/>
                  </a:cubicBezTo>
                  <a:lnTo>
                    <a:pt x="1251" y="2437"/>
                  </a:lnTo>
                  <a:cubicBezTo>
                    <a:pt x="1259" y="2427"/>
                    <a:pt x="1265" y="2415"/>
                    <a:pt x="1269" y="2403"/>
                  </a:cubicBezTo>
                  <a:close/>
                  <a:moveTo>
                    <a:pt x="2003" y="0"/>
                  </a:moveTo>
                  <a:cubicBezTo>
                    <a:pt x="1531" y="0"/>
                    <a:pt x="1087" y="293"/>
                    <a:pt x="919" y="762"/>
                  </a:cubicBezTo>
                  <a:lnTo>
                    <a:pt x="0" y="3359"/>
                  </a:lnTo>
                  <a:cubicBezTo>
                    <a:pt x="232" y="3453"/>
                    <a:pt x="445" y="3591"/>
                    <a:pt x="663" y="3717"/>
                  </a:cubicBezTo>
                  <a:cubicBezTo>
                    <a:pt x="802" y="3349"/>
                    <a:pt x="1007" y="2891"/>
                    <a:pt x="1251" y="2437"/>
                  </a:cubicBezTo>
                  <a:lnTo>
                    <a:pt x="1251" y="2437"/>
                  </a:lnTo>
                  <a:cubicBezTo>
                    <a:pt x="1231" y="2462"/>
                    <a:pt x="1200" y="2477"/>
                    <a:pt x="1170" y="2477"/>
                  </a:cubicBezTo>
                  <a:cubicBezTo>
                    <a:pt x="1140" y="2477"/>
                    <a:pt x="1112" y="2462"/>
                    <a:pt x="1095" y="2426"/>
                  </a:cubicBezTo>
                  <a:cubicBezTo>
                    <a:pt x="1018" y="2260"/>
                    <a:pt x="937" y="2093"/>
                    <a:pt x="877" y="1918"/>
                  </a:cubicBezTo>
                  <a:cubicBezTo>
                    <a:pt x="855" y="1856"/>
                    <a:pt x="909" y="1814"/>
                    <a:pt x="964" y="1814"/>
                  </a:cubicBezTo>
                  <a:cubicBezTo>
                    <a:pt x="994" y="1814"/>
                    <a:pt x="1024" y="1827"/>
                    <a:pt x="1041" y="1857"/>
                  </a:cubicBezTo>
                  <a:cubicBezTo>
                    <a:pt x="1127" y="2011"/>
                    <a:pt x="1193" y="2176"/>
                    <a:pt x="1265" y="2336"/>
                  </a:cubicBezTo>
                  <a:cubicBezTo>
                    <a:pt x="1275" y="2360"/>
                    <a:pt x="1275" y="2383"/>
                    <a:pt x="1269" y="2403"/>
                  </a:cubicBezTo>
                  <a:lnTo>
                    <a:pt x="1269" y="2403"/>
                  </a:lnTo>
                  <a:cubicBezTo>
                    <a:pt x="1763" y="1490"/>
                    <a:pt x="2413" y="597"/>
                    <a:pt x="3005" y="457"/>
                  </a:cubicBezTo>
                  <a:cubicBezTo>
                    <a:pt x="2875" y="301"/>
                    <a:pt x="2705" y="179"/>
                    <a:pt x="2510" y="111"/>
                  </a:cubicBezTo>
                  <a:lnTo>
                    <a:pt x="2381" y="65"/>
                  </a:lnTo>
                  <a:cubicBezTo>
                    <a:pt x="2256" y="21"/>
                    <a:pt x="2129" y="0"/>
                    <a:pt x="2003" y="0"/>
                  </a:cubicBezTo>
                  <a:close/>
                </a:path>
              </a:pathLst>
            </a:custGeom>
            <a:solidFill>
              <a:srgbClr val="000000">
                <a:alpha val="279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1" name="Google Shape;2291;p47"/>
            <p:cNvSpPr/>
            <p:nvPr/>
          </p:nvSpPr>
          <p:spPr>
            <a:xfrm>
              <a:off x="4140725" y="520912"/>
              <a:ext cx="175945" cy="282926"/>
            </a:xfrm>
            <a:custGeom>
              <a:rect b="b" l="l" r="r" t="t"/>
              <a:pathLst>
                <a:path extrusionOk="0" h="9050" w="5628">
                  <a:moveTo>
                    <a:pt x="3857" y="448"/>
                  </a:moveTo>
                  <a:cubicBezTo>
                    <a:pt x="3983" y="448"/>
                    <a:pt x="4112" y="469"/>
                    <a:pt x="4237" y="514"/>
                  </a:cubicBezTo>
                  <a:lnTo>
                    <a:pt x="4366" y="559"/>
                  </a:lnTo>
                  <a:cubicBezTo>
                    <a:pt x="4653" y="661"/>
                    <a:pt x="4883" y="869"/>
                    <a:pt x="5015" y="1146"/>
                  </a:cubicBezTo>
                  <a:cubicBezTo>
                    <a:pt x="5147" y="1423"/>
                    <a:pt x="5164" y="1733"/>
                    <a:pt x="5063" y="2020"/>
                  </a:cubicBezTo>
                  <a:lnTo>
                    <a:pt x="4130" y="4653"/>
                  </a:lnTo>
                  <a:cubicBezTo>
                    <a:pt x="3713" y="4590"/>
                    <a:pt x="3300" y="4518"/>
                    <a:pt x="2905" y="4360"/>
                  </a:cubicBezTo>
                  <a:cubicBezTo>
                    <a:pt x="2535" y="4212"/>
                    <a:pt x="2222" y="3954"/>
                    <a:pt x="1855" y="3808"/>
                  </a:cubicBezTo>
                  <a:lnTo>
                    <a:pt x="2775" y="1212"/>
                  </a:lnTo>
                  <a:cubicBezTo>
                    <a:pt x="2943" y="741"/>
                    <a:pt x="3386" y="448"/>
                    <a:pt x="3857" y="448"/>
                  </a:cubicBezTo>
                  <a:close/>
                  <a:moveTo>
                    <a:pt x="1763" y="4070"/>
                  </a:moveTo>
                  <a:cubicBezTo>
                    <a:pt x="2241" y="4662"/>
                    <a:pt x="3242" y="4936"/>
                    <a:pt x="4016" y="4936"/>
                  </a:cubicBezTo>
                  <a:cubicBezTo>
                    <a:pt x="4020" y="4936"/>
                    <a:pt x="4025" y="4936"/>
                    <a:pt x="4029" y="4936"/>
                  </a:cubicBezTo>
                  <a:lnTo>
                    <a:pt x="4029" y="4936"/>
                  </a:lnTo>
                  <a:lnTo>
                    <a:pt x="3002" y="7839"/>
                  </a:lnTo>
                  <a:cubicBezTo>
                    <a:pt x="2900" y="8125"/>
                    <a:pt x="2692" y="8356"/>
                    <a:pt x="2415" y="8487"/>
                  </a:cubicBezTo>
                  <a:cubicBezTo>
                    <a:pt x="2257" y="8563"/>
                    <a:pt x="2088" y="8601"/>
                    <a:pt x="1919" y="8601"/>
                  </a:cubicBezTo>
                  <a:cubicBezTo>
                    <a:pt x="1808" y="8601"/>
                    <a:pt x="1698" y="8585"/>
                    <a:pt x="1591" y="8552"/>
                  </a:cubicBezTo>
                  <a:cubicBezTo>
                    <a:pt x="1573" y="8548"/>
                    <a:pt x="1557" y="8542"/>
                    <a:pt x="1541" y="8536"/>
                  </a:cubicBezTo>
                  <a:lnTo>
                    <a:pt x="1411" y="8490"/>
                  </a:lnTo>
                  <a:cubicBezTo>
                    <a:pt x="817" y="8279"/>
                    <a:pt x="505" y="7625"/>
                    <a:pt x="714" y="7029"/>
                  </a:cubicBezTo>
                  <a:lnTo>
                    <a:pt x="1763" y="4070"/>
                  </a:lnTo>
                  <a:close/>
                  <a:moveTo>
                    <a:pt x="3859" y="0"/>
                  </a:moveTo>
                  <a:cubicBezTo>
                    <a:pt x="3203" y="0"/>
                    <a:pt x="2586" y="409"/>
                    <a:pt x="2356" y="1061"/>
                  </a:cubicBezTo>
                  <a:lnTo>
                    <a:pt x="294" y="6879"/>
                  </a:lnTo>
                  <a:cubicBezTo>
                    <a:pt x="1" y="7706"/>
                    <a:pt x="436" y="8620"/>
                    <a:pt x="1264" y="8912"/>
                  </a:cubicBezTo>
                  <a:lnTo>
                    <a:pt x="1393" y="8958"/>
                  </a:lnTo>
                  <a:cubicBezTo>
                    <a:pt x="1565" y="9019"/>
                    <a:pt x="1743" y="9050"/>
                    <a:pt x="1921" y="9050"/>
                  </a:cubicBezTo>
                  <a:cubicBezTo>
                    <a:pt x="2156" y="9050"/>
                    <a:pt x="2389" y="8997"/>
                    <a:pt x="2609" y="8892"/>
                  </a:cubicBezTo>
                  <a:cubicBezTo>
                    <a:pt x="2994" y="8709"/>
                    <a:pt x="3285" y="8387"/>
                    <a:pt x="3425" y="7988"/>
                  </a:cubicBezTo>
                  <a:lnTo>
                    <a:pt x="5486" y="2170"/>
                  </a:lnTo>
                  <a:cubicBezTo>
                    <a:pt x="5627" y="1771"/>
                    <a:pt x="5604" y="1338"/>
                    <a:pt x="5420" y="953"/>
                  </a:cubicBezTo>
                  <a:cubicBezTo>
                    <a:pt x="5237" y="568"/>
                    <a:pt x="4915" y="277"/>
                    <a:pt x="4516" y="137"/>
                  </a:cubicBezTo>
                  <a:lnTo>
                    <a:pt x="4388" y="91"/>
                  </a:lnTo>
                  <a:cubicBezTo>
                    <a:pt x="4364" y="84"/>
                    <a:pt x="4342" y="75"/>
                    <a:pt x="4321" y="69"/>
                  </a:cubicBezTo>
                  <a:cubicBezTo>
                    <a:pt x="4167" y="22"/>
                    <a:pt x="4012" y="0"/>
                    <a:pt x="38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2" name="Google Shape;2292;p47"/>
            <p:cNvSpPr/>
            <p:nvPr/>
          </p:nvSpPr>
          <p:spPr>
            <a:xfrm>
              <a:off x="4225412" y="591626"/>
              <a:ext cx="13818" cy="20758"/>
            </a:xfrm>
            <a:custGeom>
              <a:rect b="b" l="l" r="r" t="t"/>
              <a:pathLst>
                <a:path extrusionOk="0" h="664" w="442">
                  <a:moveTo>
                    <a:pt x="109" y="0"/>
                  </a:moveTo>
                  <a:cubicBezTo>
                    <a:pt x="55" y="0"/>
                    <a:pt x="1" y="42"/>
                    <a:pt x="23" y="105"/>
                  </a:cubicBezTo>
                  <a:cubicBezTo>
                    <a:pt x="84" y="278"/>
                    <a:pt x="164" y="445"/>
                    <a:pt x="241" y="612"/>
                  </a:cubicBezTo>
                  <a:cubicBezTo>
                    <a:pt x="258" y="649"/>
                    <a:pt x="287" y="664"/>
                    <a:pt x="316" y="664"/>
                  </a:cubicBezTo>
                  <a:cubicBezTo>
                    <a:pt x="377" y="664"/>
                    <a:pt x="441" y="598"/>
                    <a:pt x="409" y="523"/>
                  </a:cubicBezTo>
                  <a:cubicBezTo>
                    <a:pt x="339" y="362"/>
                    <a:pt x="273" y="197"/>
                    <a:pt x="185" y="44"/>
                  </a:cubicBezTo>
                  <a:cubicBezTo>
                    <a:pt x="169" y="13"/>
                    <a:pt x="139" y="0"/>
                    <a:pt x="109" y="0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3" name="Google Shape;2293;p47"/>
            <p:cNvSpPr/>
            <p:nvPr/>
          </p:nvSpPr>
          <p:spPr>
            <a:xfrm>
              <a:off x="4234322" y="578058"/>
              <a:ext cx="11192" cy="18289"/>
            </a:xfrm>
            <a:custGeom>
              <a:rect b="b" l="l" r="r" t="t"/>
              <a:pathLst>
                <a:path extrusionOk="0" h="585" w="358">
                  <a:moveTo>
                    <a:pt x="111" y="1"/>
                  </a:moveTo>
                  <a:cubicBezTo>
                    <a:pt x="58" y="1"/>
                    <a:pt x="1" y="47"/>
                    <a:pt x="18" y="109"/>
                  </a:cubicBezTo>
                  <a:cubicBezTo>
                    <a:pt x="56" y="246"/>
                    <a:pt x="103" y="381"/>
                    <a:pt x="148" y="516"/>
                  </a:cubicBezTo>
                  <a:cubicBezTo>
                    <a:pt x="163" y="563"/>
                    <a:pt x="204" y="584"/>
                    <a:pt x="244" y="584"/>
                  </a:cubicBezTo>
                  <a:cubicBezTo>
                    <a:pt x="301" y="584"/>
                    <a:pt x="357" y="541"/>
                    <a:pt x="333" y="473"/>
                  </a:cubicBezTo>
                  <a:cubicBezTo>
                    <a:pt x="284" y="331"/>
                    <a:pt x="237" y="187"/>
                    <a:pt x="180" y="48"/>
                  </a:cubicBezTo>
                  <a:cubicBezTo>
                    <a:pt x="167" y="15"/>
                    <a:pt x="140" y="1"/>
                    <a:pt x="111" y="1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4" name="Google Shape;2294;p47"/>
            <p:cNvSpPr/>
            <p:nvPr/>
          </p:nvSpPr>
          <p:spPr>
            <a:xfrm>
              <a:off x="4241074" y="561865"/>
              <a:ext cx="10192" cy="16725"/>
            </a:xfrm>
            <a:custGeom>
              <a:rect b="b" l="l" r="r" t="t"/>
              <a:pathLst>
                <a:path extrusionOk="0" h="535" w="326">
                  <a:moveTo>
                    <a:pt x="113" y="0"/>
                  </a:moveTo>
                  <a:cubicBezTo>
                    <a:pt x="59" y="0"/>
                    <a:pt x="1" y="52"/>
                    <a:pt x="12" y="116"/>
                  </a:cubicBezTo>
                  <a:cubicBezTo>
                    <a:pt x="34" y="233"/>
                    <a:pt x="74" y="347"/>
                    <a:pt x="109" y="462"/>
                  </a:cubicBezTo>
                  <a:cubicBezTo>
                    <a:pt x="124" y="512"/>
                    <a:pt x="166" y="534"/>
                    <a:pt x="207" y="534"/>
                  </a:cubicBezTo>
                  <a:cubicBezTo>
                    <a:pt x="267" y="534"/>
                    <a:pt x="325" y="488"/>
                    <a:pt x="304" y="415"/>
                  </a:cubicBezTo>
                  <a:cubicBezTo>
                    <a:pt x="268" y="293"/>
                    <a:pt x="235" y="168"/>
                    <a:pt x="185" y="50"/>
                  </a:cubicBezTo>
                  <a:cubicBezTo>
                    <a:pt x="170" y="15"/>
                    <a:pt x="142" y="0"/>
                    <a:pt x="113" y="0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95" name="Google Shape;2295;p47"/>
          <p:cNvGrpSpPr/>
          <p:nvPr/>
        </p:nvGrpSpPr>
        <p:grpSpPr>
          <a:xfrm rot="-2519736">
            <a:off x="-288140" y="4615810"/>
            <a:ext cx="160937" cy="258773"/>
            <a:chOff x="4140725" y="520912"/>
            <a:chExt cx="175945" cy="282926"/>
          </a:xfrm>
        </p:grpSpPr>
        <p:sp>
          <p:nvSpPr>
            <p:cNvPr id="2296" name="Google Shape;2296;p47"/>
            <p:cNvSpPr/>
            <p:nvPr/>
          </p:nvSpPr>
          <p:spPr>
            <a:xfrm>
              <a:off x="4195745" y="753342"/>
              <a:ext cx="27292" cy="25635"/>
            </a:xfrm>
            <a:custGeom>
              <a:rect b="b" l="l" r="r" t="t"/>
              <a:pathLst>
                <a:path extrusionOk="0" h="820" w="873">
                  <a:moveTo>
                    <a:pt x="531" y="181"/>
                  </a:moveTo>
                  <a:cubicBezTo>
                    <a:pt x="592" y="235"/>
                    <a:pt x="653" y="290"/>
                    <a:pt x="719" y="336"/>
                  </a:cubicBezTo>
                  <a:cubicBezTo>
                    <a:pt x="640" y="414"/>
                    <a:pt x="572" y="506"/>
                    <a:pt x="483" y="577"/>
                  </a:cubicBezTo>
                  <a:cubicBezTo>
                    <a:pt x="439" y="611"/>
                    <a:pt x="348" y="655"/>
                    <a:pt x="275" y="655"/>
                  </a:cubicBezTo>
                  <a:cubicBezTo>
                    <a:pt x="218" y="655"/>
                    <a:pt x="171" y="628"/>
                    <a:pt x="167" y="549"/>
                  </a:cubicBezTo>
                  <a:cubicBezTo>
                    <a:pt x="167" y="537"/>
                    <a:pt x="165" y="529"/>
                    <a:pt x="161" y="519"/>
                  </a:cubicBezTo>
                  <a:cubicBezTo>
                    <a:pt x="300" y="426"/>
                    <a:pt x="421" y="306"/>
                    <a:pt x="531" y="181"/>
                  </a:cubicBezTo>
                  <a:close/>
                  <a:moveTo>
                    <a:pt x="533" y="0"/>
                  </a:moveTo>
                  <a:cubicBezTo>
                    <a:pt x="507" y="0"/>
                    <a:pt x="480" y="17"/>
                    <a:pt x="466" y="36"/>
                  </a:cubicBezTo>
                  <a:cubicBezTo>
                    <a:pt x="336" y="199"/>
                    <a:pt x="177" y="333"/>
                    <a:pt x="39" y="486"/>
                  </a:cubicBezTo>
                  <a:cubicBezTo>
                    <a:pt x="24" y="499"/>
                    <a:pt x="21" y="518"/>
                    <a:pt x="25" y="534"/>
                  </a:cubicBezTo>
                  <a:cubicBezTo>
                    <a:pt x="24" y="537"/>
                    <a:pt x="23" y="540"/>
                    <a:pt x="21" y="545"/>
                  </a:cubicBezTo>
                  <a:cubicBezTo>
                    <a:pt x="1" y="712"/>
                    <a:pt x="156" y="819"/>
                    <a:pt x="307" y="819"/>
                  </a:cubicBezTo>
                  <a:cubicBezTo>
                    <a:pt x="328" y="819"/>
                    <a:pt x="349" y="817"/>
                    <a:pt x="370" y="813"/>
                  </a:cubicBezTo>
                  <a:cubicBezTo>
                    <a:pt x="576" y="770"/>
                    <a:pt x="802" y="540"/>
                    <a:pt x="861" y="343"/>
                  </a:cubicBezTo>
                  <a:cubicBezTo>
                    <a:pt x="873" y="321"/>
                    <a:pt x="873" y="292"/>
                    <a:pt x="853" y="269"/>
                  </a:cubicBezTo>
                  <a:cubicBezTo>
                    <a:pt x="774" y="173"/>
                    <a:pt x="666" y="93"/>
                    <a:pt x="568" y="13"/>
                  </a:cubicBezTo>
                  <a:cubicBezTo>
                    <a:pt x="557" y="4"/>
                    <a:pt x="545" y="0"/>
                    <a:pt x="5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7" name="Google Shape;2297;p47"/>
            <p:cNvSpPr/>
            <p:nvPr/>
          </p:nvSpPr>
          <p:spPr>
            <a:xfrm>
              <a:off x="4217347" y="730052"/>
              <a:ext cx="21540" cy="21665"/>
            </a:xfrm>
            <a:custGeom>
              <a:rect b="b" l="l" r="r" t="t"/>
              <a:pathLst>
                <a:path extrusionOk="0" h="693" w="689">
                  <a:moveTo>
                    <a:pt x="340" y="156"/>
                  </a:moveTo>
                  <a:cubicBezTo>
                    <a:pt x="392" y="180"/>
                    <a:pt x="449" y="195"/>
                    <a:pt x="505" y="207"/>
                  </a:cubicBezTo>
                  <a:cubicBezTo>
                    <a:pt x="459" y="332"/>
                    <a:pt x="391" y="438"/>
                    <a:pt x="319" y="550"/>
                  </a:cubicBezTo>
                  <a:cubicBezTo>
                    <a:pt x="275" y="519"/>
                    <a:pt x="229" y="493"/>
                    <a:pt x="184" y="459"/>
                  </a:cubicBezTo>
                  <a:cubicBezTo>
                    <a:pt x="246" y="375"/>
                    <a:pt x="319" y="262"/>
                    <a:pt x="340" y="156"/>
                  </a:cubicBezTo>
                  <a:close/>
                  <a:moveTo>
                    <a:pt x="336" y="1"/>
                  </a:moveTo>
                  <a:cubicBezTo>
                    <a:pt x="319" y="1"/>
                    <a:pt x="302" y="2"/>
                    <a:pt x="286" y="5"/>
                  </a:cubicBezTo>
                  <a:cubicBezTo>
                    <a:pt x="257" y="11"/>
                    <a:pt x="241" y="38"/>
                    <a:pt x="243" y="65"/>
                  </a:cubicBezTo>
                  <a:cubicBezTo>
                    <a:pt x="205" y="112"/>
                    <a:pt x="187" y="172"/>
                    <a:pt x="157" y="225"/>
                  </a:cubicBezTo>
                  <a:cubicBezTo>
                    <a:pt x="118" y="298"/>
                    <a:pt x="72" y="366"/>
                    <a:pt x="20" y="431"/>
                  </a:cubicBezTo>
                  <a:cubicBezTo>
                    <a:pt x="1" y="457"/>
                    <a:pt x="9" y="500"/>
                    <a:pt x="30" y="522"/>
                  </a:cubicBezTo>
                  <a:cubicBezTo>
                    <a:pt x="98" y="595"/>
                    <a:pt x="194" y="680"/>
                    <a:pt x="300" y="683"/>
                  </a:cubicBezTo>
                  <a:cubicBezTo>
                    <a:pt x="308" y="689"/>
                    <a:pt x="316" y="692"/>
                    <a:pt x="325" y="692"/>
                  </a:cubicBezTo>
                  <a:cubicBezTo>
                    <a:pt x="332" y="692"/>
                    <a:pt x="339" y="690"/>
                    <a:pt x="345" y="685"/>
                  </a:cubicBezTo>
                  <a:cubicBezTo>
                    <a:pt x="520" y="569"/>
                    <a:pt x="620" y="370"/>
                    <a:pt x="677" y="175"/>
                  </a:cubicBezTo>
                  <a:cubicBezTo>
                    <a:pt x="689" y="135"/>
                    <a:pt x="666" y="93"/>
                    <a:pt x="626" y="79"/>
                  </a:cubicBezTo>
                  <a:cubicBezTo>
                    <a:pt x="540" y="50"/>
                    <a:pt x="432" y="1"/>
                    <a:pt x="3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8" name="Google Shape;2298;p47"/>
            <p:cNvSpPr/>
            <p:nvPr/>
          </p:nvSpPr>
          <p:spPr>
            <a:xfrm>
              <a:off x="4223099" y="734929"/>
              <a:ext cx="10067" cy="12317"/>
            </a:xfrm>
            <a:custGeom>
              <a:rect b="b" l="l" r="r" t="t"/>
              <a:pathLst>
                <a:path extrusionOk="0" h="394" w="322">
                  <a:moveTo>
                    <a:pt x="157" y="0"/>
                  </a:moveTo>
                  <a:cubicBezTo>
                    <a:pt x="136" y="106"/>
                    <a:pt x="63" y="218"/>
                    <a:pt x="1" y="303"/>
                  </a:cubicBezTo>
                  <a:cubicBezTo>
                    <a:pt x="46" y="335"/>
                    <a:pt x="93" y="361"/>
                    <a:pt x="137" y="394"/>
                  </a:cubicBezTo>
                  <a:cubicBezTo>
                    <a:pt x="208" y="283"/>
                    <a:pt x="276" y="176"/>
                    <a:pt x="322" y="51"/>
                  </a:cubicBezTo>
                  <a:cubicBezTo>
                    <a:pt x="265" y="39"/>
                    <a:pt x="208" y="24"/>
                    <a:pt x="1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9" name="Google Shape;2299;p47"/>
            <p:cNvSpPr/>
            <p:nvPr/>
          </p:nvSpPr>
          <p:spPr>
            <a:xfrm>
              <a:off x="4198778" y="534855"/>
              <a:ext cx="103416" cy="131459"/>
            </a:xfrm>
            <a:custGeom>
              <a:rect b="b" l="l" r="r" t="t"/>
              <a:pathLst>
                <a:path extrusionOk="0" h="4205" w="3308">
                  <a:moveTo>
                    <a:pt x="1466" y="864"/>
                  </a:moveTo>
                  <a:cubicBezTo>
                    <a:pt x="1495" y="864"/>
                    <a:pt x="1522" y="879"/>
                    <a:pt x="1537" y="914"/>
                  </a:cubicBezTo>
                  <a:cubicBezTo>
                    <a:pt x="1587" y="1032"/>
                    <a:pt x="1620" y="1157"/>
                    <a:pt x="1656" y="1279"/>
                  </a:cubicBezTo>
                  <a:cubicBezTo>
                    <a:pt x="1677" y="1352"/>
                    <a:pt x="1619" y="1398"/>
                    <a:pt x="1559" y="1398"/>
                  </a:cubicBezTo>
                  <a:cubicBezTo>
                    <a:pt x="1518" y="1398"/>
                    <a:pt x="1476" y="1376"/>
                    <a:pt x="1460" y="1326"/>
                  </a:cubicBezTo>
                  <a:cubicBezTo>
                    <a:pt x="1425" y="1213"/>
                    <a:pt x="1386" y="1099"/>
                    <a:pt x="1364" y="980"/>
                  </a:cubicBezTo>
                  <a:cubicBezTo>
                    <a:pt x="1353" y="916"/>
                    <a:pt x="1412" y="864"/>
                    <a:pt x="1466" y="864"/>
                  </a:cubicBezTo>
                  <a:close/>
                  <a:moveTo>
                    <a:pt x="1249" y="1382"/>
                  </a:moveTo>
                  <a:cubicBezTo>
                    <a:pt x="1278" y="1382"/>
                    <a:pt x="1305" y="1396"/>
                    <a:pt x="1318" y="1429"/>
                  </a:cubicBezTo>
                  <a:cubicBezTo>
                    <a:pt x="1374" y="1568"/>
                    <a:pt x="1421" y="1711"/>
                    <a:pt x="1472" y="1853"/>
                  </a:cubicBezTo>
                  <a:cubicBezTo>
                    <a:pt x="1496" y="1922"/>
                    <a:pt x="1439" y="1966"/>
                    <a:pt x="1381" y="1966"/>
                  </a:cubicBezTo>
                  <a:cubicBezTo>
                    <a:pt x="1342" y="1966"/>
                    <a:pt x="1301" y="1945"/>
                    <a:pt x="1286" y="1897"/>
                  </a:cubicBezTo>
                  <a:cubicBezTo>
                    <a:pt x="1241" y="1762"/>
                    <a:pt x="1194" y="1626"/>
                    <a:pt x="1156" y="1490"/>
                  </a:cubicBezTo>
                  <a:cubicBezTo>
                    <a:pt x="1138" y="1429"/>
                    <a:pt x="1196" y="1382"/>
                    <a:pt x="1249" y="1382"/>
                  </a:cubicBezTo>
                  <a:close/>
                  <a:moveTo>
                    <a:pt x="963" y="1815"/>
                  </a:moveTo>
                  <a:cubicBezTo>
                    <a:pt x="993" y="1815"/>
                    <a:pt x="1023" y="1828"/>
                    <a:pt x="1040" y="1858"/>
                  </a:cubicBezTo>
                  <a:cubicBezTo>
                    <a:pt x="1126" y="2012"/>
                    <a:pt x="1192" y="2177"/>
                    <a:pt x="1264" y="2337"/>
                  </a:cubicBezTo>
                  <a:cubicBezTo>
                    <a:pt x="1296" y="2413"/>
                    <a:pt x="1230" y="2478"/>
                    <a:pt x="1169" y="2478"/>
                  </a:cubicBezTo>
                  <a:cubicBezTo>
                    <a:pt x="1139" y="2478"/>
                    <a:pt x="1111" y="2463"/>
                    <a:pt x="1094" y="2427"/>
                  </a:cubicBezTo>
                  <a:cubicBezTo>
                    <a:pt x="1017" y="2261"/>
                    <a:pt x="936" y="2094"/>
                    <a:pt x="876" y="1919"/>
                  </a:cubicBezTo>
                  <a:cubicBezTo>
                    <a:pt x="854" y="1857"/>
                    <a:pt x="908" y="1815"/>
                    <a:pt x="963" y="1815"/>
                  </a:cubicBezTo>
                  <a:close/>
                  <a:moveTo>
                    <a:pt x="2002" y="1"/>
                  </a:moveTo>
                  <a:cubicBezTo>
                    <a:pt x="1531" y="1"/>
                    <a:pt x="1086" y="294"/>
                    <a:pt x="921" y="763"/>
                  </a:cubicBezTo>
                  <a:lnTo>
                    <a:pt x="0" y="3360"/>
                  </a:lnTo>
                  <a:cubicBezTo>
                    <a:pt x="365" y="3506"/>
                    <a:pt x="678" y="3764"/>
                    <a:pt x="1049" y="3912"/>
                  </a:cubicBezTo>
                  <a:cubicBezTo>
                    <a:pt x="1444" y="4072"/>
                    <a:pt x="1856" y="4144"/>
                    <a:pt x="2275" y="4205"/>
                  </a:cubicBezTo>
                  <a:lnTo>
                    <a:pt x="3207" y="1573"/>
                  </a:lnTo>
                  <a:cubicBezTo>
                    <a:pt x="3308" y="1286"/>
                    <a:pt x="3291" y="976"/>
                    <a:pt x="3160" y="699"/>
                  </a:cubicBezTo>
                  <a:cubicBezTo>
                    <a:pt x="3027" y="422"/>
                    <a:pt x="2797" y="214"/>
                    <a:pt x="2510" y="112"/>
                  </a:cubicBezTo>
                  <a:lnTo>
                    <a:pt x="2381" y="66"/>
                  </a:lnTo>
                  <a:cubicBezTo>
                    <a:pt x="2256" y="22"/>
                    <a:pt x="2128" y="1"/>
                    <a:pt x="20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0" name="Google Shape;2300;p47"/>
            <p:cNvSpPr/>
            <p:nvPr/>
          </p:nvSpPr>
          <p:spPr>
            <a:xfrm>
              <a:off x="4156481" y="648115"/>
              <a:ext cx="110263" cy="141713"/>
            </a:xfrm>
            <a:custGeom>
              <a:rect b="b" l="l" r="r" t="t"/>
              <a:pathLst>
                <a:path extrusionOk="0" h="4533" w="3527">
                  <a:moveTo>
                    <a:pt x="2284" y="2623"/>
                  </a:moveTo>
                  <a:cubicBezTo>
                    <a:pt x="2380" y="2623"/>
                    <a:pt x="2488" y="2672"/>
                    <a:pt x="2575" y="2702"/>
                  </a:cubicBezTo>
                  <a:cubicBezTo>
                    <a:pt x="2614" y="2715"/>
                    <a:pt x="2638" y="2757"/>
                    <a:pt x="2625" y="2797"/>
                  </a:cubicBezTo>
                  <a:cubicBezTo>
                    <a:pt x="2568" y="2992"/>
                    <a:pt x="2468" y="3192"/>
                    <a:pt x="2294" y="3307"/>
                  </a:cubicBezTo>
                  <a:cubicBezTo>
                    <a:pt x="2288" y="3312"/>
                    <a:pt x="2281" y="3314"/>
                    <a:pt x="2274" y="3314"/>
                  </a:cubicBezTo>
                  <a:cubicBezTo>
                    <a:pt x="2264" y="3314"/>
                    <a:pt x="2256" y="3311"/>
                    <a:pt x="2249" y="3306"/>
                  </a:cubicBezTo>
                  <a:cubicBezTo>
                    <a:pt x="2142" y="3302"/>
                    <a:pt x="2047" y="3219"/>
                    <a:pt x="1978" y="3145"/>
                  </a:cubicBezTo>
                  <a:cubicBezTo>
                    <a:pt x="1956" y="3121"/>
                    <a:pt x="1948" y="3078"/>
                    <a:pt x="1968" y="3053"/>
                  </a:cubicBezTo>
                  <a:cubicBezTo>
                    <a:pt x="2019" y="2989"/>
                    <a:pt x="2066" y="2921"/>
                    <a:pt x="2105" y="2848"/>
                  </a:cubicBezTo>
                  <a:cubicBezTo>
                    <a:pt x="2134" y="2794"/>
                    <a:pt x="2154" y="2735"/>
                    <a:pt x="2191" y="2688"/>
                  </a:cubicBezTo>
                  <a:cubicBezTo>
                    <a:pt x="2190" y="2662"/>
                    <a:pt x="2206" y="2635"/>
                    <a:pt x="2234" y="2627"/>
                  </a:cubicBezTo>
                  <a:cubicBezTo>
                    <a:pt x="2250" y="2624"/>
                    <a:pt x="2267" y="2623"/>
                    <a:pt x="2284" y="2623"/>
                  </a:cubicBezTo>
                  <a:close/>
                  <a:moveTo>
                    <a:pt x="1788" y="3364"/>
                  </a:moveTo>
                  <a:cubicBezTo>
                    <a:pt x="1800" y="3364"/>
                    <a:pt x="1812" y="3367"/>
                    <a:pt x="1823" y="3376"/>
                  </a:cubicBezTo>
                  <a:cubicBezTo>
                    <a:pt x="1921" y="3455"/>
                    <a:pt x="2027" y="3535"/>
                    <a:pt x="2108" y="3632"/>
                  </a:cubicBezTo>
                  <a:cubicBezTo>
                    <a:pt x="2128" y="3657"/>
                    <a:pt x="2128" y="3684"/>
                    <a:pt x="2115" y="3707"/>
                  </a:cubicBezTo>
                  <a:cubicBezTo>
                    <a:pt x="2058" y="3905"/>
                    <a:pt x="1832" y="4135"/>
                    <a:pt x="1626" y="4178"/>
                  </a:cubicBezTo>
                  <a:cubicBezTo>
                    <a:pt x="1605" y="4182"/>
                    <a:pt x="1584" y="4184"/>
                    <a:pt x="1563" y="4184"/>
                  </a:cubicBezTo>
                  <a:cubicBezTo>
                    <a:pt x="1413" y="4184"/>
                    <a:pt x="1258" y="4077"/>
                    <a:pt x="1277" y="3910"/>
                  </a:cubicBezTo>
                  <a:cubicBezTo>
                    <a:pt x="1277" y="3906"/>
                    <a:pt x="1280" y="3902"/>
                    <a:pt x="1281" y="3898"/>
                  </a:cubicBezTo>
                  <a:cubicBezTo>
                    <a:pt x="1277" y="3882"/>
                    <a:pt x="1280" y="3864"/>
                    <a:pt x="1293" y="3850"/>
                  </a:cubicBezTo>
                  <a:cubicBezTo>
                    <a:pt x="1433" y="3697"/>
                    <a:pt x="1589" y="3562"/>
                    <a:pt x="1720" y="3400"/>
                  </a:cubicBezTo>
                  <a:cubicBezTo>
                    <a:pt x="1735" y="3380"/>
                    <a:pt x="1762" y="3364"/>
                    <a:pt x="1788" y="3364"/>
                  </a:cubicBezTo>
                  <a:close/>
                  <a:moveTo>
                    <a:pt x="1260" y="1"/>
                  </a:moveTo>
                  <a:lnTo>
                    <a:pt x="212" y="2960"/>
                  </a:lnTo>
                  <a:cubicBezTo>
                    <a:pt x="1" y="3554"/>
                    <a:pt x="313" y="4210"/>
                    <a:pt x="910" y="4421"/>
                  </a:cubicBezTo>
                  <a:lnTo>
                    <a:pt x="1038" y="4467"/>
                  </a:lnTo>
                  <a:cubicBezTo>
                    <a:pt x="1053" y="4473"/>
                    <a:pt x="1071" y="4479"/>
                    <a:pt x="1088" y="4483"/>
                  </a:cubicBezTo>
                  <a:cubicBezTo>
                    <a:pt x="1195" y="4516"/>
                    <a:pt x="1306" y="4532"/>
                    <a:pt x="1416" y="4532"/>
                  </a:cubicBezTo>
                  <a:cubicBezTo>
                    <a:pt x="1585" y="4532"/>
                    <a:pt x="1754" y="4494"/>
                    <a:pt x="1912" y="4418"/>
                  </a:cubicBezTo>
                  <a:cubicBezTo>
                    <a:pt x="2190" y="4287"/>
                    <a:pt x="2398" y="4056"/>
                    <a:pt x="2499" y="3770"/>
                  </a:cubicBezTo>
                  <a:lnTo>
                    <a:pt x="3526" y="867"/>
                  </a:lnTo>
                  <a:lnTo>
                    <a:pt x="3526" y="867"/>
                  </a:lnTo>
                  <a:cubicBezTo>
                    <a:pt x="3522" y="867"/>
                    <a:pt x="3517" y="867"/>
                    <a:pt x="3513" y="867"/>
                  </a:cubicBezTo>
                  <a:cubicBezTo>
                    <a:pt x="2738" y="867"/>
                    <a:pt x="1738" y="593"/>
                    <a:pt x="126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1" name="Google Shape;2301;p47"/>
            <p:cNvSpPr/>
            <p:nvPr/>
          </p:nvSpPr>
          <p:spPr>
            <a:xfrm>
              <a:off x="4156481" y="648084"/>
              <a:ext cx="57992" cy="138712"/>
            </a:xfrm>
            <a:custGeom>
              <a:rect b="b" l="l" r="r" t="t"/>
              <a:pathLst>
                <a:path extrusionOk="0" h="4437" w="1855">
                  <a:moveTo>
                    <a:pt x="1260" y="0"/>
                  </a:moveTo>
                  <a:lnTo>
                    <a:pt x="212" y="2961"/>
                  </a:lnTo>
                  <a:cubicBezTo>
                    <a:pt x="1" y="3555"/>
                    <a:pt x="313" y="4211"/>
                    <a:pt x="910" y="4422"/>
                  </a:cubicBezTo>
                  <a:lnTo>
                    <a:pt x="948" y="4436"/>
                  </a:lnTo>
                  <a:cubicBezTo>
                    <a:pt x="880" y="4346"/>
                    <a:pt x="837" y="4237"/>
                    <a:pt x="824" y="4091"/>
                  </a:cubicBezTo>
                  <a:cubicBezTo>
                    <a:pt x="797" y="3747"/>
                    <a:pt x="879" y="3420"/>
                    <a:pt x="968" y="3090"/>
                  </a:cubicBezTo>
                  <a:cubicBezTo>
                    <a:pt x="1208" y="2196"/>
                    <a:pt x="1529" y="1335"/>
                    <a:pt x="1855" y="473"/>
                  </a:cubicBezTo>
                  <a:cubicBezTo>
                    <a:pt x="1620" y="347"/>
                    <a:pt x="1412" y="191"/>
                    <a:pt x="126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2" name="Google Shape;2302;p47"/>
            <p:cNvSpPr/>
            <p:nvPr/>
          </p:nvSpPr>
          <p:spPr>
            <a:xfrm>
              <a:off x="4200747" y="758969"/>
              <a:ext cx="17476" cy="14912"/>
            </a:xfrm>
            <a:custGeom>
              <a:rect b="b" l="l" r="r" t="t"/>
              <a:pathLst>
                <a:path extrusionOk="0" h="477" w="559">
                  <a:moveTo>
                    <a:pt x="371" y="1"/>
                  </a:moveTo>
                  <a:cubicBezTo>
                    <a:pt x="260" y="126"/>
                    <a:pt x="140" y="247"/>
                    <a:pt x="1" y="339"/>
                  </a:cubicBezTo>
                  <a:cubicBezTo>
                    <a:pt x="5" y="349"/>
                    <a:pt x="7" y="357"/>
                    <a:pt x="7" y="369"/>
                  </a:cubicBezTo>
                  <a:cubicBezTo>
                    <a:pt x="11" y="449"/>
                    <a:pt x="57" y="476"/>
                    <a:pt x="114" y="476"/>
                  </a:cubicBezTo>
                  <a:cubicBezTo>
                    <a:pt x="188" y="476"/>
                    <a:pt x="279" y="432"/>
                    <a:pt x="323" y="397"/>
                  </a:cubicBezTo>
                  <a:cubicBezTo>
                    <a:pt x="412" y="326"/>
                    <a:pt x="480" y="234"/>
                    <a:pt x="559" y="156"/>
                  </a:cubicBezTo>
                  <a:cubicBezTo>
                    <a:pt x="494" y="109"/>
                    <a:pt x="432" y="55"/>
                    <a:pt x="3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3" name="Google Shape;2303;p47"/>
            <p:cNvSpPr/>
            <p:nvPr/>
          </p:nvSpPr>
          <p:spPr>
            <a:xfrm>
              <a:off x="4198746" y="534886"/>
              <a:ext cx="93944" cy="116234"/>
            </a:xfrm>
            <a:custGeom>
              <a:rect b="b" l="l" r="r" t="t"/>
              <a:pathLst>
                <a:path extrusionOk="0" h="3718" w="3005">
                  <a:moveTo>
                    <a:pt x="1467" y="863"/>
                  </a:moveTo>
                  <a:cubicBezTo>
                    <a:pt x="1496" y="863"/>
                    <a:pt x="1523" y="878"/>
                    <a:pt x="1538" y="913"/>
                  </a:cubicBezTo>
                  <a:cubicBezTo>
                    <a:pt x="1588" y="1031"/>
                    <a:pt x="1621" y="1156"/>
                    <a:pt x="1657" y="1278"/>
                  </a:cubicBezTo>
                  <a:cubicBezTo>
                    <a:pt x="1678" y="1351"/>
                    <a:pt x="1620" y="1397"/>
                    <a:pt x="1560" y="1397"/>
                  </a:cubicBezTo>
                  <a:cubicBezTo>
                    <a:pt x="1519" y="1397"/>
                    <a:pt x="1477" y="1375"/>
                    <a:pt x="1461" y="1325"/>
                  </a:cubicBezTo>
                  <a:cubicBezTo>
                    <a:pt x="1426" y="1212"/>
                    <a:pt x="1387" y="1098"/>
                    <a:pt x="1365" y="979"/>
                  </a:cubicBezTo>
                  <a:cubicBezTo>
                    <a:pt x="1354" y="915"/>
                    <a:pt x="1413" y="863"/>
                    <a:pt x="1467" y="863"/>
                  </a:cubicBezTo>
                  <a:close/>
                  <a:moveTo>
                    <a:pt x="1250" y="1381"/>
                  </a:moveTo>
                  <a:cubicBezTo>
                    <a:pt x="1279" y="1381"/>
                    <a:pt x="1306" y="1395"/>
                    <a:pt x="1319" y="1428"/>
                  </a:cubicBezTo>
                  <a:cubicBezTo>
                    <a:pt x="1375" y="1567"/>
                    <a:pt x="1422" y="1712"/>
                    <a:pt x="1471" y="1854"/>
                  </a:cubicBezTo>
                  <a:cubicBezTo>
                    <a:pt x="1495" y="1922"/>
                    <a:pt x="1439" y="1966"/>
                    <a:pt x="1381" y="1966"/>
                  </a:cubicBezTo>
                  <a:cubicBezTo>
                    <a:pt x="1342" y="1966"/>
                    <a:pt x="1301" y="1945"/>
                    <a:pt x="1286" y="1897"/>
                  </a:cubicBezTo>
                  <a:cubicBezTo>
                    <a:pt x="1241" y="1762"/>
                    <a:pt x="1194" y="1627"/>
                    <a:pt x="1156" y="1490"/>
                  </a:cubicBezTo>
                  <a:cubicBezTo>
                    <a:pt x="1139" y="1428"/>
                    <a:pt x="1197" y="1381"/>
                    <a:pt x="1250" y="1381"/>
                  </a:cubicBezTo>
                  <a:close/>
                  <a:moveTo>
                    <a:pt x="1269" y="2403"/>
                  </a:moveTo>
                  <a:cubicBezTo>
                    <a:pt x="1263" y="2414"/>
                    <a:pt x="1257" y="2425"/>
                    <a:pt x="1251" y="2437"/>
                  </a:cubicBezTo>
                  <a:lnTo>
                    <a:pt x="1251" y="2437"/>
                  </a:lnTo>
                  <a:cubicBezTo>
                    <a:pt x="1259" y="2427"/>
                    <a:pt x="1265" y="2415"/>
                    <a:pt x="1269" y="2403"/>
                  </a:cubicBezTo>
                  <a:close/>
                  <a:moveTo>
                    <a:pt x="2003" y="0"/>
                  </a:moveTo>
                  <a:cubicBezTo>
                    <a:pt x="1531" y="0"/>
                    <a:pt x="1087" y="293"/>
                    <a:pt x="919" y="762"/>
                  </a:cubicBezTo>
                  <a:lnTo>
                    <a:pt x="0" y="3359"/>
                  </a:lnTo>
                  <a:cubicBezTo>
                    <a:pt x="232" y="3453"/>
                    <a:pt x="445" y="3591"/>
                    <a:pt x="663" y="3717"/>
                  </a:cubicBezTo>
                  <a:cubicBezTo>
                    <a:pt x="802" y="3349"/>
                    <a:pt x="1007" y="2891"/>
                    <a:pt x="1251" y="2437"/>
                  </a:cubicBezTo>
                  <a:lnTo>
                    <a:pt x="1251" y="2437"/>
                  </a:lnTo>
                  <a:cubicBezTo>
                    <a:pt x="1231" y="2462"/>
                    <a:pt x="1200" y="2477"/>
                    <a:pt x="1170" y="2477"/>
                  </a:cubicBezTo>
                  <a:cubicBezTo>
                    <a:pt x="1140" y="2477"/>
                    <a:pt x="1112" y="2462"/>
                    <a:pt x="1095" y="2426"/>
                  </a:cubicBezTo>
                  <a:cubicBezTo>
                    <a:pt x="1018" y="2260"/>
                    <a:pt x="937" y="2093"/>
                    <a:pt x="877" y="1918"/>
                  </a:cubicBezTo>
                  <a:cubicBezTo>
                    <a:pt x="855" y="1856"/>
                    <a:pt x="909" y="1814"/>
                    <a:pt x="964" y="1814"/>
                  </a:cubicBezTo>
                  <a:cubicBezTo>
                    <a:pt x="994" y="1814"/>
                    <a:pt x="1024" y="1827"/>
                    <a:pt x="1041" y="1857"/>
                  </a:cubicBezTo>
                  <a:cubicBezTo>
                    <a:pt x="1127" y="2011"/>
                    <a:pt x="1193" y="2176"/>
                    <a:pt x="1265" y="2336"/>
                  </a:cubicBezTo>
                  <a:cubicBezTo>
                    <a:pt x="1275" y="2360"/>
                    <a:pt x="1275" y="2383"/>
                    <a:pt x="1269" y="2403"/>
                  </a:cubicBezTo>
                  <a:lnTo>
                    <a:pt x="1269" y="2403"/>
                  </a:lnTo>
                  <a:cubicBezTo>
                    <a:pt x="1763" y="1490"/>
                    <a:pt x="2413" y="597"/>
                    <a:pt x="3005" y="457"/>
                  </a:cubicBezTo>
                  <a:cubicBezTo>
                    <a:pt x="2875" y="301"/>
                    <a:pt x="2705" y="179"/>
                    <a:pt x="2510" y="111"/>
                  </a:cubicBezTo>
                  <a:lnTo>
                    <a:pt x="2381" y="65"/>
                  </a:lnTo>
                  <a:cubicBezTo>
                    <a:pt x="2256" y="21"/>
                    <a:pt x="2129" y="0"/>
                    <a:pt x="2003" y="0"/>
                  </a:cubicBezTo>
                  <a:close/>
                </a:path>
              </a:pathLst>
            </a:custGeom>
            <a:solidFill>
              <a:srgbClr val="000000">
                <a:alpha val="279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4" name="Google Shape;2304;p47"/>
            <p:cNvSpPr/>
            <p:nvPr/>
          </p:nvSpPr>
          <p:spPr>
            <a:xfrm>
              <a:off x="4140725" y="520912"/>
              <a:ext cx="175945" cy="282926"/>
            </a:xfrm>
            <a:custGeom>
              <a:rect b="b" l="l" r="r" t="t"/>
              <a:pathLst>
                <a:path extrusionOk="0" h="9050" w="5628">
                  <a:moveTo>
                    <a:pt x="3857" y="448"/>
                  </a:moveTo>
                  <a:cubicBezTo>
                    <a:pt x="3983" y="448"/>
                    <a:pt x="4112" y="469"/>
                    <a:pt x="4237" y="514"/>
                  </a:cubicBezTo>
                  <a:lnTo>
                    <a:pt x="4366" y="559"/>
                  </a:lnTo>
                  <a:cubicBezTo>
                    <a:pt x="4653" y="661"/>
                    <a:pt x="4883" y="869"/>
                    <a:pt x="5015" y="1146"/>
                  </a:cubicBezTo>
                  <a:cubicBezTo>
                    <a:pt x="5147" y="1423"/>
                    <a:pt x="5164" y="1733"/>
                    <a:pt x="5063" y="2020"/>
                  </a:cubicBezTo>
                  <a:lnTo>
                    <a:pt x="4130" y="4653"/>
                  </a:lnTo>
                  <a:cubicBezTo>
                    <a:pt x="3713" y="4590"/>
                    <a:pt x="3300" y="4518"/>
                    <a:pt x="2905" y="4360"/>
                  </a:cubicBezTo>
                  <a:cubicBezTo>
                    <a:pt x="2535" y="4212"/>
                    <a:pt x="2222" y="3954"/>
                    <a:pt x="1855" y="3808"/>
                  </a:cubicBezTo>
                  <a:lnTo>
                    <a:pt x="2775" y="1212"/>
                  </a:lnTo>
                  <a:cubicBezTo>
                    <a:pt x="2943" y="741"/>
                    <a:pt x="3386" y="448"/>
                    <a:pt x="3857" y="448"/>
                  </a:cubicBezTo>
                  <a:close/>
                  <a:moveTo>
                    <a:pt x="1763" y="4070"/>
                  </a:moveTo>
                  <a:cubicBezTo>
                    <a:pt x="2241" y="4662"/>
                    <a:pt x="3242" y="4936"/>
                    <a:pt x="4016" y="4936"/>
                  </a:cubicBezTo>
                  <a:cubicBezTo>
                    <a:pt x="4020" y="4936"/>
                    <a:pt x="4025" y="4936"/>
                    <a:pt x="4029" y="4936"/>
                  </a:cubicBezTo>
                  <a:lnTo>
                    <a:pt x="4029" y="4936"/>
                  </a:lnTo>
                  <a:lnTo>
                    <a:pt x="3002" y="7839"/>
                  </a:lnTo>
                  <a:cubicBezTo>
                    <a:pt x="2900" y="8125"/>
                    <a:pt x="2692" y="8356"/>
                    <a:pt x="2415" y="8487"/>
                  </a:cubicBezTo>
                  <a:cubicBezTo>
                    <a:pt x="2257" y="8563"/>
                    <a:pt x="2088" y="8601"/>
                    <a:pt x="1919" y="8601"/>
                  </a:cubicBezTo>
                  <a:cubicBezTo>
                    <a:pt x="1808" y="8601"/>
                    <a:pt x="1698" y="8585"/>
                    <a:pt x="1591" y="8552"/>
                  </a:cubicBezTo>
                  <a:cubicBezTo>
                    <a:pt x="1573" y="8548"/>
                    <a:pt x="1557" y="8542"/>
                    <a:pt x="1541" y="8536"/>
                  </a:cubicBezTo>
                  <a:lnTo>
                    <a:pt x="1411" y="8490"/>
                  </a:lnTo>
                  <a:cubicBezTo>
                    <a:pt x="817" y="8279"/>
                    <a:pt x="505" y="7625"/>
                    <a:pt x="714" y="7029"/>
                  </a:cubicBezTo>
                  <a:lnTo>
                    <a:pt x="1763" y="4070"/>
                  </a:lnTo>
                  <a:close/>
                  <a:moveTo>
                    <a:pt x="3859" y="0"/>
                  </a:moveTo>
                  <a:cubicBezTo>
                    <a:pt x="3203" y="0"/>
                    <a:pt x="2586" y="409"/>
                    <a:pt x="2356" y="1061"/>
                  </a:cubicBezTo>
                  <a:lnTo>
                    <a:pt x="294" y="6879"/>
                  </a:lnTo>
                  <a:cubicBezTo>
                    <a:pt x="1" y="7706"/>
                    <a:pt x="436" y="8620"/>
                    <a:pt x="1264" y="8912"/>
                  </a:cubicBezTo>
                  <a:lnTo>
                    <a:pt x="1393" y="8958"/>
                  </a:lnTo>
                  <a:cubicBezTo>
                    <a:pt x="1565" y="9019"/>
                    <a:pt x="1743" y="9050"/>
                    <a:pt x="1921" y="9050"/>
                  </a:cubicBezTo>
                  <a:cubicBezTo>
                    <a:pt x="2156" y="9050"/>
                    <a:pt x="2389" y="8997"/>
                    <a:pt x="2609" y="8892"/>
                  </a:cubicBezTo>
                  <a:cubicBezTo>
                    <a:pt x="2994" y="8709"/>
                    <a:pt x="3285" y="8387"/>
                    <a:pt x="3425" y="7988"/>
                  </a:cubicBezTo>
                  <a:lnTo>
                    <a:pt x="5486" y="2170"/>
                  </a:lnTo>
                  <a:cubicBezTo>
                    <a:pt x="5627" y="1771"/>
                    <a:pt x="5604" y="1338"/>
                    <a:pt x="5420" y="953"/>
                  </a:cubicBezTo>
                  <a:cubicBezTo>
                    <a:pt x="5237" y="568"/>
                    <a:pt x="4915" y="277"/>
                    <a:pt x="4516" y="137"/>
                  </a:cubicBezTo>
                  <a:lnTo>
                    <a:pt x="4388" y="91"/>
                  </a:lnTo>
                  <a:cubicBezTo>
                    <a:pt x="4364" y="84"/>
                    <a:pt x="4342" y="75"/>
                    <a:pt x="4321" y="69"/>
                  </a:cubicBezTo>
                  <a:cubicBezTo>
                    <a:pt x="4167" y="22"/>
                    <a:pt x="4012" y="0"/>
                    <a:pt x="38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5" name="Google Shape;2305;p47"/>
            <p:cNvSpPr/>
            <p:nvPr/>
          </p:nvSpPr>
          <p:spPr>
            <a:xfrm>
              <a:off x="4225412" y="591626"/>
              <a:ext cx="13818" cy="20758"/>
            </a:xfrm>
            <a:custGeom>
              <a:rect b="b" l="l" r="r" t="t"/>
              <a:pathLst>
                <a:path extrusionOk="0" h="664" w="442">
                  <a:moveTo>
                    <a:pt x="109" y="0"/>
                  </a:moveTo>
                  <a:cubicBezTo>
                    <a:pt x="55" y="0"/>
                    <a:pt x="1" y="42"/>
                    <a:pt x="23" y="105"/>
                  </a:cubicBezTo>
                  <a:cubicBezTo>
                    <a:pt x="84" y="278"/>
                    <a:pt x="164" y="445"/>
                    <a:pt x="241" y="612"/>
                  </a:cubicBezTo>
                  <a:cubicBezTo>
                    <a:pt x="258" y="649"/>
                    <a:pt x="287" y="664"/>
                    <a:pt x="316" y="664"/>
                  </a:cubicBezTo>
                  <a:cubicBezTo>
                    <a:pt x="377" y="664"/>
                    <a:pt x="441" y="598"/>
                    <a:pt x="409" y="523"/>
                  </a:cubicBezTo>
                  <a:cubicBezTo>
                    <a:pt x="339" y="362"/>
                    <a:pt x="273" y="197"/>
                    <a:pt x="185" y="44"/>
                  </a:cubicBezTo>
                  <a:cubicBezTo>
                    <a:pt x="169" y="13"/>
                    <a:pt x="139" y="0"/>
                    <a:pt x="109" y="0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6" name="Google Shape;2306;p47"/>
            <p:cNvSpPr/>
            <p:nvPr/>
          </p:nvSpPr>
          <p:spPr>
            <a:xfrm>
              <a:off x="4234322" y="578058"/>
              <a:ext cx="11192" cy="18289"/>
            </a:xfrm>
            <a:custGeom>
              <a:rect b="b" l="l" r="r" t="t"/>
              <a:pathLst>
                <a:path extrusionOk="0" h="585" w="358">
                  <a:moveTo>
                    <a:pt x="111" y="1"/>
                  </a:moveTo>
                  <a:cubicBezTo>
                    <a:pt x="58" y="1"/>
                    <a:pt x="1" y="47"/>
                    <a:pt x="18" y="109"/>
                  </a:cubicBezTo>
                  <a:cubicBezTo>
                    <a:pt x="56" y="246"/>
                    <a:pt x="103" y="381"/>
                    <a:pt x="148" y="516"/>
                  </a:cubicBezTo>
                  <a:cubicBezTo>
                    <a:pt x="163" y="563"/>
                    <a:pt x="204" y="584"/>
                    <a:pt x="244" y="584"/>
                  </a:cubicBezTo>
                  <a:cubicBezTo>
                    <a:pt x="301" y="584"/>
                    <a:pt x="357" y="541"/>
                    <a:pt x="333" y="473"/>
                  </a:cubicBezTo>
                  <a:cubicBezTo>
                    <a:pt x="284" y="331"/>
                    <a:pt x="237" y="187"/>
                    <a:pt x="180" y="48"/>
                  </a:cubicBezTo>
                  <a:cubicBezTo>
                    <a:pt x="167" y="15"/>
                    <a:pt x="140" y="1"/>
                    <a:pt x="111" y="1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7" name="Google Shape;2307;p47"/>
            <p:cNvSpPr/>
            <p:nvPr/>
          </p:nvSpPr>
          <p:spPr>
            <a:xfrm>
              <a:off x="4241074" y="561865"/>
              <a:ext cx="10192" cy="16725"/>
            </a:xfrm>
            <a:custGeom>
              <a:rect b="b" l="l" r="r" t="t"/>
              <a:pathLst>
                <a:path extrusionOk="0" h="535" w="326">
                  <a:moveTo>
                    <a:pt x="113" y="0"/>
                  </a:moveTo>
                  <a:cubicBezTo>
                    <a:pt x="59" y="0"/>
                    <a:pt x="1" y="52"/>
                    <a:pt x="12" y="116"/>
                  </a:cubicBezTo>
                  <a:cubicBezTo>
                    <a:pt x="34" y="233"/>
                    <a:pt x="74" y="347"/>
                    <a:pt x="109" y="462"/>
                  </a:cubicBezTo>
                  <a:cubicBezTo>
                    <a:pt x="124" y="512"/>
                    <a:pt x="166" y="534"/>
                    <a:pt x="207" y="534"/>
                  </a:cubicBezTo>
                  <a:cubicBezTo>
                    <a:pt x="267" y="534"/>
                    <a:pt x="325" y="488"/>
                    <a:pt x="304" y="415"/>
                  </a:cubicBezTo>
                  <a:cubicBezTo>
                    <a:pt x="268" y="293"/>
                    <a:pt x="235" y="168"/>
                    <a:pt x="185" y="50"/>
                  </a:cubicBezTo>
                  <a:cubicBezTo>
                    <a:pt x="170" y="15"/>
                    <a:pt x="142" y="0"/>
                    <a:pt x="113" y="0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08" name="Google Shape;2308;p47"/>
          <p:cNvGrpSpPr/>
          <p:nvPr/>
        </p:nvGrpSpPr>
        <p:grpSpPr>
          <a:xfrm>
            <a:off x="8193148" y="336049"/>
            <a:ext cx="230842" cy="203957"/>
            <a:chOff x="3659860" y="553674"/>
            <a:chExt cx="230842" cy="203957"/>
          </a:xfrm>
        </p:grpSpPr>
        <p:sp>
          <p:nvSpPr>
            <p:cNvPr id="2309" name="Google Shape;2309;p47"/>
            <p:cNvSpPr/>
            <p:nvPr/>
          </p:nvSpPr>
          <p:spPr>
            <a:xfrm>
              <a:off x="3659860" y="553674"/>
              <a:ext cx="230842" cy="203957"/>
            </a:xfrm>
            <a:custGeom>
              <a:rect b="b" l="l" r="r" t="t"/>
              <a:pathLst>
                <a:path extrusionOk="0" h="6524" w="7384">
                  <a:moveTo>
                    <a:pt x="3627" y="512"/>
                  </a:moveTo>
                  <a:cubicBezTo>
                    <a:pt x="4250" y="512"/>
                    <a:pt x="4882" y="721"/>
                    <a:pt x="5408" y="1148"/>
                  </a:cubicBezTo>
                  <a:cubicBezTo>
                    <a:pt x="6033" y="1655"/>
                    <a:pt x="6384" y="2372"/>
                    <a:pt x="6444" y="3106"/>
                  </a:cubicBezTo>
                  <a:cubicBezTo>
                    <a:pt x="4861" y="2491"/>
                    <a:pt x="3216" y="1903"/>
                    <a:pt x="1580" y="1436"/>
                  </a:cubicBezTo>
                  <a:cubicBezTo>
                    <a:pt x="2108" y="827"/>
                    <a:pt x="2861" y="512"/>
                    <a:pt x="3627" y="512"/>
                  </a:cubicBezTo>
                  <a:close/>
                  <a:moveTo>
                    <a:pt x="1383" y="1689"/>
                  </a:moveTo>
                  <a:cubicBezTo>
                    <a:pt x="3024" y="2361"/>
                    <a:pt x="4757" y="2934"/>
                    <a:pt x="6452" y="3445"/>
                  </a:cubicBezTo>
                  <a:cubicBezTo>
                    <a:pt x="6448" y="3540"/>
                    <a:pt x="6441" y="3637"/>
                    <a:pt x="6427" y="3731"/>
                  </a:cubicBezTo>
                  <a:cubicBezTo>
                    <a:pt x="6370" y="3858"/>
                    <a:pt x="6305" y="3979"/>
                    <a:pt x="6236" y="4096"/>
                  </a:cubicBezTo>
                  <a:cubicBezTo>
                    <a:pt x="4556" y="3451"/>
                    <a:pt x="2804" y="2839"/>
                    <a:pt x="1082" y="2293"/>
                  </a:cubicBezTo>
                  <a:cubicBezTo>
                    <a:pt x="1157" y="2081"/>
                    <a:pt x="1256" y="1878"/>
                    <a:pt x="1383" y="1689"/>
                  </a:cubicBezTo>
                  <a:close/>
                  <a:moveTo>
                    <a:pt x="1034" y="2583"/>
                  </a:moveTo>
                  <a:cubicBezTo>
                    <a:pt x="2614" y="3329"/>
                    <a:pt x="4390" y="3949"/>
                    <a:pt x="6074" y="4347"/>
                  </a:cubicBezTo>
                  <a:cubicBezTo>
                    <a:pt x="5590" y="5034"/>
                    <a:pt x="4890" y="5480"/>
                    <a:pt x="4009" y="5480"/>
                  </a:cubicBezTo>
                  <a:cubicBezTo>
                    <a:pt x="3779" y="5480"/>
                    <a:pt x="3536" y="5450"/>
                    <a:pt x="3281" y="5385"/>
                  </a:cubicBezTo>
                  <a:cubicBezTo>
                    <a:pt x="1956" y="5050"/>
                    <a:pt x="1151" y="3883"/>
                    <a:pt x="1034" y="2583"/>
                  </a:cubicBezTo>
                  <a:close/>
                  <a:moveTo>
                    <a:pt x="965" y="3633"/>
                  </a:moveTo>
                  <a:lnTo>
                    <a:pt x="965" y="3633"/>
                  </a:lnTo>
                  <a:cubicBezTo>
                    <a:pt x="1309" y="4630"/>
                    <a:pt x="2092" y="5435"/>
                    <a:pt x="3209" y="5703"/>
                  </a:cubicBezTo>
                  <a:cubicBezTo>
                    <a:pt x="3425" y="5754"/>
                    <a:pt x="3648" y="5779"/>
                    <a:pt x="3871" y="5779"/>
                  </a:cubicBezTo>
                  <a:cubicBezTo>
                    <a:pt x="4508" y="5779"/>
                    <a:pt x="5154" y="5579"/>
                    <a:pt x="5683" y="5224"/>
                  </a:cubicBezTo>
                  <a:lnTo>
                    <a:pt x="5683" y="5224"/>
                  </a:lnTo>
                  <a:cubicBezTo>
                    <a:pt x="5165" y="5745"/>
                    <a:pt x="4468" y="6013"/>
                    <a:pt x="3760" y="6013"/>
                  </a:cubicBezTo>
                  <a:cubicBezTo>
                    <a:pt x="3136" y="6013"/>
                    <a:pt x="2502" y="5804"/>
                    <a:pt x="1975" y="5377"/>
                  </a:cubicBezTo>
                  <a:cubicBezTo>
                    <a:pt x="1412" y="4919"/>
                    <a:pt x="1071" y="4292"/>
                    <a:pt x="965" y="3633"/>
                  </a:cubicBezTo>
                  <a:close/>
                  <a:moveTo>
                    <a:pt x="3624" y="1"/>
                  </a:moveTo>
                  <a:cubicBezTo>
                    <a:pt x="2682" y="1"/>
                    <a:pt x="1756" y="402"/>
                    <a:pt x="1125" y="1178"/>
                  </a:cubicBezTo>
                  <a:cubicBezTo>
                    <a:pt x="1" y="2563"/>
                    <a:pt x="237" y="4623"/>
                    <a:pt x="1652" y="5772"/>
                  </a:cubicBezTo>
                  <a:cubicBezTo>
                    <a:pt x="2274" y="6277"/>
                    <a:pt x="3021" y="6523"/>
                    <a:pt x="3758" y="6523"/>
                  </a:cubicBezTo>
                  <a:cubicBezTo>
                    <a:pt x="4700" y="6523"/>
                    <a:pt x="5626" y="6122"/>
                    <a:pt x="6256" y="5345"/>
                  </a:cubicBezTo>
                  <a:cubicBezTo>
                    <a:pt x="7383" y="3962"/>
                    <a:pt x="7146" y="1900"/>
                    <a:pt x="5730" y="752"/>
                  </a:cubicBezTo>
                  <a:cubicBezTo>
                    <a:pt x="5108" y="247"/>
                    <a:pt x="4361" y="1"/>
                    <a:pt x="36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0" name="Google Shape;2310;p47"/>
            <p:cNvSpPr/>
            <p:nvPr/>
          </p:nvSpPr>
          <p:spPr>
            <a:xfrm>
              <a:off x="3709254" y="569680"/>
              <a:ext cx="152061" cy="81032"/>
            </a:xfrm>
            <a:custGeom>
              <a:rect b="b" l="l" r="r" t="t"/>
              <a:pathLst>
                <a:path extrusionOk="0" h="2592" w="4864">
                  <a:moveTo>
                    <a:pt x="2046" y="0"/>
                  </a:moveTo>
                  <a:cubicBezTo>
                    <a:pt x="1281" y="0"/>
                    <a:pt x="528" y="314"/>
                    <a:pt x="0" y="923"/>
                  </a:cubicBezTo>
                  <a:cubicBezTo>
                    <a:pt x="1636" y="1390"/>
                    <a:pt x="3281" y="1977"/>
                    <a:pt x="4864" y="2592"/>
                  </a:cubicBezTo>
                  <a:cubicBezTo>
                    <a:pt x="4805" y="1860"/>
                    <a:pt x="4453" y="1142"/>
                    <a:pt x="3828" y="636"/>
                  </a:cubicBezTo>
                  <a:cubicBezTo>
                    <a:pt x="3302" y="209"/>
                    <a:pt x="2670" y="0"/>
                    <a:pt x="20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1" name="Google Shape;2311;p47"/>
            <p:cNvSpPr/>
            <p:nvPr/>
          </p:nvSpPr>
          <p:spPr>
            <a:xfrm>
              <a:off x="3693623" y="606444"/>
              <a:ext cx="167942" cy="75280"/>
            </a:xfrm>
            <a:custGeom>
              <a:rect b="b" l="l" r="r" t="t"/>
              <a:pathLst>
                <a:path extrusionOk="0" h="2408" w="5372">
                  <a:moveTo>
                    <a:pt x="302" y="1"/>
                  </a:moveTo>
                  <a:cubicBezTo>
                    <a:pt x="173" y="190"/>
                    <a:pt x="75" y="393"/>
                    <a:pt x="1" y="603"/>
                  </a:cubicBezTo>
                  <a:cubicBezTo>
                    <a:pt x="1723" y="1149"/>
                    <a:pt x="3473" y="1763"/>
                    <a:pt x="5155" y="2407"/>
                  </a:cubicBezTo>
                  <a:cubicBezTo>
                    <a:pt x="5223" y="2291"/>
                    <a:pt x="5289" y="2170"/>
                    <a:pt x="5346" y="2043"/>
                  </a:cubicBezTo>
                  <a:cubicBezTo>
                    <a:pt x="5361" y="1948"/>
                    <a:pt x="5367" y="1852"/>
                    <a:pt x="5371" y="1757"/>
                  </a:cubicBezTo>
                  <a:cubicBezTo>
                    <a:pt x="3676" y="1247"/>
                    <a:pt x="1943" y="674"/>
                    <a:pt x="3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2" name="Google Shape;2312;p47"/>
            <p:cNvSpPr/>
            <p:nvPr/>
          </p:nvSpPr>
          <p:spPr>
            <a:xfrm>
              <a:off x="3690028" y="667185"/>
              <a:ext cx="147496" cy="74436"/>
            </a:xfrm>
            <a:custGeom>
              <a:rect b="b" l="l" r="r" t="t"/>
              <a:pathLst>
                <a:path extrusionOk="0" h="2381" w="4718">
                  <a:moveTo>
                    <a:pt x="0" y="1"/>
                  </a:moveTo>
                  <a:lnTo>
                    <a:pt x="0" y="1"/>
                  </a:lnTo>
                  <a:cubicBezTo>
                    <a:pt x="106" y="659"/>
                    <a:pt x="447" y="1287"/>
                    <a:pt x="1010" y="1745"/>
                  </a:cubicBezTo>
                  <a:cubicBezTo>
                    <a:pt x="1537" y="2172"/>
                    <a:pt x="2170" y="2381"/>
                    <a:pt x="2794" y="2381"/>
                  </a:cubicBezTo>
                  <a:cubicBezTo>
                    <a:pt x="3503" y="2381"/>
                    <a:pt x="4200" y="2112"/>
                    <a:pt x="4718" y="1590"/>
                  </a:cubicBezTo>
                  <a:lnTo>
                    <a:pt x="4718" y="1590"/>
                  </a:lnTo>
                  <a:cubicBezTo>
                    <a:pt x="4190" y="1946"/>
                    <a:pt x="3544" y="2146"/>
                    <a:pt x="2907" y="2146"/>
                  </a:cubicBezTo>
                  <a:cubicBezTo>
                    <a:pt x="2683" y="2146"/>
                    <a:pt x="2460" y="2121"/>
                    <a:pt x="2244" y="2070"/>
                  </a:cubicBezTo>
                  <a:cubicBezTo>
                    <a:pt x="1126" y="1803"/>
                    <a:pt x="344" y="997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3" name="Google Shape;2313;p47"/>
            <p:cNvSpPr/>
            <p:nvPr/>
          </p:nvSpPr>
          <p:spPr>
            <a:xfrm>
              <a:off x="3692122" y="634423"/>
              <a:ext cx="157626" cy="90599"/>
            </a:xfrm>
            <a:custGeom>
              <a:rect b="b" l="l" r="r" t="t"/>
              <a:pathLst>
                <a:path extrusionOk="0" h="2898" w="5042">
                  <a:moveTo>
                    <a:pt x="1" y="0"/>
                  </a:moveTo>
                  <a:lnTo>
                    <a:pt x="1" y="0"/>
                  </a:lnTo>
                  <a:cubicBezTo>
                    <a:pt x="119" y="1300"/>
                    <a:pt x="924" y="2467"/>
                    <a:pt x="2247" y="2802"/>
                  </a:cubicBezTo>
                  <a:cubicBezTo>
                    <a:pt x="2502" y="2867"/>
                    <a:pt x="2745" y="2897"/>
                    <a:pt x="2976" y="2897"/>
                  </a:cubicBezTo>
                  <a:cubicBezTo>
                    <a:pt x="3858" y="2897"/>
                    <a:pt x="4558" y="2451"/>
                    <a:pt x="5041" y="1764"/>
                  </a:cubicBezTo>
                  <a:cubicBezTo>
                    <a:pt x="3356" y="1366"/>
                    <a:pt x="1582" y="746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14" name="Google Shape;2314;p47"/>
          <p:cNvSpPr/>
          <p:nvPr/>
        </p:nvSpPr>
        <p:spPr>
          <a:xfrm>
            <a:off x="6390711" y="2672625"/>
            <a:ext cx="1283100" cy="126300"/>
          </a:xfrm>
          <a:prstGeom prst="roundRect">
            <a:avLst>
              <a:gd fmla="val 16667" name="adj"/>
            </a:avLst>
          </a:prstGeom>
          <a:solidFill>
            <a:srgbClr val="B45F06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5" name="Google Shape;2315;p47"/>
          <p:cNvSpPr/>
          <p:nvPr/>
        </p:nvSpPr>
        <p:spPr>
          <a:xfrm>
            <a:off x="7559336" y="2672625"/>
            <a:ext cx="1283100" cy="126300"/>
          </a:xfrm>
          <a:prstGeom prst="roundRect">
            <a:avLst>
              <a:gd fmla="val 16667" name="adj"/>
            </a:avLst>
          </a:prstGeom>
          <a:solidFill>
            <a:srgbClr val="783F04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8" name="Google Shape;2268;p47"/>
          <p:cNvSpPr/>
          <p:nvPr/>
        </p:nvSpPr>
        <p:spPr>
          <a:xfrm>
            <a:off x="801100" y="1988325"/>
            <a:ext cx="519300" cy="418200"/>
          </a:xfrm>
          <a:prstGeom prst="roundRect">
            <a:avLst>
              <a:gd fmla="val 16667" name="adj"/>
            </a:avLst>
          </a:prstGeom>
          <a:solidFill>
            <a:srgbClr val="FFA200">
              <a:alpha val="106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/>
              <a:t>1</a:t>
            </a:r>
            <a:endParaRPr b="1" sz="1900"/>
          </a:p>
        </p:txBody>
      </p:sp>
      <p:cxnSp>
        <p:nvCxnSpPr>
          <p:cNvPr id="2316" name="Google Shape;2316;p47"/>
          <p:cNvCxnSpPr>
            <a:endCxn id="2317" idx="2"/>
          </p:cNvCxnSpPr>
          <p:nvPr/>
        </p:nvCxnSpPr>
        <p:spPr>
          <a:xfrm rot="10800000">
            <a:off x="2218138" y="2406525"/>
            <a:ext cx="1500" cy="2661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17" name="Google Shape;2317;p47"/>
          <p:cNvSpPr/>
          <p:nvPr/>
        </p:nvSpPr>
        <p:spPr>
          <a:xfrm>
            <a:off x="1958488" y="1988325"/>
            <a:ext cx="519300" cy="418200"/>
          </a:xfrm>
          <a:prstGeom prst="roundRect">
            <a:avLst>
              <a:gd fmla="val 16667" name="adj"/>
            </a:avLst>
          </a:prstGeom>
          <a:solidFill>
            <a:srgbClr val="FFA200">
              <a:alpha val="106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/>
              <a:t>2</a:t>
            </a:r>
            <a:endParaRPr b="1" sz="1900"/>
          </a:p>
        </p:txBody>
      </p:sp>
      <p:cxnSp>
        <p:nvCxnSpPr>
          <p:cNvPr id="2318" name="Google Shape;2318;p47"/>
          <p:cNvCxnSpPr>
            <a:endCxn id="2319" idx="2"/>
          </p:cNvCxnSpPr>
          <p:nvPr/>
        </p:nvCxnSpPr>
        <p:spPr>
          <a:xfrm rot="10800000">
            <a:off x="3375550" y="2406525"/>
            <a:ext cx="1500" cy="2661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19" name="Google Shape;2319;p47"/>
          <p:cNvSpPr/>
          <p:nvPr/>
        </p:nvSpPr>
        <p:spPr>
          <a:xfrm>
            <a:off x="3115900" y="1988325"/>
            <a:ext cx="519300" cy="418200"/>
          </a:xfrm>
          <a:prstGeom prst="roundRect">
            <a:avLst>
              <a:gd fmla="val 16667" name="adj"/>
            </a:avLst>
          </a:prstGeom>
          <a:solidFill>
            <a:srgbClr val="FFA200">
              <a:alpha val="106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/>
              <a:t>3</a:t>
            </a:r>
            <a:endParaRPr b="1" sz="1900"/>
          </a:p>
        </p:txBody>
      </p:sp>
      <p:cxnSp>
        <p:nvCxnSpPr>
          <p:cNvPr id="2320" name="Google Shape;2320;p47"/>
          <p:cNvCxnSpPr>
            <a:endCxn id="2321" idx="2"/>
          </p:cNvCxnSpPr>
          <p:nvPr/>
        </p:nvCxnSpPr>
        <p:spPr>
          <a:xfrm rot="10800000">
            <a:off x="4532938" y="2406525"/>
            <a:ext cx="1500" cy="2661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21" name="Google Shape;2321;p47"/>
          <p:cNvSpPr/>
          <p:nvPr/>
        </p:nvSpPr>
        <p:spPr>
          <a:xfrm>
            <a:off x="4273288" y="1988325"/>
            <a:ext cx="519300" cy="418200"/>
          </a:xfrm>
          <a:prstGeom prst="roundRect">
            <a:avLst>
              <a:gd fmla="val 16667" name="adj"/>
            </a:avLst>
          </a:prstGeom>
          <a:solidFill>
            <a:srgbClr val="FFA200">
              <a:alpha val="106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/>
              <a:t>4</a:t>
            </a:r>
            <a:endParaRPr b="1" sz="1900"/>
          </a:p>
        </p:txBody>
      </p:sp>
      <p:cxnSp>
        <p:nvCxnSpPr>
          <p:cNvPr id="2322" name="Google Shape;2322;p47"/>
          <p:cNvCxnSpPr>
            <a:endCxn id="2323" idx="2"/>
          </p:cNvCxnSpPr>
          <p:nvPr/>
        </p:nvCxnSpPr>
        <p:spPr>
          <a:xfrm rot="10800000">
            <a:off x="5735663" y="2389113"/>
            <a:ext cx="1500" cy="2661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23" name="Google Shape;2323;p47"/>
          <p:cNvSpPr/>
          <p:nvPr/>
        </p:nvSpPr>
        <p:spPr>
          <a:xfrm>
            <a:off x="5476013" y="1970913"/>
            <a:ext cx="519300" cy="418200"/>
          </a:xfrm>
          <a:prstGeom prst="roundRect">
            <a:avLst>
              <a:gd fmla="val 16667" name="adj"/>
            </a:avLst>
          </a:prstGeom>
          <a:solidFill>
            <a:srgbClr val="FFA200">
              <a:alpha val="106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/>
              <a:t>5</a:t>
            </a:r>
            <a:endParaRPr b="1" sz="1900"/>
          </a:p>
        </p:txBody>
      </p:sp>
      <p:cxnSp>
        <p:nvCxnSpPr>
          <p:cNvPr id="2324" name="Google Shape;2324;p47"/>
          <p:cNvCxnSpPr>
            <a:endCxn id="2325" idx="2"/>
          </p:cNvCxnSpPr>
          <p:nvPr/>
        </p:nvCxnSpPr>
        <p:spPr>
          <a:xfrm rot="10800000">
            <a:off x="6893075" y="2389113"/>
            <a:ext cx="1500" cy="2661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25" name="Google Shape;2325;p47"/>
          <p:cNvSpPr/>
          <p:nvPr/>
        </p:nvSpPr>
        <p:spPr>
          <a:xfrm>
            <a:off x="6633425" y="1970913"/>
            <a:ext cx="519300" cy="418200"/>
          </a:xfrm>
          <a:prstGeom prst="roundRect">
            <a:avLst>
              <a:gd fmla="val 16667" name="adj"/>
            </a:avLst>
          </a:prstGeom>
          <a:solidFill>
            <a:srgbClr val="FFA200">
              <a:alpha val="106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/>
              <a:t>6</a:t>
            </a:r>
            <a:endParaRPr b="1" sz="1900"/>
          </a:p>
        </p:txBody>
      </p:sp>
      <p:cxnSp>
        <p:nvCxnSpPr>
          <p:cNvPr id="2326" name="Google Shape;2326;p47"/>
          <p:cNvCxnSpPr>
            <a:endCxn id="2327" idx="2"/>
          </p:cNvCxnSpPr>
          <p:nvPr/>
        </p:nvCxnSpPr>
        <p:spPr>
          <a:xfrm rot="10800000">
            <a:off x="8164338" y="2389100"/>
            <a:ext cx="1500" cy="2661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27" name="Google Shape;2327;p47"/>
          <p:cNvSpPr/>
          <p:nvPr/>
        </p:nvSpPr>
        <p:spPr>
          <a:xfrm>
            <a:off x="7904688" y="1970900"/>
            <a:ext cx="519300" cy="418200"/>
          </a:xfrm>
          <a:prstGeom prst="roundRect">
            <a:avLst>
              <a:gd fmla="val 16667" name="adj"/>
            </a:avLst>
          </a:prstGeom>
          <a:solidFill>
            <a:srgbClr val="FFA200">
              <a:alpha val="106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/>
              <a:t>7</a:t>
            </a:r>
            <a:endParaRPr b="1" sz="1900"/>
          </a:p>
        </p:txBody>
      </p:sp>
      <p:sp>
        <p:nvSpPr>
          <p:cNvPr id="2328" name="Google Shape;2328;p47"/>
          <p:cNvSpPr txBox="1"/>
          <p:nvPr>
            <p:ph idx="4294967295" type="title"/>
          </p:nvPr>
        </p:nvSpPr>
        <p:spPr>
          <a:xfrm>
            <a:off x="1464250" y="2990650"/>
            <a:ext cx="15078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Data acquisition</a:t>
            </a:r>
            <a:endParaRPr sz="2000"/>
          </a:p>
        </p:txBody>
      </p:sp>
      <p:sp>
        <p:nvSpPr>
          <p:cNvPr id="2329" name="Google Shape;2329;p47"/>
          <p:cNvSpPr txBox="1"/>
          <p:nvPr>
            <p:ph idx="4294967295" type="title"/>
          </p:nvPr>
        </p:nvSpPr>
        <p:spPr>
          <a:xfrm>
            <a:off x="2676750" y="2990650"/>
            <a:ext cx="1507800" cy="73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Data Wrangling</a:t>
            </a:r>
            <a:endParaRPr sz="2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EDA</a:t>
            </a:r>
            <a:endParaRPr sz="2000"/>
          </a:p>
        </p:txBody>
      </p:sp>
      <p:sp>
        <p:nvSpPr>
          <p:cNvPr id="2330" name="Google Shape;2330;p47"/>
          <p:cNvSpPr txBox="1"/>
          <p:nvPr>
            <p:ph idx="4294967295" type="title"/>
          </p:nvPr>
        </p:nvSpPr>
        <p:spPr>
          <a:xfrm>
            <a:off x="3833475" y="2963650"/>
            <a:ext cx="1507800" cy="73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Elección algoritmo</a:t>
            </a:r>
            <a:endParaRPr sz="2000"/>
          </a:p>
        </p:txBody>
      </p:sp>
      <p:sp>
        <p:nvSpPr>
          <p:cNvPr id="2331" name="Google Shape;2331;p47"/>
          <p:cNvSpPr txBox="1"/>
          <p:nvPr>
            <p:ph idx="4294967295" type="title"/>
          </p:nvPr>
        </p:nvSpPr>
        <p:spPr>
          <a:xfrm>
            <a:off x="5002100" y="2963650"/>
            <a:ext cx="1507800" cy="73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Entrenar modelo</a:t>
            </a:r>
            <a:endParaRPr sz="2000"/>
          </a:p>
        </p:txBody>
      </p:sp>
      <p:sp>
        <p:nvSpPr>
          <p:cNvPr id="2332" name="Google Shape;2332;p47"/>
          <p:cNvSpPr txBox="1"/>
          <p:nvPr>
            <p:ph idx="4294967295" type="title"/>
          </p:nvPr>
        </p:nvSpPr>
        <p:spPr>
          <a:xfrm>
            <a:off x="6278350" y="2963650"/>
            <a:ext cx="1507800" cy="73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Validación del modelo</a:t>
            </a:r>
            <a:endParaRPr sz="2000"/>
          </a:p>
        </p:txBody>
      </p:sp>
      <p:sp>
        <p:nvSpPr>
          <p:cNvPr id="2333" name="Google Shape;2333;p47"/>
          <p:cNvSpPr txBox="1"/>
          <p:nvPr>
            <p:ph idx="4294967295" type="title"/>
          </p:nvPr>
        </p:nvSpPr>
        <p:spPr>
          <a:xfrm>
            <a:off x="7552150" y="2963650"/>
            <a:ext cx="1507800" cy="73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Deployment del modelo</a:t>
            </a:r>
            <a:endParaRPr sz="2000"/>
          </a:p>
        </p:txBody>
      </p:sp>
      <p:grpSp>
        <p:nvGrpSpPr>
          <p:cNvPr id="2334" name="Google Shape;2334;p47"/>
          <p:cNvGrpSpPr/>
          <p:nvPr/>
        </p:nvGrpSpPr>
        <p:grpSpPr>
          <a:xfrm>
            <a:off x="3121213" y="1454288"/>
            <a:ext cx="510150" cy="374900"/>
            <a:chOff x="2119263" y="3122075"/>
            <a:chExt cx="510150" cy="374900"/>
          </a:xfrm>
        </p:grpSpPr>
        <p:sp>
          <p:nvSpPr>
            <p:cNvPr id="2335" name="Google Shape;2335;p47"/>
            <p:cNvSpPr/>
            <p:nvPr/>
          </p:nvSpPr>
          <p:spPr>
            <a:xfrm>
              <a:off x="2406213" y="3130000"/>
              <a:ext cx="31925" cy="47925"/>
            </a:xfrm>
            <a:custGeom>
              <a:rect b="b" l="l" r="r" t="t"/>
              <a:pathLst>
                <a:path extrusionOk="0" h="1917" w="1277">
                  <a:moveTo>
                    <a:pt x="638" y="0"/>
                  </a:moveTo>
                  <a:cubicBezTo>
                    <a:pt x="614" y="0"/>
                    <a:pt x="590" y="2"/>
                    <a:pt x="566" y="4"/>
                  </a:cubicBezTo>
                  <a:cubicBezTo>
                    <a:pt x="240" y="40"/>
                    <a:pt x="1" y="329"/>
                    <a:pt x="1" y="657"/>
                  </a:cubicBezTo>
                  <a:lnTo>
                    <a:pt x="1" y="1917"/>
                  </a:lnTo>
                  <a:lnTo>
                    <a:pt x="1276" y="1917"/>
                  </a:lnTo>
                  <a:lnTo>
                    <a:pt x="1276" y="639"/>
                  </a:lnTo>
                  <a:cubicBezTo>
                    <a:pt x="1276" y="286"/>
                    <a:pt x="991" y="0"/>
                    <a:pt x="63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6" name="Google Shape;2336;p47"/>
            <p:cNvSpPr/>
            <p:nvPr/>
          </p:nvSpPr>
          <p:spPr>
            <a:xfrm>
              <a:off x="2126263" y="3162000"/>
              <a:ext cx="495175" cy="271975"/>
            </a:xfrm>
            <a:custGeom>
              <a:rect b="b" l="l" r="r" t="t"/>
              <a:pathLst>
                <a:path extrusionOk="0" h="10879" w="19807">
                  <a:moveTo>
                    <a:pt x="320" y="0"/>
                  </a:moveTo>
                  <a:cubicBezTo>
                    <a:pt x="143" y="0"/>
                    <a:pt x="0" y="143"/>
                    <a:pt x="0" y="320"/>
                  </a:cubicBezTo>
                  <a:lnTo>
                    <a:pt x="0" y="10559"/>
                  </a:lnTo>
                  <a:cubicBezTo>
                    <a:pt x="0" y="10736"/>
                    <a:pt x="143" y="10879"/>
                    <a:pt x="320" y="10879"/>
                  </a:cubicBezTo>
                  <a:lnTo>
                    <a:pt x="19487" y="10879"/>
                  </a:lnTo>
                  <a:cubicBezTo>
                    <a:pt x="19664" y="10879"/>
                    <a:pt x="19807" y="10736"/>
                    <a:pt x="19807" y="10559"/>
                  </a:cubicBezTo>
                  <a:lnTo>
                    <a:pt x="19807" y="7535"/>
                  </a:lnTo>
                  <a:cubicBezTo>
                    <a:pt x="19807" y="7216"/>
                    <a:pt x="19687" y="6909"/>
                    <a:pt x="19474" y="6674"/>
                  </a:cubicBezTo>
                  <a:lnTo>
                    <a:pt x="13797" y="419"/>
                  </a:lnTo>
                  <a:cubicBezTo>
                    <a:pt x="13555" y="152"/>
                    <a:pt x="13213" y="0"/>
                    <a:pt x="128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7" name="Google Shape;2337;p47"/>
            <p:cNvSpPr/>
            <p:nvPr/>
          </p:nvSpPr>
          <p:spPr>
            <a:xfrm>
              <a:off x="2126213" y="3162000"/>
              <a:ext cx="495200" cy="271025"/>
            </a:xfrm>
            <a:custGeom>
              <a:rect b="b" l="l" r="r" t="t"/>
              <a:pathLst>
                <a:path extrusionOk="0" h="10841" w="19808">
                  <a:moveTo>
                    <a:pt x="320" y="0"/>
                  </a:moveTo>
                  <a:cubicBezTo>
                    <a:pt x="144" y="0"/>
                    <a:pt x="0" y="143"/>
                    <a:pt x="0" y="320"/>
                  </a:cubicBezTo>
                  <a:lnTo>
                    <a:pt x="0" y="10521"/>
                  </a:lnTo>
                  <a:cubicBezTo>
                    <a:pt x="0" y="10698"/>
                    <a:pt x="144" y="10840"/>
                    <a:pt x="320" y="10840"/>
                  </a:cubicBezTo>
                  <a:lnTo>
                    <a:pt x="19488" y="10840"/>
                  </a:lnTo>
                  <a:cubicBezTo>
                    <a:pt x="19664" y="10840"/>
                    <a:pt x="19808" y="10698"/>
                    <a:pt x="19808" y="10521"/>
                  </a:cubicBezTo>
                  <a:lnTo>
                    <a:pt x="19808" y="9924"/>
                  </a:lnTo>
                  <a:lnTo>
                    <a:pt x="19033" y="9924"/>
                  </a:lnTo>
                  <a:cubicBezTo>
                    <a:pt x="18920" y="9924"/>
                    <a:pt x="18815" y="9863"/>
                    <a:pt x="18753" y="9762"/>
                  </a:cubicBezTo>
                  <a:cubicBezTo>
                    <a:pt x="18240" y="8919"/>
                    <a:pt x="17290" y="8396"/>
                    <a:pt x="16273" y="8396"/>
                  </a:cubicBezTo>
                  <a:cubicBezTo>
                    <a:pt x="15255" y="8396"/>
                    <a:pt x="14305" y="8919"/>
                    <a:pt x="13792" y="9762"/>
                  </a:cubicBezTo>
                  <a:cubicBezTo>
                    <a:pt x="13730" y="9863"/>
                    <a:pt x="13625" y="9924"/>
                    <a:pt x="13511" y="9924"/>
                  </a:cubicBezTo>
                  <a:lnTo>
                    <a:pt x="7221" y="9924"/>
                  </a:lnTo>
                  <a:cubicBezTo>
                    <a:pt x="7107" y="9924"/>
                    <a:pt x="7004" y="9861"/>
                    <a:pt x="6942" y="9755"/>
                  </a:cubicBezTo>
                  <a:cubicBezTo>
                    <a:pt x="6430" y="8872"/>
                    <a:pt x="5481" y="8323"/>
                    <a:pt x="4465" y="8323"/>
                  </a:cubicBezTo>
                  <a:cubicBezTo>
                    <a:pt x="3450" y="8323"/>
                    <a:pt x="2501" y="8872"/>
                    <a:pt x="1988" y="9755"/>
                  </a:cubicBezTo>
                  <a:cubicBezTo>
                    <a:pt x="1926" y="9861"/>
                    <a:pt x="1822" y="9924"/>
                    <a:pt x="1710" y="9924"/>
                  </a:cubicBezTo>
                  <a:lnTo>
                    <a:pt x="1596" y="9924"/>
                  </a:lnTo>
                  <a:cubicBezTo>
                    <a:pt x="1243" y="9924"/>
                    <a:pt x="958" y="9638"/>
                    <a:pt x="958" y="9285"/>
                  </a:cubicBezTo>
                  <a:lnTo>
                    <a:pt x="958" y="0"/>
                  </a:lnTo>
                  <a:close/>
                </a:path>
              </a:pathLst>
            </a:custGeom>
            <a:solidFill>
              <a:srgbClr val="000000">
                <a:alpha val="161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8" name="Google Shape;2338;p47"/>
            <p:cNvSpPr/>
            <p:nvPr/>
          </p:nvSpPr>
          <p:spPr>
            <a:xfrm>
              <a:off x="2185588" y="3393400"/>
              <a:ext cx="105225" cy="95850"/>
            </a:xfrm>
            <a:custGeom>
              <a:rect b="b" l="l" r="r" t="t"/>
              <a:pathLst>
                <a:path extrusionOk="0" h="3834" w="4209">
                  <a:moveTo>
                    <a:pt x="2105" y="0"/>
                  </a:moveTo>
                  <a:cubicBezTo>
                    <a:pt x="1614" y="0"/>
                    <a:pt x="1124" y="188"/>
                    <a:pt x="750" y="562"/>
                  </a:cubicBezTo>
                  <a:cubicBezTo>
                    <a:pt x="1" y="1310"/>
                    <a:pt x="1" y="2524"/>
                    <a:pt x="750" y="3273"/>
                  </a:cubicBezTo>
                  <a:cubicBezTo>
                    <a:pt x="1124" y="3646"/>
                    <a:pt x="1614" y="3833"/>
                    <a:pt x="2105" y="3833"/>
                  </a:cubicBezTo>
                  <a:cubicBezTo>
                    <a:pt x="2595" y="3833"/>
                    <a:pt x="3086" y="3646"/>
                    <a:pt x="3460" y="3273"/>
                  </a:cubicBezTo>
                  <a:cubicBezTo>
                    <a:pt x="4209" y="2524"/>
                    <a:pt x="4209" y="1310"/>
                    <a:pt x="3460" y="562"/>
                  </a:cubicBezTo>
                  <a:cubicBezTo>
                    <a:pt x="3086" y="188"/>
                    <a:pt x="2595" y="0"/>
                    <a:pt x="210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9" name="Google Shape;2339;p47"/>
            <p:cNvSpPr/>
            <p:nvPr/>
          </p:nvSpPr>
          <p:spPr>
            <a:xfrm>
              <a:off x="2294613" y="3241725"/>
              <a:ext cx="135550" cy="87675"/>
            </a:xfrm>
            <a:custGeom>
              <a:rect b="b" l="l" r="r" t="t"/>
              <a:pathLst>
                <a:path extrusionOk="0" h="3507" w="5422">
                  <a:moveTo>
                    <a:pt x="640" y="0"/>
                  </a:moveTo>
                  <a:cubicBezTo>
                    <a:pt x="287" y="0"/>
                    <a:pt x="1" y="285"/>
                    <a:pt x="1" y="637"/>
                  </a:cubicBezTo>
                  <a:lnTo>
                    <a:pt x="1" y="2868"/>
                  </a:lnTo>
                  <a:cubicBezTo>
                    <a:pt x="1" y="3222"/>
                    <a:pt x="286" y="3507"/>
                    <a:pt x="640" y="3507"/>
                  </a:cubicBezTo>
                  <a:lnTo>
                    <a:pt x="4783" y="3507"/>
                  </a:lnTo>
                  <a:cubicBezTo>
                    <a:pt x="5136" y="3507"/>
                    <a:pt x="5422" y="3222"/>
                    <a:pt x="5422" y="2868"/>
                  </a:cubicBezTo>
                  <a:lnTo>
                    <a:pt x="5422" y="639"/>
                  </a:lnTo>
                  <a:cubicBezTo>
                    <a:pt x="5422" y="285"/>
                    <a:pt x="5136" y="0"/>
                    <a:pt x="478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0" name="Google Shape;2340;p47"/>
            <p:cNvSpPr/>
            <p:nvPr/>
          </p:nvSpPr>
          <p:spPr>
            <a:xfrm>
              <a:off x="2589538" y="3361250"/>
              <a:ext cx="31900" cy="31900"/>
            </a:xfrm>
            <a:custGeom>
              <a:rect b="b" l="l" r="r" t="t"/>
              <a:pathLst>
                <a:path extrusionOk="0" h="1276" w="1276">
                  <a:moveTo>
                    <a:pt x="0" y="0"/>
                  </a:moveTo>
                  <a:lnTo>
                    <a:pt x="0" y="636"/>
                  </a:lnTo>
                  <a:cubicBezTo>
                    <a:pt x="0" y="990"/>
                    <a:pt x="286" y="1275"/>
                    <a:pt x="639" y="1275"/>
                  </a:cubicBezTo>
                  <a:lnTo>
                    <a:pt x="1276" y="1275"/>
                  </a:lnTo>
                  <a:lnTo>
                    <a:pt x="1276" y="0"/>
                  </a:lnTo>
                  <a:close/>
                </a:path>
              </a:pathLst>
            </a:custGeom>
            <a:solidFill>
              <a:srgbClr val="C1E1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1" name="Google Shape;2341;p47"/>
            <p:cNvSpPr/>
            <p:nvPr/>
          </p:nvSpPr>
          <p:spPr>
            <a:xfrm>
              <a:off x="2219988" y="3425350"/>
              <a:ext cx="36525" cy="31975"/>
            </a:xfrm>
            <a:custGeom>
              <a:rect b="b" l="l" r="r" t="t"/>
              <a:pathLst>
                <a:path extrusionOk="0" h="1279" w="1461">
                  <a:moveTo>
                    <a:pt x="730" y="1"/>
                  </a:moveTo>
                  <a:cubicBezTo>
                    <a:pt x="625" y="1"/>
                    <a:pt x="518" y="27"/>
                    <a:pt x="419" y="82"/>
                  </a:cubicBezTo>
                  <a:cubicBezTo>
                    <a:pt x="111" y="255"/>
                    <a:pt x="1" y="644"/>
                    <a:pt x="174" y="952"/>
                  </a:cubicBezTo>
                  <a:cubicBezTo>
                    <a:pt x="290" y="1161"/>
                    <a:pt x="508" y="1279"/>
                    <a:pt x="732" y="1279"/>
                  </a:cubicBezTo>
                  <a:cubicBezTo>
                    <a:pt x="837" y="1279"/>
                    <a:pt x="944" y="1252"/>
                    <a:pt x="1043" y="1197"/>
                  </a:cubicBezTo>
                  <a:cubicBezTo>
                    <a:pt x="1351" y="1025"/>
                    <a:pt x="1461" y="635"/>
                    <a:pt x="1288" y="327"/>
                  </a:cubicBezTo>
                  <a:cubicBezTo>
                    <a:pt x="1171" y="118"/>
                    <a:pt x="954" y="1"/>
                    <a:pt x="730" y="1"/>
                  </a:cubicBezTo>
                  <a:close/>
                </a:path>
              </a:pathLst>
            </a:custGeom>
            <a:solidFill>
              <a:srgbClr val="ECEA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2" name="Google Shape;2342;p47"/>
            <p:cNvSpPr/>
            <p:nvPr/>
          </p:nvSpPr>
          <p:spPr>
            <a:xfrm>
              <a:off x="2480563" y="3393400"/>
              <a:ext cx="105200" cy="95850"/>
            </a:xfrm>
            <a:custGeom>
              <a:rect b="b" l="l" r="r" t="t"/>
              <a:pathLst>
                <a:path extrusionOk="0" h="3834" w="4208">
                  <a:moveTo>
                    <a:pt x="2104" y="0"/>
                  </a:moveTo>
                  <a:cubicBezTo>
                    <a:pt x="1613" y="0"/>
                    <a:pt x="1123" y="188"/>
                    <a:pt x="749" y="562"/>
                  </a:cubicBezTo>
                  <a:cubicBezTo>
                    <a:pt x="0" y="1310"/>
                    <a:pt x="0" y="2524"/>
                    <a:pt x="749" y="3273"/>
                  </a:cubicBezTo>
                  <a:cubicBezTo>
                    <a:pt x="1123" y="3646"/>
                    <a:pt x="1613" y="3833"/>
                    <a:pt x="2104" y="3833"/>
                  </a:cubicBezTo>
                  <a:cubicBezTo>
                    <a:pt x="2594" y="3833"/>
                    <a:pt x="3085" y="3646"/>
                    <a:pt x="3459" y="3273"/>
                  </a:cubicBezTo>
                  <a:cubicBezTo>
                    <a:pt x="4207" y="2524"/>
                    <a:pt x="4207" y="1310"/>
                    <a:pt x="3459" y="562"/>
                  </a:cubicBezTo>
                  <a:cubicBezTo>
                    <a:pt x="3085" y="188"/>
                    <a:pt x="2594" y="0"/>
                    <a:pt x="210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3" name="Google Shape;2343;p47"/>
            <p:cNvSpPr/>
            <p:nvPr/>
          </p:nvSpPr>
          <p:spPr>
            <a:xfrm>
              <a:off x="2515613" y="3425325"/>
              <a:ext cx="35075" cy="31975"/>
            </a:xfrm>
            <a:custGeom>
              <a:rect b="b" l="l" r="r" t="t"/>
              <a:pathLst>
                <a:path extrusionOk="0" h="1279" w="1403">
                  <a:moveTo>
                    <a:pt x="702" y="1"/>
                  </a:moveTo>
                  <a:cubicBezTo>
                    <a:pt x="539" y="1"/>
                    <a:pt x="375" y="63"/>
                    <a:pt x="250" y="188"/>
                  </a:cubicBezTo>
                  <a:cubicBezTo>
                    <a:pt x="0" y="438"/>
                    <a:pt x="0" y="842"/>
                    <a:pt x="250" y="1092"/>
                  </a:cubicBezTo>
                  <a:cubicBezTo>
                    <a:pt x="375" y="1216"/>
                    <a:pt x="539" y="1279"/>
                    <a:pt x="702" y="1279"/>
                  </a:cubicBezTo>
                  <a:cubicBezTo>
                    <a:pt x="866" y="1279"/>
                    <a:pt x="1029" y="1216"/>
                    <a:pt x="1154" y="1092"/>
                  </a:cubicBezTo>
                  <a:cubicBezTo>
                    <a:pt x="1403" y="842"/>
                    <a:pt x="1403" y="438"/>
                    <a:pt x="1154" y="188"/>
                  </a:cubicBezTo>
                  <a:cubicBezTo>
                    <a:pt x="1029" y="63"/>
                    <a:pt x="866" y="1"/>
                    <a:pt x="702" y="1"/>
                  </a:cubicBezTo>
                  <a:close/>
                </a:path>
              </a:pathLst>
            </a:custGeom>
            <a:solidFill>
              <a:srgbClr val="ECEA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4" name="Google Shape;2344;p47"/>
            <p:cNvSpPr/>
            <p:nvPr/>
          </p:nvSpPr>
          <p:spPr>
            <a:xfrm>
              <a:off x="2462013" y="3241700"/>
              <a:ext cx="152025" cy="87675"/>
            </a:xfrm>
            <a:custGeom>
              <a:rect b="b" l="l" r="r" t="t"/>
              <a:pathLst>
                <a:path extrusionOk="0" h="3507" w="6081">
                  <a:moveTo>
                    <a:pt x="639" y="0"/>
                  </a:moveTo>
                  <a:cubicBezTo>
                    <a:pt x="286" y="0"/>
                    <a:pt x="1" y="285"/>
                    <a:pt x="1" y="638"/>
                  </a:cubicBezTo>
                  <a:lnTo>
                    <a:pt x="1" y="2868"/>
                  </a:lnTo>
                  <a:cubicBezTo>
                    <a:pt x="1" y="3222"/>
                    <a:pt x="286" y="3507"/>
                    <a:pt x="639" y="3507"/>
                  </a:cubicBezTo>
                  <a:lnTo>
                    <a:pt x="6080" y="3507"/>
                  </a:lnTo>
                  <a:cubicBezTo>
                    <a:pt x="6068" y="3493"/>
                    <a:pt x="6058" y="3475"/>
                    <a:pt x="6046" y="3461"/>
                  </a:cubicBezTo>
                  <a:lnTo>
                    <a:pt x="290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5" name="Google Shape;2345;p47"/>
            <p:cNvSpPr/>
            <p:nvPr/>
          </p:nvSpPr>
          <p:spPr>
            <a:xfrm>
              <a:off x="2318538" y="3265600"/>
              <a:ext cx="87700" cy="39900"/>
            </a:xfrm>
            <a:custGeom>
              <a:rect b="b" l="l" r="r" t="t"/>
              <a:pathLst>
                <a:path extrusionOk="0" h="1596" w="3508">
                  <a:moveTo>
                    <a:pt x="639" y="0"/>
                  </a:moveTo>
                  <a:cubicBezTo>
                    <a:pt x="286" y="0"/>
                    <a:pt x="0" y="286"/>
                    <a:pt x="0" y="639"/>
                  </a:cubicBezTo>
                  <a:lnTo>
                    <a:pt x="0" y="957"/>
                  </a:lnTo>
                  <a:cubicBezTo>
                    <a:pt x="0" y="1310"/>
                    <a:pt x="286" y="1596"/>
                    <a:pt x="639" y="1596"/>
                  </a:cubicBezTo>
                  <a:lnTo>
                    <a:pt x="2869" y="1596"/>
                  </a:lnTo>
                  <a:cubicBezTo>
                    <a:pt x="3221" y="1596"/>
                    <a:pt x="3508" y="1309"/>
                    <a:pt x="3508" y="957"/>
                  </a:cubicBezTo>
                  <a:lnTo>
                    <a:pt x="3508" y="639"/>
                  </a:lnTo>
                  <a:cubicBezTo>
                    <a:pt x="3508" y="286"/>
                    <a:pt x="3222" y="0"/>
                    <a:pt x="2869" y="0"/>
                  </a:cubicBezTo>
                  <a:close/>
                </a:path>
              </a:pathLst>
            </a:custGeom>
            <a:solidFill>
              <a:srgbClr val="FFFFFF">
                <a:alpha val="340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6" name="Google Shape;2346;p47"/>
            <p:cNvSpPr/>
            <p:nvPr/>
          </p:nvSpPr>
          <p:spPr>
            <a:xfrm>
              <a:off x="2485913" y="3265600"/>
              <a:ext cx="106525" cy="39900"/>
            </a:xfrm>
            <a:custGeom>
              <a:rect b="b" l="l" r="r" t="t"/>
              <a:pathLst>
                <a:path extrusionOk="0" h="1596" w="4261">
                  <a:moveTo>
                    <a:pt x="639" y="0"/>
                  </a:moveTo>
                  <a:cubicBezTo>
                    <a:pt x="286" y="0"/>
                    <a:pt x="1" y="286"/>
                    <a:pt x="1" y="638"/>
                  </a:cubicBezTo>
                  <a:lnTo>
                    <a:pt x="1" y="957"/>
                  </a:lnTo>
                  <a:cubicBezTo>
                    <a:pt x="1" y="1310"/>
                    <a:pt x="286" y="1596"/>
                    <a:pt x="640" y="1596"/>
                  </a:cubicBezTo>
                  <a:lnTo>
                    <a:pt x="4260" y="1596"/>
                  </a:lnTo>
                  <a:lnTo>
                    <a:pt x="2812" y="0"/>
                  </a:lnTo>
                  <a:close/>
                </a:path>
              </a:pathLst>
            </a:custGeom>
            <a:solidFill>
              <a:srgbClr val="FFFFFF">
                <a:alpha val="340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7" name="Google Shape;2347;p47"/>
            <p:cNvSpPr/>
            <p:nvPr/>
          </p:nvSpPr>
          <p:spPr>
            <a:xfrm>
              <a:off x="2214788" y="3417875"/>
              <a:ext cx="46900" cy="46925"/>
            </a:xfrm>
            <a:custGeom>
              <a:rect b="b" l="l" r="r" t="t"/>
              <a:pathLst>
                <a:path extrusionOk="0" h="1877" w="1876">
                  <a:moveTo>
                    <a:pt x="938" y="599"/>
                  </a:moveTo>
                  <a:cubicBezTo>
                    <a:pt x="1125" y="599"/>
                    <a:pt x="1278" y="752"/>
                    <a:pt x="1278" y="939"/>
                  </a:cubicBezTo>
                  <a:cubicBezTo>
                    <a:pt x="1278" y="1126"/>
                    <a:pt x="1125" y="1280"/>
                    <a:pt x="938" y="1280"/>
                  </a:cubicBezTo>
                  <a:cubicBezTo>
                    <a:pt x="750" y="1280"/>
                    <a:pt x="597" y="1126"/>
                    <a:pt x="597" y="939"/>
                  </a:cubicBezTo>
                  <a:cubicBezTo>
                    <a:pt x="597" y="752"/>
                    <a:pt x="750" y="599"/>
                    <a:pt x="938" y="599"/>
                  </a:cubicBezTo>
                  <a:close/>
                  <a:moveTo>
                    <a:pt x="938" y="1"/>
                  </a:moveTo>
                  <a:cubicBezTo>
                    <a:pt x="420" y="1"/>
                    <a:pt x="0" y="422"/>
                    <a:pt x="0" y="939"/>
                  </a:cubicBezTo>
                  <a:cubicBezTo>
                    <a:pt x="0" y="1456"/>
                    <a:pt x="420" y="1877"/>
                    <a:pt x="938" y="1877"/>
                  </a:cubicBezTo>
                  <a:cubicBezTo>
                    <a:pt x="1455" y="1877"/>
                    <a:pt x="1875" y="1456"/>
                    <a:pt x="1875" y="939"/>
                  </a:cubicBezTo>
                  <a:cubicBezTo>
                    <a:pt x="1875" y="422"/>
                    <a:pt x="1455" y="1"/>
                    <a:pt x="9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8" name="Google Shape;2348;p47"/>
            <p:cNvSpPr/>
            <p:nvPr/>
          </p:nvSpPr>
          <p:spPr>
            <a:xfrm>
              <a:off x="2510288" y="3417875"/>
              <a:ext cx="46900" cy="46925"/>
            </a:xfrm>
            <a:custGeom>
              <a:rect b="b" l="l" r="r" t="t"/>
              <a:pathLst>
                <a:path extrusionOk="0" h="1877" w="1876">
                  <a:moveTo>
                    <a:pt x="938" y="599"/>
                  </a:moveTo>
                  <a:cubicBezTo>
                    <a:pt x="1126" y="599"/>
                    <a:pt x="1279" y="752"/>
                    <a:pt x="1279" y="939"/>
                  </a:cubicBezTo>
                  <a:cubicBezTo>
                    <a:pt x="1279" y="1126"/>
                    <a:pt x="1126" y="1280"/>
                    <a:pt x="938" y="1280"/>
                  </a:cubicBezTo>
                  <a:cubicBezTo>
                    <a:pt x="751" y="1280"/>
                    <a:pt x="598" y="1126"/>
                    <a:pt x="598" y="939"/>
                  </a:cubicBezTo>
                  <a:cubicBezTo>
                    <a:pt x="598" y="752"/>
                    <a:pt x="751" y="599"/>
                    <a:pt x="938" y="599"/>
                  </a:cubicBezTo>
                  <a:close/>
                  <a:moveTo>
                    <a:pt x="938" y="1"/>
                  </a:moveTo>
                  <a:cubicBezTo>
                    <a:pt x="421" y="1"/>
                    <a:pt x="1" y="422"/>
                    <a:pt x="1" y="939"/>
                  </a:cubicBezTo>
                  <a:cubicBezTo>
                    <a:pt x="1" y="1456"/>
                    <a:pt x="421" y="1877"/>
                    <a:pt x="938" y="1877"/>
                  </a:cubicBezTo>
                  <a:cubicBezTo>
                    <a:pt x="1456" y="1877"/>
                    <a:pt x="1876" y="1456"/>
                    <a:pt x="1876" y="939"/>
                  </a:cubicBezTo>
                  <a:cubicBezTo>
                    <a:pt x="1876" y="422"/>
                    <a:pt x="1456" y="1"/>
                    <a:pt x="9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9" name="Google Shape;2349;p47"/>
            <p:cNvSpPr/>
            <p:nvPr/>
          </p:nvSpPr>
          <p:spPr>
            <a:xfrm>
              <a:off x="2119263" y="3122075"/>
              <a:ext cx="510150" cy="374900"/>
            </a:xfrm>
            <a:custGeom>
              <a:rect b="b" l="l" r="r" t="t"/>
              <a:pathLst>
                <a:path extrusionOk="0" h="14996" w="20406">
                  <a:moveTo>
                    <a:pt x="12097" y="598"/>
                  </a:moveTo>
                  <a:cubicBezTo>
                    <a:pt x="12113" y="598"/>
                    <a:pt x="12130" y="600"/>
                    <a:pt x="12147" y="602"/>
                  </a:cubicBezTo>
                  <a:cubicBezTo>
                    <a:pt x="12315" y="626"/>
                    <a:pt x="12435" y="779"/>
                    <a:pt x="12435" y="949"/>
                  </a:cubicBezTo>
                  <a:lnTo>
                    <a:pt x="12435" y="1279"/>
                  </a:lnTo>
                  <a:lnTo>
                    <a:pt x="11757" y="1279"/>
                  </a:lnTo>
                  <a:lnTo>
                    <a:pt x="11757" y="938"/>
                  </a:lnTo>
                  <a:cubicBezTo>
                    <a:pt x="11757" y="751"/>
                    <a:pt x="11910" y="598"/>
                    <a:pt x="12097" y="598"/>
                  </a:cubicBezTo>
                  <a:close/>
                  <a:moveTo>
                    <a:pt x="16457" y="5103"/>
                  </a:moveTo>
                  <a:lnTo>
                    <a:pt x="19101" y="8013"/>
                  </a:lnTo>
                  <a:lnTo>
                    <a:pt x="14328" y="8013"/>
                  </a:lnTo>
                  <a:cubicBezTo>
                    <a:pt x="14142" y="8013"/>
                    <a:pt x="13988" y="7861"/>
                    <a:pt x="13988" y="7673"/>
                  </a:cubicBezTo>
                  <a:lnTo>
                    <a:pt x="13988" y="5443"/>
                  </a:lnTo>
                  <a:cubicBezTo>
                    <a:pt x="13988" y="5257"/>
                    <a:pt x="14140" y="5103"/>
                    <a:pt x="14328" y="5103"/>
                  </a:cubicBezTo>
                  <a:close/>
                  <a:moveTo>
                    <a:pt x="19806" y="9886"/>
                  </a:moveTo>
                  <a:lnTo>
                    <a:pt x="19808" y="10563"/>
                  </a:lnTo>
                  <a:lnTo>
                    <a:pt x="19470" y="10563"/>
                  </a:lnTo>
                  <a:cubicBezTo>
                    <a:pt x="19282" y="10563"/>
                    <a:pt x="19130" y="10412"/>
                    <a:pt x="19130" y="10223"/>
                  </a:cubicBezTo>
                  <a:lnTo>
                    <a:pt x="19130" y="9886"/>
                  </a:lnTo>
                  <a:close/>
                  <a:moveTo>
                    <a:pt x="13153" y="1877"/>
                  </a:moveTo>
                  <a:cubicBezTo>
                    <a:pt x="13428" y="1877"/>
                    <a:pt x="13693" y="1995"/>
                    <a:pt x="13877" y="2201"/>
                  </a:cubicBezTo>
                  <a:lnTo>
                    <a:pt x="15947" y="4507"/>
                  </a:lnTo>
                  <a:lnTo>
                    <a:pt x="14370" y="4507"/>
                  </a:lnTo>
                  <a:cubicBezTo>
                    <a:pt x="13852" y="4507"/>
                    <a:pt x="13433" y="4928"/>
                    <a:pt x="13433" y="5444"/>
                  </a:cubicBezTo>
                  <a:lnTo>
                    <a:pt x="13433" y="7674"/>
                  </a:lnTo>
                  <a:cubicBezTo>
                    <a:pt x="13433" y="8192"/>
                    <a:pt x="13853" y="8611"/>
                    <a:pt x="14370" y="8611"/>
                  </a:cubicBezTo>
                  <a:lnTo>
                    <a:pt x="19664" y="8611"/>
                  </a:lnTo>
                  <a:cubicBezTo>
                    <a:pt x="19758" y="8764"/>
                    <a:pt x="19809" y="8942"/>
                    <a:pt x="19809" y="9124"/>
                  </a:cubicBezTo>
                  <a:lnTo>
                    <a:pt x="19809" y="9288"/>
                  </a:lnTo>
                  <a:lnTo>
                    <a:pt x="18831" y="9288"/>
                  </a:lnTo>
                  <a:cubicBezTo>
                    <a:pt x="18667" y="9288"/>
                    <a:pt x="18533" y="9422"/>
                    <a:pt x="18533" y="9586"/>
                  </a:cubicBezTo>
                  <a:lnTo>
                    <a:pt x="18533" y="10223"/>
                  </a:lnTo>
                  <a:cubicBezTo>
                    <a:pt x="18533" y="10742"/>
                    <a:pt x="18953" y="11160"/>
                    <a:pt x="19470" y="11160"/>
                  </a:cubicBezTo>
                  <a:lnTo>
                    <a:pt x="19808" y="11160"/>
                  </a:lnTo>
                  <a:lnTo>
                    <a:pt x="19808" y="12130"/>
                  </a:lnTo>
                  <a:cubicBezTo>
                    <a:pt x="19808" y="12130"/>
                    <a:pt x="19785" y="12151"/>
                    <a:pt x="19774" y="12151"/>
                  </a:cubicBezTo>
                  <a:lnTo>
                    <a:pt x="19774" y="12159"/>
                  </a:lnTo>
                  <a:lnTo>
                    <a:pt x="18705" y="12159"/>
                  </a:lnTo>
                  <a:cubicBezTo>
                    <a:pt x="18672" y="12039"/>
                    <a:pt x="18630" y="11926"/>
                    <a:pt x="18578" y="11816"/>
                  </a:cubicBezTo>
                  <a:cubicBezTo>
                    <a:pt x="18526" y="11709"/>
                    <a:pt x="18419" y="11646"/>
                    <a:pt x="18308" y="11646"/>
                  </a:cubicBezTo>
                  <a:cubicBezTo>
                    <a:pt x="18265" y="11646"/>
                    <a:pt x="18221" y="11656"/>
                    <a:pt x="18180" y="11676"/>
                  </a:cubicBezTo>
                  <a:cubicBezTo>
                    <a:pt x="18030" y="11747"/>
                    <a:pt x="17967" y="11926"/>
                    <a:pt x="18039" y="12074"/>
                  </a:cubicBezTo>
                  <a:cubicBezTo>
                    <a:pt x="18145" y="12296"/>
                    <a:pt x="18198" y="12529"/>
                    <a:pt x="18198" y="12769"/>
                  </a:cubicBezTo>
                  <a:cubicBezTo>
                    <a:pt x="18198" y="13662"/>
                    <a:pt x="17474" y="14387"/>
                    <a:pt x="16580" y="14387"/>
                  </a:cubicBezTo>
                  <a:cubicBezTo>
                    <a:pt x="15689" y="14387"/>
                    <a:pt x="14962" y="13663"/>
                    <a:pt x="14962" y="12769"/>
                  </a:cubicBezTo>
                  <a:cubicBezTo>
                    <a:pt x="14962" y="11878"/>
                    <a:pt x="15688" y="11151"/>
                    <a:pt x="16580" y="11151"/>
                  </a:cubicBezTo>
                  <a:cubicBezTo>
                    <a:pt x="16821" y="11151"/>
                    <a:pt x="17056" y="11204"/>
                    <a:pt x="17276" y="11311"/>
                  </a:cubicBezTo>
                  <a:cubicBezTo>
                    <a:pt x="17317" y="11331"/>
                    <a:pt x="17361" y="11340"/>
                    <a:pt x="17404" y="11340"/>
                  </a:cubicBezTo>
                  <a:cubicBezTo>
                    <a:pt x="17516" y="11340"/>
                    <a:pt x="17623" y="11278"/>
                    <a:pt x="17674" y="11171"/>
                  </a:cubicBezTo>
                  <a:cubicBezTo>
                    <a:pt x="17745" y="11021"/>
                    <a:pt x="17682" y="10843"/>
                    <a:pt x="17532" y="10773"/>
                  </a:cubicBezTo>
                  <a:cubicBezTo>
                    <a:pt x="17230" y="10628"/>
                    <a:pt x="16909" y="10555"/>
                    <a:pt x="16579" y="10555"/>
                  </a:cubicBezTo>
                  <a:cubicBezTo>
                    <a:pt x="15573" y="10555"/>
                    <a:pt x="14452" y="12119"/>
                    <a:pt x="14452" y="12119"/>
                  </a:cubicBezTo>
                  <a:lnTo>
                    <a:pt x="6886" y="12119"/>
                  </a:lnTo>
                  <a:cubicBezTo>
                    <a:pt x="6886" y="12119"/>
                    <a:pt x="6811" y="11926"/>
                    <a:pt x="6758" y="11817"/>
                  </a:cubicBezTo>
                  <a:cubicBezTo>
                    <a:pt x="6707" y="11710"/>
                    <a:pt x="6600" y="11648"/>
                    <a:pt x="6490" y="11648"/>
                  </a:cubicBezTo>
                  <a:cubicBezTo>
                    <a:pt x="6446" y="11648"/>
                    <a:pt x="6402" y="11657"/>
                    <a:pt x="6360" y="11678"/>
                  </a:cubicBezTo>
                  <a:cubicBezTo>
                    <a:pt x="6210" y="11748"/>
                    <a:pt x="6148" y="11927"/>
                    <a:pt x="6220" y="12076"/>
                  </a:cubicBezTo>
                  <a:cubicBezTo>
                    <a:pt x="6326" y="12297"/>
                    <a:pt x="6379" y="12531"/>
                    <a:pt x="6379" y="12770"/>
                  </a:cubicBezTo>
                  <a:cubicBezTo>
                    <a:pt x="6379" y="13663"/>
                    <a:pt x="5654" y="14388"/>
                    <a:pt x="4761" y="14388"/>
                  </a:cubicBezTo>
                  <a:cubicBezTo>
                    <a:pt x="3869" y="14388"/>
                    <a:pt x="3143" y="13664"/>
                    <a:pt x="3143" y="12770"/>
                  </a:cubicBezTo>
                  <a:cubicBezTo>
                    <a:pt x="3143" y="11878"/>
                    <a:pt x="3869" y="11152"/>
                    <a:pt x="4761" y="11152"/>
                  </a:cubicBezTo>
                  <a:cubicBezTo>
                    <a:pt x="5002" y="11152"/>
                    <a:pt x="5236" y="11207"/>
                    <a:pt x="5456" y="11312"/>
                  </a:cubicBezTo>
                  <a:cubicBezTo>
                    <a:pt x="5498" y="11332"/>
                    <a:pt x="5542" y="11341"/>
                    <a:pt x="5585" y="11341"/>
                  </a:cubicBezTo>
                  <a:cubicBezTo>
                    <a:pt x="5697" y="11341"/>
                    <a:pt x="5804" y="11279"/>
                    <a:pt x="5854" y="11172"/>
                  </a:cubicBezTo>
                  <a:cubicBezTo>
                    <a:pt x="5926" y="11023"/>
                    <a:pt x="5863" y="10845"/>
                    <a:pt x="5713" y="10774"/>
                  </a:cubicBezTo>
                  <a:cubicBezTo>
                    <a:pt x="5410" y="10631"/>
                    <a:pt x="5090" y="10557"/>
                    <a:pt x="4760" y="10557"/>
                  </a:cubicBezTo>
                  <a:cubicBezTo>
                    <a:pt x="3753" y="10557"/>
                    <a:pt x="2901" y="11233"/>
                    <a:pt x="2633" y="12160"/>
                  </a:cubicBezTo>
                  <a:lnTo>
                    <a:pt x="606" y="12160"/>
                  </a:lnTo>
                  <a:cubicBezTo>
                    <a:pt x="595" y="12154"/>
                    <a:pt x="600" y="12133"/>
                    <a:pt x="600" y="12133"/>
                  </a:cubicBezTo>
                  <a:lnTo>
                    <a:pt x="600" y="9888"/>
                  </a:lnTo>
                  <a:lnTo>
                    <a:pt x="17541" y="9888"/>
                  </a:lnTo>
                  <a:cubicBezTo>
                    <a:pt x="17694" y="9888"/>
                    <a:pt x="17830" y="9778"/>
                    <a:pt x="17848" y="9626"/>
                  </a:cubicBezTo>
                  <a:cubicBezTo>
                    <a:pt x="17871" y="9444"/>
                    <a:pt x="17729" y="9290"/>
                    <a:pt x="17551" y="9290"/>
                  </a:cubicBezTo>
                  <a:lnTo>
                    <a:pt x="600" y="9290"/>
                  </a:lnTo>
                  <a:lnTo>
                    <a:pt x="600" y="1898"/>
                  </a:lnTo>
                  <a:cubicBezTo>
                    <a:pt x="600" y="1886"/>
                    <a:pt x="608" y="1877"/>
                    <a:pt x="621" y="1877"/>
                  </a:cubicBezTo>
                  <a:close/>
                  <a:moveTo>
                    <a:pt x="12097" y="1"/>
                  </a:moveTo>
                  <a:cubicBezTo>
                    <a:pt x="12075" y="1"/>
                    <a:pt x="12053" y="2"/>
                    <a:pt x="12032" y="3"/>
                  </a:cubicBezTo>
                  <a:cubicBezTo>
                    <a:pt x="11546" y="38"/>
                    <a:pt x="11159" y="443"/>
                    <a:pt x="11159" y="939"/>
                  </a:cubicBezTo>
                  <a:lnTo>
                    <a:pt x="11159" y="1280"/>
                  </a:lnTo>
                  <a:lnTo>
                    <a:pt x="619" y="1280"/>
                  </a:lnTo>
                  <a:cubicBezTo>
                    <a:pt x="278" y="1280"/>
                    <a:pt x="1" y="1557"/>
                    <a:pt x="1" y="1899"/>
                  </a:cubicBezTo>
                  <a:lnTo>
                    <a:pt x="1" y="12139"/>
                  </a:lnTo>
                  <a:cubicBezTo>
                    <a:pt x="1" y="12480"/>
                    <a:pt x="277" y="12757"/>
                    <a:pt x="619" y="12757"/>
                  </a:cubicBezTo>
                  <a:lnTo>
                    <a:pt x="2556" y="12757"/>
                  </a:lnTo>
                  <a:lnTo>
                    <a:pt x="2556" y="12778"/>
                  </a:lnTo>
                  <a:cubicBezTo>
                    <a:pt x="2556" y="14001"/>
                    <a:pt x="3550" y="14996"/>
                    <a:pt x="4771" y="14996"/>
                  </a:cubicBezTo>
                  <a:cubicBezTo>
                    <a:pt x="5993" y="14996"/>
                    <a:pt x="6987" y="14001"/>
                    <a:pt x="6987" y="12778"/>
                  </a:cubicBezTo>
                  <a:lnTo>
                    <a:pt x="6987" y="12757"/>
                  </a:lnTo>
                  <a:lnTo>
                    <a:pt x="14378" y="12757"/>
                  </a:lnTo>
                  <a:lnTo>
                    <a:pt x="14378" y="12778"/>
                  </a:lnTo>
                  <a:cubicBezTo>
                    <a:pt x="14378" y="14001"/>
                    <a:pt x="15371" y="14996"/>
                    <a:pt x="16593" y="14996"/>
                  </a:cubicBezTo>
                  <a:cubicBezTo>
                    <a:pt x="17814" y="14996"/>
                    <a:pt x="18808" y="14001"/>
                    <a:pt x="18808" y="12778"/>
                  </a:cubicBezTo>
                  <a:lnTo>
                    <a:pt x="18808" y="12757"/>
                  </a:lnTo>
                  <a:lnTo>
                    <a:pt x="19787" y="12757"/>
                  </a:lnTo>
                  <a:cubicBezTo>
                    <a:pt x="20129" y="12757"/>
                    <a:pt x="20405" y="12480"/>
                    <a:pt x="20405" y="12139"/>
                  </a:cubicBezTo>
                  <a:lnTo>
                    <a:pt x="20405" y="9113"/>
                  </a:lnTo>
                  <a:cubicBezTo>
                    <a:pt x="20405" y="8717"/>
                    <a:pt x="20260" y="8341"/>
                    <a:pt x="19995" y="8050"/>
                  </a:cubicBezTo>
                  <a:lnTo>
                    <a:pt x="14318" y="1796"/>
                  </a:lnTo>
                  <a:cubicBezTo>
                    <a:pt x="14020" y="1467"/>
                    <a:pt x="13594" y="1279"/>
                    <a:pt x="13152" y="1279"/>
                  </a:cubicBezTo>
                  <a:lnTo>
                    <a:pt x="13033" y="1279"/>
                  </a:lnTo>
                  <a:lnTo>
                    <a:pt x="13033" y="961"/>
                  </a:lnTo>
                  <a:cubicBezTo>
                    <a:pt x="13033" y="432"/>
                    <a:pt x="12617" y="1"/>
                    <a:pt x="120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0" name="Google Shape;2350;p47"/>
            <p:cNvSpPr/>
            <p:nvPr/>
          </p:nvSpPr>
          <p:spPr>
            <a:xfrm>
              <a:off x="2286663" y="3234750"/>
              <a:ext cx="150450" cy="102625"/>
            </a:xfrm>
            <a:custGeom>
              <a:rect b="b" l="l" r="r" t="t"/>
              <a:pathLst>
                <a:path extrusionOk="0" h="4105" w="6018">
                  <a:moveTo>
                    <a:pt x="5080" y="596"/>
                  </a:moveTo>
                  <a:cubicBezTo>
                    <a:pt x="5267" y="596"/>
                    <a:pt x="5420" y="747"/>
                    <a:pt x="5420" y="936"/>
                  </a:cubicBezTo>
                  <a:lnTo>
                    <a:pt x="5420" y="3167"/>
                  </a:lnTo>
                  <a:cubicBezTo>
                    <a:pt x="5420" y="3354"/>
                    <a:pt x="5269" y="3506"/>
                    <a:pt x="5081" y="3506"/>
                  </a:cubicBezTo>
                  <a:lnTo>
                    <a:pt x="938" y="3506"/>
                  </a:lnTo>
                  <a:cubicBezTo>
                    <a:pt x="750" y="3506"/>
                    <a:pt x="597" y="3354"/>
                    <a:pt x="597" y="3166"/>
                  </a:cubicBezTo>
                  <a:lnTo>
                    <a:pt x="597" y="936"/>
                  </a:lnTo>
                  <a:cubicBezTo>
                    <a:pt x="597" y="750"/>
                    <a:pt x="749" y="596"/>
                    <a:pt x="938" y="596"/>
                  </a:cubicBezTo>
                  <a:close/>
                  <a:moveTo>
                    <a:pt x="938" y="1"/>
                  </a:moveTo>
                  <a:cubicBezTo>
                    <a:pt x="419" y="1"/>
                    <a:pt x="0" y="421"/>
                    <a:pt x="0" y="938"/>
                  </a:cubicBezTo>
                  <a:lnTo>
                    <a:pt x="0" y="3167"/>
                  </a:lnTo>
                  <a:cubicBezTo>
                    <a:pt x="0" y="3685"/>
                    <a:pt x="420" y="4104"/>
                    <a:pt x="938" y="4104"/>
                  </a:cubicBezTo>
                  <a:lnTo>
                    <a:pt x="5080" y="4104"/>
                  </a:lnTo>
                  <a:cubicBezTo>
                    <a:pt x="5599" y="4104"/>
                    <a:pt x="6017" y="3684"/>
                    <a:pt x="6017" y="3167"/>
                  </a:cubicBezTo>
                  <a:lnTo>
                    <a:pt x="6017" y="936"/>
                  </a:lnTo>
                  <a:cubicBezTo>
                    <a:pt x="6017" y="420"/>
                    <a:pt x="5599" y="1"/>
                    <a:pt x="50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1" name="Google Shape;2351;p47"/>
            <p:cNvSpPr/>
            <p:nvPr/>
          </p:nvSpPr>
          <p:spPr>
            <a:xfrm>
              <a:off x="2150413" y="3201850"/>
              <a:ext cx="319450" cy="15000"/>
            </a:xfrm>
            <a:custGeom>
              <a:rect b="b" l="l" r="r" t="t"/>
              <a:pathLst>
                <a:path extrusionOk="0" h="600" w="12778">
                  <a:moveTo>
                    <a:pt x="330" y="0"/>
                  </a:moveTo>
                  <a:cubicBezTo>
                    <a:pt x="177" y="0"/>
                    <a:pt x="41" y="110"/>
                    <a:pt x="22" y="262"/>
                  </a:cubicBezTo>
                  <a:cubicBezTo>
                    <a:pt x="0" y="444"/>
                    <a:pt x="141" y="599"/>
                    <a:pt x="319" y="599"/>
                  </a:cubicBezTo>
                  <a:lnTo>
                    <a:pt x="12459" y="599"/>
                  </a:lnTo>
                  <a:cubicBezTo>
                    <a:pt x="12636" y="599"/>
                    <a:pt x="12778" y="444"/>
                    <a:pt x="12757" y="262"/>
                  </a:cubicBezTo>
                  <a:cubicBezTo>
                    <a:pt x="12736" y="110"/>
                    <a:pt x="12600" y="0"/>
                    <a:pt x="124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2" name="Google Shape;2352;p47"/>
            <p:cNvSpPr/>
            <p:nvPr/>
          </p:nvSpPr>
          <p:spPr>
            <a:xfrm>
              <a:off x="2158538" y="3234650"/>
              <a:ext cx="103825" cy="102850"/>
            </a:xfrm>
            <a:custGeom>
              <a:rect b="b" l="l" r="r" t="t"/>
              <a:pathLst>
                <a:path extrusionOk="0" h="4114" w="4153">
                  <a:moveTo>
                    <a:pt x="2077" y="0"/>
                  </a:moveTo>
                  <a:cubicBezTo>
                    <a:pt x="1912" y="0"/>
                    <a:pt x="1778" y="134"/>
                    <a:pt x="1778" y="300"/>
                  </a:cubicBezTo>
                  <a:lnTo>
                    <a:pt x="1778" y="1759"/>
                  </a:lnTo>
                  <a:lnTo>
                    <a:pt x="331" y="1759"/>
                  </a:lnTo>
                  <a:cubicBezTo>
                    <a:pt x="178" y="1759"/>
                    <a:pt x="42" y="1869"/>
                    <a:pt x="24" y="2021"/>
                  </a:cubicBezTo>
                  <a:cubicBezTo>
                    <a:pt x="1" y="2202"/>
                    <a:pt x="142" y="2357"/>
                    <a:pt x="320" y="2357"/>
                  </a:cubicBezTo>
                  <a:lnTo>
                    <a:pt x="1779" y="2357"/>
                  </a:lnTo>
                  <a:lnTo>
                    <a:pt x="1779" y="3803"/>
                  </a:lnTo>
                  <a:cubicBezTo>
                    <a:pt x="1779" y="3956"/>
                    <a:pt x="1889" y="4092"/>
                    <a:pt x="2041" y="4111"/>
                  </a:cubicBezTo>
                  <a:cubicBezTo>
                    <a:pt x="2054" y="4113"/>
                    <a:pt x="2066" y="4114"/>
                    <a:pt x="2078" y="4114"/>
                  </a:cubicBezTo>
                  <a:cubicBezTo>
                    <a:pt x="2244" y="4114"/>
                    <a:pt x="2377" y="3980"/>
                    <a:pt x="2377" y="3814"/>
                  </a:cubicBezTo>
                  <a:lnTo>
                    <a:pt x="2377" y="2356"/>
                  </a:lnTo>
                  <a:lnTo>
                    <a:pt x="3824" y="2356"/>
                  </a:lnTo>
                  <a:cubicBezTo>
                    <a:pt x="3978" y="2356"/>
                    <a:pt x="4114" y="2246"/>
                    <a:pt x="4132" y="2094"/>
                  </a:cubicBezTo>
                  <a:cubicBezTo>
                    <a:pt x="4152" y="1912"/>
                    <a:pt x="4011" y="1757"/>
                    <a:pt x="3833" y="1757"/>
                  </a:cubicBezTo>
                  <a:lnTo>
                    <a:pt x="2376" y="1757"/>
                  </a:lnTo>
                  <a:lnTo>
                    <a:pt x="2376" y="311"/>
                  </a:lnTo>
                  <a:cubicBezTo>
                    <a:pt x="2376" y="158"/>
                    <a:pt x="2266" y="21"/>
                    <a:pt x="2114" y="3"/>
                  </a:cubicBezTo>
                  <a:cubicBezTo>
                    <a:pt x="2102" y="1"/>
                    <a:pt x="2089" y="0"/>
                    <a:pt x="20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6" name="Shape 2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7" name="Google Shape;2357;p48"/>
          <p:cNvSpPr txBox="1"/>
          <p:nvPr>
            <p:ph type="title"/>
          </p:nvPr>
        </p:nvSpPr>
        <p:spPr>
          <a:xfrm>
            <a:off x="171575" y="116600"/>
            <a:ext cx="90435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Wrangling - EDA </a:t>
            </a:r>
            <a:r>
              <a:rPr lang="en" sz="1600"/>
              <a:t>(Exploratory data analysis)</a:t>
            </a:r>
            <a:endParaRPr sz="1600"/>
          </a:p>
        </p:txBody>
      </p:sp>
      <p:grpSp>
        <p:nvGrpSpPr>
          <p:cNvPr id="2358" name="Google Shape;2358;p48"/>
          <p:cNvGrpSpPr/>
          <p:nvPr/>
        </p:nvGrpSpPr>
        <p:grpSpPr>
          <a:xfrm rot="2700000">
            <a:off x="435936" y="3661674"/>
            <a:ext cx="165045" cy="265398"/>
            <a:chOff x="4140725" y="520912"/>
            <a:chExt cx="175945" cy="282926"/>
          </a:xfrm>
        </p:grpSpPr>
        <p:sp>
          <p:nvSpPr>
            <p:cNvPr id="2359" name="Google Shape;2359;p48"/>
            <p:cNvSpPr/>
            <p:nvPr/>
          </p:nvSpPr>
          <p:spPr>
            <a:xfrm>
              <a:off x="4195745" y="753342"/>
              <a:ext cx="27292" cy="25635"/>
            </a:xfrm>
            <a:custGeom>
              <a:rect b="b" l="l" r="r" t="t"/>
              <a:pathLst>
                <a:path extrusionOk="0" h="820" w="873">
                  <a:moveTo>
                    <a:pt x="531" y="181"/>
                  </a:moveTo>
                  <a:cubicBezTo>
                    <a:pt x="592" y="235"/>
                    <a:pt x="653" y="290"/>
                    <a:pt x="719" y="336"/>
                  </a:cubicBezTo>
                  <a:cubicBezTo>
                    <a:pt x="640" y="414"/>
                    <a:pt x="572" y="506"/>
                    <a:pt x="483" y="577"/>
                  </a:cubicBezTo>
                  <a:cubicBezTo>
                    <a:pt x="439" y="611"/>
                    <a:pt x="348" y="655"/>
                    <a:pt x="275" y="655"/>
                  </a:cubicBezTo>
                  <a:cubicBezTo>
                    <a:pt x="218" y="655"/>
                    <a:pt x="171" y="628"/>
                    <a:pt x="167" y="549"/>
                  </a:cubicBezTo>
                  <a:cubicBezTo>
                    <a:pt x="167" y="537"/>
                    <a:pt x="165" y="529"/>
                    <a:pt x="161" y="519"/>
                  </a:cubicBezTo>
                  <a:cubicBezTo>
                    <a:pt x="300" y="426"/>
                    <a:pt x="421" y="306"/>
                    <a:pt x="531" y="181"/>
                  </a:cubicBezTo>
                  <a:close/>
                  <a:moveTo>
                    <a:pt x="533" y="0"/>
                  </a:moveTo>
                  <a:cubicBezTo>
                    <a:pt x="507" y="0"/>
                    <a:pt x="480" y="17"/>
                    <a:pt x="466" y="36"/>
                  </a:cubicBezTo>
                  <a:cubicBezTo>
                    <a:pt x="336" y="199"/>
                    <a:pt x="177" y="333"/>
                    <a:pt x="39" y="486"/>
                  </a:cubicBezTo>
                  <a:cubicBezTo>
                    <a:pt x="24" y="499"/>
                    <a:pt x="21" y="518"/>
                    <a:pt x="25" y="534"/>
                  </a:cubicBezTo>
                  <a:cubicBezTo>
                    <a:pt x="24" y="537"/>
                    <a:pt x="23" y="540"/>
                    <a:pt x="21" y="545"/>
                  </a:cubicBezTo>
                  <a:cubicBezTo>
                    <a:pt x="1" y="712"/>
                    <a:pt x="156" y="819"/>
                    <a:pt x="307" y="819"/>
                  </a:cubicBezTo>
                  <a:cubicBezTo>
                    <a:pt x="328" y="819"/>
                    <a:pt x="349" y="817"/>
                    <a:pt x="370" y="813"/>
                  </a:cubicBezTo>
                  <a:cubicBezTo>
                    <a:pt x="576" y="770"/>
                    <a:pt x="802" y="540"/>
                    <a:pt x="861" y="343"/>
                  </a:cubicBezTo>
                  <a:cubicBezTo>
                    <a:pt x="873" y="321"/>
                    <a:pt x="873" y="292"/>
                    <a:pt x="853" y="269"/>
                  </a:cubicBezTo>
                  <a:cubicBezTo>
                    <a:pt x="774" y="173"/>
                    <a:pt x="666" y="93"/>
                    <a:pt x="568" y="13"/>
                  </a:cubicBezTo>
                  <a:cubicBezTo>
                    <a:pt x="557" y="4"/>
                    <a:pt x="545" y="0"/>
                    <a:pt x="5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0" name="Google Shape;2360;p48"/>
            <p:cNvSpPr/>
            <p:nvPr/>
          </p:nvSpPr>
          <p:spPr>
            <a:xfrm>
              <a:off x="4217347" y="730052"/>
              <a:ext cx="21540" cy="21665"/>
            </a:xfrm>
            <a:custGeom>
              <a:rect b="b" l="l" r="r" t="t"/>
              <a:pathLst>
                <a:path extrusionOk="0" h="693" w="689">
                  <a:moveTo>
                    <a:pt x="340" y="156"/>
                  </a:moveTo>
                  <a:cubicBezTo>
                    <a:pt x="392" y="180"/>
                    <a:pt x="449" y="195"/>
                    <a:pt x="505" y="207"/>
                  </a:cubicBezTo>
                  <a:cubicBezTo>
                    <a:pt x="459" y="332"/>
                    <a:pt x="391" y="438"/>
                    <a:pt x="319" y="550"/>
                  </a:cubicBezTo>
                  <a:cubicBezTo>
                    <a:pt x="275" y="519"/>
                    <a:pt x="229" y="493"/>
                    <a:pt x="184" y="459"/>
                  </a:cubicBezTo>
                  <a:cubicBezTo>
                    <a:pt x="246" y="375"/>
                    <a:pt x="319" y="262"/>
                    <a:pt x="340" y="156"/>
                  </a:cubicBezTo>
                  <a:close/>
                  <a:moveTo>
                    <a:pt x="336" y="1"/>
                  </a:moveTo>
                  <a:cubicBezTo>
                    <a:pt x="319" y="1"/>
                    <a:pt x="302" y="2"/>
                    <a:pt x="286" y="5"/>
                  </a:cubicBezTo>
                  <a:cubicBezTo>
                    <a:pt x="257" y="11"/>
                    <a:pt x="241" y="38"/>
                    <a:pt x="243" y="65"/>
                  </a:cubicBezTo>
                  <a:cubicBezTo>
                    <a:pt x="205" y="112"/>
                    <a:pt x="187" y="172"/>
                    <a:pt x="157" y="225"/>
                  </a:cubicBezTo>
                  <a:cubicBezTo>
                    <a:pt x="118" y="298"/>
                    <a:pt x="72" y="366"/>
                    <a:pt x="20" y="431"/>
                  </a:cubicBezTo>
                  <a:cubicBezTo>
                    <a:pt x="1" y="457"/>
                    <a:pt x="9" y="500"/>
                    <a:pt x="30" y="522"/>
                  </a:cubicBezTo>
                  <a:cubicBezTo>
                    <a:pt x="98" y="595"/>
                    <a:pt x="194" y="680"/>
                    <a:pt x="300" y="683"/>
                  </a:cubicBezTo>
                  <a:cubicBezTo>
                    <a:pt x="308" y="689"/>
                    <a:pt x="316" y="692"/>
                    <a:pt x="325" y="692"/>
                  </a:cubicBezTo>
                  <a:cubicBezTo>
                    <a:pt x="332" y="692"/>
                    <a:pt x="339" y="690"/>
                    <a:pt x="345" y="685"/>
                  </a:cubicBezTo>
                  <a:cubicBezTo>
                    <a:pt x="520" y="569"/>
                    <a:pt x="620" y="370"/>
                    <a:pt x="677" y="175"/>
                  </a:cubicBezTo>
                  <a:cubicBezTo>
                    <a:pt x="689" y="135"/>
                    <a:pt x="666" y="93"/>
                    <a:pt x="626" y="79"/>
                  </a:cubicBezTo>
                  <a:cubicBezTo>
                    <a:pt x="540" y="50"/>
                    <a:pt x="432" y="1"/>
                    <a:pt x="3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1" name="Google Shape;2361;p48"/>
            <p:cNvSpPr/>
            <p:nvPr/>
          </p:nvSpPr>
          <p:spPr>
            <a:xfrm>
              <a:off x="4223099" y="734929"/>
              <a:ext cx="10067" cy="12317"/>
            </a:xfrm>
            <a:custGeom>
              <a:rect b="b" l="l" r="r" t="t"/>
              <a:pathLst>
                <a:path extrusionOk="0" h="394" w="322">
                  <a:moveTo>
                    <a:pt x="157" y="0"/>
                  </a:moveTo>
                  <a:cubicBezTo>
                    <a:pt x="136" y="106"/>
                    <a:pt x="63" y="218"/>
                    <a:pt x="1" y="303"/>
                  </a:cubicBezTo>
                  <a:cubicBezTo>
                    <a:pt x="46" y="335"/>
                    <a:pt x="93" y="361"/>
                    <a:pt x="137" y="394"/>
                  </a:cubicBezTo>
                  <a:cubicBezTo>
                    <a:pt x="208" y="283"/>
                    <a:pt x="276" y="176"/>
                    <a:pt x="322" y="51"/>
                  </a:cubicBezTo>
                  <a:cubicBezTo>
                    <a:pt x="265" y="39"/>
                    <a:pt x="208" y="24"/>
                    <a:pt x="1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2" name="Google Shape;2362;p48"/>
            <p:cNvSpPr/>
            <p:nvPr/>
          </p:nvSpPr>
          <p:spPr>
            <a:xfrm>
              <a:off x="4198778" y="534855"/>
              <a:ext cx="103416" cy="131459"/>
            </a:xfrm>
            <a:custGeom>
              <a:rect b="b" l="l" r="r" t="t"/>
              <a:pathLst>
                <a:path extrusionOk="0" h="4205" w="3308">
                  <a:moveTo>
                    <a:pt x="1466" y="864"/>
                  </a:moveTo>
                  <a:cubicBezTo>
                    <a:pt x="1495" y="864"/>
                    <a:pt x="1522" y="879"/>
                    <a:pt x="1537" y="914"/>
                  </a:cubicBezTo>
                  <a:cubicBezTo>
                    <a:pt x="1587" y="1032"/>
                    <a:pt x="1620" y="1157"/>
                    <a:pt x="1656" y="1279"/>
                  </a:cubicBezTo>
                  <a:cubicBezTo>
                    <a:pt x="1677" y="1352"/>
                    <a:pt x="1619" y="1398"/>
                    <a:pt x="1559" y="1398"/>
                  </a:cubicBezTo>
                  <a:cubicBezTo>
                    <a:pt x="1518" y="1398"/>
                    <a:pt x="1476" y="1376"/>
                    <a:pt x="1460" y="1326"/>
                  </a:cubicBezTo>
                  <a:cubicBezTo>
                    <a:pt x="1425" y="1213"/>
                    <a:pt x="1386" y="1099"/>
                    <a:pt x="1364" y="980"/>
                  </a:cubicBezTo>
                  <a:cubicBezTo>
                    <a:pt x="1353" y="916"/>
                    <a:pt x="1412" y="864"/>
                    <a:pt x="1466" y="864"/>
                  </a:cubicBezTo>
                  <a:close/>
                  <a:moveTo>
                    <a:pt x="1249" y="1382"/>
                  </a:moveTo>
                  <a:cubicBezTo>
                    <a:pt x="1278" y="1382"/>
                    <a:pt x="1305" y="1396"/>
                    <a:pt x="1318" y="1429"/>
                  </a:cubicBezTo>
                  <a:cubicBezTo>
                    <a:pt x="1374" y="1568"/>
                    <a:pt x="1421" y="1711"/>
                    <a:pt x="1472" y="1853"/>
                  </a:cubicBezTo>
                  <a:cubicBezTo>
                    <a:pt x="1496" y="1922"/>
                    <a:pt x="1439" y="1966"/>
                    <a:pt x="1381" y="1966"/>
                  </a:cubicBezTo>
                  <a:cubicBezTo>
                    <a:pt x="1342" y="1966"/>
                    <a:pt x="1301" y="1945"/>
                    <a:pt x="1286" y="1897"/>
                  </a:cubicBezTo>
                  <a:cubicBezTo>
                    <a:pt x="1241" y="1762"/>
                    <a:pt x="1194" y="1626"/>
                    <a:pt x="1156" y="1490"/>
                  </a:cubicBezTo>
                  <a:cubicBezTo>
                    <a:pt x="1138" y="1429"/>
                    <a:pt x="1196" y="1382"/>
                    <a:pt x="1249" y="1382"/>
                  </a:cubicBezTo>
                  <a:close/>
                  <a:moveTo>
                    <a:pt x="963" y="1815"/>
                  </a:moveTo>
                  <a:cubicBezTo>
                    <a:pt x="993" y="1815"/>
                    <a:pt x="1023" y="1828"/>
                    <a:pt x="1040" y="1858"/>
                  </a:cubicBezTo>
                  <a:cubicBezTo>
                    <a:pt x="1126" y="2012"/>
                    <a:pt x="1192" y="2177"/>
                    <a:pt x="1264" y="2337"/>
                  </a:cubicBezTo>
                  <a:cubicBezTo>
                    <a:pt x="1296" y="2413"/>
                    <a:pt x="1230" y="2478"/>
                    <a:pt x="1169" y="2478"/>
                  </a:cubicBezTo>
                  <a:cubicBezTo>
                    <a:pt x="1139" y="2478"/>
                    <a:pt x="1111" y="2463"/>
                    <a:pt x="1094" y="2427"/>
                  </a:cubicBezTo>
                  <a:cubicBezTo>
                    <a:pt x="1017" y="2261"/>
                    <a:pt x="936" y="2094"/>
                    <a:pt x="876" y="1919"/>
                  </a:cubicBezTo>
                  <a:cubicBezTo>
                    <a:pt x="854" y="1857"/>
                    <a:pt x="908" y="1815"/>
                    <a:pt x="963" y="1815"/>
                  </a:cubicBezTo>
                  <a:close/>
                  <a:moveTo>
                    <a:pt x="2002" y="1"/>
                  </a:moveTo>
                  <a:cubicBezTo>
                    <a:pt x="1531" y="1"/>
                    <a:pt x="1086" y="294"/>
                    <a:pt x="921" y="763"/>
                  </a:cubicBezTo>
                  <a:lnTo>
                    <a:pt x="0" y="3360"/>
                  </a:lnTo>
                  <a:cubicBezTo>
                    <a:pt x="365" y="3506"/>
                    <a:pt x="678" y="3764"/>
                    <a:pt x="1049" y="3912"/>
                  </a:cubicBezTo>
                  <a:cubicBezTo>
                    <a:pt x="1444" y="4072"/>
                    <a:pt x="1856" y="4144"/>
                    <a:pt x="2275" y="4205"/>
                  </a:cubicBezTo>
                  <a:lnTo>
                    <a:pt x="3207" y="1573"/>
                  </a:lnTo>
                  <a:cubicBezTo>
                    <a:pt x="3308" y="1286"/>
                    <a:pt x="3291" y="976"/>
                    <a:pt x="3160" y="699"/>
                  </a:cubicBezTo>
                  <a:cubicBezTo>
                    <a:pt x="3027" y="422"/>
                    <a:pt x="2797" y="214"/>
                    <a:pt x="2510" y="112"/>
                  </a:cubicBezTo>
                  <a:lnTo>
                    <a:pt x="2381" y="66"/>
                  </a:lnTo>
                  <a:cubicBezTo>
                    <a:pt x="2256" y="22"/>
                    <a:pt x="2128" y="1"/>
                    <a:pt x="20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3" name="Google Shape;2363;p48"/>
            <p:cNvSpPr/>
            <p:nvPr/>
          </p:nvSpPr>
          <p:spPr>
            <a:xfrm>
              <a:off x="4156481" y="648115"/>
              <a:ext cx="110263" cy="141713"/>
            </a:xfrm>
            <a:custGeom>
              <a:rect b="b" l="l" r="r" t="t"/>
              <a:pathLst>
                <a:path extrusionOk="0" h="4533" w="3527">
                  <a:moveTo>
                    <a:pt x="2284" y="2623"/>
                  </a:moveTo>
                  <a:cubicBezTo>
                    <a:pt x="2380" y="2623"/>
                    <a:pt x="2488" y="2672"/>
                    <a:pt x="2575" y="2702"/>
                  </a:cubicBezTo>
                  <a:cubicBezTo>
                    <a:pt x="2614" y="2715"/>
                    <a:pt x="2638" y="2757"/>
                    <a:pt x="2625" y="2797"/>
                  </a:cubicBezTo>
                  <a:cubicBezTo>
                    <a:pt x="2568" y="2992"/>
                    <a:pt x="2468" y="3192"/>
                    <a:pt x="2294" y="3307"/>
                  </a:cubicBezTo>
                  <a:cubicBezTo>
                    <a:pt x="2288" y="3312"/>
                    <a:pt x="2281" y="3314"/>
                    <a:pt x="2274" y="3314"/>
                  </a:cubicBezTo>
                  <a:cubicBezTo>
                    <a:pt x="2264" y="3314"/>
                    <a:pt x="2256" y="3311"/>
                    <a:pt x="2249" y="3306"/>
                  </a:cubicBezTo>
                  <a:cubicBezTo>
                    <a:pt x="2142" y="3302"/>
                    <a:pt x="2047" y="3219"/>
                    <a:pt x="1978" y="3145"/>
                  </a:cubicBezTo>
                  <a:cubicBezTo>
                    <a:pt x="1956" y="3121"/>
                    <a:pt x="1948" y="3078"/>
                    <a:pt x="1968" y="3053"/>
                  </a:cubicBezTo>
                  <a:cubicBezTo>
                    <a:pt x="2019" y="2989"/>
                    <a:pt x="2066" y="2921"/>
                    <a:pt x="2105" y="2848"/>
                  </a:cubicBezTo>
                  <a:cubicBezTo>
                    <a:pt x="2134" y="2794"/>
                    <a:pt x="2154" y="2735"/>
                    <a:pt x="2191" y="2688"/>
                  </a:cubicBezTo>
                  <a:cubicBezTo>
                    <a:pt x="2190" y="2662"/>
                    <a:pt x="2206" y="2635"/>
                    <a:pt x="2234" y="2627"/>
                  </a:cubicBezTo>
                  <a:cubicBezTo>
                    <a:pt x="2250" y="2624"/>
                    <a:pt x="2267" y="2623"/>
                    <a:pt x="2284" y="2623"/>
                  </a:cubicBezTo>
                  <a:close/>
                  <a:moveTo>
                    <a:pt x="1788" y="3364"/>
                  </a:moveTo>
                  <a:cubicBezTo>
                    <a:pt x="1800" y="3364"/>
                    <a:pt x="1812" y="3367"/>
                    <a:pt x="1823" y="3376"/>
                  </a:cubicBezTo>
                  <a:cubicBezTo>
                    <a:pt x="1921" y="3455"/>
                    <a:pt x="2027" y="3535"/>
                    <a:pt x="2108" y="3632"/>
                  </a:cubicBezTo>
                  <a:cubicBezTo>
                    <a:pt x="2128" y="3657"/>
                    <a:pt x="2128" y="3684"/>
                    <a:pt x="2115" y="3707"/>
                  </a:cubicBezTo>
                  <a:cubicBezTo>
                    <a:pt x="2058" y="3905"/>
                    <a:pt x="1832" y="4135"/>
                    <a:pt x="1626" y="4178"/>
                  </a:cubicBezTo>
                  <a:cubicBezTo>
                    <a:pt x="1605" y="4182"/>
                    <a:pt x="1584" y="4184"/>
                    <a:pt x="1563" y="4184"/>
                  </a:cubicBezTo>
                  <a:cubicBezTo>
                    <a:pt x="1413" y="4184"/>
                    <a:pt x="1258" y="4077"/>
                    <a:pt x="1277" y="3910"/>
                  </a:cubicBezTo>
                  <a:cubicBezTo>
                    <a:pt x="1277" y="3906"/>
                    <a:pt x="1280" y="3902"/>
                    <a:pt x="1281" y="3898"/>
                  </a:cubicBezTo>
                  <a:cubicBezTo>
                    <a:pt x="1277" y="3882"/>
                    <a:pt x="1280" y="3864"/>
                    <a:pt x="1293" y="3850"/>
                  </a:cubicBezTo>
                  <a:cubicBezTo>
                    <a:pt x="1433" y="3697"/>
                    <a:pt x="1589" y="3562"/>
                    <a:pt x="1720" y="3400"/>
                  </a:cubicBezTo>
                  <a:cubicBezTo>
                    <a:pt x="1735" y="3380"/>
                    <a:pt x="1762" y="3364"/>
                    <a:pt x="1788" y="3364"/>
                  </a:cubicBezTo>
                  <a:close/>
                  <a:moveTo>
                    <a:pt x="1260" y="1"/>
                  </a:moveTo>
                  <a:lnTo>
                    <a:pt x="212" y="2960"/>
                  </a:lnTo>
                  <a:cubicBezTo>
                    <a:pt x="1" y="3554"/>
                    <a:pt x="313" y="4210"/>
                    <a:pt x="910" y="4421"/>
                  </a:cubicBezTo>
                  <a:lnTo>
                    <a:pt x="1038" y="4467"/>
                  </a:lnTo>
                  <a:cubicBezTo>
                    <a:pt x="1053" y="4473"/>
                    <a:pt x="1071" y="4479"/>
                    <a:pt x="1088" y="4483"/>
                  </a:cubicBezTo>
                  <a:cubicBezTo>
                    <a:pt x="1195" y="4516"/>
                    <a:pt x="1306" y="4532"/>
                    <a:pt x="1416" y="4532"/>
                  </a:cubicBezTo>
                  <a:cubicBezTo>
                    <a:pt x="1585" y="4532"/>
                    <a:pt x="1754" y="4494"/>
                    <a:pt x="1912" y="4418"/>
                  </a:cubicBezTo>
                  <a:cubicBezTo>
                    <a:pt x="2190" y="4287"/>
                    <a:pt x="2398" y="4056"/>
                    <a:pt x="2499" y="3770"/>
                  </a:cubicBezTo>
                  <a:lnTo>
                    <a:pt x="3526" y="867"/>
                  </a:lnTo>
                  <a:lnTo>
                    <a:pt x="3526" y="867"/>
                  </a:lnTo>
                  <a:cubicBezTo>
                    <a:pt x="3522" y="867"/>
                    <a:pt x="3517" y="867"/>
                    <a:pt x="3513" y="867"/>
                  </a:cubicBezTo>
                  <a:cubicBezTo>
                    <a:pt x="2738" y="867"/>
                    <a:pt x="1738" y="593"/>
                    <a:pt x="126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4" name="Google Shape;2364;p48"/>
            <p:cNvSpPr/>
            <p:nvPr/>
          </p:nvSpPr>
          <p:spPr>
            <a:xfrm>
              <a:off x="4156481" y="648084"/>
              <a:ext cx="57992" cy="138712"/>
            </a:xfrm>
            <a:custGeom>
              <a:rect b="b" l="l" r="r" t="t"/>
              <a:pathLst>
                <a:path extrusionOk="0" h="4437" w="1855">
                  <a:moveTo>
                    <a:pt x="1260" y="0"/>
                  </a:moveTo>
                  <a:lnTo>
                    <a:pt x="212" y="2961"/>
                  </a:lnTo>
                  <a:cubicBezTo>
                    <a:pt x="1" y="3555"/>
                    <a:pt x="313" y="4211"/>
                    <a:pt x="910" y="4422"/>
                  </a:cubicBezTo>
                  <a:lnTo>
                    <a:pt x="948" y="4436"/>
                  </a:lnTo>
                  <a:cubicBezTo>
                    <a:pt x="880" y="4346"/>
                    <a:pt x="837" y="4237"/>
                    <a:pt x="824" y="4091"/>
                  </a:cubicBezTo>
                  <a:cubicBezTo>
                    <a:pt x="797" y="3747"/>
                    <a:pt x="879" y="3420"/>
                    <a:pt x="968" y="3090"/>
                  </a:cubicBezTo>
                  <a:cubicBezTo>
                    <a:pt x="1208" y="2196"/>
                    <a:pt x="1529" y="1335"/>
                    <a:pt x="1855" y="473"/>
                  </a:cubicBezTo>
                  <a:cubicBezTo>
                    <a:pt x="1620" y="347"/>
                    <a:pt x="1412" y="191"/>
                    <a:pt x="126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5" name="Google Shape;2365;p48"/>
            <p:cNvSpPr/>
            <p:nvPr/>
          </p:nvSpPr>
          <p:spPr>
            <a:xfrm>
              <a:off x="4200747" y="758969"/>
              <a:ext cx="17476" cy="14912"/>
            </a:xfrm>
            <a:custGeom>
              <a:rect b="b" l="l" r="r" t="t"/>
              <a:pathLst>
                <a:path extrusionOk="0" h="477" w="559">
                  <a:moveTo>
                    <a:pt x="371" y="1"/>
                  </a:moveTo>
                  <a:cubicBezTo>
                    <a:pt x="260" y="126"/>
                    <a:pt x="140" y="247"/>
                    <a:pt x="1" y="339"/>
                  </a:cubicBezTo>
                  <a:cubicBezTo>
                    <a:pt x="5" y="349"/>
                    <a:pt x="7" y="357"/>
                    <a:pt x="7" y="369"/>
                  </a:cubicBezTo>
                  <a:cubicBezTo>
                    <a:pt x="11" y="449"/>
                    <a:pt x="57" y="476"/>
                    <a:pt x="114" y="476"/>
                  </a:cubicBezTo>
                  <a:cubicBezTo>
                    <a:pt x="188" y="476"/>
                    <a:pt x="279" y="432"/>
                    <a:pt x="323" y="397"/>
                  </a:cubicBezTo>
                  <a:cubicBezTo>
                    <a:pt x="412" y="326"/>
                    <a:pt x="480" y="234"/>
                    <a:pt x="559" y="156"/>
                  </a:cubicBezTo>
                  <a:cubicBezTo>
                    <a:pt x="494" y="109"/>
                    <a:pt x="432" y="55"/>
                    <a:pt x="3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6" name="Google Shape;2366;p48"/>
            <p:cNvSpPr/>
            <p:nvPr/>
          </p:nvSpPr>
          <p:spPr>
            <a:xfrm>
              <a:off x="4198746" y="534886"/>
              <a:ext cx="93944" cy="116234"/>
            </a:xfrm>
            <a:custGeom>
              <a:rect b="b" l="l" r="r" t="t"/>
              <a:pathLst>
                <a:path extrusionOk="0" h="3718" w="3005">
                  <a:moveTo>
                    <a:pt x="1467" y="863"/>
                  </a:moveTo>
                  <a:cubicBezTo>
                    <a:pt x="1496" y="863"/>
                    <a:pt x="1523" y="878"/>
                    <a:pt x="1538" y="913"/>
                  </a:cubicBezTo>
                  <a:cubicBezTo>
                    <a:pt x="1588" y="1031"/>
                    <a:pt x="1621" y="1156"/>
                    <a:pt x="1657" y="1278"/>
                  </a:cubicBezTo>
                  <a:cubicBezTo>
                    <a:pt x="1678" y="1351"/>
                    <a:pt x="1620" y="1397"/>
                    <a:pt x="1560" y="1397"/>
                  </a:cubicBezTo>
                  <a:cubicBezTo>
                    <a:pt x="1519" y="1397"/>
                    <a:pt x="1477" y="1375"/>
                    <a:pt x="1461" y="1325"/>
                  </a:cubicBezTo>
                  <a:cubicBezTo>
                    <a:pt x="1426" y="1212"/>
                    <a:pt x="1387" y="1098"/>
                    <a:pt x="1365" y="979"/>
                  </a:cubicBezTo>
                  <a:cubicBezTo>
                    <a:pt x="1354" y="915"/>
                    <a:pt x="1413" y="863"/>
                    <a:pt x="1467" y="863"/>
                  </a:cubicBezTo>
                  <a:close/>
                  <a:moveTo>
                    <a:pt x="1250" y="1381"/>
                  </a:moveTo>
                  <a:cubicBezTo>
                    <a:pt x="1279" y="1381"/>
                    <a:pt x="1306" y="1395"/>
                    <a:pt x="1319" y="1428"/>
                  </a:cubicBezTo>
                  <a:cubicBezTo>
                    <a:pt x="1375" y="1567"/>
                    <a:pt x="1422" y="1712"/>
                    <a:pt x="1471" y="1854"/>
                  </a:cubicBezTo>
                  <a:cubicBezTo>
                    <a:pt x="1495" y="1922"/>
                    <a:pt x="1439" y="1966"/>
                    <a:pt x="1381" y="1966"/>
                  </a:cubicBezTo>
                  <a:cubicBezTo>
                    <a:pt x="1342" y="1966"/>
                    <a:pt x="1301" y="1945"/>
                    <a:pt x="1286" y="1897"/>
                  </a:cubicBezTo>
                  <a:cubicBezTo>
                    <a:pt x="1241" y="1762"/>
                    <a:pt x="1194" y="1627"/>
                    <a:pt x="1156" y="1490"/>
                  </a:cubicBezTo>
                  <a:cubicBezTo>
                    <a:pt x="1139" y="1428"/>
                    <a:pt x="1197" y="1381"/>
                    <a:pt x="1250" y="1381"/>
                  </a:cubicBezTo>
                  <a:close/>
                  <a:moveTo>
                    <a:pt x="1269" y="2403"/>
                  </a:moveTo>
                  <a:cubicBezTo>
                    <a:pt x="1263" y="2414"/>
                    <a:pt x="1257" y="2425"/>
                    <a:pt x="1251" y="2437"/>
                  </a:cubicBezTo>
                  <a:lnTo>
                    <a:pt x="1251" y="2437"/>
                  </a:lnTo>
                  <a:cubicBezTo>
                    <a:pt x="1259" y="2427"/>
                    <a:pt x="1265" y="2415"/>
                    <a:pt x="1269" y="2403"/>
                  </a:cubicBezTo>
                  <a:close/>
                  <a:moveTo>
                    <a:pt x="2003" y="0"/>
                  </a:moveTo>
                  <a:cubicBezTo>
                    <a:pt x="1531" y="0"/>
                    <a:pt x="1087" y="293"/>
                    <a:pt x="919" y="762"/>
                  </a:cubicBezTo>
                  <a:lnTo>
                    <a:pt x="0" y="3359"/>
                  </a:lnTo>
                  <a:cubicBezTo>
                    <a:pt x="232" y="3453"/>
                    <a:pt x="445" y="3591"/>
                    <a:pt x="663" y="3717"/>
                  </a:cubicBezTo>
                  <a:cubicBezTo>
                    <a:pt x="802" y="3349"/>
                    <a:pt x="1007" y="2891"/>
                    <a:pt x="1251" y="2437"/>
                  </a:cubicBezTo>
                  <a:lnTo>
                    <a:pt x="1251" y="2437"/>
                  </a:lnTo>
                  <a:cubicBezTo>
                    <a:pt x="1231" y="2462"/>
                    <a:pt x="1200" y="2477"/>
                    <a:pt x="1170" y="2477"/>
                  </a:cubicBezTo>
                  <a:cubicBezTo>
                    <a:pt x="1140" y="2477"/>
                    <a:pt x="1112" y="2462"/>
                    <a:pt x="1095" y="2426"/>
                  </a:cubicBezTo>
                  <a:cubicBezTo>
                    <a:pt x="1018" y="2260"/>
                    <a:pt x="937" y="2093"/>
                    <a:pt x="877" y="1918"/>
                  </a:cubicBezTo>
                  <a:cubicBezTo>
                    <a:pt x="855" y="1856"/>
                    <a:pt x="909" y="1814"/>
                    <a:pt x="964" y="1814"/>
                  </a:cubicBezTo>
                  <a:cubicBezTo>
                    <a:pt x="994" y="1814"/>
                    <a:pt x="1024" y="1827"/>
                    <a:pt x="1041" y="1857"/>
                  </a:cubicBezTo>
                  <a:cubicBezTo>
                    <a:pt x="1127" y="2011"/>
                    <a:pt x="1193" y="2176"/>
                    <a:pt x="1265" y="2336"/>
                  </a:cubicBezTo>
                  <a:cubicBezTo>
                    <a:pt x="1275" y="2360"/>
                    <a:pt x="1275" y="2383"/>
                    <a:pt x="1269" y="2403"/>
                  </a:cubicBezTo>
                  <a:lnTo>
                    <a:pt x="1269" y="2403"/>
                  </a:lnTo>
                  <a:cubicBezTo>
                    <a:pt x="1763" y="1490"/>
                    <a:pt x="2413" y="597"/>
                    <a:pt x="3005" y="457"/>
                  </a:cubicBezTo>
                  <a:cubicBezTo>
                    <a:pt x="2875" y="301"/>
                    <a:pt x="2705" y="179"/>
                    <a:pt x="2510" y="111"/>
                  </a:cubicBezTo>
                  <a:lnTo>
                    <a:pt x="2381" y="65"/>
                  </a:lnTo>
                  <a:cubicBezTo>
                    <a:pt x="2256" y="21"/>
                    <a:pt x="2129" y="0"/>
                    <a:pt x="2003" y="0"/>
                  </a:cubicBezTo>
                  <a:close/>
                </a:path>
              </a:pathLst>
            </a:custGeom>
            <a:solidFill>
              <a:srgbClr val="000000">
                <a:alpha val="279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7" name="Google Shape;2367;p48"/>
            <p:cNvSpPr/>
            <p:nvPr/>
          </p:nvSpPr>
          <p:spPr>
            <a:xfrm>
              <a:off x="4140725" y="520912"/>
              <a:ext cx="175945" cy="282926"/>
            </a:xfrm>
            <a:custGeom>
              <a:rect b="b" l="l" r="r" t="t"/>
              <a:pathLst>
                <a:path extrusionOk="0" h="9050" w="5628">
                  <a:moveTo>
                    <a:pt x="3857" y="448"/>
                  </a:moveTo>
                  <a:cubicBezTo>
                    <a:pt x="3983" y="448"/>
                    <a:pt x="4112" y="469"/>
                    <a:pt x="4237" y="514"/>
                  </a:cubicBezTo>
                  <a:lnTo>
                    <a:pt x="4366" y="559"/>
                  </a:lnTo>
                  <a:cubicBezTo>
                    <a:pt x="4653" y="661"/>
                    <a:pt x="4883" y="869"/>
                    <a:pt x="5015" y="1146"/>
                  </a:cubicBezTo>
                  <a:cubicBezTo>
                    <a:pt x="5147" y="1423"/>
                    <a:pt x="5164" y="1733"/>
                    <a:pt x="5063" y="2020"/>
                  </a:cubicBezTo>
                  <a:lnTo>
                    <a:pt x="4130" y="4653"/>
                  </a:lnTo>
                  <a:cubicBezTo>
                    <a:pt x="3713" y="4590"/>
                    <a:pt x="3300" y="4518"/>
                    <a:pt x="2905" y="4360"/>
                  </a:cubicBezTo>
                  <a:cubicBezTo>
                    <a:pt x="2535" y="4212"/>
                    <a:pt x="2222" y="3954"/>
                    <a:pt x="1855" y="3808"/>
                  </a:cubicBezTo>
                  <a:lnTo>
                    <a:pt x="2775" y="1212"/>
                  </a:lnTo>
                  <a:cubicBezTo>
                    <a:pt x="2943" y="741"/>
                    <a:pt x="3386" y="448"/>
                    <a:pt x="3857" y="448"/>
                  </a:cubicBezTo>
                  <a:close/>
                  <a:moveTo>
                    <a:pt x="1763" y="4070"/>
                  </a:moveTo>
                  <a:cubicBezTo>
                    <a:pt x="2241" y="4662"/>
                    <a:pt x="3242" y="4936"/>
                    <a:pt x="4016" y="4936"/>
                  </a:cubicBezTo>
                  <a:cubicBezTo>
                    <a:pt x="4020" y="4936"/>
                    <a:pt x="4025" y="4936"/>
                    <a:pt x="4029" y="4936"/>
                  </a:cubicBezTo>
                  <a:lnTo>
                    <a:pt x="4029" y="4936"/>
                  </a:lnTo>
                  <a:lnTo>
                    <a:pt x="3002" y="7839"/>
                  </a:lnTo>
                  <a:cubicBezTo>
                    <a:pt x="2900" y="8125"/>
                    <a:pt x="2692" y="8356"/>
                    <a:pt x="2415" y="8487"/>
                  </a:cubicBezTo>
                  <a:cubicBezTo>
                    <a:pt x="2257" y="8563"/>
                    <a:pt x="2088" y="8601"/>
                    <a:pt x="1919" y="8601"/>
                  </a:cubicBezTo>
                  <a:cubicBezTo>
                    <a:pt x="1808" y="8601"/>
                    <a:pt x="1698" y="8585"/>
                    <a:pt x="1591" y="8552"/>
                  </a:cubicBezTo>
                  <a:cubicBezTo>
                    <a:pt x="1573" y="8548"/>
                    <a:pt x="1557" y="8542"/>
                    <a:pt x="1541" y="8536"/>
                  </a:cubicBezTo>
                  <a:lnTo>
                    <a:pt x="1411" y="8490"/>
                  </a:lnTo>
                  <a:cubicBezTo>
                    <a:pt x="817" y="8279"/>
                    <a:pt x="505" y="7625"/>
                    <a:pt x="714" y="7029"/>
                  </a:cubicBezTo>
                  <a:lnTo>
                    <a:pt x="1763" y="4070"/>
                  </a:lnTo>
                  <a:close/>
                  <a:moveTo>
                    <a:pt x="3859" y="0"/>
                  </a:moveTo>
                  <a:cubicBezTo>
                    <a:pt x="3203" y="0"/>
                    <a:pt x="2586" y="409"/>
                    <a:pt x="2356" y="1061"/>
                  </a:cubicBezTo>
                  <a:lnTo>
                    <a:pt x="294" y="6879"/>
                  </a:lnTo>
                  <a:cubicBezTo>
                    <a:pt x="1" y="7706"/>
                    <a:pt x="436" y="8620"/>
                    <a:pt x="1264" y="8912"/>
                  </a:cubicBezTo>
                  <a:lnTo>
                    <a:pt x="1393" y="8958"/>
                  </a:lnTo>
                  <a:cubicBezTo>
                    <a:pt x="1565" y="9019"/>
                    <a:pt x="1743" y="9050"/>
                    <a:pt x="1921" y="9050"/>
                  </a:cubicBezTo>
                  <a:cubicBezTo>
                    <a:pt x="2156" y="9050"/>
                    <a:pt x="2389" y="8997"/>
                    <a:pt x="2609" y="8892"/>
                  </a:cubicBezTo>
                  <a:cubicBezTo>
                    <a:pt x="2994" y="8709"/>
                    <a:pt x="3285" y="8387"/>
                    <a:pt x="3425" y="7988"/>
                  </a:cubicBezTo>
                  <a:lnTo>
                    <a:pt x="5486" y="2170"/>
                  </a:lnTo>
                  <a:cubicBezTo>
                    <a:pt x="5627" y="1771"/>
                    <a:pt x="5604" y="1338"/>
                    <a:pt x="5420" y="953"/>
                  </a:cubicBezTo>
                  <a:cubicBezTo>
                    <a:pt x="5237" y="568"/>
                    <a:pt x="4915" y="277"/>
                    <a:pt x="4516" y="137"/>
                  </a:cubicBezTo>
                  <a:lnTo>
                    <a:pt x="4388" y="91"/>
                  </a:lnTo>
                  <a:cubicBezTo>
                    <a:pt x="4364" y="84"/>
                    <a:pt x="4342" y="75"/>
                    <a:pt x="4321" y="69"/>
                  </a:cubicBezTo>
                  <a:cubicBezTo>
                    <a:pt x="4167" y="22"/>
                    <a:pt x="4012" y="0"/>
                    <a:pt x="38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8" name="Google Shape;2368;p48"/>
            <p:cNvSpPr/>
            <p:nvPr/>
          </p:nvSpPr>
          <p:spPr>
            <a:xfrm>
              <a:off x="4225412" y="591626"/>
              <a:ext cx="13818" cy="20758"/>
            </a:xfrm>
            <a:custGeom>
              <a:rect b="b" l="l" r="r" t="t"/>
              <a:pathLst>
                <a:path extrusionOk="0" h="664" w="442">
                  <a:moveTo>
                    <a:pt x="109" y="0"/>
                  </a:moveTo>
                  <a:cubicBezTo>
                    <a:pt x="55" y="0"/>
                    <a:pt x="1" y="42"/>
                    <a:pt x="23" y="105"/>
                  </a:cubicBezTo>
                  <a:cubicBezTo>
                    <a:pt x="84" y="278"/>
                    <a:pt x="164" y="445"/>
                    <a:pt x="241" y="612"/>
                  </a:cubicBezTo>
                  <a:cubicBezTo>
                    <a:pt x="258" y="649"/>
                    <a:pt x="287" y="664"/>
                    <a:pt x="316" y="664"/>
                  </a:cubicBezTo>
                  <a:cubicBezTo>
                    <a:pt x="377" y="664"/>
                    <a:pt x="441" y="598"/>
                    <a:pt x="409" y="523"/>
                  </a:cubicBezTo>
                  <a:cubicBezTo>
                    <a:pt x="339" y="362"/>
                    <a:pt x="273" y="197"/>
                    <a:pt x="185" y="44"/>
                  </a:cubicBezTo>
                  <a:cubicBezTo>
                    <a:pt x="169" y="13"/>
                    <a:pt x="139" y="0"/>
                    <a:pt x="109" y="0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9" name="Google Shape;2369;p48"/>
            <p:cNvSpPr/>
            <p:nvPr/>
          </p:nvSpPr>
          <p:spPr>
            <a:xfrm>
              <a:off x="4234322" y="578058"/>
              <a:ext cx="11192" cy="18289"/>
            </a:xfrm>
            <a:custGeom>
              <a:rect b="b" l="l" r="r" t="t"/>
              <a:pathLst>
                <a:path extrusionOk="0" h="585" w="358">
                  <a:moveTo>
                    <a:pt x="111" y="1"/>
                  </a:moveTo>
                  <a:cubicBezTo>
                    <a:pt x="58" y="1"/>
                    <a:pt x="1" y="47"/>
                    <a:pt x="18" y="109"/>
                  </a:cubicBezTo>
                  <a:cubicBezTo>
                    <a:pt x="56" y="246"/>
                    <a:pt x="103" y="381"/>
                    <a:pt x="148" y="516"/>
                  </a:cubicBezTo>
                  <a:cubicBezTo>
                    <a:pt x="163" y="563"/>
                    <a:pt x="204" y="584"/>
                    <a:pt x="244" y="584"/>
                  </a:cubicBezTo>
                  <a:cubicBezTo>
                    <a:pt x="301" y="584"/>
                    <a:pt x="357" y="541"/>
                    <a:pt x="333" y="473"/>
                  </a:cubicBezTo>
                  <a:cubicBezTo>
                    <a:pt x="284" y="331"/>
                    <a:pt x="237" y="187"/>
                    <a:pt x="180" y="48"/>
                  </a:cubicBezTo>
                  <a:cubicBezTo>
                    <a:pt x="167" y="15"/>
                    <a:pt x="140" y="1"/>
                    <a:pt x="111" y="1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0" name="Google Shape;2370;p48"/>
            <p:cNvSpPr/>
            <p:nvPr/>
          </p:nvSpPr>
          <p:spPr>
            <a:xfrm>
              <a:off x="4241074" y="561865"/>
              <a:ext cx="10192" cy="16725"/>
            </a:xfrm>
            <a:custGeom>
              <a:rect b="b" l="l" r="r" t="t"/>
              <a:pathLst>
                <a:path extrusionOk="0" h="535" w="326">
                  <a:moveTo>
                    <a:pt x="113" y="0"/>
                  </a:moveTo>
                  <a:cubicBezTo>
                    <a:pt x="59" y="0"/>
                    <a:pt x="1" y="52"/>
                    <a:pt x="12" y="116"/>
                  </a:cubicBezTo>
                  <a:cubicBezTo>
                    <a:pt x="34" y="233"/>
                    <a:pt x="74" y="347"/>
                    <a:pt x="109" y="462"/>
                  </a:cubicBezTo>
                  <a:cubicBezTo>
                    <a:pt x="124" y="512"/>
                    <a:pt x="166" y="534"/>
                    <a:pt x="207" y="534"/>
                  </a:cubicBezTo>
                  <a:cubicBezTo>
                    <a:pt x="267" y="534"/>
                    <a:pt x="325" y="488"/>
                    <a:pt x="304" y="415"/>
                  </a:cubicBezTo>
                  <a:cubicBezTo>
                    <a:pt x="268" y="293"/>
                    <a:pt x="235" y="168"/>
                    <a:pt x="185" y="50"/>
                  </a:cubicBezTo>
                  <a:cubicBezTo>
                    <a:pt x="170" y="15"/>
                    <a:pt x="142" y="0"/>
                    <a:pt x="113" y="0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71" name="Google Shape;2371;p48"/>
          <p:cNvGrpSpPr/>
          <p:nvPr/>
        </p:nvGrpSpPr>
        <p:grpSpPr>
          <a:xfrm>
            <a:off x="295534" y="3994362"/>
            <a:ext cx="187282" cy="165470"/>
            <a:chOff x="3659860" y="553674"/>
            <a:chExt cx="230842" cy="203957"/>
          </a:xfrm>
        </p:grpSpPr>
        <p:sp>
          <p:nvSpPr>
            <p:cNvPr id="2372" name="Google Shape;2372;p48"/>
            <p:cNvSpPr/>
            <p:nvPr/>
          </p:nvSpPr>
          <p:spPr>
            <a:xfrm>
              <a:off x="3659860" y="553674"/>
              <a:ext cx="230842" cy="203957"/>
            </a:xfrm>
            <a:custGeom>
              <a:rect b="b" l="l" r="r" t="t"/>
              <a:pathLst>
                <a:path extrusionOk="0" h="6524" w="7384">
                  <a:moveTo>
                    <a:pt x="3627" y="512"/>
                  </a:moveTo>
                  <a:cubicBezTo>
                    <a:pt x="4250" y="512"/>
                    <a:pt x="4882" y="721"/>
                    <a:pt x="5408" y="1148"/>
                  </a:cubicBezTo>
                  <a:cubicBezTo>
                    <a:pt x="6033" y="1655"/>
                    <a:pt x="6384" y="2372"/>
                    <a:pt x="6444" y="3106"/>
                  </a:cubicBezTo>
                  <a:cubicBezTo>
                    <a:pt x="4861" y="2491"/>
                    <a:pt x="3216" y="1903"/>
                    <a:pt x="1580" y="1436"/>
                  </a:cubicBezTo>
                  <a:cubicBezTo>
                    <a:pt x="2108" y="827"/>
                    <a:pt x="2861" y="512"/>
                    <a:pt x="3627" y="512"/>
                  </a:cubicBezTo>
                  <a:close/>
                  <a:moveTo>
                    <a:pt x="1383" y="1689"/>
                  </a:moveTo>
                  <a:cubicBezTo>
                    <a:pt x="3024" y="2361"/>
                    <a:pt x="4757" y="2934"/>
                    <a:pt x="6452" y="3445"/>
                  </a:cubicBezTo>
                  <a:cubicBezTo>
                    <a:pt x="6448" y="3540"/>
                    <a:pt x="6441" y="3637"/>
                    <a:pt x="6427" y="3731"/>
                  </a:cubicBezTo>
                  <a:cubicBezTo>
                    <a:pt x="6370" y="3858"/>
                    <a:pt x="6305" y="3979"/>
                    <a:pt x="6236" y="4096"/>
                  </a:cubicBezTo>
                  <a:cubicBezTo>
                    <a:pt x="4556" y="3451"/>
                    <a:pt x="2804" y="2839"/>
                    <a:pt x="1082" y="2293"/>
                  </a:cubicBezTo>
                  <a:cubicBezTo>
                    <a:pt x="1157" y="2081"/>
                    <a:pt x="1256" y="1878"/>
                    <a:pt x="1383" y="1689"/>
                  </a:cubicBezTo>
                  <a:close/>
                  <a:moveTo>
                    <a:pt x="1034" y="2583"/>
                  </a:moveTo>
                  <a:cubicBezTo>
                    <a:pt x="2614" y="3329"/>
                    <a:pt x="4390" y="3949"/>
                    <a:pt x="6074" y="4347"/>
                  </a:cubicBezTo>
                  <a:cubicBezTo>
                    <a:pt x="5590" y="5034"/>
                    <a:pt x="4890" y="5480"/>
                    <a:pt x="4009" y="5480"/>
                  </a:cubicBezTo>
                  <a:cubicBezTo>
                    <a:pt x="3779" y="5480"/>
                    <a:pt x="3536" y="5450"/>
                    <a:pt x="3281" y="5385"/>
                  </a:cubicBezTo>
                  <a:cubicBezTo>
                    <a:pt x="1956" y="5050"/>
                    <a:pt x="1151" y="3883"/>
                    <a:pt x="1034" y="2583"/>
                  </a:cubicBezTo>
                  <a:close/>
                  <a:moveTo>
                    <a:pt x="965" y="3633"/>
                  </a:moveTo>
                  <a:lnTo>
                    <a:pt x="965" y="3633"/>
                  </a:lnTo>
                  <a:cubicBezTo>
                    <a:pt x="1309" y="4630"/>
                    <a:pt x="2092" y="5435"/>
                    <a:pt x="3209" y="5703"/>
                  </a:cubicBezTo>
                  <a:cubicBezTo>
                    <a:pt x="3425" y="5754"/>
                    <a:pt x="3648" y="5779"/>
                    <a:pt x="3871" y="5779"/>
                  </a:cubicBezTo>
                  <a:cubicBezTo>
                    <a:pt x="4508" y="5779"/>
                    <a:pt x="5154" y="5579"/>
                    <a:pt x="5683" y="5224"/>
                  </a:cubicBezTo>
                  <a:lnTo>
                    <a:pt x="5683" y="5224"/>
                  </a:lnTo>
                  <a:cubicBezTo>
                    <a:pt x="5165" y="5745"/>
                    <a:pt x="4468" y="6013"/>
                    <a:pt x="3760" y="6013"/>
                  </a:cubicBezTo>
                  <a:cubicBezTo>
                    <a:pt x="3136" y="6013"/>
                    <a:pt x="2502" y="5804"/>
                    <a:pt x="1975" y="5377"/>
                  </a:cubicBezTo>
                  <a:cubicBezTo>
                    <a:pt x="1412" y="4919"/>
                    <a:pt x="1071" y="4292"/>
                    <a:pt x="965" y="3633"/>
                  </a:cubicBezTo>
                  <a:close/>
                  <a:moveTo>
                    <a:pt x="3624" y="1"/>
                  </a:moveTo>
                  <a:cubicBezTo>
                    <a:pt x="2682" y="1"/>
                    <a:pt x="1756" y="402"/>
                    <a:pt x="1125" y="1178"/>
                  </a:cubicBezTo>
                  <a:cubicBezTo>
                    <a:pt x="1" y="2563"/>
                    <a:pt x="237" y="4623"/>
                    <a:pt x="1652" y="5772"/>
                  </a:cubicBezTo>
                  <a:cubicBezTo>
                    <a:pt x="2274" y="6277"/>
                    <a:pt x="3021" y="6523"/>
                    <a:pt x="3758" y="6523"/>
                  </a:cubicBezTo>
                  <a:cubicBezTo>
                    <a:pt x="4700" y="6523"/>
                    <a:pt x="5626" y="6122"/>
                    <a:pt x="6256" y="5345"/>
                  </a:cubicBezTo>
                  <a:cubicBezTo>
                    <a:pt x="7383" y="3962"/>
                    <a:pt x="7146" y="1900"/>
                    <a:pt x="5730" y="752"/>
                  </a:cubicBezTo>
                  <a:cubicBezTo>
                    <a:pt x="5108" y="247"/>
                    <a:pt x="4361" y="1"/>
                    <a:pt x="36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3" name="Google Shape;2373;p48"/>
            <p:cNvSpPr/>
            <p:nvPr/>
          </p:nvSpPr>
          <p:spPr>
            <a:xfrm>
              <a:off x="3709254" y="569680"/>
              <a:ext cx="152061" cy="81032"/>
            </a:xfrm>
            <a:custGeom>
              <a:rect b="b" l="l" r="r" t="t"/>
              <a:pathLst>
                <a:path extrusionOk="0" h="2592" w="4864">
                  <a:moveTo>
                    <a:pt x="2046" y="0"/>
                  </a:moveTo>
                  <a:cubicBezTo>
                    <a:pt x="1281" y="0"/>
                    <a:pt x="528" y="314"/>
                    <a:pt x="0" y="923"/>
                  </a:cubicBezTo>
                  <a:cubicBezTo>
                    <a:pt x="1636" y="1390"/>
                    <a:pt x="3281" y="1977"/>
                    <a:pt x="4864" y="2592"/>
                  </a:cubicBezTo>
                  <a:cubicBezTo>
                    <a:pt x="4805" y="1860"/>
                    <a:pt x="4453" y="1142"/>
                    <a:pt x="3828" y="636"/>
                  </a:cubicBezTo>
                  <a:cubicBezTo>
                    <a:pt x="3302" y="209"/>
                    <a:pt x="2670" y="0"/>
                    <a:pt x="20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4" name="Google Shape;2374;p48"/>
            <p:cNvSpPr/>
            <p:nvPr/>
          </p:nvSpPr>
          <p:spPr>
            <a:xfrm>
              <a:off x="3693623" y="606444"/>
              <a:ext cx="167942" cy="75280"/>
            </a:xfrm>
            <a:custGeom>
              <a:rect b="b" l="l" r="r" t="t"/>
              <a:pathLst>
                <a:path extrusionOk="0" h="2408" w="5372">
                  <a:moveTo>
                    <a:pt x="302" y="1"/>
                  </a:moveTo>
                  <a:cubicBezTo>
                    <a:pt x="173" y="190"/>
                    <a:pt x="75" y="393"/>
                    <a:pt x="1" y="603"/>
                  </a:cubicBezTo>
                  <a:cubicBezTo>
                    <a:pt x="1723" y="1149"/>
                    <a:pt x="3473" y="1763"/>
                    <a:pt x="5155" y="2407"/>
                  </a:cubicBezTo>
                  <a:cubicBezTo>
                    <a:pt x="5223" y="2291"/>
                    <a:pt x="5289" y="2170"/>
                    <a:pt x="5346" y="2043"/>
                  </a:cubicBezTo>
                  <a:cubicBezTo>
                    <a:pt x="5361" y="1948"/>
                    <a:pt x="5367" y="1852"/>
                    <a:pt x="5371" y="1757"/>
                  </a:cubicBezTo>
                  <a:cubicBezTo>
                    <a:pt x="3676" y="1247"/>
                    <a:pt x="1943" y="674"/>
                    <a:pt x="3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5" name="Google Shape;2375;p48"/>
            <p:cNvSpPr/>
            <p:nvPr/>
          </p:nvSpPr>
          <p:spPr>
            <a:xfrm>
              <a:off x="3690028" y="667185"/>
              <a:ext cx="147496" cy="74436"/>
            </a:xfrm>
            <a:custGeom>
              <a:rect b="b" l="l" r="r" t="t"/>
              <a:pathLst>
                <a:path extrusionOk="0" h="2381" w="4718">
                  <a:moveTo>
                    <a:pt x="0" y="1"/>
                  </a:moveTo>
                  <a:lnTo>
                    <a:pt x="0" y="1"/>
                  </a:lnTo>
                  <a:cubicBezTo>
                    <a:pt x="106" y="659"/>
                    <a:pt x="447" y="1287"/>
                    <a:pt x="1010" y="1745"/>
                  </a:cubicBezTo>
                  <a:cubicBezTo>
                    <a:pt x="1537" y="2172"/>
                    <a:pt x="2170" y="2381"/>
                    <a:pt x="2794" y="2381"/>
                  </a:cubicBezTo>
                  <a:cubicBezTo>
                    <a:pt x="3503" y="2381"/>
                    <a:pt x="4200" y="2112"/>
                    <a:pt x="4718" y="1590"/>
                  </a:cubicBezTo>
                  <a:lnTo>
                    <a:pt x="4718" y="1590"/>
                  </a:lnTo>
                  <a:cubicBezTo>
                    <a:pt x="4190" y="1946"/>
                    <a:pt x="3544" y="2146"/>
                    <a:pt x="2907" y="2146"/>
                  </a:cubicBezTo>
                  <a:cubicBezTo>
                    <a:pt x="2683" y="2146"/>
                    <a:pt x="2460" y="2121"/>
                    <a:pt x="2244" y="2070"/>
                  </a:cubicBezTo>
                  <a:cubicBezTo>
                    <a:pt x="1126" y="1803"/>
                    <a:pt x="344" y="997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6" name="Google Shape;2376;p48"/>
            <p:cNvSpPr/>
            <p:nvPr/>
          </p:nvSpPr>
          <p:spPr>
            <a:xfrm>
              <a:off x="3692122" y="634423"/>
              <a:ext cx="157626" cy="90599"/>
            </a:xfrm>
            <a:custGeom>
              <a:rect b="b" l="l" r="r" t="t"/>
              <a:pathLst>
                <a:path extrusionOk="0" h="2898" w="5042">
                  <a:moveTo>
                    <a:pt x="1" y="0"/>
                  </a:moveTo>
                  <a:lnTo>
                    <a:pt x="1" y="0"/>
                  </a:lnTo>
                  <a:cubicBezTo>
                    <a:pt x="119" y="1300"/>
                    <a:pt x="924" y="2467"/>
                    <a:pt x="2247" y="2802"/>
                  </a:cubicBezTo>
                  <a:cubicBezTo>
                    <a:pt x="2502" y="2867"/>
                    <a:pt x="2745" y="2897"/>
                    <a:pt x="2976" y="2897"/>
                  </a:cubicBezTo>
                  <a:cubicBezTo>
                    <a:pt x="3858" y="2897"/>
                    <a:pt x="4558" y="2451"/>
                    <a:pt x="5041" y="1764"/>
                  </a:cubicBezTo>
                  <a:cubicBezTo>
                    <a:pt x="3356" y="1366"/>
                    <a:pt x="1582" y="746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77" name="Google Shape;2377;p48"/>
          <p:cNvGrpSpPr/>
          <p:nvPr/>
        </p:nvGrpSpPr>
        <p:grpSpPr>
          <a:xfrm>
            <a:off x="8704911" y="1330387"/>
            <a:ext cx="222401" cy="217587"/>
            <a:chOff x="3679086" y="979362"/>
            <a:chExt cx="222401" cy="217587"/>
          </a:xfrm>
        </p:grpSpPr>
        <p:sp>
          <p:nvSpPr>
            <p:cNvPr id="2378" name="Google Shape;2378;p48"/>
            <p:cNvSpPr/>
            <p:nvPr/>
          </p:nvSpPr>
          <p:spPr>
            <a:xfrm>
              <a:off x="3679086" y="979362"/>
              <a:ext cx="222401" cy="217587"/>
            </a:xfrm>
            <a:custGeom>
              <a:rect b="b" l="l" r="r" t="t"/>
              <a:pathLst>
                <a:path extrusionOk="0" h="6960" w="7114">
                  <a:moveTo>
                    <a:pt x="3557" y="551"/>
                  </a:moveTo>
                  <a:cubicBezTo>
                    <a:pt x="4422" y="551"/>
                    <a:pt x="5201" y="909"/>
                    <a:pt x="5750" y="1481"/>
                  </a:cubicBezTo>
                  <a:cubicBezTo>
                    <a:pt x="4011" y="2042"/>
                    <a:pt x="2239" y="2666"/>
                    <a:pt x="555" y="3386"/>
                  </a:cubicBezTo>
                  <a:cubicBezTo>
                    <a:pt x="605" y="1816"/>
                    <a:pt x="1930" y="551"/>
                    <a:pt x="3557" y="551"/>
                  </a:cubicBezTo>
                  <a:close/>
                  <a:moveTo>
                    <a:pt x="5985" y="1762"/>
                  </a:moveTo>
                  <a:cubicBezTo>
                    <a:pt x="6047" y="1844"/>
                    <a:pt x="6105" y="1928"/>
                    <a:pt x="6159" y="2017"/>
                  </a:cubicBezTo>
                  <a:cubicBezTo>
                    <a:pt x="6196" y="2162"/>
                    <a:pt x="6225" y="2307"/>
                    <a:pt x="6247" y="2452"/>
                  </a:cubicBezTo>
                  <a:cubicBezTo>
                    <a:pt x="4406" y="3053"/>
                    <a:pt x="2528" y="3728"/>
                    <a:pt x="720" y="4441"/>
                  </a:cubicBezTo>
                  <a:cubicBezTo>
                    <a:pt x="637" y="4215"/>
                    <a:pt x="583" y="3978"/>
                    <a:pt x="560" y="3733"/>
                  </a:cubicBezTo>
                  <a:cubicBezTo>
                    <a:pt x="2388" y="3182"/>
                    <a:pt x="4224" y="2484"/>
                    <a:pt x="5985" y="1762"/>
                  </a:cubicBezTo>
                  <a:close/>
                  <a:moveTo>
                    <a:pt x="6282" y="2770"/>
                  </a:moveTo>
                  <a:cubicBezTo>
                    <a:pt x="6359" y="3910"/>
                    <a:pt x="5890" y="4958"/>
                    <a:pt x="4651" y="5532"/>
                  </a:cubicBezTo>
                  <a:cubicBezTo>
                    <a:pt x="4228" y="5728"/>
                    <a:pt x="3791" y="5819"/>
                    <a:pt x="3361" y="5819"/>
                  </a:cubicBezTo>
                  <a:cubicBezTo>
                    <a:pt x="2438" y="5819"/>
                    <a:pt x="1544" y="5402"/>
                    <a:pt x="877" y="4717"/>
                  </a:cubicBezTo>
                  <a:cubicBezTo>
                    <a:pt x="2702" y="4266"/>
                    <a:pt x="4604" y="3582"/>
                    <a:pt x="6282" y="2770"/>
                  </a:cubicBezTo>
                  <a:close/>
                  <a:moveTo>
                    <a:pt x="6549" y="3766"/>
                  </a:moveTo>
                  <a:lnTo>
                    <a:pt x="6549" y="3766"/>
                  </a:lnTo>
                  <a:cubicBezTo>
                    <a:pt x="6401" y="5249"/>
                    <a:pt x="5115" y="6411"/>
                    <a:pt x="3557" y="6411"/>
                  </a:cubicBezTo>
                  <a:cubicBezTo>
                    <a:pt x="2776" y="6411"/>
                    <a:pt x="2065" y="6117"/>
                    <a:pt x="1531" y="5639"/>
                  </a:cubicBezTo>
                  <a:lnTo>
                    <a:pt x="1531" y="5639"/>
                  </a:lnTo>
                  <a:cubicBezTo>
                    <a:pt x="2085" y="5984"/>
                    <a:pt x="2718" y="6177"/>
                    <a:pt x="3368" y="6177"/>
                  </a:cubicBezTo>
                  <a:cubicBezTo>
                    <a:pt x="3847" y="6177"/>
                    <a:pt x="4335" y="6072"/>
                    <a:pt x="4807" y="5845"/>
                  </a:cubicBezTo>
                  <a:cubicBezTo>
                    <a:pt x="5635" y="5447"/>
                    <a:pt x="6277" y="4653"/>
                    <a:pt x="6549" y="3766"/>
                  </a:cubicBezTo>
                  <a:close/>
                  <a:moveTo>
                    <a:pt x="3557" y="1"/>
                  </a:moveTo>
                  <a:cubicBezTo>
                    <a:pt x="1595" y="1"/>
                    <a:pt x="0" y="1562"/>
                    <a:pt x="0" y="3480"/>
                  </a:cubicBezTo>
                  <a:cubicBezTo>
                    <a:pt x="0" y="5398"/>
                    <a:pt x="1595" y="6959"/>
                    <a:pt x="3557" y="6959"/>
                  </a:cubicBezTo>
                  <a:cubicBezTo>
                    <a:pt x="5519" y="6959"/>
                    <a:pt x="7114" y="5398"/>
                    <a:pt x="7114" y="3480"/>
                  </a:cubicBezTo>
                  <a:cubicBezTo>
                    <a:pt x="7113" y="1562"/>
                    <a:pt x="5517" y="1"/>
                    <a:pt x="35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9" name="Google Shape;2379;p48"/>
            <p:cNvSpPr/>
            <p:nvPr/>
          </p:nvSpPr>
          <p:spPr>
            <a:xfrm>
              <a:off x="3696405" y="996556"/>
              <a:ext cx="162409" cy="88660"/>
            </a:xfrm>
            <a:custGeom>
              <a:rect b="b" l="l" r="r" t="t"/>
              <a:pathLst>
                <a:path extrusionOk="0" h="2836" w="5195">
                  <a:moveTo>
                    <a:pt x="3003" y="1"/>
                  </a:moveTo>
                  <a:cubicBezTo>
                    <a:pt x="1378" y="1"/>
                    <a:pt x="52" y="1264"/>
                    <a:pt x="0" y="2836"/>
                  </a:cubicBezTo>
                  <a:lnTo>
                    <a:pt x="0" y="2836"/>
                  </a:lnTo>
                  <a:cubicBezTo>
                    <a:pt x="1683" y="2117"/>
                    <a:pt x="3457" y="1492"/>
                    <a:pt x="5195" y="933"/>
                  </a:cubicBezTo>
                  <a:cubicBezTo>
                    <a:pt x="4647" y="361"/>
                    <a:pt x="3867" y="1"/>
                    <a:pt x="300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0" name="Google Shape;2380;p48"/>
            <p:cNvSpPr/>
            <p:nvPr/>
          </p:nvSpPr>
          <p:spPr>
            <a:xfrm>
              <a:off x="3706471" y="1065988"/>
              <a:ext cx="171412" cy="95319"/>
            </a:xfrm>
            <a:custGeom>
              <a:rect b="b" l="l" r="r" t="t"/>
              <a:pathLst>
                <a:path extrusionOk="0" h="3049" w="5483">
                  <a:moveTo>
                    <a:pt x="5406" y="1"/>
                  </a:moveTo>
                  <a:lnTo>
                    <a:pt x="5406" y="1"/>
                  </a:lnTo>
                  <a:cubicBezTo>
                    <a:pt x="3728" y="812"/>
                    <a:pt x="1826" y="1497"/>
                    <a:pt x="1" y="1947"/>
                  </a:cubicBezTo>
                  <a:cubicBezTo>
                    <a:pt x="669" y="2632"/>
                    <a:pt x="1563" y="3048"/>
                    <a:pt x="2487" y="3048"/>
                  </a:cubicBezTo>
                  <a:cubicBezTo>
                    <a:pt x="2916" y="3048"/>
                    <a:pt x="3352" y="2958"/>
                    <a:pt x="3775" y="2763"/>
                  </a:cubicBezTo>
                  <a:cubicBezTo>
                    <a:pt x="5014" y="2189"/>
                    <a:pt x="5483" y="1140"/>
                    <a:pt x="540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1" name="Google Shape;2381;p48"/>
            <p:cNvSpPr/>
            <p:nvPr/>
          </p:nvSpPr>
          <p:spPr>
            <a:xfrm>
              <a:off x="3696561" y="1034414"/>
              <a:ext cx="177759" cy="83783"/>
            </a:xfrm>
            <a:custGeom>
              <a:rect b="b" l="l" r="r" t="t"/>
              <a:pathLst>
                <a:path extrusionOk="0" h="2680" w="5686">
                  <a:moveTo>
                    <a:pt x="5425" y="1"/>
                  </a:moveTo>
                  <a:cubicBezTo>
                    <a:pt x="3664" y="723"/>
                    <a:pt x="1828" y="1421"/>
                    <a:pt x="0" y="1972"/>
                  </a:cubicBezTo>
                  <a:cubicBezTo>
                    <a:pt x="22" y="2217"/>
                    <a:pt x="77" y="2455"/>
                    <a:pt x="158" y="2680"/>
                  </a:cubicBezTo>
                  <a:cubicBezTo>
                    <a:pt x="1967" y="1968"/>
                    <a:pt x="3843" y="1292"/>
                    <a:pt x="5685" y="691"/>
                  </a:cubicBezTo>
                  <a:cubicBezTo>
                    <a:pt x="5665" y="546"/>
                    <a:pt x="5637" y="401"/>
                    <a:pt x="5598" y="256"/>
                  </a:cubicBezTo>
                  <a:cubicBezTo>
                    <a:pt x="5546" y="167"/>
                    <a:pt x="5488" y="83"/>
                    <a:pt x="542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2" name="Google Shape;2382;p48"/>
            <p:cNvSpPr/>
            <p:nvPr/>
          </p:nvSpPr>
          <p:spPr>
            <a:xfrm>
              <a:off x="3726916" y="1097125"/>
              <a:ext cx="156906" cy="82658"/>
            </a:xfrm>
            <a:custGeom>
              <a:rect b="b" l="l" r="r" t="t"/>
              <a:pathLst>
                <a:path extrusionOk="0" h="2644" w="5019">
                  <a:moveTo>
                    <a:pt x="5018" y="1"/>
                  </a:moveTo>
                  <a:lnTo>
                    <a:pt x="5018" y="1"/>
                  </a:lnTo>
                  <a:cubicBezTo>
                    <a:pt x="4747" y="886"/>
                    <a:pt x="4104" y="1680"/>
                    <a:pt x="3277" y="2078"/>
                  </a:cubicBezTo>
                  <a:cubicBezTo>
                    <a:pt x="2805" y="2305"/>
                    <a:pt x="2317" y="2410"/>
                    <a:pt x="1838" y="2410"/>
                  </a:cubicBezTo>
                  <a:cubicBezTo>
                    <a:pt x="1188" y="2410"/>
                    <a:pt x="555" y="2217"/>
                    <a:pt x="1" y="1872"/>
                  </a:cubicBezTo>
                  <a:lnTo>
                    <a:pt x="1" y="1872"/>
                  </a:lnTo>
                  <a:cubicBezTo>
                    <a:pt x="535" y="2350"/>
                    <a:pt x="1246" y="2644"/>
                    <a:pt x="2027" y="2644"/>
                  </a:cubicBezTo>
                  <a:cubicBezTo>
                    <a:pt x="3586" y="2644"/>
                    <a:pt x="4871" y="1482"/>
                    <a:pt x="501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83" name="Google Shape;2383;p48"/>
          <p:cNvGrpSpPr/>
          <p:nvPr/>
        </p:nvGrpSpPr>
        <p:grpSpPr>
          <a:xfrm rot="1272348">
            <a:off x="8576686" y="1687093"/>
            <a:ext cx="209898" cy="185451"/>
            <a:chOff x="3659860" y="553674"/>
            <a:chExt cx="230842" cy="203957"/>
          </a:xfrm>
        </p:grpSpPr>
        <p:sp>
          <p:nvSpPr>
            <p:cNvPr id="2384" name="Google Shape;2384;p48"/>
            <p:cNvSpPr/>
            <p:nvPr/>
          </p:nvSpPr>
          <p:spPr>
            <a:xfrm>
              <a:off x="3659860" y="553674"/>
              <a:ext cx="230842" cy="203957"/>
            </a:xfrm>
            <a:custGeom>
              <a:rect b="b" l="l" r="r" t="t"/>
              <a:pathLst>
                <a:path extrusionOk="0" h="6524" w="7384">
                  <a:moveTo>
                    <a:pt x="3627" y="512"/>
                  </a:moveTo>
                  <a:cubicBezTo>
                    <a:pt x="4250" y="512"/>
                    <a:pt x="4882" y="721"/>
                    <a:pt x="5408" y="1148"/>
                  </a:cubicBezTo>
                  <a:cubicBezTo>
                    <a:pt x="6033" y="1655"/>
                    <a:pt x="6384" y="2372"/>
                    <a:pt x="6444" y="3106"/>
                  </a:cubicBezTo>
                  <a:cubicBezTo>
                    <a:pt x="4861" y="2491"/>
                    <a:pt x="3216" y="1903"/>
                    <a:pt x="1580" y="1436"/>
                  </a:cubicBezTo>
                  <a:cubicBezTo>
                    <a:pt x="2108" y="827"/>
                    <a:pt x="2861" y="512"/>
                    <a:pt x="3627" y="512"/>
                  </a:cubicBezTo>
                  <a:close/>
                  <a:moveTo>
                    <a:pt x="1383" y="1689"/>
                  </a:moveTo>
                  <a:cubicBezTo>
                    <a:pt x="3024" y="2361"/>
                    <a:pt x="4757" y="2934"/>
                    <a:pt x="6452" y="3445"/>
                  </a:cubicBezTo>
                  <a:cubicBezTo>
                    <a:pt x="6448" y="3540"/>
                    <a:pt x="6441" y="3637"/>
                    <a:pt x="6427" y="3731"/>
                  </a:cubicBezTo>
                  <a:cubicBezTo>
                    <a:pt x="6370" y="3858"/>
                    <a:pt x="6305" y="3979"/>
                    <a:pt x="6236" y="4096"/>
                  </a:cubicBezTo>
                  <a:cubicBezTo>
                    <a:pt x="4556" y="3451"/>
                    <a:pt x="2804" y="2839"/>
                    <a:pt x="1082" y="2293"/>
                  </a:cubicBezTo>
                  <a:cubicBezTo>
                    <a:pt x="1157" y="2081"/>
                    <a:pt x="1256" y="1878"/>
                    <a:pt x="1383" y="1689"/>
                  </a:cubicBezTo>
                  <a:close/>
                  <a:moveTo>
                    <a:pt x="1034" y="2583"/>
                  </a:moveTo>
                  <a:cubicBezTo>
                    <a:pt x="2614" y="3329"/>
                    <a:pt x="4390" y="3949"/>
                    <a:pt x="6074" y="4347"/>
                  </a:cubicBezTo>
                  <a:cubicBezTo>
                    <a:pt x="5590" y="5034"/>
                    <a:pt x="4890" y="5480"/>
                    <a:pt x="4009" y="5480"/>
                  </a:cubicBezTo>
                  <a:cubicBezTo>
                    <a:pt x="3779" y="5480"/>
                    <a:pt x="3536" y="5450"/>
                    <a:pt x="3281" y="5385"/>
                  </a:cubicBezTo>
                  <a:cubicBezTo>
                    <a:pt x="1956" y="5050"/>
                    <a:pt x="1151" y="3883"/>
                    <a:pt x="1034" y="2583"/>
                  </a:cubicBezTo>
                  <a:close/>
                  <a:moveTo>
                    <a:pt x="965" y="3633"/>
                  </a:moveTo>
                  <a:lnTo>
                    <a:pt x="965" y="3633"/>
                  </a:lnTo>
                  <a:cubicBezTo>
                    <a:pt x="1309" y="4630"/>
                    <a:pt x="2092" y="5435"/>
                    <a:pt x="3209" y="5703"/>
                  </a:cubicBezTo>
                  <a:cubicBezTo>
                    <a:pt x="3425" y="5754"/>
                    <a:pt x="3648" y="5779"/>
                    <a:pt x="3871" y="5779"/>
                  </a:cubicBezTo>
                  <a:cubicBezTo>
                    <a:pt x="4508" y="5779"/>
                    <a:pt x="5154" y="5579"/>
                    <a:pt x="5683" y="5224"/>
                  </a:cubicBezTo>
                  <a:lnTo>
                    <a:pt x="5683" y="5224"/>
                  </a:lnTo>
                  <a:cubicBezTo>
                    <a:pt x="5165" y="5745"/>
                    <a:pt x="4468" y="6013"/>
                    <a:pt x="3760" y="6013"/>
                  </a:cubicBezTo>
                  <a:cubicBezTo>
                    <a:pt x="3136" y="6013"/>
                    <a:pt x="2502" y="5804"/>
                    <a:pt x="1975" y="5377"/>
                  </a:cubicBezTo>
                  <a:cubicBezTo>
                    <a:pt x="1412" y="4919"/>
                    <a:pt x="1071" y="4292"/>
                    <a:pt x="965" y="3633"/>
                  </a:cubicBezTo>
                  <a:close/>
                  <a:moveTo>
                    <a:pt x="3624" y="1"/>
                  </a:moveTo>
                  <a:cubicBezTo>
                    <a:pt x="2682" y="1"/>
                    <a:pt x="1756" y="402"/>
                    <a:pt x="1125" y="1178"/>
                  </a:cubicBezTo>
                  <a:cubicBezTo>
                    <a:pt x="1" y="2563"/>
                    <a:pt x="237" y="4623"/>
                    <a:pt x="1652" y="5772"/>
                  </a:cubicBezTo>
                  <a:cubicBezTo>
                    <a:pt x="2274" y="6277"/>
                    <a:pt x="3021" y="6523"/>
                    <a:pt x="3758" y="6523"/>
                  </a:cubicBezTo>
                  <a:cubicBezTo>
                    <a:pt x="4700" y="6523"/>
                    <a:pt x="5626" y="6122"/>
                    <a:pt x="6256" y="5345"/>
                  </a:cubicBezTo>
                  <a:cubicBezTo>
                    <a:pt x="7383" y="3962"/>
                    <a:pt x="7146" y="1900"/>
                    <a:pt x="5730" y="752"/>
                  </a:cubicBezTo>
                  <a:cubicBezTo>
                    <a:pt x="5108" y="247"/>
                    <a:pt x="4361" y="1"/>
                    <a:pt x="36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5" name="Google Shape;2385;p48"/>
            <p:cNvSpPr/>
            <p:nvPr/>
          </p:nvSpPr>
          <p:spPr>
            <a:xfrm>
              <a:off x="3709254" y="569680"/>
              <a:ext cx="152061" cy="81032"/>
            </a:xfrm>
            <a:custGeom>
              <a:rect b="b" l="l" r="r" t="t"/>
              <a:pathLst>
                <a:path extrusionOk="0" h="2592" w="4864">
                  <a:moveTo>
                    <a:pt x="2046" y="0"/>
                  </a:moveTo>
                  <a:cubicBezTo>
                    <a:pt x="1281" y="0"/>
                    <a:pt x="528" y="314"/>
                    <a:pt x="0" y="923"/>
                  </a:cubicBezTo>
                  <a:cubicBezTo>
                    <a:pt x="1636" y="1390"/>
                    <a:pt x="3281" y="1977"/>
                    <a:pt x="4864" y="2592"/>
                  </a:cubicBezTo>
                  <a:cubicBezTo>
                    <a:pt x="4805" y="1860"/>
                    <a:pt x="4453" y="1142"/>
                    <a:pt x="3828" y="636"/>
                  </a:cubicBezTo>
                  <a:cubicBezTo>
                    <a:pt x="3302" y="209"/>
                    <a:pt x="2670" y="0"/>
                    <a:pt x="20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6" name="Google Shape;2386;p48"/>
            <p:cNvSpPr/>
            <p:nvPr/>
          </p:nvSpPr>
          <p:spPr>
            <a:xfrm>
              <a:off x="3693623" y="606444"/>
              <a:ext cx="167942" cy="75280"/>
            </a:xfrm>
            <a:custGeom>
              <a:rect b="b" l="l" r="r" t="t"/>
              <a:pathLst>
                <a:path extrusionOk="0" h="2408" w="5372">
                  <a:moveTo>
                    <a:pt x="302" y="1"/>
                  </a:moveTo>
                  <a:cubicBezTo>
                    <a:pt x="173" y="190"/>
                    <a:pt x="75" y="393"/>
                    <a:pt x="1" y="603"/>
                  </a:cubicBezTo>
                  <a:cubicBezTo>
                    <a:pt x="1723" y="1149"/>
                    <a:pt x="3473" y="1763"/>
                    <a:pt x="5155" y="2407"/>
                  </a:cubicBezTo>
                  <a:cubicBezTo>
                    <a:pt x="5223" y="2291"/>
                    <a:pt x="5289" y="2170"/>
                    <a:pt x="5346" y="2043"/>
                  </a:cubicBezTo>
                  <a:cubicBezTo>
                    <a:pt x="5361" y="1948"/>
                    <a:pt x="5367" y="1852"/>
                    <a:pt x="5371" y="1757"/>
                  </a:cubicBezTo>
                  <a:cubicBezTo>
                    <a:pt x="3676" y="1247"/>
                    <a:pt x="1943" y="674"/>
                    <a:pt x="3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7" name="Google Shape;2387;p48"/>
            <p:cNvSpPr/>
            <p:nvPr/>
          </p:nvSpPr>
          <p:spPr>
            <a:xfrm>
              <a:off x="3690028" y="667185"/>
              <a:ext cx="147496" cy="74436"/>
            </a:xfrm>
            <a:custGeom>
              <a:rect b="b" l="l" r="r" t="t"/>
              <a:pathLst>
                <a:path extrusionOk="0" h="2381" w="4718">
                  <a:moveTo>
                    <a:pt x="0" y="1"/>
                  </a:moveTo>
                  <a:lnTo>
                    <a:pt x="0" y="1"/>
                  </a:lnTo>
                  <a:cubicBezTo>
                    <a:pt x="106" y="659"/>
                    <a:pt x="447" y="1287"/>
                    <a:pt x="1010" y="1745"/>
                  </a:cubicBezTo>
                  <a:cubicBezTo>
                    <a:pt x="1537" y="2172"/>
                    <a:pt x="2170" y="2381"/>
                    <a:pt x="2794" y="2381"/>
                  </a:cubicBezTo>
                  <a:cubicBezTo>
                    <a:pt x="3503" y="2381"/>
                    <a:pt x="4200" y="2112"/>
                    <a:pt x="4718" y="1590"/>
                  </a:cubicBezTo>
                  <a:lnTo>
                    <a:pt x="4718" y="1590"/>
                  </a:lnTo>
                  <a:cubicBezTo>
                    <a:pt x="4190" y="1946"/>
                    <a:pt x="3544" y="2146"/>
                    <a:pt x="2907" y="2146"/>
                  </a:cubicBezTo>
                  <a:cubicBezTo>
                    <a:pt x="2683" y="2146"/>
                    <a:pt x="2460" y="2121"/>
                    <a:pt x="2244" y="2070"/>
                  </a:cubicBezTo>
                  <a:cubicBezTo>
                    <a:pt x="1126" y="1803"/>
                    <a:pt x="344" y="997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8" name="Google Shape;2388;p48"/>
            <p:cNvSpPr/>
            <p:nvPr/>
          </p:nvSpPr>
          <p:spPr>
            <a:xfrm>
              <a:off x="3692122" y="634423"/>
              <a:ext cx="157626" cy="90599"/>
            </a:xfrm>
            <a:custGeom>
              <a:rect b="b" l="l" r="r" t="t"/>
              <a:pathLst>
                <a:path extrusionOk="0" h="2898" w="5042">
                  <a:moveTo>
                    <a:pt x="1" y="0"/>
                  </a:moveTo>
                  <a:lnTo>
                    <a:pt x="1" y="0"/>
                  </a:lnTo>
                  <a:cubicBezTo>
                    <a:pt x="119" y="1300"/>
                    <a:pt x="924" y="2467"/>
                    <a:pt x="2247" y="2802"/>
                  </a:cubicBezTo>
                  <a:cubicBezTo>
                    <a:pt x="2502" y="2867"/>
                    <a:pt x="2745" y="2897"/>
                    <a:pt x="2976" y="2897"/>
                  </a:cubicBezTo>
                  <a:cubicBezTo>
                    <a:pt x="3858" y="2897"/>
                    <a:pt x="4558" y="2451"/>
                    <a:pt x="5041" y="1764"/>
                  </a:cubicBezTo>
                  <a:cubicBezTo>
                    <a:pt x="3356" y="1366"/>
                    <a:pt x="1582" y="746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89" name="Google Shape;2389;p48"/>
          <p:cNvGrpSpPr/>
          <p:nvPr/>
        </p:nvGrpSpPr>
        <p:grpSpPr>
          <a:xfrm rot="2700000">
            <a:off x="8607823" y="78427"/>
            <a:ext cx="203439" cy="327136"/>
            <a:chOff x="4140725" y="520912"/>
            <a:chExt cx="175945" cy="282926"/>
          </a:xfrm>
        </p:grpSpPr>
        <p:sp>
          <p:nvSpPr>
            <p:cNvPr id="2390" name="Google Shape;2390;p48"/>
            <p:cNvSpPr/>
            <p:nvPr/>
          </p:nvSpPr>
          <p:spPr>
            <a:xfrm>
              <a:off x="4195745" y="753342"/>
              <a:ext cx="27292" cy="25635"/>
            </a:xfrm>
            <a:custGeom>
              <a:rect b="b" l="l" r="r" t="t"/>
              <a:pathLst>
                <a:path extrusionOk="0" h="820" w="873">
                  <a:moveTo>
                    <a:pt x="531" y="181"/>
                  </a:moveTo>
                  <a:cubicBezTo>
                    <a:pt x="592" y="235"/>
                    <a:pt x="653" y="290"/>
                    <a:pt x="719" y="336"/>
                  </a:cubicBezTo>
                  <a:cubicBezTo>
                    <a:pt x="640" y="414"/>
                    <a:pt x="572" y="506"/>
                    <a:pt x="483" y="577"/>
                  </a:cubicBezTo>
                  <a:cubicBezTo>
                    <a:pt x="439" y="611"/>
                    <a:pt x="348" y="655"/>
                    <a:pt x="275" y="655"/>
                  </a:cubicBezTo>
                  <a:cubicBezTo>
                    <a:pt x="218" y="655"/>
                    <a:pt x="171" y="628"/>
                    <a:pt x="167" y="549"/>
                  </a:cubicBezTo>
                  <a:cubicBezTo>
                    <a:pt x="167" y="537"/>
                    <a:pt x="165" y="529"/>
                    <a:pt x="161" y="519"/>
                  </a:cubicBezTo>
                  <a:cubicBezTo>
                    <a:pt x="300" y="426"/>
                    <a:pt x="421" y="306"/>
                    <a:pt x="531" y="181"/>
                  </a:cubicBezTo>
                  <a:close/>
                  <a:moveTo>
                    <a:pt x="533" y="0"/>
                  </a:moveTo>
                  <a:cubicBezTo>
                    <a:pt x="507" y="0"/>
                    <a:pt x="480" y="17"/>
                    <a:pt x="466" y="36"/>
                  </a:cubicBezTo>
                  <a:cubicBezTo>
                    <a:pt x="336" y="199"/>
                    <a:pt x="177" y="333"/>
                    <a:pt x="39" y="486"/>
                  </a:cubicBezTo>
                  <a:cubicBezTo>
                    <a:pt x="24" y="499"/>
                    <a:pt x="21" y="518"/>
                    <a:pt x="25" y="534"/>
                  </a:cubicBezTo>
                  <a:cubicBezTo>
                    <a:pt x="24" y="537"/>
                    <a:pt x="23" y="540"/>
                    <a:pt x="21" y="545"/>
                  </a:cubicBezTo>
                  <a:cubicBezTo>
                    <a:pt x="1" y="712"/>
                    <a:pt x="156" y="819"/>
                    <a:pt x="307" y="819"/>
                  </a:cubicBezTo>
                  <a:cubicBezTo>
                    <a:pt x="328" y="819"/>
                    <a:pt x="349" y="817"/>
                    <a:pt x="370" y="813"/>
                  </a:cubicBezTo>
                  <a:cubicBezTo>
                    <a:pt x="576" y="770"/>
                    <a:pt x="802" y="540"/>
                    <a:pt x="861" y="343"/>
                  </a:cubicBezTo>
                  <a:cubicBezTo>
                    <a:pt x="873" y="321"/>
                    <a:pt x="873" y="292"/>
                    <a:pt x="853" y="269"/>
                  </a:cubicBezTo>
                  <a:cubicBezTo>
                    <a:pt x="774" y="173"/>
                    <a:pt x="666" y="93"/>
                    <a:pt x="568" y="13"/>
                  </a:cubicBezTo>
                  <a:cubicBezTo>
                    <a:pt x="557" y="4"/>
                    <a:pt x="545" y="0"/>
                    <a:pt x="5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1" name="Google Shape;2391;p48"/>
            <p:cNvSpPr/>
            <p:nvPr/>
          </p:nvSpPr>
          <p:spPr>
            <a:xfrm>
              <a:off x="4217347" y="730052"/>
              <a:ext cx="21540" cy="21665"/>
            </a:xfrm>
            <a:custGeom>
              <a:rect b="b" l="l" r="r" t="t"/>
              <a:pathLst>
                <a:path extrusionOk="0" h="693" w="689">
                  <a:moveTo>
                    <a:pt x="340" y="156"/>
                  </a:moveTo>
                  <a:cubicBezTo>
                    <a:pt x="392" y="180"/>
                    <a:pt x="449" y="195"/>
                    <a:pt x="505" y="207"/>
                  </a:cubicBezTo>
                  <a:cubicBezTo>
                    <a:pt x="459" y="332"/>
                    <a:pt x="391" y="438"/>
                    <a:pt x="319" y="550"/>
                  </a:cubicBezTo>
                  <a:cubicBezTo>
                    <a:pt x="275" y="519"/>
                    <a:pt x="229" y="493"/>
                    <a:pt x="184" y="459"/>
                  </a:cubicBezTo>
                  <a:cubicBezTo>
                    <a:pt x="246" y="375"/>
                    <a:pt x="319" y="262"/>
                    <a:pt x="340" y="156"/>
                  </a:cubicBezTo>
                  <a:close/>
                  <a:moveTo>
                    <a:pt x="336" y="1"/>
                  </a:moveTo>
                  <a:cubicBezTo>
                    <a:pt x="319" y="1"/>
                    <a:pt x="302" y="2"/>
                    <a:pt x="286" y="5"/>
                  </a:cubicBezTo>
                  <a:cubicBezTo>
                    <a:pt x="257" y="11"/>
                    <a:pt x="241" y="38"/>
                    <a:pt x="243" y="65"/>
                  </a:cubicBezTo>
                  <a:cubicBezTo>
                    <a:pt x="205" y="112"/>
                    <a:pt x="187" y="172"/>
                    <a:pt x="157" y="225"/>
                  </a:cubicBezTo>
                  <a:cubicBezTo>
                    <a:pt x="118" y="298"/>
                    <a:pt x="72" y="366"/>
                    <a:pt x="20" y="431"/>
                  </a:cubicBezTo>
                  <a:cubicBezTo>
                    <a:pt x="1" y="457"/>
                    <a:pt x="9" y="500"/>
                    <a:pt x="30" y="522"/>
                  </a:cubicBezTo>
                  <a:cubicBezTo>
                    <a:pt x="98" y="595"/>
                    <a:pt x="194" y="680"/>
                    <a:pt x="300" y="683"/>
                  </a:cubicBezTo>
                  <a:cubicBezTo>
                    <a:pt x="308" y="689"/>
                    <a:pt x="316" y="692"/>
                    <a:pt x="325" y="692"/>
                  </a:cubicBezTo>
                  <a:cubicBezTo>
                    <a:pt x="332" y="692"/>
                    <a:pt x="339" y="690"/>
                    <a:pt x="345" y="685"/>
                  </a:cubicBezTo>
                  <a:cubicBezTo>
                    <a:pt x="520" y="569"/>
                    <a:pt x="620" y="370"/>
                    <a:pt x="677" y="175"/>
                  </a:cubicBezTo>
                  <a:cubicBezTo>
                    <a:pt x="689" y="135"/>
                    <a:pt x="666" y="93"/>
                    <a:pt x="626" y="79"/>
                  </a:cubicBezTo>
                  <a:cubicBezTo>
                    <a:pt x="540" y="50"/>
                    <a:pt x="432" y="1"/>
                    <a:pt x="3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2" name="Google Shape;2392;p48"/>
            <p:cNvSpPr/>
            <p:nvPr/>
          </p:nvSpPr>
          <p:spPr>
            <a:xfrm>
              <a:off x="4223099" y="734929"/>
              <a:ext cx="10067" cy="12317"/>
            </a:xfrm>
            <a:custGeom>
              <a:rect b="b" l="l" r="r" t="t"/>
              <a:pathLst>
                <a:path extrusionOk="0" h="394" w="322">
                  <a:moveTo>
                    <a:pt x="157" y="0"/>
                  </a:moveTo>
                  <a:cubicBezTo>
                    <a:pt x="136" y="106"/>
                    <a:pt x="63" y="218"/>
                    <a:pt x="1" y="303"/>
                  </a:cubicBezTo>
                  <a:cubicBezTo>
                    <a:pt x="46" y="335"/>
                    <a:pt x="93" y="361"/>
                    <a:pt x="137" y="394"/>
                  </a:cubicBezTo>
                  <a:cubicBezTo>
                    <a:pt x="208" y="283"/>
                    <a:pt x="276" y="176"/>
                    <a:pt x="322" y="51"/>
                  </a:cubicBezTo>
                  <a:cubicBezTo>
                    <a:pt x="265" y="39"/>
                    <a:pt x="208" y="24"/>
                    <a:pt x="1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3" name="Google Shape;2393;p48"/>
            <p:cNvSpPr/>
            <p:nvPr/>
          </p:nvSpPr>
          <p:spPr>
            <a:xfrm>
              <a:off x="4198778" y="534855"/>
              <a:ext cx="103416" cy="131459"/>
            </a:xfrm>
            <a:custGeom>
              <a:rect b="b" l="l" r="r" t="t"/>
              <a:pathLst>
                <a:path extrusionOk="0" h="4205" w="3308">
                  <a:moveTo>
                    <a:pt x="1466" y="864"/>
                  </a:moveTo>
                  <a:cubicBezTo>
                    <a:pt x="1495" y="864"/>
                    <a:pt x="1522" y="879"/>
                    <a:pt x="1537" y="914"/>
                  </a:cubicBezTo>
                  <a:cubicBezTo>
                    <a:pt x="1587" y="1032"/>
                    <a:pt x="1620" y="1157"/>
                    <a:pt x="1656" y="1279"/>
                  </a:cubicBezTo>
                  <a:cubicBezTo>
                    <a:pt x="1677" y="1352"/>
                    <a:pt x="1619" y="1398"/>
                    <a:pt x="1559" y="1398"/>
                  </a:cubicBezTo>
                  <a:cubicBezTo>
                    <a:pt x="1518" y="1398"/>
                    <a:pt x="1476" y="1376"/>
                    <a:pt x="1460" y="1326"/>
                  </a:cubicBezTo>
                  <a:cubicBezTo>
                    <a:pt x="1425" y="1213"/>
                    <a:pt x="1386" y="1099"/>
                    <a:pt x="1364" y="980"/>
                  </a:cubicBezTo>
                  <a:cubicBezTo>
                    <a:pt x="1353" y="916"/>
                    <a:pt x="1412" y="864"/>
                    <a:pt x="1466" y="864"/>
                  </a:cubicBezTo>
                  <a:close/>
                  <a:moveTo>
                    <a:pt x="1249" y="1382"/>
                  </a:moveTo>
                  <a:cubicBezTo>
                    <a:pt x="1278" y="1382"/>
                    <a:pt x="1305" y="1396"/>
                    <a:pt x="1318" y="1429"/>
                  </a:cubicBezTo>
                  <a:cubicBezTo>
                    <a:pt x="1374" y="1568"/>
                    <a:pt x="1421" y="1711"/>
                    <a:pt x="1472" y="1853"/>
                  </a:cubicBezTo>
                  <a:cubicBezTo>
                    <a:pt x="1496" y="1922"/>
                    <a:pt x="1439" y="1966"/>
                    <a:pt x="1381" y="1966"/>
                  </a:cubicBezTo>
                  <a:cubicBezTo>
                    <a:pt x="1342" y="1966"/>
                    <a:pt x="1301" y="1945"/>
                    <a:pt x="1286" y="1897"/>
                  </a:cubicBezTo>
                  <a:cubicBezTo>
                    <a:pt x="1241" y="1762"/>
                    <a:pt x="1194" y="1626"/>
                    <a:pt x="1156" y="1490"/>
                  </a:cubicBezTo>
                  <a:cubicBezTo>
                    <a:pt x="1138" y="1429"/>
                    <a:pt x="1196" y="1382"/>
                    <a:pt x="1249" y="1382"/>
                  </a:cubicBezTo>
                  <a:close/>
                  <a:moveTo>
                    <a:pt x="963" y="1815"/>
                  </a:moveTo>
                  <a:cubicBezTo>
                    <a:pt x="993" y="1815"/>
                    <a:pt x="1023" y="1828"/>
                    <a:pt x="1040" y="1858"/>
                  </a:cubicBezTo>
                  <a:cubicBezTo>
                    <a:pt x="1126" y="2012"/>
                    <a:pt x="1192" y="2177"/>
                    <a:pt x="1264" y="2337"/>
                  </a:cubicBezTo>
                  <a:cubicBezTo>
                    <a:pt x="1296" y="2413"/>
                    <a:pt x="1230" y="2478"/>
                    <a:pt x="1169" y="2478"/>
                  </a:cubicBezTo>
                  <a:cubicBezTo>
                    <a:pt x="1139" y="2478"/>
                    <a:pt x="1111" y="2463"/>
                    <a:pt x="1094" y="2427"/>
                  </a:cubicBezTo>
                  <a:cubicBezTo>
                    <a:pt x="1017" y="2261"/>
                    <a:pt x="936" y="2094"/>
                    <a:pt x="876" y="1919"/>
                  </a:cubicBezTo>
                  <a:cubicBezTo>
                    <a:pt x="854" y="1857"/>
                    <a:pt x="908" y="1815"/>
                    <a:pt x="963" y="1815"/>
                  </a:cubicBezTo>
                  <a:close/>
                  <a:moveTo>
                    <a:pt x="2002" y="1"/>
                  </a:moveTo>
                  <a:cubicBezTo>
                    <a:pt x="1531" y="1"/>
                    <a:pt x="1086" y="294"/>
                    <a:pt x="921" y="763"/>
                  </a:cubicBezTo>
                  <a:lnTo>
                    <a:pt x="0" y="3360"/>
                  </a:lnTo>
                  <a:cubicBezTo>
                    <a:pt x="365" y="3506"/>
                    <a:pt x="678" y="3764"/>
                    <a:pt x="1049" y="3912"/>
                  </a:cubicBezTo>
                  <a:cubicBezTo>
                    <a:pt x="1444" y="4072"/>
                    <a:pt x="1856" y="4144"/>
                    <a:pt x="2275" y="4205"/>
                  </a:cubicBezTo>
                  <a:lnTo>
                    <a:pt x="3207" y="1573"/>
                  </a:lnTo>
                  <a:cubicBezTo>
                    <a:pt x="3308" y="1286"/>
                    <a:pt x="3291" y="976"/>
                    <a:pt x="3160" y="699"/>
                  </a:cubicBezTo>
                  <a:cubicBezTo>
                    <a:pt x="3027" y="422"/>
                    <a:pt x="2797" y="214"/>
                    <a:pt x="2510" y="112"/>
                  </a:cubicBezTo>
                  <a:lnTo>
                    <a:pt x="2381" y="66"/>
                  </a:lnTo>
                  <a:cubicBezTo>
                    <a:pt x="2256" y="22"/>
                    <a:pt x="2128" y="1"/>
                    <a:pt x="20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4" name="Google Shape;2394;p48"/>
            <p:cNvSpPr/>
            <p:nvPr/>
          </p:nvSpPr>
          <p:spPr>
            <a:xfrm>
              <a:off x="4156481" y="648115"/>
              <a:ext cx="110263" cy="141713"/>
            </a:xfrm>
            <a:custGeom>
              <a:rect b="b" l="l" r="r" t="t"/>
              <a:pathLst>
                <a:path extrusionOk="0" h="4533" w="3527">
                  <a:moveTo>
                    <a:pt x="2284" y="2623"/>
                  </a:moveTo>
                  <a:cubicBezTo>
                    <a:pt x="2380" y="2623"/>
                    <a:pt x="2488" y="2672"/>
                    <a:pt x="2575" y="2702"/>
                  </a:cubicBezTo>
                  <a:cubicBezTo>
                    <a:pt x="2614" y="2715"/>
                    <a:pt x="2638" y="2757"/>
                    <a:pt x="2625" y="2797"/>
                  </a:cubicBezTo>
                  <a:cubicBezTo>
                    <a:pt x="2568" y="2992"/>
                    <a:pt x="2468" y="3192"/>
                    <a:pt x="2294" y="3307"/>
                  </a:cubicBezTo>
                  <a:cubicBezTo>
                    <a:pt x="2288" y="3312"/>
                    <a:pt x="2281" y="3314"/>
                    <a:pt x="2274" y="3314"/>
                  </a:cubicBezTo>
                  <a:cubicBezTo>
                    <a:pt x="2264" y="3314"/>
                    <a:pt x="2256" y="3311"/>
                    <a:pt x="2249" y="3306"/>
                  </a:cubicBezTo>
                  <a:cubicBezTo>
                    <a:pt x="2142" y="3302"/>
                    <a:pt x="2047" y="3219"/>
                    <a:pt x="1978" y="3145"/>
                  </a:cubicBezTo>
                  <a:cubicBezTo>
                    <a:pt x="1956" y="3121"/>
                    <a:pt x="1948" y="3078"/>
                    <a:pt x="1968" y="3053"/>
                  </a:cubicBezTo>
                  <a:cubicBezTo>
                    <a:pt x="2019" y="2989"/>
                    <a:pt x="2066" y="2921"/>
                    <a:pt x="2105" y="2848"/>
                  </a:cubicBezTo>
                  <a:cubicBezTo>
                    <a:pt x="2134" y="2794"/>
                    <a:pt x="2154" y="2735"/>
                    <a:pt x="2191" y="2688"/>
                  </a:cubicBezTo>
                  <a:cubicBezTo>
                    <a:pt x="2190" y="2662"/>
                    <a:pt x="2206" y="2635"/>
                    <a:pt x="2234" y="2627"/>
                  </a:cubicBezTo>
                  <a:cubicBezTo>
                    <a:pt x="2250" y="2624"/>
                    <a:pt x="2267" y="2623"/>
                    <a:pt x="2284" y="2623"/>
                  </a:cubicBezTo>
                  <a:close/>
                  <a:moveTo>
                    <a:pt x="1788" y="3364"/>
                  </a:moveTo>
                  <a:cubicBezTo>
                    <a:pt x="1800" y="3364"/>
                    <a:pt x="1812" y="3367"/>
                    <a:pt x="1823" y="3376"/>
                  </a:cubicBezTo>
                  <a:cubicBezTo>
                    <a:pt x="1921" y="3455"/>
                    <a:pt x="2027" y="3535"/>
                    <a:pt x="2108" y="3632"/>
                  </a:cubicBezTo>
                  <a:cubicBezTo>
                    <a:pt x="2128" y="3657"/>
                    <a:pt x="2128" y="3684"/>
                    <a:pt x="2115" y="3707"/>
                  </a:cubicBezTo>
                  <a:cubicBezTo>
                    <a:pt x="2058" y="3905"/>
                    <a:pt x="1832" y="4135"/>
                    <a:pt x="1626" y="4178"/>
                  </a:cubicBezTo>
                  <a:cubicBezTo>
                    <a:pt x="1605" y="4182"/>
                    <a:pt x="1584" y="4184"/>
                    <a:pt x="1563" y="4184"/>
                  </a:cubicBezTo>
                  <a:cubicBezTo>
                    <a:pt x="1413" y="4184"/>
                    <a:pt x="1258" y="4077"/>
                    <a:pt x="1277" y="3910"/>
                  </a:cubicBezTo>
                  <a:cubicBezTo>
                    <a:pt x="1277" y="3906"/>
                    <a:pt x="1280" y="3902"/>
                    <a:pt x="1281" y="3898"/>
                  </a:cubicBezTo>
                  <a:cubicBezTo>
                    <a:pt x="1277" y="3882"/>
                    <a:pt x="1280" y="3864"/>
                    <a:pt x="1293" y="3850"/>
                  </a:cubicBezTo>
                  <a:cubicBezTo>
                    <a:pt x="1433" y="3697"/>
                    <a:pt x="1589" y="3562"/>
                    <a:pt x="1720" y="3400"/>
                  </a:cubicBezTo>
                  <a:cubicBezTo>
                    <a:pt x="1735" y="3380"/>
                    <a:pt x="1762" y="3364"/>
                    <a:pt x="1788" y="3364"/>
                  </a:cubicBezTo>
                  <a:close/>
                  <a:moveTo>
                    <a:pt x="1260" y="1"/>
                  </a:moveTo>
                  <a:lnTo>
                    <a:pt x="212" y="2960"/>
                  </a:lnTo>
                  <a:cubicBezTo>
                    <a:pt x="1" y="3554"/>
                    <a:pt x="313" y="4210"/>
                    <a:pt x="910" y="4421"/>
                  </a:cubicBezTo>
                  <a:lnTo>
                    <a:pt x="1038" y="4467"/>
                  </a:lnTo>
                  <a:cubicBezTo>
                    <a:pt x="1053" y="4473"/>
                    <a:pt x="1071" y="4479"/>
                    <a:pt x="1088" y="4483"/>
                  </a:cubicBezTo>
                  <a:cubicBezTo>
                    <a:pt x="1195" y="4516"/>
                    <a:pt x="1306" y="4532"/>
                    <a:pt x="1416" y="4532"/>
                  </a:cubicBezTo>
                  <a:cubicBezTo>
                    <a:pt x="1585" y="4532"/>
                    <a:pt x="1754" y="4494"/>
                    <a:pt x="1912" y="4418"/>
                  </a:cubicBezTo>
                  <a:cubicBezTo>
                    <a:pt x="2190" y="4287"/>
                    <a:pt x="2398" y="4056"/>
                    <a:pt x="2499" y="3770"/>
                  </a:cubicBezTo>
                  <a:lnTo>
                    <a:pt x="3526" y="867"/>
                  </a:lnTo>
                  <a:lnTo>
                    <a:pt x="3526" y="867"/>
                  </a:lnTo>
                  <a:cubicBezTo>
                    <a:pt x="3522" y="867"/>
                    <a:pt x="3517" y="867"/>
                    <a:pt x="3513" y="867"/>
                  </a:cubicBezTo>
                  <a:cubicBezTo>
                    <a:pt x="2738" y="867"/>
                    <a:pt x="1738" y="593"/>
                    <a:pt x="126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5" name="Google Shape;2395;p48"/>
            <p:cNvSpPr/>
            <p:nvPr/>
          </p:nvSpPr>
          <p:spPr>
            <a:xfrm>
              <a:off x="4156481" y="648084"/>
              <a:ext cx="57992" cy="138712"/>
            </a:xfrm>
            <a:custGeom>
              <a:rect b="b" l="l" r="r" t="t"/>
              <a:pathLst>
                <a:path extrusionOk="0" h="4437" w="1855">
                  <a:moveTo>
                    <a:pt x="1260" y="0"/>
                  </a:moveTo>
                  <a:lnTo>
                    <a:pt x="212" y="2961"/>
                  </a:lnTo>
                  <a:cubicBezTo>
                    <a:pt x="1" y="3555"/>
                    <a:pt x="313" y="4211"/>
                    <a:pt x="910" y="4422"/>
                  </a:cubicBezTo>
                  <a:lnTo>
                    <a:pt x="948" y="4436"/>
                  </a:lnTo>
                  <a:cubicBezTo>
                    <a:pt x="880" y="4346"/>
                    <a:pt x="837" y="4237"/>
                    <a:pt x="824" y="4091"/>
                  </a:cubicBezTo>
                  <a:cubicBezTo>
                    <a:pt x="797" y="3747"/>
                    <a:pt x="879" y="3420"/>
                    <a:pt x="968" y="3090"/>
                  </a:cubicBezTo>
                  <a:cubicBezTo>
                    <a:pt x="1208" y="2196"/>
                    <a:pt x="1529" y="1335"/>
                    <a:pt x="1855" y="473"/>
                  </a:cubicBezTo>
                  <a:cubicBezTo>
                    <a:pt x="1620" y="347"/>
                    <a:pt x="1412" y="191"/>
                    <a:pt x="126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6" name="Google Shape;2396;p48"/>
            <p:cNvSpPr/>
            <p:nvPr/>
          </p:nvSpPr>
          <p:spPr>
            <a:xfrm>
              <a:off x="4200747" y="758969"/>
              <a:ext cx="17476" cy="14912"/>
            </a:xfrm>
            <a:custGeom>
              <a:rect b="b" l="l" r="r" t="t"/>
              <a:pathLst>
                <a:path extrusionOk="0" h="477" w="559">
                  <a:moveTo>
                    <a:pt x="371" y="1"/>
                  </a:moveTo>
                  <a:cubicBezTo>
                    <a:pt x="260" y="126"/>
                    <a:pt x="140" y="247"/>
                    <a:pt x="1" y="339"/>
                  </a:cubicBezTo>
                  <a:cubicBezTo>
                    <a:pt x="5" y="349"/>
                    <a:pt x="7" y="357"/>
                    <a:pt x="7" y="369"/>
                  </a:cubicBezTo>
                  <a:cubicBezTo>
                    <a:pt x="11" y="449"/>
                    <a:pt x="57" y="476"/>
                    <a:pt x="114" y="476"/>
                  </a:cubicBezTo>
                  <a:cubicBezTo>
                    <a:pt x="188" y="476"/>
                    <a:pt x="279" y="432"/>
                    <a:pt x="323" y="397"/>
                  </a:cubicBezTo>
                  <a:cubicBezTo>
                    <a:pt x="412" y="326"/>
                    <a:pt x="480" y="234"/>
                    <a:pt x="559" y="156"/>
                  </a:cubicBezTo>
                  <a:cubicBezTo>
                    <a:pt x="494" y="109"/>
                    <a:pt x="432" y="55"/>
                    <a:pt x="3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7" name="Google Shape;2397;p48"/>
            <p:cNvSpPr/>
            <p:nvPr/>
          </p:nvSpPr>
          <p:spPr>
            <a:xfrm>
              <a:off x="4198746" y="534886"/>
              <a:ext cx="93944" cy="116234"/>
            </a:xfrm>
            <a:custGeom>
              <a:rect b="b" l="l" r="r" t="t"/>
              <a:pathLst>
                <a:path extrusionOk="0" h="3718" w="3005">
                  <a:moveTo>
                    <a:pt x="1467" y="863"/>
                  </a:moveTo>
                  <a:cubicBezTo>
                    <a:pt x="1496" y="863"/>
                    <a:pt x="1523" y="878"/>
                    <a:pt x="1538" y="913"/>
                  </a:cubicBezTo>
                  <a:cubicBezTo>
                    <a:pt x="1588" y="1031"/>
                    <a:pt x="1621" y="1156"/>
                    <a:pt x="1657" y="1278"/>
                  </a:cubicBezTo>
                  <a:cubicBezTo>
                    <a:pt x="1678" y="1351"/>
                    <a:pt x="1620" y="1397"/>
                    <a:pt x="1560" y="1397"/>
                  </a:cubicBezTo>
                  <a:cubicBezTo>
                    <a:pt x="1519" y="1397"/>
                    <a:pt x="1477" y="1375"/>
                    <a:pt x="1461" y="1325"/>
                  </a:cubicBezTo>
                  <a:cubicBezTo>
                    <a:pt x="1426" y="1212"/>
                    <a:pt x="1387" y="1098"/>
                    <a:pt x="1365" y="979"/>
                  </a:cubicBezTo>
                  <a:cubicBezTo>
                    <a:pt x="1354" y="915"/>
                    <a:pt x="1413" y="863"/>
                    <a:pt x="1467" y="863"/>
                  </a:cubicBezTo>
                  <a:close/>
                  <a:moveTo>
                    <a:pt x="1250" y="1381"/>
                  </a:moveTo>
                  <a:cubicBezTo>
                    <a:pt x="1279" y="1381"/>
                    <a:pt x="1306" y="1395"/>
                    <a:pt x="1319" y="1428"/>
                  </a:cubicBezTo>
                  <a:cubicBezTo>
                    <a:pt x="1375" y="1567"/>
                    <a:pt x="1422" y="1712"/>
                    <a:pt x="1471" y="1854"/>
                  </a:cubicBezTo>
                  <a:cubicBezTo>
                    <a:pt x="1495" y="1922"/>
                    <a:pt x="1439" y="1966"/>
                    <a:pt x="1381" y="1966"/>
                  </a:cubicBezTo>
                  <a:cubicBezTo>
                    <a:pt x="1342" y="1966"/>
                    <a:pt x="1301" y="1945"/>
                    <a:pt x="1286" y="1897"/>
                  </a:cubicBezTo>
                  <a:cubicBezTo>
                    <a:pt x="1241" y="1762"/>
                    <a:pt x="1194" y="1627"/>
                    <a:pt x="1156" y="1490"/>
                  </a:cubicBezTo>
                  <a:cubicBezTo>
                    <a:pt x="1139" y="1428"/>
                    <a:pt x="1197" y="1381"/>
                    <a:pt x="1250" y="1381"/>
                  </a:cubicBezTo>
                  <a:close/>
                  <a:moveTo>
                    <a:pt x="1269" y="2403"/>
                  </a:moveTo>
                  <a:cubicBezTo>
                    <a:pt x="1263" y="2414"/>
                    <a:pt x="1257" y="2425"/>
                    <a:pt x="1251" y="2437"/>
                  </a:cubicBezTo>
                  <a:lnTo>
                    <a:pt x="1251" y="2437"/>
                  </a:lnTo>
                  <a:cubicBezTo>
                    <a:pt x="1259" y="2427"/>
                    <a:pt x="1265" y="2415"/>
                    <a:pt x="1269" y="2403"/>
                  </a:cubicBezTo>
                  <a:close/>
                  <a:moveTo>
                    <a:pt x="2003" y="0"/>
                  </a:moveTo>
                  <a:cubicBezTo>
                    <a:pt x="1531" y="0"/>
                    <a:pt x="1087" y="293"/>
                    <a:pt x="919" y="762"/>
                  </a:cubicBezTo>
                  <a:lnTo>
                    <a:pt x="0" y="3359"/>
                  </a:lnTo>
                  <a:cubicBezTo>
                    <a:pt x="232" y="3453"/>
                    <a:pt x="445" y="3591"/>
                    <a:pt x="663" y="3717"/>
                  </a:cubicBezTo>
                  <a:cubicBezTo>
                    <a:pt x="802" y="3349"/>
                    <a:pt x="1007" y="2891"/>
                    <a:pt x="1251" y="2437"/>
                  </a:cubicBezTo>
                  <a:lnTo>
                    <a:pt x="1251" y="2437"/>
                  </a:lnTo>
                  <a:cubicBezTo>
                    <a:pt x="1231" y="2462"/>
                    <a:pt x="1200" y="2477"/>
                    <a:pt x="1170" y="2477"/>
                  </a:cubicBezTo>
                  <a:cubicBezTo>
                    <a:pt x="1140" y="2477"/>
                    <a:pt x="1112" y="2462"/>
                    <a:pt x="1095" y="2426"/>
                  </a:cubicBezTo>
                  <a:cubicBezTo>
                    <a:pt x="1018" y="2260"/>
                    <a:pt x="937" y="2093"/>
                    <a:pt x="877" y="1918"/>
                  </a:cubicBezTo>
                  <a:cubicBezTo>
                    <a:pt x="855" y="1856"/>
                    <a:pt x="909" y="1814"/>
                    <a:pt x="964" y="1814"/>
                  </a:cubicBezTo>
                  <a:cubicBezTo>
                    <a:pt x="994" y="1814"/>
                    <a:pt x="1024" y="1827"/>
                    <a:pt x="1041" y="1857"/>
                  </a:cubicBezTo>
                  <a:cubicBezTo>
                    <a:pt x="1127" y="2011"/>
                    <a:pt x="1193" y="2176"/>
                    <a:pt x="1265" y="2336"/>
                  </a:cubicBezTo>
                  <a:cubicBezTo>
                    <a:pt x="1275" y="2360"/>
                    <a:pt x="1275" y="2383"/>
                    <a:pt x="1269" y="2403"/>
                  </a:cubicBezTo>
                  <a:lnTo>
                    <a:pt x="1269" y="2403"/>
                  </a:lnTo>
                  <a:cubicBezTo>
                    <a:pt x="1763" y="1490"/>
                    <a:pt x="2413" y="597"/>
                    <a:pt x="3005" y="457"/>
                  </a:cubicBezTo>
                  <a:cubicBezTo>
                    <a:pt x="2875" y="301"/>
                    <a:pt x="2705" y="179"/>
                    <a:pt x="2510" y="111"/>
                  </a:cubicBezTo>
                  <a:lnTo>
                    <a:pt x="2381" y="65"/>
                  </a:lnTo>
                  <a:cubicBezTo>
                    <a:pt x="2256" y="21"/>
                    <a:pt x="2129" y="0"/>
                    <a:pt x="2003" y="0"/>
                  </a:cubicBezTo>
                  <a:close/>
                </a:path>
              </a:pathLst>
            </a:custGeom>
            <a:solidFill>
              <a:srgbClr val="000000">
                <a:alpha val="279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8" name="Google Shape;2398;p48"/>
            <p:cNvSpPr/>
            <p:nvPr/>
          </p:nvSpPr>
          <p:spPr>
            <a:xfrm>
              <a:off x="4140725" y="520912"/>
              <a:ext cx="175945" cy="282926"/>
            </a:xfrm>
            <a:custGeom>
              <a:rect b="b" l="l" r="r" t="t"/>
              <a:pathLst>
                <a:path extrusionOk="0" h="9050" w="5628">
                  <a:moveTo>
                    <a:pt x="3857" y="448"/>
                  </a:moveTo>
                  <a:cubicBezTo>
                    <a:pt x="3983" y="448"/>
                    <a:pt x="4112" y="469"/>
                    <a:pt x="4237" y="514"/>
                  </a:cubicBezTo>
                  <a:lnTo>
                    <a:pt x="4366" y="559"/>
                  </a:lnTo>
                  <a:cubicBezTo>
                    <a:pt x="4653" y="661"/>
                    <a:pt x="4883" y="869"/>
                    <a:pt x="5015" y="1146"/>
                  </a:cubicBezTo>
                  <a:cubicBezTo>
                    <a:pt x="5147" y="1423"/>
                    <a:pt x="5164" y="1733"/>
                    <a:pt x="5063" y="2020"/>
                  </a:cubicBezTo>
                  <a:lnTo>
                    <a:pt x="4130" y="4653"/>
                  </a:lnTo>
                  <a:cubicBezTo>
                    <a:pt x="3713" y="4590"/>
                    <a:pt x="3300" y="4518"/>
                    <a:pt x="2905" y="4360"/>
                  </a:cubicBezTo>
                  <a:cubicBezTo>
                    <a:pt x="2535" y="4212"/>
                    <a:pt x="2222" y="3954"/>
                    <a:pt x="1855" y="3808"/>
                  </a:cubicBezTo>
                  <a:lnTo>
                    <a:pt x="2775" y="1212"/>
                  </a:lnTo>
                  <a:cubicBezTo>
                    <a:pt x="2943" y="741"/>
                    <a:pt x="3386" y="448"/>
                    <a:pt x="3857" y="448"/>
                  </a:cubicBezTo>
                  <a:close/>
                  <a:moveTo>
                    <a:pt x="1763" y="4070"/>
                  </a:moveTo>
                  <a:cubicBezTo>
                    <a:pt x="2241" y="4662"/>
                    <a:pt x="3242" y="4936"/>
                    <a:pt x="4016" y="4936"/>
                  </a:cubicBezTo>
                  <a:cubicBezTo>
                    <a:pt x="4020" y="4936"/>
                    <a:pt x="4025" y="4936"/>
                    <a:pt x="4029" y="4936"/>
                  </a:cubicBezTo>
                  <a:lnTo>
                    <a:pt x="4029" y="4936"/>
                  </a:lnTo>
                  <a:lnTo>
                    <a:pt x="3002" y="7839"/>
                  </a:lnTo>
                  <a:cubicBezTo>
                    <a:pt x="2900" y="8125"/>
                    <a:pt x="2692" y="8356"/>
                    <a:pt x="2415" y="8487"/>
                  </a:cubicBezTo>
                  <a:cubicBezTo>
                    <a:pt x="2257" y="8563"/>
                    <a:pt x="2088" y="8601"/>
                    <a:pt x="1919" y="8601"/>
                  </a:cubicBezTo>
                  <a:cubicBezTo>
                    <a:pt x="1808" y="8601"/>
                    <a:pt x="1698" y="8585"/>
                    <a:pt x="1591" y="8552"/>
                  </a:cubicBezTo>
                  <a:cubicBezTo>
                    <a:pt x="1573" y="8548"/>
                    <a:pt x="1557" y="8542"/>
                    <a:pt x="1541" y="8536"/>
                  </a:cubicBezTo>
                  <a:lnTo>
                    <a:pt x="1411" y="8490"/>
                  </a:lnTo>
                  <a:cubicBezTo>
                    <a:pt x="817" y="8279"/>
                    <a:pt x="505" y="7625"/>
                    <a:pt x="714" y="7029"/>
                  </a:cubicBezTo>
                  <a:lnTo>
                    <a:pt x="1763" y="4070"/>
                  </a:lnTo>
                  <a:close/>
                  <a:moveTo>
                    <a:pt x="3859" y="0"/>
                  </a:moveTo>
                  <a:cubicBezTo>
                    <a:pt x="3203" y="0"/>
                    <a:pt x="2586" y="409"/>
                    <a:pt x="2356" y="1061"/>
                  </a:cubicBezTo>
                  <a:lnTo>
                    <a:pt x="294" y="6879"/>
                  </a:lnTo>
                  <a:cubicBezTo>
                    <a:pt x="1" y="7706"/>
                    <a:pt x="436" y="8620"/>
                    <a:pt x="1264" y="8912"/>
                  </a:cubicBezTo>
                  <a:lnTo>
                    <a:pt x="1393" y="8958"/>
                  </a:lnTo>
                  <a:cubicBezTo>
                    <a:pt x="1565" y="9019"/>
                    <a:pt x="1743" y="9050"/>
                    <a:pt x="1921" y="9050"/>
                  </a:cubicBezTo>
                  <a:cubicBezTo>
                    <a:pt x="2156" y="9050"/>
                    <a:pt x="2389" y="8997"/>
                    <a:pt x="2609" y="8892"/>
                  </a:cubicBezTo>
                  <a:cubicBezTo>
                    <a:pt x="2994" y="8709"/>
                    <a:pt x="3285" y="8387"/>
                    <a:pt x="3425" y="7988"/>
                  </a:cubicBezTo>
                  <a:lnTo>
                    <a:pt x="5486" y="2170"/>
                  </a:lnTo>
                  <a:cubicBezTo>
                    <a:pt x="5627" y="1771"/>
                    <a:pt x="5604" y="1338"/>
                    <a:pt x="5420" y="953"/>
                  </a:cubicBezTo>
                  <a:cubicBezTo>
                    <a:pt x="5237" y="568"/>
                    <a:pt x="4915" y="277"/>
                    <a:pt x="4516" y="137"/>
                  </a:cubicBezTo>
                  <a:lnTo>
                    <a:pt x="4388" y="91"/>
                  </a:lnTo>
                  <a:cubicBezTo>
                    <a:pt x="4364" y="84"/>
                    <a:pt x="4342" y="75"/>
                    <a:pt x="4321" y="69"/>
                  </a:cubicBezTo>
                  <a:cubicBezTo>
                    <a:pt x="4167" y="22"/>
                    <a:pt x="4012" y="0"/>
                    <a:pt x="38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9" name="Google Shape;2399;p48"/>
            <p:cNvSpPr/>
            <p:nvPr/>
          </p:nvSpPr>
          <p:spPr>
            <a:xfrm>
              <a:off x="4225412" y="591626"/>
              <a:ext cx="13818" cy="20758"/>
            </a:xfrm>
            <a:custGeom>
              <a:rect b="b" l="l" r="r" t="t"/>
              <a:pathLst>
                <a:path extrusionOk="0" h="664" w="442">
                  <a:moveTo>
                    <a:pt x="109" y="0"/>
                  </a:moveTo>
                  <a:cubicBezTo>
                    <a:pt x="55" y="0"/>
                    <a:pt x="1" y="42"/>
                    <a:pt x="23" y="105"/>
                  </a:cubicBezTo>
                  <a:cubicBezTo>
                    <a:pt x="84" y="278"/>
                    <a:pt x="164" y="445"/>
                    <a:pt x="241" y="612"/>
                  </a:cubicBezTo>
                  <a:cubicBezTo>
                    <a:pt x="258" y="649"/>
                    <a:pt x="287" y="664"/>
                    <a:pt x="316" y="664"/>
                  </a:cubicBezTo>
                  <a:cubicBezTo>
                    <a:pt x="377" y="664"/>
                    <a:pt x="441" y="598"/>
                    <a:pt x="409" y="523"/>
                  </a:cubicBezTo>
                  <a:cubicBezTo>
                    <a:pt x="339" y="362"/>
                    <a:pt x="273" y="197"/>
                    <a:pt x="185" y="44"/>
                  </a:cubicBezTo>
                  <a:cubicBezTo>
                    <a:pt x="169" y="13"/>
                    <a:pt x="139" y="0"/>
                    <a:pt x="109" y="0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0" name="Google Shape;2400;p48"/>
            <p:cNvSpPr/>
            <p:nvPr/>
          </p:nvSpPr>
          <p:spPr>
            <a:xfrm>
              <a:off x="4234322" y="578058"/>
              <a:ext cx="11192" cy="18289"/>
            </a:xfrm>
            <a:custGeom>
              <a:rect b="b" l="l" r="r" t="t"/>
              <a:pathLst>
                <a:path extrusionOk="0" h="585" w="358">
                  <a:moveTo>
                    <a:pt x="111" y="1"/>
                  </a:moveTo>
                  <a:cubicBezTo>
                    <a:pt x="58" y="1"/>
                    <a:pt x="1" y="47"/>
                    <a:pt x="18" y="109"/>
                  </a:cubicBezTo>
                  <a:cubicBezTo>
                    <a:pt x="56" y="246"/>
                    <a:pt x="103" y="381"/>
                    <a:pt x="148" y="516"/>
                  </a:cubicBezTo>
                  <a:cubicBezTo>
                    <a:pt x="163" y="563"/>
                    <a:pt x="204" y="584"/>
                    <a:pt x="244" y="584"/>
                  </a:cubicBezTo>
                  <a:cubicBezTo>
                    <a:pt x="301" y="584"/>
                    <a:pt x="357" y="541"/>
                    <a:pt x="333" y="473"/>
                  </a:cubicBezTo>
                  <a:cubicBezTo>
                    <a:pt x="284" y="331"/>
                    <a:pt x="237" y="187"/>
                    <a:pt x="180" y="48"/>
                  </a:cubicBezTo>
                  <a:cubicBezTo>
                    <a:pt x="167" y="15"/>
                    <a:pt x="140" y="1"/>
                    <a:pt x="111" y="1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1" name="Google Shape;2401;p48"/>
            <p:cNvSpPr/>
            <p:nvPr/>
          </p:nvSpPr>
          <p:spPr>
            <a:xfrm>
              <a:off x="4241074" y="561865"/>
              <a:ext cx="10192" cy="16725"/>
            </a:xfrm>
            <a:custGeom>
              <a:rect b="b" l="l" r="r" t="t"/>
              <a:pathLst>
                <a:path extrusionOk="0" h="535" w="326">
                  <a:moveTo>
                    <a:pt x="113" y="0"/>
                  </a:moveTo>
                  <a:cubicBezTo>
                    <a:pt x="59" y="0"/>
                    <a:pt x="1" y="52"/>
                    <a:pt x="12" y="116"/>
                  </a:cubicBezTo>
                  <a:cubicBezTo>
                    <a:pt x="34" y="233"/>
                    <a:pt x="74" y="347"/>
                    <a:pt x="109" y="462"/>
                  </a:cubicBezTo>
                  <a:cubicBezTo>
                    <a:pt x="124" y="512"/>
                    <a:pt x="166" y="534"/>
                    <a:pt x="207" y="534"/>
                  </a:cubicBezTo>
                  <a:cubicBezTo>
                    <a:pt x="267" y="534"/>
                    <a:pt x="325" y="488"/>
                    <a:pt x="304" y="415"/>
                  </a:cubicBezTo>
                  <a:cubicBezTo>
                    <a:pt x="268" y="293"/>
                    <a:pt x="235" y="168"/>
                    <a:pt x="185" y="50"/>
                  </a:cubicBezTo>
                  <a:cubicBezTo>
                    <a:pt x="170" y="15"/>
                    <a:pt x="142" y="0"/>
                    <a:pt x="113" y="0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02" name="Google Shape;2402;p48"/>
          <p:cNvGrpSpPr/>
          <p:nvPr/>
        </p:nvGrpSpPr>
        <p:grpSpPr>
          <a:xfrm rot="6201763">
            <a:off x="8011380" y="315455"/>
            <a:ext cx="152106" cy="244591"/>
            <a:chOff x="4140725" y="520912"/>
            <a:chExt cx="175945" cy="282926"/>
          </a:xfrm>
        </p:grpSpPr>
        <p:sp>
          <p:nvSpPr>
            <p:cNvPr id="2403" name="Google Shape;2403;p48"/>
            <p:cNvSpPr/>
            <p:nvPr/>
          </p:nvSpPr>
          <p:spPr>
            <a:xfrm>
              <a:off x="4195745" y="753342"/>
              <a:ext cx="27292" cy="25635"/>
            </a:xfrm>
            <a:custGeom>
              <a:rect b="b" l="l" r="r" t="t"/>
              <a:pathLst>
                <a:path extrusionOk="0" h="820" w="873">
                  <a:moveTo>
                    <a:pt x="531" y="181"/>
                  </a:moveTo>
                  <a:cubicBezTo>
                    <a:pt x="592" y="235"/>
                    <a:pt x="653" y="290"/>
                    <a:pt x="719" y="336"/>
                  </a:cubicBezTo>
                  <a:cubicBezTo>
                    <a:pt x="640" y="414"/>
                    <a:pt x="572" y="506"/>
                    <a:pt x="483" y="577"/>
                  </a:cubicBezTo>
                  <a:cubicBezTo>
                    <a:pt x="439" y="611"/>
                    <a:pt x="348" y="655"/>
                    <a:pt x="275" y="655"/>
                  </a:cubicBezTo>
                  <a:cubicBezTo>
                    <a:pt x="218" y="655"/>
                    <a:pt x="171" y="628"/>
                    <a:pt x="167" y="549"/>
                  </a:cubicBezTo>
                  <a:cubicBezTo>
                    <a:pt x="167" y="537"/>
                    <a:pt x="165" y="529"/>
                    <a:pt x="161" y="519"/>
                  </a:cubicBezTo>
                  <a:cubicBezTo>
                    <a:pt x="300" y="426"/>
                    <a:pt x="421" y="306"/>
                    <a:pt x="531" y="181"/>
                  </a:cubicBezTo>
                  <a:close/>
                  <a:moveTo>
                    <a:pt x="533" y="0"/>
                  </a:moveTo>
                  <a:cubicBezTo>
                    <a:pt x="507" y="0"/>
                    <a:pt x="480" y="17"/>
                    <a:pt x="466" y="36"/>
                  </a:cubicBezTo>
                  <a:cubicBezTo>
                    <a:pt x="336" y="199"/>
                    <a:pt x="177" y="333"/>
                    <a:pt x="39" y="486"/>
                  </a:cubicBezTo>
                  <a:cubicBezTo>
                    <a:pt x="24" y="499"/>
                    <a:pt x="21" y="518"/>
                    <a:pt x="25" y="534"/>
                  </a:cubicBezTo>
                  <a:cubicBezTo>
                    <a:pt x="24" y="537"/>
                    <a:pt x="23" y="540"/>
                    <a:pt x="21" y="545"/>
                  </a:cubicBezTo>
                  <a:cubicBezTo>
                    <a:pt x="1" y="712"/>
                    <a:pt x="156" y="819"/>
                    <a:pt x="307" y="819"/>
                  </a:cubicBezTo>
                  <a:cubicBezTo>
                    <a:pt x="328" y="819"/>
                    <a:pt x="349" y="817"/>
                    <a:pt x="370" y="813"/>
                  </a:cubicBezTo>
                  <a:cubicBezTo>
                    <a:pt x="576" y="770"/>
                    <a:pt x="802" y="540"/>
                    <a:pt x="861" y="343"/>
                  </a:cubicBezTo>
                  <a:cubicBezTo>
                    <a:pt x="873" y="321"/>
                    <a:pt x="873" y="292"/>
                    <a:pt x="853" y="269"/>
                  </a:cubicBezTo>
                  <a:cubicBezTo>
                    <a:pt x="774" y="173"/>
                    <a:pt x="666" y="93"/>
                    <a:pt x="568" y="13"/>
                  </a:cubicBezTo>
                  <a:cubicBezTo>
                    <a:pt x="557" y="4"/>
                    <a:pt x="545" y="0"/>
                    <a:pt x="5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4" name="Google Shape;2404;p48"/>
            <p:cNvSpPr/>
            <p:nvPr/>
          </p:nvSpPr>
          <p:spPr>
            <a:xfrm>
              <a:off x="4217347" y="730052"/>
              <a:ext cx="21540" cy="21665"/>
            </a:xfrm>
            <a:custGeom>
              <a:rect b="b" l="l" r="r" t="t"/>
              <a:pathLst>
                <a:path extrusionOk="0" h="693" w="689">
                  <a:moveTo>
                    <a:pt x="340" y="156"/>
                  </a:moveTo>
                  <a:cubicBezTo>
                    <a:pt x="392" y="180"/>
                    <a:pt x="449" y="195"/>
                    <a:pt x="505" y="207"/>
                  </a:cubicBezTo>
                  <a:cubicBezTo>
                    <a:pt x="459" y="332"/>
                    <a:pt x="391" y="438"/>
                    <a:pt x="319" y="550"/>
                  </a:cubicBezTo>
                  <a:cubicBezTo>
                    <a:pt x="275" y="519"/>
                    <a:pt x="229" y="493"/>
                    <a:pt x="184" y="459"/>
                  </a:cubicBezTo>
                  <a:cubicBezTo>
                    <a:pt x="246" y="375"/>
                    <a:pt x="319" y="262"/>
                    <a:pt x="340" y="156"/>
                  </a:cubicBezTo>
                  <a:close/>
                  <a:moveTo>
                    <a:pt x="336" y="1"/>
                  </a:moveTo>
                  <a:cubicBezTo>
                    <a:pt x="319" y="1"/>
                    <a:pt x="302" y="2"/>
                    <a:pt x="286" y="5"/>
                  </a:cubicBezTo>
                  <a:cubicBezTo>
                    <a:pt x="257" y="11"/>
                    <a:pt x="241" y="38"/>
                    <a:pt x="243" y="65"/>
                  </a:cubicBezTo>
                  <a:cubicBezTo>
                    <a:pt x="205" y="112"/>
                    <a:pt x="187" y="172"/>
                    <a:pt x="157" y="225"/>
                  </a:cubicBezTo>
                  <a:cubicBezTo>
                    <a:pt x="118" y="298"/>
                    <a:pt x="72" y="366"/>
                    <a:pt x="20" y="431"/>
                  </a:cubicBezTo>
                  <a:cubicBezTo>
                    <a:pt x="1" y="457"/>
                    <a:pt x="9" y="500"/>
                    <a:pt x="30" y="522"/>
                  </a:cubicBezTo>
                  <a:cubicBezTo>
                    <a:pt x="98" y="595"/>
                    <a:pt x="194" y="680"/>
                    <a:pt x="300" y="683"/>
                  </a:cubicBezTo>
                  <a:cubicBezTo>
                    <a:pt x="308" y="689"/>
                    <a:pt x="316" y="692"/>
                    <a:pt x="325" y="692"/>
                  </a:cubicBezTo>
                  <a:cubicBezTo>
                    <a:pt x="332" y="692"/>
                    <a:pt x="339" y="690"/>
                    <a:pt x="345" y="685"/>
                  </a:cubicBezTo>
                  <a:cubicBezTo>
                    <a:pt x="520" y="569"/>
                    <a:pt x="620" y="370"/>
                    <a:pt x="677" y="175"/>
                  </a:cubicBezTo>
                  <a:cubicBezTo>
                    <a:pt x="689" y="135"/>
                    <a:pt x="666" y="93"/>
                    <a:pt x="626" y="79"/>
                  </a:cubicBezTo>
                  <a:cubicBezTo>
                    <a:pt x="540" y="50"/>
                    <a:pt x="432" y="1"/>
                    <a:pt x="3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5" name="Google Shape;2405;p48"/>
            <p:cNvSpPr/>
            <p:nvPr/>
          </p:nvSpPr>
          <p:spPr>
            <a:xfrm>
              <a:off x="4223099" y="734929"/>
              <a:ext cx="10067" cy="12317"/>
            </a:xfrm>
            <a:custGeom>
              <a:rect b="b" l="l" r="r" t="t"/>
              <a:pathLst>
                <a:path extrusionOk="0" h="394" w="322">
                  <a:moveTo>
                    <a:pt x="157" y="0"/>
                  </a:moveTo>
                  <a:cubicBezTo>
                    <a:pt x="136" y="106"/>
                    <a:pt x="63" y="218"/>
                    <a:pt x="1" y="303"/>
                  </a:cubicBezTo>
                  <a:cubicBezTo>
                    <a:pt x="46" y="335"/>
                    <a:pt x="93" y="361"/>
                    <a:pt x="137" y="394"/>
                  </a:cubicBezTo>
                  <a:cubicBezTo>
                    <a:pt x="208" y="283"/>
                    <a:pt x="276" y="176"/>
                    <a:pt x="322" y="51"/>
                  </a:cubicBezTo>
                  <a:cubicBezTo>
                    <a:pt x="265" y="39"/>
                    <a:pt x="208" y="24"/>
                    <a:pt x="1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6" name="Google Shape;2406;p48"/>
            <p:cNvSpPr/>
            <p:nvPr/>
          </p:nvSpPr>
          <p:spPr>
            <a:xfrm>
              <a:off x="4198778" y="534855"/>
              <a:ext cx="103416" cy="131459"/>
            </a:xfrm>
            <a:custGeom>
              <a:rect b="b" l="l" r="r" t="t"/>
              <a:pathLst>
                <a:path extrusionOk="0" h="4205" w="3308">
                  <a:moveTo>
                    <a:pt x="1466" y="864"/>
                  </a:moveTo>
                  <a:cubicBezTo>
                    <a:pt x="1495" y="864"/>
                    <a:pt x="1522" y="879"/>
                    <a:pt x="1537" y="914"/>
                  </a:cubicBezTo>
                  <a:cubicBezTo>
                    <a:pt x="1587" y="1032"/>
                    <a:pt x="1620" y="1157"/>
                    <a:pt x="1656" y="1279"/>
                  </a:cubicBezTo>
                  <a:cubicBezTo>
                    <a:pt x="1677" y="1352"/>
                    <a:pt x="1619" y="1398"/>
                    <a:pt x="1559" y="1398"/>
                  </a:cubicBezTo>
                  <a:cubicBezTo>
                    <a:pt x="1518" y="1398"/>
                    <a:pt x="1476" y="1376"/>
                    <a:pt x="1460" y="1326"/>
                  </a:cubicBezTo>
                  <a:cubicBezTo>
                    <a:pt x="1425" y="1213"/>
                    <a:pt x="1386" y="1099"/>
                    <a:pt x="1364" y="980"/>
                  </a:cubicBezTo>
                  <a:cubicBezTo>
                    <a:pt x="1353" y="916"/>
                    <a:pt x="1412" y="864"/>
                    <a:pt x="1466" y="864"/>
                  </a:cubicBezTo>
                  <a:close/>
                  <a:moveTo>
                    <a:pt x="1249" y="1382"/>
                  </a:moveTo>
                  <a:cubicBezTo>
                    <a:pt x="1278" y="1382"/>
                    <a:pt x="1305" y="1396"/>
                    <a:pt x="1318" y="1429"/>
                  </a:cubicBezTo>
                  <a:cubicBezTo>
                    <a:pt x="1374" y="1568"/>
                    <a:pt x="1421" y="1711"/>
                    <a:pt x="1472" y="1853"/>
                  </a:cubicBezTo>
                  <a:cubicBezTo>
                    <a:pt x="1496" y="1922"/>
                    <a:pt x="1439" y="1966"/>
                    <a:pt x="1381" y="1966"/>
                  </a:cubicBezTo>
                  <a:cubicBezTo>
                    <a:pt x="1342" y="1966"/>
                    <a:pt x="1301" y="1945"/>
                    <a:pt x="1286" y="1897"/>
                  </a:cubicBezTo>
                  <a:cubicBezTo>
                    <a:pt x="1241" y="1762"/>
                    <a:pt x="1194" y="1626"/>
                    <a:pt x="1156" y="1490"/>
                  </a:cubicBezTo>
                  <a:cubicBezTo>
                    <a:pt x="1138" y="1429"/>
                    <a:pt x="1196" y="1382"/>
                    <a:pt x="1249" y="1382"/>
                  </a:cubicBezTo>
                  <a:close/>
                  <a:moveTo>
                    <a:pt x="963" y="1815"/>
                  </a:moveTo>
                  <a:cubicBezTo>
                    <a:pt x="993" y="1815"/>
                    <a:pt x="1023" y="1828"/>
                    <a:pt x="1040" y="1858"/>
                  </a:cubicBezTo>
                  <a:cubicBezTo>
                    <a:pt x="1126" y="2012"/>
                    <a:pt x="1192" y="2177"/>
                    <a:pt x="1264" y="2337"/>
                  </a:cubicBezTo>
                  <a:cubicBezTo>
                    <a:pt x="1296" y="2413"/>
                    <a:pt x="1230" y="2478"/>
                    <a:pt x="1169" y="2478"/>
                  </a:cubicBezTo>
                  <a:cubicBezTo>
                    <a:pt x="1139" y="2478"/>
                    <a:pt x="1111" y="2463"/>
                    <a:pt x="1094" y="2427"/>
                  </a:cubicBezTo>
                  <a:cubicBezTo>
                    <a:pt x="1017" y="2261"/>
                    <a:pt x="936" y="2094"/>
                    <a:pt x="876" y="1919"/>
                  </a:cubicBezTo>
                  <a:cubicBezTo>
                    <a:pt x="854" y="1857"/>
                    <a:pt x="908" y="1815"/>
                    <a:pt x="963" y="1815"/>
                  </a:cubicBezTo>
                  <a:close/>
                  <a:moveTo>
                    <a:pt x="2002" y="1"/>
                  </a:moveTo>
                  <a:cubicBezTo>
                    <a:pt x="1531" y="1"/>
                    <a:pt x="1086" y="294"/>
                    <a:pt x="921" y="763"/>
                  </a:cubicBezTo>
                  <a:lnTo>
                    <a:pt x="0" y="3360"/>
                  </a:lnTo>
                  <a:cubicBezTo>
                    <a:pt x="365" y="3506"/>
                    <a:pt x="678" y="3764"/>
                    <a:pt x="1049" y="3912"/>
                  </a:cubicBezTo>
                  <a:cubicBezTo>
                    <a:pt x="1444" y="4072"/>
                    <a:pt x="1856" y="4144"/>
                    <a:pt x="2275" y="4205"/>
                  </a:cubicBezTo>
                  <a:lnTo>
                    <a:pt x="3207" y="1573"/>
                  </a:lnTo>
                  <a:cubicBezTo>
                    <a:pt x="3308" y="1286"/>
                    <a:pt x="3291" y="976"/>
                    <a:pt x="3160" y="699"/>
                  </a:cubicBezTo>
                  <a:cubicBezTo>
                    <a:pt x="3027" y="422"/>
                    <a:pt x="2797" y="214"/>
                    <a:pt x="2510" y="112"/>
                  </a:cubicBezTo>
                  <a:lnTo>
                    <a:pt x="2381" y="66"/>
                  </a:lnTo>
                  <a:cubicBezTo>
                    <a:pt x="2256" y="22"/>
                    <a:pt x="2128" y="1"/>
                    <a:pt x="20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7" name="Google Shape;2407;p48"/>
            <p:cNvSpPr/>
            <p:nvPr/>
          </p:nvSpPr>
          <p:spPr>
            <a:xfrm>
              <a:off x="4156481" y="648115"/>
              <a:ext cx="110263" cy="141713"/>
            </a:xfrm>
            <a:custGeom>
              <a:rect b="b" l="l" r="r" t="t"/>
              <a:pathLst>
                <a:path extrusionOk="0" h="4533" w="3527">
                  <a:moveTo>
                    <a:pt x="2284" y="2623"/>
                  </a:moveTo>
                  <a:cubicBezTo>
                    <a:pt x="2380" y="2623"/>
                    <a:pt x="2488" y="2672"/>
                    <a:pt x="2575" y="2702"/>
                  </a:cubicBezTo>
                  <a:cubicBezTo>
                    <a:pt x="2614" y="2715"/>
                    <a:pt x="2638" y="2757"/>
                    <a:pt x="2625" y="2797"/>
                  </a:cubicBezTo>
                  <a:cubicBezTo>
                    <a:pt x="2568" y="2992"/>
                    <a:pt x="2468" y="3192"/>
                    <a:pt x="2294" y="3307"/>
                  </a:cubicBezTo>
                  <a:cubicBezTo>
                    <a:pt x="2288" y="3312"/>
                    <a:pt x="2281" y="3314"/>
                    <a:pt x="2274" y="3314"/>
                  </a:cubicBezTo>
                  <a:cubicBezTo>
                    <a:pt x="2264" y="3314"/>
                    <a:pt x="2256" y="3311"/>
                    <a:pt x="2249" y="3306"/>
                  </a:cubicBezTo>
                  <a:cubicBezTo>
                    <a:pt x="2142" y="3302"/>
                    <a:pt x="2047" y="3219"/>
                    <a:pt x="1978" y="3145"/>
                  </a:cubicBezTo>
                  <a:cubicBezTo>
                    <a:pt x="1956" y="3121"/>
                    <a:pt x="1948" y="3078"/>
                    <a:pt x="1968" y="3053"/>
                  </a:cubicBezTo>
                  <a:cubicBezTo>
                    <a:pt x="2019" y="2989"/>
                    <a:pt x="2066" y="2921"/>
                    <a:pt x="2105" y="2848"/>
                  </a:cubicBezTo>
                  <a:cubicBezTo>
                    <a:pt x="2134" y="2794"/>
                    <a:pt x="2154" y="2735"/>
                    <a:pt x="2191" y="2688"/>
                  </a:cubicBezTo>
                  <a:cubicBezTo>
                    <a:pt x="2190" y="2662"/>
                    <a:pt x="2206" y="2635"/>
                    <a:pt x="2234" y="2627"/>
                  </a:cubicBezTo>
                  <a:cubicBezTo>
                    <a:pt x="2250" y="2624"/>
                    <a:pt x="2267" y="2623"/>
                    <a:pt x="2284" y="2623"/>
                  </a:cubicBezTo>
                  <a:close/>
                  <a:moveTo>
                    <a:pt x="1788" y="3364"/>
                  </a:moveTo>
                  <a:cubicBezTo>
                    <a:pt x="1800" y="3364"/>
                    <a:pt x="1812" y="3367"/>
                    <a:pt x="1823" y="3376"/>
                  </a:cubicBezTo>
                  <a:cubicBezTo>
                    <a:pt x="1921" y="3455"/>
                    <a:pt x="2027" y="3535"/>
                    <a:pt x="2108" y="3632"/>
                  </a:cubicBezTo>
                  <a:cubicBezTo>
                    <a:pt x="2128" y="3657"/>
                    <a:pt x="2128" y="3684"/>
                    <a:pt x="2115" y="3707"/>
                  </a:cubicBezTo>
                  <a:cubicBezTo>
                    <a:pt x="2058" y="3905"/>
                    <a:pt x="1832" y="4135"/>
                    <a:pt x="1626" y="4178"/>
                  </a:cubicBezTo>
                  <a:cubicBezTo>
                    <a:pt x="1605" y="4182"/>
                    <a:pt x="1584" y="4184"/>
                    <a:pt x="1563" y="4184"/>
                  </a:cubicBezTo>
                  <a:cubicBezTo>
                    <a:pt x="1413" y="4184"/>
                    <a:pt x="1258" y="4077"/>
                    <a:pt x="1277" y="3910"/>
                  </a:cubicBezTo>
                  <a:cubicBezTo>
                    <a:pt x="1277" y="3906"/>
                    <a:pt x="1280" y="3902"/>
                    <a:pt x="1281" y="3898"/>
                  </a:cubicBezTo>
                  <a:cubicBezTo>
                    <a:pt x="1277" y="3882"/>
                    <a:pt x="1280" y="3864"/>
                    <a:pt x="1293" y="3850"/>
                  </a:cubicBezTo>
                  <a:cubicBezTo>
                    <a:pt x="1433" y="3697"/>
                    <a:pt x="1589" y="3562"/>
                    <a:pt x="1720" y="3400"/>
                  </a:cubicBezTo>
                  <a:cubicBezTo>
                    <a:pt x="1735" y="3380"/>
                    <a:pt x="1762" y="3364"/>
                    <a:pt x="1788" y="3364"/>
                  </a:cubicBezTo>
                  <a:close/>
                  <a:moveTo>
                    <a:pt x="1260" y="1"/>
                  </a:moveTo>
                  <a:lnTo>
                    <a:pt x="212" y="2960"/>
                  </a:lnTo>
                  <a:cubicBezTo>
                    <a:pt x="1" y="3554"/>
                    <a:pt x="313" y="4210"/>
                    <a:pt x="910" y="4421"/>
                  </a:cubicBezTo>
                  <a:lnTo>
                    <a:pt x="1038" y="4467"/>
                  </a:lnTo>
                  <a:cubicBezTo>
                    <a:pt x="1053" y="4473"/>
                    <a:pt x="1071" y="4479"/>
                    <a:pt x="1088" y="4483"/>
                  </a:cubicBezTo>
                  <a:cubicBezTo>
                    <a:pt x="1195" y="4516"/>
                    <a:pt x="1306" y="4532"/>
                    <a:pt x="1416" y="4532"/>
                  </a:cubicBezTo>
                  <a:cubicBezTo>
                    <a:pt x="1585" y="4532"/>
                    <a:pt x="1754" y="4494"/>
                    <a:pt x="1912" y="4418"/>
                  </a:cubicBezTo>
                  <a:cubicBezTo>
                    <a:pt x="2190" y="4287"/>
                    <a:pt x="2398" y="4056"/>
                    <a:pt x="2499" y="3770"/>
                  </a:cubicBezTo>
                  <a:lnTo>
                    <a:pt x="3526" y="867"/>
                  </a:lnTo>
                  <a:lnTo>
                    <a:pt x="3526" y="867"/>
                  </a:lnTo>
                  <a:cubicBezTo>
                    <a:pt x="3522" y="867"/>
                    <a:pt x="3517" y="867"/>
                    <a:pt x="3513" y="867"/>
                  </a:cubicBezTo>
                  <a:cubicBezTo>
                    <a:pt x="2738" y="867"/>
                    <a:pt x="1738" y="593"/>
                    <a:pt x="126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8" name="Google Shape;2408;p48"/>
            <p:cNvSpPr/>
            <p:nvPr/>
          </p:nvSpPr>
          <p:spPr>
            <a:xfrm>
              <a:off x="4156481" y="648084"/>
              <a:ext cx="57992" cy="138712"/>
            </a:xfrm>
            <a:custGeom>
              <a:rect b="b" l="l" r="r" t="t"/>
              <a:pathLst>
                <a:path extrusionOk="0" h="4437" w="1855">
                  <a:moveTo>
                    <a:pt x="1260" y="0"/>
                  </a:moveTo>
                  <a:lnTo>
                    <a:pt x="212" y="2961"/>
                  </a:lnTo>
                  <a:cubicBezTo>
                    <a:pt x="1" y="3555"/>
                    <a:pt x="313" y="4211"/>
                    <a:pt x="910" y="4422"/>
                  </a:cubicBezTo>
                  <a:lnTo>
                    <a:pt x="948" y="4436"/>
                  </a:lnTo>
                  <a:cubicBezTo>
                    <a:pt x="880" y="4346"/>
                    <a:pt x="837" y="4237"/>
                    <a:pt x="824" y="4091"/>
                  </a:cubicBezTo>
                  <a:cubicBezTo>
                    <a:pt x="797" y="3747"/>
                    <a:pt x="879" y="3420"/>
                    <a:pt x="968" y="3090"/>
                  </a:cubicBezTo>
                  <a:cubicBezTo>
                    <a:pt x="1208" y="2196"/>
                    <a:pt x="1529" y="1335"/>
                    <a:pt x="1855" y="473"/>
                  </a:cubicBezTo>
                  <a:cubicBezTo>
                    <a:pt x="1620" y="347"/>
                    <a:pt x="1412" y="191"/>
                    <a:pt x="126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9" name="Google Shape;2409;p48"/>
            <p:cNvSpPr/>
            <p:nvPr/>
          </p:nvSpPr>
          <p:spPr>
            <a:xfrm>
              <a:off x="4200747" y="758969"/>
              <a:ext cx="17476" cy="14912"/>
            </a:xfrm>
            <a:custGeom>
              <a:rect b="b" l="l" r="r" t="t"/>
              <a:pathLst>
                <a:path extrusionOk="0" h="477" w="559">
                  <a:moveTo>
                    <a:pt x="371" y="1"/>
                  </a:moveTo>
                  <a:cubicBezTo>
                    <a:pt x="260" y="126"/>
                    <a:pt x="140" y="247"/>
                    <a:pt x="1" y="339"/>
                  </a:cubicBezTo>
                  <a:cubicBezTo>
                    <a:pt x="5" y="349"/>
                    <a:pt x="7" y="357"/>
                    <a:pt x="7" y="369"/>
                  </a:cubicBezTo>
                  <a:cubicBezTo>
                    <a:pt x="11" y="449"/>
                    <a:pt x="57" y="476"/>
                    <a:pt x="114" y="476"/>
                  </a:cubicBezTo>
                  <a:cubicBezTo>
                    <a:pt x="188" y="476"/>
                    <a:pt x="279" y="432"/>
                    <a:pt x="323" y="397"/>
                  </a:cubicBezTo>
                  <a:cubicBezTo>
                    <a:pt x="412" y="326"/>
                    <a:pt x="480" y="234"/>
                    <a:pt x="559" y="156"/>
                  </a:cubicBezTo>
                  <a:cubicBezTo>
                    <a:pt x="494" y="109"/>
                    <a:pt x="432" y="55"/>
                    <a:pt x="3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0" name="Google Shape;2410;p48"/>
            <p:cNvSpPr/>
            <p:nvPr/>
          </p:nvSpPr>
          <p:spPr>
            <a:xfrm>
              <a:off x="4198746" y="534886"/>
              <a:ext cx="93944" cy="116234"/>
            </a:xfrm>
            <a:custGeom>
              <a:rect b="b" l="l" r="r" t="t"/>
              <a:pathLst>
                <a:path extrusionOk="0" h="3718" w="3005">
                  <a:moveTo>
                    <a:pt x="1467" y="863"/>
                  </a:moveTo>
                  <a:cubicBezTo>
                    <a:pt x="1496" y="863"/>
                    <a:pt x="1523" y="878"/>
                    <a:pt x="1538" y="913"/>
                  </a:cubicBezTo>
                  <a:cubicBezTo>
                    <a:pt x="1588" y="1031"/>
                    <a:pt x="1621" y="1156"/>
                    <a:pt x="1657" y="1278"/>
                  </a:cubicBezTo>
                  <a:cubicBezTo>
                    <a:pt x="1678" y="1351"/>
                    <a:pt x="1620" y="1397"/>
                    <a:pt x="1560" y="1397"/>
                  </a:cubicBezTo>
                  <a:cubicBezTo>
                    <a:pt x="1519" y="1397"/>
                    <a:pt x="1477" y="1375"/>
                    <a:pt x="1461" y="1325"/>
                  </a:cubicBezTo>
                  <a:cubicBezTo>
                    <a:pt x="1426" y="1212"/>
                    <a:pt x="1387" y="1098"/>
                    <a:pt x="1365" y="979"/>
                  </a:cubicBezTo>
                  <a:cubicBezTo>
                    <a:pt x="1354" y="915"/>
                    <a:pt x="1413" y="863"/>
                    <a:pt x="1467" y="863"/>
                  </a:cubicBezTo>
                  <a:close/>
                  <a:moveTo>
                    <a:pt x="1250" y="1381"/>
                  </a:moveTo>
                  <a:cubicBezTo>
                    <a:pt x="1279" y="1381"/>
                    <a:pt x="1306" y="1395"/>
                    <a:pt x="1319" y="1428"/>
                  </a:cubicBezTo>
                  <a:cubicBezTo>
                    <a:pt x="1375" y="1567"/>
                    <a:pt x="1422" y="1712"/>
                    <a:pt x="1471" y="1854"/>
                  </a:cubicBezTo>
                  <a:cubicBezTo>
                    <a:pt x="1495" y="1922"/>
                    <a:pt x="1439" y="1966"/>
                    <a:pt x="1381" y="1966"/>
                  </a:cubicBezTo>
                  <a:cubicBezTo>
                    <a:pt x="1342" y="1966"/>
                    <a:pt x="1301" y="1945"/>
                    <a:pt x="1286" y="1897"/>
                  </a:cubicBezTo>
                  <a:cubicBezTo>
                    <a:pt x="1241" y="1762"/>
                    <a:pt x="1194" y="1627"/>
                    <a:pt x="1156" y="1490"/>
                  </a:cubicBezTo>
                  <a:cubicBezTo>
                    <a:pt x="1139" y="1428"/>
                    <a:pt x="1197" y="1381"/>
                    <a:pt x="1250" y="1381"/>
                  </a:cubicBezTo>
                  <a:close/>
                  <a:moveTo>
                    <a:pt x="1269" y="2403"/>
                  </a:moveTo>
                  <a:cubicBezTo>
                    <a:pt x="1263" y="2414"/>
                    <a:pt x="1257" y="2425"/>
                    <a:pt x="1251" y="2437"/>
                  </a:cubicBezTo>
                  <a:lnTo>
                    <a:pt x="1251" y="2437"/>
                  </a:lnTo>
                  <a:cubicBezTo>
                    <a:pt x="1259" y="2427"/>
                    <a:pt x="1265" y="2415"/>
                    <a:pt x="1269" y="2403"/>
                  </a:cubicBezTo>
                  <a:close/>
                  <a:moveTo>
                    <a:pt x="2003" y="0"/>
                  </a:moveTo>
                  <a:cubicBezTo>
                    <a:pt x="1531" y="0"/>
                    <a:pt x="1087" y="293"/>
                    <a:pt x="919" y="762"/>
                  </a:cubicBezTo>
                  <a:lnTo>
                    <a:pt x="0" y="3359"/>
                  </a:lnTo>
                  <a:cubicBezTo>
                    <a:pt x="232" y="3453"/>
                    <a:pt x="445" y="3591"/>
                    <a:pt x="663" y="3717"/>
                  </a:cubicBezTo>
                  <a:cubicBezTo>
                    <a:pt x="802" y="3349"/>
                    <a:pt x="1007" y="2891"/>
                    <a:pt x="1251" y="2437"/>
                  </a:cubicBezTo>
                  <a:lnTo>
                    <a:pt x="1251" y="2437"/>
                  </a:lnTo>
                  <a:cubicBezTo>
                    <a:pt x="1231" y="2462"/>
                    <a:pt x="1200" y="2477"/>
                    <a:pt x="1170" y="2477"/>
                  </a:cubicBezTo>
                  <a:cubicBezTo>
                    <a:pt x="1140" y="2477"/>
                    <a:pt x="1112" y="2462"/>
                    <a:pt x="1095" y="2426"/>
                  </a:cubicBezTo>
                  <a:cubicBezTo>
                    <a:pt x="1018" y="2260"/>
                    <a:pt x="937" y="2093"/>
                    <a:pt x="877" y="1918"/>
                  </a:cubicBezTo>
                  <a:cubicBezTo>
                    <a:pt x="855" y="1856"/>
                    <a:pt x="909" y="1814"/>
                    <a:pt x="964" y="1814"/>
                  </a:cubicBezTo>
                  <a:cubicBezTo>
                    <a:pt x="994" y="1814"/>
                    <a:pt x="1024" y="1827"/>
                    <a:pt x="1041" y="1857"/>
                  </a:cubicBezTo>
                  <a:cubicBezTo>
                    <a:pt x="1127" y="2011"/>
                    <a:pt x="1193" y="2176"/>
                    <a:pt x="1265" y="2336"/>
                  </a:cubicBezTo>
                  <a:cubicBezTo>
                    <a:pt x="1275" y="2360"/>
                    <a:pt x="1275" y="2383"/>
                    <a:pt x="1269" y="2403"/>
                  </a:cubicBezTo>
                  <a:lnTo>
                    <a:pt x="1269" y="2403"/>
                  </a:lnTo>
                  <a:cubicBezTo>
                    <a:pt x="1763" y="1490"/>
                    <a:pt x="2413" y="597"/>
                    <a:pt x="3005" y="457"/>
                  </a:cubicBezTo>
                  <a:cubicBezTo>
                    <a:pt x="2875" y="301"/>
                    <a:pt x="2705" y="179"/>
                    <a:pt x="2510" y="111"/>
                  </a:cubicBezTo>
                  <a:lnTo>
                    <a:pt x="2381" y="65"/>
                  </a:lnTo>
                  <a:cubicBezTo>
                    <a:pt x="2256" y="21"/>
                    <a:pt x="2129" y="0"/>
                    <a:pt x="2003" y="0"/>
                  </a:cubicBezTo>
                  <a:close/>
                </a:path>
              </a:pathLst>
            </a:custGeom>
            <a:solidFill>
              <a:srgbClr val="000000">
                <a:alpha val="279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1" name="Google Shape;2411;p48"/>
            <p:cNvSpPr/>
            <p:nvPr/>
          </p:nvSpPr>
          <p:spPr>
            <a:xfrm>
              <a:off x="4140725" y="520912"/>
              <a:ext cx="175945" cy="282926"/>
            </a:xfrm>
            <a:custGeom>
              <a:rect b="b" l="l" r="r" t="t"/>
              <a:pathLst>
                <a:path extrusionOk="0" h="9050" w="5628">
                  <a:moveTo>
                    <a:pt x="3857" y="448"/>
                  </a:moveTo>
                  <a:cubicBezTo>
                    <a:pt x="3983" y="448"/>
                    <a:pt x="4112" y="469"/>
                    <a:pt x="4237" y="514"/>
                  </a:cubicBezTo>
                  <a:lnTo>
                    <a:pt x="4366" y="559"/>
                  </a:lnTo>
                  <a:cubicBezTo>
                    <a:pt x="4653" y="661"/>
                    <a:pt x="4883" y="869"/>
                    <a:pt x="5015" y="1146"/>
                  </a:cubicBezTo>
                  <a:cubicBezTo>
                    <a:pt x="5147" y="1423"/>
                    <a:pt x="5164" y="1733"/>
                    <a:pt x="5063" y="2020"/>
                  </a:cubicBezTo>
                  <a:lnTo>
                    <a:pt x="4130" y="4653"/>
                  </a:lnTo>
                  <a:cubicBezTo>
                    <a:pt x="3713" y="4590"/>
                    <a:pt x="3300" y="4518"/>
                    <a:pt x="2905" y="4360"/>
                  </a:cubicBezTo>
                  <a:cubicBezTo>
                    <a:pt x="2535" y="4212"/>
                    <a:pt x="2222" y="3954"/>
                    <a:pt x="1855" y="3808"/>
                  </a:cubicBezTo>
                  <a:lnTo>
                    <a:pt x="2775" y="1212"/>
                  </a:lnTo>
                  <a:cubicBezTo>
                    <a:pt x="2943" y="741"/>
                    <a:pt x="3386" y="448"/>
                    <a:pt x="3857" y="448"/>
                  </a:cubicBezTo>
                  <a:close/>
                  <a:moveTo>
                    <a:pt x="1763" y="4070"/>
                  </a:moveTo>
                  <a:cubicBezTo>
                    <a:pt x="2241" y="4662"/>
                    <a:pt x="3242" y="4936"/>
                    <a:pt x="4016" y="4936"/>
                  </a:cubicBezTo>
                  <a:cubicBezTo>
                    <a:pt x="4020" y="4936"/>
                    <a:pt x="4025" y="4936"/>
                    <a:pt x="4029" y="4936"/>
                  </a:cubicBezTo>
                  <a:lnTo>
                    <a:pt x="4029" y="4936"/>
                  </a:lnTo>
                  <a:lnTo>
                    <a:pt x="3002" y="7839"/>
                  </a:lnTo>
                  <a:cubicBezTo>
                    <a:pt x="2900" y="8125"/>
                    <a:pt x="2692" y="8356"/>
                    <a:pt x="2415" y="8487"/>
                  </a:cubicBezTo>
                  <a:cubicBezTo>
                    <a:pt x="2257" y="8563"/>
                    <a:pt x="2088" y="8601"/>
                    <a:pt x="1919" y="8601"/>
                  </a:cubicBezTo>
                  <a:cubicBezTo>
                    <a:pt x="1808" y="8601"/>
                    <a:pt x="1698" y="8585"/>
                    <a:pt x="1591" y="8552"/>
                  </a:cubicBezTo>
                  <a:cubicBezTo>
                    <a:pt x="1573" y="8548"/>
                    <a:pt x="1557" y="8542"/>
                    <a:pt x="1541" y="8536"/>
                  </a:cubicBezTo>
                  <a:lnTo>
                    <a:pt x="1411" y="8490"/>
                  </a:lnTo>
                  <a:cubicBezTo>
                    <a:pt x="817" y="8279"/>
                    <a:pt x="505" y="7625"/>
                    <a:pt x="714" y="7029"/>
                  </a:cubicBezTo>
                  <a:lnTo>
                    <a:pt x="1763" y="4070"/>
                  </a:lnTo>
                  <a:close/>
                  <a:moveTo>
                    <a:pt x="3859" y="0"/>
                  </a:moveTo>
                  <a:cubicBezTo>
                    <a:pt x="3203" y="0"/>
                    <a:pt x="2586" y="409"/>
                    <a:pt x="2356" y="1061"/>
                  </a:cubicBezTo>
                  <a:lnTo>
                    <a:pt x="294" y="6879"/>
                  </a:lnTo>
                  <a:cubicBezTo>
                    <a:pt x="1" y="7706"/>
                    <a:pt x="436" y="8620"/>
                    <a:pt x="1264" y="8912"/>
                  </a:cubicBezTo>
                  <a:lnTo>
                    <a:pt x="1393" y="8958"/>
                  </a:lnTo>
                  <a:cubicBezTo>
                    <a:pt x="1565" y="9019"/>
                    <a:pt x="1743" y="9050"/>
                    <a:pt x="1921" y="9050"/>
                  </a:cubicBezTo>
                  <a:cubicBezTo>
                    <a:pt x="2156" y="9050"/>
                    <a:pt x="2389" y="8997"/>
                    <a:pt x="2609" y="8892"/>
                  </a:cubicBezTo>
                  <a:cubicBezTo>
                    <a:pt x="2994" y="8709"/>
                    <a:pt x="3285" y="8387"/>
                    <a:pt x="3425" y="7988"/>
                  </a:cubicBezTo>
                  <a:lnTo>
                    <a:pt x="5486" y="2170"/>
                  </a:lnTo>
                  <a:cubicBezTo>
                    <a:pt x="5627" y="1771"/>
                    <a:pt x="5604" y="1338"/>
                    <a:pt x="5420" y="953"/>
                  </a:cubicBezTo>
                  <a:cubicBezTo>
                    <a:pt x="5237" y="568"/>
                    <a:pt x="4915" y="277"/>
                    <a:pt x="4516" y="137"/>
                  </a:cubicBezTo>
                  <a:lnTo>
                    <a:pt x="4388" y="91"/>
                  </a:lnTo>
                  <a:cubicBezTo>
                    <a:pt x="4364" y="84"/>
                    <a:pt x="4342" y="75"/>
                    <a:pt x="4321" y="69"/>
                  </a:cubicBezTo>
                  <a:cubicBezTo>
                    <a:pt x="4167" y="22"/>
                    <a:pt x="4012" y="0"/>
                    <a:pt x="38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2" name="Google Shape;2412;p48"/>
            <p:cNvSpPr/>
            <p:nvPr/>
          </p:nvSpPr>
          <p:spPr>
            <a:xfrm>
              <a:off x="4225412" y="591626"/>
              <a:ext cx="13818" cy="20758"/>
            </a:xfrm>
            <a:custGeom>
              <a:rect b="b" l="l" r="r" t="t"/>
              <a:pathLst>
                <a:path extrusionOk="0" h="664" w="442">
                  <a:moveTo>
                    <a:pt x="109" y="0"/>
                  </a:moveTo>
                  <a:cubicBezTo>
                    <a:pt x="55" y="0"/>
                    <a:pt x="1" y="42"/>
                    <a:pt x="23" y="105"/>
                  </a:cubicBezTo>
                  <a:cubicBezTo>
                    <a:pt x="84" y="278"/>
                    <a:pt x="164" y="445"/>
                    <a:pt x="241" y="612"/>
                  </a:cubicBezTo>
                  <a:cubicBezTo>
                    <a:pt x="258" y="649"/>
                    <a:pt x="287" y="664"/>
                    <a:pt x="316" y="664"/>
                  </a:cubicBezTo>
                  <a:cubicBezTo>
                    <a:pt x="377" y="664"/>
                    <a:pt x="441" y="598"/>
                    <a:pt x="409" y="523"/>
                  </a:cubicBezTo>
                  <a:cubicBezTo>
                    <a:pt x="339" y="362"/>
                    <a:pt x="273" y="197"/>
                    <a:pt x="185" y="44"/>
                  </a:cubicBezTo>
                  <a:cubicBezTo>
                    <a:pt x="169" y="13"/>
                    <a:pt x="139" y="0"/>
                    <a:pt x="109" y="0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3" name="Google Shape;2413;p48"/>
            <p:cNvSpPr/>
            <p:nvPr/>
          </p:nvSpPr>
          <p:spPr>
            <a:xfrm>
              <a:off x="4234322" y="578058"/>
              <a:ext cx="11192" cy="18289"/>
            </a:xfrm>
            <a:custGeom>
              <a:rect b="b" l="l" r="r" t="t"/>
              <a:pathLst>
                <a:path extrusionOk="0" h="585" w="358">
                  <a:moveTo>
                    <a:pt x="111" y="1"/>
                  </a:moveTo>
                  <a:cubicBezTo>
                    <a:pt x="58" y="1"/>
                    <a:pt x="1" y="47"/>
                    <a:pt x="18" y="109"/>
                  </a:cubicBezTo>
                  <a:cubicBezTo>
                    <a:pt x="56" y="246"/>
                    <a:pt x="103" y="381"/>
                    <a:pt x="148" y="516"/>
                  </a:cubicBezTo>
                  <a:cubicBezTo>
                    <a:pt x="163" y="563"/>
                    <a:pt x="204" y="584"/>
                    <a:pt x="244" y="584"/>
                  </a:cubicBezTo>
                  <a:cubicBezTo>
                    <a:pt x="301" y="584"/>
                    <a:pt x="357" y="541"/>
                    <a:pt x="333" y="473"/>
                  </a:cubicBezTo>
                  <a:cubicBezTo>
                    <a:pt x="284" y="331"/>
                    <a:pt x="237" y="187"/>
                    <a:pt x="180" y="48"/>
                  </a:cubicBezTo>
                  <a:cubicBezTo>
                    <a:pt x="167" y="15"/>
                    <a:pt x="140" y="1"/>
                    <a:pt x="111" y="1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4" name="Google Shape;2414;p48"/>
            <p:cNvSpPr/>
            <p:nvPr/>
          </p:nvSpPr>
          <p:spPr>
            <a:xfrm>
              <a:off x="4241074" y="561865"/>
              <a:ext cx="10192" cy="16725"/>
            </a:xfrm>
            <a:custGeom>
              <a:rect b="b" l="l" r="r" t="t"/>
              <a:pathLst>
                <a:path extrusionOk="0" h="535" w="326">
                  <a:moveTo>
                    <a:pt x="113" y="0"/>
                  </a:moveTo>
                  <a:cubicBezTo>
                    <a:pt x="59" y="0"/>
                    <a:pt x="1" y="52"/>
                    <a:pt x="12" y="116"/>
                  </a:cubicBezTo>
                  <a:cubicBezTo>
                    <a:pt x="34" y="233"/>
                    <a:pt x="74" y="347"/>
                    <a:pt x="109" y="462"/>
                  </a:cubicBezTo>
                  <a:cubicBezTo>
                    <a:pt x="124" y="512"/>
                    <a:pt x="166" y="534"/>
                    <a:pt x="207" y="534"/>
                  </a:cubicBezTo>
                  <a:cubicBezTo>
                    <a:pt x="267" y="534"/>
                    <a:pt x="325" y="488"/>
                    <a:pt x="304" y="415"/>
                  </a:cubicBezTo>
                  <a:cubicBezTo>
                    <a:pt x="268" y="293"/>
                    <a:pt x="235" y="168"/>
                    <a:pt x="185" y="50"/>
                  </a:cubicBezTo>
                  <a:cubicBezTo>
                    <a:pt x="170" y="15"/>
                    <a:pt x="142" y="0"/>
                    <a:pt x="113" y="0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2415" name="Google Shape;2415;p48"/>
          <p:cNvCxnSpPr/>
          <p:nvPr/>
        </p:nvCxnSpPr>
        <p:spPr>
          <a:xfrm>
            <a:off x="5143643" y="2145384"/>
            <a:ext cx="0" cy="2562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diamond"/>
            <a:tailEnd len="med" w="med" type="none"/>
          </a:ln>
        </p:spPr>
      </p:cxnSp>
      <p:cxnSp>
        <p:nvCxnSpPr>
          <p:cNvPr id="2416" name="Google Shape;2416;p48"/>
          <p:cNvCxnSpPr/>
          <p:nvPr/>
        </p:nvCxnSpPr>
        <p:spPr>
          <a:xfrm>
            <a:off x="4103118" y="3500634"/>
            <a:ext cx="0" cy="2562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diamond"/>
            <a:tailEnd len="med" w="med" type="none"/>
          </a:ln>
        </p:spPr>
      </p:cxnSp>
      <p:cxnSp>
        <p:nvCxnSpPr>
          <p:cNvPr id="2417" name="Google Shape;2417;p48"/>
          <p:cNvCxnSpPr/>
          <p:nvPr/>
        </p:nvCxnSpPr>
        <p:spPr>
          <a:xfrm>
            <a:off x="2921968" y="2094384"/>
            <a:ext cx="0" cy="2562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diamond"/>
            <a:tailEnd len="med" w="med" type="none"/>
          </a:ln>
        </p:spPr>
      </p:cxnSp>
      <p:grpSp>
        <p:nvGrpSpPr>
          <p:cNvPr id="2418" name="Google Shape;2418;p48"/>
          <p:cNvGrpSpPr/>
          <p:nvPr/>
        </p:nvGrpSpPr>
        <p:grpSpPr>
          <a:xfrm>
            <a:off x="1616288" y="749384"/>
            <a:ext cx="5164178" cy="3660137"/>
            <a:chOff x="2206829" y="3520183"/>
            <a:chExt cx="1088915" cy="749798"/>
          </a:xfrm>
        </p:grpSpPr>
        <p:sp>
          <p:nvSpPr>
            <p:cNvPr id="2419" name="Google Shape;2419;p48"/>
            <p:cNvSpPr/>
            <p:nvPr/>
          </p:nvSpPr>
          <p:spPr>
            <a:xfrm>
              <a:off x="2880619" y="4255664"/>
              <a:ext cx="270028" cy="11697"/>
            </a:xfrm>
            <a:custGeom>
              <a:rect b="b" l="l" r="r" t="t"/>
              <a:pathLst>
                <a:path extrusionOk="0" h="2706" w="106520">
                  <a:moveTo>
                    <a:pt x="0" y="0"/>
                  </a:moveTo>
                  <a:lnTo>
                    <a:pt x="0" y="2705"/>
                  </a:lnTo>
                  <a:lnTo>
                    <a:pt x="106520" y="2705"/>
                  </a:lnTo>
                  <a:lnTo>
                    <a:pt x="106520" y="0"/>
                  </a:lnTo>
                  <a:close/>
                </a:path>
              </a:pathLst>
            </a:custGeom>
            <a:solidFill>
              <a:srgbClr val="E06666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420" name="Google Shape;2420;p48"/>
            <p:cNvGrpSpPr/>
            <p:nvPr/>
          </p:nvGrpSpPr>
          <p:grpSpPr>
            <a:xfrm>
              <a:off x="2206829" y="3655642"/>
              <a:ext cx="1088915" cy="614339"/>
              <a:chOff x="2206829" y="3655642"/>
              <a:chExt cx="1088915" cy="614339"/>
            </a:xfrm>
          </p:grpSpPr>
          <p:sp>
            <p:nvSpPr>
              <p:cNvPr id="2421" name="Google Shape;2421;p48"/>
              <p:cNvSpPr/>
              <p:nvPr/>
            </p:nvSpPr>
            <p:spPr>
              <a:xfrm>
                <a:off x="2206829" y="4112132"/>
                <a:ext cx="555376" cy="157849"/>
              </a:xfrm>
              <a:custGeom>
                <a:rect b="b" l="l" r="r" t="t"/>
                <a:pathLst>
                  <a:path extrusionOk="0" h="36518" w="128485">
                    <a:moveTo>
                      <a:pt x="2706" y="1"/>
                    </a:moveTo>
                    <a:lnTo>
                      <a:pt x="1" y="326"/>
                    </a:lnTo>
                    <a:cubicBezTo>
                      <a:pt x="1461" y="10577"/>
                      <a:pt x="6547" y="19612"/>
                      <a:pt x="13850" y="26130"/>
                    </a:cubicBezTo>
                    <a:cubicBezTo>
                      <a:pt x="21288" y="32568"/>
                      <a:pt x="30999" y="36517"/>
                      <a:pt x="41575" y="36517"/>
                    </a:cubicBezTo>
                    <a:lnTo>
                      <a:pt x="128484" y="36517"/>
                    </a:lnTo>
                    <a:lnTo>
                      <a:pt x="128484" y="33812"/>
                    </a:lnTo>
                    <a:lnTo>
                      <a:pt x="41575" y="33812"/>
                    </a:lnTo>
                    <a:cubicBezTo>
                      <a:pt x="31675" y="33812"/>
                      <a:pt x="22641" y="30188"/>
                      <a:pt x="15662" y="24102"/>
                    </a:cubicBezTo>
                    <a:cubicBezTo>
                      <a:pt x="8792" y="18016"/>
                      <a:pt x="4058" y="9468"/>
                      <a:pt x="2706" y="1"/>
                    </a:cubicBezTo>
                    <a:close/>
                  </a:path>
                </a:pathLst>
              </a:custGeom>
              <a:solidFill>
                <a:srgbClr val="E06666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2" name="Google Shape;2422;p48"/>
              <p:cNvSpPr/>
              <p:nvPr/>
            </p:nvSpPr>
            <p:spPr>
              <a:xfrm>
                <a:off x="2206834" y="3956981"/>
                <a:ext cx="218757" cy="153401"/>
              </a:xfrm>
              <a:custGeom>
                <a:rect b="b" l="l" r="r" t="t"/>
                <a:pathLst>
                  <a:path extrusionOk="0" h="35489" w="50609">
                    <a:moveTo>
                      <a:pt x="41358" y="0"/>
                    </a:moveTo>
                    <a:cubicBezTo>
                      <a:pt x="30998" y="0"/>
                      <a:pt x="21423" y="3814"/>
                      <a:pt x="14093" y="10144"/>
                    </a:cubicBezTo>
                    <a:cubicBezTo>
                      <a:pt x="6762" y="16338"/>
                      <a:pt x="1596" y="25129"/>
                      <a:pt x="0" y="35029"/>
                    </a:cubicBezTo>
                    <a:lnTo>
                      <a:pt x="2597" y="35489"/>
                    </a:lnTo>
                    <a:cubicBezTo>
                      <a:pt x="4166" y="26238"/>
                      <a:pt x="9034" y="18015"/>
                      <a:pt x="15905" y="12173"/>
                    </a:cubicBezTo>
                    <a:cubicBezTo>
                      <a:pt x="22775" y="6303"/>
                      <a:pt x="31675" y="2705"/>
                      <a:pt x="41358" y="2705"/>
                    </a:cubicBezTo>
                    <a:lnTo>
                      <a:pt x="50609" y="2705"/>
                    </a:lnTo>
                    <a:lnTo>
                      <a:pt x="50609" y="0"/>
                    </a:lnTo>
                    <a:close/>
                  </a:path>
                </a:pathLst>
              </a:custGeom>
              <a:solidFill>
                <a:srgbClr val="E06666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3" name="Google Shape;2423;p48"/>
              <p:cNvSpPr/>
              <p:nvPr/>
            </p:nvSpPr>
            <p:spPr>
              <a:xfrm>
                <a:off x="2487003" y="3810812"/>
                <a:ext cx="808740" cy="157849"/>
              </a:xfrm>
              <a:custGeom>
                <a:rect b="b" l="l" r="r" t="t"/>
                <a:pathLst>
                  <a:path extrusionOk="0" h="36518" w="187100">
                    <a:moveTo>
                      <a:pt x="184395" y="1"/>
                    </a:moveTo>
                    <a:cubicBezTo>
                      <a:pt x="183150" y="9468"/>
                      <a:pt x="178309" y="17908"/>
                      <a:pt x="171438" y="23994"/>
                    </a:cubicBezTo>
                    <a:cubicBezTo>
                      <a:pt x="164432" y="30080"/>
                      <a:pt x="155425" y="33812"/>
                      <a:pt x="145498" y="33812"/>
                    </a:cubicBezTo>
                    <a:lnTo>
                      <a:pt x="1" y="33812"/>
                    </a:lnTo>
                    <a:lnTo>
                      <a:pt x="1" y="36517"/>
                    </a:lnTo>
                    <a:lnTo>
                      <a:pt x="145498" y="36517"/>
                    </a:lnTo>
                    <a:cubicBezTo>
                      <a:pt x="156101" y="36517"/>
                      <a:pt x="165785" y="32568"/>
                      <a:pt x="173223" y="26022"/>
                    </a:cubicBezTo>
                    <a:cubicBezTo>
                      <a:pt x="180554" y="19612"/>
                      <a:pt x="185747" y="10469"/>
                      <a:pt x="187100" y="326"/>
                    </a:cubicBezTo>
                    <a:lnTo>
                      <a:pt x="184395" y="1"/>
                    </a:lnTo>
                    <a:close/>
                  </a:path>
                </a:pathLst>
              </a:custGeom>
              <a:solidFill>
                <a:srgbClr val="E06666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4" name="Google Shape;2424;p48"/>
              <p:cNvSpPr/>
              <p:nvPr/>
            </p:nvSpPr>
            <p:spPr>
              <a:xfrm>
                <a:off x="2919740" y="3657025"/>
                <a:ext cx="375081" cy="148491"/>
              </a:xfrm>
              <a:custGeom>
                <a:rect b="b" l="l" r="r" t="t"/>
                <a:pathLst>
                  <a:path extrusionOk="0" h="34353" w="86774">
                    <a:moveTo>
                      <a:pt x="0" y="0"/>
                    </a:moveTo>
                    <a:lnTo>
                      <a:pt x="0" y="2705"/>
                    </a:lnTo>
                    <a:lnTo>
                      <a:pt x="45524" y="2705"/>
                    </a:lnTo>
                    <a:cubicBezTo>
                      <a:pt x="54991" y="2705"/>
                      <a:pt x="63674" y="6195"/>
                      <a:pt x="70545" y="11821"/>
                    </a:cubicBezTo>
                    <a:cubicBezTo>
                      <a:pt x="77415" y="17582"/>
                      <a:pt x="82284" y="25454"/>
                      <a:pt x="84177" y="34353"/>
                    </a:cubicBezTo>
                    <a:lnTo>
                      <a:pt x="86774" y="33920"/>
                    </a:lnTo>
                    <a:cubicBezTo>
                      <a:pt x="84854" y="24345"/>
                      <a:pt x="79579" y="15878"/>
                      <a:pt x="72249" y="9792"/>
                    </a:cubicBezTo>
                    <a:cubicBezTo>
                      <a:pt x="65027" y="3706"/>
                      <a:pt x="55668" y="0"/>
                      <a:pt x="45524" y="0"/>
                    </a:cubicBezTo>
                    <a:close/>
                  </a:path>
                </a:pathLst>
              </a:custGeom>
              <a:solidFill>
                <a:srgbClr val="E06666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5" name="Google Shape;2425;p48"/>
              <p:cNvSpPr/>
              <p:nvPr/>
            </p:nvSpPr>
            <p:spPr>
              <a:xfrm>
                <a:off x="2296095" y="3655642"/>
                <a:ext cx="621199" cy="11697"/>
              </a:xfrm>
              <a:custGeom>
                <a:rect b="b" l="l" r="r" t="t"/>
                <a:pathLst>
                  <a:path extrusionOk="0" h="2706" w="143713">
                    <a:moveTo>
                      <a:pt x="0" y="0"/>
                    </a:moveTo>
                    <a:lnTo>
                      <a:pt x="0" y="2705"/>
                    </a:lnTo>
                    <a:lnTo>
                      <a:pt x="143712" y="2705"/>
                    </a:lnTo>
                    <a:lnTo>
                      <a:pt x="143712" y="0"/>
                    </a:lnTo>
                    <a:close/>
                  </a:path>
                </a:pathLst>
              </a:custGeom>
              <a:solidFill>
                <a:srgbClr val="E06666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426" name="Google Shape;2426;p48"/>
            <p:cNvSpPr/>
            <p:nvPr/>
          </p:nvSpPr>
          <p:spPr>
            <a:xfrm>
              <a:off x="2585650" y="3573810"/>
              <a:ext cx="241055" cy="206728"/>
            </a:xfrm>
            <a:custGeom>
              <a:rect b="b" l="l" r="r" t="t"/>
              <a:pathLst>
                <a:path extrusionOk="0" h="27693" w="31949">
                  <a:moveTo>
                    <a:pt x="7959" y="1"/>
                  </a:moveTo>
                  <a:lnTo>
                    <a:pt x="1" y="13847"/>
                  </a:lnTo>
                  <a:lnTo>
                    <a:pt x="7959" y="27693"/>
                  </a:lnTo>
                  <a:lnTo>
                    <a:pt x="23991" y="27693"/>
                  </a:lnTo>
                  <a:lnTo>
                    <a:pt x="31949" y="13847"/>
                  </a:lnTo>
                  <a:lnTo>
                    <a:pt x="23991" y="1"/>
                  </a:lnTo>
                  <a:close/>
                </a:path>
              </a:pathLst>
            </a:custGeom>
            <a:solidFill>
              <a:srgbClr val="CC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2"/>
                  </a:solidFill>
                </a:rPr>
                <a:t>Renombrar columnas</a:t>
              </a:r>
              <a:endParaRPr sz="1200">
                <a:solidFill>
                  <a:schemeClr val="dk2"/>
                </a:solidFill>
              </a:endParaRPr>
            </a:p>
          </p:txBody>
        </p:sp>
        <p:cxnSp>
          <p:nvCxnSpPr>
            <p:cNvPr id="2427" name="Google Shape;2427;p48"/>
            <p:cNvCxnSpPr/>
            <p:nvPr/>
          </p:nvCxnSpPr>
          <p:spPr>
            <a:xfrm>
              <a:off x="2706178" y="3520183"/>
              <a:ext cx="0" cy="525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diamond"/>
              <a:tailEnd len="med" w="med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</p:grpSp>
      <p:sp>
        <p:nvSpPr>
          <p:cNvPr id="2428" name="Google Shape;2428;p48"/>
          <p:cNvSpPr/>
          <p:nvPr/>
        </p:nvSpPr>
        <p:spPr>
          <a:xfrm>
            <a:off x="3394500" y="3756823"/>
            <a:ext cx="1417258" cy="1222715"/>
          </a:xfrm>
          <a:custGeom>
            <a:rect b="b" l="l" r="r" t="t"/>
            <a:pathLst>
              <a:path extrusionOk="0" h="27693" w="31949">
                <a:moveTo>
                  <a:pt x="7959" y="1"/>
                </a:moveTo>
                <a:lnTo>
                  <a:pt x="1" y="13847"/>
                </a:lnTo>
                <a:lnTo>
                  <a:pt x="7959" y="27693"/>
                </a:lnTo>
                <a:lnTo>
                  <a:pt x="23991" y="27693"/>
                </a:lnTo>
                <a:lnTo>
                  <a:pt x="31949" y="13847"/>
                </a:lnTo>
                <a:lnTo>
                  <a:pt x="23991" y="1"/>
                </a:lnTo>
                <a:close/>
              </a:path>
            </a:pathLst>
          </a:custGeom>
          <a:solidFill>
            <a:srgbClr val="CC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2"/>
                </a:solidFill>
              </a:rPr>
              <a:t>Transformación de las variables categóricas a numéricas</a:t>
            </a:r>
            <a:endParaRPr b="1" sz="1000">
              <a:solidFill>
                <a:schemeClr val="dk2"/>
              </a:solidFill>
            </a:endParaRPr>
          </a:p>
        </p:txBody>
      </p:sp>
      <p:sp>
        <p:nvSpPr>
          <p:cNvPr id="2429" name="Google Shape;2429;p48"/>
          <p:cNvSpPr/>
          <p:nvPr/>
        </p:nvSpPr>
        <p:spPr>
          <a:xfrm>
            <a:off x="2350350" y="2350575"/>
            <a:ext cx="1143215" cy="1009133"/>
          </a:xfrm>
          <a:custGeom>
            <a:rect b="b" l="l" r="r" t="t"/>
            <a:pathLst>
              <a:path extrusionOk="0" h="27693" w="31949">
                <a:moveTo>
                  <a:pt x="7959" y="1"/>
                </a:moveTo>
                <a:lnTo>
                  <a:pt x="1" y="13847"/>
                </a:lnTo>
                <a:lnTo>
                  <a:pt x="7959" y="27693"/>
                </a:lnTo>
                <a:lnTo>
                  <a:pt x="23991" y="27693"/>
                </a:lnTo>
                <a:lnTo>
                  <a:pt x="31949" y="13847"/>
                </a:lnTo>
                <a:lnTo>
                  <a:pt x="23991" y="1"/>
                </a:lnTo>
                <a:close/>
              </a:path>
            </a:pathLst>
          </a:custGeom>
          <a:solidFill>
            <a:srgbClr val="CC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Tratamiento de Outliers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2430" name="Google Shape;2430;p48"/>
          <p:cNvSpPr/>
          <p:nvPr/>
        </p:nvSpPr>
        <p:spPr>
          <a:xfrm>
            <a:off x="763600" y="1063125"/>
            <a:ext cx="1280400" cy="752100"/>
          </a:xfrm>
          <a:prstGeom prst="flowChartAlternateProcess">
            <a:avLst/>
          </a:prstGeom>
          <a:solidFill>
            <a:srgbClr val="EA9999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Dataset crudo</a:t>
            </a:r>
            <a:endParaRPr b="1"/>
          </a:p>
        </p:txBody>
      </p:sp>
      <p:sp>
        <p:nvSpPr>
          <p:cNvPr id="2431" name="Google Shape;2431;p48"/>
          <p:cNvSpPr/>
          <p:nvPr/>
        </p:nvSpPr>
        <p:spPr>
          <a:xfrm>
            <a:off x="6140275" y="3992138"/>
            <a:ext cx="1280400" cy="752100"/>
          </a:xfrm>
          <a:prstGeom prst="flowChartAlternateProcess">
            <a:avLst/>
          </a:prstGeom>
          <a:solidFill>
            <a:srgbClr val="EA9999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Dataset final</a:t>
            </a:r>
            <a:endParaRPr b="1"/>
          </a:p>
        </p:txBody>
      </p:sp>
      <p:sp>
        <p:nvSpPr>
          <p:cNvPr id="2432" name="Google Shape;2432;p48"/>
          <p:cNvSpPr/>
          <p:nvPr/>
        </p:nvSpPr>
        <p:spPr>
          <a:xfrm>
            <a:off x="4572037" y="2350575"/>
            <a:ext cx="1143215" cy="1009133"/>
          </a:xfrm>
          <a:custGeom>
            <a:rect b="b" l="l" r="r" t="t"/>
            <a:pathLst>
              <a:path extrusionOk="0" h="27693" w="31949">
                <a:moveTo>
                  <a:pt x="7959" y="1"/>
                </a:moveTo>
                <a:lnTo>
                  <a:pt x="1" y="13847"/>
                </a:lnTo>
                <a:lnTo>
                  <a:pt x="7959" y="27693"/>
                </a:lnTo>
                <a:lnTo>
                  <a:pt x="23991" y="27693"/>
                </a:lnTo>
                <a:lnTo>
                  <a:pt x="31949" y="13847"/>
                </a:lnTo>
                <a:lnTo>
                  <a:pt x="23991" y="1"/>
                </a:lnTo>
                <a:close/>
              </a:path>
            </a:pathLst>
          </a:custGeom>
          <a:solidFill>
            <a:srgbClr val="CC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Tratamiento valores nulos</a:t>
            </a:r>
            <a:endParaRPr sz="1200">
              <a:solidFill>
                <a:schemeClr val="dk2"/>
              </a:solidFill>
            </a:endParaRPr>
          </a:p>
        </p:txBody>
      </p:sp>
      <p:grpSp>
        <p:nvGrpSpPr>
          <p:cNvPr id="2433" name="Google Shape;2433;p48"/>
          <p:cNvGrpSpPr/>
          <p:nvPr/>
        </p:nvGrpSpPr>
        <p:grpSpPr>
          <a:xfrm>
            <a:off x="7507754" y="4038001"/>
            <a:ext cx="593633" cy="500830"/>
            <a:chOff x="5197967" y="3714018"/>
            <a:chExt cx="386455" cy="287569"/>
          </a:xfrm>
        </p:grpSpPr>
        <p:sp>
          <p:nvSpPr>
            <p:cNvPr id="2434" name="Google Shape;2434;p48"/>
            <p:cNvSpPr/>
            <p:nvPr/>
          </p:nvSpPr>
          <p:spPr>
            <a:xfrm>
              <a:off x="5204595" y="3720148"/>
              <a:ext cx="373200" cy="275336"/>
            </a:xfrm>
            <a:custGeom>
              <a:rect b="b" l="l" r="r" t="t"/>
              <a:pathLst>
                <a:path extrusionOk="0" h="10511" w="14247">
                  <a:moveTo>
                    <a:pt x="12053" y="1"/>
                  </a:moveTo>
                  <a:lnTo>
                    <a:pt x="5600" y="6450"/>
                  </a:lnTo>
                  <a:cubicBezTo>
                    <a:pt x="5515" y="6537"/>
                    <a:pt x="5401" y="6581"/>
                    <a:pt x="5287" y="6581"/>
                  </a:cubicBezTo>
                  <a:cubicBezTo>
                    <a:pt x="5173" y="6581"/>
                    <a:pt x="5059" y="6537"/>
                    <a:pt x="4973" y="6450"/>
                  </a:cubicBezTo>
                  <a:lnTo>
                    <a:pt x="2194" y="3674"/>
                  </a:lnTo>
                  <a:lnTo>
                    <a:pt x="1" y="5867"/>
                  </a:lnTo>
                  <a:lnTo>
                    <a:pt x="4188" y="10055"/>
                  </a:lnTo>
                  <a:cubicBezTo>
                    <a:pt x="4480" y="10346"/>
                    <a:pt x="4874" y="10511"/>
                    <a:pt x="5288" y="10511"/>
                  </a:cubicBezTo>
                  <a:cubicBezTo>
                    <a:pt x="5700" y="10511"/>
                    <a:pt x="6094" y="10346"/>
                    <a:pt x="6385" y="10055"/>
                  </a:cubicBezTo>
                  <a:lnTo>
                    <a:pt x="14246" y="2194"/>
                  </a:lnTo>
                  <a:lnTo>
                    <a:pt x="12053" y="1"/>
                  </a:lnTo>
                  <a:close/>
                </a:path>
              </a:pathLst>
            </a:custGeom>
            <a:solidFill>
              <a:srgbClr val="93C47D"/>
            </a:solidFill>
            <a:ln cap="flat" cmpd="sng" w="9525">
              <a:solidFill>
                <a:srgbClr val="16070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  <a:reflection blurRad="0" dir="5400000" dist="38100" endA="0" endPos="30000" fadeDir="5400012" kx="0" rotWithShape="0" algn="bl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5" name="Google Shape;2435;p48"/>
            <p:cNvSpPr/>
            <p:nvPr/>
          </p:nvSpPr>
          <p:spPr>
            <a:xfrm>
              <a:off x="5319591" y="3758576"/>
              <a:ext cx="258204" cy="236908"/>
            </a:xfrm>
            <a:custGeom>
              <a:rect b="b" l="l" r="r" t="t"/>
              <a:pathLst>
                <a:path extrusionOk="0" h="9044" w="9857">
                  <a:moveTo>
                    <a:pt x="9130" y="0"/>
                  </a:moveTo>
                  <a:lnTo>
                    <a:pt x="830" y="8300"/>
                  </a:lnTo>
                  <a:cubicBezTo>
                    <a:pt x="604" y="8530"/>
                    <a:pt x="316" y="8687"/>
                    <a:pt x="1" y="8756"/>
                  </a:cubicBezTo>
                  <a:cubicBezTo>
                    <a:pt x="261" y="8941"/>
                    <a:pt x="576" y="9044"/>
                    <a:pt x="898" y="9044"/>
                  </a:cubicBezTo>
                  <a:cubicBezTo>
                    <a:pt x="1310" y="9044"/>
                    <a:pt x="1704" y="8879"/>
                    <a:pt x="1995" y="8588"/>
                  </a:cubicBezTo>
                  <a:lnTo>
                    <a:pt x="9856" y="727"/>
                  </a:lnTo>
                  <a:lnTo>
                    <a:pt x="9130" y="0"/>
                  </a:lnTo>
                  <a:close/>
                </a:path>
              </a:pathLst>
            </a:custGeom>
            <a:solidFill>
              <a:srgbClr val="93C47D"/>
            </a:solidFill>
            <a:ln cap="flat" cmpd="sng" w="9525">
              <a:solidFill>
                <a:srgbClr val="16070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  <a:reflection blurRad="0" dir="5400000" dist="38100" endA="0" endPos="30000" fadeDir="5400012" kx="0" rotWithShape="0" algn="bl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6" name="Google Shape;2436;p48"/>
            <p:cNvSpPr/>
            <p:nvPr/>
          </p:nvSpPr>
          <p:spPr>
            <a:xfrm>
              <a:off x="5197967" y="3810259"/>
              <a:ext cx="323299" cy="191328"/>
            </a:xfrm>
            <a:custGeom>
              <a:rect b="b" l="l" r="r" t="t"/>
              <a:pathLst>
                <a:path extrusionOk="0" h="7304" w="12342">
                  <a:moveTo>
                    <a:pt x="2449" y="0"/>
                  </a:moveTo>
                  <a:cubicBezTo>
                    <a:pt x="2390" y="0"/>
                    <a:pt x="2331" y="23"/>
                    <a:pt x="2286" y="70"/>
                  </a:cubicBezTo>
                  <a:lnTo>
                    <a:pt x="89" y="2263"/>
                  </a:lnTo>
                  <a:cubicBezTo>
                    <a:pt x="0" y="2352"/>
                    <a:pt x="0" y="2499"/>
                    <a:pt x="89" y="2592"/>
                  </a:cubicBezTo>
                  <a:lnTo>
                    <a:pt x="4280" y="6779"/>
                  </a:lnTo>
                  <a:cubicBezTo>
                    <a:pt x="4613" y="7115"/>
                    <a:pt x="5065" y="7304"/>
                    <a:pt x="5541" y="7304"/>
                  </a:cubicBezTo>
                  <a:cubicBezTo>
                    <a:pt x="6014" y="7304"/>
                    <a:pt x="6470" y="7115"/>
                    <a:pt x="6803" y="6779"/>
                  </a:cubicBezTo>
                  <a:lnTo>
                    <a:pt x="12176" y="1410"/>
                  </a:lnTo>
                  <a:cubicBezTo>
                    <a:pt x="12341" y="1241"/>
                    <a:pt x="12186" y="1008"/>
                    <a:pt x="12007" y="1008"/>
                  </a:cubicBezTo>
                  <a:cubicBezTo>
                    <a:pt x="11953" y="1008"/>
                    <a:pt x="11897" y="1030"/>
                    <a:pt x="11847" y="1081"/>
                  </a:cubicBezTo>
                  <a:lnTo>
                    <a:pt x="6474" y="6450"/>
                  </a:lnTo>
                  <a:cubicBezTo>
                    <a:pt x="6215" y="6707"/>
                    <a:pt x="5877" y="6836"/>
                    <a:pt x="5540" y="6836"/>
                  </a:cubicBezTo>
                  <a:cubicBezTo>
                    <a:pt x="5203" y="6836"/>
                    <a:pt x="4866" y="6707"/>
                    <a:pt x="4609" y="6450"/>
                  </a:cubicBezTo>
                  <a:lnTo>
                    <a:pt x="586" y="2427"/>
                  </a:lnTo>
                  <a:lnTo>
                    <a:pt x="2451" y="563"/>
                  </a:lnTo>
                  <a:lnTo>
                    <a:pt x="3108" y="1221"/>
                  </a:lnTo>
                  <a:cubicBezTo>
                    <a:pt x="3159" y="1272"/>
                    <a:pt x="3216" y="1293"/>
                    <a:pt x="3271" y="1293"/>
                  </a:cubicBezTo>
                  <a:cubicBezTo>
                    <a:pt x="3451" y="1293"/>
                    <a:pt x="3606" y="1060"/>
                    <a:pt x="3437" y="892"/>
                  </a:cubicBezTo>
                  <a:lnTo>
                    <a:pt x="2615" y="70"/>
                  </a:lnTo>
                  <a:cubicBezTo>
                    <a:pt x="2569" y="23"/>
                    <a:pt x="2509" y="0"/>
                    <a:pt x="2449" y="0"/>
                  </a:cubicBezTo>
                  <a:close/>
                </a:path>
              </a:pathLst>
            </a:custGeom>
            <a:solidFill>
              <a:srgbClr val="93C47D"/>
            </a:solidFill>
            <a:ln cap="flat" cmpd="sng" w="9525">
              <a:solidFill>
                <a:srgbClr val="16070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  <a:reflection blurRad="0" dir="5400000" dist="38100" endA="0" endPos="30000" fadeDir="5400012" kx="0" rotWithShape="0" algn="bl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7" name="Google Shape;2437;p48"/>
            <p:cNvSpPr/>
            <p:nvPr/>
          </p:nvSpPr>
          <p:spPr>
            <a:xfrm>
              <a:off x="5292217" y="3714018"/>
              <a:ext cx="292205" cy="184622"/>
            </a:xfrm>
            <a:custGeom>
              <a:rect b="b" l="l" r="r" t="t"/>
              <a:pathLst>
                <a:path extrusionOk="0" h="7048" w="11155">
                  <a:moveTo>
                    <a:pt x="8706" y="1"/>
                  </a:moveTo>
                  <a:cubicBezTo>
                    <a:pt x="8646" y="1"/>
                    <a:pt x="8586" y="24"/>
                    <a:pt x="8540" y="70"/>
                  </a:cubicBezTo>
                  <a:lnTo>
                    <a:pt x="2091" y="6519"/>
                  </a:lnTo>
                  <a:cubicBezTo>
                    <a:pt x="2050" y="6560"/>
                    <a:pt x="1996" y="6581"/>
                    <a:pt x="1942" y="6581"/>
                  </a:cubicBezTo>
                  <a:cubicBezTo>
                    <a:pt x="1888" y="6581"/>
                    <a:pt x="1834" y="6560"/>
                    <a:pt x="1793" y="6519"/>
                  </a:cubicBezTo>
                  <a:lnTo>
                    <a:pt x="497" y="5224"/>
                  </a:lnTo>
                  <a:cubicBezTo>
                    <a:pt x="446" y="5173"/>
                    <a:pt x="390" y="5152"/>
                    <a:pt x="335" y="5152"/>
                  </a:cubicBezTo>
                  <a:cubicBezTo>
                    <a:pt x="155" y="5152"/>
                    <a:pt x="0" y="5385"/>
                    <a:pt x="168" y="5553"/>
                  </a:cubicBezTo>
                  <a:lnTo>
                    <a:pt x="1464" y="6848"/>
                  </a:lnTo>
                  <a:cubicBezTo>
                    <a:pt x="1591" y="6975"/>
                    <a:pt x="1762" y="7047"/>
                    <a:pt x="1943" y="7047"/>
                  </a:cubicBezTo>
                  <a:cubicBezTo>
                    <a:pt x="2122" y="7047"/>
                    <a:pt x="2293" y="6975"/>
                    <a:pt x="2423" y="6848"/>
                  </a:cubicBezTo>
                  <a:lnTo>
                    <a:pt x="8708" y="564"/>
                  </a:lnTo>
                  <a:lnTo>
                    <a:pt x="10572" y="2428"/>
                  </a:lnTo>
                  <a:lnTo>
                    <a:pt x="8903" y="4097"/>
                  </a:lnTo>
                  <a:cubicBezTo>
                    <a:pt x="8735" y="4265"/>
                    <a:pt x="8890" y="4498"/>
                    <a:pt x="9070" y="4498"/>
                  </a:cubicBezTo>
                  <a:cubicBezTo>
                    <a:pt x="9124" y="4498"/>
                    <a:pt x="9181" y="4477"/>
                    <a:pt x="9232" y="4426"/>
                  </a:cubicBezTo>
                  <a:lnTo>
                    <a:pt x="11066" y="2592"/>
                  </a:lnTo>
                  <a:cubicBezTo>
                    <a:pt x="11155" y="2500"/>
                    <a:pt x="11155" y="2356"/>
                    <a:pt x="11066" y="2263"/>
                  </a:cubicBezTo>
                  <a:lnTo>
                    <a:pt x="8869" y="70"/>
                  </a:lnTo>
                  <a:cubicBezTo>
                    <a:pt x="8824" y="24"/>
                    <a:pt x="8765" y="1"/>
                    <a:pt x="8706" y="1"/>
                  </a:cubicBezTo>
                  <a:close/>
                </a:path>
              </a:pathLst>
            </a:custGeom>
            <a:solidFill>
              <a:srgbClr val="93C47D"/>
            </a:solidFill>
            <a:ln cap="flat" cmpd="sng" w="9525">
              <a:solidFill>
                <a:srgbClr val="16070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  <a:reflection blurRad="0" dir="5400000" dist="38100" endA="0" endPos="30000" fadeDir="5400012" kx="0" rotWithShape="0" algn="bl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31"/>
          <p:cNvSpPr txBox="1"/>
          <p:nvPr>
            <p:ph idx="15" type="title"/>
          </p:nvPr>
        </p:nvSpPr>
        <p:spPr>
          <a:xfrm>
            <a:off x="757325" y="102750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Tabla de contenido</a:t>
            </a:r>
            <a:endParaRPr sz="2700"/>
          </a:p>
        </p:txBody>
      </p:sp>
      <p:sp>
        <p:nvSpPr>
          <p:cNvPr id="393" name="Google Shape;393;p31"/>
          <p:cNvSpPr txBox="1"/>
          <p:nvPr>
            <p:ph type="title"/>
          </p:nvPr>
        </p:nvSpPr>
        <p:spPr>
          <a:xfrm>
            <a:off x="1298026" y="1697850"/>
            <a:ext cx="3074400" cy="3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Presentación</a:t>
            </a:r>
            <a:r>
              <a:rPr lang="en"/>
              <a:t> de equipo</a:t>
            </a:r>
            <a:endParaRPr/>
          </a:p>
        </p:txBody>
      </p:sp>
      <p:sp>
        <p:nvSpPr>
          <p:cNvPr id="394" name="Google Shape;394;p31"/>
          <p:cNvSpPr txBox="1"/>
          <p:nvPr>
            <p:ph idx="2" type="title"/>
          </p:nvPr>
        </p:nvSpPr>
        <p:spPr>
          <a:xfrm rot="1974">
            <a:off x="5030101" y="1159493"/>
            <a:ext cx="1044900" cy="41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95" name="Google Shape;395;p31"/>
          <p:cNvSpPr txBox="1"/>
          <p:nvPr>
            <p:ph idx="3" type="title"/>
          </p:nvPr>
        </p:nvSpPr>
        <p:spPr>
          <a:xfrm>
            <a:off x="1298175" y="2896993"/>
            <a:ext cx="1044900" cy="41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396" name="Google Shape;396;p31"/>
          <p:cNvSpPr txBox="1"/>
          <p:nvPr>
            <p:ph idx="4" type="title"/>
          </p:nvPr>
        </p:nvSpPr>
        <p:spPr>
          <a:xfrm>
            <a:off x="5019050" y="1697860"/>
            <a:ext cx="2742000" cy="3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Introducción</a:t>
            </a:r>
            <a:r>
              <a:rPr lang="en"/>
              <a:t> del proyecto</a:t>
            </a:r>
            <a:endParaRPr/>
          </a:p>
        </p:txBody>
      </p:sp>
      <p:sp>
        <p:nvSpPr>
          <p:cNvPr id="397" name="Google Shape;397;p31"/>
          <p:cNvSpPr txBox="1"/>
          <p:nvPr>
            <p:ph idx="6" type="title"/>
          </p:nvPr>
        </p:nvSpPr>
        <p:spPr>
          <a:xfrm>
            <a:off x="1298013" y="3435360"/>
            <a:ext cx="2742000" cy="3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Desarrollo del problema</a:t>
            </a:r>
            <a:endParaRPr/>
          </a:p>
        </p:txBody>
      </p:sp>
      <p:sp>
        <p:nvSpPr>
          <p:cNvPr id="398" name="Google Shape;398;p31"/>
          <p:cNvSpPr txBox="1"/>
          <p:nvPr>
            <p:ph idx="8" type="title"/>
          </p:nvPr>
        </p:nvSpPr>
        <p:spPr>
          <a:xfrm>
            <a:off x="5019044" y="3614910"/>
            <a:ext cx="2742000" cy="3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Desarrollo de la implementación del modelo ML</a:t>
            </a:r>
            <a:endParaRPr/>
          </a:p>
        </p:txBody>
      </p:sp>
      <p:sp>
        <p:nvSpPr>
          <p:cNvPr id="399" name="Google Shape;399;p31"/>
          <p:cNvSpPr txBox="1"/>
          <p:nvPr>
            <p:ph idx="13" type="title"/>
          </p:nvPr>
        </p:nvSpPr>
        <p:spPr>
          <a:xfrm rot="1973">
            <a:off x="1308925" y="1159493"/>
            <a:ext cx="1045200" cy="41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400" name="Google Shape;400;p31"/>
          <p:cNvSpPr txBox="1"/>
          <p:nvPr>
            <p:ph idx="14" type="title"/>
          </p:nvPr>
        </p:nvSpPr>
        <p:spPr>
          <a:xfrm rot="987">
            <a:off x="5018893" y="2897143"/>
            <a:ext cx="1044900" cy="41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401" name="Google Shape;401;p31"/>
          <p:cNvSpPr/>
          <p:nvPr/>
        </p:nvSpPr>
        <p:spPr>
          <a:xfrm>
            <a:off x="2268550" y="2287313"/>
            <a:ext cx="212325" cy="169450"/>
          </a:xfrm>
          <a:custGeom>
            <a:rect b="b" l="l" r="r" t="t"/>
            <a:pathLst>
              <a:path extrusionOk="0" h="6778" w="8493">
                <a:moveTo>
                  <a:pt x="7261" y="0"/>
                </a:moveTo>
                <a:cubicBezTo>
                  <a:pt x="6304" y="0"/>
                  <a:pt x="4641" y="726"/>
                  <a:pt x="2958" y="2222"/>
                </a:cubicBezTo>
                <a:cubicBezTo>
                  <a:pt x="1524" y="3498"/>
                  <a:pt x="0" y="5827"/>
                  <a:pt x="1255" y="6635"/>
                </a:cubicBezTo>
                <a:cubicBezTo>
                  <a:pt x="1407" y="6733"/>
                  <a:pt x="1580" y="6778"/>
                  <a:pt x="1769" y="6778"/>
                </a:cubicBezTo>
                <a:cubicBezTo>
                  <a:pt x="3366" y="6778"/>
                  <a:pt x="6099" y="3569"/>
                  <a:pt x="7167" y="2331"/>
                </a:cubicBezTo>
                <a:cubicBezTo>
                  <a:pt x="8492" y="794"/>
                  <a:pt x="8262" y="0"/>
                  <a:pt x="7261" y="0"/>
                </a:cubicBezTo>
                <a:close/>
              </a:path>
            </a:pathLst>
          </a:custGeom>
          <a:solidFill>
            <a:srgbClr val="FFA200">
              <a:alpha val="106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2" name="Google Shape;402;p31"/>
          <p:cNvGrpSpPr/>
          <p:nvPr/>
        </p:nvGrpSpPr>
        <p:grpSpPr>
          <a:xfrm>
            <a:off x="8042238" y="249006"/>
            <a:ext cx="472841" cy="815737"/>
            <a:chOff x="2501746" y="1185251"/>
            <a:chExt cx="337479" cy="582170"/>
          </a:xfrm>
        </p:grpSpPr>
        <p:sp>
          <p:nvSpPr>
            <p:cNvPr id="403" name="Google Shape;403;p31"/>
            <p:cNvSpPr/>
            <p:nvPr/>
          </p:nvSpPr>
          <p:spPr>
            <a:xfrm>
              <a:off x="2501746" y="1185251"/>
              <a:ext cx="337479" cy="582170"/>
            </a:xfrm>
            <a:custGeom>
              <a:rect b="b" l="l" r="r" t="t"/>
              <a:pathLst>
                <a:path extrusionOk="0" h="18622" w="10795">
                  <a:moveTo>
                    <a:pt x="4676" y="465"/>
                  </a:moveTo>
                  <a:cubicBezTo>
                    <a:pt x="4976" y="465"/>
                    <a:pt x="5274" y="481"/>
                    <a:pt x="5575" y="510"/>
                  </a:cubicBezTo>
                  <a:cubicBezTo>
                    <a:pt x="5750" y="891"/>
                    <a:pt x="5917" y="1276"/>
                    <a:pt x="6051" y="1677"/>
                  </a:cubicBezTo>
                  <a:cubicBezTo>
                    <a:pt x="6155" y="1985"/>
                    <a:pt x="6230" y="2297"/>
                    <a:pt x="6297" y="2611"/>
                  </a:cubicBezTo>
                  <a:cubicBezTo>
                    <a:pt x="5673" y="3171"/>
                    <a:pt x="5007" y="3640"/>
                    <a:pt x="4157" y="3940"/>
                  </a:cubicBezTo>
                  <a:cubicBezTo>
                    <a:pt x="3503" y="4171"/>
                    <a:pt x="2863" y="4262"/>
                    <a:pt x="2223" y="4262"/>
                  </a:cubicBezTo>
                  <a:cubicBezTo>
                    <a:pt x="1784" y="4262"/>
                    <a:pt x="1345" y="4219"/>
                    <a:pt x="902" y="4150"/>
                  </a:cubicBezTo>
                  <a:cubicBezTo>
                    <a:pt x="716" y="3419"/>
                    <a:pt x="550" y="2696"/>
                    <a:pt x="430" y="1947"/>
                  </a:cubicBezTo>
                  <a:cubicBezTo>
                    <a:pt x="1084" y="1452"/>
                    <a:pt x="1788" y="1039"/>
                    <a:pt x="2623" y="773"/>
                  </a:cubicBezTo>
                  <a:cubicBezTo>
                    <a:pt x="3330" y="548"/>
                    <a:pt x="4005" y="465"/>
                    <a:pt x="4676" y="465"/>
                  </a:cubicBezTo>
                  <a:close/>
                  <a:moveTo>
                    <a:pt x="5899" y="3464"/>
                  </a:moveTo>
                  <a:cubicBezTo>
                    <a:pt x="6292" y="4637"/>
                    <a:pt x="6685" y="5810"/>
                    <a:pt x="7062" y="6988"/>
                  </a:cubicBezTo>
                  <a:cubicBezTo>
                    <a:pt x="6882" y="6963"/>
                    <a:pt x="6698" y="6952"/>
                    <a:pt x="6511" y="6952"/>
                  </a:cubicBezTo>
                  <a:cubicBezTo>
                    <a:pt x="5181" y="6952"/>
                    <a:pt x="3728" y="7550"/>
                    <a:pt x="2778" y="8381"/>
                  </a:cubicBezTo>
                  <a:cubicBezTo>
                    <a:pt x="2477" y="7134"/>
                    <a:pt x="2180" y="5886"/>
                    <a:pt x="1815" y="4658"/>
                  </a:cubicBezTo>
                  <a:lnTo>
                    <a:pt x="1815" y="4658"/>
                  </a:lnTo>
                  <a:cubicBezTo>
                    <a:pt x="1923" y="4664"/>
                    <a:pt x="2032" y="4667"/>
                    <a:pt x="2142" y="4667"/>
                  </a:cubicBezTo>
                  <a:cubicBezTo>
                    <a:pt x="3468" y="4667"/>
                    <a:pt x="4839" y="4228"/>
                    <a:pt x="5899" y="3464"/>
                  </a:cubicBezTo>
                  <a:close/>
                  <a:moveTo>
                    <a:pt x="6962" y="7274"/>
                  </a:moveTo>
                  <a:lnTo>
                    <a:pt x="6962" y="7274"/>
                  </a:lnTo>
                  <a:cubicBezTo>
                    <a:pt x="6618" y="8311"/>
                    <a:pt x="5355" y="8860"/>
                    <a:pt x="4194" y="8860"/>
                  </a:cubicBezTo>
                  <a:cubicBezTo>
                    <a:pt x="3742" y="8860"/>
                    <a:pt x="3305" y="8776"/>
                    <a:pt x="2944" y="8606"/>
                  </a:cubicBezTo>
                  <a:cubicBezTo>
                    <a:pt x="4254" y="7706"/>
                    <a:pt x="5407" y="7418"/>
                    <a:pt x="6962" y="7274"/>
                  </a:cubicBezTo>
                  <a:close/>
                  <a:moveTo>
                    <a:pt x="7214" y="7465"/>
                  </a:moveTo>
                  <a:cubicBezTo>
                    <a:pt x="7579" y="8620"/>
                    <a:pt x="7930" y="9777"/>
                    <a:pt x="8247" y="10945"/>
                  </a:cubicBezTo>
                  <a:cubicBezTo>
                    <a:pt x="8654" y="12447"/>
                    <a:pt x="10723" y="18197"/>
                    <a:pt x="7528" y="18197"/>
                  </a:cubicBezTo>
                  <a:cubicBezTo>
                    <a:pt x="7518" y="18197"/>
                    <a:pt x="7509" y="18197"/>
                    <a:pt x="7499" y="18197"/>
                  </a:cubicBezTo>
                  <a:cubicBezTo>
                    <a:pt x="6038" y="18181"/>
                    <a:pt x="5411" y="16692"/>
                    <a:pt x="4981" y="15609"/>
                  </a:cubicBezTo>
                  <a:cubicBezTo>
                    <a:pt x="4483" y="14352"/>
                    <a:pt x="4051" y="13071"/>
                    <a:pt x="3664" y="11777"/>
                  </a:cubicBezTo>
                  <a:cubicBezTo>
                    <a:pt x="3378" y="10822"/>
                    <a:pt x="3136" y="9856"/>
                    <a:pt x="2901" y="8886"/>
                  </a:cubicBezTo>
                  <a:lnTo>
                    <a:pt x="2901" y="8886"/>
                  </a:lnTo>
                  <a:cubicBezTo>
                    <a:pt x="3257" y="9102"/>
                    <a:pt x="3701" y="9201"/>
                    <a:pt x="4169" y="9201"/>
                  </a:cubicBezTo>
                  <a:cubicBezTo>
                    <a:pt x="5418" y="9201"/>
                    <a:pt x="6837" y="8498"/>
                    <a:pt x="7214" y="7465"/>
                  </a:cubicBezTo>
                  <a:close/>
                  <a:moveTo>
                    <a:pt x="4943" y="0"/>
                  </a:moveTo>
                  <a:cubicBezTo>
                    <a:pt x="3334" y="0"/>
                    <a:pt x="1638" y="556"/>
                    <a:pt x="363" y="1489"/>
                  </a:cubicBezTo>
                  <a:lnTo>
                    <a:pt x="1" y="1776"/>
                  </a:lnTo>
                  <a:lnTo>
                    <a:pt x="32" y="2264"/>
                  </a:lnTo>
                  <a:cubicBezTo>
                    <a:pt x="84" y="2863"/>
                    <a:pt x="186" y="3471"/>
                    <a:pt x="350" y="4052"/>
                  </a:cubicBezTo>
                  <a:lnTo>
                    <a:pt x="456" y="4409"/>
                  </a:lnTo>
                  <a:lnTo>
                    <a:pt x="1007" y="4557"/>
                  </a:lnTo>
                  <a:cubicBezTo>
                    <a:pt x="1155" y="4588"/>
                    <a:pt x="1308" y="4611"/>
                    <a:pt x="1460" y="4629"/>
                  </a:cubicBezTo>
                  <a:cubicBezTo>
                    <a:pt x="1940" y="7605"/>
                    <a:pt x="2800" y="10606"/>
                    <a:pt x="3749" y="13467"/>
                  </a:cubicBezTo>
                  <a:cubicBezTo>
                    <a:pt x="4273" y="15045"/>
                    <a:pt x="5089" y="18622"/>
                    <a:pt x="7440" y="18622"/>
                  </a:cubicBezTo>
                  <a:cubicBezTo>
                    <a:pt x="7591" y="18622"/>
                    <a:pt x="7747" y="18607"/>
                    <a:pt x="7910" y="18577"/>
                  </a:cubicBezTo>
                  <a:cubicBezTo>
                    <a:pt x="10794" y="18034"/>
                    <a:pt x="9439" y="13973"/>
                    <a:pt x="9041" y="12349"/>
                  </a:cubicBezTo>
                  <a:cubicBezTo>
                    <a:pt x="8279" y="9247"/>
                    <a:pt x="7270" y="6210"/>
                    <a:pt x="6261" y="3179"/>
                  </a:cubicBezTo>
                  <a:cubicBezTo>
                    <a:pt x="6303" y="3141"/>
                    <a:pt x="6349" y="3106"/>
                    <a:pt x="6391" y="3067"/>
                  </a:cubicBezTo>
                  <a:lnTo>
                    <a:pt x="6786" y="2661"/>
                  </a:lnTo>
                  <a:lnTo>
                    <a:pt x="6689" y="2244"/>
                  </a:lnTo>
                  <a:cubicBezTo>
                    <a:pt x="6536" y="1664"/>
                    <a:pt x="6311" y="1092"/>
                    <a:pt x="6041" y="562"/>
                  </a:cubicBezTo>
                  <a:lnTo>
                    <a:pt x="5759" y="52"/>
                  </a:lnTo>
                  <a:lnTo>
                    <a:pt x="5345" y="12"/>
                  </a:lnTo>
                  <a:cubicBezTo>
                    <a:pt x="5212" y="4"/>
                    <a:pt x="5078" y="0"/>
                    <a:pt x="49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31"/>
            <p:cNvSpPr/>
            <p:nvPr/>
          </p:nvSpPr>
          <p:spPr>
            <a:xfrm>
              <a:off x="2523723" y="1205727"/>
              <a:ext cx="146277" cy="47644"/>
            </a:xfrm>
            <a:custGeom>
              <a:rect b="b" l="l" r="r" t="t"/>
              <a:pathLst>
                <a:path extrusionOk="0" h="1524" w="4679">
                  <a:moveTo>
                    <a:pt x="3361" y="510"/>
                  </a:moveTo>
                  <a:cubicBezTo>
                    <a:pt x="3420" y="510"/>
                    <a:pt x="3481" y="511"/>
                    <a:pt x="3542" y="513"/>
                  </a:cubicBezTo>
                  <a:cubicBezTo>
                    <a:pt x="2716" y="911"/>
                    <a:pt x="1847" y="1078"/>
                    <a:pt x="923" y="1171"/>
                  </a:cubicBezTo>
                  <a:cubicBezTo>
                    <a:pt x="1711" y="723"/>
                    <a:pt x="2465" y="510"/>
                    <a:pt x="3361" y="510"/>
                  </a:cubicBezTo>
                  <a:close/>
                  <a:moveTo>
                    <a:pt x="4447" y="1"/>
                  </a:moveTo>
                  <a:cubicBezTo>
                    <a:pt x="4416" y="1"/>
                    <a:pt x="4384" y="10"/>
                    <a:pt x="4353" y="33"/>
                  </a:cubicBezTo>
                  <a:cubicBezTo>
                    <a:pt x="4241" y="113"/>
                    <a:pt x="4127" y="187"/>
                    <a:pt x="4015" y="256"/>
                  </a:cubicBezTo>
                  <a:cubicBezTo>
                    <a:pt x="3763" y="202"/>
                    <a:pt x="3500" y="176"/>
                    <a:pt x="3231" y="176"/>
                  </a:cubicBezTo>
                  <a:cubicBezTo>
                    <a:pt x="2210" y="176"/>
                    <a:pt x="1122" y="553"/>
                    <a:pt x="407" y="1216"/>
                  </a:cubicBezTo>
                  <a:cubicBezTo>
                    <a:pt x="318" y="1223"/>
                    <a:pt x="230" y="1229"/>
                    <a:pt x="139" y="1234"/>
                  </a:cubicBezTo>
                  <a:cubicBezTo>
                    <a:pt x="1" y="1243"/>
                    <a:pt x="28" y="1427"/>
                    <a:pt x="143" y="1449"/>
                  </a:cubicBezTo>
                  <a:cubicBezTo>
                    <a:pt x="408" y="1500"/>
                    <a:pt x="674" y="1524"/>
                    <a:pt x="939" y="1524"/>
                  </a:cubicBezTo>
                  <a:cubicBezTo>
                    <a:pt x="2231" y="1524"/>
                    <a:pt x="3510" y="960"/>
                    <a:pt x="4548" y="256"/>
                  </a:cubicBezTo>
                  <a:cubicBezTo>
                    <a:pt x="4679" y="167"/>
                    <a:pt x="4577" y="1"/>
                    <a:pt x="44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31"/>
            <p:cNvSpPr/>
            <p:nvPr/>
          </p:nvSpPr>
          <p:spPr>
            <a:xfrm>
              <a:off x="2670621" y="1485330"/>
              <a:ext cx="28261" cy="23728"/>
            </a:xfrm>
            <a:custGeom>
              <a:rect b="b" l="l" r="r" t="t"/>
              <a:pathLst>
                <a:path extrusionOk="0" h="759" w="904">
                  <a:moveTo>
                    <a:pt x="381" y="251"/>
                  </a:moveTo>
                  <a:cubicBezTo>
                    <a:pt x="447" y="251"/>
                    <a:pt x="514" y="272"/>
                    <a:pt x="546" y="328"/>
                  </a:cubicBezTo>
                  <a:cubicBezTo>
                    <a:pt x="581" y="387"/>
                    <a:pt x="542" y="447"/>
                    <a:pt x="485" y="479"/>
                  </a:cubicBezTo>
                  <a:cubicBezTo>
                    <a:pt x="458" y="494"/>
                    <a:pt x="428" y="504"/>
                    <a:pt x="399" y="504"/>
                  </a:cubicBezTo>
                  <a:cubicBezTo>
                    <a:pt x="366" y="504"/>
                    <a:pt x="335" y="492"/>
                    <a:pt x="313" y="462"/>
                  </a:cubicBezTo>
                  <a:cubicBezTo>
                    <a:pt x="280" y="414"/>
                    <a:pt x="271" y="317"/>
                    <a:pt x="318" y="271"/>
                  </a:cubicBezTo>
                  <a:cubicBezTo>
                    <a:pt x="323" y="266"/>
                    <a:pt x="326" y="261"/>
                    <a:pt x="329" y="255"/>
                  </a:cubicBezTo>
                  <a:cubicBezTo>
                    <a:pt x="346" y="253"/>
                    <a:pt x="363" y="251"/>
                    <a:pt x="381" y="251"/>
                  </a:cubicBezTo>
                  <a:close/>
                  <a:moveTo>
                    <a:pt x="444" y="1"/>
                  </a:moveTo>
                  <a:cubicBezTo>
                    <a:pt x="374" y="1"/>
                    <a:pt x="302" y="20"/>
                    <a:pt x="238" y="64"/>
                  </a:cubicBezTo>
                  <a:cubicBezTo>
                    <a:pt x="230" y="69"/>
                    <a:pt x="227" y="75"/>
                    <a:pt x="219" y="81"/>
                  </a:cubicBezTo>
                  <a:cubicBezTo>
                    <a:pt x="204" y="85"/>
                    <a:pt x="188" y="93"/>
                    <a:pt x="175" y="107"/>
                  </a:cubicBezTo>
                  <a:cubicBezTo>
                    <a:pt x="30" y="240"/>
                    <a:pt x="1" y="435"/>
                    <a:pt x="109" y="595"/>
                  </a:cubicBezTo>
                  <a:cubicBezTo>
                    <a:pt x="180" y="700"/>
                    <a:pt x="300" y="758"/>
                    <a:pt x="424" y="758"/>
                  </a:cubicBezTo>
                  <a:cubicBezTo>
                    <a:pt x="490" y="758"/>
                    <a:pt x="557" y="742"/>
                    <a:pt x="619" y="707"/>
                  </a:cubicBezTo>
                  <a:cubicBezTo>
                    <a:pt x="810" y="603"/>
                    <a:pt x="903" y="383"/>
                    <a:pt x="794" y="199"/>
                  </a:cubicBezTo>
                  <a:cubicBezTo>
                    <a:pt x="721" y="78"/>
                    <a:pt x="584" y="1"/>
                    <a:pt x="4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31"/>
            <p:cNvSpPr/>
            <p:nvPr/>
          </p:nvSpPr>
          <p:spPr>
            <a:xfrm>
              <a:off x="2643580" y="1543820"/>
              <a:ext cx="38140" cy="31950"/>
            </a:xfrm>
            <a:custGeom>
              <a:rect b="b" l="l" r="r" t="t"/>
              <a:pathLst>
                <a:path extrusionOk="0" h="1022" w="1220">
                  <a:moveTo>
                    <a:pt x="525" y="248"/>
                  </a:moveTo>
                  <a:cubicBezTo>
                    <a:pt x="783" y="248"/>
                    <a:pt x="973" y="571"/>
                    <a:pt x="668" y="701"/>
                  </a:cubicBezTo>
                  <a:cubicBezTo>
                    <a:pt x="626" y="719"/>
                    <a:pt x="587" y="727"/>
                    <a:pt x="552" y="727"/>
                  </a:cubicBezTo>
                  <a:cubicBezTo>
                    <a:pt x="347" y="727"/>
                    <a:pt x="280" y="445"/>
                    <a:pt x="408" y="282"/>
                  </a:cubicBezTo>
                  <a:cubicBezTo>
                    <a:pt x="413" y="275"/>
                    <a:pt x="415" y="269"/>
                    <a:pt x="418" y="263"/>
                  </a:cubicBezTo>
                  <a:cubicBezTo>
                    <a:pt x="422" y="262"/>
                    <a:pt x="425" y="262"/>
                    <a:pt x="428" y="262"/>
                  </a:cubicBezTo>
                  <a:cubicBezTo>
                    <a:pt x="431" y="262"/>
                    <a:pt x="434" y="262"/>
                    <a:pt x="438" y="261"/>
                  </a:cubicBezTo>
                  <a:cubicBezTo>
                    <a:pt x="467" y="252"/>
                    <a:pt x="496" y="248"/>
                    <a:pt x="525" y="248"/>
                  </a:cubicBezTo>
                  <a:close/>
                  <a:moveTo>
                    <a:pt x="605" y="0"/>
                  </a:moveTo>
                  <a:cubicBezTo>
                    <a:pt x="526" y="0"/>
                    <a:pt x="446" y="17"/>
                    <a:pt x="371" y="51"/>
                  </a:cubicBezTo>
                  <a:cubicBezTo>
                    <a:pt x="343" y="65"/>
                    <a:pt x="326" y="87"/>
                    <a:pt x="315" y="112"/>
                  </a:cubicBezTo>
                  <a:cubicBezTo>
                    <a:pt x="312" y="112"/>
                    <a:pt x="310" y="111"/>
                    <a:pt x="307" y="111"/>
                  </a:cubicBezTo>
                  <a:cubicBezTo>
                    <a:pt x="285" y="111"/>
                    <a:pt x="260" y="119"/>
                    <a:pt x="240" y="134"/>
                  </a:cubicBezTo>
                  <a:cubicBezTo>
                    <a:pt x="17" y="290"/>
                    <a:pt x="0" y="582"/>
                    <a:pt x="135" y="793"/>
                  </a:cubicBezTo>
                  <a:cubicBezTo>
                    <a:pt x="231" y="943"/>
                    <a:pt x="393" y="1022"/>
                    <a:pt x="564" y="1022"/>
                  </a:cubicBezTo>
                  <a:cubicBezTo>
                    <a:pt x="653" y="1022"/>
                    <a:pt x="744" y="1000"/>
                    <a:pt x="829" y="956"/>
                  </a:cubicBezTo>
                  <a:cubicBezTo>
                    <a:pt x="1079" y="826"/>
                    <a:pt x="1220" y="544"/>
                    <a:pt x="1098" y="294"/>
                  </a:cubicBezTo>
                  <a:cubicBezTo>
                    <a:pt x="1008" y="111"/>
                    <a:pt x="810" y="0"/>
                    <a:pt x="6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31"/>
            <p:cNvSpPr/>
            <p:nvPr/>
          </p:nvSpPr>
          <p:spPr>
            <a:xfrm>
              <a:off x="2721827" y="1610501"/>
              <a:ext cx="28168" cy="24416"/>
            </a:xfrm>
            <a:custGeom>
              <a:rect b="b" l="l" r="r" t="t"/>
              <a:pathLst>
                <a:path extrusionOk="0" h="781" w="901">
                  <a:moveTo>
                    <a:pt x="351" y="253"/>
                  </a:moveTo>
                  <a:cubicBezTo>
                    <a:pt x="482" y="253"/>
                    <a:pt x="593" y="398"/>
                    <a:pt x="439" y="474"/>
                  </a:cubicBezTo>
                  <a:cubicBezTo>
                    <a:pt x="416" y="485"/>
                    <a:pt x="391" y="491"/>
                    <a:pt x="367" y="491"/>
                  </a:cubicBezTo>
                  <a:cubicBezTo>
                    <a:pt x="334" y="491"/>
                    <a:pt x="302" y="478"/>
                    <a:pt x="279" y="448"/>
                  </a:cubicBezTo>
                  <a:cubicBezTo>
                    <a:pt x="231" y="382"/>
                    <a:pt x="267" y="313"/>
                    <a:pt x="312" y="257"/>
                  </a:cubicBezTo>
                  <a:cubicBezTo>
                    <a:pt x="325" y="254"/>
                    <a:pt x="338" y="253"/>
                    <a:pt x="351" y="253"/>
                  </a:cubicBezTo>
                  <a:close/>
                  <a:moveTo>
                    <a:pt x="432" y="1"/>
                  </a:moveTo>
                  <a:cubicBezTo>
                    <a:pt x="368" y="1"/>
                    <a:pt x="304" y="16"/>
                    <a:pt x="245" y="48"/>
                  </a:cubicBezTo>
                  <a:cubicBezTo>
                    <a:pt x="225" y="58"/>
                    <a:pt x="213" y="74"/>
                    <a:pt x="203" y="89"/>
                  </a:cubicBezTo>
                  <a:cubicBezTo>
                    <a:pt x="189" y="91"/>
                    <a:pt x="178" y="97"/>
                    <a:pt x="166" y="105"/>
                  </a:cubicBezTo>
                  <a:cubicBezTo>
                    <a:pt x="6" y="205"/>
                    <a:pt x="1" y="439"/>
                    <a:pt x="73" y="585"/>
                  </a:cubicBezTo>
                  <a:cubicBezTo>
                    <a:pt x="136" y="711"/>
                    <a:pt x="269" y="781"/>
                    <a:pt x="408" y="781"/>
                  </a:cubicBezTo>
                  <a:cubicBezTo>
                    <a:pt x="470" y="781"/>
                    <a:pt x="533" y="767"/>
                    <a:pt x="591" y="739"/>
                  </a:cubicBezTo>
                  <a:cubicBezTo>
                    <a:pt x="791" y="642"/>
                    <a:pt x="900" y="417"/>
                    <a:pt x="804" y="223"/>
                  </a:cubicBezTo>
                  <a:cubicBezTo>
                    <a:pt x="738" y="87"/>
                    <a:pt x="586" y="1"/>
                    <a:pt x="4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31"/>
            <p:cNvSpPr/>
            <p:nvPr/>
          </p:nvSpPr>
          <p:spPr>
            <a:xfrm>
              <a:off x="2704321" y="1670898"/>
              <a:ext cx="38828" cy="32763"/>
            </a:xfrm>
            <a:custGeom>
              <a:rect b="b" l="l" r="r" t="t"/>
              <a:pathLst>
                <a:path extrusionOk="0" h="1048" w="1242">
                  <a:moveTo>
                    <a:pt x="598" y="301"/>
                  </a:moveTo>
                  <a:cubicBezTo>
                    <a:pt x="661" y="301"/>
                    <a:pt x="722" y="319"/>
                    <a:pt x="776" y="365"/>
                  </a:cubicBezTo>
                  <a:cubicBezTo>
                    <a:pt x="888" y="458"/>
                    <a:pt x="844" y="604"/>
                    <a:pt x="736" y="687"/>
                  </a:cubicBezTo>
                  <a:cubicBezTo>
                    <a:pt x="689" y="724"/>
                    <a:pt x="637" y="742"/>
                    <a:pt x="588" y="742"/>
                  </a:cubicBezTo>
                  <a:cubicBezTo>
                    <a:pt x="519" y="742"/>
                    <a:pt x="455" y="709"/>
                    <a:pt x="406" y="647"/>
                  </a:cubicBezTo>
                  <a:cubicBezTo>
                    <a:pt x="328" y="548"/>
                    <a:pt x="363" y="456"/>
                    <a:pt x="393" y="354"/>
                  </a:cubicBezTo>
                  <a:cubicBezTo>
                    <a:pt x="395" y="353"/>
                    <a:pt x="398" y="353"/>
                    <a:pt x="400" y="352"/>
                  </a:cubicBezTo>
                  <a:cubicBezTo>
                    <a:pt x="463" y="322"/>
                    <a:pt x="532" y="301"/>
                    <a:pt x="598" y="301"/>
                  </a:cubicBezTo>
                  <a:close/>
                  <a:moveTo>
                    <a:pt x="602" y="1"/>
                  </a:moveTo>
                  <a:cubicBezTo>
                    <a:pt x="464" y="1"/>
                    <a:pt x="327" y="49"/>
                    <a:pt x="228" y="155"/>
                  </a:cubicBezTo>
                  <a:cubicBezTo>
                    <a:pt x="213" y="172"/>
                    <a:pt x="205" y="192"/>
                    <a:pt x="202" y="212"/>
                  </a:cubicBezTo>
                  <a:cubicBezTo>
                    <a:pt x="0" y="363"/>
                    <a:pt x="52" y="685"/>
                    <a:pt x="185" y="860"/>
                  </a:cubicBezTo>
                  <a:cubicBezTo>
                    <a:pt x="281" y="988"/>
                    <a:pt x="428" y="1048"/>
                    <a:pt x="579" y="1048"/>
                  </a:cubicBezTo>
                  <a:cubicBezTo>
                    <a:pt x="719" y="1048"/>
                    <a:pt x="861" y="997"/>
                    <a:pt x="971" y="900"/>
                  </a:cubicBezTo>
                  <a:cubicBezTo>
                    <a:pt x="1201" y="696"/>
                    <a:pt x="1241" y="357"/>
                    <a:pt x="1007" y="150"/>
                  </a:cubicBezTo>
                  <a:cubicBezTo>
                    <a:pt x="899" y="55"/>
                    <a:pt x="750" y="1"/>
                    <a:pt x="6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31"/>
            <p:cNvSpPr/>
            <p:nvPr/>
          </p:nvSpPr>
          <p:spPr>
            <a:xfrm>
              <a:off x="2682625" y="1637136"/>
              <a:ext cx="15663" cy="12036"/>
            </a:xfrm>
            <a:custGeom>
              <a:rect b="b" l="l" r="r" t="t"/>
              <a:pathLst>
                <a:path extrusionOk="0" h="385" w="501">
                  <a:moveTo>
                    <a:pt x="249" y="0"/>
                  </a:moveTo>
                  <a:cubicBezTo>
                    <a:pt x="246" y="0"/>
                    <a:pt x="244" y="0"/>
                    <a:pt x="241" y="1"/>
                  </a:cubicBezTo>
                  <a:cubicBezTo>
                    <a:pt x="100" y="6"/>
                    <a:pt x="1" y="147"/>
                    <a:pt x="61" y="271"/>
                  </a:cubicBezTo>
                  <a:cubicBezTo>
                    <a:pt x="63" y="274"/>
                    <a:pt x="64" y="280"/>
                    <a:pt x="68" y="284"/>
                  </a:cubicBezTo>
                  <a:cubicBezTo>
                    <a:pt x="95" y="351"/>
                    <a:pt x="170" y="384"/>
                    <a:pt x="242" y="384"/>
                  </a:cubicBezTo>
                  <a:cubicBezTo>
                    <a:pt x="251" y="384"/>
                    <a:pt x="261" y="384"/>
                    <a:pt x="270" y="383"/>
                  </a:cubicBezTo>
                  <a:cubicBezTo>
                    <a:pt x="351" y="373"/>
                    <a:pt x="398" y="319"/>
                    <a:pt x="433" y="256"/>
                  </a:cubicBezTo>
                  <a:cubicBezTo>
                    <a:pt x="500" y="133"/>
                    <a:pt x="375" y="0"/>
                    <a:pt x="2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31"/>
            <p:cNvSpPr/>
            <p:nvPr/>
          </p:nvSpPr>
          <p:spPr>
            <a:xfrm>
              <a:off x="2717419" y="1557013"/>
              <a:ext cx="16069" cy="12974"/>
            </a:xfrm>
            <a:custGeom>
              <a:rect b="b" l="l" r="r" t="t"/>
              <a:pathLst>
                <a:path extrusionOk="0" h="415" w="514">
                  <a:moveTo>
                    <a:pt x="205" y="1"/>
                  </a:moveTo>
                  <a:cubicBezTo>
                    <a:pt x="148" y="1"/>
                    <a:pt x="92" y="25"/>
                    <a:pt x="55" y="86"/>
                  </a:cubicBezTo>
                  <a:cubicBezTo>
                    <a:pt x="26" y="133"/>
                    <a:pt x="1" y="174"/>
                    <a:pt x="1" y="229"/>
                  </a:cubicBezTo>
                  <a:cubicBezTo>
                    <a:pt x="1" y="342"/>
                    <a:pt x="76" y="414"/>
                    <a:pt x="179" y="414"/>
                  </a:cubicBezTo>
                  <a:cubicBezTo>
                    <a:pt x="203" y="414"/>
                    <a:pt x="230" y="410"/>
                    <a:pt x="257" y="401"/>
                  </a:cubicBezTo>
                  <a:cubicBezTo>
                    <a:pt x="314" y="383"/>
                    <a:pt x="347" y="348"/>
                    <a:pt x="386" y="306"/>
                  </a:cubicBezTo>
                  <a:cubicBezTo>
                    <a:pt x="514" y="169"/>
                    <a:pt x="354" y="1"/>
                    <a:pt x="2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31"/>
            <p:cNvSpPr/>
            <p:nvPr/>
          </p:nvSpPr>
          <p:spPr>
            <a:xfrm>
              <a:off x="2636671" y="1515341"/>
              <a:ext cx="15225" cy="11223"/>
            </a:xfrm>
            <a:custGeom>
              <a:rect b="b" l="l" r="r" t="t"/>
              <a:pathLst>
                <a:path extrusionOk="0" h="359" w="487">
                  <a:moveTo>
                    <a:pt x="214" y="0"/>
                  </a:moveTo>
                  <a:cubicBezTo>
                    <a:pt x="160" y="0"/>
                    <a:pt x="105" y="23"/>
                    <a:pt x="69" y="70"/>
                  </a:cubicBezTo>
                  <a:cubicBezTo>
                    <a:pt x="1" y="160"/>
                    <a:pt x="43" y="284"/>
                    <a:pt x="148" y="325"/>
                  </a:cubicBezTo>
                  <a:lnTo>
                    <a:pt x="205" y="347"/>
                  </a:lnTo>
                  <a:cubicBezTo>
                    <a:pt x="224" y="355"/>
                    <a:pt x="244" y="358"/>
                    <a:pt x="262" y="358"/>
                  </a:cubicBezTo>
                  <a:cubicBezTo>
                    <a:pt x="389" y="358"/>
                    <a:pt x="487" y="202"/>
                    <a:pt x="393" y="102"/>
                  </a:cubicBezTo>
                  <a:cubicBezTo>
                    <a:pt x="379" y="88"/>
                    <a:pt x="366" y="73"/>
                    <a:pt x="352" y="58"/>
                  </a:cubicBezTo>
                  <a:cubicBezTo>
                    <a:pt x="316" y="20"/>
                    <a:pt x="265" y="0"/>
                    <a:pt x="2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31"/>
            <p:cNvSpPr/>
            <p:nvPr/>
          </p:nvSpPr>
          <p:spPr>
            <a:xfrm>
              <a:off x="2558455" y="1293572"/>
              <a:ext cx="164097" cy="153749"/>
            </a:xfrm>
            <a:custGeom>
              <a:rect b="b" l="l" r="r" t="t"/>
              <a:pathLst>
                <a:path extrusionOk="0" h="4918" w="5249">
                  <a:moveTo>
                    <a:pt x="4084" y="1"/>
                  </a:moveTo>
                  <a:cubicBezTo>
                    <a:pt x="3024" y="764"/>
                    <a:pt x="1652" y="1203"/>
                    <a:pt x="324" y="1203"/>
                  </a:cubicBezTo>
                  <a:cubicBezTo>
                    <a:pt x="216" y="1203"/>
                    <a:pt x="108" y="1200"/>
                    <a:pt x="1" y="1194"/>
                  </a:cubicBezTo>
                  <a:lnTo>
                    <a:pt x="1" y="1194"/>
                  </a:lnTo>
                  <a:cubicBezTo>
                    <a:pt x="366" y="2421"/>
                    <a:pt x="663" y="3669"/>
                    <a:pt x="964" y="4917"/>
                  </a:cubicBezTo>
                  <a:cubicBezTo>
                    <a:pt x="1914" y="4087"/>
                    <a:pt x="3365" y="3488"/>
                    <a:pt x="4695" y="3488"/>
                  </a:cubicBezTo>
                  <a:cubicBezTo>
                    <a:pt x="4882" y="3488"/>
                    <a:pt x="5067" y="3500"/>
                    <a:pt x="5248" y="3525"/>
                  </a:cubicBezTo>
                  <a:cubicBezTo>
                    <a:pt x="4871" y="2346"/>
                    <a:pt x="4479" y="1173"/>
                    <a:pt x="4084" y="1"/>
                  </a:cubicBezTo>
                  <a:close/>
                </a:path>
              </a:pathLst>
            </a:custGeom>
            <a:solidFill>
              <a:srgbClr val="000000">
                <a:alpha val="161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31"/>
            <p:cNvSpPr/>
            <p:nvPr/>
          </p:nvSpPr>
          <p:spPr>
            <a:xfrm>
              <a:off x="2592405" y="1418649"/>
              <a:ext cx="244567" cy="335540"/>
            </a:xfrm>
            <a:custGeom>
              <a:rect b="b" l="l" r="r" t="t"/>
              <a:pathLst>
                <a:path extrusionOk="0" h="10733" w="7823">
                  <a:moveTo>
                    <a:pt x="2947" y="2134"/>
                  </a:moveTo>
                  <a:cubicBezTo>
                    <a:pt x="3087" y="2134"/>
                    <a:pt x="3224" y="2211"/>
                    <a:pt x="3297" y="2332"/>
                  </a:cubicBezTo>
                  <a:cubicBezTo>
                    <a:pt x="3406" y="2516"/>
                    <a:pt x="3313" y="2736"/>
                    <a:pt x="3123" y="2840"/>
                  </a:cubicBezTo>
                  <a:cubicBezTo>
                    <a:pt x="3061" y="2875"/>
                    <a:pt x="2993" y="2891"/>
                    <a:pt x="2927" y="2891"/>
                  </a:cubicBezTo>
                  <a:cubicBezTo>
                    <a:pt x="2803" y="2891"/>
                    <a:pt x="2683" y="2833"/>
                    <a:pt x="2612" y="2728"/>
                  </a:cubicBezTo>
                  <a:cubicBezTo>
                    <a:pt x="2504" y="2570"/>
                    <a:pt x="2533" y="2373"/>
                    <a:pt x="2678" y="2240"/>
                  </a:cubicBezTo>
                  <a:cubicBezTo>
                    <a:pt x="2693" y="2226"/>
                    <a:pt x="2708" y="2218"/>
                    <a:pt x="2723" y="2214"/>
                  </a:cubicBezTo>
                  <a:cubicBezTo>
                    <a:pt x="2729" y="2207"/>
                    <a:pt x="2734" y="2202"/>
                    <a:pt x="2741" y="2197"/>
                  </a:cubicBezTo>
                  <a:cubicBezTo>
                    <a:pt x="2805" y="2154"/>
                    <a:pt x="2877" y="2134"/>
                    <a:pt x="2947" y="2134"/>
                  </a:cubicBezTo>
                  <a:close/>
                  <a:moveTo>
                    <a:pt x="1630" y="3094"/>
                  </a:moveTo>
                  <a:cubicBezTo>
                    <a:pt x="1681" y="3094"/>
                    <a:pt x="1731" y="3114"/>
                    <a:pt x="1768" y="3153"/>
                  </a:cubicBezTo>
                  <a:cubicBezTo>
                    <a:pt x="1782" y="3166"/>
                    <a:pt x="1795" y="3181"/>
                    <a:pt x="1809" y="3196"/>
                  </a:cubicBezTo>
                  <a:cubicBezTo>
                    <a:pt x="1902" y="3296"/>
                    <a:pt x="1804" y="3453"/>
                    <a:pt x="1678" y="3453"/>
                  </a:cubicBezTo>
                  <a:cubicBezTo>
                    <a:pt x="1660" y="3453"/>
                    <a:pt x="1641" y="3449"/>
                    <a:pt x="1622" y="3442"/>
                  </a:cubicBezTo>
                  <a:lnTo>
                    <a:pt x="1565" y="3420"/>
                  </a:lnTo>
                  <a:cubicBezTo>
                    <a:pt x="1459" y="3378"/>
                    <a:pt x="1417" y="3254"/>
                    <a:pt x="1485" y="3164"/>
                  </a:cubicBezTo>
                  <a:cubicBezTo>
                    <a:pt x="1521" y="3117"/>
                    <a:pt x="1575" y="3094"/>
                    <a:pt x="1630" y="3094"/>
                  </a:cubicBezTo>
                  <a:close/>
                  <a:moveTo>
                    <a:pt x="4204" y="4427"/>
                  </a:moveTo>
                  <a:cubicBezTo>
                    <a:pt x="4353" y="4427"/>
                    <a:pt x="4513" y="4595"/>
                    <a:pt x="4385" y="4732"/>
                  </a:cubicBezTo>
                  <a:cubicBezTo>
                    <a:pt x="4346" y="4774"/>
                    <a:pt x="4313" y="4809"/>
                    <a:pt x="4256" y="4827"/>
                  </a:cubicBezTo>
                  <a:cubicBezTo>
                    <a:pt x="4229" y="4836"/>
                    <a:pt x="4203" y="4840"/>
                    <a:pt x="4178" y="4840"/>
                  </a:cubicBezTo>
                  <a:cubicBezTo>
                    <a:pt x="4075" y="4840"/>
                    <a:pt x="3999" y="4767"/>
                    <a:pt x="4000" y="4655"/>
                  </a:cubicBezTo>
                  <a:cubicBezTo>
                    <a:pt x="4000" y="4598"/>
                    <a:pt x="4025" y="4559"/>
                    <a:pt x="4054" y="4512"/>
                  </a:cubicBezTo>
                  <a:cubicBezTo>
                    <a:pt x="4091" y="4451"/>
                    <a:pt x="4147" y="4427"/>
                    <a:pt x="4204" y="4427"/>
                  </a:cubicBezTo>
                  <a:close/>
                  <a:moveTo>
                    <a:pt x="2242" y="4004"/>
                  </a:moveTo>
                  <a:cubicBezTo>
                    <a:pt x="2447" y="4004"/>
                    <a:pt x="2645" y="4114"/>
                    <a:pt x="2735" y="4298"/>
                  </a:cubicBezTo>
                  <a:cubicBezTo>
                    <a:pt x="2857" y="4548"/>
                    <a:pt x="2716" y="4830"/>
                    <a:pt x="2466" y="4960"/>
                  </a:cubicBezTo>
                  <a:cubicBezTo>
                    <a:pt x="2381" y="5005"/>
                    <a:pt x="2289" y="5027"/>
                    <a:pt x="2199" y="5027"/>
                  </a:cubicBezTo>
                  <a:cubicBezTo>
                    <a:pt x="2029" y="5027"/>
                    <a:pt x="1867" y="4948"/>
                    <a:pt x="1772" y="4798"/>
                  </a:cubicBezTo>
                  <a:cubicBezTo>
                    <a:pt x="1637" y="4588"/>
                    <a:pt x="1656" y="4294"/>
                    <a:pt x="1877" y="4138"/>
                  </a:cubicBezTo>
                  <a:cubicBezTo>
                    <a:pt x="1899" y="4123"/>
                    <a:pt x="1922" y="4115"/>
                    <a:pt x="1945" y="4115"/>
                  </a:cubicBezTo>
                  <a:cubicBezTo>
                    <a:pt x="1947" y="4115"/>
                    <a:pt x="1950" y="4116"/>
                    <a:pt x="1953" y="4116"/>
                  </a:cubicBezTo>
                  <a:cubicBezTo>
                    <a:pt x="1961" y="4091"/>
                    <a:pt x="1980" y="4069"/>
                    <a:pt x="2008" y="4055"/>
                  </a:cubicBezTo>
                  <a:cubicBezTo>
                    <a:pt x="2083" y="4021"/>
                    <a:pt x="2163" y="4004"/>
                    <a:pt x="2242" y="4004"/>
                  </a:cubicBezTo>
                  <a:close/>
                  <a:moveTo>
                    <a:pt x="4573" y="6137"/>
                  </a:moveTo>
                  <a:cubicBezTo>
                    <a:pt x="4727" y="6137"/>
                    <a:pt x="4880" y="6224"/>
                    <a:pt x="4944" y="6360"/>
                  </a:cubicBezTo>
                  <a:cubicBezTo>
                    <a:pt x="5040" y="6554"/>
                    <a:pt x="4931" y="6779"/>
                    <a:pt x="4731" y="6876"/>
                  </a:cubicBezTo>
                  <a:cubicBezTo>
                    <a:pt x="4673" y="6904"/>
                    <a:pt x="4610" y="6918"/>
                    <a:pt x="4548" y="6918"/>
                  </a:cubicBezTo>
                  <a:cubicBezTo>
                    <a:pt x="4409" y="6918"/>
                    <a:pt x="4276" y="6848"/>
                    <a:pt x="4213" y="6722"/>
                  </a:cubicBezTo>
                  <a:cubicBezTo>
                    <a:pt x="4141" y="6576"/>
                    <a:pt x="4146" y="6342"/>
                    <a:pt x="4306" y="6242"/>
                  </a:cubicBezTo>
                  <a:cubicBezTo>
                    <a:pt x="4318" y="6234"/>
                    <a:pt x="4330" y="6231"/>
                    <a:pt x="4343" y="6226"/>
                  </a:cubicBezTo>
                  <a:cubicBezTo>
                    <a:pt x="4353" y="6210"/>
                    <a:pt x="4365" y="6195"/>
                    <a:pt x="4385" y="6185"/>
                  </a:cubicBezTo>
                  <a:cubicBezTo>
                    <a:pt x="4444" y="6152"/>
                    <a:pt x="4508" y="6137"/>
                    <a:pt x="4573" y="6137"/>
                  </a:cubicBezTo>
                  <a:close/>
                  <a:moveTo>
                    <a:pt x="3135" y="6989"/>
                  </a:moveTo>
                  <a:cubicBezTo>
                    <a:pt x="3261" y="6989"/>
                    <a:pt x="3386" y="7122"/>
                    <a:pt x="3319" y="7245"/>
                  </a:cubicBezTo>
                  <a:cubicBezTo>
                    <a:pt x="3284" y="7308"/>
                    <a:pt x="3236" y="7364"/>
                    <a:pt x="3156" y="7372"/>
                  </a:cubicBezTo>
                  <a:cubicBezTo>
                    <a:pt x="3147" y="7373"/>
                    <a:pt x="3137" y="7373"/>
                    <a:pt x="3128" y="7373"/>
                  </a:cubicBezTo>
                  <a:cubicBezTo>
                    <a:pt x="3056" y="7373"/>
                    <a:pt x="2981" y="7340"/>
                    <a:pt x="2954" y="7273"/>
                  </a:cubicBezTo>
                  <a:cubicBezTo>
                    <a:pt x="2950" y="7268"/>
                    <a:pt x="2949" y="7263"/>
                    <a:pt x="2947" y="7260"/>
                  </a:cubicBezTo>
                  <a:cubicBezTo>
                    <a:pt x="2887" y="7137"/>
                    <a:pt x="2986" y="6995"/>
                    <a:pt x="3127" y="6990"/>
                  </a:cubicBezTo>
                  <a:cubicBezTo>
                    <a:pt x="3130" y="6989"/>
                    <a:pt x="3132" y="6989"/>
                    <a:pt x="3135" y="6989"/>
                  </a:cubicBezTo>
                  <a:close/>
                  <a:moveTo>
                    <a:pt x="4182" y="8068"/>
                  </a:moveTo>
                  <a:cubicBezTo>
                    <a:pt x="4329" y="8068"/>
                    <a:pt x="4479" y="8122"/>
                    <a:pt x="4587" y="8217"/>
                  </a:cubicBezTo>
                  <a:cubicBezTo>
                    <a:pt x="4821" y="8426"/>
                    <a:pt x="4781" y="8765"/>
                    <a:pt x="4551" y="8968"/>
                  </a:cubicBezTo>
                  <a:cubicBezTo>
                    <a:pt x="4441" y="9064"/>
                    <a:pt x="4298" y="9116"/>
                    <a:pt x="4158" y="9116"/>
                  </a:cubicBezTo>
                  <a:cubicBezTo>
                    <a:pt x="4007" y="9116"/>
                    <a:pt x="3860" y="9056"/>
                    <a:pt x="3765" y="8928"/>
                  </a:cubicBezTo>
                  <a:cubicBezTo>
                    <a:pt x="3632" y="8752"/>
                    <a:pt x="3580" y="8430"/>
                    <a:pt x="3782" y="8279"/>
                  </a:cubicBezTo>
                  <a:cubicBezTo>
                    <a:pt x="3787" y="8260"/>
                    <a:pt x="3793" y="8241"/>
                    <a:pt x="3808" y="8223"/>
                  </a:cubicBezTo>
                  <a:cubicBezTo>
                    <a:pt x="3907" y="8116"/>
                    <a:pt x="4043" y="8068"/>
                    <a:pt x="4182" y="8068"/>
                  </a:cubicBezTo>
                  <a:close/>
                  <a:moveTo>
                    <a:pt x="4313" y="1"/>
                  </a:moveTo>
                  <a:cubicBezTo>
                    <a:pt x="3937" y="1034"/>
                    <a:pt x="2518" y="1736"/>
                    <a:pt x="1269" y="1736"/>
                  </a:cubicBezTo>
                  <a:cubicBezTo>
                    <a:pt x="801" y="1736"/>
                    <a:pt x="357" y="1638"/>
                    <a:pt x="1" y="1421"/>
                  </a:cubicBezTo>
                  <a:lnTo>
                    <a:pt x="1" y="1421"/>
                  </a:lnTo>
                  <a:cubicBezTo>
                    <a:pt x="236" y="2390"/>
                    <a:pt x="478" y="3357"/>
                    <a:pt x="764" y="4312"/>
                  </a:cubicBezTo>
                  <a:cubicBezTo>
                    <a:pt x="1150" y="5606"/>
                    <a:pt x="1583" y="6888"/>
                    <a:pt x="2081" y="8145"/>
                  </a:cubicBezTo>
                  <a:cubicBezTo>
                    <a:pt x="2511" y="9227"/>
                    <a:pt x="3138" y="10715"/>
                    <a:pt x="4599" y="10733"/>
                  </a:cubicBezTo>
                  <a:cubicBezTo>
                    <a:pt x="4608" y="10733"/>
                    <a:pt x="4618" y="10733"/>
                    <a:pt x="4627" y="10733"/>
                  </a:cubicBezTo>
                  <a:cubicBezTo>
                    <a:pt x="7822" y="10733"/>
                    <a:pt x="5754" y="4982"/>
                    <a:pt x="5345" y="3482"/>
                  </a:cubicBezTo>
                  <a:cubicBezTo>
                    <a:pt x="5028" y="2315"/>
                    <a:pt x="4679" y="1156"/>
                    <a:pt x="431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31"/>
            <p:cNvSpPr/>
            <p:nvPr/>
          </p:nvSpPr>
          <p:spPr>
            <a:xfrm>
              <a:off x="2679968" y="1418618"/>
              <a:ext cx="157032" cy="335509"/>
            </a:xfrm>
            <a:custGeom>
              <a:rect b="b" l="l" r="r" t="t"/>
              <a:pathLst>
                <a:path extrusionOk="0" h="10732" w="5023">
                  <a:moveTo>
                    <a:pt x="1512" y="1"/>
                  </a:moveTo>
                  <a:cubicBezTo>
                    <a:pt x="1392" y="330"/>
                    <a:pt x="1165" y="626"/>
                    <a:pt x="872" y="876"/>
                  </a:cubicBezTo>
                  <a:cubicBezTo>
                    <a:pt x="1221" y="2060"/>
                    <a:pt x="1597" y="3235"/>
                    <a:pt x="1908" y="4430"/>
                  </a:cubicBezTo>
                  <a:cubicBezTo>
                    <a:pt x="2240" y="5711"/>
                    <a:pt x="2596" y="7089"/>
                    <a:pt x="2589" y="8420"/>
                  </a:cubicBezTo>
                  <a:cubicBezTo>
                    <a:pt x="2584" y="9227"/>
                    <a:pt x="2206" y="10182"/>
                    <a:pt x="1241" y="10183"/>
                  </a:cubicBezTo>
                  <a:cubicBezTo>
                    <a:pt x="742" y="10183"/>
                    <a:pt x="357" y="9931"/>
                    <a:pt x="1" y="9624"/>
                  </a:cubicBezTo>
                  <a:lnTo>
                    <a:pt x="1" y="9624"/>
                  </a:lnTo>
                  <a:cubicBezTo>
                    <a:pt x="409" y="10238"/>
                    <a:pt x="969" y="10723"/>
                    <a:pt x="1798" y="10732"/>
                  </a:cubicBezTo>
                  <a:cubicBezTo>
                    <a:pt x="1808" y="10732"/>
                    <a:pt x="1817" y="10732"/>
                    <a:pt x="1827" y="10732"/>
                  </a:cubicBezTo>
                  <a:cubicBezTo>
                    <a:pt x="5022" y="10732"/>
                    <a:pt x="2953" y="4982"/>
                    <a:pt x="2544" y="3482"/>
                  </a:cubicBezTo>
                  <a:cubicBezTo>
                    <a:pt x="2227" y="2313"/>
                    <a:pt x="1878" y="1156"/>
                    <a:pt x="151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31"/>
            <p:cNvSpPr/>
            <p:nvPr/>
          </p:nvSpPr>
          <p:spPr>
            <a:xfrm>
              <a:off x="2593780" y="1412647"/>
              <a:ext cx="125644" cy="49582"/>
            </a:xfrm>
            <a:custGeom>
              <a:rect b="b" l="l" r="r" t="t"/>
              <a:pathLst>
                <a:path extrusionOk="0" h="1586" w="4019">
                  <a:moveTo>
                    <a:pt x="4018" y="0"/>
                  </a:moveTo>
                  <a:lnTo>
                    <a:pt x="4018" y="0"/>
                  </a:lnTo>
                  <a:cubicBezTo>
                    <a:pt x="2464" y="144"/>
                    <a:pt x="1310" y="432"/>
                    <a:pt x="0" y="1332"/>
                  </a:cubicBezTo>
                  <a:cubicBezTo>
                    <a:pt x="361" y="1502"/>
                    <a:pt x="797" y="1586"/>
                    <a:pt x="1249" y="1586"/>
                  </a:cubicBezTo>
                  <a:cubicBezTo>
                    <a:pt x="2410" y="1586"/>
                    <a:pt x="3674" y="1037"/>
                    <a:pt x="401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31"/>
            <p:cNvSpPr/>
            <p:nvPr/>
          </p:nvSpPr>
          <p:spPr>
            <a:xfrm>
              <a:off x="2729017" y="1618379"/>
              <a:ext cx="11380" cy="7503"/>
            </a:xfrm>
            <a:custGeom>
              <a:rect b="b" l="l" r="r" t="t"/>
              <a:pathLst>
                <a:path extrusionOk="0" h="240" w="364">
                  <a:moveTo>
                    <a:pt x="121" y="1"/>
                  </a:moveTo>
                  <a:cubicBezTo>
                    <a:pt x="108" y="1"/>
                    <a:pt x="95" y="2"/>
                    <a:pt x="82" y="5"/>
                  </a:cubicBezTo>
                  <a:cubicBezTo>
                    <a:pt x="37" y="61"/>
                    <a:pt x="1" y="130"/>
                    <a:pt x="49" y="196"/>
                  </a:cubicBezTo>
                  <a:cubicBezTo>
                    <a:pt x="72" y="226"/>
                    <a:pt x="104" y="239"/>
                    <a:pt x="137" y="239"/>
                  </a:cubicBezTo>
                  <a:cubicBezTo>
                    <a:pt x="161" y="239"/>
                    <a:pt x="186" y="233"/>
                    <a:pt x="209" y="222"/>
                  </a:cubicBezTo>
                  <a:cubicBezTo>
                    <a:pt x="363" y="146"/>
                    <a:pt x="252" y="1"/>
                    <a:pt x="12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31"/>
            <p:cNvSpPr/>
            <p:nvPr/>
          </p:nvSpPr>
          <p:spPr>
            <a:xfrm>
              <a:off x="2714637" y="1680308"/>
              <a:ext cx="17444" cy="13818"/>
            </a:xfrm>
            <a:custGeom>
              <a:rect b="b" l="l" r="r" t="t"/>
              <a:pathLst>
                <a:path extrusionOk="0" h="442" w="558">
                  <a:moveTo>
                    <a:pt x="269" y="0"/>
                  </a:moveTo>
                  <a:cubicBezTo>
                    <a:pt x="203" y="0"/>
                    <a:pt x="134" y="21"/>
                    <a:pt x="70" y="51"/>
                  </a:cubicBezTo>
                  <a:cubicBezTo>
                    <a:pt x="68" y="52"/>
                    <a:pt x="65" y="52"/>
                    <a:pt x="63" y="53"/>
                  </a:cubicBezTo>
                  <a:cubicBezTo>
                    <a:pt x="34" y="155"/>
                    <a:pt x="0" y="247"/>
                    <a:pt x="76" y="346"/>
                  </a:cubicBezTo>
                  <a:cubicBezTo>
                    <a:pt x="125" y="408"/>
                    <a:pt x="190" y="441"/>
                    <a:pt x="258" y="441"/>
                  </a:cubicBezTo>
                  <a:cubicBezTo>
                    <a:pt x="307" y="441"/>
                    <a:pt x="359" y="424"/>
                    <a:pt x="406" y="386"/>
                  </a:cubicBezTo>
                  <a:cubicBezTo>
                    <a:pt x="514" y="303"/>
                    <a:pt x="557" y="157"/>
                    <a:pt x="446" y="64"/>
                  </a:cubicBezTo>
                  <a:cubicBezTo>
                    <a:pt x="393" y="18"/>
                    <a:pt x="332" y="0"/>
                    <a:pt x="26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31"/>
            <p:cNvSpPr/>
            <p:nvPr/>
          </p:nvSpPr>
          <p:spPr>
            <a:xfrm>
              <a:off x="2679093" y="1493114"/>
              <a:ext cx="9691" cy="7972"/>
            </a:xfrm>
            <a:custGeom>
              <a:rect b="b" l="l" r="r" t="t"/>
              <a:pathLst>
                <a:path extrusionOk="0" h="255" w="310">
                  <a:moveTo>
                    <a:pt x="110" y="1"/>
                  </a:moveTo>
                  <a:cubicBezTo>
                    <a:pt x="92" y="1"/>
                    <a:pt x="75" y="3"/>
                    <a:pt x="58" y="5"/>
                  </a:cubicBezTo>
                  <a:cubicBezTo>
                    <a:pt x="55" y="11"/>
                    <a:pt x="52" y="16"/>
                    <a:pt x="47" y="21"/>
                  </a:cubicBezTo>
                  <a:cubicBezTo>
                    <a:pt x="0" y="66"/>
                    <a:pt x="9" y="164"/>
                    <a:pt x="42" y="212"/>
                  </a:cubicBezTo>
                  <a:cubicBezTo>
                    <a:pt x="64" y="242"/>
                    <a:pt x="95" y="254"/>
                    <a:pt x="128" y="254"/>
                  </a:cubicBezTo>
                  <a:cubicBezTo>
                    <a:pt x="157" y="254"/>
                    <a:pt x="187" y="245"/>
                    <a:pt x="214" y="229"/>
                  </a:cubicBezTo>
                  <a:cubicBezTo>
                    <a:pt x="271" y="196"/>
                    <a:pt x="310" y="137"/>
                    <a:pt x="275" y="78"/>
                  </a:cubicBezTo>
                  <a:cubicBezTo>
                    <a:pt x="243" y="22"/>
                    <a:pt x="176" y="1"/>
                    <a:pt x="11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31"/>
            <p:cNvSpPr/>
            <p:nvPr/>
          </p:nvSpPr>
          <p:spPr>
            <a:xfrm>
              <a:off x="2552577" y="1221670"/>
              <a:ext cx="81876" cy="20665"/>
            </a:xfrm>
            <a:custGeom>
              <a:rect b="b" l="l" r="r" t="t"/>
              <a:pathLst>
                <a:path extrusionOk="0" h="661" w="2619">
                  <a:moveTo>
                    <a:pt x="2442" y="0"/>
                  </a:moveTo>
                  <a:cubicBezTo>
                    <a:pt x="1544" y="0"/>
                    <a:pt x="789" y="212"/>
                    <a:pt x="0" y="661"/>
                  </a:cubicBezTo>
                  <a:cubicBezTo>
                    <a:pt x="924" y="568"/>
                    <a:pt x="1793" y="401"/>
                    <a:pt x="2619" y="3"/>
                  </a:cubicBezTo>
                  <a:cubicBezTo>
                    <a:pt x="2559" y="1"/>
                    <a:pt x="2501" y="0"/>
                    <a:pt x="24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31"/>
            <p:cNvSpPr/>
            <p:nvPr/>
          </p:nvSpPr>
          <p:spPr>
            <a:xfrm>
              <a:off x="2652333" y="1551573"/>
              <a:ext cx="21665" cy="15006"/>
            </a:xfrm>
            <a:custGeom>
              <a:rect b="b" l="l" r="r" t="t"/>
              <a:pathLst>
                <a:path extrusionOk="0" h="480" w="693">
                  <a:moveTo>
                    <a:pt x="245" y="0"/>
                  </a:moveTo>
                  <a:cubicBezTo>
                    <a:pt x="216" y="0"/>
                    <a:pt x="187" y="4"/>
                    <a:pt x="158" y="13"/>
                  </a:cubicBezTo>
                  <a:cubicBezTo>
                    <a:pt x="154" y="15"/>
                    <a:pt x="150" y="15"/>
                    <a:pt x="146" y="15"/>
                  </a:cubicBezTo>
                  <a:cubicBezTo>
                    <a:pt x="144" y="15"/>
                    <a:pt x="141" y="15"/>
                    <a:pt x="138" y="15"/>
                  </a:cubicBezTo>
                  <a:cubicBezTo>
                    <a:pt x="135" y="21"/>
                    <a:pt x="133" y="27"/>
                    <a:pt x="128" y="34"/>
                  </a:cubicBezTo>
                  <a:cubicBezTo>
                    <a:pt x="0" y="198"/>
                    <a:pt x="67" y="479"/>
                    <a:pt x="272" y="479"/>
                  </a:cubicBezTo>
                  <a:cubicBezTo>
                    <a:pt x="307" y="479"/>
                    <a:pt x="345" y="471"/>
                    <a:pt x="388" y="453"/>
                  </a:cubicBezTo>
                  <a:cubicBezTo>
                    <a:pt x="693" y="323"/>
                    <a:pt x="503" y="0"/>
                    <a:pt x="24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31"/>
            <p:cNvSpPr/>
            <p:nvPr/>
          </p:nvSpPr>
          <p:spPr>
            <a:xfrm>
              <a:off x="2515157" y="1199725"/>
              <a:ext cx="183480" cy="118766"/>
            </a:xfrm>
            <a:custGeom>
              <a:rect b="b" l="l" r="r" t="t"/>
              <a:pathLst>
                <a:path extrusionOk="0" h="3799" w="5869">
                  <a:moveTo>
                    <a:pt x="4722" y="193"/>
                  </a:moveTo>
                  <a:cubicBezTo>
                    <a:pt x="4852" y="193"/>
                    <a:pt x="4955" y="359"/>
                    <a:pt x="4823" y="448"/>
                  </a:cubicBezTo>
                  <a:cubicBezTo>
                    <a:pt x="3785" y="1152"/>
                    <a:pt x="2506" y="1716"/>
                    <a:pt x="1215" y="1716"/>
                  </a:cubicBezTo>
                  <a:cubicBezTo>
                    <a:pt x="949" y="1716"/>
                    <a:pt x="683" y="1692"/>
                    <a:pt x="418" y="1641"/>
                  </a:cubicBezTo>
                  <a:cubicBezTo>
                    <a:pt x="303" y="1619"/>
                    <a:pt x="275" y="1435"/>
                    <a:pt x="415" y="1426"/>
                  </a:cubicBezTo>
                  <a:cubicBezTo>
                    <a:pt x="505" y="1420"/>
                    <a:pt x="593" y="1415"/>
                    <a:pt x="682" y="1408"/>
                  </a:cubicBezTo>
                  <a:cubicBezTo>
                    <a:pt x="1397" y="744"/>
                    <a:pt x="2486" y="369"/>
                    <a:pt x="3508" y="369"/>
                  </a:cubicBezTo>
                  <a:cubicBezTo>
                    <a:pt x="3776" y="369"/>
                    <a:pt x="4039" y="394"/>
                    <a:pt x="4290" y="448"/>
                  </a:cubicBezTo>
                  <a:cubicBezTo>
                    <a:pt x="4402" y="378"/>
                    <a:pt x="4516" y="305"/>
                    <a:pt x="4628" y="225"/>
                  </a:cubicBezTo>
                  <a:cubicBezTo>
                    <a:pt x="4659" y="202"/>
                    <a:pt x="4692" y="193"/>
                    <a:pt x="4722" y="193"/>
                  </a:cubicBezTo>
                  <a:close/>
                  <a:moveTo>
                    <a:pt x="4247" y="1"/>
                  </a:moveTo>
                  <a:cubicBezTo>
                    <a:pt x="3576" y="1"/>
                    <a:pt x="2901" y="84"/>
                    <a:pt x="2194" y="309"/>
                  </a:cubicBezTo>
                  <a:cubicBezTo>
                    <a:pt x="1359" y="575"/>
                    <a:pt x="654" y="988"/>
                    <a:pt x="1" y="1482"/>
                  </a:cubicBezTo>
                  <a:cubicBezTo>
                    <a:pt x="122" y="2233"/>
                    <a:pt x="288" y="2956"/>
                    <a:pt x="472" y="3686"/>
                  </a:cubicBezTo>
                  <a:cubicBezTo>
                    <a:pt x="915" y="3756"/>
                    <a:pt x="1355" y="3799"/>
                    <a:pt x="1795" y="3799"/>
                  </a:cubicBezTo>
                  <a:cubicBezTo>
                    <a:pt x="2434" y="3799"/>
                    <a:pt x="3074" y="3708"/>
                    <a:pt x="3728" y="3476"/>
                  </a:cubicBezTo>
                  <a:cubicBezTo>
                    <a:pt x="4578" y="3175"/>
                    <a:pt x="5247" y="2707"/>
                    <a:pt x="5868" y="2147"/>
                  </a:cubicBezTo>
                  <a:cubicBezTo>
                    <a:pt x="5800" y="1833"/>
                    <a:pt x="5725" y="1521"/>
                    <a:pt x="5622" y="1213"/>
                  </a:cubicBezTo>
                  <a:cubicBezTo>
                    <a:pt x="5488" y="812"/>
                    <a:pt x="5320" y="428"/>
                    <a:pt x="5146" y="46"/>
                  </a:cubicBezTo>
                  <a:cubicBezTo>
                    <a:pt x="4845" y="17"/>
                    <a:pt x="4547" y="1"/>
                    <a:pt x="4247" y="1"/>
                  </a:cubicBezTo>
                  <a:close/>
                </a:path>
              </a:pathLst>
            </a:custGeom>
            <a:solidFill>
              <a:srgbClr val="F4EA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31"/>
            <p:cNvSpPr/>
            <p:nvPr/>
          </p:nvSpPr>
          <p:spPr>
            <a:xfrm>
              <a:off x="2558486" y="1293478"/>
              <a:ext cx="164097" cy="110200"/>
            </a:xfrm>
            <a:custGeom>
              <a:rect b="b" l="l" r="r" t="t"/>
              <a:pathLst>
                <a:path extrusionOk="0" h="3525" w="5249">
                  <a:moveTo>
                    <a:pt x="4085" y="1"/>
                  </a:moveTo>
                  <a:cubicBezTo>
                    <a:pt x="3024" y="766"/>
                    <a:pt x="1652" y="1205"/>
                    <a:pt x="324" y="1205"/>
                  </a:cubicBezTo>
                  <a:cubicBezTo>
                    <a:pt x="216" y="1205"/>
                    <a:pt x="108" y="1202"/>
                    <a:pt x="1" y="1196"/>
                  </a:cubicBezTo>
                  <a:lnTo>
                    <a:pt x="1" y="1196"/>
                  </a:lnTo>
                  <a:cubicBezTo>
                    <a:pt x="78" y="1452"/>
                    <a:pt x="150" y="1709"/>
                    <a:pt x="220" y="1967"/>
                  </a:cubicBezTo>
                  <a:cubicBezTo>
                    <a:pt x="535" y="2006"/>
                    <a:pt x="854" y="2031"/>
                    <a:pt x="1171" y="2036"/>
                  </a:cubicBezTo>
                  <a:cubicBezTo>
                    <a:pt x="1299" y="2038"/>
                    <a:pt x="1430" y="2041"/>
                    <a:pt x="1564" y="2041"/>
                  </a:cubicBezTo>
                  <a:cubicBezTo>
                    <a:pt x="2233" y="2041"/>
                    <a:pt x="2950" y="1988"/>
                    <a:pt x="3525" y="1664"/>
                  </a:cubicBezTo>
                  <a:cubicBezTo>
                    <a:pt x="3545" y="1653"/>
                    <a:pt x="3565" y="1648"/>
                    <a:pt x="3584" y="1648"/>
                  </a:cubicBezTo>
                  <a:cubicBezTo>
                    <a:pt x="3613" y="1648"/>
                    <a:pt x="3641" y="1661"/>
                    <a:pt x="3663" y="1687"/>
                  </a:cubicBezTo>
                  <a:cubicBezTo>
                    <a:pt x="4071" y="2212"/>
                    <a:pt x="4272" y="2842"/>
                    <a:pt x="4381" y="3500"/>
                  </a:cubicBezTo>
                  <a:cubicBezTo>
                    <a:pt x="4486" y="3493"/>
                    <a:pt x="4591" y="3489"/>
                    <a:pt x="4695" y="3489"/>
                  </a:cubicBezTo>
                  <a:cubicBezTo>
                    <a:pt x="4883" y="3489"/>
                    <a:pt x="5068" y="3501"/>
                    <a:pt x="5248" y="3525"/>
                  </a:cubicBezTo>
                  <a:cubicBezTo>
                    <a:pt x="4872" y="2347"/>
                    <a:pt x="4480" y="1173"/>
                    <a:pt x="40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31"/>
            <p:cNvSpPr/>
            <p:nvPr/>
          </p:nvSpPr>
          <p:spPr>
            <a:xfrm>
              <a:off x="2515157" y="1199725"/>
              <a:ext cx="183480" cy="118766"/>
            </a:xfrm>
            <a:custGeom>
              <a:rect b="b" l="l" r="r" t="t"/>
              <a:pathLst>
                <a:path extrusionOk="0" h="3799" w="5869">
                  <a:moveTo>
                    <a:pt x="4722" y="193"/>
                  </a:moveTo>
                  <a:cubicBezTo>
                    <a:pt x="4852" y="193"/>
                    <a:pt x="4955" y="359"/>
                    <a:pt x="4823" y="448"/>
                  </a:cubicBezTo>
                  <a:cubicBezTo>
                    <a:pt x="3785" y="1152"/>
                    <a:pt x="2506" y="1716"/>
                    <a:pt x="1215" y="1716"/>
                  </a:cubicBezTo>
                  <a:cubicBezTo>
                    <a:pt x="949" y="1716"/>
                    <a:pt x="683" y="1692"/>
                    <a:pt x="418" y="1641"/>
                  </a:cubicBezTo>
                  <a:cubicBezTo>
                    <a:pt x="303" y="1619"/>
                    <a:pt x="275" y="1435"/>
                    <a:pt x="415" y="1426"/>
                  </a:cubicBezTo>
                  <a:cubicBezTo>
                    <a:pt x="505" y="1420"/>
                    <a:pt x="593" y="1415"/>
                    <a:pt x="682" y="1408"/>
                  </a:cubicBezTo>
                  <a:cubicBezTo>
                    <a:pt x="1397" y="744"/>
                    <a:pt x="2486" y="369"/>
                    <a:pt x="3508" y="369"/>
                  </a:cubicBezTo>
                  <a:cubicBezTo>
                    <a:pt x="3776" y="369"/>
                    <a:pt x="4039" y="394"/>
                    <a:pt x="4290" y="448"/>
                  </a:cubicBezTo>
                  <a:cubicBezTo>
                    <a:pt x="4402" y="378"/>
                    <a:pt x="4516" y="305"/>
                    <a:pt x="4628" y="225"/>
                  </a:cubicBezTo>
                  <a:cubicBezTo>
                    <a:pt x="4659" y="202"/>
                    <a:pt x="4692" y="193"/>
                    <a:pt x="4722" y="193"/>
                  </a:cubicBezTo>
                  <a:close/>
                  <a:moveTo>
                    <a:pt x="4247" y="1"/>
                  </a:moveTo>
                  <a:cubicBezTo>
                    <a:pt x="3576" y="1"/>
                    <a:pt x="2901" y="84"/>
                    <a:pt x="2194" y="309"/>
                  </a:cubicBezTo>
                  <a:cubicBezTo>
                    <a:pt x="1359" y="575"/>
                    <a:pt x="654" y="988"/>
                    <a:pt x="1" y="1482"/>
                  </a:cubicBezTo>
                  <a:cubicBezTo>
                    <a:pt x="122" y="2233"/>
                    <a:pt x="288" y="2956"/>
                    <a:pt x="472" y="3686"/>
                  </a:cubicBezTo>
                  <a:cubicBezTo>
                    <a:pt x="915" y="3756"/>
                    <a:pt x="1355" y="3799"/>
                    <a:pt x="1795" y="3799"/>
                  </a:cubicBezTo>
                  <a:cubicBezTo>
                    <a:pt x="2434" y="3799"/>
                    <a:pt x="3074" y="3708"/>
                    <a:pt x="3728" y="3476"/>
                  </a:cubicBezTo>
                  <a:cubicBezTo>
                    <a:pt x="4578" y="3175"/>
                    <a:pt x="5247" y="2707"/>
                    <a:pt x="5868" y="2147"/>
                  </a:cubicBezTo>
                  <a:cubicBezTo>
                    <a:pt x="5800" y="1833"/>
                    <a:pt x="5725" y="1521"/>
                    <a:pt x="5622" y="1213"/>
                  </a:cubicBezTo>
                  <a:cubicBezTo>
                    <a:pt x="5488" y="812"/>
                    <a:pt x="5320" y="428"/>
                    <a:pt x="5146" y="46"/>
                  </a:cubicBezTo>
                  <a:cubicBezTo>
                    <a:pt x="4845" y="17"/>
                    <a:pt x="4547" y="1"/>
                    <a:pt x="4247" y="1"/>
                  </a:cubicBezTo>
                  <a:close/>
                </a:path>
              </a:pathLst>
            </a:custGeom>
            <a:solidFill>
              <a:srgbClr val="000000">
                <a:alpha val="161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31"/>
            <p:cNvSpPr/>
            <p:nvPr/>
          </p:nvSpPr>
          <p:spPr>
            <a:xfrm>
              <a:off x="2526161" y="1235801"/>
              <a:ext cx="172506" cy="82721"/>
            </a:xfrm>
            <a:custGeom>
              <a:rect b="b" l="l" r="r" t="t"/>
              <a:pathLst>
                <a:path extrusionOk="0" h="2646" w="5518">
                  <a:moveTo>
                    <a:pt x="5250" y="1"/>
                  </a:moveTo>
                  <a:cubicBezTo>
                    <a:pt x="4901" y="611"/>
                    <a:pt x="4228" y="1105"/>
                    <a:pt x="3652" y="1408"/>
                  </a:cubicBezTo>
                  <a:cubicBezTo>
                    <a:pt x="2942" y="1783"/>
                    <a:pt x="2173" y="2013"/>
                    <a:pt x="1371" y="2089"/>
                  </a:cubicBezTo>
                  <a:cubicBezTo>
                    <a:pt x="1126" y="2112"/>
                    <a:pt x="865" y="2149"/>
                    <a:pt x="610" y="2149"/>
                  </a:cubicBezTo>
                  <a:cubicBezTo>
                    <a:pt x="491" y="2149"/>
                    <a:pt x="373" y="2141"/>
                    <a:pt x="258" y="2119"/>
                  </a:cubicBezTo>
                  <a:cubicBezTo>
                    <a:pt x="164" y="2101"/>
                    <a:pt x="81" y="2074"/>
                    <a:pt x="1" y="2043"/>
                  </a:cubicBezTo>
                  <a:lnTo>
                    <a:pt x="1" y="2043"/>
                  </a:lnTo>
                  <a:cubicBezTo>
                    <a:pt x="39" y="2206"/>
                    <a:pt x="80" y="2370"/>
                    <a:pt x="122" y="2534"/>
                  </a:cubicBezTo>
                  <a:cubicBezTo>
                    <a:pt x="563" y="2603"/>
                    <a:pt x="1000" y="2645"/>
                    <a:pt x="1438" y="2645"/>
                  </a:cubicBezTo>
                  <a:cubicBezTo>
                    <a:pt x="2079" y="2645"/>
                    <a:pt x="2721" y="2554"/>
                    <a:pt x="3377" y="2323"/>
                  </a:cubicBezTo>
                  <a:cubicBezTo>
                    <a:pt x="4228" y="2023"/>
                    <a:pt x="4896" y="1554"/>
                    <a:pt x="5517" y="995"/>
                  </a:cubicBezTo>
                  <a:cubicBezTo>
                    <a:pt x="5449" y="680"/>
                    <a:pt x="5374" y="368"/>
                    <a:pt x="5271" y="60"/>
                  </a:cubicBezTo>
                  <a:cubicBezTo>
                    <a:pt x="5264" y="39"/>
                    <a:pt x="5256" y="19"/>
                    <a:pt x="525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5" name="Google Shape;425;p31"/>
          <p:cNvGrpSpPr/>
          <p:nvPr/>
        </p:nvGrpSpPr>
        <p:grpSpPr>
          <a:xfrm>
            <a:off x="8515076" y="3227493"/>
            <a:ext cx="173569" cy="309061"/>
            <a:chOff x="2157276" y="1521031"/>
            <a:chExt cx="173569" cy="309061"/>
          </a:xfrm>
        </p:grpSpPr>
        <p:sp>
          <p:nvSpPr>
            <p:cNvPr id="426" name="Google Shape;426;p31"/>
            <p:cNvSpPr/>
            <p:nvPr/>
          </p:nvSpPr>
          <p:spPr>
            <a:xfrm>
              <a:off x="2157276" y="1521031"/>
              <a:ext cx="173569" cy="309061"/>
            </a:xfrm>
            <a:custGeom>
              <a:rect b="b" l="l" r="r" t="t"/>
              <a:pathLst>
                <a:path extrusionOk="0" h="9886" w="5552">
                  <a:moveTo>
                    <a:pt x="2020" y="550"/>
                  </a:moveTo>
                  <a:cubicBezTo>
                    <a:pt x="2279" y="550"/>
                    <a:pt x="2535" y="623"/>
                    <a:pt x="2761" y="765"/>
                  </a:cubicBezTo>
                  <a:cubicBezTo>
                    <a:pt x="3081" y="964"/>
                    <a:pt x="3303" y="1274"/>
                    <a:pt x="3388" y="1637"/>
                  </a:cubicBezTo>
                  <a:lnTo>
                    <a:pt x="4010" y="4324"/>
                  </a:lnTo>
                  <a:cubicBezTo>
                    <a:pt x="3855" y="4291"/>
                    <a:pt x="3692" y="4276"/>
                    <a:pt x="3525" y="4276"/>
                  </a:cubicBezTo>
                  <a:cubicBezTo>
                    <a:pt x="2750" y="4276"/>
                    <a:pt x="1881" y="4603"/>
                    <a:pt x="1306" y="5089"/>
                  </a:cubicBezTo>
                  <a:lnTo>
                    <a:pt x="652" y="2270"/>
                  </a:lnTo>
                  <a:cubicBezTo>
                    <a:pt x="568" y="1908"/>
                    <a:pt x="632" y="1531"/>
                    <a:pt x="832" y="1213"/>
                  </a:cubicBezTo>
                  <a:cubicBezTo>
                    <a:pt x="1031" y="894"/>
                    <a:pt x="1340" y="671"/>
                    <a:pt x="1703" y="587"/>
                  </a:cubicBezTo>
                  <a:cubicBezTo>
                    <a:pt x="1808" y="562"/>
                    <a:pt x="1915" y="550"/>
                    <a:pt x="2020" y="550"/>
                  </a:cubicBezTo>
                  <a:close/>
                  <a:moveTo>
                    <a:pt x="4103" y="4726"/>
                  </a:moveTo>
                  <a:lnTo>
                    <a:pt x="4774" y="7615"/>
                  </a:lnTo>
                  <a:cubicBezTo>
                    <a:pt x="4948" y="8369"/>
                    <a:pt x="4477" y="9125"/>
                    <a:pt x="3723" y="9299"/>
                  </a:cubicBezTo>
                  <a:cubicBezTo>
                    <a:pt x="3618" y="9323"/>
                    <a:pt x="3512" y="9335"/>
                    <a:pt x="3407" y="9335"/>
                  </a:cubicBezTo>
                  <a:cubicBezTo>
                    <a:pt x="3147" y="9335"/>
                    <a:pt x="2892" y="9262"/>
                    <a:pt x="2665" y="9121"/>
                  </a:cubicBezTo>
                  <a:cubicBezTo>
                    <a:pt x="2346" y="8922"/>
                    <a:pt x="2124" y="8611"/>
                    <a:pt x="2039" y="8249"/>
                  </a:cubicBezTo>
                  <a:lnTo>
                    <a:pt x="1391" y="5454"/>
                  </a:lnTo>
                  <a:cubicBezTo>
                    <a:pt x="1773" y="5212"/>
                    <a:pt x="2140" y="4978"/>
                    <a:pt x="2595" y="4845"/>
                  </a:cubicBezTo>
                  <a:cubicBezTo>
                    <a:pt x="3111" y="4695"/>
                    <a:pt x="3593" y="4742"/>
                    <a:pt x="4103" y="4726"/>
                  </a:cubicBezTo>
                  <a:close/>
                  <a:moveTo>
                    <a:pt x="2022" y="1"/>
                  </a:moveTo>
                  <a:cubicBezTo>
                    <a:pt x="1876" y="1"/>
                    <a:pt x="1728" y="17"/>
                    <a:pt x="1579" y="52"/>
                  </a:cubicBezTo>
                  <a:cubicBezTo>
                    <a:pt x="1073" y="169"/>
                    <a:pt x="642" y="479"/>
                    <a:pt x="365" y="922"/>
                  </a:cubicBezTo>
                  <a:cubicBezTo>
                    <a:pt x="88" y="1367"/>
                    <a:pt x="1" y="1889"/>
                    <a:pt x="119" y="2395"/>
                  </a:cubicBezTo>
                  <a:lnTo>
                    <a:pt x="1503" y="8374"/>
                  </a:lnTo>
                  <a:cubicBezTo>
                    <a:pt x="1620" y="8880"/>
                    <a:pt x="1930" y="9312"/>
                    <a:pt x="2374" y="9588"/>
                  </a:cubicBezTo>
                  <a:cubicBezTo>
                    <a:pt x="2688" y="9785"/>
                    <a:pt x="3045" y="9886"/>
                    <a:pt x="3406" y="9886"/>
                  </a:cubicBezTo>
                  <a:cubicBezTo>
                    <a:pt x="3552" y="9886"/>
                    <a:pt x="3701" y="9869"/>
                    <a:pt x="3847" y="9835"/>
                  </a:cubicBezTo>
                  <a:cubicBezTo>
                    <a:pt x="4896" y="9590"/>
                    <a:pt x="5552" y="8541"/>
                    <a:pt x="5309" y="7490"/>
                  </a:cubicBezTo>
                  <a:lnTo>
                    <a:pt x="3924" y="1513"/>
                  </a:lnTo>
                  <a:cubicBezTo>
                    <a:pt x="3715" y="612"/>
                    <a:pt x="2910" y="1"/>
                    <a:pt x="20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31"/>
            <p:cNvSpPr/>
            <p:nvPr/>
          </p:nvSpPr>
          <p:spPr>
            <a:xfrm>
              <a:off x="2185724" y="1563202"/>
              <a:ext cx="21759" cy="19977"/>
            </a:xfrm>
            <a:custGeom>
              <a:rect b="b" l="l" r="r" t="t"/>
              <a:pathLst>
                <a:path extrusionOk="0" h="639" w="696">
                  <a:moveTo>
                    <a:pt x="314" y="155"/>
                  </a:moveTo>
                  <a:cubicBezTo>
                    <a:pt x="373" y="155"/>
                    <a:pt x="430" y="171"/>
                    <a:pt x="466" y="222"/>
                  </a:cubicBezTo>
                  <a:cubicBezTo>
                    <a:pt x="522" y="297"/>
                    <a:pt x="492" y="425"/>
                    <a:pt x="411" y="471"/>
                  </a:cubicBezTo>
                  <a:cubicBezTo>
                    <a:pt x="390" y="482"/>
                    <a:pt x="365" y="488"/>
                    <a:pt x="340" y="488"/>
                  </a:cubicBezTo>
                  <a:cubicBezTo>
                    <a:pt x="269" y="488"/>
                    <a:pt x="195" y="443"/>
                    <a:pt x="177" y="375"/>
                  </a:cubicBezTo>
                  <a:cubicBezTo>
                    <a:pt x="151" y="276"/>
                    <a:pt x="232" y="195"/>
                    <a:pt x="313" y="156"/>
                  </a:cubicBezTo>
                  <a:cubicBezTo>
                    <a:pt x="313" y="156"/>
                    <a:pt x="313" y="155"/>
                    <a:pt x="314" y="155"/>
                  </a:cubicBezTo>
                  <a:close/>
                  <a:moveTo>
                    <a:pt x="321" y="0"/>
                  </a:moveTo>
                  <a:cubicBezTo>
                    <a:pt x="251" y="0"/>
                    <a:pt x="182" y="24"/>
                    <a:pt x="129" y="77"/>
                  </a:cubicBezTo>
                  <a:cubicBezTo>
                    <a:pt x="118" y="88"/>
                    <a:pt x="115" y="103"/>
                    <a:pt x="115" y="117"/>
                  </a:cubicBezTo>
                  <a:cubicBezTo>
                    <a:pt x="37" y="193"/>
                    <a:pt x="1" y="316"/>
                    <a:pt x="33" y="425"/>
                  </a:cubicBezTo>
                  <a:cubicBezTo>
                    <a:pt x="73" y="556"/>
                    <a:pt x="208" y="639"/>
                    <a:pt x="342" y="639"/>
                  </a:cubicBezTo>
                  <a:cubicBezTo>
                    <a:pt x="385" y="639"/>
                    <a:pt x="428" y="630"/>
                    <a:pt x="467" y="612"/>
                  </a:cubicBezTo>
                  <a:cubicBezTo>
                    <a:pt x="630" y="536"/>
                    <a:pt x="695" y="320"/>
                    <a:pt x="608" y="164"/>
                  </a:cubicBezTo>
                  <a:cubicBezTo>
                    <a:pt x="551" y="62"/>
                    <a:pt x="435" y="0"/>
                    <a:pt x="3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31"/>
            <p:cNvSpPr/>
            <p:nvPr/>
          </p:nvSpPr>
          <p:spPr>
            <a:xfrm>
              <a:off x="2187818" y="1592995"/>
              <a:ext cx="17382" cy="27323"/>
            </a:xfrm>
            <a:custGeom>
              <a:rect b="b" l="l" r="r" t="t"/>
              <a:pathLst>
                <a:path extrusionOk="0" h="874" w="556">
                  <a:moveTo>
                    <a:pt x="239" y="159"/>
                  </a:moveTo>
                  <a:cubicBezTo>
                    <a:pt x="261" y="159"/>
                    <a:pt x="285" y="168"/>
                    <a:pt x="307" y="189"/>
                  </a:cubicBezTo>
                  <a:cubicBezTo>
                    <a:pt x="356" y="233"/>
                    <a:pt x="363" y="315"/>
                    <a:pt x="363" y="374"/>
                  </a:cubicBezTo>
                  <a:cubicBezTo>
                    <a:pt x="362" y="455"/>
                    <a:pt x="349" y="644"/>
                    <a:pt x="274" y="689"/>
                  </a:cubicBezTo>
                  <a:cubicBezTo>
                    <a:pt x="261" y="709"/>
                    <a:pt x="247" y="719"/>
                    <a:pt x="234" y="719"/>
                  </a:cubicBezTo>
                  <a:cubicBezTo>
                    <a:pt x="215" y="719"/>
                    <a:pt x="196" y="698"/>
                    <a:pt x="179" y="656"/>
                  </a:cubicBezTo>
                  <a:lnTo>
                    <a:pt x="170" y="617"/>
                  </a:lnTo>
                  <a:cubicBezTo>
                    <a:pt x="157" y="567"/>
                    <a:pt x="158" y="494"/>
                    <a:pt x="155" y="441"/>
                  </a:cubicBezTo>
                  <a:cubicBezTo>
                    <a:pt x="150" y="364"/>
                    <a:pt x="157" y="288"/>
                    <a:pt x="158" y="212"/>
                  </a:cubicBezTo>
                  <a:cubicBezTo>
                    <a:pt x="176" y="180"/>
                    <a:pt x="206" y="159"/>
                    <a:pt x="239" y="159"/>
                  </a:cubicBezTo>
                  <a:close/>
                  <a:moveTo>
                    <a:pt x="235" y="1"/>
                  </a:moveTo>
                  <a:cubicBezTo>
                    <a:pt x="113" y="1"/>
                    <a:pt x="1" y="96"/>
                    <a:pt x="27" y="232"/>
                  </a:cubicBezTo>
                  <a:cubicBezTo>
                    <a:pt x="9" y="333"/>
                    <a:pt x="9" y="439"/>
                    <a:pt x="17" y="540"/>
                  </a:cubicBezTo>
                  <a:cubicBezTo>
                    <a:pt x="24" y="633"/>
                    <a:pt x="29" y="743"/>
                    <a:pt x="97" y="814"/>
                  </a:cubicBezTo>
                  <a:cubicBezTo>
                    <a:pt x="139" y="856"/>
                    <a:pt x="182" y="874"/>
                    <a:pt x="225" y="874"/>
                  </a:cubicBezTo>
                  <a:cubicBezTo>
                    <a:pt x="344" y="874"/>
                    <a:pt x="455" y="736"/>
                    <a:pt x="483" y="618"/>
                  </a:cubicBezTo>
                  <a:cubicBezTo>
                    <a:pt x="528" y="421"/>
                    <a:pt x="556" y="135"/>
                    <a:pt x="340" y="26"/>
                  </a:cubicBezTo>
                  <a:cubicBezTo>
                    <a:pt x="306" y="9"/>
                    <a:pt x="270" y="1"/>
                    <a:pt x="2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31"/>
            <p:cNvSpPr/>
            <p:nvPr/>
          </p:nvSpPr>
          <p:spPr>
            <a:xfrm>
              <a:off x="2262064" y="1699315"/>
              <a:ext cx="15225" cy="5752"/>
            </a:xfrm>
            <a:custGeom>
              <a:rect b="b" l="l" r="r" t="t"/>
              <a:pathLst>
                <a:path extrusionOk="0" h="184" w="487">
                  <a:moveTo>
                    <a:pt x="381" y="1"/>
                  </a:moveTo>
                  <a:cubicBezTo>
                    <a:pt x="284" y="1"/>
                    <a:pt x="188" y="20"/>
                    <a:pt x="91" y="37"/>
                  </a:cubicBezTo>
                  <a:cubicBezTo>
                    <a:pt x="0" y="52"/>
                    <a:pt x="33" y="184"/>
                    <a:pt x="118" y="184"/>
                  </a:cubicBezTo>
                  <a:cubicBezTo>
                    <a:pt x="122" y="184"/>
                    <a:pt x="127" y="183"/>
                    <a:pt x="132" y="182"/>
                  </a:cubicBezTo>
                  <a:cubicBezTo>
                    <a:pt x="232" y="167"/>
                    <a:pt x="330" y="154"/>
                    <a:pt x="424" y="119"/>
                  </a:cubicBezTo>
                  <a:cubicBezTo>
                    <a:pt x="487" y="96"/>
                    <a:pt x="479" y="3"/>
                    <a:pt x="409" y="1"/>
                  </a:cubicBezTo>
                  <a:cubicBezTo>
                    <a:pt x="399" y="1"/>
                    <a:pt x="390" y="1"/>
                    <a:pt x="3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31"/>
            <p:cNvSpPr/>
            <p:nvPr/>
          </p:nvSpPr>
          <p:spPr>
            <a:xfrm>
              <a:off x="2270442" y="1709600"/>
              <a:ext cx="8597" cy="4783"/>
            </a:xfrm>
            <a:custGeom>
              <a:rect b="b" l="l" r="r" t="t"/>
              <a:pathLst>
                <a:path extrusionOk="0" h="153" w="275">
                  <a:moveTo>
                    <a:pt x="183" y="1"/>
                  </a:moveTo>
                  <a:cubicBezTo>
                    <a:pt x="179" y="1"/>
                    <a:pt x="176" y="1"/>
                    <a:pt x="172" y="1"/>
                  </a:cubicBezTo>
                  <a:cubicBezTo>
                    <a:pt x="141" y="7"/>
                    <a:pt x="109" y="11"/>
                    <a:pt x="78" y="16"/>
                  </a:cubicBezTo>
                  <a:cubicBezTo>
                    <a:pt x="1" y="27"/>
                    <a:pt x="25" y="152"/>
                    <a:pt x="93" y="152"/>
                  </a:cubicBezTo>
                  <a:cubicBezTo>
                    <a:pt x="100" y="152"/>
                    <a:pt x="107" y="151"/>
                    <a:pt x="115" y="148"/>
                  </a:cubicBezTo>
                  <a:lnTo>
                    <a:pt x="205" y="117"/>
                  </a:lnTo>
                  <a:cubicBezTo>
                    <a:pt x="275" y="92"/>
                    <a:pt x="250" y="1"/>
                    <a:pt x="1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31"/>
            <p:cNvSpPr/>
            <p:nvPr/>
          </p:nvSpPr>
          <p:spPr>
            <a:xfrm>
              <a:off x="2175063" y="1538224"/>
              <a:ext cx="107668" cy="141900"/>
            </a:xfrm>
            <a:custGeom>
              <a:rect b="b" l="l" r="r" t="t"/>
              <a:pathLst>
                <a:path extrusionOk="0" h="4539" w="3444">
                  <a:moveTo>
                    <a:pt x="663" y="800"/>
                  </a:moveTo>
                  <a:cubicBezTo>
                    <a:pt x="776" y="800"/>
                    <a:pt x="892" y="861"/>
                    <a:pt x="950" y="965"/>
                  </a:cubicBezTo>
                  <a:cubicBezTo>
                    <a:pt x="1036" y="1119"/>
                    <a:pt x="971" y="1335"/>
                    <a:pt x="809" y="1412"/>
                  </a:cubicBezTo>
                  <a:cubicBezTo>
                    <a:pt x="769" y="1431"/>
                    <a:pt x="726" y="1440"/>
                    <a:pt x="682" y="1440"/>
                  </a:cubicBezTo>
                  <a:cubicBezTo>
                    <a:pt x="548" y="1440"/>
                    <a:pt x="413" y="1357"/>
                    <a:pt x="374" y="1225"/>
                  </a:cubicBezTo>
                  <a:cubicBezTo>
                    <a:pt x="342" y="1117"/>
                    <a:pt x="376" y="994"/>
                    <a:pt x="456" y="917"/>
                  </a:cubicBezTo>
                  <a:cubicBezTo>
                    <a:pt x="456" y="902"/>
                    <a:pt x="461" y="887"/>
                    <a:pt x="471" y="877"/>
                  </a:cubicBezTo>
                  <a:cubicBezTo>
                    <a:pt x="524" y="824"/>
                    <a:pt x="593" y="800"/>
                    <a:pt x="663" y="800"/>
                  </a:cubicBezTo>
                  <a:close/>
                  <a:moveTo>
                    <a:pt x="642" y="1753"/>
                  </a:moveTo>
                  <a:cubicBezTo>
                    <a:pt x="677" y="1753"/>
                    <a:pt x="713" y="1761"/>
                    <a:pt x="747" y="1778"/>
                  </a:cubicBezTo>
                  <a:cubicBezTo>
                    <a:pt x="964" y="1887"/>
                    <a:pt x="936" y="2173"/>
                    <a:pt x="890" y="2370"/>
                  </a:cubicBezTo>
                  <a:cubicBezTo>
                    <a:pt x="862" y="2488"/>
                    <a:pt x="751" y="2626"/>
                    <a:pt x="632" y="2626"/>
                  </a:cubicBezTo>
                  <a:cubicBezTo>
                    <a:pt x="589" y="2626"/>
                    <a:pt x="546" y="2608"/>
                    <a:pt x="504" y="2566"/>
                  </a:cubicBezTo>
                  <a:cubicBezTo>
                    <a:pt x="436" y="2495"/>
                    <a:pt x="431" y="2385"/>
                    <a:pt x="424" y="2292"/>
                  </a:cubicBezTo>
                  <a:cubicBezTo>
                    <a:pt x="416" y="2191"/>
                    <a:pt x="416" y="2085"/>
                    <a:pt x="432" y="1984"/>
                  </a:cubicBezTo>
                  <a:cubicBezTo>
                    <a:pt x="407" y="1848"/>
                    <a:pt x="520" y="1753"/>
                    <a:pt x="642" y="1753"/>
                  </a:cubicBezTo>
                  <a:close/>
                  <a:moveTo>
                    <a:pt x="1452" y="0"/>
                  </a:moveTo>
                  <a:cubicBezTo>
                    <a:pt x="1347" y="0"/>
                    <a:pt x="1242" y="12"/>
                    <a:pt x="1135" y="37"/>
                  </a:cubicBezTo>
                  <a:cubicBezTo>
                    <a:pt x="773" y="121"/>
                    <a:pt x="463" y="343"/>
                    <a:pt x="264" y="663"/>
                  </a:cubicBezTo>
                  <a:cubicBezTo>
                    <a:pt x="64" y="981"/>
                    <a:pt x="0" y="1358"/>
                    <a:pt x="86" y="1720"/>
                  </a:cubicBezTo>
                  <a:lnTo>
                    <a:pt x="739" y="4539"/>
                  </a:lnTo>
                  <a:cubicBezTo>
                    <a:pt x="1315" y="4053"/>
                    <a:pt x="2185" y="3726"/>
                    <a:pt x="2959" y="3726"/>
                  </a:cubicBezTo>
                  <a:cubicBezTo>
                    <a:pt x="3126" y="3726"/>
                    <a:pt x="3289" y="3741"/>
                    <a:pt x="3444" y="3774"/>
                  </a:cubicBezTo>
                  <a:lnTo>
                    <a:pt x="2821" y="1087"/>
                  </a:lnTo>
                  <a:cubicBezTo>
                    <a:pt x="2736" y="724"/>
                    <a:pt x="2513" y="414"/>
                    <a:pt x="2194" y="215"/>
                  </a:cubicBezTo>
                  <a:cubicBezTo>
                    <a:pt x="1967" y="73"/>
                    <a:pt x="1711" y="0"/>
                    <a:pt x="145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31"/>
            <p:cNvSpPr/>
            <p:nvPr/>
          </p:nvSpPr>
          <p:spPr>
            <a:xfrm>
              <a:off x="2221768" y="1538287"/>
              <a:ext cx="60899" cy="117922"/>
            </a:xfrm>
            <a:custGeom>
              <a:rect b="b" l="l" r="r" t="t"/>
              <a:pathLst>
                <a:path extrusionOk="0" h="3772" w="1948">
                  <a:moveTo>
                    <a:pt x="1" y="0"/>
                  </a:moveTo>
                  <a:cubicBezTo>
                    <a:pt x="226" y="193"/>
                    <a:pt x="334" y="546"/>
                    <a:pt x="398" y="815"/>
                  </a:cubicBezTo>
                  <a:cubicBezTo>
                    <a:pt x="627" y="1791"/>
                    <a:pt x="802" y="2778"/>
                    <a:pt x="987" y="3763"/>
                  </a:cubicBezTo>
                  <a:cubicBezTo>
                    <a:pt x="1149" y="3738"/>
                    <a:pt x="1310" y="3725"/>
                    <a:pt x="1467" y="3725"/>
                  </a:cubicBezTo>
                  <a:cubicBezTo>
                    <a:pt x="1633" y="3725"/>
                    <a:pt x="1795" y="3740"/>
                    <a:pt x="1948" y="3772"/>
                  </a:cubicBezTo>
                  <a:lnTo>
                    <a:pt x="1326" y="1085"/>
                  </a:lnTo>
                  <a:cubicBezTo>
                    <a:pt x="1242" y="722"/>
                    <a:pt x="1020" y="412"/>
                    <a:pt x="700" y="213"/>
                  </a:cubicBezTo>
                  <a:cubicBezTo>
                    <a:pt x="485" y="79"/>
                    <a:pt x="245" y="9"/>
                    <a:pt x="1" y="0"/>
                  </a:cubicBezTo>
                  <a:close/>
                </a:path>
              </a:pathLst>
            </a:custGeom>
            <a:solidFill>
              <a:srgbClr val="000000">
                <a:alpha val="161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31"/>
            <p:cNvSpPr/>
            <p:nvPr/>
          </p:nvSpPr>
          <p:spPr>
            <a:xfrm>
              <a:off x="2192507" y="1597965"/>
              <a:ext cx="6721" cy="17507"/>
            </a:xfrm>
            <a:custGeom>
              <a:rect b="b" l="l" r="r" t="t"/>
              <a:pathLst>
                <a:path extrusionOk="0" h="560" w="215">
                  <a:moveTo>
                    <a:pt x="89" y="0"/>
                  </a:moveTo>
                  <a:cubicBezTo>
                    <a:pt x="56" y="0"/>
                    <a:pt x="26" y="21"/>
                    <a:pt x="8" y="53"/>
                  </a:cubicBezTo>
                  <a:cubicBezTo>
                    <a:pt x="5" y="130"/>
                    <a:pt x="0" y="205"/>
                    <a:pt x="5" y="282"/>
                  </a:cubicBezTo>
                  <a:cubicBezTo>
                    <a:pt x="8" y="335"/>
                    <a:pt x="7" y="408"/>
                    <a:pt x="20" y="458"/>
                  </a:cubicBezTo>
                  <a:lnTo>
                    <a:pt x="29" y="497"/>
                  </a:lnTo>
                  <a:cubicBezTo>
                    <a:pt x="47" y="539"/>
                    <a:pt x="66" y="559"/>
                    <a:pt x="85" y="559"/>
                  </a:cubicBezTo>
                  <a:cubicBezTo>
                    <a:pt x="98" y="559"/>
                    <a:pt x="111" y="549"/>
                    <a:pt x="124" y="530"/>
                  </a:cubicBezTo>
                  <a:cubicBezTo>
                    <a:pt x="198" y="485"/>
                    <a:pt x="212" y="296"/>
                    <a:pt x="213" y="218"/>
                  </a:cubicBezTo>
                  <a:cubicBezTo>
                    <a:pt x="215" y="157"/>
                    <a:pt x="207" y="75"/>
                    <a:pt x="157" y="31"/>
                  </a:cubicBezTo>
                  <a:cubicBezTo>
                    <a:pt x="134" y="10"/>
                    <a:pt x="111" y="0"/>
                    <a:pt x="89" y="0"/>
                  </a:cubicBezTo>
                  <a:close/>
                </a:path>
              </a:pathLst>
            </a:custGeom>
            <a:solidFill>
              <a:srgbClr val="F4EA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31"/>
            <p:cNvSpPr/>
            <p:nvPr/>
          </p:nvSpPr>
          <p:spPr>
            <a:xfrm>
              <a:off x="2190413" y="1568017"/>
              <a:ext cx="11630" cy="10410"/>
            </a:xfrm>
            <a:custGeom>
              <a:rect b="b" l="l" r="r" t="t"/>
              <a:pathLst>
                <a:path extrusionOk="0" h="333" w="372">
                  <a:moveTo>
                    <a:pt x="164" y="0"/>
                  </a:moveTo>
                  <a:cubicBezTo>
                    <a:pt x="82" y="41"/>
                    <a:pt x="1" y="121"/>
                    <a:pt x="27" y="220"/>
                  </a:cubicBezTo>
                  <a:cubicBezTo>
                    <a:pt x="44" y="289"/>
                    <a:pt x="118" y="332"/>
                    <a:pt x="189" y="332"/>
                  </a:cubicBezTo>
                  <a:cubicBezTo>
                    <a:pt x="214" y="332"/>
                    <a:pt x="239" y="327"/>
                    <a:pt x="261" y="314"/>
                  </a:cubicBezTo>
                  <a:cubicBezTo>
                    <a:pt x="342" y="271"/>
                    <a:pt x="372" y="143"/>
                    <a:pt x="316" y="67"/>
                  </a:cubicBezTo>
                  <a:cubicBezTo>
                    <a:pt x="280" y="16"/>
                    <a:pt x="223" y="0"/>
                    <a:pt x="164" y="0"/>
                  </a:cubicBezTo>
                  <a:close/>
                </a:path>
              </a:pathLst>
            </a:custGeom>
            <a:solidFill>
              <a:srgbClr val="F4EA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31"/>
            <p:cNvSpPr/>
            <p:nvPr/>
          </p:nvSpPr>
          <p:spPr>
            <a:xfrm>
              <a:off x="2200729" y="1667710"/>
              <a:ext cx="111294" cy="145121"/>
            </a:xfrm>
            <a:custGeom>
              <a:rect b="b" l="l" r="r" t="t"/>
              <a:pathLst>
                <a:path extrusionOk="0" h="4642" w="3560">
                  <a:moveTo>
                    <a:pt x="2344" y="1011"/>
                  </a:moveTo>
                  <a:cubicBezTo>
                    <a:pt x="2353" y="1011"/>
                    <a:pt x="2362" y="1011"/>
                    <a:pt x="2371" y="1011"/>
                  </a:cubicBezTo>
                  <a:cubicBezTo>
                    <a:pt x="2441" y="1013"/>
                    <a:pt x="2451" y="1106"/>
                    <a:pt x="2386" y="1129"/>
                  </a:cubicBezTo>
                  <a:cubicBezTo>
                    <a:pt x="2292" y="1164"/>
                    <a:pt x="2193" y="1176"/>
                    <a:pt x="2094" y="1191"/>
                  </a:cubicBezTo>
                  <a:cubicBezTo>
                    <a:pt x="2089" y="1192"/>
                    <a:pt x="2084" y="1193"/>
                    <a:pt x="2080" y="1193"/>
                  </a:cubicBezTo>
                  <a:cubicBezTo>
                    <a:pt x="1995" y="1193"/>
                    <a:pt x="1962" y="1060"/>
                    <a:pt x="2053" y="1046"/>
                  </a:cubicBezTo>
                  <a:cubicBezTo>
                    <a:pt x="2150" y="1030"/>
                    <a:pt x="2246" y="1011"/>
                    <a:pt x="2344" y="1011"/>
                  </a:cubicBezTo>
                  <a:close/>
                  <a:moveTo>
                    <a:pt x="2412" y="1341"/>
                  </a:moveTo>
                  <a:cubicBezTo>
                    <a:pt x="2480" y="1341"/>
                    <a:pt x="2504" y="1432"/>
                    <a:pt x="2433" y="1457"/>
                  </a:cubicBezTo>
                  <a:lnTo>
                    <a:pt x="2344" y="1488"/>
                  </a:lnTo>
                  <a:cubicBezTo>
                    <a:pt x="2336" y="1491"/>
                    <a:pt x="2329" y="1492"/>
                    <a:pt x="2322" y="1492"/>
                  </a:cubicBezTo>
                  <a:cubicBezTo>
                    <a:pt x="2253" y="1492"/>
                    <a:pt x="2230" y="1367"/>
                    <a:pt x="2307" y="1356"/>
                  </a:cubicBezTo>
                  <a:cubicBezTo>
                    <a:pt x="2338" y="1351"/>
                    <a:pt x="2370" y="1347"/>
                    <a:pt x="2401" y="1341"/>
                  </a:cubicBezTo>
                  <a:cubicBezTo>
                    <a:pt x="2405" y="1341"/>
                    <a:pt x="2408" y="1341"/>
                    <a:pt x="2412" y="1341"/>
                  </a:cubicBezTo>
                  <a:close/>
                  <a:moveTo>
                    <a:pt x="2713" y="32"/>
                  </a:moveTo>
                  <a:cubicBezTo>
                    <a:pt x="2203" y="47"/>
                    <a:pt x="1722" y="0"/>
                    <a:pt x="1205" y="151"/>
                  </a:cubicBezTo>
                  <a:cubicBezTo>
                    <a:pt x="750" y="285"/>
                    <a:pt x="382" y="520"/>
                    <a:pt x="1" y="761"/>
                  </a:cubicBezTo>
                  <a:lnTo>
                    <a:pt x="650" y="3555"/>
                  </a:lnTo>
                  <a:cubicBezTo>
                    <a:pt x="734" y="3918"/>
                    <a:pt x="955" y="4228"/>
                    <a:pt x="1275" y="4427"/>
                  </a:cubicBezTo>
                  <a:cubicBezTo>
                    <a:pt x="1502" y="4569"/>
                    <a:pt x="1758" y="4641"/>
                    <a:pt x="2017" y="4641"/>
                  </a:cubicBezTo>
                  <a:cubicBezTo>
                    <a:pt x="2123" y="4641"/>
                    <a:pt x="2228" y="4630"/>
                    <a:pt x="2333" y="4606"/>
                  </a:cubicBezTo>
                  <a:cubicBezTo>
                    <a:pt x="3087" y="4431"/>
                    <a:pt x="3560" y="3675"/>
                    <a:pt x="3384" y="2921"/>
                  </a:cubicBezTo>
                  <a:lnTo>
                    <a:pt x="2713" y="3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31"/>
            <p:cNvSpPr/>
            <p:nvPr/>
          </p:nvSpPr>
          <p:spPr>
            <a:xfrm>
              <a:off x="2255437" y="1668585"/>
              <a:ext cx="55647" cy="139024"/>
            </a:xfrm>
            <a:custGeom>
              <a:rect b="b" l="l" r="r" t="t"/>
              <a:pathLst>
                <a:path extrusionOk="0" h="4447" w="1780">
                  <a:moveTo>
                    <a:pt x="662" y="1313"/>
                  </a:moveTo>
                  <a:cubicBezTo>
                    <a:pt x="730" y="1313"/>
                    <a:pt x="754" y="1404"/>
                    <a:pt x="683" y="1429"/>
                  </a:cubicBezTo>
                  <a:lnTo>
                    <a:pt x="594" y="1460"/>
                  </a:lnTo>
                  <a:cubicBezTo>
                    <a:pt x="586" y="1463"/>
                    <a:pt x="579" y="1464"/>
                    <a:pt x="572" y="1464"/>
                  </a:cubicBezTo>
                  <a:cubicBezTo>
                    <a:pt x="503" y="1464"/>
                    <a:pt x="480" y="1339"/>
                    <a:pt x="557" y="1328"/>
                  </a:cubicBezTo>
                  <a:lnTo>
                    <a:pt x="651" y="1313"/>
                  </a:lnTo>
                  <a:cubicBezTo>
                    <a:pt x="655" y="1313"/>
                    <a:pt x="658" y="1313"/>
                    <a:pt x="662" y="1313"/>
                  </a:cubicBezTo>
                  <a:close/>
                  <a:moveTo>
                    <a:pt x="963" y="6"/>
                  </a:moveTo>
                  <a:cubicBezTo>
                    <a:pt x="636" y="16"/>
                    <a:pt x="321" y="0"/>
                    <a:pt x="0" y="27"/>
                  </a:cubicBezTo>
                  <a:cubicBezTo>
                    <a:pt x="77" y="303"/>
                    <a:pt x="188" y="643"/>
                    <a:pt x="308" y="1018"/>
                  </a:cubicBezTo>
                  <a:cubicBezTo>
                    <a:pt x="403" y="1002"/>
                    <a:pt x="497" y="984"/>
                    <a:pt x="592" y="984"/>
                  </a:cubicBezTo>
                  <a:cubicBezTo>
                    <a:pt x="601" y="984"/>
                    <a:pt x="610" y="984"/>
                    <a:pt x="620" y="984"/>
                  </a:cubicBezTo>
                  <a:cubicBezTo>
                    <a:pt x="690" y="986"/>
                    <a:pt x="699" y="1079"/>
                    <a:pt x="635" y="1102"/>
                  </a:cubicBezTo>
                  <a:cubicBezTo>
                    <a:pt x="545" y="1136"/>
                    <a:pt x="449" y="1148"/>
                    <a:pt x="354" y="1162"/>
                  </a:cubicBezTo>
                  <a:cubicBezTo>
                    <a:pt x="703" y="2260"/>
                    <a:pt x="1094" y="3599"/>
                    <a:pt x="930" y="4446"/>
                  </a:cubicBezTo>
                  <a:cubicBezTo>
                    <a:pt x="1474" y="4154"/>
                    <a:pt x="1780" y="3524"/>
                    <a:pt x="1634" y="2895"/>
                  </a:cubicBezTo>
                  <a:lnTo>
                    <a:pt x="963" y="6"/>
                  </a:lnTo>
                  <a:close/>
                </a:path>
              </a:pathLst>
            </a:custGeom>
            <a:solidFill>
              <a:srgbClr val="000000">
                <a:alpha val="161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7" name="Google Shape;437;p31"/>
          <p:cNvGrpSpPr/>
          <p:nvPr/>
        </p:nvGrpSpPr>
        <p:grpSpPr>
          <a:xfrm>
            <a:off x="698486" y="2945547"/>
            <a:ext cx="132707" cy="169461"/>
            <a:chOff x="2588872" y="3067444"/>
            <a:chExt cx="170662" cy="217900"/>
          </a:xfrm>
        </p:grpSpPr>
        <p:sp>
          <p:nvSpPr>
            <p:cNvPr id="438" name="Google Shape;438;p31"/>
            <p:cNvSpPr/>
            <p:nvPr/>
          </p:nvSpPr>
          <p:spPr>
            <a:xfrm>
              <a:off x="2653865" y="3174952"/>
              <a:ext cx="83502" cy="90911"/>
            </a:xfrm>
            <a:custGeom>
              <a:rect b="b" l="l" r="r" t="t"/>
              <a:pathLst>
                <a:path extrusionOk="0" h="2908" w="2671">
                  <a:moveTo>
                    <a:pt x="1659" y="0"/>
                  </a:moveTo>
                  <a:cubicBezTo>
                    <a:pt x="1279" y="437"/>
                    <a:pt x="694" y="817"/>
                    <a:pt x="131" y="817"/>
                  </a:cubicBezTo>
                  <a:cubicBezTo>
                    <a:pt x="87" y="817"/>
                    <a:pt x="44" y="815"/>
                    <a:pt x="0" y="810"/>
                  </a:cubicBezTo>
                  <a:lnTo>
                    <a:pt x="0" y="810"/>
                  </a:lnTo>
                  <a:lnTo>
                    <a:pt x="791" y="2396"/>
                  </a:lnTo>
                  <a:cubicBezTo>
                    <a:pt x="900" y="2616"/>
                    <a:pt x="1089" y="2780"/>
                    <a:pt x="1325" y="2860"/>
                  </a:cubicBezTo>
                  <a:cubicBezTo>
                    <a:pt x="1422" y="2892"/>
                    <a:pt x="1521" y="2908"/>
                    <a:pt x="1620" y="2908"/>
                  </a:cubicBezTo>
                  <a:cubicBezTo>
                    <a:pt x="1654" y="2908"/>
                    <a:pt x="1688" y="2906"/>
                    <a:pt x="1722" y="2902"/>
                  </a:cubicBezTo>
                  <a:cubicBezTo>
                    <a:pt x="1827" y="2891"/>
                    <a:pt x="1931" y="2861"/>
                    <a:pt x="2029" y="2812"/>
                  </a:cubicBezTo>
                  <a:cubicBezTo>
                    <a:pt x="2484" y="2585"/>
                    <a:pt x="2670" y="2029"/>
                    <a:pt x="2442" y="1574"/>
                  </a:cubicBezTo>
                  <a:lnTo>
                    <a:pt x="165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31"/>
            <p:cNvSpPr/>
            <p:nvPr/>
          </p:nvSpPr>
          <p:spPr>
            <a:xfrm>
              <a:off x="2611068" y="3086889"/>
              <a:ext cx="89598" cy="100134"/>
            </a:xfrm>
            <a:custGeom>
              <a:rect b="b" l="l" r="r" t="t"/>
              <a:pathLst>
                <a:path extrusionOk="0" h="3203" w="2866">
                  <a:moveTo>
                    <a:pt x="1320" y="1945"/>
                  </a:moveTo>
                  <a:cubicBezTo>
                    <a:pt x="1486" y="1945"/>
                    <a:pt x="1507" y="2189"/>
                    <a:pt x="1331" y="2209"/>
                  </a:cubicBezTo>
                  <a:cubicBezTo>
                    <a:pt x="1324" y="2210"/>
                    <a:pt x="1317" y="2210"/>
                    <a:pt x="1311" y="2210"/>
                  </a:cubicBezTo>
                  <a:cubicBezTo>
                    <a:pt x="1148" y="2210"/>
                    <a:pt x="1127" y="1966"/>
                    <a:pt x="1302" y="1946"/>
                  </a:cubicBezTo>
                  <a:cubicBezTo>
                    <a:pt x="1308" y="1945"/>
                    <a:pt x="1314" y="1945"/>
                    <a:pt x="1320" y="1945"/>
                  </a:cubicBezTo>
                  <a:close/>
                  <a:moveTo>
                    <a:pt x="1618" y="2327"/>
                  </a:moveTo>
                  <a:cubicBezTo>
                    <a:pt x="1764" y="2327"/>
                    <a:pt x="1836" y="2553"/>
                    <a:pt x="1676" y="2604"/>
                  </a:cubicBezTo>
                  <a:cubicBezTo>
                    <a:pt x="1554" y="2641"/>
                    <a:pt x="1429" y="2693"/>
                    <a:pt x="1300" y="2699"/>
                  </a:cubicBezTo>
                  <a:cubicBezTo>
                    <a:pt x="1298" y="2699"/>
                    <a:pt x="1296" y="2699"/>
                    <a:pt x="1294" y="2699"/>
                  </a:cubicBezTo>
                  <a:cubicBezTo>
                    <a:pt x="1185" y="2699"/>
                    <a:pt x="1106" y="2549"/>
                    <a:pt x="1213" y="2479"/>
                  </a:cubicBezTo>
                  <a:cubicBezTo>
                    <a:pt x="1323" y="2407"/>
                    <a:pt x="1447" y="2375"/>
                    <a:pt x="1569" y="2335"/>
                  </a:cubicBezTo>
                  <a:cubicBezTo>
                    <a:pt x="1586" y="2330"/>
                    <a:pt x="1602" y="2327"/>
                    <a:pt x="1618" y="2327"/>
                  </a:cubicBezTo>
                  <a:close/>
                  <a:moveTo>
                    <a:pt x="1051" y="1"/>
                  </a:moveTo>
                  <a:cubicBezTo>
                    <a:pt x="910" y="1"/>
                    <a:pt x="771" y="34"/>
                    <a:pt x="643" y="98"/>
                  </a:cubicBezTo>
                  <a:cubicBezTo>
                    <a:pt x="187" y="325"/>
                    <a:pt x="0" y="881"/>
                    <a:pt x="227" y="1336"/>
                  </a:cubicBezTo>
                  <a:lnTo>
                    <a:pt x="1158" y="3203"/>
                  </a:lnTo>
                  <a:cubicBezTo>
                    <a:pt x="1491" y="3154"/>
                    <a:pt x="1805" y="3182"/>
                    <a:pt x="2135" y="3037"/>
                  </a:cubicBezTo>
                  <a:cubicBezTo>
                    <a:pt x="2419" y="2912"/>
                    <a:pt x="2666" y="2724"/>
                    <a:pt x="2866" y="2490"/>
                  </a:cubicBezTo>
                  <a:lnTo>
                    <a:pt x="1880" y="512"/>
                  </a:lnTo>
                  <a:cubicBezTo>
                    <a:pt x="1770" y="292"/>
                    <a:pt x="1581" y="129"/>
                    <a:pt x="1347" y="50"/>
                  </a:cubicBezTo>
                  <a:cubicBezTo>
                    <a:pt x="1250" y="17"/>
                    <a:pt x="1150" y="1"/>
                    <a:pt x="10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31"/>
            <p:cNvSpPr/>
            <p:nvPr/>
          </p:nvSpPr>
          <p:spPr>
            <a:xfrm>
              <a:off x="2588872" y="3067444"/>
              <a:ext cx="170662" cy="217900"/>
            </a:xfrm>
            <a:custGeom>
              <a:rect b="b" l="l" r="r" t="t"/>
              <a:pathLst>
                <a:path extrusionOk="0" h="6970" w="5459">
                  <a:moveTo>
                    <a:pt x="1761" y="623"/>
                  </a:moveTo>
                  <a:cubicBezTo>
                    <a:pt x="1860" y="623"/>
                    <a:pt x="1960" y="639"/>
                    <a:pt x="2057" y="672"/>
                  </a:cubicBezTo>
                  <a:cubicBezTo>
                    <a:pt x="2291" y="750"/>
                    <a:pt x="2480" y="914"/>
                    <a:pt x="2590" y="1134"/>
                  </a:cubicBezTo>
                  <a:lnTo>
                    <a:pt x="3575" y="3112"/>
                  </a:lnTo>
                  <a:cubicBezTo>
                    <a:pt x="3376" y="3346"/>
                    <a:pt x="3129" y="3534"/>
                    <a:pt x="2845" y="3659"/>
                  </a:cubicBezTo>
                  <a:cubicBezTo>
                    <a:pt x="2515" y="3805"/>
                    <a:pt x="2200" y="3778"/>
                    <a:pt x="1868" y="3825"/>
                  </a:cubicBezTo>
                  <a:lnTo>
                    <a:pt x="937" y="1958"/>
                  </a:lnTo>
                  <a:cubicBezTo>
                    <a:pt x="710" y="1501"/>
                    <a:pt x="897" y="947"/>
                    <a:pt x="1353" y="720"/>
                  </a:cubicBezTo>
                  <a:cubicBezTo>
                    <a:pt x="1481" y="656"/>
                    <a:pt x="1620" y="623"/>
                    <a:pt x="1761" y="623"/>
                  </a:cubicBezTo>
                  <a:close/>
                  <a:moveTo>
                    <a:pt x="3738" y="3440"/>
                  </a:moveTo>
                  <a:lnTo>
                    <a:pt x="4521" y="5014"/>
                  </a:lnTo>
                  <a:cubicBezTo>
                    <a:pt x="4749" y="5468"/>
                    <a:pt x="4563" y="6024"/>
                    <a:pt x="4108" y="6251"/>
                  </a:cubicBezTo>
                  <a:cubicBezTo>
                    <a:pt x="4010" y="6299"/>
                    <a:pt x="3906" y="6330"/>
                    <a:pt x="3801" y="6341"/>
                  </a:cubicBezTo>
                  <a:cubicBezTo>
                    <a:pt x="3768" y="6345"/>
                    <a:pt x="3734" y="6347"/>
                    <a:pt x="3701" y="6347"/>
                  </a:cubicBezTo>
                  <a:cubicBezTo>
                    <a:pt x="3602" y="6347"/>
                    <a:pt x="3501" y="6330"/>
                    <a:pt x="3404" y="6299"/>
                  </a:cubicBezTo>
                  <a:cubicBezTo>
                    <a:pt x="3170" y="6220"/>
                    <a:pt x="2979" y="6055"/>
                    <a:pt x="2870" y="5836"/>
                  </a:cubicBezTo>
                  <a:lnTo>
                    <a:pt x="2079" y="4251"/>
                  </a:lnTo>
                  <a:lnTo>
                    <a:pt x="2079" y="4251"/>
                  </a:lnTo>
                  <a:cubicBezTo>
                    <a:pt x="2122" y="4256"/>
                    <a:pt x="2165" y="4258"/>
                    <a:pt x="2208" y="4258"/>
                  </a:cubicBezTo>
                  <a:cubicBezTo>
                    <a:pt x="2772" y="4258"/>
                    <a:pt x="3358" y="3878"/>
                    <a:pt x="3738" y="3440"/>
                  </a:cubicBezTo>
                  <a:close/>
                  <a:moveTo>
                    <a:pt x="1760" y="0"/>
                  </a:moveTo>
                  <a:cubicBezTo>
                    <a:pt x="1703" y="0"/>
                    <a:pt x="1646" y="3"/>
                    <a:pt x="1590" y="10"/>
                  </a:cubicBezTo>
                  <a:cubicBezTo>
                    <a:pt x="1412" y="29"/>
                    <a:pt x="1238" y="79"/>
                    <a:pt x="1074" y="163"/>
                  </a:cubicBezTo>
                  <a:cubicBezTo>
                    <a:pt x="312" y="542"/>
                    <a:pt x="0" y="1473"/>
                    <a:pt x="380" y="2235"/>
                  </a:cubicBezTo>
                  <a:lnTo>
                    <a:pt x="2313" y="6113"/>
                  </a:lnTo>
                  <a:cubicBezTo>
                    <a:pt x="2496" y="6482"/>
                    <a:pt x="2814" y="6757"/>
                    <a:pt x="3206" y="6889"/>
                  </a:cubicBezTo>
                  <a:cubicBezTo>
                    <a:pt x="3368" y="6943"/>
                    <a:pt x="3535" y="6970"/>
                    <a:pt x="3701" y="6970"/>
                  </a:cubicBezTo>
                  <a:cubicBezTo>
                    <a:pt x="3936" y="6970"/>
                    <a:pt x="4169" y="6916"/>
                    <a:pt x="4385" y="6809"/>
                  </a:cubicBezTo>
                  <a:cubicBezTo>
                    <a:pt x="5148" y="6429"/>
                    <a:pt x="5458" y="5499"/>
                    <a:pt x="5078" y="4736"/>
                  </a:cubicBezTo>
                  <a:lnTo>
                    <a:pt x="3146" y="857"/>
                  </a:lnTo>
                  <a:cubicBezTo>
                    <a:pt x="2962" y="489"/>
                    <a:pt x="2645" y="213"/>
                    <a:pt x="2253" y="81"/>
                  </a:cubicBezTo>
                  <a:cubicBezTo>
                    <a:pt x="2091" y="27"/>
                    <a:pt x="1925" y="0"/>
                    <a:pt x="17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31"/>
            <p:cNvSpPr/>
            <p:nvPr/>
          </p:nvSpPr>
          <p:spPr>
            <a:xfrm>
              <a:off x="2645612" y="3159634"/>
              <a:ext cx="22853" cy="11630"/>
            </a:xfrm>
            <a:custGeom>
              <a:rect b="b" l="l" r="r" t="t"/>
              <a:pathLst>
                <a:path extrusionOk="0" h="372" w="731">
                  <a:moveTo>
                    <a:pt x="513" y="0"/>
                  </a:moveTo>
                  <a:cubicBezTo>
                    <a:pt x="497" y="0"/>
                    <a:pt x="481" y="3"/>
                    <a:pt x="464" y="8"/>
                  </a:cubicBezTo>
                  <a:cubicBezTo>
                    <a:pt x="342" y="48"/>
                    <a:pt x="217" y="80"/>
                    <a:pt x="108" y="152"/>
                  </a:cubicBezTo>
                  <a:cubicBezTo>
                    <a:pt x="1" y="222"/>
                    <a:pt x="80" y="372"/>
                    <a:pt x="189" y="372"/>
                  </a:cubicBezTo>
                  <a:cubicBezTo>
                    <a:pt x="191" y="372"/>
                    <a:pt x="193" y="372"/>
                    <a:pt x="195" y="372"/>
                  </a:cubicBezTo>
                  <a:cubicBezTo>
                    <a:pt x="324" y="366"/>
                    <a:pt x="449" y="315"/>
                    <a:pt x="571" y="277"/>
                  </a:cubicBezTo>
                  <a:cubicBezTo>
                    <a:pt x="731" y="226"/>
                    <a:pt x="659" y="0"/>
                    <a:pt x="5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31"/>
            <p:cNvSpPr/>
            <p:nvPr/>
          </p:nvSpPr>
          <p:spPr>
            <a:xfrm>
              <a:off x="2646268" y="3147661"/>
              <a:ext cx="11911" cy="8347"/>
            </a:xfrm>
            <a:custGeom>
              <a:rect b="b" l="l" r="r" t="t"/>
              <a:pathLst>
                <a:path extrusionOk="0" h="267" w="381">
                  <a:moveTo>
                    <a:pt x="194" y="1"/>
                  </a:moveTo>
                  <a:cubicBezTo>
                    <a:pt x="188" y="1"/>
                    <a:pt x="182" y="1"/>
                    <a:pt x="176" y="2"/>
                  </a:cubicBezTo>
                  <a:cubicBezTo>
                    <a:pt x="1" y="22"/>
                    <a:pt x="22" y="266"/>
                    <a:pt x="185" y="266"/>
                  </a:cubicBezTo>
                  <a:cubicBezTo>
                    <a:pt x="191" y="266"/>
                    <a:pt x="198" y="266"/>
                    <a:pt x="205" y="265"/>
                  </a:cubicBezTo>
                  <a:cubicBezTo>
                    <a:pt x="381" y="246"/>
                    <a:pt x="359" y="1"/>
                    <a:pt x="1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43" name="Google Shape;443;p31"/>
          <p:cNvGrpSpPr/>
          <p:nvPr/>
        </p:nvGrpSpPr>
        <p:grpSpPr>
          <a:xfrm rot="2700000">
            <a:off x="7888073" y="1082239"/>
            <a:ext cx="203439" cy="327136"/>
            <a:chOff x="4140725" y="520912"/>
            <a:chExt cx="175945" cy="282926"/>
          </a:xfrm>
        </p:grpSpPr>
        <p:sp>
          <p:nvSpPr>
            <p:cNvPr id="444" name="Google Shape;444;p31"/>
            <p:cNvSpPr/>
            <p:nvPr/>
          </p:nvSpPr>
          <p:spPr>
            <a:xfrm>
              <a:off x="4195745" y="753342"/>
              <a:ext cx="27292" cy="25635"/>
            </a:xfrm>
            <a:custGeom>
              <a:rect b="b" l="l" r="r" t="t"/>
              <a:pathLst>
                <a:path extrusionOk="0" h="820" w="873">
                  <a:moveTo>
                    <a:pt x="531" y="181"/>
                  </a:moveTo>
                  <a:cubicBezTo>
                    <a:pt x="592" y="235"/>
                    <a:pt x="653" y="290"/>
                    <a:pt x="719" y="336"/>
                  </a:cubicBezTo>
                  <a:cubicBezTo>
                    <a:pt x="640" y="414"/>
                    <a:pt x="572" y="506"/>
                    <a:pt x="483" y="577"/>
                  </a:cubicBezTo>
                  <a:cubicBezTo>
                    <a:pt x="439" y="611"/>
                    <a:pt x="348" y="655"/>
                    <a:pt x="275" y="655"/>
                  </a:cubicBezTo>
                  <a:cubicBezTo>
                    <a:pt x="218" y="655"/>
                    <a:pt x="171" y="628"/>
                    <a:pt x="167" y="549"/>
                  </a:cubicBezTo>
                  <a:cubicBezTo>
                    <a:pt x="167" y="537"/>
                    <a:pt x="165" y="529"/>
                    <a:pt x="161" y="519"/>
                  </a:cubicBezTo>
                  <a:cubicBezTo>
                    <a:pt x="300" y="426"/>
                    <a:pt x="421" y="306"/>
                    <a:pt x="531" y="181"/>
                  </a:cubicBezTo>
                  <a:close/>
                  <a:moveTo>
                    <a:pt x="533" y="0"/>
                  </a:moveTo>
                  <a:cubicBezTo>
                    <a:pt x="507" y="0"/>
                    <a:pt x="480" y="17"/>
                    <a:pt x="466" y="36"/>
                  </a:cubicBezTo>
                  <a:cubicBezTo>
                    <a:pt x="336" y="199"/>
                    <a:pt x="177" y="333"/>
                    <a:pt x="39" y="486"/>
                  </a:cubicBezTo>
                  <a:cubicBezTo>
                    <a:pt x="24" y="499"/>
                    <a:pt x="21" y="518"/>
                    <a:pt x="25" y="534"/>
                  </a:cubicBezTo>
                  <a:cubicBezTo>
                    <a:pt x="24" y="537"/>
                    <a:pt x="23" y="540"/>
                    <a:pt x="21" y="545"/>
                  </a:cubicBezTo>
                  <a:cubicBezTo>
                    <a:pt x="1" y="712"/>
                    <a:pt x="156" y="819"/>
                    <a:pt x="307" y="819"/>
                  </a:cubicBezTo>
                  <a:cubicBezTo>
                    <a:pt x="328" y="819"/>
                    <a:pt x="349" y="817"/>
                    <a:pt x="370" y="813"/>
                  </a:cubicBezTo>
                  <a:cubicBezTo>
                    <a:pt x="576" y="770"/>
                    <a:pt x="802" y="540"/>
                    <a:pt x="861" y="343"/>
                  </a:cubicBezTo>
                  <a:cubicBezTo>
                    <a:pt x="873" y="321"/>
                    <a:pt x="873" y="292"/>
                    <a:pt x="853" y="269"/>
                  </a:cubicBezTo>
                  <a:cubicBezTo>
                    <a:pt x="774" y="173"/>
                    <a:pt x="666" y="93"/>
                    <a:pt x="568" y="13"/>
                  </a:cubicBezTo>
                  <a:cubicBezTo>
                    <a:pt x="557" y="4"/>
                    <a:pt x="545" y="0"/>
                    <a:pt x="5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31"/>
            <p:cNvSpPr/>
            <p:nvPr/>
          </p:nvSpPr>
          <p:spPr>
            <a:xfrm>
              <a:off x="4217347" y="730052"/>
              <a:ext cx="21540" cy="21665"/>
            </a:xfrm>
            <a:custGeom>
              <a:rect b="b" l="l" r="r" t="t"/>
              <a:pathLst>
                <a:path extrusionOk="0" h="693" w="689">
                  <a:moveTo>
                    <a:pt x="340" y="156"/>
                  </a:moveTo>
                  <a:cubicBezTo>
                    <a:pt x="392" y="180"/>
                    <a:pt x="449" y="195"/>
                    <a:pt x="505" y="207"/>
                  </a:cubicBezTo>
                  <a:cubicBezTo>
                    <a:pt x="459" y="332"/>
                    <a:pt x="391" y="438"/>
                    <a:pt x="319" y="550"/>
                  </a:cubicBezTo>
                  <a:cubicBezTo>
                    <a:pt x="275" y="519"/>
                    <a:pt x="229" y="493"/>
                    <a:pt x="184" y="459"/>
                  </a:cubicBezTo>
                  <a:cubicBezTo>
                    <a:pt x="246" y="375"/>
                    <a:pt x="319" y="262"/>
                    <a:pt x="340" y="156"/>
                  </a:cubicBezTo>
                  <a:close/>
                  <a:moveTo>
                    <a:pt x="336" y="1"/>
                  </a:moveTo>
                  <a:cubicBezTo>
                    <a:pt x="319" y="1"/>
                    <a:pt x="302" y="2"/>
                    <a:pt x="286" y="5"/>
                  </a:cubicBezTo>
                  <a:cubicBezTo>
                    <a:pt x="257" y="11"/>
                    <a:pt x="241" y="38"/>
                    <a:pt x="243" y="65"/>
                  </a:cubicBezTo>
                  <a:cubicBezTo>
                    <a:pt x="205" y="112"/>
                    <a:pt x="187" y="172"/>
                    <a:pt x="157" y="225"/>
                  </a:cubicBezTo>
                  <a:cubicBezTo>
                    <a:pt x="118" y="298"/>
                    <a:pt x="72" y="366"/>
                    <a:pt x="20" y="431"/>
                  </a:cubicBezTo>
                  <a:cubicBezTo>
                    <a:pt x="1" y="457"/>
                    <a:pt x="9" y="500"/>
                    <a:pt x="30" y="522"/>
                  </a:cubicBezTo>
                  <a:cubicBezTo>
                    <a:pt x="98" y="595"/>
                    <a:pt x="194" y="680"/>
                    <a:pt x="300" y="683"/>
                  </a:cubicBezTo>
                  <a:cubicBezTo>
                    <a:pt x="308" y="689"/>
                    <a:pt x="316" y="692"/>
                    <a:pt x="325" y="692"/>
                  </a:cubicBezTo>
                  <a:cubicBezTo>
                    <a:pt x="332" y="692"/>
                    <a:pt x="339" y="690"/>
                    <a:pt x="345" y="685"/>
                  </a:cubicBezTo>
                  <a:cubicBezTo>
                    <a:pt x="520" y="569"/>
                    <a:pt x="620" y="370"/>
                    <a:pt x="677" y="175"/>
                  </a:cubicBezTo>
                  <a:cubicBezTo>
                    <a:pt x="689" y="135"/>
                    <a:pt x="666" y="93"/>
                    <a:pt x="626" y="79"/>
                  </a:cubicBezTo>
                  <a:cubicBezTo>
                    <a:pt x="540" y="50"/>
                    <a:pt x="432" y="1"/>
                    <a:pt x="3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31"/>
            <p:cNvSpPr/>
            <p:nvPr/>
          </p:nvSpPr>
          <p:spPr>
            <a:xfrm>
              <a:off x="4223099" y="734929"/>
              <a:ext cx="10067" cy="12317"/>
            </a:xfrm>
            <a:custGeom>
              <a:rect b="b" l="l" r="r" t="t"/>
              <a:pathLst>
                <a:path extrusionOk="0" h="394" w="322">
                  <a:moveTo>
                    <a:pt x="157" y="0"/>
                  </a:moveTo>
                  <a:cubicBezTo>
                    <a:pt x="136" y="106"/>
                    <a:pt x="63" y="218"/>
                    <a:pt x="1" y="303"/>
                  </a:cubicBezTo>
                  <a:cubicBezTo>
                    <a:pt x="46" y="335"/>
                    <a:pt x="93" y="361"/>
                    <a:pt x="137" y="394"/>
                  </a:cubicBezTo>
                  <a:cubicBezTo>
                    <a:pt x="208" y="283"/>
                    <a:pt x="276" y="176"/>
                    <a:pt x="322" y="51"/>
                  </a:cubicBezTo>
                  <a:cubicBezTo>
                    <a:pt x="265" y="39"/>
                    <a:pt x="208" y="24"/>
                    <a:pt x="1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31"/>
            <p:cNvSpPr/>
            <p:nvPr/>
          </p:nvSpPr>
          <p:spPr>
            <a:xfrm>
              <a:off x="4198778" y="534855"/>
              <a:ext cx="103416" cy="131459"/>
            </a:xfrm>
            <a:custGeom>
              <a:rect b="b" l="l" r="r" t="t"/>
              <a:pathLst>
                <a:path extrusionOk="0" h="4205" w="3308">
                  <a:moveTo>
                    <a:pt x="1466" y="864"/>
                  </a:moveTo>
                  <a:cubicBezTo>
                    <a:pt x="1495" y="864"/>
                    <a:pt x="1522" y="879"/>
                    <a:pt x="1537" y="914"/>
                  </a:cubicBezTo>
                  <a:cubicBezTo>
                    <a:pt x="1587" y="1032"/>
                    <a:pt x="1620" y="1157"/>
                    <a:pt x="1656" y="1279"/>
                  </a:cubicBezTo>
                  <a:cubicBezTo>
                    <a:pt x="1677" y="1352"/>
                    <a:pt x="1619" y="1398"/>
                    <a:pt x="1559" y="1398"/>
                  </a:cubicBezTo>
                  <a:cubicBezTo>
                    <a:pt x="1518" y="1398"/>
                    <a:pt x="1476" y="1376"/>
                    <a:pt x="1460" y="1326"/>
                  </a:cubicBezTo>
                  <a:cubicBezTo>
                    <a:pt x="1425" y="1213"/>
                    <a:pt x="1386" y="1099"/>
                    <a:pt x="1364" y="980"/>
                  </a:cubicBezTo>
                  <a:cubicBezTo>
                    <a:pt x="1353" y="916"/>
                    <a:pt x="1412" y="864"/>
                    <a:pt x="1466" y="864"/>
                  </a:cubicBezTo>
                  <a:close/>
                  <a:moveTo>
                    <a:pt x="1249" y="1382"/>
                  </a:moveTo>
                  <a:cubicBezTo>
                    <a:pt x="1278" y="1382"/>
                    <a:pt x="1305" y="1396"/>
                    <a:pt x="1318" y="1429"/>
                  </a:cubicBezTo>
                  <a:cubicBezTo>
                    <a:pt x="1374" y="1568"/>
                    <a:pt x="1421" y="1711"/>
                    <a:pt x="1472" y="1853"/>
                  </a:cubicBezTo>
                  <a:cubicBezTo>
                    <a:pt x="1496" y="1922"/>
                    <a:pt x="1439" y="1966"/>
                    <a:pt x="1381" y="1966"/>
                  </a:cubicBezTo>
                  <a:cubicBezTo>
                    <a:pt x="1342" y="1966"/>
                    <a:pt x="1301" y="1945"/>
                    <a:pt x="1286" y="1897"/>
                  </a:cubicBezTo>
                  <a:cubicBezTo>
                    <a:pt x="1241" y="1762"/>
                    <a:pt x="1194" y="1626"/>
                    <a:pt x="1156" y="1490"/>
                  </a:cubicBezTo>
                  <a:cubicBezTo>
                    <a:pt x="1138" y="1429"/>
                    <a:pt x="1196" y="1382"/>
                    <a:pt x="1249" y="1382"/>
                  </a:cubicBezTo>
                  <a:close/>
                  <a:moveTo>
                    <a:pt x="963" y="1815"/>
                  </a:moveTo>
                  <a:cubicBezTo>
                    <a:pt x="993" y="1815"/>
                    <a:pt x="1023" y="1828"/>
                    <a:pt x="1040" y="1858"/>
                  </a:cubicBezTo>
                  <a:cubicBezTo>
                    <a:pt x="1126" y="2012"/>
                    <a:pt x="1192" y="2177"/>
                    <a:pt x="1264" y="2337"/>
                  </a:cubicBezTo>
                  <a:cubicBezTo>
                    <a:pt x="1296" y="2413"/>
                    <a:pt x="1230" y="2478"/>
                    <a:pt x="1169" y="2478"/>
                  </a:cubicBezTo>
                  <a:cubicBezTo>
                    <a:pt x="1139" y="2478"/>
                    <a:pt x="1111" y="2463"/>
                    <a:pt x="1094" y="2427"/>
                  </a:cubicBezTo>
                  <a:cubicBezTo>
                    <a:pt x="1017" y="2261"/>
                    <a:pt x="936" y="2094"/>
                    <a:pt x="876" y="1919"/>
                  </a:cubicBezTo>
                  <a:cubicBezTo>
                    <a:pt x="854" y="1857"/>
                    <a:pt x="908" y="1815"/>
                    <a:pt x="963" y="1815"/>
                  </a:cubicBezTo>
                  <a:close/>
                  <a:moveTo>
                    <a:pt x="2002" y="1"/>
                  </a:moveTo>
                  <a:cubicBezTo>
                    <a:pt x="1531" y="1"/>
                    <a:pt x="1086" y="294"/>
                    <a:pt x="921" y="763"/>
                  </a:cubicBezTo>
                  <a:lnTo>
                    <a:pt x="0" y="3360"/>
                  </a:lnTo>
                  <a:cubicBezTo>
                    <a:pt x="365" y="3506"/>
                    <a:pt x="678" y="3764"/>
                    <a:pt x="1049" y="3912"/>
                  </a:cubicBezTo>
                  <a:cubicBezTo>
                    <a:pt x="1444" y="4072"/>
                    <a:pt x="1856" y="4144"/>
                    <a:pt x="2275" y="4205"/>
                  </a:cubicBezTo>
                  <a:lnTo>
                    <a:pt x="3207" y="1573"/>
                  </a:lnTo>
                  <a:cubicBezTo>
                    <a:pt x="3308" y="1286"/>
                    <a:pt x="3291" y="976"/>
                    <a:pt x="3160" y="699"/>
                  </a:cubicBezTo>
                  <a:cubicBezTo>
                    <a:pt x="3027" y="422"/>
                    <a:pt x="2797" y="214"/>
                    <a:pt x="2510" y="112"/>
                  </a:cubicBezTo>
                  <a:lnTo>
                    <a:pt x="2381" y="66"/>
                  </a:lnTo>
                  <a:cubicBezTo>
                    <a:pt x="2256" y="22"/>
                    <a:pt x="2128" y="1"/>
                    <a:pt x="20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31"/>
            <p:cNvSpPr/>
            <p:nvPr/>
          </p:nvSpPr>
          <p:spPr>
            <a:xfrm>
              <a:off x="4156481" y="648115"/>
              <a:ext cx="110263" cy="141713"/>
            </a:xfrm>
            <a:custGeom>
              <a:rect b="b" l="l" r="r" t="t"/>
              <a:pathLst>
                <a:path extrusionOk="0" h="4533" w="3527">
                  <a:moveTo>
                    <a:pt x="2284" y="2623"/>
                  </a:moveTo>
                  <a:cubicBezTo>
                    <a:pt x="2380" y="2623"/>
                    <a:pt x="2488" y="2672"/>
                    <a:pt x="2575" y="2702"/>
                  </a:cubicBezTo>
                  <a:cubicBezTo>
                    <a:pt x="2614" y="2715"/>
                    <a:pt x="2638" y="2757"/>
                    <a:pt x="2625" y="2797"/>
                  </a:cubicBezTo>
                  <a:cubicBezTo>
                    <a:pt x="2568" y="2992"/>
                    <a:pt x="2468" y="3192"/>
                    <a:pt x="2294" y="3307"/>
                  </a:cubicBezTo>
                  <a:cubicBezTo>
                    <a:pt x="2288" y="3312"/>
                    <a:pt x="2281" y="3314"/>
                    <a:pt x="2274" y="3314"/>
                  </a:cubicBezTo>
                  <a:cubicBezTo>
                    <a:pt x="2264" y="3314"/>
                    <a:pt x="2256" y="3311"/>
                    <a:pt x="2249" y="3306"/>
                  </a:cubicBezTo>
                  <a:cubicBezTo>
                    <a:pt x="2142" y="3302"/>
                    <a:pt x="2047" y="3219"/>
                    <a:pt x="1978" y="3145"/>
                  </a:cubicBezTo>
                  <a:cubicBezTo>
                    <a:pt x="1956" y="3121"/>
                    <a:pt x="1948" y="3078"/>
                    <a:pt x="1968" y="3053"/>
                  </a:cubicBezTo>
                  <a:cubicBezTo>
                    <a:pt x="2019" y="2989"/>
                    <a:pt x="2066" y="2921"/>
                    <a:pt x="2105" y="2848"/>
                  </a:cubicBezTo>
                  <a:cubicBezTo>
                    <a:pt x="2134" y="2794"/>
                    <a:pt x="2154" y="2735"/>
                    <a:pt x="2191" y="2688"/>
                  </a:cubicBezTo>
                  <a:cubicBezTo>
                    <a:pt x="2190" y="2662"/>
                    <a:pt x="2206" y="2635"/>
                    <a:pt x="2234" y="2627"/>
                  </a:cubicBezTo>
                  <a:cubicBezTo>
                    <a:pt x="2250" y="2624"/>
                    <a:pt x="2267" y="2623"/>
                    <a:pt x="2284" y="2623"/>
                  </a:cubicBezTo>
                  <a:close/>
                  <a:moveTo>
                    <a:pt x="1788" y="3364"/>
                  </a:moveTo>
                  <a:cubicBezTo>
                    <a:pt x="1800" y="3364"/>
                    <a:pt x="1812" y="3367"/>
                    <a:pt x="1823" y="3376"/>
                  </a:cubicBezTo>
                  <a:cubicBezTo>
                    <a:pt x="1921" y="3455"/>
                    <a:pt x="2027" y="3535"/>
                    <a:pt x="2108" y="3632"/>
                  </a:cubicBezTo>
                  <a:cubicBezTo>
                    <a:pt x="2128" y="3657"/>
                    <a:pt x="2128" y="3684"/>
                    <a:pt x="2115" y="3707"/>
                  </a:cubicBezTo>
                  <a:cubicBezTo>
                    <a:pt x="2058" y="3905"/>
                    <a:pt x="1832" y="4135"/>
                    <a:pt x="1626" y="4178"/>
                  </a:cubicBezTo>
                  <a:cubicBezTo>
                    <a:pt x="1605" y="4182"/>
                    <a:pt x="1584" y="4184"/>
                    <a:pt x="1563" y="4184"/>
                  </a:cubicBezTo>
                  <a:cubicBezTo>
                    <a:pt x="1413" y="4184"/>
                    <a:pt x="1258" y="4077"/>
                    <a:pt x="1277" y="3910"/>
                  </a:cubicBezTo>
                  <a:cubicBezTo>
                    <a:pt x="1277" y="3906"/>
                    <a:pt x="1280" y="3902"/>
                    <a:pt x="1281" y="3898"/>
                  </a:cubicBezTo>
                  <a:cubicBezTo>
                    <a:pt x="1277" y="3882"/>
                    <a:pt x="1280" y="3864"/>
                    <a:pt x="1293" y="3850"/>
                  </a:cubicBezTo>
                  <a:cubicBezTo>
                    <a:pt x="1433" y="3697"/>
                    <a:pt x="1589" y="3562"/>
                    <a:pt x="1720" y="3400"/>
                  </a:cubicBezTo>
                  <a:cubicBezTo>
                    <a:pt x="1735" y="3380"/>
                    <a:pt x="1762" y="3364"/>
                    <a:pt x="1788" y="3364"/>
                  </a:cubicBezTo>
                  <a:close/>
                  <a:moveTo>
                    <a:pt x="1260" y="1"/>
                  </a:moveTo>
                  <a:lnTo>
                    <a:pt x="212" y="2960"/>
                  </a:lnTo>
                  <a:cubicBezTo>
                    <a:pt x="1" y="3554"/>
                    <a:pt x="313" y="4210"/>
                    <a:pt x="910" y="4421"/>
                  </a:cubicBezTo>
                  <a:lnTo>
                    <a:pt x="1038" y="4467"/>
                  </a:lnTo>
                  <a:cubicBezTo>
                    <a:pt x="1053" y="4473"/>
                    <a:pt x="1071" y="4479"/>
                    <a:pt x="1088" y="4483"/>
                  </a:cubicBezTo>
                  <a:cubicBezTo>
                    <a:pt x="1195" y="4516"/>
                    <a:pt x="1306" y="4532"/>
                    <a:pt x="1416" y="4532"/>
                  </a:cubicBezTo>
                  <a:cubicBezTo>
                    <a:pt x="1585" y="4532"/>
                    <a:pt x="1754" y="4494"/>
                    <a:pt x="1912" y="4418"/>
                  </a:cubicBezTo>
                  <a:cubicBezTo>
                    <a:pt x="2190" y="4287"/>
                    <a:pt x="2398" y="4056"/>
                    <a:pt x="2499" y="3770"/>
                  </a:cubicBezTo>
                  <a:lnTo>
                    <a:pt x="3526" y="867"/>
                  </a:lnTo>
                  <a:lnTo>
                    <a:pt x="3526" y="867"/>
                  </a:lnTo>
                  <a:cubicBezTo>
                    <a:pt x="3522" y="867"/>
                    <a:pt x="3517" y="867"/>
                    <a:pt x="3513" y="867"/>
                  </a:cubicBezTo>
                  <a:cubicBezTo>
                    <a:pt x="2738" y="867"/>
                    <a:pt x="1738" y="593"/>
                    <a:pt x="126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31"/>
            <p:cNvSpPr/>
            <p:nvPr/>
          </p:nvSpPr>
          <p:spPr>
            <a:xfrm>
              <a:off x="4156481" y="648084"/>
              <a:ext cx="57992" cy="138712"/>
            </a:xfrm>
            <a:custGeom>
              <a:rect b="b" l="l" r="r" t="t"/>
              <a:pathLst>
                <a:path extrusionOk="0" h="4437" w="1855">
                  <a:moveTo>
                    <a:pt x="1260" y="0"/>
                  </a:moveTo>
                  <a:lnTo>
                    <a:pt x="212" y="2961"/>
                  </a:lnTo>
                  <a:cubicBezTo>
                    <a:pt x="1" y="3555"/>
                    <a:pt x="313" y="4211"/>
                    <a:pt x="910" y="4422"/>
                  </a:cubicBezTo>
                  <a:lnTo>
                    <a:pt x="948" y="4436"/>
                  </a:lnTo>
                  <a:cubicBezTo>
                    <a:pt x="880" y="4346"/>
                    <a:pt x="837" y="4237"/>
                    <a:pt x="824" y="4091"/>
                  </a:cubicBezTo>
                  <a:cubicBezTo>
                    <a:pt x="797" y="3747"/>
                    <a:pt x="879" y="3420"/>
                    <a:pt x="968" y="3090"/>
                  </a:cubicBezTo>
                  <a:cubicBezTo>
                    <a:pt x="1208" y="2196"/>
                    <a:pt x="1529" y="1335"/>
                    <a:pt x="1855" y="473"/>
                  </a:cubicBezTo>
                  <a:cubicBezTo>
                    <a:pt x="1620" y="347"/>
                    <a:pt x="1412" y="191"/>
                    <a:pt x="126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31"/>
            <p:cNvSpPr/>
            <p:nvPr/>
          </p:nvSpPr>
          <p:spPr>
            <a:xfrm>
              <a:off x="4200747" y="758969"/>
              <a:ext cx="17476" cy="14912"/>
            </a:xfrm>
            <a:custGeom>
              <a:rect b="b" l="l" r="r" t="t"/>
              <a:pathLst>
                <a:path extrusionOk="0" h="477" w="559">
                  <a:moveTo>
                    <a:pt x="371" y="1"/>
                  </a:moveTo>
                  <a:cubicBezTo>
                    <a:pt x="260" y="126"/>
                    <a:pt x="140" y="247"/>
                    <a:pt x="1" y="339"/>
                  </a:cubicBezTo>
                  <a:cubicBezTo>
                    <a:pt x="5" y="349"/>
                    <a:pt x="7" y="357"/>
                    <a:pt x="7" y="369"/>
                  </a:cubicBezTo>
                  <a:cubicBezTo>
                    <a:pt x="11" y="449"/>
                    <a:pt x="57" y="476"/>
                    <a:pt x="114" y="476"/>
                  </a:cubicBezTo>
                  <a:cubicBezTo>
                    <a:pt x="188" y="476"/>
                    <a:pt x="279" y="432"/>
                    <a:pt x="323" y="397"/>
                  </a:cubicBezTo>
                  <a:cubicBezTo>
                    <a:pt x="412" y="326"/>
                    <a:pt x="480" y="234"/>
                    <a:pt x="559" y="156"/>
                  </a:cubicBezTo>
                  <a:cubicBezTo>
                    <a:pt x="494" y="109"/>
                    <a:pt x="432" y="55"/>
                    <a:pt x="3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31"/>
            <p:cNvSpPr/>
            <p:nvPr/>
          </p:nvSpPr>
          <p:spPr>
            <a:xfrm>
              <a:off x="4198746" y="534886"/>
              <a:ext cx="93944" cy="116234"/>
            </a:xfrm>
            <a:custGeom>
              <a:rect b="b" l="l" r="r" t="t"/>
              <a:pathLst>
                <a:path extrusionOk="0" h="3718" w="3005">
                  <a:moveTo>
                    <a:pt x="1467" y="863"/>
                  </a:moveTo>
                  <a:cubicBezTo>
                    <a:pt x="1496" y="863"/>
                    <a:pt x="1523" y="878"/>
                    <a:pt x="1538" y="913"/>
                  </a:cubicBezTo>
                  <a:cubicBezTo>
                    <a:pt x="1588" y="1031"/>
                    <a:pt x="1621" y="1156"/>
                    <a:pt x="1657" y="1278"/>
                  </a:cubicBezTo>
                  <a:cubicBezTo>
                    <a:pt x="1678" y="1351"/>
                    <a:pt x="1620" y="1397"/>
                    <a:pt x="1560" y="1397"/>
                  </a:cubicBezTo>
                  <a:cubicBezTo>
                    <a:pt x="1519" y="1397"/>
                    <a:pt x="1477" y="1375"/>
                    <a:pt x="1461" y="1325"/>
                  </a:cubicBezTo>
                  <a:cubicBezTo>
                    <a:pt x="1426" y="1212"/>
                    <a:pt x="1387" y="1098"/>
                    <a:pt x="1365" y="979"/>
                  </a:cubicBezTo>
                  <a:cubicBezTo>
                    <a:pt x="1354" y="915"/>
                    <a:pt x="1413" y="863"/>
                    <a:pt x="1467" y="863"/>
                  </a:cubicBezTo>
                  <a:close/>
                  <a:moveTo>
                    <a:pt x="1250" y="1381"/>
                  </a:moveTo>
                  <a:cubicBezTo>
                    <a:pt x="1279" y="1381"/>
                    <a:pt x="1306" y="1395"/>
                    <a:pt x="1319" y="1428"/>
                  </a:cubicBezTo>
                  <a:cubicBezTo>
                    <a:pt x="1375" y="1567"/>
                    <a:pt x="1422" y="1712"/>
                    <a:pt x="1471" y="1854"/>
                  </a:cubicBezTo>
                  <a:cubicBezTo>
                    <a:pt x="1495" y="1922"/>
                    <a:pt x="1439" y="1966"/>
                    <a:pt x="1381" y="1966"/>
                  </a:cubicBezTo>
                  <a:cubicBezTo>
                    <a:pt x="1342" y="1966"/>
                    <a:pt x="1301" y="1945"/>
                    <a:pt x="1286" y="1897"/>
                  </a:cubicBezTo>
                  <a:cubicBezTo>
                    <a:pt x="1241" y="1762"/>
                    <a:pt x="1194" y="1627"/>
                    <a:pt x="1156" y="1490"/>
                  </a:cubicBezTo>
                  <a:cubicBezTo>
                    <a:pt x="1139" y="1428"/>
                    <a:pt x="1197" y="1381"/>
                    <a:pt x="1250" y="1381"/>
                  </a:cubicBezTo>
                  <a:close/>
                  <a:moveTo>
                    <a:pt x="1269" y="2403"/>
                  </a:moveTo>
                  <a:cubicBezTo>
                    <a:pt x="1263" y="2414"/>
                    <a:pt x="1257" y="2425"/>
                    <a:pt x="1251" y="2437"/>
                  </a:cubicBezTo>
                  <a:lnTo>
                    <a:pt x="1251" y="2437"/>
                  </a:lnTo>
                  <a:cubicBezTo>
                    <a:pt x="1259" y="2427"/>
                    <a:pt x="1265" y="2415"/>
                    <a:pt x="1269" y="2403"/>
                  </a:cubicBezTo>
                  <a:close/>
                  <a:moveTo>
                    <a:pt x="2003" y="0"/>
                  </a:moveTo>
                  <a:cubicBezTo>
                    <a:pt x="1531" y="0"/>
                    <a:pt x="1087" y="293"/>
                    <a:pt x="919" y="762"/>
                  </a:cubicBezTo>
                  <a:lnTo>
                    <a:pt x="0" y="3359"/>
                  </a:lnTo>
                  <a:cubicBezTo>
                    <a:pt x="232" y="3453"/>
                    <a:pt x="445" y="3591"/>
                    <a:pt x="663" y="3717"/>
                  </a:cubicBezTo>
                  <a:cubicBezTo>
                    <a:pt x="802" y="3349"/>
                    <a:pt x="1007" y="2891"/>
                    <a:pt x="1251" y="2437"/>
                  </a:cubicBezTo>
                  <a:lnTo>
                    <a:pt x="1251" y="2437"/>
                  </a:lnTo>
                  <a:cubicBezTo>
                    <a:pt x="1231" y="2462"/>
                    <a:pt x="1200" y="2477"/>
                    <a:pt x="1170" y="2477"/>
                  </a:cubicBezTo>
                  <a:cubicBezTo>
                    <a:pt x="1140" y="2477"/>
                    <a:pt x="1112" y="2462"/>
                    <a:pt x="1095" y="2426"/>
                  </a:cubicBezTo>
                  <a:cubicBezTo>
                    <a:pt x="1018" y="2260"/>
                    <a:pt x="937" y="2093"/>
                    <a:pt x="877" y="1918"/>
                  </a:cubicBezTo>
                  <a:cubicBezTo>
                    <a:pt x="855" y="1856"/>
                    <a:pt x="909" y="1814"/>
                    <a:pt x="964" y="1814"/>
                  </a:cubicBezTo>
                  <a:cubicBezTo>
                    <a:pt x="994" y="1814"/>
                    <a:pt x="1024" y="1827"/>
                    <a:pt x="1041" y="1857"/>
                  </a:cubicBezTo>
                  <a:cubicBezTo>
                    <a:pt x="1127" y="2011"/>
                    <a:pt x="1193" y="2176"/>
                    <a:pt x="1265" y="2336"/>
                  </a:cubicBezTo>
                  <a:cubicBezTo>
                    <a:pt x="1275" y="2360"/>
                    <a:pt x="1275" y="2383"/>
                    <a:pt x="1269" y="2403"/>
                  </a:cubicBezTo>
                  <a:lnTo>
                    <a:pt x="1269" y="2403"/>
                  </a:lnTo>
                  <a:cubicBezTo>
                    <a:pt x="1763" y="1490"/>
                    <a:pt x="2413" y="597"/>
                    <a:pt x="3005" y="457"/>
                  </a:cubicBezTo>
                  <a:cubicBezTo>
                    <a:pt x="2875" y="301"/>
                    <a:pt x="2705" y="179"/>
                    <a:pt x="2510" y="111"/>
                  </a:cubicBezTo>
                  <a:lnTo>
                    <a:pt x="2381" y="65"/>
                  </a:lnTo>
                  <a:cubicBezTo>
                    <a:pt x="2256" y="21"/>
                    <a:pt x="2129" y="0"/>
                    <a:pt x="2003" y="0"/>
                  </a:cubicBezTo>
                  <a:close/>
                </a:path>
              </a:pathLst>
            </a:custGeom>
            <a:solidFill>
              <a:srgbClr val="000000">
                <a:alpha val="279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31"/>
            <p:cNvSpPr/>
            <p:nvPr/>
          </p:nvSpPr>
          <p:spPr>
            <a:xfrm>
              <a:off x="4140725" y="520912"/>
              <a:ext cx="175945" cy="282926"/>
            </a:xfrm>
            <a:custGeom>
              <a:rect b="b" l="l" r="r" t="t"/>
              <a:pathLst>
                <a:path extrusionOk="0" h="9050" w="5628">
                  <a:moveTo>
                    <a:pt x="3857" y="448"/>
                  </a:moveTo>
                  <a:cubicBezTo>
                    <a:pt x="3983" y="448"/>
                    <a:pt x="4112" y="469"/>
                    <a:pt x="4237" y="514"/>
                  </a:cubicBezTo>
                  <a:lnTo>
                    <a:pt x="4366" y="559"/>
                  </a:lnTo>
                  <a:cubicBezTo>
                    <a:pt x="4653" y="661"/>
                    <a:pt x="4883" y="869"/>
                    <a:pt x="5015" y="1146"/>
                  </a:cubicBezTo>
                  <a:cubicBezTo>
                    <a:pt x="5147" y="1423"/>
                    <a:pt x="5164" y="1733"/>
                    <a:pt x="5063" y="2020"/>
                  </a:cubicBezTo>
                  <a:lnTo>
                    <a:pt x="4130" y="4653"/>
                  </a:lnTo>
                  <a:cubicBezTo>
                    <a:pt x="3713" y="4590"/>
                    <a:pt x="3300" y="4518"/>
                    <a:pt x="2905" y="4360"/>
                  </a:cubicBezTo>
                  <a:cubicBezTo>
                    <a:pt x="2535" y="4212"/>
                    <a:pt x="2222" y="3954"/>
                    <a:pt x="1855" y="3808"/>
                  </a:cubicBezTo>
                  <a:lnTo>
                    <a:pt x="2775" y="1212"/>
                  </a:lnTo>
                  <a:cubicBezTo>
                    <a:pt x="2943" y="741"/>
                    <a:pt x="3386" y="448"/>
                    <a:pt x="3857" y="448"/>
                  </a:cubicBezTo>
                  <a:close/>
                  <a:moveTo>
                    <a:pt x="1763" y="4070"/>
                  </a:moveTo>
                  <a:cubicBezTo>
                    <a:pt x="2241" y="4662"/>
                    <a:pt x="3242" y="4936"/>
                    <a:pt x="4016" y="4936"/>
                  </a:cubicBezTo>
                  <a:cubicBezTo>
                    <a:pt x="4020" y="4936"/>
                    <a:pt x="4025" y="4936"/>
                    <a:pt x="4029" y="4936"/>
                  </a:cubicBezTo>
                  <a:lnTo>
                    <a:pt x="4029" y="4936"/>
                  </a:lnTo>
                  <a:lnTo>
                    <a:pt x="3002" y="7839"/>
                  </a:lnTo>
                  <a:cubicBezTo>
                    <a:pt x="2900" y="8125"/>
                    <a:pt x="2692" y="8356"/>
                    <a:pt x="2415" y="8487"/>
                  </a:cubicBezTo>
                  <a:cubicBezTo>
                    <a:pt x="2257" y="8563"/>
                    <a:pt x="2088" y="8601"/>
                    <a:pt x="1919" y="8601"/>
                  </a:cubicBezTo>
                  <a:cubicBezTo>
                    <a:pt x="1808" y="8601"/>
                    <a:pt x="1698" y="8585"/>
                    <a:pt x="1591" y="8552"/>
                  </a:cubicBezTo>
                  <a:cubicBezTo>
                    <a:pt x="1573" y="8548"/>
                    <a:pt x="1557" y="8542"/>
                    <a:pt x="1541" y="8536"/>
                  </a:cubicBezTo>
                  <a:lnTo>
                    <a:pt x="1411" y="8490"/>
                  </a:lnTo>
                  <a:cubicBezTo>
                    <a:pt x="817" y="8279"/>
                    <a:pt x="505" y="7625"/>
                    <a:pt x="714" y="7029"/>
                  </a:cubicBezTo>
                  <a:lnTo>
                    <a:pt x="1763" y="4070"/>
                  </a:lnTo>
                  <a:close/>
                  <a:moveTo>
                    <a:pt x="3859" y="0"/>
                  </a:moveTo>
                  <a:cubicBezTo>
                    <a:pt x="3203" y="0"/>
                    <a:pt x="2586" y="409"/>
                    <a:pt x="2356" y="1061"/>
                  </a:cubicBezTo>
                  <a:lnTo>
                    <a:pt x="294" y="6879"/>
                  </a:lnTo>
                  <a:cubicBezTo>
                    <a:pt x="1" y="7706"/>
                    <a:pt x="436" y="8620"/>
                    <a:pt x="1264" y="8912"/>
                  </a:cubicBezTo>
                  <a:lnTo>
                    <a:pt x="1393" y="8958"/>
                  </a:lnTo>
                  <a:cubicBezTo>
                    <a:pt x="1565" y="9019"/>
                    <a:pt x="1743" y="9050"/>
                    <a:pt x="1921" y="9050"/>
                  </a:cubicBezTo>
                  <a:cubicBezTo>
                    <a:pt x="2156" y="9050"/>
                    <a:pt x="2389" y="8997"/>
                    <a:pt x="2609" y="8892"/>
                  </a:cubicBezTo>
                  <a:cubicBezTo>
                    <a:pt x="2994" y="8709"/>
                    <a:pt x="3285" y="8387"/>
                    <a:pt x="3425" y="7988"/>
                  </a:cubicBezTo>
                  <a:lnTo>
                    <a:pt x="5486" y="2170"/>
                  </a:lnTo>
                  <a:cubicBezTo>
                    <a:pt x="5627" y="1771"/>
                    <a:pt x="5604" y="1338"/>
                    <a:pt x="5420" y="953"/>
                  </a:cubicBezTo>
                  <a:cubicBezTo>
                    <a:pt x="5237" y="568"/>
                    <a:pt x="4915" y="277"/>
                    <a:pt x="4516" y="137"/>
                  </a:cubicBezTo>
                  <a:lnTo>
                    <a:pt x="4388" y="91"/>
                  </a:lnTo>
                  <a:cubicBezTo>
                    <a:pt x="4364" y="84"/>
                    <a:pt x="4342" y="75"/>
                    <a:pt x="4321" y="69"/>
                  </a:cubicBezTo>
                  <a:cubicBezTo>
                    <a:pt x="4167" y="22"/>
                    <a:pt x="4012" y="0"/>
                    <a:pt x="38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31"/>
            <p:cNvSpPr/>
            <p:nvPr/>
          </p:nvSpPr>
          <p:spPr>
            <a:xfrm>
              <a:off x="4225412" y="591626"/>
              <a:ext cx="13818" cy="20758"/>
            </a:xfrm>
            <a:custGeom>
              <a:rect b="b" l="l" r="r" t="t"/>
              <a:pathLst>
                <a:path extrusionOk="0" h="664" w="442">
                  <a:moveTo>
                    <a:pt x="109" y="0"/>
                  </a:moveTo>
                  <a:cubicBezTo>
                    <a:pt x="55" y="0"/>
                    <a:pt x="1" y="42"/>
                    <a:pt x="23" y="105"/>
                  </a:cubicBezTo>
                  <a:cubicBezTo>
                    <a:pt x="84" y="278"/>
                    <a:pt x="164" y="445"/>
                    <a:pt x="241" y="612"/>
                  </a:cubicBezTo>
                  <a:cubicBezTo>
                    <a:pt x="258" y="649"/>
                    <a:pt x="287" y="664"/>
                    <a:pt x="316" y="664"/>
                  </a:cubicBezTo>
                  <a:cubicBezTo>
                    <a:pt x="377" y="664"/>
                    <a:pt x="441" y="598"/>
                    <a:pt x="409" y="523"/>
                  </a:cubicBezTo>
                  <a:cubicBezTo>
                    <a:pt x="339" y="362"/>
                    <a:pt x="273" y="197"/>
                    <a:pt x="185" y="44"/>
                  </a:cubicBezTo>
                  <a:cubicBezTo>
                    <a:pt x="169" y="13"/>
                    <a:pt x="139" y="0"/>
                    <a:pt x="109" y="0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31"/>
            <p:cNvSpPr/>
            <p:nvPr/>
          </p:nvSpPr>
          <p:spPr>
            <a:xfrm>
              <a:off x="4234322" y="578058"/>
              <a:ext cx="11192" cy="18289"/>
            </a:xfrm>
            <a:custGeom>
              <a:rect b="b" l="l" r="r" t="t"/>
              <a:pathLst>
                <a:path extrusionOk="0" h="585" w="358">
                  <a:moveTo>
                    <a:pt x="111" y="1"/>
                  </a:moveTo>
                  <a:cubicBezTo>
                    <a:pt x="58" y="1"/>
                    <a:pt x="1" y="47"/>
                    <a:pt x="18" y="109"/>
                  </a:cubicBezTo>
                  <a:cubicBezTo>
                    <a:pt x="56" y="246"/>
                    <a:pt x="103" y="381"/>
                    <a:pt x="148" y="516"/>
                  </a:cubicBezTo>
                  <a:cubicBezTo>
                    <a:pt x="163" y="563"/>
                    <a:pt x="204" y="584"/>
                    <a:pt x="244" y="584"/>
                  </a:cubicBezTo>
                  <a:cubicBezTo>
                    <a:pt x="301" y="584"/>
                    <a:pt x="357" y="541"/>
                    <a:pt x="333" y="473"/>
                  </a:cubicBezTo>
                  <a:cubicBezTo>
                    <a:pt x="284" y="331"/>
                    <a:pt x="237" y="187"/>
                    <a:pt x="180" y="48"/>
                  </a:cubicBezTo>
                  <a:cubicBezTo>
                    <a:pt x="167" y="15"/>
                    <a:pt x="140" y="1"/>
                    <a:pt x="111" y="1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31"/>
            <p:cNvSpPr/>
            <p:nvPr/>
          </p:nvSpPr>
          <p:spPr>
            <a:xfrm>
              <a:off x="4241074" y="561865"/>
              <a:ext cx="10192" cy="16725"/>
            </a:xfrm>
            <a:custGeom>
              <a:rect b="b" l="l" r="r" t="t"/>
              <a:pathLst>
                <a:path extrusionOk="0" h="535" w="326">
                  <a:moveTo>
                    <a:pt x="113" y="0"/>
                  </a:moveTo>
                  <a:cubicBezTo>
                    <a:pt x="59" y="0"/>
                    <a:pt x="1" y="52"/>
                    <a:pt x="12" y="116"/>
                  </a:cubicBezTo>
                  <a:cubicBezTo>
                    <a:pt x="34" y="233"/>
                    <a:pt x="74" y="347"/>
                    <a:pt x="109" y="462"/>
                  </a:cubicBezTo>
                  <a:cubicBezTo>
                    <a:pt x="124" y="512"/>
                    <a:pt x="166" y="534"/>
                    <a:pt x="207" y="534"/>
                  </a:cubicBezTo>
                  <a:cubicBezTo>
                    <a:pt x="267" y="534"/>
                    <a:pt x="325" y="488"/>
                    <a:pt x="304" y="415"/>
                  </a:cubicBezTo>
                  <a:cubicBezTo>
                    <a:pt x="268" y="293"/>
                    <a:pt x="235" y="168"/>
                    <a:pt x="185" y="50"/>
                  </a:cubicBezTo>
                  <a:cubicBezTo>
                    <a:pt x="170" y="15"/>
                    <a:pt x="142" y="0"/>
                    <a:pt x="113" y="0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56" name="Google Shape;456;p31"/>
          <p:cNvGrpSpPr/>
          <p:nvPr/>
        </p:nvGrpSpPr>
        <p:grpSpPr>
          <a:xfrm>
            <a:off x="356423" y="3254462"/>
            <a:ext cx="230842" cy="203957"/>
            <a:chOff x="3659860" y="553674"/>
            <a:chExt cx="230842" cy="203957"/>
          </a:xfrm>
        </p:grpSpPr>
        <p:sp>
          <p:nvSpPr>
            <p:cNvPr id="457" name="Google Shape;457;p31"/>
            <p:cNvSpPr/>
            <p:nvPr/>
          </p:nvSpPr>
          <p:spPr>
            <a:xfrm>
              <a:off x="3659860" y="553674"/>
              <a:ext cx="230842" cy="203957"/>
            </a:xfrm>
            <a:custGeom>
              <a:rect b="b" l="l" r="r" t="t"/>
              <a:pathLst>
                <a:path extrusionOk="0" h="6524" w="7384">
                  <a:moveTo>
                    <a:pt x="3627" y="512"/>
                  </a:moveTo>
                  <a:cubicBezTo>
                    <a:pt x="4250" y="512"/>
                    <a:pt x="4882" y="721"/>
                    <a:pt x="5408" y="1148"/>
                  </a:cubicBezTo>
                  <a:cubicBezTo>
                    <a:pt x="6033" y="1655"/>
                    <a:pt x="6384" y="2372"/>
                    <a:pt x="6444" y="3106"/>
                  </a:cubicBezTo>
                  <a:cubicBezTo>
                    <a:pt x="4861" y="2491"/>
                    <a:pt x="3216" y="1903"/>
                    <a:pt x="1580" y="1436"/>
                  </a:cubicBezTo>
                  <a:cubicBezTo>
                    <a:pt x="2108" y="827"/>
                    <a:pt x="2861" y="512"/>
                    <a:pt x="3627" y="512"/>
                  </a:cubicBezTo>
                  <a:close/>
                  <a:moveTo>
                    <a:pt x="1383" y="1689"/>
                  </a:moveTo>
                  <a:cubicBezTo>
                    <a:pt x="3024" y="2361"/>
                    <a:pt x="4757" y="2934"/>
                    <a:pt x="6452" y="3445"/>
                  </a:cubicBezTo>
                  <a:cubicBezTo>
                    <a:pt x="6448" y="3540"/>
                    <a:pt x="6441" y="3637"/>
                    <a:pt x="6427" y="3731"/>
                  </a:cubicBezTo>
                  <a:cubicBezTo>
                    <a:pt x="6370" y="3858"/>
                    <a:pt x="6305" y="3979"/>
                    <a:pt x="6236" y="4096"/>
                  </a:cubicBezTo>
                  <a:cubicBezTo>
                    <a:pt x="4556" y="3451"/>
                    <a:pt x="2804" y="2839"/>
                    <a:pt x="1082" y="2293"/>
                  </a:cubicBezTo>
                  <a:cubicBezTo>
                    <a:pt x="1157" y="2081"/>
                    <a:pt x="1256" y="1878"/>
                    <a:pt x="1383" y="1689"/>
                  </a:cubicBezTo>
                  <a:close/>
                  <a:moveTo>
                    <a:pt x="1034" y="2583"/>
                  </a:moveTo>
                  <a:cubicBezTo>
                    <a:pt x="2614" y="3329"/>
                    <a:pt x="4390" y="3949"/>
                    <a:pt x="6074" y="4347"/>
                  </a:cubicBezTo>
                  <a:cubicBezTo>
                    <a:pt x="5590" y="5034"/>
                    <a:pt x="4890" y="5480"/>
                    <a:pt x="4009" y="5480"/>
                  </a:cubicBezTo>
                  <a:cubicBezTo>
                    <a:pt x="3779" y="5480"/>
                    <a:pt x="3536" y="5450"/>
                    <a:pt x="3281" y="5385"/>
                  </a:cubicBezTo>
                  <a:cubicBezTo>
                    <a:pt x="1956" y="5050"/>
                    <a:pt x="1151" y="3883"/>
                    <a:pt x="1034" y="2583"/>
                  </a:cubicBezTo>
                  <a:close/>
                  <a:moveTo>
                    <a:pt x="965" y="3633"/>
                  </a:moveTo>
                  <a:lnTo>
                    <a:pt x="965" y="3633"/>
                  </a:lnTo>
                  <a:cubicBezTo>
                    <a:pt x="1309" y="4630"/>
                    <a:pt x="2092" y="5435"/>
                    <a:pt x="3209" y="5703"/>
                  </a:cubicBezTo>
                  <a:cubicBezTo>
                    <a:pt x="3425" y="5754"/>
                    <a:pt x="3648" y="5779"/>
                    <a:pt x="3871" y="5779"/>
                  </a:cubicBezTo>
                  <a:cubicBezTo>
                    <a:pt x="4508" y="5779"/>
                    <a:pt x="5154" y="5579"/>
                    <a:pt x="5683" y="5224"/>
                  </a:cubicBezTo>
                  <a:lnTo>
                    <a:pt x="5683" y="5224"/>
                  </a:lnTo>
                  <a:cubicBezTo>
                    <a:pt x="5165" y="5745"/>
                    <a:pt x="4468" y="6013"/>
                    <a:pt x="3760" y="6013"/>
                  </a:cubicBezTo>
                  <a:cubicBezTo>
                    <a:pt x="3136" y="6013"/>
                    <a:pt x="2502" y="5804"/>
                    <a:pt x="1975" y="5377"/>
                  </a:cubicBezTo>
                  <a:cubicBezTo>
                    <a:pt x="1412" y="4919"/>
                    <a:pt x="1071" y="4292"/>
                    <a:pt x="965" y="3633"/>
                  </a:cubicBezTo>
                  <a:close/>
                  <a:moveTo>
                    <a:pt x="3624" y="1"/>
                  </a:moveTo>
                  <a:cubicBezTo>
                    <a:pt x="2682" y="1"/>
                    <a:pt x="1756" y="402"/>
                    <a:pt x="1125" y="1178"/>
                  </a:cubicBezTo>
                  <a:cubicBezTo>
                    <a:pt x="1" y="2563"/>
                    <a:pt x="237" y="4623"/>
                    <a:pt x="1652" y="5772"/>
                  </a:cubicBezTo>
                  <a:cubicBezTo>
                    <a:pt x="2274" y="6277"/>
                    <a:pt x="3021" y="6523"/>
                    <a:pt x="3758" y="6523"/>
                  </a:cubicBezTo>
                  <a:cubicBezTo>
                    <a:pt x="4700" y="6523"/>
                    <a:pt x="5626" y="6122"/>
                    <a:pt x="6256" y="5345"/>
                  </a:cubicBezTo>
                  <a:cubicBezTo>
                    <a:pt x="7383" y="3962"/>
                    <a:pt x="7146" y="1900"/>
                    <a:pt x="5730" y="752"/>
                  </a:cubicBezTo>
                  <a:cubicBezTo>
                    <a:pt x="5108" y="247"/>
                    <a:pt x="4361" y="1"/>
                    <a:pt x="36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31"/>
            <p:cNvSpPr/>
            <p:nvPr/>
          </p:nvSpPr>
          <p:spPr>
            <a:xfrm>
              <a:off x="3709254" y="569680"/>
              <a:ext cx="152061" cy="81032"/>
            </a:xfrm>
            <a:custGeom>
              <a:rect b="b" l="l" r="r" t="t"/>
              <a:pathLst>
                <a:path extrusionOk="0" h="2592" w="4864">
                  <a:moveTo>
                    <a:pt x="2046" y="0"/>
                  </a:moveTo>
                  <a:cubicBezTo>
                    <a:pt x="1281" y="0"/>
                    <a:pt x="528" y="314"/>
                    <a:pt x="0" y="923"/>
                  </a:cubicBezTo>
                  <a:cubicBezTo>
                    <a:pt x="1636" y="1390"/>
                    <a:pt x="3281" y="1977"/>
                    <a:pt x="4864" y="2592"/>
                  </a:cubicBezTo>
                  <a:cubicBezTo>
                    <a:pt x="4805" y="1860"/>
                    <a:pt x="4453" y="1142"/>
                    <a:pt x="3828" y="636"/>
                  </a:cubicBezTo>
                  <a:cubicBezTo>
                    <a:pt x="3302" y="209"/>
                    <a:pt x="2670" y="0"/>
                    <a:pt x="20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31"/>
            <p:cNvSpPr/>
            <p:nvPr/>
          </p:nvSpPr>
          <p:spPr>
            <a:xfrm>
              <a:off x="3693623" y="606444"/>
              <a:ext cx="167942" cy="75280"/>
            </a:xfrm>
            <a:custGeom>
              <a:rect b="b" l="l" r="r" t="t"/>
              <a:pathLst>
                <a:path extrusionOk="0" h="2408" w="5372">
                  <a:moveTo>
                    <a:pt x="302" y="1"/>
                  </a:moveTo>
                  <a:cubicBezTo>
                    <a:pt x="173" y="190"/>
                    <a:pt x="75" y="393"/>
                    <a:pt x="1" y="603"/>
                  </a:cubicBezTo>
                  <a:cubicBezTo>
                    <a:pt x="1723" y="1149"/>
                    <a:pt x="3473" y="1763"/>
                    <a:pt x="5155" y="2407"/>
                  </a:cubicBezTo>
                  <a:cubicBezTo>
                    <a:pt x="5223" y="2291"/>
                    <a:pt x="5289" y="2170"/>
                    <a:pt x="5346" y="2043"/>
                  </a:cubicBezTo>
                  <a:cubicBezTo>
                    <a:pt x="5361" y="1948"/>
                    <a:pt x="5367" y="1852"/>
                    <a:pt x="5371" y="1757"/>
                  </a:cubicBezTo>
                  <a:cubicBezTo>
                    <a:pt x="3676" y="1247"/>
                    <a:pt x="1943" y="674"/>
                    <a:pt x="3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31"/>
            <p:cNvSpPr/>
            <p:nvPr/>
          </p:nvSpPr>
          <p:spPr>
            <a:xfrm>
              <a:off x="3690028" y="667185"/>
              <a:ext cx="147496" cy="74436"/>
            </a:xfrm>
            <a:custGeom>
              <a:rect b="b" l="l" r="r" t="t"/>
              <a:pathLst>
                <a:path extrusionOk="0" h="2381" w="4718">
                  <a:moveTo>
                    <a:pt x="0" y="1"/>
                  </a:moveTo>
                  <a:lnTo>
                    <a:pt x="0" y="1"/>
                  </a:lnTo>
                  <a:cubicBezTo>
                    <a:pt x="106" y="659"/>
                    <a:pt x="447" y="1287"/>
                    <a:pt x="1010" y="1745"/>
                  </a:cubicBezTo>
                  <a:cubicBezTo>
                    <a:pt x="1537" y="2172"/>
                    <a:pt x="2170" y="2381"/>
                    <a:pt x="2794" y="2381"/>
                  </a:cubicBezTo>
                  <a:cubicBezTo>
                    <a:pt x="3503" y="2381"/>
                    <a:pt x="4200" y="2112"/>
                    <a:pt x="4718" y="1590"/>
                  </a:cubicBezTo>
                  <a:lnTo>
                    <a:pt x="4718" y="1590"/>
                  </a:lnTo>
                  <a:cubicBezTo>
                    <a:pt x="4190" y="1946"/>
                    <a:pt x="3544" y="2146"/>
                    <a:pt x="2907" y="2146"/>
                  </a:cubicBezTo>
                  <a:cubicBezTo>
                    <a:pt x="2683" y="2146"/>
                    <a:pt x="2460" y="2121"/>
                    <a:pt x="2244" y="2070"/>
                  </a:cubicBezTo>
                  <a:cubicBezTo>
                    <a:pt x="1126" y="1803"/>
                    <a:pt x="344" y="997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31"/>
            <p:cNvSpPr/>
            <p:nvPr/>
          </p:nvSpPr>
          <p:spPr>
            <a:xfrm>
              <a:off x="3692122" y="634423"/>
              <a:ext cx="157626" cy="90599"/>
            </a:xfrm>
            <a:custGeom>
              <a:rect b="b" l="l" r="r" t="t"/>
              <a:pathLst>
                <a:path extrusionOk="0" h="2898" w="5042">
                  <a:moveTo>
                    <a:pt x="1" y="0"/>
                  </a:moveTo>
                  <a:lnTo>
                    <a:pt x="1" y="0"/>
                  </a:lnTo>
                  <a:cubicBezTo>
                    <a:pt x="119" y="1300"/>
                    <a:pt x="924" y="2467"/>
                    <a:pt x="2247" y="2802"/>
                  </a:cubicBezTo>
                  <a:cubicBezTo>
                    <a:pt x="2502" y="2867"/>
                    <a:pt x="2745" y="2897"/>
                    <a:pt x="2976" y="2897"/>
                  </a:cubicBezTo>
                  <a:cubicBezTo>
                    <a:pt x="3858" y="2897"/>
                    <a:pt x="4558" y="2451"/>
                    <a:pt x="5041" y="1764"/>
                  </a:cubicBezTo>
                  <a:cubicBezTo>
                    <a:pt x="3356" y="1366"/>
                    <a:pt x="1582" y="746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62" name="Google Shape;462;p31"/>
          <p:cNvGrpSpPr/>
          <p:nvPr/>
        </p:nvGrpSpPr>
        <p:grpSpPr>
          <a:xfrm>
            <a:off x="476074" y="2614987"/>
            <a:ext cx="222401" cy="217587"/>
            <a:chOff x="3679086" y="979362"/>
            <a:chExt cx="222401" cy="217587"/>
          </a:xfrm>
        </p:grpSpPr>
        <p:sp>
          <p:nvSpPr>
            <p:cNvPr id="463" name="Google Shape;463;p31"/>
            <p:cNvSpPr/>
            <p:nvPr/>
          </p:nvSpPr>
          <p:spPr>
            <a:xfrm>
              <a:off x="3679086" y="979362"/>
              <a:ext cx="222401" cy="217587"/>
            </a:xfrm>
            <a:custGeom>
              <a:rect b="b" l="l" r="r" t="t"/>
              <a:pathLst>
                <a:path extrusionOk="0" h="6960" w="7114">
                  <a:moveTo>
                    <a:pt x="3557" y="551"/>
                  </a:moveTo>
                  <a:cubicBezTo>
                    <a:pt x="4422" y="551"/>
                    <a:pt x="5201" y="909"/>
                    <a:pt x="5750" y="1481"/>
                  </a:cubicBezTo>
                  <a:cubicBezTo>
                    <a:pt x="4011" y="2042"/>
                    <a:pt x="2239" y="2666"/>
                    <a:pt x="555" y="3386"/>
                  </a:cubicBezTo>
                  <a:cubicBezTo>
                    <a:pt x="605" y="1816"/>
                    <a:pt x="1930" y="551"/>
                    <a:pt x="3557" y="551"/>
                  </a:cubicBezTo>
                  <a:close/>
                  <a:moveTo>
                    <a:pt x="5985" y="1762"/>
                  </a:moveTo>
                  <a:cubicBezTo>
                    <a:pt x="6047" y="1844"/>
                    <a:pt x="6105" y="1928"/>
                    <a:pt x="6159" y="2017"/>
                  </a:cubicBezTo>
                  <a:cubicBezTo>
                    <a:pt x="6196" y="2162"/>
                    <a:pt x="6225" y="2307"/>
                    <a:pt x="6247" y="2452"/>
                  </a:cubicBezTo>
                  <a:cubicBezTo>
                    <a:pt x="4406" y="3053"/>
                    <a:pt x="2528" y="3728"/>
                    <a:pt x="720" y="4441"/>
                  </a:cubicBezTo>
                  <a:cubicBezTo>
                    <a:pt x="637" y="4215"/>
                    <a:pt x="583" y="3978"/>
                    <a:pt x="560" y="3733"/>
                  </a:cubicBezTo>
                  <a:cubicBezTo>
                    <a:pt x="2388" y="3182"/>
                    <a:pt x="4224" y="2484"/>
                    <a:pt x="5985" y="1762"/>
                  </a:cubicBezTo>
                  <a:close/>
                  <a:moveTo>
                    <a:pt x="6282" y="2770"/>
                  </a:moveTo>
                  <a:cubicBezTo>
                    <a:pt x="6359" y="3910"/>
                    <a:pt x="5890" y="4958"/>
                    <a:pt x="4651" y="5532"/>
                  </a:cubicBezTo>
                  <a:cubicBezTo>
                    <a:pt x="4228" y="5728"/>
                    <a:pt x="3791" y="5819"/>
                    <a:pt x="3361" y="5819"/>
                  </a:cubicBezTo>
                  <a:cubicBezTo>
                    <a:pt x="2438" y="5819"/>
                    <a:pt x="1544" y="5402"/>
                    <a:pt x="877" y="4717"/>
                  </a:cubicBezTo>
                  <a:cubicBezTo>
                    <a:pt x="2702" y="4266"/>
                    <a:pt x="4604" y="3582"/>
                    <a:pt x="6282" y="2770"/>
                  </a:cubicBezTo>
                  <a:close/>
                  <a:moveTo>
                    <a:pt x="6549" y="3766"/>
                  </a:moveTo>
                  <a:lnTo>
                    <a:pt x="6549" y="3766"/>
                  </a:lnTo>
                  <a:cubicBezTo>
                    <a:pt x="6401" y="5249"/>
                    <a:pt x="5115" y="6411"/>
                    <a:pt x="3557" y="6411"/>
                  </a:cubicBezTo>
                  <a:cubicBezTo>
                    <a:pt x="2776" y="6411"/>
                    <a:pt x="2065" y="6117"/>
                    <a:pt x="1531" y="5639"/>
                  </a:cubicBezTo>
                  <a:lnTo>
                    <a:pt x="1531" y="5639"/>
                  </a:lnTo>
                  <a:cubicBezTo>
                    <a:pt x="2085" y="5984"/>
                    <a:pt x="2718" y="6177"/>
                    <a:pt x="3368" y="6177"/>
                  </a:cubicBezTo>
                  <a:cubicBezTo>
                    <a:pt x="3847" y="6177"/>
                    <a:pt x="4335" y="6072"/>
                    <a:pt x="4807" y="5845"/>
                  </a:cubicBezTo>
                  <a:cubicBezTo>
                    <a:pt x="5635" y="5447"/>
                    <a:pt x="6277" y="4653"/>
                    <a:pt x="6549" y="3766"/>
                  </a:cubicBezTo>
                  <a:close/>
                  <a:moveTo>
                    <a:pt x="3557" y="1"/>
                  </a:moveTo>
                  <a:cubicBezTo>
                    <a:pt x="1595" y="1"/>
                    <a:pt x="0" y="1562"/>
                    <a:pt x="0" y="3480"/>
                  </a:cubicBezTo>
                  <a:cubicBezTo>
                    <a:pt x="0" y="5398"/>
                    <a:pt x="1595" y="6959"/>
                    <a:pt x="3557" y="6959"/>
                  </a:cubicBezTo>
                  <a:cubicBezTo>
                    <a:pt x="5519" y="6959"/>
                    <a:pt x="7114" y="5398"/>
                    <a:pt x="7114" y="3480"/>
                  </a:cubicBezTo>
                  <a:cubicBezTo>
                    <a:pt x="7113" y="1562"/>
                    <a:pt x="5517" y="1"/>
                    <a:pt x="35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31"/>
            <p:cNvSpPr/>
            <p:nvPr/>
          </p:nvSpPr>
          <p:spPr>
            <a:xfrm>
              <a:off x="3696405" y="996556"/>
              <a:ext cx="162409" cy="88660"/>
            </a:xfrm>
            <a:custGeom>
              <a:rect b="b" l="l" r="r" t="t"/>
              <a:pathLst>
                <a:path extrusionOk="0" h="2836" w="5195">
                  <a:moveTo>
                    <a:pt x="3003" y="1"/>
                  </a:moveTo>
                  <a:cubicBezTo>
                    <a:pt x="1378" y="1"/>
                    <a:pt x="52" y="1264"/>
                    <a:pt x="0" y="2836"/>
                  </a:cubicBezTo>
                  <a:lnTo>
                    <a:pt x="0" y="2836"/>
                  </a:lnTo>
                  <a:cubicBezTo>
                    <a:pt x="1683" y="2117"/>
                    <a:pt x="3457" y="1492"/>
                    <a:pt x="5195" y="933"/>
                  </a:cubicBezTo>
                  <a:cubicBezTo>
                    <a:pt x="4647" y="361"/>
                    <a:pt x="3867" y="1"/>
                    <a:pt x="300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31"/>
            <p:cNvSpPr/>
            <p:nvPr/>
          </p:nvSpPr>
          <p:spPr>
            <a:xfrm>
              <a:off x="3706471" y="1065988"/>
              <a:ext cx="171412" cy="95319"/>
            </a:xfrm>
            <a:custGeom>
              <a:rect b="b" l="l" r="r" t="t"/>
              <a:pathLst>
                <a:path extrusionOk="0" h="3049" w="5483">
                  <a:moveTo>
                    <a:pt x="5406" y="1"/>
                  </a:moveTo>
                  <a:lnTo>
                    <a:pt x="5406" y="1"/>
                  </a:lnTo>
                  <a:cubicBezTo>
                    <a:pt x="3728" y="812"/>
                    <a:pt x="1826" y="1497"/>
                    <a:pt x="1" y="1947"/>
                  </a:cubicBezTo>
                  <a:cubicBezTo>
                    <a:pt x="669" y="2632"/>
                    <a:pt x="1563" y="3048"/>
                    <a:pt x="2487" y="3048"/>
                  </a:cubicBezTo>
                  <a:cubicBezTo>
                    <a:pt x="2916" y="3048"/>
                    <a:pt x="3352" y="2958"/>
                    <a:pt x="3775" y="2763"/>
                  </a:cubicBezTo>
                  <a:cubicBezTo>
                    <a:pt x="5014" y="2189"/>
                    <a:pt x="5483" y="1140"/>
                    <a:pt x="540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31"/>
            <p:cNvSpPr/>
            <p:nvPr/>
          </p:nvSpPr>
          <p:spPr>
            <a:xfrm>
              <a:off x="3696561" y="1034414"/>
              <a:ext cx="177759" cy="83783"/>
            </a:xfrm>
            <a:custGeom>
              <a:rect b="b" l="l" r="r" t="t"/>
              <a:pathLst>
                <a:path extrusionOk="0" h="2680" w="5686">
                  <a:moveTo>
                    <a:pt x="5425" y="1"/>
                  </a:moveTo>
                  <a:cubicBezTo>
                    <a:pt x="3664" y="723"/>
                    <a:pt x="1828" y="1421"/>
                    <a:pt x="0" y="1972"/>
                  </a:cubicBezTo>
                  <a:cubicBezTo>
                    <a:pt x="22" y="2217"/>
                    <a:pt x="77" y="2455"/>
                    <a:pt x="158" y="2680"/>
                  </a:cubicBezTo>
                  <a:cubicBezTo>
                    <a:pt x="1967" y="1968"/>
                    <a:pt x="3843" y="1292"/>
                    <a:pt x="5685" y="691"/>
                  </a:cubicBezTo>
                  <a:cubicBezTo>
                    <a:pt x="5665" y="546"/>
                    <a:pt x="5637" y="401"/>
                    <a:pt x="5598" y="256"/>
                  </a:cubicBezTo>
                  <a:cubicBezTo>
                    <a:pt x="5546" y="167"/>
                    <a:pt x="5488" y="83"/>
                    <a:pt x="542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31"/>
            <p:cNvSpPr/>
            <p:nvPr/>
          </p:nvSpPr>
          <p:spPr>
            <a:xfrm>
              <a:off x="3726916" y="1097125"/>
              <a:ext cx="156906" cy="82658"/>
            </a:xfrm>
            <a:custGeom>
              <a:rect b="b" l="l" r="r" t="t"/>
              <a:pathLst>
                <a:path extrusionOk="0" h="2644" w="5019">
                  <a:moveTo>
                    <a:pt x="5018" y="1"/>
                  </a:moveTo>
                  <a:lnTo>
                    <a:pt x="5018" y="1"/>
                  </a:lnTo>
                  <a:cubicBezTo>
                    <a:pt x="4747" y="886"/>
                    <a:pt x="4104" y="1680"/>
                    <a:pt x="3277" y="2078"/>
                  </a:cubicBezTo>
                  <a:cubicBezTo>
                    <a:pt x="2805" y="2305"/>
                    <a:pt x="2317" y="2410"/>
                    <a:pt x="1838" y="2410"/>
                  </a:cubicBezTo>
                  <a:cubicBezTo>
                    <a:pt x="1188" y="2410"/>
                    <a:pt x="555" y="2217"/>
                    <a:pt x="1" y="1872"/>
                  </a:cubicBezTo>
                  <a:lnTo>
                    <a:pt x="1" y="1872"/>
                  </a:lnTo>
                  <a:cubicBezTo>
                    <a:pt x="535" y="2350"/>
                    <a:pt x="1246" y="2644"/>
                    <a:pt x="2027" y="2644"/>
                  </a:cubicBezTo>
                  <a:cubicBezTo>
                    <a:pt x="3586" y="2644"/>
                    <a:pt x="4871" y="1482"/>
                    <a:pt x="501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68" name="Google Shape;468;p31"/>
          <p:cNvGrpSpPr/>
          <p:nvPr/>
        </p:nvGrpSpPr>
        <p:grpSpPr>
          <a:xfrm rot="1373748">
            <a:off x="8530650" y="2959771"/>
            <a:ext cx="441685" cy="169537"/>
            <a:chOff x="544300" y="2466338"/>
            <a:chExt cx="6583924" cy="2527183"/>
          </a:xfrm>
        </p:grpSpPr>
        <p:sp>
          <p:nvSpPr>
            <p:cNvPr id="469" name="Google Shape;469;p31"/>
            <p:cNvSpPr/>
            <p:nvPr/>
          </p:nvSpPr>
          <p:spPr>
            <a:xfrm>
              <a:off x="6090246" y="3400336"/>
              <a:ext cx="104944" cy="109863"/>
            </a:xfrm>
            <a:custGeom>
              <a:rect b="b" l="l" r="r" t="t"/>
              <a:pathLst>
                <a:path extrusionOk="0" h="335" w="320">
                  <a:moveTo>
                    <a:pt x="149" y="0"/>
                  </a:moveTo>
                  <a:cubicBezTo>
                    <a:pt x="144" y="3"/>
                    <a:pt x="139" y="6"/>
                    <a:pt x="132" y="10"/>
                  </a:cubicBezTo>
                  <a:cubicBezTo>
                    <a:pt x="60" y="32"/>
                    <a:pt x="0" y="146"/>
                    <a:pt x="9" y="219"/>
                  </a:cubicBezTo>
                  <a:cubicBezTo>
                    <a:pt x="19" y="293"/>
                    <a:pt x="85" y="335"/>
                    <a:pt x="156" y="335"/>
                  </a:cubicBezTo>
                  <a:cubicBezTo>
                    <a:pt x="160" y="335"/>
                    <a:pt x="163" y="335"/>
                    <a:pt x="167" y="334"/>
                  </a:cubicBezTo>
                  <a:cubicBezTo>
                    <a:pt x="252" y="329"/>
                    <a:pt x="320" y="277"/>
                    <a:pt x="312" y="189"/>
                  </a:cubicBezTo>
                  <a:cubicBezTo>
                    <a:pt x="306" y="87"/>
                    <a:pt x="229" y="41"/>
                    <a:pt x="14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31"/>
            <p:cNvSpPr/>
            <p:nvPr/>
          </p:nvSpPr>
          <p:spPr>
            <a:xfrm>
              <a:off x="5995796" y="4129695"/>
              <a:ext cx="104944" cy="109535"/>
            </a:xfrm>
            <a:custGeom>
              <a:rect b="b" l="l" r="r" t="t"/>
              <a:pathLst>
                <a:path extrusionOk="0" h="334" w="320">
                  <a:moveTo>
                    <a:pt x="150" y="0"/>
                  </a:moveTo>
                  <a:cubicBezTo>
                    <a:pt x="144" y="3"/>
                    <a:pt x="139" y="7"/>
                    <a:pt x="132" y="10"/>
                  </a:cubicBezTo>
                  <a:cubicBezTo>
                    <a:pt x="61" y="34"/>
                    <a:pt x="1" y="146"/>
                    <a:pt x="10" y="219"/>
                  </a:cubicBezTo>
                  <a:cubicBezTo>
                    <a:pt x="20" y="292"/>
                    <a:pt x="85" y="334"/>
                    <a:pt x="155" y="334"/>
                  </a:cubicBezTo>
                  <a:cubicBezTo>
                    <a:pt x="159" y="334"/>
                    <a:pt x="163" y="334"/>
                    <a:pt x="167" y="333"/>
                  </a:cubicBezTo>
                  <a:cubicBezTo>
                    <a:pt x="252" y="330"/>
                    <a:pt x="319" y="276"/>
                    <a:pt x="313" y="188"/>
                  </a:cubicBezTo>
                  <a:cubicBezTo>
                    <a:pt x="306" y="88"/>
                    <a:pt x="230" y="42"/>
                    <a:pt x="15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31"/>
            <p:cNvSpPr/>
            <p:nvPr/>
          </p:nvSpPr>
          <p:spPr>
            <a:xfrm>
              <a:off x="731559" y="2647037"/>
              <a:ext cx="6210389" cy="2166438"/>
            </a:xfrm>
            <a:custGeom>
              <a:rect b="b" l="l" r="r" t="t"/>
              <a:pathLst>
                <a:path extrusionOk="0" h="6606" w="18937">
                  <a:moveTo>
                    <a:pt x="2964" y="1027"/>
                  </a:moveTo>
                  <a:cubicBezTo>
                    <a:pt x="3179" y="1027"/>
                    <a:pt x="3330" y="1283"/>
                    <a:pt x="3324" y="1478"/>
                  </a:cubicBezTo>
                  <a:cubicBezTo>
                    <a:pt x="3318" y="1707"/>
                    <a:pt x="3123" y="1866"/>
                    <a:pt x="2902" y="1871"/>
                  </a:cubicBezTo>
                  <a:cubicBezTo>
                    <a:pt x="2897" y="1871"/>
                    <a:pt x="2892" y="1872"/>
                    <a:pt x="2888" y="1872"/>
                  </a:cubicBezTo>
                  <a:cubicBezTo>
                    <a:pt x="2668" y="1872"/>
                    <a:pt x="2477" y="1712"/>
                    <a:pt x="2464" y="1488"/>
                  </a:cubicBezTo>
                  <a:cubicBezTo>
                    <a:pt x="2450" y="1266"/>
                    <a:pt x="2596" y="1062"/>
                    <a:pt x="2819" y="1036"/>
                  </a:cubicBezTo>
                  <a:cubicBezTo>
                    <a:pt x="2825" y="1035"/>
                    <a:pt x="2831" y="1035"/>
                    <a:pt x="2837" y="1035"/>
                  </a:cubicBezTo>
                  <a:cubicBezTo>
                    <a:pt x="2857" y="1035"/>
                    <a:pt x="2875" y="1040"/>
                    <a:pt x="2891" y="1048"/>
                  </a:cubicBezTo>
                  <a:cubicBezTo>
                    <a:pt x="2907" y="1037"/>
                    <a:pt x="2925" y="1030"/>
                    <a:pt x="2945" y="1028"/>
                  </a:cubicBezTo>
                  <a:cubicBezTo>
                    <a:pt x="2951" y="1028"/>
                    <a:pt x="2958" y="1027"/>
                    <a:pt x="2964" y="1027"/>
                  </a:cubicBezTo>
                  <a:close/>
                  <a:moveTo>
                    <a:pt x="5227" y="1153"/>
                  </a:moveTo>
                  <a:cubicBezTo>
                    <a:pt x="5442" y="1153"/>
                    <a:pt x="5594" y="1410"/>
                    <a:pt x="5588" y="1604"/>
                  </a:cubicBezTo>
                  <a:cubicBezTo>
                    <a:pt x="5581" y="1833"/>
                    <a:pt x="5386" y="1993"/>
                    <a:pt x="5165" y="1998"/>
                  </a:cubicBezTo>
                  <a:cubicBezTo>
                    <a:pt x="5161" y="1998"/>
                    <a:pt x="5156" y="1999"/>
                    <a:pt x="5152" y="1999"/>
                  </a:cubicBezTo>
                  <a:cubicBezTo>
                    <a:pt x="4930" y="1999"/>
                    <a:pt x="4740" y="1839"/>
                    <a:pt x="4725" y="1613"/>
                  </a:cubicBezTo>
                  <a:cubicBezTo>
                    <a:pt x="4713" y="1391"/>
                    <a:pt x="4859" y="1187"/>
                    <a:pt x="5083" y="1161"/>
                  </a:cubicBezTo>
                  <a:cubicBezTo>
                    <a:pt x="5089" y="1160"/>
                    <a:pt x="5094" y="1160"/>
                    <a:pt x="5100" y="1160"/>
                  </a:cubicBezTo>
                  <a:cubicBezTo>
                    <a:pt x="5120" y="1160"/>
                    <a:pt x="5137" y="1166"/>
                    <a:pt x="5153" y="1174"/>
                  </a:cubicBezTo>
                  <a:cubicBezTo>
                    <a:pt x="5171" y="1163"/>
                    <a:pt x="5189" y="1156"/>
                    <a:pt x="5209" y="1154"/>
                  </a:cubicBezTo>
                  <a:cubicBezTo>
                    <a:pt x="5215" y="1154"/>
                    <a:pt x="5221" y="1153"/>
                    <a:pt x="5227" y="1153"/>
                  </a:cubicBezTo>
                  <a:close/>
                  <a:moveTo>
                    <a:pt x="14307" y="1947"/>
                  </a:moveTo>
                  <a:cubicBezTo>
                    <a:pt x="14522" y="1947"/>
                    <a:pt x="14673" y="2203"/>
                    <a:pt x="14667" y="2396"/>
                  </a:cubicBezTo>
                  <a:cubicBezTo>
                    <a:pt x="14661" y="2628"/>
                    <a:pt x="14466" y="2787"/>
                    <a:pt x="14245" y="2792"/>
                  </a:cubicBezTo>
                  <a:cubicBezTo>
                    <a:pt x="14242" y="2792"/>
                    <a:pt x="14238" y="2792"/>
                    <a:pt x="14234" y="2792"/>
                  </a:cubicBezTo>
                  <a:cubicBezTo>
                    <a:pt x="14012" y="2792"/>
                    <a:pt x="13820" y="2633"/>
                    <a:pt x="13806" y="2407"/>
                  </a:cubicBezTo>
                  <a:cubicBezTo>
                    <a:pt x="13793" y="2186"/>
                    <a:pt x="13938" y="1981"/>
                    <a:pt x="14162" y="1955"/>
                  </a:cubicBezTo>
                  <a:cubicBezTo>
                    <a:pt x="14167" y="1954"/>
                    <a:pt x="14172" y="1954"/>
                    <a:pt x="14176" y="1954"/>
                  </a:cubicBezTo>
                  <a:cubicBezTo>
                    <a:pt x="14198" y="1954"/>
                    <a:pt x="14216" y="1959"/>
                    <a:pt x="14233" y="1966"/>
                  </a:cubicBezTo>
                  <a:cubicBezTo>
                    <a:pt x="14250" y="1957"/>
                    <a:pt x="14268" y="1948"/>
                    <a:pt x="14288" y="1947"/>
                  </a:cubicBezTo>
                  <a:cubicBezTo>
                    <a:pt x="14294" y="1947"/>
                    <a:pt x="14300" y="1947"/>
                    <a:pt x="14307" y="1947"/>
                  </a:cubicBezTo>
                  <a:close/>
                  <a:moveTo>
                    <a:pt x="16569" y="2074"/>
                  </a:moveTo>
                  <a:cubicBezTo>
                    <a:pt x="16784" y="2074"/>
                    <a:pt x="16935" y="2330"/>
                    <a:pt x="16928" y="2524"/>
                  </a:cubicBezTo>
                  <a:cubicBezTo>
                    <a:pt x="16922" y="2754"/>
                    <a:pt x="16728" y="2913"/>
                    <a:pt x="16507" y="2918"/>
                  </a:cubicBezTo>
                  <a:cubicBezTo>
                    <a:pt x="16502" y="2918"/>
                    <a:pt x="16497" y="2918"/>
                    <a:pt x="16492" y="2918"/>
                  </a:cubicBezTo>
                  <a:cubicBezTo>
                    <a:pt x="16273" y="2918"/>
                    <a:pt x="16083" y="2759"/>
                    <a:pt x="16068" y="2532"/>
                  </a:cubicBezTo>
                  <a:cubicBezTo>
                    <a:pt x="16056" y="2312"/>
                    <a:pt x="16202" y="2108"/>
                    <a:pt x="16423" y="2082"/>
                  </a:cubicBezTo>
                  <a:cubicBezTo>
                    <a:pt x="16430" y="2081"/>
                    <a:pt x="16435" y="2080"/>
                    <a:pt x="16441" y="2080"/>
                  </a:cubicBezTo>
                  <a:cubicBezTo>
                    <a:pt x="16462" y="2080"/>
                    <a:pt x="16479" y="2086"/>
                    <a:pt x="16495" y="2094"/>
                  </a:cubicBezTo>
                  <a:cubicBezTo>
                    <a:pt x="16512" y="2084"/>
                    <a:pt x="16531" y="2076"/>
                    <a:pt x="16550" y="2074"/>
                  </a:cubicBezTo>
                  <a:cubicBezTo>
                    <a:pt x="16557" y="2074"/>
                    <a:pt x="16563" y="2074"/>
                    <a:pt x="16569" y="2074"/>
                  </a:cubicBezTo>
                  <a:close/>
                  <a:moveTo>
                    <a:pt x="2677" y="3253"/>
                  </a:moveTo>
                  <a:cubicBezTo>
                    <a:pt x="2891" y="3253"/>
                    <a:pt x="3043" y="3510"/>
                    <a:pt x="3037" y="3703"/>
                  </a:cubicBezTo>
                  <a:cubicBezTo>
                    <a:pt x="3031" y="3932"/>
                    <a:pt x="2836" y="4092"/>
                    <a:pt x="2615" y="4097"/>
                  </a:cubicBezTo>
                  <a:cubicBezTo>
                    <a:pt x="2611" y="4098"/>
                    <a:pt x="2606" y="4098"/>
                    <a:pt x="2602" y="4098"/>
                  </a:cubicBezTo>
                  <a:cubicBezTo>
                    <a:pt x="2381" y="4098"/>
                    <a:pt x="2190" y="3938"/>
                    <a:pt x="2177" y="3712"/>
                  </a:cubicBezTo>
                  <a:cubicBezTo>
                    <a:pt x="2163" y="3490"/>
                    <a:pt x="2308" y="3286"/>
                    <a:pt x="2532" y="3260"/>
                  </a:cubicBezTo>
                  <a:cubicBezTo>
                    <a:pt x="2537" y="3259"/>
                    <a:pt x="2542" y="3259"/>
                    <a:pt x="2547" y="3259"/>
                  </a:cubicBezTo>
                  <a:cubicBezTo>
                    <a:pt x="2568" y="3259"/>
                    <a:pt x="2586" y="3265"/>
                    <a:pt x="2602" y="3274"/>
                  </a:cubicBezTo>
                  <a:cubicBezTo>
                    <a:pt x="2620" y="3263"/>
                    <a:pt x="2638" y="3255"/>
                    <a:pt x="2658" y="3254"/>
                  </a:cubicBezTo>
                  <a:cubicBezTo>
                    <a:pt x="2664" y="3254"/>
                    <a:pt x="2670" y="3253"/>
                    <a:pt x="2677" y="3253"/>
                  </a:cubicBezTo>
                  <a:close/>
                  <a:moveTo>
                    <a:pt x="4938" y="3379"/>
                  </a:moveTo>
                  <a:cubicBezTo>
                    <a:pt x="5154" y="3379"/>
                    <a:pt x="5305" y="3636"/>
                    <a:pt x="5298" y="3829"/>
                  </a:cubicBezTo>
                  <a:cubicBezTo>
                    <a:pt x="5293" y="4058"/>
                    <a:pt x="5098" y="4218"/>
                    <a:pt x="4876" y="4223"/>
                  </a:cubicBezTo>
                  <a:cubicBezTo>
                    <a:pt x="4872" y="4224"/>
                    <a:pt x="4868" y="4224"/>
                    <a:pt x="4864" y="4224"/>
                  </a:cubicBezTo>
                  <a:cubicBezTo>
                    <a:pt x="4644" y="4224"/>
                    <a:pt x="4452" y="4064"/>
                    <a:pt x="4438" y="3838"/>
                  </a:cubicBezTo>
                  <a:cubicBezTo>
                    <a:pt x="4425" y="3617"/>
                    <a:pt x="4571" y="3412"/>
                    <a:pt x="4793" y="3386"/>
                  </a:cubicBezTo>
                  <a:cubicBezTo>
                    <a:pt x="4797" y="3386"/>
                    <a:pt x="4801" y="3386"/>
                    <a:pt x="4805" y="3386"/>
                  </a:cubicBezTo>
                  <a:cubicBezTo>
                    <a:pt x="4829" y="3386"/>
                    <a:pt x="4848" y="3391"/>
                    <a:pt x="4865" y="3400"/>
                  </a:cubicBezTo>
                  <a:cubicBezTo>
                    <a:pt x="4882" y="3389"/>
                    <a:pt x="4900" y="3381"/>
                    <a:pt x="4919" y="3380"/>
                  </a:cubicBezTo>
                  <a:cubicBezTo>
                    <a:pt x="4925" y="3380"/>
                    <a:pt x="4932" y="3379"/>
                    <a:pt x="4938" y="3379"/>
                  </a:cubicBezTo>
                  <a:close/>
                  <a:moveTo>
                    <a:pt x="14019" y="4173"/>
                  </a:moveTo>
                  <a:cubicBezTo>
                    <a:pt x="14234" y="4173"/>
                    <a:pt x="14384" y="4430"/>
                    <a:pt x="14377" y="4623"/>
                  </a:cubicBezTo>
                  <a:cubicBezTo>
                    <a:pt x="14372" y="4852"/>
                    <a:pt x="14178" y="5013"/>
                    <a:pt x="13956" y="5018"/>
                  </a:cubicBezTo>
                  <a:cubicBezTo>
                    <a:pt x="13951" y="5018"/>
                    <a:pt x="13947" y="5018"/>
                    <a:pt x="13943" y="5018"/>
                  </a:cubicBezTo>
                  <a:cubicBezTo>
                    <a:pt x="13722" y="5018"/>
                    <a:pt x="13532" y="4858"/>
                    <a:pt x="13517" y="4633"/>
                  </a:cubicBezTo>
                  <a:cubicBezTo>
                    <a:pt x="13505" y="4411"/>
                    <a:pt x="13651" y="4207"/>
                    <a:pt x="13872" y="4181"/>
                  </a:cubicBezTo>
                  <a:cubicBezTo>
                    <a:pt x="13878" y="4180"/>
                    <a:pt x="13883" y="4180"/>
                    <a:pt x="13889" y="4180"/>
                  </a:cubicBezTo>
                  <a:cubicBezTo>
                    <a:pt x="13910" y="4180"/>
                    <a:pt x="13927" y="4185"/>
                    <a:pt x="13944" y="4193"/>
                  </a:cubicBezTo>
                  <a:cubicBezTo>
                    <a:pt x="13961" y="4183"/>
                    <a:pt x="13980" y="4176"/>
                    <a:pt x="13999" y="4173"/>
                  </a:cubicBezTo>
                  <a:cubicBezTo>
                    <a:pt x="14006" y="4173"/>
                    <a:pt x="14013" y="4173"/>
                    <a:pt x="14019" y="4173"/>
                  </a:cubicBezTo>
                  <a:close/>
                  <a:moveTo>
                    <a:pt x="16281" y="4301"/>
                  </a:moveTo>
                  <a:cubicBezTo>
                    <a:pt x="16496" y="4301"/>
                    <a:pt x="16647" y="4557"/>
                    <a:pt x="16641" y="4750"/>
                  </a:cubicBezTo>
                  <a:cubicBezTo>
                    <a:pt x="16636" y="4978"/>
                    <a:pt x="16441" y="5139"/>
                    <a:pt x="16219" y="5144"/>
                  </a:cubicBezTo>
                  <a:cubicBezTo>
                    <a:pt x="16215" y="5144"/>
                    <a:pt x="16211" y="5144"/>
                    <a:pt x="16207" y="5144"/>
                  </a:cubicBezTo>
                  <a:cubicBezTo>
                    <a:pt x="15986" y="5144"/>
                    <a:pt x="15795" y="4984"/>
                    <a:pt x="15781" y="4760"/>
                  </a:cubicBezTo>
                  <a:cubicBezTo>
                    <a:pt x="15767" y="4539"/>
                    <a:pt x="15912" y="4334"/>
                    <a:pt x="16136" y="4308"/>
                  </a:cubicBezTo>
                  <a:cubicBezTo>
                    <a:pt x="16141" y="4307"/>
                    <a:pt x="16146" y="4307"/>
                    <a:pt x="16150" y="4307"/>
                  </a:cubicBezTo>
                  <a:cubicBezTo>
                    <a:pt x="16172" y="4307"/>
                    <a:pt x="16191" y="4313"/>
                    <a:pt x="16208" y="4321"/>
                  </a:cubicBezTo>
                  <a:cubicBezTo>
                    <a:pt x="16224" y="4311"/>
                    <a:pt x="16242" y="4303"/>
                    <a:pt x="16262" y="4302"/>
                  </a:cubicBezTo>
                  <a:cubicBezTo>
                    <a:pt x="16268" y="4301"/>
                    <a:pt x="16275" y="4301"/>
                    <a:pt x="16281" y="4301"/>
                  </a:cubicBezTo>
                  <a:close/>
                  <a:moveTo>
                    <a:pt x="8924" y="951"/>
                  </a:moveTo>
                  <a:cubicBezTo>
                    <a:pt x="10146" y="951"/>
                    <a:pt x="11381" y="1130"/>
                    <a:pt x="12534" y="1418"/>
                  </a:cubicBezTo>
                  <a:cubicBezTo>
                    <a:pt x="12598" y="1434"/>
                    <a:pt x="12635" y="1470"/>
                    <a:pt x="12652" y="1515"/>
                  </a:cubicBezTo>
                  <a:cubicBezTo>
                    <a:pt x="12664" y="1529"/>
                    <a:pt x="12674" y="1546"/>
                    <a:pt x="12679" y="1569"/>
                  </a:cubicBezTo>
                  <a:cubicBezTo>
                    <a:pt x="12908" y="2687"/>
                    <a:pt x="12819" y="4233"/>
                    <a:pt x="12416" y="5304"/>
                  </a:cubicBezTo>
                  <a:cubicBezTo>
                    <a:pt x="12415" y="5306"/>
                    <a:pt x="12413" y="5309"/>
                    <a:pt x="12412" y="5311"/>
                  </a:cubicBezTo>
                  <a:cubicBezTo>
                    <a:pt x="12387" y="5382"/>
                    <a:pt x="12328" y="5443"/>
                    <a:pt x="12236" y="5448"/>
                  </a:cubicBezTo>
                  <a:cubicBezTo>
                    <a:pt x="11689" y="5485"/>
                    <a:pt x="11130" y="5506"/>
                    <a:pt x="10568" y="5506"/>
                  </a:cubicBezTo>
                  <a:cubicBezTo>
                    <a:pt x="9246" y="5506"/>
                    <a:pt x="7904" y="5389"/>
                    <a:pt x="6646" y="5088"/>
                  </a:cubicBezTo>
                  <a:cubicBezTo>
                    <a:pt x="6638" y="5089"/>
                    <a:pt x="6629" y="5089"/>
                    <a:pt x="6621" y="5089"/>
                  </a:cubicBezTo>
                  <a:cubicBezTo>
                    <a:pt x="6546" y="5089"/>
                    <a:pt x="6476" y="5047"/>
                    <a:pt x="6464" y="4950"/>
                  </a:cubicBezTo>
                  <a:cubicBezTo>
                    <a:pt x="6322" y="3777"/>
                    <a:pt x="6318" y="2454"/>
                    <a:pt x="6750" y="1335"/>
                  </a:cubicBezTo>
                  <a:cubicBezTo>
                    <a:pt x="6723" y="1260"/>
                    <a:pt x="6755" y="1159"/>
                    <a:pt x="6847" y="1141"/>
                  </a:cubicBezTo>
                  <a:cubicBezTo>
                    <a:pt x="7523" y="1010"/>
                    <a:pt x="8221" y="951"/>
                    <a:pt x="8924" y="951"/>
                  </a:cubicBezTo>
                  <a:close/>
                  <a:moveTo>
                    <a:pt x="2766" y="0"/>
                  </a:moveTo>
                  <a:cubicBezTo>
                    <a:pt x="2128" y="0"/>
                    <a:pt x="1515" y="230"/>
                    <a:pt x="1027" y="658"/>
                  </a:cubicBezTo>
                  <a:cubicBezTo>
                    <a:pt x="492" y="1127"/>
                    <a:pt x="170" y="1772"/>
                    <a:pt x="123" y="2477"/>
                  </a:cubicBezTo>
                  <a:lnTo>
                    <a:pt x="97" y="2872"/>
                  </a:lnTo>
                  <a:cubicBezTo>
                    <a:pt x="0" y="4333"/>
                    <a:pt x="1109" y="5602"/>
                    <a:pt x="2569" y="5700"/>
                  </a:cubicBezTo>
                  <a:lnTo>
                    <a:pt x="15986" y="6598"/>
                  </a:lnTo>
                  <a:cubicBezTo>
                    <a:pt x="16050" y="6603"/>
                    <a:pt x="16114" y="6605"/>
                    <a:pt x="16178" y="6605"/>
                  </a:cubicBezTo>
                  <a:cubicBezTo>
                    <a:pt x="17554" y="6605"/>
                    <a:pt x="18720" y="5524"/>
                    <a:pt x="18813" y="4128"/>
                  </a:cubicBezTo>
                  <a:lnTo>
                    <a:pt x="18839" y="3732"/>
                  </a:lnTo>
                  <a:cubicBezTo>
                    <a:pt x="18937" y="2272"/>
                    <a:pt x="17828" y="1004"/>
                    <a:pt x="16366" y="906"/>
                  </a:cubicBezTo>
                  <a:lnTo>
                    <a:pt x="2949" y="7"/>
                  </a:lnTo>
                  <a:cubicBezTo>
                    <a:pt x="2939" y="5"/>
                    <a:pt x="2928" y="5"/>
                    <a:pt x="2919" y="4"/>
                  </a:cubicBezTo>
                  <a:cubicBezTo>
                    <a:pt x="2868" y="2"/>
                    <a:pt x="2817" y="0"/>
                    <a:pt x="27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31"/>
            <p:cNvSpPr/>
            <p:nvPr/>
          </p:nvSpPr>
          <p:spPr>
            <a:xfrm>
              <a:off x="730575" y="3021555"/>
              <a:ext cx="6129386" cy="1792903"/>
            </a:xfrm>
            <a:custGeom>
              <a:rect b="b" l="l" r="r" t="t"/>
              <a:pathLst>
                <a:path extrusionOk="0" h="5467" w="18690">
                  <a:moveTo>
                    <a:pt x="598" y="0"/>
                  </a:moveTo>
                  <a:cubicBezTo>
                    <a:pt x="323" y="393"/>
                    <a:pt x="157" y="849"/>
                    <a:pt x="124" y="1337"/>
                  </a:cubicBezTo>
                  <a:lnTo>
                    <a:pt x="98" y="1733"/>
                  </a:lnTo>
                  <a:cubicBezTo>
                    <a:pt x="0" y="3194"/>
                    <a:pt x="1109" y="4462"/>
                    <a:pt x="2569" y="4560"/>
                  </a:cubicBezTo>
                  <a:lnTo>
                    <a:pt x="15987" y="5460"/>
                  </a:lnTo>
                  <a:cubicBezTo>
                    <a:pt x="16051" y="5464"/>
                    <a:pt x="16114" y="5466"/>
                    <a:pt x="16177" y="5466"/>
                  </a:cubicBezTo>
                  <a:cubicBezTo>
                    <a:pt x="17336" y="5466"/>
                    <a:pt x="18344" y="4698"/>
                    <a:pt x="18690" y="3622"/>
                  </a:cubicBezTo>
                  <a:lnTo>
                    <a:pt x="18690" y="3622"/>
                  </a:lnTo>
                  <a:cubicBezTo>
                    <a:pt x="18006" y="3640"/>
                    <a:pt x="17321" y="3660"/>
                    <a:pt x="16635" y="3683"/>
                  </a:cubicBezTo>
                  <a:cubicBezTo>
                    <a:pt x="16593" y="3872"/>
                    <a:pt x="16419" y="3997"/>
                    <a:pt x="16222" y="4002"/>
                  </a:cubicBezTo>
                  <a:cubicBezTo>
                    <a:pt x="16218" y="4002"/>
                    <a:pt x="16214" y="4002"/>
                    <a:pt x="16210" y="4002"/>
                  </a:cubicBezTo>
                  <a:cubicBezTo>
                    <a:pt x="16021" y="4002"/>
                    <a:pt x="15853" y="3885"/>
                    <a:pt x="15801" y="3709"/>
                  </a:cubicBezTo>
                  <a:lnTo>
                    <a:pt x="15671" y="3712"/>
                  </a:lnTo>
                  <a:cubicBezTo>
                    <a:pt x="15208" y="3725"/>
                    <a:pt x="14744" y="3728"/>
                    <a:pt x="14280" y="3731"/>
                  </a:cubicBezTo>
                  <a:cubicBezTo>
                    <a:pt x="14201" y="3819"/>
                    <a:pt x="14086" y="3873"/>
                    <a:pt x="13959" y="3877"/>
                  </a:cubicBezTo>
                  <a:cubicBezTo>
                    <a:pt x="13954" y="3877"/>
                    <a:pt x="13949" y="3877"/>
                    <a:pt x="13945" y="3877"/>
                  </a:cubicBezTo>
                  <a:cubicBezTo>
                    <a:pt x="13817" y="3877"/>
                    <a:pt x="13699" y="3822"/>
                    <a:pt x="13620" y="3731"/>
                  </a:cubicBezTo>
                  <a:cubicBezTo>
                    <a:pt x="13268" y="3728"/>
                    <a:pt x="12915" y="3723"/>
                    <a:pt x="12562" y="3714"/>
                  </a:cubicBezTo>
                  <a:cubicBezTo>
                    <a:pt x="12521" y="3871"/>
                    <a:pt x="12473" y="4020"/>
                    <a:pt x="12420" y="4162"/>
                  </a:cubicBezTo>
                  <a:cubicBezTo>
                    <a:pt x="12418" y="4164"/>
                    <a:pt x="12416" y="4167"/>
                    <a:pt x="12415" y="4169"/>
                  </a:cubicBezTo>
                  <a:cubicBezTo>
                    <a:pt x="12390" y="4240"/>
                    <a:pt x="12331" y="4301"/>
                    <a:pt x="12239" y="4306"/>
                  </a:cubicBezTo>
                  <a:cubicBezTo>
                    <a:pt x="11692" y="4343"/>
                    <a:pt x="11133" y="4364"/>
                    <a:pt x="10571" y="4364"/>
                  </a:cubicBezTo>
                  <a:cubicBezTo>
                    <a:pt x="9250" y="4364"/>
                    <a:pt x="7907" y="4247"/>
                    <a:pt x="6649" y="3946"/>
                  </a:cubicBezTo>
                  <a:cubicBezTo>
                    <a:pt x="6641" y="3947"/>
                    <a:pt x="6632" y="3947"/>
                    <a:pt x="6624" y="3947"/>
                  </a:cubicBezTo>
                  <a:cubicBezTo>
                    <a:pt x="6549" y="3947"/>
                    <a:pt x="6479" y="3905"/>
                    <a:pt x="6467" y="3808"/>
                  </a:cubicBezTo>
                  <a:cubicBezTo>
                    <a:pt x="6445" y="3623"/>
                    <a:pt x="6428" y="3435"/>
                    <a:pt x="6413" y="3244"/>
                  </a:cubicBezTo>
                  <a:cubicBezTo>
                    <a:pt x="5981" y="3181"/>
                    <a:pt x="5546" y="3106"/>
                    <a:pt x="5117" y="3009"/>
                  </a:cubicBezTo>
                  <a:cubicBezTo>
                    <a:pt x="5048" y="3053"/>
                    <a:pt x="4967" y="3079"/>
                    <a:pt x="4879" y="3081"/>
                  </a:cubicBezTo>
                  <a:cubicBezTo>
                    <a:pt x="4875" y="3082"/>
                    <a:pt x="4870" y="3082"/>
                    <a:pt x="4866" y="3082"/>
                  </a:cubicBezTo>
                  <a:cubicBezTo>
                    <a:pt x="4699" y="3082"/>
                    <a:pt x="4552" y="2990"/>
                    <a:pt x="4482" y="2848"/>
                  </a:cubicBezTo>
                  <a:cubicBezTo>
                    <a:pt x="3938" y="2695"/>
                    <a:pt x="3415" y="2499"/>
                    <a:pt x="2930" y="2247"/>
                  </a:cubicBezTo>
                  <a:lnTo>
                    <a:pt x="2930" y="2247"/>
                  </a:lnTo>
                  <a:cubicBezTo>
                    <a:pt x="3001" y="2337"/>
                    <a:pt x="3044" y="2458"/>
                    <a:pt x="3041" y="2561"/>
                  </a:cubicBezTo>
                  <a:cubicBezTo>
                    <a:pt x="3034" y="2791"/>
                    <a:pt x="2839" y="2950"/>
                    <a:pt x="2618" y="2955"/>
                  </a:cubicBezTo>
                  <a:cubicBezTo>
                    <a:pt x="2614" y="2956"/>
                    <a:pt x="2609" y="2956"/>
                    <a:pt x="2605" y="2956"/>
                  </a:cubicBezTo>
                  <a:cubicBezTo>
                    <a:pt x="2384" y="2956"/>
                    <a:pt x="2193" y="2796"/>
                    <a:pt x="2179" y="2570"/>
                  </a:cubicBezTo>
                  <a:cubicBezTo>
                    <a:pt x="2166" y="2348"/>
                    <a:pt x="2311" y="2144"/>
                    <a:pt x="2535" y="2118"/>
                  </a:cubicBezTo>
                  <a:cubicBezTo>
                    <a:pt x="2541" y="2117"/>
                    <a:pt x="2546" y="2117"/>
                    <a:pt x="2552" y="2117"/>
                  </a:cubicBezTo>
                  <a:cubicBezTo>
                    <a:pt x="2572" y="2117"/>
                    <a:pt x="2589" y="2123"/>
                    <a:pt x="2605" y="2131"/>
                  </a:cubicBezTo>
                  <a:cubicBezTo>
                    <a:pt x="2623" y="2120"/>
                    <a:pt x="2641" y="2113"/>
                    <a:pt x="2661" y="2112"/>
                  </a:cubicBezTo>
                  <a:cubicBezTo>
                    <a:pt x="2668" y="2112"/>
                    <a:pt x="2676" y="2113"/>
                    <a:pt x="2684" y="2114"/>
                  </a:cubicBezTo>
                  <a:cubicBezTo>
                    <a:pt x="2491" y="2004"/>
                    <a:pt x="2306" y="1884"/>
                    <a:pt x="2129" y="1753"/>
                  </a:cubicBezTo>
                  <a:cubicBezTo>
                    <a:pt x="1641" y="1389"/>
                    <a:pt x="896" y="709"/>
                    <a:pt x="5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31"/>
            <p:cNvSpPr/>
            <p:nvPr/>
          </p:nvSpPr>
          <p:spPr>
            <a:xfrm>
              <a:off x="5348425" y="3359015"/>
              <a:ext cx="104944" cy="109863"/>
            </a:xfrm>
            <a:custGeom>
              <a:rect b="b" l="l" r="r" t="t"/>
              <a:pathLst>
                <a:path extrusionOk="0" h="335" w="320">
                  <a:moveTo>
                    <a:pt x="148" y="0"/>
                  </a:moveTo>
                  <a:cubicBezTo>
                    <a:pt x="143" y="2"/>
                    <a:pt x="138" y="6"/>
                    <a:pt x="132" y="10"/>
                  </a:cubicBezTo>
                  <a:cubicBezTo>
                    <a:pt x="60" y="32"/>
                    <a:pt x="1" y="147"/>
                    <a:pt x="10" y="219"/>
                  </a:cubicBezTo>
                  <a:cubicBezTo>
                    <a:pt x="20" y="293"/>
                    <a:pt x="85" y="335"/>
                    <a:pt x="157" y="335"/>
                  </a:cubicBezTo>
                  <a:cubicBezTo>
                    <a:pt x="160" y="335"/>
                    <a:pt x="164" y="335"/>
                    <a:pt x="167" y="334"/>
                  </a:cubicBezTo>
                  <a:cubicBezTo>
                    <a:pt x="250" y="329"/>
                    <a:pt x="319" y="277"/>
                    <a:pt x="313" y="189"/>
                  </a:cubicBezTo>
                  <a:cubicBezTo>
                    <a:pt x="305" y="86"/>
                    <a:pt x="230" y="41"/>
                    <a:pt x="14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31"/>
            <p:cNvSpPr/>
            <p:nvPr/>
          </p:nvSpPr>
          <p:spPr>
            <a:xfrm>
              <a:off x="1628499" y="3056974"/>
              <a:ext cx="104944" cy="110191"/>
            </a:xfrm>
            <a:custGeom>
              <a:rect b="b" l="l" r="r" t="t"/>
              <a:pathLst>
                <a:path extrusionOk="0" h="336" w="320">
                  <a:moveTo>
                    <a:pt x="150" y="1"/>
                  </a:moveTo>
                  <a:cubicBezTo>
                    <a:pt x="144" y="4"/>
                    <a:pt x="139" y="7"/>
                    <a:pt x="132" y="10"/>
                  </a:cubicBezTo>
                  <a:cubicBezTo>
                    <a:pt x="61" y="33"/>
                    <a:pt x="1" y="147"/>
                    <a:pt x="10" y="219"/>
                  </a:cubicBezTo>
                  <a:cubicBezTo>
                    <a:pt x="20" y="294"/>
                    <a:pt x="86" y="335"/>
                    <a:pt x="157" y="335"/>
                  </a:cubicBezTo>
                  <a:cubicBezTo>
                    <a:pt x="160" y="335"/>
                    <a:pt x="164" y="335"/>
                    <a:pt x="167" y="335"/>
                  </a:cubicBezTo>
                  <a:cubicBezTo>
                    <a:pt x="252" y="330"/>
                    <a:pt x="319" y="278"/>
                    <a:pt x="313" y="189"/>
                  </a:cubicBezTo>
                  <a:cubicBezTo>
                    <a:pt x="306" y="87"/>
                    <a:pt x="230" y="41"/>
                    <a:pt x="15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31"/>
            <p:cNvSpPr/>
            <p:nvPr/>
          </p:nvSpPr>
          <p:spPr>
            <a:xfrm>
              <a:off x="1534378" y="3786332"/>
              <a:ext cx="104616" cy="110519"/>
            </a:xfrm>
            <a:custGeom>
              <a:rect b="b" l="l" r="r" t="t"/>
              <a:pathLst>
                <a:path extrusionOk="0" h="337" w="319">
                  <a:moveTo>
                    <a:pt x="148" y="1"/>
                  </a:moveTo>
                  <a:cubicBezTo>
                    <a:pt x="143" y="4"/>
                    <a:pt x="138" y="8"/>
                    <a:pt x="132" y="10"/>
                  </a:cubicBezTo>
                  <a:cubicBezTo>
                    <a:pt x="60" y="34"/>
                    <a:pt x="0" y="147"/>
                    <a:pt x="10" y="219"/>
                  </a:cubicBezTo>
                  <a:cubicBezTo>
                    <a:pt x="20" y="295"/>
                    <a:pt x="86" y="336"/>
                    <a:pt x="159" y="336"/>
                  </a:cubicBezTo>
                  <a:cubicBezTo>
                    <a:pt x="162" y="336"/>
                    <a:pt x="164" y="336"/>
                    <a:pt x="167" y="336"/>
                  </a:cubicBezTo>
                  <a:cubicBezTo>
                    <a:pt x="251" y="331"/>
                    <a:pt x="319" y="279"/>
                    <a:pt x="313" y="190"/>
                  </a:cubicBezTo>
                  <a:cubicBezTo>
                    <a:pt x="304" y="88"/>
                    <a:pt x="229" y="42"/>
                    <a:pt x="14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31"/>
            <p:cNvSpPr/>
            <p:nvPr/>
          </p:nvSpPr>
          <p:spPr>
            <a:xfrm>
              <a:off x="2276527" y="3828310"/>
              <a:ext cx="104944" cy="110191"/>
            </a:xfrm>
            <a:custGeom>
              <a:rect b="b" l="l" r="r" t="t"/>
              <a:pathLst>
                <a:path extrusionOk="0" h="336" w="320">
                  <a:moveTo>
                    <a:pt x="149" y="1"/>
                  </a:moveTo>
                  <a:cubicBezTo>
                    <a:pt x="144" y="3"/>
                    <a:pt x="138" y="7"/>
                    <a:pt x="132" y="10"/>
                  </a:cubicBezTo>
                  <a:cubicBezTo>
                    <a:pt x="60" y="33"/>
                    <a:pt x="1" y="147"/>
                    <a:pt x="9" y="220"/>
                  </a:cubicBezTo>
                  <a:cubicBezTo>
                    <a:pt x="19" y="294"/>
                    <a:pt x="85" y="335"/>
                    <a:pt x="157" y="335"/>
                  </a:cubicBezTo>
                  <a:cubicBezTo>
                    <a:pt x="161" y="335"/>
                    <a:pt x="164" y="335"/>
                    <a:pt x="167" y="335"/>
                  </a:cubicBezTo>
                  <a:cubicBezTo>
                    <a:pt x="252" y="330"/>
                    <a:pt x="319" y="278"/>
                    <a:pt x="313" y="189"/>
                  </a:cubicBezTo>
                  <a:cubicBezTo>
                    <a:pt x="305" y="86"/>
                    <a:pt x="230" y="41"/>
                    <a:pt x="14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31"/>
            <p:cNvSpPr/>
            <p:nvPr/>
          </p:nvSpPr>
          <p:spPr>
            <a:xfrm>
              <a:off x="2370976" y="3098295"/>
              <a:ext cx="104616" cy="110519"/>
            </a:xfrm>
            <a:custGeom>
              <a:rect b="b" l="l" r="r" t="t"/>
              <a:pathLst>
                <a:path extrusionOk="0" h="337" w="319">
                  <a:moveTo>
                    <a:pt x="148" y="1"/>
                  </a:moveTo>
                  <a:cubicBezTo>
                    <a:pt x="143" y="4"/>
                    <a:pt x="138" y="8"/>
                    <a:pt x="131" y="10"/>
                  </a:cubicBezTo>
                  <a:cubicBezTo>
                    <a:pt x="60" y="34"/>
                    <a:pt x="0" y="149"/>
                    <a:pt x="10" y="219"/>
                  </a:cubicBezTo>
                  <a:cubicBezTo>
                    <a:pt x="20" y="294"/>
                    <a:pt x="86" y="336"/>
                    <a:pt x="159" y="336"/>
                  </a:cubicBezTo>
                  <a:cubicBezTo>
                    <a:pt x="162" y="336"/>
                    <a:pt x="164" y="336"/>
                    <a:pt x="167" y="336"/>
                  </a:cubicBezTo>
                  <a:cubicBezTo>
                    <a:pt x="250" y="331"/>
                    <a:pt x="319" y="279"/>
                    <a:pt x="313" y="190"/>
                  </a:cubicBezTo>
                  <a:cubicBezTo>
                    <a:pt x="304" y="87"/>
                    <a:pt x="229" y="41"/>
                    <a:pt x="14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31"/>
            <p:cNvSpPr/>
            <p:nvPr/>
          </p:nvSpPr>
          <p:spPr>
            <a:xfrm>
              <a:off x="2929473" y="3112397"/>
              <a:ext cx="1874234" cy="1200297"/>
            </a:xfrm>
            <a:custGeom>
              <a:rect b="b" l="l" r="r" t="t"/>
              <a:pathLst>
                <a:path extrusionOk="0" h="3660" w="5715">
                  <a:moveTo>
                    <a:pt x="2293" y="0"/>
                  </a:moveTo>
                  <a:cubicBezTo>
                    <a:pt x="1642" y="0"/>
                    <a:pt x="985" y="27"/>
                    <a:pt x="311" y="41"/>
                  </a:cubicBezTo>
                  <a:cubicBezTo>
                    <a:pt x="162" y="1196"/>
                    <a:pt x="1" y="2215"/>
                    <a:pt x="118" y="3389"/>
                  </a:cubicBezTo>
                  <a:cubicBezTo>
                    <a:pt x="1902" y="3503"/>
                    <a:pt x="3653" y="3657"/>
                    <a:pt x="5445" y="3659"/>
                  </a:cubicBezTo>
                  <a:cubicBezTo>
                    <a:pt x="5491" y="3109"/>
                    <a:pt x="5613" y="2602"/>
                    <a:pt x="5654" y="2051"/>
                  </a:cubicBezTo>
                  <a:cubicBezTo>
                    <a:pt x="5696" y="1502"/>
                    <a:pt x="5676" y="1015"/>
                    <a:pt x="5715" y="444"/>
                  </a:cubicBezTo>
                  <a:lnTo>
                    <a:pt x="5711" y="444"/>
                  </a:lnTo>
                  <a:cubicBezTo>
                    <a:pt x="4548" y="81"/>
                    <a:pt x="3429" y="0"/>
                    <a:pt x="229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31"/>
            <p:cNvSpPr/>
            <p:nvPr/>
          </p:nvSpPr>
          <p:spPr>
            <a:xfrm>
              <a:off x="5254304" y="4088373"/>
              <a:ext cx="104616" cy="109863"/>
            </a:xfrm>
            <a:custGeom>
              <a:rect b="b" l="l" r="r" t="t"/>
              <a:pathLst>
                <a:path extrusionOk="0" h="335" w="319">
                  <a:moveTo>
                    <a:pt x="148" y="0"/>
                  </a:moveTo>
                  <a:cubicBezTo>
                    <a:pt x="143" y="3"/>
                    <a:pt x="138" y="6"/>
                    <a:pt x="131" y="10"/>
                  </a:cubicBezTo>
                  <a:cubicBezTo>
                    <a:pt x="60" y="32"/>
                    <a:pt x="0" y="147"/>
                    <a:pt x="9" y="219"/>
                  </a:cubicBezTo>
                  <a:cubicBezTo>
                    <a:pt x="18" y="292"/>
                    <a:pt x="84" y="335"/>
                    <a:pt x="157" y="335"/>
                  </a:cubicBezTo>
                  <a:cubicBezTo>
                    <a:pt x="160" y="335"/>
                    <a:pt x="163" y="335"/>
                    <a:pt x="167" y="334"/>
                  </a:cubicBezTo>
                  <a:cubicBezTo>
                    <a:pt x="251" y="329"/>
                    <a:pt x="319" y="277"/>
                    <a:pt x="313" y="189"/>
                  </a:cubicBezTo>
                  <a:cubicBezTo>
                    <a:pt x="304" y="88"/>
                    <a:pt x="229" y="42"/>
                    <a:pt x="14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31"/>
            <p:cNvSpPr/>
            <p:nvPr/>
          </p:nvSpPr>
          <p:spPr>
            <a:xfrm>
              <a:off x="544300" y="2466338"/>
              <a:ext cx="6583924" cy="2527183"/>
            </a:xfrm>
            <a:custGeom>
              <a:rect b="b" l="l" r="r" t="t"/>
              <a:pathLst>
                <a:path extrusionOk="0" h="7706" w="20076">
                  <a:moveTo>
                    <a:pt x="3338" y="552"/>
                  </a:moveTo>
                  <a:cubicBezTo>
                    <a:pt x="3389" y="552"/>
                    <a:pt x="3439" y="554"/>
                    <a:pt x="3490" y="556"/>
                  </a:cubicBezTo>
                  <a:cubicBezTo>
                    <a:pt x="3500" y="556"/>
                    <a:pt x="3511" y="558"/>
                    <a:pt x="3521" y="558"/>
                  </a:cubicBezTo>
                  <a:lnTo>
                    <a:pt x="16939" y="1457"/>
                  </a:lnTo>
                  <a:cubicBezTo>
                    <a:pt x="18399" y="1555"/>
                    <a:pt x="19508" y="2823"/>
                    <a:pt x="19410" y="4284"/>
                  </a:cubicBezTo>
                  <a:lnTo>
                    <a:pt x="19384" y="4680"/>
                  </a:lnTo>
                  <a:cubicBezTo>
                    <a:pt x="19291" y="6078"/>
                    <a:pt x="18124" y="7158"/>
                    <a:pt x="16747" y="7158"/>
                  </a:cubicBezTo>
                  <a:cubicBezTo>
                    <a:pt x="16684" y="7158"/>
                    <a:pt x="16621" y="7156"/>
                    <a:pt x="16557" y="7151"/>
                  </a:cubicBezTo>
                  <a:lnTo>
                    <a:pt x="3140" y="6252"/>
                  </a:lnTo>
                  <a:cubicBezTo>
                    <a:pt x="1680" y="6154"/>
                    <a:pt x="571" y="4885"/>
                    <a:pt x="668" y="3425"/>
                  </a:cubicBezTo>
                  <a:lnTo>
                    <a:pt x="694" y="3029"/>
                  </a:lnTo>
                  <a:cubicBezTo>
                    <a:pt x="741" y="2326"/>
                    <a:pt x="1063" y="1679"/>
                    <a:pt x="1598" y="1210"/>
                  </a:cubicBezTo>
                  <a:cubicBezTo>
                    <a:pt x="2086" y="783"/>
                    <a:pt x="2699" y="552"/>
                    <a:pt x="3338" y="552"/>
                  </a:cubicBezTo>
                  <a:close/>
                  <a:moveTo>
                    <a:pt x="3331" y="1"/>
                  </a:moveTo>
                  <a:cubicBezTo>
                    <a:pt x="2563" y="1"/>
                    <a:pt x="1824" y="281"/>
                    <a:pt x="1236" y="796"/>
                  </a:cubicBezTo>
                  <a:cubicBezTo>
                    <a:pt x="589" y="1360"/>
                    <a:pt x="203" y="2140"/>
                    <a:pt x="146" y="2992"/>
                  </a:cubicBezTo>
                  <a:lnTo>
                    <a:pt x="120" y="3388"/>
                  </a:lnTo>
                  <a:cubicBezTo>
                    <a:pt x="1" y="5149"/>
                    <a:pt x="1339" y="6680"/>
                    <a:pt x="3103" y="6799"/>
                  </a:cubicBezTo>
                  <a:lnTo>
                    <a:pt x="16520" y="7698"/>
                  </a:lnTo>
                  <a:cubicBezTo>
                    <a:pt x="16533" y="7699"/>
                    <a:pt x="16545" y="7699"/>
                    <a:pt x="16556" y="7700"/>
                  </a:cubicBezTo>
                  <a:cubicBezTo>
                    <a:pt x="16617" y="7704"/>
                    <a:pt x="16677" y="7705"/>
                    <a:pt x="16737" y="7705"/>
                  </a:cubicBezTo>
                  <a:cubicBezTo>
                    <a:pt x="18406" y="7705"/>
                    <a:pt x="19818" y="6406"/>
                    <a:pt x="19931" y="4715"/>
                  </a:cubicBezTo>
                  <a:lnTo>
                    <a:pt x="19957" y="4319"/>
                  </a:lnTo>
                  <a:cubicBezTo>
                    <a:pt x="20075" y="2557"/>
                    <a:pt x="18737" y="1026"/>
                    <a:pt x="16974" y="907"/>
                  </a:cubicBezTo>
                  <a:lnTo>
                    <a:pt x="3557" y="9"/>
                  </a:lnTo>
                  <a:cubicBezTo>
                    <a:pt x="3481" y="3"/>
                    <a:pt x="3406" y="1"/>
                    <a:pt x="33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31"/>
            <p:cNvSpPr/>
            <p:nvPr/>
          </p:nvSpPr>
          <p:spPr>
            <a:xfrm>
              <a:off x="2803541" y="2958917"/>
              <a:ext cx="2161518" cy="1493812"/>
            </a:xfrm>
            <a:custGeom>
              <a:rect b="b" l="l" r="r" t="t"/>
              <a:pathLst>
                <a:path extrusionOk="0" h="4555" w="6591">
                  <a:moveTo>
                    <a:pt x="2679" y="468"/>
                  </a:moveTo>
                  <a:cubicBezTo>
                    <a:pt x="3815" y="468"/>
                    <a:pt x="4933" y="547"/>
                    <a:pt x="6095" y="910"/>
                  </a:cubicBezTo>
                  <a:lnTo>
                    <a:pt x="6098" y="910"/>
                  </a:lnTo>
                  <a:cubicBezTo>
                    <a:pt x="6060" y="1482"/>
                    <a:pt x="6080" y="1967"/>
                    <a:pt x="6038" y="2517"/>
                  </a:cubicBezTo>
                  <a:cubicBezTo>
                    <a:pt x="5996" y="3070"/>
                    <a:pt x="5875" y="3574"/>
                    <a:pt x="5829" y="4125"/>
                  </a:cubicBezTo>
                  <a:cubicBezTo>
                    <a:pt x="4037" y="4122"/>
                    <a:pt x="2286" y="3965"/>
                    <a:pt x="502" y="3850"/>
                  </a:cubicBezTo>
                  <a:cubicBezTo>
                    <a:pt x="386" y="2676"/>
                    <a:pt x="546" y="1663"/>
                    <a:pt x="695" y="508"/>
                  </a:cubicBezTo>
                  <a:cubicBezTo>
                    <a:pt x="1370" y="494"/>
                    <a:pt x="2027" y="468"/>
                    <a:pt x="2679" y="468"/>
                  </a:cubicBezTo>
                  <a:close/>
                  <a:moveTo>
                    <a:pt x="2606" y="0"/>
                  </a:moveTo>
                  <a:cubicBezTo>
                    <a:pt x="1903" y="0"/>
                    <a:pt x="1205" y="59"/>
                    <a:pt x="529" y="190"/>
                  </a:cubicBezTo>
                  <a:cubicBezTo>
                    <a:pt x="437" y="209"/>
                    <a:pt x="405" y="309"/>
                    <a:pt x="432" y="384"/>
                  </a:cubicBezTo>
                  <a:cubicBezTo>
                    <a:pt x="0" y="1503"/>
                    <a:pt x="3" y="2828"/>
                    <a:pt x="146" y="3999"/>
                  </a:cubicBezTo>
                  <a:cubicBezTo>
                    <a:pt x="158" y="4097"/>
                    <a:pt x="226" y="4139"/>
                    <a:pt x="300" y="4139"/>
                  </a:cubicBezTo>
                  <a:cubicBezTo>
                    <a:pt x="310" y="4139"/>
                    <a:pt x="319" y="4138"/>
                    <a:pt x="328" y="4137"/>
                  </a:cubicBezTo>
                  <a:cubicBezTo>
                    <a:pt x="1586" y="4438"/>
                    <a:pt x="2929" y="4555"/>
                    <a:pt x="4250" y="4555"/>
                  </a:cubicBezTo>
                  <a:cubicBezTo>
                    <a:pt x="4812" y="4555"/>
                    <a:pt x="5371" y="4534"/>
                    <a:pt x="5918" y="4497"/>
                  </a:cubicBezTo>
                  <a:cubicBezTo>
                    <a:pt x="6010" y="4491"/>
                    <a:pt x="6070" y="4431"/>
                    <a:pt x="6094" y="4360"/>
                  </a:cubicBezTo>
                  <a:cubicBezTo>
                    <a:pt x="6095" y="4358"/>
                    <a:pt x="6097" y="4355"/>
                    <a:pt x="6098" y="4353"/>
                  </a:cubicBezTo>
                  <a:cubicBezTo>
                    <a:pt x="6501" y="3282"/>
                    <a:pt x="6590" y="1736"/>
                    <a:pt x="6361" y="618"/>
                  </a:cubicBezTo>
                  <a:cubicBezTo>
                    <a:pt x="6356" y="595"/>
                    <a:pt x="6346" y="579"/>
                    <a:pt x="6334" y="564"/>
                  </a:cubicBezTo>
                  <a:cubicBezTo>
                    <a:pt x="6317" y="522"/>
                    <a:pt x="6280" y="485"/>
                    <a:pt x="6216" y="467"/>
                  </a:cubicBezTo>
                  <a:cubicBezTo>
                    <a:pt x="5063" y="179"/>
                    <a:pt x="3828" y="0"/>
                    <a:pt x="26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31"/>
            <p:cNvSpPr/>
            <p:nvPr/>
          </p:nvSpPr>
          <p:spPr>
            <a:xfrm>
              <a:off x="5254631" y="3285554"/>
              <a:ext cx="288924" cy="277446"/>
            </a:xfrm>
            <a:custGeom>
              <a:rect b="b" l="l" r="r" t="t"/>
              <a:pathLst>
                <a:path extrusionOk="0" h="846" w="881">
                  <a:moveTo>
                    <a:pt x="434" y="222"/>
                  </a:moveTo>
                  <a:cubicBezTo>
                    <a:pt x="516" y="263"/>
                    <a:pt x="591" y="310"/>
                    <a:pt x="599" y="412"/>
                  </a:cubicBezTo>
                  <a:cubicBezTo>
                    <a:pt x="605" y="500"/>
                    <a:pt x="537" y="553"/>
                    <a:pt x="453" y="557"/>
                  </a:cubicBezTo>
                  <a:cubicBezTo>
                    <a:pt x="450" y="557"/>
                    <a:pt x="448" y="558"/>
                    <a:pt x="445" y="558"/>
                  </a:cubicBezTo>
                  <a:cubicBezTo>
                    <a:pt x="373" y="558"/>
                    <a:pt x="306" y="517"/>
                    <a:pt x="295" y="442"/>
                  </a:cubicBezTo>
                  <a:cubicBezTo>
                    <a:pt x="287" y="369"/>
                    <a:pt x="346" y="255"/>
                    <a:pt x="418" y="231"/>
                  </a:cubicBezTo>
                  <a:cubicBezTo>
                    <a:pt x="424" y="229"/>
                    <a:pt x="428" y="225"/>
                    <a:pt x="434" y="222"/>
                  </a:cubicBezTo>
                  <a:close/>
                  <a:moveTo>
                    <a:pt x="515" y="1"/>
                  </a:moveTo>
                  <a:cubicBezTo>
                    <a:pt x="508" y="1"/>
                    <a:pt x="502" y="1"/>
                    <a:pt x="496" y="1"/>
                  </a:cubicBezTo>
                  <a:cubicBezTo>
                    <a:pt x="476" y="2"/>
                    <a:pt x="458" y="11"/>
                    <a:pt x="442" y="21"/>
                  </a:cubicBezTo>
                  <a:cubicBezTo>
                    <a:pt x="426" y="14"/>
                    <a:pt x="408" y="8"/>
                    <a:pt x="388" y="8"/>
                  </a:cubicBezTo>
                  <a:cubicBezTo>
                    <a:pt x="382" y="8"/>
                    <a:pt x="376" y="9"/>
                    <a:pt x="370" y="10"/>
                  </a:cubicBezTo>
                  <a:cubicBezTo>
                    <a:pt x="146" y="36"/>
                    <a:pt x="0" y="241"/>
                    <a:pt x="15" y="461"/>
                  </a:cubicBezTo>
                  <a:cubicBezTo>
                    <a:pt x="27" y="686"/>
                    <a:pt x="220" y="846"/>
                    <a:pt x="442" y="846"/>
                  </a:cubicBezTo>
                  <a:cubicBezTo>
                    <a:pt x="446" y="846"/>
                    <a:pt x="450" y="846"/>
                    <a:pt x="453" y="846"/>
                  </a:cubicBezTo>
                  <a:cubicBezTo>
                    <a:pt x="674" y="841"/>
                    <a:pt x="870" y="681"/>
                    <a:pt x="876" y="452"/>
                  </a:cubicBezTo>
                  <a:cubicBezTo>
                    <a:pt x="881" y="257"/>
                    <a:pt x="730" y="1"/>
                    <a:pt x="515" y="1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31"/>
            <p:cNvSpPr/>
            <p:nvPr/>
          </p:nvSpPr>
          <p:spPr>
            <a:xfrm>
              <a:off x="5996124" y="3326876"/>
              <a:ext cx="289580" cy="277118"/>
            </a:xfrm>
            <a:custGeom>
              <a:rect b="b" l="l" r="r" t="t"/>
              <a:pathLst>
                <a:path extrusionOk="0" h="845" w="883">
                  <a:moveTo>
                    <a:pt x="437" y="223"/>
                  </a:moveTo>
                  <a:cubicBezTo>
                    <a:pt x="518" y="264"/>
                    <a:pt x="593" y="311"/>
                    <a:pt x="601" y="412"/>
                  </a:cubicBezTo>
                  <a:cubicBezTo>
                    <a:pt x="606" y="501"/>
                    <a:pt x="539" y="553"/>
                    <a:pt x="456" y="557"/>
                  </a:cubicBezTo>
                  <a:cubicBezTo>
                    <a:pt x="452" y="558"/>
                    <a:pt x="449" y="558"/>
                    <a:pt x="445" y="558"/>
                  </a:cubicBezTo>
                  <a:cubicBezTo>
                    <a:pt x="374" y="558"/>
                    <a:pt x="307" y="516"/>
                    <a:pt x="297" y="442"/>
                  </a:cubicBezTo>
                  <a:cubicBezTo>
                    <a:pt x="289" y="369"/>
                    <a:pt x="348" y="255"/>
                    <a:pt x="420" y="233"/>
                  </a:cubicBezTo>
                  <a:cubicBezTo>
                    <a:pt x="427" y="229"/>
                    <a:pt x="431" y="225"/>
                    <a:pt x="437" y="223"/>
                  </a:cubicBezTo>
                  <a:close/>
                  <a:moveTo>
                    <a:pt x="516" y="1"/>
                  </a:moveTo>
                  <a:cubicBezTo>
                    <a:pt x="510" y="1"/>
                    <a:pt x="504" y="1"/>
                    <a:pt x="497" y="1"/>
                  </a:cubicBezTo>
                  <a:cubicBezTo>
                    <a:pt x="478" y="3"/>
                    <a:pt x="459" y="11"/>
                    <a:pt x="442" y="21"/>
                  </a:cubicBezTo>
                  <a:cubicBezTo>
                    <a:pt x="426" y="13"/>
                    <a:pt x="408" y="8"/>
                    <a:pt x="385" y="8"/>
                  </a:cubicBezTo>
                  <a:cubicBezTo>
                    <a:pt x="380" y="8"/>
                    <a:pt x="375" y="8"/>
                    <a:pt x="370" y="9"/>
                  </a:cubicBezTo>
                  <a:cubicBezTo>
                    <a:pt x="146" y="36"/>
                    <a:pt x="1" y="240"/>
                    <a:pt x="15" y="459"/>
                  </a:cubicBezTo>
                  <a:cubicBezTo>
                    <a:pt x="30" y="685"/>
                    <a:pt x="222" y="845"/>
                    <a:pt x="443" y="845"/>
                  </a:cubicBezTo>
                  <a:cubicBezTo>
                    <a:pt x="447" y="845"/>
                    <a:pt x="450" y="845"/>
                    <a:pt x="454" y="845"/>
                  </a:cubicBezTo>
                  <a:cubicBezTo>
                    <a:pt x="675" y="838"/>
                    <a:pt x="870" y="680"/>
                    <a:pt x="877" y="451"/>
                  </a:cubicBezTo>
                  <a:cubicBezTo>
                    <a:pt x="882" y="257"/>
                    <a:pt x="731" y="1"/>
                    <a:pt x="516" y="1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31"/>
            <p:cNvSpPr/>
            <p:nvPr/>
          </p:nvSpPr>
          <p:spPr>
            <a:xfrm>
              <a:off x="5160182" y="4015569"/>
              <a:ext cx="289252" cy="277118"/>
            </a:xfrm>
            <a:custGeom>
              <a:rect b="b" l="l" r="r" t="t"/>
              <a:pathLst>
                <a:path extrusionOk="0" h="845" w="882">
                  <a:moveTo>
                    <a:pt x="435" y="222"/>
                  </a:moveTo>
                  <a:cubicBezTo>
                    <a:pt x="516" y="263"/>
                    <a:pt x="591" y="310"/>
                    <a:pt x="600" y="411"/>
                  </a:cubicBezTo>
                  <a:cubicBezTo>
                    <a:pt x="606" y="499"/>
                    <a:pt x="538" y="553"/>
                    <a:pt x="454" y="556"/>
                  </a:cubicBezTo>
                  <a:cubicBezTo>
                    <a:pt x="450" y="557"/>
                    <a:pt x="447" y="557"/>
                    <a:pt x="444" y="557"/>
                  </a:cubicBezTo>
                  <a:cubicBezTo>
                    <a:pt x="372" y="557"/>
                    <a:pt x="305" y="515"/>
                    <a:pt x="296" y="441"/>
                  </a:cubicBezTo>
                  <a:cubicBezTo>
                    <a:pt x="287" y="368"/>
                    <a:pt x="347" y="254"/>
                    <a:pt x="418" y="232"/>
                  </a:cubicBezTo>
                  <a:cubicBezTo>
                    <a:pt x="425" y="228"/>
                    <a:pt x="429" y="226"/>
                    <a:pt x="435" y="222"/>
                  </a:cubicBezTo>
                  <a:close/>
                  <a:moveTo>
                    <a:pt x="518" y="1"/>
                  </a:moveTo>
                  <a:cubicBezTo>
                    <a:pt x="511" y="1"/>
                    <a:pt x="504" y="1"/>
                    <a:pt x="496" y="1"/>
                  </a:cubicBezTo>
                  <a:cubicBezTo>
                    <a:pt x="477" y="3"/>
                    <a:pt x="459" y="10"/>
                    <a:pt x="441" y="20"/>
                  </a:cubicBezTo>
                  <a:cubicBezTo>
                    <a:pt x="425" y="12"/>
                    <a:pt x="407" y="7"/>
                    <a:pt x="386" y="7"/>
                  </a:cubicBezTo>
                  <a:cubicBezTo>
                    <a:pt x="381" y="7"/>
                    <a:pt x="375" y="7"/>
                    <a:pt x="369" y="8"/>
                  </a:cubicBezTo>
                  <a:cubicBezTo>
                    <a:pt x="146" y="34"/>
                    <a:pt x="1" y="239"/>
                    <a:pt x="14" y="460"/>
                  </a:cubicBezTo>
                  <a:cubicBezTo>
                    <a:pt x="29" y="686"/>
                    <a:pt x="221" y="845"/>
                    <a:pt x="443" y="845"/>
                  </a:cubicBezTo>
                  <a:cubicBezTo>
                    <a:pt x="447" y="845"/>
                    <a:pt x="450" y="845"/>
                    <a:pt x="454" y="845"/>
                  </a:cubicBezTo>
                  <a:cubicBezTo>
                    <a:pt x="674" y="838"/>
                    <a:pt x="870" y="679"/>
                    <a:pt x="876" y="450"/>
                  </a:cubicBezTo>
                  <a:cubicBezTo>
                    <a:pt x="882" y="258"/>
                    <a:pt x="731" y="1"/>
                    <a:pt x="518" y="1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31"/>
            <p:cNvSpPr/>
            <p:nvPr/>
          </p:nvSpPr>
          <p:spPr>
            <a:xfrm>
              <a:off x="5902003" y="4056890"/>
              <a:ext cx="289252" cy="276790"/>
            </a:xfrm>
            <a:custGeom>
              <a:rect b="b" l="l" r="r" t="t"/>
              <a:pathLst>
                <a:path extrusionOk="0" h="844" w="882">
                  <a:moveTo>
                    <a:pt x="437" y="224"/>
                  </a:moveTo>
                  <a:cubicBezTo>
                    <a:pt x="517" y="264"/>
                    <a:pt x="593" y="311"/>
                    <a:pt x="600" y="413"/>
                  </a:cubicBezTo>
                  <a:cubicBezTo>
                    <a:pt x="605" y="500"/>
                    <a:pt x="538" y="553"/>
                    <a:pt x="454" y="557"/>
                  </a:cubicBezTo>
                  <a:cubicBezTo>
                    <a:pt x="452" y="558"/>
                    <a:pt x="449" y="558"/>
                    <a:pt x="447" y="558"/>
                  </a:cubicBezTo>
                  <a:cubicBezTo>
                    <a:pt x="375" y="558"/>
                    <a:pt x="307" y="516"/>
                    <a:pt x="297" y="443"/>
                  </a:cubicBezTo>
                  <a:cubicBezTo>
                    <a:pt x="288" y="370"/>
                    <a:pt x="348" y="257"/>
                    <a:pt x="420" y="233"/>
                  </a:cubicBezTo>
                  <a:cubicBezTo>
                    <a:pt x="426" y="231"/>
                    <a:pt x="429" y="226"/>
                    <a:pt x="437" y="224"/>
                  </a:cubicBezTo>
                  <a:close/>
                  <a:moveTo>
                    <a:pt x="515" y="1"/>
                  </a:moveTo>
                  <a:cubicBezTo>
                    <a:pt x="509" y="1"/>
                    <a:pt x="502" y="1"/>
                    <a:pt x="496" y="1"/>
                  </a:cubicBezTo>
                  <a:cubicBezTo>
                    <a:pt x="476" y="3"/>
                    <a:pt x="458" y="11"/>
                    <a:pt x="442" y="21"/>
                  </a:cubicBezTo>
                  <a:cubicBezTo>
                    <a:pt x="425" y="13"/>
                    <a:pt x="406" y="7"/>
                    <a:pt x="383" y="7"/>
                  </a:cubicBezTo>
                  <a:cubicBezTo>
                    <a:pt x="379" y="7"/>
                    <a:pt x="374" y="7"/>
                    <a:pt x="370" y="8"/>
                  </a:cubicBezTo>
                  <a:cubicBezTo>
                    <a:pt x="146" y="34"/>
                    <a:pt x="0" y="239"/>
                    <a:pt x="15" y="460"/>
                  </a:cubicBezTo>
                  <a:cubicBezTo>
                    <a:pt x="29" y="684"/>
                    <a:pt x="219" y="844"/>
                    <a:pt x="441" y="844"/>
                  </a:cubicBezTo>
                  <a:cubicBezTo>
                    <a:pt x="445" y="844"/>
                    <a:pt x="449" y="844"/>
                    <a:pt x="453" y="844"/>
                  </a:cubicBezTo>
                  <a:cubicBezTo>
                    <a:pt x="675" y="837"/>
                    <a:pt x="870" y="678"/>
                    <a:pt x="876" y="449"/>
                  </a:cubicBezTo>
                  <a:cubicBezTo>
                    <a:pt x="881" y="257"/>
                    <a:pt x="731" y="1"/>
                    <a:pt x="515" y="1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31"/>
            <p:cNvSpPr/>
            <p:nvPr/>
          </p:nvSpPr>
          <p:spPr>
            <a:xfrm>
              <a:off x="1534706" y="2983841"/>
              <a:ext cx="289252" cy="277118"/>
            </a:xfrm>
            <a:custGeom>
              <a:rect b="b" l="l" r="r" t="t"/>
              <a:pathLst>
                <a:path extrusionOk="0" h="845" w="882">
                  <a:moveTo>
                    <a:pt x="437" y="223"/>
                  </a:moveTo>
                  <a:cubicBezTo>
                    <a:pt x="517" y="263"/>
                    <a:pt x="593" y="310"/>
                    <a:pt x="600" y="411"/>
                  </a:cubicBezTo>
                  <a:cubicBezTo>
                    <a:pt x="605" y="501"/>
                    <a:pt x="538" y="553"/>
                    <a:pt x="454" y="557"/>
                  </a:cubicBezTo>
                  <a:cubicBezTo>
                    <a:pt x="451" y="557"/>
                    <a:pt x="448" y="557"/>
                    <a:pt x="444" y="557"/>
                  </a:cubicBezTo>
                  <a:cubicBezTo>
                    <a:pt x="374" y="557"/>
                    <a:pt x="307" y="516"/>
                    <a:pt x="297" y="441"/>
                  </a:cubicBezTo>
                  <a:cubicBezTo>
                    <a:pt x="288" y="369"/>
                    <a:pt x="348" y="255"/>
                    <a:pt x="419" y="232"/>
                  </a:cubicBezTo>
                  <a:cubicBezTo>
                    <a:pt x="426" y="229"/>
                    <a:pt x="429" y="225"/>
                    <a:pt x="437" y="223"/>
                  </a:cubicBezTo>
                  <a:close/>
                  <a:moveTo>
                    <a:pt x="515" y="0"/>
                  </a:moveTo>
                  <a:cubicBezTo>
                    <a:pt x="509" y="0"/>
                    <a:pt x="502" y="1"/>
                    <a:pt x="496" y="1"/>
                  </a:cubicBezTo>
                  <a:cubicBezTo>
                    <a:pt x="477" y="3"/>
                    <a:pt x="458" y="10"/>
                    <a:pt x="442" y="21"/>
                  </a:cubicBezTo>
                  <a:cubicBezTo>
                    <a:pt x="426" y="13"/>
                    <a:pt x="409" y="8"/>
                    <a:pt x="388" y="8"/>
                  </a:cubicBezTo>
                  <a:cubicBezTo>
                    <a:pt x="382" y="8"/>
                    <a:pt x="376" y="8"/>
                    <a:pt x="370" y="9"/>
                  </a:cubicBezTo>
                  <a:cubicBezTo>
                    <a:pt x="146" y="35"/>
                    <a:pt x="0" y="240"/>
                    <a:pt x="15" y="461"/>
                  </a:cubicBezTo>
                  <a:cubicBezTo>
                    <a:pt x="29" y="685"/>
                    <a:pt x="219" y="845"/>
                    <a:pt x="439" y="845"/>
                  </a:cubicBezTo>
                  <a:cubicBezTo>
                    <a:pt x="443" y="845"/>
                    <a:pt x="448" y="844"/>
                    <a:pt x="453" y="844"/>
                  </a:cubicBezTo>
                  <a:cubicBezTo>
                    <a:pt x="675" y="839"/>
                    <a:pt x="870" y="680"/>
                    <a:pt x="876" y="451"/>
                  </a:cubicBezTo>
                  <a:cubicBezTo>
                    <a:pt x="881" y="256"/>
                    <a:pt x="731" y="0"/>
                    <a:pt x="515" y="0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31"/>
            <p:cNvSpPr/>
            <p:nvPr/>
          </p:nvSpPr>
          <p:spPr>
            <a:xfrm>
              <a:off x="2276855" y="3025491"/>
              <a:ext cx="289252" cy="277118"/>
            </a:xfrm>
            <a:custGeom>
              <a:rect b="b" l="l" r="r" t="t"/>
              <a:pathLst>
                <a:path extrusionOk="0" h="845" w="882">
                  <a:moveTo>
                    <a:pt x="435" y="223"/>
                  </a:moveTo>
                  <a:cubicBezTo>
                    <a:pt x="516" y="263"/>
                    <a:pt x="591" y="310"/>
                    <a:pt x="600" y="412"/>
                  </a:cubicBezTo>
                  <a:cubicBezTo>
                    <a:pt x="606" y="499"/>
                    <a:pt x="537" y="553"/>
                    <a:pt x="454" y="558"/>
                  </a:cubicBezTo>
                  <a:cubicBezTo>
                    <a:pt x="451" y="558"/>
                    <a:pt x="449" y="558"/>
                    <a:pt x="446" y="558"/>
                  </a:cubicBezTo>
                  <a:cubicBezTo>
                    <a:pt x="375" y="558"/>
                    <a:pt x="307" y="517"/>
                    <a:pt x="297" y="441"/>
                  </a:cubicBezTo>
                  <a:cubicBezTo>
                    <a:pt x="287" y="369"/>
                    <a:pt x="347" y="256"/>
                    <a:pt x="418" y="232"/>
                  </a:cubicBezTo>
                  <a:cubicBezTo>
                    <a:pt x="425" y="230"/>
                    <a:pt x="429" y="226"/>
                    <a:pt x="435" y="223"/>
                  </a:cubicBezTo>
                  <a:close/>
                  <a:moveTo>
                    <a:pt x="515" y="0"/>
                  </a:moveTo>
                  <a:cubicBezTo>
                    <a:pt x="509" y="0"/>
                    <a:pt x="503" y="1"/>
                    <a:pt x="497" y="1"/>
                  </a:cubicBezTo>
                  <a:cubicBezTo>
                    <a:pt x="477" y="2"/>
                    <a:pt x="459" y="9"/>
                    <a:pt x="441" y="20"/>
                  </a:cubicBezTo>
                  <a:cubicBezTo>
                    <a:pt x="426" y="11"/>
                    <a:pt x="408" y="6"/>
                    <a:pt x="386" y="6"/>
                  </a:cubicBezTo>
                  <a:cubicBezTo>
                    <a:pt x="381" y="6"/>
                    <a:pt x="376" y="7"/>
                    <a:pt x="371" y="7"/>
                  </a:cubicBezTo>
                  <a:cubicBezTo>
                    <a:pt x="147" y="33"/>
                    <a:pt x="1" y="238"/>
                    <a:pt x="13" y="459"/>
                  </a:cubicBezTo>
                  <a:cubicBezTo>
                    <a:pt x="27" y="686"/>
                    <a:pt x="220" y="844"/>
                    <a:pt x="442" y="844"/>
                  </a:cubicBezTo>
                  <a:cubicBezTo>
                    <a:pt x="446" y="844"/>
                    <a:pt x="449" y="844"/>
                    <a:pt x="453" y="844"/>
                  </a:cubicBezTo>
                  <a:cubicBezTo>
                    <a:pt x="674" y="839"/>
                    <a:pt x="869" y="679"/>
                    <a:pt x="876" y="450"/>
                  </a:cubicBezTo>
                  <a:cubicBezTo>
                    <a:pt x="882" y="256"/>
                    <a:pt x="730" y="0"/>
                    <a:pt x="515" y="0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31"/>
            <p:cNvSpPr/>
            <p:nvPr/>
          </p:nvSpPr>
          <p:spPr>
            <a:xfrm>
              <a:off x="1440257" y="3713856"/>
              <a:ext cx="289252" cy="277118"/>
            </a:xfrm>
            <a:custGeom>
              <a:rect b="b" l="l" r="r" t="t"/>
              <a:pathLst>
                <a:path extrusionOk="0" h="845" w="882">
                  <a:moveTo>
                    <a:pt x="436" y="222"/>
                  </a:moveTo>
                  <a:cubicBezTo>
                    <a:pt x="517" y="262"/>
                    <a:pt x="592" y="309"/>
                    <a:pt x="601" y="411"/>
                  </a:cubicBezTo>
                  <a:cubicBezTo>
                    <a:pt x="606" y="500"/>
                    <a:pt x="538" y="553"/>
                    <a:pt x="455" y="557"/>
                  </a:cubicBezTo>
                  <a:cubicBezTo>
                    <a:pt x="452" y="557"/>
                    <a:pt x="450" y="557"/>
                    <a:pt x="447" y="557"/>
                  </a:cubicBezTo>
                  <a:cubicBezTo>
                    <a:pt x="376" y="557"/>
                    <a:pt x="308" y="516"/>
                    <a:pt x="298" y="440"/>
                  </a:cubicBezTo>
                  <a:cubicBezTo>
                    <a:pt x="288" y="368"/>
                    <a:pt x="348" y="255"/>
                    <a:pt x="420" y="231"/>
                  </a:cubicBezTo>
                  <a:cubicBezTo>
                    <a:pt x="426" y="229"/>
                    <a:pt x="430" y="225"/>
                    <a:pt x="436" y="222"/>
                  </a:cubicBezTo>
                  <a:close/>
                  <a:moveTo>
                    <a:pt x="517" y="0"/>
                  </a:moveTo>
                  <a:cubicBezTo>
                    <a:pt x="510" y="0"/>
                    <a:pt x="503" y="1"/>
                    <a:pt x="497" y="1"/>
                  </a:cubicBezTo>
                  <a:cubicBezTo>
                    <a:pt x="477" y="2"/>
                    <a:pt x="459" y="10"/>
                    <a:pt x="441" y="21"/>
                  </a:cubicBezTo>
                  <a:cubicBezTo>
                    <a:pt x="425" y="13"/>
                    <a:pt x="405" y="7"/>
                    <a:pt x="381" y="7"/>
                  </a:cubicBezTo>
                  <a:cubicBezTo>
                    <a:pt x="378" y="7"/>
                    <a:pt x="374" y="7"/>
                    <a:pt x="371" y="7"/>
                  </a:cubicBezTo>
                  <a:cubicBezTo>
                    <a:pt x="147" y="33"/>
                    <a:pt x="1" y="239"/>
                    <a:pt x="16" y="459"/>
                  </a:cubicBezTo>
                  <a:cubicBezTo>
                    <a:pt x="29" y="685"/>
                    <a:pt x="221" y="845"/>
                    <a:pt x="443" y="845"/>
                  </a:cubicBezTo>
                  <a:cubicBezTo>
                    <a:pt x="447" y="845"/>
                    <a:pt x="450" y="845"/>
                    <a:pt x="454" y="844"/>
                  </a:cubicBezTo>
                  <a:cubicBezTo>
                    <a:pt x="675" y="838"/>
                    <a:pt x="870" y="679"/>
                    <a:pt x="877" y="450"/>
                  </a:cubicBezTo>
                  <a:cubicBezTo>
                    <a:pt x="882" y="256"/>
                    <a:pt x="731" y="0"/>
                    <a:pt x="517" y="0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31"/>
            <p:cNvSpPr/>
            <p:nvPr/>
          </p:nvSpPr>
          <p:spPr>
            <a:xfrm>
              <a:off x="2183061" y="3755177"/>
              <a:ext cx="288596" cy="277118"/>
            </a:xfrm>
            <a:custGeom>
              <a:rect b="b" l="l" r="r" t="t"/>
              <a:pathLst>
                <a:path extrusionOk="0" h="845" w="880">
                  <a:moveTo>
                    <a:pt x="434" y="222"/>
                  </a:moveTo>
                  <a:cubicBezTo>
                    <a:pt x="515" y="262"/>
                    <a:pt x="590" y="309"/>
                    <a:pt x="597" y="411"/>
                  </a:cubicBezTo>
                  <a:cubicBezTo>
                    <a:pt x="604" y="500"/>
                    <a:pt x="536" y="553"/>
                    <a:pt x="452" y="557"/>
                  </a:cubicBezTo>
                  <a:cubicBezTo>
                    <a:pt x="450" y="557"/>
                    <a:pt x="447" y="557"/>
                    <a:pt x="444" y="557"/>
                  </a:cubicBezTo>
                  <a:cubicBezTo>
                    <a:pt x="372" y="557"/>
                    <a:pt x="304" y="517"/>
                    <a:pt x="294" y="441"/>
                  </a:cubicBezTo>
                  <a:cubicBezTo>
                    <a:pt x="285" y="369"/>
                    <a:pt x="345" y="255"/>
                    <a:pt x="417" y="231"/>
                  </a:cubicBezTo>
                  <a:cubicBezTo>
                    <a:pt x="423" y="229"/>
                    <a:pt x="427" y="225"/>
                    <a:pt x="434" y="222"/>
                  </a:cubicBezTo>
                  <a:close/>
                  <a:moveTo>
                    <a:pt x="515" y="0"/>
                  </a:moveTo>
                  <a:cubicBezTo>
                    <a:pt x="509" y="0"/>
                    <a:pt x="502" y="1"/>
                    <a:pt x="495" y="1"/>
                  </a:cubicBezTo>
                  <a:cubicBezTo>
                    <a:pt x="475" y="2"/>
                    <a:pt x="458" y="10"/>
                    <a:pt x="440" y="21"/>
                  </a:cubicBezTo>
                  <a:cubicBezTo>
                    <a:pt x="423" y="13"/>
                    <a:pt x="403" y="7"/>
                    <a:pt x="379" y="7"/>
                  </a:cubicBezTo>
                  <a:cubicBezTo>
                    <a:pt x="376" y="7"/>
                    <a:pt x="372" y="7"/>
                    <a:pt x="368" y="7"/>
                  </a:cubicBezTo>
                  <a:cubicBezTo>
                    <a:pt x="144" y="33"/>
                    <a:pt x="1" y="239"/>
                    <a:pt x="13" y="459"/>
                  </a:cubicBezTo>
                  <a:cubicBezTo>
                    <a:pt x="27" y="685"/>
                    <a:pt x="219" y="845"/>
                    <a:pt x="442" y="845"/>
                  </a:cubicBezTo>
                  <a:cubicBezTo>
                    <a:pt x="445" y="845"/>
                    <a:pt x="449" y="844"/>
                    <a:pt x="452" y="844"/>
                  </a:cubicBezTo>
                  <a:cubicBezTo>
                    <a:pt x="673" y="838"/>
                    <a:pt x="869" y="679"/>
                    <a:pt x="875" y="449"/>
                  </a:cubicBezTo>
                  <a:cubicBezTo>
                    <a:pt x="879" y="257"/>
                    <a:pt x="729" y="0"/>
                    <a:pt x="515" y="0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0" name="Google Shape;490;p31"/>
          <p:cNvSpPr txBox="1"/>
          <p:nvPr>
            <p:ph idx="8" type="title"/>
          </p:nvPr>
        </p:nvSpPr>
        <p:spPr>
          <a:xfrm>
            <a:off x="3238319" y="4591085"/>
            <a:ext cx="2742000" cy="3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Conclusiones</a:t>
            </a:r>
            <a:endParaRPr/>
          </a:p>
        </p:txBody>
      </p:sp>
      <p:sp>
        <p:nvSpPr>
          <p:cNvPr id="491" name="Google Shape;491;p31"/>
          <p:cNvSpPr txBox="1"/>
          <p:nvPr>
            <p:ph idx="14" type="title"/>
          </p:nvPr>
        </p:nvSpPr>
        <p:spPr>
          <a:xfrm rot="987">
            <a:off x="3238168" y="4052868"/>
            <a:ext cx="1044900" cy="41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1" name="Shape 2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2" name="Google Shape;2442;p49"/>
          <p:cNvSpPr txBox="1"/>
          <p:nvPr>
            <p:ph idx="4" type="title"/>
          </p:nvPr>
        </p:nvSpPr>
        <p:spPr>
          <a:xfrm>
            <a:off x="174900" y="120350"/>
            <a:ext cx="87942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3200"/>
              <a:t>Análisis Univariado, Bivariado y Multivariado</a:t>
            </a:r>
            <a:endParaRPr/>
          </a:p>
        </p:txBody>
      </p:sp>
      <p:grpSp>
        <p:nvGrpSpPr>
          <p:cNvPr id="2443" name="Google Shape;2443;p49"/>
          <p:cNvGrpSpPr/>
          <p:nvPr/>
        </p:nvGrpSpPr>
        <p:grpSpPr>
          <a:xfrm rot="2238383">
            <a:off x="8674042" y="4299443"/>
            <a:ext cx="270227" cy="481140"/>
            <a:chOff x="2501746" y="1185251"/>
            <a:chExt cx="337479" cy="582170"/>
          </a:xfrm>
        </p:grpSpPr>
        <p:sp>
          <p:nvSpPr>
            <p:cNvPr id="2444" name="Google Shape;2444;p49"/>
            <p:cNvSpPr/>
            <p:nvPr/>
          </p:nvSpPr>
          <p:spPr>
            <a:xfrm>
              <a:off x="2501746" y="1185251"/>
              <a:ext cx="337479" cy="582170"/>
            </a:xfrm>
            <a:custGeom>
              <a:rect b="b" l="l" r="r" t="t"/>
              <a:pathLst>
                <a:path extrusionOk="0" h="18622" w="10795">
                  <a:moveTo>
                    <a:pt x="4676" y="465"/>
                  </a:moveTo>
                  <a:cubicBezTo>
                    <a:pt x="4976" y="465"/>
                    <a:pt x="5274" y="481"/>
                    <a:pt x="5575" y="510"/>
                  </a:cubicBezTo>
                  <a:cubicBezTo>
                    <a:pt x="5750" y="891"/>
                    <a:pt x="5917" y="1276"/>
                    <a:pt x="6051" y="1677"/>
                  </a:cubicBezTo>
                  <a:cubicBezTo>
                    <a:pt x="6155" y="1985"/>
                    <a:pt x="6230" y="2297"/>
                    <a:pt x="6297" y="2611"/>
                  </a:cubicBezTo>
                  <a:cubicBezTo>
                    <a:pt x="5673" y="3171"/>
                    <a:pt x="5007" y="3640"/>
                    <a:pt x="4157" y="3940"/>
                  </a:cubicBezTo>
                  <a:cubicBezTo>
                    <a:pt x="3503" y="4171"/>
                    <a:pt x="2863" y="4262"/>
                    <a:pt x="2223" y="4262"/>
                  </a:cubicBezTo>
                  <a:cubicBezTo>
                    <a:pt x="1784" y="4262"/>
                    <a:pt x="1345" y="4219"/>
                    <a:pt x="902" y="4150"/>
                  </a:cubicBezTo>
                  <a:cubicBezTo>
                    <a:pt x="716" y="3419"/>
                    <a:pt x="550" y="2696"/>
                    <a:pt x="430" y="1947"/>
                  </a:cubicBezTo>
                  <a:cubicBezTo>
                    <a:pt x="1084" y="1452"/>
                    <a:pt x="1788" y="1039"/>
                    <a:pt x="2623" y="773"/>
                  </a:cubicBezTo>
                  <a:cubicBezTo>
                    <a:pt x="3330" y="548"/>
                    <a:pt x="4005" y="465"/>
                    <a:pt x="4676" y="465"/>
                  </a:cubicBezTo>
                  <a:close/>
                  <a:moveTo>
                    <a:pt x="5899" y="3464"/>
                  </a:moveTo>
                  <a:cubicBezTo>
                    <a:pt x="6292" y="4637"/>
                    <a:pt x="6685" y="5810"/>
                    <a:pt x="7062" y="6988"/>
                  </a:cubicBezTo>
                  <a:cubicBezTo>
                    <a:pt x="6882" y="6963"/>
                    <a:pt x="6698" y="6952"/>
                    <a:pt x="6511" y="6952"/>
                  </a:cubicBezTo>
                  <a:cubicBezTo>
                    <a:pt x="5181" y="6952"/>
                    <a:pt x="3728" y="7550"/>
                    <a:pt x="2778" y="8381"/>
                  </a:cubicBezTo>
                  <a:cubicBezTo>
                    <a:pt x="2477" y="7134"/>
                    <a:pt x="2180" y="5886"/>
                    <a:pt x="1815" y="4658"/>
                  </a:cubicBezTo>
                  <a:lnTo>
                    <a:pt x="1815" y="4658"/>
                  </a:lnTo>
                  <a:cubicBezTo>
                    <a:pt x="1923" y="4664"/>
                    <a:pt x="2032" y="4667"/>
                    <a:pt x="2142" y="4667"/>
                  </a:cubicBezTo>
                  <a:cubicBezTo>
                    <a:pt x="3468" y="4667"/>
                    <a:pt x="4839" y="4228"/>
                    <a:pt x="5899" y="3464"/>
                  </a:cubicBezTo>
                  <a:close/>
                  <a:moveTo>
                    <a:pt x="6962" y="7274"/>
                  </a:moveTo>
                  <a:lnTo>
                    <a:pt x="6962" y="7274"/>
                  </a:lnTo>
                  <a:cubicBezTo>
                    <a:pt x="6618" y="8311"/>
                    <a:pt x="5355" y="8860"/>
                    <a:pt x="4194" y="8860"/>
                  </a:cubicBezTo>
                  <a:cubicBezTo>
                    <a:pt x="3742" y="8860"/>
                    <a:pt x="3305" y="8776"/>
                    <a:pt x="2944" y="8606"/>
                  </a:cubicBezTo>
                  <a:cubicBezTo>
                    <a:pt x="4254" y="7706"/>
                    <a:pt x="5407" y="7418"/>
                    <a:pt x="6962" y="7274"/>
                  </a:cubicBezTo>
                  <a:close/>
                  <a:moveTo>
                    <a:pt x="7214" y="7465"/>
                  </a:moveTo>
                  <a:cubicBezTo>
                    <a:pt x="7579" y="8620"/>
                    <a:pt x="7930" y="9777"/>
                    <a:pt x="8247" y="10945"/>
                  </a:cubicBezTo>
                  <a:cubicBezTo>
                    <a:pt x="8654" y="12447"/>
                    <a:pt x="10723" y="18197"/>
                    <a:pt x="7528" y="18197"/>
                  </a:cubicBezTo>
                  <a:cubicBezTo>
                    <a:pt x="7518" y="18197"/>
                    <a:pt x="7509" y="18197"/>
                    <a:pt x="7499" y="18197"/>
                  </a:cubicBezTo>
                  <a:cubicBezTo>
                    <a:pt x="6038" y="18181"/>
                    <a:pt x="5411" y="16692"/>
                    <a:pt x="4981" y="15609"/>
                  </a:cubicBezTo>
                  <a:cubicBezTo>
                    <a:pt x="4483" y="14352"/>
                    <a:pt x="4051" y="13071"/>
                    <a:pt x="3664" y="11777"/>
                  </a:cubicBezTo>
                  <a:cubicBezTo>
                    <a:pt x="3378" y="10822"/>
                    <a:pt x="3136" y="9856"/>
                    <a:pt x="2901" y="8886"/>
                  </a:cubicBezTo>
                  <a:lnTo>
                    <a:pt x="2901" y="8886"/>
                  </a:lnTo>
                  <a:cubicBezTo>
                    <a:pt x="3257" y="9102"/>
                    <a:pt x="3701" y="9201"/>
                    <a:pt x="4169" y="9201"/>
                  </a:cubicBezTo>
                  <a:cubicBezTo>
                    <a:pt x="5418" y="9201"/>
                    <a:pt x="6837" y="8498"/>
                    <a:pt x="7214" y="7465"/>
                  </a:cubicBezTo>
                  <a:close/>
                  <a:moveTo>
                    <a:pt x="4943" y="0"/>
                  </a:moveTo>
                  <a:cubicBezTo>
                    <a:pt x="3334" y="0"/>
                    <a:pt x="1638" y="556"/>
                    <a:pt x="363" y="1489"/>
                  </a:cubicBezTo>
                  <a:lnTo>
                    <a:pt x="1" y="1776"/>
                  </a:lnTo>
                  <a:lnTo>
                    <a:pt x="32" y="2264"/>
                  </a:lnTo>
                  <a:cubicBezTo>
                    <a:pt x="84" y="2863"/>
                    <a:pt x="186" y="3471"/>
                    <a:pt x="350" y="4052"/>
                  </a:cubicBezTo>
                  <a:lnTo>
                    <a:pt x="456" y="4409"/>
                  </a:lnTo>
                  <a:lnTo>
                    <a:pt x="1007" y="4557"/>
                  </a:lnTo>
                  <a:cubicBezTo>
                    <a:pt x="1155" y="4588"/>
                    <a:pt x="1308" y="4611"/>
                    <a:pt x="1460" y="4629"/>
                  </a:cubicBezTo>
                  <a:cubicBezTo>
                    <a:pt x="1940" y="7605"/>
                    <a:pt x="2800" y="10606"/>
                    <a:pt x="3749" y="13467"/>
                  </a:cubicBezTo>
                  <a:cubicBezTo>
                    <a:pt x="4273" y="15045"/>
                    <a:pt x="5089" y="18622"/>
                    <a:pt x="7440" y="18622"/>
                  </a:cubicBezTo>
                  <a:cubicBezTo>
                    <a:pt x="7591" y="18622"/>
                    <a:pt x="7747" y="18607"/>
                    <a:pt x="7910" y="18577"/>
                  </a:cubicBezTo>
                  <a:cubicBezTo>
                    <a:pt x="10794" y="18034"/>
                    <a:pt x="9439" y="13973"/>
                    <a:pt x="9041" y="12349"/>
                  </a:cubicBezTo>
                  <a:cubicBezTo>
                    <a:pt x="8279" y="9247"/>
                    <a:pt x="7270" y="6210"/>
                    <a:pt x="6261" y="3179"/>
                  </a:cubicBezTo>
                  <a:cubicBezTo>
                    <a:pt x="6303" y="3141"/>
                    <a:pt x="6349" y="3106"/>
                    <a:pt x="6391" y="3067"/>
                  </a:cubicBezTo>
                  <a:lnTo>
                    <a:pt x="6786" y="2661"/>
                  </a:lnTo>
                  <a:lnTo>
                    <a:pt x="6689" y="2244"/>
                  </a:lnTo>
                  <a:cubicBezTo>
                    <a:pt x="6536" y="1664"/>
                    <a:pt x="6311" y="1092"/>
                    <a:pt x="6041" y="562"/>
                  </a:cubicBezTo>
                  <a:lnTo>
                    <a:pt x="5759" y="52"/>
                  </a:lnTo>
                  <a:lnTo>
                    <a:pt x="5345" y="12"/>
                  </a:lnTo>
                  <a:cubicBezTo>
                    <a:pt x="5212" y="4"/>
                    <a:pt x="5078" y="0"/>
                    <a:pt x="49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5" name="Google Shape;2445;p49"/>
            <p:cNvSpPr/>
            <p:nvPr/>
          </p:nvSpPr>
          <p:spPr>
            <a:xfrm>
              <a:off x="2523723" y="1205727"/>
              <a:ext cx="146277" cy="47644"/>
            </a:xfrm>
            <a:custGeom>
              <a:rect b="b" l="l" r="r" t="t"/>
              <a:pathLst>
                <a:path extrusionOk="0" h="1524" w="4679">
                  <a:moveTo>
                    <a:pt x="3361" y="510"/>
                  </a:moveTo>
                  <a:cubicBezTo>
                    <a:pt x="3420" y="510"/>
                    <a:pt x="3481" y="511"/>
                    <a:pt x="3542" y="513"/>
                  </a:cubicBezTo>
                  <a:cubicBezTo>
                    <a:pt x="2716" y="911"/>
                    <a:pt x="1847" y="1078"/>
                    <a:pt x="923" y="1171"/>
                  </a:cubicBezTo>
                  <a:cubicBezTo>
                    <a:pt x="1711" y="723"/>
                    <a:pt x="2465" y="510"/>
                    <a:pt x="3361" y="510"/>
                  </a:cubicBezTo>
                  <a:close/>
                  <a:moveTo>
                    <a:pt x="4447" y="1"/>
                  </a:moveTo>
                  <a:cubicBezTo>
                    <a:pt x="4416" y="1"/>
                    <a:pt x="4384" y="10"/>
                    <a:pt x="4353" y="33"/>
                  </a:cubicBezTo>
                  <a:cubicBezTo>
                    <a:pt x="4241" y="113"/>
                    <a:pt x="4127" y="187"/>
                    <a:pt x="4015" y="256"/>
                  </a:cubicBezTo>
                  <a:cubicBezTo>
                    <a:pt x="3763" y="202"/>
                    <a:pt x="3500" y="176"/>
                    <a:pt x="3231" y="176"/>
                  </a:cubicBezTo>
                  <a:cubicBezTo>
                    <a:pt x="2210" y="176"/>
                    <a:pt x="1122" y="553"/>
                    <a:pt x="407" y="1216"/>
                  </a:cubicBezTo>
                  <a:cubicBezTo>
                    <a:pt x="318" y="1223"/>
                    <a:pt x="230" y="1229"/>
                    <a:pt x="139" y="1234"/>
                  </a:cubicBezTo>
                  <a:cubicBezTo>
                    <a:pt x="1" y="1243"/>
                    <a:pt x="28" y="1427"/>
                    <a:pt x="143" y="1449"/>
                  </a:cubicBezTo>
                  <a:cubicBezTo>
                    <a:pt x="408" y="1500"/>
                    <a:pt x="674" y="1524"/>
                    <a:pt x="939" y="1524"/>
                  </a:cubicBezTo>
                  <a:cubicBezTo>
                    <a:pt x="2231" y="1524"/>
                    <a:pt x="3510" y="960"/>
                    <a:pt x="4548" y="256"/>
                  </a:cubicBezTo>
                  <a:cubicBezTo>
                    <a:pt x="4679" y="167"/>
                    <a:pt x="4577" y="1"/>
                    <a:pt x="44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6" name="Google Shape;2446;p49"/>
            <p:cNvSpPr/>
            <p:nvPr/>
          </p:nvSpPr>
          <p:spPr>
            <a:xfrm>
              <a:off x="2670621" y="1485330"/>
              <a:ext cx="28261" cy="23728"/>
            </a:xfrm>
            <a:custGeom>
              <a:rect b="b" l="l" r="r" t="t"/>
              <a:pathLst>
                <a:path extrusionOk="0" h="759" w="904">
                  <a:moveTo>
                    <a:pt x="381" y="251"/>
                  </a:moveTo>
                  <a:cubicBezTo>
                    <a:pt x="447" y="251"/>
                    <a:pt x="514" y="272"/>
                    <a:pt x="546" y="328"/>
                  </a:cubicBezTo>
                  <a:cubicBezTo>
                    <a:pt x="581" y="387"/>
                    <a:pt x="542" y="447"/>
                    <a:pt x="485" y="479"/>
                  </a:cubicBezTo>
                  <a:cubicBezTo>
                    <a:pt x="458" y="494"/>
                    <a:pt x="428" y="504"/>
                    <a:pt x="399" y="504"/>
                  </a:cubicBezTo>
                  <a:cubicBezTo>
                    <a:pt x="366" y="504"/>
                    <a:pt x="335" y="492"/>
                    <a:pt x="313" y="462"/>
                  </a:cubicBezTo>
                  <a:cubicBezTo>
                    <a:pt x="280" y="414"/>
                    <a:pt x="271" y="317"/>
                    <a:pt x="318" y="271"/>
                  </a:cubicBezTo>
                  <a:cubicBezTo>
                    <a:pt x="323" y="266"/>
                    <a:pt x="326" y="261"/>
                    <a:pt x="329" y="255"/>
                  </a:cubicBezTo>
                  <a:cubicBezTo>
                    <a:pt x="346" y="253"/>
                    <a:pt x="363" y="251"/>
                    <a:pt x="381" y="251"/>
                  </a:cubicBezTo>
                  <a:close/>
                  <a:moveTo>
                    <a:pt x="444" y="1"/>
                  </a:moveTo>
                  <a:cubicBezTo>
                    <a:pt x="374" y="1"/>
                    <a:pt x="302" y="20"/>
                    <a:pt x="238" y="64"/>
                  </a:cubicBezTo>
                  <a:cubicBezTo>
                    <a:pt x="230" y="69"/>
                    <a:pt x="227" y="75"/>
                    <a:pt x="219" y="81"/>
                  </a:cubicBezTo>
                  <a:cubicBezTo>
                    <a:pt x="204" y="85"/>
                    <a:pt x="188" y="93"/>
                    <a:pt x="175" y="107"/>
                  </a:cubicBezTo>
                  <a:cubicBezTo>
                    <a:pt x="30" y="240"/>
                    <a:pt x="1" y="435"/>
                    <a:pt x="109" y="595"/>
                  </a:cubicBezTo>
                  <a:cubicBezTo>
                    <a:pt x="180" y="700"/>
                    <a:pt x="300" y="758"/>
                    <a:pt x="424" y="758"/>
                  </a:cubicBezTo>
                  <a:cubicBezTo>
                    <a:pt x="490" y="758"/>
                    <a:pt x="557" y="742"/>
                    <a:pt x="619" y="707"/>
                  </a:cubicBezTo>
                  <a:cubicBezTo>
                    <a:pt x="810" y="603"/>
                    <a:pt x="903" y="383"/>
                    <a:pt x="794" y="199"/>
                  </a:cubicBezTo>
                  <a:cubicBezTo>
                    <a:pt x="721" y="78"/>
                    <a:pt x="584" y="1"/>
                    <a:pt x="4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7" name="Google Shape;2447;p49"/>
            <p:cNvSpPr/>
            <p:nvPr/>
          </p:nvSpPr>
          <p:spPr>
            <a:xfrm>
              <a:off x="2643580" y="1543820"/>
              <a:ext cx="38140" cy="31950"/>
            </a:xfrm>
            <a:custGeom>
              <a:rect b="b" l="l" r="r" t="t"/>
              <a:pathLst>
                <a:path extrusionOk="0" h="1022" w="1220">
                  <a:moveTo>
                    <a:pt x="525" y="248"/>
                  </a:moveTo>
                  <a:cubicBezTo>
                    <a:pt x="783" y="248"/>
                    <a:pt x="973" y="571"/>
                    <a:pt x="668" y="701"/>
                  </a:cubicBezTo>
                  <a:cubicBezTo>
                    <a:pt x="626" y="719"/>
                    <a:pt x="587" y="727"/>
                    <a:pt x="552" y="727"/>
                  </a:cubicBezTo>
                  <a:cubicBezTo>
                    <a:pt x="347" y="727"/>
                    <a:pt x="280" y="445"/>
                    <a:pt x="408" y="282"/>
                  </a:cubicBezTo>
                  <a:cubicBezTo>
                    <a:pt x="413" y="275"/>
                    <a:pt x="415" y="269"/>
                    <a:pt x="418" y="263"/>
                  </a:cubicBezTo>
                  <a:cubicBezTo>
                    <a:pt x="422" y="262"/>
                    <a:pt x="425" y="262"/>
                    <a:pt x="428" y="262"/>
                  </a:cubicBezTo>
                  <a:cubicBezTo>
                    <a:pt x="431" y="262"/>
                    <a:pt x="434" y="262"/>
                    <a:pt x="438" y="261"/>
                  </a:cubicBezTo>
                  <a:cubicBezTo>
                    <a:pt x="467" y="252"/>
                    <a:pt x="496" y="248"/>
                    <a:pt x="525" y="248"/>
                  </a:cubicBezTo>
                  <a:close/>
                  <a:moveTo>
                    <a:pt x="605" y="0"/>
                  </a:moveTo>
                  <a:cubicBezTo>
                    <a:pt x="526" y="0"/>
                    <a:pt x="446" y="17"/>
                    <a:pt x="371" y="51"/>
                  </a:cubicBezTo>
                  <a:cubicBezTo>
                    <a:pt x="343" y="65"/>
                    <a:pt x="326" y="87"/>
                    <a:pt x="315" y="112"/>
                  </a:cubicBezTo>
                  <a:cubicBezTo>
                    <a:pt x="312" y="112"/>
                    <a:pt x="310" y="111"/>
                    <a:pt x="307" y="111"/>
                  </a:cubicBezTo>
                  <a:cubicBezTo>
                    <a:pt x="285" y="111"/>
                    <a:pt x="260" y="119"/>
                    <a:pt x="240" y="134"/>
                  </a:cubicBezTo>
                  <a:cubicBezTo>
                    <a:pt x="17" y="290"/>
                    <a:pt x="0" y="582"/>
                    <a:pt x="135" y="793"/>
                  </a:cubicBezTo>
                  <a:cubicBezTo>
                    <a:pt x="231" y="943"/>
                    <a:pt x="393" y="1022"/>
                    <a:pt x="564" y="1022"/>
                  </a:cubicBezTo>
                  <a:cubicBezTo>
                    <a:pt x="653" y="1022"/>
                    <a:pt x="744" y="1000"/>
                    <a:pt x="829" y="956"/>
                  </a:cubicBezTo>
                  <a:cubicBezTo>
                    <a:pt x="1079" y="826"/>
                    <a:pt x="1220" y="544"/>
                    <a:pt x="1098" y="294"/>
                  </a:cubicBezTo>
                  <a:cubicBezTo>
                    <a:pt x="1008" y="111"/>
                    <a:pt x="810" y="0"/>
                    <a:pt x="6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8" name="Google Shape;2448;p49"/>
            <p:cNvSpPr/>
            <p:nvPr/>
          </p:nvSpPr>
          <p:spPr>
            <a:xfrm>
              <a:off x="2721827" y="1610501"/>
              <a:ext cx="28168" cy="24416"/>
            </a:xfrm>
            <a:custGeom>
              <a:rect b="b" l="l" r="r" t="t"/>
              <a:pathLst>
                <a:path extrusionOk="0" h="781" w="901">
                  <a:moveTo>
                    <a:pt x="351" y="253"/>
                  </a:moveTo>
                  <a:cubicBezTo>
                    <a:pt x="482" y="253"/>
                    <a:pt x="593" y="398"/>
                    <a:pt x="439" y="474"/>
                  </a:cubicBezTo>
                  <a:cubicBezTo>
                    <a:pt x="416" y="485"/>
                    <a:pt x="391" y="491"/>
                    <a:pt x="367" y="491"/>
                  </a:cubicBezTo>
                  <a:cubicBezTo>
                    <a:pt x="334" y="491"/>
                    <a:pt x="302" y="478"/>
                    <a:pt x="279" y="448"/>
                  </a:cubicBezTo>
                  <a:cubicBezTo>
                    <a:pt x="231" y="382"/>
                    <a:pt x="267" y="313"/>
                    <a:pt x="312" y="257"/>
                  </a:cubicBezTo>
                  <a:cubicBezTo>
                    <a:pt x="325" y="254"/>
                    <a:pt x="338" y="253"/>
                    <a:pt x="351" y="253"/>
                  </a:cubicBezTo>
                  <a:close/>
                  <a:moveTo>
                    <a:pt x="432" y="1"/>
                  </a:moveTo>
                  <a:cubicBezTo>
                    <a:pt x="368" y="1"/>
                    <a:pt x="304" y="16"/>
                    <a:pt x="245" y="48"/>
                  </a:cubicBezTo>
                  <a:cubicBezTo>
                    <a:pt x="225" y="58"/>
                    <a:pt x="213" y="74"/>
                    <a:pt x="203" y="89"/>
                  </a:cubicBezTo>
                  <a:cubicBezTo>
                    <a:pt x="189" y="91"/>
                    <a:pt x="178" y="97"/>
                    <a:pt x="166" y="105"/>
                  </a:cubicBezTo>
                  <a:cubicBezTo>
                    <a:pt x="6" y="205"/>
                    <a:pt x="1" y="439"/>
                    <a:pt x="73" y="585"/>
                  </a:cubicBezTo>
                  <a:cubicBezTo>
                    <a:pt x="136" y="711"/>
                    <a:pt x="269" y="781"/>
                    <a:pt x="408" y="781"/>
                  </a:cubicBezTo>
                  <a:cubicBezTo>
                    <a:pt x="470" y="781"/>
                    <a:pt x="533" y="767"/>
                    <a:pt x="591" y="739"/>
                  </a:cubicBezTo>
                  <a:cubicBezTo>
                    <a:pt x="791" y="642"/>
                    <a:pt x="900" y="417"/>
                    <a:pt x="804" y="223"/>
                  </a:cubicBezTo>
                  <a:cubicBezTo>
                    <a:pt x="738" y="87"/>
                    <a:pt x="586" y="1"/>
                    <a:pt x="4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9" name="Google Shape;2449;p49"/>
            <p:cNvSpPr/>
            <p:nvPr/>
          </p:nvSpPr>
          <p:spPr>
            <a:xfrm>
              <a:off x="2704321" y="1670898"/>
              <a:ext cx="38828" cy="32763"/>
            </a:xfrm>
            <a:custGeom>
              <a:rect b="b" l="l" r="r" t="t"/>
              <a:pathLst>
                <a:path extrusionOk="0" h="1048" w="1242">
                  <a:moveTo>
                    <a:pt x="598" y="301"/>
                  </a:moveTo>
                  <a:cubicBezTo>
                    <a:pt x="661" y="301"/>
                    <a:pt x="722" y="319"/>
                    <a:pt x="776" y="365"/>
                  </a:cubicBezTo>
                  <a:cubicBezTo>
                    <a:pt x="888" y="458"/>
                    <a:pt x="844" y="604"/>
                    <a:pt x="736" y="687"/>
                  </a:cubicBezTo>
                  <a:cubicBezTo>
                    <a:pt x="689" y="724"/>
                    <a:pt x="637" y="742"/>
                    <a:pt x="588" y="742"/>
                  </a:cubicBezTo>
                  <a:cubicBezTo>
                    <a:pt x="519" y="742"/>
                    <a:pt x="455" y="709"/>
                    <a:pt x="406" y="647"/>
                  </a:cubicBezTo>
                  <a:cubicBezTo>
                    <a:pt x="328" y="548"/>
                    <a:pt x="363" y="456"/>
                    <a:pt x="393" y="354"/>
                  </a:cubicBezTo>
                  <a:cubicBezTo>
                    <a:pt x="395" y="353"/>
                    <a:pt x="398" y="353"/>
                    <a:pt x="400" y="352"/>
                  </a:cubicBezTo>
                  <a:cubicBezTo>
                    <a:pt x="463" y="322"/>
                    <a:pt x="532" y="301"/>
                    <a:pt x="598" y="301"/>
                  </a:cubicBezTo>
                  <a:close/>
                  <a:moveTo>
                    <a:pt x="602" y="1"/>
                  </a:moveTo>
                  <a:cubicBezTo>
                    <a:pt x="464" y="1"/>
                    <a:pt x="327" y="49"/>
                    <a:pt x="228" y="155"/>
                  </a:cubicBezTo>
                  <a:cubicBezTo>
                    <a:pt x="213" y="172"/>
                    <a:pt x="205" y="192"/>
                    <a:pt x="202" y="212"/>
                  </a:cubicBezTo>
                  <a:cubicBezTo>
                    <a:pt x="0" y="363"/>
                    <a:pt x="52" y="685"/>
                    <a:pt x="185" y="860"/>
                  </a:cubicBezTo>
                  <a:cubicBezTo>
                    <a:pt x="281" y="988"/>
                    <a:pt x="428" y="1048"/>
                    <a:pt x="579" y="1048"/>
                  </a:cubicBezTo>
                  <a:cubicBezTo>
                    <a:pt x="719" y="1048"/>
                    <a:pt x="861" y="997"/>
                    <a:pt x="971" y="900"/>
                  </a:cubicBezTo>
                  <a:cubicBezTo>
                    <a:pt x="1201" y="696"/>
                    <a:pt x="1241" y="357"/>
                    <a:pt x="1007" y="150"/>
                  </a:cubicBezTo>
                  <a:cubicBezTo>
                    <a:pt x="899" y="55"/>
                    <a:pt x="750" y="1"/>
                    <a:pt x="6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0" name="Google Shape;2450;p49"/>
            <p:cNvSpPr/>
            <p:nvPr/>
          </p:nvSpPr>
          <p:spPr>
            <a:xfrm>
              <a:off x="2682625" y="1637136"/>
              <a:ext cx="15663" cy="12036"/>
            </a:xfrm>
            <a:custGeom>
              <a:rect b="b" l="l" r="r" t="t"/>
              <a:pathLst>
                <a:path extrusionOk="0" h="385" w="501">
                  <a:moveTo>
                    <a:pt x="249" y="0"/>
                  </a:moveTo>
                  <a:cubicBezTo>
                    <a:pt x="246" y="0"/>
                    <a:pt x="244" y="0"/>
                    <a:pt x="241" y="1"/>
                  </a:cubicBezTo>
                  <a:cubicBezTo>
                    <a:pt x="100" y="6"/>
                    <a:pt x="1" y="147"/>
                    <a:pt x="61" y="271"/>
                  </a:cubicBezTo>
                  <a:cubicBezTo>
                    <a:pt x="63" y="274"/>
                    <a:pt x="64" y="280"/>
                    <a:pt x="68" y="284"/>
                  </a:cubicBezTo>
                  <a:cubicBezTo>
                    <a:pt x="95" y="351"/>
                    <a:pt x="170" y="384"/>
                    <a:pt x="242" y="384"/>
                  </a:cubicBezTo>
                  <a:cubicBezTo>
                    <a:pt x="251" y="384"/>
                    <a:pt x="261" y="384"/>
                    <a:pt x="270" y="383"/>
                  </a:cubicBezTo>
                  <a:cubicBezTo>
                    <a:pt x="351" y="373"/>
                    <a:pt x="398" y="319"/>
                    <a:pt x="433" y="256"/>
                  </a:cubicBezTo>
                  <a:cubicBezTo>
                    <a:pt x="500" y="133"/>
                    <a:pt x="375" y="0"/>
                    <a:pt x="2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1" name="Google Shape;2451;p49"/>
            <p:cNvSpPr/>
            <p:nvPr/>
          </p:nvSpPr>
          <p:spPr>
            <a:xfrm>
              <a:off x="2717419" y="1557013"/>
              <a:ext cx="16069" cy="12974"/>
            </a:xfrm>
            <a:custGeom>
              <a:rect b="b" l="l" r="r" t="t"/>
              <a:pathLst>
                <a:path extrusionOk="0" h="415" w="514">
                  <a:moveTo>
                    <a:pt x="205" y="1"/>
                  </a:moveTo>
                  <a:cubicBezTo>
                    <a:pt x="148" y="1"/>
                    <a:pt x="92" y="25"/>
                    <a:pt x="55" y="86"/>
                  </a:cubicBezTo>
                  <a:cubicBezTo>
                    <a:pt x="26" y="133"/>
                    <a:pt x="1" y="174"/>
                    <a:pt x="1" y="229"/>
                  </a:cubicBezTo>
                  <a:cubicBezTo>
                    <a:pt x="1" y="342"/>
                    <a:pt x="76" y="414"/>
                    <a:pt x="179" y="414"/>
                  </a:cubicBezTo>
                  <a:cubicBezTo>
                    <a:pt x="203" y="414"/>
                    <a:pt x="230" y="410"/>
                    <a:pt x="257" y="401"/>
                  </a:cubicBezTo>
                  <a:cubicBezTo>
                    <a:pt x="314" y="383"/>
                    <a:pt x="347" y="348"/>
                    <a:pt x="386" y="306"/>
                  </a:cubicBezTo>
                  <a:cubicBezTo>
                    <a:pt x="514" y="169"/>
                    <a:pt x="354" y="1"/>
                    <a:pt x="2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2" name="Google Shape;2452;p49"/>
            <p:cNvSpPr/>
            <p:nvPr/>
          </p:nvSpPr>
          <p:spPr>
            <a:xfrm>
              <a:off x="2636671" y="1515341"/>
              <a:ext cx="15225" cy="11223"/>
            </a:xfrm>
            <a:custGeom>
              <a:rect b="b" l="l" r="r" t="t"/>
              <a:pathLst>
                <a:path extrusionOk="0" h="359" w="487">
                  <a:moveTo>
                    <a:pt x="214" y="0"/>
                  </a:moveTo>
                  <a:cubicBezTo>
                    <a:pt x="160" y="0"/>
                    <a:pt x="105" y="23"/>
                    <a:pt x="69" y="70"/>
                  </a:cubicBezTo>
                  <a:cubicBezTo>
                    <a:pt x="1" y="160"/>
                    <a:pt x="43" y="284"/>
                    <a:pt x="148" y="325"/>
                  </a:cubicBezTo>
                  <a:lnTo>
                    <a:pt x="205" y="347"/>
                  </a:lnTo>
                  <a:cubicBezTo>
                    <a:pt x="224" y="355"/>
                    <a:pt x="244" y="358"/>
                    <a:pt x="262" y="358"/>
                  </a:cubicBezTo>
                  <a:cubicBezTo>
                    <a:pt x="389" y="358"/>
                    <a:pt x="487" y="202"/>
                    <a:pt x="393" y="102"/>
                  </a:cubicBezTo>
                  <a:cubicBezTo>
                    <a:pt x="379" y="88"/>
                    <a:pt x="366" y="73"/>
                    <a:pt x="352" y="58"/>
                  </a:cubicBezTo>
                  <a:cubicBezTo>
                    <a:pt x="316" y="20"/>
                    <a:pt x="265" y="0"/>
                    <a:pt x="2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3" name="Google Shape;2453;p49"/>
            <p:cNvSpPr/>
            <p:nvPr/>
          </p:nvSpPr>
          <p:spPr>
            <a:xfrm>
              <a:off x="2558455" y="1293572"/>
              <a:ext cx="164097" cy="153749"/>
            </a:xfrm>
            <a:custGeom>
              <a:rect b="b" l="l" r="r" t="t"/>
              <a:pathLst>
                <a:path extrusionOk="0" h="4918" w="5249">
                  <a:moveTo>
                    <a:pt x="4084" y="1"/>
                  </a:moveTo>
                  <a:cubicBezTo>
                    <a:pt x="3024" y="764"/>
                    <a:pt x="1652" y="1203"/>
                    <a:pt x="324" y="1203"/>
                  </a:cubicBezTo>
                  <a:cubicBezTo>
                    <a:pt x="216" y="1203"/>
                    <a:pt x="108" y="1200"/>
                    <a:pt x="1" y="1194"/>
                  </a:cubicBezTo>
                  <a:lnTo>
                    <a:pt x="1" y="1194"/>
                  </a:lnTo>
                  <a:cubicBezTo>
                    <a:pt x="366" y="2421"/>
                    <a:pt x="663" y="3669"/>
                    <a:pt x="964" y="4917"/>
                  </a:cubicBezTo>
                  <a:cubicBezTo>
                    <a:pt x="1914" y="4087"/>
                    <a:pt x="3365" y="3488"/>
                    <a:pt x="4695" y="3488"/>
                  </a:cubicBezTo>
                  <a:cubicBezTo>
                    <a:pt x="4882" y="3488"/>
                    <a:pt x="5067" y="3500"/>
                    <a:pt x="5248" y="3525"/>
                  </a:cubicBezTo>
                  <a:cubicBezTo>
                    <a:pt x="4871" y="2346"/>
                    <a:pt x="4479" y="1173"/>
                    <a:pt x="4084" y="1"/>
                  </a:cubicBezTo>
                  <a:close/>
                </a:path>
              </a:pathLst>
            </a:custGeom>
            <a:solidFill>
              <a:srgbClr val="000000">
                <a:alpha val="161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4" name="Google Shape;2454;p49"/>
            <p:cNvSpPr/>
            <p:nvPr/>
          </p:nvSpPr>
          <p:spPr>
            <a:xfrm>
              <a:off x="2592405" y="1418649"/>
              <a:ext cx="244567" cy="335540"/>
            </a:xfrm>
            <a:custGeom>
              <a:rect b="b" l="l" r="r" t="t"/>
              <a:pathLst>
                <a:path extrusionOk="0" h="10733" w="7823">
                  <a:moveTo>
                    <a:pt x="2947" y="2134"/>
                  </a:moveTo>
                  <a:cubicBezTo>
                    <a:pt x="3087" y="2134"/>
                    <a:pt x="3224" y="2211"/>
                    <a:pt x="3297" y="2332"/>
                  </a:cubicBezTo>
                  <a:cubicBezTo>
                    <a:pt x="3406" y="2516"/>
                    <a:pt x="3313" y="2736"/>
                    <a:pt x="3123" y="2840"/>
                  </a:cubicBezTo>
                  <a:cubicBezTo>
                    <a:pt x="3061" y="2875"/>
                    <a:pt x="2993" y="2891"/>
                    <a:pt x="2927" y="2891"/>
                  </a:cubicBezTo>
                  <a:cubicBezTo>
                    <a:pt x="2803" y="2891"/>
                    <a:pt x="2683" y="2833"/>
                    <a:pt x="2612" y="2728"/>
                  </a:cubicBezTo>
                  <a:cubicBezTo>
                    <a:pt x="2504" y="2570"/>
                    <a:pt x="2533" y="2373"/>
                    <a:pt x="2678" y="2240"/>
                  </a:cubicBezTo>
                  <a:cubicBezTo>
                    <a:pt x="2693" y="2226"/>
                    <a:pt x="2708" y="2218"/>
                    <a:pt x="2723" y="2214"/>
                  </a:cubicBezTo>
                  <a:cubicBezTo>
                    <a:pt x="2729" y="2207"/>
                    <a:pt x="2734" y="2202"/>
                    <a:pt x="2741" y="2197"/>
                  </a:cubicBezTo>
                  <a:cubicBezTo>
                    <a:pt x="2805" y="2154"/>
                    <a:pt x="2877" y="2134"/>
                    <a:pt x="2947" y="2134"/>
                  </a:cubicBezTo>
                  <a:close/>
                  <a:moveTo>
                    <a:pt x="1630" y="3094"/>
                  </a:moveTo>
                  <a:cubicBezTo>
                    <a:pt x="1681" y="3094"/>
                    <a:pt x="1731" y="3114"/>
                    <a:pt x="1768" y="3153"/>
                  </a:cubicBezTo>
                  <a:cubicBezTo>
                    <a:pt x="1782" y="3166"/>
                    <a:pt x="1795" y="3181"/>
                    <a:pt x="1809" y="3196"/>
                  </a:cubicBezTo>
                  <a:cubicBezTo>
                    <a:pt x="1902" y="3296"/>
                    <a:pt x="1804" y="3453"/>
                    <a:pt x="1678" y="3453"/>
                  </a:cubicBezTo>
                  <a:cubicBezTo>
                    <a:pt x="1660" y="3453"/>
                    <a:pt x="1641" y="3449"/>
                    <a:pt x="1622" y="3442"/>
                  </a:cubicBezTo>
                  <a:lnTo>
                    <a:pt x="1565" y="3420"/>
                  </a:lnTo>
                  <a:cubicBezTo>
                    <a:pt x="1459" y="3378"/>
                    <a:pt x="1417" y="3254"/>
                    <a:pt x="1485" y="3164"/>
                  </a:cubicBezTo>
                  <a:cubicBezTo>
                    <a:pt x="1521" y="3117"/>
                    <a:pt x="1575" y="3094"/>
                    <a:pt x="1630" y="3094"/>
                  </a:cubicBezTo>
                  <a:close/>
                  <a:moveTo>
                    <a:pt x="4204" y="4427"/>
                  </a:moveTo>
                  <a:cubicBezTo>
                    <a:pt x="4353" y="4427"/>
                    <a:pt x="4513" y="4595"/>
                    <a:pt x="4385" y="4732"/>
                  </a:cubicBezTo>
                  <a:cubicBezTo>
                    <a:pt x="4346" y="4774"/>
                    <a:pt x="4313" y="4809"/>
                    <a:pt x="4256" y="4827"/>
                  </a:cubicBezTo>
                  <a:cubicBezTo>
                    <a:pt x="4229" y="4836"/>
                    <a:pt x="4203" y="4840"/>
                    <a:pt x="4178" y="4840"/>
                  </a:cubicBezTo>
                  <a:cubicBezTo>
                    <a:pt x="4075" y="4840"/>
                    <a:pt x="3999" y="4767"/>
                    <a:pt x="4000" y="4655"/>
                  </a:cubicBezTo>
                  <a:cubicBezTo>
                    <a:pt x="4000" y="4598"/>
                    <a:pt x="4025" y="4559"/>
                    <a:pt x="4054" y="4512"/>
                  </a:cubicBezTo>
                  <a:cubicBezTo>
                    <a:pt x="4091" y="4451"/>
                    <a:pt x="4147" y="4427"/>
                    <a:pt x="4204" y="4427"/>
                  </a:cubicBezTo>
                  <a:close/>
                  <a:moveTo>
                    <a:pt x="2242" y="4004"/>
                  </a:moveTo>
                  <a:cubicBezTo>
                    <a:pt x="2447" y="4004"/>
                    <a:pt x="2645" y="4114"/>
                    <a:pt x="2735" y="4298"/>
                  </a:cubicBezTo>
                  <a:cubicBezTo>
                    <a:pt x="2857" y="4548"/>
                    <a:pt x="2716" y="4830"/>
                    <a:pt x="2466" y="4960"/>
                  </a:cubicBezTo>
                  <a:cubicBezTo>
                    <a:pt x="2381" y="5005"/>
                    <a:pt x="2289" y="5027"/>
                    <a:pt x="2199" y="5027"/>
                  </a:cubicBezTo>
                  <a:cubicBezTo>
                    <a:pt x="2029" y="5027"/>
                    <a:pt x="1867" y="4948"/>
                    <a:pt x="1772" y="4798"/>
                  </a:cubicBezTo>
                  <a:cubicBezTo>
                    <a:pt x="1637" y="4588"/>
                    <a:pt x="1656" y="4294"/>
                    <a:pt x="1877" y="4138"/>
                  </a:cubicBezTo>
                  <a:cubicBezTo>
                    <a:pt x="1899" y="4123"/>
                    <a:pt x="1922" y="4115"/>
                    <a:pt x="1945" y="4115"/>
                  </a:cubicBezTo>
                  <a:cubicBezTo>
                    <a:pt x="1947" y="4115"/>
                    <a:pt x="1950" y="4116"/>
                    <a:pt x="1953" y="4116"/>
                  </a:cubicBezTo>
                  <a:cubicBezTo>
                    <a:pt x="1961" y="4091"/>
                    <a:pt x="1980" y="4069"/>
                    <a:pt x="2008" y="4055"/>
                  </a:cubicBezTo>
                  <a:cubicBezTo>
                    <a:pt x="2083" y="4021"/>
                    <a:pt x="2163" y="4004"/>
                    <a:pt x="2242" y="4004"/>
                  </a:cubicBezTo>
                  <a:close/>
                  <a:moveTo>
                    <a:pt x="4573" y="6137"/>
                  </a:moveTo>
                  <a:cubicBezTo>
                    <a:pt x="4727" y="6137"/>
                    <a:pt x="4880" y="6224"/>
                    <a:pt x="4944" y="6360"/>
                  </a:cubicBezTo>
                  <a:cubicBezTo>
                    <a:pt x="5040" y="6554"/>
                    <a:pt x="4931" y="6779"/>
                    <a:pt x="4731" y="6876"/>
                  </a:cubicBezTo>
                  <a:cubicBezTo>
                    <a:pt x="4673" y="6904"/>
                    <a:pt x="4610" y="6918"/>
                    <a:pt x="4548" y="6918"/>
                  </a:cubicBezTo>
                  <a:cubicBezTo>
                    <a:pt x="4409" y="6918"/>
                    <a:pt x="4276" y="6848"/>
                    <a:pt x="4213" y="6722"/>
                  </a:cubicBezTo>
                  <a:cubicBezTo>
                    <a:pt x="4141" y="6576"/>
                    <a:pt x="4146" y="6342"/>
                    <a:pt x="4306" y="6242"/>
                  </a:cubicBezTo>
                  <a:cubicBezTo>
                    <a:pt x="4318" y="6234"/>
                    <a:pt x="4330" y="6231"/>
                    <a:pt x="4343" y="6226"/>
                  </a:cubicBezTo>
                  <a:cubicBezTo>
                    <a:pt x="4353" y="6210"/>
                    <a:pt x="4365" y="6195"/>
                    <a:pt x="4385" y="6185"/>
                  </a:cubicBezTo>
                  <a:cubicBezTo>
                    <a:pt x="4444" y="6152"/>
                    <a:pt x="4508" y="6137"/>
                    <a:pt x="4573" y="6137"/>
                  </a:cubicBezTo>
                  <a:close/>
                  <a:moveTo>
                    <a:pt x="3135" y="6989"/>
                  </a:moveTo>
                  <a:cubicBezTo>
                    <a:pt x="3261" y="6989"/>
                    <a:pt x="3386" y="7122"/>
                    <a:pt x="3319" y="7245"/>
                  </a:cubicBezTo>
                  <a:cubicBezTo>
                    <a:pt x="3284" y="7308"/>
                    <a:pt x="3236" y="7364"/>
                    <a:pt x="3156" y="7372"/>
                  </a:cubicBezTo>
                  <a:cubicBezTo>
                    <a:pt x="3147" y="7373"/>
                    <a:pt x="3137" y="7373"/>
                    <a:pt x="3128" y="7373"/>
                  </a:cubicBezTo>
                  <a:cubicBezTo>
                    <a:pt x="3056" y="7373"/>
                    <a:pt x="2981" y="7340"/>
                    <a:pt x="2954" y="7273"/>
                  </a:cubicBezTo>
                  <a:cubicBezTo>
                    <a:pt x="2950" y="7268"/>
                    <a:pt x="2949" y="7263"/>
                    <a:pt x="2947" y="7260"/>
                  </a:cubicBezTo>
                  <a:cubicBezTo>
                    <a:pt x="2887" y="7137"/>
                    <a:pt x="2986" y="6995"/>
                    <a:pt x="3127" y="6990"/>
                  </a:cubicBezTo>
                  <a:cubicBezTo>
                    <a:pt x="3130" y="6989"/>
                    <a:pt x="3132" y="6989"/>
                    <a:pt x="3135" y="6989"/>
                  </a:cubicBezTo>
                  <a:close/>
                  <a:moveTo>
                    <a:pt x="4182" y="8068"/>
                  </a:moveTo>
                  <a:cubicBezTo>
                    <a:pt x="4329" y="8068"/>
                    <a:pt x="4479" y="8122"/>
                    <a:pt x="4587" y="8217"/>
                  </a:cubicBezTo>
                  <a:cubicBezTo>
                    <a:pt x="4821" y="8426"/>
                    <a:pt x="4781" y="8765"/>
                    <a:pt x="4551" y="8968"/>
                  </a:cubicBezTo>
                  <a:cubicBezTo>
                    <a:pt x="4441" y="9064"/>
                    <a:pt x="4298" y="9116"/>
                    <a:pt x="4158" y="9116"/>
                  </a:cubicBezTo>
                  <a:cubicBezTo>
                    <a:pt x="4007" y="9116"/>
                    <a:pt x="3860" y="9056"/>
                    <a:pt x="3765" y="8928"/>
                  </a:cubicBezTo>
                  <a:cubicBezTo>
                    <a:pt x="3632" y="8752"/>
                    <a:pt x="3580" y="8430"/>
                    <a:pt x="3782" y="8279"/>
                  </a:cubicBezTo>
                  <a:cubicBezTo>
                    <a:pt x="3787" y="8260"/>
                    <a:pt x="3793" y="8241"/>
                    <a:pt x="3808" y="8223"/>
                  </a:cubicBezTo>
                  <a:cubicBezTo>
                    <a:pt x="3907" y="8116"/>
                    <a:pt x="4043" y="8068"/>
                    <a:pt x="4182" y="8068"/>
                  </a:cubicBezTo>
                  <a:close/>
                  <a:moveTo>
                    <a:pt x="4313" y="1"/>
                  </a:moveTo>
                  <a:cubicBezTo>
                    <a:pt x="3937" y="1034"/>
                    <a:pt x="2518" y="1736"/>
                    <a:pt x="1269" y="1736"/>
                  </a:cubicBezTo>
                  <a:cubicBezTo>
                    <a:pt x="801" y="1736"/>
                    <a:pt x="357" y="1638"/>
                    <a:pt x="1" y="1421"/>
                  </a:cubicBezTo>
                  <a:lnTo>
                    <a:pt x="1" y="1421"/>
                  </a:lnTo>
                  <a:cubicBezTo>
                    <a:pt x="236" y="2390"/>
                    <a:pt x="478" y="3357"/>
                    <a:pt x="764" y="4312"/>
                  </a:cubicBezTo>
                  <a:cubicBezTo>
                    <a:pt x="1150" y="5606"/>
                    <a:pt x="1583" y="6888"/>
                    <a:pt x="2081" y="8145"/>
                  </a:cubicBezTo>
                  <a:cubicBezTo>
                    <a:pt x="2511" y="9227"/>
                    <a:pt x="3138" y="10715"/>
                    <a:pt x="4599" y="10733"/>
                  </a:cubicBezTo>
                  <a:cubicBezTo>
                    <a:pt x="4608" y="10733"/>
                    <a:pt x="4618" y="10733"/>
                    <a:pt x="4627" y="10733"/>
                  </a:cubicBezTo>
                  <a:cubicBezTo>
                    <a:pt x="7822" y="10733"/>
                    <a:pt x="5754" y="4982"/>
                    <a:pt x="5345" y="3482"/>
                  </a:cubicBezTo>
                  <a:cubicBezTo>
                    <a:pt x="5028" y="2315"/>
                    <a:pt x="4679" y="1156"/>
                    <a:pt x="431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5" name="Google Shape;2455;p49"/>
            <p:cNvSpPr/>
            <p:nvPr/>
          </p:nvSpPr>
          <p:spPr>
            <a:xfrm>
              <a:off x="2679968" y="1418618"/>
              <a:ext cx="157032" cy="335509"/>
            </a:xfrm>
            <a:custGeom>
              <a:rect b="b" l="l" r="r" t="t"/>
              <a:pathLst>
                <a:path extrusionOk="0" h="10732" w="5023">
                  <a:moveTo>
                    <a:pt x="1512" y="1"/>
                  </a:moveTo>
                  <a:cubicBezTo>
                    <a:pt x="1392" y="330"/>
                    <a:pt x="1165" y="626"/>
                    <a:pt x="872" y="876"/>
                  </a:cubicBezTo>
                  <a:cubicBezTo>
                    <a:pt x="1221" y="2060"/>
                    <a:pt x="1597" y="3235"/>
                    <a:pt x="1908" y="4430"/>
                  </a:cubicBezTo>
                  <a:cubicBezTo>
                    <a:pt x="2240" y="5711"/>
                    <a:pt x="2596" y="7089"/>
                    <a:pt x="2589" y="8420"/>
                  </a:cubicBezTo>
                  <a:cubicBezTo>
                    <a:pt x="2584" y="9227"/>
                    <a:pt x="2206" y="10182"/>
                    <a:pt x="1241" y="10183"/>
                  </a:cubicBezTo>
                  <a:cubicBezTo>
                    <a:pt x="742" y="10183"/>
                    <a:pt x="357" y="9931"/>
                    <a:pt x="1" y="9624"/>
                  </a:cubicBezTo>
                  <a:lnTo>
                    <a:pt x="1" y="9624"/>
                  </a:lnTo>
                  <a:cubicBezTo>
                    <a:pt x="409" y="10238"/>
                    <a:pt x="969" y="10723"/>
                    <a:pt x="1798" y="10732"/>
                  </a:cubicBezTo>
                  <a:cubicBezTo>
                    <a:pt x="1808" y="10732"/>
                    <a:pt x="1817" y="10732"/>
                    <a:pt x="1827" y="10732"/>
                  </a:cubicBezTo>
                  <a:cubicBezTo>
                    <a:pt x="5022" y="10732"/>
                    <a:pt x="2953" y="4982"/>
                    <a:pt x="2544" y="3482"/>
                  </a:cubicBezTo>
                  <a:cubicBezTo>
                    <a:pt x="2227" y="2313"/>
                    <a:pt x="1878" y="1156"/>
                    <a:pt x="151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6" name="Google Shape;2456;p49"/>
            <p:cNvSpPr/>
            <p:nvPr/>
          </p:nvSpPr>
          <p:spPr>
            <a:xfrm>
              <a:off x="2593780" y="1412647"/>
              <a:ext cx="125644" cy="49582"/>
            </a:xfrm>
            <a:custGeom>
              <a:rect b="b" l="l" r="r" t="t"/>
              <a:pathLst>
                <a:path extrusionOk="0" h="1586" w="4019">
                  <a:moveTo>
                    <a:pt x="4018" y="0"/>
                  </a:moveTo>
                  <a:lnTo>
                    <a:pt x="4018" y="0"/>
                  </a:lnTo>
                  <a:cubicBezTo>
                    <a:pt x="2464" y="144"/>
                    <a:pt x="1310" y="432"/>
                    <a:pt x="0" y="1332"/>
                  </a:cubicBezTo>
                  <a:cubicBezTo>
                    <a:pt x="361" y="1502"/>
                    <a:pt x="797" y="1586"/>
                    <a:pt x="1249" y="1586"/>
                  </a:cubicBezTo>
                  <a:cubicBezTo>
                    <a:pt x="2410" y="1586"/>
                    <a:pt x="3674" y="1037"/>
                    <a:pt x="401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7" name="Google Shape;2457;p49"/>
            <p:cNvSpPr/>
            <p:nvPr/>
          </p:nvSpPr>
          <p:spPr>
            <a:xfrm>
              <a:off x="2729017" y="1618379"/>
              <a:ext cx="11380" cy="7503"/>
            </a:xfrm>
            <a:custGeom>
              <a:rect b="b" l="l" r="r" t="t"/>
              <a:pathLst>
                <a:path extrusionOk="0" h="240" w="364">
                  <a:moveTo>
                    <a:pt x="121" y="1"/>
                  </a:moveTo>
                  <a:cubicBezTo>
                    <a:pt x="108" y="1"/>
                    <a:pt x="95" y="2"/>
                    <a:pt x="82" y="5"/>
                  </a:cubicBezTo>
                  <a:cubicBezTo>
                    <a:pt x="37" y="61"/>
                    <a:pt x="1" y="130"/>
                    <a:pt x="49" y="196"/>
                  </a:cubicBezTo>
                  <a:cubicBezTo>
                    <a:pt x="72" y="226"/>
                    <a:pt x="104" y="239"/>
                    <a:pt x="137" y="239"/>
                  </a:cubicBezTo>
                  <a:cubicBezTo>
                    <a:pt x="161" y="239"/>
                    <a:pt x="186" y="233"/>
                    <a:pt x="209" y="222"/>
                  </a:cubicBezTo>
                  <a:cubicBezTo>
                    <a:pt x="363" y="146"/>
                    <a:pt x="252" y="1"/>
                    <a:pt x="12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8" name="Google Shape;2458;p49"/>
            <p:cNvSpPr/>
            <p:nvPr/>
          </p:nvSpPr>
          <p:spPr>
            <a:xfrm>
              <a:off x="2714637" y="1680308"/>
              <a:ext cx="17444" cy="13818"/>
            </a:xfrm>
            <a:custGeom>
              <a:rect b="b" l="l" r="r" t="t"/>
              <a:pathLst>
                <a:path extrusionOk="0" h="442" w="558">
                  <a:moveTo>
                    <a:pt x="269" y="0"/>
                  </a:moveTo>
                  <a:cubicBezTo>
                    <a:pt x="203" y="0"/>
                    <a:pt x="134" y="21"/>
                    <a:pt x="70" y="51"/>
                  </a:cubicBezTo>
                  <a:cubicBezTo>
                    <a:pt x="68" y="52"/>
                    <a:pt x="65" y="52"/>
                    <a:pt x="63" y="53"/>
                  </a:cubicBezTo>
                  <a:cubicBezTo>
                    <a:pt x="34" y="155"/>
                    <a:pt x="0" y="247"/>
                    <a:pt x="76" y="346"/>
                  </a:cubicBezTo>
                  <a:cubicBezTo>
                    <a:pt x="125" y="408"/>
                    <a:pt x="190" y="441"/>
                    <a:pt x="258" y="441"/>
                  </a:cubicBezTo>
                  <a:cubicBezTo>
                    <a:pt x="307" y="441"/>
                    <a:pt x="359" y="424"/>
                    <a:pt x="406" y="386"/>
                  </a:cubicBezTo>
                  <a:cubicBezTo>
                    <a:pt x="514" y="303"/>
                    <a:pt x="557" y="157"/>
                    <a:pt x="446" y="64"/>
                  </a:cubicBezTo>
                  <a:cubicBezTo>
                    <a:pt x="393" y="18"/>
                    <a:pt x="332" y="0"/>
                    <a:pt x="26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9" name="Google Shape;2459;p49"/>
            <p:cNvSpPr/>
            <p:nvPr/>
          </p:nvSpPr>
          <p:spPr>
            <a:xfrm>
              <a:off x="2679093" y="1493114"/>
              <a:ext cx="9691" cy="7972"/>
            </a:xfrm>
            <a:custGeom>
              <a:rect b="b" l="l" r="r" t="t"/>
              <a:pathLst>
                <a:path extrusionOk="0" h="255" w="310">
                  <a:moveTo>
                    <a:pt x="110" y="1"/>
                  </a:moveTo>
                  <a:cubicBezTo>
                    <a:pt x="92" y="1"/>
                    <a:pt x="75" y="3"/>
                    <a:pt x="58" y="5"/>
                  </a:cubicBezTo>
                  <a:cubicBezTo>
                    <a:pt x="55" y="11"/>
                    <a:pt x="52" y="16"/>
                    <a:pt x="47" y="21"/>
                  </a:cubicBezTo>
                  <a:cubicBezTo>
                    <a:pt x="0" y="66"/>
                    <a:pt x="9" y="164"/>
                    <a:pt x="42" y="212"/>
                  </a:cubicBezTo>
                  <a:cubicBezTo>
                    <a:pt x="64" y="242"/>
                    <a:pt x="95" y="254"/>
                    <a:pt x="128" y="254"/>
                  </a:cubicBezTo>
                  <a:cubicBezTo>
                    <a:pt x="157" y="254"/>
                    <a:pt x="187" y="245"/>
                    <a:pt x="214" y="229"/>
                  </a:cubicBezTo>
                  <a:cubicBezTo>
                    <a:pt x="271" y="196"/>
                    <a:pt x="310" y="137"/>
                    <a:pt x="275" y="78"/>
                  </a:cubicBezTo>
                  <a:cubicBezTo>
                    <a:pt x="243" y="22"/>
                    <a:pt x="176" y="1"/>
                    <a:pt x="11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0" name="Google Shape;2460;p49"/>
            <p:cNvSpPr/>
            <p:nvPr/>
          </p:nvSpPr>
          <p:spPr>
            <a:xfrm>
              <a:off x="2552577" y="1221670"/>
              <a:ext cx="81876" cy="20665"/>
            </a:xfrm>
            <a:custGeom>
              <a:rect b="b" l="l" r="r" t="t"/>
              <a:pathLst>
                <a:path extrusionOk="0" h="661" w="2619">
                  <a:moveTo>
                    <a:pt x="2442" y="0"/>
                  </a:moveTo>
                  <a:cubicBezTo>
                    <a:pt x="1544" y="0"/>
                    <a:pt x="789" y="212"/>
                    <a:pt x="0" y="661"/>
                  </a:cubicBezTo>
                  <a:cubicBezTo>
                    <a:pt x="924" y="568"/>
                    <a:pt x="1793" y="401"/>
                    <a:pt x="2619" y="3"/>
                  </a:cubicBezTo>
                  <a:cubicBezTo>
                    <a:pt x="2559" y="1"/>
                    <a:pt x="2501" y="0"/>
                    <a:pt x="24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1" name="Google Shape;2461;p49"/>
            <p:cNvSpPr/>
            <p:nvPr/>
          </p:nvSpPr>
          <p:spPr>
            <a:xfrm>
              <a:off x="2652333" y="1551573"/>
              <a:ext cx="21665" cy="15006"/>
            </a:xfrm>
            <a:custGeom>
              <a:rect b="b" l="l" r="r" t="t"/>
              <a:pathLst>
                <a:path extrusionOk="0" h="480" w="693">
                  <a:moveTo>
                    <a:pt x="245" y="0"/>
                  </a:moveTo>
                  <a:cubicBezTo>
                    <a:pt x="216" y="0"/>
                    <a:pt x="187" y="4"/>
                    <a:pt x="158" y="13"/>
                  </a:cubicBezTo>
                  <a:cubicBezTo>
                    <a:pt x="154" y="15"/>
                    <a:pt x="150" y="15"/>
                    <a:pt x="146" y="15"/>
                  </a:cubicBezTo>
                  <a:cubicBezTo>
                    <a:pt x="144" y="15"/>
                    <a:pt x="141" y="15"/>
                    <a:pt x="138" y="15"/>
                  </a:cubicBezTo>
                  <a:cubicBezTo>
                    <a:pt x="135" y="21"/>
                    <a:pt x="133" y="27"/>
                    <a:pt x="128" y="34"/>
                  </a:cubicBezTo>
                  <a:cubicBezTo>
                    <a:pt x="0" y="198"/>
                    <a:pt x="67" y="479"/>
                    <a:pt x="272" y="479"/>
                  </a:cubicBezTo>
                  <a:cubicBezTo>
                    <a:pt x="307" y="479"/>
                    <a:pt x="345" y="471"/>
                    <a:pt x="388" y="453"/>
                  </a:cubicBezTo>
                  <a:cubicBezTo>
                    <a:pt x="693" y="323"/>
                    <a:pt x="503" y="0"/>
                    <a:pt x="24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2" name="Google Shape;2462;p49"/>
            <p:cNvSpPr/>
            <p:nvPr/>
          </p:nvSpPr>
          <p:spPr>
            <a:xfrm>
              <a:off x="2515157" y="1199725"/>
              <a:ext cx="183480" cy="118766"/>
            </a:xfrm>
            <a:custGeom>
              <a:rect b="b" l="l" r="r" t="t"/>
              <a:pathLst>
                <a:path extrusionOk="0" h="3799" w="5869">
                  <a:moveTo>
                    <a:pt x="4722" y="193"/>
                  </a:moveTo>
                  <a:cubicBezTo>
                    <a:pt x="4852" y="193"/>
                    <a:pt x="4955" y="359"/>
                    <a:pt x="4823" y="448"/>
                  </a:cubicBezTo>
                  <a:cubicBezTo>
                    <a:pt x="3785" y="1152"/>
                    <a:pt x="2506" y="1716"/>
                    <a:pt x="1215" y="1716"/>
                  </a:cubicBezTo>
                  <a:cubicBezTo>
                    <a:pt x="949" y="1716"/>
                    <a:pt x="683" y="1692"/>
                    <a:pt x="418" y="1641"/>
                  </a:cubicBezTo>
                  <a:cubicBezTo>
                    <a:pt x="303" y="1619"/>
                    <a:pt x="275" y="1435"/>
                    <a:pt x="415" y="1426"/>
                  </a:cubicBezTo>
                  <a:cubicBezTo>
                    <a:pt x="505" y="1420"/>
                    <a:pt x="593" y="1415"/>
                    <a:pt x="682" y="1408"/>
                  </a:cubicBezTo>
                  <a:cubicBezTo>
                    <a:pt x="1397" y="744"/>
                    <a:pt x="2486" y="369"/>
                    <a:pt x="3508" y="369"/>
                  </a:cubicBezTo>
                  <a:cubicBezTo>
                    <a:pt x="3776" y="369"/>
                    <a:pt x="4039" y="394"/>
                    <a:pt x="4290" y="448"/>
                  </a:cubicBezTo>
                  <a:cubicBezTo>
                    <a:pt x="4402" y="378"/>
                    <a:pt x="4516" y="305"/>
                    <a:pt x="4628" y="225"/>
                  </a:cubicBezTo>
                  <a:cubicBezTo>
                    <a:pt x="4659" y="202"/>
                    <a:pt x="4692" y="193"/>
                    <a:pt x="4722" y="193"/>
                  </a:cubicBezTo>
                  <a:close/>
                  <a:moveTo>
                    <a:pt x="4247" y="1"/>
                  </a:moveTo>
                  <a:cubicBezTo>
                    <a:pt x="3576" y="1"/>
                    <a:pt x="2901" y="84"/>
                    <a:pt x="2194" y="309"/>
                  </a:cubicBezTo>
                  <a:cubicBezTo>
                    <a:pt x="1359" y="575"/>
                    <a:pt x="654" y="988"/>
                    <a:pt x="1" y="1482"/>
                  </a:cubicBezTo>
                  <a:cubicBezTo>
                    <a:pt x="122" y="2233"/>
                    <a:pt x="288" y="2956"/>
                    <a:pt x="472" y="3686"/>
                  </a:cubicBezTo>
                  <a:cubicBezTo>
                    <a:pt x="915" y="3756"/>
                    <a:pt x="1355" y="3799"/>
                    <a:pt x="1795" y="3799"/>
                  </a:cubicBezTo>
                  <a:cubicBezTo>
                    <a:pt x="2434" y="3799"/>
                    <a:pt x="3074" y="3708"/>
                    <a:pt x="3728" y="3476"/>
                  </a:cubicBezTo>
                  <a:cubicBezTo>
                    <a:pt x="4578" y="3175"/>
                    <a:pt x="5247" y="2707"/>
                    <a:pt x="5868" y="2147"/>
                  </a:cubicBezTo>
                  <a:cubicBezTo>
                    <a:pt x="5800" y="1833"/>
                    <a:pt x="5725" y="1521"/>
                    <a:pt x="5622" y="1213"/>
                  </a:cubicBezTo>
                  <a:cubicBezTo>
                    <a:pt x="5488" y="812"/>
                    <a:pt x="5320" y="428"/>
                    <a:pt x="5146" y="46"/>
                  </a:cubicBezTo>
                  <a:cubicBezTo>
                    <a:pt x="4845" y="17"/>
                    <a:pt x="4547" y="1"/>
                    <a:pt x="4247" y="1"/>
                  </a:cubicBezTo>
                  <a:close/>
                </a:path>
              </a:pathLst>
            </a:custGeom>
            <a:solidFill>
              <a:srgbClr val="F4EA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3" name="Google Shape;2463;p49"/>
            <p:cNvSpPr/>
            <p:nvPr/>
          </p:nvSpPr>
          <p:spPr>
            <a:xfrm>
              <a:off x="2558486" y="1293478"/>
              <a:ext cx="164097" cy="110200"/>
            </a:xfrm>
            <a:custGeom>
              <a:rect b="b" l="l" r="r" t="t"/>
              <a:pathLst>
                <a:path extrusionOk="0" h="3525" w="5249">
                  <a:moveTo>
                    <a:pt x="4085" y="1"/>
                  </a:moveTo>
                  <a:cubicBezTo>
                    <a:pt x="3024" y="766"/>
                    <a:pt x="1652" y="1205"/>
                    <a:pt x="324" y="1205"/>
                  </a:cubicBezTo>
                  <a:cubicBezTo>
                    <a:pt x="216" y="1205"/>
                    <a:pt x="108" y="1202"/>
                    <a:pt x="1" y="1196"/>
                  </a:cubicBezTo>
                  <a:lnTo>
                    <a:pt x="1" y="1196"/>
                  </a:lnTo>
                  <a:cubicBezTo>
                    <a:pt x="78" y="1452"/>
                    <a:pt x="150" y="1709"/>
                    <a:pt x="220" y="1967"/>
                  </a:cubicBezTo>
                  <a:cubicBezTo>
                    <a:pt x="535" y="2006"/>
                    <a:pt x="854" y="2031"/>
                    <a:pt x="1171" y="2036"/>
                  </a:cubicBezTo>
                  <a:cubicBezTo>
                    <a:pt x="1299" y="2038"/>
                    <a:pt x="1430" y="2041"/>
                    <a:pt x="1564" y="2041"/>
                  </a:cubicBezTo>
                  <a:cubicBezTo>
                    <a:pt x="2233" y="2041"/>
                    <a:pt x="2950" y="1988"/>
                    <a:pt x="3525" y="1664"/>
                  </a:cubicBezTo>
                  <a:cubicBezTo>
                    <a:pt x="3545" y="1653"/>
                    <a:pt x="3565" y="1648"/>
                    <a:pt x="3584" y="1648"/>
                  </a:cubicBezTo>
                  <a:cubicBezTo>
                    <a:pt x="3613" y="1648"/>
                    <a:pt x="3641" y="1661"/>
                    <a:pt x="3663" y="1687"/>
                  </a:cubicBezTo>
                  <a:cubicBezTo>
                    <a:pt x="4071" y="2212"/>
                    <a:pt x="4272" y="2842"/>
                    <a:pt x="4381" y="3500"/>
                  </a:cubicBezTo>
                  <a:cubicBezTo>
                    <a:pt x="4486" y="3493"/>
                    <a:pt x="4591" y="3489"/>
                    <a:pt x="4695" y="3489"/>
                  </a:cubicBezTo>
                  <a:cubicBezTo>
                    <a:pt x="4883" y="3489"/>
                    <a:pt x="5068" y="3501"/>
                    <a:pt x="5248" y="3525"/>
                  </a:cubicBezTo>
                  <a:cubicBezTo>
                    <a:pt x="4872" y="2347"/>
                    <a:pt x="4480" y="1173"/>
                    <a:pt x="40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4" name="Google Shape;2464;p49"/>
            <p:cNvSpPr/>
            <p:nvPr/>
          </p:nvSpPr>
          <p:spPr>
            <a:xfrm>
              <a:off x="2515157" y="1199725"/>
              <a:ext cx="183480" cy="118766"/>
            </a:xfrm>
            <a:custGeom>
              <a:rect b="b" l="l" r="r" t="t"/>
              <a:pathLst>
                <a:path extrusionOk="0" h="3799" w="5869">
                  <a:moveTo>
                    <a:pt x="4722" y="193"/>
                  </a:moveTo>
                  <a:cubicBezTo>
                    <a:pt x="4852" y="193"/>
                    <a:pt x="4955" y="359"/>
                    <a:pt x="4823" y="448"/>
                  </a:cubicBezTo>
                  <a:cubicBezTo>
                    <a:pt x="3785" y="1152"/>
                    <a:pt x="2506" y="1716"/>
                    <a:pt x="1215" y="1716"/>
                  </a:cubicBezTo>
                  <a:cubicBezTo>
                    <a:pt x="949" y="1716"/>
                    <a:pt x="683" y="1692"/>
                    <a:pt x="418" y="1641"/>
                  </a:cubicBezTo>
                  <a:cubicBezTo>
                    <a:pt x="303" y="1619"/>
                    <a:pt x="275" y="1435"/>
                    <a:pt x="415" y="1426"/>
                  </a:cubicBezTo>
                  <a:cubicBezTo>
                    <a:pt x="505" y="1420"/>
                    <a:pt x="593" y="1415"/>
                    <a:pt x="682" y="1408"/>
                  </a:cubicBezTo>
                  <a:cubicBezTo>
                    <a:pt x="1397" y="744"/>
                    <a:pt x="2486" y="369"/>
                    <a:pt x="3508" y="369"/>
                  </a:cubicBezTo>
                  <a:cubicBezTo>
                    <a:pt x="3776" y="369"/>
                    <a:pt x="4039" y="394"/>
                    <a:pt x="4290" y="448"/>
                  </a:cubicBezTo>
                  <a:cubicBezTo>
                    <a:pt x="4402" y="378"/>
                    <a:pt x="4516" y="305"/>
                    <a:pt x="4628" y="225"/>
                  </a:cubicBezTo>
                  <a:cubicBezTo>
                    <a:pt x="4659" y="202"/>
                    <a:pt x="4692" y="193"/>
                    <a:pt x="4722" y="193"/>
                  </a:cubicBezTo>
                  <a:close/>
                  <a:moveTo>
                    <a:pt x="4247" y="1"/>
                  </a:moveTo>
                  <a:cubicBezTo>
                    <a:pt x="3576" y="1"/>
                    <a:pt x="2901" y="84"/>
                    <a:pt x="2194" y="309"/>
                  </a:cubicBezTo>
                  <a:cubicBezTo>
                    <a:pt x="1359" y="575"/>
                    <a:pt x="654" y="988"/>
                    <a:pt x="1" y="1482"/>
                  </a:cubicBezTo>
                  <a:cubicBezTo>
                    <a:pt x="122" y="2233"/>
                    <a:pt x="288" y="2956"/>
                    <a:pt x="472" y="3686"/>
                  </a:cubicBezTo>
                  <a:cubicBezTo>
                    <a:pt x="915" y="3756"/>
                    <a:pt x="1355" y="3799"/>
                    <a:pt x="1795" y="3799"/>
                  </a:cubicBezTo>
                  <a:cubicBezTo>
                    <a:pt x="2434" y="3799"/>
                    <a:pt x="3074" y="3708"/>
                    <a:pt x="3728" y="3476"/>
                  </a:cubicBezTo>
                  <a:cubicBezTo>
                    <a:pt x="4578" y="3175"/>
                    <a:pt x="5247" y="2707"/>
                    <a:pt x="5868" y="2147"/>
                  </a:cubicBezTo>
                  <a:cubicBezTo>
                    <a:pt x="5800" y="1833"/>
                    <a:pt x="5725" y="1521"/>
                    <a:pt x="5622" y="1213"/>
                  </a:cubicBezTo>
                  <a:cubicBezTo>
                    <a:pt x="5488" y="812"/>
                    <a:pt x="5320" y="428"/>
                    <a:pt x="5146" y="46"/>
                  </a:cubicBezTo>
                  <a:cubicBezTo>
                    <a:pt x="4845" y="17"/>
                    <a:pt x="4547" y="1"/>
                    <a:pt x="4247" y="1"/>
                  </a:cubicBezTo>
                  <a:close/>
                </a:path>
              </a:pathLst>
            </a:custGeom>
            <a:solidFill>
              <a:srgbClr val="000000">
                <a:alpha val="161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5" name="Google Shape;2465;p49"/>
            <p:cNvSpPr/>
            <p:nvPr/>
          </p:nvSpPr>
          <p:spPr>
            <a:xfrm>
              <a:off x="2526161" y="1235801"/>
              <a:ext cx="172506" cy="82721"/>
            </a:xfrm>
            <a:custGeom>
              <a:rect b="b" l="l" r="r" t="t"/>
              <a:pathLst>
                <a:path extrusionOk="0" h="2646" w="5518">
                  <a:moveTo>
                    <a:pt x="5250" y="1"/>
                  </a:moveTo>
                  <a:cubicBezTo>
                    <a:pt x="4901" y="611"/>
                    <a:pt x="4228" y="1105"/>
                    <a:pt x="3652" y="1408"/>
                  </a:cubicBezTo>
                  <a:cubicBezTo>
                    <a:pt x="2942" y="1783"/>
                    <a:pt x="2173" y="2013"/>
                    <a:pt x="1371" y="2089"/>
                  </a:cubicBezTo>
                  <a:cubicBezTo>
                    <a:pt x="1126" y="2112"/>
                    <a:pt x="865" y="2149"/>
                    <a:pt x="610" y="2149"/>
                  </a:cubicBezTo>
                  <a:cubicBezTo>
                    <a:pt x="491" y="2149"/>
                    <a:pt x="373" y="2141"/>
                    <a:pt x="258" y="2119"/>
                  </a:cubicBezTo>
                  <a:cubicBezTo>
                    <a:pt x="164" y="2101"/>
                    <a:pt x="81" y="2074"/>
                    <a:pt x="1" y="2043"/>
                  </a:cubicBezTo>
                  <a:lnTo>
                    <a:pt x="1" y="2043"/>
                  </a:lnTo>
                  <a:cubicBezTo>
                    <a:pt x="39" y="2206"/>
                    <a:pt x="80" y="2370"/>
                    <a:pt x="122" y="2534"/>
                  </a:cubicBezTo>
                  <a:cubicBezTo>
                    <a:pt x="563" y="2603"/>
                    <a:pt x="1000" y="2645"/>
                    <a:pt x="1438" y="2645"/>
                  </a:cubicBezTo>
                  <a:cubicBezTo>
                    <a:pt x="2079" y="2645"/>
                    <a:pt x="2721" y="2554"/>
                    <a:pt x="3377" y="2323"/>
                  </a:cubicBezTo>
                  <a:cubicBezTo>
                    <a:pt x="4228" y="2023"/>
                    <a:pt x="4896" y="1554"/>
                    <a:pt x="5517" y="995"/>
                  </a:cubicBezTo>
                  <a:cubicBezTo>
                    <a:pt x="5449" y="680"/>
                    <a:pt x="5374" y="368"/>
                    <a:pt x="5271" y="60"/>
                  </a:cubicBezTo>
                  <a:cubicBezTo>
                    <a:pt x="5264" y="39"/>
                    <a:pt x="5256" y="19"/>
                    <a:pt x="525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66" name="Google Shape;2466;p49"/>
          <p:cNvGrpSpPr/>
          <p:nvPr/>
        </p:nvGrpSpPr>
        <p:grpSpPr>
          <a:xfrm>
            <a:off x="8593662" y="4071639"/>
            <a:ext cx="164265" cy="179843"/>
            <a:chOff x="3690028" y="2857398"/>
            <a:chExt cx="209896" cy="209803"/>
          </a:xfrm>
        </p:grpSpPr>
        <p:sp>
          <p:nvSpPr>
            <p:cNvPr id="2467" name="Google Shape;2467;p49"/>
            <p:cNvSpPr/>
            <p:nvPr/>
          </p:nvSpPr>
          <p:spPr>
            <a:xfrm>
              <a:off x="3704783" y="2873060"/>
              <a:ext cx="177446" cy="178134"/>
            </a:xfrm>
            <a:custGeom>
              <a:rect b="b" l="l" r="r" t="t"/>
              <a:pathLst>
                <a:path extrusionOk="0" h="5698" w="5676">
                  <a:moveTo>
                    <a:pt x="2610" y="1"/>
                  </a:moveTo>
                  <a:cubicBezTo>
                    <a:pt x="1948" y="372"/>
                    <a:pt x="1276" y="731"/>
                    <a:pt x="594" y="1062"/>
                  </a:cubicBezTo>
                  <a:cubicBezTo>
                    <a:pt x="709" y="1298"/>
                    <a:pt x="823" y="1537"/>
                    <a:pt x="937" y="1774"/>
                  </a:cubicBezTo>
                  <a:lnTo>
                    <a:pt x="1134" y="2183"/>
                  </a:lnTo>
                  <a:lnTo>
                    <a:pt x="780" y="2369"/>
                  </a:lnTo>
                  <a:cubicBezTo>
                    <a:pt x="520" y="2506"/>
                    <a:pt x="260" y="2646"/>
                    <a:pt x="1" y="2786"/>
                  </a:cubicBezTo>
                  <a:cubicBezTo>
                    <a:pt x="406" y="3575"/>
                    <a:pt x="803" y="4384"/>
                    <a:pt x="1166" y="5203"/>
                  </a:cubicBezTo>
                  <a:cubicBezTo>
                    <a:pt x="1427" y="5039"/>
                    <a:pt x="1688" y="4875"/>
                    <a:pt x="1952" y="4712"/>
                  </a:cubicBezTo>
                  <a:lnTo>
                    <a:pt x="2308" y="4492"/>
                  </a:lnTo>
                  <a:lnTo>
                    <a:pt x="2528" y="4880"/>
                  </a:lnTo>
                  <a:cubicBezTo>
                    <a:pt x="2684" y="5153"/>
                    <a:pt x="2842" y="5426"/>
                    <a:pt x="2996" y="5697"/>
                  </a:cubicBezTo>
                  <a:cubicBezTo>
                    <a:pt x="3633" y="5325"/>
                    <a:pt x="4264" y="4942"/>
                    <a:pt x="4888" y="4545"/>
                  </a:cubicBezTo>
                  <a:cubicBezTo>
                    <a:pt x="4740" y="4283"/>
                    <a:pt x="4593" y="4023"/>
                    <a:pt x="4452" y="3758"/>
                  </a:cubicBezTo>
                  <a:lnTo>
                    <a:pt x="4224" y="3333"/>
                  </a:lnTo>
                  <a:lnTo>
                    <a:pt x="4682" y="3067"/>
                  </a:lnTo>
                  <a:cubicBezTo>
                    <a:pt x="5012" y="2876"/>
                    <a:pt x="5343" y="2690"/>
                    <a:pt x="5675" y="2504"/>
                  </a:cubicBezTo>
                  <a:cubicBezTo>
                    <a:pt x="5327" y="1805"/>
                    <a:pt x="5005" y="1088"/>
                    <a:pt x="4690" y="375"/>
                  </a:cubicBezTo>
                  <a:cubicBezTo>
                    <a:pt x="4313" y="563"/>
                    <a:pt x="3936" y="754"/>
                    <a:pt x="3561" y="942"/>
                  </a:cubicBezTo>
                  <a:lnTo>
                    <a:pt x="3145" y="1152"/>
                  </a:lnTo>
                  <a:lnTo>
                    <a:pt x="2934" y="707"/>
                  </a:lnTo>
                  <a:cubicBezTo>
                    <a:pt x="2824" y="471"/>
                    <a:pt x="2717" y="235"/>
                    <a:pt x="261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8" name="Google Shape;2468;p49"/>
            <p:cNvSpPr/>
            <p:nvPr/>
          </p:nvSpPr>
          <p:spPr>
            <a:xfrm>
              <a:off x="3704752" y="2942398"/>
              <a:ext cx="152780" cy="108794"/>
            </a:xfrm>
            <a:custGeom>
              <a:rect b="b" l="l" r="r" t="t"/>
              <a:pathLst>
                <a:path extrusionOk="0" h="3480" w="4887">
                  <a:moveTo>
                    <a:pt x="1067" y="1"/>
                  </a:moveTo>
                  <a:lnTo>
                    <a:pt x="780" y="151"/>
                  </a:lnTo>
                  <a:cubicBezTo>
                    <a:pt x="520" y="288"/>
                    <a:pt x="260" y="428"/>
                    <a:pt x="1" y="568"/>
                  </a:cubicBezTo>
                  <a:cubicBezTo>
                    <a:pt x="406" y="1357"/>
                    <a:pt x="803" y="2166"/>
                    <a:pt x="1166" y="2985"/>
                  </a:cubicBezTo>
                  <a:cubicBezTo>
                    <a:pt x="1427" y="2821"/>
                    <a:pt x="1688" y="2657"/>
                    <a:pt x="1952" y="2494"/>
                  </a:cubicBezTo>
                  <a:lnTo>
                    <a:pt x="2308" y="2274"/>
                  </a:lnTo>
                  <a:lnTo>
                    <a:pt x="2528" y="2662"/>
                  </a:lnTo>
                  <a:cubicBezTo>
                    <a:pt x="2684" y="2935"/>
                    <a:pt x="2842" y="3208"/>
                    <a:pt x="2996" y="3479"/>
                  </a:cubicBezTo>
                  <a:cubicBezTo>
                    <a:pt x="3633" y="3107"/>
                    <a:pt x="4264" y="2724"/>
                    <a:pt x="4887" y="2327"/>
                  </a:cubicBezTo>
                  <a:cubicBezTo>
                    <a:pt x="4793" y="2159"/>
                    <a:pt x="4701" y="1989"/>
                    <a:pt x="4608" y="1821"/>
                  </a:cubicBezTo>
                  <a:cubicBezTo>
                    <a:pt x="4456" y="1848"/>
                    <a:pt x="4301" y="1861"/>
                    <a:pt x="4146" y="1861"/>
                  </a:cubicBezTo>
                  <a:cubicBezTo>
                    <a:pt x="3533" y="1861"/>
                    <a:pt x="2905" y="1659"/>
                    <a:pt x="2385" y="1347"/>
                  </a:cubicBezTo>
                  <a:cubicBezTo>
                    <a:pt x="1786" y="989"/>
                    <a:pt x="1372" y="532"/>
                    <a:pt x="106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9" name="Google Shape;2469;p49"/>
            <p:cNvSpPr/>
            <p:nvPr/>
          </p:nvSpPr>
          <p:spPr>
            <a:xfrm>
              <a:off x="3690028" y="2857398"/>
              <a:ext cx="209896" cy="209803"/>
            </a:xfrm>
            <a:custGeom>
              <a:rect b="b" l="l" r="r" t="t"/>
              <a:pathLst>
                <a:path extrusionOk="0" h="6711" w="6714">
                  <a:moveTo>
                    <a:pt x="3080" y="503"/>
                  </a:moveTo>
                  <a:cubicBezTo>
                    <a:pt x="3186" y="737"/>
                    <a:pt x="3294" y="973"/>
                    <a:pt x="3404" y="1209"/>
                  </a:cubicBezTo>
                  <a:lnTo>
                    <a:pt x="3615" y="1654"/>
                  </a:lnTo>
                  <a:lnTo>
                    <a:pt x="4031" y="1444"/>
                  </a:lnTo>
                  <a:cubicBezTo>
                    <a:pt x="4407" y="1256"/>
                    <a:pt x="4783" y="1065"/>
                    <a:pt x="5159" y="877"/>
                  </a:cubicBezTo>
                  <a:cubicBezTo>
                    <a:pt x="5473" y="1591"/>
                    <a:pt x="5797" y="2307"/>
                    <a:pt x="6145" y="3006"/>
                  </a:cubicBezTo>
                  <a:cubicBezTo>
                    <a:pt x="5815" y="3189"/>
                    <a:pt x="5484" y="3376"/>
                    <a:pt x="5154" y="3567"/>
                  </a:cubicBezTo>
                  <a:lnTo>
                    <a:pt x="4696" y="3833"/>
                  </a:lnTo>
                  <a:lnTo>
                    <a:pt x="4921" y="4260"/>
                  </a:lnTo>
                  <a:cubicBezTo>
                    <a:pt x="5063" y="4525"/>
                    <a:pt x="5210" y="4786"/>
                    <a:pt x="5357" y="5047"/>
                  </a:cubicBezTo>
                  <a:cubicBezTo>
                    <a:pt x="4733" y="5444"/>
                    <a:pt x="4102" y="5825"/>
                    <a:pt x="3466" y="6199"/>
                  </a:cubicBezTo>
                  <a:cubicBezTo>
                    <a:pt x="3311" y="5927"/>
                    <a:pt x="3154" y="5655"/>
                    <a:pt x="2997" y="5383"/>
                  </a:cubicBezTo>
                  <a:lnTo>
                    <a:pt x="2778" y="4994"/>
                  </a:lnTo>
                  <a:lnTo>
                    <a:pt x="2421" y="5214"/>
                  </a:lnTo>
                  <a:cubicBezTo>
                    <a:pt x="2158" y="5379"/>
                    <a:pt x="1898" y="5541"/>
                    <a:pt x="1635" y="5706"/>
                  </a:cubicBezTo>
                  <a:cubicBezTo>
                    <a:pt x="1273" y="4887"/>
                    <a:pt x="874" y="4077"/>
                    <a:pt x="470" y="3288"/>
                  </a:cubicBezTo>
                  <a:cubicBezTo>
                    <a:pt x="729" y="3148"/>
                    <a:pt x="989" y="3009"/>
                    <a:pt x="1249" y="2871"/>
                  </a:cubicBezTo>
                  <a:lnTo>
                    <a:pt x="1603" y="2685"/>
                  </a:lnTo>
                  <a:lnTo>
                    <a:pt x="1405" y="2276"/>
                  </a:lnTo>
                  <a:cubicBezTo>
                    <a:pt x="1293" y="2038"/>
                    <a:pt x="1179" y="1800"/>
                    <a:pt x="1064" y="1564"/>
                  </a:cubicBezTo>
                  <a:cubicBezTo>
                    <a:pt x="1746" y="1232"/>
                    <a:pt x="2419" y="873"/>
                    <a:pt x="3080" y="503"/>
                  </a:cubicBezTo>
                  <a:close/>
                  <a:moveTo>
                    <a:pt x="3220" y="0"/>
                  </a:moveTo>
                  <a:lnTo>
                    <a:pt x="2923" y="152"/>
                  </a:lnTo>
                  <a:cubicBezTo>
                    <a:pt x="2246" y="502"/>
                    <a:pt x="1571" y="867"/>
                    <a:pt x="916" y="1257"/>
                  </a:cubicBezTo>
                  <a:lnTo>
                    <a:pt x="608" y="1445"/>
                  </a:lnTo>
                  <a:lnTo>
                    <a:pt x="727" y="1723"/>
                  </a:lnTo>
                  <a:cubicBezTo>
                    <a:pt x="836" y="1975"/>
                    <a:pt x="947" y="2226"/>
                    <a:pt x="1063" y="2475"/>
                  </a:cubicBezTo>
                  <a:cubicBezTo>
                    <a:pt x="805" y="2629"/>
                    <a:pt x="548" y="2787"/>
                    <a:pt x="295" y="2947"/>
                  </a:cubicBezTo>
                  <a:lnTo>
                    <a:pt x="1" y="3134"/>
                  </a:lnTo>
                  <a:lnTo>
                    <a:pt x="136" y="3474"/>
                  </a:lnTo>
                  <a:cubicBezTo>
                    <a:pt x="468" y="4311"/>
                    <a:pt x="820" y="5155"/>
                    <a:pt x="1203" y="5977"/>
                  </a:cubicBezTo>
                  <a:lnTo>
                    <a:pt x="1363" y="6307"/>
                  </a:lnTo>
                  <a:lnTo>
                    <a:pt x="1790" y="6066"/>
                  </a:lnTo>
                  <a:cubicBezTo>
                    <a:pt x="2066" y="5910"/>
                    <a:pt x="2340" y="5756"/>
                    <a:pt x="2616" y="5600"/>
                  </a:cubicBezTo>
                  <a:cubicBezTo>
                    <a:pt x="2759" y="5881"/>
                    <a:pt x="2905" y="6162"/>
                    <a:pt x="3057" y="6440"/>
                  </a:cubicBezTo>
                  <a:lnTo>
                    <a:pt x="3207" y="6711"/>
                  </a:lnTo>
                  <a:lnTo>
                    <a:pt x="3633" y="6498"/>
                  </a:lnTo>
                  <a:cubicBezTo>
                    <a:pt x="4288" y="6160"/>
                    <a:pt x="4920" y="5780"/>
                    <a:pt x="5536" y="5373"/>
                  </a:cubicBezTo>
                  <a:lnTo>
                    <a:pt x="5900" y="5128"/>
                  </a:lnTo>
                  <a:lnTo>
                    <a:pt x="5746" y="4796"/>
                  </a:lnTo>
                  <a:cubicBezTo>
                    <a:pt x="5621" y="4527"/>
                    <a:pt x="5495" y="4260"/>
                    <a:pt x="5364" y="3993"/>
                  </a:cubicBezTo>
                  <a:cubicBezTo>
                    <a:pt x="5690" y="3793"/>
                    <a:pt x="6015" y="3592"/>
                    <a:pt x="6338" y="3387"/>
                  </a:cubicBezTo>
                  <a:lnTo>
                    <a:pt x="6714" y="3147"/>
                  </a:lnTo>
                  <a:lnTo>
                    <a:pt x="6546" y="2785"/>
                  </a:lnTo>
                  <a:cubicBezTo>
                    <a:pt x="6217" y="2084"/>
                    <a:pt x="5864" y="1390"/>
                    <a:pt x="5503" y="704"/>
                  </a:cubicBezTo>
                  <a:lnTo>
                    <a:pt x="5325" y="366"/>
                  </a:lnTo>
                  <a:lnTo>
                    <a:pt x="4996" y="496"/>
                  </a:lnTo>
                  <a:cubicBezTo>
                    <a:pt x="4595" y="659"/>
                    <a:pt x="4196" y="835"/>
                    <a:pt x="3800" y="1022"/>
                  </a:cubicBezTo>
                  <a:cubicBezTo>
                    <a:pt x="3669" y="786"/>
                    <a:pt x="3537" y="553"/>
                    <a:pt x="3404" y="320"/>
                  </a:cubicBezTo>
                  <a:lnTo>
                    <a:pt x="322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70" name="Google Shape;2470;p49"/>
          <p:cNvGrpSpPr/>
          <p:nvPr/>
        </p:nvGrpSpPr>
        <p:grpSpPr>
          <a:xfrm>
            <a:off x="7625538" y="66502"/>
            <a:ext cx="237467" cy="209810"/>
            <a:chOff x="3659860" y="553674"/>
            <a:chExt cx="230842" cy="203957"/>
          </a:xfrm>
        </p:grpSpPr>
        <p:sp>
          <p:nvSpPr>
            <p:cNvPr id="2471" name="Google Shape;2471;p49"/>
            <p:cNvSpPr/>
            <p:nvPr/>
          </p:nvSpPr>
          <p:spPr>
            <a:xfrm>
              <a:off x="3659860" y="553674"/>
              <a:ext cx="230842" cy="203957"/>
            </a:xfrm>
            <a:custGeom>
              <a:rect b="b" l="l" r="r" t="t"/>
              <a:pathLst>
                <a:path extrusionOk="0" h="6524" w="7384">
                  <a:moveTo>
                    <a:pt x="3627" y="512"/>
                  </a:moveTo>
                  <a:cubicBezTo>
                    <a:pt x="4250" y="512"/>
                    <a:pt x="4882" y="721"/>
                    <a:pt x="5408" y="1148"/>
                  </a:cubicBezTo>
                  <a:cubicBezTo>
                    <a:pt x="6033" y="1655"/>
                    <a:pt x="6384" y="2372"/>
                    <a:pt x="6444" y="3106"/>
                  </a:cubicBezTo>
                  <a:cubicBezTo>
                    <a:pt x="4861" y="2491"/>
                    <a:pt x="3216" y="1903"/>
                    <a:pt x="1580" y="1436"/>
                  </a:cubicBezTo>
                  <a:cubicBezTo>
                    <a:pt x="2108" y="827"/>
                    <a:pt x="2861" y="512"/>
                    <a:pt x="3627" y="512"/>
                  </a:cubicBezTo>
                  <a:close/>
                  <a:moveTo>
                    <a:pt x="1383" y="1689"/>
                  </a:moveTo>
                  <a:cubicBezTo>
                    <a:pt x="3024" y="2361"/>
                    <a:pt x="4757" y="2934"/>
                    <a:pt x="6452" y="3445"/>
                  </a:cubicBezTo>
                  <a:cubicBezTo>
                    <a:pt x="6448" y="3540"/>
                    <a:pt x="6441" y="3637"/>
                    <a:pt x="6427" y="3731"/>
                  </a:cubicBezTo>
                  <a:cubicBezTo>
                    <a:pt x="6370" y="3858"/>
                    <a:pt x="6305" y="3979"/>
                    <a:pt x="6236" y="4096"/>
                  </a:cubicBezTo>
                  <a:cubicBezTo>
                    <a:pt x="4556" y="3451"/>
                    <a:pt x="2804" y="2839"/>
                    <a:pt x="1082" y="2293"/>
                  </a:cubicBezTo>
                  <a:cubicBezTo>
                    <a:pt x="1157" y="2081"/>
                    <a:pt x="1256" y="1878"/>
                    <a:pt x="1383" y="1689"/>
                  </a:cubicBezTo>
                  <a:close/>
                  <a:moveTo>
                    <a:pt x="1034" y="2583"/>
                  </a:moveTo>
                  <a:cubicBezTo>
                    <a:pt x="2614" y="3329"/>
                    <a:pt x="4390" y="3949"/>
                    <a:pt x="6074" y="4347"/>
                  </a:cubicBezTo>
                  <a:cubicBezTo>
                    <a:pt x="5590" y="5034"/>
                    <a:pt x="4890" y="5480"/>
                    <a:pt x="4009" y="5480"/>
                  </a:cubicBezTo>
                  <a:cubicBezTo>
                    <a:pt x="3779" y="5480"/>
                    <a:pt x="3536" y="5450"/>
                    <a:pt x="3281" y="5385"/>
                  </a:cubicBezTo>
                  <a:cubicBezTo>
                    <a:pt x="1956" y="5050"/>
                    <a:pt x="1151" y="3883"/>
                    <a:pt x="1034" y="2583"/>
                  </a:cubicBezTo>
                  <a:close/>
                  <a:moveTo>
                    <a:pt x="965" y="3633"/>
                  </a:moveTo>
                  <a:lnTo>
                    <a:pt x="965" y="3633"/>
                  </a:lnTo>
                  <a:cubicBezTo>
                    <a:pt x="1309" y="4630"/>
                    <a:pt x="2092" y="5435"/>
                    <a:pt x="3209" y="5703"/>
                  </a:cubicBezTo>
                  <a:cubicBezTo>
                    <a:pt x="3425" y="5754"/>
                    <a:pt x="3648" y="5779"/>
                    <a:pt x="3871" y="5779"/>
                  </a:cubicBezTo>
                  <a:cubicBezTo>
                    <a:pt x="4508" y="5779"/>
                    <a:pt x="5154" y="5579"/>
                    <a:pt x="5683" y="5224"/>
                  </a:cubicBezTo>
                  <a:lnTo>
                    <a:pt x="5683" y="5224"/>
                  </a:lnTo>
                  <a:cubicBezTo>
                    <a:pt x="5165" y="5745"/>
                    <a:pt x="4468" y="6013"/>
                    <a:pt x="3760" y="6013"/>
                  </a:cubicBezTo>
                  <a:cubicBezTo>
                    <a:pt x="3136" y="6013"/>
                    <a:pt x="2502" y="5804"/>
                    <a:pt x="1975" y="5377"/>
                  </a:cubicBezTo>
                  <a:cubicBezTo>
                    <a:pt x="1412" y="4919"/>
                    <a:pt x="1071" y="4292"/>
                    <a:pt x="965" y="3633"/>
                  </a:cubicBezTo>
                  <a:close/>
                  <a:moveTo>
                    <a:pt x="3624" y="1"/>
                  </a:moveTo>
                  <a:cubicBezTo>
                    <a:pt x="2682" y="1"/>
                    <a:pt x="1756" y="402"/>
                    <a:pt x="1125" y="1178"/>
                  </a:cubicBezTo>
                  <a:cubicBezTo>
                    <a:pt x="1" y="2563"/>
                    <a:pt x="237" y="4623"/>
                    <a:pt x="1652" y="5772"/>
                  </a:cubicBezTo>
                  <a:cubicBezTo>
                    <a:pt x="2274" y="6277"/>
                    <a:pt x="3021" y="6523"/>
                    <a:pt x="3758" y="6523"/>
                  </a:cubicBezTo>
                  <a:cubicBezTo>
                    <a:pt x="4700" y="6523"/>
                    <a:pt x="5626" y="6122"/>
                    <a:pt x="6256" y="5345"/>
                  </a:cubicBezTo>
                  <a:cubicBezTo>
                    <a:pt x="7383" y="3962"/>
                    <a:pt x="7146" y="1900"/>
                    <a:pt x="5730" y="752"/>
                  </a:cubicBezTo>
                  <a:cubicBezTo>
                    <a:pt x="5108" y="247"/>
                    <a:pt x="4361" y="1"/>
                    <a:pt x="36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2" name="Google Shape;2472;p49"/>
            <p:cNvSpPr/>
            <p:nvPr/>
          </p:nvSpPr>
          <p:spPr>
            <a:xfrm>
              <a:off x="3709254" y="569680"/>
              <a:ext cx="152061" cy="81032"/>
            </a:xfrm>
            <a:custGeom>
              <a:rect b="b" l="l" r="r" t="t"/>
              <a:pathLst>
                <a:path extrusionOk="0" h="2592" w="4864">
                  <a:moveTo>
                    <a:pt x="2046" y="0"/>
                  </a:moveTo>
                  <a:cubicBezTo>
                    <a:pt x="1281" y="0"/>
                    <a:pt x="528" y="314"/>
                    <a:pt x="0" y="923"/>
                  </a:cubicBezTo>
                  <a:cubicBezTo>
                    <a:pt x="1636" y="1390"/>
                    <a:pt x="3281" y="1977"/>
                    <a:pt x="4864" y="2592"/>
                  </a:cubicBezTo>
                  <a:cubicBezTo>
                    <a:pt x="4805" y="1860"/>
                    <a:pt x="4453" y="1142"/>
                    <a:pt x="3828" y="636"/>
                  </a:cubicBezTo>
                  <a:cubicBezTo>
                    <a:pt x="3302" y="209"/>
                    <a:pt x="2670" y="0"/>
                    <a:pt x="20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3" name="Google Shape;2473;p49"/>
            <p:cNvSpPr/>
            <p:nvPr/>
          </p:nvSpPr>
          <p:spPr>
            <a:xfrm>
              <a:off x="3693623" y="606444"/>
              <a:ext cx="167942" cy="75280"/>
            </a:xfrm>
            <a:custGeom>
              <a:rect b="b" l="l" r="r" t="t"/>
              <a:pathLst>
                <a:path extrusionOk="0" h="2408" w="5372">
                  <a:moveTo>
                    <a:pt x="302" y="1"/>
                  </a:moveTo>
                  <a:cubicBezTo>
                    <a:pt x="173" y="190"/>
                    <a:pt x="75" y="393"/>
                    <a:pt x="1" y="603"/>
                  </a:cubicBezTo>
                  <a:cubicBezTo>
                    <a:pt x="1723" y="1149"/>
                    <a:pt x="3473" y="1763"/>
                    <a:pt x="5155" y="2407"/>
                  </a:cubicBezTo>
                  <a:cubicBezTo>
                    <a:pt x="5223" y="2291"/>
                    <a:pt x="5289" y="2170"/>
                    <a:pt x="5346" y="2043"/>
                  </a:cubicBezTo>
                  <a:cubicBezTo>
                    <a:pt x="5361" y="1948"/>
                    <a:pt x="5367" y="1852"/>
                    <a:pt x="5371" y="1757"/>
                  </a:cubicBezTo>
                  <a:cubicBezTo>
                    <a:pt x="3676" y="1247"/>
                    <a:pt x="1943" y="674"/>
                    <a:pt x="3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4" name="Google Shape;2474;p49"/>
            <p:cNvSpPr/>
            <p:nvPr/>
          </p:nvSpPr>
          <p:spPr>
            <a:xfrm>
              <a:off x="3690028" y="667185"/>
              <a:ext cx="147496" cy="74436"/>
            </a:xfrm>
            <a:custGeom>
              <a:rect b="b" l="l" r="r" t="t"/>
              <a:pathLst>
                <a:path extrusionOk="0" h="2381" w="4718">
                  <a:moveTo>
                    <a:pt x="0" y="1"/>
                  </a:moveTo>
                  <a:lnTo>
                    <a:pt x="0" y="1"/>
                  </a:lnTo>
                  <a:cubicBezTo>
                    <a:pt x="106" y="659"/>
                    <a:pt x="447" y="1287"/>
                    <a:pt x="1010" y="1745"/>
                  </a:cubicBezTo>
                  <a:cubicBezTo>
                    <a:pt x="1537" y="2172"/>
                    <a:pt x="2170" y="2381"/>
                    <a:pt x="2794" y="2381"/>
                  </a:cubicBezTo>
                  <a:cubicBezTo>
                    <a:pt x="3503" y="2381"/>
                    <a:pt x="4200" y="2112"/>
                    <a:pt x="4718" y="1590"/>
                  </a:cubicBezTo>
                  <a:lnTo>
                    <a:pt x="4718" y="1590"/>
                  </a:lnTo>
                  <a:cubicBezTo>
                    <a:pt x="4190" y="1946"/>
                    <a:pt x="3544" y="2146"/>
                    <a:pt x="2907" y="2146"/>
                  </a:cubicBezTo>
                  <a:cubicBezTo>
                    <a:pt x="2683" y="2146"/>
                    <a:pt x="2460" y="2121"/>
                    <a:pt x="2244" y="2070"/>
                  </a:cubicBezTo>
                  <a:cubicBezTo>
                    <a:pt x="1126" y="1803"/>
                    <a:pt x="344" y="997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5" name="Google Shape;2475;p49"/>
            <p:cNvSpPr/>
            <p:nvPr/>
          </p:nvSpPr>
          <p:spPr>
            <a:xfrm>
              <a:off x="3692122" y="634423"/>
              <a:ext cx="157626" cy="90599"/>
            </a:xfrm>
            <a:custGeom>
              <a:rect b="b" l="l" r="r" t="t"/>
              <a:pathLst>
                <a:path extrusionOk="0" h="2898" w="5042">
                  <a:moveTo>
                    <a:pt x="1" y="0"/>
                  </a:moveTo>
                  <a:lnTo>
                    <a:pt x="1" y="0"/>
                  </a:lnTo>
                  <a:cubicBezTo>
                    <a:pt x="119" y="1300"/>
                    <a:pt x="924" y="2467"/>
                    <a:pt x="2247" y="2802"/>
                  </a:cubicBezTo>
                  <a:cubicBezTo>
                    <a:pt x="2502" y="2867"/>
                    <a:pt x="2745" y="2897"/>
                    <a:pt x="2976" y="2897"/>
                  </a:cubicBezTo>
                  <a:cubicBezTo>
                    <a:pt x="3858" y="2897"/>
                    <a:pt x="4558" y="2451"/>
                    <a:pt x="5041" y="1764"/>
                  </a:cubicBezTo>
                  <a:cubicBezTo>
                    <a:pt x="3356" y="1366"/>
                    <a:pt x="1582" y="746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76" name="Google Shape;2476;p49"/>
          <p:cNvGrpSpPr/>
          <p:nvPr/>
        </p:nvGrpSpPr>
        <p:grpSpPr>
          <a:xfrm>
            <a:off x="7974644" y="319778"/>
            <a:ext cx="97812" cy="95695"/>
            <a:chOff x="3679086" y="979362"/>
            <a:chExt cx="222401" cy="217587"/>
          </a:xfrm>
        </p:grpSpPr>
        <p:sp>
          <p:nvSpPr>
            <p:cNvPr id="2477" name="Google Shape;2477;p49"/>
            <p:cNvSpPr/>
            <p:nvPr/>
          </p:nvSpPr>
          <p:spPr>
            <a:xfrm>
              <a:off x="3679086" y="979362"/>
              <a:ext cx="222401" cy="217587"/>
            </a:xfrm>
            <a:custGeom>
              <a:rect b="b" l="l" r="r" t="t"/>
              <a:pathLst>
                <a:path extrusionOk="0" h="6960" w="7114">
                  <a:moveTo>
                    <a:pt x="3557" y="551"/>
                  </a:moveTo>
                  <a:cubicBezTo>
                    <a:pt x="4422" y="551"/>
                    <a:pt x="5201" y="909"/>
                    <a:pt x="5750" y="1481"/>
                  </a:cubicBezTo>
                  <a:cubicBezTo>
                    <a:pt x="4011" y="2042"/>
                    <a:pt x="2239" y="2666"/>
                    <a:pt x="555" y="3386"/>
                  </a:cubicBezTo>
                  <a:cubicBezTo>
                    <a:pt x="605" y="1816"/>
                    <a:pt x="1930" y="551"/>
                    <a:pt x="3557" y="551"/>
                  </a:cubicBezTo>
                  <a:close/>
                  <a:moveTo>
                    <a:pt x="5985" y="1762"/>
                  </a:moveTo>
                  <a:cubicBezTo>
                    <a:pt x="6047" y="1844"/>
                    <a:pt x="6105" y="1928"/>
                    <a:pt x="6159" y="2017"/>
                  </a:cubicBezTo>
                  <a:cubicBezTo>
                    <a:pt x="6196" y="2162"/>
                    <a:pt x="6225" y="2307"/>
                    <a:pt x="6247" y="2452"/>
                  </a:cubicBezTo>
                  <a:cubicBezTo>
                    <a:pt x="4406" y="3053"/>
                    <a:pt x="2528" y="3728"/>
                    <a:pt x="720" y="4441"/>
                  </a:cubicBezTo>
                  <a:cubicBezTo>
                    <a:pt x="637" y="4215"/>
                    <a:pt x="583" y="3978"/>
                    <a:pt x="560" y="3733"/>
                  </a:cubicBezTo>
                  <a:cubicBezTo>
                    <a:pt x="2388" y="3182"/>
                    <a:pt x="4224" y="2484"/>
                    <a:pt x="5985" y="1762"/>
                  </a:cubicBezTo>
                  <a:close/>
                  <a:moveTo>
                    <a:pt x="6282" y="2770"/>
                  </a:moveTo>
                  <a:cubicBezTo>
                    <a:pt x="6359" y="3910"/>
                    <a:pt x="5890" y="4958"/>
                    <a:pt x="4651" y="5532"/>
                  </a:cubicBezTo>
                  <a:cubicBezTo>
                    <a:pt x="4228" y="5728"/>
                    <a:pt x="3791" y="5819"/>
                    <a:pt x="3361" y="5819"/>
                  </a:cubicBezTo>
                  <a:cubicBezTo>
                    <a:pt x="2438" y="5819"/>
                    <a:pt x="1544" y="5402"/>
                    <a:pt x="877" y="4717"/>
                  </a:cubicBezTo>
                  <a:cubicBezTo>
                    <a:pt x="2702" y="4266"/>
                    <a:pt x="4604" y="3582"/>
                    <a:pt x="6282" y="2770"/>
                  </a:cubicBezTo>
                  <a:close/>
                  <a:moveTo>
                    <a:pt x="6549" y="3766"/>
                  </a:moveTo>
                  <a:lnTo>
                    <a:pt x="6549" y="3766"/>
                  </a:lnTo>
                  <a:cubicBezTo>
                    <a:pt x="6401" y="5249"/>
                    <a:pt x="5115" y="6411"/>
                    <a:pt x="3557" y="6411"/>
                  </a:cubicBezTo>
                  <a:cubicBezTo>
                    <a:pt x="2776" y="6411"/>
                    <a:pt x="2065" y="6117"/>
                    <a:pt x="1531" y="5639"/>
                  </a:cubicBezTo>
                  <a:lnTo>
                    <a:pt x="1531" y="5639"/>
                  </a:lnTo>
                  <a:cubicBezTo>
                    <a:pt x="2085" y="5984"/>
                    <a:pt x="2718" y="6177"/>
                    <a:pt x="3368" y="6177"/>
                  </a:cubicBezTo>
                  <a:cubicBezTo>
                    <a:pt x="3847" y="6177"/>
                    <a:pt x="4335" y="6072"/>
                    <a:pt x="4807" y="5845"/>
                  </a:cubicBezTo>
                  <a:cubicBezTo>
                    <a:pt x="5635" y="5447"/>
                    <a:pt x="6277" y="4653"/>
                    <a:pt x="6549" y="3766"/>
                  </a:cubicBezTo>
                  <a:close/>
                  <a:moveTo>
                    <a:pt x="3557" y="1"/>
                  </a:moveTo>
                  <a:cubicBezTo>
                    <a:pt x="1595" y="1"/>
                    <a:pt x="0" y="1562"/>
                    <a:pt x="0" y="3480"/>
                  </a:cubicBezTo>
                  <a:cubicBezTo>
                    <a:pt x="0" y="5398"/>
                    <a:pt x="1595" y="6959"/>
                    <a:pt x="3557" y="6959"/>
                  </a:cubicBezTo>
                  <a:cubicBezTo>
                    <a:pt x="5519" y="6959"/>
                    <a:pt x="7114" y="5398"/>
                    <a:pt x="7114" y="3480"/>
                  </a:cubicBezTo>
                  <a:cubicBezTo>
                    <a:pt x="7113" y="1562"/>
                    <a:pt x="5517" y="1"/>
                    <a:pt x="35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8" name="Google Shape;2478;p49"/>
            <p:cNvSpPr/>
            <p:nvPr/>
          </p:nvSpPr>
          <p:spPr>
            <a:xfrm>
              <a:off x="3696405" y="996556"/>
              <a:ext cx="162409" cy="88660"/>
            </a:xfrm>
            <a:custGeom>
              <a:rect b="b" l="l" r="r" t="t"/>
              <a:pathLst>
                <a:path extrusionOk="0" h="2836" w="5195">
                  <a:moveTo>
                    <a:pt x="3003" y="1"/>
                  </a:moveTo>
                  <a:cubicBezTo>
                    <a:pt x="1378" y="1"/>
                    <a:pt x="52" y="1264"/>
                    <a:pt x="0" y="2836"/>
                  </a:cubicBezTo>
                  <a:lnTo>
                    <a:pt x="0" y="2836"/>
                  </a:lnTo>
                  <a:cubicBezTo>
                    <a:pt x="1683" y="2117"/>
                    <a:pt x="3457" y="1492"/>
                    <a:pt x="5195" y="933"/>
                  </a:cubicBezTo>
                  <a:cubicBezTo>
                    <a:pt x="4647" y="361"/>
                    <a:pt x="3867" y="1"/>
                    <a:pt x="300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9" name="Google Shape;2479;p49"/>
            <p:cNvSpPr/>
            <p:nvPr/>
          </p:nvSpPr>
          <p:spPr>
            <a:xfrm>
              <a:off x="3706471" y="1065988"/>
              <a:ext cx="171412" cy="95319"/>
            </a:xfrm>
            <a:custGeom>
              <a:rect b="b" l="l" r="r" t="t"/>
              <a:pathLst>
                <a:path extrusionOk="0" h="3049" w="5483">
                  <a:moveTo>
                    <a:pt x="5406" y="1"/>
                  </a:moveTo>
                  <a:lnTo>
                    <a:pt x="5406" y="1"/>
                  </a:lnTo>
                  <a:cubicBezTo>
                    <a:pt x="3728" y="812"/>
                    <a:pt x="1826" y="1497"/>
                    <a:pt x="1" y="1947"/>
                  </a:cubicBezTo>
                  <a:cubicBezTo>
                    <a:pt x="669" y="2632"/>
                    <a:pt x="1563" y="3048"/>
                    <a:pt x="2487" y="3048"/>
                  </a:cubicBezTo>
                  <a:cubicBezTo>
                    <a:pt x="2916" y="3048"/>
                    <a:pt x="3352" y="2958"/>
                    <a:pt x="3775" y="2763"/>
                  </a:cubicBezTo>
                  <a:cubicBezTo>
                    <a:pt x="5014" y="2189"/>
                    <a:pt x="5483" y="1140"/>
                    <a:pt x="540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0" name="Google Shape;2480;p49"/>
            <p:cNvSpPr/>
            <p:nvPr/>
          </p:nvSpPr>
          <p:spPr>
            <a:xfrm>
              <a:off x="3696561" y="1034414"/>
              <a:ext cx="177759" cy="83783"/>
            </a:xfrm>
            <a:custGeom>
              <a:rect b="b" l="l" r="r" t="t"/>
              <a:pathLst>
                <a:path extrusionOk="0" h="2680" w="5686">
                  <a:moveTo>
                    <a:pt x="5425" y="1"/>
                  </a:moveTo>
                  <a:cubicBezTo>
                    <a:pt x="3664" y="723"/>
                    <a:pt x="1828" y="1421"/>
                    <a:pt x="0" y="1972"/>
                  </a:cubicBezTo>
                  <a:cubicBezTo>
                    <a:pt x="22" y="2217"/>
                    <a:pt x="77" y="2455"/>
                    <a:pt x="158" y="2680"/>
                  </a:cubicBezTo>
                  <a:cubicBezTo>
                    <a:pt x="1967" y="1968"/>
                    <a:pt x="3843" y="1292"/>
                    <a:pt x="5685" y="691"/>
                  </a:cubicBezTo>
                  <a:cubicBezTo>
                    <a:pt x="5665" y="546"/>
                    <a:pt x="5637" y="401"/>
                    <a:pt x="5598" y="256"/>
                  </a:cubicBezTo>
                  <a:cubicBezTo>
                    <a:pt x="5546" y="167"/>
                    <a:pt x="5488" y="83"/>
                    <a:pt x="542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1" name="Google Shape;2481;p49"/>
            <p:cNvSpPr/>
            <p:nvPr/>
          </p:nvSpPr>
          <p:spPr>
            <a:xfrm>
              <a:off x="3726916" y="1097125"/>
              <a:ext cx="156906" cy="82658"/>
            </a:xfrm>
            <a:custGeom>
              <a:rect b="b" l="l" r="r" t="t"/>
              <a:pathLst>
                <a:path extrusionOk="0" h="2644" w="5019">
                  <a:moveTo>
                    <a:pt x="5018" y="1"/>
                  </a:moveTo>
                  <a:lnTo>
                    <a:pt x="5018" y="1"/>
                  </a:lnTo>
                  <a:cubicBezTo>
                    <a:pt x="4747" y="886"/>
                    <a:pt x="4104" y="1680"/>
                    <a:pt x="3277" y="2078"/>
                  </a:cubicBezTo>
                  <a:cubicBezTo>
                    <a:pt x="2805" y="2305"/>
                    <a:pt x="2317" y="2410"/>
                    <a:pt x="1838" y="2410"/>
                  </a:cubicBezTo>
                  <a:cubicBezTo>
                    <a:pt x="1188" y="2410"/>
                    <a:pt x="555" y="2217"/>
                    <a:pt x="1" y="1872"/>
                  </a:cubicBezTo>
                  <a:lnTo>
                    <a:pt x="1" y="1872"/>
                  </a:lnTo>
                  <a:cubicBezTo>
                    <a:pt x="535" y="2350"/>
                    <a:pt x="1246" y="2644"/>
                    <a:pt x="2027" y="2644"/>
                  </a:cubicBezTo>
                  <a:cubicBezTo>
                    <a:pt x="3586" y="2644"/>
                    <a:pt x="4871" y="1482"/>
                    <a:pt x="501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82" name="Google Shape;2482;p49"/>
          <p:cNvGrpSpPr/>
          <p:nvPr/>
        </p:nvGrpSpPr>
        <p:grpSpPr>
          <a:xfrm rot="1373748">
            <a:off x="8633025" y="145733"/>
            <a:ext cx="441685" cy="169537"/>
            <a:chOff x="544300" y="2466338"/>
            <a:chExt cx="6583924" cy="2527183"/>
          </a:xfrm>
        </p:grpSpPr>
        <p:sp>
          <p:nvSpPr>
            <p:cNvPr id="2483" name="Google Shape;2483;p49"/>
            <p:cNvSpPr/>
            <p:nvPr/>
          </p:nvSpPr>
          <p:spPr>
            <a:xfrm>
              <a:off x="6090246" y="3400336"/>
              <a:ext cx="104944" cy="109863"/>
            </a:xfrm>
            <a:custGeom>
              <a:rect b="b" l="l" r="r" t="t"/>
              <a:pathLst>
                <a:path extrusionOk="0" h="335" w="320">
                  <a:moveTo>
                    <a:pt x="149" y="0"/>
                  </a:moveTo>
                  <a:cubicBezTo>
                    <a:pt x="144" y="3"/>
                    <a:pt x="139" y="6"/>
                    <a:pt x="132" y="10"/>
                  </a:cubicBezTo>
                  <a:cubicBezTo>
                    <a:pt x="60" y="32"/>
                    <a:pt x="0" y="146"/>
                    <a:pt x="9" y="219"/>
                  </a:cubicBezTo>
                  <a:cubicBezTo>
                    <a:pt x="19" y="293"/>
                    <a:pt x="85" y="335"/>
                    <a:pt x="156" y="335"/>
                  </a:cubicBezTo>
                  <a:cubicBezTo>
                    <a:pt x="160" y="335"/>
                    <a:pt x="163" y="335"/>
                    <a:pt x="167" y="334"/>
                  </a:cubicBezTo>
                  <a:cubicBezTo>
                    <a:pt x="252" y="329"/>
                    <a:pt x="320" y="277"/>
                    <a:pt x="312" y="189"/>
                  </a:cubicBezTo>
                  <a:cubicBezTo>
                    <a:pt x="306" y="87"/>
                    <a:pt x="229" y="41"/>
                    <a:pt x="14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4" name="Google Shape;2484;p49"/>
            <p:cNvSpPr/>
            <p:nvPr/>
          </p:nvSpPr>
          <p:spPr>
            <a:xfrm>
              <a:off x="5995796" y="4129695"/>
              <a:ext cx="104944" cy="109535"/>
            </a:xfrm>
            <a:custGeom>
              <a:rect b="b" l="l" r="r" t="t"/>
              <a:pathLst>
                <a:path extrusionOk="0" h="334" w="320">
                  <a:moveTo>
                    <a:pt x="150" y="0"/>
                  </a:moveTo>
                  <a:cubicBezTo>
                    <a:pt x="144" y="3"/>
                    <a:pt x="139" y="7"/>
                    <a:pt x="132" y="10"/>
                  </a:cubicBezTo>
                  <a:cubicBezTo>
                    <a:pt x="61" y="34"/>
                    <a:pt x="1" y="146"/>
                    <a:pt x="10" y="219"/>
                  </a:cubicBezTo>
                  <a:cubicBezTo>
                    <a:pt x="20" y="292"/>
                    <a:pt x="85" y="334"/>
                    <a:pt x="155" y="334"/>
                  </a:cubicBezTo>
                  <a:cubicBezTo>
                    <a:pt x="159" y="334"/>
                    <a:pt x="163" y="334"/>
                    <a:pt x="167" y="333"/>
                  </a:cubicBezTo>
                  <a:cubicBezTo>
                    <a:pt x="252" y="330"/>
                    <a:pt x="319" y="276"/>
                    <a:pt x="313" y="188"/>
                  </a:cubicBezTo>
                  <a:cubicBezTo>
                    <a:pt x="306" y="88"/>
                    <a:pt x="230" y="42"/>
                    <a:pt x="15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5" name="Google Shape;2485;p49"/>
            <p:cNvSpPr/>
            <p:nvPr/>
          </p:nvSpPr>
          <p:spPr>
            <a:xfrm>
              <a:off x="731559" y="2647037"/>
              <a:ext cx="6210389" cy="2166438"/>
            </a:xfrm>
            <a:custGeom>
              <a:rect b="b" l="l" r="r" t="t"/>
              <a:pathLst>
                <a:path extrusionOk="0" h="6606" w="18937">
                  <a:moveTo>
                    <a:pt x="2964" y="1027"/>
                  </a:moveTo>
                  <a:cubicBezTo>
                    <a:pt x="3179" y="1027"/>
                    <a:pt x="3330" y="1283"/>
                    <a:pt x="3324" y="1478"/>
                  </a:cubicBezTo>
                  <a:cubicBezTo>
                    <a:pt x="3318" y="1707"/>
                    <a:pt x="3123" y="1866"/>
                    <a:pt x="2902" y="1871"/>
                  </a:cubicBezTo>
                  <a:cubicBezTo>
                    <a:pt x="2897" y="1871"/>
                    <a:pt x="2892" y="1872"/>
                    <a:pt x="2888" y="1872"/>
                  </a:cubicBezTo>
                  <a:cubicBezTo>
                    <a:pt x="2668" y="1872"/>
                    <a:pt x="2477" y="1712"/>
                    <a:pt x="2464" y="1488"/>
                  </a:cubicBezTo>
                  <a:cubicBezTo>
                    <a:pt x="2450" y="1266"/>
                    <a:pt x="2596" y="1062"/>
                    <a:pt x="2819" y="1036"/>
                  </a:cubicBezTo>
                  <a:cubicBezTo>
                    <a:pt x="2825" y="1035"/>
                    <a:pt x="2831" y="1035"/>
                    <a:pt x="2837" y="1035"/>
                  </a:cubicBezTo>
                  <a:cubicBezTo>
                    <a:pt x="2857" y="1035"/>
                    <a:pt x="2875" y="1040"/>
                    <a:pt x="2891" y="1048"/>
                  </a:cubicBezTo>
                  <a:cubicBezTo>
                    <a:pt x="2907" y="1037"/>
                    <a:pt x="2925" y="1030"/>
                    <a:pt x="2945" y="1028"/>
                  </a:cubicBezTo>
                  <a:cubicBezTo>
                    <a:pt x="2951" y="1028"/>
                    <a:pt x="2958" y="1027"/>
                    <a:pt x="2964" y="1027"/>
                  </a:cubicBezTo>
                  <a:close/>
                  <a:moveTo>
                    <a:pt x="5227" y="1153"/>
                  </a:moveTo>
                  <a:cubicBezTo>
                    <a:pt x="5442" y="1153"/>
                    <a:pt x="5594" y="1410"/>
                    <a:pt x="5588" y="1604"/>
                  </a:cubicBezTo>
                  <a:cubicBezTo>
                    <a:pt x="5581" y="1833"/>
                    <a:pt x="5386" y="1993"/>
                    <a:pt x="5165" y="1998"/>
                  </a:cubicBezTo>
                  <a:cubicBezTo>
                    <a:pt x="5161" y="1998"/>
                    <a:pt x="5156" y="1999"/>
                    <a:pt x="5152" y="1999"/>
                  </a:cubicBezTo>
                  <a:cubicBezTo>
                    <a:pt x="4930" y="1999"/>
                    <a:pt x="4740" y="1839"/>
                    <a:pt x="4725" y="1613"/>
                  </a:cubicBezTo>
                  <a:cubicBezTo>
                    <a:pt x="4713" y="1391"/>
                    <a:pt x="4859" y="1187"/>
                    <a:pt x="5083" y="1161"/>
                  </a:cubicBezTo>
                  <a:cubicBezTo>
                    <a:pt x="5089" y="1160"/>
                    <a:pt x="5094" y="1160"/>
                    <a:pt x="5100" y="1160"/>
                  </a:cubicBezTo>
                  <a:cubicBezTo>
                    <a:pt x="5120" y="1160"/>
                    <a:pt x="5137" y="1166"/>
                    <a:pt x="5153" y="1174"/>
                  </a:cubicBezTo>
                  <a:cubicBezTo>
                    <a:pt x="5171" y="1163"/>
                    <a:pt x="5189" y="1156"/>
                    <a:pt x="5209" y="1154"/>
                  </a:cubicBezTo>
                  <a:cubicBezTo>
                    <a:pt x="5215" y="1154"/>
                    <a:pt x="5221" y="1153"/>
                    <a:pt x="5227" y="1153"/>
                  </a:cubicBezTo>
                  <a:close/>
                  <a:moveTo>
                    <a:pt x="14307" y="1947"/>
                  </a:moveTo>
                  <a:cubicBezTo>
                    <a:pt x="14522" y="1947"/>
                    <a:pt x="14673" y="2203"/>
                    <a:pt x="14667" y="2396"/>
                  </a:cubicBezTo>
                  <a:cubicBezTo>
                    <a:pt x="14661" y="2628"/>
                    <a:pt x="14466" y="2787"/>
                    <a:pt x="14245" y="2792"/>
                  </a:cubicBezTo>
                  <a:cubicBezTo>
                    <a:pt x="14242" y="2792"/>
                    <a:pt x="14238" y="2792"/>
                    <a:pt x="14234" y="2792"/>
                  </a:cubicBezTo>
                  <a:cubicBezTo>
                    <a:pt x="14012" y="2792"/>
                    <a:pt x="13820" y="2633"/>
                    <a:pt x="13806" y="2407"/>
                  </a:cubicBezTo>
                  <a:cubicBezTo>
                    <a:pt x="13793" y="2186"/>
                    <a:pt x="13938" y="1981"/>
                    <a:pt x="14162" y="1955"/>
                  </a:cubicBezTo>
                  <a:cubicBezTo>
                    <a:pt x="14167" y="1954"/>
                    <a:pt x="14172" y="1954"/>
                    <a:pt x="14176" y="1954"/>
                  </a:cubicBezTo>
                  <a:cubicBezTo>
                    <a:pt x="14198" y="1954"/>
                    <a:pt x="14216" y="1959"/>
                    <a:pt x="14233" y="1966"/>
                  </a:cubicBezTo>
                  <a:cubicBezTo>
                    <a:pt x="14250" y="1957"/>
                    <a:pt x="14268" y="1948"/>
                    <a:pt x="14288" y="1947"/>
                  </a:cubicBezTo>
                  <a:cubicBezTo>
                    <a:pt x="14294" y="1947"/>
                    <a:pt x="14300" y="1947"/>
                    <a:pt x="14307" y="1947"/>
                  </a:cubicBezTo>
                  <a:close/>
                  <a:moveTo>
                    <a:pt x="16569" y="2074"/>
                  </a:moveTo>
                  <a:cubicBezTo>
                    <a:pt x="16784" y="2074"/>
                    <a:pt x="16935" y="2330"/>
                    <a:pt x="16928" y="2524"/>
                  </a:cubicBezTo>
                  <a:cubicBezTo>
                    <a:pt x="16922" y="2754"/>
                    <a:pt x="16728" y="2913"/>
                    <a:pt x="16507" y="2918"/>
                  </a:cubicBezTo>
                  <a:cubicBezTo>
                    <a:pt x="16502" y="2918"/>
                    <a:pt x="16497" y="2918"/>
                    <a:pt x="16492" y="2918"/>
                  </a:cubicBezTo>
                  <a:cubicBezTo>
                    <a:pt x="16273" y="2918"/>
                    <a:pt x="16083" y="2759"/>
                    <a:pt x="16068" y="2532"/>
                  </a:cubicBezTo>
                  <a:cubicBezTo>
                    <a:pt x="16056" y="2312"/>
                    <a:pt x="16202" y="2108"/>
                    <a:pt x="16423" y="2082"/>
                  </a:cubicBezTo>
                  <a:cubicBezTo>
                    <a:pt x="16430" y="2081"/>
                    <a:pt x="16435" y="2080"/>
                    <a:pt x="16441" y="2080"/>
                  </a:cubicBezTo>
                  <a:cubicBezTo>
                    <a:pt x="16462" y="2080"/>
                    <a:pt x="16479" y="2086"/>
                    <a:pt x="16495" y="2094"/>
                  </a:cubicBezTo>
                  <a:cubicBezTo>
                    <a:pt x="16512" y="2084"/>
                    <a:pt x="16531" y="2076"/>
                    <a:pt x="16550" y="2074"/>
                  </a:cubicBezTo>
                  <a:cubicBezTo>
                    <a:pt x="16557" y="2074"/>
                    <a:pt x="16563" y="2074"/>
                    <a:pt x="16569" y="2074"/>
                  </a:cubicBezTo>
                  <a:close/>
                  <a:moveTo>
                    <a:pt x="2677" y="3253"/>
                  </a:moveTo>
                  <a:cubicBezTo>
                    <a:pt x="2891" y="3253"/>
                    <a:pt x="3043" y="3510"/>
                    <a:pt x="3037" y="3703"/>
                  </a:cubicBezTo>
                  <a:cubicBezTo>
                    <a:pt x="3031" y="3932"/>
                    <a:pt x="2836" y="4092"/>
                    <a:pt x="2615" y="4097"/>
                  </a:cubicBezTo>
                  <a:cubicBezTo>
                    <a:pt x="2611" y="4098"/>
                    <a:pt x="2606" y="4098"/>
                    <a:pt x="2602" y="4098"/>
                  </a:cubicBezTo>
                  <a:cubicBezTo>
                    <a:pt x="2381" y="4098"/>
                    <a:pt x="2190" y="3938"/>
                    <a:pt x="2177" y="3712"/>
                  </a:cubicBezTo>
                  <a:cubicBezTo>
                    <a:pt x="2163" y="3490"/>
                    <a:pt x="2308" y="3286"/>
                    <a:pt x="2532" y="3260"/>
                  </a:cubicBezTo>
                  <a:cubicBezTo>
                    <a:pt x="2537" y="3259"/>
                    <a:pt x="2542" y="3259"/>
                    <a:pt x="2547" y="3259"/>
                  </a:cubicBezTo>
                  <a:cubicBezTo>
                    <a:pt x="2568" y="3259"/>
                    <a:pt x="2586" y="3265"/>
                    <a:pt x="2602" y="3274"/>
                  </a:cubicBezTo>
                  <a:cubicBezTo>
                    <a:pt x="2620" y="3263"/>
                    <a:pt x="2638" y="3255"/>
                    <a:pt x="2658" y="3254"/>
                  </a:cubicBezTo>
                  <a:cubicBezTo>
                    <a:pt x="2664" y="3254"/>
                    <a:pt x="2670" y="3253"/>
                    <a:pt x="2677" y="3253"/>
                  </a:cubicBezTo>
                  <a:close/>
                  <a:moveTo>
                    <a:pt x="4938" y="3379"/>
                  </a:moveTo>
                  <a:cubicBezTo>
                    <a:pt x="5154" y="3379"/>
                    <a:pt x="5305" y="3636"/>
                    <a:pt x="5298" y="3829"/>
                  </a:cubicBezTo>
                  <a:cubicBezTo>
                    <a:pt x="5293" y="4058"/>
                    <a:pt x="5098" y="4218"/>
                    <a:pt x="4876" y="4223"/>
                  </a:cubicBezTo>
                  <a:cubicBezTo>
                    <a:pt x="4872" y="4224"/>
                    <a:pt x="4868" y="4224"/>
                    <a:pt x="4864" y="4224"/>
                  </a:cubicBezTo>
                  <a:cubicBezTo>
                    <a:pt x="4644" y="4224"/>
                    <a:pt x="4452" y="4064"/>
                    <a:pt x="4438" y="3838"/>
                  </a:cubicBezTo>
                  <a:cubicBezTo>
                    <a:pt x="4425" y="3617"/>
                    <a:pt x="4571" y="3412"/>
                    <a:pt x="4793" y="3386"/>
                  </a:cubicBezTo>
                  <a:cubicBezTo>
                    <a:pt x="4797" y="3386"/>
                    <a:pt x="4801" y="3386"/>
                    <a:pt x="4805" y="3386"/>
                  </a:cubicBezTo>
                  <a:cubicBezTo>
                    <a:pt x="4829" y="3386"/>
                    <a:pt x="4848" y="3391"/>
                    <a:pt x="4865" y="3400"/>
                  </a:cubicBezTo>
                  <a:cubicBezTo>
                    <a:pt x="4882" y="3389"/>
                    <a:pt x="4900" y="3381"/>
                    <a:pt x="4919" y="3380"/>
                  </a:cubicBezTo>
                  <a:cubicBezTo>
                    <a:pt x="4925" y="3380"/>
                    <a:pt x="4932" y="3379"/>
                    <a:pt x="4938" y="3379"/>
                  </a:cubicBezTo>
                  <a:close/>
                  <a:moveTo>
                    <a:pt x="14019" y="4173"/>
                  </a:moveTo>
                  <a:cubicBezTo>
                    <a:pt x="14234" y="4173"/>
                    <a:pt x="14384" y="4430"/>
                    <a:pt x="14377" y="4623"/>
                  </a:cubicBezTo>
                  <a:cubicBezTo>
                    <a:pt x="14372" y="4852"/>
                    <a:pt x="14178" y="5013"/>
                    <a:pt x="13956" y="5018"/>
                  </a:cubicBezTo>
                  <a:cubicBezTo>
                    <a:pt x="13951" y="5018"/>
                    <a:pt x="13947" y="5018"/>
                    <a:pt x="13943" y="5018"/>
                  </a:cubicBezTo>
                  <a:cubicBezTo>
                    <a:pt x="13722" y="5018"/>
                    <a:pt x="13532" y="4858"/>
                    <a:pt x="13517" y="4633"/>
                  </a:cubicBezTo>
                  <a:cubicBezTo>
                    <a:pt x="13505" y="4411"/>
                    <a:pt x="13651" y="4207"/>
                    <a:pt x="13872" y="4181"/>
                  </a:cubicBezTo>
                  <a:cubicBezTo>
                    <a:pt x="13878" y="4180"/>
                    <a:pt x="13883" y="4180"/>
                    <a:pt x="13889" y="4180"/>
                  </a:cubicBezTo>
                  <a:cubicBezTo>
                    <a:pt x="13910" y="4180"/>
                    <a:pt x="13927" y="4185"/>
                    <a:pt x="13944" y="4193"/>
                  </a:cubicBezTo>
                  <a:cubicBezTo>
                    <a:pt x="13961" y="4183"/>
                    <a:pt x="13980" y="4176"/>
                    <a:pt x="13999" y="4173"/>
                  </a:cubicBezTo>
                  <a:cubicBezTo>
                    <a:pt x="14006" y="4173"/>
                    <a:pt x="14013" y="4173"/>
                    <a:pt x="14019" y="4173"/>
                  </a:cubicBezTo>
                  <a:close/>
                  <a:moveTo>
                    <a:pt x="16281" y="4301"/>
                  </a:moveTo>
                  <a:cubicBezTo>
                    <a:pt x="16496" y="4301"/>
                    <a:pt x="16647" y="4557"/>
                    <a:pt x="16641" y="4750"/>
                  </a:cubicBezTo>
                  <a:cubicBezTo>
                    <a:pt x="16636" y="4978"/>
                    <a:pt x="16441" y="5139"/>
                    <a:pt x="16219" y="5144"/>
                  </a:cubicBezTo>
                  <a:cubicBezTo>
                    <a:pt x="16215" y="5144"/>
                    <a:pt x="16211" y="5144"/>
                    <a:pt x="16207" y="5144"/>
                  </a:cubicBezTo>
                  <a:cubicBezTo>
                    <a:pt x="15986" y="5144"/>
                    <a:pt x="15795" y="4984"/>
                    <a:pt x="15781" y="4760"/>
                  </a:cubicBezTo>
                  <a:cubicBezTo>
                    <a:pt x="15767" y="4539"/>
                    <a:pt x="15912" y="4334"/>
                    <a:pt x="16136" y="4308"/>
                  </a:cubicBezTo>
                  <a:cubicBezTo>
                    <a:pt x="16141" y="4307"/>
                    <a:pt x="16146" y="4307"/>
                    <a:pt x="16150" y="4307"/>
                  </a:cubicBezTo>
                  <a:cubicBezTo>
                    <a:pt x="16172" y="4307"/>
                    <a:pt x="16191" y="4313"/>
                    <a:pt x="16208" y="4321"/>
                  </a:cubicBezTo>
                  <a:cubicBezTo>
                    <a:pt x="16224" y="4311"/>
                    <a:pt x="16242" y="4303"/>
                    <a:pt x="16262" y="4302"/>
                  </a:cubicBezTo>
                  <a:cubicBezTo>
                    <a:pt x="16268" y="4301"/>
                    <a:pt x="16275" y="4301"/>
                    <a:pt x="16281" y="4301"/>
                  </a:cubicBezTo>
                  <a:close/>
                  <a:moveTo>
                    <a:pt x="8924" y="951"/>
                  </a:moveTo>
                  <a:cubicBezTo>
                    <a:pt x="10146" y="951"/>
                    <a:pt x="11381" y="1130"/>
                    <a:pt x="12534" y="1418"/>
                  </a:cubicBezTo>
                  <a:cubicBezTo>
                    <a:pt x="12598" y="1434"/>
                    <a:pt x="12635" y="1470"/>
                    <a:pt x="12652" y="1515"/>
                  </a:cubicBezTo>
                  <a:cubicBezTo>
                    <a:pt x="12664" y="1529"/>
                    <a:pt x="12674" y="1546"/>
                    <a:pt x="12679" y="1569"/>
                  </a:cubicBezTo>
                  <a:cubicBezTo>
                    <a:pt x="12908" y="2687"/>
                    <a:pt x="12819" y="4233"/>
                    <a:pt x="12416" y="5304"/>
                  </a:cubicBezTo>
                  <a:cubicBezTo>
                    <a:pt x="12415" y="5306"/>
                    <a:pt x="12413" y="5309"/>
                    <a:pt x="12412" y="5311"/>
                  </a:cubicBezTo>
                  <a:cubicBezTo>
                    <a:pt x="12387" y="5382"/>
                    <a:pt x="12328" y="5443"/>
                    <a:pt x="12236" y="5448"/>
                  </a:cubicBezTo>
                  <a:cubicBezTo>
                    <a:pt x="11689" y="5485"/>
                    <a:pt x="11130" y="5506"/>
                    <a:pt x="10568" y="5506"/>
                  </a:cubicBezTo>
                  <a:cubicBezTo>
                    <a:pt x="9246" y="5506"/>
                    <a:pt x="7904" y="5389"/>
                    <a:pt x="6646" y="5088"/>
                  </a:cubicBezTo>
                  <a:cubicBezTo>
                    <a:pt x="6638" y="5089"/>
                    <a:pt x="6629" y="5089"/>
                    <a:pt x="6621" y="5089"/>
                  </a:cubicBezTo>
                  <a:cubicBezTo>
                    <a:pt x="6546" y="5089"/>
                    <a:pt x="6476" y="5047"/>
                    <a:pt x="6464" y="4950"/>
                  </a:cubicBezTo>
                  <a:cubicBezTo>
                    <a:pt x="6322" y="3777"/>
                    <a:pt x="6318" y="2454"/>
                    <a:pt x="6750" y="1335"/>
                  </a:cubicBezTo>
                  <a:cubicBezTo>
                    <a:pt x="6723" y="1260"/>
                    <a:pt x="6755" y="1159"/>
                    <a:pt x="6847" y="1141"/>
                  </a:cubicBezTo>
                  <a:cubicBezTo>
                    <a:pt x="7523" y="1010"/>
                    <a:pt x="8221" y="951"/>
                    <a:pt x="8924" y="951"/>
                  </a:cubicBezTo>
                  <a:close/>
                  <a:moveTo>
                    <a:pt x="2766" y="0"/>
                  </a:moveTo>
                  <a:cubicBezTo>
                    <a:pt x="2128" y="0"/>
                    <a:pt x="1515" y="230"/>
                    <a:pt x="1027" y="658"/>
                  </a:cubicBezTo>
                  <a:cubicBezTo>
                    <a:pt x="492" y="1127"/>
                    <a:pt x="170" y="1772"/>
                    <a:pt x="123" y="2477"/>
                  </a:cubicBezTo>
                  <a:lnTo>
                    <a:pt x="97" y="2872"/>
                  </a:lnTo>
                  <a:cubicBezTo>
                    <a:pt x="0" y="4333"/>
                    <a:pt x="1109" y="5602"/>
                    <a:pt x="2569" y="5700"/>
                  </a:cubicBezTo>
                  <a:lnTo>
                    <a:pt x="15986" y="6598"/>
                  </a:lnTo>
                  <a:cubicBezTo>
                    <a:pt x="16050" y="6603"/>
                    <a:pt x="16114" y="6605"/>
                    <a:pt x="16178" y="6605"/>
                  </a:cubicBezTo>
                  <a:cubicBezTo>
                    <a:pt x="17554" y="6605"/>
                    <a:pt x="18720" y="5524"/>
                    <a:pt x="18813" y="4128"/>
                  </a:cubicBezTo>
                  <a:lnTo>
                    <a:pt x="18839" y="3732"/>
                  </a:lnTo>
                  <a:cubicBezTo>
                    <a:pt x="18937" y="2272"/>
                    <a:pt x="17828" y="1004"/>
                    <a:pt x="16366" y="906"/>
                  </a:cubicBezTo>
                  <a:lnTo>
                    <a:pt x="2949" y="7"/>
                  </a:lnTo>
                  <a:cubicBezTo>
                    <a:pt x="2939" y="5"/>
                    <a:pt x="2928" y="5"/>
                    <a:pt x="2919" y="4"/>
                  </a:cubicBezTo>
                  <a:cubicBezTo>
                    <a:pt x="2868" y="2"/>
                    <a:pt x="2817" y="0"/>
                    <a:pt x="27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6" name="Google Shape;2486;p49"/>
            <p:cNvSpPr/>
            <p:nvPr/>
          </p:nvSpPr>
          <p:spPr>
            <a:xfrm>
              <a:off x="730575" y="3021555"/>
              <a:ext cx="6129386" cy="1792903"/>
            </a:xfrm>
            <a:custGeom>
              <a:rect b="b" l="l" r="r" t="t"/>
              <a:pathLst>
                <a:path extrusionOk="0" h="5467" w="18690">
                  <a:moveTo>
                    <a:pt x="598" y="0"/>
                  </a:moveTo>
                  <a:cubicBezTo>
                    <a:pt x="323" y="393"/>
                    <a:pt x="157" y="849"/>
                    <a:pt x="124" y="1337"/>
                  </a:cubicBezTo>
                  <a:lnTo>
                    <a:pt x="98" y="1733"/>
                  </a:lnTo>
                  <a:cubicBezTo>
                    <a:pt x="0" y="3194"/>
                    <a:pt x="1109" y="4462"/>
                    <a:pt x="2569" y="4560"/>
                  </a:cubicBezTo>
                  <a:lnTo>
                    <a:pt x="15987" y="5460"/>
                  </a:lnTo>
                  <a:cubicBezTo>
                    <a:pt x="16051" y="5464"/>
                    <a:pt x="16114" y="5466"/>
                    <a:pt x="16177" y="5466"/>
                  </a:cubicBezTo>
                  <a:cubicBezTo>
                    <a:pt x="17336" y="5466"/>
                    <a:pt x="18344" y="4698"/>
                    <a:pt x="18690" y="3622"/>
                  </a:cubicBezTo>
                  <a:lnTo>
                    <a:pt x="18690" y="3622"/>
                  </a:lnTo>
                  <a:cubicBezTo>
                    <a:pt x="18006" y="3640"/>
                    <a:pt x="17321" y="3660"/>
                    <a:pt x="16635" y="3683"/>
                  </a:cubicBezTo>
                  <a:cubicBezTo>
                    <a:pt x="16593" y="3872"/>
                    <a:pt x="16419" y="3997"/>
                    <a:pt x="16222" y="4002"/>
                  </a:cubicBezTo>
                  <a:cubicBezTo>
                    <a:pt x="16218" y="4002"/>
                    <a:pt x="16214" y="4002"/>
                    <a:pt x="16210" y="4002"/>
                  </a:cubicBezTo>
                  <a:cubicBezTo>
                    <a:pt x="16021" y="4002"/>
                    <a:pt x="15853" y="3885"/>
                    <a:pt x="15801" y="3709"/>
                  </a:cubicBezTo>
                  <a:lnTo>
                    <a:pt x="15671" y="3712"/>
                  </a:lnTo>
                  <a:cubicBezTo>
                    <a:pt x="15208" y="3725"/>
                    <a:pt x="14744" y="3728"/>
                    <a:pt x="14280" y="3731"/>
                  </a:cubicBezTo>
                  <a:cubicBezTo>
                    <a:pt x="14201" y="3819"/>
                    <a:pt x="14086" y="3873"/>
                    <a:pt x="13959" y="3877"/>
                  </a:cubicBezTo>
                  <a:cubicBezTo>
                    <a:pt x="13954" y="3877"/>
                    <a:pt x="13949" y="3877"/>
                    <a:pt x="13945" y="3877"/>
                  </a:cubicBezTo>
                  <a:cubicBezTo>
                    <a:pt x="13817" y="3877"/>
                    <a:pt x="13699" y="3822"/>
                    <a:pt x="13620" y="3731"/>
                  </a:cubicBezTo>
                  <a:cubicBezTo>
                    <a:pt x="13268" y="3728"/>
                    <a:pt x="12915" y="3723"/>
                    <a:pt x="12562" y="3714"/>
                  </a:cubicBezTo>
                  <a:cubicBezTo>
                    <a:pt x="12521" y="3871"/>
                    <a:pt x="12473" y="4020"/>
                    <a:pt x="12420" y="4162"/>
                  </a:cubicBezTo>
                  <a:cubicBezTo>
                    <a:pt x="12418" y="4164"/>
                    <a:pt x="12416" y="4167"/>
                    <a:pt x="12415" y="4169"/>
                  </a:cubicBezTo>
                  <a:cubicBezTo>
                    <a:pt x="12390" y="4240"/>
                    <a:pt x="12331" y="4301"/>
                    <a:pt x="12239" y="4306"/>
                  </a:cubicBezTo>
                  <a:cubicBezTo>
                    <a:pt x="11692" y="4343"/>
                    <a:pt x="11133" y="4364"/>
                    <a:pt x="10571" y="4364"/>
                  </a:cubicBezTo>
                  <a:cubicBezTo>
                    <a:pt x="9250" y="4364"/>
                    <a:pt x="7907" y="4247"/>
                    <a:pt x="6649" y="3946"/>
                  </a:cubicBezTo>
                  <a:cubicBezTo>
                    <a:pt x="6641" y="3947"/>
                    <a:pt x="6632" y="3947"/>
                    <a:pt x="6624" y="3947"/>
                  </a:cubicBezTo>
                  <a:cubicBezTo>
                    <a:pt x="6549" y="3947"/>
                    <a:pt x="6479" y="3905"/>
                    <a:pt x="6467" y="3808"/>
                  </a:cubicBezTo>
                  <a:cubicBezTo>
                    <a:pt x="6445" y="3623"/>
                    <a:pt x="6428" y="3435"/>
                    <a:pt x="6413" y="3244"/>
                  </a:cubicBezTo>
                  <a:cubicBezTo>
                    <a:pt x="5981" y="3181"/>
                    <a:pt x="5546" y="3106"/>
                    <a:pt x="5117" y="3009"/>
                  </a:cubicBezTo>
                  <a:cubicBezTo>
                    <a:pt x="5048" y="3053"/>
                    <a:pt x="4967" y="3079"/>
                    <a:pt x="4879" y="3081"/>
                  </a:cubicBezTo>
                  <a:cubicBezTo>
                    <a:pt x="4875" y="3082"/>
                    <a:pt x="4870" y="3082"/>
                    <a:pt x="4866" y="3082"/>
                  </a:cubicBezTo>
                  <a:cubicBezTo>
                    <a:pt x="4699" y="3082"/>
                    <a:pt x="4552" y="2990"/>
                    <a:pt x="4482" y="2848"/>
                  </a:cubicBezTo>
                  <a:cubicBezTo>
                    <a:pt x="3938" y="2695"/>
                    <a:pt x="3415" y="2499"/>
                    <a:pt x="2930" y="2247"/>
                  </a:cubicBezTo>
                  <a:lnTo>
                    <a:pt x="2930" y="2247"/>
                  </a:lnTo>
                  <a:cubicBezTo>
                    <a:pt x="3001" y="2337"/>
                    <a:pt x="3044" y="2458"/>
                    <a:pt x="3041" y="2561"/>
                  </a:cubicBezTo>
                  <a:cubicBezTo>
                    <a:pt x="3034" y="2791"/>
                    <a:pt x="2839" y="2950"/>
                    <a:pt x="2618" y="2955"/>
                  </a:cubicBezTo>
                  <a:cubicBezTo>
                    <a:pt x="2614" y="2956"/>
                    <a:pt x="2609" y="2956"/>
                    <a:pt x="2605" y="2956"/>
                  </a:cubicBezTo>
                  <a:cubicBezTo>
                    <a:pt x="2384" y="2956"/>
                    <a:pt x="2193" y="2796"/>
                    <a:pt x="2179" y="2570"/>
                  </a:cubicBezTo>
                  <a:cubicBezTo>
                    <a:pt x="2166" y="2348"/>
                    <a:pt x="2311" y="2144"/>
                    <a:pt x="2535" y="2118"/>
                  </a:cubicBezTo>
                  <a:cubicBezTo>
                    <a:pt x="2541" y="2117"/>
                    <a:pt x="2546" y="2117"/>
                    <a:pt x="2552" y="2117"/>
                  </a:cubicBezTo>
                  <a:cubicBezTo>
                    <a:pt x="2572" y="2117"/>
                    <a:pt x="2589" y="2123"/>
                    <a:pt x="2605" y="2131"/>
                  </a:cubicBezTo>
                  <a:cubicBezTo>
                    <a:pt x="2623" y="2120"/>
                    <a:pt x="2641" y="2113"/>
                    <a:pt x="2661" y="2112"/>
                  </a:cubicBezTo>
                  <a:cubicBezTo>
                    <a:pt x="2668" y="2112"/>
                    <a:pt x="2676" y="2113"/>
                    <a:pt x="2684" y="2114"/>
                  </a:cubicBezTo>
                  <a:cubicBezTo>
                    <a:pt x="2491" y="2004"/>
                    <a:pt x="2306" y="1884"/>
                    <a:pt x="2129" y="1753"/>
                  </a:cubicBezTo>
                  <a:cubicBezTo>
                    <a:pt x="1641" y="1389"/>
                    <a:pt x="896" y="709"/>
                    <a:pt x="5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7" name="Google Shape;2487;p49"/>
            <p:cNvSpPr/>
            <p:nvPr/>
          </p:nvSpPr>
          <p:spPr>
            <a:xfrm>
              <a:off x="5348425" y="3359015"/>
              <a:ext cx="104944" cy="109863"/>
            </a:xfrm>
            <a:custGeom>
              <a:rect b="b" l="l" r="r" t="t"/>
              <a:pathLst>
                <a:path extrusionOk="0" h="335" w="320">
                  <a:moveTo>
                    <a:pt x="148" y="0"/>
                  </a:moveTo>
                  <a:cubicBezTo>
                    <a:pt x="143" y="2"/>
                    <a:pt x="138" y="6"/>
                    <a:pt x="132" y="10"/>
                  </a:cubicBezTo>
                  <a:cubicBezTo>
                    <a:pt x="60" y="32"/>
                    <a:pt x="1" y="147"/>
                    <a:pt x="10" y="219"/>
                  </a:cubicBezTo>
                  <a:cubicBezTo>
                    <a:pt x="20" y="293"/>
                    <a:pt x="85" y="335"/>
                    <a:pt x="157" y="335"/>
                  </a:cubicBezTo>
                  <a:cubicBezTo>
                    <a:pt x="160" y="335"/>
                    <a:pt x="164" y="335"/>
                    <a:pt x="167" y="334"/>
                  </a:cubicBezTo>
                  <a:cubicBezTo>
                    <a:pt x="250" y="329"/>
                    <a:pt x="319" y="277"/>
                    <a:pt x="313" y="189"/>
                  </a:cubicBezTo>
                  <a:cubicBezTo>
                    <a:pt x="305" y="86"/>
                    <a:pt x="230" y="41"/>
                    <a:pt x="14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8" name="Google Shape;2488;p49"/>
            <p:cNvSpPr/>
            <p:nvPr/>
          </p:nvSpPr>
          <p:spPr>
            <a:xfrm>
              <a:off x="1628499" y="3056974"/>
              <a:ext cx="104944" cy="110191"/>
            </a:xfrm>
            <a:custGeom>
              <a:rect b="b" l="l" r="r" t="t"/>
              <a:pathLst>
                <a:path extrusionOk="0" h="336" w="320">
                  <a:moveTo>
                    <a:pt x="150" y="1"/>
                  </a:moveTo>
                  <a:cubicBezTo>
                    <a:pt x="144" y="4"/>
                    <a:pt x="139" y="7"/>
                    <a:pt x="132" y="10"/>
                  </a:cubicBezTo>
                  <a:cubicBezTo>
                    <a:pt x="61" y="33"/>
                    <a:pt x="1" y="147"/>
                    <a:pt x="10" y="219"/>
                  </a:cubicBezTo>
                  <a:cubicBezTo>
                    <a:pt x="20" y="294"/>
                    <a:pt x="86" y="335"/>
                    <a:pt x="157" y="335"/>
                  </a:cubicBezTo>
                  <a:cubicBezTo>
                    <a:pt x="160" y="335"/>
                    <a:pt x="164" y="335"/>
                    <a:pt x="167" y="335"/>
                  </a:cubicBezTo>
                  <a:cubicBezTo>
                    <a:pt x="252" y="330"/>
                    <a:pt x="319" y="278"/>
                    <a:pt x="313" y="189"/>
                  </a:cubicBezTo>
                  <a:cubicBezTo>
                    <a:pt x="306" y="87"/>
                    <a:pt x="230" y="41"/>
                    <a:pt x="15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9" name="Google Shape;2489;p49"/>
            <p:cNvSpPr/>
            <p:nvPr/>
          </p:nvSpPr>
          <p:spPr>
            <a:xfrm>
              <a:off x="1534378" y="3786332"/>
              <a:ext cx="104616" cy="110519"/>
            </a:xfrm>
            <a:custGeom>
              <a:rect b="b" l="l" r="r" t="t"/>
              <a:pathLst>
                <a:path extrusionOk="0" h="337" w="319">
                  <a:moveTo>
                    <a:pt x="148" y="1"/>
                  </a:moveTo>
                  <a:cubicBezTo>
                    <a:pt x="143" y="4"/>
                    <a:pt x="138" y="8"/>
                    <a:pt x="132" y="10"/>
                  </a:cubicBezTo>
                  <a:cubicBezTo>
                    <a:pt x="60" y="34"/>
                    <a:pt x="0" y="147"/>
                    <a:pt x="10" y="219"/>
                  </a:cubicBezTo>
                  <a:cubicBezTo>
                    <a:pt x="20" y="295"/>
                    <a:pt x="86" y="336"/>
                    <a:pt x="159" y="336"/>
                  </a:cubicBezTo>
                  <a:cubicBezTo>
                    <a:pt x="162" y="336"/>
                    <a:pt x="164" y="336"/>
                    <a:pt x="167" y="336"/>
                  </a:cubicBezTo>
                  <a:cubicBezTo>
                    <a:pt x="251" y="331"/>
                    <a:pt x="319" y="279"/>
                    <a:pt x="313" y="190"/>
                  </a:cubicBezTo>
                  <a:cubicBezTo>
                    <a:pt x="304" y="88"/>
                    <a:pt x="229" y="42"/>
                    <a:pt x="14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0" name="Google Shape;2490;p49"/>
            <p:cNvSpPr/>
            <p:nvPr/>
          </p:nvSpPr>
          <p:spPr>
            <a:xfrm>
              <a:off x="2276527" y="3828310"/>
              <a:ext cx="104944" cy="110191"/>
            </a:xfrm>
            <a:custGeom>
              <a:rect b="b" l="l" r="r" t="t"/>
              <a:pathLst>
                <a:path extrusionOk="0" h="336" w="320">
                  <a:moveTo>
                    <a:pt x="149" y="1"/>
                  </a:moveTo>
                  <a:cubicBezTo>
                    <a:pt x="144" y="3"/>
                    <a:pt x="138" y="7"/>
                    <a:pt x="132" y="10"/>
                  </a:cubicBezTo>
                  <a:cubicBezTo>
                    <a:pt x="60" y="33"/>
                    <a:pt x="1" y="147"/>
                    <a:pt x="9" y="220"/>
                  </a:cubicBezTo>
                  <a:cubicBezTo>
                    <a:pt x="19" y="294"/>
                    <a:pt x="85" y="335"/>
                    <a:pt x="157" y="335"/>
                  </a:cubicBezTo>
                  <a:cubicBezTo>
                    <a:pt x="161" y="335"/>
                    <a:pt x="164" y="335"/>
                    <a:pt x="167" y="335"/>
                  </a:cubicBezTo>
                  <a:cubicBezTo>
                    <a:pt x="252" y="330"/>
                    <a:pt x="319" y="278"/>
                    <a:pt x="313" y="189"/>
                  </a:cubicBezTo>
                  <a:cubicBezTo>
                    <a:pt x="305" y="86"/>
                    <a:pt x="230" y="41"/>
                    <a:pt x="14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1" name="Google Shape;2491;p49"/>
            <p:cNvSpPr/>
            <p:nvPr/>
          </p:nvSpPr>
          <p:spPr>
            <a:xfrm>
              <a:off x="2370976" y="3098295"/>
              <a:ext cx="104616" cy="110519"/>
            </a:xfrm>
            <a:custGeom>
              <a:rect b="b" l="l" r="r" t="t"/>
              <a:pathLst>
                <a:path extrusionOk="0" h="337" w="319">
                  <a:moveTo>
                    <a:pt x="148" y="1"/>
                  </a:moveTo>
                  <a:cubicBezTo>
                    <a:pt x="143" y="4"/>
                    <a:pt x="138" y="8"/>
                    <a:pt x="131" y="10"/>
                  </a:cubicBezTo>
                  <a:cubicBezTo>
                    <a:pt x="60" y="34"/>
                    <a:pt x="0" y="149"/>
                    <a:pt x="10" y="219"/>
                  </a:cubicBezTo>
                  <a:cubicBezTo>
                    <a:pt x="20" y="294"/>
                    <a:pt x="86" y="336"/>
                    <a:pt x="159" y="336"/>
                  </a:cubicBezTo>
                  <a:cubicBezTo>
                    <a:pt x="162" y="336"/>
                    <a:pt x="164" y="336"/>
                    <a:pt x="167" y="336"/>
                  </a:cubicBezTo>
                  <a:cubicBezTo>
                    <a:pt x="250" y="331"/>
                    <a:pt x="319" y="279"/>
                    <a:pt x="313" y="190"/>
                  </a:cubicBezTo>
                  <a:cubicBezTo>
                    <a:pt x="304" y="87"/>
                    <a:pt x="229" y="41"/>
                    <a:pt x="14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2" name="Google Shape;2492;p49"/>
            <p:cNvSpPr/>
            <p:nvPr/>
          </p:nvSpPr>
          <p:spPr>
            <a:xfrm>
              <a:off x="2929473" y="3112397"/>
              <a:ext cx="1874234" cy="1200297"/>
            </a:xfrm>
            <a:custGeom>
              <a:rect b="b" l="l" r="r" t="t"/>
              <a:pathLst>
                <a:path extrusionOk="0" h="3660" w="5715">
                  <a:moveTo>
                    <a:pt x="2293" y="0"/>
                  </a:moveTo>
                  <a:cubicBezTo>
                    <a:pt x="1642" y="0"/>
                    <a:pt x="985" y="27"/>
                    <a:pt x="311" y="41"/>
                  </a:cubicBezTo>
                  <a:cubicBezTo>
                    <a:pt x="162" y="1196"/>
                    <a:pt x="1" y="2215"/>
                    <a:pt x="118" y="3389"/>
                  </a:cubicBezTo>
                  <a:cubicBezTo>
                    <a:pt x="1902" y="3503"/>
                    <a:pt x="3653" y="3657"/>
                    <a:pt x="5445" y="3659"/>
                  </a:cubicBezTo>
                  <a:cubicBezTo>
                    <a:pt x="5491" y="3109"/>
                    <a:pt x="5613" y="2602"/>
                    <a:pt x="5654" y="2051"/>
                  </a:cubicBezTo>
                  <a:cubicBezTo>
                    <a:pt x="5696" y="1502"/>
                    <a:pt x="5676" y="1015"/>
                    <a:pt x="5715" y="444"/>
                  </a:cubicBezTo>
                  <a:lnTo>
                    <a:pt x="5711" y="444"/>
                  </a:lnTo>
                  <a:cubicBezTo>
                    <a:pt x="4548" y="81"/>
                    <a:pt x="3429" y="0"/>
                    <a:pt x="229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3" name="Google Shape;2493;p49"/>
            <p:cNvSpPr/>
            <p:nvPr/>
          </p:nvSpPr>
          <p:spPr>
            <a:xfrm>
              <a:off x="5254304" y="4088373"/>
              <a:ext cx="104616" cy="109863"/>
            </a:xfrm>
            <a:custGeom>
              <a:rect b="b" l="l" r="r" t="t"/>
              <a:pathLst>
                <a:path extrusionOk="0" h="335" w="319">
                  <a:moveTo>
                    <a:pt x="148" y="0"/>
                  </a:moveTo>
                  <a:cubicBezTo>
                    <a:pt x="143" y="3"/>
                    <a:pt x="138" y="6"/>
                    <a:pt x="131" y="10"/>
                  </a:cubicBezTo>
                  <a:cubicBezTo>
                    <a:pt x="60" y="32"/>
                    <a:pt x="0" y="147"/>
                    <a:pt x="9" y="219"/>
                  </a:cubicBezTo>
                  <a:cubicBezTo>
                    <a:pt x="18" y="292"/>
                    <a:pt x="84" y="335"/>
                    <a:pt x="157" y="335"/>
                  </a:cubicBezTo>
                  <a:cubicBezTo>
                    <a:pt x="160" y="335"/>
                    <a:pt x="163" y="335"/>
                    <a:pt x="167" y="334"/>
                  </a:cubicBezTo>
                  <a:cubicBezTo>
                    <a:pt x="251" y="329"/>
                    <a:pt x="319" y="277"/>
                    <a:pt x="313" y="189"/>
                  </a:cubicBezTo>
                  <a:cubicBezTo>
                    <a:pt x="304" y="88"/>
                    <a:pt x="229" y="42"/>
                    <a:pt x="14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4" name="Google Shape;2494;p49"/>
            <p:cNvSpPr/>
            <p:nvPr/>
          </p:nvSpPr>
          <p:spPr>
            <a:xfrm>
              <a:off x="544300" y="2466338"/>
              <a:ext cx="6583924" cy="2527183"/>
            </a:xfrm>
            <a:custGeom>
              <a:rect b="b" l="l" r="r" t="t"/>
              <a:pathLst>
                <a:path extrusionOk="0" h="7706" w="20076">
                  <a:moveTo>
                    <a:pt x="3338" y="552"/>
                  </a:moveTo>
                  <a:cubicBezTo>
                    <a:pt x="3389" y="552"/>
                    <a:pt x="3439" y="554"/>
                    <a:pt x="3490" y="556"/>
                  </a:cubicBezTo>
                  <a:cubicBezTo>
                    <a:pt x="3500" y="556"/>
                    <a:pt x="3511" y="558"/>
                    <a:pt x="3521" y="558"/>
                  </a:cubicBezTo>
                  <a:lnTo>
                    <a:pt x="16939" y="1457"/>
                  </a:lnTo>
                  <a:cubicBezTo>
                    <a:pt x="18399" y="1555"/>
                    <a:pt x="19508" y="2823"/>
                    <a:pt x="19410" y="4284"/>
                  </a:cubicBezTo>
                  <a:lnTo>
                    <a:pt x="19384" y="4680"/>
                  </a:lnTo>
                  <a:cubicBezTo>
                    <a:pt x="19291" y="6078"/>
                    <a:pt x="18124" y="7158"/>
                    <a:pt x="16747" y="7158"/>
                  </a:cubicBezTo>
                  <a:cubicBezTo>
                    <a:pt x="16684" y="7158"/>
                    <a:pt x="16621" y="7156"/>
                    <a:pt x="16557" y="7151"/>
                  </a:cubicBezTo>
                  <a:lnTo>
                    <a:pt x="3140" y="6252"/>
                  </a:lnTo>
                  <a:cubicBezTo>
                    <a:pt x="1680" y="6154"/>
                    <a:pt x="571" y="4885"/>
                    <a:pt x="668" y="3425"/>
                  </a:cubicBezTo>
                  <a:lnTo>
                    <a:pt x="694" y="3029"/>
                  </a:lnTo>
                  <a:cubicBezTo>
                    <a:pt x="741" y="2326"/>
                    <a:pt x="1063" y="1679"/>
                    <a:pt x="1598" y="1210"/>
                  </a:cubicBezTo>
                  <a:cubicBezTo>
                    <a:pt x="2086" y="783"/>
                    <a:pt x="2699" y="552"/>
                    <a:pt x="3338" y="552"/>
                  </a:cubicBezTo>
                  <a:close/>
                  <a:moveTo>
                    <a:pt x="3331" y="1"/>
                  </a:moveTo>
                  <a:cubicBezTo>
                    <a:pt x="2563" y="1"/>
                    <a:pt x="1824" y="281"/>
                    <a:pt x="1236" y="796"/>
                  </a:cubicBezTo>
                  <a:cubicBezTo>
                    <a:pt x="589" y="1360"/>
                    <a:pt x="203" y="2140"/>
                    <a:pt x="146" y="2992"/>
                  </a:cubicBezTo>
                  <a:lnTo>
                    <a:pt x="120" y="3388"/>
                  </a:lnTo>
                  <a:cubicBezTo>
                    <a:pt x="1" y="5149"/>
                    <a:pt x="1339" y="6680"/>
                    <a:pt x="3103" y="6799"/>
                  </a:cubicBezTo>
                  <a:lnTo>
                    <a:pt x="16520" y="7698"/>
                  </a:lnTo>
                  <a:cubicBezTo>
                    <a:pt x="16533" y="7699"/>
                    <a:pt x="16545" y="7699"/>
                    <a:pt x="16556" y="7700"/>
                  </a:cubicBezTo>
                  <a:cubicBezTo>
                    <a:pt x="16617" y="7704"/>
                    <a:pt x="16677" y="7705"/>
                    <a:pt x="16737" y="7705"/>
                  </a:cubicBezTo>
                  <a:cubicBezTo>
                    <a:pt x="18406" y="7705"/>
                    <a:pt x="19818" y="6406"/>
                    <a:pt x="19931" y="4715"/>
                  </a:cubicBezTo>
                  <a:lnTo>
                    <a:pt x="19957" y="4319"/>
                  </a:lnTo>
                  <a:cubicBezTo>
                    <a:pt x="20075" y="2557"/>
                    <a:pt x="18737" y="1026"/>
                    <a:pt x="16974" y="907"/>
                  </a:cubicBezTo>
                  <a:lnTo>
                    <a:pt x="3557" y="9"/>
                  </a:lnTo>
                  <a:cubicBezTo>
                    <a:pt x="3481" y="3"/>
                    <a:pt x="3406" y="1"/>
                    <a:pt x="33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5" name="Google Shape;2495;p49"/>
            <p:cNvSpPr/>
            <p:nvPr/>
          </p:nvSpPr>
          <p:spPr>
            <a:xfrm>
              <a:off x="2803541" y="2958917"/>
              <a:ext cx="2161518" cy="1493812"/>
            </a:xfrm>
            <a:custGeom>
              <a:rect b="b" l="l" r="r" t="t"/>
              <a:pathLst>
                <a:path extrusionOk="0" h="4555" w="6591">
                  <a:moveTo>
                    <a:pt x="2679" y="468"/>
                  </a:moveTo>
                  <a:cubicBezTo>
                    <a:pt x="3815" y="468"/>
                    <a:pt x="4933" y="547"/>
                    <a:pt x="6095" y="910"/>
                  </a:cubicBezTo>
                  <a:lnTo>
                    <a:pt x="6098" y="910"/>
                  </a:lnTo>
                  <a:cubicBezTo>
                    <a:pt x="6060" y="1482"/>
                    <a:pt x="6080" y="1967"/>
                    <a:pt x="6038" y="2517"/>
                  </a:cubicBezTo>
                  <a:cubicBezTo>
                    <a:pt x="5996" y="3070"/>
                    <a:pt x="5875" y="3574"/>
                    <a:pt x="5829" y="4125"/>
                  </a:cubicBezTo>
                  <a:cubicBezTo>
                    <a:pt x="4037" y="4122"/>
                    <a:pt x="2286" y="3965"/>
                    <a:pt x="502" y="3850"/>
                  </a:cubicBezTo>
                  <a:cubicBezTo>
                    <a:pt x="386" y="2676"/>
                    <a:pt x="546" y="1663"/>
                    <a:pt x="695" y="508"/>
                  </a:cubicBezTo>
                  <a:cubicBezTo>
                    <a:pt x="1370" y="494"/>
                    <a:pt x="2027" y="468"/>
                    <a:pt x="2679" y="468"/>
                  </a:cubicBezTo>
                  <a:close/>
                  <a:moveTo>
                    <a:pt x="2606" y="0"/>
                  </a:moveTo>
                  <a:cubicBezTo>
                    <a:pt x="1903" y="0"/>
                    <a:pt x="1205" y="59"/>
                    <a:pt x="529" y="190"/>
                  </a:cubicBezTo>
                  <a:cubicBezTo>
                    <a:pt x="437" y="209"/>
                    <a:pt x="405" y="309"/>
                    <a:pt x="432" y="384"/>
                  </a:cubicBezTo>
                  <a:cubicBezTo>
                    <a:pt x="0" y="1503"/>
                    <a:pt x="3" y="2828"/>
                    <a:pt x="146" y="3999"/>
                  </a:cubicBezTo>
                  <a:cubicBezTo>
                    <a:pt x="158" y="4097"/>
                    <a:pt x="226" y="4139"/>
                    <a:pt x="300" y="4139"/>
                  </a:cubicBezTo>
                  <a:cubicBezTo>
                    <a:pt x="310" y="4139"/>
                    <a:pt x="319" y="4138"/>
                    <a:pt x="328" y="4137"/>
                  </a:cubicBezTo>
                  <a:cubicBezTo>
                    <a:pt x="1586" y="4438"/>
                    <a:pt x="2929" y="4555"/>
                    <a:pt x="4250" y="4555"/>
                  </a:cubicBezTo>
                  <a:cubicBezTo>
                    <a:pt x="4812" y="4555"/>
                    <a:pt x="5371" y="4534"/>
                    <a:pt x="5918" y="4497"/>
                  </a:cubicBezTo>
                  <a:cubicBezTo>
                    <a:pt x="6010" y="4491"/>
                    <a:pt x="6070" y="4431"/>
                    <a:pt x="6094" y="4360"/>
                  </a:cubicBezTo>
                  <a:cubicBezTo>
                    <a:pt x="6095" y="4358"/>
                    <a:pt x="6097" y="4355"/>
                    <a:pt x="6098" y="4353"/>
                  </a:cubicBezTo>
                  <a:cubicBezTo>
                    <a:pt x="6501" y="3282"/>
                    <a:pt x="6590" y="1736"/>
                    <a:pt x="6361" y="618"/>
                  </a:cubicBezTo>
                  <a:cubicBezTo>
                    <a:pt x="6356" y="595"/>
                    <a:pt x="6346" y="579"/>
                    <a:pt x="6334" y="564"/>
                  </a:cubicBezTo>
                  <a:cubicBezTo>
                    <a:pt x="6317" y="522"/>
                    <a:pt x="6280" y="485"/>
                    <a:pt x="6216" y="467"/>
                  </a:cubicBezTo>
                  <a:cubicBezTo>
                    <a:pt x="5063" y="179"/>
                    <a:pt x="3828" y="0"/>
                    <a:pt x="26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6" name="Google Shape;2496;p49"/>
            <p:cNvSpPr/>
            <p:nvPr/>
          </p:nvSpPr>
          <p:spPr>
            <a:xfrm>
              <a:off x="5254631" y="3285554"/>
              <a:ext cx="288924" cy="277446"/>
            </a:xfrm>
            <a:custGeom>
              <a:rect b="b" l="l" r="r" t="t"/>
              <a:pathLst>
                <a:path extrusionOk="0" h="846" w="881">
                  <a:moveTo>
                    <a:pt x="434" y="222"/>
                  </a:moveTo>
                  <a:cubicBezTo>
                    <a:pt x="516" y="263"/>
                    <a:pt x="591" y="310"/>
                    <a:pt x="599" y="412"/>
                  </a:cubicBezTo>
                  <a:cubicBezTo>
                    <a:pt x="605" y="500"/>
                    <a:pt x="537" y="553"/>
                    <a:pt x="453" y="557"/>
                  </a:cubicBezTo>
                  <a:cubicBezTo>
                    <a:pt x="450" y="557"/>
                    <a:pt x="448" y="558"/>
                    <a:pt x="445" y="558"/>
                  </a:cubicBezTo>
                  <a:cubicBezTo>
                    <a:pt x="373" y="558"/>
                    <a:pt x="306" y="517"/>
                    <a:pt x="295" y="442"/>
                  </a:cubicBezTo>
                  <a:cubicBezTo>
                    <a:pt x="287" y="369"/>
                    <a:pt x="346" y="255"/>
                    <a:pt x="418" y="231"/>
                  </a:cubicBezTo>
                  <a:cubicBezTo>
                    <a:pt x="424" y="229"/>
                    <a:pt x="428" y="225"/>
                    <a:pt x="434" y="222"/>
                  </a:cubicBezTo>
                  <a:close/>
                  <a:moveTo>
                    <a:pt x="515" y="1"/>
                  </a:moveTo>
                  <a:cubicBezTo>
                    <a:pt x="508" y="1"/>
                    <a:pt x="502" y="1"/>
                    <a:pt x="496" y="1"/>
                  </a:cubicBezTo>
                  <a:cubicBezTo>
                    <a:pt x="476" y="2"/>
                    <a:pt x="458" y="11"/>
                    <a:pt x="442" y="21"/>
                  </a:cubicBezTo>
                  <a:cubicBezTo>
                    <a:pt x="426" y="14"/>
                    <a:pt x="408" y="8"/>
                    <a:pt x="388" y="8"/>
                  </a:cubicBezTo>
                  <a:cubicBezTo>
                    <a:pt x="382" y="8"/>
                    <a:pt x="376" y="9"/>
                    <a:pt x="370" y="10"/>
                  </a:cubicBezTo>
                  <a:cubicBezTo>
                    <a:pt x="146" y="36"/>
                    <a:pt x="0" y="241"/>
                    <a:pt x="15" y="461"/>
                  </a:cubicBezTo>
                  <a:cubicBezTo>
                    <a:pt x="27" y="686"/>
                    <a:pt x="220" y="846"/>
                    <a:pt x="442" y="846"/>
                  </a:cubicBezTo>
                  <a:cubicBezTo>
                    <a:pt x="446" y="846"/>
                    <a:pt x="450" y="846"/>
                    <a:pt x="453" y="846"/>
                  </a:cubicBezTo>
                  <a:cubicBezTo>
                    <a:pt x="674" y="841"/>
                    <a:pt x="870" y="681"/>
                    <a:pt x="876" y="452"/>
                  </a:cubicBezTo>
                  <a:cubicBezTo>
                    <a:pt x="881" y="257"/>
                    <a:pt x="730" y="1"/>
                    <a:pt x="515" y="1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7" name="Google Shape;2497;p49"/>
            <p:cNvSpPr/>
            <p:nvPr/>
          </p:nvSpPr>
          <p:spPr>
            <a:xfrm>
              <a:off x="5996124" y="3326876"/>
              <a:ext cx="289580" cy="277118"/>
            </a:xfrm>
            <a:custGeom>
              <a:rect b="b" l="l" r="r" t="t"/>
              <a:pathLst>
                <a:path extrusionOk="0" h="845" w="883">
                  <a:moveTo>
                    <a:pt x="437" y="223"/>
                  </a:moveTo>
                  <a:cubicBezTo>
                    <a:pt x="518" y="264"/>
                    <a:pt x="593" y="311"/>
                    <a:pt x="601" y="412"/>
                  </a:cubicBezTo>
                  <a:cubicBezTo>
                    <a:pt x="606" y="501"/>
                    <a:pt x="539" y="553"/>
                    <a:pt x="456" y="557"/>
                  </a:cubicBezTo>
                  <a:cubicBezTo>
                    <a:pt x="452" y="558"/>
                    <a:pt x="449" y="558"/>
                    <a:pt x="445" y="558"/>
                  </a:cubicBezTo>
                  <a:cubicBezTo>
                    <a:pt x="374" y="558"/>
                    <a:pt x="307" y="516"/>
                    <a:pt x="297" y="442"/>
                  </a:cubicBezTo>
                  <a:cubicBezTo>
                    <a:pt x="289" y="369"/>
                    <a:pt x="348" y="255"/>
                    <a:pt x="420" y="233"/>
                  </a:cubicBezTo>
                  <a:cubicBezTo>
                    <a:pt x="427" y="229"/>
                    <a:pt x="431" y="225"/>
                    <a:pt x="437" y="223"/>
                  </a:cubicBezTo>
                  <a:close/>
                  <a:moveTo>
                    <a:pt x="516" y="1"/>
                  </a:moveTo>
                  <a:cubicBezTo>
                    <a:pt x="510" y="1"/>
                    <a:pt x="504" y="1"/>
                    <a:pt x="497" y="1"/>
                  </a:cubicBezTo>
                  <a:cubicBezTo>
                    <a:pt x="478" y="3"/>
                    <a:pt x="459" y="11"/>
                    <a:pt x="442" y="21"/>
                  </a:cubicBezTo>
                  <a:cubicBezTo>
                    <a:pt x="426" y="13"/>
                    <a:pt x="408" y="8"/>
                    <a:pt x="385" y="8"/>
                  </a:cubicBezTo>
                  <a:cubicBezTo>
                    <a:pt x="380" y="8"/>
                    <a:pt x="375" y="8"/>
                    <a:pt x="370" y="9"/>
                  </a:cubicBezTo>
                  <a:cubicBezTo>
                    <a:pt x="146" y="36"/>
                    <a:pt x="1" y="240"/>
                    <a:pt x="15" y="459"/>
                  </a:cubicBezTo>
                  <a:cubicBezTo>
                    <a:pt x="30" y="685"/>
                    <a:pt x="222" y="845"/>
                    <a:pt x="443" y="845"/>
                  </a:cubicBezTo>
                  <a:cubicBezTo>
                    <a:pt x="447" y="845"/>
                    <a:pt x="450" y="845"/>
                    <a:pt x="454" y="845"/>
                  </a:cubicBezTo>
                  <a:cubicBezTo>
                    <a:pt x="675" y="838"/>
                    <a:pt x="870" y="680"/>
                    <a:pt x="877" y="451"/>
                  </a:cubicBezTo>
                  <a:cubicBezTo>
                    <a:pt x="882" y="257"/>
                    <a:pt x="731" y="1"/>
                    <a:pt x="516" y="1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8" name="Google Shape;2498;p49"/>
            <p:cNvSpPr/>
            <p:nvPr/>
          </p:nvSpPr>
          <p:spPr>
            <a:xfrm>
              <a:off x="5160182" y="4015569"/>
              <a:ext cx="289252" cy="277118"/>
            </a:xfrm>
            <a:custGeom>
              <a:rect b="b" l="l" r="r" t="t"/>
              <a:pathLst>
                <a:path extrusionOk="0" h="845" w="882">
                  <a:moveTo>
                    <a:pt x="435" y="222"/>
                  </a:moveTo>
                  <a:cubicBezTo>
                    <a:pt x="516" y="263"/>
                    <a:pt x="591" y="310"/>
                    <a:pt x="600" y="411"/>
                  </a:cubicBezTo>
                  <a:cubicBezTo>
                    <a:pt x="606" y="499"/>
                    <a:pt x="538" y="553"/>
                    <a:pt x="454" y="556"/>
                  </a:cubicBezTo>
                  <a:cubicBezTo>
                    <a:pt x="450" y="557"/>
                    <a:pt x="447" y="557"/>
                    <a:pt x="444" y="557"/>
                  </a:cubicBezTo>
                  <a:cubicBezTo>
                    <a:pt x="372" y="557"/>
                    <a:pt x="305" y="515"/>
                    <a:pt x="296" y="441"/>
                  </a:cubicBezTo>
                  <a:cubicBezTo>
                    <a:pt x="287" y="368"/>
                    <a:pt x="347" y="254"/>
                    <a:pt x="418" y="232"/>
                  </a:cubicBezTo>
                  <a:cubicBezTo>
                    <a:pt x="425" y="228"/>
                    <a:pt x="429" y="226"/>
                    <a:pt x="435" y="222"/>
                  </a:cubicBezTo>
                  <a:close/>
                  <a:moveTo>
                    <a:pt x="518" y="1"/>
                  </a:moveTo>
                  <a:cubicBezTo>
                    <a:pt x="511" y="1"/>
                    <a:pt x="504" y="1"/>
                    <a:pt x="496" y="1"/>
                  </a:cubicBezTo>
                  <a:cubicBezTo>
                    <a:pt x="477" y="3"/>
                    <a:pt x="459" y="10"/>
                    <a:pt x="441" y="20"/>
                  </a:cubicBezTo>
                  <a:cubicBezTo>
                    <a:pt x="425" y="12"/>
                    <a:pt x="407" y="7"/>
                    <a:pt x="386" y="7"/>
                  </a:cubicBezTo>
                  <a:cubicBezTo>
                    <a:pt x="381" y="7"/>
                    <a:pt x="375" y="7"/>
                    <a:pt x="369" y="8"/>
                  </a:cubicBezTo>
                  <a:cubicBezTo>
                    <a:pt x="146" y="34"/>
                    <a:pt x="1" y="239"/>
                    <a:pt x="14" y="460"/>
                  </a:cubicBezTo>
                  <a:cubicBezTo>
                    <a:pt x="29" y="686"/>
                    <a:pt x="221" y="845"/>
                    <a:pt x="443" y="845"/>
                  </a:cubicBezTo>
                  <a:cubicBezTo>
                    <a:pt x="447" y="845"/>
                    <a:pt x="450" y="845"/>
                    <a:pt x="454" y="845"/>
                  </a:cubicBezTo>
                  <a:cubicBezTo>
                    <a:pt x="674" y="838"/>
                    <a:pt x="870" y="679"/>
                    <a:pt x="876" y="450"/>
                  </a:cubicBezTo>
                  <a:cubicBezTo>
                    <a:pt x="882" y="258"/>
                    <a:pt x="731" y="1"/>
                    <a:pt x="518" y="1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9" name="Google Shape;2499;p49"/>
            <p:cNvSpPr/>
            <p:nvPr/>
          </p:nvSpPr>
          <p:spPr>
            <a:xfrm>
              <a:off x="5902003" y="4056890"/>
              <a:ext cx="289252" cy="276790"/>
            </a:xfrm>
            <a:custGeom>
              <a:rect b="b" l="l" r="r" t="t"/>
              <a:pathLst>
                <a:path extrusionOk="0" h="844" w="882">
                  <a:moveTo>
                    <a:pt x="437" y="224"/>
                  </a:moveTo>
                  <a:cubicBezTo>
                    <a:pt x="517" y="264"/>
                    <a:pt x="593" y="311"/>
                    <a:pt x="600" y="413"/>
                  </a:cubicBezTo>
                  <a:cubicBezTo>
                    <a:pt x="605" y="500"/>
                    <a:pt x="538" y="553"/>
                    <a:pt x="454" y="557"/>
                  </a:cubicBezTo>
                  <a:cubicBezTo>
                    <a:pt x="452" y="558"/>
                    <a:pt x="449" y="558"/>
                    <a:pt x="447" y="558"/>
                  </a:cubicBezTo>
                  <a:cubicBezTo>
                    <a:pt x="375" y="558"/>
                    <a:pt x="307" y="516"/>
                    <a:pt x="297" y="443"/>
                  </a:cubicBezTo>
                  <a:cubicBezTo>
                    <a:pt x="288" y="370"/>
                    <a:pt x="348" y="257"/>
                    <a:pt x="420" y="233"/>
                  </a:cubicBezTo>
                  <a:cubicBezTo>
                    <a:pt x="426" y="231"/>
                    <a:pt x="429" y="226"/>
                    <a:pt x="437" y="224"/>
                  </a:cubicBezTo>
                  <a:close/>
                  <a:moveTo>
                    <a:pt x="515" y="1"/>
                  </a:moveTo>
                  <a:cubicBezTo>
                    <a:pt x="509" y="1"/>
                    <a:pt x="502" y="1"/>
                    <a:pt x="496" y="1"/>
                  </a:cubicBezTo>
                  <a:cubicBezTo>
                    <a:pt x="476" y="3"/>
                    <a:pt x="458" y="11"/>
                    <a:pt x="442" y="21"/>
                  </a:cubicBezTo>
                  <a:cubicBezTo>
                    <a:pt x="425" y="13"/>
                    <a:pt x="406" y="7"/>
                    <a:pt x="383" y="7"/>
                  </a:cubicBezTo>
                  <a:cubicBezTo>
                    <a:pt x="379" y="7"/>
                    <a:pt x="374" y="7"/>
                    <a:pt x="370" y="8"/>
                  </a:cubicBezTo>
                  <a:cubicBezTo>
                    <a:pt x="146" y="34"/>
                    <a:pt x="0" y="239"/>
                    <a:pt x="15" y="460"/>
                  </a:cubicBezTo>
                  <a:cubicBezTo>
                    <a:pt x="29" y="684"/>
                    <a:pt x="219" y="844"/>
                    <a:pt x="441" y="844"/>
                  </a:cubicBezTo>
                  <a:cubicBezTo>
                    <a:pt x="445" y="844"/>
                    <a:pt x="449" y="844"/>
                    <a:pt x="453" y="844"/>
                  </a:cubicBezTo>
                  <a:cubicBezTo>
                    <a:pt x="675" y="837"/>
                    <a:pt x="870" y="678"/>
                    <a:pt x="876" y="449"/>
                  </a:cubicBezTo>
                  <a:cubicBezTo>
                    <a:pt x="881" y="257"/>
                    <a:pt x="731" y="1"/>
                    <a:pt x="515" y="1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0" name="Google Shape;2500;p49"/>
            <p:cNvSpPr/>
            <p:nvPr/>
          </p:nvSpPr>
          <p:spPr>
            <a:xfrm>
              <a:off x="1534706" y="2983841"/>
              <a:ext cx="289252" cy="277118"/>
            </a:xfrm>
            <a:custGeom>
              <a:rect b="b" l="l" r="r" t="t"/>
              <a:pathLst>
                <a:path extrusionOk="0" h="845" w="882">
                  <a:moveTo>
                    <a:pt x="437" y="223"/>
                  </a:moveTo>
                  <a:cubicBezTo>
                    <a:pt x="517" y="263"/>
                    <a:pt x="593" y="310"/>
                    <a:pt x="600" y="411"/>
                  </a:cubicBezTo>
                  <a:cubicBezTo>
                    <a:pt x="605" y="501"/>
                    <a:pt x="538" y="553"/>
                    <a:pt x="454" y="557"/>
                  </a:cubicBezTo>
                  <a:cubicBezTo>
                    <a:pt x="451" y="557"/>
                    <a:pt x="448" y="557"/>
                    <a:pt x="444" y="557"/>
                  </a:cubicBezTo>
                  <a:cubicBezTo>
                    <a:pt x="374" y="557"/>
                    <a:pt x="307" y="516"/>
                    <a:pt x="297" y="441"/>
                  </a:cubicBezTo>
                  <a:cubicBezTo>
                    <a:pt x="288" y="369"/>
                    <a:pt x="348" y="255"/>
                    <a:pt x="419" y="232"/>
                  </a:cubicBezTo>
                  <a:cubicBezTo>
                    <a:pt x="426" y="229"/>
                    <a:pt x="429" y="225"/>
                    <a:pt x="437" y="223"/>
                  </a:cubicBezTo>
                  <a:close/>
                  <a:moveTo>
                    <a:pt x="515" y="0"/>
                  </a:moveTo>
                  <a:cubicBezTo>
                    <a:pt x="509" y="0"/>
                    <a:pt x="502" y="1"/>
                    <a:pt x="496" y="1"/>
                  </a:cubicBezTo>
                  <a:cubicBezTo>
                    <a:pt x="477" y="3"/>
                    <a:pt x="458" y="10"/>
                    <a:pt x="442" y="21"/>
                  </a:cubicBezTo>
                  <a:cubicBezTo>
                    <a:pt x="426" y="13"/>
                    <a:pt x="409" y="8"/>
                    <a:pt x="388" y="8"/>
                  </a:cubicBezTo>
                  <a:cubicBezTo>
                    <a:pt x="382" y="8"/>
                    <a:pt x="376" y="8"/>
                    <a:pt x="370" y="9"/>
                  </a:cubicBezTo>
                  <a:cubicBezTo>
                    <a:pt x="146" y="35"/>
                    <a:pt x="0" y="240"/>
                    <a:pt x="15" y="461"/>
                  </a:cubicBezTo>
                  <a:cubicBezTo>
                    <a:pt x="29" y="685"/>
                    <a:pt x="219" y="845"/>
                    <a:pt x="439" y="845"/>
                  </a:cubicBezTo>
                  <a:cubicBezTo>
                    <a:pt x="443" y="845"/>
                    <a:pt x="448" y="844"/>
                    <a:pt x="453" y="844"/>
                  </a:cubicBezTo>
                  <a:cubicBezTo>
                    <a:pt x="675" y="839"/>
                    <a:pt x="870" y="680"/>
                    <a:pt x="876" y="451"/>
                  </a:cubicBezTo>
                  <a:cubicBezTo>
                    <a:pt x="881" y="256"/>
                    <a:pt x="731" y="0"/>
                    <a:pt x="515" y="0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1" name="Google Shape;2501;p49"/>
            <p:cNvSpPr/>
            <p:nvPr/>
          </p:nvSpPr>
          <p:spPr>
            <a:xfrm>
              <a:off x="2276855" y="3025491"/>
              <a:ext cx="289252" cy="277118"/>
            </a:xfrm>
            <a:custGeom>
              <a:rect b="b" l="l" r="r" t="t"/>
              <a:pathLst>
                <a:path extrusionOk="0" h="845" w="882">
                  <a:moveTo>
                    <a:pt x="435" y="223"/>
                  </a:moveTo>
                  <a:cubicBezTo>
                    <a:pt x="516" y="263"/>
                    <a:pt x="591" y="310"/>
                    <a:pt x="600" y="412"/>
                  </a:cubicBezTo>
                  <a:cubicBezTo>
                    <a:pt x="606" y="499"/>
                    <a:pt x="537" y="553"/>
                    <a:pt x="454" y="558"/>
                  </a:cubicBezTo>
                  <a:cubicBezTo>
                    <a:pt x="451" y="558"/>
                    <a:pt x="449" y="558"/>
                    <a:pt x="446" y="558"/>
                  </a:cubicBezTo>
                  <a:cubicBezTo>
                    <a:pt x="375" y="558"/>
                    <a:pt x="307" y="517"/>
                    <a:pt x="297" y="441"/>
                  </a:cubicBezTo>
                  <a:cubicBezTo>
                    <a:pt x="287" y="369"/>
                    <a:pt x="347" y="256"/>
                    <a:pt x="418" y="232"/>
                  </a:cubicBezTo>
                  <a:cubicBezTo>
                    <a:pt x="425" y="230"/>
                    <a:pt x="429" y="226"/>
                    <a:pt x="435" y="223"/>
                  </a:cubicBezTo>
                  <a:close/>
                  <a:moveTo>
                    <a:pt x="515" y="0"/>
                  </a:moveTo>
                  <a:cubicBezTo>
                    <a:pt x="509" y="0"/>
                    <a:pt x="503" y="1"/>
                    <a:pt x="497" y="1"/>
                  </a:cubicBezTo>
                  <a:cubicBezTo>
                    <a:pt x="477" y="2"/>
                    <a:pt x="459" y="9"/>
                    <a:pt x="441" y="20"/>
                  </a:cubicBezTo>
                  <a:cubicBezTo>
                    <a:pt x="426" y="11"/>
                    <a:pt x="408" y="6"/>
                    <a:pt x="386" y="6"/>
                  </a:cubicBezTo>
                  <a:cubicBezTo>
                    <a:pt x="381" y="6"/>
                    <a:pt x="376" y="7"/>
                    <a:pt x="371" y="7"/>
                  </a:cubicBezTo>
                  <a:cubicBezTo>
                    <a:pt x="147" y="33"/>
                    <a:pt x="1" y="238"/>
                    <a:pt x="13" y="459"/>
                  </a:cubicBezTo>
                  <a:cubicBezTo>
                    <a:pt x="27" y="686"/>
                    <a:pt x="220" y="844"/>
                    <a:pt x="442" y="844"/>
                  </a:cubicBezTo>
                  <a:cubicBezTo>
                    <a:pt x="446" y="844"/>
                    <a:pt x="449" y="844"/>
                    <a:pt x="453" y="844"/>
                  </a:cubicBezTo>
                  <a:cubicBezTo>
                    <a:pt x="674" y="839"/>
                    <a:pt x="869" y="679"/>
                    <a:pt x="876" y="450"/>
                  </a:cubicBezTo>
                  <a:cubicBezTo>
                    <a:pt x="882" y="256"/>
                    <a:pt x="730" y="0"/>
                    <a:pt x="515" y="0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2" name="Google Shape;2502;p49"/>
            <p:cNvSpPr/>
            <p:nvPr/>
          </p:nvSpPr>
          <p:spPr>
            <a:xfrm>
              <a:off x="1440257" y="3713856"/>
              <a:ext cx="289252" cy="277118"/>
            </a:xfrm>
            <a:custGeom>
              <a:rect b="b" l="l" r="r" t="t"/>
              <a:pathLst>
                <a:path extrusionOk="0" h="845" w="882">
                  <a:moveTo>
                    <a:pt x="436" y="222"/>
                  </a:moveTo>
                  <a:cubicBezTo>
                    <a:pt x="517" y="262"/>
                    <a:pt x="592" y="309"/>
                    <a:pt x="601" y="411"/>
                  </a:cubicBezTo>
                  <a:cubicBezTo>
                    <a:pt x="606" y="500"/>
                    <a:pt x="538" y="553"/>
                    <a:pt x="455" y="557"/>
                  </a:cubicBezTo>
                  <a:cubicBezTo>
                    <a:pt x="452" y="557"/>
                    <a:pt x="450" y="557"/>
                    <a:pt x="447" y="557"/>
                  </a:cubicBezTo>
                  <a:cubicBezTo>
                    <a:pt x="376" y="557"/>
                    <a:pt x="308" y="516"/>
                    <a:pt x="298" y="440"/>
                  </a:cubicBezTo>
                  <a:cubicBezTo>
                    <a:pt x="288" y="368"/>
                    <a:pt x="348" y="255"/>
                    <a:pt x="420" y="231"/>
                  </a:cubicBezTo>
                  <a:cubicBezTo>
                    <a:pt x="426" y="229"/>
                    <a:pt x="430" y="225"/>
                    <a:pt x="436" y="222"/>
                  </a:cubicBezTo>
                  <a:close/>
                  <a:moveTo>
                    <a:pt x="517" y="0"/>
                  </a:moveTo>
                  <a:cubicBezTo>
                    <a:pt x="510" y="0"/>
                    <a:pt x="503" y="1"/>
                    <a:pt x="497" y="1"/>
                  </a:cubicBezTo>
                  <a:cubicBezTo>
                    <a:pt x="477" y="2"/>
                    <a:pt x="459" y="10"/>
                    <a:pt x="441" y="21"/>
                  </a:cubicBezTo>
                  <a:cubicBezTo>
                    <a:pt x="425" y="13"/>
                    <a:pt x="405" y="7"/>
                    <a:pt x="381" y="7"/>
                  </a:cubicBezTo>
                  <a:cubicBezTo>
                    <a:pt x="378" y="7"/>
                    <a:pt x="374" y="7"/>
                    <a:pt x="371" y="7"/>
                  </a:cubicBezTo>
                  <a:cubicBezTo>
                    <a:pt x="147" y="33"/>
                    <a:pt x="1" y="239"/>
                    <a:pt x="16" y="459"/>
                  </a:cubicBezTo>
                  <a:cubicBezTo>
                    <a:pt x="29" y="685"/>
                    <a:pt x="221" y="845"/>
                    <a:pt x="443" y="845"/>
                  </a:cubicBezTo>
                  <a:cubicBezTo>
                    <a:pt x="447" y="845"/>
                    <a:pt x="450" y="845"/>
                    <a:pt x="454" y="844"/>
                  </a:cubicBezTo>
                  <a:cubicBezTo>
                    <a:pt x="675" y="838"/>
                    <a:pt x="870" y="679"/>
                    <a:pt x="877" y="450"/>
                  </a:cubicBezTo>
                  <a:cubicBezTo>
                    <a:pt x="882" y="256"/>
                    <a:pt x="731" y="0"/>
                    <a:pt x="517" y="0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3" name="Google Shape;2503;p49"/>
            <p:cNvSpPr/>
            <p:nvPr/>
          </p:nvSpPr>
          <p:spPr>
            <a:xfrm>
              <a:off x="2183061" y="3755177"/>
              <a:ext cx="288596" cy="277118"/>
            </a:xfrm>
            <a:custGeom>
              <a:rect b="b" l="l" r="r" t="t"/>
              <a:pathLst>
                <a:path extrusionOk="0" h="845" w="880">
                  <a:moveTo>
                    <a:pt x="434" y="222"/>
                  </a:moveTo>
                  <a:cubicBezTo>
                    <a:pt x="515" y="262"/>
                    <a:pt x="590" y="309"/>
                    <a:pt x="597" y="411"/>
                  </a:cubicBezTo>
                  <a:cubicBezTo>
                    <a:pt x="604" y="500"/>
                    <a:pt x="536" y="553"/>
                    <a:pt x="452" y="557"/>
                  </a:cubicBezTo>
                  <a:cubicBezTo>
                    <a:pt x="450" y="557"/>
                    <a:pt x="447" y="557"/>
                    <a:pt x="444" y="557"/>
                  </a:cubicBezTo>
                  <a:cubicBezTo>
                    <a:pt x="372" y="557"/>
                    <a:pt x="304" y="517"/>
                    <a:pt x="294" y="441"/>
                  </a:cubicBezTo>
                  <a:cubicBezTo>
                    <a:pt x="285" y="369"/>
                    <a:pt x="345" y="255"/>
                    <a:pt x="417" y="231"/>
                  </a:cubicBezTo>
                  <a:cubicBezTo>
                    <a:pt x="423" y="229"/>
                    <a:pt x="427" y="225"/>
                    <a:pt x="434" y="222"/>
                  </a:cubicBezTo>
                  <a:close/>
                  <a:moveTo>
                    <a:pt x="515" y="0"/>
                  </a:moveTo>
                  <a:cubicBezTo>
                    <a:pt x="509" y="0"/>
                    <a:pt x="502" y="1"/>
                    <a:pt x="495" y="1"/>
                  </a:cubicBezTo>
                  <a:cubicBezTo>
                    <a:pt x="475" y="2"/>
                    <a:pt x="458" y="10"/>
                    <a:pt x="440" y="21"/>
                  </a:cubicBezTo>
                  <a:cubicBezTo>
                    <a:pt x="423" y="13"/>
                    <a:pt x="403" y="7"/>
                    <a:pt x="379" y="7"/>
                  </a:cubicBezTo>
                  <a:cubicBezTo>
                    <a:pt x="376" y="7"/>
                    <a:pt x="372" y="7"/>
                    <a:pt x="368" y="7"/>
                  </a:cubicBezTo>
                  <a:cubicBezTo>
                    <a:pt x="144" y="33"/>
                    <a:pt x="1" y="239"/>
                    <a:pt x="13" y="459"/>
                  </a:cubicBezTo>
                  <a:cubicBezTo>
                    <a:pt x="27" y="685"/>
                    <a:pt x="219" y="845"/>
                    <a:pt x="442" y="845"/>
                  </a:cubicBezTo>
                  <a:cubicBezTo>
                    <a:pt x="445" y="845"/>
                    <a:pt x="449" y="844"/>
                    <a:pt x="452" y="844"/>
                  </a:cubicBezTo>
                  <a:cubicBezTo>
                    <a:pt x="673" y="838"/>
                    <a:pt x="869" y="679"/>
                    <a:pt x="875" y="449"/>
                  </a:cubicBezTo>
                  <a:cubicBezTo>
                    <a:pt x="879" y="257"/>
                    <a:pt x="729" y="0"/>
                    <a:pt x="515" y="0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04" name="Google Shape;2504;p49"/>
          <p:cNvGrpSpPr/>
          <p:nvPr/>
        </p:nvGrpSpPr>
        <p:grpSpPr>
          <a:xfrm rot="-216711">
            <a:off x="8534057" y="355984"/>
            <a:ext cx="225357" cy="199090"/>
            <a:chOff x="3659860" y="553674"/>
            <a:chExt cx="230842" cy="203957"/>
          </a:xfrm>
        </p:grpSpPr>
        <p:sp>
          <p:nvSpPr>
            <p:cNvPr id="2505" name="Google Shape;2505;p49"/>
            <p:cNvSpPr/>
            <p:nvPr/>
          </p:nvSpPr>
          <p:spPr>
            <a:xfrm>
              <a:off x="3659860" y="553674"/>
              <a:ext cx="230842" cy="203957"/>
            </a:xfrm>
            <a:custGeom>
              <a:rect b="b" l="l" r="r" t="t"/>
              <a:pathLst>
                <a:path extrusionOk="0" h="6524" w="7384">
                  <a:moveTo>
                    <a:pt x="3627" y="512"/>
                  </a:moveTo>
                  <a:cubicBezTo>
                    <a:pt x="4250" y="512"/>
                    <a:pt x="4882" y="721"/>
                    <a:pt x="5408" y="1148"/>
                  </a:cubicBezTo>
                  <a:cubicBezTo>
                    <a:pt x="6033" y="1655"/>
                    <a:pt x="6384" y="2372"/>
                    <a:pt x="6444" y="3106"/>
                  </a:cubicBezTo>
                  <a:cubicBezTo>
                    <a:pt x="4861" y="2491"/>
                    <a:pt x="3216" y="1903"/>
                    <a:pt x="1580" y="1436"/>
                  </a:cubicBezTo>
                  <a:cubicBezTo>
                    <a:pt x="2108" y="827"/>
                    <a:pt x="2861" y="512"/>
                    <a:pt x="3627" y="512"/>
                  </a:cubicBezTo>
                  <a:close/>
                  <a:moveTo>
                    <a:pt x="1383" y="1689"/>
                  </a:moveTo>
                  <a:cubicBezTo>
                    <a:pt x="3024" y="2361"/>
                    <a:pt x="4757" y="2934"/>
                    <a:pt x="6452" y="3445"/>
                  </a:cubicBezTo>
                  <a:cubicBezTo>
                    <a:pt x="6448" y="3540"/>
                    <a:pt x="6441" y="3637"/>
                    <a:pt x="6427" y="3731"/>
                  </a:cubicBezTo>
                  <a:cubicBezTo>
                    <a:pt x="6370" y="3858"/>
                    <a:pt x="6305" y="3979"/>
                    <a:pt x="6236" y="4096"/>
                  </a:cubicBezTo>
                  <a:cubicBezTo>
                    <a:pt x="4556" y="3451"/>
                    <a:pt x="2804" y="2839"/>
                    <a:pt x="1082" y="2293"/>
                  </a:cubicBezTo>
                  <a:cubicBezTo>
                    <a:pt x="1157" y="2081"/>
                    <a:pt x="1256" y="1878"/>
                    <a:pt x="1383" y="1689"/>
                  </a:cubicBezTo>
                  <a:close/>
                  <a:moveTo>
                    <a:pt x="1034" y="2583"/>
                  </a:moveTo>
                  <a:cubicBezTo>
                    <a:pt x="2614" y="3329"/>
                    <a:pt x="4390" y="3949"/>
                    <a:pt x="6074" y="4347"/>
                  </a:cubicBezTo>
                  <a:cubicBezTo>
                    <a:pt x="5590" y="5034"/>
                    <a:pt x="4890" y="5480"/>
                    <a:pt x="4009" y="5480"/>
                  </a:cubicBezTo>
                  <a:cubicBezTo>
                    <a:pt x="3779" y="5480"/>
                    <a:pt x="3536" y="5450"/>
                    <a:pt x="3281" y="5385"/>
                  </a:cubicBezTo>
                  <a:cubicBezTo>
                    <a:pt x="1956" y="5050"/>
                    <a:pt x="1151" y="3883"/>
                    <a:pt x="1034" y="2583"/>
                  </a:cubicBezTo>
                  <a:close/>
                  <a:moveTo>
                    <a:pt x="965" y="3633"/>
                  </a:moveTo>
                  <a:lnTo>
                    <a:pt x="965" y="3633"/>
                  </a:lnTo>
                  <a:cubicBezTo>
                    <a:pt x="1309" y="4630"/>
                    <a:pt x="2092" y="5435"/>
                    <a:pt x="3209" y="5703"/>
                  </a:cubicBezTo>
                  <a:cubicBezTo>
                    <a:pt x="3425" y="5754"/>
                    <a:pt x="3648" y="5779"/>
                    <a:pt x="3871" y="5779"/>
                  </a:cubicBezTo>
                  <a:cubicBezTo>
                    <a:pt x="4508" y="5779"/>
                    <a:pt x="5154" y="5579"/>
                    <a:pt x="5683" y="5224"/>
                  </a:cubicBezTo>
                  <a:lnTo>
                    <a:pt x="5683" y="5224"/>
                  </a:lnTo>
                  <a:cubicBezTo>
                    <a:pt x="5165" y="5745"/>
                    <a:pt x="4468" y="6013"/>
                    <a:pt x="3760" y="6013"/>
                  </a:cubicBezTo>
                  <a:cubicBezTo>
                    <a:pt x="3136" y="6013"/>
                    <a:pt x="2502" y="5804"/>
                    <a:pt x="1975" y="5377"/>
                  </a:cubicBezTo>
                  <a:cubicBezTo>
                    <a:pt x="1412" y="4919"/>
                    <a:pt x="1071" y="4292"/>
                    <a:pt x="965" y="3633"/>
                  </a:cubicBezTo>
                  <a:close/>
                  <a:moveTo>
                    <a:pt x="3624" y="1"/>
                  </a:moveTo>
                  <a:cubicBezTo>
                    <a:pt x="2682" y="1"/>
                    <a:pt x="1756" y="402"/>
                    <a:pt x="1125" y="1178"/>
                  </a:cubicBezTo>
                  <a:cubicBezTo>
                    <a:pt x="1" y="2563"/>
                    <a:pt x="237" y="4623"/>
                    <a:pt x="1652" y="5772"/>
                  </a:cubicBezTo>
                  <a:cubicBezTo>
                    <a:pt x="2274" y="6277"/>
                    <a:pt x="3021" y="6523"/>
                    <a:pt x="3758" y="6523"/>
                  </a:cubicBezTo>
                  <a:cubicBezTo>
                    <a:pt x="4700" y="6523"/>
                    <a:pt x="5626" y="6122"/>
                    <a:pt x="6256" y="5345"/>
                  </a:cubicBezTo>
                  <a:cubicBezTo>
                    <a:pt x="7383" y="3962"/>
                    <a:pt x="7146" y="1900"/>
                    <a:pt x="5730" y="752"/>
                  </a:cubicBezTo>
                  <a:cubicBezTo>
                    <a:pt x="5108" y="247"/>
                    <a:pt x="4361" y="1"/>
                    <a:pt x="36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6" name="Google Shape;2506;p49"/>
            <p:cNvSpPr/>
            <p:nvPr/>
          </p:nvSpPr>
          <p:spPr>
            <a:xfrm>
              <a:off x="3709254" y="569680"/>
              <a:ext cx="152061" cy="81032"/>
            </a:xfrm>
            <a:custGeom>
              <a:rect b="b" l="l" r="r" t="t"/>
              <a:pathLst>
                <a:path extrusionOk="0" h="2592" w="4864">
                  <a:moveTo>
                    <a:pt x="2046" y="0"/>
                  </a:moveTo>
                  <a:cubicBezTo>
                    <a:pt x="1281" y="0"/>
                    <a:pt x="528" y="314"/>
                    <a:pt x="0" y="923"/>
                  </a:cubicBezTo>
                  <a:cubicBezTo>
                    <a:pt x="1636" y="1390"/>
                    <a:pt x="3281" y="1977"/>
                    <a:pt x="4864" y="2592"/>
                  </a:cubicBezTo>
                  <a:cubicBezTo>
                    <a:pt x="4805" y="1860"/>
                    <a:pt x="4453" y="1142"/>
                    <a:pt x="3828" y="636"/>
                  </a:cubicBezTo>
                  <a:cubicBezTo>
                    <a:pt x="3302" y="209"/>
                    <a:pt x="2670" y="0"/>
                    <a:pt x="20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7" name="Google Shape;2507;p49"/>
            <p:cNvSpPr/>
            <p:nvPr/>
          </p:nvSpPr>
          <p:spPr>
            <a:xfrm>
              <a:off x="3693623" y="606444"/>
              <a:ext cx="167942" cy="75280"/>
            </a:xfrm>
            <a:custGeom>
              <a:rect b="b" l="l" r="r" t="t"/>
              <a:pathLst>
                <a:path extrusionOk="0" h="2408" w="5372">
                  <a:moveTo>
                    <a:pt x="302" y="1"/>
                  </a:moveTo>
                  <a:cubicBezTo>
                    <a:pt x="173" y="190"/>
                    <a:pt x="75" y="393"/>
                    <a:pt x="1" y="603"/>
                  </a:cubicBezTo>
                  <a:cubicBezTo>
                    <a:pt x="1723" y="1149"/>
                    <a:pt x="3473" y="1763"/>
                    <a:pt x="5155" y="2407"/>
                  </a:cubicBezTo>
                  <a:cubicBezTo>
                    <a:pt x="5223" y="2291"/>
                    <a:pt x="5289" y="2170"/>
                    <a:pt x="5346" y="2043"/>
                  </a:cubicBezTo>
                  <a:cubicBezTo>
                    <a:pt x="5361" y="1948"/>
                    <a:pt x="5367" y="1852"/>
                    <a:pt x="5371" y="1757"/>
                  </a:cubicBezTo>
                  <a:cubicBezTo>
                    <a:pt x="3676" y="1247"/>
                    <a:pt x="1943" y="674"/>
                    <a:pt x="3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8" name="Google Shape;2508;p49"/>
            <p:cNvSpPr/>
            <p:nvPr/>
          </p:nvSpPr>
          <p:spPr>
            <a:xfrm>
              <a:off x="3690028" y="667185"/>
              <a:ext cx="147496" cy="74436"/>
            </a:xfrm>
            <a:custGeom>
              <a:rect b="b" l="l" r="r" t="t"/>
              <a:pathLst>
                <a:path extrusionOk="0" h="2381" w="4718">
                  <a:moveTo>
                    <a:pt x="0" y="1"/>
                  </a:moveTo>
                  <a:lnTo>
                    <a:pt x="0" y="1"/>
                  </a:lnTo>
                  <a:cubicBezTo>
                    <a:pt x="106" y="659"/>
                    <a:pt x="447" y="1287"/>
                    <a:pt x="1010" y="1745"/>
                  </a:cubicBezTo>
                  <a:cubicBezTo>
                    <a:pt x="1537" y="2172"/>
                    <a:pt x="2170" y="2381"/>
                    <a:pt x="2794" y="2381"/>
                  </a:cubicBezTo>
                  <a:cubicBezTo>
                    <a:pt x="3503" y="2381"/>
                    <a:pt x="4200" y="2112"/>
                    <a:pt x="4718" y="1590"/>
                  </a:cubicBezTo>
                  <a:lnTo>
                    <a:pt x="4718" y="1590"/>
                  </a:lnTo>
                  <a:cubicBezTo>
                    <a:pt x="4190" y="1946"/>
                    <a:pt x="3544" y="2146"/>
                    <a:pt x="2907" y="2146"/>
                  </a:cubicBezTo>
                  <a:cubicBezTo>
                    <a:pt x="2683" y="2146"/>
                    <a:pt x="2460" y="2121"/>
                    <a:pt x="2244" y="2070"/>
                  </a:cubicBezTo>
                  <a:cubicBezTo>
                    <a:pt x="1126" y="1803"/>
                    <a:pt x="344" y="997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9" name="Google Shape;2509;p49"/>
            <p:cNvSpPr/>
            <p:nvPr/>
          </p:nvSpPr>
          <p:spPr>
            <a:xfrm>
              <a:off x="3692122" y="634423"/>
              <a:ext cx="157626" cy="90599"/>
            </a:xfrm>
            <a:custGeom>
              <a:rect b="b" l="l" r="r" t="t"/>
              <a:pathLst>
                <a:path extrusionOk="0" h="2898" w="5042">
                  <a:moveTo>
                    <a:pt x="1" y="0"/>
                  </a:moveTo>
                  <a:lnTo>
                    <a:pt x="1" y="0"/>
                  </a:lnTo>
                  <a:cubicBezTo>
                    <a:pt x="119" y="1300"/>
                    <a:pt x="924" y="2467"/>
                    <a:pt x="2247" y="2802"/>
                  </a:cubicBezTo>
                  <a:cubicBezTo>
                    <a:pt x="2502" y="2867"/>
                    <a:pt x="2745" y="2897"/>
                    <a:pt x="2976" y="2897"/>
                  </a:cubicBezTo>
                  <a:cubicBezTo>
                    <a:pt x="3858" y="2897"/>
                    <a:pt x="4558" y="2451"/>
                    <a:pt x="5041" y="1764"/>
                  </a:cubicBezTo>
                  <a:cubicBezTo>
                    <a:pt x="3356" y="1366"/>
                    <a:pt x="1582" y="746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10" name="Google Shape;2510;p49"/>
          <p:cNvGrpSpPr/>
          <p:nvPr/>
        </p:nvGrpSpPr>
        <p:grpSpPr>
          <a:xfrm>
            <a:off x="-11" y="4528167"/>
            <a:ext cx="472861" cy="465422"/>
            <a:chOff x="5210494" y="420688"/>
            <a:chExt cx="683523" cy="672769"/>
          </a:xfrm>
        </p:grpSpPr>
        <p:sp>
          <p:nvSpPr>
            <p:cNvPr id="2511" name="Google Shape;2511;p49"/>
            <p:cNvSpPr/>
            <p:nvPr/>
          </p:nvSpPr>
          <p:spPr>
            <a:xfrm>
              <a:off x="5323098" y="662308"/>
              <a:ext cx="464780" cy="410195"/>
            </a:xfrm>
            <a:custGeom>
              <a:rect b="b" l="l" r="r" t="t"/>
              <a:pathLst>
                <a:path extrusionOk="0" h="13121" w="14867">
                  <a:moveTo>
                    <a:pt x="2310" y="0"/>
                  </a:moveTo>
                  <a:cubicBezTo>
                    <a:pt x="1982" y="663"/>
                    <a:pt x="1642" y="1319"/>
                    <a:pt x="1274" y="1961"/>
                  </a:cubicBezTo>
                  <a:lnTo>
                    <a:pt x="1072" y="2299"/>
                  </a:lnTo>
                  <a:lnTo>
                    <a:pt x="760" y="2225"/>
                  </a:lnTo>
                  <a:cubicBezTo>
                    <a:pt x="507" y="2163"/>
                    <a:pt x="253" y="2102"/>
                    <a:pt x="0" y="2041"/>
                  </a:cubicBezTo>
                  <a:lnTo>
                    <a:pt x="0" y="2041"/>
                  </a:lnTo>
                  <a:cubicBezTo>
                    <a:pt x="783" y="6053"/>
                    <a:pt x="2617" y="9767"/>
                    <a:pt x="5094" y="13121"/>
                  </a:cubicBezTo>
                  <a:cubicBezTo>
                    <a:pt x="6388" y="12391"/>
                    <a:pt x="7651" y="11610"/>
                    <a:pt x="8886" y="10745"/>
                  </a:cubicBezTo>
                  <a:cubicBezTo>
                    <a:pt x="11026" y="9245"/>
                    <a:pt x="13218" y="7653"/>
                    <a:pt x="14867" y="5660"/>
                  </a:cubicBezTo>
                  <a:cubicBezTo>
                    <a:pt x="13962" y="5419"/>
                    <a:pt x="13061" y="5153"/>
                    <a:pt x="12162" y="4937"/>
                  </a:cubicBezTo>
                  <a:cubicBezTo>
                    <a:pt x="12031" y="4906"/>
                    <a:pt x="11904" y="4875"/>
                    <a:pt x="11776" y="4846"/>
                  </a:cubicBezTo>
                  <a:cubicBezTo>
                    <a:pt x="11178" y="5770"/>
                    <a:pt x="10550" y="6679"/>
                    <a:pt x="9930" y="7579"/>
                  </a:cubicBezTo>
                  <a:cubicBezTo>
                    <a:pt x="9886" y="7643"/>
                    <a:pt x="9828" y="7670"/>
                    <a:pt x="9770" y="7670"/>
                  </a:cubicBezTo>
                  <a:cubicBezTo>
                    <a:pt x="9658" y="7670"/>
                    <a:pt x="9551" y="7568"/>
                    <a:pt x="9571" y="7439"/>
                  </a:cubicBezTo>
                  <a:cubicBezTo>
                    <a:pt x="9718" y="6442"/>
                    <a:pt x="9945" y="5453"/>
                    <a:pt x="10211" y="4472"/>
                  </a:cubicBezTo>
                  <a:lnTo>
                    <a:pt x="10312" y="4097"/>
                  </a:lnTo>
                  <a:cubicBezTo>
                    <a:pt x="10517" y="3364"/>
                    <a:pt x="10740" y="2635"/>
                    <a:pt x="10968" y="1910"/>
                  </a:cubicBezTo>
                  <a:lnTo>
                    <a:pt x="10968" y="1910"/>
                  </a:lnTo>
                  <a:cubicBezTo>
                    <a:pt x="10490" y="2595"/>
                    <a:pt x="9984" y="3267"/>
                    <a:pt x="9421" y="3886"/>
                  </a:cubicBezTo>
                  <a:lnTo>
                    <a:pt x="9141" y="4217"/>
                  </a:lnTo>
                  <a:lnTo>
                    <a:pt x="6975" y="3701"/>
                  </a:lnTo>
                  <a:cubicBezTo>
                    <a:pt x="6637" y="3620"/>
                    <a:pt x="6297" y="3541"/>
                    <a:pt x="5959" y="3461"/>
                  </a:cubicBezTo>
                  <a:cubicBezTo>
                    <a:pt x="5316" y="4688"/>
                    <a:pt x="4709" y="5927"/>
                    <a:pt x="4389" y="7262"/>
                  </a:cubicBezTo>
                  <a:cubicBezTo>
                    <a:pt x="4369" y="7345"/>
                    <a:pt x="4292" y="7384"/>
                    <a:pt x="4215" y="7384"/>
                  </a:cubicBezTo>
                  <a:cubicBezTo>
                    <a:pt x="4117" y="7384"/>
                    <a:pt x="4017" y="7323"/>
                    <a:pt x="4027" y="7216"/>
                  </a:cubicBezTo>
                  <a:cubicBezTo>
                    <a:pt x="4142" y="5842"/>
                    <a:pt x="4270" y="4467"/>
                    <a:pt x="4410" y="3094"/>
                  </a:cubicBezTo>
                  <a:lnTo>
                    <a:pt x="4450" y="2712"/>
                  </a:lnTo>
                  <a:cubicBezTo>
                    <a:pt x="4535" y="1892"/>
                    <a:pt x="4623" y="1073"/>
                    <a:pt x="4716" y="256"/>
                  </a:cubicBezTo>
                  <a:lnTo>
                    <a:pt x="4716" y="256"/>
                  </a:lnTo>
                  <a:cubicBezTo>
                    <a:pt x="4273" y="1008"/>
                    <a:pt x="3785" y="1751"/>
                    <a:pt x="3209" y="2417"/>
                  </a:cubicBezTo>
                  <a:lnTo>
                    <a:pt x="2564" y="3255"/>
                  </a:lnTo>
                  <a:lnTo>
                    <a:pt x="2506" y="2645"/>
                  </a:lnTo>
                  <a:lnTo>
                    <a:pt x="2470" y="2242"/>
                  </a:lnTo>
                  <a:cubicBezTo>
                    <a:pt x="2408" y="1496"/>
                    <a:pt x="2364" y="745"/>
                    <a:pt x="231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2" name="Google Shape;2512;p49"/>
            <p:cNvSpPr/>
            <p:nvPr/>
          </p:nvSpPr>
          <p:spPr>
            <a:xfrm>
              <a:off x="5304560" y="433505"/>
              <a:ext cx="589454" cy="435799"/>
            </a:xfrm>
            <a:custGeom>
              <a:rect b="b" l="l" r="r" t="t"/>
              <a:pathLst>
                <a:path extrusionOk="0" h="13940" w="18855">
                  <a:moveTo>
                    <a:pt x="5040" y="0"/>
                  </a:moveTo>
                  <a:cubicBezTo>
                    <a:pt x="1143" y="0"/>
                    <a:pt x="0" y="4016"/>
                    <a:pt x="253" y="6971"/>
                  </a:cubicBezTo>
                  <a:cubicBezTo>
                    <a:pt x="310" y="7643"/>
                    <a:pt x="401" y="8309"/>
                    <a:pt x="517" y="8966"/>
                  </a:cubicBezTo>
                  <a:cubicBezTo>
                    <a:pt x="856" y="9043"/>
                    <a:pt x="1192" y="9122"/>
                    <a:pt x="1530" y="9200"/>
                  </a:cubicBezTo>
                  <a:cubicBezTo>
                    <a:pt x="1986" y="8335"/>
                    <a:pt x="2446" y="7468"/>
                    <a:pt x="2872" y="6591"/>
                  </a:cubicBezTo>
                  <a:cubicBezTo>
                    <a:pt x="2901" y="6532"/>
                    <a:pt x="2951" y="6507"/>
                    <a:pt x="3003" y="6507"/>
                  </a:cubicBezTo>
                  <a:cubicBezTo>
                    <a:pt x="3094" y="6507"/>
                    <a:pt x="3193" y="6581"/>
                    <a:pt x="3200" y="6672"/>
                  </a:cubicBezTo>
                  <a:cubicBezTo>
                    <a:pt x="3283" y="7634"/>
                    <a:pt x="3408" y="8611"/>
                    <a:pt x="3495" y="9585"/>
                  </a:cubicBezTo>
                  <a:cubicBezTo>
                    <a:pt x="4163" y="8602"/>
                    <a:pt x="4856" y="7650"/>
                    <a:pt x="5432" y="6608"/>
                  </a:cubicBezTo>
                  <a:cubicBezTo>
                    <a:pt x="5463" y="6552"/>
                    <a:pt x="5525" y="6526"/>
                    <a:pt x="5588" y="6526"/>
                  </a:cubicBezTo>
                  <a:cubicBezTo>
                    <a:pt x="5689" y="6526"/>
                    <a:pt x="5792" y="6590"/>
                    <a:pt x="5781" y="6696"/>
                  </a:cubicBezTo>
                  <a:cubicBezTo>
                    <a:pt x="5646" y="7833"/>
                    <a:pt x="5521" y="8973"/>
                    <a:pt x="5404" y="10112"/>
                  </a:cubicBezTo>
                  <a:lnTo>
                    <a:pt x="5364" y="10495"/>
                  </a:lnTo>
                  <a:cubicBezTo>
                    <a:pt x="5281" y="11315"/>
                    <a:pt x="5203" y="12136"/>
                    <a:pt x="5128" y="12958"/>
                  </a:cubicBezTo>
                  <a:cubicBezTo>
                    <a:pt x="5372" y="12355"/>
                    <a:pt x="5658" y="11765"/>
                    <a:pt x="5952" y="11176"/>
                  </a:cubicBezTo>
                  <a:cubicBezTo>
                    <a:pt x="6033" y="11014"/>
                    <a:pt x="6112" y="10853"/>
                    <a:pt x="6191" y="10690"/>
                  </a:cubicBezTo>
                  <a:lnTo>
                    <a:pt x="6362" y="10340"/>
                  </a:lnTo>
                  <a:lnTo>
                    <a:pt x="6735" y="10429"/>
                  </a:lnTo>
                  <a:cubicBezTo>
                    <a:pt x="7108" y="10517"/>
                    <a:pt x="7480" y="10606"/>
                    <a:pt x="7850" y="10694"/>
                  </a:cubicBezTo>
                  <a:cubicBezTo>
                    <a:pt x="8456" y="10838"/>
                    <a:pt x="9060" y="10979"/>
                    <a:pt x="9665" y="11120"/>
                  </a:cubicBezTo>
                  <a:cubicBezTo>
                    <a:pt x="10432" y="10038"/>
                    <a:pt x="11259" y="9002"/>
                    <a:pt x="11986" y="7893"/>
                  </a:cubicBezTo>
                  <a:cubicBezTo>
                    <a:pt x="12026" y="7831"/>
                    <a:pt x="12089" y="7804"/>
                    <a:pt x="12152" y="7804"/>
                  </a:cubicBezTo>
                  <a:cubicBezTo>
                    <a:pt x="12271" y="7804"/>
                    <a:pt x="12391" y="7902"/>
                    <a:pt x="12353" y="8038"/>
                  </a:cubicBezTo>
                  <a:cubicBezTo>
                    <a:pt x="12023" y="9196"/>
                    <a:pt x="11646" y="10347"/>
                    <a:pt x="11311" y="11507"/>
                  </a:cubicBezTo>
                  <a:lnTo>
                    <a:pt x="11205" y="11883"/>
                  </a:lnTo>
                  <a:cubicBezTo>
                    <a:pt x="11015" y="12564"/>
                    <a:pt x="10842" y="13249"/>
                    <a:pt x="10703" y="13939"/>
                  </a:cubicBezTo>
                  <a:cubicBezTo>
                    <a:pt x="11118" y="13317"/>
                    <a:pt x="11520" y="12685"/>
                    <a:pt x="11920" y="12055"/>
                  </a:cubicBezTo>
                  <a:lnTo>
                    <a:pt x="12142" y="11705"/>
                  </a:lnTo>
                  <a:lnTo>
                    <a:pt x="12593" y="11812"/>
                  </a:lnTo>
                  <a:cubicBezTo>
                    <a:pt x="12795" y="11860"/>
                    <a:pt x="12997" y="11907"/>
                    <a:pt x="13197" y="11955"/>
                  </a:cubicBezTo>
                  <a:cubicBezTo>
                    <a:pt x="14040" y="12157"/>
                    <a:pt x="14923" y="12338"/>
                    <a:pt x="15782" y="12570"/>
                  </a:cubicBezTo>
                  <a:cubicBezTo>
                    <a:pt x="15941" y="12362"/>
                    <a:pt x="16097" y="12153"/>
                    <a:pt x="16243" y="11935"/>
                  </a:cubicBezTo>
                  <a:cubicBezTo>
                    <a:pt x="17767" y="9683"/>
                    <a:pt x="18855" y="6102"/>
                    <a:pt x="17057" y="3698"/>
                  </a:cubicBezTo>
                  <a:cubicBezTo>
                    <a:pt x="16512" y="2971"/>
                    <a:pt x="15773" y="2693"/>
                    <a:pt x="14989" y="2693"/>
                  </a:cubicBezTo>
                  <a:cubicBezTo>
                    <a:pt x="14142" y="2693"/>
                    <a:pt x="13244" y="3017"/>
                    <a:pt x="12486" y="3446"/>
                  </a:cubicBezTo>
                  <a:cubicBezTo>
                    <a:pt x="11479" y="4015"/>
                    <a:pt x="10705" y="4786"/>
                    <a:pt x="10097" y="5688"/>
                  </a:cubicBezTo>
                  <a:lnTo>
                    <a:pt x="9787" y="6186"/>
                  </a:lnTo>
                  <a:cubicBezTo>
                    <a:pt x="9728" y="6289"/>
                    <a:pt x="9667" y="6391"/>
                    <a:pt x="9610" y="6497"/>
                  </a:cubicBezTo>
                  <a:cubicBezTo>
                    <a:pt x="9583" y="6548"/>
                    <a:pt x="9533" y="6570"/>
                    <a:pt x="9481" y="6570"/>
                  </a:cubicBezTo>
                  <a:cubicBezTo>
                    <a:pt x="9379" y="6570"/>
                    <a:pt x="9270" y="6486"/>
                    <a:pt x="9312" y="6379"/>
                  </a:cubicBezTo>
                  <a:cubicBezTo>
                    <a:pt x="9432" y="6080"/>
                    <a:pt x="9583" y="5782"/>
                    <a:pt x="9760" y="5490"/>
                  </a:cubicBezTo>
                  <a:cubicBezTo>
                    <a:pt x="9705" y="4357"/>
                    <a:pt x="9575" y="3221"/>
                    <a:pt x="8998" y="2202"/>
                  </a:cubicBezTo>
                  <a:cubicBezTo>
                    <a:pt x="8257" y="896"/>
                    <a:pt x="6799" y="50"/>
                    <a:pt x="5213" y="3"/>
                  </a:cubicBezTo>
                  <a:cubicBezTo>
                    <a:pt x="5155" y="1"/>
                    <a:pt x="5097" y="0"/>
                    <a:pt x="504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3" name="Google Shape;2513;p49"/>
            <p:cNvSpPr/>
            <p:nvPr/>
          </p:nvSpPr>
          <p:spPr>
            <a:xfrm>
              <a:off x="5210494" y="420688"/>
              <a:ext cx="683523" cy="672769"/>
            </a:xfrm>
            <a:custGeom>
              <a:rect b="b" l="l" r="r" t="t"/>
              <a:pathLst>
                <a:path extrusionOk="0" h="21520" w="21864">
                  <a:moveTo>
                    <a:pt x="8049" y="409"/>
                  </a:moveTo>
                  <a:cubicBezTo>
                    <a:pt x="8106" y="409"/>
                    <a:pt x="8164" y="410"/>
                    <a:pt x="8222" y="412"/>
                  </a:cubicBezTo>
                  <a:cubicBezTo>
                    <a:pt x="9808" y="460"/>
                    <a:pt x="11266" y="1305"/>
                    <a:pt x="12007" y="2610"/>
                  </a:cubicBezTo>
                  <a:cubicBezTo>
                    <a:pt x="12586" y="3629"/>
                    <a:pt x="12716" y="4764"/>
                    <a:pt x="12769" y="5899"/>
                  </a:cubicBezTo>
                  <a:cubicBezTo>
                    <a:pt x="12592" y="6191"/>
                    <a:pt x="12441" y="6488"/>
                    <a:pt x="12321" y="6788"/>
                  </a:cubicBezTo>
                  <a:cubicBezTo>
                    <a:pt x="12279" y="6894"/>
                    <a:pt x="12388" y="6979"/>
                    <a:pt x="12490" y="6979"/>
                  </a:cubicBezTo>
                  <a:cubicBezTo>
                    <a:pt x="12542" y="6979"/>
                    <a:pt x="12592" y="6957"/>
                    <a:pt x="12619" y="6905"/>
                  </a:cubicBezTo>
                  <a:cubicBezTo>
                    <a:pt x="12675" y="6800"/>
                    <a:pt x="12737" y="6697"/>
                    <a:pt x="12796" y="6595"/>
                  </a:cubicBezTo>
                  <a:lnTo>
                    <a:pt x="13106" y="6097"/>
                  </a:lnTo>
                  <a:cubicBezTo>
                    <a:pt x="13714" y="5195"/>
                    <a:pt x="14488" y="4424"/>
                    <a:pt x="15495" y="3854"/>
                  </a:cubicBezTo>
                  <a:cubicBezTo>
                    <a:pt x="16253" y="3426"/>
                    <a:pt x="17151" y="3102"/>
                    <a:pt x="17997" y="3102"/>
                  </a:cubicBezTo>
                  <a:cubicBezTo>
                    <a:pt x="18781" y="3102"/>
                    <a:pt x="19521" y="3379"/>
                    <a:pt x="20066" y="4107"/>
                  </a:cubicBezTo>
                  <a:cubicBezTo>
                    <a:pt x="21864" y="6511"/>
                    <a:pt x="20776" y="10093"/>
                    <a:pt x="19252" y="12344"/>
                  </a:cubicBezTo>
                  <a:cubicBezTo>
                    <a:pt x="19106" y="12562"/>
                    <a:pt x="18952" y="12773"/>
                    <a:pt x="18791" y="12981"/>
                  </a:cubicBezTo>
                  <a:cubicBezTo>
                    <a:pt x="17932" y="12748"/>
                    <a:pt x="17048" y="12567"/>
                    <a:pt x="16206" y="12365"/>
                  </a:cubicBezTo>
                  <a:cubicBezTo>
                    <a:pt x="16005" y="12317"/>
                    <a:pt x="15803" y="12270"/>
                    <a:pt x="15602" y="12222"/>
                  </a:cubicBezTo>
                  <a:lnTo>
                    <a:pt x="15151" y="12115"/>
                  </a:lnTo>
                  <a:lnTo>
                    <a:pt x="14929" y="12466"/>
                  </a:lnTo>
                  <a:cubicBezTo>
                    <a:pt x="14528" y="13097"/>
                    <a:pt x="14125" y="13727"/>
                    <a:pt x="13712" y="14351"/>
                  </a:cubicBezTo>
                  <a:cubicBezTo>
                    <a:pt x="13851" y="13659"/>
                    <a:pt x="14024" y="12974"/>
                    <a:pt x="14214" y="12294"/>
                  </a:cubicBezTo>
                  <a:lnTo>
                    <a:pt x="14320" y="11917"/>
                  </a:lnTo>
                  <a:cubicBezTo>
                    <a:pt x="14655" y="10758"/>
                    <a:pt x="15032" y="9606"/>
                    <a:pt x="15362" y="8448"/>
                  </a:cubicBezTo>
                  <a:cubicBezTo>
                    <a:pt x="15400" y="8312"/>
                    <a:pt x="15280" y="8214"/>
                    <a:pt x="15161" y="8214"/>
                  </a:cubicBezTo>
                  <a:cubicBezTo>
                    <a:pt x="15098" y="8214"/>
                    <a:pt x="15035" y="8241"/>
                    <a:pt x="14995" y="8303"/>
                  </a:cubicBezTo>
                  <a:cubicBezTo>
                    <a:pt x="14268" y="9412"/>
                    <a:pt x="13441" y="10448"/>
                    <a:pt x="12674" y="11530"/>
                  </a:cubicBezTo>
                  <a:cubicBezTo>
                    <a:pt x="12069" y="11387"/>
                    <a:pt x="11463" y="11246"/>
                    <a:pt x="10859" y="11104"/>
                  </a:cubicBezTo>
                  <a:cubicBezTo>
                    <a:pt x="10488" y="11016"/>
                    <a:pt x="10117" y="10927"/>
                    <a:pt x="9744" y="10839"/>
                  </a:cubicBezTo>
                  <a:lnTo>
                    <a:pt x="9371" y="10750"/>
                  </a:lnTo>
                  <a:lnTo>
                    <a:pt x="9200" y="11100"/>
                  </a:lnTo>
                  <a:cubicBezTo>
                    <a:pt x="9121" y="11263"/>
                    <a:pt x="9042" y="11425"/>
                    <a:pt x="8961" y="11586"/>
                  </a:cubicBezTo>
                  <a:cubicBezTo>
                    <a:pt x="8667" y="12175"/>
                    <a:pt x="8381" y="12765"/>
                    <a:pt x="8137" y="13368"/>
                  </a:cubicBezTo>
                  <a:cubicBezTo>
                    <a:pt x="8212" y="12546"/>
                    <a:pt x="8290" y="11725"/>
                    <a:pt x="8373" y="10905"/>
                  </a:cubicBezTo>
                  <a:lnTo>
                    <a:pt x="8413" y="10522"/>
                  </a:lnTo>
                  <a:cubicBezTo>
                    <a:pt x="8530" y="9382"/>
                    <a:pt x="8655" y="8243"/>
                    <a:pt x="8790" y="7106"/>
                  </a:cubicBezTo>
                  <a:cubicBezTo>
                    <a:pt x="8802" y="7000"/>
                    <a:pt x="8699" y="6936"/>
                    <a:pt x="8598" y="6936"/>
                  </a:cubicBezTo>
                  <a:cubicBezTo>
                    <a:pt x="8535" y="6936"/>
                    <a:pt x="8472" y="6961"/>
                    <a:pt x="8441" y="7018"/>
                  </a:cubicBezTo>
                  <a:cubicBezTo>
                    <a:pt x="7865" y="8060"/>
                    <a:pt x="7172" y="9011"/>
                    <a:pt x="6504" y="9995"/>
                  </a:cubicBezTo>
                  <a:cubicBezTo>
                    <a:pt x="6417" y="9021"/>
                    <a:pt x="6292" y="8044"/>
                    <a:pt x="6209" y="7082"/>
                  </a:cubicBezTo>
                  <a:cubicBezTo>
                    <a:pt x="6202" y="6991"/>
                    <a:pt x="6104" y="6917"/>
                    <a:pt x="6013" y="6917"/>
                  </a:cubicBezTo>
                  <a:cubicBezTo>
                    <a:pt x="5960" y="6917"/>
                    <a:pt x="5910" y="6941"/>
                    <a:pt x="5881" y="7001"/>
                  </a:cubicBezTo>
                  <a:cubicBezTo>
                    <a:pt x="5455" y="7880"/>
                    <a:pt x="4995" y="8745"/>
                    <a:pt x="4539" y="9610"/>
                  </a:cubicBezTo>
                  <a:cubicBezTo>
                    <a:pt x="4201" y="9532"/>
                    <a:pt x="3865" y="9453"/>
                    <a:pt x="3526" y="9376"/>
                  </a:cubicBezTo>
                  <a:cubicBezTo>
                    <a:pt x="3410" y="8719"/>
                    <a:pt x="3319" y="8053"/>
                    <a:pt x="3262" y="7379"/>
                  </a:cubicBezTo>
                  <a:cubicBezTo>
                    <a:pt x="3010" y="4425"/>
                    <a:pt x="4152" y="409"/>
                    <a:pt x="8049" y="409"/>
                  </a:cubicBezTo>
                  <a:close/>
                  <a:moveTo>
                    <a:pt x="5911" y="7727"/>
                  </a:moveTo>
                  <a:cubicBezTo>
                    <a:pt x="5965" y="8471"/>
                    <a:pt x="6007" y="9222"/>
                    <a:pt x="6070" y="9970"/>
                  </a:cubicBezTo>
                  <a:lnTo>
                    <a:pt x="6106" y="10372"/>
                  </a:lnTo>
                  <a:lnTo>
                    <a:pt x="6164" y="10983"/>
                  </a:lnTo>
                  <a:lnTo>
                    <a:pt x="6809" y="10145"/>
                  </a:lnTo>
                  <a:cubicBezTo>
                    <a:pt x="7386" y="9480"/>
                    <a:pt x="7874" y="8737"/>
                    <a:pt x="8317" y="7983"/>
                  </a:cubicBezTo>
                  <a:lnTo>
                    <a:pt x="8317" y="7983"/>
                  </a:lnTo>
                  <a:cubicBezTo>
                    <a:pt x="8224" y="8802"/>
                    <a:pt x="8136" y="9620"/>
                    <a:pt x="8051" y="10439"/>
                  </a:cubicBezTo>
                  <a:lnTo>
                    <a:pt x="8011" y="10822"/>
                  </a:lnTo>
                  <a:cubicBezTo>
                    <a:pt x="7871" y="12195"/>
                    <a:pt x="7742" y="13568"/>
                    <a:pt x="7627" y="14944"/>
                  </a:cubicBezTo>
                  <a:cubicBezTo>
                    <a:pt x="7618" y="15051"/>
                    <a:pt x="7717" y="15112"/>
                    <a:pt x="7815" y="15112"/>
                  </a:cubicBezTo>
                  <a:cubicBezTo>
                    <a:pt x="7893" y="15112"/>
                    <a:pt x="7970" y="15073"/>
                    <a:pt x="7990" y="14989"/>
                  </a:cubicBezTo>
                  <a:cubicBezTo>
                    <a:pt x="8309" y="13655"/>
                    <a:pt x="8918" y="12416"/>
                    <a:pt x="9560" y="11188"/>
                  </a:cubicBezTo>
                  <a:cubicBezTo>
                    <a:pt x="9898" y="11269"/>
                    <a:pt x="10238" y="11349"/>
                    <a:pt x="10576" y="11428"/>
                  </a:cubicBezTo>
                  <a:lnTo>
                    <a:pt x="12742" y="11945"/>
                  </a:lnTo>
                  <a:lnTo>
                    <a:pt x="13022" y="11614"/>
                  </a:lnTo>
                  <a:cubicBezTo>
                    <a:pt x="13585" y="10995"/>
                    <a:pt x="14091" y="10323"/>
                    <a:pt x="14569" y="9637"/>
                  </a:cubicBezTo>
                  <a:lnTo>
                    <a:pt x="14569" y="9637"/>
                  </a:lnTo>
                  <a:cubicBezTo>
                    <a:pt x="14341" y="10363"/>
                    <a:pt x="14118" y="11092"/>
                    <a:pt x="13913" y="11824"/>
                  </a:cubicBezTo>
                  <a:lnTo>
                    <a:pt x="13811" y="12200"/>
                  </a:lnTo>
                  <a:cubicBezTo>
                    <a:pt x="13548" y="13181"/>
                    <a:pt x="13320" y="14170"/>
                    <a:pt x="13171" y="15166"/>
                  </a:cubicBezTo>
                  <a:cubicBezTo>
                    <a:pt x="13152" y="15296"/>
                    <a:pt x="13259" y="15397"/>
                    <a:pt x="13370" y="15397"/>
                  </a:cubicBezTo>
                  <a:cubicBezTo>
                    <a:pt x="13428" y="15397"/>
                    <a:pt x="13487" y="15370"/>
                    <a:pt x="13530" y="15306"/>
                  </a:cubicBezTo>
                  <a:cubicBezTo>
                    <a:pt x="14150" y="14406"/>
                    <a:pt x="14779" y="13498"/>
                    <a:pt x="15377" y="12573"/>
                  </a:cubicBezTo>
                  <a:cubicBezTo>
                    <a:pt x="15504" y="12604"/>
                    <a:pt x="15632" y="12635"/>
                    <a:pt x="15759" y="12665"/>
                  </a:cubicBezTo>
                  <a:cubicBezTo>
                    <a:pt x="16661" y="12879"/>
                    <a:pt x="17560" y="13146"/>
                    <a:pt x="18464" y="13388"/>
                  </a:cubicBezTo>
                  <a:cubicBezTo>
                    <a:pt x="16819" y="15381"/>
                    <a:pt x="14627" y="16972"/>
                    <a:pt x="12487" y="18472"/>
                  </a:cubicBezTo>
                  <a:cubicBezTo>
                    <a:pt x="11252" y="19338"/>
                    <a:pt x="9988" y="20117"/>
                    <a:pt x="8694" y="20849"/>
                  </a:cubicBezTo>
                  <a:cubicBezTo>
                    <a:pt x="6218" y="17495"/>
                    <a:pt x="4383" y="13781"/>
                    <a:pt x="3601" y="9769"/>
                  </a:cubicBezTo>
                  <a:lnTo>
                    <a:pt x="3601" y="9769"/>
                  </a:lnTo>
                  <a:cubicBezTo>
                    <a:pt x="3855" y="9831"/>
                    <a:pt x="4109" y="9891"/>
                    <a:pt x="4361" y="9952"/>
                  </a:cubicBezTo>
                  <a:lnTo>
                    <a:pt x="4673" y="10027"/>
                  </a:lnTo>
                  <a:lnTo>
                    <a:pt x="4875" y="9689"/>
                  </a:lnTo>
                  <a:cubicBezTo>
                    <a:pt x="5242" y="9047"/>
                    <a:pt x="5584" y="8389"/>
                    <a:pt x="5911" y="7727"/>
                  </a:cubicBezTo>
                  <a:close/>
                  <a:moveTo>
                    <a:pt x="8104" y="1"/>
                  </a:moveTo>
                  <a:cubicBezTo>
                    <a:pt x="6856" y="1"/>
                    <a:pt x="5610" y="439"/>
                    <a:pt x="4677" y="1289"/>
                  </a:cubicBezTo>
                  <a:cubicBezTo>
                    <a:pt x="2664" y="3122"/>
                    <a:pt x="2592" y="5933"/>
                    <a:pt x="2928" y="8364"/>
                  </a:cubicBezTo>
                  <a:cubicBezTo>
                    <a:pt x="2969" y="8667"/>
                    <a:pt x="3017" y="8970"/>
                    <a:pt x="3070" y="9272"/>
                  </a:cubicBezTo>
                  <a:cubicBezTo>
                    <a:pt x="2127" y="9058"/>
                    <a:pt x="1182" y="8849"/>
                    <a:pt x="236" y="8650"/>
                  </a:cubicBezTo>
                  <a:cubicBezTo>
                    <a:pt x="224" y="8647"/>
                    <a:pt x="212" y="8646"/>
                    <a:pt x="201" y="8646"/>
                  </a:cubicBezTo>
                  <a:cubicBezTo>
                    <a:pt x="52" y="8646"/>
                    <a:pt x="0" y="8856"/>
                    <a:pt x="161" y="8898"/>
                  </a:cubicBezTo>
                  <a:cubicBezTo>
                    <a:pt x="1153" y="9158"/>
                    <a:pt x="2148" y="9410"/>
                    <a:pt x="3143" y="9656"/>
                  </a:cubicBezTo>
                  <a:cubicBezTo>
                    <a:pt x="3540" y="11749"/>
                    <a:pt x="4194" y="13796"/>
                    <a:pt x="5084" y="15753"/>
                  </a:cubicBezTo>
                  <a:cubicBezTo>
                    <a:pt x="5927" y="17607"/>
                    <a:pt x="6979" y="19433"/>
                    <a:pt x="8249" y="21094"/>
                  </a:cubicBezTo>
                  <a:lnTo>
                    <a:pt x="8581" y="21519"/>
                  </a:lnTo>
                  <a:lnTo>
                    <a:pt x="9010" y="21270"/>
                  </a:lnTo>
                  <a:cubicBezTo>
                    <a:pt x="10117" y="20621"/>
                    <a:pt x="11180" y="19912"/>
                    <a:pt x="12205" y="19210"/>
                  </a:cubicBezTo>
                  <a:cubicBezTo>
                    <a:pt x="14539" y="17609"/>
                    <a:pt x="16914" y="15929"/>
                    <a:pt x="18728" y="13802"/>
                  </a:cubicBezTo>
                  <a:cubicBezTo>
                    <a:pt x="18807" y="13710"/>
                    <a:pt x="18884" y="13613"/>
                    <a:pt x="18960" y="13519"/>
                  </a:cubicBezTo>
                  <a:cubicBezTo>
                    <a:pt x="19550" y="13669"/>
                    <a:pt x="20141" y="13802"/>
                    <a:pt x="20735" y="13896"/>
                  </a:cubicBezTo>
                  <a:cubicBezTo>
                    <a:pt x="20742" y="13897"/>
                    <a:pt x="20749" y="13897"/>
                    <a:pt x="20755" y="13897"/>
                  </a:cubicBezTo>
                  <a:cubicBezTo>
                    <a:pt x="20863" y="13897"/>
                    <a:pt x="20937" y="13760"/>
                    <a:pt x="20823" y="13705"/>
                  </a:cubicBezTo>
                  <a:cubicBezTo>
                    <a:pt x="20332" y="13468"/>
                    <a:pt x="19809" y="13280"/>
                    <a:pt x="19272" y="13118"/>
                  </a:cubicBezTo>
                  <a:cubicBezTo>
                    <a:pt x="20587" y="11363"/>
                    <a:pt x="21477" y="9293"/>
                    <a:pt x="21433" y="7132"/>
                  </a:cubicBezTo>
                  <a:cubicBezTo>
                    <a:pt x="21395" y="5211"/>
                    <a:pt x="20512" y="2638"/>
                    <a:pt x="18027" y="2638"/>
                  </a:cubicBezTo>
                  <a:cubicBezTo>
                    <a:pt x="18022" y="2638"/>
                    <a:pt x="18016" y="2638"/>
                    <a:pt x="18010" y="2638"/>
                  </a:cubicBezTo>
                  <a:cubicBezTo>
                    <a:pt x="16057" y="2647"/>
                    <a:pt x="14216" y="3879"/>
                    <a:pt x="13098" y="5408"/>
                  </a:cubicBezTo>
                  <a:cubicBezTo>
                    <a:pt x="13024" y="3681"/>
                    <a:pt x="12548" y="1972"/>
                    <a:pt x="10983" y="883"/>
                  </a:cubicBezTo>
                  <a:cubicBezTo>
                    <a:pt x="10134" y="290"/>
                    <a:pt x="9118" y="1"/>
                    <a:pt x="81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14" name="Google Shape;2514;p49"/>
          <p:cNvGrpSpPr/>
          <p:nvPr/>
        </p:nvGrpSpPr>
        <p:grpSpPr>
          <a:xfrm>
            <a:off x="1665734" y="613321"/>
            <a:ext cx="4848725" cy="4302958"/>
            <a:chOff x="1706078" y="2092648"/>
            <a:chExt cx="660913" cy="637296"/>
          </a:xfrm>
        </p:grpSpPr>
        <p:sp>
          <p:nvSpPr>
            <p:cNvPr id="2515" name="Google Shape;2515;p49"/>
            <p:cNvSpPr/>
            <p:nvPr/>
          </p:nvSpPr>
          <p:spPr>
            <a:xfrm>
              <a:off x="1745332" y="2158066"/>
              <a:ext cx="571867" cy="571878"/>
            </a:xfrm>
            <a:custGeom>
              <a:rect b="b" l="l" r="r" t="t"/>
              <a:pathLst>
                <a:path extrusionOk="0" h="107749" w="107747">
                  <a:moveTo>
                    <a:pt x="53874" y="11565"/>
                  </a:moveTo>
                  <a:cubicBezTo>
                    <a:pt x="77238" y="11565"/>
                    <a:pt x="96182" y="30509"/>
                    <a:pt x="96182" y="53873"/>
                  </a:cubicBezTo>
                  <a:cubicBezTo>
                    <a:pt x="96182" y="77240"/>
                    <a:pt x="77240" y="96182"/>
                    <a:pt x="53874" y="96182"/>
                  </a:cubicBezTo>
                  <a:cubicBezTo>
                    <a:pt x="30507" y="96182"/>
                    <a:pt x="11565" y="77240"/>
                    <a:pt x="11565" y="53873"/>
                  </a:cubicBezTo>
                  <a:cubicBezTo>
                    <a:pt x="11565" y="30509"/>
                    <a:pt x="30507" y="11565"/>
                    <a:pt x="53874" y="11565"/>
                  </a:cubicBezTo>
                  <a:close/>
                  <a:moveTo>
                    <a:pt x="53874" y="1"/>
                  </a:moveTo>
                  <a:cubicBezTo>
                    <a:pt x="24120" y="1"/>
                    <a:pt x="1" y="24120"/>
                    <a:pt x="1" y="53873"/>
                  </a:cubicBezTo>
                  <a:cubicBezTo>
                    <a:pt x="1" y="83626"/>
                    <a:pt x="24120" y="107748"/>
                    <a:pt x="53874" y="107748"/>
                  </a:cubicBezTo>
                  <a:cubicBezTo>
                    <a:pt x="83625" y="107748"/>
                    <a:pt x="107746" y="83626"/>
                    <a:pt x="107746" y="53873"/>
                  </a:cubicBezTo>
                  <a:cubicBezTo>
                    <a:pt x="107746" y="24120"/>
                    <a:pt x="83627" y="1"/>
                    <a:pt x="53874" y="1"/>
                  </a:cubicBezTo>
                  <a:close/>
                </a:path>
              </a:pathLst>
            </a:custGeom>
            <a:solidFill>
              <a:srgbClr val="DD7E6B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516" name="Google Shape;2516;p49"/>
            <p:cNvGrpSpPr/>
            <p:nvPr/>
          </p:nvGrpSpPr>
          <p:grpSpPr>
            <a:xfrm>
              <a:off x="1706078" y="2092648"/>
              <a:ext cx="660913" cy="575241"/>
              <a:chOff x="1706078" y="2092648"/>
              <a:chExt cx="660913" cy="575241"/>
            </a:xfrm>
          </p:grpSpPr>
          <p:sp>
            <p:nvSpPr>
              <p:cNvPr id="2517" name="Google Shape;2517;p49"/>
              <p:cNvSpPr/>
              <p:nvPr/>
            </p:nvSpPr>
            <p:spPr>
              <a:xfrm>
                <a:off x="1938891" y="2092648"/>
                <a:ext cx="192041" cy="353676"/>
              </a:xfrm>
              <a:custGeom>
                <a:rect b="b" l="l" r="r" t="t"/>
                <a:pathLst>
                  <a:path extrusionOk="0" h="66637" w="36183">
                    <a:moveTo>
                      <a:pt x="18094" y="1"/>
                    </a:moveTo>
                    <a:cubicBezTo>
                      <a:pt x="8801" y="1"/>
                      <a:pt x="1202" y="7552"/>
                      <a:pt x="1202" y="16877"/>
                    </a:cubicBezTo>
                    <a:cubicBezTo>
                      <a:pt x="1202" y="23723"/>
                      <a:pt x="5288" y="29491"/>
                      <a:pt x="11057" y="32260"/>
                    </a:cubicBezTo>
                    <a:cubicBezTo>
                      <a:pt x="13944" y="33580"/>
                      <a:pt x="15864" y="36464"/>
                      <a:pt x="15864" y="39714"/>
                    </a:cubicBezTo>
                    <a:cubicBezTo>
                      <a:pt x="15864" y="42954"/>
                      <a:pt x="13829" y="45963"/>
                      <a:pt x="10817" y="47040"/>
                    </a:cubicBezTo>
                    <a:cubicBezTo>
                      <a:pt x="6250" y="48723"/>
                      <a:pt x="2404" y="51972"/>
                      <a:pt x="1" y="56176"/>
                    </a:cubicBezTo>
                    <a:lnTo>
                      <a:pt x="18155" y="66637"/>
                    </a:lnTo>
                    <a:lnTo>
                      <a:pt x="36182" y="56176"/>
                    </a:lnTo>
                    <a:cubicBezTo>
                      <a:pt x="33779" y="51975"/>
                      <a:pt x="29930" y="48725"/>
                      <a:pt x="25479" y="47040"/>
                    </a:cubicBezTo>
                    <a:cubicBezTo>
                      <a:pt x="22352" y="45966"/>
                      <a:pt x="20316" y="42957"/>
                      <a:pt x="20316" y="39714"/>
                    </a:cubicBezTo>
                    <a:lnTo>
                      <a:pt x="20316" y="39474"/>
                    </a:lnTo>
                    <a:cubicBezTo>
                      <a:pt x="20316" y="36349"/>
                      <a:pt x="22239" y="33578"/>
                      <a:pt x="24998" y="32260"/>
                    </a:cubicBezTo>
                    <a:cubicBezTo>
                      <a:pt x="31250" y="29491"/>
                      <a:pt x="35461" y="22999"/>
                      <a:pt x="34980" y="15676"/>
                    </a:cubicBezTo>
                    <a:cubicBezTo>
                      <a:pt x="34375" y="7376"/>
                      <a:pt x="27644" y="646"/>
                      <a:pt x="19357" y="47"/>
                    </a:cubicBezTo>
                    <a:cubicBezTo>
                      <a:pt x="18933" y="18"/>
                      <a:pt x="18513" y="1"/>
                      <a:pt x="18094" y="1"/>
                    </a:cubicBezTo>
                    <a:close/>
                  </a:path>
                </a:pathLst>
              </a:custGeom>
              <a:solidFill>
                <a:srgbClr val="CC4125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8" name="Google Shape;2518;p49"/>
              <p:cNvSpPr/>
              <p:nvPr/>
            </p:nvSpPr>
            <p:spPr>
              <a:xfrm>
                <a:off x="1706078" y="2390779"/>
                <a:ext cx="329208" cy="277004"/>
              </a:xfrm>
              <a:custGeom>
                <a:rect b="b" l="l" r="r" t="t"/>
                <a:pathLst>
                  <a:path extrusionOk="0" h="52191" w="62027">
                    <a:moveTo>
                      <a:pt x="43872" y="1"/>
                    </a:moveTo>
                    <a:cubicBezTo>
                      <a:pt x="41468" y="4212"/>
                      <a:pt x="40629" y="9019"/>
                      <a:pt x="41353" y="13829"/>
                    </a:cubicBezTo>
                    <a:cubicBezTo>
                      <a:pt x="41946" y="17069"/>
                      <a:pt x="40389" y="20321"/>
                      <a:pt x="37504" y="21878"/>
                    </a:cubicBezTo>
                    <a:lnTo>
                      <a:pt x="37379" y="22004"/>
                    </a:lnTo>
                    <a:cubicBezTo>
                      <a:pt x="36131" y="22712"/>
                      <a:pt x="34723" y="23085"/>
                      <a:pt x="33288" y="23090"/>
                    </a:cubicBezTo>
                    <a:cubicBezTo>
                      <a:pt x="31652" y="23095"/>
                      <a:pt x="30056" y="22587"/>
                      <a:pt x="28724" y="21638"/>
                    </a:cubicBezTo>
                    <a:cubicBezTo>
                      <a:pt x="25815" y="19553"/>
                      <a:pt x="22344" y="18435"/>
                      <a:pt x="18815" y="18435"/>
                    </a:cubicBezTo>
                    <a:cubicBezTo>
                      <a:pt x="15632" y="18435"/>
                      <a:pt x="12399" y="19345"/>
                      <a:pt x="9490" y="21282"/>
                    </a:cubicBezTo>
                    <a:cubicBezTo>
                      <a:pt x="2520" y="25965"/>
                      <a:pt x="1" y="35101"/>
                      <a:pt x="3721" y="42677"/>
                    </a:cubicBezTo>
                    <a:cubicBezTo>
                      <a:pt x="6677" y="48755"/>
                      <a:pt x="12664" y="52191"/>
                      <a:pt x="18840" y="52191"/>
                    </a:cubicBezTo>
                    <a:cubicBezTo>
                      <a:pt x="21707" y="52191"/>
                      <a:pt x="24613" y="51450"/>
                      <a:pt x="27282" y="49890"/>
                    </a:cubicBezTo>
                    <a:cubicBezTo>
                      <a:pt x="33291" y="46525"/>
                      <a:pt x="36303" y="40151"/>
                      <a:pt x="35694" y="33659"/>
                    </a:cubicBezTo>
                    <a:cubicBezTo>
                      <a:pt x="35456" y="30534"/>
                      <a:pt x="37024" y="27407"/>
                      <a:pt x="39783" y="25852"/>
                    </a:cubicBezTo>
                    <a:cubicBezTo>
                      <a:pt x="41044" y="25114"/>
                      <a:pt x="42424" y="24748"/>
                      <a:pt x="43786" y="24748"/>
                    </a:cubicBezTo>
                    <a:cubicBezTo>
                      <a:pt x="45537" y="24748"/>
                      <a:pt x="47261" y="25356"/>
                      <a:pt x="48676" y="26573"/>
                    </a:cubicBezTo>
                    <a:cubicBezTo>
                      <a:pt x="52525" y="29572"/>
                      <a:pt x="57216" y="31255"/>
                      <a:pt x="62026" y="31255"/>
                    </a:cubicBezTo>
                    <a:lnTo>
                      <a:pt x="62026" y="10461"/>
                    </a:lnTo>
                    <a:close/>
                  </a:path>
                </a:pathLst>
              </a:custGeom>
              <a:solidFill>
                <a:srgbClr val="99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9" name="Google Shape;2519;p49"/>
              <p:cNvSpPr/>
              <p:nvPr/>
            </p:nvSpPr>
            <p:spPr>
              <a:xfrm>
                <a:off x="2035235" y="2390779"/>
                <a:ext cx="331756" cy="277110"/>
              </a:xfrm>
              <a:custGeom>
                <a:rect b="b" l="l" r="r" t="t"/>
                <a:pathLst>
                  <a:path extrusionOk="0" h="52211" w="62507">
                    <a:moveTo>
                      <a:pt x="18030" y="1"/>
                    </a:moveTo>
                    <a:lnTo>
                      <a:pt x="0" y="10461"/>
                    </a:lnTo>
                    <a:lnTo>
                      <a:pt x="0" y="31253"/>
                    </a:lnTo>
                    <a:cubicBezTo>
                      <a:pt x="4807" y="31253"/>
                      <a:pt x="9489" y="29570"/>
                      <a:pt x="13222" y="26570"/>
                    </a:cubicBezTo>
                    <a:cubicBezTo>
                      <a:pt x="15722" y="24434"/>
                      <a:pt x="19307" y="24145"/>
                      <a:pt x="22118" y="25849"/>
                    </a:cubicBezTo>
                    <a:lnTo>
                      <a:pt x="22359" y="25965"/>
                    </a:lnTo>
                    <a:cubicBezTo>
                      <a:pt x="25003" y="27532"/>
                      <a:pt x="26560" y="30534"/>
                      <a:pt x="26204" y="33659"/>
                    </a:cubicBezTo>
                    <a:cubicBezTo>
                      <a:pt x="25599" y="40389"/>
                      <a:pt x="28964" y="47244"/>
                      <a:pt x="35578" y="50486"/>
                    </a:cubicBezTo>
                    <a:cubicBezTo>
                      <a:pt x="37877" y="51619"/>
                      <a:pt x="40405" y="52210"/>
                      <a:pt x="42968" y="52208"/>
                    </a:cubicBezTo>
                    <a:cubicBezTo>
                      <a:pt x="48435" y="52208"/>
                      <a:pt x="53755" y="49544"/>
                      <a:pt x="56978" y="44840"/>
                    </a:cubicBezTo>
                    <a:cubicBezTo>
                      <a:pt x="62506" y="36540"/>
                      <a:pt x="59862" y="25484"/>
                      <a:pt x="51447" y="20674"/>
                    </a:cubicBezTo>
                    <a:cubicBezTo>
                      <a:pt x="48774" y="19149"/>
                      <a:pt x="45855" y="18413"/>
                      <a:pt x="42983" y="18413"/>
                    </a:cubicBezTo>
                    <a:cubicBezTo>
                      <a:pt x="39520" y="18413"/>
                      <a:pt x="36121" y="19482"/>
                      <a:pt x="33290" y="21523"/>
                    </a:cubicBezTo>
                    <a:cubicBezTo>
                      <a:pt x="30671" y="23429"/>
                      <a:pt x="27161" y="23571"/>
                      <a:pt x="24397" y="21878"/>
                    </a:cubicBezTo>
                    <a:cubicBezTo>
                      <a:pt x="21510" y="20321"/>
                      <a:pt x="19955" y="17069"/>
                      <a:pt x="20549" y="13829"/>
                    </a:cubicBezTo>
                    <a:cubicBezTo>
                      <a:pt x="21272" y="9019"/>
                      <a:pt x="20433" y="4212"/>
                      <a:pt x="18030" y="1"/>
                    </a:cubicBezTo>
                    <a:close/>
                  </a:path>
                </a:pathLst>
              </a:custGeom>
              <a:solidFill>
                <a:srgbClr val="CC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520" name="Google Shape;2520;p49"/>
          <p:cNvSpPr/>
          <p:nvPr/>
        </p:nvSpPr>
        <p:spPr>
          <a:xfrm>
            <a:off x="3457388" y="2571753"/>
            <a:ext cx="1265400" cy="781200"/>
          </a:xfrm>
          <a:prstGeom prst="flowChartAlternateProcess">
            <a:avLst/>
          </a:prstGeom>
          <a:solidFill>
            <a:srgbClr val="E06666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Relación entre variables</a:t>
            </a:r>
            <a:endParaRPr b="1"/>
          </a:p>
        </p:txBody>
      </p:sp>
      <p:sp>
        <p:nvSpPr>
          <p:cNvPr id="2521" name="Google Shape;2521;p49"/>
          <p:cNvSpPr txBox="1"/>
          <p:nvPr>
            <p:ph idx="3" type="title"/>
          </p:nvPr>
        </p:nvSpPr>
        <p:spPr>
          <a:xfrm>
            <a:off x="3336188" y="960725"/>
            <a:ext cx="15078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Univariado</a:t>
            </a:r>
            <a:endParaRPr sz="2000"/>
          </a:p>
        </p:txBody>
      </p:sp>
      <p:sp>
        <p:nvSpPr>
          <p:cNvPr id="2522" name="Google Shape;2522;p49"/>
          <p:cNvSpPr txBox="1"/>
          <p:nvPr>
            <p:ph idx="3" type="title"/>
          </p:nvPr>
        </p:nvSpPr>
        <p:spPr>
          <a:xfrm>
            <a:off x="1618988" y="3647475"/>
            <a:ext cx="15078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Bivariado</a:t>
            </a:r>
            <a:endParaRPr sz="2000"/>
          </a:p>
        </p:txBody>
      </p:sp>
      <p:sp>
        <p:nvSpPr>
          <p:cNvPr id="2523" name="Google Shape;2523;p49"/>
          <p:cNvSpPr txBox="1"/>
          <p:nvPr>
            <p:ph idx="3" type="title"/>
          </p:nvPr>
        </p:nvSpPr>
        <p:spPr>
          <a:xfrm>
            <a:off x="5006638" y="3647475"/>
            <a:ext cx="15078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Multi</a:t>
            </a:r>
            <a:r>
              <a:rPr lang="en" sz="2000"/>
              <a:t>variado</a:t>
            </a:r>
            <a:endParaRPr sz="2000"/>
          </a:p>
        </p:txBody>
      </p:sp>
      <p:pic>
        <p:nvPicPr>
          <p:cNvPr id="2524" name="Google Shape;2524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7575" y="613325"/>
            <a:ext cx="1837176" cy="155807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525" name="Google Shape;2525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2925" y="2069400"/>
            <a:ext cx="1218634" cy="100469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526" name="Google Shape;2526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39512" y="684650"/>
            <a:ext cx="1837164" cy="1004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527" name="Google Shape;2527;p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76325" y="1745653"/>
            <a:ext cx="1669250" cy="1265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528" name="Google Shape;2528;p4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78425" y="3358572"/>
            <a:ext cx="1265316" cy="1004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529" name="Google Shape;2529;p4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479174" y="3266925"/>
            <a:ext cx="1944835" cy="15580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530" name="Google Shape;2530;p4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221924" y="3850627"/>
            <a:ext cx="1736350" cy="114297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4" name="Shape 2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35" name="Google Shape;2535;p50"/>
          <p:cNvGrpSpPr/>
          <p:nvPr/>
        </p:nvGrpSpPr>
        <p:grpSpPr>
          <a:xfrm rot="2238383">
            <a:off x="8674042" y="4299443"/>
            <a:ext cx="270227" cy="481140"/>
            <a:chOff x="2501746" y="1185251"/>
            <a:chExt cx="337479" cy="582170"/>
          </a:xfrm>
        </p:grpSpPr>
        <p:sp>
          <p:nvSpPr>
            <p:cNvPr id="2536" name="Google Shape;2536;p50"/>
            <p:cNvSpPr/>
            <p:nvPr/>
          </p:nvSpPr>
          <p:spPr>
            <a:xfrm>
              <a:off x="2501746" y="1185251"/>
              <a:ext cx="337479" cy="582170"/>
            </a:xfrm>
            <a:custGeom>
              <a:rect b="b" l="l" r="r" t="t"/>
              <a:pathLst>
                <a:path extrusionOk="0" h="18622" w="10795">
                  <a:moveTo>
                    <a:pt x="4676" y="465"/>
                  </a:moveTo>
                  <a:cubicBezTo>
                    <a:pt x="4976" y="465"/>
                    <a:pt x="5274" y="481"/>
                    <a:pt x="5575" y="510"/>
                  </a:cubicBezTo>
                  <a:cubicBezTo>
                    <a:pt x="5750" y="891"/>
                    <a:pt x="5917" y="1276"/>
                    <a:pt x="6051" y="1677"/>
                  </a:cubicBezTo>
                  <a:cubicBezTo>
                    <a:pt x="6155" y="1985"/>
                    <a:pt x="6230" y="2297"/>
                    <a:pt x="6297" y="2611"/>
                  </a:cubicBezTo>
                  <a:cubicBezTo>
                    <a:pt x="5673" y="3171"/>
                    <a:pt x="5007" y="3640"/>
                    <a:pt x="4157" y="3940"/>
                  </a:cubicBezTo>
                  <a:cubicBezTo>
                    <a:pt x="3503" y="4171"/>
                    <a:pt x="2863" y="4262"/>
                    <a:pt x="2223" y="4262"/>
                  </a:cubicBezTo>
                  <a:cubicBezTo>
                    <a:pt x="1784" y="4262"/>
                    <a:pt x="1345" y="4219"/>
                    <a:pt x="902" y="4150"/>
                  </a:cubicBezTo>
                  <a:cubicBezTo>
                    <a:pt x="716" y="3419"/>
                    <a:pt x="550" y="2696"/>
                    <a:pt x="430" y="1947"/>
                  </a:cubicBezTo>
                  <a:cubicBezTo>
                    <a:pt x="1084" y="1452"/>
                    <a:pt x="1788" y="1039"/>
                    <a:pt x="2623" y="773"/>
                  </a:cubicBezTo>
                  <a:cubicBezTo>
                    <a:pt x="3330" y="548"/>
                    <a:pt x="4005" y="465"/>
                    <a:pt x="4676" y="465"/>
                  </a:cubicBezTo>
                  <a:close/>
                  <a:moveTo>
                    <a:pt x="5899" y="3464"/>
                  </a:moveTo>
                  <a:cubicBezTo>
                    <a:pt x="6292" y="4637"/>
                    <a:pt x="6685" y="5810"/>
                    <a:pt x="7062" y="6988"/>
                  </a:cubicBezTo>
                  <a:cubicBezTo>
                    <a:pt x="6882" y="6963"/>
                    <a:pt x="6698" y="6952"/>
                    <a:pt x="6511" y="6952"/>
                  </a:cubicBezTo>
                  <a:cubicBezTo>
                    <a:pt x="5181" y="6952"/>
                    <a:pt x="3728" y="7550"/>
                    <a:pt x="2778" y="8381"/>
                  </a:cubicBezTo>
                  <a:cubicBezTo>
                    <a:pt x="2477" y="7134"/>
                    <a:pt x="2180" y="5886"/>
                    <a:pt x="1815" y="4658"/>
                  </a:cubicBezTo>
                  <a:lnTo>
                    <a:pt x="1815" y="4658"/>
                  </a:lnTo>
                  <a:cubicBezTo>
                    <a:pt x="1923" y="4664"/>
                    <a:pt x="2032" y="4667"/>
                    <a:pt x="2142" y="4667"/>
                  </a:cubicBezTo>
                  <a:cubicBezTo>
                    <a:pt x="3468" y="4667"/>
                    <a:pt x="4839" y="4228"/>
                    <a:pt x="5899" y="3464"/>
                  </a:cubicBezTo>
                  <a:close/>
                  <a:moveTo>
                    <a:pt x="6962" y="7274"/>
                  </a:moveTo>
                  <a:lnTo>
                    <a:pt x="6962" y="7274"/>
                  </a:lnTo>
                  <a:cubicBezTo>
                    <a:pt x="6618" y="8311"/>
                    <a:pt x="5355" y="8860"/>
                    <a:pt x="4194" y="8860"/>
                  </a:cubicBezTo>
                  <a:cubicBezTo>
                    <a:pt x="3742" y="8860"/>
                    <a:pt x="3305" y="8776"/>
                    <a:pt x="2944" y="8606"/>
                  </a:cubicBezTo>
                  <a:cubicBezTo>
                    <a:pt x="4254" y="7706"/>
                    <a:pt x="5407" y="7418"/>
                    <a:pt x="6962" y="7274"/>
                  </a:cubicBezTo>
                  <a:close/>
                  <a:moveTo>
                    <a:pt x="7214" y="7465"/>
                  </a:moveTo>
                  <a:cubicBezTo>
                    <a:pt x="7579" y="8620"/>
                    <a:pt x="7930" y="9777"/>
                    <a:pt x="8247" y="10945"/>
                  </a:cubicBezTo>
                  <a:cubicBezTo>
                    <a:pt x="8654" y="12447"/>
                    <a:pt x="10723" y="18197"/>
                    <a:pt x="7528" y="18197"/>
                  </a:cubicBezTo>
                  <a:cubicBezTo>
                    <a:pt x="7518" y="18197"/>
                    <a:pt x="7509" y="18197"/>
                    <a:pt x="7499" y="18197"/>
                  </a:cubicBezTo>
                  <a:cubicBezTo>
                    <a:pt x="6038" y="18181"/>
                    <a:pt x="5411" y="16692"/>
                    <a:pt x="4981" y="15609"/>
                  </a:cubicBezTo>
                  <a:cubicBezTo>
                    <a:pt x="4483" y="14352"/>
                    <a:pt x="4051" y="13071"/>
                    <a:pt x="3664" y="11777"/>
                  </a:cubicBezTo>
                  <a:cubicBezTo>
                    <a:pt x="3378" y="10822"/>
                    <a:pt x="3136" y="9856"/>
                    <a:pt x="2901" y="8886"/>
                  </a:cubicBezTo>
                  <a:lnTo>
                    <a:pt x="2901" y="8886"/>
                  </a:lnTo>
                  <a:cubicBezTo>
                    <a:pt x="3257" y="9102"/>
                    <a:pt x="3701" y="9201"/>
                    <a:pt x="4169" y="9201"/>
                  </a:cubicBezTo>
                  <a:cubicBezTo>
                    <a:pt x="5418" y="9201"/>
                    <a:pt x="6837" y="8498"/>
                    <a:pt x="7214" y="7465"/>
                  </a:cubicBezTo>
                  <a:close/>
                  <a:moveTo>
                    <a:pt x="4943" y="0"/>
                  </a:moveTo>
                  <a:cubicBezTo>
                    <a:pt x="3334" y="0"/>
                    <a:pt x="1638" y="556"/>
                    <a:pt x="363" y="1489"/>
                  </a:cubicBezTo>
                  <a:lnTo>
                    <a:pt x="1" y="1776"/>
                  </a:lnTo>
                  <a:lnTo>
                    <a:pt x="32" y="2264"/>
                  </a:lnTo>
                  <a:cubicBezTo>
                    <a:pt x="84" y="2863"/>
                    <a:pt x="186" y="3471"/>
                    <a:pt x="350" y="4052"/>
                  </a:cubicBezTo>
                  <a:lnTo>
                    <a:pt x="456" y="4409"/>
                  </a:lnTo>
                  <a:lnTo>
                    <a:pt x="1007" y="4557"/>
                  </a:lnTo>
                  <a:cubicBezTo>
                    <a:pt x="1155" y="4588"/>
                    <a:pt x="1308" y="4611"/>
                    <a:pt x="1460" y="4629"/>
                  </a:cubicBezTo>
                  <a:cubicBezTo>
                    <a:pt x="1940" y="7605"/>
                    <a:pt x="2800" y="10606"/>
                    <a:pt x="3749" y="13467"/>
                  </a:cubicBezTo>
                  <a:cubicBezTo>
                    <a:pt x="4273" y="15045"/>
                    <a:pt x="5089" y="18622"/>
                    <a:pt x="7440" y="18622"/>
                  </a:cubicBezTo>
                  <a:cubicBezTo>
                    <a:pt x="7591" y="18622"/>
                    <a:pt x="7747" y="18607"/>
                    <a:pt x="7910" y="18577"/>
                  </a:cubicBezTo>
                  <a:cubicBezTo>
                    <a:pt x="10794" y="18034"/>
                    <a:pt x="9439" y="13973"/>
                    <a:pt x="9041" y="12349"/>
                  </a:cubicBezTo>
                  <a:cubicBezTo>
                    <a:pt x="8279" y="9247"/>
                    <a:pt x="7270" y="6210"/>
                    <a:pt x="6261" y="3179"/>
                  </a:cubicBezTo>
                  <a:cubicBezTo>
                    <a:pt x="6303" y="3141"/>
                    <a:pt x="6349" y="3106"/>
                    <a:pt x="6391" y="3067"/>
                  </a:cubicBezTo>
                  <a:lnTo>
                    <a:pt x="6786" y="2661"/>
                  </a:lnTo>
                  <a:lnTo>
                    <a:pt x="6689" y="2244"/>
                  </a:lnTo>
                  <a:cubicBezTo>
                    <a:pt x="6536" y="1664"/>
                    <a:pt x="6311" y="1092"/>
                    <a:pt x="6041" y="562"/>
                  </a:cubicBezTo>
                  <a:lnTo>
                    <a:pt x="5759" y="52"/>
                  </a:lnTo>
                  <a:lnTo>
                    <a:pt x="5345" y="12"/>
                  </a:lnTo>
                  <a:cubicBezTo>
                    <a:pt x="5212" y="4"/>
                    <a:pt x="5078" y="0"/>
                    <a:pt x="49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7" name="Google Shape;2537;p50"/>
            <p:cNvSpPr/>
            <p:nvPr/>
          </p:nvSpPr>
          <p:spPr>
            <a:xfrm>
              <a:off x="2523723" y="1205727"/>
              <a:ext cx="146277" cy="47644"/>
            </a:xfrm>
            <a:custGeom>
              <a:rect b="b" l="l" r="r" t="t"/>
              <a:pathLst>
                <a:path extrusionOk="0" h="1524" w="4679">
                  <a:moveTo>
                    <a:pt x="3361" y="510"/>
                  </a:moveTo>
                  <a:cubicBezTo>
                    <a:pt x="3420" y="510"/>
                    <a:pt x="3481" y="511"/>
                    <a:pt x="3542" y="513"/>
                  </a:cubicBezTo>
                  <a:cubicBezTo>
                    <a:pt x="2716" y="911"/>
                    <a:pt x="1847" y="1078"/>
                    <a:pt x="923" y="1171"/>
                  </a:cubicBezTo>
                  <a:cubicBezTo>
                    <a:pt x="1711" y="723"/>
                    <a:pt x="2465" y="510"/>
                    <a:pt x="3361" y="510"/>
                  </a:cubicBezTo>
                  <a:close/>
                  <a:moveTo>
                    <a:pt x="4447" y="1"/>
                  </a:moveTo>
                  <a:cubicBezTo>
                    <a:pt x="4416" y="1"/>
                    <a:pt x="4384" y="10"/>
                    <a:pt x="4353" y="33"/>
                  </a:cubicBezTo>
                  <a:cubicBezTo>
                    <a:pt x="4241" y="113"/>
                    <a:pt x="4127" y="187"/>
                    <a:pt x="4015" y="256"/>
                  </a:cubicBezTo>
                  <a:cubicBezTo>
                    <a:pt x="3763" y="202"/>
                    <a:pt x="3500" y="176"/>
                    <a:pt x="3231" y="176"/>
                  </a:cubicBezTo>
                  <a:cubicBezTo>
                    <a:pt x="2210" y="176"/>
                    <a:pt x="1122" y="553"/>
                    <a:pt x="407" y="1216"/>
                  </a:cubicBezTo>
                  <a:cubicBezTo>
                    <a:pt x="318" y="1223"/>
                    <a:pt x="230" y="1229"/>
                    <a:pt x="139" y="1234"/>
                  </a:cubicBezTo>
                  <a:cubicBezTo>
                    <a:pt x="1" y="1243"/>
                    <a:pt x="28" y="1427"/>
                    <a:pt x="143" y="1449"/>
                  </a:cubicBezTo>
                  <a:cubicBezTo>
                    <a:pt x="408" y="1500"/>
                    <a:pt x="674" y="1524"/>
                    <a:pt x="939" y="1524"/>
                  </a:cubicBezTo>
                  <a:cubicBezTo>
                    <a:pt x="2231" y="1524"/>
                    <a:pt x="3510" y="960"/>
                    <a:pt x="4548" y="256"/>
                  </a:cubicBezTo>
                  <a:cubicBezTo>
                    <a:pt x="4679" y="167"/>
                    <a:pt x="4577" y="1"/>
                    <a:pt x="44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8" name="Google Shape;2538;p50"/>
            <p:cNvSpPr/>
            <p:nvPr/>
          </p:nvSpPr>
          <p:spPr>
            <a:xfrm>
              <a:off x="2670621" y="1485330"/>
              <a:ext cx="28261" cy="23728"/>
            </a:xfrm>
            <a:custGeom>
              <a:rect b="b" l="l" r="r" t="t"/>
              <a:pathLst>
                <a:path extrusionOk="0" h="759" w="904">
                  <a:moveTo>
                    <a:pt x="381" y="251"/>
                  </a:moveTo>
                  <a:cubicBezTo>
                    <a:pt x="447" y="251"/>
                    <a:pt x="514" y="272"/>
                    <a:pt x="546" y="328"/>
                  </a:cubicBezTo>
                  <a:cubicBezTo>
                    <a:pt x="581" y="387"/>
                    <a:pt x="542" y="447"/>
                    <a:pt x="485" y="479"/>
                  </a:cubicBezTo>
                  <a:cubicBezTo>
                    <a:pt x="458" y="494"/>
                    <a:pt x="428" y="504"/>
                    <a:pt x="399" y="504"/>
                  </a:cubicBezTo>
                  <a:cubicBezTo>
                    <a:pt x="366" y="504"/>
                    <a:pt x="335" y="492"/>
                    <a:pt x="313" y="462"/>
                  </a:cubicBezTo>
                  <a:cubicBezTo>
                    <a:pt x="280" y="414"/>
                    <a:pt x="271" y="317"/>
                    <a:pt x="318" y="271"/>
                  </a:cubicBezTo>
                  <a:cubicBezTo>
                    <a:pt x="323" y="266"/>
                    <a:pt x="326" y="261"/>
                    <a:pt x="329" y="255"/>
                  </a:cubicBezTo>
                  <a:cubicBezTo>
                    <a:pt x="346" y="253"/>
                    <a:pt x="363" y="251"/>
                    <a:pt x="381" y="251"/>
                  </a:cubicBezTo>
                  <a:close/>
                  <a:moveTo>
                    <a:pt x="444" y="1"/>
                  </a:moveTo>
                  <a:cubicBezTo>
                    <a:pt x="374" y="1"/>
                    <a:pt x="302" y="20"/>
                    <a:pt x="238" y="64"/>
                  </a:cubicBezTo>
                  <a:cubicBezTo>
                    <a:pt x="230" y="69"/>
                    <a:pt x="227" y="75"/>
                    <a:pt x="219" y="81"/>
                  </a:cubicBezTo>
                  <a:cubicBezTo>
                    <a:pt x="204" y="85"/>
                    <a:pt x="188" y="93"/>
                    <a:pt x="175" y="107"/>
                  </a:cubicBezTo>
                  <a:cubicBezTo>
                    <a:pt x="30" y="240"/>
                    <a:pt x="1" y="435"/>
                    <a:pt x="109" y="595"/>
                  </a:cubicBezTo>
                  <a:cubicBezTo>
                    <a:pt x="180" y="700"/>
                    <a:pt x="300" y="758"/>
                    <a:pt x="424" y="758"/>
                  </a:cubicBezTo>
                  <a:cubicBezTo>
                    <a:pt x="490" y="758"/>
                    <a:pt x="557" y="742"/>
                    <a:pt x="619" y="707"/>
                  </a:cubicBezTo>
                  <a:cubicBezTo>
                    <a:pt x="810" y="603"/>
                    <a:pt x="903" y="383"/>
                    <a:pt x="794" y="199"/>
                  </a:cubicBezTo>
                  <a:cubicBezTo>
                    <a:pt x="721" y="78"/>
                    <a:pt x="584" y="1"/>
                    <a:pt x="4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9" name="Google Shape;2539;p50"/>
            <p:cNvSpPr/>
            <p:nvPr/>
          </p:nvSpPr>
          <p:spPr>
            <a:xfrm>
              <a:off x="2643580" y="1543820"/>
              <a:ext cx="38140" cy="31950"/>
            </a:xfrm>
            <a:custGeom>
              <a:rect b="b" l="l" r="r" t="t"/>
              <a:pathLst>
                <a:path extrusionOk="0" h="1022" w="1220">
                  <a:moveTo>
                    <a:pt x="525" y="248"/>
                  </a:moveTo>
                  <a:cubicBezTo>
                    <a:pt x="783" y="248"/>
                    <a:pt x="973" y="571"/>
                    <a:pt x="668" y="701"/>
                  </a:cubicBezTo>
                  <a:cubicBezTo>
                    <a:pt x="626" y="719"/>
                    <a:pt x="587" y="727"/>
                    <a:pt x="552" y="727"/>
                  </a:cubicBezTo>
                  <a:cubicBezTo>
                    <a:pt x="347" y="727"/>
                    <a:pt x="280" y="445"/>
                    <a:pt x="408" y="282"/>
                  </a:cubicBezTo>
                  <a:cubicBezTo>
                    <a:pt x="413" y="275"/>
                    <a:pt x="415" y="269"/>
                    <a:pt x="418" y="263"/>
                  </a:cubicBezTo>
                  <a:cubicBezTo>
                    <a:pt x="422" y="262"/>
                    <a:pt x="425" y="262"/>
                    <a:pt x="428" y="262"/>
                  </a:cubicBezTo>
                  <a:cubicBezTo>
                    <a:pt x="431" y="262"/>
                    <a:pt x="434" y="262"/>
                    <a:pt x="438" y="261"/>
                  </a:cubicBezTo>
                  <a:cubicBezTo>
                    <a:pt x="467" y="252"/>
                    <a:pt x="496" y="248"/>
                    <a:pt x="525" y="248"/>
                  </a:cubicBezTo>
                  <a:close/>
                  <a:moveTo>
                    <a:pt x="605" y="0"/>
                  </a:moveTo>
                  <a:cubicBezTo>
                    <a:pt x="526" y="0"/>
                    <a:pt x="446" y="17"/>
                    <a:pt x="371" y="51"/>
                  </a:cubicBezTo>
                  <a:cubicBezTo>
                    <a:pt x="343" y="65"/>
                    <a:pt x="326" y="87"/>
                    <a:pt x="315" y="112"/>
                  </a:cubicBezTo>
                  <a:cubicBezTo>
                    <a:pt x="312" y="112"/>
                    <a:pt x="310" y="111"/>
                    <a:pt x="307" y="111"/>
                  </a:cubicBezTo>
                  <a:cubicBezTo>
                    <a:pt x="285" y="111"/>
                    <a:pt x="260" y="119"/>
                    <a:pt x="240" y="134"/>
                  </a:cubicBezTo>
                  <a:cubicBezTo>
                    <a:pt x="17" y="290"/>
                    <a:pt x="0" y="582"/>
                    <a:pt x="135" y="793"/>
                  </a:cubicBezTo>
                  <a:cubicBezTo>
                    <a:pt x="231" y="943"/>
                    <a:pt x="393" y="1022"/>
                    <a:pt x="564" y="1022"/>
                  </a:cubicBezTo>
                  <a:cubicBezTo>
                    <a:pt x="653" y="1022"/>
                    <a:pt x="744" y="1000"/>
                    <a:pt x="829" y="956"/>
                  </a:cubicBezTo>
                  <a:cubicBezTo>
                    <a:pt x="1079" y="826"/>
                    <a:pt x="1220" y="544"/>
                    <a:pt x="1098" y="294"/>
                  </a:cubicBezTo>
                  <a:cubicBezTo>
                    <a:pt x="1008" y="111"/>
                    <a:pt x="810" y="0"/>
                    <a:pt x="6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0" name="Google Shape;2540;p50"/>
            <p:cNvSpPr/>
            <p:nvPr/>
          </p:nvSpPr>
          <p:spPr>
            <a:xfrm>
              <a:off x="2721827" y="1610501"/>
              <a:ext cx="28168" cy="24416"/>
            </a:xfrm>
            <a:custGeom>
              <a:rect b="b" l="l" r="r" t="t"/>
              <a:pathLst>
                <a:path extrusionOk="0" h="781" w="901">
                  <a:moveTo>
                    <a:pt x="351" y="253"/>
                  </a:moveTo>
                  <a:cubicBezTo>
                    <a:pt x="482" y="253"/>
                    <a:pt x="593" y="398"/>
                    <a:pt x="439" y="474"/>
                  </a:cubicBezTo>
                  <a:cubicBezTo>
                    <a:pt x="416" y="485"/>
                    <a:pt x="391" y="491"/>
                    <a:pt x="367" y="491"/>
                  </a:cubicBezTo>
                  <a:cubicBezTo>
                    <a:pt x="334" y="491"/>
                    <a:pt x="302" y="478"/>
                    <a:pt x="279" y="448"/>
                  </a:cubicBezTo>
                  <a:cubicBezTo>
                    <a:pt x="231" y="382"/>
                    <a:pt x="267" y="313"/>
                    <a:pt x="312" y="257"/>
                  </a:cubicBezTo>
                  <a:cubicBezTo>
                    <a:pt x="325" y="254"/>
                    <a:pt x="338" y="253"/>
                    <a:pt x="351" y="253"/>
                  </a:cubicBezTo>
                  <a:close/>
                  <a:moveTo>
                    <a:pt x="432" y="1"/>
                  </a:moveTo>
                  <a:cubicBezTo>
                    <a:pt x="368" y="1"/>
                    <a:pt x="304" y="16"/>
                    <a:pt x="245" y="48"/>
                  </a:cubicBezTo>
                  <a:cubicBezTo>
                    <a:pt x="225" y="58"/>
                    <a:pt x="213" y="74"/>
                    <a:pt x="203" y="89"/>
                  </a:cubicBezTo>
                  <a:cubicBezTo>
                    <a:pt x="189" y="91"/>
                    <a:pt x="178" y="97"/>
                    <a:pt x="166" y="105"/>
                  </a:cubicBezTo>
                  <a:cubicBezTo>
                    <a:pt x="6" y="205"/>
                    <a:pt x="1" y="439"/>
                    <a:pt x="73" y="585"/>
                  </a:cubicBezTo>
                  <a:cubicBezTo>
                    <a:pt x="136" y="711"/>
                    <a:pt x="269" y="781"/>
                    <a:pt x="408" y="781"/>
                  </a:cubicBezTo>
                  <a:cubicBezTo>
                    <a:pt x="470" y="781"/>
                    <a:pt x="533" y="767"/>
                    <a:pt x="591" y="739"/>
                  </a:cubicBezTo>
                  <a:cubicBezTo>
                    <a:pt x="791" y="642"/>
                    <a:pt x="900" y="417"/>
                    <a:pt x="804" y="223"/>
                  </a:cubicBezTo>
                  <a:cubicBezTo>
                    <a:pt x="738" y="87"/>
                    <a:pt x="586" y="1"/>
                    <a:pt x="4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1" name="Google Shape;2541;p50"/>
            <p:cNvSpPr/>
            <p:nvPr/>
          </p:nvSpPr>
          <p:spPr>
            <a:xfrm>
              <a:off x="2704321" y="1670898"/>
              <a:ext cx="38828" cy="32763"/>
            </a:xfrm>
            <a:custGeom>
              <a:rect b="b" l="l" r="r" t="t"/>
              <a:pathLst>
                <a:path extrusionOk="0" h="1048" w="1242">
                  <a:moveTo>
                    <a:pt x="598" y="301"/>
                  </a:moveTo>
                  <a:cubicBezTo>
                    <a:pt x="661" y="301"/>
                    <a:pt x="722" y="319"/>
                    <a:pt x="776" y="365"/>
                  </a:cubicBezTo>
                  <a:cubicBezTo>
                    <a:pt x="888" y="458"/>
                    <a:pt x="844" y="604"/>
                    <a:pt x="736" y="687"/>
                  </a:cubicBezTo>
                  <a:cubicBezTo>
                    <a:pt x="689" y="724"/>
                    <a:pt x="637" y="742"/>
                    <a:pt x="588" y="742"/>
                  </a:cubicBezTo>
                  <a:cubicBezTo>
                    <a:pt x="519" y="742"/>
                    <a:pt x="455" y="709"/>
                    <a:pt x="406" y="647"/>
                  </a:cubicBezTo>
                  <a:cubicBezTo>
                    <a:pt x="328" y="548"/>
                    <a:pt x="363" y="456"/>
                    <a:pt x="393" y="354"/>
                  </a:cubicBezTo>
                  <a:cubicBezTo>
                    <a:pt x="395" y="353"/>
                    <a:pt x="398" y="353"/>
                    <a:pt x="400" y="352"/>
                  </a:cubicBezTo>
                  <a:cubicBezTo>
                    <a:pt x="463" y="322"/>
                    <a:pt x="532" y="301"/>
                    <a:pt x="598" y="301"/>
                  </a:cubicBezTo>
                  <a:close/>
                  <a:moveTo>
                    <a:pt x="602" y="1"/>
                  </a:moveTo>
                  <a:cubicBezTo>
                    <a:pt x="464" y="1"/>
                    <a:pt x="327" y="49"/>
                    <a:pt x="228" y="155"/>
                  </a:cubicBezTo>
                  <a:cubicBezTo>
                    <a:pt x="213" y="172"/>
                    <a:pt x="205" y="192"/>
                    <a:pt x="202" y="212"/>
                  </a:cubicBezTo>
                  <a:cubicBezTo>
                    <a:pt x="0" y="363"/>
                    <a:pt x="52" y="685"/>
                    <a:pt x="185" y="860"/>
                  </a:cubicBezTo>
                  <a:cubicBezTo>
                    <a:pt x="281" y="988"/>
                    <a:pt x="428" y="1048"/>
                    <a:pt x="579" y="1048"/>
                  </a:cubicBezTo>
                  <a:cubicBezTo>
                    <a:pt x="719" y="1048"/>
                    <a:pt x="861" y="997"/>
                    <a:pt x="971" y="900"/>
                  </a:cubicBezTo>
                  <a:cubicBezTo>
                    <a:pt x="1201" y="696"/>
                    <a:pt x="1241" y="357"/>
                    <a:pt x="1007" y="150"/>
                  </a:cubicBezTo>
                  <a:cubicBezTo>
                    <a:pt x="899" y="55"/>
                    <a:pt x="750" y="1"/>
                    <a:pt x="6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2" name="Google Shape;2542;p50"/>
            <p:cNvSpPr/>
            <p:nvPr/>
          </p:nvSpPr>
          <p:spPr>
            <a:xfrm>
              <a:off x="2682625" y="1637136"/>
              <a:ext cx="15663" cy="12036"/>
            </a:xfrm>
            <a:custGeom>
              <a:rect b="b" l="l" r="r" t="t"/>
              <a:pathLst>
                <a:path extrusionOk="0" h="385" w="501">
                  <a:moveTo>
                    <a:pt x="249" y="0"/>
                  </a:moveTo>
                  <a:cubicBezTo>
                    <a:pt x="246" y="0"/>
                    <a:pt x="244" y="0"/>
                    <a:pt x="241" y="1"/>
                  </a:cubicBezTo>
                  <a:cubicBezTo>
                    <a:pt x="100" y="6"/>
                    <a:pt x="1" y="147"/>
                    <a:pt x="61" y="271"/>
                  </a:cubicBezTo>
                  <a:cubicBezTo>
                    <a:pt x="63" y="274"/>
                    <a:pt x="64" y="280"/>
                    <a:pt x="68" y="284"/>
                  </a:cubicBezTo>
                  <a:cubicBezTo>
                    <a:pt x="95" y="351"/>
                    <a:pt x="170" y="384"/>
                    <a:pt x="242" y="384"/>
                  </a:cubicBezTo>
                  <a:cubicBezTo>
                    <a:pt x="251" y="384"/>
                    <a:pt x="261" y="384"/>
                    <a:pt x="270" y="383"/>
                  </a:cubicBezTo>
                  <a:cubicBezTo>
                    <a:pt x="351" y="373"/>
                    <a:pt x="398" y="319"/>
                    <a:pt x="433" y="256"/>
                  </a:cubicBezTo>
                  <a:cubicBezTo>
                    <a:pt x="500" y="133"/>
                    <a:pt x="375" y="0"/>
                    <a:pt x="2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3" name="Google Shape;2543;p50"/>
            <p:cNvSpPr/>
            <p:nvPr/>
          </p:nvSpPr>
          <p:spPr>
            <a:xfrm>
              <a:off x="2717419" y="1557013"/>
              <a:ext cx="16069" cy="12974"/>
            </a:xfrm>
            <a:custGeom>
              <a:rect b="b" l="l" r="r" t="t"/>
              <a:pathLst>
                <a:path extrusionOk="0" h="415" w="514">
                  <a:moveTo>
                    <a:pt x="205" y="1"/>
                  </a:moveTo>
                  <a:cubicBezTo>
                    <a:pt x="148" y="1"/>
                    <a:pt x="92" y="25"/>
                    <a:pt x="55" y="86"/>
                  </a:cubicBezTo>
                  <a:cubicBezTo>
                    <a:pt x="26" y="133"/>
                    <a:pt x="1" y="174"/>
                    <a:pt x="1" y="229"/>
                  </a:cubicBezTo>
                  <a:cubicBezTo>
                    <a:pt x="1" y="342"/>
                    <a:pt x="76" y="414"/>
                    <a:pt x="179" y="414"/>
                  </a:cubicBezTo>
                  <a:cubicBezTo>
                    <a:pt x="203" y="414"/>
                    <a:pt x="230" y="410"/>
                    <a:pt x="257" y="401"/>
                  </a:cubicBezTo>
                  <a:cubicBezTo>
                    <a:pt x="314" y="383"/>
                    <a:pt x="347" y="348"/>
                    <a:pt x="386" y="306"/>
                  </a:cubicBezTo>
                  <a:cubicBezTo>
                    <a:pt x="514" y="169"/>
                    <a:pt x="354" y="1"/>
                    <a:pt x="2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4" name="Google Shape;2544;p50"/>
            <p:cNvSpPr/>
            <p:nvPr/>
          </p:nvSpPr>
          <p:spPr>
            <a:xfrm>
              <a:off x="2636671" y="1515341"/>
              <a:ext cx="15225" cy="11223"/>
            </a:xfrm>
            <a:custGeom>
              <a:rect b="b" l="l" r="r" t="t"/>
              <a:pathLst>
                <a:path extrusionOk="0" h="359" w="487">
                  <a:moveTo>
                    <a:pt x="214" y="0"/>
                  </a:moveTo>
                  <a:cubicBezTo>
                    <a:pt x="160" y="0"/>
                    <a:pt x="105" y="23"/>
                    <a:pt x="69" y="70"/>
                  </a:cubicBezTo>
                  <a:cubicBezTo>
                    <a:pt x="1" y="160"/>
                    <a:pt x="43" y="284"/>
                    <a:pt x="148" y="325"/>
                  </a:cubicBezTo>
                  <a:lnTo>
                    <a:pt x="205" y="347"/>
                  </a:lnTo>
                  <a:cubicBezTo>
                    <a:pt x="224" y="355"/>
                    <a:pt x="244" y="358"/>
                    <a:pt x="262" y="358"/>
                  </a:cubicBezTo>
                  <a:cubicBezTo>
                    <a:pt x="389" y="358"/>
                    <a:pt x="487" y="202"/>
                    <a:pt x="393" y="102"/>
                  </a:cubicBezTo>
                  <a:cubicBezTo>
                    <a:pt x="379" y="88"/>
                    <a:pt x="366" y="73"/>
                    <a:pt x="352" y="58"/>
                  </a:cubicBezTo>
                  <a:cubicBezTo>
                    <a:pt x="316" y="20"/>
                    <a:pt x="265" y="0"/>
                    <a:pt x="2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5" name="Google Shape;2545;p50"/>
            <p:cNvSpPr/>
            <p:nvPr/>
          </p:nvSpPr>
          <p:spPr>
            <a:xfrm>
              <a:off x="2558455" y="1293572"/>
              <a:ext cx="164097" cy="153749"/>
            </a:xfrm>
            <a:custGeom>
              <a:rect b="b" l="l" r="r" t="t"/>
              <a:pathLst>
                <a:path extrusionOk="0" h="4918" w="5249">
                  <a:moveTo>
                    <a:pt x="4084" y="1"/>
                  </a:moveTo>
                  <a:cubicBezTo>
                    <a:pt x="3024" y="764"/>
                    <a:pt x="1652" y="1203"/>
                    <a:pt x="324" y="1203"/>
                  </a:cubicBezTo>
                  <a:cubicBezTo>
                    <a:pt x="216" y="1203"/>
                    <a:pt x="108" y="1200"/>
                    <a:pt x="1" y="1194"/>
                  </a:cubicBezTo>
                  <a:lnTo>
                    <a:pt x="1" y="1194"/>
                  </a:lnTo>
                  <a:cubicBezTo>
                    <a:pt x="366" y="2421"/>
                    <a:pt x="663" y="3669"/>
                    <a:pt x="964" y="4917"/>
                  </a:cubicBezTo>
                  <a:cubicBezTo>
                    <a:pt x="1914" y="4087"/>
                    <a:pt x="3365" y="3488"/>
                    <a:pt x="4695" y="3488"/>
                  </a:cubicBezTo>
                  <a:cubicBezTo>
                    <a:pt x="4882" y="3488"/>
                    <a:pt x="5067" y="3500"/>
                    <a:pt x="5248" y="3525"/>
                  </a:cubicBezTo>
                  <a:cubicBezTo>
                    <a:pt x="4871" y="2346"/>
                    <a:pt x="4479" y="1173"/>
                    <a:pt x="4084" y="1"/>
                  </a:cubicBezTo>
                  <a:close/>
                </a:path>
              </a:pathLst>
            </a:custGeom>
            <a:solidFill>
              <a:srgbClr val="000000">
                <a:alpha val="161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6" name="Google Shape;2546;p50"/>
            <p:cNvSpPr/>
            <p:nvPr/>
          </p:nvSpPr>
          <p:spPr>
            <a:xfrm>
              <a:off x="2592405" y="1418649"/>
              <a:ext cx="244567" cy="335540"/>
            </a:xfrm>
            <a:custGeom>
              <a:rect b="b" l="l" r="r" t="t"/>
              <a:pathLst>
                <a:path extrusionOk="0" h="10733" w="7823">
                  <a:moveTo>
                    <a:pt x="2947" y="2134"/>
                  </a:moveTo>
                  <a:cubicBezTo>
                    <a:pt x="3087" y="2134"/>
                    <a:pt x="3224" y="2211"/>
                    <a:pt x="3297" y="2332"/>
                  </a:cubicBezTo>
                  <a:cubicBezTo>
                    <a:pt x="3406" y="2516"/>
                    <a:pt x="3313" y="2736"/>
                    <a:pt x="3123" y="2840"/>
                  </a:cubicBezTo>
                  <a:cubicBezTo>
                    <a:pt x="3061" y="2875"/>
                    <a:pt x="2993" y="2891"/>
                    <a:pt x="2927" y="2891"/>
                  </a:cubicBezTo>
                  <a:cubicBezTo>
                    <a:pt x="2803" y="2891"/>
                    <a:pt x="2683" y="2833"/>
                    <a:pt x="2612" y="2728"/>
                  </a:cubicBezTo>
                  <a:cubicBezTo>
                    <a:pt x="2504" y="2570"/>
                    <a:pt x="2533" y="2373"/>
                    <a:pt x="2678" y="2240"/>
                  </a:cubicBezTo>
                  <a:cubicBezTo>
                    <a:pt x="2693" y="2226"/>
                    <a:pt x="2708" y="2218"/>
                    <a:pt x="2723" y="2214"/>
                  </a:cubicBezTo>
                  <a:cubicBezTo>
                    <a:pt x="2729" y="2207"/>
                    <a:pt x="2734" y="2202"/>
                    <a:pt x="2741" y="2197"/>
                  </a:cubicBezTo>
                  <a:cubicBezTo>
                    <a:pt x="2805" y="2154"/>
                    <a:pt x="2877" y="2134"/>
                    <a:pt x="2947" y="2134"/>
                  </a:cubicBezTo>
                  <a:close/>
                  <a:moveTo>
                    <a:pt x="1630" y="3094"/>
                  </a:moveTo>
                  <a:cubicBezTo>
                    <a:pt x="1681" y="3094"/>
                    <a:pt x="1731" y="3114"/>
                    <a:pt x="1768" y="3153"/>
                  </a:cubicBezTo>
                  <a:cubicBezTo>
                    <a:pt x="1782" y="3166"/>
                    <a:pt x="1795" y="3181"/>
                    <a:pt x="1809" y="3196"/>
                  </a:cubicBezTo>
                  <a:cubicBezTo>
                    <a:pt x="1902" y="3296"/>
                    <a:pt x="1804" y="3453"/>
                    <a:pt x="1678" y="3453"/>
                  </a:cubicBezTo>
                  <a:cubicBezTo>
                    <a:pt x="1660" y="3453"/>
                    <a:pt x="1641" y="3449"/>
                    <a:pt x="1622" y="3442"/>
                  </a:cubicBezTo>
                  <a:lnTo>
                    <a:pt x="1565" y="3420"/>
                  </a:lnTo>
                  <a:cubicBezTo>
                    <a:pt x="1459" y="3378"/>
                    <a:pt x="1417" y="3254"/>
                    <a:pt x="1485" y="3164"/>
                  </a:cubicBezTo>
                  <a:cubicBezTo>
                    <a:pt x="1521" y="3117"/>
                    <a:pt x="1575" y="3094"/>
                    <a:pt x="1630" y="3094"/>
                  </a:cubicBezTo>
                  <a:close/>
                  <a:moveTo>
                    <a:pt x="4204" y="4427"/>
                  </a:moveTo>
                  <a:cubicBezTo>
                    <a:pt x="4353" y="4427"/>
                    <a:pt x="4513" y="4595"/>
                    <a:pt x="4385" y="4732"/>
                  </a:cubicBezTo>
                  <a:cubicBezTo>
                    <a:pt x="4346" y="4774"/>
                    <a:pt x="4313" y="4809"/>
                    <a:pt x="4256" y="4827"/>
                  </a:cubicBezTo>
                  <a:cubicBezTo>
                    <a:pt x="4229" y="4836"/>
                    <a:pt x="4203" y="4840"/>
                    <a:pt x="4178" y="4840"/>
                  </a:cubicBezTo>
                  <a:cubicBezTo>
                    <a:pt x="4075" y="4840"/>
                    <a:pt x="3999" y="4767"/>
                    <a:pt x="4000" y="4655"/>
                  </a:cubicBezTo>
                  <a:cubicBezTo>
                    <a:pt x="4000" y="4598"/>
                    <a:pt x="4025" y="4559"/>
                    <a:pt x="4054" y="4512"/>
                  </a:cubicBezTo>
                  <a:cubicBezTo>
                    <a:pt x="4091" y="4451"/>
                    <a:pt x="4147" y="4427"/>
                    <a:pt x="4204" y="4427"/>
                  </a:cubicBezTo>
                  <a:close/>
                  <a:moveTo>
                    <a:pt x="2242" y="4004"/>
                  </a:moveTo>
                  <a:cubicBezTo>
                    <a:pt x="2447" y="4004"/>
                    <a:pt x="2645" y="4114"/>
                    <a:pt x="2735" y="4298"/>
                  </a:cubicBezTo>
                  <a:cubicBezTo>
                    <a:pt x="2857" y="4548"/>
                    <a:pt x="2716" y="4830"/>
                    <a:pt x="2466" y="4960"/>
                  </a:cubicBezTo>
                  <a:cubicBezTo>
                    <a:pt x="2381" y="5005"/>
                    <a:pt x="2289" y="5027"/>
                    <a:pt x="2199" y="5027"/>
                  </a:cubicBezTo>
                  <a:cubicBezTo>
                    <a:pt x="2029" y="5027"/>
                    <a:pt x="1867" y="4948"/>
                    <a:pt x="1772" y="4798"/>
                  </a:cubicBezTo>
                  <a:cubicBezTo>
                    <a:pt x="1637" y="4588"/>
                    <a:pt x="1656" y="4294"/>
                    <a:pt x="1877" y="4138"/>
                  </a:cubicBezTo>
                  <a:cubicBezTo>
                    <a:pt x="1899" y="4123"/>
                    <a:pt x="1922" y="4115"/>
                    <a:pt x="1945" y="4115"/>
                  </a:cubicBezTo>
                  <a:cubicBezTo>
                    <a:pt x="1947" y="4115"/>
                    <a:pt x="1950" y="4116"/>
                    <a:pt x="1953" y="4116"/>
                  </a:cubicBezTo>
                  <a:cubicBezTo>
                    <a:pt x="1961" y="4091"/>
                    <a:pt x="1980" y="4069"/>
                    <a:pt x="2008" y="4055"/>
                  </a:cubicBezTo>
                  <a:cubicBezTo>
                    <a:pt x="2083" y="4021"/>
                    <a:pt x="2163" y="4004"/>
                    <a:pt x="2242" y="4004"/>
                  </a:cubicBezTo>
                  <a:close/>
                  <a:moveTo>
                    <a:pt x="4573" y="6137"/>
                  </a:moveTo>
                  <a:cubicBezTo>
                    <a:pt x="4727" y="6137"/>
                    <a:pt x="4880" y="6224"/>
                    <a:pt x="4944" y="6360"/>
                  </a:cubicBezTo>
                  <a:cubicBezTo>
                    <a:pt x="5040" y="6554"/>
                    <a:pt x="4931" y="6779"/>
                    <a:pt x="4731" y="6876"/>
                  </a:cubicBezTo>
                  <a:cubicBezTo>
                    <a:pt x="4673" y="6904"/>
                    <a:pt x="4610" y="6918"/>
                    <a:pt x="4548" y="6918"/>
                  </a:cubicBezTo>
                  <a:cubicBezTo>
                    <a:pt x="4409" y="6918"/>
                    <a:pt x="4276" y="6848"/>
                    <a:pt x="4213" y="6722"/>
                  </a:cubicBezTo>
                  <a:cubicBezTo>
                    <a:pt x="4141" y="6576"/>
                    <a:pt x="4146" y="6342"/>
                    <a:pt x="4306" y="6242"/>
                  </a:cubicBezTo>
                  <a:cubicBezTo>
                    <a:pt x="4318" y="6234"/>
                    <a:pt x="4330" y="6231"/>
                    <a:pt x="4343" y="6226"/>
                  </a:cubicBezTo>
                  <a:cubicBezTo>
                    <a:pt x="4353" y="6210"/>
                    <a:pt x="4365" y="6195"/>
                    <a:pt x="4385" y="6185"/>
                  </a:cubicBezTo>
                  <a:cubicBezTo>
                    <a:pt x="4444" y="6152"/>
                    <a:pt x="4508" y="6137"/>
                    <a:pt x="4573" y="6137"/>
                  </a:cubicBezTo>
                  <a:close/>
                  <a:moveTo>
                    <a:pt x="3135" y="6989"/>
                  </a:moveTo>
                  <a:cubicBezTo>
                    <a:pt x="3261" y="6989"/>
                    <a:pt x="3386" y="7122"/>
                    <a:pt x="3319" y="7245"/>
                  </a:cubicBezTo>
                  <a:cubicBezTo>
                    <a:pt x="3284" y="7308"/>
                    <a:pt x="3236" y="7364"/>
                    <a:pt x="3156" y="7372"/>
                  </a:cubicBezTo>
                  <a:cubicBezTo>
                    <a:pt x="3147" y="7373"/>
                    <a:pt x="3137" y="7373"/>
                    <a:pt x="3128" y="7373"/>
                  </a:cubicBezTo>
                  <a:cubicBezTo>
                    <a:pt x="3056" y="7373"/>
                    <a:pt x="2981" y="7340"/>
                    <a:pt x="2954" y="7273"/>
                  </a:cubicBezTo>
                  <a:cubicBezTo>
                    <a:pt x="2950" y="7268"/>
                    <a:pt x="2949" y="7263"/>
                    <a:pt x="2947" y="7260"/>
                  </a:cubicBezTo>
                  <a:cubicBezTo>
                    <a:pt x="2887" y="7137"/>
                    <a:pt x="2986" y="6995"/>
                    <a:pt x="3127" y="6990"/>
                  </a:cubicBezTo>
                  <a:cubicBezTo>
                    <a:pt x="3130" y="6989"/>
                    <a:pt x="3132" y="6989"/>
                    <a:pt x="3135" y="6989"/>
                  </a:cubicBezTo>
                  <a:close/>
                  <a:moveTo>
                    <a:pt x="4182" y="8068"/>
                  </a:moveTo>
                  <a:cubicBezTo>
                    <a:pt x="4329" y="8068"/>
                    <a:pt x="4479" y="8122"/>
                    <a:pt x="4587" y="8217"/>
                  </a:cubicBezTo>
                  <a:cubicBezTo>
                    <a:pt x="4821" y="8426"/>
                    <a:pt x="4781" y="8765"/>
                    <a:pt x="4551" y="8968"/>
                  </a:cubicBezTo>
                  <a:cubicBezTo>
                    <a:pt x="4441" y="9064"/>
                    <a:pt x="4298" y="9116"/>
                    <a:pt x="4158" y="9116"/>
                  </a:cubicBezTo>
                  <a:cubicBezTo>
                    <a:pt x="4007" y="9116"/>
                    <a:pt x="3860" y="9056"/>
                    <a:pt x="3765" y="8928"/>
                  </a:cubicBezTo>
                  <a:cubicBezTo>
                    <a:pt x="3632" y="8752"/>
                    <a:pt x="3580" y="8430"/>
                    <a:pt x="3782" y="8279"/>
                  </a:cubicBezTo>
                  <a:cubicBezTo>
                    <a:pt x="3787" y="8260"/>
                    <a:pt x="3793" y="8241"/>
                    <a:pt x="3808" y="8223"/>
                  </a:cubicBezTo>
                  <a:cubicBezTo>
                    <a:pt x="3907" y="8116"/>
                    <a:pt x="4043" y="8068"/>
                    <a:pt x="4182" y="8068"/>
                  </a:cubicBezTo>
                  <a:close/>
                  <a:moveTo>
                    <a:pt x="4313" y="1"/>
                  </a:moveTo>
                  <a:cubicBezTo>
                    <a:pt x="3937" y="1034"/>
                    <a:pt x="2518" y="1736"/>
                    <a:pt x="1269" y="1736"/>
                  </a:cubicBezTo>
                  <a:cubicBezTo>
                    <a:pt x="801" y="1736"/>
                    <a:pt x="357" y="1638"/>
                    <a:pt x="1" y="1421"/>
                  </a:cubicBezTo>
                  <a:lnTo>
                    <a:pt x="1" y="1421"/>
                  </a:lnTo>
                  <a:cubicBezTo>
                    <a:pt x="236" y="2390"/>
                    <a:pt x="478" y="3357"/>
                    <a:pt x="764" y="4312"/>
                  </a:cubicBezTo>
                  <a:cubicBezTo>
                    <a:pt x="1150" y="5606"/>
                    <a:pt x="1583" y="6888"/>
                    <a:pt x="2081" y="8145"/>
                  </a:cubicBezTo>
                  <a:cubicBezTo>
                    <a:pt x="2511" y="9227"/>
                    <a:pt x="3138" y="10715"/>
                    <a:pt x="4599" y="10733"/>
                  </a:cubicBezTo>
                  <a:cubicBezTo>
                    <a:pt x="4608" y="10733"/>
                    <a:pt x="4618" y="10733"/>
                    <a:pt x="4627" y="10733"/>
                  </a:cubicBezTo>
                  <a:cubicBezTo>
                    <a:pt x="7822" y="10733"/>
                    <a:pt x="5754" y="4982"/>
                    <a:pt x="5345" y="3482"/>
                  </a:cubicBezTo>
                  <a:cubicBezTo>
                    <a:pt x="5028" y="2315"/>
                    <a:pt x="4679" y="1156"/>
                    <a:pt x="431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7" name="Google Shape;2547;p50"/>
            <p:cNvSpPr/>
            <p:nvPr/>
          </p:nvSpPr>
          <p:spPr>
            <a:xfrm>
              <a:off x="2679968" y="1418618"/>
              <a:ext cx="157032" cy="335509"/>
            </a:xfrm>
            <a:custGeom>
              <a:rect b="b" l="l" r="r" t="t"/>
              <a:pathLst>
                <a:path extrusionOk="0" h="10732" w="5023">
                  <a:moveTo>
                    <a:pt x="1512" y="1"/>
                  </a:moveTo>
                  <a:cubicBezTo>
                    <a:pt x="1392" y="330"/>
                    <a:pt x="1165" y="626"/>
                    <a:pt x="872" y="876"/>
                  </a:cubicBezTo>
                  <a:cubicBezTo>
                    <a:pt x="1221" y="2060"/>
                    <a:pt x="1597" y="3235"/>
                    <a:pt x="1908" y="4430"/>
                  </a:cubicBezTo>
                  <a:cubicBezTo>
                    <a:pt x="2240" y="5711"/>
                    <a:pt x="2596" y="7089"/>
                    <a:pt x="2589" y="8420"/>
                  </a:cubicBezTo>
                  <a:cubicBezTo>
                    <a:pt x="2584" y="9227"/>
                    <a:pt x="2206" y="10182"/>
                    <a:pt x="1241" y="10183"/>
                  </a:cubicBezTo>
                  <a:cubicBezTo>
                    <a:pt x="742" y="10183"/>
                    <a:pt x="357" y="9931"/>
                    <a:pt x="1" y="9624"/>
                  </a:cubicBezTo>
                  <a:lnTo>
                    <a:pt x="1" y="9624"/>
                  </a:lnTo>
                  <a:cubicBezTo>
                    <a:pt x="409" y="10238"/>
                    <a:pt x="969" y="10723"/>
                    <a:pt x="1798" y="10732"/>
                  </a:cubicBezTo>
                  <a:cubicBezTo>
                    <a:pt x="1808" y="10732"/>
                    <a:pt x="1817" y="10732"/>
                    <a:pt x="1827" y="10732"/>
                  </a:cubicBezTo>
                  <a:cubicBezTo>
                    <a:pt x="5022" y="10732"/>
                    <a:pt x="2953" y="4982"/>
                    <a:pt x="2544" y="3482"/>
                  </a:cubicBezTo>
                  <a:cubicBezTo>
                    <a:pt x="2227" y="2313"/>
                    <a:pt x="1878" y="1156"/>
                    <a:pt x="151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8" name="Google Shape;2548;p50"/>
            <p:cNvSpPr/>
            <p:nvPr/>
          </p:nvSpPr>
          <p:spPr>
            <a:xfrm>
              <a:off x="2593780" y="1412647"/>
              <a:ext cx="125644" cy="49582"/>
            </a:xfrm>
            <a:custGeom>
              <a:rect b="b" l="l" r="r" t="t"/>
              <a:pathLst>
                <a:path extrusionOk="0" h="1586" w="4019">
                  <a:moveTo>
                    <a:pt x="4018" y="0"/>
                  </a:moveTo>
                  <a:lnTo>
                    <a:pt x="4018" y="0"/>
                  </a:lnTo>
                  <a:cubicBezTo>
                    <a:pt x="2464" y="144"/>
                    <a:pt x="1310" y="432"/>
                    <a:pt x="0" y="1332"/>
                  </a:cubicBezTo>
                  <a:cubicBezTo>
                    <a:pt x="361" y="1502"/>
                    <a:pt x="797" y="1586"/>
                    <a:pt x="1249" y="1586"/>
                  </a:cubicBezTo>
                  <a:cubicBezTo>
                    <a:pt x="2410" y="1586"/>
                    <a:pt x="3674" y="1037"/>
                    <a:pt x="401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9" name="Google Shape;2549;p50"/>
            <p:cNvSpPr/>
            <p:nvPr/>
          </p:nvSpPr>
          <p:spPr>
            <a:xfrm>
              <a:off x="2729017" y="1618379"/>
              <a:ext cx="11380" cy="7503"/>
            </a:xfrm>
            <a:custGeom>
              <a:rect b="b" l="l" r="r" t="t"/>
              <a:pathLst>
                <a:path extrusionOk="0" h="240" w="364">
                  <a:moveTo>
                    <a:pt x="121" y="1"/>
                  </a:moveTo>
                  <a:cubicBezTo>
                    <a:pt x="108" y="1"/>
                    <a:pt x="95" y="2"/>
                    <a:pt x="82" y="5"/>
                  </a:cubicBezTo>
                  <a:cubicBezTo>
                    <a:pt x="37" y="61"/>
                    <a:pt x="1" y="130"/>
                    <a:pt x="49" y="196"/>
                  </a:cubicBezTo>
                  <a:cubicBezTo>
                    <a:pt x="72" y="226"/>
                    <a:pt x="104" y="239"/>
                    <a:pt x="137" y="239"/>
                  </a:cubicBezTo>
                  <a:cubicBezTo>
                    <a:pt x="161" y="239"/>
                    <a:pt x="186" y="233"/>
                    <a:pt x="209" y="222"/>
                  </a:cubicBezTo>
                  <a:cubicBezTo>
                    <a:pt x="363" y="146"/>
                    <a:pt x="252" y="1"/>
                    <a:pt x="12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0" name="Google Shape;2550;p50"/>
            <p:cNvSpPr/>
            <p:nvPr/>
          </p:nvSpPr>
          <p:spPr>
            <a:xfrm>
              <a:off x="2714637" y="1680308"/>
              <a:ext cx="17444" cy="13818"/>
            </a:xfrm>
            <a:custGeom>
              <a:rect b="b" l="l" r="r" t="t"/>
              <a:pathLst>
                <a:path extrusionOk="0" h="442" w="558">
                  <a:moveTo>
                    <a:pt x="269" y="0"/>
                  </a:moveTo>
                  <a:cubicBezTo>
                    <a:pt x="203" y="0"/>
                    <a:pt x="134" y="21"/>
                    <a:pt x="70" y="51"/>
                  </a:cubicBezTo>
                  <a:cubicBezTo>
                    <a:pt x="68" y="52"/>
                    <a:pt x="65" y="52"/>
                    <a:pt x="63" y="53"/>
                  </a:cubicBezTo>
                  <a:cubicBezTo>
                    <a:pt x="34" y="155"/>
                    <a:pt x="0" y="247"/>
                    <a:pt x="76" y="346"/>
                  </a:cubicBezTo>
                  <a:cubicBezTo>
                    <a:pt x="125" y="408"/>
                    <a:pt x="190" y="441"/>
                    <a:pt x="258" y="441"/>
                  </a:cubicBezTo>
                  <a:cubicBezTo>
                    <a:pt x="307" y="441"/>
                    <a:pt x="359" y="424"/>
                    <a:pt x="406" y="386"/>
                  </a:cubicBezTo>
                  <a:cubicBezTo>
                    <a:pt x="514" y="303"/>
                    <a:pt x="557" y="157"/>
                    <a:pt x="446" y="64"/>
                  </a:cubicBezTo>
                  <a:cubicBezTo>
                    <a:pt x="393" y="18"/>
                    <a:pt x="332" y="0"/>
                    <a:pt x="26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1" name="Google Shape;2551;p50"/>
            <p:cNvSpPr/>
            <p:nvPr/>
          </p:nvSpPr>
          <p:spPr>
            <a:xfrm>
              <a:off x="2679093" y="1493114"/>
              <a:ext cx="9691" cy="7972"/>
            </a:xfrm>
            <a:custGeom>
              <a:rect b="b" l="l" r="r" t="t"/>
              <a:pathLst>
                <a:path extrusionOk="0" h="255" w="310">
                  <a:moveTo>
                    <a:pt x="110" y="1"/>
                  </a:moveTo>
                  <a:cubicBezTo>
                    <a:pt x="92" y="1"/>
                    <a:pt x="75" y="3"/>
                    <a:pt x="58" y="5"/>
                  </a:cubicBezTo>
                  <a:cubicBezTo>
                    <a:pt x="55" y="11"/>
                    <a:pt x="52" y="16"/>
                    <a:pt x="47" y="21"/>
                  </a:cubicBezTo>
                  <a:cubicBezTo>
                    <a:pt x="0" y="66"/>
                    <a:pt x="9" y="164"/>
                    <a:pt x="42" y="212"/>
                  </a:cubicBezTo>
                  <a:cubicBezTo>
                    <a:pt x="64" y="242"/>
                    <a:pt x="95" y="254"/>
                    <a:pt x="128" y="254"/>
                  </a:cubicBezTo>
                  <a:cubicBezTo>
                    <a:pt x="157" y="254"/>
                    <a:pt x="187" y="245"/>
                    <a:pt x="214" y="229"/>
                  </a:cubicBezTo>
                  <a:cubicBezTo>
                    <a:pt x="271" y="196"/>
                    <a:pt x="310" y="137"/>
                    <a:pt x="275" y="78"/>
                  </a:cubicBezTo>
                  <a:cubicBezTo>
                    <a:pt x="243" y="22"/>
                    <a:pt x="176" y="1"/>
                    <a:pt x="11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2" name="Google Shape;2552;p50"/>
            <p:cNvSpPr/>
            <p:nvPr/>
          </p:nvSpPr>
          <p:spPr>
            <a:xfrm>
              <a:off x="2552577" y="1221670"/>
              <a:ext cx="81876" cy="20665"/>
            </a:xfrm>
            <a:custGeom>
              <a:rect b="b" l="l" r="r" t="t"/>
              <a:pathLst>
                <a:path extrusionOk="0" h="661" w="2619">
                  <a:moveTo>
                    <a:pt x="2442" y="0"/>
                  </a:moveTo>
                  <a:cubicBezTo>
                    <a:pt x="1544" y="0"/>
                    <a:pt x="789" y="212"/>
                    <a:pt x="0" y="661"/>
                  </a:cubicBezTo>
                  <a:cubicBezTo>
                    <a:pt x="924" y="568"/>
                    <a:pt x="1793" y="401"/>
                    <a:pt x="2619" y="3"/>
                  </a:cubicBezTo>
                  <a:cubicBezTo>
                    <a:pt x="2559" y="1"/>
                    <a:pt x="2501" y="0"/>
                    <a:pt x="24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3" name="Google Shape;2553;p50"/>
            <p:cNvSpPr/>
            <p:nvPr/>
          </p:nvSpPr>
          <p:spPr>
            <a:xfrm>
              <a:off x="2652333" y="1551573"/>
              <a:ext cx="21665" cy="15006"/>
            </a:xfrm>
            <a:custGeom>
              <a:rect b="b" l="l" r="r" t="t"/>
              <a:pathLst>
                <a:path extrusionOk="0" h="480" w="693">
                  <a:moveTo>
                    <a:pt x="245" y="0"/>
                  </a:moveTo>
                  <a:cubicBezTo>
                    <a:pt x="216" y="0"/>
                    <a:pt x="187" y="4"/>
                    <a:pt x="158" y="13"/>
                  </a:cubicBezTo>
                  <a:cubicBezTo>
                    <a:pt x="154" y="15"/>
                    <a:pt x="150" y="15"/>
                    <a:pt x="146" y="15"/>
                  </a:cubicBezTo>
                  <a:cubicBezTo>
                    <a:pt x="144" y="15"/>
                    <a:pt x="141" y="15"/>
                    <a:pt x="138" y="15"/>
                  </a:cubicBezTo>
                  <a:cubicBezTo>
                    <a:pt x="135" y="21"/>
                    <a:pt x="133" y="27"/>
                    <a:pt x="128" y="34"/>
                  </a:cubicBezTo>
                  <a:cubicBezTo>
                    <a:pt x="0" y="198"/>
                    <a:pt x="67" y="479"/>
                    <a:pt x="272" y="479"/>
                  </a:cubicBezTo>
                  <a:cubicBezTo>
                    <a:pt x="307" y="479"/>
                    <a:pt x="345" y="471"/>
                    <a:pt x="388" y="453"/>
                  </a:cubicBezTo>
                  <a:cubicBezTo>
                    <a:pt x="693" y="323"/>
                    <a:pt x="503" y="0"/>
                    <a:pt x="24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4" name="Google Shape;2554;p50"/>
            <p:cNvSpPr/>
            <p:nvPr/>
          </p:nvSpPr>
          <p:spPr>
            <a:xfrm>
              <a:off x="2515157" y="1199725"/>
              <a:ext cx="183480" cy="118766"/>
            </a:xfrm>
            <a:custGeom>
              <a:rect b="b" l="l" r="r" t="t"/>
              <a:pathLst>
                <a:path extrusionOk="0" h="3799" w="5869">
                  <a:moveTo>
                    <a:pt x="4722" y="193"/>
                  </a:moveTo>
                  <a:cubicBezTo>
                    <a:pt x="4852" y="193"/>
                    <a:pt x="4955" y="359"/>
                    <a:pt x="4823" y="448"/>
                  </a:cubicBezTo>
                  <a:cubicBezTo>
                    <a:pt x="3785" y="1152"/>
                    <a:pt x="2506" y="1716"/>
                    <a:pt x="1215" y="1716"/>
                  </a:cubicBezTo>
                  <a:cubicBezTo>
                    <a:pt x="949" y="1716"/>
                    <a:pt x="683" y="1692"/>
                    <a:pt x="418" y="1641"/>
                  </a:cubicBezTo>
                  <a:cubicBezTo>
                    <a:pt x="303" y="1619"/>
                    <a:pt x="275" y="1435"/>
                    <a:pt x="415" y="1426"/>
                  </a:cubicBezTo>
                  <a:cubicBezTo>
                    <a:pt x="505" y="1420"/>
                    <a:pt x="593" y="1415"/>
                    <a:pt x="682" y="1408"/>
                  </a:cubicBezTo>
                  <a:cubicBezTo>
                    <a:pt x="1397" y="744"/>
                    <a:pt x="2486" y="369"/>
                    <a:pt x="3508" y="369"/>
                  </a:cubicBezTo>
                  <a:cubicBezTo>
                    <a:pt x="3776" y="369"/>
                    <a:pt x="4039" y="394"/>
                    <a:pt x="4290" y="448"/>
                  </a:cubicBezTo>
                  <a:cubicBezTo>
                    <a:pt x="4402" y="378"/>
                    <a:pt x="4516" y="305"/>
                    <a:pt x="4628" y="225"/>
                  </a:cubicBezTo>
                  <a:cubicBezTo>
                    <a:pt x="4659" y="202"/>
                    <a:pt x="4692" y="193"/>
                    <a:pt x="4722" y="193"/>
                  </a:cubicBezTo>
                  <a:close/>
                  <a:moveTo>
                    <a:pt x="4247" y="1"/>
                  </a:moveTo>
                  <a:cubicBezTo>
                    <a:pt x="3576" y="1"/>
                    <a:pt x="2901" y="84"/>
                    <a:pt x="2194" y="309"/>
                  </a:cubicBezTo>
                  <a:cubicBezTo>
                    <a:pt x="1359" y="575"/>
                    <a:pt x="654" y="988"/>
                    <a:pt x="1" y="1482"/>
                  </a:cubicBezTo>
                  <a:cubicBezTo>
                    <a:pt x="122" y="2233"/>
                    <a:pt x="288" y="2956"/>
                    <a:pt x="472" y="3686"/>
                  </a:cubicBezTo>
                  <a:cubicBezTo>
                    <a:pt x="915" y="3756"/>
                    <a:pt x="1355" y="3799"/>
                    <a:pt x="1795" y="3799"/>
                  </a:cubicBezTo>
                  <a:cubicBezTo>
                    <a:pt x="2434" y="3799"/>
                    <a:pt x="3074" y="3708"/>
                    <a:pt x="3728" y="3476"/>
                  </a:cubicBezTo>
                  <a:cubicBezTo>
                    <a:pt x="4578" y="3175"/>
                    <a:pt x="5247" y="2707"/>
                    <a:pt x="5868" y="2147"/>
                  </a:cubicBezTo>
                  <a:cubicBezTo>
                    <a:pt x="5800" y="1833"/>
                    <a:pt x="5725" y="1521"/>
                    <a:pt x="5622" y="1213"/>
                  </a:cubicBezTo>
                  <a:cubicBezTo>
                    <a:pt x="5488" y="812"/>
                    <a:pt x="5320" y="428"/>
                    <a:pt x="5146" y="46"/>
                  </a:cubicBezTo>
                  <a:cubicBezTo>
                    <a:pt x="4845" y="17"/>
                    <a:pt x="4547" y="1"/>
                    <a:pt x="4247" y="1"/>
                  </a:cubicBezTo>
                  <a:close/>
                </a:path>
              </a:pathLst>
            </a:custGeom>
            <a:solidFill>
              <a:srgbClr val="F4EA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5" name="Google Shape;2555;p50"/>
            <p:cNvSpPr/>
            <p:nvPr/>
          </p:nvSpPr>
          <p:spPr>
            <a:xfrm>
              <a:off x="2558486" y="1293478"/>
              <a:ext cx="164097" cy="110200"/>
            </a:xfrm>
            <a:custGeom>
              <a:rect b="b" l="l" r="r" t="t"/>
              <a:pathLst>
                <a:path extrusionOk="0" h="3525" w="5249">
                  <a:moveTo>
                    <a:pt x="4085" y="1"/>
                  </a:moveTo>
                  <a:cubicBezTo>
                    <a:pt x="3024" y="766"/>
                    <a:pt x="1652" y="1205"/>
                    <a:pt x="324" y="1205"/>
                  </a:cubicBezTo>
                  <a:cubicBezTo>
                    <a:pt x="216" y="1205"/>
                    <a:pt x="108" y="1202"/>
                    <a:pt x="1" y="1196"/>
                  </a:cubicBezTo>
                  <a:lnTo>
                    <a:pt x="1" y="1196"/>
                  </a:lnTo>
                  <a:cubicBezTo>
                    <a:pt x="78" y="1452"/>
                    <a:pt x="150" y="1709"/>
                    <a:pt x="220" y="1967"/>
                  </a:cubicBezTo>
                  <a:cubicBezTo>
                    <a:pt x="535" y="2006"/>
                    <a:pt x="854" y="2031"/>
                    <a:pt x="1171" y="2036"/>
                  </a:cubicBezTo>
                  <a:cubicBezTo>
                    <a:pt x="1299" y="2038"/>
                    <a:pt x="1430" y="2041"/>
                    <a:pt x="1564" y="2041"/>
                  </a:cubicBezTo>
                  <a:cubicBezTo>
                    <a:pt x="2233" y="2041"/>
                    <a:pt x="2950" y="1988"/>
                    <a:pt x="3525" y="1664"/>
                  </a:cubicBezTo>
                  <a:cubicBezTo>
                    <a:pt x="3545" y="1653"/>
                    <a:pt x="3565" y="1648"/>
                    <a:pt x="3584" y="1648"/>
                  </a:cubicBezTo>
                  <a:cubicBezTo>
                    <a:pt x="3613" y="1648"/>
                    <a:pt x="3641" y="1661"/>
                    <a:pt x="3663" y="1687"/>
                  </a:cubicBezTo>
                  <a:cubicBezTo>
                    <a:pt x="4071" y="2212"/>
                    <a:pt x="4272" y="2842"/>
                    <a:pt x="4381" y="3500"/>
                  </a:cubicBezTo>
                  <a:cubicBezTo>
                    <a:pt x="4486" y="3493"/>
                    <a:pt x="4591" y="3489"/>
                    <a:pt x="4695" y="3489"/>
                  </a:cubicBezTo>
                  <a:cubicBezTo>
                    <a:pt x="4883" y="3489"/>
                    <a:pt x="5068" y="3501"/>
                    <a:pt x="5248" y="3525"/>
                  </a:cubicBezTo>
                  <a:cubicBezTo>
                    <a:pt x="4872" y="2347"/>
                    <a:pt x="4480" y="1173"/>
                    <a:pt x="40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6" name="Google Shape;2556;p50"/>
            <p:cNvSpPr/>
            <p:nvPr/>
          </p:nvSpPr>
          <p:spPr>
            <a:xfrm>
              <a:off x="2515157" y="1199725"/>
              <a:ext cx="183480" cy="118766"/>
            </a:xfrm>
            <a:custGeom>
              <a:rect b="b" l="l" r="r" t="t"/>
              <a:pathLst>
                <a:path extrusionOk="0" h="3799" w="5869">
                  <a:moveTo>
                    <a:pt x="4722" y="193"/>
                  </a:moveTo>
                  <a:cubicBezTo>
                    <a:pt x="4852" y="193"/>
                    <a:pt x="4955" y="359"/>
                    <a:pt x="4823" y="448"/>
                  </a:cubicBezTo>
                  <a:cubicBezTo>
                    <a:pt x="3785" y="1152"/>
                    <a:pt x="2506" y="1716"/>
                    <a:pt x="1215" y="1716"/>
                  </a:cubicBezTo>
                  <a:cubicBezTo>
                    <a:pt x="949" y="1716"/>
                    <a:pt x="683" y="1692"/>
                    <a:pt x="418" y="1641"/>
                  </a:cubicBezTo>
                  <a:cubicBezTo>
                    <a:pt x="303" y="1619"/>
                    <a:pt x="275" y="1435"/>
                    <a:pt x="415" y="1426"/>
                  </a:cubicBezTo>
                  <a:cubicBezTo>
                    <a:pt x="505" y="1420"/>
                    <a:pt x="593" y="1415"/>
                    <a:pt x="682" y="1408"/>
                  </a:cubicBezTo>
                  <a:cubicBezTo>
                    <a:pt x="1397" y="744"/>
                    <a:pt x="2486" y="369"/>
                    <a:pt x="3508" y="369"/>
                  </a:cubicBezTo>
                  <a:cubicBezTo>
                    <a:pt x="3776" y="369"/>
                    <a:pt x="4039" y="394"/>
                    <a:pt x="4290" y="448"/>
                  </a:cubicBezTo>
                  <a:cubicBezTo>
                    <a:pt x="4402" y="378"/>
                    <a:pt x="4516" y="305"/>
                    <a:pt x="4628" y="225"/>
                  </a:cubicBezTo>
                  <a:cubicBezTo>
                    <a:pt x="4659" y="202"/>
                    <a:pt x="4692" y="193"/>
                    <a:pt x="4722" y="193"/>
                  </a:cubicBezTo>
                  <a:close/>
                  <a:moveTo>
                    <a:pt x="4247" y="1"/>
                  </a:moveTo>
                  <a:cubicBezTo>
                    <a:pt x="3576" y="1"/>
                    <a:pt x="2901" y="84"/>
                    <a:pt x="2194" y="309"/>
                  </a:cubicBezTo>
                  <a:cubicBezTo>
                    <a:pt x="1359" y="575"/>
                    <a:pt x="654" y="988"/>
                    <a:pt x="1" y="1482"/>
                  </a:cubicBezTo>
                  <a:cubicBezTo>
                    <a:pt x="122" y="2233"/>
                    <a:pt x="288" y="2956"/>
                    <a:pt x="472" y="3686"/>
                  </a:cubicBezTo>
                  <a:cubicBezTo>
                    <a:pt x="915" y="3756"/>
                    <a:pt x="1355" y="3799"/>
                    <a:pt x="1795" y="3799"/>
                  </a:cubicBezTo>
                  <a:cubicBezTo>
                    <a:pt x="2434" y="3799"/>
                    <a:pt x="3074" y="3708"/>
                    <a:pt x="3728" y="3476"/>
                  </a:cubicBezTo>
                  <a:cubicBezTo>
                    <a:pt x="4578" y="3175"/>
                    <a:pt x="5247" y="2707"/>
                    <a:pt x="5868" y="2147"/>
                  </a:cubicBezTo>
                  <a:cubicBezTo>
                    <a:pt x="5800" y="1833"/>
                    <a:pt x="5725" y="1521"/>
                    <a:pt x="5622" y="1213"/>
                  </a:cubicBezTo>
                  <a:cubicBezTo>
                    <a:pt x="5488" y="812"/>
                    <a:pt x="5320" y="428"/>
                    <a:pt x="5146" y="46"/>
                  </a:cubicBezTo>
                  <a:cubicBezTo>
                    <a:pt x="4845" y="17"/>
                    <a:pt x="4547" y="1"/>
                    <a:pt x="4247" y="1"/>
                  </a:cubicBezTo>
                  <a:close/>
                </a:path>
              </a:pathLst>
            </a:custGeom>
            <a:solidFill>
              <a:srgbClr val="000000">
                <a:alpha val="161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7" name="Google Shape;2557;p50"/>
            <p:cNvSpPr/>
            <p:nvPr/>
          </p:nvSpPr>
          <p:spPr>
            <a:xfrm>
              <a:off x="2526161" y="1235801"/>
              <a:ext cx="172506" cy="82721"/>
            </a:xfrm>
            <a:custGeom>
              <a:rect b="b" l="l" r="r" t="t"/>
              <a:pathLst>
                <a:path extrusionOk="0" h="2646" w="5518">
                  <a:moveTo>
                    <a:pt x="5250" y="1"/>
                  </a:moveTo>
                  <a:cubicBezTo>
                    <a:pt x="4901" y="611"/>
                    <a:pt x="4228" y="1105"/>
                    <a:pt x="3652" y="1408"/>
                  </a:cubicBezTo>
                  <a:cubicBezTo>
                    <a:pt x="2942" y="1783"/>
                    <a:pt x="2173" y="2013"/>
                    <a:pt x="1371" y="2089"/>
                  </a:cubicBezTo>
                  <a:cubicBezTo>
                    <a:pt x="1126" y="2112"/>
                    <a:pt x="865" y="2149"/>
                    <a:pt x="610" y="2149"/>
                  </a:cubicBezTo>
                  <a:cubicBezTo>
                    <a:pt x="491" y="2149"/>
                    <a:pt x="373" y="2141"/>
                    <a:pt x="258" y="2119"/>
                  </a:cubicBezTo>
                  <a:cubicBezTo>
                    <a:pt x="164" y="2101"/>
                    <a:pt x="81" y="2074"/>
                    <a:pt x="1" y="2043"/>
                  </a:cubicBezTo>
                  <a:lnTo>
                    <a:pt x="1" y="2043"/>
                  </a:lnTo>
                  <a:cubicBezTo>
                    <a:pt x="39" y="2206"/>
                    <a:pt x="80" y="2370"/>
                    <a:pt x="122" y="2534"/>
                  </a:cubicBezTo>
                  <a:cubicBezTo>
                    <a:pt x="563" y="2603"/>
                    <a:pt x="1000" y="2645"/>
                    <a:pt x="1438" y="2645"/>
                  </a:cubicBezTo>
                  <a:cubicBezTo>
                    <a:pt x="2079" y="2645"/>
                    <a:pt x="2721" y="2554"/>
                    <a:pt x="3377" y="2323"/>
                  </a:cubicBezTo>
                  <a:cubicBezTo>
                    <a:pt x="4228" y="2023"/>
                    <a:pt x="4896" y="1554"/>
                    <a:pt x="5517" y="995"/>
                  </a:cubicBezTo>
                  <a:cubicBezTo>
                    <a:pt x="5449" y="680"/>
                    <a:pt x="5374" y="368"/>
                    <a:pt x="5271" y="60"/>
                  </a:cubicBezTo>
                  <a:cubicBezTo>
                    <a:pt x="5264" y="39"/>
                    <a:pt x="5256" y="19"/>
                    <a:pt x="525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58" name="Google Shape;2558;p50"/>
          <p:cNvGrpSpPr/>
          <p:nvPr/>
        </p:nvGrpSpPr>
        <p:grpSpPr>
          <a:xfrm>
            <a:off x="8593662" y="4071639"/>
            <a:ext cx="164265" cy="179843"/>
            <a:chOff x="3690028" y="2857398"/>
            <a:chExt cx="209896" cy="209803"/>
          </a:xfrm>
        </p:grpSpPr>
        <p:sp>
          <p:nvSpPr>
            <p:cNvPr id="2559" name="Google Shape;2559;p50"/>
            <p:cNvSpPr/>
            <p:nvPr/>
          </p:nvSpPr>
          <p:spPr>
            <a:xfrm>
              <a:off x="3704783" y="2873060"/>
              <a:ext cx="177446" cy="178134"/>
            </a:xfrm>
            <a:custGeom>
              <a:rect b="b" l="l" r="r" t="t"/>
              <a:pathLst>
                <a:path extrusionOk="0" h="5698" w="5676">
                  <a:moveTo>
                    <a:pt x="2610" y="1"/>
                  </a:moveTo>
                  <a:cubicBezTo>
                    <a:pt x="1948" y="372"/>
                    <a:pt x="1276" y="731"/>
                    <a:pt x="594" y="1062"/>
                  </a:cubicBezTo>
                  <a:cubicBezTo>
                    <a:pt x="709" y="1298"/>
                    <a:pt x="823" y="1537"/>
                    <a:pt x="937" y="1774"/>
                  </a:cubicBezTo>
                  <a:lnTo>
                    <a:pt x="1134" y="2183"/>
                  </a:lnTo>
                  <a:lnTo>
                    <a:pt x="780" y="2369"/>
                  </a:lnTo>
                  <a:cubicBezTo>
                    <a:pt x="520" y="2506"/>
                    <a:pt x="260" y="2646"/>
                    <a:pt x="1" y="2786"/>
                  </a:cubicBezTo>
                  <a:cubicBezTo>
                    <a:pt x="406" y="3575"/>
                    <a:pt x="803" y="4384"/>
                    <a:pt x="1166" y="5203"/>
                  </a:cubicBezTo>
                  <a:cubicBezTo>
                    <a:pt x="1427" y="5039"/>
                    <a:pt x="1688" y="4875"/>
                    <a:pt x="1952" y="4712"/>
                  </a:cubicBezTo>
                  <a:lnTo>
                    <a:pt x="2308" y="4492"/>
                  </a:lnTo>
                  <a:lnTo>
                    <a:pt x="2528" y="4880"/>
                  </a:lnTo>
                  <a:cubicBezTo>
                    <a:pt x="2684" y="5153"/>
                    <a:pt x="2842" y="5426"/>
                    <a:pt x="2996" y="5697"/>
                  </a:cubicBezTo>
                  <a:cubicBezTo>
                    <a:pt x="3633" y="5325"/>
                    <a:pt x="4264" y="4942"/>
                    <a:pt x="4888" y="4545"/>
                  </a:cubicBezTo>
                  <a:cubicBezTo>
                    <a:pt x="4740" y="4283"/>
                    <a:pt x="4593" y="4023"/>
                    <a:pt x="4452" y="3758"/>
                  </a:cubicBezTo>
                  <a:lnTo>
                    <a:pt x="4224" y="3333"/>
                  </a:lnTo>
                  <a:lnTo>
                    <a:pt x="4682" y="3067"/>
                  </a:lnTo>
                  <a:cubicBezTo>
                    <a:pt x="5012" y="2876"/>
                    <a:pt x="5343" y="2690"/>
                    <a:pt x="5675" y="2504"/>
                  </a:cubicBezTo>
                  <a:cubicBezTo>
                    <a:pt x="5327" y="1805"/>
                    <a:pt x="5005" y="1088"/>
                    <a:pt x="4690" y="375"/>
                  </a:cubicBezTo>
                  <a:cubicBezTo>
                    <a:pt x="4313" y="563"/>
                    <a:pt x="3936" y="754"/>
                    <a:pt x="3561" y="942"/>
                  </a:cubicBezTo>
                  <a:lnTo>
                    <a:pt x="3145" y="1152"/>
                  </a:lnTo>
                  <a:lnTo>
                    <a:pt x="2934" y="707"/>
                  </a:lnTo>
                  <a:cubicBezTo>
                    <a:pt x="2824" y="471"/>
                    <a:pt x="2717" y="235"/>
                    <a:pt x="261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0" name="Google Shape;2560;p50"/>
            <p:cNvSpPr/>
            <p:nvPr/>
          </p:nvSpPr>
          <p:spPr>
            <a:xfrm>
              <a:off x="3704752" y="2942398"/>
              <a:ext cx="152780" cy="108794"/>
            </a:xfrm>
            <a:custGeom>
              <a:rect b="b" l="l" r="r" t="t"/>
              <a:pathLst>
                <a:path extrusionOk="0" h="3480" w="4887">
                  <a:moveTo>
                    <a:pt x="1067" y="1"/>
                  </a:moveTo>
                  <a:lnTo>
                    <a:pt x="780" y="151"/>
                  </a:lnTo>
                  <a:cubicBezTo>
                    <a:pt x="520" y="288"/>
                    <a:pt x="260" y="428"/>
                    <a:pt x="1" y="568"/>
                  </a:cubicBezTo>
                  <a:cubicBezTo>
                    <a:pt x="406" y="1357"/>
                    <a:pt x="803" y="2166"/>
                    <a:pt x="1166" y="2985"/>
                  </a:cubicBezTo>
                  <a:cubicBezTo>
                    <a:pt x="1427" y="2821"/>
                    <a:pt x="1688" y="2657"/>
                    <a:pt x="1952" y="2494"/>
                  </a:cubicBezTo>
                  <a:lnTo>
                    <a:pt x="2308" y="2274"/>
                  </a:lnTo>
                  <a:lnTo>
                    <a:pt x="2528" y="2662"/>
                  </a:lnTo>
                  <a:cubicBezTo>
                    <a:pt x="2684" y="2935"/>
                    <a:pt x="2842" y="3208"/>
                    <a:pt x="2996" y="3479"/>
                  </a:cubicBezTo>
                  <a:cubicBezTo>
                    <a:pt x="3633" y="3107"/>
                    <a:pt x="4264" y="2724"/>
                    <a:pt x="4887" y="2327"/>
                  </a:cubicBezTo>
                  <a:cubicBezTo>
                    <a:pt x="4793" y="2159"/>
                    <a:pt x="4701" y="1989"/>
                    <a:pt x="4608" y="1821"/>
                  </a:cubicBezTo>
                  <a:cubicBezTo>
                    <a:pt x="4456" y="1848"/>
                    <a:pt x="4301" y="1861"/>
                    <a:pt x="4146" y="1861"/>
                  </a:cubicBezTo>
                  <a:cubicBezTo>
                    <a:pt x="3533" y="1861"/>
                    <a:pt x="2905" y="1659"/>
                    <a:pt x="2385" y="1347"/>
                  </a:cubicBezTo>
                  <a:cubicBezTo>
                    <a:pt x="1786" y="989"/>
                    <a:pt x="1372" y="532"/>
                    <a:pt x="106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1" name="Google Shape;2561;p50"/>
            <p:cNvSpPr/>
            <p:nvPr/>
          </p:nvSpPr>
          <p:spPr>
            <a:xfrm>
              <a:off x="3690028" y="2857398"/>
              <a:ext cx="209896" cy="209803"/>
            </a:xfrm>
            <a:custGeom>
              <a:rect b="b" l="l" r="r" t="t"/>
              <a:pathLst>
                <a:path extrusionOk="0" h="6711" w="6714">
                  <a:moveTo>
                    <a:pt x="3080" y="503"/>
                  </a:moveTo>
                  <a:cubicBezTo>
                    <a:pt x="3186" y="737"/>
                    <a:pt x="3294" y="973"/>
                    <a:pt x="3404" y="1209"/>
                  </a:cubicBezTo>
                  <a:lnTo>
                    <a:pt x="3615" y="1654"/>
                  </a:lnTo>
                  <a:lnTo>
                    <a:pt x="4031" y="1444"/>
                  </a:lnTo>
                  <a:cubicBezTo>
                    <a:pt x="4407" y="1256"/>
                    <a:pt x="4783" y="1065"/>
                    <a:pt x="5159" y="877"/>
                  </a:cubicBezTo>
                  <a:cubicBezTo>
                    <a:pt x="5473" y="1591"/>
                    <a:pt x="5797" y="2307"/>
                    <a:pt x="6145" y="3006"/>
                  </a:cubicBezTo>
                  <a:cubicBezTo>
                    <a:pt x="5815" y="3189"/>
                    <a:pt x="5484" y="3376"/>
                    <a:pt x="5154" y="3567"/>
                  </a:cubicBezTo>
                  <a:lnTo>
                    <a:pt x="4696" y="3833"/>
                  </a:lnTo>
                  <a:lnTo>
                    <a:pt x="4921" y="4260"/>
                  </a:lnTo>
                  <a:cubicBezTo>
                    <a:pt x="5063" y="4525"/>
                    <a:pt x="5210" y="4786"/>
                    <a:pt x="5357" y="5047"/>
                  </a:cubicBezTo>
                  <a:cubicBezTo>
                    <a:pt x="4733" y="5444"/>
                    <a:pt x="4102" y="5825"/>
                    <a:pt x="3466" y="6199"/>
                  </a:cubicBezTo>
                  <a:cubicBezTo>
                    <a:pt x="3311" y="5927"/>
                    <a:pt x="3154" y="5655"/>
                    <a:pt x="2997" y="5383"/>
                  </a:cubicBezTo>
                  <a:lnTo>
                    <a:pt x="2778" y="4994"/>
                  </a:lnTo>
                  <a:lnTo>
                    <a:pt x="2421" y="5214"/>
                  </a:lnTo>
                  <a:cubicBezTo>
                    <a:pt x="2158" y="5379"/>
                    <a:pt x="1898" y="5541"/>
                    <a:pt x="1635" y="5706"/>
                  </a:cubicBezTo>
                  <a:cubicBezTo>
                    <a:pt x="1273" y="4887"/>
                    <a:pt x="874" y="4077"/>
                    <a:pt x="470" y="3288"/>
                  </a:cubicBezTo>
                  <a:cubicBezTo>
                    <a:pt x="729" y="3148"/>
                    <a:pt x="989" y="3009"/>
                    <a:pt x="1249" y="2871"/>
                  </a:cubicBezTo>
                  <a:lnTo>
                    <a:pt x="1603" y="2685"/>
                  </a:lnTo>
                  <a:lnTo>
                    <a:pt x="1405" y="2276"/>
                  </a:lnTo>
                  <a:cubicBezTo>
                    <a:pt x="1293" y="2038"/>
                    <a:pt x="1179" y="1800"/>
                    <a:pt x="1064" y="1564"/>
                  </a:cubicBezTo>
                  <a:cubicBezTo>
                    <a:pt x="1746" y="1232"/>
                    <a:pt x="2419" y="873"/>
                    <a:pt x="3080" y="503"/>
                  </a:cubicBezTo>
                  <a:close/>
                  <a:moveTo>
                    <a:pt x="3220" y="0"/>
                  </a:moveTo>
                  <a:lnTo>
                    <a:pt x="2923" y="152"/>
                  </a:lnTo>
                  <a:cubicBezTo>
                    <a:pt x="2246" y="502"/>
                    <a:pt x="1571" y="867"/>
                    <a:pt x="916" y="1257"/>
                  </a:cubicBezTo>
                  <a:lnTo>
                    <a:pt x="608" y="1445"/>
                  </a:lnTo>
                  <a:lnTo>
                    <a:pt x="727" y="1723"/>
                  </a:lnTo>
                  <a:cubicBezTo>
                    <a:pt x="836" y="1975"/>
                    <a:pt x="947" y="2226"/>
                    <a:pt x="1063" y="2475"/>
                  </a:cubicBezTo>
                  <a:cubicBezTo>
                    <a:pt x="805" y="2629"/>
                    <a:pt x="548" y="2787"/>
                    <a:pt x="295" y="2947"/>
                  </a:cubicBezTo>
                  <a:lnTo>
                    <a:pt x="1" y="3134"/>
                  </a:lnTo>
                  <a:lnTo>
                    <a:pt x="136" y="3474"/>
                  </a:lnTo>
                  <a:cubicBezTo>
                    <a:pt x="468" y="4311"/>
                    <a:pt x="820" y="5155"/>
                    <a:pt x="1203" y="5977"/>
                  </a:cubicBezTo>
                  <a:lnTo>
                    <a:pt x="1363" y="6307"/>
                  </a:lnTo>
                  <a:lnTo>
                    <a:pt x="1790" y="6066"/>
                  </a:lnTo>
                  <a:cubicBezTo>
                    <a:pt x="2066" y="5910"/>
                    <a:pt x="2340" y="5756"/>
                    <a:pt x="2616" y="5600"/>
                  </a:cubicBezTo>
                  <a:cubicBezTo>
                    <a:pt x="2759" y="5881"/>
                    <a:pt x="2905" y="6162"/>
                    <a:pt x="3057" y="6440"/>
                  </a:cubicBezTo>
                  <a:lnTo>
                    <a:pt x="3207" y="6711"/>
                  </a:lnTo>
                  <a:lnTo>
                    <a:pt x="3633" y="6498"/>
                  </a:lnTo>
                  <a:cubicBezTo>
                    <a:pt x="4288" y="6160"/>
                    <a:pt x="4920" y="5780"/>
                    <a:pt x="5536" y="5373"/>
                  </a:cubicBezTo>
                  <a:lnTo>
                    <a:pt x="5900" y="5128"/>
                  </a:lnTo>
                  <a:lnTo>
                    <a:pt x="5746" y="4796"/>
                  </a:lnTo>
                  <a:cubicBezTo>
                    <a:pt x="5621" y="4527"/>
                    <a:pt x="5495" y="4260"/>
                    <a:pt x="5364" y="3993"/>
                  </a:cubicBezTo>
                  <a:cubicBezTo>
                    <a:pt x="5690" y="3793"/>
                    <a:pt x="6015" y="3592"/>
                    <a:pt x="6338" y="3387"/>
                  </a:cubicBezTo>
                  <a:lnTo>
                    <a:pt x="6714" y="3147"/>
                  </a:lnTo>
                  <a:lnTo>
                    <a:pt x="6546" y="2785"/>
                  </a:lnTo>
                  <a:cubicBezTo>
                    <a:pt x="6217" y="2084"/>
                    <a:pt x="5864" y="1390"/>
                    <a:pt x="5503" y="704"/>
                  </a:cubicBezTo>
                  <a:lnTo>
                    <a:pt x="5325" y="366"/>
                  </a:lnTo>
                  <a:lnTo>
                    <a:pt x="4996" y="496"/>
                  </a:lnTo>
                  <a:cubicBezTo>
                    <a:pt x="4595" y="659"/>
                    <a:pt x="4196" y="835"/>
                    <a:pt x="3800" y="1022"/>
                  </a:cubicBezTo>
                  <a:cubicBezTo>
                    <a:pt x="3669" y="786"/>
                    <a:pt x="3537" y="553"/>
                    <a:pt x="3404" y="320"/>
                  </a:cubicBezTo>
                  <a:lnTo>
                    <a:pt x="322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62" name="Google Shape;2562;p50"/>
          <p:cNvGrpSpPr/>
          <p:nvPr/>
        </p:nvGrpSpPr>
        <p:grpSpPr>
          <a:xfrm>
            <a:off x="7625538" y="66502"/>
            <a:ext cx="237467" cy="209810"/>
            <a:chOff x="3659860" y="553674"/>
            <a:chExt cx="230842" cy="203957"/>
          </a:xfrm>
        </p:grpSpPr>
        <p:sp>
          <p:nvSpPr>
            <p:cNvPr id="2563" name="Google Shape;2563;p50"/>
            <p:cNvSpPr/>
            <p:nvPr/>
          </p:nvSpPr>
          <p:spPr>
            <a:xfrm>
              <a:off x="3659860" y="553674"/>
              <a:ext cx="230842" cy="203957"/>
            </a:xfrm>
            <a:custGeom>
              <a:rect b="b" l="l" r="r" t="t"/>
              <a:pathLst>
                <a:path extrusionOk="0" h="6524" w="7384">
                  <a:moveTo>
                    <a:pt x="3627" y="512"/>
                  </a:moveTo>
                  <a:cubicBezTo>
                    <a:pt x="4250" y="512"/>
                    <a:pt x="4882" y="721"/>
                    <a:pt x="5408" y="1148"/>
                  </a:cubicBezTo>
                  <a:cubicBezTo>
                    <a:pt x="6033" y="1655"/>
                    <a:pt x="6384" y="2372"/>
                    <a:pt x="6444" y="3106"/>
                  </a:cubicBezTo>
                  <a:cubicBezTo>
                    <a:pt x="4861" y="2491"/>
                    <a:pt x="3216" y="1903"/>
                    <a:pt x="1580" y="1436"/>
                  </a:cubicBezTo>
                  <a:cubicBezTo>
                    <a:pt x="2108" y="827"/>
                    <a:pt x="2861" y="512"/>
                    <a:pt x="3627" y="512"/>
                  </a:cubicBezTo>
                  <a:close/>
                  <a:moveTo>
                    <a:pt x="1383" y="1689"/>
                  </a:moveTo>
                  <a:cubicBezTo>
                    <a:pt x="3024" y="2361"/>
                    <a:pt x="4757" y="2934"/>
                    <a:pt x="6452" y="3445"/>
                  </a:cubicBezTo>
                  <a:cubicBezTo>
                    <a:pt x="6448" y="3540"/>
                    <a:pt x="6441" y="3637"/>
                    <a:pt x="6427" y="3731"/>
                  </a:cubicBezTo>
                  <a:cubicBezTo>
                    <a:pt x="6370" y="3858"/>
                    <a:pt x="6305" y="3979"/>
                    <a:pt x="6236" y="4096"/>
                  </a:cubicBezTo>
                  <a:cubicBezTo>
                    <a:pt x="4556" y="3451"/>
                    <a:pt x="2804" y="2839"/>
                    <a:pt x="1082" y="2293"/>
                  </a:cubicBezTo>
                  <a:cubicBezTo>
                    <a:pt x="1157" y="2081"/>
                    <a:pt x="1256" y="1878"/>
                    <a:pt x="1383" y="1689"/>
                  </a:cubicBezTo>
                  <a:close/>
                  <a:moveTo>
                    <a:pt x="1034" y="2583"/>
                  </a:moveTo>
                  <a:cubicBezTo>
                    <a:pt x="2614" y="3329"/>
                    <a:pt x="4390" y="3949"/>
                    <a:pt x="6074" y="4347"/>
                  </a:cubicBezTo>
                  <a:cubicBezTo>
                    <a:pt x="5590" y="5034"/>
                    <a:pt x="4890" y="5480"/>
                    <a:pt x="4009" y="5480"/>
                  </a:cubicBezTo>
                  <a:cubicBezTo>
                    <a:pt x="3779" y="5480"/>
                    <a:pt x="3536" y="5450"/>
                    <a:pt x="3281" y="5385"/>
                  </a:cubicBezTo>
                  <a:cubicBezTo>
                    <a:pt x="1956" y="5050"/>
                    <a:pt x="1151" y="3883"/>
                    <a:pt x="1034" y="2583"/>
                  </a:cubicBezTo>
                  <a:close/>
                  <a:moveTo>
                    <a:pt x="965" y="3633"/>
                  </a:moveTo>
                  <a:lnTo>
                    <a:pt x="965" y="3633"/>
                  </a:lnTo>
                  <a:cubicBezTo>
                    <a:pt x="1309" y="4630"/>
                    <a:pt x="2092" y="5435"/>
                    <a:pt x="3209" y="5703"/>
                  </a:cubicBezTo>
                  <a:cubicBezTo>
                    <a:pt x="3425" y="5754"/>
                    <a:pt x="3648" y="5779"/>
                    <a:pt x="3871" y="5779"/>
                  </a:cubicBezTo>
                  <a:cubicBezTo>
                    <a:pt x="4508" y="5779"/>
                    <a:pt x="5154" y="5579"/>
                    <a:pt x="5683" y="5224"/>
                  </a:cubicBezTo>
                  <a:lnTo>
                    <a:pt x="5683" y="5224"/>
                  </a:lnTo>
                  <a:cubicBezTo>
                    <a:pt x="5165" y="5745"/>
                    <a:pt x="4468" y="6013"/>
                    <a:pt x="3760" y="6013"/>
                  </a:cubicBezTo>
                  <a:cubicBezTo>
                    <a:pt x="3136" y="6013"/>
                    <a:pt x="2502" y="5804"/>
                    <a:pt x="1975" y="5377"/>
                  </a:cubicBezTo>
                  <a:cubicBezTo>
                    <a:pt x="1412" y="4919"/>
                    <a:pt x="1071" y="4292"/>
                    <a:pt x="965" y="3633"/>
                  </a:cubicBezTo>
                  <a:close/>
                  <a:moveTo>
                    <a:pt x="3624" y="1"/>
                  </a:moveTo>
                  <a:cubicBezTo>
                    <a:pt x="2682" y="1"/>
                    <a:pt x="1756" y="402"/>
                    <a:pt x="1125" y="1178"/>
                  </a:cubicBezTo>
                  <a:cubicBezTo>
                    <a:pt x="1" y="2563"/>
                    <a:pt x="237" y="4623"/>
                    <a:pt x="1652" y="5772"/>
                  </a:cubicBezTo>
                  <a:cubicBezTo>
                    <a:pt x="2274" y="6277"/>
                    <a:pt x="3021" y="6523"/>
                    <a:pt x="3758" y="6523"/>
                  </a:cubicBezTo>
                  <a:cubicBezTo>
                    <a:pt x="4700" y="6523"/>
                    <a:pt x="5626" y="6122"/>
                    <a:pt x="6256" y="5345"/>
                  </a:cubicBezTo>
                  <a:cubicBezTo>
                    <a:pt x="7383" y="3962"/>
                    <a:pt x="7146" y="1900"/>
                    <a:pt x="5730" y="752"/>
                  </a:cubicBezTo>
                  <a:cubicBezTo>
                    <a:pt x="5108" y="247"/>
                    <a:pt x="4361" y="1"/>
                    <a:pt x="36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4" name="Google Shape;2564;p50"/>
            <p:cNvSpPr/>
            <p:nvPr/>
          </p:nvSpPr>
          <p:spPr>
            <a:xfrm>
              <a:off x="3709254" y="569680"/>
              <a:ext cx="152061" cy="81032"/>
            </a:xfrm>
            <a:custGeom>
              <a:rect b="b" l="l" r="r" t="t"/>
              <a:pathLst>
                <a:path extrusionOk="0" h="2592" w="4864">
                  <a:moveTo>
                    <a:pt x="2046" y="0"/>
                  </a:moveTo>
                  <a:cubicBezTo>
                    <a:pt x="1281" y="0"/>
                    <a:pt x="528" y="314"/>
                    <a:pt x="0" y="923"/>
                  </a:cubicBezTo>
                  <a:cubicBezTo>
                    <a:pt x="1636" y="1390"/>
                    <a:pt x="3281" y="1977"/>
                    <a:pt x="4864" y="2592"/>
                  </a:cubicBezTo>
                  <a:cubicBezTo>
                    <a:pt x="4805" y="1860"/>
                    <a:pt x="4453" y="1142"/>
                    <a:pt x="3828" y="636"/>
                  </a:cubicBezTo>
                  <a:cubicBezTo>
                    <a:pt x="3302" y="209"/>
                    <a:pt x="2670" y="0"/>
                    <a:pt x="20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5" name="Google Shape;2565;p50"/>
            <p:cNvSpPr/>
            <p:nvPr/>
          </p:nvSpPr>
          <p:spPr>
            <a:xfrm>
              <a:off x="3693623" y="606444"/>
              <a:ext cx="167942" cy="75280"/>
            </a:xfrm>
            <a:custGeom>
              <a:rect b="b" l="l" r="r" t="t"/>
              <a:pathLst>
                <a:path extrusionOk="0" h="2408" w="5372">
                  <a:moveTo>
                    <a:pt x="302" y="1"/>
                  </a:moveTo>
                  <a:cubicBezTo>
                    <a:pt x="173" y="190"/>
                    <a:pt x="75" y="393"/>
                    <a:pt x="1" y="603"/>
                  </a:cubicBezTo>
                  <a:cubicBezTo>
                    <a:pt x="1723" y="1149"/>
                    <a:pt x="3473" y="1763"/>
                    <a:pt x="5155" y="2407"/>
                  </a:cubicBezTo>
                  <a:cubicBezTo>
                    <a:pt x="5223" y="2291"/>
                    <a:pt x="5289" y="2170"/>
                    <a:pt x="5346" y="2043"/>
                  </a:cubicBezTo>
                  <a:cubicBezTo>
                    <a:pt x="5361" y="1948"/>
                    <a:pt x="5367" y="1852"/>
                    <a:pt x="5371" y="1757"/>
                  </a:cubicBezTo>
                  <a:cubicBezTo>
                    <a:pt x="3676" y="1247"/>
                    <a:pt x="1943" y="674"/>
                    <a:pt x="3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6" name="Google Shape;2566;p50"/>
            <p:cNvSpPr/>
            <p:nvPr/>
          </p:nvSpPr>
          <p:spPr>
            <a:xfrm>
              <a:off x="3690028" y="667185"/>
              <a:ext cx="147496" cy="74436"/>
            </a:xfrm>
            <a:custGeom>
              <a:rect b="b" l="l" r="r" t="t"/>
              <a:pathLst>
                <a:path extrusionOk="0" h="2381" w="4718">
                  <a:moveTo>
                    <a:pt x="0" y="1"/>
                  </a:moveTo>
                  <a:lnTo>
                    <a:pt x="0" y="1"/>
                  </a:lnTo>
                  <a:cubicBezTo>
                    <a:pt x="106" y="659"/>
                    <a:pt x="447" y="1287"/>
                    <a:pt x="1010" y="1745"/>
                  </a:cubicBezTo>
                  <a:cubicBezTo>
                    <a:pt x="1537" y="2172"/>
                    <a:pt x="2170" y="2381"/>
                    <a:pt x="2794" y="2381"/>
                  </a:cubicBezTo>
                  <a:cubicBezTo>
                    <a:pt x="3503" y="2381"/>
                    <a:pt x="4200" y="2112"/>
                    <a:pt x="4718" y="1590"/>
                  </a:cubicBezTo>
                  <a:lnTo>
                    <a:pt x="4718" y="1590"/>
                  </a:lnTo>
                  <a:cubicBezTo>
                    <a:pt x="4190" y="1946"/>
                    <a:pt x="3544" y="2146"/>
                    <a:pt x="2907" y="2146"/>
                  </a:cubicBezTo>
                  <a:cubicBezTo>
                    <a:pt x="2683" y="2146"/>
                    <a:pt x="2460" y="2121"/>
                    <a:pt x="2244" y="2070"/>
                  </a:cubicBezTo>
                  <a:cubicBezTo>
                    <a:pt x="1126" y="1803"/>
                    <a:pt x="344" y="997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7" name="Google Shape;2567;p50"/>
            <p:cNvSpPr/>
            <p:nvPr/>
          </p:nvSpPr>
          <p:spPr>
            <a:xfrm>
              <a:off x="3692122" y="634423"/>
              <a:ext cx="157626" cy="90599"/>
            </a:xfrm>
            <a:custGeom>
              <a:rect b="b" l="l" r="r" t="t"/>
              <a:pathLst>
                <a:path extrusionOk="0" h="2898" w="5042">
                  <a:moveTo>
                    <a:pt x="1" y="0"/>
                  </a:moveTo>
                  <a:lnTo>
                    <a:pt x="1" y="0"/>
                  </a:lnTo>
                  <a:cubicBezTo>
                    <a:pt x="119" y="1300"/>
                    <a:pt x="924" y="2467"/>
                    <a:pt x="2247" y="2802"/>
                  </a:cubicBezTo>
                  <a:cubicBezTo>
                    <a:pt x="2502" y="2867"/>
                    <a:pt x="2745" y="2897"/>
                    <a:pt x="2976" y="2897"/>
                  </a:cubicBezTo>
                  <a:cubicBezTo>
                    <a:pt x="3858" y="2897"/>
                    <a:pt x="4558" y="2451"/>
                    <a:pt x="5041" y="1764"/>
                  </a:cubicBezTo>
                  <a:cubicBezTo>
                    <a:pt x="3356" y="1366"/>
                    <a:pt x="1582" y="746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68" name="Google Shape;2568;p50"/>
          <p:cNvGrpSpPr/>
          <p:nvPr/>
        </p:nvGrpSpPr>
        <p:grpSpPr>
          <a:xfrm>
            <a:off x="7974644" y="319778"/>
            <a:ext cx="97812" cy="95695"/>
            <a:chOff x="3679086" y="979362"/>
            <a:chExt cx="222401" cy="217587"/>
          </a:xfrm>
        </p:grpSpPr>
        <p:sp>
          <p:nvSpPr>
            <p:cNvPr id="2569" name="Google Shape;2569;p50"/>
            <p:cNvSpPr/>
            <p:nvPr/>
          </p:nvSpPr>
          <p:spPr>
            <a:xfrm>
              <a:off x="3679086" y="979362"/>
              <a:ext cx="222401" cy="217587"/>
            </a:xfrm>
            <a:custGeom>
              <a:rect b="b" l="l" r="r" t="t"/>
              <a:pathLst>
                <a:path extrusionOk="0" h="6960" w="7114">
                  <a:moveTo>
                    <a:pt x="3557" y="551"/>
                  </a:moveTo>
                  <a:cubicBezTo>
                    <a:pt x="4422" y="551"/>
                    <a:pt x="5201" y="909"/>
                    <a:pt x="5750" y="1481"/>
                  </a:cubicBezTo>
                  <a:cubicBezTo>
                    <a:pt x="4011" y="2042"/>
                    <a:pt x="2239" y="2666"/>
                    <a:pt x="555" y="3386"/>
                  </a:cubicBezTo>
                  <a:cubicBezTo>
                    <a:pt x="605" y="1816"/>
                    <a:pt x="1930" y="551"/>
                    <a:pt x="3557" y="551"/>
                  </a:cubicBezTo>
                  <a:close/>
                  <a:moveTo>
                    <a:pt x="5985" y="1762"/>
                  </a:moveTo>
                  <a:cubicBezTo>
                    <a:pt x="6047" y="1844"/>
                    <a:pt x="6105" y="1928"/>
                    <a:pt x="6159" y="2017"/>
                  </a:cubicBezTo>
                  <a:cubicBezTo>
                    <a:pt x="6196" y="2162"/>
                    <a:pt x="6225" y="2307"/>
                    <a:pt x="6247" y="2452"/>
                  </a:cubicBezTo>
                  <a:cubicBezTo>
                    <a:pt x="4406" y="3053"/>
                    <a:pt x="2528" y="3728"/>
                    <a:pt x="720" y="4441"/>
                  </a:cubicBezTo>
                  <a:cubicBezTo>
                    <a:pt x="637" y="4215"/>
                    <a:pt x="583" y="3978"/>
                    <a:pt x="560" y="3733"/>
                  </a:cubicBezTo>
                  <a:cubicBezTo>
                    <a:pt x="2388" y="3182"/>
                    <a:pt x="4224" y="2484"/>
                    <a:pt x="5985" y="1762"/>
                  </a:cubicBezTo>
                  <a:close/>
                  <a:moveTo>
                    <a:pt x="6282" y="2770"/>
                  </a:moveTo>
                  <a:cubicBezTo>
                    <a:pt x="6359" y="3910"/>
                    <a:pt x="5890" y="4958"/>
                    <a:pt x="4651" y="5532"/>
                  </a:cubicBezTo>
                  <a:cubicBezTo>
                    <a:pt x="4228" y="5728"/>
                    <a:pt x="3791" y="5819"/>
                    <a:pt x="3361" y="5819"/>
                  </a:cubicBezTo>
                  <a:cubicBezTo>
                    <a:pt x="2438" y="5819"/>
                    <a:pt x="1544" y="5402"/>
                    <a:pt x="877" y="4717"/>
                  </a:cubicBezTo>
                  <a:cubicBezTo>
                    <a:pt x="2702" y="4266"/>
                    <a:pt x="4604" y="3582"/>
                    <a:pt x="6282" y="2770"/>
                  </a:cubicBezTo>
                  <a:close/>
                  <a:moveTo>
                    <a:pt x="6549" y="3766"/>
                  </a:moveTo>
                  <a:lnTo>
                    <a:pt x="6549" y="3766"/>
                  </a:lnTo>
                  <a:cubicBezTo>
                    <a:pt x="6401" y="5249"/>
                    <a:pt x="5115" y="6411"/>
                    <a:pt x="3557" y="6411"/>
                  </a:cubicBezTo>
                  <a:cubicBezTo>
                    <a:pt x="2776" y="6411"/>
                    <a:pt x="2065" y="6117"/>
                    <a:pt x="1531" y="5639"/>
                  </a:cubicBezTo>
                  <a:lnTo>
                    <a:pt x="1531" y="5639"/>
                  </a:lnTo>
                  <a:cubicBezTo>
                    <a:pt x="2085" y="5984"/>
                    <a:pt x="2718" y="6177"/>
                    <a:pt x="3368" y="6177"/>
                  </a:cubicBezTo>
                  <a:cubicBezTo>
                    <a:pt x="3847" y="6177"/>
                    <a:pt x="4335" y="6072"/>
                    <a:pt x="4807" y="5845"/>
                  </a:cubicBezTo>
                  <a:cubicBezTo>
                    <a:pt x="5635" y="5447"/>
                    <a:pt x="6277" y="4653"/>
                    <a:pt x="6549" y="3766"/>
                  </a:cubicBezTo>
                  <a:close/>
                  <a:moveTo>
                    <a:pt x="3557" y="1"/>
                  </a:moveTo>
                  <a:cubicBezTo>
                    <a:pt x="1595" y="1"/>
                    <a:pt x="0" y="1562"/>
                    <a:pt x="0" y="3480"/>
                  </a:cubicBezTo>
                  <a:cubicBezTo>
                    <a:pt x="0" y="5398"/>
                    <a:pt x="1595" y="6959"/>
                    <a:pt x="3557" y="6959"/>
                  </a:cubicBezTo>
                  <a:cubicBezTo>
                    <a:pt x="5519" y="6959"/>
                    <a:pt x="7114" y="5398"/>
                    <a:pt x="7114" y="3480"/>
                  </a:cubicBezTo>
                  <a:cubicBezTo>
                    <a:pt x="7113" y="1562"/>
                    <a:pt x="5517" y="1"/>
                    <a:pt x="35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0" name="Google Shape;2570;p50"/>
            <p:cNvSpPr/>
            <p:nvPr/>
          </p:nvSpPr>
          <p:spPr>
            <a:xfrm>
              <a:off x="3696405" y="996556"/>
              <a:ext cx="162409" cy="88660"/>
            </a:xfrm>
            <a:custGeom>
              <a:rect b="b" l="l" r="r" t="t"/>
              <a:pathLst>
                <a:path extrusionOk="0" h="2836" w="5195">
                  <a:moveTo>
                    <a:pt x="3003" y="1"/>
                  </a:moveTo>
                  <a:cubicBezTo>
                    <a:pt x="1378" y="1"/>
                    <a:pt x="52" y="1264"/>
                    <a:pt x="0" y="2836"/>
                  </a:cubicBezTo>
                  <a:lnTo>
                    <a:pt x="0" y="2836"/>
                  </a:lnTo>
                  <a:cubicBezTo>
                    <a:pt x="1683" y="2117"/>
                    <a:pt x="3457" y="1492"/>
                    <a:pt x="5195" y="933"/>
                  </a:cubicBezTo>
                  <a:cubicBezTo>
                    <a:pt x="4647" y="361"/>
                    <a:pt x="3867" y="1"/>
                    <a:pt x="300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1" name="Google Shape;2571;p50"/>
            <p:cNvSpPr/>
            <p:nvPr/>
          </p:nvSpPr>
          <p:spPr>
            <a:xfrm>
              <a:off x="3706471" y="1065988"/>
              <a:ext cx="171412" cy="95319"/>
            </a:xfrm>
            <a:custGeom>
              <a:rect b="b" l="l" r="r" t="t"/>
              <a:pathLst>
                <a:path extrusionOk="0" h="3049" w="5483">
                  <a:moveTo>
                    <a:pt x="5406" y="1"/>
                  </a:moveTo>
                  <a:lnTo>
                    <a:pt x="5406" y="1"/>
                  </a:lnTo>
                  <a:cubicBezTo>
                    <a:pt x="3728" y="812"/>
                    <a:pt x="1826" y="1497"/>
                    <a:pt x="1" y="1947"/>
                  </a:cubicBezTo>
                  <a:cubicBezTo>
                    <a:pt x="669" y="2632"/>
                    <a:pt x="1563" y="3048"/>
                    <a:pt x="2487" y="3048"/>
                  </a:cubicBezTo>
                  <a:cubicBezTo>
                    <a:pt x="2916" y="3048"/>
                    <a:pt x="3352" y="2958"/>
                    <a:pt x="3775" y="2763"/>
                  </a:cubicBezTo>
                  <a:cubicBezTo>
                    <a:pt x="5014" y="2189"/>
                    <a:pt x="5483" y="1140"/>
                    <a:pt x="540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2" name="Google Shape;2572;p50"/>
            <p:cNvSpPr/>
            <p:nvPr/>
          </p:nvSpPr>
          <p:spPr>
            <a:xfrm>
              <a:off x="3696561" y="1034414"/>
              <a:ext cx="177759" cy="83783"/>
            </a:xfrm>
            <a:custGeom>
              <a:rect b="b" l="l" r="r" t="t"/>
              <a:pathLst>
                <a:path extrusionOk="0" h="2680" w="5686">
                  <a:moveTo>
                    <a:pt x="5425" y="1"/>
                  </a:moveTo>
                  <a:cubicBezTo>
                    <a:pt x="3664" y="723"/>
                    <a:pt x="1828" y="1421"/>
                    <a:pt x="0" y="1972"/>
                  </a:cubicBezTo>
                  <a:cubicBezTo>
                    <a:pt x="22" y="2217"/>
                    <a:pt x="77" y="2455"/>
                    <a:pt x="158" y="2680"/>
                  </a:cubicBezTo>
                  <a:cubicBezTo>
                    <a:pt x="1967" y="1968"/>
                    <a:pt x="3843" y="1292"/>
                    <a:pt x="5685" y="691"/>
                  </a:cubicBezTo>
                  <a:cubicBezTo>
                    <a:pt x="5665" y="546"/>
                    <a:pt x="5637" y="401"/>
                    <a:pt x="5598" y="256"/>
                  </a:cubicBezTo>
                  <a:cubicBezTo>
                    <a:pt x="5546" y="167"/>
                    <a:pt x="5488" y="83"/>
                    <a:pt x="542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3" name="Google Shape;2573;p50"/>
            <p:cNvSpPr/>
            <p:nvPr/>
          </p:nvSpPr>
          <p:spPr>
            <a:xfrm>
              <a:off x="3726916" y="1097125"/>
              <a:ext cx="156906" cy="82658"/>
            </a:xfrm>
            <a:custGeom>
              <a:rect b="b" l="l" r="r" t="t"/>
              <a:pathLst>
                <a:path extrusionOk="0" h="2644" w="5019">
                  <a:moveTo>
                    <a:pt x="5018" y="1"/>
                  </a:moveTo>
                  <a:lnTo>
                    <a:pt x="5018" y="1"/>
                  </a:lnTo>
                  <a:cubicBezTo>
                    <a:pt x="4747" y="886"/>
                    <a:pt x="4104" y="1680"/>
                    <a:pt x="3277" y="2078"/>
                  </a:cubicBezTo>
                  <a:cubicBezTo>
                    <a:pt x="2805" y="2305"/>
                    <a:pt x="2317" y="2410"/>
                    <a:pt x="1838" y="2410"/>
                  </a:cubicBezTo>
                  <a:cubicBezTo>
                    <a:pt x="1188" y="2410"/>
                    <a:pt x="555" y="2217"/>
                    <a:pt x="1" y="1872"/>
                  </a:cubicBezTo>
                  <a:lnTo>
                    <a:pt x="1" y="1872"/>
                  </a:lnTo>
                  <a:cubicBezTo>
                    <a:pt x="535" y="2350"/>
                    <a:pt x="1246" y="2644"/>
                    <a:pt x="2027" y="2644"/>
                  </a:cubicBezTo>
                  <a:cubicBezTo>
                    <a:pt x="3586" y="2644"/>
                    <a:pt x="4871" y="1482"/>
                    <a:pt x="501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74" name="Google Shape;2574;p50"/>
          <p:cNvGrpSpPr/>
          <p:nvPr/>
        </p:nvGrpSpPr>
        <p:grpSpPr>
          <a:xfrm rot="1373748">
            <a:off x="8633025" y="145733"/>
            <a:ext cx="441685" cy="169537"/>
            <a:chOff x="544300" y="2466338"/>
            <a:chExt cx="6583924" cy="2527183"/>
          </a:xfrm>
        </p:grpSpPr>
        <p:sp>
          <p:nvSpPr>
            <p:cNvPr id="2575" name="Google Shape;2575;p50"/>
            <p:cNvSpPr/>
            <p:nvPr/>
          </p:nvSpPr>
          <p:spPr>
            <a:xfrm>
              <a:off x="6090246" y="3400336"/>
              <a:ext cx="104944" cy="109863"/>
            </a:xfrm>
            <a:custGeom>
              <a:rect b="b" l="l" r="r" t="t"/>
              <a:pathLst>
                <a:path extrusionOk="0" h="335" w="320">
                  <a:moveTo>
                    <a:pt x="149" y="0"/>
                  </a:moveTo>
                  <a:cubicBezTo>
                    <a:pt x="144" y="3"/>
                    <a:pt x="139" y="6"/>
                    <a:pt x="132" y="10"/>
                  </a:cubicBezTo>
                  <a:cubicBezTo>
                    <a:pt x="60" y="32"/>
                    <a:pt x="0" y="146"/>
                    <a:pt x="9" y="219"/>
                  </a:cubicBezTo>
                  <a:cubicBezTo>
                    <a:pt x="19" y="293"/>
                    <a:pt x="85" y="335"/>
                    <a:pt x="156" y="335"/>
                  </a:cubicBezTo>
                  <a:cubicBezTo>
                    <a:pt x="160" y="335"/>
                    <a:pt x="163" y="335"/>
                    <a:pt x="167" y="334"/>
                  </a:cubicBezTo>
                  <a:cubicBezTo>
                    <a:pt x="252" y="329"/>
                    <a:pt x="320" y="277"/>
                    <a:pt x="312" y="189"/>
                  </a:cubicBezTo>
                  <a:cubicBezTo>
                    <a:pt x="306" y="87"/>
                    <a:pt x="229" y="41"/>
                    <a:pt x="14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6" name="Google Shape;2576;p50"/>
            <p:cNvSpPr/>
            <p:nvPr/>
          </p:nvSpPr>
          <p:spPr>
            <a:xfrm>
              <a:off x="5995796" y="4129695"/>
              <a:ext cx="104944" cy="109535"/>
            </a:xfrm>
            <a:custGeom>
              <a:rect b="b" l="l" r="r" t="t"/>
              <a:pathLst>
                <a:path extrusionOk="0" h="334" w="320">
                  <a:moveTo>
                    <a:pt x="150" y="0"/>
                  </a:moveTo>
                  <a:cubicBezTo>
                    <a:pt x="144" y="3"/>
                    <a:pt x="139" y="7"/>
                    <a:pt x="132" y="10"/>
                  </a:cubicBezTo>
                  <a:cubicBezTo>
                    <a:pt x="61" y="34"/>
                    <a:pt x="1" y="146"/>
                    <a:pt x="10" y="219"/>
                  </a:cubicBezTo>
                  <a:cubicBezTo>
                    <a:pt x="20" y="292"/>
                    <a:pt x="85" y="334"/>
                    <a:pt x="155" y="334"/>
                  </a:cubicBezTo>
                  <a:cubicBezTo>
                    <a:pt x="159" y="334"/>
                    <a:pt x="163" y="334"/>
                    <a:pt x="167" y="333"/>
                  </a:cubicBezTo>
                  <a:cubicBezTo>
                    <a:pt x="252" y="330"/>
                    <a:pt x="319" y="276"/>
                    <a:pt x="313" y="188"/>
                  </a:cubicBezTo>
                  <a:cubicBezTo>
                    <a:pt x="306" y="88"/>
                    <a:pt x="230" y="42"/>
                    <a:pt x="15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7" name="Google Shape;2577;p50"/>
            <p:cNvSpPr/>
            <p:nvPr/>
          </p:nvSpPr>
          <p:spPr>
            <a:xfrm>
              <a:off x="731559" y="2647037"/>
              <a:ext cx="6210389" cy="2166438"/>
            </a:xfrm>
            <a:custGeom>
              <a:rect b="b" l="l" r="r" t="t"/>
              <a:pathLst>
                <a:path extrusionOk="0" h="6606" w="18937">
                  <a:moveTo>
                    <a:pt x="2964" y="1027"/>
                  </a:moveTo>
                  <a:cubicBezTo>
                    <a:pt x="3179" y="1027"/>
                    <a:pt x="3330" y="1283"/>
                    <a:pt x="3324" y="1478"/>
                  </a:cubicBezTo>
                  <a:cubicBezTo>
                    <a:pt x="3318" y="1707"/>
                    <a:pt x="3123" y="1866"/>
                    <a:pt x="2902" y="1871"/>
                  </a:cubicBezTo>
                  <a:cubicBezTo>
                    <a:pt x="2897" y="1871"/>
                    <a:pt x="2892" y="1872"/>
                    <a:pt x="2888" y="1872"/>
                  </a:cubicBezTo>
                  <a:cubicBezTo>
                    <a:pt x="2668" y="1872"/>
                    <a:pt x="2477" y="1712"/>
                    <a:pt x="2464" y="1488"/>
                  </a:cubicBezTo>
                  <a:cubicBezTo>
                    <a:pt x="2450" y="1266"/>
                    <a:pt x="2596" y="1062"/>
                    <a:pt x="2819" y="1036"/>
                  </a:cubicBezTo>
                  <a:cubicBezTo>
                    <a:pt x="2825" y="1035"/>
                    <a:pt x="2831" y="1035"/>
                    <a:pt x="2837" y="1035"/>
                  </a:cubicBezTo>
                  <a:cubicBezTo>
                    <a:pt x="2857" y="1035"/>
                    <a:pt x="2875" y="1040"/>
                    <a:pt x="2891" y="1048"/>
                  </a:cubicBezTo>
                  <a:cubicBezTo>
                    <a:pt x="2907" y="1037"/>
                    <a:pt x="2925" y="1030"/>
                    <a:pt x="2945" y="1028"/>
                  </a:cubicBezTo>
                  <a:cubicBezTo>
                    <a:pt x="2951" y="1028"/>
                    <a:pt x="2958" y="1027"/>
                    <a:pt x="2964" y="1027"/>
                  </a:cubicBezTo>
                  <a:close/>
                  <a:moveTo>
                    <a:pt x="5227" y="1153"/>
                  </a:moveTo>
                  <a:cubicBezTo>
                    <a:pt x="5442" y="1153"/>
                    <a:pt x="5594" y="1410"/>
                    <a:pt x="5588" y="1604"/>
                  </a:cubicBezTo>
                  <a:cubicBezTo>
                    <a:pt x="5581" y="1833"/>
                    <a:pt x="5386" y="1993"/>
                    <a:pt x="5165" y="1998"/>
                  </a:cubicBezTo>
                  <a:cubicBezTo>
                    <a:pt x="5161" y="1998"/>
                    <a:pt x="5156" y="1999"/>
                    <a:pt x="5152" y="1999"/>
                  </a:cubicBezTo>
                  <a:cubicBezTo>
                    <a:pt x="4930" y="1999"/>
                    <a:pt x="4740" y="1839"/>
                    <a:pt x="4725" y="1613"/>
                  </a:cubicBezTo>
                  <a:cubicBezTo>
                    <a:pt x="4713" y="1391"/>
                    <a:pt x="4859" y="1187"/>
                    <a:pt x="5083" y="1161"/>
                  </a:cubicBezTo>
                  <a:cubicBezTo>
                    <a:pt x="5089" y="1160"/>
                    <a:pt x="5094" y="1160"/>
                    <a:pt x="5100" y="1160"/>
                  </a:cubicBezTo>
                  <a:cubicBezTo>
                    <a:pt x="5120" y="1160"/>
                    <a:pt x="5137" y="1166"/>
                    <a:pt x="5153" y="1174"/>
                  </a:cubicBezTo>
                  <a:cubicBezTo>
                    <a:pt x="5171" y="1163"/>
                    <a:pt x="5189" y="1156"/>
                    <a:pt x="5209" y="1154"/>
                  </a:cubicBezTo>
                  <a:cubicBezTo>
                    <a:pt x="5215" y="1154"/>
                    <a:pt x="5221" y="1153"/>
                    <a:pt x="5227" y="1153"/>
                  </a:cubicBezTo>
                  <a:close/>
                  <a:moveTo>
                    <a:pt x="14307" y="1947"/>
                  </a:moveTo>
                  <a:cubicBezTo>
                    <a:pt x="14522" y="1947"/>
                    <a:pt x="14673" y="2203"/>
                    <a:pt x="14667" y="2396"/>
                  </a:cubicBezTo>
                  <a:cubicBezTo>
                    <a:pt x="14661" y="2628"/>
                    <a:pt x="14466" y="2787"/>
                    <a:pt x="14245" y="2792"/>
                  </a:cubicBezTo>
                  <a:cubicBezTo>
                    <a:pt x="14242" y="2792"/>
                    <a:pt x="14238" y="2792"/>
                    <a:pt x="14234" y="2792"/>
                  </a:cubicBezTo>
                  <a:cubicBezTo>
                    <a:pt x="14012" y="2792"/>
                    <a:pt x="13820" y="2633"/>
                    <a:pt x="13806" y="2407"/>
                  </a:cubicBezTo>
                  <a:cubicBezTo>
                    <a:pt x="13793" y="2186"/>
                    <a:pt x="13938" y="1981"/>
                    <a:pt x="14162" y="1955"/>
                  </a:cubicBezTo>
                  <a:cubicBezTo>
                    <a:pt x="14167" y="1954"/>
                    <a:pt x="14172" y="1954"/>
                    <a:pt x="14176" y="1954"/>
                  </a:cubicBezTo>
                  <a:cubicBezTo>
                    <a:pt x="14198" y="1954"/>
                    <a:pt x="14216" y="1959"/>
                    <a:pt x="14233" y="1966"/>
                  </a:cubicBezTo>
                  <a:cubicBezTo>
                    <a:pt x="14250" y="1957"/>
                    <a:pt x="14268" y="1948"/>
                    <a:pt x="14288" y="1947"/>
                  </a:cubicBezTo>
                  <a:cubicBezTo>
                    <a:pt x="14294" y="1947"/>
                    <a:pt x="14300" y="1947"/>
                    <a:pt x="14307" y="1947"/>
                  </a:cubicBezTo>
                  <a:close/>
                  <a:moveTo>
                    <a:pt x="16569" y="2074"/>
                  </a:moveTo>
                  <a:cubicBezTo>
                    <a:pt x="16784" y="2074"/>
                    <a:pt x="16935" y="2330"/>
                    <a:pt x="16928" y="2524"/>
                  </a:cubicBezTo>
                  <a:cubicBezTo>
                    <a:pt x="16922" y="2754"/>
                    <a:pt x="16728" y="2913"/>
                    <a:pt x="16507" y="2918"/>
                  </a:cubicBezTo>
                  <a:cubicBezTo>
                    <a:pt x="16502" y="2918"/>
                    <a:pt x="16497" y="2918"/>
                    <a:pt x="16492" y="2918"/>
                  </a:cubicBezTo>
                  <a:cubicBezTo>
                    <a:pt x="16273" y="2918"/>
                    <a:pt x="16083" y="2759"/>
                    <a:pt x="16068" y="2532"/>
                  </a:cubicBezTo>
                  <a:cubicBezTo>
                    <a:pt x="16056" y="2312"/>
                    <a:pt x="16202" y="2108"/>
                    <a:pt x="16423" y="2082"/>
                  </a:cubicBezTo>
                  <a:cubicBezTo>
                    <a:pt x="16430" y="2081"/>
                    <a:pt x="16435" y="2080"/>
                    <a:pt x="16441" y="2080"/>
                  </a:cubicBezTo>
                  <a:cubicBezTo>
                    <a:pt x="16462" y="2080"/>
                    <a:pt x="16479" y="2086"/>
                    <a:pt x="16495" y="2094"/>
                  </a:cubicBezTo>
                  <a:cubicBezTo>
                    <a:pt x="16512" y="2084"/>
                    <a:pt x="16531" y="2076"/>
                    <a:pt x="16550" y="2074"/>
                  </a:cubicBezTo>
                  <a:cubicBezTo>
                    <a:pt x="16557" y="2074"/>
                    <a:pt x="16563" y="2074"/>
                    <a:pt x="16569" y="2074"/>
                  </a:cubicBezTo>
                  <a:close/>
                  <a:moveTo>
                    <a:pt x="2677" y="3253"/>
                  </a:moveTo>
                  <a:cubicBezTo>
                    <a:pt x="2891" y="3253"/>
                    <a:pt x="3043" y="3510"/>
                    <a:pt x="3037" y="3703"/>
                  </a:cubicBezTo>
                  <a:cubicBezTo>
                    <a:pt x="3031" y="3932"/>
                    <a:pt x="2836" y="4092"/>
                    <a:pt x="2615" y="4097"/>
                  </a:cubicBezTo>
                  <a:cubicBezTo>
                    <a:pt x="2611" y="4098"/>
                    <a:pt x="2606" y="4098"/>
                    <a:pt x="2602" y="4098"/>
                  </a:cubicBezTo>
                  <a:cubicBezTo>
                    <a:pt x="2381" y="4098"/>
                    <a:pt x="2190" y="3938"/>
                    <a:pt x="2177" y="3712"/>
                  </a:cubicBezTo>
                  <a:cubicBezTo>
                    <a:pt x="2163" y="3490"/>
                    <a:pt x="2308" y="3286"/>
                    <a:pt x="2532" y="3260"/>
                  </a:cubicBezTo>
                  <a:cubicBezTo>
                    <a:pt x="2537" y="3259"/>
                    <a:pt x="2542" y="3259"/>
                    <a:pt x="2547" y="3259"/>
                  </a:cubicBezTo>
                  <a:cubicBezTo>
                    <a:pt x="2568" y="3259"/>
                    <a:pt x="2586" y="3265"/>
                    <a:pt x="2602" y="3274"/>
                  </a:cubicBezTo>
                  <a:cubicBezTo>
                    <a:pt x="2620" y="3263"/>
                    <a:pt x="2638" y="3255"/>
                    <a:pt x="2658" y="3254"/>
                  </a:cubicBezTo>
                  <a:cubicBezTo>
                    <a:pt x="2664" y="3254"/>
                    <a:pt x="2670" y="3253"/>
                    <a:pt x="2677" y="3253"/>
                  </a:cubicBezTo>
                  <a:close/>
                  <a:moveTo>
                    <a:pt x="4938" y="3379"/>
                  </a:moveTo>
                  <a:cubicBezTo>
                    <a:pt x="5154" y="3379"/>
                    <a:pt x="5305" y="3636"/>
                    <a:pt x="5298" y="3829"/>
                  </a:cubicBezTo>
                  <a:cubicBezTo>
                    <a:pt x="5293" y="4058"/>
                    <a:pt x="5098" y="4218"/>
                    <a:pt x="4876" y="4223"/>
                  </a:cubicBezTo>
                  <a:cubicBezTo>
                    <a:pt x="4872" y="4224"/>
                    <a:pt x="4868" y="4224"/>
                    <a:pt x="4864" y="4224"/>
                  </a:cubicBezTo>
                  <a:cubicBezTo>
                    <a:pt x="4644" y="4224"/>
                    <a:pt x="4452" y="4064"/>
                    <a:pt x="4438" y="3838"/>
                  </a:cubicBezTo>
                  <a:cubicBezTo>
                    <a:pt x="4425" y="3617"/>
                    <a:pt x="4571" y="3412"/>
                    <a:pt x="4793" y="3386"/>
                  </a:cubicBezTo>
                  <a:cubicBezTo>
                    <a:pt x="4797" y="3386"/>
                    <a:pt x="4801" y="3386"/>
                    <a:pt x="4805" y="3386"/>
                  </a:cubicBezTo>
                  <a:cubicBezTo>
                    <a:pt x="4829" y="3386"/>
                    <a:pt x="4848" y="3391"/>
                    <a:pt x="4865" y="3400"/>
                  </a:cubicBezTo>
                  <a:cubicBezTo>
                    <a:pt x="4882" y="3389"/>
                    <a:pt x="4900" y="3381"/>
                    <a:pt x="4919" y="3380"/>
                  </a:cubicBezTo>
                  <a:cubicBezTo>
                    <a:pt x="4925" y="3380"/>
                    <a:pt x="4932" y="3379"/>
                    <a:pt x="4938" y="3379"/>
                  </a:cubicBezTo>
                  <a:close/>
                  <a:moveTo>
                    <a:pt x="14019" y="4173"/>
                  </a:moveTo>
                  <a:cubicBezTo>
                    <a:pt x="14234" y="4173"/>
                    <a:pt x="14384" y="4430"/>
                    <a:pt x="14377" y="4623"/>
                  </a:cubicBezTo>
                  <a:cubicBezTo>
                    <a:pt x="14372" y="4852"/>
                    <a:pt x="14178" y="5013"/>
                    <a:pt x="13956" y="5018"/>
                  </a:cubicBezTo>
                  <a:cubicBezTo>
                    <a:pt x="13951" y="5018"/>
                    <a:pt x="13947" y="5018"/>
                    <a:pt x="13943" y="5018"/>
                  </a:cubicBezTo>
                  <a:cubicBezTo>
                    <a:pt x="13722" y="5018"/>
                    <a:pt x="13532" y="4858"/>
                    <a:pt x="13517" y="4633"/>
                  </a:cubicBezTo>
                  <a:cubicBezTo>
                    <a:pt x="13505" y="4411"/>
                    <a:pt x="13651" y="4207"/>
                    <a:pt x="13872" y="4181"/>
                  </a:cubicBezTo>
                  <a:cubicBezTo>
                    <a:pt x="13878" y="4180"/>
                    <a:pt x="13883" y="4180"/>
                    <a:pt x="13889" y="4180"/>
                  </a:cubicBezTo>
                  <a:cubicBezTo>
                    <a:pt x="13910" y="4180"/>
                    <a:pt x="13927" y="4185"/>
                    <a:pt x="13944" y="4193"/>
                  </a:cubicBezTo>
                  <a:cubicBezTo>
                    <a:pt x="13961" y="4183"/>
                    <a:pt x="13980" y="4176"/>
                    <a:pt x="13999" y="4173"/>
                  </a:cubicBezTo>
                  <a:cubicBezTo>
                    <a:pt x="14006" y="4173"/>
                    <a:pt x="14013" y="4173"/>
                    <a:pt x="14019" y="4173"/>
                  </a:cubicBezTo>
                  <a:close/>
                  <a:moveTo>
                    <a:pt x="16281" y="4301"/>
                  </a:moveTo>
                  <a:cubicBezTo>
                    <a:pt x="16496" y="4301"/>
                    <a:pt x="16647" y="4557"/>
                    <a:pt x="16641" y="4750"/>
                  </a:cubicBezTo>
                  <a:cubicBezTo>
                    <a:pt x="16636" y="4978"/>
                    <a:pt x="16441" y="5139"/>
                    <a:pt x="16219" y="5144"/>
                  </a:cubicBezTo>
                  <a:cubicBezTo>
                    <a:pt x="16215" y="5144"/>
                    <a:pt x="16211" y="5144"/>
                    <a:pt x="16207" y="5144"/>
                  </a:cubicBezTo>
                  <a:cubicBezTo>
                    <a:pt x="15986" y="5144"/>
                    <a:pt x="15795" y="4984"/>
                    <a:pt x="15781" y="4760"/>
                  </a:cubicBezTo>
                  <a:cubicBezTo>
                    <a:pt x="15767" y="4539"/>
                    <a:pt x="15912" y="4334"/>
                    <a:pt x="16136" y="4308"/>
                  </a:cubicBezTo>
                  <a:cubicBezTo>
                    <a:pt x="16141" y="4307"/>
                    <a:pt x="16146" y="4307"/>
                    <a:pt x="16150" y="4307"/>
                  </a:cubicBezTo>
                  <a:cubicBezTo>
                    <a:pt x="16172" y="4307"/>
                    <a:pt x="16191" y="4313"/>
                    <a:pt x="16208" y="4321"/>
                  </a:cubicBezTo>
                  <a:cubicBezTo>
                    <a:pt x="16224" y="4311"/>
                    <a:pt x="16242" y="4303"/>
                    <a:pt x="16262" y="4302"/>
                  </a:cubicBezTo>
                  <a:cubicBezTo>
                    <a:pt x="16268" y="4301"/>
                    <a:pt x="16275" y="4301"/>
                    <a:pt x="16281" y="4301"/>
                  </a:cubicBezTo>
                  <a:close/>
                  <a:moveTo>
                    <a:pt x="8924" y="951"/>
                  </a:moveTo>
                  <a:cubicBezTo>
                    <a:pt x="10146" y="951"/>
                    <a:pt x="11381" y="1130"/>
                    <a:pt x="12534" y="1418"/>
                  </a:cubicBezTo>
                  <a:cubicBezTo>
                    <a:pt x="12598" y="1434"/>
                    <a:pt x="12635" y="1470"/>
                    <a:pt x="12652" y="1515"/>
                  </a:cubicBezTo>
                  <a:cubicBezTo>
                    <a:pt x="12664" y="1529"/>
                    <a:pt x="12674" y="1546"/>
                    <a:pt x="12679" y="1569"/>
                  </a:cubicBezTo>
                  <a:cubicBezTo>
                    <a:pt x="12908" y="2687"/>
                    <a:pt x="12819" y="4233"/>
                    <a:pt x="12416" y="5304"/>
                  </a:cubicBezTo>
                  <a:cubicBezTo>
                    <a:pt x="12415" y="5306"/>
                    <a:pt x="12413" y="5309"/>
                    <a:pt x="12412" y="5311"/>
                  </a:cubicBezTo>
                  <a:cubicBezTo>
                    <a:pt x="12387" y="5382"/>
                    <a:pt x="12328" y="5443"/>
                    <a:pt x="12236" y="5448"/>
                  </a:cubicBezTo>
                  <a:cubicBezTo>
                    <a:pt x="11689" y="5485"/>
                    <a:pt x="11130" y="5506"/>
                    <a:pt x="10568" y="5506"/>
                  </a:cubicBezTo>
                  <a:cubicBezTo>
                    <a:pt x="9246" y="5506"/>
                    <a:pt x="7904" y="5389"/>
                    <a:pt x="6646" y="5088"/>
                  </a:cubicBezTo>
                  <a:cubicBezTo>
                    <a:pt x="6638" y="5089"/>
                    <a:pt x="6629" y="5089"/>
                    <a:pt x="6621" y="5089"/>
                  </a:cubicBezTo>
                  <a:cubicBezTo>
                    <a:pt x="6546" y="5089"/>
                    <a:pt x="6476" y="5047"/>
                    <a:pt x="6464" y="4950"/>
                  </a:cubicBezTo>
                  <a:cubicBezTo>
                    <a:pt x="6322" y="3777"/>
                    <a:pt x="6318" y="2454"/>
                    <a:pt x="6750" y="1335"/>
                  </a:cubicBezTo>
                  <a:cubicBezTo>
                    <a:pt x="6723" y="1260"/>
                    <a:pt x="6755" y="1159"/>
                    <a:pt x="6847" y="1141"/>
                  </a:cubicBezTo>
                  <a:cubicBezTo>
                    <a:pt x="7523" y="1010"/>
                    <a:pt x="8221" y="951"/>
                    <a:pt x="8924" y="951"/>
                  </a:cubicBezTo>
                  <a:close/>
                  <a:moveTo>
                    <a:pt x="2766" y="0"/>
                  </a:moveTo>
                  <a:cubicBezTo>
                    <a:pt x="2128" y="0"/>
                    <a:pt x="1515" y="230"/>
                    <a:pt x="1027" y="658"/>
                  </a:cubicBezTo>
                  <a:cubicBezTo>
                    <a:pt x="492" y="1127"/>
                    <a:pt x="170" y="1772"/>
                    <a:pt x="123" y="2477"/>
                  </a:cubicBezTo>
                  <a:lnTo>
                    <a:pt x="97" y="2872"/>
                  </a:lnTo>
                  <a:cubicBezTo>
                    <a:pt x="0" y="4333"/>
                    <a:pt x="1109" y="5602"/>
                    <a:pt x="2569" y="5700"/>
                  </a:cubicBezTo>
                  <a:lnTo>
                    <a:pt x="15986" y="6598"/>
                  </a:lnTo>
                  <a:cubicBezTo>
                    <a:pt x="16050" y="6603"/>
                    <a:pt x="16114" y="6605"/>
                    <a:pt x="16178" y="6605"/>
                  </a:cubicBezTo>
                  <a:cubicBezTo>
                    <a:pt x="17554" y="6605"/>
                    <a:pt x="18720" y="5524"/>
                    <a:pt x="18813" y="4128"/>
                  </a:cubicBezTo>
                  <a:lnTo>
                    <a:pt x="18839" y="3732"/>
                  </a:lnTo>
                  <a:cubicBezTo>
                    <a:pt x="18937" y="2272"/>
                    <a:pt x="17828" y="1004"/>
                    <a:pt x="16366" y="906"/>
                  </a:cubicBezTo>
                  <a:lnTo>
                    <a:pt x="2949" y="7"/>
                  </a:lnTo>
                  <a:cubicBezTo>
                    <a:pt x="2939" y="5"/>
                    <a:pt x="2928" y="5"/>
                    <a:pt x="2919" y="4"/>
                  </a:cubicBezTo>
                  <a:cubicBezTo>
                    <a:pt x="2868" y="2"/>
                    <a:pt x="2817" y="0"/>
                    <a:pt x="27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8" name="Google Shape;2578;p50"/>
            <p:cNvSpPr/>
            <p:nvPr/>
          </p:nvSpPr>
          <p:spPr>
            <a:xfrm>
              <a:off x="730575" y="3021555"/>
              <a:ext cx="6129386" cy="1792903"/>
            </a:xfrm>
            <a:custGeom>
              <a:rect b="b" l="l" r="r" t="t"/>
              <a:pathLst>
                <a:path extrusionOk="0" h="5467" w="18690">
                  <a:moveTo>
                    <a:pt x="598" y="0"/>
                  </a:moveTo>
                  <a:cubicBezTo>
                    <a:pt x="323" y="393"/>
                    <a:pt x="157" y="849"/>
                    <a:pt x="124" y="1337"/>
                  </a:cubicBezTo>
                  <a:lnTo>
                    <a:pt x="98" y="1733"/>
                  </a:lnTo>
                  <a:cubicBezTo>
                    <a:pt x="0" y="3194"/>
                    <a:pt x="1109" y="4462"/>
                    <a:pt x="2569" y="4560"/>
                  </a:cubicBezTo>
                  <a:lnTo>
                    <a:pt x="15987" y="5460"/>
                  </a:lnTo>
                  <a:cubicBezTo>
                    <a:pt x="16051" y="5464"/>
                    <a:pt x="16114" y="5466"/>
                    <a:pt x="16177" y="5466"/>
                  </a:cubicBezTo>
                  <a:cubicBezTo>
                    <a:pt x="17336" y="5466"/>
                    <a:pt x="18344" y="4698"/>
                    <a:pt x="18690" y="3622"/>
                  </a:cubicBezTo>
                  <a:lnTo>
                    <a:pt x="18690" y="3622"/>
                  </a:lnTo>
                  <a:cubicBezTo>
                    <a:pt x="18006" y="3640"/>
                    <a:pt x="17321" y="3660"/>
                    <a:pt x="16635" y="3683"/>
                  </a:cubicBezTo>
                  <a:cubicBezTo>
                    <a:pt x="16593" y="3872"/>
                    <a:pt x="16419" y="3997"/>
                    <a:pt x="16222" y="4002"/>
                  </a:cubicBezTo>
                  <a:cubicBezTo>
                    <a:pt x="16218" y="4002"/>
                    <a:pt x="16214" y="4002"/>
                    <a:pt x="16210" y="4002"/>
                  </a:cubicBezTo>
                  <a:cubicBezTo>
                    <a:pt x="16021" y="4002"/>
                    <a:pt x="15853" y="3885"/>
                    <a:pt x="15801" y="3709"/>
                  </a:cubicBezTo>
                  <a:lnTo>
                    <a:pt x="15671" y="3712"/>
                  </a:lnTo>
                  <a:cubicBezTo>
                    <a:pt x="15208" y="3725"/>
                    <a:pt x="14744" y="3728"/>
                    <a:pt x="14280" y="3731"/>
                  </a:cubicBezTo>
                  <a:cubicBezTo>
                    <a:pt x="14201" y="3819"/>
                    <a:pt x="14086" y="3873"/>
                    <a:pt x="13959" y="3877"/>
                  </a:cubicBezTo>
                  <a:cubicBezTo>
                    <a:pt x="13954" y="3877"/>
                    <a:pt x="13949" y="3877"/>
                    <a:pt x="13945" y="3877"/>
                  </a:cubicBezTo>
                  <a:cubicBezTo>
                    <a:pt x="13817" y="3877"/>
                    <a:pt x="13699" y="3822"/>
                    <a:pt x="13620" y="3731"/>
                  </a:cubicBezTo>
                  <a:cubicBezTo>
                    <a:pt x="13268" y="3728"/>
                    <a:pt x="12915" y="3723"/>
                    <a:pt x="12562" y="3714"/>
                  </a:cubicBezTo>
                  <a:cubicBezTo>
                    <a:pt x="12521" y="3871"/>
                    <a:pt x="12473" y="4020"/>
                    <a:pt x="12420" y="4162"/>
                  </a:cubicBezTo>
                  <a:cubicBezTo>
                    <a:pt x="12418" y="4164"/>
                    <a:pt x="12416" y="4167"/>
                    <a:pt x="12415" y="4169"/>
                  </a:cubicBezTo>
                  <a:cubicBezTo>
                    <a:pt x="12390" y="4240"/>
                    <a:pt x="12331" y="4301"/>
                    <a:pt x="12239" y="4306"/>
                  </a:cubicBezTo>
                  <a:cubicBezTo>
                    <a:pt x="11692" y="4343"/>
                    <a:pt x="11133" y="4364"/>
                    <a:pt x="10571" y="4364"/>
                  </a:cubicBezTo>
                  <a:cubicBezTo>
                    <a:pt x="9250" y="4364"/>
                    <a:pt x="7907" y="4247"/>
                    <a:pt x="6649" y="3946"/>
                  </a:cubicBezTo>
                  <a:cubicBezTo>
                    <a:pt x="6641" y="3947"/>
                    <a:pt x="6632" y="3947"/>
                    <a:pt x="6624" y="3947"/>
                  </a:cubicBezTo>
                  <a:cubicBezTo>
                    <a:pt x="6549" y="3947"/>
                    <a:pt x="6479" y="3905"/>
                    <a:pt x="6467" y="3808"/>
                  </a:cubicBezTo>
                  <a:cubicBezTo>
                    <a:pt x="6445" y="3623"/>
                    <a:pt x="6428" y="3435"/>
                    <a:pt x="6413" y="3244"/>
                  </a:cubicBezTo>
                  <a:cubicBezTo>
                    <a:pt x="5981" y="3181"/>
                    <a:pt x="5546" y="3106"/>
                    <a:pt x="5117" y="3009"/>
                  </a:cubicBezTo>
                  <a:cubicBezTo>
                    <a:pt x="5048" y="3053"/>
                    <a:pt x="4967" y="3079"/>
                    <a:pt x="4879" y="3081"/>
                  </a:cubicBezTo>
                  <a:cubicBezTo>
                    <a:pt x="4875" y="3082"/>
                    <a:pt x="4870" y="3082"/>
                    <a:pt x="4866" y="3082"/>
                  </a:cubicBezTo>
                  <a:cubicBezTo>
                    <a:pt x="4699" y="3082"/>
                    <a:pt x="4552" y="2990"/>
                    <a:pt x="4482" y="2848"/>
                  </a:cubicBezTo>
                  <a:cubicBezTo>
                    <a:pt x="3938" y="2695"/>
                    <a:pt x="3415" y="2499"/>
                    <a:pt x="2930" y="2247"/>
                  </a:cubicBezTo>
                  <a:lnTo>
                    <a:pt x="2930" y="2247"/>
                  </a:lnTo>
                  <a:cubicBezTo>
                    <a:pt x="3001" y="2337"/>
                    <a:pt x="3044" y="2458"/>
                    <a:pt x="3041" y="2561"/>
                  </a:cubicBezTo>
                  <a:cubicBezTo>
                    <a:pt x="3034" y="2791"/>
                    <a:pt x="2839" y="2950"/>
                    <a:pt x="2618" y="2955"/>
                  </a:cubicBezTo>
                  <a:cubicBezTo>
                    <a:pt x="2614" y="2956"/>
                    <a:pt x="2609" y="2956"/>
                    <a:pt x="2605" y="2956"/>
                  </a:cubicBezTo>
                  <a:cubicBezTo>
                    <a:pt x="2384" y="2956"/>
                    <a:pt x="2193" y="2796"/>
                    <a:pt x="2179" y="2570"/>
                  </a:cubicBezTo>
                  <a:cubicBezTo>
                    <a:pt x="2166" y="2348"/>
                    <a:pt x="2311" y="2144"/>
                    <a:pt x="2535" y="2118"/>
                  </a:cubicBezTo>
                  <a:cubicBezTo>
                    <a:pt x="2541" y="2117"/>
                    <a:pt x="2546" y="2117"/>
                    <a:pt x="2552" y="2117"/>
                  </a:cubicBezTo>
                  <a:cubicBezTo>
                    <a:pt x="2572" y="2117"/>
                    <a:pt x="2589" y="2123"/>
                    <a:pt x="2605" y="2131"/>
                  </a:cubicBezTo>
                  <a:cubicBezTo>
                    <a:pt x="2623" y="2120"/>
                    <a:pt x="2641" y="2113"/>
                    <a:pt x="2661" y="2112"/>
                  </a:cubicBezTo>
                  <a:cubicBezTo>
                    <a:pt x="2668" y="2112"/>
                    <a:pt x="2676" y="2113"/>
                    <a:pt x="2684" y="2114"/>
                  </a:cubicBezTo>
                  <a:cubicBezTo>
                    <a:pt x="2491" y="2004"/>
                    <a:pt x="2306" y="1884"/>
                    <a:pt x="2129" y="1753"/>
                  </a:cubicBezTo>
                  <a:cubicBezTo>
                    <a:pt x="1641" y="1389"/>
                    <a:pt x="896" y="709"/>
                    <a:pt x="5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9" name="Google Shape;2579;p50"/>
            <p:cNvSpPr/>
            <p:nvPr/>
          </p:nvSpPr>
          <p:spPr>
            <a:xfrm>
              <a:off x="5348425" y="3359015"/>
              <a:ext cx="104944" cy="109863"/>
            </a:xfrm>
            <a:custGeom>
              <a:rect b="b" l="l" r="r" t="t"/>
              <a:pathLst>
                <a:path extrusionOk="0" h="335" w="320">
                  <a:moveTo>
                    <a:pt x="148" y="0"/>
                  </a:moveTo>
                  <a:cubicBezTo>
                    <a:pt x="143" y="2"/>
                    <a:pt x="138" y="6"/>
                    <a:pt x="132" y="10"/>
                  </a:cubicBezTo>
                  <a:cubicBezTo>
                    <a:pt x="60" y="32"/>
                    <a:pt x="1" y="147"/>
                    <a:pt x="10" y="219"/>
                  </a:cubicBezTo>
                  <a:cubicBezTo>
                    <a:pt x="20" y="293"/>
                    <a:pt x="85" y="335"/>
                    <a:pt x="157" y="335"/>
                  </a:cubicBezTo>
                  <a:cubicBezTo>
                    <a:pt x="160" y="335"/>
                    <a:pt x="164" y="335"/>
                    <a:pt x="167" y="334"/>
                  </a:cubicBezTo>
                  <a:cubicBezTo>
                    <a:pt x="250" y="329"/>
                    <a:pt x="319" y="277"/>
                    <a:pt x="313" y="189"/>
                  </a:cubicBezTo>
                  <a:cubicBezTo>
                    <a:pt x="305" y="86"/>
                    <a:pt x="230" y="41"/>
                    <a:pt x="14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0" name="Google Shape;2580;p50"/>
            <p:cNvSpPr/>
            <p:nvPr/>
          </p:nvSpPr>
          <p:spPr>
            <a:xfrm>
              <a:off x="1628499" y="3056974"/>
              <a:ext cx="104944" cy="110191"/>
            </a:xfrm>
            <a:custGeom>
              <a:rect b="b" l="l" r="r" t="t"/>
              <a:pathLst>
                <a:path extrusionOk="0" h="336" w="320">
                  <a:moveTo>
                    <a:pt x="150" y="1"/>
                  </a:moveTo>
                  <a:cubicBezTo>
                    <a:pt x="144" y="4"/>
                    <a:pt x="139" y="7"/>
                    <a:pt x="132" y="10"/>
                  </a:cubicBezTo>
                  <a:cubicBezTo>
                    <a:pt x="61" y="33"/>
                    <a:pt x="1" y="147"/>
                    <a:pt x="10" y="219"/>
                  </a:cubicBezTo>
                  <a:cubicBezTo>
                    <a:pt x="20" y="294"/>
                    <a:pt x="86" y="335"/>
                    <a:pt x="157" y="335"/>
                  </a:cubicBezTo>
                  <a:cubicBezTo>
                    <a:pt x="160" y="335"/>
                    <a:pt x="164" y="335"/>
                    <a:pt x="167" y="335"/>
                  </a:cubicBezTo>
                  <a:cubicBezTo>
                    <a:pt x="252" y="330"/>
                    <a:pt x="319" y="278"/>
                    <a:pt x="313" y="189"/>
                  </a:cubicBezTo>
                  <a:cubicBezTo>
                    <a:pt x="306" y="87"/>
                    <a:pt x="230" y="41"/>
                    <a:pt x="15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1" name="Google Shape;2581;p50"/>
            <p:cNvSpPr/>
            <p:nvPr/>
          </p:nvSpPr>
          <p:spPr>
            <a:xfrm>
              <a:off x="1534378" y="3786332"/>
              <a:ext cx="104616" cy="110519"/>
            </a:xfrm>
            <a:custGeom>
              <a:rect b="b" l="l" r="r" t="t"/>
              <a:pathLst>
                <a:path extrusionOk="0" h="337" w="319">
                  <a:moveTo>
                    <a:pt x="148" y="1"/>
                  </a:moveTo>
                  <a:cubicBezTo>
                    <a:pt x="143" y="4"/>
                    <a:pt x="138" y="8"/>
                    <a:pt x="132" y="10"/>
                  </a:cubicBezTo>
                  <a:cubicBezTo>
                    <a:pt x="60" y="34"/>
                    <a:pt x="0" y="147"/>
                    <a:pt x="10" y="219"/>
                  </a:cubicBezTo>
                  <a:cubicBezTo>
                    <a:pt x="20" y="295"/>
                    <a:pt x="86" y="336"/>
                    <a:pt x="159" y="336"/>
                  </a:cubicBezTo>
                  <a:cubicBezTo>
                    <a:pt x="162" y="336"/>
                    <a:pt x="164" y="336"/>
                    <a:pt x="167" y="336"/>
                  </a:cubicBezTo>
                  <a:cubicBezTo>
                    <a:pt x="251" y="331"/>
                    <a:pt x="319" y="279"/>
                    <a:pt x="313" y="190"/>
                  </a:cubicBezTo>
                  <a:cubicBezTo>
                    <a:pt x="304" y="88"/>
                    <a:pt x="229" y="42"/>
                    <a:pt x="14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2" name="Google Shape;2582;p50"/>
            <p:cNvSpPr/>
            <p:nvPr/>
          </p:nvSpPr>
          <p:spPr>
            <a:xfrm>
              <a:off x="2276527" y="3828310"/>
              <a:ext cx="104944" cy="110191"/>
            </a:xfrm>
            <a:custGeom>
              <a:rect b="b" l="l" r="r" t="t"/>
              <a:pathLst>
                <a:path extrusionOk="0" h="336" w="320">
                  <a:moveTo>
                    <a:pt x="149" y="1"/>
                  </a:moveTo>
                  <a:cubicBezTo>
                    <a:pt x="144" y="3"/>
                    <a:pt x="138" y="7"/>
                    <a:pt x="132" y="10"/>
                  </a:cubicBezTo>
                  <a:cubicBezTo>
                    <a:pt x="60" y="33"/>
                    <a:pt x="1" y="147"/>
                    <a:pt x="9" y="220"/>
                  </a:cubicBezTo>
                  <a:cubicBezTo>
                    <a:pt x="19" y="294"/>
                    <a:pt x="85" y="335"/>
                    <a:pt x="157" y="335"/>
                  </a:cubicBezTo>
                  <a:cubicBezTo>
                    <a:pt x="161" y="335"/>
                    <a:pt x="164" y="335"/>
                    <a:pt x="167" y="335"/>
                  </a:cubicBezTo>
                  <a:cubicBezTo>
                    <a:pt x="252" y="330"/>
                    <a:pt x="319" y="278"/>
                    <a:pt x="313" y="189"/>
                  </a:cubicBezTo>
                  <a:cubicBezTo>
                    <a:pt x="305" y="86"/>
                    <a:pt x="230" y="41"/>
                    <a:pt x="14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3" name="Google Shape;2583;p50"/>
            <p:cNvSpPr/>
            <p:nvPr/>
          </p:nvSpPr>
          <p:spPr>
            <a:xfrm>
              <a:off x="2370976" y="3098295"/>
              <a:ext cx="104616" cy="110519"/>
            </a:xfrm>
            <a:custGeom>
              <a:rect b="b" l="l" r="r" t="t"/>
              <a:pathLst>
                <a:path extrusionOk="0" h="337" w="319">
                  <a:moveTo>
                    <a:pt x="148" y="1"/>
                  </a:moveTo>
                  <a:cubicBezTo>
                    <a:pt x="143" y="4"/>
                    <a:pt x="138" y="8"/>
                    <a:pt x="131" y="10"/>
                  </a:cubicBezTo>
                  <a:cubicBezTo>
                    <a:pt x="60" y="34"/>
                    <a:pt x="0" y="149"/>
                    <a:pt x="10" y="219"/>
                  </a:cubicBezTo>
                  <a:cubicBezTo>
                    <a:pt x="20" y="294"/>
                    <a:pt x="86" y="336"/>
                    <a:pt x="159" y="336"/>
                  </a:cubicBezTo>
                  <a:cubicBezTo>
                    <a:pt x="162" y="336"/>
                    <a:pt x="164" y="336"/>
                    <a:pt x="167" y="336"/>
                  </a:cubicBezTo>
                  <a:cubicBezTo>
                    <a:pt x="250" y="331"/>
                    <a:pt x="319" y="279"/>
                    <a:pt x="313" y="190"/>
                  </a:cubicBezTo>
                  <a:cubicBezTo>
                    <a:pt x="304" y="87"/>
                    <a:pt x="229" y="41"/>
                    <a:pt x="14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4" name="Google Shape;2584;p50"/>
            <p:cNvSpPr/>
            <p:nvPr/>
          </p:nvSpPr>
          <p:spPr>
            <a:xfrm>
              <a:off x="2929473" y="3112397"/>
              <a:ext cx="1874234" cy="1200297"/>
            </a:xfrm>
            <a:custGeom>
              <a:rect b="b" l="l" r="r" t="t"/>
              <a:pathLst>
                <a:path extrusionOk="0" h="3660" w="5715">
                  <a:moveTo>
                    <a:pt x="2293" y="0"/>
                  </a:moveTo>
                  <a:cubicBezTo>
                    <a:pt x="1642" y="0"/>
                    <a:pt x="985" y="27"/>
                    <a:pt x="311" y="41"/>
                  </a:cubicBezTo>
                  <a:cubicBezTo>
                    <a:pt x="162" y="1196"/>
                    <a:pt x="1" y="2215"/>
                    <a:pt x="118" y="3389"/>
                  </a:cubicBezTo>
                  <a:cubicBezTo>
                    <a:pt x="1902" y="3503"/>
                    <a:pt x="3653" y="3657"/>
                    <a:pt x="5445" y="3659"/>
                  </a:cubicBezTo>
                  <a:cubicBezTo>
                    <a:pt x="5491" y="3109"/>
                    <a:pt x="5613" y="2602"/>
                    <a:pt x="5654" y="2051"/>
                  </a:cubicBezTo>
                  <a:cubicBezTo>
                    <a:pt x="5696" y="1502"/>
                    <a:pt x="5676" y="1015"/>
                    <a:pt x="5715" y="444"/>
                  </a:cubicBezTo>
                  <a:lnTo>
                    <a:pt x="5711" y="444"/>
                  </a:lnTo>
                  <a:cubicBezTo>
                    <a:pt x="4548" y="81"/>
                    <a:pt x="3429" y="0"/>
                    <a:pt x="229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5" name="Google Shape;2585;p50"/>
            <p:cNvSpPr/>
            <p:nvPr/>
          </p:nvSpPr>
          <p:spPr>
            <a:xfrm>
              <a:off x="5254304" y="4088373"/>
              <a:ext cx="104616" cy="109863"/>
            </a:xfrm>
            <a:custGeom>
              <a:rect b="b" l="l" r="r" t="t"/>
              <a:pathLst>
                <a:path extrusionOk="0" h="335" w="319">
                  <a:moveTo>
                    <a:pt x="148" y="0"/>
                  </a:moveTo>
                  <a:cubicBezTo>
                    <a:pt x="143" y="3"/>
                    <a:pt x="138" y="6"/>
                    <a:pt x="131" y="10"/>
                  </a:cubicBezTo>
                  <a:cubicBezTo>
                    <a:pt x="60" y="32"/>
                    <a:pt x="0" y="147"/>
                    <a:pt x="9" y="219"/>
                  </a:cubicBezTo>
                  <a:cubicBezTo>
                    <a:pt x="18" y="292"/>
                    <a:pt x="84" y="335"/>
                    <a:pt x="157" y="335"/>
                  </a:cubicBezTo>
                  <a:cubicBezTo>
                    <a:pt x="160" y="335"/>
                    <a:pt x="163" y="335"/>
                    <a:pt x="167" y="334"/>
                  </a:cubicBezTo>
                  <a:cubicBezTo>
                    <a:pt x="251" y="329"/>
                    <a:pt x="319" y="277"/>
                    <a:pt x="313" y="189"/>
                  </a:cubicBezTo>
                  <a:cubicBezTo>
                    <a:pt x="304" y="88"/>
                    <a:pt x="229" y="42"/>
                    <a:pt x="14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6" name="Google Shape;2586;p50"/>
            <p:cNvSpPr/>
            <p:nvPr/>
          </p:nvSpPr>
          <p:spPr>
            <a:xfrm>
              <a:off x="544300" y="2466338"/>
              <a:ext cx="6583924" cy="2527183"/>
            </a:xfrm>
            <a:custGeom>
              <a:rect b="b" l="l" r="r" t="t"/>
              <a:pathLst>
                <a:path extrusionOk="0" h="7706" w="20076">
                  <a:moveTo>
                    <a:pt x="3338" y="552"/>
                  </a:moveTo>
                  <a:cubicBezTo>
                    <a:pt x="3389" y="552"/>
                    <a:pt x="3439" y="554"/>
                    <a:pt x="3490" y="556"/>
                  </a:cubicBezTo>
                  <a:cubicBezTo>
                    <a:pt x="3500" y="556"/>
                    <a:pt x="3511" y="558"/>
                    <a:pt x="3521" y="558"/>
                  </a:cubicBezTo>
                  <a:lnTo>
                    <a:pt x="16939" y="1457"/>
                  </a:lnTo>
                  <a:cubicBezTo>
                    <a:pt x="18399" y="1555"/>
                    <a:pt x="19508" y="2823"/>
                    <a:pt x="19410" y="4284"/>
                  </a:cubicBezTo>
                  <a:lnTo>
                    <a:pt x="19384" y="4680"/>
                  </a:lnTo>
                  <a:cubicBezTo>
                    <a:pt x="19291" y="6078"/>
                    <a:pt x="18124" y="7158"/>
                    <a:pt x="16747" y="7158"/>
                  </a:cubicBezTo>
                  <a:cubicBezTo>
                    <a:pt x="16684" y="7158"/>
                    <a:pt x="16621" y="7156"/>
                    <a:pt x="16557" y="7151"/>
                  </a:cubicBezTo>
                  <a:lnTo>
                    <a:pt x="3140" y="6252"/>
                  </a:lnTo>
                  <a:cubicBezTo>
                    <a:pt x="1680" y="6154"/>
                    <a:pt x="571" y="4885"/>
                    <a:pt x="668" y="3425"/>
                  </a:cubicBezTo>
                  <a:lnTo>
                    <a:pt x="694" y="3029"/>
                  </a:lnTo>
                  <a:cubicBezTo>
                    <a:pt x="741" y="2326"/>
                    <a:pt x="1063" y="1679"/>
                    <a:pt x="1598" y="1210"/>
                  </a:cubicBezTo>
                  <a:cubicBezTo>
                    <a:pt x="2086" y="783"/>
                    <a:pt x="2699" y="552"/>
                    <a:pt x="3338" y="552"/>
                  </a:cubicBezTo>
                  <a:close/>
                  <a:moveTo>
                    <a:pt x="3331" y="1"/>
                  </a:moveTo>
                  <a:cubicBezTo>
                    <a:pt x="2563" y="1"/>
                    <a:pt x="1824" y="281"/>
                    <a:pt x="1236" y="796"/>
                  </a:cubicBezTo>
                  <a:cubicBezTo>
                    <a:pt x="589" y="1360"/>
                    <a:pt x="203" y="2140"/>
                    <a:pt x="146" y="2992"/>
                  </a:cubicBezTo>
                  <a:lnTo>
                    <a:pt x="120" y="3388"/>
                  </a:lnTo>
                  <a:cubicBezTo>
                    <a:pt x="1" y="5149"/>
                    <a:pt x="1339" y="6680"/>
                    <a:pt x="3103" y="6799"/>
                  </a:cubicBezTo>
                  <a:lnTo>
                    <a:pt x="16520" y="7698"/>
                  </a:lnTo>
                  <a:cubicBezTo>
                    <a:pt x="16533" y="7699"/>
                    <a:pt x="16545" y="7699"/>
                    <a:pt x="16556" y="7700"/>
                  </a:cubicBezTo>
                  <a:cubicBezTo>
                    <a:pt x="16617" y="7704"/>
                    <a:pt x="16677" y="7705"/>
                    <a:pt x="16737" y="7705"/>
                  </a:cubicBezTo>
                  <a:cubicBezTo>
                    <a:pt x="18406" y="7705"/>
                    <a:pt x="19818" y="6406"/>
                    <a:pt x="19931" y="4715"/>
                  </a:cubicBezTo>
                  <a:lnTo>
                    <a:pt x="19957" y="4319"/>
                  </a:lnTo>
                  <a:cubicBezTo>
                    <a:pt x="20075" y="2557"/>
                    <a:pt x="18737" y="1026"/>
                    <a:pt x="16974" y="907"/>
                  </a:cubicBezTo>
                  <a:lnTo>
                    <a:pt x="3557" y="9"/>
                  </a:lnTo>
                  <a:cubicBezTo>
                    <a:pt x="3481" y="3"/>
                    <a:pt x="3406" y="1"/>
                    <a:pt x="33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7" name="Google Shape;2587;p50"/>
            <p:cNvSpPr/>
            <p:nvPr/>
          </p:nvSpPr>
          <p:spPr>
            <a:xfrm>
              <a:off x="2803541" y="2958917"/>
              <a:ext cx="2161518" cy="1493812"/>
            </a:xfrm>
            <a:custGeom>
              <a:rect b="b" l="l" r="r" t="t"/>
              <a:pathLst>
                <a:path extrusionOk="0" h="4555" w="6591">
                  <a:moveTo>
                    <a:pt x="2679" y="468"/>
                  </a:moveTo>
                  <a:cubicBezTo>
                    <a:pt x="3815" y="468"/>
                    <a:pt x="4933" y="547"/>
                    <a:pt x="6095" y="910"/>
                  </a:cubicBezTo>
                  <a:lnTo>
                    <a:pt x="6098" y="910"/>
                  </a:lnTo>
                  <a:cubicBezTo>
                    <a:pt x="6060" y="1482"/>
                    <a:pt x="6080" y="1967"/>
                    <a:pt x="6038" y="2517"/>
                  </a:cubicBezTo>
                  <a:cubicBezTo>
                    <a:pt x="5996" y="3070"/>
                    <a:pt x="5875" y="3574"/>
                    <a:pt x="5829" y="4125"/>
                  </a:cubicBezTo>
                  <a:cubicBezTo>
                    <a:pt x="4037" y="4122"/>
                    <a:pt x="2286" y="3965"/>
                    <a:pt x="502" y="3850"/>
                  </a:cubicBezTo>
                  <a:cubicBezTo>
                    <a:pt x="386" y="2676"/>
                    <a:pt x="546" y="1663"/>
                    <a:pt x="695" y="508"/>
                  </a:cubicBezTo>
                  <a:cubicBezTo>
                    <a:pt x="1370" y="494"/>
                    <a:pt x="2027" y="468"/>
                    <a:pt x="2679" y="468"/>
                  </a:cubicBezTo>
                  <a:close/>
                  <a:moveTo>
                    <a:pt x="2606" y="0"/>
                  </a:moveTo>
                  <a:cubicBezTo>
                    <a:pt x="1903" y="0"/>
                    <a:pt x="1205" y="59"/>
                    <a:pt x="529" y="190"/>
                  </a:cubicBezTo>
                  <a:cubicBezTo>
                    <a:pt x="437" y="209"/>
                    <a:pt x="405" y="309"/>
                    <a:pt x="432" y="384"/>
                  </a:cubicBezTo>
                  <a:cubicBezTo>
                    <a:pt x="0" y="1503"/>
                    <a:pt x="3" y="2828"/>
                    <a:pt x="146" y="3999"/>
                  </a:cubicBezTo>
                  <a:cubicBezTo>
                    <a:pt x="158" y="4097"/>
                    <a:pt x="226" y="4139"/>
                    <a:pt x="300" y="4139"/>
                  </a:cubicBezTo>
                  <a:cubicBezTo>
                    <a:pt x="310" y="4139"/>
                    <a:pt x="319" y="4138"/>
                    <a:pt x="328" y="4137"/>
                  </a:cubicBezTo>
                  <a:cubicBezTo>
                    <a:pt x="1586" y="4438"/>
                    <a:pt x="2929" y="4555"/>
                    <a:pt x="4250" y="4555"/>
                  </a:cubicBezTo>
                  <a:cubicBezTo>
                    <a:pt x="4812" y="4555"/>
                    <a:pt x="5371" y="4534"/>
                    <a:pt x="5918" y="4497"/>
                  </a:cubicBezTo>
                  <a:cubicBezTo>
                    <a:pt x="6010" y="4491"/>
                    <a:pt x="6070" y="4431"/>
                    <a:pt x="6094" y="4360"/>
                  </a:cubicBezTo>
                  <a:cubicBezTo>
                    <a:pt x="6095" y="4358"/>
                    <a:pt x="6097" y="4355"/>
                    <a:pt x="6098" y="4353"/>
                  </a:cubicBezTo>
                  <a:cubicBezTo>
                    <a:pt x="6501" y="3282"/>
                    <a:pt x="6590" y="1736"/>
                    <a:pt x="6361" y="618"/>
                  </a:cubicBezTo>
                  <a:cubicBezTo>
                    <a:pt x="6356" y="595"/>
                    <a:pt x="6346" y="579"/>
                    <a:pt x="6334" y="564"/>
                  </a:cubicBezTo>
                  <a:cubicBezTo>
                    <a:pt x="6317" y="522"/>
                    <a:pt x="6280" y="485"/>
                    <a:pt x="6216" y="467"/>
                  </a:cubicBezTo>
                  <a:cubicBezTo>
                    <a:pt x="5063" y="179"/>
                    <a:pt x="3828" y="0"/>
                    <a:pt x="26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8" name="Google Shape;2588;p50"/>
            <p:cNvSpPr/>
            <p:nvPr/>
          </p:nvSpPr>
          <p:spPr>
            <a:xfrm>
              <a:off x="5254631" y="3285554"/>
              <a:ext cx="288924" cy="277446"/>
            </a:xfrm>
            <a:custGeom>
              <a:rect b="b" l="l" r="r" t="t"/>
              <a:pathLst>
                <a:path extrusionOk="0" h="846" w="881">
                  <a:moveTo>
                    <a:pt x="434" y="222"/>
                  </a:moveTo>
                  <a:cubicBezTo>
                    <a:pt x="516" y="263"/>
                    <a:pt x="591" y="310"/>
                    <a:pt x="599" y="412"/>
                  </a:cubicBezTo>
                  <a:cubicBezTo>
                    <a:pt x="605" y="500"/>
                    <a:pt x="537" y="553"/>
                    <a:pt x="453" y="557"/>
                  </a:cubicBezTo>
                  <a:cubicBezTo>
                    <a:pt x="450" y="557"/>
                    <a:pt x="448" y="558"/>
                    <a:pt x="445" y="558"/>
                  </a:cubicBezTo>
                  <a:cubicBezTo>
                    <a:pt x="373" y="558"/>
                    <a:pt x="306" y="517"/>
                    <a:pt x="295" y="442"/>
                  </a:cubicBezTo>
                  <a:cubicBezTo>
                    <a:pt x="287" y="369"/>
                    <a:pt x="346" y="255"/>
                    <a:pt x="418" y="231"/>
                  </a:cubicBezTo>
                  <a:cubicBezTo>
                    <a:pt x="424" y="229"/>
                    <a:pt x="428" y="225"/>
                    <a:pt x="434" y="222"/>
                  </a:cubicBezTo>
                  <a:close/>
                  <a:moveTo>
                    <a:pt x="515" y="1"/>
                  </a:moveTo>
                  <a:cubicBezTo>
                    <a:pt x="508" y="1"/>
                    <a:pt x="502" y="1"/>
                    <a:pt x="496" y="1"/>
                  </a:cubicBezTo>
                  <a:cubicBezTo>
                    <a:pt x="476" y="2"/>
                    <a:pt x="458" y="11"/>
                    <a:pt x="442" y="21"/>
                  </a:cubicBezTo>
                  <a:cubicBezTo>
                    <a:pt x="426" y="14"/>
                    <a:pt x="408" y="8"/>
                    <a:pt x="388" y="8"/>
                  </a:cubicBezTo>
                  <a:cubicBezTo>
                    <a:pt x="382" y="8"/>
                    <a:pt x="376" y="9"/>
                    <a:pt x="370" y="10"/>
                  </a:cubicBezTo>
                  <a:cubicBezTo>
                    <a:pt x="146" y="36"/>
                    <a:pt x="0" y="241"/>
                    <a:pt x="15" y="461"/>
                  </a:cubicBezTo>
                  <a:cubicBezTo>
                    <a:pt x="27" y="686"/>
                    <a:pt x="220" y="846"/>
                    <a:pt x="442" y="846"/>
                  </a:cubicBezTo>
                  <a:cubicBezTo>
                    <a:pt x="446" y="846"/>
                    <a:pt x="450" y="846"/>
                    <a:pt x="453" y="846"/>
                  </a:cubicBezTo>
                  <a:cubicBezTo>
                    <a:pt x="674" y="841"/>
                    <a:pt x="870" y="681"/>
                    <a:pt x="876" y="452"/>
                  </a:cubicBezTo>
                  <a:cubicBezTo>
                    <a:pt x="881" y="257"/>
                    <a:pt x="730" y="1"/>
                    <a:pt x="515" y="1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9" name="Google Shape;2589;p50"/>
            <p:cNvSpPr/>
            <p:nvPr/>
          </p:nvSpPr>
          <p:spPr>
            <a:xfrm>
              <a:off x="5996124" y="3326876"/>
              <a:ext cx="289580" cy="277118"/>
            </a:xfrm>
            <a:custGeom>
              <a:rect b="b" l="l" r="r" t="t"/>
              <a:pathLst>
                <a:path extrusionOk="0" h="845" w="883">
                  <a:moveTo>
                    <a:pt x="437" y="223"/>
                  </a:moveTo>
                  <a:cubicBezTo>
                    <a:pt x="518" y="264"/>
                    <a:pt x="593" y="311"/>
                    <a:pt x="601" y="412"/>
                  </a:cubicBezTo>
                  <a:cubicBezTo>
                    <a:pt x="606" y="501"/>
                    <a:pt x="539" y="553"/>
                    <a:pt x="456" y="557"/>
                  </a:cubicBezTo>
                  <a:cubicBezTo>
                    <a:pt x="452" y="558"/>
                    <a:pt x="449" y="558"/>
                    <a:pt x="445" y="558"/>
                  </a:cubicBezTo>
                  <a:cubicBezTo>
                    <a:pt x="374" y="558"/>
                    <a:pt x="307" y="516"/>
                    <a:pt x="297" y="442"/>
                  </a:cubicBezTo>
                  <a:cubicBezTo>
                    <a:pt x="289" y="369"/>
                    <a:pt x="348" y="255"/>
                    <a:pt x="420" y="233"/>
                  </a:cubicBezTo>
                  <a:cubicBezTo>
                    <a:pt x="427" y="229"/>
                    <a:pt x="431" y="225"/>
                    <a:pt x="437" y="223"/>
                  </a:cubicBezTo>
                  <a:close/>
                  <a:moveTo>
                    <a:pt x="516" y="1"/>
                  </a:moveTo>
                  <a:cubicBezTo>
                    <a:pt x="510" y="1"/>
                    <a:pt x="504" y="1"/>
                    <a:pt x="497" y="1"/>
                  </a:cubicBezTo>
                  <a:cubicBezTo>
                    <a:pt x="478" y="3"/>
                    <a:pt x="459" y="11"/>
                    <a:pt x="442" y="21"/>
                  </a:cubicBezTo>
                  <a:cubicBezTo>
                    <a:pt x="426" y="13"/>
                    <a:pt x="408" y="8"/>
                    <a:pt x="385" y="8"/>
                  </a:cubicBezTo>
                  <a:cubicBezTo>
                    <a:pt x="380" y="8"/>
                    <a:pt x="375" y="8"/>
                    <a:pt x="370" y="9"/>
                  </a:cubicBezTo>
                  <a:cubicBezTo>
                    <a:pt x="146" y="36"/>
                    <a:pt x="1" y="240"/>
                    <a:pt x="15" y="459"/>
                  </a:cubicBezTo>
                  <a:cubicBezTo>
                    <a:pt x="30" y="685"/>
                    <a:pt x="222" y="845"/>
                    <a:pt x="443" y="845"/>
                  </a:cubicBezTo>
                  <a:cubicBezTo>
                    <a:pt x="447" y="845"/>
                    <a:pt x="450" y="845"/>
                    <a:pt x="454" y="845"/>
                  </a:cubicBezTo>
                  <a:cubicBezTo>
                    <a:pt x="675" y="838"/>
                    <a:pt x="870" y="680"/>
                    <a:pt x="877" y="451"/>
                  </a:cubicBezTo>
                  <a:cubicBezTo>
                    <a:pt x="882" y="257"/>
                    <a:pt x="731" y="1"/>
                    <a:pt x="516" y="1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0" name="Google Shape;2590;p50"/>
            <p:cNvSpPr/>
            <p:nvPr/>
          </p:nvSpPr>
          <p:spPr>
            <a:xfrm>
              <a:off x="5160182" y="4015569"/>
              <a:ext cx="289252" cy="277118"/>
            </a:xfrm>
            <a:custGeom>
              <a:rect b="b" l="l" r="r" t="t"/>
              <a:pathLst>
                <a:path extrusionOk="0" h="845" w="882">
                  <a:moveTo>
                    <a:pt x="435" y="222"/>
                  </a:moveTo>
                  <a:cubicBezTo>
                    <a:pt x="516" y="263"/>
                    <a:pt x="591" y="310"/>
                    <a:pt x="600" y="411"/>
                  </a:cubicBezTo>
                  <a:cubicBezTo>
                    <a:pt x="606" y="499"/>
                    <a:pt x="538" y="553"/>
                    <a:pt x="454" y="556"/>
                  </a:cubicBezTo>
                  <a:cubicBezTo>
                    <a:pt x="450" y="557"/>
                    <a:pt x="447" y="557"/>
                    <a:pt x="444" y="557"/>
                  </a:cubicBezTo>
                  <a:cubicBezTo>
                    <a:pt x="372" y="557"/>
                    <a:pt x="305" y="515"/>
                    <a:pt x="296" y="441"/>
                  </a:cubicBezTo>
                  <a:cubicBezTo>
                    <a:pt x="287" y="368"/>
                    <a:pt x="347" y="254"/>
                    <a:pt x="418" y="232"/>
                  </a:cubicBezTo>
                  <a:cubicBezTo>
                    <a:pt x="425" y="228"/>
                    <a:pt x="429" y="226"/>
                    <a:pt x="435" y="222"/>
                  </a:cubicBezTo>
                  <a:close/>
                  <a:moveTo>
                    <a:pt x="518" y="1"/>
                  </a:moveTo>
                  <a:cubicBezTo>
                    <a:pt x="511" y="1"/>
                    <a:pt x="504" y="1"/>
                    <a:pt x="496" y="1"/>
                  </a:cubicBezTo>
                  <a:cubicBezTo>
                    <a:pt x="477" y="3"/>
                    <a:pt x="459" y="10"/>
                    <a:pt x="441" y="20"/>
                  </a:cubicBezTo>
                  <a:cubicBezTo>
                    <a:pt x="425" y="12"/>
                    <a:pt x="407" y="7"/>
                    <a:pt x="386" y="7"/>
                  </a:cubicBezTo>
                  <a:cubicBezTo>
                    <a:pt x="381" y="7"/>
                    <a:pt x="375" y="7"/>
                    <a:pt x="369" y="8"/>
                  </a:cubicBezTo>
                  <a:cubicBezTo>
                    <a:pt x="146" y="34"/>
                    <a:pt x="1" y="239"/>
                    <a:pt x="14" y="460"/>
                  </a:cubicBezTo>
                  <a:cubicBezTo>
                    <a:pt x="29" y="686"/>
                    <a:pt x="221" y="845"/>
                    <a:pt x="443" y="845"/>
                  </a:cubicBezTo>
                  <a:cubicBezTo>
                    <a:pt x="447" y="845"/>
                    <a:pt x="450" y="845"/>
                    <a:pt x="454" y="845"/>
                  </a:cubicBezTo>
                  <a:cubicBezTo>
                    <a:pt x="674" y="838"/>
                    <a:pt x="870" y="679"/>
                    <a:pt x="876" y="450"/>
                  </a:cubicBezTo>
                  <a:cubicBezTo>
                    <a:pt x="882" y="258"/>
                    <a:pt x="731" y="1"/>
                    <a:pt x="518" y="1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1" name="Google Shape;2591;p50"/>
            <p:cNvSpPr/>
            <p:nvPr/>
          </p:nvSpPr>
          <p:spPr>
            <a:xfrm>
              <a:off x="5902003" y="4056890"/>
              <a:ext cx="289252" cy="276790"/>
            </a:xfrm>
            <a:custGeom>
              <a:rect b="b" l="l" r="r" t="t"/>
              <a:pathLst>
                <a:path extrusionOk="0" h="844" w="882">
                  <a:moveTo>
                    <a:pt x="437" y="224"/>
                  </a:moveTo>
                  <a:cubicBezTo>
                    <a:pt x="517" y="264"/>
                    <a:pt x="593" y="311"/>
                    <a:pt x="600" y="413"/>
                  </a:cubicBezTo>
                  <a:cubicBezTo>
                    <a:pt x="605" y="500"/>
                    <a:pt x="538" y="553"/>
                    <a:pt x="454" y="557"/>
                  </a:cubicBezTo>
                  <a:cubicBezTo>
                    <a:pt x="452" y="558"/>
                    <a:pt x="449" y="558"/>
                    <a:pt x="447" y="558"/>
                  </a:cubicBezTo>
                  <a:cubicBezTo>
                    <a:pt x="375" y="558"/>
                    <a:pt x="307" y="516"/>
                    <a:pt x="297" y="443"/>
                  </a:cubicBezTo>
                  <a:cubicBezTo>
                    <a:pt x="288" y="370"/>
                    <a:pt x="348" y="257"/>
                    <a:pt x="420" y="233"/>
                  </a:cubicBezTo>
                  <a:cubicBezTo>
                    <a:pt x="426" y="231"/>
                    <a:pt x="429" y="226"/>
                    <a:pt x="437" y="224"/>
                  </a:cubicBezTo>
                  <a:close/>
                  <a:moveTo>
                    <a:pt x="515" y="1"/>
                  </a:moveTo>
                  <a:cubicBezTo>
                    <a:pt x="509" y="1"/>
                    <a:pt x="502" y="1"/>
                    <a:pt x="496" y="1"/>
                  </a:cubicBezTo>
                  <a:cubicBezTo>
                    <a:pt x="476" y="3"/>
                    <a:pt x="458" y="11"/>
                    <a:pt x="442" y="21"/>
                  </a:cubicBezTo>
                  <a:cubicBezTo>
                    <a:pt x="425" y="13"/>
                    <a:pt x="406" y="7"/>
                    <a:pt x="383" y="7"/>
                  </a:cubicBezTo>
                  <a:cubicBezTo>
                    <a:pt x="379" y="7"/>
                    <a:pt x="374" y="7"/>
                    <a:pt x="370" y="8"/>
                  </a:cubicBezTo>
                  <a:cubicBezTo>
                    <a:pt x="146" y="34"/>
                    <a:pt x="0" y="239"/>
                    <a:pt x="15" y="460"/>
                  </a:cubicBezTo>
                  <a:cubicBezTo>
                    <a:pt x="29" y="684"/>
                    <a:pt x="219" y="844"/>
                    <a:pt x="441" y="844"/>
                  </a:cubicBezTo>
                  <a:cubicBezTo>
                    <a:pt x="445" y="844"/>
                    <a:pt x="449" y="844"/>
                    <a:pt x="453" y="844"/>
                  </a:cubicBezTo>
                  <a:cubicBezTo>
                    <a:pt x="675" y="837"/>
                    <a:pt x="870" y="678"/>
                    <a:pt x="876" y="449"/>
                  </a:cubicBezTo>
                  <a:cubicBezTo>
                    <a:pt x="881" y="257"/>
                    <a:pt x="731" y="1"/>
                    <a:pt x="515" y="1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2" name="Google Shape;2592;p50"/>
            <p:cNvSpPr/>
            <p:nvPr/>
          </p:nvSpPr>
          <p:spPr>
            <a:xfrm>
              <a:off x="1534706" y="2983841"/>
              <a:ext cx="289252" cy="277118"/>
            </a:xfrm>
            <a:custGeom>
              <a:rect b="b" l="l" r="r" t="t"/>
              <a:pathLst>
                <a:path extrusionOk="0" h="845" w="882">
                  <a:moveTo>
                    <a:pt x="437" y="223"/>
                  </a:moveTo>
                  <a:cubicBezTo>
                    <a:pt x="517" y="263"/>
                    <a:pt x="593" y="310"/>
                    <a:pt x="600" y="411"/>
                  </a:cubicBezTo>
                  <a:cubicBezTo>
                    <a:pt x="605" y="501"/>
                    <a:pt x="538" y="553"/>
                    <a:pt x="454" y="557"/>
                  </a:cubicBezTo>
                  <a:cubicBezTo>
                    <a:pt x="451" y="557"/>
                    <a:pt x="448" y="557"/>
                    <a:pt x="444" y="557"/>
                  </a:cubicBezTo>
                  <a:cubicBezTo>
                    <a:pt x="374" y="557"/>
                    <a:pt x="307" y="516"/>
                    <a:pt x="297" y="441"/>
                  </a:cubicBezTo>
                  <a:cubicBezTo>
                    <a:pt x="288" y="369"/>
                    <a:pt x="348" y="255"/>
                    <a:pt x="419" y="232"/>
                  </a:cubicBezTo>
                  <a:cubicBezTo>
                    <a:pt x="426" y="229"/>
                    <a:pt x="429" y="225"/>
                    <a:pt x="437" y="223"/>
                  </a:cubicBezTo>
                  <a:close/>
                  <a:moveTo>
                    <a:pt x="515" y="0"/>
                  </a:moveTo>
                  <a:cubicBezTo>
                    <a:pt x="509" y="0"/>
                    <a:pt x="502" y="1"/>
                    <a:pt x="496" y="1"/>
                  </a:cubicBezTo>
                  <a:cubicBezTo>
                    <a:pt x="477" y="3"/>
                    <a:pt x="458" y="10"/>
                    <a:pt x="442" y="21"/>
                  </a:cubicBezTo>
                  <a:cubicBezTo>
                    <a:pt x="426" y="13"/>
                    <a:pt x="409" y="8"/>
                    <a:pt x="388" y="8"/>
                  </a:cubicBezTo>
                  <a:cubicBezTo>
                    <a:pt x="382" y="8"/>
                    <a:pt x="376" y="8"/>
                    <a:pt x="370" y="9"/>
                  </a:cubicBezTo>
                  <a:cubicBezTo>
                    <a:pt x="146" y="35"/>
                    <a:pt x="0" y="240"/>
                    <a:pt x="15" y="461"/>
                  </a:cubicBezTo>
                  <a:cubicBezTo>
                    <a:pt x="29" y="685"/>
                    <a:pt x="219" y="845"/>
                    <a:pt x="439" y="845"/>
                  </a:cubicBezTo>
                  <a:cubicBezTo>
                    <a:pt x="443" y="845"/>
                    <a:pt x="448" y="844"/>
                    <a:pt x="453" y="844"/>
                  </a:cubicBezTo>
                  <a:cubicBezTo>
                    <a:pt x="675" y="839"/>
                    <a:pt x="870" y="680"/>
                    <a:pt x="876" y="451"/>
                  </a:cubicBezTo>
                  <a:cubicBezTo>
                    <a:pt x="881" y="256"/>
                    <a:pt x="731" y="0"/>
                    <a:pt x="515" y="0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3" name="Google Shape;2593;p50"/>
            <p:cNvSpPr/>
            <p:nvPr/>
          </p:nvSpPr>
          <p:spPr>
            <a:xfrm>
              <a:off x="2276855" y="3025491"/>
              <a:ext cx="289252" cy="277118"/>
            </a:xfrm>
            <a:custGeom>
              <a:rect b="b" l="l" r="r" t="t"/>
              <a:pathLst>
                <a:path extrusionOk="0" h="845" w="882">
                  <a:moveTo>
                    <a:pt x="435" y="223"/>
                  </a:moveTo>
                  <a:cubicBezTo>
                    <a:pt x="516" y="263"/>
                    <a:pt x="591" y="310"/>
                    <a:pt x="600" y="412"/>
                  </a:cubicBezTo>
                  <a:cubicBezTo>
                    <a:pt x="606" y="499"/>
                    <a:pt x="537" y="553"/>
                    <a:pt x="454" y="558"/>
                  </a:cubicBezTo>
                  <a:cubicBezTo>
                    <a:pt x="451" y="558"/>
                    <a:pt x="449" y="558"/>
                    <a:pt x="446" y="558"/>
                  </a:cubicBezTo>
                  <a:cubicBezTo>
                    <a:pt x="375" y="558"/>
                    <a:pt x="307" y="517"/>
                    <a:pt x="297" y="441"/>
                  </a:cubicBezTo>
                  <a:cubicBezTo>
                    <a:pt x="287" y="369"/>
                    <a:pt x="347" y="256"/>
                    <a:pt x="418" y="232"/>
                  </a:cubicBezTo>
                  <a:cubicBezTo>
                    <a:pt x="425" y="230"/>
                    <a:pt x="429" y="226"/>
                    <a:pt x="435" y="223"/>
                  </a:cubicBezTo>
                  <a:close/>
                  <a:moveTo>
                    <a:pt x="515" y="0"/>
                  </a:moveTo>
                  <a:cubicBezTo>
                    <a:pt x="509" y="0"/>
                    <a:pt x="503" y="1"/>
                    <a:pt x="497" y="1"/>
                  </a:cubicBezTo>
                  <a:cubicBezTo>
                    <a:pt x="477" y="2"/>
                    <a:pt x="459" y="9"/>
                    <a:pt x="441" y="20"/>
                  </a:cubicBezTo>
                  <a:cubicBezTo>
                    <a:pt x="426" y="11"/>
                    <a:pt x="408" y="6"/>
                    <a:pt x="386" y="6"/>
                  </a:cubicBezTo>
                  <a:cubicBezTo>
                    <a:pt x="381" y="6"/>
                    <a:pt x="376" y="7"/>
                    <a:pt x="371" y="7"/>
                  </a:cubicBezTo>
                  <a:cubicBezTo>
                    <a:pt x="147" y="33"/>
                    <a:pt x="1" y="238"/>
                    <a:pt x="13" y="459"/>
                  </a:cubicBezTo>
                  <a:cubicBezTo>
                    <a:pt x="27" y="686"/>
                    <a:pt x="220" y="844"/>
                    <a:pt x="442" y="844"/>
                  </a:cubicBezTo>
                  <a:cubicBezTo>
                    <a:pt x="446" y="844"/>
                    <a:pt x="449" y="844"/>
                    <a:pt x="453" y="844"/>
                  </a:cubicBezTo>
                  <a:cubicBezTo>
                    <a:pt x="674" y="839"/>
                    <a:pt x="869" y="679"/>
                    <a:pt x="876" y="450"/>
                  </a:cubicBezTo>
                  <a:cubicBezTo>
                    <a:pt x="882" y="256"/>
                    <a:pt x="730" y="0"/>
                    <a:pt x="515" y="0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4" name="Google Shape;2594;p50"/>
            <p:cNvSpPr/>
            <p:nvPr/>
          </p:nvSpPr>
          <p:spPr>
            <a:xfrm>
              <a:off x="1440257" y="3713856"/>
              <a:ext cx="289252" cy="277118"/>
            </a:xfrm>
            <a:custGeom>
              <a:rect b="b" l="l" r="r" t="t"/>
              <a:pathLst>
                <a:path extrusionOk="0" h="845" w="882">
                  <a:moveTo>
                    <a:pt x="436" y="222"/>
                  </a:moveTo>
                  <a:cubicBezTo>
                    <a:pt x="517" y="262"/>
                    <a:pt x="592" y="309"/>
                    <a:pt x="601" y="411"/>
                  </a:cubicBezTo>
                  <a:cubicBezTo>
                    <a:pt x="606" y="500"/>
                    <a:pt x="538" y="553"/>
                    <a:pt x="455" y="557"/>
                  </a:cubicBezTo>
                  <a:cubicBezTo>
                    <a:pt x="452" y="557"/>
                    <a:pt x="450" y="557"/>
                    <a:pt x="447" y="557"/>
                  </a:cubicBezTo>
                  <a:cubicBezTo>
                    <a:pt x="376" y="557"/>
                    <a:pt x="308" y="516"/>
                    <a:pt x="298" y="440"/>
                  </a:cubicBezTo>
                  <a:cubicBezTo>
                    <a:pt x="288" y="368"/>
                    <a:pt x="348" y="255"/>
                    <a:pt x="420" y="231"/>
                  </a:cubicBezTo>
                  <a:cubicBezTo>
                    <a:pt x="426" y="229"/>
                    <a:pt x="430" y="225"/>
                    <a:pt x="436" y="222"/>
                  </a:cubicBezTo>
                  <a:close/>
                  <a:moveTo>
                    <a:pt x="517" y="0"/>
                  </a:moveTo>
                  <a:cubicBezTo>
                    <a:pt x="510" y="0"/>
                    <a:pt x="503" y="1"/>
                    <a:pt x="497" y="1"/>
                  </a:cubicBezTo>
                  <a:cubicBezTo>
                    <a:pt x="477" y="2"/>
                    <a:pt x="459" y="10"/>
                    <a:pt x="441" y="21"/>
                  </a:cubicBezTo>
                  <a:cubicBezTo>
                    <a:pt x="425" y="13"/>
                    <a:pt x="405" y="7"/>
                    <a:pt x="381" y="7"/>
                  </a:cubicBezTo>
                  <a:cubicBezTo>
                    <a:pt x="378" y="7"/>
                    <a:pt x="374" y="7"/>
                    <a:pt x="371" y="7"/>
                  </a:cubicBezTo>
                  <a:cubicBezTo>
                    <a:pt x="147" y="33"/>
                    <a:pt x="1" y="239"/>
                    <a:pt x="16" y="459"/>
                  </a:cubicBezTo>
                  <a:cubicBezTo>
                    <a:pt x="29" y="685"/>
                    <a:pt x="221" y="845"/>
                    <a:pt x="443" y="845"/>
                  </a:cubicBezTo>
                  <a:cubicBezTo>
                    <a:pt x="447" y="845"/>
                    <a:pt x="450" y="845"/>
                    <a:pt x="454" y="844"/>
                  </a:cubicBezTo>
                  <a:cubicBezTo>
                    <a:pt x="675" y="838"/>
                    <a:pt x="870" y="679"/>
                    <a:pt x="877" y="450"/>
                  </a:cubicBezTo>
                  <a:cubicBezTo>
                    <a:pt x="882" y="256"/>
                    <a:pt x="731" y="0"/>
                    <a:pt x="517" y="0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5" name="Google Shape;2595;p50"/>
            <p:cNvSpPr/>
            <p:nvPr/>
          </p:nvSpPr>
          <p:spPr>
            <a:xfrm>
              <a:off x="2183061" y="3755177"/>
              <a:ext cx="288596" cy="277118"/>
            </a:xfrm>
            <a:custGeom>
              <a:rect b="b" l="l" r="r" t="t"/>
              <a:pathLst>
                <a:path extrusionOk="0" h="845" w="880">
                  <a:moveTo>
                    <a:pt x="434" y="222"/>
                  </a:moveTo>
                  <a:cubicBezTo>
                    <a:pt x="515" y="262"/>
                    <a:pt x="590" y="309"/>
                    <a:pt x="597" y="411"/>
                  </a:cubicBezTo>
                  <a:cubicBezTo>
                    <a:pt x="604" y="500"/>
                    <a:pt x="536" y="553"/>
                    <a:pt x="452" y="557"/>
                  </a:cubicBezTo>
                  <a:cubicBezTo>
                    <a:pt x="450" y="557"/>
                    <a:pt x="447" y="557"/>
                    <a:pt x="444" y="557"/>
                  </a:cubicBezTo>
                  <a:cubicBezTo>
                    <a:pt x="372" y="557"/>
                    <a:pt x="304" y="517"/>
                    <a:pt x="294" y="441"/>
                  </a:cubicBezTo>
                  <a:cubicBezTo>
                    <a:pt x="285" y="369"/>
                    <a:pt x="345" y="255"/>
                    <a:pt x="417" y="231"/>
                  </a:cubicBezTo>
                  <a:cubicBezTo>
                    <a:pt x="423" y="229"/>
                    <a:pt x="427" y="225"/>
                    <a:pt x="434" y="222"/>
                  </a:cubicBezTo>
                  <a:close/>
                  <a:moveTo>
                    <a:pt x="515" y="0"/>
                  </a:moveTo>
                  <a:cubicBezTo>
                    <a:pt x="509" y="0"/>
                    <a:pt x="502" y="1"/>
                    <a:pt x="495" y="1"/>
                  </a:cubicBezTo>
                  <a:cubicBezTo>
                    <a:pt x="475" y="2"/>
                    <a:pt x="458" y="10"/>
                    <a:pt x="440" y="21"/>
                  </a:cubicBezTo>
                  <a:cubicBezTo>
                    <a:pt x="423" y="13"/>
                    <a:pt x="403" y="7"/>
                    <a:pt x="379" y="7"/>
                  </a:cubicBezTo>
                  <a:cubicBezTo>
                    <a:pt x="376" y="7"/>
                    <a:pt x="372" y="7"/>
                    <a:pt x="368" y="7"/>
                  </a:cubicBezTo>
                  <a:cubicBezTo>
                    <a:pt x="144" y="33"/>
                    <a:pt x="1" y="239"/>
                    <a:pt x="13" y="459"/>
                  </a:cubicBezTo>
                  <a:cubicBezTo>
                    <a:pt x="27" y="685"/>
                    <a:pt x="219" y="845"/>
                    <a:pt x="442" y="845"/>
                  </a:cubicBezTo>
                  <a:cubicBezTo>
                    <a:pt x="445" y="845"/>
                    <a:pt x="449" y="844"/>
                    <a:pt x="452" y="844"/>
                  </a:cubicBezTo>
                  <a:cubicBezTo>
                    <a:pt x="673" y="838"/>
                    <a:pt x="869" y="679"/>
                    <a:pt x="875" y="449"/>
                  </a:cubicBezTo>
                  <a:cubicBezTo>
                    <a:pt x="879" y="257"/>
                    <a:pt x="729" y="0"/>
                    <a:pt x="515" y="0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96" name="Google Shape;2596;p50"/>
          <p:cNvGrpSpPr/>
          <p:nvPr/>
        </p:nvGrpSpPr>
        <p:grpSpPr>
          <a:xfrm rot="-216711">
            <a:off x="8534057" y="355984"/>
            <a:ext cx="225357" cy="199090"/>
            <a:chOff x="3659860" y="553674"/>
            <a:chExt cx="230842" cy="203957"/>
          </a:xfrm>
        </p:grpSpPr>
        <p:sp>
          <p:nvSpPr>
            <p:cNvPr id="2597" name="Google Shape;2597;p50"/>
            <p:cNvSpPr/>
            <p:nvPr/>
          </p:nvSpPr>
          <p:spPr>
            <a:xfrm>
              <a:off x="3659860" y="553674"/>
              <a:ext cx="230842" cy="203957"/>
            </a:xfrm>
            <a:custGeom>
              <a:rect b="b" l="l" r="r" t="t"/>
              <a:pathLst>
                <a:path extrusionOk="0" h="6524" w="7384">
                  <a:moveTo>
                    <a:pt x="3627" y="512"/>
                  </a:moveTo>
                  <a:cubicBezTo>
                    <a:pt x="4250" y="512"/>
                    <a:pt x="4882" y="721"/>
                    <a:pt x="5408" y="1148"/>
                  </a:cubicBezTo>
                  <a:cubicBezTo>
                    <a:pt x="6033" y="1655"/>
                    <a:pt x="6384" y="2372"/>
                    <a:pt x="6444" y="3106"/>
                  </a:cubicBezTo>
                  <a:cubicBezTo>
                    <a:pt x="4861" y="2491"/>
                    <a:pt x="3216" y="1903"/>
                    <a:pt x="1580" y="1436"/>
                  </a:cubicBezTo>
                  <a:cubicBezTo>
                    <a:pt x="2108" y="827"/>
                    <a:pt x="2861" y="512"/>
                    <a:pt x="3627" y="512"/>
                  </a:cubicBezTo>
                  <a:close/>
                  <a:moveTo>
                    <a:pt x="1383" y="1689"/>
                  </a:moveTo>
                  <a:cubicBezTo>
                    <a:pt x="3024" y="2361"/>
                    <a:pt x="4757" y="2934"/>
                    <a:pt x="6452" y="3445"/>
                  </a:cubicBezTo>
                  <a:cubicBezTo>
                    <a:pt x="6448" y="3540"/>
                    <a:pt x="6441" y="3637"/>
                    <a:pt x="6427" y="3731"/>
                  </a:cubicBezTo>
                  <a:cubicBezTo>
                    <a:pt x="6370" y="3858"/>
                    <a:pt x="6305" y="3979"/>
                    <a:pt x="6236" y="4096"/>
                  </a:cubicBezTo>
                  <a:cubicBezTo>
                    <a:pt x="4556" y="3451"/>
                    <a:pt x="2804" y="2839"/>
                    <a:pt x="1082" y="2293"/>
                  </a:cubicBezTo>
                  <a:cubicBezTo>
                    <a:pt x="1157" y="2081"/>
                    <a:pt x="1256" y="1878"/>
                    <a:pt x="1383" y="1689"/>
                  </a:cubicBezTo>
                  <a:close/>
                  <a:moveTo>
                    <a:pt x="1034" y="2583"/>
                  </a:moveTo>
                  <a:cubicBezTo>
                    <a:pt x="2614" y="3329"/>
                    <a:pt x="4390" y="3949"/>
                    <a:pt x="6074" y="4347"/>
                  </a:cubicBezTo>
                  <a:cubicBezTo>
                    <a:pt x="5590" y="5034"/>
                    <a:pt x="4890" y="5480"/>
                    <a:pt x="4009" y="5480"/>
                  </a:cubicBezTo>
                  <a:cubicBezTo>
                    <a:pt x="3779" y="5480"/>
                    <a:pt x="3536" y="5450"/>
                    <a:pt x="3281" y="5385"/>
                  </a:cubicBezTo>
                  <a:cubicBezTo>
                    <a:pt x="1956" y="5050"/>
                    <a:pt x="1151" y="3883"/>
                    <a:pt x="1034" y="2583"/>
                  </a:cubicBezTo>
                  <a:close/>
                  <a:moveTo>
                    <a:pt x="965" y="3633"/>
                  </a:moveTo>
                  <a:lnTo>
                    <a:pt x="965" y="3633"/>
                  </a:lnTo>
                  <a:cubicBezTo>
                    <a:pt x="1309" y="4630"/>
                    <a:pt x="2092" y="5435"/>
                    <a:pt x="3209" y="5703"/>
                  </a:cubicBezTo>
                  <a:cubicBezTo>
                    <a:pt x="3425" y="5754"/>
                    <a:pt x="3648" y="5779"/>
                    <a:pt x="3871" y="5779"/>
                  </a:cubicBezTo>
                  <a:cubicBezTo>
                    <a:pt x="4508" y="5779"/>
                    <a:pt x="5154" y="5579"/>
                    <a:pt x="5683" y="5224"/>
                  </a:cubicBezTo>
                  <a:lnTo>
                    <a:pt x="5683" y="5224"/>
                  </a:lnTo>
                  <a:cubicBezTo>
                    <a:pt x="5165" y="5745"/>
                    <a:pt x="4468" y="6013"/>
                    <a:pt x="3760" y="6013"/>
                  </a:cubicBezTo>
                  <a:cubicBezTo>
                    <a:pt x="3136" y="6013"/>
                    <a:pt x="2502" y="5804"/>
                    <a:pt x="1975" y="5377"/>
                  </a:cubicBezTo>
                  <a:cubicBezTo>
                    <a:pt x="1412" y="4919"/>
                    <a:pt x="1071" y="4292"/>
                    <a:pt x="965" y="3633"/>
                  </a:cubicBezTo>
                  <a:close/>
                  <a:moveTo>
                    <a:pt x="3624" y="1"/>
                  </a:moveTo>
                  <a:cubicBezTo>
                    <a:pt x="2682" y="1"/>
                    <a:pt x="1756" y="402"/>
                    <a:pt x="1125" y="1178"/>
                  </a:cubicBezTo>
                  <a:cubicBezTo>
                    <a:pt x="1" y="2563"/>
                    <a:pt x="237" y="4623"/>
                    <a:pt x="1652" y="5772"/>
                  </a:cubicBezTo>
                  <a:cubicBezTo>
                    <a:pt x="2274" y="6277"/>
                    <a:pt x="3021" y="6523"/>
                    <a:pt x="3758" y="6523"/>
                  </a:cubicBezTo>
                  <a:cubicBezTo>
                    <a:pt x="4700" y="6523"/>
                    <a:pt x="5626" y="6122"/>
                    <a:pt x="6256" y="5345"/>
                  </a:cubicBezTo>
                  <a:cubicBezTo>
                    <a:pt x="7383" y="3962"/>
                    <a:pt x="7146" y="1900"/>
                    <a:pt x="5730" y="752"/>
                  </a:cubicBezTo>
                  <a:cubicBezTo>
                    <a:pt x="5108" y="247"/>
                    <a:pt x="4361" y="1"/>
                    <a:pt x="36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8" name="Google Shape;2598;p50"/>
            <p:cNvSpPr/>
            <p:nvPr/>
          </p:nvSpPr>
          <p:spPr>
            <a:xfrm>
              <a:off x="3709254" y="569680"/>
              <a:ext cx="152061" cy="81032"/>
            </a:xfrm>
            <a:custGeom>
              <a:rect b="b" l="l" r="r" t="t"/>
              <a:pathLst>
                <a:path extrusionOk="0" h="2592" w="4864">
                  <a:moveTo>
                    <a:pt x="2046" y="0"/>
                  </a:moveTo>
                  <a:cubicBezTo>
                    <a:pt x="1281" y="0"/>
                    <a:pt x="528" y="314"/>
                    <a:pt x="0" y="923"/>
                  </a:cubicBezTo>
                  <a:cubicBezTo>
                    <a:pt x="1636" y="1390"/>
                    <a:pt x="3281" y="1977"/>
                    <a:pt x="4864" y="2592"/>
                  </a:cubicBezTo>
                  <a:cubicBezTo>
                    <a:pt x="4805" y="1860"/>
                    <a:pt x="4453" y="1142"/>
                    <a:pt x="3828" y="636"/>
                  </a:cubicBezTo>
                  <a:cubicBezTo>
                    <a:pt x="3302" y="209"/>
                    <a:pt x="2670" y="0"/>
                    <a:pt x="20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9" name="Google Shape;2599;p50"/>
            <p:cNvSpPr/>
            <p:nvPr/>
          </p:nvSpPr>
          <p:spPr>
            <a:xfrm>
              <a:off x="3693623" y="606444"/>
              <a:ext cx="167942" cy="75280"/>
            </a:xfrm>
            <a:custGeom>
              <a:rect b="b" l="l" r="r" t="t"/>
              <a:pathLst>
                <a:path extrusionOk="0" h="2408" w="5372">
                  <a:moveTo>
                    <a:pt x="302" y="1"/>
                  </a:moveTo>
                  <a:cubicBezTo>
                    <a:pt x="173" y="190"/>
                    <a:pt x="75" y="393"/>
                    <a:pt x="1" y="603"/>
                  </a:cubicBezTo>
                  <a:cubicBezTo>
                    <a:pt x="1723" y="1149"/>
                    <a:pt x="3473" y="1763"/>
                    <a:pt x="5155" y="2407"/>
                  </a:cubicBezTo>
                  <a:cubicBezTo>
                    <a:pt x="5223" y="2291"/>
                    <a:pt x="5289" y="2170"/>
                    <a:pt x="5346" y="2043"/>
                  </a:cubicBezTo>
                  <a:cubicBezTo>
                    <a:pt x="5361" y="1948"/>
                    <a:pt x="5367" y="1852"/>
                    <a:pt x="5371" y="1757"/>
                  </a:cubicBezTo>
                  <a:cubicBezTo>
                    <a:pt x="3676" y="1247"/>
                    <a:pt x="1943" y="674"/>
                    <a:pt x="3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0" name="Google Shape;2600;p50"/>
            <p:cNvSpPr/>
            <p:nvPr/>
          </p:nvSpPr>
          <p:spPr>
            <a:xfrm>
              <a:off x="3690028" y="667185"/>
              <a:ext cx="147496" cy="74436"/>
            </a:xfrm>
            <a:custGeom>
              <a:rect b="b" l="l" r="r" t="t"/>
              <a:pathLst>
                <a:path extrusionOk="0" h="2381" w="4718">
                  <a:moveTo>
                    <a:pt x="0" y="1"/>
                  </a:moveTo>
                  <a:lnTo>
                    <a:pt x="0" y="1"/>
                  </a:lnTo>
                  <a:cubicBezTo>
                    <a:pt x="106" y="659"/>
                    <a:pt x="447" y="1287"/>
                    <a:pt x="1010" y="1745"/>
                  </a:cubicBezTo>
                  <a:cubicBezTo>
                    <a:pt x="1537" y="2172"/>
                    <a:pt x="2170" y="2381"/>
                    <a:pt x="2794" y="2381"/>
                  </a:cubicBezTo>
                  <a:cubicBezTo>
                    <a:pt x="3503" y="2381"/>
                    <a:pt x="4200" y="2112"/>
                    <a:pt x="4718" y="1590"/>
                  </a:cubicBezTo>
                  <a:lnTo>
                    <a:pt x="4718" y="1590"/>
                  </a:lnTo>
                  <a:cubicBezTo>
                    <a:pt x="4190" y="1946"/>
                    <a:pt x="3544" y="2146"/>
                    <a:pt x="2907" y="2146"/>
                  </a:cubicBezTo>
                  <a:cubicBezTo>
                    <a:pt x="2683" y="2146"/>
                    <a:pt x="2460" y="2121"/>
                    <a:pt x="2244" y="2070"/>
                  </a:cubicBezTo>
                  <a:cubicBezTo>
                    <a:pt x="1126" y="1803"/>
                    <a:pt x="344" y="997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1" name="Google Shape;2601;p50"/>
            <p:cNvSpPr/>
            <p:nvPr/>
          </p:nvSpPr>
          <p:spPr>
            <a:xfrm>
              <a:off x="3692122" y="634423"/>
              <a:ext cx="157626" cy="90599"/>
            </a:xfrm>
            <a:custGeom>
              <a:rect b="b" l="l" r="r" t="t"/>
              <a:pathLst>
                <a:path extrusionOk="0" h="2898" w="5042">
                  <a:moveTo>
                    <a:pt x="1" y="0"/>
                  </a:moveTo>
                  <a:lnTo>
                    <a:pt x="1" y="0"/>
                  </a:lnTo>
                  <a:cubicBezTo>
                    <a:pt x="119" y="1300"/>
                    <a:pt x="924" y="2467"/>
                    <a:pt x="2247" y="2802"/>
                  </a:cubicBezTo>
                  <a:cubicBezTo>
                    <a:pt x="2502" y="2867"/>
                    <a:pt x="2745" y="2897"/>
                    <a:pt x="2976" y="2897"/>
                  </a:cubicBezTo>
                  <a:cubicBezTo>
                    <a:pt x="3858" y="2897"/>
                    <a:pt x="4558" y="2451"/>
                    <a:pt x="5041" y="1764"/>
                  </a:cubicBezTo>
                  <a:cubicBezTo>
                    <a:pt x="3356" y="1366"/>
                    <a:pt x="1582" y="746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02" name="Google Shape;2602;p50"/>
          <p:cNvGrpSpPr/>
          <p:nvPr/>
        </p:nvGrpSpPr>
        <p:grpSpPr>
          <a:xfrm>
            <a:off x="-11" y="4528167"/>
            <a:ext cx="472861" cy="465422"/>
            <a:chOff x="5210494" y="420688"/>
            <a:chExt cx="683523" cy="672769"/>
          </a:xfrm>
        </p:grpSpPr>
        <p:sp>
          <p:nvSpPr>
            <p:cNvPr id="2603" name="Google Shape;2603;p50"/>
            <p:cNvSpPr/>
            <p:nvPr/>
          </p:nvSpPr>
          <p:spPr>
            <a:xfrm>
              <a:off x="5323098" y="662308"/>
              <a:ext cx="464780" cy="410195"/>
            </a:xfrm>
            <a:custGeom>
              <a:rect b="b" l="l" r="r" t="t"/>
              <a:pathLst>
                <a:path extrusionOk="0" h="13121" w="14867">
                  <a:moveTo>
                    <a:pt x="2310" y="0"/>
                  </a:moveTo>
                  <a:cubicBezTo>
                    <a:pt x="1982" y="663"/>
                    <a:pt x="1642" y="1319"/>
                    <a:pt x="1274" y="1961"/>
                  </a:cubicBezTo>
                  <a:lnTo>
                    <a:pt x="1072" y="2299"/>
                  </a:lnTo>
                  <a:lnTo>
                    <a:pt x="760" y="2225"/>
                  </a:lnTo>
                  <a:cubicBezTo>
                    <a:pt x="507" y="2163"/>
                    <a:pt x="253" y="2102"/>
                    <a:pt x="0" y="2041"/>
                  </a:cubicBezTo>
                  <a:lnTo>
                    <a:pt x="0" y="2041"/>
                  </a:lnTo>
                  <a:cubicBezTo>
                    <a:pt x="783" y="6053"/>
                    <a:pt x="2617" y="9767"/>
                    <a:pt x="5094" y="13121"/>
                  </a:cubicBezTo>
                  <a:cubicBezTo>
                    <a:pt x="6388" y="12391"/>
                    <a:pt x="7651" y="11610"/>
                    <a:pt x="8886" y="10745"/>
                  </a:cubicBezTo>
                  <a:cubicBezTo>
                    <a:pt x="11026" y="9245"/>
                    <a:pt x="13218" y="7653"/>
                    <a:pt x="14867" y="5660"/>
                  </a:cubicBezTo>
                  <a:cubicBezTo>
                    <a:pt x="13962" y="5419"/>
                    <a:pt x="13061" y="5153"/>
                    <a:pt x="12162" y="4937"/>
                  </a:cubicBezTo>
                  <a:cubicBezTo>
                    <a:pt x="12031" y="4906"/>
                    <a:pt x="11904" y="4875"/>
                    <a:pt x="11776" y="4846"/>
                  </a:cubicBezTo>
                  <a:cubicBezTo>
                    <a:pt x="11178" y="5770"/>
                    <a:pt x="10550" y="6679"/>
                    <a:pt x="9930" y="7579"/>
                  </a:cubicBezTo>
                  <a:cubicBezTo>
                    <a:pt x="9886" y="7643"/>
                    <a:pt x="9828" y="7670"/>
                    <a:pt x="9770" y="7670"/>
                  </a:cubicBezTo>
                  <a:cubicBezTo>
                    <a:pt x="9658" y="7670"/>
                    <a:pt x="9551" y="7568"/>
                    <a:pt x="9571" y="7439"/>
                  </a:cubicBezTo>
                  <a:cubicBezTo>
                    <a:pt x="9718" y="6442"/>
                    <a:pt x="9945" y="5453"/>
                    <a:pt x="10211" y="4472"/>
                  </a:cubicBezTo>
                  <a:lnTo>
                    <a:pt x="10312" y="4097"/>
                  </a:lnTo>
                  <a:cubicBezTo>
                    <a:pt x="10517" y="3364"/>
                    <a:pt x="10740" y="2635"/>
                    <a:pt x="10968" y="1910"/>
                  </a:cubicBezTo>
                  <a:lnTo>
                    <a:pt x="10968" y="1910"/>
                  </a:lnTo>
                  <a:cubicBezTo>
                    <a:pt x="10490" y="2595"/>
                    <a:pt x="9984" y="3267"/>
                    <a:pt x="9421" y="3886"/>
                  </a:cubicBezTo>
                  <a:lnTo>
                    <a:pt x="9141" y="4217"/>
                  </a:lnTo>
                  <a:lnTo>
                    <a:pt x="6975" y="3701"/>
                  </a:lnTo>
                  <a:cubicBezTo>
                    <a:pt x="6637" y="3620"/>
                    <a:pt x="6297" y="3541"/>
                    <a:pt x="5959" y="3461"/>
                  </a:cubicBezTo>
                  <a:cubicBezTo>
                    <a:pt x="5316" y="4688"/>
                    <a:pt x="4709" y="5927"/>
                    <a:pt x="4389" y="7262"/>
                  </a:cubicBezTo>
                  <a:cubicBezTo>
                    <a:pt x="4369" y="7345"/>
                    <a:pt x="4292" y="7384"/>
                    <a:pt x="4215" y="7384"/>
                  </a:cubicBezTo>
                  <a:cubicBezTo>
                    <a:pt x="4117" y="7384"/>
                    <a:pt x="4017" y="7323"/>
                    <a:pt x="4027" y="7216"/>
                  </a:cubicBezTo>
                  <a:cubicBezTo>
                    <a:pt x="4142" y="5842"/>
                    <a:pt x="4270" y="4467"/>
                    <a:pt x="4410" y="3094"/>
                  </a:cubicBezTo>
                  <a:lnTo>
                    <a:pt x="4450" y="2712"/>
                  </a:lnTo>
                  <a:cubicBezTo>
                    <a:pt x="4535" y="1892"/>
                    <a:pt x="4623" y="1073"/>
                    <a:pt x="4716" y="256"/>
                  </a:cubicBezTo>
                  <a:lnTo>
                    <a:pt x="4716" y="256"/>
                  </a:lnTo>
                  <a:cubicBezTo>
                    <a:pt x="4273" y="1008"/>
                    <a:pt x="3785" y="1751"/>
                    <a:pt x="3209" y="2417"/>
                  </a:cubicBezTo>
                  <a:lnTo>
                    <a:pt x="2564" y="3255"/>
                  </a:lnTo>
                  <a:lnTo>
                    <a:pt x="2506" y="2645"/>
                  </a:lnTo>
                  <a:lnTo>
                    <a:pt x="2470" y="2242"/>
                  </a:lnTo>
                  <a:cubicBezTo>
                    <a:pt x="2408" y="1496"/>
                    <a:pt x="2364" y="745"/>
                    <a:pt x="231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4" name="Google Shape;2604;p50"/>
            <p:cNvSpPr/>
            <p:nvPr/>
          </p:nvSpPr>
          <p:spPr>
            <a:xfrm>
              <a:off x="5304560" y="433505"/>
              <a:ext cx="589454" cy="435799"/>
            </a:xfrm>
            <a:custGeom>
              <a:rect b="b" l="l" r="r" t="t"/>
              <a:pathLst>
                <a:path extrusionOk="0" h="13940" w="18855">
                  <a:moveTo>
                    <a:pt x="5040" y="0"/>
                  </a:moveTo>
                  <a:cubicBezTo>
                    <a:pt x="1143" y="0"/>
                    <a:pt x="0" y="4016"/>
                    <a:pt x="253" y="6971"/>
                  </a:cubicBezTo>
                  <a:cubicBezTo>
                    <a:pt x="310" y="7643"/>
                    <a:pt x="401" y="8309"/>
                    <a:pt x="517" y="8966"/>
                  </a:cubicBezTo>
                  <a:cubicBezTo>
                    <a:pt x="856" y="9043"/>
                    <a:pt x="1192" y="9122"/>
                    <a:pt x="1530" y="9200"/>
                  </a:cubicBezTo>
                  <a:cubicBezTo>
                    <a:pt x="1986" y="8335"/>
                    <a:pt x="2446" y="7468"/>
                    <a:pt x="2872" y="6591"/>
                  </a:cubicBezTo>
                  <a:cubicBezTo>
                    <a:pt x="2901" y="6532"/>
                    <a:pt x="2951" y="6507"/>
                    <a:pt x="3003" y="6507"/>
                  </a:cubicBezTo>
                  <a:cubicBezTo>
                    <a:pt x="3094" y="6507"/>
                    <a:pt x="3193" y="6581"/>
                    <a:pt x="3200" y="6672"/>
                  </a:cubicBezTo>
                  <a:cubicBezTo>
                    <a:pt x="3283" y="7634"/>
                    <a:pt x="3408" y="8611"/>
                    <a:pt x="3495" y="9585"/>
                  </a:cubicBezTo>
                  <a:cubicBezTo>
                    <a:pt x="4163" y="8602"/>
                    <a:pt x="4856" y="7650"/>
                    <a:pt x="5432" y="6608"/>
                  </a:cubicBezTo>
                  <a:cubicBezTo>
                    <a:pt x="5463" y="6552"/>
                    <a:pt x="5525" y="6526"/>
                    <a:pt x="5588" y="6526"/>
                  </a:cubicBezTo>
                  <a:cubicBezTo>
                    <a:pt x="5689" y="6526"/>
                    <a:pt x="5792" y="6590"/>
                    <a:pt x="5781" y="6696"/>
                  </a:cubicBezTo>
                  <a:cubicBezTo>
                    <a:pt x="5646" y="7833"/>
                    <a:pt x="5521" y="8973"/>
                    <a:pt x="5404" y="10112"/>
                  </a:cubicBezTo>
                  <a:lnTo>
                    <a:pt x="5364" y="10495"/>
                  </a:lnTo>
                  <a:cubicBezTo>
                    <a:pt x="5281" y="11315"/>
                    <a:pt x="5203" y="12136"/>
                    <a:pt x="5128" y="12958"/>
                  </a:cubicBezTo>
                  <a:cubicBezTo>
                    <a:pt x="5372" y="12355"/>
                    <a:pt x="5658" y="11765"/>
                    <a:pt x="5952" y="11176"/>
                  </a:cubicBezTo>
                  <a:cubicBezTo>
                    <a:pt x="6033" y="11014"/>
                    <a:pt x="6112" y="10853"/>
                    <a:pt x="6191" y="10690"/>
                  </a:cubicBezTo>
                  <a:lnTo>
                    <a:pt x="6362" y="10340"/>
                  </a:lnTo>
                  <a:lnTo>
                    <a:pt x="6735" y="10429"/>
                  </a:lnTo>
                  <a:cubicBezTo>
                    <a:pt x="7108" y="10517"/>
                    <a:pt x="7480" y="10606"/>
                    <a:pt x="7850" y="10694"/>
                  </a:cubicBezTo>
                  <a:cubicBezTo>
                    <a:pt x="8456" y="10838"/>
                    <a:pt x="9060" y="10979"/>
                    <a:pt x="9665" y="11120"/>
                  </a:cubicBezTo>
                  <a:cubicBezTo>
                    <a:pt x="10432" y="10038"/>
                    <a:pt x="11259" y="9002"/>
                    <a:pt x="11986" y="7893"/>
                  </a:cubicBezTo>
                  <a:cubicBezTo>
                    <a:pt x="12026" y="7831"/>
                    <a:pt x="12089" y="7804"/>
                    <a:pt x="12152" y="7804"/>
                  </a:cubicBezTo>
                  <a:cubicBezTo>
                    <a:pt x="12271" y="7804"/>
                    <a:pt x="12391" y="7902"/>
                    <a:pt x="12353" y="8038"/>
                  </a:cubicBezTo>
                  <a:cubicBezTo>
                    <a:pt x="12023" y="9196"/>
                    <a:pt x="11646" y="10347"/>
                    <a:pt x="11311" y="11507"/>
                  </a:cubicBezTo>
                  <a:lnTo>
                    <a:pt x="11205" y="11883"/>
                  </a:lnTo>
                  <a:cubicBezTo>
                    <a:pt x="11015" y="12564"/>
                    <a:pt x="10842" y="13249"/>
                    <a:pt x="10703" y="13939"/>
                  </a:cubicBezTo>
                  <a:cubicBezTo>
                    <a:pt x="11118" y="13317"/>
                    <a:pt x="11520" y="12685"/>
                    <a:pt x="11920" y="12055"/>
                  </a:cubicBezTo>
                  <a:lnTo>
                    <a:pt x="12142" y="11705"/>
                  </a:lnTo>
                  <a:lnTo>
                    <a:pt x="12593" y="11812"/>
                  </a:lnTo>
                  <a:cubicBezTo>
                    <a:pt x="12795" y="11860"/>
                    <a:pt x="12997" y="11907"/>
                    <a:pt x="13197" y="11955"/>
                  </a:cubicBezTo>
                  <a:cubicBezTo>
                    <a:pt x="14040" y="12157"/>
                    <a:pt x="14923" y="12338"/>
                    <a:pt x="15782" y="12570"/>
                  </a:cubicBezTo>
                  <a:cubicBezTo>
                    <a:pt x="15941" y="12362"/>
                    <a:pt x="16097" y="12153"/>
                    <a:pt x="16243" y="11935"/>
                  </a:cubicBezTo>
                  <a:cubicBezTo>
                    <a:pt x="17767" y="9683"/>
                    <a:pt x="18855" y="6102"/>
                    <a:pt x="17057" y="3698"/>
                  </a:cubicBezTo>
                  <a:cubicBezTo>
                    <a:pt x="16512" y="2971"/>
                    <a:pt x="15773" y="2693"/>
                    <a:pt x="14989" y="2693"/>
                  </a:cubicBezTo>
                  <a:cubicBezTo>
                    <a:pt x="14142" y="2693"/>
                    <a:pt x="13244" y="3017"/>
                    <a:pt x="12486" y="3446"/>
                  </a:cubicBezTo>
                  <a:cubicBezTo>
                    <a:pt x="11479" y="4015"/>
                    <a:pt x="10705" y="4786"/>
                    <a:pt x="10097" y="5688"/>
                  </a:cubicBezTo>
                  <a:lnTo>
                    <a:pt x="9787" y="6186"/>
                  </a:lnTo>
                  <a:cubicBezTo>
                    <a:pt x="9728" y="6289"/>
                    <a:pt x="9667" y="6391"/>
                    <a:pt x="9610" y="6497"/>
                  </a:cubicBezTo>
                  <a:cubicBezTo>
                    <a:pt x="9583" y="6548"/>
                    <a:pt x="9533" y="6570"/>
                    <a:pt x="9481" y="6570"/>
                  </a:cubicBezTo>
                  <a:cubicBezTo>
                    <a:pt x="9379" y="6570"/>
                    <a:pt x="9270" y="6486"/>
                    <a:pt x="9312" y="6379"/>
                  </a:cubicBezTo>
                  <a:cubicBezTo>
                    <a:pt x="9432" y="6080"/>
                    <a:pt x="9583" y="5782"/>
                    <a:pt x="9760" y="5490"/>
                  </a:cubicBezTo>
                  <a:cubicBezTo>
                    <a:pt x="9705" y="4357"/>
                    <a:pt x="9575" y="3221"/>
                    <a:pt x="8998" y="2202"/>
                  </a:cubicBezTo>
                  <a:cubicBezTo>
                    <a:pt x="8257" y="896"/>
                    <a:pt x="6799" y="50"/>
                    <a:pt x="5213" y="3"/>
                  </a:cubicBezTo>
                  <a:cubicBezTo>
                    <a:pt x="5155" y="1"/>
                    <a:pt x="5097" y="0"/>
                    <a:pt x="504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5" name="Google Shape;2605;p50"/>
            <p:cNvSpPr/>
            <p:nvPr/>
          </p:nvSpPr>
          <p:spPr>
            <a:xfrm>
              <a:off x="5210494" y="420688"/>
              <a:ext cx="683523" cy="672769"/>
            </a:xfrm>
            <a:custGeom>
              <a:rect b="b" l="l" r="r" t="t"/>
              <a:pathLst>
                <a:path extrusionOk="0" h="21520" w="21864">
                  <a:moveTo>
                    <a:pt x="8049" y="409"/>
                  </a:moveTo>
                  <a:cubicBezTo>
                    <a:pt x="8106" y="409"/>
                    <a:pt x="8164" y="410"/>
                    <a:pt x="8222" y="412"/>
                  </a:cubicBezTo>
                  <a:cubicBezTo>
                    <a:pt x="9808" y="460"/>
                    <a:pt x="11266" y="1305"/>
                    <a:pt x="12007" y="2610"/>
                  </a:cubicBezTo>
                  <a:cubicBezTo>
                    <a:pt x="12586" y="3629"/>
                    <a:pt x="12716" y="4764"/>
                    <a:pt x="12769" y="5899"/>
                  </a:cubicBezTo>
                  <a:cubicBezTo>
                    <a:pt x="12592" y="6191"/>
                    <a:pt x="12441" y="6488"/>
                    <a:pt x="12321" y="6788"/>
                  </a:cubicBezTo>
                  <a:cubicBezTo>
                    <a:pt x="12279" y="6894"/>
                    <a:pt x="12388" y="6979"/>
                    <a:pt x="12490" y="6979"/>
                  </a:cubicBezTo>
                  <a:cubicBezTo>
                    <a:pt x="12542" y="6979"/>
                    <a:pt x="12592" y="6957"/>
                    <a:pt x="12619" y="6905"/>
                  </a:cubicBezTo>
                  <a:cubicBezTo>
                    <a:pt x="12675" y="6800"/>
                    <a:pt x="12737" y="6697"/>
                    <a:pt x="12796" y="6595"/>
                  </a:cubicBezTo>
                  <a:lnTo>
                    <a:pt x="13106" y="6097"/>
                  </a:lnTo>
                  <a:cubicBezTo>
                    <a:pt x="13714" y="5195"/>
                    <a:pt x="14488" y="4424"/>
                    <a:pt x="15495" y="3854"/>
                  </a:cubicBezTo>
                  <a:cubicBezTo>
                    <a:pt x="16253" y="3426"/>
                    <a:pt x="17151" y="3102"/>
                    <a:pt x="17997" y="3102"/>
                  </a:cubicBezTo>
                  <a:cubicBezTo>
                    <a:pt x="18781" y="3102"/>
                    <a:pt x="19521" y="3379"/>
                    <a:pt x="20066" y="4107"/>
                  </a:cubicBezTo>
                  <a:cubicBezTo>
                    <a:pt x="21864" y="6511"/>
                    <a:pt x="20776" y="10093"/>
                    <a:pt x="19252" y="12344"/>
                  </a:cubicBezTo>
                  <a:cubicBezTo>
                    <a:pt x="19106" y="12562"/>
                    <a:pt x="18952" y="12773"/>
                    <a:pt x="18791" y="12981"/>
                  </a:cubicBezTo>
                  <a:cubicBezTo>
                    <a:pt x="17932" y="12748"/>
                    <a:pt x="17048" y="12567"/>
                    <a:pt x="16206" y="12365"/>
                  </a:cubicBezTo>
                  <a:cubicBezTo>
                    <a:pt x="16005" y="12317"/>
                    <a:pt x="15803" y="12270"/>
                    <a:pt x="15602" y="12222"/>
                  </a:cubicBezTo>
                  <a:lnTo>
                    <a:pt x="15151" y="12115"/>
                  </a:lnTo>
                  <a:lnTo>
                    <a:pt x="14929" y="12466"/>
                  </a:lnTo>
                  <a:cubicBezTo>
                    <a:pt x="14528" y="13097"/>
                    <a:pt x="14125" y="13727"/>
                    <a:pt x="13712" y="14351"/>
                  </a:cubicBezTo>
                  <a:cubicBezTo>
                    <a:pt x="13851" y="13659"/>
                    <a:pt x="14024" y="12974"/>
                    <a:pt x="14214" y="12294"/>
                  </a:cubicBezTo>
                  <a:lnTo>
                    <a:pt x="14320" y="11917"/>
                  </a:lnTo>
                  <a:cubicBezTo>
                    <a:pt x="14655" y="10758"/>
                    <a:pt x="15032" y="9606"/>
                    <a:pt x="15362" y="8448"/>
                  </a:cubicBezTo>
                  <a:cubicBezTo>
                    <a:pt x="15400" y="8312"/>
                    <a:pt x="15280" y="8214"/>
                    <a:pt x="15161" y="8214"/>
                  </a:cubicBezTo>
                  <a:cubicBezTo>
                    <a:pt x="15098" y="8214"/>
                    <a:pt x="15035" y="8241"/>
                    <a:pt x="14995" y="8303"/>
                  </a:cubicBezTo>
                  <a:cubicBezTo>
                    <a:pt x="14268" y="9412"/>
                    <a:pt x="13441" y="10448"/>
                    <a:pt x="12674" y="11530"/>
                  </a:cubicBezTo>
                  <a:cubicBezTo>
                    <a:pt x="12069" y="11387"/>
                    <a:pt x="11463" y="11246"/>
                    <a:pt x="10859" y="11104"/>
                  </a:cubicBezTo>
                  <a:cubicBezTo>
                    <a:pt x="10488" y="11016"/>
                    <a:pt x="10117" y="10927"/>
                    <a:pt x="9744" y="10839"/>
                  </a:cubicBezTo>
                  <a:lnTo>
                    <a:pt x="9371" y="10750"/>
                  </a:lnTo>
                  <a:lnTo>
                    <a:pt x="9200" y="11100"/>
                  </a:lnTo>
                  <a:cubicBezTo>
                    <a:pt x="9121" y="11263"/>
                    <a:pt x="9042" y="11425"/>
                    <a:pt x="8961" y="11586"/>
                  </a:cubicBezTo>
                  <a:cubicBezTo>
                    <a:pt x="8667" y="12175"/>
                    <a:pt x="8381" y="12765"/>
                    <a:pt x="8137" y="13368"/>
                  </a:cubicBezTo>
                  <a:cubicBezTo>
                    <a:pt x="8212" y="12546"/>
                    <a:pt x="8290" y="11725"/>
                    <a:pt x="8373" y="10905"/>
                  </a:cubicBezTo>
                  <a:lnTo>
                    <a:pt x="8413" y="10522"/>
                  </a:lnTo>
                  <a:cubicBezTo>
                    <a:pt x="8530" y="9382"/>
                    <a:pt x="8655" y="8243"/>
                    <a:pt x="8790" y="7106"/>
                  </a:cubicBezTo>
                  <a:cubicBezTo>
                    <a:pt x="8802" y="7000"/>
                    <a:pt x="8699" y="6936"/>
                    <a:pt x="8598" y="6936"/>
                  </a:cubicBezTo>
                  <a:cubicBezTo>
                    <a:pt x="8535" y="6936"/>
                    <a:pt x="8472" y="6961"/>
                    <a:pt x="8441" y="7018"/>
                  </a:cubicBezTo>
                  <a:cubicBezTo>
                    <a:pt x="7865" y="8060"/>
                    <a:pt x="7172" y="9011"/>
                    <a:pt x="6504" y="9995"/>
                  </a:cubicBezTo>
                  <a:cubicBezTo>
                    <a:pt x="6417" y="9021"/>
                    <a:pt x="6292" y="8044"/>
                    <a:pt x="6209" y="7082"/>
                  </a:cubicBezTo>
                  <a:cubicBezTo>
                    <a:pt x="6202" y="6991"/>
                    <a:pt x="6104" y="6917"/>
                    <a:pt x="6013" y="6917"/>
                  </a:cubicBezTo>
                  <a:cubicBezTo>
                    <a:pt x="5960" y="6917"/>
                    <a:pt x="5910" y="6941"/>
                    <a:pt x="5881" y="7001"/>
                  </a:cubicBezTo>
                  <a:cubicBezTo>
                    <a:pt x="5455" y="7880"/>
                    <a:pt x="4995" y="8745"/>
                    <a:pt x="4539" y="9610"/>
                  </a:cubicBezTo>
                  <a:cubicBezTo>
                    <a:pt x="4201" y="9532"/>
                    <a:pt x="3865" y="9453"/>
                    <a:pt x="3526" y="9376"/>
                  </a:cubicBezTo>
                  <a:cubicBezTo>
                    <a:pt x="3410" y="8719"/>
                    <a:pt x="3319" y="8053"/>
                    <a:pt x="3262" y="7379"/>
                  </a:cubicBezTo>
                  <a:cubicBezTo>
                    <a:pt x="3010" y="4425"/>
                    <a:pt x="4152" y="409"/>
                    <a:pt x="8049" y="409"/>
                  </a:cubicBezTo>
                  <a:close/>
                  <a:moveTo>
                    <a:pt x="5911" y="7727"/>
                  </a:moveTo>
                  <a:cubicBezTo>
                    <a:pt x="5965" y="8471"/>
                    <a:pt x="6007" y="9222"/>
                    <a:pt x="6070" y="9970"/>
                  </a:cubicBezTo>
                  <a:lnTo>
                    <a:pt x="6106" y="10372"/>
                  </a:lnTo>
                  <a:lnTo>
                    <a:pt x="6164" y="10983"/>
                  </a:lnTo>
                  <a:lnTo>
                    <a:pt x="6809" y="10145"/>
                  </a:lnTo>
                  <a:cubicBezTo>
                    <a:pt x="7386" y="9480"/>
                    <a:pt x="7874" y="8737"/>
                    <a:pt x="8317" y="7983"/>
                  </a:cubicBezTo>
                  <a:lnTo>
                    <a:pt x="8317" y="7983"/>
                  </a:lnTo>
                  <a:cubicBezTo>
                    <a:pt x="8224" y="8802"/>
                    <a:pt x="8136" y="9620"/>
                    <a:pt x="8051" y="10439"/>
                  </a:cubicBezTo>
                  <a:lnTo>
                    <a:pt x="8011" y="10822"/>
                  </a:lnTo>
                  <a:cubicBezTo>
                    <a:pt x="7871" y="12195"/>
                    <a:pt x="7742" y="13568"/>
                    <a:pt x="7627" y="14944"/>
                  </a:cubicBezTo>
                  <a:cubicBezTo>
                    <a:pt x="7618" y="15051"/>
                    <a:pt x="7717" y="15112"/>
                    <a:pt x="7815" y="15112"/>
                  </a:cubicBezTo>
                  <a:cubicBezTo>
                    <a:pt x="7893" y="15112"/>
                    <a:pt x="7970" y="15073"/>
                    <a:pt x="7990" y="14989"/>
                  </a:cubicBezTo>
                  <a:cubicBezTo>
                    <a:pt x="8309" y="13655"/>
                    <a:pt x="8918" y="12416"/>
                    <a:pt x="9560" y="11188"/>
                  </a:cubicBezTo>
                  <a:cubicBezTo>
                    <a:pt x="9898" y="11269"/>
                    <a:pt x="10238" y="11349"/>
                    <a:pt x="10576" y="11428"/>
                  </a:cubicBezTo>
                  <a:lnTo>
                    <a:pt x="12742" y="11945"/>
                  </a:lnTo>
                  <a:lnTo>
                    <a:pt x="13022" y="11614"/>
                  </a:lnTo>
                  <a:cubicBezTo>
                    <a:pt x="13585" y="10995"/>
                    <a:pt x="14091" y="10323"/>
                    <a:pt x="14569" y="9637"/>
                  </a:cubicBezTo>
                  <a:lnTo>
                    <a:pt x="14569" y="9637"/>
                  </a:lnTo>
                  <a:cubicBezTo>
                    <a:pt x="14341" y="10363"/>
                    <a:pt x="14118" y="11092"/>
                    <a:pt x="13913" y="11824"/>
                  </a:cubicBezTo>
                  <a:lnTo>
                    <a:pt x="13811" y="12200"/>
                  </a:lnTo>
                  <a:cubicBezTo>
                    <a:pt x="13548" y="13181"/>
                    <a:pt x="13320" y="14170"/>
                    <a:pt x="13171" y="15166"/>
                  </a:cubicBezTo>
                  <a:cubicBezTo>
                    <a:pt x="13152" y="15296"/>
                    <a:pt x="13259" y="15397"/>
                    <a:pt x="13370" y="15397"/>
                  </a:cubicBezTo>
                  <a:cubicBezTo>
                    <a:pt x="13428" y="15397"/>
                    <a:pt x="13487" y="15370"/>
                    <a:pt x="13530" y="15306"/>
                  </a:cubicBezTo>
                  <a:cubicBezTo>
                    <a:pt x="14150" y="14406"/>
                    <a:pt x="14779" y="13498"/>
                    <a:pt x="15377" y="12573"/>
                  </a:cubicBezTo>
                  <a:cubicBezTo>
                    <a:pt x="15504" y="12604"/>
                    <a:pt x="15632" y="12635"/>
                    <a:pt x="15759" y="12665"/>
                  </a:cubicBezTo>
                  <a:cubicBezTo>
                    <a:pt x="16661" y="12879"/>
                    <a:pt x="17560" y="13146"/>
                    <a:pt x="18464" y="13388"/>
                  </a:cubicBezTo>
                  <a:cubicBezTo>
                    <a:pt x="16819" y="15381"/>
                    <a:pt x="14627" y="16972"/>
                    <a:pt x="12487" y="18472"/>
                  </a:cubicBezTo>
                  <a:cubicBezTo>
                    <a:pt x="11252" y="19338"/>
                    <a:pt x="9988" y="20117"/>
                    <a:pt x="8694" y="20849"/>
                  </a:cubicBezTo>
                  <a:cubicBezTo>
                    <a:pt x="6218" y="17495"/>
                    <a:pt x="4383" y="13781"/>
                    <a:pt x="3601" y="9769"/>
                  </a:cubicBezTo>
                  <a:lnTo>
                    <a:pt x="3601" y="9769"/>
                  </a:lnTo>
                  <a:cubicBezTo>
                    <a:pt x="3855" y="9831"/>
                    <a:pt x="4109" y="9891"/>
                    <a:pt x="4361" y="9952"/>
                  </a:cubicBezTo>
                  <a:lnTo>
                    <a:pt x="4673" y="10027"/>
                  </a:lnTo>
                  <a:lnTo>
                    <a:pt x="4875" y="9689"/>
                  </a:lnTo>
                  <a:cubicBezTo>
                    <a:pt x="5242" y="9047"/>
                    <a:pt x="5584" y="8389"/>
                    <a:pt x="5911" y="7727"/>
                  </a:cubicBezTo>
                  <a:close/>
                  <a:moveTo>
                    <a:pt x="8104" y="1"/>
                  </a:moveTo>
                  <a:cubicBezTo>
                    <a:pt x="6856" y="1"/>
                    <a:pt x="5610" y="439"/>
                    <a:pt x="4677" y="1289"/>
                  </a:cubicBezTo>
                  <a:cubicBezTo>
                    <a:pt x="2664" y="3122"/>
                    <a:pt x="2592" y="5933"/>
                    <a:pt x="2928" y="8364"/>
                  </a:cubicBezTo>
                  <a:cubicBezTo>
                    <a:pt x="2969" y="8667"/>
                    <a:pt x="3017" y="8970"/>
                    <a:pt x="3070" y="9272"/>
                  </a:cubicBezTo>
                  <a:cubicBezTo>
                    <a:pt x="2127" y="9058"/>
                    <a:pt x="1182" y="8849"/>
                    <a:pt x="236" y="8650"/>
                  </a:cubicBezTo>
                  <a:cubicBezTo>
                    <a:pt x="224" y="8647"/>
                    <a:pt x="212" y="8646"/>
                    <a:pt x="201" y="8646"/>
                  </a:cubicBezTo>
                  <a:cubicBezTo>
                    <a:pt x="52" y="8646"/>
                    <a:pt x="0" y="8856"/>
                    <a:pt x="161" y="8898"/>
                  </a:cubicBezTo>
                  <a:cubicBezTo>
                    <a:pt x="1153" y="9158"/>
                    <a:pt x="2148" y="9410"/>
                    <a:pt x="3143" y="9656"/>
                  </a:cubicBezTo>
                  <a:cubicBezTo>
                    <a:pt x="3540" y="11749"/>
                    <a:pt x="4194" y="13796"/>
                    <a:pt x="5084" y="15753"/>
                  </a:cubicBezTo>
                  <a:cubicBezTo>
                    <a:pt x="5927" y="17607"/>
                    <a:pt x="6979" y="19433"/>
                    <a:pt x="8249" y="21094"/>
                  </a:cubicBezTo>
                  <a:lnTo>
                    <a:pt x="8581" y="21519"/>
                  </a:lnTo>
                  <a:lnTo>
                    <a:pt x="9010" y="21270"/>
                  </a:lnTo>
                  <a:cubicBezTo>
                    <a:pt x="10117" y="20621"/>
                    <a:pt x="11180" y="19912"/>
                    <a:pt x="12205" y="19210"/>
                  </a:cubicBezTo>
                  <a:cubicBezTo>
                    <a:pt x="14539" y="17609"/>
                    <a:pt x="16914" y="15929"/>
                    <a:pt x="18728" y="13802"/>
                  </a:cubicBezTo>
                  <a:cubicBezTo>
                    <a:pt x="18807" y="13710"/>
                    <a:pt x="18884" y="13613"/>
                    <a:pt x="18960" y="13519"/>
                  </a:cubicBezTo>
                  <a:cubicBezTo>
                    <a:pt x="19550" y="13669"/>
                    <a:pt x="20141" y="13802"/>
                    <a:pt x="20735" y="13896"/>
                  </a:cubicBezTo>
                  <a:cubicBezTo>
                    <a:pt x="20742" y="13897"/>
                    <a:pt x="20749" y="13897"/>
                    <a:pt x="20755" y="13897"/>
                  </a:cubicBezTo>
                  <a:cubicBezTo>
                    <a:pt x="20863" y="13897"/>
                    <a:pt x="20937" y="13760"/>
                    <a:pt x="20823" y="13705"/>
                  </a:cubicBezTo>
                  <a:cubicBezTo>
                    <a:pt x="20332" y="13468"/>
                    <a:pt x="19809" y="13280"/>
                    <a:pt x="19272" y="13118"/>
                  </a:cubicBezTo>
                  <a:cubicBezTo>
                    <a:pt x="20587" y="11363"/>
                    <a:pt x="21477" y="9293"/>
                    <a:pt x="21433" y="7132"/>
                  </a:cubicBezTo>
                  <a:cubicBezTo>
                    <a:pt x="21395" y="5211"/>
                    <a:pt x="20512" y="2638"/>
                    <a:pt x="18027" y="2638"/>
                  </a:cubicBezTo>
                  <a:cubicBezTo>
                    <a:pt x="18022" y="2638"/>
                    <a:pt x="18016" y="2638"/>
                    <a:pt x="18010" y="2638"/>
                  </a:cubicBezTo>
                  <a:cubicBezTo>
                    <a:pt x="16057" y="2647"/>
                    <a:pt x="14216" y="3879"/>
                    <a:pt x="13098" y="5408"/>
                  </a:cubicBezTo>
                  <a:cubicBezTo>
                    <a:pt x="13024" y="3681"/>
                    <a:pt x="12548" y="1972"/>
                    <a:pt x="10983" y="883"/>
                  </a:cubicBezTo>
                  <a:cubicBezTo>
                    <a:pt x="10134" y="290"/>
                    <a:pt x="9118" y="1"/>
                    <a:pt x="81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606" name="Google Shape;2606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9450" y="771525"/>
            <a:ext cx="4450526" cy="338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607" name="Google Shape;2607;p50"/>
          <p:cNvSpPr txBox="1"/>
          <p:nvPr>
            <p:ph idx="4" type="title"/>
          </p:nvPr>
        </p:nvSpPr>
        <p:spPr>
          <a:xfrm>
            <a:off x="327300" y="546900"/>
            <a:ext cx="87942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3200"/>
              <a:t>Resumen correlación de variables con un gráfico Heatmap</a:t>
            </a:r>
            <a:endParaRPr/>
          </a:p>
        </p:txBody>
      </p:sp>
      <p:sp>
        <p:nvSpPr>
          <p:cNvPr id="2608" name="Google Shape;2608;p50"/>
          <p:cNvSpPr txBox="1"/>
          <p:nvPr>
            <p:ph idx="4" type="title"/>
          </p:nvPr>
        </p:nvSpPr>
        <p:spPr>
          <a:xfrm>
            <a:off x="327300" y="4257850"/>
            <a:ext cx="87942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200"/>
              <a:t>Interesante gráfico para visualizar resumidamente las variables con mayor correlación</a:t>
            </a:r>
            <a:endParaRPr sz="21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2" name="Shape 2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3" name="Google Shape;2613;p51"/>
          <p:cNvSpPr txBox="1"/>
          <p:nvPr>
            <p:ph idx="4" type="title"/>
          </p:nvPr>
        </p:nvSpPr>
        <p:spPr>
          <a:xfrm>
            <a:off x="174900" y="120350"/>
            <a:ext cx="87942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3200"/>
              <a:t>Análisis de datos con BI</a:t>
            </a:r>
            <a:endParaRPr/>
          </a:p>
        </p:txBody>
      </p:sp>
      <p:grpSp>
        <p:nvGrpSpPr>
          <p:cNvPr id="2614" name="Google Shape;2614;p51"/>
          <p:cNvGrpSpPr/>
          <p:nvPr/>
        </p:nvGrpSpPr>
        <p:grpSpPr>
          <a:xfrm rot="2238383">
            <a:off x="8674042" y="4299443"/>
            <a:ext cx="270227" cy="481140"/>
            <a:chOff x="2501746" y="1185251"/>
            <a:chExt cx="337479" cy="582170"/>
          </a:xfrm>
        </p:grpSpPr>
        <p:sp>
          <p:nvSpPr>
            <p:cNvPr id="2615" name="Google Shape;2615;p51"/>
            <p:cNvSpPr/>
            <p:nvPr/>
          </p:nvSpPr>
          <p:spPr>
            <a:xfrm>
              <a:off x="2501746" y="1185251"/>
              <a:ext cx="337479" cy="582170"/>
            </a:xfrm>
            <a:custGeom>
              <a:rect b="b" l="l" r="r" t="t"/>
              <a:pathLst>
                <a:path extrusionOk="0" h="18622" w="10795">
                  <a:moveTo>
                    <a:pt x="4676" y="465"/>
                  </a:moveTo>
                  <a:cubicBezTo>
                    <a:pt x="4976" y="465"/>
                    <a:pt x="5274" y="481"/>
                    <a:pt x="5575" y="510"/>
                  </a:cubicBezTo>
                  <a:cubicBezTo>
                    <a:pt x="5750" y="891"/>
                    <a:pt x="5917" y="1276"/>
                    <a:pt x="6051" y="1677"/>
                  </a:cubicBezTo>
                  <a:cubicBezTo>
                    <a:pt x="6155" y="1985"/>
                    <a:pt x="6230" y="2297"/>
                    <a:pt x="6297" y="2611"/>
                  </a:cubicBezTo>
                  <a:cubicBezTo>
                    <a:pt x="5673" y="3171"/>
                    <a:pt x="5007" y="3640"/>
                    <a:pt x="4157" y="3940"/>
                  </a:cubicBezTo>
                  <a:cubicBezTo>
                    <a:pt x="3503" y="4171"/>
                    <a:pt x="2863" y="4262"/>
                    <a:pt x="2223" y="4262"/>
                  </a:cubicBezTo>
                  <a:cubicBezTo>
                    <a:pt x="1784" y="4262"/>
                    <a:pt x="1345" y="4219"/>
                    <a:pt x="902" y="4150"/>
                  </a:cubicBezTo>
                  <a:cubicBezTo>
                    <a:pt x="716" y="3419"/>
                    <a:pt x="550" y="2696"/>
                    <a:pt x="430" y="1947"/>
                  </a:cubicBezTo>
                  <a:cubicBezTo>
                    <a:pt x="1084" y="1452"/>
                    <a:pt x="1788" y="1039"/>
                    <a:pt x="2623" y="773"/>
                  </a:cubicBezTo>
                  <a:cubicBezTo>
                    <a:pt x="3330" y="548"/>
                    <a:pt x="4005" y="465"/>
                    <a:pt x="4676" y="465"/>
                  </a:cubicBezTo>
                  <a:close/>
                  <a:moveTo>
                    <a:pt x="5899" y="3464"/>
                  </a:moveTo>
                  <a:cubicBezTo>
                    <a:pt x="6292" y="4637"/>
                    <a:pt x="6685" y="5810"/>
                    <a:pt x="7062" y="6988"/>
                  </a:cubicBezTo>
                  <a:cubicBezTo>
                    <a:pt x="6882" y="6963"/>
                    <a:pt x="6698" y="6952"/>
                    <a:pt x="6511" y="6952"/>
                  </a:cubicBezTo>
                  <a:cubicBezTo>
                    <a:pt x="5181" y="6952"/>
                    <a:pt x="3728" y="7550"/>
                    <a:pt x="2778" y="8381"/>
                  </a:cubicBezTo>
                  <a:cubicBezTo>
                    <a:pt x="2477" y="7134"/>
                    <a:pt x="2180" y="5886"/>
                    <a:pt x="1815" y="4658"/>
                  </a:cubicBezTo>
                  <a:lnTo>
                    <a:pt x="1815" y="4658"/>
                  </a:lnTo>
                  <a:cubicBezTo>
                    <a:pt x="1923" y="4664"/>
                    <a:pt x="2032" y="4667"/>
                    <a:pt x="2142" y="4667"/>
                  </a:cubicBezTo>
                  <a:cubicBezTo>
                    <a:pt x="3468" y="4667"/>
                    <a:pt x="4839" y="4228"/>
                    <a:pt x="5899" y="3464"/>
                  </a:cubicBezTo>
                  <a:close/>
                  <a:moveTo>
                    <a:pt x="6962" y="7274"/>
                  </a:moveTo>
                  <a:lnTo>
                    <a:pt x="6962" y="7274"/>
                  </a:lnTo>
                  <a:cubicBezTo>
                    <a:pt x="6618" y="8311"/>
                    <a:pt x="5355" y="8860"/>
                    <a:pt x="4194" y="8860"/>
                  </a:cubicBezTo>
                  <a:cubicBezTo>
                    <a:pt x="3742" y="8860"/>
                    <a:pt x="3305" y="8776"/>
                    <a:pt x="2944" y="8606"/>
                  </a:cubicBezTo>
                  <a:cubicBezTo>
                    <a:pt x="4254" y="7706"/>
                    <a:pt x="5407" y="7418"/>
                    <a:pt x="6962" y="7274"/>
                  </a:cubicBezTo>
                  <a:close/>
                  <a:moveTo>
                    <a:pt x="7214" y="7465"/>
                  </a:moveTo>
                  <a:cubicBezTo>
                    <a:pt x="7579" y="8620"/>
                    <a:pt x="7930" y="9777"/>
                    <a:pt x="8247" y="10945"/>
                  </a:cubicBezTo>
                  <a:cubicBezTo>
                    <a:pt x="8654" y="12447"/>
                    <a:pt x="10723" y="18197"/>
                    <a:pt x="7528" y="18197"/>
                  </a:cubicBezTo>
                  <a:cubicBezTo>
                    <a:pt x="7518" y="18197"/>
                    <a:pt x="7509" y="18197"/>
                    <a:pt x="7499" y="18197"/>
                  </a:cubicBezTo>
                  <a:cubicBezTo>
                    <a:pt x="6038" y="18181"/>
                    <a:pt x="5411" y="16692"/>
                    <a:pt x="4981" y="15609"/>
                  </a:cubicBezTo>
                  <a:cubicBezTo>
                    <a:pt x="4483" y="14352"/>
                    <a:pt x="4051" y="13071"/>
                    <a:pt x="3664" y="11777"/>
                  </a:cubicBezTo>
                  <a:cubicBezTo>
                    <a:pt x="3378" y="10822"/>
                    <a:pt x="3136" y="9856"/>
                    <a:pt x="2901" y="8886"/>
                  </a:cubicBezTo>
                  <a:lnTo>
                    <a:pt x="2901" y="8886"/>
                  </a:lnTo>
                  <a:cubicBezTo>
                    <a:pt x="3257" y="9102"/>
                    <a:pt x="3701" y="9201"/>
                    <a:pt x="4169" y="9201"/>
                  </a:cubicBezTo>
                  <a:cubicBezTo>
                    <a:pt x="5418" y="9201"/>
                    <a:pt x="6837" y="8498"/>
                    <a:pt x="7214" y="7465"/>
                  </a:cubicBezTo>
                  <a:close/>
                  <a:moveTo>
                    <a:pt x="4943" y="0"/>
                  </a:moveTo>
                  <a:cubicBezTo>
                    <a:pt x="3334" y="0"/>
                    <a:pt x="1638" y="556"/>
                    <a:pt x="363" y="1489"/>
                  </a:cubicBezTo>
                  <a:lnTo>
                    <a:pt x="1" y="1776"/>
                  </a:lnTo>
                  <a:lnTo>
                    <a:pt x="32" y="2264"/>
                  </a:lnTo>
                  <a:cubicBezTo>
                    <a:pt x="84" y="2863"/>
                    <a:pt x="186" y="3471"/>
                    <a:pt x="350" y="4052"/>
                  </a:cubicBezTo>
                  <a:lnTo>
                    <a:pt x="456" y="4409"/>
                  </a:lnTo>
                  <a:lnTo>
                    <a:pt x="1007" y="4557"/>
                  </a:lnTo>
                  <a:cubicBezTo>
                    <a:pt x="1155" y="4588"/>
                    <a:pt x="1308" y="4611"/>
                    <a:pt x="1460" y="4629"/>
                  </a:cubicBezTo>
                  <a:cubicBezTo>
                    <a:pt x="1940" y="7605"/>
                    <a:pt x="2800" y="10606"/>
                    <a:pt x="3749" y="13467"/>
                  </a:cubicBezTo>
                  <a:cubicBezTo>
                    <a:pt x="4273" y="15045"/>
                    <a:pt x="5089" y="18622"/>
                    <a:pt x="7440" y="18622"/>
                  </a:cubicBezTo>
                  <a:cubicBezTo>
                    <a:pt x="7591" y="18622"/>
                    <a:pt x="7747" y="18607"/>
                    <a:pt x="7910" y="18577"/>
                  </a:cubicBezTo>
                  <a:cubicBezTo>
                    <a:pt x="10794" y="18034"/>
                    <a:pt x="9439" y="13973"/>
                    <a:pt x="9041" y="12349"/>
                  </a:cubicBezTo>
                  <a:cubicBezTo>
                    <a:pt x="8279" y="9247"/>
                    <a:pt x="7270" y="6210"/>
                    <a:pt x="6261" y="3179"/>
                  </a:cubicBezTo>
                  <a:cubicBezTo>
                    <a:pt x="6303" y="3141"/>
                    <a:pt x="6349" y="3106"/>
                    <a:pt x="6391" y="3067"/>
                  </a:cubicBezTo>
                  <a:lnTo>
                    <a:pt x="6786" y="2661"/>
                  </a:lnTo>
                  <a:lnTo>
                    <a:pt x="6689" y="2244"/>
                  </a:lnTo>
                  <a:cubicBezTo>
                    <a:pt x="6536" y="1664"/>
                    <a:pt x="6311" y="1092"/>
                    <a:pt x="6041" y="562"/>
                  </a:cubicBezTo>
                  <a:lnTo>
                    <a:pt x="5759" y="52"/>
                  </a:lnTo>
                  <a:lnTo>
                    <a:pt x="5345" y="12"/>
                  </a:lnTo>
                  <a:cubicBezTo>
                    <a:pt x="5212" y="4"/>
                    <a:pt x="5078" y="0"/>
                    <a:pt x="49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6" name="Google Shape;2616;p51"/>
            <p:cNvSpPr/>
            <p:nvPr/>
          </p:nvSpPr>
          <p:spPr>
            <a:xfrm>
              <a:off x="2523723" y="1205727"/>
              <a:ext cx="146277" cy="47644"/>
            </a:xfrm>
            <a:custGeom>
              <a:rect b="b" l="l" r="r" t="t"/>
              <a:pathLst>
                <a:path extrusionOk="0" h="1524" w="4679">
                  <a:moveTo>
                    <a:pt x="3361" y="510"/>
                  </a:moveTo>
                  <a:cubicBezTo>
                    <a:pt x="3420" y="510"/>
                    <a:pt x="3481" y="511"/>
                    <a:pt x="3542" y="513"/>
                  </a:cubicBezTo>
                  <a:cubicBezTo>
                    <a:pt x="2716" y="911"/>
                    <a:pt x="1847" y="1078"/>
                    <a:pt x="923" y="1171"/>
                  </a:cubicBezTo>
                  <a:cubicBezTo>
                    <a:pt x="1711" y="723"/>
                    <a:pt x="2465" y="510"/>
                    <a:pt x="3361" y="510"/>
                  </a:cubicBezTo>
                  <a:close/>
                  <a:moveTo>
                    <a:pt x="4447" y="1"/>
                  </a:moveTo>
                  <a:cubicBezTo>
                    <a:pt x="4416" y="1"/>
                    <a:pt x="4384" y="10"/>
                    <a:pt x="4353" y="33"/>
                  </a:cubicBezTo>
                  <a:cubicBezTo>
                    <a:pt x="4241" y="113"/>
                    <a:pt x="4127" y="187"/>
                    <a:pt x="4015" y="256"/>
                  </a:cubicBezTo>
                  <a:cubicBezTo>
                    <a:pt x="3763" y="202"/>
                    <a:pt x="3500" y="176"/>
                    <a:pt x="3231" y="176"/>
                  </a:cubicBezTo>
                  <a:cubicBezTo>
                    <a:pt x="2210" y="176"/>
                    <a:pt x="1122" y="553"/>
                    <a:pt x="407" y="1216"/>
                  </a:cubicBezTo>
                  <a:cubicBezTo>
                    <a:pt x="318" y="1223"/>
                    <a:pt x="230" y="1229"/>
                    <a:pt x="139" y="1234"/>
                  </a:cubicBezTo>
                  <a:cubicBezTo>
                    <a:pt x="1" y="1243"/>
                    <a:pt x="28" y="1427"/>
                    <a:pt x="143" y="1449"/>
                  </a:cubicBezTo>
                  <a:cubicBezTo>
                    <a:pt x="408" y="1500"/>
                    <a:pt x="674" y="1524"/>
                    <a:pt x="939" y="1524"/>
                  </a:cubicBezTo>
                  <a:cubicBezTo>
                    <a:pt x="2231" y="1524"/>
                    <a:pt x="3510" y="960"/>
                    <a:pt x="4548" y="256"/>
                  </a:cubicBezTo>
                  <a:cubicBezTo>
                    <a:pt x="4679" y="167"/>
                    <a:pt x="4577" y="1"/>
                    <a:pt x="44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7" name="Google Shape;2617;p51"/>
            <p:cNvSpPr/>
            <p:nvPr/>
          </p:nvSpPr>
          <p:spPr>
            <a:xfrm>
              <a:off x="2670621" y="1485330"/>
              <a:ext cx="28261" cy="23728"/>
            </a:xfrm>
            <a:custGeom>
              <a:rect b="b" l="l" r="r" t="t"/>
              <a:pathLst>
                <a:path extrusionOk="0" h="759" w="904">
                  <a:moveTo>
                    <a:pt x="381" y="251"/>
                  </a:moveTo>
                  <a:cubicBezTo>
                    <a:pt x="447" y="251"/>
                    <a:pt x="514" y="272"/>
                    <a:pt x="546" y="328"/>
                  </a:cubicBezTo>
                  <a:cubicBezTo>
                    <a:pt x="581" y="387"/>
                    <a:pt x="542" y="447"/>
                    <a:pt x="485" y="479"/>
                  </a:cubicBezTo>
                  <a:cubicBezTo>
                    <a:pt x="458" y="494"/>
                    <a:pt x="428" y="504"/>
                    <a:pt x="399" y="504"/>
                  </a:cubicBezTo>
                  <a:cubicBezTo>
                    <a:pt x="366" y="504"/>
                    <a:pt x="335" y="492"/>
                    <a:pt x="313" y="462"/>
                  </a:cubicBezTo>
                  <a:cubicBezTo>
                    <a:pt x="280" y="414"/>
                    <a:pt x="271" y="317"/>
                    <a:pt x="318" y="271"/>
                  </a:cubicBezTo>
                  <a:cubicBezTo>
                    <a:pt x="323" y="266"/>
                    <a:pt x="326" y="261"/>
                    <a:pt x="329" y="255"/>
                  </a:cubicBezTo>
                  <a:cubicBezTo>
                    <a:pt x="346" y="253"/>
                    <a:pt x="363" y="251"/>
                    <a:pt x="381" y="251"/>
                  </a:cubicBezTo>
                  <a:close/>
                  <a:moveTo>
                    <a:pt x="444" y="1"/>
                  </a:moveTo>
                  <a:cubicBezTo>
                    <a:pt x="374" y="1"/>
                    <a:pt x="302" y="20"/>
                    <a:pt x="238" y="64"/>
                  </a:cubicBezTo>
                  <a:cubicBezTo>
                    <a:pt x="230" y="69"/>
                    <a:pt x="227" y="75"/>
                    <a:pt x="219" y="81"/>
                  </a:cubicBezTo>
                  <a:cubicBezTo>
                    <a:pt x="204" y="85"/>
                    <a:pt x="188" y="93"/>
                    <a:pt x="175" y="107"/>
                  </a:cubicBezTo>
                  <a:cubicBezTo>
                    <a:pt x="30" y="240"/>
                    <a:pt x="1" y="435"/>
                    <a:pt x="109" y="595"/>
                  </a:cubicBezTo>
                  <a:cubicBezTo>
                    <a:pt x="180" y="700"/>
                    <a:pt x="300" y="758"/>
                    <a:pt x="424" y="758"/>
                  </a:cubicBezTo>
                  <a:cubicBezTo>
                    <a:pt x="490" y="758"/>
                    <a:pt x="557" y="742"/>
                    <a:pt x="619" y="707"/>
                  </a:cubicBezTo>
                  <a:cubicBezTo>
                    <a:pt x="810" y="603"/>
                    <a:pt x="903" y="383"/>
                    <a:pt x="794" y="199"/>
                  </a:cubicBezTo>
                  <a:cubicBezTo>
                    <a:pt x="721" y="78"/>
                    <a:pt x="584" y="1"/>
                    <a:pt x="4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8" name="Google Shape;2618;p51"/>
            <p:cNvSpPr/>
            <p:nvPr/>
          </p:nvSpPr>
          <p:spPr>
            <a:xfrm>
              <a:off x="2643580" y="1543820"/>
              <a:ext cx="38140" cy="31950"/>
            </a:xfrm>
            <a:custGeom>
              <a:rect b="b" l="l" r="r" t="t"/>
              <a:pathLst>
                <a:path extrusionOk="0" h="1022" w="1220">
                  <a:moveTo>
                    <a:pt x="525" y="248"/>
                  </a:moveTo>
                  <a:cubicBezTo>
                    <a:pt x="783" y="248"/>
                    <a:pt x="973" y="571"/>
                    <a:pt x="668" y="701"/>
                  </a:cubicBezTo>
                  <a:cubicBezTo>
                    <a:pt x="626" y="719"/>
                    <a:pt x="587" y="727"/>
                    <a:pt x="552" y="727"/>
                  </a:cubicBezTo>
                  <a:cubicBezTo>
                    <a:pt x="347" y="727"/>
                    <a:pt x="280" y="445"/>
                    <a:pt x="408" y="282"/>
                  </a:cubicBezTo>
                  <a:cubicBezTo>
                    <a:pt x="413" y="275"/>
                    <a:pt x="415" y="269"/>
                    <a:pt x="418" y="263"/>
                  </a:cubicBezTo>
                  <a:cubicBezTo>
                    <a:pt x="422" y="262"/>
                    <a:pt x="425" y="262"/>
                    <a:pt x="428" y="262"/>
                  </a:cubicBezTo>
                  <a:cubicBezTo>
                    <a:pt x="431" y="262"/>
                    <a:pt x="434" y="262"/>
                    <a:pt x="438" y="261"/>
                  </a:cubicBezTo>
                  <a:cubicBezTo>
                    <a:pt x="467" y="252"/>
                    <a:pt x="496" y="248"/>
                    <a:pt x="525" y="248"/>
                  </a:cubicBezTo>
                  <a:close/>
                  <a:moveTo>
                    <a:pt x="605" y="0"/>
                  </a:moveTo>
                  <a:cubicBezTo>
                    <a:pt x="526" y="0"/>
                    <a:pt x="446" y="17"/>
                    <a:pt x="371" y="51"/>
                  </a:cubicBezTo>
                  <a:cubicBezTo>
                    <a:pt x="343" y="65"/>
                    <a:pt x="326" y="87"/>
                    <a:pt x="315" y="112"/>
                  </a:cubicBezTo>
                  <a:cubicBezTo>
                    <a:pt x="312" y="112"/>
                    <a:pt x="310" y="111"/>
                    <a:pt x="307" y="111"/>
                  </a:cubicBezTo>
                  <a:cubicBezTo>
                    <a:pt x="285" y="111"/>
                    <a:pt x="260" y="119"/>
                    <a:pt x="240" y="134"/>
                  </a:cubicBezTo>
                  <a:cubicBezTo>
                    <a:pt x="17" y="290"/>
                    <a:pt x="0" y="582"/>
                    <a:pt x="135" y="793"/>
                  </a:cubicBezTo>
                  <a:cubicBezTo>
                    <a:pt x="231" y="943"/>
                    <a:pt x="393" y="1022"/>
                    <a:pt x="564" y="1022"/>
                  </a:cubicBezTo>
                  <a:cubicBezTo>
                    <a:pt x="653" y="1022"/>
                    <a:pt x="744" y="1000"/>
                    <a:pt x="829" y="956"/>
                  </a:cubicBezTo>
                  <a:cubicBezTo>
                    <a:pt x="1079" y="826"/>
                    <a:pt x="1220" y="544"/>
                    <a:pt x="1098" y="294"/>
                  </a:cubicBezTo>
                  <a:cubicBezTo>
                    <a:pt x="1008" y="111"/>
                    <a:pt x="810" y="0"/>
                    <a:pt x="6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9" name="Google Shape;2619;p51"/>
            <p:cNvSpPr/>
            <p:nvPr/>
          </p:nvSpPr>
          <p:spPr>
            <a:xfrm>
              <a:off x="2721827" y="1610501"/>
              <a:ext cx="28168" cy="24416"/>
            </a:xfrm>
            <a:custGeom>
              <a:rect b="b" l="l" r="r" t="t"/>
              <a:pathLst>
                <a:path extrusionOk="0" h="781" w="901">
                  <a:moveTo>
                    <a:pt x="351" y="253"/>
                  </a:moveTo>
                  <a:cubicBezTo>
                    <a:pt x="482" y="253"/>
                    <a:pt x="593" y="398"/>
                    <a:pt x="439" y="474"/>
                  </a:cubicBezTo>
                  <a:cubicBezTo>
                    <a:pt x="416" y="485"/>
                    <a:pt x="391" y="491"/>
                    <a:pt x="367" y="491"/>
                  </a:cubicBezTo>
                  <a:cubicBezTo>
                    <a:pt x="334" y="491"/>
                    <a:pt x="302" y="478"/>
                    <a:pt x="279" y="448"/>
                  </a:cubicBezTo>
                  <a:cubicBezTo>
                    <a:pt x="231" y="382"/>
                    <a:pt x="267" y="313"/>
                    <a:pt x="312" y="257"/>
                  </a:cubicBezTo>
                  <a:cubicBezTo>
                    <a:pt x="325" y="254"/>
                    <a:pt x="338" y="253"/>
                    <a:pt x="351" y="253"/>
                  </a:cubicBezTo>
                  <a:close/>
                  <a:moveTo>
                    <a:pt x="432" y="1"/>
                  </a:moveTo>
                  <a:cubicBezTo>
                    <a:pt x="368" y="1"/>
                    <a:pt x="304" y="16"/>
                    <a:pt x="245" y="48"/>
                  </a:cubicBezTo>
                  <a:cubicBezTo>
                    <a:pt x="225" y="58"/>
                    <a:pt x="213" y="74"/>
                    <a:pt x="203" y="89"/>
                  </a:cubicBezTo>
                  <a:cubicBezTo>
                    <a:pt x="189" y="91"/>
                    <a:pt x="178" y="97"/>
                    <a:pt x="166" y="105"/>
                  </a:cubicBezTo>
                  <a:cubicBezTo>
                    <a:pt x="6" y="205"/>
                    <a:pt x="1" y="439"/>
                    <a:pt x="73" y="585"/>
                  </a:cubicBezTo>
                  <a:cubicBezTo>
                    <a:pt x="136" y="711"/>
                    <a:pt x="269" y="781"/>
                    <a:pt x="408" y="781"/>
                  </a:cubicBezTo>
                  <a:cubicBezTo>
                    <a:pt x="470" y="781"/>
                    <a:pt x="533" y="767"/>
                    <a:pt x="591" y="739"/>
                  </a:cubicBezTo>
                  <a:cubicBezTo>
                    <a:pt x="791" y="642"/>
                    <a:pt x="900" y="417"/>
                    <a:pt x="804" y="223"/>
                  </a:cubicBezTo>
                  <a:cubicBezTo>
                    <a:pt x="738" y="87"/>
                    <a:pt x="586" y="1"/>
                    <a:pt x="4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0" name="Google Shape;2620;p51"/>
            <p:cNvSpPr/>
            <p:nvPr/>
          </p:nvSpPr>
          <p:spPr>
            <a:xfrm>
              <a:off x="2704321" y="1670898"/>
              <a:ext cx="38828" cy="32763"/>
            </a:xfrm>
            <a:custGeom>
              <a:rect b="b" l="l" r="r" t="t"/>
              <a:pathLst>
                <a:path extrusionOk="0" h="1048" w="1242">
                  <a:moveTo>
                    <a:pt x="598" y="301"/>
                  </a:moveTo>
                  <a:cubicBezTo>
                    <a:pt x="661" y="301"/>
                    <a:pt x="722" y="319"/>
                    <a:pt x="776" y="365"/>
                  </a:cubicBezTo>
                  <a:cubicBezTo>
                    <a:pt x="888" y="458"/>
                    <a:pt x="844" y="604"/>
                    <a:pt x="736" y="687"/>
                  </a:cubicBezTo>
                  <a:cubicBezTo>
                    <a:pt x="689" y="724"/>
                    <a:pt x="637" y="742"/>
                    <a:pt x="588" y="742"/>
                  </a:cubicBezTo>
                  <a:cubicBezTo>
                    <a:pt x="519" y="742"/>
                    <a:pt x="455" y="709"/>
                    <a:pt x="406" y="647"/>
                  </a:cubicBezTo>
                  <a:cubicBezTo>
                    <a:pt x="328" y="548"/>
                    <a:pt x="363" y="456"/>
                    <a:pt x="393" y="354"/>
                  </a:cubicBezTo>
                  <a:cubicBezTo>
                    <a:pt x="395" y="353"/>
                    <a:pt x="398" y="353"/>
                    <a:pt x="400" y="352"/>
                  </a:cubicBezTo>
                  <a:cubicBezTo>
                    <a:pt x="463" y="322"/>
                    <a:pt x="532" y="301"/>
                    <a:pt x="598" y="301"/>
                  </a:cubicBezTo>
                  <a:close/>
                  <a:moveTo>
                    <a:pt x="602" y="1"/>
                  </a:moveTo>
                  <a:cubicBezTo>
                    <a:pt x="464" y="1"/>
                    <a:pt x="327" y="49"/>
                    <a:pt x="228" y="155"/>
                  </a:cubicBezTo>
                  <a:cubicBezTo>
                    <a:pt x="213" y="172"/>
                    <a:pt x="205" y="192"/>
                    <a:pt x="202" y="212"/>
                  </a:cubicBezTo>
                  <a:cubicBezTo>
                    <a:pt x="0" y="363"/>
                    <a:pt x="52" y="685"/>
                    <a:pt x="185" y="860"/>
                  </a:cubicBezTo>
                  <a:cubicBezTo>
                    <a:pt x="281" y="988"/>
                    <a:pt x="428" y="1048"/>
                    <a:pt x="579" y="1048"/>
                  </a:cubicBezTo>
                  <a:cubicBezTo>
                    <a:pt x="719" y="1048"/>
                    <a:pt x="861" y="997"/>
                    <a:pt x="971" y="900"/>
                  </a:cubicBezTo>
                  <a:cubicBezTo>
                    <a:pt x="1201" y="696"/>
                    <a:pt x="1241" y="357"/>
                    <a:pt x="1007" y="150"/>
                  </a:cubicBezTo>
                  <a:cubicBezTo>
                    <a:pt x="899" y="55"/>
                    <a:pt x="750" y="1"/>
                    <a:pt x="6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1" name="Google Shape;2621;p51"/>
            <p:cNvSpPr/>
            <p:nvPr/>
          </p:nvSpPr>
          <p:spPr>
            <a:xfrm>
              <a:off x="2682625" y="1637136"/>
              <a:ext cx="15663" cy="12036"/>
            </a:xfrm>
            <a:custGeom>
              <a:rect b="b" l="l" r="r" t="t"/>
              <a:pathLst>
                <a:path extrusionOk="0" h="385" w="501">
                  <a:moveTo>
                    <a:pt x="249" y="0"/>
                  </a:moveTo>
                  <a:cubicBezTo>
                    <a:pt x="246" y="0"/>
                    <a:pt x="244" y="0"/>
                    <a:pt x="241" y="1"/>
                  </a:cubicBezTo>
                  <a:cubicBezTo>
                    <a:pt x="100" y="6"/>
                    <a:pt x="1" y="147"/>
                    <a:pt x="61" y="271"/>
                  </a:cubicBezTo>
                  <a:cubicBezTo>
                    <a:pt x="63" y="274"/>
                    <a:pt x="64" y="280"/>
                    <a:pt x="68" y="284"/>
                  </a:cubicBezTo>
                  <a:cubicBezTo>
                    <a:pt x="95" y="351"/>
                    <a:pt x="170" y="384"/>
                    <a:pt x="242" y="384"/>
                  </a:cubicBezTo>
                  <a:cubicBezTo>
                    <a:pt x="251" y="384"/>
                    <a:pt x="261" y="384"/>
                    <a:pt x="270" y="383"/>
                  </a:cubicBezTo>
                  <a:cubicBezTo>
                    <a:pt x="351" y="373"/>
                    <a:pt x="398" y="319"/>
                    <a:pt x="433" y="256"/>
                  </a:cubicBezTo>
                  <a:cubicBezTo>
                    <a:pt x="500" y="133"/>
                    <a:pt x="375" y="0"/>
                    <a:pt x="2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2" name="Google Shape;2622;p51"/>
            <p:cNvSpPr/>
            <p:nvPr/>
          </p:nvSpPr>
          <p:spPr>
            <a:xfrm>
              <a:off x="2717419" y="1557013"/>
              <a:ext cx="16069" cy="12974"/>
            </a:xfrm>
            <a:custGeom>
              <a:rect b="b" l="l" r="r" t="t"/>
              <a:pathLst>
                <a:path extrusionOk="0" h="415" w="514">
                  <a:moveTo>
                    <a:pt x="205" y="1"/>
                  </a:moveTo>
                  <a:cubicBezTo>
                    <a:pt x="148" y="1"/>
                    <a:pt x="92" y="25"/>
                    <a:pt x="55" y="86"/>
                  </a:cubicBezTo>
                  <a:cubicBezTo>
                    <a:pt x="26" y="133"/>
                    <a:pt x="1" y="174"/>
                    <a:pt x="1" y="229"/>
                  </a:cubicBezTo>
                  <a:cubicBezTo>
                    <a:pt x="1" y="342"/>
                    <a:pt x="76" y="414"/>
                    <a:pt x="179" y="414"/>
                  </a:cubicBezTo>
                  <a:cubicBezTo>
                    <a:pt x="203" y="414"/>
                    <a:pt x="230" y="410"/>
                    <a:pt x="257" y="401"/>
                  </a:cubicBezTo>
                  <a:cubicBezTo>
                    <a:pt x="314" y="383"/>
                    <a:pt x="347" y="348"/>
                    <a:pt x="386" y="306"/>
                  </a:cubicBezTo>
                  <a:cubicBezTo>
                    <a:pt x="514" y="169"/>
                    <a:pt x="354" y="1"/>
                    <a:pt x="2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3" name="Google Shape;2623;p51"/>
            <p:cNvSpPr/>
            <p:nvPr/>
          </p:nvSpPr>
          <p:spPr>
            <a:xfrm>
              <a:off x="2636671" y="1515341"/>
              <a:ext cx="15225" cy="11223"/>
            </a:xfrm>
            <a:custGeom>
              <a:rect b="b" l="l" r="r" t="t"/>
              <a:pathLst>
                <a:path extrusionOk="0" h="359" w="487">
                  <a:moveTo>
                    <a:pt x="214" y="0"/>
                  </a:moveTo>
                  <a:cubicBezTo>
                    <a:pt x="160" y="0"/>
                    <a:pt x="105" y="23"/>
                    <a:pt x="69" y="70"/>
                  </a:cubicBezTo>
                  <a:cubicBezTo>
                    <a:pt x="1" y="160"/>
                    <a:pt x="43" y="284"/>
                    <a:pt x="148" y="325"/>
                  </a:cubicBezTo>
                  <a:lnTo>
                    <a:pt x="205" y="347"/>
                  </a:lnTo>
                  <a:cubicBezTo>
                    <a:pt x="224" y="355"/>
                    <a:pt x="244" y="358"/>
                    <a:pt x="262" y="358"/>
                  </a:cubicBezTo>
                  <a:cubicBezTo>
                    <a:pt x="389" y="358"/>
                    <a:pt x="487" y="202"/>
                    <a:pt x="393" y="102"/>
                  </a:cubicBezTo>
                  <a:cubicBezTo>
                    <a:pt x="379" y="88"/>
                    <a:pt x="366" y="73"/>
                    <a:pt x="352" y="58"/>
                  </a:cubicBezTo>
                  <a:cubicBezTo>
                    <a:pt x="316" y="20"/>
                    <a:pt x="265" y="0"/>
                    <a:pt x="2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4" name="Google Shape;2624;p51"/>
            <p:cNvSpPr/>
            <p:nvPr/>
          </p:nvSpPr>
          <p:spPr>
            <a:xfrm>
              <a:off x="2558455" y="1293572"/>
              <a:ext cx="164097" cy="153749"/>
            </a:xfrm>
            <a:custGeom>
              <a:rect b="b" l="l" r="r" t="t"/>
              <a:pathLst>
                <a:path extrusionOk="0" h="4918" w="5249">
                  <a:moveTo>
                    <a:pt x="4084" y="1"/>
                  </a:moveTo>
                  <a:cubicBezTo>
                    <a:pt x="3024" y="764"/>
                    <a:pt x="1652" y="1203"/>
                    <a:pt x="324" y="1203"/>
                  </a:cubicBezTo>
                  <a:cubicBezTo>
                    <a:pt x="216" y="1203"/>
                    <a:pt x="108" y="1200"/>
                    <a:pt x="1" y="1194"/>
                  </a:cubicBezTo>
                  <a:lnTo>
                    <a:pt x="1" y="1194"/>
                  </a:lnTo>
                  <a:cubicBezTo>
                    <a:pt x="366" y="2421"/>
                    <a:pt x="663" y="3669"/>
                    <a:pt x="964" y="4917"/>
                  </a:cubicBezTo>
                  <a:cubicBezTo>
                    <a:pt x="1914" y="4087"/>
                    <a:pt x="3365" y="3488"/>
                    <a:pt x="4695" y="3488"/>
                  </a:cubicBezTo>
                  <a:cubicBezTo>
                    <a:pt x="4882" y="3488"/>
                    <a:pt x="5067" y="3500"/>
                    <a:pt x="5248" y="3525"/>
                  </a:cubicBezTo>
                  <a:cubicBezTo>
                    <a:pt x="4871" y="2346"/>
                    <a:pt x="4479" y="1173"/>
                    <a:pt x="4084" y="1"/>
                  </a:cubicBezTo>
                  <a:close/>
                </a:path>
              </a:pathLst>
            </a:custGeom>
            <a:solidFill>
              <a:srgbClr val="000000">
                <a:alpha val="161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5" name="Google Shape;2625;p51"/>
            <p:cNvSpPr/>
            <p:nvPr/>
          </p:nvSpPr>
          <p:spPr>
            <a:xfrm>
              <a:off x="2592405" y="1418649"/>
              <a:ext cx="244567" cy="335540"/>
            </a:xfrm>
            <a:custGeom>
              <a:rect b="b" l="l" r="r" t="t"/>
              <a:pathLst>
                <a:path extrusionOk="0" h="10733" w="7823">
                  <a:moveTo>
                    <a:pt x="2947" y="2134"/>
                  </a:moveTo>
                  <a:cubicBezTo>
                    <a:pt x="3087" y="2134"/>
                    <a:pt x="3224" y="2211"/>
                    <a:pt x="3297" y="2332"/>
                  </a:cubicBezTo>
                  <a:cubicBezTo>
                    <a:pt x="3406" y="2516"/>
                    <a:pt x="3313" y="2736"/>
                    <a:pt x="3123" y="2840"/>
                  </a:cubicBezTo>
                  <a:cubicBezTo>
                    <a:pt x="3061" y="2875"/>
                    <a:pt x="2993" y="2891"/>
                    <a:pt x="2927" y="2891"/>
                  </a:cubicBezTo>
                  <a:cubicBezTo>
                    <a:pt x="2803" y="2891"/>
                    <a:pt x="2683" y="2833"/>
                    <a:pt x="2612" y="2728"/>
                  </a:cubicBezTo>
                  <a:cubicBezTo>
                    <a:pt x="2504" y="2570"/>
                    <a:pt x="2533" y="2373"/>
                    <a:pt x="2678" y="2240"/>
                  </a:cubicBezTo>
                  <a:cubicBezTo>
                    <a:pt x="2693" y="2226"/>
                    <a:pt x="2708" y="2218"/>
                    <a:pt x="2723" y="2214"/>
                  </a:cubicBezTo>
                  <a:cubicBezTo>
                    <a:pt x="2729" y="2207"/>
                    <a:pt x="2734" y="2202"/>
                    <a:pt x="2741" y="2197"/>
                  </a:cubicBezTo>
                  <a:cubicBezTo>
                    <a:pt x="2805" y="2154"/>
                    <a:pt x="2877" y="2134"/>
                    <a:pt x="2947" y="2134"/>
                  </a:cubicBezTo>
                  <a:close/>
                  <a:moveTo>
                    <a:pt x="1630" y="3094"/>
                  </a:moveTo>
                  <a:cubicBezTo>
                    <a:pt x="1681" y="3094"/>
                    <a:pt x="1731" y="3114"/>
                    <a:pt x="1768" y="3153"/>
                  </a:cubicBezTo>
                  <a:cubicBezTo>
                    <a:pt x="1782" y="3166"/>
                    <a:pt x="1795" y="3181"/>
                    <a:pt x="1809" y="3196"/>
                  </a:cubicBezTo>
                  <a:cubicBezTo>
                    <a:pt x="1902" y="3296"/>
                    <a:pt x="1804" y="3453"/>
                    <a:pt x="1678" y="3453"/>
                  </a:cubicBezTo>
                  <a:cubicBezTo>
                    <a:pt x="1660" y="3453"/>
                    <a:pt x="1641" y="3449"/>
                    <a:pt x="1622" y="3442"/>
                  </a:cubicBezTo>
                  <a:lnTo>
                    <a:pt x="1565" y="3420"/>
                  </a:lnTo>
                  <a:cubicBezTo>
                    <a:pt x="1459" y="3378"/>
                    <a:pt x="1417" y="3254"/>
                    <a:pt x="1485" y="3164"/>
                  </a:cubicBezTo>
                  <a:cubicBezTo>
                    <a:pt x="1521" y="3117"/>
                    <a:pt x="1575" y="3094"/>
                    <a:pt x="1630" y="3094"/>
                  </a:cubicBezTo>
                  <a:close/>
                  <a:moveTo>
                    <a:pt x="4204" y="4427"/>
                  </a:moveTo>
                  <a:cubicBezTo>
                    <a:pt x="4353" y="4427"/>
                    <a:pt x="4513" y="4595"/>
                    <a:pt x="4385" y="4732"/>
                  </a:cubicBezTo>
                  <a:cubicBezTo>
                    <a:pt x="4346" y="4774"/>
                    <a:pt x="4313" y="4809"/>
                    <a:pt x="4256" y="4827"/>
                  </a:cubicBezTo>
                  <a:cubicBezTo>
                    <a:pt x="4229" y="4836"/>
                    <a:pt x="4203" y="4840"/>
                    <a:pt x="4178" y="4840"/>
                  </a:cubicBezTo>
                  <a:cubicBezTo>
                    <a:pt x="4075" y="4840"/>
                    <a:pt x="3999" y="4767"/>
                    <a:pt x="4000" y="4655"/>
                  </a:cubicBezTo>
                  <a:cubicBezTo>
                    <a:pt x="4000" y="4598"/>
                    <a:pt x="4025" y="4559"/>
                    <a:pt x="4054" y="4512"/>
                  </a:cubicBezTo>
                  <a:cubicBezTo>
                    <a:pt x="4091" y="4451"/>
                    <a:pt x="4147" y="4427"/>
                    <a:pt x="4204" y="4427"/>
                  </a:cubicBezTo>
                  <a:close/>
                  <a:moveTo>
                    <a:pt x="2242" y="4004"/>
                  </a:moveTo>
                  <a:cubicBezTo>
                    <a:pt x="2447" y="4004"/>
                    <a:pt x="2645" y="4114"/>
                    <a:pt x="2735" y="4298"/>
                  </a:cubicBezTo>
                  <a:cubicBezTo>
                    <a:pt x="2857" y="4548"/>
                    <a:pt x="2716" y="4830"/>
                    <a:pt x="2466" y="4960"/>
                  </a:cubicBezTo>
                  <a:cubicBezTo>
                    <a:pt x="2381" y="5005"/>
                    <a:pt x="2289" y="5027"/>
                    <a:pt x="2199" y="5027"/>
                  </a:cubicBezTo>
                  <a:cubicBezTo>
                    <a:pt x="2029" y="5027"/>
                    <a:pt x="1867" y="4948"/>
                    <a:pt x="1772" y="4798"/>
                  </a:cubicBezTo>
                  <a:cubicBezTo>
                    <a:pt x="1637" y="4588"/>
                    <a:pt x="1656" y="4294"/>
                    <a:pt x="1877" y="4138"/>
                  </a:cubicBezTo>
                  <a:cubicBezTo>
                    <a:pt x="1899" y="4123"/>
                    <a:pt x="1922" y="4115"/>
                    <a:pt x="1945" y="4115"/>
                  </a:cubicBezTo>
                  <a:cubicBezTo>
                    <a:pt x="1947" y="4115"/>
                    <a:pt x="1950" y="4116"/>
                    <a:pt x="1953" y="4116"/>
                  </a:cubicBezTo>
                  <a:cubicBezTo>
                    <a:pt x="1961" y="4091"/>
                    <a:pt x="1980" y="4069"/>
                    <a:pt x="2008" y="4055"/>
                  </a:cubicBezTo>
                  <a:cubicBezTo>
                    <a:pt x="2083" y="4021"/>
                    <a:pt x="2163" y="4004"/>
                    <a:pt x="2242" y="4004"/>
                  </a:cubicBezTo>
                  <a:close/>
                  <a:moveTo>
                    <a:pt x="4573" y="6137"/>
                  </a:moveTo>
                  <a:cubicBezTo>
                    <a:pt x="4727" y="6137"/>
                    <a:pt x="4880" y="6224"/>
                    <a:pt x="4944" y="6360"/>
                  </a:cubicBezTo>
                  <a:cubicBezTo>
                    <a:pt x="5040" y="6554"/>
                    <a:pt x="4931" y="6779"/>
                    <a:pt x="4731" y="6876"/>
                  </a:cubicBezTo>
                  <a:cubicBezTo>
                    <a:pt x="4673" y="6904"/>
                    <a:pt x="4610" y="6918"/>
                    <a:pt x="4548" y="6918"/>
                  </a:cubicBezTo>
                  <a:cubicBezTo>
                    <a:pt x="4409" y="6918"/>
                    <a:pt x="4276" y="6848"/>
                    <a:pt x="4213" y="6722"/>
                  </a:cubicBezTo>
                  <a:cubicBezTo>
                    <a:pt x="4141" y="6576"/>
                    <a:pt x="4146" y="6342"/>
                    <a:pt x="4306" y="6242"/>
                  </a:cubicBezTo>
                  <a:cubicBezTo>
                    <a:pt x="4318" y="6234"/>
                    <a:pt x="4330" y="6231"/>
                    <a:pt x="4343" y="6226"/>
                  </a:cubicBezTo>
                  <a:cubicBezTo>
                    <a:pt x="4353" y="6210"/>
                    <a:pt x="4365" y="6195"/>
                    <a:pt x="4385" y="6185"/>
                  </a:cubicBezTo>
                  <a:cubicBezTo>
                    <a:pt x="4444" y="6152"/>
                    <a:pt x="4508" y="6137"/>
                    <a:pt x="4573" y="6137"/>
                  </a:cubicBezTo>
                  <a:close/>
                  <a:moveTo>
                    <a:pt x="3135" y="6989"/>
                  </a:moveTo>
                  <a:cubicBezTo>
                    <a:pt x="3261" y="6989"/>
                    <a:pt x="3386" y="7122"/>
                    <a:pt x="3319" y="7245"/>
                  </a:cubicBezTo>
                  <a:cubicBezTo>
                    <a:pt x="3284" y="7308"/>
                    <a:pt x="3236" y="7364"/>
                    <a:pt x="3156" y="7372"/>
                  </a:cubicBezTo>
                  <a:cubicBezTo>
                    <a:pt x="3147" y="7373"/>
                    <a:pt x="3137" y="7373"/>
                    <a:pt x="3128" y="7373"/>
                  </a:cubicBezTo>
                  <a:cubicBezTo>
                    <a:pt x="3056" y="7373"/>
                    <a:pt x="2981" y="7340"/>
                    <a:pt x="2954" y="7273"/>
                  </a:cubicBezTo>
                  <a:cubicBezTo>
                    <a:pt x="2950" y="7268"/>
                    <a:pt x="2949" y="7263"/>
                    <a:pt x="2947" y="7260"/>
                  </a:cubicBezTo>
                  <a:cubicBezTo>
                    <a:pt x="2887" y="7137"/>
                    <a:pt x="2986" y="6995"/>
                    <a:pt x="3127" y="6990"/>
                  </a:cubicBezTo>
                  <a:cubicBezTo>
                    <a:pt x="3130" y="6989"/>
                    <a:pt x="3132" y="6989"/>
                    <a:pt x="3135" y="6989"/>
                  </a:cubicBezTo>
                  <a:close/>
                  <a:moveTo>
                    <a:pt x="4182" y="8068"/>
                  </a:moveTo>
                  <a:cubicBezTo>
                    <a:pt x="4329" y="8068"/>
                    <a:pt x="4479" y="8122"/>
                    <a:pt x="4587" y="8217"/>
                  </a:cubicBezTo>
                  <a:cubicBezTo>
                    <a:pt x="4821" y="8426"/>
                    <a:pt x="4781" y="8765"/>
                    <a:pt x="4551" y="8968"/>
                  </a:cubicBezTo>
                  <a:cubicBezTo>
                    <a:pt x="4441" y="9064"/>
                    <a:pt x="4298" y="9116"/>
                    <a:pt x="4158" y="9116"/>
                  </a:cubicBezTo>
                  <a:cubicBezTo>
                    <a:pt x="4007" y="9116"/>
                    <a:pt x="3860" y="9056"/>
                    <a:pt x="3765" y="8928"/>
                  </a:cubicBezTo>
                  <a:cubicBezTo>
                    <a:pt x="3632" y="8752"/>
                    <a:pt x="3580" y="8430"/>
                    <a:pt x="3782" y="8279"/>
                  </a:cubicBezTo>
                  <a:cubicBezTo>
                    <a:pt x="3787" y="8260"/>
                    <a:pt x="3793" y="8241"/>
                    <a:pt x="3808" y="8223"/>
                  </a:cubicBezTo>
                  <a:cubicBezTo>
                    <a:pt x="3907" y="8116"/>
                    <a:pt x="4043" y="8068"/>
                    <a:pt x="4182" y="8068"/>
                  </a:cubicBezTo>
                  <a:close/>
                  <a:moveTo>
                    <a:pt x="4313" y="1"/>
                  </a:moveTo>
                  <a:cubicBezTo>
                    <a:pt x="3937" y="1034"/>
                    <a:pt x="2518" y="1736"/>
                    <a:pt x="1269" y="1736"/>
                  </a:cubicBezTo>
                  <a:cubicBezTo>
                    <a:pt x="801" y="1736"/>
                    <a:pt x="357" y="1638"/>
                    <a:pt x="1" y="1421"/>
                  </a:cubicBezTo>
                  <a:lnTo>
                    <a:pt x="1" y="1421"/>
                  </a:lnTo>
                  <a:cubicBezTo>
                    <a:pt x="236" y="2390"/>
                    <a:pt x="478" y="3357"/>
                    <a:pt x="764" y="4312"/>
                  </a:cubicBezTo>
                  <a:cubicBezTo>
                    <a:pt x="1150" y="5606"/>
                    <a:pt x="1583" y="6888"/>
                    <a:pt x="2081" y="8145"/>
                  </a:cubicBezTo>
                  <a:cubicBezTo>
                    <a:pt x="2511" y="9227"/>
                    <a:pt x="3138" y="10715"/>
                    <a:pt x="4599" y="10733"/>
                  </a:cubicBezTo>
                  <a:cubicBezTo>
                    <a:pt x="4608" y="10733"/>
                    <a:pt x="4618" y="10733"/>
                    <a:pt x="4627" y="10733"/>
                  </a:cubicBezTo>
                  <a:cubicBezTo>
                    <a:pt x="7822" y="10733"/>
                    <a:pt x="5754" y="4982"/>
                    <a:pt x="5345" y="3482"/>
                  </a:cubicBezTo>
                  <a:cubicBezTo>
                    <a:pt x="5028" y="2315"/>
                    <a:pt x="4679" y="1156"/>
                    <a:pt x="431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6" name="Google Shape;2626;p51"/>
            <p:cNvSpPr/>
            <p:nvPr/>
          </p:nvSpPr>
          <p:spPr>
            <a:xfrm>
              <a:off x="2679968" y="1418618"/>
              <a:ext cx="157032" cy="335509"/>
            </a:xfrm>
            <a:custGeom>
              <a:rect b="b" l="l" r="r" t="t"/>
              <a:pathLst>
                <a:path extrusionOk="0" h="10732" w="5023">
                  <a:moveTo>
                    <a:pt x="1512" y="1"/>
                  </a:moveTo>
                  <a:cubicBezTo>
                    <a:pt x="1392" y="330"/>
                    <a:pt x="1165" y="626"/>
                    <a:pt x="872" y="876"/>
                  </a:cubicBezTo>
                  <a:cubicBezTo>
                    <a:pt x="1221" y="2060"/>
                    <a:pt x="1597" y="3235"/>
                    <a:pt x="1908" y="4430"/>
                  </a:cubicBezTo>
                  <a:cubicBezTo>
                    <a:pt x="2240" y="5711"/>
                    <a:pt x="2596" y="7089"/>
                    <a:pt x="2589" y="8420"/>
                  </a:cubicBezTo>
                  <a:cubicBezTo>
                    <a:pt x="2584" y="9227"/>
                    <a:pt x="2206" y="10182"/>
                    <a:pt x="1241" y="10183"/>
                  </a:cubicBezTo>
                  <a:cubicBezTo>
                    <a:pt x="742" y="10183"/>
                    <a:pt x="357" y="9931"/>
                    <a:pt x="1" y="9624"/>
                  </a:cubicBezTo>
                  <a:lnTo>
                    <a:pt x="1" y="9624"/>
                  </a:lnTo>
                  <a:cubicBezTo>
                    <a:pt x="409" y="10238"/>
                    <a:pt x="969" y="10723"/>
                    <a:pt x="1798" y="10732"/>
                  </a:cubicBezTo>
                  <a:cubicBezTo>
                    <a:pt x="1808" y="10732"/>
                    <a:pt x="1817" y="10732"/>
                    <a:pt x="1827" y="10732"/>
                  </a:cubicBezTo>
                  <a:cubicBezTo>
                    <a:pt x="5022" y="10732"/>
                    <a:pt x="2953" y="4982"/>
                    <a:pt x="2544" y="3482"/>
                  </a:cubicBezTo>
                  <a:cubicBezTo>
                    <a:pt x="2227" y="2313"/>
                    <a:pt x="1878" y="1156"/>
                    <a:pt x="151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7" name="Google Shape;2627;p51"/>
            <p:cNvSpPr/>
            <p:nvPr/>
          </p:nvSpPr>
          <p:spPr>
            <a:xfrm>
              <a:off x="2593780" y="1412647"/>
              <a:ext cx="125644" cy="49582"/>
            </a:xfrm>
            <a:custGeom>
              <a:rect b="b" l="l" r="r" t="t"/>
              <a:pathLst>
                <a:path extrusionOk="0" h="1586" w="4019">
                  <a:moveTo>
                    <a:pt x="4018" y="0"/>
                  </a:moveTo>
                  <a:lnTo>
                    <a:pt x="4018" y="0"/>
                  </a:lnTo>
                  <a:cubicBezTo>
                    <a:pt x="2464" y="144"/>
                    <a:pt x="1310" y="432"/>
                    <a:pt x="0" y="1332"/>
                  </a:cubicBezTo>
                  <a:cubicBezTo>
                    <a:pt x="361" y="1502"/>
                    <a:pt x="797" y="1586"/>
                    <a:pt x="1249" y="1586"/>
                  </a:cubicBezTo>
                  <a:cubicBezTo>
                    <a:pt x="2410" y="1586"/>
                    <a:pt x="3674" y="1037"/>
                    <a:pt x="401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8" name="Google Shape;2628;p51"/>
            <p:cNvSpPr/>
            <p:nvPr/>
          </p:nvSpPr>
          <p:spPr>
            <a:xfrm>
              <a:off x="2729017" y="1618379"/>
              <a:ext cx="11380" cy="7503"/>
            </a:xfrm>
            <a:custGeom>
              <a:rect b="b" l="l" r="r" t="t"/>
              <a:pathLst>
                <a:path extrusionOk="0" h="240" w="364">
                  <a:moveTo>
                    <a:pt x="121" y="1"/>
                  </a:moveTo>
                  <a:cubicBezTo>
                    <a:pt x="108" y="1"/>
                    <a:pt x="95" y="2"/>
                    <a:pt x="82" y="5"/>
                  </a:cubicBezTo>
                  <a:cubicBezTo>
                    <a:pt x="37" y="61"/>
                    <a:pt x="1" y="130"/>
                    <a:pt x="49" y="196"/>
                  </a:cubicBezTo>
                  <a:cubicBezTo>
                    <a:pt x="72" y="226"/>
                    <a:pt x="104" y="239"/>
                    <a:pt x="137" y="239"/>
                  </a:cubicBezTo>
                  <a:cubicBezTo>
                    <a:pt x="161" y="239"/>
                    <a:pt x="186" y="233"/>
                    <a:pt x="209" y="222"/>
                  </a:cubicBezTo>
                  <a:cubicBezTo>
                    <a:pt x="363" y="146"/>
                    <a:pt x="252" y="1"/>
                    <a:pt x="12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9" name="Google Shape;2629;p51"/>
            <p:cNvSpPr/>
            <p:nvPr/>
          </p:nvSpPr>
          <p:spPr>
            <a:xfrm>
              <a:off x="2714637" y="1680308"/>
              <a:ext cx="17444" cy="13818"/>
            </a:xfrm>
            <a:custGeom>
              <a:rect b="b" l="l" r="r" t="t"/>
              <a:pathLst>
                <a:path extrusionOk="0" h="442" w="558">
                  <a:moveTo>
                    <a:pt x="269" y="0"/>
                  </a:moveTo>
                  <a:cubicBezTo>
                    <a:pt x="203" y="0"/>
                    <a:pt x="134" y="21"/>
                    <a:pt x="70" y="51"/>
                  </a:cubicBezTo>
                  <a:cubicBezTo>
                    <a:pt x="68" y="52"/>
                    <a:pt x="65" y="52"/>
                    <a:pt x="63" y="53"/>
                  </a:cubicBezTo>
                  <a:cubicBezTo>
                    <a:pt x="34" y="155"/>
                    <a:pt x="0" y="247"/>
                    <a:pt x="76" y="346"/>
                  </a:cubicBezTo>
                  <a:cubicBezTo>
                    <a:pt x="125" y="408"/>
                    <a:pt x="190" y="441"/>
                    <a:pt x="258" y="441"/>
                  </a:cubicBezTo>
                  <a:cubicBezTo>
                    <a:pt x="307" y="441"/>
                    <a:pt x="359" y="424"/>
                    <a:pt x="406" y="386"/>
                  </a:cubicBezTo>
                  <a:cubicBezTo>
                    <a:pt x="514" y="303"/>
                    <a:pt x="557" y="157"/>
                    <a:pt x="446" y="64"/>
                  </a:cubicBezTo>
                  <a:cubicBezTo>
                    <a:pt x="393" y="18"/>
                    <a:pt x="332" y="0"/>
                    <a:pt x="26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0" name="Google Shape;2630;p51"/>
            <p:cNvSpPr/>
            <p:nvPr/>
          </p:nvSpPr>
          <p:spPr>
            <a:xfrm>
              <a:off x="2679093" y="1493114"/>
              <a:ext cx="9691" cy="7972"/>
            </a:xfrm>
            <a:custGeom>
              <a:rect b="b" l="l" r="r" t="t"/>
              <a:pathLst>
                <a:path extrusionOk="0" h="255" w="310">
                  <a:moveTo>
                    <a:pt x="110" y="1"/>
                  </a:moveTo>
                  <a:cubicBezTo>
                    <a:pt x="92" y="1"/>
                    <a:pt x="75" y="3"/>
                    <a:pt x="58" y="5"/>
                  </a:cubicBezTo>
                  <a:cubicBezTo>
                    <a:pt x="55" y="11"/>
                    <a:pt x="52" y="16"/>
                    <a:pt x="47" y="21"/>
                  </a:cubicBezTo>
                  <a:cubicBezTo>
                    <a:pt x="0" y="66"/>
                    <a:pt x="9" y="164"/>
                    <a:pt x="42" y="212"/>
                  </a:cubicBezTo>
                  <a:cubicBezTo>
                    <a:pt x="64" y="242"/>
                    <a:pt x="95" y="254"/>
                    <a:pt x="128" y="254"/>
                  </a:cubicBezTo>
                  <a:cubicBezTo>
                    <a:pt x="157" y="254"/>
                    <a:pt x="187" y="245"/>
                    <a:pt x="214" y="229"/>
                  </a:cubicBezTo>
                  <a:cubicBezTo>
                    <a:pt x="271" y="196"/>
                    <a:pt x="310" y="137"/>
                    <a:pt x="275" y="78"/>
                  </a:cubicBezTo>
                  <a:cubicBezTo>
                    <a:pt x="243" y="22"/>
                    <a:pt x="176" y="1"/>
                    <a:pt x="11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1" name="Google Shape;2631;p51"/>
            <p:cNvSpPr/>
            <p:nvPr/>
          </p:nvSpPr>
          <p:spPr>
            <a:xfrm>
              <a:off x="2552577" y="1221670"/>
              <a:ext cx="81876" cy="20665"/>
            </a:xfrm>
            <a:custGeom>
              <a:rect b="b" l="l" r="r" t="t"/>
              <a:pathLst>
                <a:path extrusionOk="0" h="661" w="2619">
                  <a:moveTo>
                    <a:pt x="2442" y="0"/>
                  </a:moveTo>
                  <a:cubicBezTo>
                    <a:pt x="1544" y="0"/>
                    <a:pt x="789" y="212"/>
                    <a:pt x="0" y="661"/>
                  </a:cubicBezTo>
                  <a:cubicBezTo>
                    <a:pt x="924" y="568"/>
                    <a:pt x="1793" y="401"/>
                    <a:pt x="2619" y="3"/>
                  </a:cubicBezTo>
                  <a:cubicBezTo>
                    <a:pt x="2559" y="1"/>
                    <a:pt x="2501" y="0"/>
                    <a:pt x="24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2" name="Google Shape;2632;p51"/>
            <p:cNvSpPr/>
            <p:nvPr/>
          </p:nvSpPr>
          <p:spPr>
            <a:xfrm>
              <a:off x="2652333" y="1551573"/>
              <a:ext cx="21665" cy="15006"/>
            </a:xfrm>
            <a:custGeom>
              <a:rect b="b" l="l" r="r" t="t"/>
              <a:pathLst>
                <a:path extrusionOk="0" h="480" w="693">
                  <a:moveTo>
                    <a:pt x="245" y="0"/>
                  </a:moveTo>
                  <a:cubicBezTo>
                    <a:pt x="216" y="0"/>
                    <a:pt x="187" y="4"/>
                    <a:pt x="158" y="13"/>
                  </a:cubicBezTo>
                  <a:cubicBezTo>
                    <a:pt x="154" y="15"/>
                    <a:pt x="150" y="15"/>
                    <a:pt x="146" y="15"/>
                  </a:cubicBezTo>
                  <a:cubicBezTo>
                    <a:pt x="144" y="15"/>
                    <a:pt x="141" y="15"/>
                    <a:pt x="138" y="15"/>
                  </a:cubicBezTo>
                  <a:cubicBezTo>
                    <a:pt x="135" y="21"/>
                    <a:pt x="133" y="27"/>
                    <a:pt x="128" y="34"/>
                  </a:cubicBezTo>
                  <a:cubicBezTo>
                    <a:pt x="0" y="198"/>
                    <a:pt x="67" y="479"/>
                    <a:pt x="272" y="479"/>
                  </a:cubicBezTo>
                  <a:cubicBezTo>
                    <a:pt x="307" y="479"/>
                    <a:pt x="345" y="471"/>
                    <a:pt x="388" y="453"/>
                  </a:cubicBezTo>
                  <a:cubicBezTo>
                    <a:pt x="693" y="323"/>
                    <a:pt x="503" y="0"/>
                    <a:pt x="24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3" name="Google Shape;2633;p51"/>
            <p:cNvSpPr/>
            <p:nvPr/>
          </p:nvSpPr>
          <p:spPr>
            <a:xfrm>
              <a:off x="2515157" y="1199725"/>
              <a:ext cx="183480" cy="118766"/>
            </a:xfrm>
            <a:custGeom>
              <a:rect b="b" l="l" r="r" t="t"/>
              <a:pathLst>
                <a:path extrusionOk="0" h="3799" w="5869">
                  <a:moveTo>
                    <a:pt x="4722" y="193"/>
                  </a:moveTo>
                  <a:cubicBezTo>
                    <a:pt x="4852" y="193"/>
                    <a:pt x="4955" y="359"/>
                    <a:pt x="4823" y="448"/>
                  </a:cubicBezTo>
                  <a:cubicBezTo>
                    <a:pt x="3785" y="1152"/>
                    <a:pt x="2506" y="1716"/>
                    <a:pt x="1215" y="1716"/>
                  </a:cubicBezTo>
                  <a:cubicBezTo>
                    <a:pt x="949" y="1716"/>
                    <a:pt x="683" y="1692"/>
                    <a:pt x="418" y="1641"/>
                  </a:cubicBezTo>
                  <a:cubicBezTo>
                    <a:pt x="303" y="1619"/>
                    <a:pt x="275" y="1435"/>
                    <a:pt x="415" y="1426"/>
                  </a:cubicBezTo>
                  <a:cubicBezTo>
                    <a:pt x="505" y="1420"/>
                    <a:pt x="593" y="1415"/>
                    <a:pt x="682" y="1408"/>
                  </a:cubicBezTo>
                  <a:cubicBezTo>
                    <a:pt x="1397" y="744"/>
                    <a:pt x="2486" y="369"/>
                    <a:pt x="3508" y="369"/>
                  </a:cubicBezTo>
                  <a:cubicBezTo>
                    <a:pt x="3776" y="369"/>
                    <a:pt x="4039" y="394"/>
                    <a:pt x="4290" y="448"/>
                  </a:cubicBezTo>
                  <a:cubicBezTo>
                    <a:pt x="4402" y="378"/>
                    <a:pt x="4516" y="305"/>
                    <a:pt x="4628" y="225"/>
                  </a:cubicBezTo>
                  <a:cubicBezTo>
                    <a:pt x="4659" y="202"/>
                    <a:pt x="4692" y="193"/>
                    <a:pt x="4722" y="193"/>
                  </a:cubicBezTo>
                  <a:close/>
                  <a:moveTo>
                    <a:pt x="4247" y="1"/>
                  </a:moveTo>
                  <a:cubicBezTo>
                    <a:pt x="3576" y="1"/>
                    <a:pt x="2901" y="84"/>
                    <a:pt x="2194" y="309"/>
                  </a:cubicBezTo>
                  <a:cubicBezTo>
                    <a:pt x="1359" y="575"/>
                    <a:pt x="654" y="988"/>
                    <a:pt x="1" y="1482"/>
                  </a:cubicBezTo>
                  <a:cubicBezTo>
                    <a:pt x="122" y="2233"/>
                    <a:pt x="288" y="2956"/>
                    <a:pt x="472" y="3686"/>
                  </a:cubicBezTo>
                  <a:cubicBezTo>
                    <a:pt x="915" y="3756"/>
                    <a:pt x="1355" y="3799"/>
                    <a:pt x="1795" y="3799"/>
                  </a:cubicBezTo>
                  <a:cubicBezTo>
                    <a:pt x="2434" y="3799"/>
                    <a:pt x="3074" y="3708"/>
                    <a:pt x="3728" y="3476"/>
                  </a:cubicBezTo>
                  <a:cubicBezTo>
                    <a:pt x="4578" y="3175"/>
                    <a:pt x="5247" y="2707"/>
                    <a:pt x="5868" y="2147"/>
                  </a:cubicBezTo>
                  <a:cubicBezTo>
                    <a:pt x="5800" y="1833"/>
                    <a:pt x="5725" y="1521"/>
                    <a:pt x="5622" y="1213"/>
                  </a:cubicBezTo>
                  <a:cubicBezTo>
                    <a:pt x="5488" y="812"/>
                    <a:pt x="5320" y="428"/>
                    <a:pt x="5146" y="46"/>
                  </a:cubicBezTo>
                  <a:cubicBezTo>
                    <a:pt x="4845" y="17"/>
                    <a:pt x="4547" y="1"/>
                    <a:pt x="4247" y="1"/>
                  </a:cubicBezTo>
                  <a:close/>
                </a:path>
              </a:pathLst>
            </a:custGeom>
            <a:solidFill>
              <a:srgbClr val="F4EA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4" name="Google Shape;2634;p51"/>
            <p:cNvSpPr/>
            <p:nvPr/>
          </p:nvSpPr>
          <p:spPr>
            <a:xfrm>
              <a:off x="2558486" y="1293478"/>
              <a:ext cx="164097" cy="110200"/>
            </a:xfrm>
            <a:custGeom>
              <a:rect b="b" l="l" r="r" t="t"/>
              <a:pathLst>
                <a:path extrusionOk="0" h="3525" w="5249">
                  <a:moveTo>
                    <a:pt x="4085" y="1"/>
                  </a:moveTo>
                  <a:cubicBezTo>
                    <a:pt x="3024" y="766"/>
                    <a:pt x="1652" y="1205"/>
                    <a:pt x="324" y="1205"/>
                  </a:cubicBezTo>
                  <a:cubicBezTo>
                    <a:pt x="216" y="1205"/>
                    <a:pt x="108" y="1202"/>
                    <a:pt x="1" y="1196"/>
                  </a:cubicBezTo>
                  <a:lnTo>
                    <a:pt x="1" y="1196"/>
                  </a:lnTo>
                  <a:cubicBezTo>
                    <a:pt x="78" y="1452"/>
                    <a:pt x="150" y="1709"/>
                    <a:pt x="220" y="1967"/>
                  </a:cubicBezTo>
                  <a:cubicBezTo>
                    <a:pt x="535" y="2006"/>
                    <a:pt x="854" y="2031"/>
                    <a:pt x="1171" y="2036"/>
                  </a:cubicBezTo>
                  <a:cubicBezTo>
                    <a:pt x="1299" y="2038"/>
                    <a:pt x="1430" y="2041"/>
                    <a:pt x="1564" y="2041"/>
                  </a:cubicBezTo>
                  <a:cubicBezTo>
                    <a:pt x="2233" y="2041"/>
                    <a:pt x="2950" y="1988"/>
                    <a:pt x="3525" y="1664"/>
                  </a:cubicBezTo>
                  <a:cubicBezTo>
                    <a:pt x="3545" y="1653"/>
                    <a:pt x="3565" y="1648"/>
                    <a:pt x="3584" y="1648"/>
                  </a:cubicBezTo>
                  <a:cubicBezTo>
                    <a:pt x="3613" y="1648"/>
                    <a:pt x="3641" y="1661"/>
                    <a:pt x="3663" y="1687"/>
                  </a:cubicBezTo>
                  <a:cubicBezTo>
                    <a:pt x="4071" y="2212"/>
                    <a:pt x="4272" y="2842"/>
                    <a:pt x="4381" y="3500"/>
                  </a:cubicBezTo>
                  <a:cubicBezTo>
                    <a:pt x="4486" y="3493"/>
                    <a:pt x="4591" y="3489"/>
                    <a:pt x="4695" y="3489"/>
                  </a:cubicBezTo>
                  <a:cubicBezTo>
                    <a:pt x="4883" y="3489"/>
                    <a:pt x="5068" y="3501"/>
                    <a:pt x="5248" y="3525"/>
                  </a:cubicBezTo>
                  <a:cubicBezTo>
                    <a:pt x="4872" y="2347"/>
                    <a:pt x="4480" y="1173"/>
                    <a:pt x="40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5" name="Google Shape;2635;p51"/>
            <p:cNvSpPr/>
            <p:nvPr/>
          </p:nvSpPr>
          <p:spPr>
            <a:xfrm>
              <a:off x="2515157" y="1199725"/>
              <a:ext cx="183480" cy="118766"/>
            </a:xfrm>
            <a:custGeom>
              <a:rect b="b" l="l" r="r" t="t"/>
              <a:pathLst>
                <a:path extrusionOk="0" h="3799" w="5869">
                  <a:moveTo>
                    <a:pt x="4722" y="193"/>
                  </a:moveTo>
                  <a:cubicBezTo>
                    <a:pt x="4852" y="193"/>
                    <a:pt x="4955" y="359"/>
                    <a:pt x="4823" y="448"/>
                  </a:cubicBezTo>
                  <a:cubicBezTo>
                    <a:pt x="3785" y="1152"/>
                    <a:pt x="2506" y="1716"/>
                    <a:pt x="1215" y="1716"/>
                  </a:cubicBezTo>
                  <a:cubicBezTo>
                    <a:pt x="949" y="1716"/>
                    <a:pt x="683" y="1692"/>
                    <a:pt x="418" y="1641"/>
                  </a:cubicBezTo>
                  <a:cubicBezTo>
                    <a:pt x="303" y="1619"/>
                    <a:pt x="275" y="1435"/>
                    <a:pt x="415" y="1426"/>
                  </a:cubicBezTo>
                  <a:cubicBezTo>
                    <a:pt x="505" y="1420"/>
                    <a:pt x="593" y="1415"/>
                    <a:pt x="682" y="1408"/>
                  </a:cubicBezTo>
                  <a:cubicBezTo>
                    <a:pt x="1397" y="744"/>
                    <a:pt x="2486" y="369"/>
                    <a:pt x="3508" y="369"/>
                  </a:cubicBezTo>
                  <a:cubicBezTo>
                    <a:pt x="3776" y="369"/>
                    <a:pt x="4039" y="394"/>
                    <a:pt x="4290" y="448"/>
                  </a:cubicBezTo>
                  <a:cubicBezTo>
                    <a:pt x="4402" y="378"/>
                    <a:pt x="4516" y="305"/>
                    <a:pt x="4628" y="225"/>
                  </a:cubicBezTo>
                  <a:cubicBezTo>
                    <a:pt x="4659" y="202"/>
                    <a:pt x="4692" y="193"/>
                    <a:pt x="4722" y="193"/>
                  </a:cubicBezTo>
                  <a:close/>
                  <a:moveTo>
                    <a:pt x="4247" y="1"/>
                  </a:moveTo>
                  <a:cubicBezTo>
                    <a:pt x="3576" y="1"/>
                    <a:pt x="2901" y="84"/>
                    <a:pt x="2194" y="309"/>
                  </a:cubicBezTo>
                  <a:cubicBezTo>
                    <a:pt x="1359" y="575"/>
                    <a:pt x="654" y="988"/>
                    <a:pt x="1" y="1482"/>
                  </a:cubicBezTo>
                  <a:cubicBezTo>
                    <a:pt x="122" y="2233"/>
                    <a:pt x="288" y="2956"/>
                    <a:pt x="472" y="3686"/>
                  </a:cubicBezTo>
                  <a:cubicBezTo>
                    <a:pt x="915" y="3756"/>
                    <a:pt x="1355" y="3799"/>
                    <a:pt x="1795" y="3799"/>
                  </a:cubicBezTo>
                  <a:cubicBezTo>
                    <a:pt x="2434" y="3799"/>
                    <a:pt x="3074" y="3708"/>
                    <a:pt x="3728" y="3476"/>
                  </a:cubicBezTo>
                  <a:cubicBezTo>
                    <a:pt x="4578" y="3175"/>
                    <a:pt x="5247" y="2707"/>
                    <a:pt x="5868" y="2147"/>
                  </a:cubicBezTo>
                  <a:cubicBezTo>
                    <a:pt x="5800" y="1833"/>
                    <a:pt x="5725" y="1521"/>
                    <a:pt x="5622" y="1213"/>
                  </a:cubicBezTo>
                  <a:cubicBezTo>
                    <a:pt x="5488" y="812"/>
                    <a:pt x="5320" y="428"/>
                    <a:pt x="5146" y="46"/>
                  </a:cubicBezTo>
                  <a:cubicBezTo>
                    <a:pt x="4845" y="17"/>
                    <a:pt x="4547" y="1"/>
                    <a:pt x="4247" y="1"/>
                  </a:cubicBezTo>
                  <a:close/>
                </a:path>
              </a:pathLst>
            </a:custGeom>
            <a:solidFill>
              <a:srgbClr val="000000">
                <a:alpha val="161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6" name="Google Shape;2636;p51"/>
            <p:cNvSpPr/>
            <p:nvPr/>
          </p:nvSpPr>
          <p:spPr>
            <a:xfrm>
              <a:off x="2526161" y="1235801"/>
              <a:ext cx="172506" cy="82721"/>
            </a:xfrm>
            <a:custGeom>
              <a:rect b="b" l="l" r="r" t="t"/>
              <a:pathLst>
                <a:path extrusionOk="0" h="2646" w="5518">
                  <a:moveTo>
                    <a:pt x="5250" y="1"/>
                  </a:moveTo>
                  <a:cubicBezTo>
                    <a:pt x="4901" y="611"/>
                    <a:pt x="4228" y="1105"/>
                    <a:pt x="3652" y="1408"/>
                  </a:cubicBezTo>
                  <a:cubicBezTo>
                    <a:pt x="2942" y="1783"/>
                    <a:pt x="2173" y="2013"/>
                    <a:pt x="1371" y="2089"/>
                  </a:cubicBezTo>
                  <a:cubicBezTo>
                    <a:pt x="1126" y="2112"/>
                    <a:pt x="865" y="2149"/>
                    <a:pt x="610" y="2149"/>
                  </a:cubicBezTo>
                  <a:cubicBezTo>
                    <a:pt x="491" y="2149"/>
                    <a:pt x="373" y="2141"/>
                    <a:pt x="258" y="2119"/>
                  </a:cubicBezTo>
                  <a:cubicBezTo>
                    <a:pt x="164" y="2101"/>
                    <a:pt x="81" y="2074"/>
                    <a:pt x="1" y="2043"/>
                  </a:cubicBezTo>
                  <a:lnTo>
                    <a:pt x="1" y="2043"/>
                  </a:lnTo>
                  <a:cubicBezTo>
                    <a:pt x="39" y="2206"/>
                    <a:pt x="80" y="2370"/>
                    <a:pt x="122" y="2534"/>
                  </a:cubicBezTo>
                  <a:cubicBezTo>
                    <a:pt x="563" y="2603"/>
                    <a:pt x="1000" y="2645"/>
                    <a:pt x="1438" y="2645"/>
                  </a:cubicBezTo>
                  <a:cubicBezTo>
                    <a:pt x="2079" y="2645"/>
                    <a:pt x="2721" y="2554"/>
                    <a:pt x="3377" y="2323"/>
                  </a:cubicBezTo>
                  <a:cubicBezTo>
                    <a:pt x="4228" y="2023"/>
                    <a:pt x="4896" y="1554"/>
                    <a:pt x="5517" y="995"/>
                  </a:cubicBezTo>
                  <a:cubicBezTo>
                    <a:pt x="5449" y="680"/>
                    <a:pt x="5374" y="368"/>
                    <a:pt x="5271" y="60"/>
                  </a:cubicBezTo>
                  <a:cubicBezTo>
                    <a:pt x="5264" y="39"/>
                    <a:pt x="5256" y="19"/>
                    <a:pt x="525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37" name="Google Shape;2637;p51"/>
          <p:cNvGrpSpPr/>
          <p:nvPr/>
        </p:nvGrpSpPr>
        <p:grpSpPr>
          <a:xfrm>
            <a:off x="8593662" y="4071639"/>
            <a:ext cx="164265" cy="179843"/>
            <a:chOff x="3690028" y="2857398"/>
            <a:chExt cx="209896" cy="209803"/>
          </a:xfrm>
        </p:grpSpPr>
        <p:sp>
          <p:nvSpPr>
            <p:cNvPr id="2638" name="Google Shape;2638;p51"/>
            <p:cNvSpPr/>
            <p:nvPr/>
          </p:nvSpPr>
          <p:spPr>
            <a:xfrm>
              <a:off x="3704783" y="2873060"/>
              <a:ext cx="177446" cy="178134"/>
            </a:xfrm>
            <a:custGeom>
              <a:rect b="b" l="l" r="r" t="t"/>
              <a:pathLst>
                <a:path extrusionOk="0" h="5698" w="5676">
                  <a:moveTo>
                    <a:pt x="2610" y="1"/>
                  </a:moveTo>
                  <a:cubicBezTo>
                    <a:pt x="1948" y="372"/>
                    <a:pt x="1276" y="731"/>
                    <a:pt x="594" y="1062"/>
                  </a:cubicBezTo>
                  <a:cubicBezTo>
                    <a:pt x="709" y="1298"/>
                    <a:pt x="823" y="1537"/>
                    <a:pt x="937" y="1774"/>
                  </a:cubicBezTo>
                  <a:lnTo>
                    <a:pt x="1134" y="2183"/>
                  </a:lnTo>
                  <a:lnTo>
                    <a:pt x="780" y="2369"/>
                  </a:lnTo>
                  <a:cubicBezTo>
                    <a:pt x="520" y="2506"/>
                    <a:pt x="260" y="2646"/>
                    <a:pt x="1" y="2786"/>
                  </a:cubicBezTo>
                  <a:cubicBezTo>
                    <a:pt x="406" y="3575"/>
                    <a:pt x="803" y="4384"/>
                    <a:pt x="1166" y="5203"/>
                  </a:cubicBezTo>
                  <a:cubicBezTo>
                    <a:pt x="1427" y="5039"/>
                    <a:pt x="1688" y="4875"/>
                    <a:pt x="1952" y="4712"/>
                  </a:cubicBezTo>
                  <a:lnTo>
                    <a:pt x="2308" y="4492"/>
                  </a:lnTo>
                  <a:lnTo>
                    <a:pt x="2528" y="4880"/>
                  </a:lnTo>
                  <a:cubicBezTo>
                    <a:pt x="2684" y="5153"/>
                    <a:pt x="2842" y="5426"/>
                    <a:pt x="2996" y="5697"/>
                  </a:cubicBezTo>
                  <a:cubicBezTo>
                    <a:pt x="3633" y="5325"/>
                    <a:pt x="4264" y="4942"/>
                    <a:pt x="4888" y="4545"/>
                  </a:cubicBezTo>
                  <a:cubicBezTo>
                    <a:pt x="4740" y="4283"/>
                    <a:pt x="4593" y="4023"/>
                    <a:pt x="4452" y="3758"/>
                  </a:cubicBezTo>
                  <a:lnTo>
                    <a:pt x="4224" y="3333"/>
                  </a:lnTo>
                  <a:lnTo>
                    <a:pt x="4682" y="3067"/>
                  </a:lnTo>
                  <a:cubicBezTo>
                    <a:pt x="5012" y="2876"/>
                    <a:pt x="5343" y="2690"/>
                    <a:pt x="5675" y="2504"/>
                  </a:cubicBezTo>
                  <a:cubicBezTo>
                    <a:pt x="5327" y="1805"/>
                    <a:pt x="5005" y="1088"/>
                    <a:pt x="4690" y="375"/>
                  </a:cubicBezTo>
                  <a:cubicBezTo>
                    <a:pt x="4313" y="563"/>
                    <a:pt x="3936" y="754"/>
                    <a:pt x="3561" y="942"/>
                  </a:cubicBezTo>
                  <a:lnTo>
                    <a:pt x="3145" y="1152"/>
                  </a:lnTo>
                  <a:lnTo>
                    <a:pt x="2934" y="707"/>
                  </a:lnTo>
                  <a:cubicBezTo>
                    <a:pt x="2824" y="471"/>
                    <a:pt x="2717" y="235"/>
                    <a:pt x="261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9" name="Google Shape;2639;p51"/>
            <p:cNvSpPr/>
            <p:nvPr/>
          </p:nvSpPr>
          <p:spPr>
            <a:xfrm>
              <a:off x="3704752" y="2942398"/>
              <a:ext cx="152780" cy="108794"/>
            </a:xfrm>
            <a:custGeom>
              <a:rect b="b" l="l" r="r" t="t"/>
              <a:pathLst>
                <a:path extrusionOk="0" h="3480" w="4887">
                  <a:moveTo>
                    <a:pt x="1067" y="1"/>
                  </a:moveTo>
                  <a:lnTo>
                    <a:pt x="780" y="151"/>
                  </a:lnTo>
                  <a:cubicBezTo>
                    <a:pt x="520" y="288"/>
                    <a:pt x="260" y="428"/>
                    <a:pt x="1" y="568"/>
                  </a:cubicBezTo>
                  <a:cubicBezTo>
                    <a:pt x="406" y="1357"/>
                    <a:pt x="803" y="2166"/>
                    <a:pt x="1166" y="2985"/>
                  </a:cubicBezTo>
                  <a:cubicBezTo>
                    <a:pt x="1427" y="2821"/>
                    <a:pt x="1688" y="2657"/>
                    <a:pt x="1952" y="2494"/>
                  </a:cubicBezTo>
                  <a:lnTo>
                    <a:pt x="2308" y="2274"/>
                  </a:lnTo>
                  <a:lnTo>
                    <a:pt x="2528" y="2662"/>
                  </a:lnTo>
                  <a:cubicBezTo>
                    <a:pt x="2684" y="2935"/>
                    <a:pt x="2842" y="3208"/>
                    <a:pt x="2996" y="3479"/>
                  </a:cubicBezTo>
                  <a:cubicBezTo>
                    <a:pt x="3633" y="3107"/>
                    <a:pt x="4264" y="2724"/>
                    <a:pt x="4887" y="2327"/>
                  </a:cubicBezTo>
                  <a:cubicBezTo>
                    <a:pt x="4793" y="2159"/>
                    <a:pt x="4701" y="1989"/>
                    <a:pt x="4608" y="1821"/>
                  </a:cubicBezTo>
                  <a:cubicBezTo>
                    <a:pt x="4456" y="1848"/>
                    <a:pt x="4301" y="1861"/>
                    <a:pt x="4146" y="1861"/>
                  </a:cubicBezTo>
                  <a:cubicBezTo>
                    <a:pt x="3533" y="1861"/>
                    <a:pt x="2905" y="1659"/>
                    <a:pt x="2385" y="1347"/>
                  </a:cubicBezTo>
                  <a:cubicBezTo>
                    <a:pt x="1786" y="989"/>
                    <a:pt x="1372" y="532"/>
                    <a:pt x="106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0" name="Google Shape;2640;p51"/>
            <p:cNvSpPr/>
            <p:nvPr/>
          </p:nvSpPr>
          <p:spPr>
            <a:xfrm>
              <a:off x="3690028" y="2857398"/>
              <a:ext cx="209896" cy="209803"/>
            </a:xfrm>
            <a:custGeom>
              <a:rect b="b" l="l" r="r" t="t"/>
              <a:pathLst>
                <a:path extrusionOk="0" h="6711" w="6714">
                  <a:moveTo>
                    <a:pt x="3080" y="503"/>
                  </a:moveTo>
                  <a:cubicBezTo>
                    <a:pt x="3186" y="737"/>
                    <a:pt x="3294" y="973"/>
                    <a:pt x="3404" y="1209"/>
                  </a:cubicBezTo>
                  <a:lnTo>
                    <a:pt x="3615" y="1654"/>
                  </a:lnTo>
                  <a:lnTo>
                    <a:pt x="4031" y="1444"/>
                  </a:lnTo>
                  <a:cubicBezTo>
                    <a:pt x="4407" y="1256"/>
                    <a:pt x="4783" y="1065"/>
                    <a:pt x="5159" y="877"/>
                  </a:cubicBezTo>
                  <a:cubicBezTo>
                    <a:pt x="5473" y="1591"/>
                    <a:pt x="5797" y="2307"/>
                    <a:pt x="6145" y="3006"/>
                  </a:cubicBezTo>
                  <a:cubicBezTo>
                    <a:pt x="5815" y="3189"/>
                    <a:pt x="5484" y="3376"/>
                    <a:pt x="5154" y="3567"/>
                  </a:cubicBezTo>
                  <a:lnTo>
                    <a:pt x="4696" y="3833"/>
                  </a:lnTo>
                  <a:lnTo>
                    <a:pt x="4921" y="4260"/>
                  </a:lnTo>
                  <a:cubicBezTo>
                    <a:pt x="5063" y="4525"/>
                    <a:pt x="5210" y="4786"/>
                    <a:pt x="5357" y="5047"/>
                  </a:cubicBezTo>
                  <a:cubicBezTo>
                    <a:pt x="4733" y="5444"/>
                    <a:pt x="4102" y="5825"/>
                    <a:pt x="3466" y="6199"/>
                  </a:cubicBezTo>
                  <a:cubicBezTo>
                    <a:pt x="3311" y="5927"/>
                    <a:pt x="3154" y="5655"/>
                    <a:pt x="2997" y="5383"/>
                  </a:cubicBezTo>
                  <a:lnTo>
                    <a:pt x="2778" y="4994"/>
                  </a:lnTo>
                  <a:lnTo>
                    <a:pt x="2421" y="5214"/>
                  </a:lnTo>
                  <a:cubicBezTo>
                    <a:pt x="2158" y="5379"/>
                    <a:pt x="1898" y="5541"/>
                    <a:pt x="1635" y="5706"/>
                  </a:cubicBezTo>
                  <a:cubicBezTo>
                    <a:pt x="1273" y="4887"/>
                    <a:pt x="874" y="4077"/>
                    <a:pt x="470" y="3288"/>
                  </a:cubicBezTo>
                  <a:cubicBezTo>
                    <a:pt x="729" y="3148"/>
                    <a:pt x="989" y="3009"/>
                    <a:pt x="1249" y="2871"/>
                  </a:cubicBezTo>
                  <a:lnTo>
                    <a:pt x="1603" y="2685"/>
                  </a:lnTo>
                  <a:lnTo>
                    <a:pt x="1405" y="2276"/>
                  </a:lnTo>
                  <a:cubicBezTo>
                    <a:pt x="1293" y="2038"/>
                    <a:pt x="1179" y="1800"/>
                    <a:pt x="1064" y="1564"/>
                  </a:cubicBezTo>
                  <a:cubicBezTo>
                    <a:pt x="1746" y="1232"/>
                    <a:pt x="2419" y="873"/>
                    <a:pt x="3080" y="503"/>
                  </a:cubicBezTo>
                  <a:close/>
                  <a:moveTo>
                    <a:pt x="3220" y="0"/>
                  </a:moveTo>
                  <a:lnTo>
                    <a:pt x="2923" y="152"/>
                  </a:lnTo>
                  <a:cubicBezTo>
                    <a:pt x="2246" y="502"/>
                    <a:pt x="1571" y="867"/>
                    <a:pt x="916" y="1257"/>
                  </a:cubicBezTo>
                  <a:lnTo>
                    <a:pt x="608" y="1445"/>
                  </a:lnTo>
                  <a:lnTo>
                    <a:pt x="727" y="1723"/>
                  </a:lnTo>
                  <a:cubicBezTo>
                    <a:pt x="836" y="1975"/>
                    <a:pt x="947" y="2226"/>
                    <a:pt x="1063" y="2475"/>
                  </a:cubicBezTo>
                  <a:cubicBezTo>
                    <a:pt x="805" y="2629"/>
                    <a:pt x="548" y="2787"/>
                    <a:pt x="295" y="2947"/>
                  </a:cubicBezTo>
                  <a:lnTo>
                    <a:pt x="1" y="3134"/>
                  </a:lnTo>
                  <a:lnTo>
                    <a:pt x="136" y="3474"/>
                  </a:lnTo>
                  <a:cubicBezTo>
                    <a:pt x="468" y="4311"/>
                    <a:pt x="820" y="5155"/>
                    <a:pt x="1203" y="5977"/>
                  </a:cubicBezTo>
                  <a:lnTo>
                    <a:pt x="1363" y="6307"/>
                  </a:lnTo>
                  <a:lnTo>
                    <a:pt x="1790" y="6066"/>
                  </a:lnTo>
                  <a:cubicBezTo>
                    <a:pt x="2066" y="5910"/>
                    <a:pt x="2340" y="5756"/>
                    <a:pt x="2616" y="5600"/>
                  </a:cubicBezTo>
                  <a:cubicBezTo>
                    <a:pt x="2759" y="5881"/>
                    <a:pt x="2905" y="6162"/>
                    <a:pt x="3057" y="6440"/>
                  </a:cubicBezTo>
                  <a:lnTo>
                    <a:pt x="3207" y="6711"/>
                  </a:lnTo>
                  <a:lnTo>
                    <a:pt x="3633" y="6498"/>
                  </a:lnTo>
                  <a:cubicBezTo>
                    <a:pt x="4288" y="6160"/>
                    <a:pt x="4920" y="5780"/>
                    <a:pt x="5536" y="5373"/>
                  </a:cubicBezTo>
                  <a:lnTo>
                    <a:pt x="5900" y="5128"/>
                  </a:lnTo>
                  <a:lnTo>
                    <a:pt x="5746" y="4796"/>
                  </a:lnTo>
                  <a:cubicBezTo>
                    <a:pt x="5621" y="4527"/>
                    <a:pt x="5495" y="4260"/>
                    <a:pt x="5364" y="3993"/>
                  </a:cubicBezTo>
                  <a:cubicBezTo>
                    <a:pt x="5690" y="3793"/>
                    <a:pt x="6015" y="3592"/>
                    <a:pt x="6338" y="3387"/>
                  </a:cubicBezTo>
                  <a:lnTo>
                    <a:pt x="6714" y="3147"/>
                  </a:lnTo>
                  <a:lnTo>
                    <a:pt x="6546" y="2785"/>
                  </a:lnTo>
                  <a:cubicBezTo>
                    <a:pt x="6217" y="2084"/>
                    <a:pt x="5864" y="1390"/>
                    <a:pt x="5503" y="704"/>
                  </a:cubicBezTo>
                  <a:lnTo>
                    <a:pt x="5325" y="366"/>
                  </a:lnTo>
                  <a:lnTo>
                    <a:pt x="4996" y="496"/>
                  </a:lnTo>
                  <a:cubicBezTo>
                    <a:pt x="4595" y="659"/>
                    <a:pt x="4196" y="835"/>
                    <a:pt x="3800" y="1022"/>
                  </a:cubicBezTo>
                  <a:cubicBezTo>
                    <a:pt x="3669" y="786"/>
                    <a:pt x="3537" y="553"/>
                    <a:pt x="3404" y="320"/>
                  </a:cubicBezTo>
                  <a:lnTo>
                    <a:pt x="322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41" name="Google Shape;2641;p51"/>
          <p:cNvGrpSpPr/>
          <p:nvPr/>
        </p:nvGrpSpPr>
        <p:grpSpPr>
          <a:xfrm>
            <a:off x="7625538" y="66502"/>
            <a:ext cx="237467" cy="209810"/>
            <a:chOff x="3659860" y="553674"/>
            <a:chExt cx="230842" cy="203957"/>
          </a:xfrm>
        </p:grpSpPr>
        <p:sp>
          <p:nvSpPr>
            <p:cNvPr id="2642" name="Google Shape;2642;p51"/>
            <p:cNvSpPr/>
            <p:nvPr/>
          </p:nvSpPr>
          <p:spPr>
            <a:xfrm>
              <a:off x="3659860" y="553674"/>
              <a:ext cx="230842" cy="203957"/>
            </a:xfrm>
            <a:custGeom>
              <a:rect b="b" l="l" r="r" t="t"/>
              <a:pathLst>
                <a:path extrusionOk="0" h="6524" w="7384">
                  <a:moveTo>
                    <a:pt x="3627" y="512"/>
                  </a:moveTo>
                  <a:cubicBezTo>
                    <a:pt x="4250" y="512"/>
                    <a:pt x="4882" y="721"/>
                    <a:pt x="5408" y="1148"/>
                  </a:cubicBezTo>
                  <a:cubicBezTo>
                    <a:pt x="6033" y="1655"/>
                    <a:pt x="6384" y="2372"/>
                    <a:pt x="6444" y="3106"/>
                  </a:cubicBezTo>
                  <a:cubicBezTo>
                    <a:pt x="4861" y="2491"/>
                    <a:pt x="3216" y="1903"/>
                    <a:pt x="1580" y="1436"/>
                  </a:cubicBezTo>
                  <a:cubicBezTo>
                    <a:pt x="2108" y="827"/>
                    <a:pt x="2861" y="512"/>
                    <a:pt x="3627" y="512"/>
                  </a:cubicBezTo>
                  <a:close/>
                  <a:moveTo>
                    <a:pt x="1383" y="1689"/>
                  </a:moveTo>
                  <a:cubicBezTo>
                    <a:pt x="3024" y="2361"/>
                    <a:pt x="4757" y="2934"/>
                    <a:pt x="6452" y="3445"/>
                  </a:cubicBezTo>
                  <a:cubicBezTo>
                    <a:pt x="6448" y="3540"/>
                    <a:pt x="6441" y="3637"/>
                    <a:pt x="6427" y="3731"/>
                  </a:cubicBezTo>
                  <a:cubicBezTo>
                    <a:pt x="6370" y="3858"/>
                    <a:pt x="6305" y="3979"/>
                    <a:pt x="6236" y="4096"/>
                  </a:cubicBezTo>
                  <a:cubicBezTo>
                    <a:pt x="4556" y="3451"/>
                    <a:pt x="2804" y="2839"/>
                    <a:pt x="1082" y="2293"/>
                  </a:cubicBezTo>
                  <a:cubicBezTo>
                    <a:pt x="1157" y="2081"/>
                    <a:pt x="1256" y="1878"/>
                    <a:pt x="1383" y="1689"/>
                  </a:cubicBezTo>
                  <a:close/>
                  <a:moveTo>
                    <a:pt x="1034" y="2583"/>
                  </a:moveTo>
                  <a:cubicBezTo>
                    <a:pt x="2614" y="3329"/>
                    <a:pt x="4390" y="3949"/>
                    <a:pt x="6074" y="4347"/>
                  </a:cubicBezTo>
                  <a:cubicBezTo>
                    <a:pt x="5590" y="5034"/>
                    <a:pt x="4890" y="5480"/>
                    <a:pt x="4009" y="5480"/>
                  </a:cubicBezTo>
                  <a:cubicBezTo>
                    <a:pt x="3779" y="5480"/>
                    <a:pt x="3536" y="5450"/>
                    <a:pt x="3281" y="5385"/>
                  </a:cubicBezTo>
                  <a:cubicBezTo>
                    <a:pt x="1956" y="5050"/>
                    <a:pt x="1151" y="3883"/>
                    <a:pt x="1034" y="2583"/>
                  </a:cubicBezTo>
                  <a:close/>
                  <a:moveTo>
                    <a:pt x="965" y="3633"/>
                  </a:moveTo>
                  <a:lnTo>
                    <a:pt x="965" y="3633"/>
                  </a:lnTo>
                  <a:cubicBezTo>
                    <a:pt x="1309" y="4630"/>
                    <a:pt x="2092" y="5435"/>
                    <a:pt x="3209" y="5703"/>
                  </a:cubicBezTo>
                  <a:cubicBezTo>
                    <a:pt x="3425" y="5754"/>
                    <a:pt x="3648" y="5779"/>
                    <a:pt x="3871" y="5779"/>
                  </a:cubicBezTo>
                  <a:cubicBezTo>
                    <a:pt x="4508" y="5779"/>
                    <a:pt x="5154" y="5579"/>
                    <a:pt x="5683" y="5224"/>
                  </a:cubicBezTo>
                  <a:lnTo>
                    <a:pt x="5683" y="5224"/>
                  </a:lnTo>
                  <a:cubicBezTo>
                    <a:pt x="5165" y="5745"/>
                    <a:pt x="4468" y="6013"/>
                    <a:pt x="3760" y="6013"/>
                  </a:cubicBezTo>
                  <a:cubicBezTo>
                    <a:pt x="3136" y="6013"/>
                    <a:pt x="2502" y="5804"/>
                    <a:pt x="1975" y="5377"/>
                  </a:cubicBezTo>
                  <a:cubicBezTo>
                    <a:pt x="1412" y="4919"/>
                    <a:pt x="1071" y="4292"/>
                    <a:pt x="965" y="3633"/>
                  </a:cubicBezTo>
                  <a:close/>
                  <a:moveTo>
                    <a:pt x="3624" y="1"/>
                  </a:moveTo>
                  <a:cubicBezTo>
                    <a:pt x="2682" y="1"/>
                    <a:pt x="1756" y="402"/>
                    <a:pt x="1125" y="1178"/>
                  </a:cubicBezTo>
                  <a:cubicBezTo>
                    <a:pt x="1" y="2563"/>
                    <a:pt x="237" y="4623"/>
                    <a:pt x="1652" y="5772"/>
                  </a:cubicBezTo>
                  <a:cubicBezTo>
                    <a:pt x="2274" y="6277"/>
                    <a:pt x="3021" y="6523"/>
                    <a:pt x="3758" y="6523"/>
                  </a:cubicBezTo>
                  <a:cubicBezTo>
                    <a:pt x="4700" y="6523"/>
                    <a:pt x="5626" y="6122"/>
                    <a:pt x="6256" y="5345"/>
                  </a:cubicBezTo>
                  <a:cubicBezTo>
                    <a:pt x="7383" y="3962"/>
                    <a:pt x="7146" y="1900"/>
                    <a:pt x="5730" y="752"/>
                  </a:cubicBezTo>
                  <a:cubicBezTo>
                    <a:pt x="5108" y="247"/>
                    <a:pt x="4361" y="1"/>
                    <a:pt x="36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3" name="Google Shape;2643;p51"/>
            <p:cNvSpPr/>
            <p:nvPr/>
          </p:nvSpPr>
          <p:spPr>
            <a:xfrm>
              <a:off x="3709254" y="569680"/>
              <a:ext cx="152061" cy="81032"/>
            </a:xfrm>
            <a:custGeom>
              <a:rect b="b" l="l" r="r" t="t"/>
              <a:pathLst>
                <a:path extrusionOk="0" h="2592" w="4864">
                  <a:moveTo>
                    <a:pt x="2046" y="0"/>
                  </a:moveTo>
                  <a:cubicBezTo>
                    <a:pt x="1281" y="0"/>
                    <a:pt x="528" y="314"/>
                    <a:pt x="0" y="923"/>
                  </a:cubicBezTo>
                  <a:cubicBezTo>
                    <a:pt x="1636" y="1390"/>
                    <a:pt x="3281" y="1977"/>
                    <a:pt x="4864" y="2592"/>
                  </a:cubicBezTo>
                  <a:cubicBezTo>
                    <a:pt x="4805" y="1860"/>
                    <a:pt x="4453" y="1142"/>
                    <a:pt x="3828" y="636"/>
                  </a:cubicBezTo>
                  <a:cubicBezTo>
                    <a:pt x="3302" y="209"/>
                    <a:pt x="2670" y="0"/>
                    <a:pt x="20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4" name="Google Shape;2644;p51"/>
            <p:cNvSpPr/>
            <p:nvPr/>
          </p:nvSpPr>
          <p:spPr>
            <a:xfrm>
              <a:off x="3693623" y="606444"/>
              <a:ext cx="167942" cy="75280"/>
            </a:xfrm>
            <a:custGeom>
              <a:rect b="b" l="l" r="r" t="t"/>
              <a:pathLst>
                <a:path extrusionOk="0" h="2408" w="5372">
                  <a:moveTo>
                    <a:pt x="302" y="1"/>
                  </a:moveTo>
                  <a:cubicBezTo>
                    <a:pt x="173" y="190"/>
                    <a:pt x="75" y="393"/>
                    <a:pt x="1" y="603"/>
                  </a:cubicBezTo>
                  <a:cubicBezTo>
                    <a:pt x="1723" y="1149"/>
                    <a:pt x="3473" y="1763"/>
                    <a:pt x="5155" y="2407"/>
                  </a:cubicBezTo>
                  <a:cubicBezTo>
                    <a:pt x="5223" y="2291"/>
                    <a:pt x="5289" y="2170"/>
                    <a:pt x="5346" y="2043"/>
                  </a:cubicBezTo>
                  <a:cubicBezTo>
                    <a:pt x="5361" y="1948"/>
                    <a:pt x="5367" y="1852"/>
                    <a:pt x="5371" y="1757"/>
                  </a:cubicBezTo>
                  <a:cubicBezTo>
                    <a:pt x="3676" y="1247"/>
                    <a:pt x="1943" y="674"/>
                    <a:pt x="3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5" name="Google Shape;2645;p51"/>
            <p:cNvSpPr/>
            <p:nvPr/>
          </p:nvSpPr>
          <p:spPr>
            <a:xfrm>
              <a:off x="3690028" y="667185"/>
              <a:ext cx="147496" cy="74436"/>
            </a:xfrm>
            <a:custGeom>
              <a:rect b="b" l="l" r="r" t="t"/>
              <a:pathLst>
                <a:path extrusionOk="0" h="2381" w="4718">
                  <a:moveTo>
                    <a:pt x="0" y="1"/>
                  </a:moveTo>
                  <a:lnTo>
                    <a:pt x="0" y="1"/>
                  </a:lnTo>
                  <a:cubicBezTo>
                    <a:pt x="106" y="659"/>
                    <a:pt x="447" y="1287"/>
                    <a:pt x="1010" y="1745"/>
                  </a:cubicBezTo>
                  <a:cubicBezTo>
                    <a:pt x="1537" y="2172"/>
                    <a:pt x="2170" y="2381"/>
                    <a:pt x="2794" y="2381"/>
                  </a:cubicBezTo>
                  <a:cubicBezTo>
                    <a:pt x="3503" y="2381"/>
                    <a:pt x="4200" y="2112"/>
                    <a:pt x="4718" y="1590"/>
                  </a:cubicBezTo>
                  <a:lnTo>
                    <a:pt x="4718" y="1590"/>
                  </a:lnTo>
                  <a:cubicBezTo>
                    <a:pt x="4190" y="1946"/>
                    <a:pt x="3544" y="2146"/>
                    <a:pt x="2907" y="2146"/>
                  </a:cubicBezTo>
                  <a:cubicBezTo>
                    <a:pt x="2683" y="2146"/>
                    <a:pt x="2460" y="2121"/>
                    <a:pt x="2244" y="2070"/>
                  </a:cubicBezTo>
                  <a:cubicBezTo>
                    <a:pt x="1126" y="1803"/>
                    <a:pt x="344" y="997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6" name="Google Shape;2646;p51"/>
            <p:cNvSpPr/>
            <p:nvPr/>
          </p:nvSpPr>
          <p:spPr>
            <a:xfrm>
              <a:off x="3692122" y="634423"/>
              <a:ext cx="157626" cy="90599"/>
            </a:xfrm>
            <a:custGeom>
              <a:rect b="b" l="l" r="r" t="t"/>
              <a:pathLst>
                <a:path extrusionOk="0" h="2898" w="5042">
                  <a:moveTo>
                    <a:pt x="1" y="0"/>
                  </a:moveTo>
                  <a:lnTo>
                    <a:pt x="1" y="0"/>
                  </a:lnTo>
                  <a:cubicBezTo>
                    <a:pt x="119" y="1300"/>
                    <a:pt x="924" y="2467"/>
                    <a:pt x="2247" y="2802"/>
                  </a:cubicBezTo>
                  <a:cubicBezTo>
                    <a:pt x="2502" y="2867"/>
                    <a:pt x="2745" y="2897"/>
                    <a:pt x="2976" y="2897"/>
                  </a:cubicBezTo>
                  <a:cubicBezTo>
                    <a:pt x="3858" y="2897"/>
                    <a:pt x="4558" y="2451"/>
                    <a:pt x="5041" y="1764"/>
                  </a:cubicBezTo>
                  <a:cubicBezTo>
                    <a:pt x="3356" y="1366"/>
                    <a:pt x="1582" y="746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47" name="Google Shape;2647;p51"/>
          <p:cNvGrpSpPr/>
          <p:nvPr/>
        </p:nvGrpSpPr>
        <p:grpSpPr>
          <a:xfrm>
            <a:off x="7974644" y="319778"/>
            <a:ext cx="97812" cy="95695"/>
            <a:chOff x="3679086" y="979362"/>
            <a:chExt cx="222401" cy="217587"/>
          </a:xfrm>
        </p:grpSpPr>
        <p:sp>
          <p:nvSpPr>
            <p:cNvPr id="2648" name="Google Shape;2648;p51"/>
            <p:cNvSpPr/>
            <p:nvPr/>
          </p:nvSpPr>
          <p:spPr>
            <a:xfrm>
              <a:off x="3679086" y="979362"/>
              <a:ext cx="222401" cy="217587"/>
            </a:xfrm>
            <a:custGeom>
              <a:rect b="b" l="l" r="r" t="t"/>
              <a:pathLst>
                <a:path extrusionOk="0" h="6960" w="7114">
                  <a:moveTo>
                    <a:pt x="3557" y="551"/>
                  </a:moveTo>
                  <a:cubicBezTo>
                    <a:pt x="4422" y="551"/>
                    <a:pt x="5201" y="909"/>
                    <a:pt x="5750" y="1481"/>
                  </a:cubicBezTo>
                  <a:cubicBezTo>
                    <a:pt x="4011" y="2042"/>
                    <a:pt x="2239" y="2666"/>
                    <a:pt x="555" y="3386"/>
                  </a:cubicBezTo>
                  <a:cubicBezTo>
                    <a:pt x="605" y="1816"/>
                    <a:pt x="1930" y="551"/>
                    <a:pt x="3557" y="551"/>
                  </a:cubicBezTo>
                  <a:close/>
                  <a:moveTo>
                    <a:pt x="5985" y="1762"/>
                  </a:moveTo>
                  <a:cubicBezTo>
                    <a:pt x="6047" y="1844"/>
                    <a:pt x="6105" y="1928"/>
                    <a:pt x="6159" y="2017"/>
                  </a:cubicBezTo>
                  <a:cubicBezTo>
                    <a:pt x="6196" y="2162"/>
                    <a:pt x="6225" y="2307"/>
                    <a:pt x="6247" y="2452"/>
                  </a:cubicBezTo>
                  <a:cubicBezTo>
                    <a:pt x="4406" y="3053"/>
                    <a:pt x="2528" y="3728"/>
                    <a:pt x="720" y="4441"/>
                  </a:cubicBezTo>
                  <a:cubicBezTo>
                    <a:pt x="637" y="4215"/>
                    <a:pt x="583" y="3978"/>
                    <a:pt x="560" y="3733"/>
                  </a:cubicBezTo>
                  <a:cubicBezTo>
                    <a:pt x="2388" y="3182"/>
                    <a:pt x="4224" y="2484"/>
                    <a:pt x="5985" y="1762"/>
                  </a:cubicBezTo>
                  <a:close/>
                  <a:moveTo>
                    <a:pt x="6282" y="2770"/>
                  </a:moveTo>
                  <a:cubicBezTo>
                    <a:pt x="6359" y="3910"/>
                    <a:pt x="5890" y="4958"/>
                    <a:pt x="4651" y="5532"/>
                  </a:cubicBezTo>
                  <a:cubicBezTo>
                    <a:pt x="4228" y="5728"/>
                    <a:pt x="3791" y="5819"/>
                    <a:pt x="3361" y="5819"/>
                  </a:cubicBezTo>
                  <a:cubicBezTo>
                    <a:pt x="2438" y="5819"/>
                    <a:pt x="1544" y="5402"/>
                    <a:pt x="877" y="4717"/>
                  </a:cubicBezTo>
                  <a:cubicBezTo>
                    <a:pt x="2702" y="4266"/>
                    <a:pt x="4604" y="3582"/>
                    <a:pt x="6282" y="2770"/>
                  </a:cubicBezTo>
                  <a:close/>
                  <a:moveTo>
                    <a:pt x="6549" y="3766"/>
                  </a:moveTo>
                  <a:lnTo>
                    <a:pt x="6549" y="3766"/>
                  </a:lnTo>
                  <a:cubicBezTo>
                    <a:pt x="6401" y="5249"/>
                    <a:pt x="5115" y="6411"/>
                    <a:pt x="3557" y="6411"/>
                  </a:cubicBezTo>
                  <a:cubicBezTo>
                    <a:pt x="2776" y="6411"/>
                    <a:pt x="2065" y="6117"/>
                    <a:pt x="1531" y="5639"/>
                  </a:cubicBezTo>
                  <a:lnTo>
                    <a:pt x="1531" y="5639"/>
                  </a:lnTo>
                  <a:cubicBezTo>
                    <a:pt x="2085" y="5984"/>
                    <a:pt x="2718" y="6177"/>
                    <a:pt x="3368" y="6177"/>
                  </a:cubicBezTo>
                  <a:cubicBezTo>
                    <a:pt x="3847" y="6177"/>
                    <a:pt x="4335" y="6072"/>
                    <a:pt x="4807" y="5845"/>
                  </a:cubicBezTo>
                  <a:cubicBezTo>
                    <a:pt x="5635" y="5447"/>
                    <a:pt x="6277" y="4653"/>
                    <a:pt x="6549" y="3766"/>
                  </a:cubicBezTo>
                  <a:close/>
                  <a:moveTo>
                    <a:pt x="3557" y="1"/>
                  </a:moveTo>
                  <a:cubicBezTo>
                    <a:pt x="1595" y="1"/>
                    <a:pt x="0" y="1562"/>
                    <a:pt x="0" y="3480"/>
                  </a:cubicBezTo>
                  <a:cubicBezTo>
                    <a:pt x="0" y="5398"/>
                    <a:pt x="1595" y="6959"/>
                    <a:pt x="3557" y="6959"/>
                  </a:cubicBezTo>
                  <a:cubicBezTo>
                    <a:pt x="5519" y="6959"/>
                    <a:pt x="7114" y="5398"/>
                    <a:pt x="7114" y="3480"/>
                  </a:cubicBezTo>
                  <a:cubicBezTo>
                    <a:pt x="7113" y="1562"/>
                    <a:pt x="5517" y="1"/>
                    <a:pt x="35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9" name="Google Shape;2649;p51"/>
            <p:cNvSpPr/>
            <p:nvPr/>
          </p:nvSpPr>
          <p:spPr>
            <a:xfrm>
              <a:off x="3696405" y="996556"/>
              <a:ext cx="162409" cy="88660"/>
            </a:xfrm>
            <a:custGeom>
              <a:rect b="b" l="l" r="r" t="t"/>
              <a:pathLst>
                <a:path extrusionOk="0" h="2836" w="5195">
                  <a:moveTo>
                    <a:pt x="3003" y="1"/>
                  </a:moveTo>
                  <a:cubicBezTo>
                    <a:pt x="1378" y="1"/>
                    <a:pt x="52" y="1264"/>
                    <a:pt x="0" y="2836"/>
                  </a:cubicBezTo>
                  <a:lnTo>
                    <a:pt x="0" y="2836"/>
                  </a:lnTo>
                  <a:cubicBezTo>
                    <a:pt x="1683" y="2117"/>
                    <a:pt x="3457" y="1492"/>
                    <a:pt x="5195" y="933"/>
                  </a:cubicBezTo>
                  <a:cubicBezTo>
                    <a:pt x="4647" y="361"/>
                    <a:pt x="3867" y="1"/>
                    <a:pt x="300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0" name="Google Shape;2650;p51"/>
            <p:cNvSpPr/>
            <p:nvPr/>
          </p:nvSpPr>
          <p:spPr>
            <a:xfrm>
              <a:off x="3706471" y="1065988"/>
              <a:ext cx="171412" cy="95319"/>
            </a:xfrm>
            <a:custGeom>
              <a:rect b="b" l="l" r="r" t="t"/>
              <a:pathLst>
                <a:path extrusionOk="0" h="3049" w="5483">
                  <a:moveTo>
                    <a:pt x="5406" y="1"/>
                  </a:moveTo>
                  <a:lnTo>
                    <a:pt x="5406" y="1"/>
                  </a:lnTo>
                  <a:cubicBezTo>
                    <a:pt x="3728" y="812"/>
                    <a:pt x="1826" y="1497"/>
                    <a:pt x="1" y="1947"/>
                  </a:cubicBezTo>
                  <a:cubicBezTo>
                    <a:pt x="669" y="2632"/>
                    <a:pt x="1563" y="3048"/>
                    <a:pt x="2487" y="3048"/>
                  </a:cubicBezTo>
                  <a:cubicBezTo>
                    <a:pt x="2916" y="3048"/>
                    <a:pt x="3352" y="2958"/>
                    <a:pt x="3775" y="2763"/>
                  </a:cubicBezTo>
                  <a:cubicBezTo>
                    <a:pt x="5014" y="2189"/>
                    <a:pt x="5483" y="1140"/>
                    <a:pt x="540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1" name="Google Shape;2651;p51"/>
            <p:cNvSpPr/>
            <p:nvPr/>
          </p:nvSpPr>
          <p:spPr>
            <a:xfrm>
              <a:off x="3696561" y="1034414"/>
              <a:ext cx="177759" cy="83783"/>
            </a:xfrm>
            <a:custGeom>
              <a:rect b="b" l="l" r="r" t="t"/>
              <a:pathLst>
                <a:path extrusionOk="0" h="2680" w="5686">
                  <a:moveTo>
                    <a:pt x="5425" y="1"/>
                  </a:moveTo>
                  <a:cubicBezTo>
                    <a:pt x="3664" y="723"/>
                    <a:pt x="1828" y="1421"/>
                    <a:pt x="0" y="1972"/>
                  </a:cubicBezTo>
                  <a:cubicBezTo>
                    <a:pt x="22" y="2217"/>
                    <a:pt x="77" y="2455"/>
                    <a:pt x="158" y="2680"/>
                  </a:cubicBezTo>
                  <a:cubicBezTo>
                    <a:pt x="1967" y="1968"/>
                    <a:pt x="3843" y="1292"/>
                    <a:pt x="5685" y="691"/>
                  </a:cubicBezTo>
                  <a:cubicBezTo>
                    <a:pt x="5665" y="546"/>
                    <a:pt x="5637" y="401"/>
                    <a:pt x="5598" y="256"/>
                  </a:cubicBezTo>
                  <a:cubicBezTo>
                    <a:pt x="5546" y="167"/>
                    <a:pt x="5488" y="83"/>
                    <a:pt x="542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2" name="Google Shape;2652;p51"/>
            <p:cNvSpPr/>
            <p:nvPr/>
          </p:nvSpPr>
          <p:spPr>
            <a:xfrm>
              <a:off x="3726916" y="1097125"/>
              <a:ext cx="156906" cy="82658"/>
            </a:xfrm>
            <a:custGeom>
              <a:rect b="b" l="l" r="r" t="t"/>
              <a:pathLst>
                <a:path extrusionOk="0" h="2644" w="5019">
                  <a:moveTo>
                    <a:pt x="5018" y="1"/>
                  </a:moveTo>
                  <a:lnTo>
                    <a:pt x="5018" y="1"/>
                  </a:lnTo>
                  <a:cubicBezTo>
                    <a:pt x="4747" y="886"/>
                    <a:pt x="4104" y="1680"/>
                    <a:pt x="3277" y="2078"/>
                  </a:cubicBezTo>
                  <a:cubicBezTo>
                    <a:pt x="2805" y="2305"/>
                    <a:pt x="2317" y="2410"/>
                    <a:pt x="1838" y="2410"/>
                  </a:cubicBezTo>
                  <a:cubicBezTo>
                    <a:pt x="1188" y="2410"/>
                    <a:pt x="555" y="2217"/>
                    <a:pt x="1" y="1872"/>
                  </a:cubicBezTo>
                  <a:lnTo>
                    <a:pt x="1" y="1872"/>
                  </a:lnTo>
                  <a:cubicBezTo>
                    <a:pt x="535" y="2350"/>
                    <a:pt x="1246" y="2644"/>
                    <a:pt x="2027" y="2644"/>
                  </a:cubicBezTo>
                  <a:cubicBezTo>
                    <a:pt x="3586" y="2644"/>
                    <a:pt x="4871" y="1482"/>
                    <a:pt x="501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53" name="Google Shape;2653;p51"/>
          <p:cNvGrpSpPr/>
          <p:nvPr/>
        </p:nvGrpSpPr>
        <p:grpSpPr>
          <a:xfrm rot="1373748">
            <a:off x="8633025" y="145733"/>
            <a:ext cx="441685" cy="169537"/>
            <a:chOff x="544300" y="2466338"/>
            <a:chExt cx="6583924" cy="2527183"/>
          </a:xfrm>
        </p:grpSpPr>
        <p:sp>
          <p:nvSpPr>
            <p:cNvPr id="2654" name="Google Shape;2654;p51"/>
            <p:cNvSpPr/>
            <p:nvPr/>
          </p:nvSpPr>
          <p:spPr>
            <a:xfrm>
              <a:off x="6090246" y="3400336"/>
              <a:ext cx="104944" cy="109863"/>
            </a:xfrm>
            <a:custGeom>
              <a:rect b="b" l="l" r="r" t="t"/>
              <a:pathLst>
                <a:path extrusionOk="0" h="335" w="320">
                  <a:moveTo>
                    <a:pt x="149" y="0"/>
                  </a:moveTo>
                  <a:cubicBezTo>
                    <a:pt x="144" y="3"/>
                    <a:pt x="139" y="6"/>
                    <a:pt x="132" y="10"/>
                  </a:cubicBezTo>
                  <a:cubicBezTo>
                    <a:pt x="60" y="32"/>
                    <a:pt x="0" y="146"/>
                    <a:pt x="9" y="219"/>
                  </a:cubicBezTo>
                  <a:cubicBezTo>
                    <a:pt x="19" y="293"/>
                    <a:pt x="85" y="335"/>
                    <a:pt x="156" y="335"/>
                  </a:cubicBezTo>
                  <a:cubicBezTo>
                    <a:pt x="160" y="335"/>
                    <a:pt x="163" y="335"/>
                    <a:pt x="167" y="334"/>
                  </a:cubicBezTo>
                  <a:cubicBezTo>
                    <a:pt x="252" y="329"/>
                    <a:pt x="320" y="277"/>
                    <a:pt x="312" y="189"/>
                  </a:cubicBezTo>
                  <a:cubicBezTo>
                    <a:pt x="306" y="87"/>
                    <a:pt x="229" y="41"/>
                    <a:pt x="14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5" name="Google Shape;2655;p51"/>
            <p:cNvSpPr/>
            <p:nvPr/>
          </p:nvSpPr>
          <p:spPr>
            <a:xfrm>
              <a:off x="5995796" y="4129695"/>
              <a:ext cx="104944" cy="109535"/>
            </a:xfrm>
            <a:custGeom>
              <a:rect b="b" l="l" r="r" t="t"/>
              <a:pathLst>
                <a:path extrusionOk="0" h="334" w="320">
                  <a:moveTo>
                    <a:pt x="150" y="0"/>
                  </a:moveTo>
                  <a:cubicBezTo>
                    <a:pt x="144" y="3"/>
                    <a:pt x="139" y="7"/>
                    <a:pt x="132" y="10"/>
                  </a:cubicBezTo>
                  <a:cubicBezTo>
                    <a:pt x="61" y="34"/>
                    <a:pt x="1" y="146"/>
                    <a:pt x="10" y="219"/>
                  </a:cubicBezTo>
                  <a:cubicBezTo>
                    <a:pt x="20" y="292"/>
                    <a:pt x="85" y="334"/>
                    <a:pt x="155" y="334"/>
                  </a:cubicBezTo>
                  <a:cubicBezTo>
                    <a:pt x="159" y="334"/>
                    <a:pt x="163" y="334"/>
                    <a:pt x="167" y="333"/>
                  </a:cubicBezTo>
                  <a:cubicBezTo>
                    <a:pt x="252" y="330"/>
                    <a:pt x="319" y="276"/>
                    <a:pt x="313" y="188"/>
                  </a:cubicBezTo>
                  <a:cubicBezTo>
                    <a:pt x="306" y="88"/>
                    <a:pt x="230" y="42"/>
                    <a:pt x="15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6" name="Google Shape;2656;p51"/>
            <p:cNvSpPr/>
            <p:nvPr/>
          </p:nvSpPr>
          <p:spPr>
            <a:xfrm>
              <a:off x="731559" y="2647037"/>
              <a:ext cx="6210389" cy="2166438"/>
            </a:xfrm>
            <a:custGeom>
              <a:rect b="b" l="l" r="r" t="t"/>
              <a:pathLst>
                <a:path extrusionOk="0" h="6606" w="18937">
                  <a:moveTo>
                    <a:pt x="2964" y="1027"/>
                  </a:moveTo>
                  <a:cubicBezTo>
                    <a:pt x="3179" y="1027"/>
                    <a:pt x="3330" y="1283"/>
                    <a:pt x="3324" y="1478"/>
                  </a:cubicBezTo>
                  <a:cubicBezTo>
                    <a:pt x="3318" y="1707"/>
                    <a:pt x="3123" y="1866"/>
                    <a:pt x="2902" y="1871"/>
                  </a:cubicBezTo>
                  <a:cubicBezTo>
                    <a:pt x="2897" y="1871"/>
                    <a:pt x="2892" y="1872"/>
                    <a:pt x="2888" y="1872"/>
                  </a:cubicBezTo>
                  <a:cubicBezTo>
                    <a:pt x="2668" y="1872"/>
                    <a:pt x="2477" y="1712"/>
                    <a:pt x="2464" y="1488"/>
                  </a:cubicBezTo>
                  <a:cubicBezTo>
                    <a:pt x="2450" y="1266"/>
                    <a:pt x="2596" y="1062"/>
                    <a:pt x="2819" y="1036"/>
                  </a:cubicBezTo>
                  <a:cubicBezTo>
                    <a:pt x="2825" y="1035"/>
                    <a:pt x="2831" y="1035"/>
                    <a:pt x="2837" y="1035"/>
                  </a:cubicBezTo>
                  <a:cubicBezTo>
                    <a:pt x="2857" y="1035"/>
                    <a:pt x="2875" y="1040"/>
                    <a:pt x="2891" y="1048"/>
                  </a:cubicBezTo>
                  <a:cubicBezTo>
                    <a:pt x="2907" y="1037"/>
                    <a:pt x="2925" y="1030"/>
                    <a:pt x="2945" y="1028"/>
                  </a:cubicBezTo>
                  <a:cubicBezTo>
                    <a:pt x="2951" y="1028"/>
                    <a:pt x="2958" y="1027"/>
                    <a:pt x="2964" y="1027"/>
                  </a:cubicBezTo>
                  <a:close/>
                  <a:moveTo>
                    <a:pt x="5227" y="1153"/>
                  </a:moveTo>
                  <a:cubicBezTo>
                    <a:pt x="5442" y="1153"/>
                    <a:pt x="5594" y="1410"/>
                    <a:pt x="5588" y="1604"/>
                  </a:cubicBezTo>
                  <a:cubicBezTo>
                    <a:pt x="5581" y="1833"/>
                    <a:pt x="5386" y="1993"/>
                    <a:pt x="5165" y="1998"/>
                  </a:cubicBezTo>
                  <a:cubicBezTo>
                    <a:pt x="5161" y="1998"/>
                    <a:pt x="5156" y="1999"/>
                    <a:pt x="5152" y="1999"/>
                  </a:cubicBezTo>
                  <a:cubicBezTo>
                    <a:pt x="4930" y="1999"/>
                    <a:pt x="4740" y="1839"/>
                    <a:pt x="4725" y="1613"/>
                  </a:cubicBezTo>
                  <a:cubicBezTo>
                    <a:pt x="4713" y="1391"/>
                    <a:pt x="4859" y="1187"/>
                    <a:pt x="5083" y="1161"/>
                  </a:cubicBezTo>
                  <a:cubicBezTo>
                    <a:pt x="5089" y="1160"/>
                    <a:pt x="5094" y="1160"/>
                    <a:pt x="5100" y="1160"/>
                  </a:cubicBezTo>
                  <a:cubicBezTo>
                    <a:pt x="5120" y="1160"/>
                    <a:pt x="5137" y="1166"/>
                    <a:pt x="5153" y="1174"/>
                  </a:cubicBezTo>
                  <a:cubicBezTo>
                    <a:pt x="5171" y="1163"/>
                    <a:pt x="5189" y="1156"/>
                    <a:pt x="5209" y="1154"/>
                  </a:cubicBezTo>
                  <a:cubicBezTo>
                    <a:pt x="5215" y="1154"/>
                    <a:pt x="5221" y="1153"/>
                    <a:pt x="5227" y="1153"/>
                  </a:cubicBezTo>
                  <a:close/>
                  <a:moveTo>
                    <a:pt x="14307" y="1947"/>
                  </a:moveTo>
                  <a:cubicBezTo>
                    <a:pt x="14522" y="1947"/>
                    <a:pt x="14673" y="2203"/>
                    <a:pt x="14667" y="2396"/>
                  </a:cubicBezTo>
                  <a:cubicBezTo>
                    <a:pt x="14661" y="2628"/>
                    <a:pt x="14466" y="2787"/>
                    <a:pt x="14245" y="2792"/>
                  </a:cubicBezTo>
                  <a:cubicBezTo>
                    <a:pt x="14242" y="2792"/>
                    <a:pt x="14238" y="2792"/>
                    <a:pt x="14234" y="2792"/>
                  </a:cubicBezTo>
                  <a:cubicBezTo>
                    <a:pt x="14012" y="2792"/>
                    <a:pt x="13820" y="2633"/>
                    <a:pt x="13806" y="2407"/>
                  </a:cubicBezTo>
                  <a:cubicBezTo>
                    <a:pt x="13793" y="2186"/>
                    <a:pt x="13938" y="1981"/>
                    <a:pt x="14162" y="1955"/>
                  </a:cubicBezTo>
                  <a:cubicBezTo>
                    <a:pt x="14167" y="1954"/>
                    <a:pt x="14172" y="1954"/>
                    <a:pt x="14176" y="1954"/>
                  </a:cubicBezTo>
                  <a:cubicBezTo>
                    <a:pt x="14198" y="1954"/>
                    <a:pt x="14216" y="1959"/>
                    <a:pt x="14233" y="1966"/>
                  </a:cubicBezTo>
                  <a:cubicBezTo>
                    <a:pt x="14250" y="1957"/>
                    <a:pt x="14268" y="1948"/>
                    <a:pt x="14288" y="1947"/>
                  </a:cubicBezTo>
                  <a:cubicBezTo>
                    <a:pt x="14294" y="1947"/>
                    <a:pt x="14300" y="1947"/>
                    <a:pt x="14307" y="1947"/>
                  </a:cubicBezTo>
                  <a:close/>
                  <a:moveTo>
                    <a:pt x="16569" y="2074"/>
                  </a:moveTo>
                  <a:cubicBezTo>
                    <a:pt x="16784" y="2074"/>
                    <a:pt x="16935" y="2330"/>
                    <a:pt x="16928" y="2524"/>
                  </a:cubicBezTo>
                  <a:cubicBezTo>
                    <a:pt x="16922" y="2754"/>
                    <a:pt x="16728" y="2913"/>
                    <a:pt x="16507" y="2918"/>
                  </a:cubicBezTo>
                  <a:cubicBezTo>
                    <a:pt x="16502" y="2918"/>
                    <a:pt x="16497" y="2918"/>
                    <a:pt x="16492" y="2918"/>
                  </a:cubicBezTo>
                  <a:cubicBezTo>
                    <a:pt x="16273" y="2918"/>
                    <a:pt x="16083" y="2759"/>
                    <a:pt x="16068" y="2532"/>
                  </a:cubicBezTo>
                  <a:cubicBezTo>
                    <a:pt x="16056" y="2312"/>
                    <a:pt x="16202" y="2108"/>
                    <a:pt x="16423" y="2082"/>
                  </a:cubicBezTo>
                  <a:cubicBezTo>
                    <a:pt x="16430" y="2081"/>
                    <a:pt x="16435" y="2080"/>
                    <a:pt x="16441" y="2080"/>
                  </a:cubicBezTo>
                  <a:cubicBezTo>
                    <a:pt x="16462" y="2080"/>
                    <a:pt x="16479" y="2086"/>
                    <a:pt x="16495" y="2094"/>
                  </a:cubicBezTo>
                  <a:cubicBezTo>
                    <a:pt x="16512" y="2084"/>
                    <a:pt x="16531" y="2076"/>
                    <a:pt x="16550" y="2074"/>
                  </a:cubicBezTo>
                  <a:cubicBezTo>
                    <a:pt x="16557" y="2074"/>
                    <a:pt x="16563" y="2074"/>
                    <a:pt x="16569" y="2074"/>
                  </a:cubicBezTo>
                  <a:close/>
                  <a:moveTo>
                    <a:pt x="2677" y="3253"/>
                  </a:moveTo>
                  <a:cubicBezTo>
                    <a:pt x="2891" y="3253"/>
                    <a:pt x="3043" y="3510"/>
                    <a:pt x="3037" y="3703"/>
                  </a:cubicBezTo>
                  <a:cubicBezTo>
                    <a:pt x="3031" y="3932"/>
                    <a:pt x="2836" y="4092"/>
                    <a:pt x="2615" y="4097"/>
                  </a:cubicBezTo>
                  <a:cubicBezTo>
                    <a:pt x="2611" y="4098"/>
                    <a:pt x="2606" y="4098"/>
                    <a:pt x="2602" y="4098"/>
                  </a:cubicBezTo>
                  <a:cubicBezTo>
                    <a:pt x="2381" y="4098"/>
                    <a:pt x="2190" y="3938"/>
                    <a:pt x="2177" y="3712"/>
                  </a:cubicBezTo>
                  <a:cubicBezTo>
                    <a:pt x="2163" y="3490"/>
                    <a:pt x="2308" y="3286"/>
                    <a:pt x="2532" y="3260"/>
                  </a:cubicBezTo>
                  <a:cubicBezTo>
                    <a:pt x="2537" y="3259"/>
                    <a:pt x="2542" y="3259"/>
                    <a:pt x="2547" y="3259"/>
                  </a:cubicBezTo>
                  <a:cubicBezTo>
                    <a:pt x="2568" y="3259"/>
                    <a:pt x="2586" y="3265"/>
                    <a:pt x="2602" y="3274"/>
                  </a:cubicBezTo>
                  <a:cubicBezTo>
                    <a:pt x="2620" y="3263"/>
                    <a:pt x="2638" y="3255"/>
                    <a:pt x="2658" y="3254"/>
                  </a:cubicBezTo>
                  <a:cubicBezTo>
                    <a:pt x="2664" y="3254"/>
                    <a:pt x="2670" y="3253"/>
                    <a:pt x="2677" y="3253"/>
                  </a:cubicBezTo>
                  <a:close/>
                  <a:moveTo>
                    <a:pt x="4938" y="3379"/>
                  </a:moveTo>
                  <a:cubicBezTo>
                    <a:pt x="5154" y="3379"/>
                    <a:pt x="5305" y="3636"/>
                    <a:pt x="5298" y="3829"/>
                  </a:cubicBezTo>
                  <a:cubicBezTo>
                    <a:pt x="5293" y="4058"/>
                    <a:pt x="5098" y="4218"/>
                    <a:pt x="4876" y="4223"/>
                  </a:cubicBezTo>
                  <a:cubicBezTo>
                    <a:pt x="4872" y="4224"/>
                    <a:pt x="4868" y="4224"/>
                    <a:pt x="4864" y="4224"/>
                  </a:cubicBezTo>
                  <a:cubicBezTo>
                    <a:pt x="4644" y="4224"/>
                    <a:pt x="4452" y="4064"/>
                    <a:pt x="4438" y="3838"/>
                  </a:cubicBezTo>
                  <a:cubicBezTo>
                    <a:pt x="4425" y="3617"/>
                    <a:pt x="4571" y="3412"/>
                    <a:pt x="4793" y="3386"/>
                  </a:cubicBezTo>
                  <a:cubicBezTo>
                    <a:pt x="4797" y="3386"/>
                    <a:pt x="4801" y="3386"/>
                    <a:pt x="4805" y="3386"/>
                  </a:cubicBezTo>
                  <a:cubicBezTo>
                    <a:pt x="4829" y="3386"/>
                    <a:pt x="4848" y="3391"/>
                    <a:pt x="4865" y="3400"/>
                  </a:cubicBezTo>
                  <a:cubicBezTo>
                    <a:pt x="4882" y="3389"/>
                    <a:pt x="4900" y="3381"/>
                    <a:pt x="4919" y="3380"/>
                  </a:cubicBezTo>
                  <a:cubicBezTo>
                    <a:pt x="4925" y="3380"/>
                    <a:pt x="4932" y="3379"/>
                    <a:pt x="4938" y="3379"/>
                  </a:cubicBezTo>
                  <a:close/>
                  <a:moveTo>
                    <a:pt x="14019" y="4173"/>
                  </a:moveTo>
                  <a:cubicBezTo>
                    <a:pt x="14234" y="4173"/>
                    <a:pt x="14384" y="4430"/>
                    <a:pt x="14377" y="4623"/>
                  </a:cubicBezTo>
                  <a:cubicBezTo>
                    <a:pt x="14372" y="4852"/>
                    <a:pt x="14178" y="5013"/>
                    <a:pt x="13956" y="5018"/>
                  </a:cubicBezTo>
                  <a:cubicBezTo>
                    <a:pt x="13951" y="5018"/>
                    <a:pt x="13947" y="5018"/>
                    <a:pt x="13943" y="5018"/>
                  </a:cubicBezTo>
                  <a:cubicBezTo>
                    <a:pt x="13722" y="5018"/>
                    <a:pt x="13532" y="4858"/>
                    <a:pt x="13517" y="4633"/>
                  </a:cubicBezTo>
                  <a:cubicBezTo>
                    <a:pt x="13505" y="4411"/>
                    <a:pt x="13651" y="4207"/>
                    <a:pt x="13872" y="4181"/>
                  </a:cubicBezTo>
                  <a:cubicBezTo>
                    <a:pt x="13878" y="4180"/>
                    <a:pt x="13883" y="4180"/>
                    <a:pt x="13889" y="4180"/>
                  </a:cubicBezTo>
                  <a:cubicBezTo>
                    <a:pt x="13910" y="4180"/>
                    <a:pt x="13927" y="4185"/>
                    <a:pt x="13944" y="4193"/>
                  </a:cubicBezTo>
                  <a:cubicBezTo>
                    <a:pt x="13961" y="4183"/>
                    <a:pt x="13980" y="4176"/>
                    <a:pt x="13999" y="4173"/>
                  </a:cubicBezTo>
                  <a:cubicBezTo>
                    <a:pt x="14006" y="4173"/>
                    <a:pt x="14013" y="4173"/>
                    <a:pt x="14019" y="4173"/>
                  </a:cubicBezTo>
                  <a:close/>
                  <a:moveTo>
                    <a:pt x="16281" y="4301"/>
                  </a:moveTo>
                  <a:cubicBezTo>
                    <a:pt x="16496" y="4301"/>
                    <a:pt x="16647" y="4557"/>
                    <a:pt x="16641" y="4750"/>
                  </a:cubicBezTo>
                  <a:cubicBezTo>
                    <a:pt x="16636" y="4978"/>
                    <a:pt x="16441" y="5139"/>
                    <a:pt x="16219" y="5144"/>
                  </a:cubicBezTo>
                  <a:cubicBezTo>
                    <a:pt x="16215" y="5144"/>
                    <a:pt x="16211" y="5144"/>
                    <a:pt x="16207" y="5144"/>
                  </a:cubicBezTo>
                  <a:cubicBezTo>
                    <a:pt x="15986" y="5144"/>
                    <a:pt x="15795" y="4984"/>
                    <a:pt x="15781" y="4760"/>
                  </a:cubicBezTo>
                  <a:cubicBezTo>
                    <a:pt x="15767" y="4539"/>
                    <a:pt x="15912" y="4334"/>
                    <a:pt x="16136" y="4308"/>
                  </a:cubicBezTo>
                  <a:cubicBezTo>
                    <a:pt x="16141" y="4307"/>
                    <a:pt x="16146" y="4307"/>
                    <a:pt x="16150" y="4307"/>
                  </a:cubicBezTo>
                  <a:cubicBezTo>
                    <a:pt x="16172" y="4307"/>
                    <a:pt x="16191" y="4313"/>
                    <a:pt x="16208" y="4321"/>
                  </a:cubicBezTo>
                  <a:cubicBezTo>
                    <a:pt x="16224" y="4311"/>
                    <a:pt x="16242" y="4303"/>
                    <a:pt x="16262" y="4302"/>
                  </a:cubicBezTo>
                  <a:cubicBezTo>
                    <a:pt x="16268" y="4301"/>
                    <a:pt x="16275" y="4301"/>
                    <a:pt x="16281" y="4301"/>
                  </a:cubicBezTo>
                  <a:close/>
                  <a:moveTo>
                    <a:pt x="8924" y="951"/>
                  </a:moveTo>
                  <a:cubicBezTo>
                    <a:pt x="10146" y="951"/>
                    <a:pt x="11381" y="1130"/>
                    <a:pt x="12534" y="1418"/>
                  </a:cubicBezTo>
                  <a:cubicBezTo>
                    <a:pt x="12598" y="1434"/>
                    <a:pt x="12635" y="1470"/>
                    <a:pt x="12652" y="1515"/>
                  </a:cubicBezTo>
                  <a:cubicBezTo>
                    <a:pt x="12664" y="1529"/>
                    <a:pt x="12674" y="1546"/>
                    <a:pt x="12679" y="1569"/>
                  </a:cubicBezTo>
                  <a:cubicBezTo>
                    <a:pt x="12908" y="2687"/>
                    <a:pt x="12819" y="4233"/>
                    <a:pt x="12416" y="5304"/>
                  </a:cubicBezTo>
                  <a:cubicBezTo>
                    <a:pt x="12415" y="5306"/>
                    <a:pt x="12413" y="5309"/>
                    <a:pt x="12412" y="5311"/>
                  </a:cubicBezTo>
                  <a:cubicBezTo>
                    <a:pt x="12387" y="5382"/>
                    <a:pt x="12328" y="5443"/>
                    <a:pt x="12236" y="5448"/>
                  </a:cubicBezTo>
                  <a:cubicBezTo>
                    <a:pt x="11689" y="5485"/>
                    <a:pt x="11130" y="5506"/>
                    <a:pt x="10568" y="5506"/>
                  </a:cubicBezTo>
                  <a:cubicBezTo>
                    <a:pt x="9246" y="5506"/>
                    <a:pt x="7904" y="5389"/>
                    <a:pt x="6646" y="5088"/>
                  </a:cubicBezTo>
                  <a:cubicBezTo>
                    <a:pt x="6638" y="5089"/>
                    <a:pt x="6629" y="5089"/>
                    <a:pt x="6621" y="5089"/>
                  </a:cubicBezTo>
                  <a:cubicBezTo>
                    <a:pt x="6546" y="5089"/>
                    <a:pt x="6476" y="5047"/>
                    <a:pt x="6464" y="4950"/>
                  </a:cubicBezTo>
                  <a:cubicBezTo>
                    <a:pt x="6322" y="3777"/>
                    <a:pt x="6318" y="2454"/>
                    <a:pt x="6750" y="1335"/>
                  </a:cubicBezTo>
                  <a:cubicBezTo>
                    <a:pt x="6723" y="1260"/>
                    <a:pt x="6755" y="1159"/>
                    <a:pt x="6847" y="1141"/>
                  </a:cubicBezTo>
                  <a:cubicBezTo>
                    <a:pt x="7523" y="1010"/>
                    <a:pt x="8221" y="951"/>
                    <a:pt x="8924" y="951"/>
                  </a:cubicBezTo>
                  <a:close/>
                  <a:moveTo>
                    <a:pt x="2766" y="0"/>
                  </a:moveTo>
                  <a:cubicBezTo>
                    <a:pt x="2128" y="0"/>
                    <a:pt x="1515" y="230"/>
                    <a:pt x="1027" y="658"/>
                  </a:cubicBezTo>
                  <a:cubicBezTo>
                    <a:pt x="492" y="1127"/>
                    <a:pt x="170" y="1772"/>
                    <a:pt x="123" y="2477"/>
                  </a:cubicBezTo>
                  <a:lnTo>
                    <a:pt x="97" y="2872"/>
                  </a:lnTo>
                  <a:cubicBezTo>
                    <a:pt x="0" y="4333"/>
                    <a:pt x="1109" y="5602"/>
                    <a:pt x="2569" y="5700"/>
                  </a:cubicBezTo>
                  <a:lnTo>
                    <a:pt x="15986" y="6598"/>
                  </a:lnTo>
                  <a:cubicBezTo>
                    <a:pt x="16050" y="6603"/>
                    <a:pt x="16114" y="6605"/>
                    <a:pt x="16178" y="6605"/>
                  </a:cubicBezTo>
                  <a:cubicBezTo>
                    <a:pt x="17554" y="6605"/>
                    <a:pt x="18720" y="5524"/>
                    <a:pt x="18813" y="4128"/>
                  </a:cubicBezTo>
                  <a:lnTo>
                    <a:pt x="18839" y="3732"/>
                  </a:lnTo>
                  <a:cubicBezTo>
                    <a:pt x="18937" y="2272"/>
                    <a:pt x="17828" y="1004"/>
                    <a:pt x="16366" y="906"/>
                  </a:cubicBezTo>
                  <a:lnTo>
                    <a:pt x="2949" y="7"/>
                  </a:lnTo>
                  <a:cubicBezTo>
                    <a:pt x="2939" y="5"/>
                    <a:pt x="2928" y="5"/>
                    <a:pt x="2919" y="4"/>
                  </a:cubicBezTo>
                  <a:cubicBezTo>
                    <a:pt x="2868" y="2"/>
                    <a:pt x="2817" y="0"/>
                    <a:pt x="27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7" name="Google Shape;2657;p51"/>
            <p:cNvSpPr/>
            <p:nvPr/>
          </p:nvSpPr>
          <p:spPr>
            <a:xfrm>
              <a:off x="730575" y="3021555"/>
              <a:ext cx="6129386" cy="1792903"/>
            </a:xfrm>
            <a:custGeom>
              <a:rect b="b" l="l" r="r" t="t"/>
              <a:pathLst>
                <a:path extrusionOk="0" h="5467" w="18690">
                  <a:moveTo>
                    <a:pt x="598" y="0"/>
                  </a:moveTo>
                  <a:cubicBezTo>
                    <a:pt x="323" y="393"/>
                    <a:pt x="157" y="849"/>
                    <a:pt x="124" y="1337"/>
                  </a:cubicBezTo>
                  <a:lnTo>
                    <a:pt x="98" y="1733"/>
                  </a:lnTo>
                  <a:cubicBezTo>
                    <a:pt x="0" y="3194"/>
                    <a:pt x="1109" y="4462"/>
                    <a:pt x="2569" y="4560"/>
                  </a:cubicBezTo>
                  <a:lnTo>
                    <a:pt x="15987" y="5460"/>
                  </a:lnTo>
                  <a:cubicBezTo>
                    <a:pt x="16051" y="5464"/>
                    <a:pt x="16114" y="5466"/>
                    <a:pt x="16177" y="5466"/>
                  </a:cubicBezTo>
                  <a:cubicBezTo>
                    <a:pt x="17336" y="5466"/>
                    <a:pt x="18344" y="4698"/>
                    <a:pt x="18690" y="3622"/>
                  </a:cubicBezTo>
                  <a:lnTo>
                    <a:pt x="18690" y="3622"/>
                  </a:lnTo>
                  <a:cubicBezTo>
                    <a:pt x="18006" y="3640"/>
                    <a:pt x="17321" y="3660"/>
                    <a:pt x="16635" y="3683"/>
                  </a:cubicBezTo>
                  <a:cubicBezTo>
                    <a:pt x="16593" y="3872"/>
                    <a:pt x="16419" y="3997"/>
                    <a:pt x="16222" y="4002"/>
                  </a:cubicBezTo>
                  <a:cubicBezTo>
                    <a:pt x="16218" y="4002"/>
                    <a:pt x="16214" y="4002"/>
                    <a:pt x="16210" y="4002"/>
                  </a:cubicBezTo>
                  <a:cubicBezTo>
                    <a:pt x="16021" y="4002"/>
                    <a:pt x="15853" y="3885"/>
                    <a:pt x="15801" y="3709"/>
                  </a:cubicBezTo>
                  <a:lnTo>
                    <a:pt x="15671" y="3712"/>
                  </a:lnTo>
                  <a:cubicBezTo>
                    <a:pt x="15208" y="3725"/>
                    <a:pt x="14744" y="3728"/>
                    <a:pt x="14280" y="3731"/>
                  </a:cubicBezTo>
                  <a:cubicBezTo>
                    <a:pt x="14201" y="3819"/>
                    <a:pt x="14086" y="3873"/>
                    <a:pt x="13959" y="3877"/>
                  </a:cubicBezTo>
                  <a:cubicBezTo>
                    <a:pt x="13954" y="3877"/>
                    <a:pt x="13949" y="3877"/>
                    <a:pt x="13945" y="3877"/>
                  </a:cubicBezTo>
                  <a:cubicBezTo>
                    <a:pt x="13817" y="3877"/>
                    <a:pt x="13699" y="3822"/>
                    <a:pt x="13620" y="3731"/>
                  </a:cubicBezTo>
                  <a:cubicBezTo>
                    <a:pt x="13268" y="3728"/>
                    <a:pt x="12915" y="3723"/>
                    <a:pt x="12562" y="3714"/>
                  </a:cubicBezTo>
                  <a:cubicBezTo>
                    <a:pt x="12521" y="3871"/>
                    <a:pt x="12473" y="4020"/>
                    <a:pt x="12420" y="4162"/>
                  </a:cubicBezTo>
                  <a:cubicBezTo>
                    <a:pt x="12418" y="4164"/>
                    <a:pt x="12416" y="4167"/>
                    <a:pt x="12415" y="4169"/>
                  </a:cubicBezTo>
                  <a:cubicBezTo>
                    <a:pt x="12390" y="4240"/>
                    <a:pt x="12331" y="4301"/>
                    <a:pt x="12239" y="4306"/>
                  </a:cubicBezTo>
                  <a:cubicBezTo>
                    <a:pt x="11692" y="4343"/>
                    <a:pt x="11133" y="4364"/>
                    <a:pt x="10571" y="4364"/>
                  </a:cubicBezTo>
                  <a:cubicBezTo>
                    <a:pt x="9250" y="4364"/>
                    <a:pt x="7907" y="4247"/>
                    <a:pt x="6649" y="3946"/>
                  </a:cubicBezTo>
                  <a:cubicBezTo>
                    <a:pt x="6641" y="3947"/>
                    <a:pt x="6632" y="3947"/>
                    <a:pt x="6624" y="3947"/>
                  </a:cubicBezTo>
                  <a:cubicBezTo>
                    <a:pt x="6549" y="3947"/>
                    <a:pt x="6479" y="3905"/>
                    <a:pt x="6467" y="3808"/>
                  </a:cubicBezTo>
                  <a:cubicBezTo>
                    <a:pt x="6445" y="3623"/>
                    <a:pt x="6428" y="3435"/>
                    <a:pt x="6413" y="3244"/>
                  </a:cubicBezTo>
                  <a:cubicBezTo>
                    <a:pt x="5981" y="3181"/>
                    <a:pt x="5546" y="3106"/>
                    <a:pt x="5117" y="3009"/>
                  </a:cubicBezTo>
                  <a:cubicBezTo>
                    <a:pt x="5048" y="3053"/>
                    <a:pt x="4967" y="3079"/>
                    <a:pt x="4879" y="3081"/>
                  </a:cubicBezTo>
                  <a:cubicBezTo>
                    <a:pt x="4875" y="3082"/>
                    <a:pt x="4870" y="3082"/>
                    <a:pt x="4866" y="3082"/>
                  </a:cubicBezTo>
                  <a:cubicBezTo>
                    <a:pt x="4699" y="3082"/>
                    <a:pt x="4552" y="2990"/>
                    <a:pt x="4482" y="2848"/>
                  </a:cubicBezTo>
                  <a:cubicBezTo>
                    <a:pt x="3938" y="2695"/>
                    <a:pt x="3415" y="2499"/>
                    <a:pt x="2930" y="2247"/>
                  </a:cubicBezTo>
                  <a:lnTo>
                    <a:pt x="2930" y="2247"/>
                  </a:lnTo>
                  <a:cubicBezTo>
                    <a:pt x="3001" y="2337"/>
                    <a:pt x="3044" y="2458"/>
                    <a:pt x="3041" y="2561"/>
                  </a:cubicBezTo>
                  <a:cubicBezTo>
                    <a:pt x="3034" y="2791"/>
                    <a:pt x="2839" y="2950"/>
                    <a:pt x="2618" y="2955"/>
                  </a:cubicBezTo>
                  <a:cubicBezTo>
                    <a:pt x="2614" y="2956"/>
                    <a:pt x="2609" y="2956"/>
                    <a:pt x="2605" y="2956"/>
                  </a:cubicBezTo>
                  <a:cubicBezTo>
                    <a:pt x="2384" y="2956"/>
                    <a:pt x="2193" y="2796"/>
                    <a:pt x="2179" y="2570"/>
                  </a:cubicBezTo>
                  <a:cubicBezTo>
                    <a:pt x="2166" y="2348"/>
                    <a:pt x="2311" y="2144"/>
                    <a:pt x="2535" y="2118"/>
                  </a:cubicBezTo>
                  <a:cubicBezTo>
                    <a:pt x="2541" y="2117"/>
                    <a:pt x="2546" y="2117"/>
                    <a:pt x="2552" y="2117"/>
                  </a:cubicBezTo>
                  <a:cubicBezTo>
                    <a:pt x="2572" y="2117"/>
                    <a:pt x="2589" y="2123"/>
                    <a:pt x="2605" y="2131"/>
                  </a:cubicBezTo>
                  <a:cubicBezTo>
                    <a:pt x="2623" y="2120"/>
                    <a:pt x="2641" y="2113"/>
                    <a:pt x="2661" y="2112"/>
                  </a:cubicBezTo>
                  <a:cubicBezTo>
                    <a:pt x="2668" y="2112"/>
                    <a:pt x="2676" y="2113"/>
                    <a:pt x="2684" y="2114"/>
                  </a:cubicBezTo>
                  <a:cubicBezTo>
                    <a:pt x="2491" y="2004"/>
                    <a:pt x="2306" y="1884"/>
                    <a:pt x="2129" y="1753"/>
                  </a:cubicBezTo>
                  <a:cubicBezTo>
                    <a:pt x="1641" y="1389"/>
                    <a:pt x="896" y="709"/>
                    <a:pt x="5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8" name="Google Shape;2658;p51"/>
            <p:cNvSpPr/>
            <p:nvPr/>
          </p:nvSpPr>
          <p:spPr>
            <a:xfrm>
              <a:off x="5348425" y="3359015"/>
              <a:ext cx="104944" cy="109863"/>
            </a:xfrm>
            <a:custGeom>
              <a:rect b="b" l="l" r="r" t="t"/>
              <a:pathLst>
                <a:path extrusionOk="0" h="335" w="320">
                  <a:moveTo>
                    <a:pt x="148" y="0"/>
                  </a:moveTo>
                  <a:cubicBezTo>
                    <a:pt x="143" y="2"/>
                    <a:pt x="138" y="6"/>
                    <a:pt x="132" y="10"/>
                  </a:cubicBezTo>
                  <a:cubicBezTo>
                    <a:pt x="60" y="32"/>
                    <a:pt x="1" y="147"/>
                    <a:pt x="10" y="219"/>
                  </a:cubicBezTo>
                  <a:cubicBezTo>
                    <a:pt x="20" y="293"/>
                    <a:pt x="85" y="335"/>
                    <a:pt x="157" y="335"/>
                  </a:cubicBezTo>
                  <a:cubicBezTo>
                    <a:pt x="160" y="335"/>
                    <a:pt x="164" y="335"/>
                    <a:pt x="167" y="334"/>
                  </a:cubicBezTo>
                  <a:cubicBezTo>
                    <a:pt x="250" y="329"/>
                    <a:pt x="319" y="277"/>
                    <a:pt x="313" y="189"/>
                  </a:cubicBezTo>
                  <a:cubicBezTo>
                    <a:pt x="305" y="86"/>
                    <a:pt x="230" y="41"/>
                    <a:pt x="14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9" name="Google Shape;2659;p51"/>
            <p:cNvSpPr/>
            <p:nvPr/>
          </p:nvSpPr>
          <p:spPr>
            <a:xfrm>
              <a:off x="1628499" y="3056974"/>
              <a:ext cx="104944" cy="110191"/>
            </a:xfrm>
            <a:custGeom>
              <a:rect b="b" l="l" r="r" t="t"/>
              <a:pathLst>
                <a:path extrusionOk="0" h="336" w="320">
                  <a:moveTo>
                    <a:pt x="150" y="1"/>
                  </a:moveTo>
                  <a:cubicBezTo>
                    <a:pt x="144" y="4"/>
                    <a:pt x="139" y="7"/>
                    <a:pt x="132" y="10"/>
                  </a:cubicBezTo>
                  <a:cubicBezTo>
                    <a:pt x="61" y="33"/>
                    <a:pt x="1" y="147"/>
                    <a:pt x="10" y="219"/>
                  </a:cubicBezTo>
                  <a:cubicBezTo>
                    <a:pt x="20" y="294"/>
                    <a:pt x="86" y="335"/>
                    <a:pt x="157" y="335"/>
                  </a:cubicBezTo>
                  <a:cubicBezTo>
                    <a:pt x="160" y="335"/>
                    <a:pt x="164" y="335"/>
                    <a:pt x="167" y="335"/>
                  </a:cubicBezTo>
                  <a:cubicBezTo>
                    <a:pt x="252" y="330"/>
                    <a:pt x="319" y="278"/>
                    <a:pt x="313" y="189"/>
                  </a:cubicBezTo>
                  <a:cubicBezTo>
                    <a:pt x="306" y="87"/>
                    <a:pt x="230" y="41"/>
                    <a:pt x="15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0" name="Google Shape;2660;p51"/>
            <p:cNvSpPr/>
            <p:nvPr/>
          </p:nvSpPr>
          <p:spPr>
            <a:xfrm>
              <a:off x="1534378" y="3786332"/>
              <a:ext cx="104616" cy="110519"/>
            </a:xfrm>
            <a:custGeom>
              <a:rect b="b" l="l" r="r" t="t"/>
              <a:pathLst>
                <a:path extrusionOk="0" h="337" w="319">
                  <a:moveTo>
                    <a:pt x="148" y="1"/>
                  </a:moveTo>
                  <a:cubicBezTo>
                    <a:pt x="143" y="4"/>
                    <a:pt x="138" y="8"/>
                    <a:pt x="132" y="10"/>
                  </a:cubicBezTo>
                  <a:cubicBezTo>
                    <a:pt x="60" y="34"/>
                    <a:pt x="0" y="147"/>
                    <a:pt x="10" y="219"/>
                  </a:cubicBezTo>
                  <a:cubicBezTo>
                    <a:pt x="20" y="295"/>
                    <a:pt x="86" y="336"/>
                    <a:pt x="159" y="336"/>
                  </a:cubicBezTo>
                  <a:cubicBezTo>
                    <a:pt x="162" y="336"/>
                    <a:pt x="164" y="336"/>
                    <a:pt x="167" y="336"/>
                  </a:cubicBezTo>
                  <a:cubicBezTo>
                    <a:pt x="251" y="331"/>
                    <a:pt x="319" y="279"/>
                    <a:pt x="313" y="190"/>
                  </a:cubicBezTo>
                  <a:cubicBezTo>
                    <a:pt x="304" y="88"/>
                    <a:pt x="229" y="42"/>
                    <a:pt x="14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1" name="Google Shape;2661;p51"/>
            <p:cNvSpPr/>
            <p:nvPr/>
          </p:nvSpPr>
          <p:spPr>
            <a:xfrm>
              <a:off x="2276527" y="3828310"/>
              <a:ext cx="104944" cy="110191"/>
            </a:xfrm>
            <a:custGeom>
              <a:rect b="b" l="l" r="r" t="t"/>
              <a:pathLst>
                <a:path extrusionOk="0" h="336" w="320">
                  <a:moveTo>
                    <a:pt x="149" y="1"/>
                  </a:moveTo>
                  <a:cubicBezTo>
                    <a:pt x="144" y="3"/>
                    <a:pt x="138" y="7"/>
                    <a:pt x="132" y="10"/>
                  </a:cubicBezTo>
                  <a:cubicBezTo>
                    <a:pt x="60" y="33"/>
                    <a:pt x="1" y="147"/>
                    <a:pt x="9" y="220"/>
                  </a:cubicBezTo>
                  <a:cubicBezTo>
                    <a:pt x="19" y="294"/>
                    <a:pt x="85" y="335"/>
                    <a:pt x="157" y="335"/>
                  </a:cubicBezTo>
                  <a:cubicBezTo>
                    <a:pt x="161" y="335"/>
                    <a:pt x="164" y="335"/>
                    <a:pt x="167" y="335"/>
                  </a:cubicBezTo>
                  <a:cubicBezTo>
                    <a:pt x="252" y="330"/>
                    <a:pt x="319" y="278"/>
                    <a:pt x="313" y="189"/>
                  </a:cubicBezTo>
                  <a:cubicBezTo>
                    <a:pt x="305" y="86"/>
                    <a:pt x="230" y="41"/>
                    <a:pt x="14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2" name="Google Shape;2662;p51"/>
            <p:cNvSpPr/>
            <p:nvPr/>
          </p:nvSpPr>
          <p:spPr>
            <a:xfrm>
              <a:off x="2370976" y="3098295"/>
              <a:ext cx="104616" cy="110519"/>
            </a:xfrm>
            <a:custGeom>
              <a:rect b="b" l="l" r="r" t="t"/>
              <a:pathLst>
                <a:path extrusionOk="0" h="337" w="319">
                  <a:moveTo>
                    <a:pt x="148" y="1"/>
                  </a:moveTo>
                  <a:cubicBezTo>
                    <a:pt x="143" y="4"/>
                    <a:pt x="138" y="8"/>
                    <a:pt x="131" y="10"/>
                  </a:cubicBezTo>
                  <a:cubicBezTo>
                    <a:pt x="60" y="34"/>
                    <a:pt x="0" y="149"/>
                    <a:pt x="10" y="219"/>
                  </a:cubicBezTo>
                  <a:cubicBezTo>
                    <a:pt x="20" y="294"/>
                    <a:pt x="86" y="336"/>
                    <a:pt x="159" y="336"/>
                  </a:cubicBezTo>
                  <a:cubicBezTo>
                    <a:pt x="162" y="336"/>
                    <a:pt x="164" y="336"/>
                    <a:pt x="167" y="336"/>
                  </a:cubicBezTo>
                  <a:cubicBezTo>
                    <a:pt x="250" y="331"/>
                    <a:pt x="319" y="279"/>
                    <a:pt x="313" y="190"/>
                  </a:cubicBezTo>
                  <a:cubicBezTo>
                    <a:pt x="304" y="87"/>
                    <a:pt x="229" y="41"/>
                    <a:pt x="14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3" name="Google Shape;2663;p51"/>
            <p:cNvSpPr/>
            <p:nvPr/>
          </p:nvSpPr>
          <p:spPr>
            <a:xfrm>
              <a:off x="2929473" y="3112397"/>
              <a:ext cx="1874234" cy="1200297"/>
            </a:xfrm>
            <a:custGeom>
              <a:rect b="b" l="l" r="r" t="t"/>
              <a:pathLst>
                <a:path extrusionOk="0" h="3660" w="5715">
                  <a:moveTo>
                    <a:pt x="2293" y="0"/>
                  </a:moveTo>
                  <a:cubicBezTo>
                    <a:pt x="1642" y="0"/>
                    <a:pt x="985" y="27"/>
                    <a:pt x="311" y="41"/>
                  </a:cubicBezTo>
                  <a:cubicBezTo>
                    <a:pt x="162" y="1196"/>
                    <a:pt x="1" y="2215"/>
                    <a:pt x="118" y="3389"/>
                  </a:cubicBezTo>
                  <a:cubicBezTo>
                    <a:pt x="1902" y="3503"/>
                    <a:pt x="3653" y="3657"/>
                    <a:pt x="5445" y="3659"/>
                  </a:cubicBezTo>
                  <a:cubicBezTo>
                    <a:pt x="5491" y="3109"/>
                    <a:pt x="5613" y="2602"/>
                    <a:pt x="5654" y="2051"/>
                  </a:cubicBezTo>
                  <a:cubicBezTo>
                    <a:pt x="5696" y="1502"/>
                    <a:pt x="5676" y="1015"/>
                    <a:pt x="5715" y="444"/>
                  </a:cubicBezTo>
                  <a:lnTo>
                    <a:pt x="5711" y="444"/>
                  </a:lnTo>
                  <a:cubicBezTo>
                    <a:pt x="4548" y="81"/>
                    <a:pt x="3429" y="0"/>
                    <a:pt x="229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4" name="Google Shape;2664;p51"/>
            <p:cNvSpPr/>
            <p:nvPr/>
          </p:nvSpPr>
          <p:spPr>
            <a:xfrm>
              <a:off x="5254304" y="4088373"/>
              <a:ext cx="104616" cy="109863"/>
            </a:xfrm>
            <a:custGeom>
              <a:rect b="b" l="l" r="r" t="t"/>
              <a:pathLst>
                <a:path extrusionOk="0" h="335" w="319">
                  <a:moveTo>
                    <a:pt x="148" y="0"/>
                  </a:moveTo>
                  <a:cubicBezTo>
                    <a:pt x="143" y="3"/>
                    <a:pt x="138" y="6"/>
                    <a:pt x="131" y="10"/>
                  </a:cubicBezTo>
                  <a:cubicBezTo>
                    <a:pt x="60" y="32"/>
                    <a:pt x="0" y="147"/>
                    <a:pt x="9" y="219"/>
                  </a:cubicBezTo>
                  <a:cubicBezTo>
                    <a:pt x="18" y="292"/>
                    <a:pt x="84" y="335"/>
                    <a:pt x="157" y="335"/>
                  </a:cubicBezTo>
                  <a:cubicBezTo>
                    <a:pt x="160" y="335"/>
                    <a:pt x="163" y="335"/>
                    <a:pt x="167" y="334"/>
                  </a:cubicBezTo>
                  <a:cubicBezTo>
                    <a:pt x="251" y="329"/>
                    <a:pt x="319" y="277"/>
                    <a:pt x="313" y="189"/>
                  </a:cubicBezTo>
                  <a:cubicBezTo>
                    <a:pt x="304" y="88"/>
                    <a:pt x="229" y="42"/>
                    <a:pt x="14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5" name="Google Shape;2665;p51"/>
            <p:cNvSpPr/>
            <p:nvPr/>
          </p:nvSpPr>
          <p:spPr>
            <a:xfrm>
              <a:off x="544300" y="2466338"/>
              <a:ext cx="6583924" cy="2527183"/>
            </a:xfrm>
            <a:custGeom>
              <a:rect b="b" l="l" r="r" t="t"/>
              <a:pathLst>
                <a:path extrusionOk="0" h="7706" w="20076">
                  <a:moveTo>
                    <a:pt x="3338" y="552"/>
                  </a:moveTo>
                  <a:cubicBezTo>
                    <a:pt x="3389" y="552"/>
                    <a:pt x="3439" y="554"/>
                    <a:pt x="3490" y="556"/>
                  </a:cubicBezTo>
                  <a:cubicBezTo>
                    <a:pt x="3500" y="556"/>
                    <a:pt x="3511" y="558"/>
                    <a:pt x="3521" y="558"/>
                  </a:cubicBezTo>
                  <a:lnTo>
                    <a:pt x="16939" y="1457"/>
                  </a:lnTo>
                  <a:cubicBezTo>
                    <a:pt x="18399" y="1555"/>
                    <a:pt x="19508" y="2823"/>
                    <a:pt x="19410" y="4284"/>
                  </a:cubicBezTo>
                  <a:lnTo>
                    <a:pt x="19384" y="4680"/>
                  </a:lnTo>
                  <a:cubicBezTo>
                    <a:pt x="19291" y="6078"/>
                    <a:pt x="18124" y="7158"/>
                    <a:pt x="16747" y="7158"/>
                  </a:cubicBezTo>
                  <a:cubicBezTo>
                    <a:pt x="16684" y="7158"/>
                    <a:pt x="16621" y="7156"/>
                    <a:pt x="16557" y="7151"/>
                  </a:cubicBezTo>
                  <a:lnTo>
                    <a:pt x="3140" y="6252"/>
                  </a:lnTo>
                  <a:cubicBezTo>
                    <a:pt x="1680" y="6154"/>
                    <a:pt x="571" y="4885"/>
                    <a:pt x="668" y="3425"/>
                  </a:cubicBezTo>
                  <a:lnTo>
                    <a:pt x="694" y="3029"/>
                  </a:lnTo>
                  <a:cubicBezTo>
                    <a:pt x="741" y="2326"/>
                    <a:pt x="1063" y="1679"/>
                    <a:pt x="1598" y="1210"/>
                  </a:cubicBezTo>
                  <a:cubicBezTo>
                    <a:pt x="2086" y="783"/>
                    <a:pt x="2699" y="552"/>
                    <a:pt x="3338" y="552"/>
                  </a:cubicBezTo>
                  <a:close/>
                  <a:moveTo>
                    <a:pt x="3331" y="1"/>
                  </a:moveTo>
                  <a:cubicBezTo>
                    <a:pt x="2563" y="1"/>
                    <a:pt x="1824" y="281"/>
                    <a:pt x="1236" y="796"/>
                  </a:cubicBezTo>
                  <a:cubicBezTo>
                    <a:pt x="589" y="1360"/>
                    <a:pt x="203" y="2140"/>
                    <a:pt x="146" y="2992"/>
                  </a:cubicBezTo>
                  <a:lnTo>
                    <a:pt x="120" y="3388"/>
                  </a:lnTo>
                  <a:cubicBezTo>
                    <a:pt x="1" y="5149"/>
                    <a:pt x="1339" y="6680"/>
                    <a:pt x="3103" y="6799"/>
                  </a:cubicBezTo>
                  <a:lnTo>
                    <a:pt x="16520" y="7698"/>
                  </a:lnTo>
                  <a:cubicBezTo>
                    <a:pt x="16533" y="7699"/>
                    <a:pt x="16545" y="7699"/>
                    <a:pt x="16556" y="7700"/>
                  </a:cubicBezTo>
                  <a:cubicBezTo>
                    <a:pt x="16617" y="7704"/>
                    <a:pt x="16677" y="7705"/>
                    <a:pt x="16737" y="7705"/>
                  </a:cubicBezTo>
                  <a:cubicBezTo>
                    <a:pt x="18406" y="7705"/>
                    <a:pt x="19818" y="6406"/>
                    <a:pt x="19931" y="4715"/>
                  </a:cubicBezTo>
                  <a:lnTo>
                    <a:pt x="19957" y="4319"/>
                  </a:lnTo>
                  <a:cubicBezTo>
                    <a:pt x="20075" y="2557"/>
                    <a:pt x="18737" y="1026"/>
                    <a:pt x="16974" y="907"/>
                  </a:cubicBezTo>
                  <a:lnTo>
                    <a:pt x="3557" y="9"/>
                  </a:lnTo>
                  <a:cubicBezTo>
                    <a:pt x="3481" y="3"/>
                    <a:pt x="3406" y="1"/>
                    <a:pt x="33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6" name="Google Shape;2666;p51"/>
            <p:cNvSpPr/>
            <p:nvPr/>
          </p:nvSpPr>
          <p:spPr>
            <a:xfrm>
              <a:off x="2803541" y="2958917"/>
              <a:ext cx="2161518" cy="1493812"/>
            </a:xfrm>
            <a:custGeom>
              <a:rect b="b" l="l" r="r" t="t"/>
              <a:pathLst>
                <a:path extrusionOk="0" h="4555" w="6591">
                  <a:moveTo>
                    <a:pt x="2679" y="468"/>
                  </a:moveTo>
                  <a:cubicBezTo>
                    <a:pt x="3815" y="468"/>
                    <a:pt x="4933" y="547"/>
                    <a:pt x="6095" y="910"/>
                  </a:cubicBezTo>
                  <a:lnTo>
                    <a:pt x="6098" y="910"/>
                  </a:lnTo>
                  <a:cubicBezTo>
                    <a:pt x="6060" y="1482"/>
                    <a:pt x="6080" y="1967"/>
                    <a:pt x="6038" y="2517"/>
                  </a:cubicBezTo>
                  <a:cubicBezTo>
                    <a:pt x="5996" y="3070"/>
                    <a:pt x="5875" y="3574"/>
                    <a:pt x="5829" y="4125"/>
                  </a:cubicBezTo>
                  <a:cubicBezTo>
                    <a:pt x="4037" y="4122"/>
                    <a:pt x="2286" y="3965"/>
                    <a:pt x="502" y="3850"/>
                  </a:cubicBezTo>
                  <a:cubicBezTo>
                    <a:pt x="386" y="2676"/>
                    <a:pt x="546" y="1663"/>
                    <a:pt x="695" y="508"/>
                  </a:cubicBezTo>
                  <a:cubicBezTo>
                    <a:pt x="1370" y="494"/>
                    <a:pt x="2027" y="468"/>
                    <a:pt x="2679" y="468"/>
                  </a:cubicBezTo>
                  <a:close/>
                  <a:moveTo>
                    <a:pt x="2606" y="0"/>
                  </a:moveTo>
                  <a:cubicBezTo>
                    <a:pt x="1903" y="0"/>
                    <a:pt x="1205" y="59"/>
                    <a:pt x="529" y="190"/>
                  </a:cubicBezTo>
                  <a:cubicBezTo>
                    <a:pt x="437" y="209"/>
                    <a:pt x="405" y="309"/>
                    <a:pt x="432" y="384"/>
                  </a:cubicBezTo>
                  <a:cubicBezTo>
                    <a:pt x="0" y="1503"/>
                    <a:pt x="3" y="2828"/>
                    <a:pt x="146" y="3999"/>
                  </a:cubicBezTo>
                  <a:cubicBezTo>
                    <a:pt x="158" y="4097"/>
                    <a:pt x="226" y="4139"/>
                    <a:pt x="300" y="4139"/>
                  </a:cubicBezTo>
                  <a:cubicBezTo>
                    <a:pt x="310" y="4139"/>
                    <a:pt x="319" y="4138"/>
                    <a:pt x="328" y="4137"/>
                  </a:cubicBezTo>
                  <a:cubicBezTo>
                    <a:pt x="1586" y="4438"/>
                    <a:pt x="2929" y="4555"/>
                    <a:pt x="4250" y="4555"/>
                  </a:cubicBezTo>
                  <a:cubicBezTo>
                    <a:pt x="4812" y="4555"/>
                    <a:pt x="5371" y="4534"/>
                    <a:pt x="5918" y="4497"/>
                  </a:cubicBezTo>
                  <a:cubicBezTo>
                    <a:pt x="6010" y="4491"/>
                    <a:pt x="6070" y="4431"/>
                    <a:pt x="6094" y="4360"/>
                  </a:cubicBezTo>
                  <a:cubicBezTo>
                    <a:pt x="6095" y="4358"/>
                    <a:pt x="6097" y="4355"/>
                    <a:pt x="6098" y="4353"/>
                  </a:cubicBezTo>
                  <a:cubicBezTo>
                    <a:pt x="6501" y="3282"/>
                    <a:pt x="6590" y="1736"/>
                    <a:pt x="6361" y="618"/>
                  </a:cubicBezTo>
                  <a:cubicBezTo>
                    <a:pt x="6356" y="595"/>
                    <a:pt x="6346" y="579"/>
                    <a:pt x="6334" y="564"/>
                  </a:cubicBezTo>
                  <a:cubicBezTo>
                    <a:pt x="6317" y="522"/>
                    <a:pt x="6280" y="485"/>
                    <a:pt x="6216" y="467"/>
                  </a:cubicBezTo>
                  <a:cubicBezTo>
                    <a:pt x="5063" y="179"/>
                    <a:pt x="3828" y="0"/>
                    <a:pt x="26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7" name="Google Shape;2667;p51"/>
            <p:cNvSpPr/>
            <p:nvPr/>
          </p:nvSpPr>
          <p:spPr>
            <a:xfrm>
              <a:off x="5254631" y="3285554"/>
              <a:ext cx="288924" cy="277446"/>
            </a:xfrm>
            <a:custGeom>
              <a:rect b="b" l="l" r="r" t="t"/>
              <a:pathLst>
                <a:path extrusionOk="0" h="846" w="881">
                  <a:moveTo>
                    <a:pt x="434" y="222"/>
                  </a:moveTo>
                  <a:cubicBezTo>
                    <a:pt x="516" y="263"/>
                    <a:pt x="591" y="310"/>
                    <a:pt x="599" y="412"/>
                  </a:cubicBezTo>
                  <a:cubicBezTo>
                    <a:pt x="605" y="500"/>
                    <a:pt x="537" y="553"/>
                    <a:pt x="453" y="557"/>
                  </a:cubicBezTo>
                  <a:cubicBezTo>
                    <a:pt x="450" y="557"/>
                    <a:pt x="448" y="558"/>
                    <a:pt x="445" y="558"/>
                  </a:cubicBezTo>
                  <a:cubicBezTo>
                    <a:pt x="373" y="558"/>
                    <a:pt x="306" y="517"/>
                    <a:pt x="295" y="442"/>
                  </a:cubicBezTo>
                  <a:cubicBezTo>
                    <a:pt x="287" y="369"/>
                    <a:pt x="346" y="255"/>
                    <a:pt x="418" y="231"/>
                  </a:cubicBezTo>
                  <a:cubicBezTo>
                    <a:pt x="424" y="229"/>
                    <a:pt x="428" y="225"/>
                    <a:pt x="434" y="222"/>
                  </a:cubicBezTo>
                  <a:close/>
                  <a:moveTo>
                    <a:pt x="515" y="1"/>
                  </a:moveTo>
                  <a:cubicBezTo>
                    <a:pt x="508" y="1"/>
                    <a:pt x="502" y="1"/>
                    <a:pt x="496" y="1"/>
                  </a:cubicBezTo>
                  <a:cubicBezTo>
                    <a:pt x="476" y="2"/>
                    <a:pt x="458" y="11"/>
                    <a:pt x="442" y="21"/>
                  </a:cubicBezTo>
                  <a:cubicBezTo>
                    <a:pt x="426" y="14"/>
                    <a:pt x="408" y="8"/>
                    <a:pt x="388" y="8"/>
                  </a:cubicBezTo>
                  <a:cubicBezTo>
                    <a:pt x="382" y="8"/>
                    <a:pt x="376" y="9"/>
                    <a:pt x="370" y="10"/>
                  </a:cubicBezTo>
                  <a:cubicBezTo>
                    <a:pt x="146" y="36"/>
                    <a:pt x="0" y="241"/>
                    <a:pt x="15" y="461"/>
                  </a:cubicBezTo>
                  <a:cubicBezTo>
                    <a:pt x="27" y="686"/>
                    <a:pt x="220" y="846"/>
                    <a:pt x="442" y="846"/>
                  </a:cubicBezTo>
                  <a:cubicBezTo>
                    <a:pt x="446" y="846"/>
                    <a:pt x="450" y="846"/>
                    <a:pt x="453" y="846"/>
                  </a:cubicBezTo>
                  <a:cubicBezTo>
                    <a:pt x="674" y="841"/>
                    <a:pt x="870" y="681"/>
                    <a:pt x="876" y="452"/>
                  </a:cubicBezTo>
                  <a:cubicBezTo>
                    <a:pt x="881" y="257"/>
                    <a:pt x="730" y="1"/>
                    <a:pt x="515" y="1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8" name="Google Shape;2668;p51"/>
            <p:cNvSpPr/>
            <p:nvPr/>
          </p:nvSpPr>
          <p:spPr>
            <a:xfrm>
              <a:off x="5996124" y="3326876"/>
              <a:ext cx="289580" cy="277118"/>
            </a:xfrm>
            <a:custGeom>
              <a:rect b="b" l="l" r="r" t="t"/>
              <a:pathLst>
                <a:path extrusionOk="0" h="845" w="883">
                  <a:moveTo>
                    <a:pt x="437" y="223"/>
                  </a:moveTo>
                  <a:cubicBezTo>
                    <a:pt x="518" y="264"/>
                    <a:pt x="593" y="311"/>
                    <a:pt x="601" y="412"/>
                  </a:cubicBezTo>
                  <a:cubicBezTo>
                    <a:pt x="606" y="501"/>
                    <a:pt x="539" y="553"/>
                    <a:pt x="456" y="557"/>
                  </a:cubicBezTo>
                  <a:cubicBezTo>
                    <a:pt x="452" y="558"/>
                    <a:pt x="449" y="558"/>
                    <a:pt x="445" y="558"/>
                  </a:cubicBezTo>
                  <a:cubicBezTo>
                    <a:pt x="374" y="558"/>
                    <a:pt x="307" y="516"/>
                    <a:pt x="297" y="442"/>
                  </a:cubicBezTo>
                  <a:cubicBezTo>
                    <a:pt x="289" y="369"/>
                    <a:pt x="348" y="255"/>
                    <a:pt x="420" y="233"/>
                  </a:cubicBezTo>
                  <a:cubicBezTo>
                    <a:pt x="427" y="229"/>
                    <a:pt x="431" y="225"/>
                    <a:pt x="437" y="223"/>
                  </a:cubicBezTo>
                  <a:close/>
                  <a:moveTo>
                    <a:pt x="516" y="1"/>
                  </a:moveTo>
                  <a:cubicBezTo>
                    <a:pt x="510" y="1"/>
                    <a:pt x="504" y="1"/>
                    <a:pt x="497" y="1"/>
                  </a:cubicBezTo>
                  <a:cubicBezTo>
                    <a:pt x="478" y="3"/>
                    <a:pt x="459" y="11"/>
                    <a:pt x="442" y="21"/>
                  </a:cubicBezTo>
                  <a:cubicBezTo>
                    <a:pt x="426" y="13"/>
                    <a:pt x="408" y="8"/>
                    <a:pt x="385" y="8"/>
                  </a:cubicBezTo>
                  <a:cubicBezTo>
                    <a:pt x="380" y="8"/>
                    <a:pt x="375" y="8"/>
                    <a:pt x="370" y="9"/>
                  </a:cubicBezTo>
                  <a:cubicBezTo>
                    <a:pt x="146" y="36"/>
                    <a:pt x="1" y="240"/>
                    <a:pt x="15" y="459"/>
                  </a:cubicBezTo>
                  <a:cubicBezTo>
                    <a:pt x="30" y="685"/>
                    <a:pt x="222" y="845"/>
                    <a:pt x="443" y="845"/>
                  </a:cubicBezTo>
                  <a:cubicBezTo>
                    <a:pt x="447" y="845"/>
                    <a:pt x="450" y="845"/>
                    <a:pt x="454" y="845"/>
                  </a:cubicBezTo>
                  <a:cubicBezTo>
                    <a:pt x="675" y="838"/>
                    <a:pt x="870" y="680"/>
                    <a:pt x="877" y="451"/>
                  </a:cubicBezTo>
                  <a:cubicBezTo>
                    <a:pt x="882" y="257"/>
                    <a:pt x="731" y="1"/>
                    <a:pt x="516" y="1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9" name="Google Shape;2669;p51"/>
            <p:cNvSpPr/>
            <p:nvPr/>
          </p:nvSpPr>
          <p:spPr>
            <a:xfrm>
              <a:off x="5160182" y="4015569"/>
              <a:ext cx="289252" cy="277118"/>
            </a:xfrm>
            <a:custGeom>
              <a:rect b="b" l="l" r="r" t="t"/>
              <a:pathLst>
                <a:path extrusionOk="0" h="845" w="882">
                  <a:moveTo>
                    <a:pt x="435" y="222"/>
                  </a:moveTo>
                  <a:cubicBezTo>
                    <a:pt x="516" y="263"/>
                    <a:pt x="591" y="310"/>
                    <a:pt x="600" y="411"/>
                  </a:cubicBezTo>
                  <a:cubicBezTo>
                    <a:pt x="606" y="499"/>
                    <a:pt x="538" y="553"/>
                    <a:pt x="454" y="556"/>
                  </a:cubicBezTo>
                  <a:cubicBezTo>
                    <a:pt x="450" y="557"/>
                    <a:pt x="447" y="557"/>
                    <a:pt x="444" y="557"/>
                  </a:cubicBezTo>
                  <a:cubicBezTo>
                    <a:pt x="372" y="557"/>
                    <a:pt x="305" y="515"/>
                    <a:pt x="296" y="441"/>
                  </a:cubicBezTo>
                  <a:cubicBezTo>
                    <a:pt x="287" y="368"/>
                    <a:pt x="347" y="254"/>
                    <a:pt x="418" y="232"/>
                  </a:cubicBezTo>
                  <a:cubicBezTo>
                    <a:pt x="425" y="228"/>
                    <a:pt x="429" y="226"/>
                    <a:pt x="435" y="222"/>
                  </a:cubicBezTo>
                  <a:close/>
                  <a:moveTo>
                    <a:pt x="518" y="1"/>
                  </a:moveTo>
                  <a:cubicBezTo>
                    <a:pt x="511" y="1"/>
                    <a:pt x="504" y="1"/>
                    <a:pt x="496" y="1"/>
                  </a:cubicBezTo>
                  <a:cubicBezTo>
                    <a:pt x="477" y="3"/>
                    <a:pt x="459" y="10"/>
                    <a:pt x="441" y="20"/>
                  </a:cubicBezTo>
                  <a:cubicBezTo>
                    <a:pt x="425" y="12"/>
                    <a:pt x="407" y="7"/>
                    <a:pt x="386" y="7"/>
                  </a:cubicBezTo>
                  <a:cubicBezTo>
                    <a:pt x="381" y="7"/>
                    <a:pt x="375" y="7"/>
                    <a:pt x="369" y="8"/>
                  </a:cubicBezTo>
                  <a:cubicBezTo>
                    <a:pt x="146" y="34"/>
                    <a:pt x="1" y="239"/>
                    <a:pt x="14" y="460"/>
                  </a:cubicBezTo>
                  <a:cubicBezTo>
                    <a:pt x="29" y="686"/>
                    <a:pt x="221" y="845"/>
                    <a:pt x="443" y="845"/>
                  </a:cubicBezTo>
                  <a:cubicBezTo>
                    <a:pt x="447" y="845"/>
                    <a:pt x="450" y="845"/>
                    <a:pt x="454" y="845"/>
                  </a:cubicBezTo>
                  <a:cubicBezTo>
                    <a:pt x="674" y="838"/>
                    <a:pt x="870" y="679"/>
                    <a:pt x="876" y="450"/>
                  </a:cubicBezTo>
                  <a:cubicBezTo>
                    <a:pt x="882" y="258"/>
                    <a:pt x="731" y="1"/>
                    <a:pt x="518" y="1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0" name="Google Shape;2670;p51"/>
            <p:cNvSpPr/>
            <p:nvPr/>
          </p:nvSpPr>
          <p:spPr>
            <a:xfrm>
              <a:off x="5902003" y="4056890"/>
              <a:ext cx="289252" cy="276790"/>
            </a:xfrm>
            <a:custGeom>
              <a:rect b="b" l="l" r="r" t="t"/>
              <a:pathLst>
                <a:path extrusionOk="0" h="844" w="882">
                  <a:moveTo>
                    <a:pt x="437" y="224"/>
                  </a:moveTo>
                  <a:cubicBezTo>
                    <a:pt x="517" y="264"/>
                    <a:pt x="593" y="311"/>
                    <a:pt x="600" y="413"/>
                  </a:cubicBezTo>
                  <a:cubicBezTo>
                    <a:pt x="605" y="500"/>
                    <a:pt x="538" y="553"/>
                    <a:pt x="454" y="557"/>
                  </a:cubicBezTo>
                  <a:cubicBezTo>
                    <a:pt x="452" y="558"/>
                    <a:pt x="449" y="558"/>
                    <a:pt x="447" y="558"/>
                  </a:cubicBezTo>
                  <a:cubicBezTo>
                    <a:pt x="375" y="558"/>
                    <a:pt x="307" y="516"/>
                    <a:pt x="297" y="443"/>
                  </a:cubicBezTo>
                  <a:cubicBezTo>
                    <a:pt x="288" y="370"/>
                    <a:pt x="348" y="257"/>
                    <a:pt x="420" y="233"/>
                  </a:cubicBezTo>
                  <a:cubicBezTo>
                    <a:pt x="426" y="231"/>
                    <a:pt x="429" y="226"/>
                    <a:pt x="437" y="224"/>
                  </a:cubicBezTo>
                  <a:close/>
                  <a:moveTo>
                    <a:pt x="515" y="1"/>
                  </a:moveTo>
                  <a:cubicBezTo>
                    <a:pt x="509" y="1"/>
                    <a:pt x="502" y="1"/>
                    <a:pt x="496" y="1"/>
                  </a:cubicBezTo>
                  <a:cubicBezTo>
                    <a:pt x="476" y="3"/>
                    <a:pt x="458" y="11"/>
                    <a:pt x="442" y="21"/>
                  </a:cubicBezTo>
                  <a:cubicBezTo>
                    <a:pt x="425" y="13"/>
                    <a:pt x="406" y="7"/>
                    <a:pt x="383" y="7"/>
                  </a:cubicBezTo>
                  <a:cubicBezTo>
                    <a:pt x="379" y="7"/>
                    <a:pt x="374" y="7"/>
                    <a:pt x="370" y="8"/>
                  </a:cubicBezTo>
                  <a:cubicBezTo>
                    <a:pt x="146" y="34"/>
                    <a:pt x="0" y="239"/>
                    <a:pt x="15" y="460"/>
                  </a:cubicBezTo>
                  <a:cubicBezTo>
                    <a:pt x="29" y="684"/>
                    <a:pt x="219" y="844"/>
                    <a:pt x="441" y="844"/>
                  </a:cubicBezTo>
                  <a:cubicBezTo>
                    <a:pt x="445" y="844"/>
                    <a:pt x="449" y="844"/>
                    <a:pt x="453" y="844"/>
                  </a:cubicBezTo>
                  <a:cubicBezTo>
                    <a:pt x="675" y="837"/>
                    <a:pt x="870" y="678"/>
                    <a:pt x="876" y="449"/>
                  </a:cubicBezTo>
                  <a:cubicBezTo>
                    <a:pt x="881" y="257"/>
                    <a:pt x="731" y="1"/>
                    <a:pt x="515" y="1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1" name="Google Shape;2671;p51"/>
            <p:cNvSpPr/>
            <p:nvPr/>
          </p:nvSpPr>
          <p:spPr>
            <a:xfrm>
              <a:off x="1534706" y="2983841"/>
              <a:ext cx="289252" cy="277118"/>
            </a:xfrm>
            <a:custGeom>
              <a:rect b="b" l="l" r="r" t="t"/>
              <a:pathLst>
                <a:path extrusionOk="0" h="845" w="882">
                  <a:moveTo>
                    <a:pt x="437" y="223"/>
                  </a:moveTo>
                  <a:cubicBezTo>
                    <a:pt x="517" y="263"/>
                    <a:pt x="593" y="310"/>
                    <a:pt x="600" y="411"/>
                  </a:cubicBezTo>
                  <a:cubicBezTo>
                    <a:pt x="605" y="501"/>
                    <a:pt x="538" y="553"/>
                    <a:pt x="454" y="557"/>
                  </a:cubicBezTo>
                  <a:cubicBezTo>
                    <a:pt x="451" y="557"/>
                    <a:pt x="448" y="557"/>
                    <a:pt x="444" y="557"/>
                  </a:cubicBezTo>
                  <a:cubicBezTo>
                    <a:pt x="374" y="557"/>
                    <a:pt x="307" y="516"/>
                    <a:pt x="297" y="441"/>
                  </a:cubicBezTo>
                  <a:cubicBezTo>
                    <a:pt x="288" y="369"/>
                    <a:pt x="348" y="255"/>
                    <a:pt x="419" y="232"/>
                  </a:cubicBezTo>
                  <a:cubicBezTo>
                    <a:pt x="426" y="229"/>
                    <a:pt x="429" y="225"/>
                    <a:pt x="437" y="223"/>
                  </a:cubicBezTo>
                  <a:close/>
                  <a:moveTo>
                    <a:pt x="515" y="0"/>
                  </a:moveTo>
                  <a:cubicBezTo>
                    <a:pt x="509" y="0"/>
                    <a:pt x="502" y="1"/>
                    <a:pt x="496" y="1"/>
                  </a:cubicBezTo>
                  <a:cubicBezTo>
                    <a:pt x="477" y="3"/>
                    <a:pt x="458" y="10"/>
                    <a:pt x="442" y="21"/>
                  </a:cubicBezTo>
                  <a:cubicBezTo>
                    <a:pt x="426" y="13"/>
                    <a:pt x="409" y="8"/>
                    <a:pt x="388" y="8"/>
                  </a:cubicBezTo>
                  <a:cubicBezTo>
                    <a:pt x="382" y="8"/>
                    <a:pt x="376" y="8"/>
                    <a:pt x="370" y="9"/>
                  </a:cubicBezTo>
                  <a:cubicBezTo>
                    <a:pt x="146" y="35"/>
                    <a:pt x="0" y="240"/>
                    <a:pt x="15" y="461"/>
                  </a:cubicBezTo>
                  <a:cubicBezTo>
                    <a:pt x="29" y="685"/>
                    <a:pt x="219" y="845"/>
                    <a:pt x="439" y="845"/>
                  </a:cubicBezTo>
                  <a:cubicBezTo>
                    <a:pt x="443" y="845"/>
                    <a:pt x="448" y="844"/>
                    <a:pt x="453" y="844"/>
                  </a:cubicBezTo>
                  <a:cubicBezTo>
                    <a:pt x="675" y="839"/>
                    <a:pt x="870" y="680"/>
                    <a:pt x="876" y="451"/>
                  </a:cubicBezTo>
                  <a:cubicBezTo>
                    <a:pt x="881" y="256"/>
                    <a:pt x="731" y="0"/>
                    <a:pt x="515" y="0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2" name="Google Shape;2672;p51"/>
            <p:cNvSpPr/>
            <p:nvPr/>
          </p:nvSpPr>
          <p:spPr>
            <a:xfrm>
              <a:off x="2276855" y="3025491"/>
              <a:ext cx="289252" cy="277118"/>
            </a:xfrm>
            <a:custGeom>
              <a:rect b="b" l="l" r="r" t="t"/>
              <a:pathLst>
                <a:path extrusionOk="0" h="845" w="882">
                  <a:moveTo>
                    <a:pt x="435" y="223"/>
                  </a:moveTo>
                  <a:cubicBezTo>
                    <a:pt x="516" y="263"/>
                    <a:pt x="591" y="310"/>
                    <a:pt x="600" y="412"/>
                  </a:cubicBezTo>
                  <a:cubicBezTo>
                    <a:pt x="606" y="499"/>
                    <a:pt x="537" y="553"/>
                    <a:pt x="454" y="558"/>
                  </a:cubicBezTo>
                  <a:cubicBezTo>
                    <a:pt x="451" y="558"/>
                    <a:pt x="449" y="558"/>
                    <a:pt x="446" y="558"/>
                  </a:cubicBezTo>
                  <a:cubicBezTo>
                    <a:pt x="375" y="558"/>
                    <a:pt x="307" y="517"/>
                    <a:pt x="297" y="441"/>
                  </a:cubicBezTo>
                  <a:cubicBezTo>
                    <a:pt x="287" y="369"/>
                    <a:pt x="347" y="256"/>
                    <a:pt x="418" y="232"/>
                  </a:cubicBezTo>
                  <a:cubicBezTo>
                    <a:pt x="425" y="230"/>
                    <a:pt x="429" y="226"/>
                    <a:pt x="435" y="223"/>
                  </a:cubicBezTo>
                  <a:close/>
                  <a:moveTo>
                    <a:pt x="515" y="0"/>
                  </a:moveTo>
                  <a:cubicBezTo>
                    <a:pt x="509" y="0"/>
                    <a:pt x="503" y="1"/>
                    <a:pt x="497" y="1"/>
                  </a:cubicBezTo>
                  <a:cubicBezTo>
                    <a:pt x="477" y="2"/>
                    <a:pt x="459" y="9"/>
                    <a:pt x="441" y="20"/>
                  </a:cubicBezTo>
                  <a:cubicBezTo>
                    <a:pt x="426" y="11"/>
                    <a:pt x="408" y="6"/>
                    <a:pt x="386" y="6"/>
                  </a:cubicBezTo>
                  <a:cubicBezTo>
                    <a:pt x="381" y="6"/>
                    <a:pt x="376" y="7"/>
                    <a:pt x="371" y="7"/>
                  </a:cubicBezTo>
                  <a:cubicBezTo>
                    <a:pt x="147" y="33"/>
                    <a:pt x="1" y="238"/>
                    <a:pt x="13" y="459"/>
                  </a:cubicBezTo>
                  <a:cubicBezTo>
                    <a:pt x="27" y="686"/>
                    <a:pt x="220" y="844"/>
                    <a:pt x="442" y="844"/>
                  </a:cubicBezTo>
                  <a:cubicBezTo>
                    <a:pt x="446" y="844"/>
                    <a:pt x="449" y="844"/>
                    <a:pt x="453" y="844"/>
                  </a:cubicBezTo>
                  <a:cubicBezTo>
                    <a:pt x="674" y="839"/>
                    <a:pt x="869" y="679"/>
                    <a:pt x="876" y="450"/>
                  </a:cubicBezTo>
                  <a:cubicBezTo>
                    <a:pt x="882" y="256"/>
                    <a:pt x="730" y="0"/>
                    <a:pt x="515" y="0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3" name="Google Shape;2673;p51"/>
            <p:cNvSpPr/>
            <p:nvPr/>
          </p:nvSpPr>
          <p:spPr>
            <a:xfrm>
              <a:off x="1440257" y="3713856"/>
              <a:ext cx="289252" cy="277118"/>
            </a:xfrm>
            <a:custGeom>
              <a:rect b="b" l="l" r="r" t="t"/>
              <a:pathLst>
                <a:path extrusionOk="0" h="845" w="882">
                  <a:moveTo>
                    <a:pt x="436" y="222"/>
                  </a:moveTo>
                  <a:cubicBezTo>
                    <a:pt x="517" y="262"/>
                    <a:pt x="592" y="309"/>
                    <a:pt x="601" y="411"/>
                  </a:cubicBezTo>
                  <a:cubicBezTo>
                    <a:pt x="606" y="500"/>
                    <a:pt x="538" y="553"/>
                    <a:pt x="455" y="557"/>
                  </a:cubicBezTo>
                  <a:cubicBezTo>
                    <a:pt x="452" y="557"/>
                    <a:pt x="450" y="557"/>
                    <a:pt x="447" y="557"/>
                  </a:cubicBezTo>
                  <a:cubicBezTo>
                    <a:pt x="376" y="557"/>
                    <a:pt x="308" y="516"/>
                    <a:pt x="298" y="440"/>
                  </a:cubicBezTo>
                  <a:cubicBezTo>
                    <a:pt x="288" y="368"/>
                    <a:pt x="348" y="255"/>
                    <a:pt x="420" y="231"/>
                  </a:cubicBezTo>
                  <a:cubicBezTo>
                    <a:pt x="426" y="229"/>
                    <a:pt x="430" y="225"/>
                    <a:pt x="436" y="222"/>
                  </a:cubicBezTo>
                  <a:close/>
                  <a:moveTo>
                    <a:pt x="517" y="0"/>
                  </a:moveTo>
                  <a:cubicBezTo>
                    <a:pt x="510" y="0"/>
                    <a:pt x="503" y="1"/>
                    <a:pt x="497" y="1"/>
                  </a:cubicBezTo>
                  <a:cubicBezTo>
                    <a:pt x="477" y="2"/>
                    <a:pt x="459" y="10"/>
                    <a:pt x="441" y="21"/>
                  </a:cubicBezTo>
                  <a:cubicBezTo>
                    <a:pt x="425" y="13"/>
                    <a:pt x="405" y="7"/>
                    <a:pt x="381" y="7"/>
                  </a:cubicBezTo>
                  <a:cubicBezTo>
                    <a:pt x="378" y="7"/>
                    <a:pt x="374" y="7"/>
                    <a:pt x="371" y="7"/>
                  </a:cubicBezTo>
                  <a:cubicBezTo>
                    <a:pt x="147" y="33"/>
                    <a:pt x="1" y="239"/>
                    <a:pt x="16" y="459"/>
                  </a:cubicBezTo>
                  <a:cubicBezTo>
                    <a:pt x="29" y="685"/>
                    <a:pt x="221" y="845"/>
                    <a:pt x="443" y="845"/>
                  </a:cubicBezTo>
                  <a:cubicBezTo>
                    <a:pt x="447" y="845"/>
                    <a:pt x="450" y="845"/>
                    <a:pt x="454" y="844"/>
                  </a:cubicBezTo>
                  <a:cubicBezTo>
                    <a:pt x="675" y="838"/>
                    <a:pt x="870" y="679"/>
                    <a:pt x="877" y="450"/>
                  </a:cubicBezTo>
                  <a:cubicBezTo>
                    <a:pt x="882" y="256"/>
                    <a:pt x="731" y="0"/>
                    <a:pt x="517" y="0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4" name="Google Shape;2674;p51"/>
            <p:cNvSpPr/>
            <p:nvPr/>
          </p:nvSpPr>
          <p:spPr>
            <a:xfrm>
              <a:off x="2183061" y="3755177"/>
              <a:ext cx="288596" cy="277118"/>
            </a:xfrm>
            <a:custGeom>
              <a:rect b="b" l="l" r="r" t="t"/>
              <a:pathLst>
                <a:path extrusionOk="0" h="845" w="880">
                  <a:moveTo>
                    <a:pt x="434" y="222"/>
                  </a:moveTo>
                  <a:cubicBezTo>
                    <a:pt x="515" y="262"/>
                    <a:pt x="590" y="309"/>
                    <a:pt x="597" y="411"/>
                  </a:cubicBezTo>
                  <a:cubicBezTo>
                    <a:pt x="604" y="500"/>
                    <a:pt x="536" y="553"/>
                    <a:pt x="452" y="557"/>
                  </a:cubicBezTo>
                  <a:cubicBezTo>
                    <a:pt x="450" y="557"/>
                    <a:pt x="447" y="557"/>
                    <a:pt x="444" y="557"/>
                  </a:cubicBezTo>
                  <a:cubicBezTo>
                    <a:pt x="372" y="557"/>
                    <a:pt x="304" y="517"/>
                    <a:pt x="294" y="441"/>
                  </a:cubicBezTo>
                  <a:cubicBezTo>
                    <a:pt x="285" y="369"/>
                    <a:pt x="345" y="255"/>
                    <a:pt x="417" y="231"/>
                  </a:cubicBezTo>
                  <a:cubicBezTo>
                    <a:pt x="423" y="229"/>
                    <a:pt x="427" y="225"/>
                    <a:pt x="434" y="222"/>
                  </a:cubicBezTo>
                  <a:close/>
                  <a:moveTo>
                    <a:pt x="515" y="0"/>
                  </a:moveTo>
                  <a:cubicBezTo>
                    <a:pt x="509" y="0"/>
                    <a:pt x="502" y="1"/>
                    <a:pt x="495" y="1"/>
                  </a:cubicBezTo>
                  <a:cubicBezTo>
                    <a:pt x="475" y="2"/>
                    <a:pt x="458" y="10"/>
                    <a:pt x="440" y="21"/>
                  </a:cubicBezTo>
                  <a:cubicBezTo>
                    <a:pt x="423" y="13"/>
                    <a:pt x="403" y="7"/>
                    <a:pt x="379" y="7"/>
                  </a:cubicBezTo>
                  <a:cubicBezTo>
                    <a:pt x="376" y="7"/>
                    <a:pt x="372" y="7"/>
                    <a:pt x="368" y="7"/>
                  </a:cubicBezTo>
                  <a:cubicBezTo>
                    <a:pt x="144" y="33"/>
                    <a:pt x="1" y="239"/>
                    <a:pt x="13" y="459"/>
                  </a:cubicBezTo>
                  <a:cubicBezTo>
                    <a:pt x="27" y="685"/>
                    <a:pt x="219" y="845"/>
                    <a:pt x="442" y="845"/>
                  </a:cubicBezTo>
                  <a:cubicBezTo>
                    <a:pt x="445" y="845"/>
                    <a:pt x="449" y="844"/>
                    <a:pt x="452" y="844"/>
                  </a:cubicBezTo>
                  <a:cubicBezTo>
                    <a:pt x="673" y="838"/>
                    <a:pt x="869" y="679"/>
                    <a:pt x="875" y="449"/>
                  </a:cubicBezTo>
                  <a:cubicBezTo>
                    <a:pt x="879" y="257"/>
                    <a:pt x="729" y="0"/>
                    <a:pt x="515" y="0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75" name="Google Shape;2675;p51"/>
          <p:cNvGrpSpPr/>
          <p:nvPr/>
        </p:nvGrpSpPr>
        <p:grpSpPr>
          <a:xfrm rot="-216711">
            <a:off x="8534057" y="355984"/>
            <a:ext cx="225357" cy="199090"/>
            <a:chOff x="3659860" y="553674"/>
            <a:chExt cx="230842" cy="203957"/>
          </a:xfrm>
        </p:grpSpPr>
        <p:sp>
          <p:nvSpPr>
            <p:cNvPr id="2676" name="Google Shape;2676;p51"/>
            <p:cNvSpPr/>
            <p:nvPr/>
          </p:nvSpPr>
          <p:spPr>
            <a:xfrm>
              <a:off x="3659860" y="553674"/>
              <a:ext cx="230842" cy="203957"/>
            </a:xfrm>
            <a:custGeom>
              <a:rect b="b" l="l" r="r" t="t"/>
              <a:pathLst>
                <a:path extrusionOk="0" h="6524" w="7384">
                  <a:moveTo>
                    <a:pt x="3627" y="512"/>
                  </a:moveTo>
                  <a:cubicBezTo>
                    <a:pt x="4250" y="512"/>
                    <a:pt x="4882" y="721"/>
                    <a:pt x="5408" y="1148"/>
                  </a:cubicBezTo>
                  <a:cubicBezTo>
                    <a:pt x="6033" y="1655"/>
                    <a:pt x="6384" y="2372"/>
                    <a:pt x="6444" y="3106"/>
                  </a:cubicBezTo>
                  <a:cubicBezTo>
                    <a:pt x="4861" y="2491"/>
                    <a:pt x="3216" y="1903"/>
                    <a:pt x="1580" y="1436"/>
                  </a:cubicBezTo>
                  <a:cubicBezTo>
                    <a:pt x="2108" y="827"/>
                    <a:pt x="2861" y="512"/>
                    <a:pt x="3627" y="512"/>
                  </a:cubicBezTo>
                  <a:close/>
                  <a:moveTo>
                    <a:pt x="1383" y="1689"/>
                  </a:moveTo>
                  <a:cubicBezTo>
                    <a:pt x="3024" y="2361"/>
                    <a:pt x="4757" y="2934"/>
                    <a:pt x="6452" y="3445"/>
                  </a:cubicBezTo>
                  <a:cubicBezTo>
                    <a:pt x="6448" y="3540"/>
                    <a:pt x="6441" y="3637"/>
                    <a:pt x="6427" y="3731"/>
                  </a:cubicBezTo>
                  <a:cubicBezTo>
                    <a:pt x="6370" y="3858"/>
                    <a:pt x="6305" y="3979"/>
                    <a:pt x="6236" y="4096"/>
                  </a:cubicBezTo>
                  <a:cubicBezTo>
                    <a:pt x="4556" y="3451"/>
                    <a:pt x="2804" y="2839"/>
                    <a:pt x="1082" y="2293"/>
                  </a:cubicBezTo>
                  <a:cubicBezTo>
                    <a:pt x="1157" y="2081"/>
                    <a:pt x="1256" y="1878"/>
                    <a:pt x="1383" y="1689"/>
                  </a:cubicBezTo>
                  <a:close/>
                  <a:moveTo>
                    <a:pt x="1034" y="2583"/>
                  </a:moveTo>
                  <a:cubicBezTo>
                    <a:pt x="2614" y="3329"/>
                    <a:pt x="4390" y="3949"/>
                    <a:pt x="6074" y="4347"/>
                  </a:cubicBezTo>
                  <a:cubicBezTo>
                    <a:pt x="5590" y="5034"/>
                    <a:pt x="4890" y="5480"/>
                    <a:pt x="4009" y="5480"/>
                  </a:cubicBezTo>
                  <a:cubicBezTo>
                    <a:pt x="3779" y="5480"/>
                    <a:pt x="3536" y="5450"/>
                    <a:pt x="3281" y="5385"/>
                  </a:cubicBezTo>
                  <a:cubicBezTo>
                    <a:pt x="1956" y="5050"/>
                    <a:pt x="1151" y="3883"/>
                    <a:pt x="1034" y="2583"/>
                  </a:cubicBezTo>
                  <a:close/>
                  <a:moveTo>
                    <a:pt x="965" y="3633"/>
                  </a:moveTo>
                  <a:lnTo>
                    <a:pt x="965" y="3633"/>
                  </a:lnTo>
                  <a:cubicBezTo>
                    <a:pt x="1309" y="4630"/>
                    <a:pt x="2092" y="5435"/>
                    <a:pt x="3209" y="5703"/>
                  </a:cubicBezTo>
                  <a:cubicBezTo>
                    <a:pt x="3425" y="5754"/>
                    <a:pt x="3648" y="5779"/>
                    <a:pt x="3871" y="5779"/>
                  </a:cubicBezTo>
                  <a:cubicBezTo>
                    <a:pt x="4508" y="5779"/>
                    <a:pt x="5154" y="5579"/>
                    <a:pt x="5683" y="5224"/>
                  </a:cubicBezTo>
                  <a:lnTo>
                    <a:pt x="5683" y="5224"/>
                  </a:lnTo>
                  <a:cubicBezTo>
                    <a:pt x="5165" y="5745"/>
                    <a:pt x="4468" y="6013"/>
                    <a:pt x="3760" y="6013"/>
                  </a:cubicBezTo>
                  <a:cubicBezTo>
                    <a:pt x="3136" y="6013"/>
                    <a:pt x="2502" y="5804"/>
                    <a:pt x="1975" y="5377"/>
                  </a:cubicBezTo>
                  <a:cubicBezTo>
                    <a:pt x="1412" y="4919"/>
                    <a:pt x="1071" y="4292"/>
                    <a:pt x="965" y="3633"/>
                  </a:cubicBezTo>
                  <a:close/>
                  <a:moveTo>
                    <a:pt x="3624" y="1"/>
                  </a:moveTo>
                  <a:cubicBezTo>
                    <a:pt x="2682" y="1"/>
                    <a:pt x="1756" y="402"/>
                    <a:pt x="1125" y="1178"/>
                  </a:cubicBezTo>
                  <a:cubicBezTo>
                    <a:pt x="1" y="2563"/>
                    <a:pt x="237" y="4623"/>
                    <a:pt x="1652" y="5772"/>
                  </a:cubicBezTo>
                  <a:cubicBezTo>
                    <a:pt x="2274" y="6277"/>
                    <a:pt x="3021" y="6523"/>
                    <a:pt x="3758" y="6523"/>
                  </a:cubicBezTo>
                  <a:cubicBezTo>
                    <a:pt x="4700" y="6523"/>
                    <a:pt x="5626" y="6122"/>
                    <a:pt x="6256" y="5345"/>
                  </a:cubicBezTo>
                  <a:cubicBezTo>
                    <a:pt x="7383" y="3962"/>
                    <a:pt x="7146" y="1900"/>
                    <a:pt x="5730" y="752"/>
                  </a:cubicBezTo>
                  <a:cubicBezTo>
                    <a:pt x="5108" y="247"/>
                    <a:pt x="4361" y="1"/>
                    <a:pt x="36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7" name="Google Shape;2677;p51"/>
            <p:cNvSpPr/>
            <p:nvPr/>
          </p:nvSpPr>
          <p:spPr>
            <a:xfrm>
              <a:off x="3709254" y="569680"/>
              <a:ext cx="152061" cy="81032"/>
            </a:xfrm>
            <a:custGeom>
              <a:rect b="b" l="l" r="r" t="t"/>
              <a:pathLst>
                <a:path extrusionOk="0" h="2592" w="4864">
                  <a:moveTo>
                    <a:pt x="2046" y="0"/>
                  </a:moveTo>
                  <a:cubicBezTo>
                    <a:pt x="1281" y="0"/>
                    <a:pt x="528" y="314"/>
                    <a:pt x="0" y="923"/>
                  </a:cubicBezTo>
                  <a:cubicBezTo>
                    <a:pt x="1636" y="1390"/>
                    <a:pt x="3281" y="1977"/>
                    <a:pt x="4864" y="2592"/>
                  </a:cubicBezTo>
                  <a:cubicBezTo>
                    <a:pt x="4805" y="1860"/>
                    <a:pt x="4453" y="1142"/>
                    <a:pt x="3828" y="636"/>
                  </a:cubicBezTo>
                  <a:cubicBezTo>
                    <a:pt x="3302" y="209"/>
                    <a:pt x="2670" y="0"/>
                    <a:pt x="20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8" name="Google Shape;2678;p51"/>
            <p:cNvSpPr/>
            <p:nvPr/>
          </p:nvSpPr>
          <p:spPr>
            <a:xfrm>
              <a:off x="3693623" y="606444"/>
              <a:ext cx="167942" cy="75280"/>
            </a:xfrm>
            <a:custGeom>
              <a:rect b="b" l="l" r="r" t="t"/>
              <a:pathLst>
                <a:path extrusionOk="0" h="2408" w="5372">
                  <a:moveTo>
                    <a:pt x="302" y="1"/>
                  </a:moveTo>
                  <a:cubicBezTo>
                    <a:pt x="173" y="190"/>
                    <a:pt x="75" y="393"/>
                    <a:pt x="1" y="603"/>
                  </a:cubicBezTo>
                  <a:cubicBezTo>
                    <a:pt x="1723" y="1149"/>
                    <a:pt x="3473" y="1763"/>
                    <a:pt x="5155" y="2407"/>
                  </a:cubicBezTo>
                  <a:cubicBezTo>
                    <a:pt x="5223" y="2291"/>
                    <a:pt x="5289" y="2170"/>
                    <a:pt x="5346" y="2043"/>
                  </a:cubicBezTo>
                  <a:cubicBezTo>
                    <a:pt x="5361" y="1948"/>
                    <a:pt x="5367" y="1852"/>
                    <a:pt x="5371" y="1757"/>
                  </a:cubicBezTo>
                  <a:cubicBezTo>
                    <a:pt x="3676" y="1247"/>
                    <a:pt x="1943" y="674"/>
                    <a:pt x="3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9" name="Google Shape;2679;p51"/>
            <p:cNvSpPr/>
            <p:nvPr/>
          </p:nvSpPr>
          <p:spPr>
            <a:xfrm>
              <a:off x="3690028" y="667185"/>
              <a:ext cx="147496" cy="74436"/>
            </a:xfrm>
            <a:custGeom>
              <a:rect b="b" l="l" r="r" t="t"/>
              <a:pathLst>
                <a:path extrusionOk="0" h="2381" w="4718">
                  <a:moveTo>
                    <a:pt x="0" y="1"/>
                  </a:moveTo>
                  <a:lnTo>
                    <a:pt x="0" y="1"/>
                  </a:lnTo>
                  <a:cubicBezTo>
                    <a:pt x="106" y="659"/>
                    <a:pt x="447" y="1287"/>
                    <a:pt x="1010" y="1745"/>
                  </a:cubicBezTo>
                  <a:cubicBezTo>
                    <a:pt x="1537" y="2172"/>
                    <a:pt x="2170" y="2381"/>
                    <a:pt x="2794" y="2381"/>
                  </a:cubicBezTo>
                  <a:cubicBezTo>
                    <a:pt x="3503" y="2381"/>
                    <a:pt x="4200" y="2112"/>
                    <a:pt x="4718" y="1590"/>
                  </a:cubicBezTo>
                  <a:lnTo>
                    <a:pt x="4718" y="1590"/>
                  </a:lnTo>
                  <a:cubicBezTo>
                    <a:pt x="4190" y="1946"/>
                    <a:pt x="3544" y="2146"/>
                    <a:pt x="2907" y="2146"/>
                  </a:cubicBezTo>
                  <a:cubicBezTo>
                    <a:pt x="2683" y="2146"/>
                    <a:pt x="2460" y="2121"/>
                    <a:pt x="2244" y="2070"/>
                  </a:cubicBezTo>
                  <a:cubicBezTo>
                    <a:pt x="1126" y="1803"/>
                    <a:pt x="344" y="997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0" name="Google Shape;2680;p51"/>
            <p:cNvSpPr/>
            <p:nvPr/>
          </p:nvSpPr>
          <p:spPr>
            <a:xfrm>
              <a:off x="3692122" y="634423"/>
              <a:ext cx="157626" cy="90599"/>
            </a:xfrm>
            <a:custGeom>
              <a:rect b="b" l="l" r="r" t="t"/>
              <a:pathLst>
                <a:path extrusionOk="0" h="2898" w="5042">
                  <a:moveTo>
                    <a:pt x="1" y="0"/>
                  </a:moveTo>
                  <a:lnTo>
                    <a:pt x="1" y="0"/>
                  </a:lnTo>
                  <a:cubicBezTo>
                    <a:pt x="119" y="1300"/>
                    <a:pt x="924" y="2467"/>
                    <a:pt x="2247" y="2802"/>
                  </a:cubicBezTo>
                  <a:cubicBezTo>
                    <a:pt x="2502" y="2867"/>
                    <a:pt x="2745" y="2897"/>
                    <a:pt x="2976" y="2897"/>
                  </a:cubicBezTo>
                  <a:cubicBezTo>
                    <a:pt x="3858" y="2897"/>
                    <a:pt x="4558" y="2451"/>
                    <a:pt x="5041" y="1764"/>
                  </a:cubicBezTo>
                  <a:cubicBezTo>
                    <a:pt x="3356" y="1366"/>
                    <a:pt x="1582" y="746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681" name="Google Shape;2681;p51"/>
          <p:cNvPicPr preferRelativeResize="0"/>
          <p:nvPr/>
        </p:nvPicPr>
        <p:blipFill rotWithShape="1">
          <a:blip r:embed="rId3">
            <a:alphaModFix/>
          </a:blip>
          <a:srcRect b="30756" l="6260" r="34229" t="15028"/>
          <a:stretch/>
        </p:blipFill>
        <p:spPr>
          <a:xfrm>
            <a:off x="359750" y="853625"/>
            <a:ext cx="7100001" cy="4042563"/>
          </a:xfrm>
          <a:prstGeom prst="rect">
            <a:avLst/>
          </a:prstGeom>
          <a:noFill/>
          <a:ln>
            <a:noFill/>
          </a:ln>
        </p:spPr>
      </p:pic>
      <p:sp>
        <p:nvSpPr>
          <p:cNvPr id="2682" name="Google Shape;2682;p51"/>
          <p:cNvSpPr txBox="1"/>
          <p:nvPr>
            <p:ph idx="4" type="title"/>
          </p:nvPr>
        </p:nvSpPr>
        <p:spPr>
          <a:xfrm>
            <a:off x="913450" y="415463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/>
              <a:t>Se elaboró un Dashboard en Power BI para darle seguimiento a las métricas</a:t>
            </a:r>
            <a:endParaRPr sz="1700"/>
          </a:p>
        </p:txBody>
      </p:sp>
      <p:sp>
        <p:nvSpPr>
          <p:cNvPr id="2683" name="Google Shape;2683;p51"/>
          <p:cNvSpPr txBox="1"/>
          <p:nvPr>
            <p:ph idx="4" type="title"/>
          </p:nvPr>
        </p:nvSpPr>
        <p:spPr>
          <a:xfrm>
            <a:off x="1311325" y="4747938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/>
              <a:t>El archivo PowerBi se encuentra en la misma carpeta compartida del proyecto</a:t>
            </a:r>
            <a:endParaRPr sz="13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7" name="Shape 2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8" name="Google Shape;2688;p52"/>
          <p:cNvSpPr txBox="1"/>
          <p:nvPr>
            <p:ph idx="4" type="title"/>
          </p:nvPr>
        </p:nvSpPr>
        <p:spPr>
          <a:xfrm>
            <a:off x="174900" y="120350"/>
            <a:ext cx="87942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3200"/>
              <a:t>Análisis de datos con BI - Tabla de frecuencias</a:t>
            </a:r>
            <a:endParaRPr/>
          </a:p>
        </p:txBody>
      </p:sp>
      <p:grpSp>
        <p:nvGrpSpPr>
          <p:cNvPr id="2689" name="Google Shape;2689;p52"/>
          <p:cNvGrpSpPr/>
          <p:nvPr/>
        </p:nvGrpSpPr>
        <p:grpSpPr>
          <a:xfrm rot="2238383">
            <a:off x="8674042" y="4299443"/>
            <a:ext cx="270227" cy="481140"/>
            <a:chOff x="2501746" y="1185251"/>
            <a:chExt cx="337479" cy="582170"/>
          </a:xfrm>
        </p:grpSpPr>
        <p:sp>
          <p:nvSpPr>
            <p:cNvPr id="2690" name="Google Shape;2690;p52"/>
            <p:cNvSpPr/>
            <p:nvPr/>
          </p:nvSpPr>
          <p:spPr>
            <a:xfrm>
              <a:off x="2501746" y="1185251"/>
              <a:ext cx="337479" cy="582170"/>
            </a:xfrm>
            <a:custGeom>
              <a:rect b="b" l="l" r="r" t="t"/>
              <a:pathLst>
                <a:path extrusionOk="0" h="18622" w="10795">
                  <a:moveTo>
                    <a:pt x="4676" y="465"/>
                  </a:moveTo>
                  <a:cubicBezTo>
                    <a:pt x="4976" y="465"/>
                    <a:pt x="5274" y="481"/>
                    <a:pt x="5575" y="510"/>
                  </a:cubicBezTo>
                  <a:cubicBezTo>
                    <a:pt x="5750" y="891"/>
                    <a:pt x="5917" y="1276"/>
                    <a:pt x="6051" y="1677"/>
                  </a:cubicBezTo>
                  <a:cubicBezTo>
                    <a:pt x="6155" y="1985"/>
                    <a:pt x="6230" y="2297"/>
                    <a:pt x="6297" y="2611"/>
                  </a:cubicBezTo>
                  <a:cubicBezTo>
                    <a:pt x="5673" y="3171"/>
                    <a:pt x="5007" y="3640"/>
                    <a:pt x="4157" y="3940"/>
                  </a:cubicBezTo>
                  <a:cubicBezTo>
                    <a:pt x="3503" y="4171"/>
                    <a:pt x="2863" y="4262"/>
                    <a:pt x="2223" y="4262"/>
                  </a:cubicBezTo>
                  <a:cubicBezTo>
                    <a:pt x="1784" y="4262"/>
                    <a:pt x="1345" y="4219"/>
                    <a:pt x="902" y="4150"/>
                  </a:cubicBezTo>
                  <a:cubicBezTo>
                    <a:pt x="716" y="3419"/>
                    <a:pt x="550" y="2696"/>
                    <a:pt x="430" y="1947"/>
                  </a:cubicBezTo>
                  <a:cubicBezTo>
                    <a:pt x="1084" y="1452"/>
                    <a:pt x="1788" y="1039"/>
                    <a:pt x="2623" y="773"/>
                  </a:cubicBezTo>
                  <a:cubicBezTo>
                    <a:pt x="3330" y="548"/>
                    <a:pt x="4005" y="465"/>
                    <a:pt x="4676" y="465"/>
                  </a:cubicBezTo>
                  <a:close/>
                  <a:moveTo>
                    <a:pt x="5899" y="3464"/>
                  </a:moveTo>
                  <a:cubicBezTo>
                    <a:pt x="6292" y="4637"/>
                    <a:pt x="6685" y="5810"/>
                    <a:pt x="7062" y="6988"/>
                  </a:cubicBezTo>
                  <a:cubicBezTo>
                    <a:pt x="6882" y="6963"/>
                    <a:pt x="6698" y="6952"/>
                    <a:pt x="6511" y="6952"/>
                  </a:cubicBezTo>
                  <a:cubicBezTo>
                    <a:pt x="5181" y="6952"/>
                    <a:pt x="3728" y="7550"/>
                    <a:pt x="2778" y="8381"/>
                  </a:cubicBezTo>
                  <a:cubicBezTo>
                    <a:pt x="2477" y="7134"/>
                    <a:pt x="2180" y="5886"/>
                    <a:pt x="1815" y="4658"/>
                  </a:cubicBezTo>
                  <a:lnTo>
                    <a:pt x="1815" y="4658"/>
                  </a:lnTo>
                  <a:cubicBezTo>
                    <a:pt x="1923" y="4664"/>
                    <a:pt x="2032" y="4667"/>
                    <a:pt x="2142" y="4667"/>
                  </a:cubicBezTo>
                  <a:cubicBezTo>
                    <a:pt x="3468" y="4667"/>
                    <a:pt x="4839" y="4228"/>
                    <a:pt x="5899" y="3464"/>
                  </a:cubicBezTo>
                  <a:close/>
                  <a:moveTo>
                    <a:pt x="6962" y="7274"/>
                  </a:moveTo>
                  <a:lnTo>
                    <a:pt x="6962" y="7274"/>
                  </a:lnTo>
                  <a:cubicBezTo>
                    <a:pt x="6618" y="8311"/>
                    <a:pt x="5355" y="8860"/>
                    <a:pt x="4194" y="8860"/>
                  </a:cubicBezTo>
                  <a:cubicBezTo>
                    <a:pt x="3742" y="8860"/>
                    <a:pt x="3305" y="8776"/>
                    <a:pt x="2944" y="8606"/>
                  </a:cubicBezTo>
                  <a:cubicBezTo>
                    <a:pt x="4254" y="7706"/>
                    <a:pt x="5407" y="7418"/>
                    <a:pt x="6962" y="7274"/>
                  </a:cubicBezTo>
                  <a:close/>
                  <a:moveTo>
                    <a:pt x="7214" y="7465"/>
                  </a:moveTo>
                  <a:cubicBezTo>
                    <a:pt x="7579" y="8620"/>
                    <a:pt x="7930" y="9777"/>
                    <a:pt x="8247" y="10945"/>
                  </a:cubicBezTo>
                  <a:cubicBezTo>
                    <a:pt x="8654" y="12447"/>
                    <a:pt x="10723" y="18197"/>
                    <a:pt x="7528" y="18197"/>
                  </a:cubicBezTo>
                  <a:cubicBezTo>
                    <a:pt x="7518" y="18197"/>
                    <a:pt x="7509" y="18197"/>
                    <a:pt x="7499" y="18197"/>
                  </a:cubicBezTo>
                  <a:cubicBezTo>
                    <a:pt x="6038" y="18181"/>
                    <a:pt x="5411" y="16692"/>
                    <a:pt x="4981" y="15609"/>
                  </a:cubicBezTo>
                  <a:cubicBezTo>
                    <a:pt x="4483" y="14352"/>
                    <a:pt x="4051" y="13071"/>
                    <a:pt x="3664" y="11777"/>
                  </a:cubicBezTo>
                  <a:cubicBezTo>
                    <a:pt x="3378" y="10822"/>
                    <a:pt x="3136" y="9856"/>
                    <a:pt x="2901" y="8886"/>
                  </a:cubicBezTo>
                  <a:lnTo>
                    <a:pt x="2901" y="8886"/>
                  </a:lnTo>
                  <a:cubicBezTo>
                    <a:pt x="3257" y="9102"/>
                    <a:pt x="3701" y="9201"/>
                    <a:pt x="4169" y="9201"/>
                  </a:cubicBezTo>
                  <a:cubicBezTo>
                    <a:pt x="5418" y="9201"/>
                    <a:pt x="6837" y="8498"/>
                    <a:pt x="7214" y="7465"/>
                  </a:cubicBezTo>
                  <a:close/>
                  <a:moveTo>
                    <a:pt x="4943" y="0"/>
                  </a:moveTo>
                  <a:cubicBezTo>
                    <a:pt x="3334" y="0"/>
                    <a:pt x="1638" y="556"/>
                    <a:pt x="363" y="1489"/>
                  </a:cubicBezTo>
                  <a:lnTo>
                    <a:pt x="1" y="1776"/>
                  </a:lnTo>
                  <a:lnTo>
                    <a:pt x="32" y="2264"/>
                  </a:lnTo>
                  <a:cubicBezTo>
                    <a:pt x="84" y="2863"/>
                    <a:pt x="186" y="3471"/>
                    <a:pt x="350" y="4052"/>
                  </a:cubicBezTo>
                  <a:lnTo>
                    <a:pt x="456" y="4409"/>
                  </a:lnTo>
                  <a:lnTo>
                    <a:pt x="1007" y="4557"/>
                  </a:lnTo>
                  <a:cubicBezTo>
                    <a:pt x="1155" y="4588"/>
                    <a:pt x="1308" y="4611"/>
                    <a:pt x="1460" y="4629"/>
                  </a:cubicBezTo>
                  <a:cubicBezTo>
                    <a:pt x="1940" y="7605"/>
                    <a:pt x="2800" y="10606"/>
                    <a:pt x="3749" y="13467"/>
                  </a:cubicBezTo>
                  <a:cubicBezTo>
                    <a:pt x="4273" y="15045"/>
                    <a:pt x="5089" y="18622"/>
                    <a:pt x="7440" y="18622"/>
                  </a:cubicBezTo>
                  <a:cubicBezTo>
                    <a:pt x="7591" y="18622"/>
                    <a:pt x="7747" y="18607"/>
                    <a:pt x="7910" y="18577"/>
                  </a:cubicBezTo>
                  <a:cubicBezTo>
                    <a:pt x="10794" y="18034"/>
                    <a:pt x="9439" y="13973"/>
                    <a:pt x="9041" y="12349"/>
                  </a:cubicBezTo>
                  <a:cubicBezTo>
                    <a:pt x="8279" y="9247"/>
                    <a:pt x="7270" y="6210"/>
                    <a:pt x="6261" y="3179"/>
                  </a:cubicBezTo>
                  <a:cubicBezTo>
                    <a:pt x="6303" y="3141"/>
                    <a:pt x="6349" y="3106"/>
                    <a:pt x="6391" y="3067"/>
                  </a:cubicBezTo>
                  <a:lnTo>
                    <a:pt x="6786" y="2661"/>
                  </a:lnTo>
                  <a:lnTo>
                    <a:pt x="6689" y="2244"/>
                  </a:lnTo>
                  <a:cubicBezTo>
                    <a:pt x="6536" y="1664"/>
                    <a:pt x="6311" y="1092"/>
                    <a:pt x="6041" y="562"/>
                  </a:cubicBezTo>
                  <a:lnTo>
                    <a:pt x="5759" y="52"/>
                  </a:lnTo>
                  <a:lnTo>
                    <a:pt x="5345" y="12"/>
                  </a:lnTo>
                  <a:cubicBezTo>
                    <a:pt x="5212" y="4"/>
                    <a:pt x="5078" y="0"/>
                    <a:pt x="49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1" name="Google Shape;2691;p52"/>
            <p:cNvSpPr/>
            <p:nvPr/>
          </p:nvSpPr>
          <p:spPr>
            <a:xfrm>
              <a:off x="2523723" y="1205727"/>
              <a:ext cx="146277" cy="47644"/>
            </a:xfrm>
            <a:custGeom>
              <a:rect b="b" l="l" r="r" t="t"/>
              <a:pathLst>
                <a:path extrusionOk="0" h="1524" w="4679">
                  <a:moveTo>
                    <a:pt x="3361" y="510"/>
                  </a:moveTo>
                  <a:cubicBezTo>
                    <a:pt x="3420" y="510"/>
                    <a:pt x="3481" y="511"/>
                    <a:pt x="3542" y="513"/>
                  </a:cubicBezTo>
                  <a:cubicBezTo>
                    <a:pt x="2716" y="911"/>
                    <a:pt x="1847" y="1078"/>
                    <a:pt x="923" y="1171"/>
                  </a:cubicBezTo>
                  <a:cubicBezTo>
                    <a:pt x="1711" y="723"/>
                    <a:pt x="2465" y="510"/>
                    <a:pt x="3361" y="510"/>
                  </a:cubicBezTo>
                  <a:close/>
                  <a:moveTo>
                    <a:pt x="4447" y="1"/>
                  </a:moveTo>
                  <a:cubicBezTo>
                    <a:pt x="4416" y="1"/>
                    <a:pt x="4384" y="10"/>
                    <a:pt x="4353" y="33"/>
                  </a:cubicBezTo>
                  <a:cubicBezTo>
                    <a:pt x="4241" y="113"/>
                    <a:pt x="4127" y="187"/>
                    <a:pt x="4015" y="256"/>
                  </a:cubicBezTo>
                  <a:cubicBezTo>
                    <a:pt x="3763" y="202"/>
                    <a:pt x="3500" y="176"/>
                    <a:pt x="3231" y="176"/>
                  </a:cubicBezTo>
                  <a:cubicBezTo>
                    <a:pt x="2210" y="176"/>
                    <a:pt x="1122" y="553"/>
                    <a:pt x="407" y="1216"/>
                  </a:cubicBezTo>
                  <a:cubicBezTo>
                    <a:pt x="318" y="1223"/>
                    <a:pt x="230" y="1229"/>
                    <a:pt x="139" y="1234"/>
                  </a:cubicBezTo>
                  <a:cubicBezTo>
                    <a:pt x="1" y="1243"/>
                    <a:pt x="28" y="1427"/>
                    <a:pt x="143" y="1449"/>
                  </a:cubicBezTo>
                  <a:cubicBezTo>
                    <a:pt x="408" y="1500"/>
                    <a:pt x="674" y="1524"/>
                    <a:pt x="939" y="1524"/>
                  </a:cubicBezTo>
                  <a:cubicBezTo>
                    <a:pt x="2231" y="1524"/>
                    <a:pt x="3510" y="960"/>
                    <a:pt x="4548" y="256"/>
                  </a:cubicBezTo>
                  <a:cubicBezTo>
                    <a:pt x="4679" y="167"/>
                    <a:pt x="4577" y="1"/>
                    <a:pt x="44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2" name="Google Shape;2692;p52"/>
            <p:cNvSpPr/>
            <p:nvPr/>
          </p:nvSpPr>
          <p:spPr>
            <a:xfrm>
              <a:off x="2670621" y="1485330"/>
              <a:ext cx="28261" cy="23728"/>
            </a:xfrm>
            <a:custGeom>
              <a:rect b="b" l="l" r="r" t="t"/>
              <a:pathLst>
                <a:path extrusionOk="0" h="759" w="904">
                  <a:moveTo>
                    <a:pt x="381" y="251"/>
                  </a:moveTo>
                  <a:cubicBezTo>
                    <a:pt x="447" y="251"/>
                    <a:pt x="514" y="272"/>
                    <a:pt x="546" y="328"/>
                  </a:cubicBezTo>
                  <a:cubicBezTo>
                    <a:pt x="581" y="387"/>
                    <a:pt x="542" y="447"/>
                    <a:pt x="485" y="479"/>
                  </a:cubicBezTo>
                  <a:cubicBezTo>
                    <a:pt x="458" y="494"/>
                    <a:pt x="428" y="504"/>
                    <a:pt x="399" y="504"/>
                  </a:cubicBezTo>
                  <a:cubicBezTo>
                    <a:pt x="366" y="504"/>
                    <a:pt x="335" y="492"/>
                    <a:pt x="313" y="462"/>
                  </a:cubicBezTo>
                  <a:cubicBezTo>
                    <a:pt x="280" y="414"/>
                    <a:pt x="271" y="317"/>
                    <a:pt x="318" y="271"/>
                  </a:cubicBezTo>
                  <a:cubicBezTo>
                    <a:pt x="323" y="266"/>
                    <a:pt x="326" y="261"/>
                    <a:pt x="329" y="255"/>
                  </a:cubicBezTo>
                  <a:cubicBezTo>
                    <a:pt x="346" y="253"/>
                    <a:pt x="363" y="251"/>
                    <a:pt x="381" y="251"/>
                  </a:cubicBezTo>
                  <a:close/>
                  <a:moveTo>
                    <a:pt x="444" y="1"/>
                  </a:moveTo>
                  <a:cubicBezTo>
                    <a:pt x="374" y="1"/>
                    <a:pt x="302" y="20"/>
                    <a:pt x="238" y="64"/>
                  </a:cubicBezTo>
                  <a:cubicBezTo>
                    <a:pt x="230" y="69"/>
                    <a:pt x="227" y="75"/>
                    <a:pt x="219" y="81"/>
                  </a:cubicBezTo>
                  <a:cubicBezTo>
                    <a:pt x="204" y="85"/>
                    <a:pt x="188" y="93"/>
                    <a:pt x="175" y="107"/>
                  </a:cubicBezTo>
                  <a:cubicBezTo>
                    <a:pt x="30" y="240"/>
                    <a:pt x="1" y="435"/>
                    <a:pt x="109" y="595"/>
                  </a:cubicBezTo>
                  <a:cubicBezTo>
                    <a:pt x="180" y="700"/>
                    <a:pt x="300" y="758"/>
                    <a:pt x="424" y="758"/>
                  </a:cubicBezTo>
                  <a:cubicBezTo>
                    <a:pt x="490" y="758"/>
                    <a:pt x="557" y="742"/>
                    <a:pt x="619" y="707"/>
                  </a:cubicBezTo>
                  <a:cubicBezTo>
                    <a:pt x="810" y="603"/>
                    <a:pt x="903" y="383"/>
                    <a:pt x="794" y="199"/>
                  </a:cubicBezTo>
                  <a:cubicBezTo>
                    <a:pt x="721" y="78"/>
                    <a:pt x="584" y="1"/>
                    <a:pt x="4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3" name="Google Shape;2693;p52"/>
            <p:cNvSpPr/>
            <p:nvPr/>
          </p:nvSpPr>
          <p:spPr>
            <a:xfrm>
              <a:off x="2643580" y="1543820"/>
              <a:ext cx="38140" cy="31950"/>
            </a:xfrm>
            <a:custGeom>
              <a:rect b="b" l="l" r="r" t="t"/>
              <a:pathLst>
                <a:path extrusionOk="0" h="1022" w="1220">
                  <a:moveTo>
                    <a:pt x="525" y="248"/>
                  </a:moveTo>
                  <a:cubicBezTo>
                    <a:pt x="783" y="248"/>
                    <a:pt x="973" y="571"/>
                    <a:pt x="668" y="701"/>
                  </a:cubicBezTo>
                  <a:cubicBezTo>
                    <a:pt x="626" y="719"/>
                    <a:pt x="587" y="727"/>
                    <a:pt x="552" y="727"/>
                  </a:cubicBezTo>
                  <a:cubicBezTo>
                    <a:pt x="347" y="727"/>
                    <a:pt x="280" y="445"/>
                    <a:pt x="408" y="282"/>
                  </a:cubicBezTo>
                  <a:cubicBezTo>
                    <a:pt x="413" y="275"/>
                    <a:pt x="415" y="269"/>
                    <a:pt x="418" y="263"/>
                  </a:cubicBezTo>
                  <a:cubicBezTo>
                    <a:pt x="422" y="262"/>
                    <a:pt x="425" y="262"/>
                    <a:pt x="428" y="262"/>
                  </a:cubicBezTo>
                  <a:cubicBezTo>
                    <a:pt x="431" y="262"/>
                    <a:pt x="434" y="262"/>
                    <a:pt x="438" y="261"/>
                  </a:cubicBezTo>
                  <a:cubicBezTo>
                    <a:pt x="467" y="252"/>
                    <a:pt x="496" y="248"/>
                    <a:pt x="525" y="248"/>
                  </a:cubicBezTo>
                  <a:close/>
                  <a:moveTo>
                    <a:pt x="605" y="0"/>
                  </a:moveTo>
                  <a:cubicBezTo>
                    <a:pt x="526" y="0"/>
                    <a:pt x="446" y="17"/>
                    <a:pt x="371" y="51"/>
                  </a:cubicBezTo>
                  <a:cubicBezTo>
                    <a:pt x="343" y="65"/>
                    <a:pt x="326" y="87"/>
                    <a:pt x="315" y="112"/>
                  </a:cubicBezTo>
                  <a:cubicBezTo>
                    <a:pt x="312" y="112"/>
                    <a:pt x="310" y="111"/>
                    <a:pt x="307" y="111"/>
                  </a:cubicBezTo>
                  <a:cubicBezTo>
                    <a:pt x="285" y="111"/>
                    <a:pt x="260" y="119"/>
                    <a:pt x="240" y="134"/>
                  </a:cubicBezTo>
                  <a:cubicBezTo>
                    <a:pt x="17" y="290"/>
                    <a:pt x="0" y="582"/>
                    <a:pt x="135" y="793"/>
                  </a:cubicBezTo>
                  <a:cubicBezTo>
                    <a:pt x="231" y="943"/>
                    <a:pt x="393" y="1022"/>
                    <a:pt x="564" y="1022"/>
                  </a:cubicBezTo>
                  <a:cubicBezTo>
                    <a:pt x="653" y="1022"/>
                    <a:pt x="744" y="1000"/>
                    <a:pt x="829" y="956"/>
                  </a:cubicBezTo>
                  <a:cubicBezTo>
                    <a:pt x="1079" y="826"/>
                    <a:pt x="1220" y="544"/>
                    <a:pt x="1098" y="294"/>
                  </a:cubicBezTo>
                  <a:cubicBezTo>
                    <a:pt x="1008" y="111"/>
                    <a:pt x="810" y="0"/>
                    <a:pt x="6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4" name="Google Shape;2694;p52"/>
            <p:cNvSpPr/>
            <p:nvPr/>
          </p:nvSpPr>
          <p:spPr>
            <a:xfrm>
              <a:off x="2721827" y="1610501"/>
              <a:ext cx="28168" cy="24416"/>
            </a:xfrm>
            <a:custGeom>
              <a:rect b="b" l="l" r="r" t="t"/>
              <a:pathLst>
                <a:path extrusionOk="0" h="781" w="901">
                  <a:moveTo>
                    <a:pt x="351" y="253"/>
                  </a:moveTo>
                  <a:cubicBezTo>
                    <a:pt x="482" y="253"/>
                    <a:pt x="593" y="398"/>
                    <a:pt x="439" y="474"/>
                  </a:cubicBezTo>
                  <a:cubicBezTo>
                    <a:pt x="416" y="485"/>
                    <a:pt x="391" y="491"/>
                    <a:pt x="367" y="491"/>
                  </a:cubicBezTo>
                  <a:cubicBezTo>
                    <a:pt x="334" y="491"/>
                    <a:pt x="302" y="478"/>
                    <a:pt x="279" y="448"/>
                  </a:cubicBezTo>
                  <a:cubicBezTo>
                    <a:pt x="231" y="382"/>
                    <a:pt x="267" y="313"/>
                    <a:pt x="312" y="257"/>
                  </a:cubicBezTo>
                  <a:cubicBezTo>
                    <a:pt x="325" y="254"/>
                    <a:pt x="338" y="253"/>
                    <a:pt x="351" y="253"/>
                  </a:cubicBezTo>
                  <a:close/>
                  <a:moveTo>
                    <a:pt x="432" y="1"/>
                  </a:moveTo>
                  <a:cubicBezTo>
                    <a:pt x="368" y="1"/>
                    <a:pt x="304" y="16"/>
                    <a:pt x="245" y="48"/>
                  </a:cubicBezTo>
                  <a:cubicBezTo>
                    <a:pt x="225" y="58"/>
                    <a:pt x="213" y="74"/>
                    <a:pt x="203" y="89"/>
                  </a:cubicBezTo>
                  <a:cubicBezTo>
                    <a:pt x="189" y="91"/>
                    <a:pt x="178" y="97"/>
                    <a:pt x="166" y="105"/>
                  </a:cubicBezTo>
                  <a:cubicBezTo>
                    <a:pt x="6" y="205"/>
                    <a:pt x="1" y="439"/>
                    <a:pt x="73" y="585"/>
                  </a:cubicBezTo>
                  <a:cubicBezTo>
                    <a:pt x="136" y="711"/>
                    <a:pt x="269" y="781"/>
                    <a:pt x="408" y="781"/>
                  </a:cubicBezTo>
                  <a:cubicBezTo>
                    <a:pt x="470" y="781"/>
                    <a:pt x="533" y="767"/>
                    <a:pt x="591" y="739"/>
                  </a:cubicBezTo>
                  <a:cubicBezTo>
                    <a:pt x="791" y="642"/>
                    <a:pt x="900" y="417"/>
                    <a:pt x="804" y="223"/>
                  </a:cubicBezTo>
                  <a:cubicBezTo>
                    <a:pt x="738" y="87"/>
                    <a:pt x="586" y="1"/>
                    <a:pt x="4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5" name="Google Shape;2695;p52"/>
            <p:cNvSpPr/>
            <p:nvPr/>
          </p:nvSpPr>
          <p:spPr>
            <a:xfrm>
              <a:off x="2704321" y="1670898"/>
              <a:ext cx="38828" cy="32763"/>
            </a:xfrm>
            <a:custGeom>
              <a:rect b="b" l="l" r="r" t="t"/>
              <a:pathLst>
                <a:path extrusionOk="0" h="1048" w="1242">
                  <a:moveTo>
                    <a:pt x="598" y="301"/>
                  </a:moveTo>
                  <a:cubicBezTo>
                    <a:pt x="661" y="301"/>
                    <a:pt x="722" y="319"/>
                    <a:pt x="776" y="365"/>
                  </a:cubicBezTo>
                  <a:cubicBezTo>
                    <a:pt x="888" y="458"/>
                    <a:pt x="844" y="604"/>
                    <a:pt x="736" y="687"/>
                  </a:cubicBezTo>
                  <a:cubicBezTo>
                    <a:pt x="689" y="724"/>
                    <a:pt x="637" y="742"/>
                    <a:pt x="588" y="742"/>
                  </a:cubicBezTo>
                  <a:cubicBezTo>
                    <a:pt x="519" y="742"/>
                    <a:pt x="455" y="709"/>
                    <a:pt x="406" y="647"/>
                  </a:cubicBezTo>
                  <a:cubicBezTo>
                    <a:pt x="328" y="548"/>
                    <a:pt x="363" y="456"/>
                    <a:pt x="393" y="354"/>
                  </a:cubicBezTo>
                  <a:cubicBezTo>
                    <a:pt x="395" y="353"/>
                    <a:pt x="398" y="353"/>
                    <a:pt x="400" y="352"/>
                  </a:cubicBezTo>
                  <a:cubicBezTo>
                    <a:pt x="463" y="322"/>
                    <a:pt x="532" y="301"/>
                    <a:pt x="598" y="301"/>
                  </a:cubicBezTo>
                  <a:close/>
                  <a:moveTo>
                    <a:pt x="602" y="1"/>
                  </a:moveTo>
                  <a:cubicBezTo>
                    <a:pt x="464" y="1"/>
                    <a:pt x="327" y="49"/>
                    <a:pt x="228" y="155"/>
                  </a:cubicBezTo>
                  <a:cubicBezTo>
                    <a:pt x="213" y="172"/>
                    <a:pt x="205" y="192"/>
                    <a:pt x="202" y="212"/>
                  </a:cubicBezTo>
                  <a:cubicBezTo>
                    <a:pt x="0" y="363"/>
                    <a:pt x="52" y="685"/>
                    <a:pt x="185" y="860"/>
                  </a:cubicBezTo>
                  <a:cubicBezTo>
                    <a:pt x="281" y="988"/>
                    <a:pt x="428" y="1048"/>
                    <a:pt x="579" y="1048"/>
                  </a:cubicBezTo>
                  <a:cubicBezTo>
                    <a:pt x="719" y="1048"/>
                    <a:pt x="861" y="997"/>
                    <a:pt x="971" y="900"/>
                  </a:cubicBezTo>
                  <a:cubicBezTo>
                    <a:pt x="1201" y="696"/>
                    <a:pt x="1241" y="357"/>
                    <a:pt x="1007" y="150"/>
                  </a:cubicBezTo>
                  <a:cubicBezTo>
                    <a:pt x="899" y="55"/>
                    <a:pt x="750" y="1"/>
                    <a:pt x="6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6" name="Google Shape;2696;p52"/>
            <p:cNvSpPr/>
            <p:nvPr/>
          </p:nvSpPr>
          <p:spPr>
            <a:xfrm>
              <a:off x="2682625" y="1637136"/>
              <a:ext cx="15663" cy="12036"/>
            </a:xfrm>
            <a:custGeom>
              <a:rect b="b" l="l" r="r" t="t"/>
              <a:pathLst>
                <a:path extrusionOk="0" h="385" w="501">
                  <a:moveTo>
                    <a:pt x="249" y="0"/>
                  </a:moveTo>
                  <a:cubicBezTo>
                    <a:pt x="246" y="0"/>
                    <a:pt x="244" y="0"/>
                    <a:pt x="241" y="1"/>
                  </a:cubicBezTo>
                  <a:cubicBezTo>
                    <a:pt x="100" y="6"/>
                    <a:pt x="1" y="147"/>
                    <a:pt x="61" y="271"/>
                  </a:cubicBezTo>
                  <a:cubicBezTo>
                    <a:pt x="63" y="274"/>
                    <a:pt x="64" y="280"/>
                    <a:pt x="68" y="284"/>
                  </a:cubicBezTo>
                  <a:cubicBezTo>
                    <a:pt x="95" y="351"/>
                    <a:pt x="170" y="384"/>
                    <a:pt x="242" y="384"/>
                  </a:cubicBezTo>
                  <a:cubicBezTo>
                    <a:pt x="251" y="384"/>
                    <a:pt x="261" y="384"/>
                    <a:pt x="270" y="383"/>
                  </a:cubicBezTo>
                  <a:cubicBezTo>
                    <a:pt x="351" y="373"/>
                    <a:pt x="398" y="319"/>
                    <a:pt x="433" y="256"/>
                  </a:cubicBezTo>
                  <a:cubicBezTo>
                    <a:pt x="500" y="133"/>
                    <a:pt x="375" y="0"/>
                    <a:pt x="2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7" name="Google Shape;2697;p52"/>
            <p:cNvSpPr/>
            <p:nvPr/>
          </p:nvSpPr>
          <p:spPr>
            <a:xfrm>
              <a:off x="2717419" y="1557013"/>
              <a:ext cx="16069" cy="12974"/>
            </a:xfrm>
            <a:custGeom>
              <a:rect b="b" l="l" r="r" t="t"/>
              <a:pathLst>
                <a:path extrusionOk="0" h="415" w="514">
                  <a:moveTo>
                    <a:pt x="205" y="1"/>
                  </a:moveTo>
                  <a:cubicBezTo>
                    <a:pt x="148" y="1"/>
                    <a:pt x="92" y="25"/>
                    <a:pt x="55" y="86"/>
                  </a:cubicBezTo>
                  <a:cubicBezTo>
                    <a:pt x="26" y="133"/>
                    <a:pt x="1" y="174"/>
                    <a:pt x="1" y="229"/>
                  </a:cubicBezTo>
                  <a:cubicBezTo>
                    <a:pt x="1" y="342"/>
                    <a:pt x="76" y="414"/>
                    <a:pt x="179" y="414"/>
                  </a:cubicBezTo>
                  <a:cubicBezTo>
                    <a:pt x="203" y="414"/>
                    <a:pt x="230" y="410"/>
                    <a:pt x="257" y="401"/>
                  </a:cubicBezTo>
                  <a:cubicBezTo>
                    <a:pt x="314" y="383"/>
                    <a:pt x="347" y="348"/>
                    <a:pt x="386" y="306"/>
                  </a:cubicBezTo>
                  <a:cubicBezTo>
                    <a:pt x="514" y="169"/>
                    <a:pt x="354" y="1"/>
                    <a:pt x="2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8" name="Google Shape;2698;p52"/>
            <p:cNvSpPr/>
            <p:nvPr/>
          </p:nvSpPr>
          <p:spPr>
            <a:xfrm>
              <a:off x="2636671" y="1515341"/>
              <a:ext cx="15225" cy="11223"/>
            </a:xfrm>
            <a:custGeom>
              <a:rect b="b" l="l" r="r" t="t"/>
              <a:pathLst>
                <a:path extrusionOk="0" h="359" w="487">
                  <a:moveTo>
                    <a:pt x="214" y="0"/>
                  </a:moveTo>
                  <a:cubicBezTo>
                    <a:pt x="160" y="0"/>
                    <a:pt x="105" y="23"/>
                    <a:pt x="69" y="70"/>
                  </a:cubicBezTo>
                  <a:cubicBezTo>
                    <a:pt x="1" y="160"/>
                    <a:pt x="43" y="284"/>
                    <a:pt x="148" y="325"/>
                  </a:cubicBezTo>
                  <a:lnTo>
                    <a:pt x="205" y="347"/>
                  </a:lnTo>
                  <a:cubicBezTo>
                    <a:pt x="224" y="355"/>
                    <a:pt x="244" y="358"/>
                    <a:pt x="262" y="358"/>
                  </a:cubicBezTo>
                  <a:cubicBezTo>
                    <a:pt x="389" y="358"/>
                    <a:pt x="487" y="202"/>
                    <a:pt x="393" y="102"/>
                  </a:cubicBezTo>
                  <a:cubicBezTo>
                    <a:pt x="379" y="88"/>
                    <a:pt x="366" y="73"/>
                    <a:pt x="352" y="58"/>
                  </a:cubicBezTo>
                  <a:cubicBezTo>
                    <a:pt x="316" y="20"/>
                    <a:pt x="265" y="0"/>
                    <a:pt x="2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9" name="Google Shape;2699;p52"/>
            <p:cNvSpPr/>
            <p:nvPr/>
          </p:nvSpPr>
          <p:spPr>
            <a:xfrm>
              <a:off x="2558455" y="1293572"/>
              <a:ext cx="164097" cy="153749"/>
            </a:xfrm>
            <a:custGeom>
              <a:rect b="b" l="l" r="r" t="t"/>
              <a:pathLst>
                <a:path extrusionOk="0" h="4918" w="5249">
                  <a:moveTo>
                    <a:pt x="4084" y="1"/>
                  </a:moveTo>
                  <a:cubicBezTo>
                    <a:pt x="3024" y="764"/>
                    <a:pt x="1652" y="1203"/>
                    <a:pt x="324" y="1203"/>
                  </a:cubicBezTo>
                  <a:cubicBezTo>
                    <a:pt x="216" y="1203"/>
                    <a:pt x="108" y="1200"/>
                    <a:pt x="1" y="1194"/>
                  </a:cubicBezTo>
                  <a:lnTo>
                    <a:pt x="1" y="1194"/>
                  </a:lnTo>
                  <a:cubicBezTo>
                    <a:pt x="366" y="2421"/>
                    <a:pt x="663" y="3669"/>
                    <a:pt x="964" y="4917"/>
                  </a:cubicBezTo>
                  <a:cubicBezTo>
                    <a:pt x="1914" y="4087"/>
                    <a:pt x="3365" y="3488"/>
                    <a:pt x="4695" y="3488"/>
                  </a:cubicBezTo>
                  <a:cubicBezTo>
                    <a:pt x="4882" y="3488"/>
                    <a:pt x="5067" y="3500"/>
                    <a:pt x="5248" y="3525"/>
                  </a:cubicBezTo>
                  <a:cubicBezTo>
                    <a:pt x="4871" y="2346"/>
                    <a:pt x="4479" y="1173"/>
                    <a:pt x="4084" y="1"/>
                  </a:cubicBezTo>
                  <a:close/>
                </a:path>
              </a:pathLst>
            </a:custGeom>
            <a:solidFill>
              <a:srgbClr val="000000">
                <a:alpha val="161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0" name="Google Shape;2700;p52"/>
            <p:cNvSpPr/>
            <p:nvPr/>
          </p:nvSpPr>
          <p:spPr>
            <a:xfrm>
              <a:off x="2592405" y="1418649"/>
              <a:ext cx="244567" cy="335540"/>
            </a:xfrm>
            <a:custGeom>
              <a:rect b="b" l="l" r="r" t="t"/>
              <a:pathLst>
                <a:path extrusionOk="0" h="10733" w="7823">
                  <a:moveTo>
                    <a:pt x="2947" y="2134"/>
                  </a:moveTo>
                  <a:cubicBezTo>
                    <a:pt x="3087" y="2134"/>
                    <a:pt x="3224" y="2211"/>
                    <a:pt x="3297" y="2332"/>
                  </a:cubicBezTo>
                  <a:cubicBezTo>
                    <a:pt x="3406" y="2516"/>
                    <a:pt x="3313" y="2736"/>
                    <a:pt x="3123" y="2840"/>
                  </a:cubicBezTo>
                  <a:cubicBezTo>
                    <a:pt x="3061" y="2875"/>
                    <a:pt x="2993" y="2891"/>
                    <a:pt x="2927" y="2891"/>
                  </a:cubicBezTo>
                  <a:cubicBezTo>
                    <a:pt x="2803" y="2891"/>
                    <a:pt x="2683" y="2833"/>
                    <a:pt x="2612" y="2728"/>
                  </a:cubicBezTo>
                  <a:cubicBezTo>
                    <a:pt x="2504" y="2570"/>
                    <a:pt x="2533" y="2373"/>
                    <a:pt x="2678" y="2240"/>
                  </a:cubicBezTo>
                  <a:cubicBezTo>
                    <a:pt x="2693" y="2226"/>
                    <a:pt x="2708" y="2218"/>
                    <a:pt x="2723" y="2214"/>
                  </a:cubicBezTo>
                  <a:cubicBezTo>
                    <a:pt x="2729" y="2207"/>
                    <a:pt x="2734" y="2202"/>
                    <a:pt x="2741" y="2197"/>
                  </a:cubicBezTo>
                  <a:cubicBezTo>
                    <a:pt x="2805" y="2154"/>
                    <a:pt x="2877" y="2134"/>
                    <a:pt x="2947" y="2134"/>
                  </a:cubicBezTo>
                  <a:close/>
                  <a:moveTo>
                    <a:pt x="1630" y="3094"/>
                  </a:moveTo>
                  <a:cubicBezTo>
                    <a:pt x="1681" y="3094"/>
                    <a:pt x="1731" y="3114"/>
                    <a:pt x="1768" y="3153"/>
                  </a:cubicBezTo>
                  <a:cubicBezTo>
                    <a:pt x="1782" y="3166"/>
                    <a:pt x="1795" y="3181"/>
                    <a:pt x="1809" y="3196"/>
                  </a:cubicBezTo>
                  <a:cubicBezTo>
                    <a:pt x="1902" y="3296"/>
                    <a:pt x="1804" y="3453"/>
                    <a:pt x="1678" y="3453"/>
                  </a:cubicBezTo>
                  <a:cubicBezTo>
                    <a:pt x="1660" y="3453"/>
                    <a:pt x="1641" y="3449"/>
                    <a:pt x="1622" y="3442"/>
                  </a:cubicBezTo>
                  <a:lnTo>
                    <a:pt x="1565" y="3420"/>
                  </a:lnTo>
                  <a:cubicBezTo>
                    <a:pt x="1459" y="3378"/>
                    <a:pt x="1417" y="3254"/>
                    <a:pt x="1485" y="3164"/>
                  </a:cubicBezTo>
                  <a:cubicBezTo>
                    <a:pt x="1521" y="3117"/>
                    <a:pt x="1575" y="3094"/>
                    <a:pt x="1630" y="3094"/>
                  </a:cubicBezTo>
                  <a:close/>
                  <a:moveTo>
                    <a:pt x="4204" y="4427"/>
                  </a:moveTo>
                  <a:cubicBezTo>
                    <a:pt x="4353" y="4427"/>
                    <a:pt x="4513" y="4595"/>
                    <a:pt x="4385" y="4732"/>
                  </a:cubicBezTo>
                  <a:cubicBezTo>
                    <a:pt x="4346" y="4774"/>
                    <a:pt x="4313" y="4809"/>
                    <a:pt x="4256" y="4827"/>
                  </a:cubicBezTo>
                  <a:cubicBezTo>
                    <a:pt x="4229" y="4836"/>
                    <a:pt x="4203" y="4840"/>
                    <a:pt x="4178" y="4840"/>
                  </a:cubicBezTo>
                  <a:cubicBezTo>
                    <a:pt x="4075" y="4840"/>
                    <a:pt x="3999" y="4767"/>
                    <a:pt x="4000" y="4655"/>
                  </a:cubicBezTo>
                  <a:cubicBezTo>
                    <a:pt x="4000" y="4598"/>
                    <a:pt x="4025" y="4559"/>
                    <a:pt x="4054" y="4512"/>
                  </a:cubicBezTo>
                  <a:cubicBezTo>
                    <a:pt x="4091" y="4451"/>
                    <a:pt x="4147" y="4427"/>
                    <a:pt x="4204" y="4427"/>
                  </a:cubicBezTo>
                  <a:close/>
                  <a:moveTo>
                    <a:pt x="2242" y="4004"/>
                  </a:moveTo>
                  <a:cubicBezTo>
                    <a:pt x="2447" y="4004"/>
                    <a:pt x="2645" y="4114"/>
                    <a:pt x="2735" y="4298"/>
                  </a:cubicBezTo>
                  <a:cubicBezTo>
                    <a:pt x="2857" y="4548"/>
                    <a:pt x="2716" y="4830"/>
                    <a:pt x="2466" y="4960"/>
                  </a:cubicBezTo>
                  <a:cubicBezTo>
                    <a:pt x="2381" y="5005"/>
                    <a:pt x="2289" y="5027"/>
                    <a:pt x="2199" y="5027"/>
                  </a:cubicBezTo>
                  <a:cubicBezTo>
                    <a:pt x="2029" y="5027"/>
                    <a:pt x="1867" y="4948"/>
                    <a:pt x="1772" y="4798"/>
                  </a:cubicBezTo>
                  <a:cubicBezTo>
                    <a:pt x="1637" y="4588"/>
                    <a:pt x="1656" y="4294"/>
                    <a:pt x="1877" y="4138"/>
                  </a:cubicBezTo>
                  <a:cubicBezTo>
                    <a:pt x="1899" y="4123"/>
                    <a:pt x="1922" y="4115"/>
                    <a:pt x="1945" y="4115"/>
                  </a:cubicBezTo>
                  <a:cubicBezTo>
                    <a:pt x="1947" y="4115"/>
                    <a:pt x="1950" y="4116"/>
                    <a:pt x="1953" y="4116"/>
                  </a:cubicBezTo>
                  <a:cubicBezTo>
                    <a:pt x="1961" y="4091"/>
                    <a:pt x="1980" y="4069"/>
                    <a:pt x="2008" y="4055"/>
                  </a:cubicBezTo>
                  <a:cubicBezTo>
                    <a:pt x="2083" y="4021"/>
                    <a:pt x="2163" y="4004"/>
                    <a:pt x="2242" y="4004"/>
                  </a:cubicBezTo>
                  <a:close/>
                  <a:moveTo>
                    <a:pt x="4573" y="6137"/>
                  </a:moveTo>
                  <a:cubicBezTo>
                    <a:pt x="4727" y="6137"/>
                    <a:pt x="4880" y="6224"/>
                    <a:pt x="4944" y="6360"/>
                  </a:cubicBezTo>
                  <a:cubicBezTo>
                    <a:pt x="5040" y="6554"/>
                    <a:pt x="4931" y="6779"/>
                    <a:pt x="4731" y="6876"/>
                  </a:cubicBezTo>
                  <a:cubicBezTo>
                    <a:pt x="4673" y="6904"/>
                    <a:pt x="4610" y="6918"/>
                    <a:pt x="4548" y="6918"/>
                  </a:cubicBezTo>
                  <a:cubicBezTo>
                    <a:pt x="4409" y="6918"/>
                    <a:pt x="4276" y="6848"/>
                    <a:pt x="4213" y="6722"/>
                  </a:cubicBezTo>
                  <a:cubicBezTo>
                    <a:pt x="4141" y="6576"/>
                    <a:pt x="4146" y="6342"/>
                    <a:pt x="4306" y="6242"/>
                  </a:cubicBezTo>
                  <a:cubicBezTo>
                    <a:pt x="4318" y="6234"/>
                    <a:pt x="4330" y="6231"/>
                    <a:pt x="4343" y="6226"/>
                  </a:cubicBezTo>
                  <a:cubicBezTo>
                    <a:pt x="4353" y="6210"/>
                    <a:pt x="4365" y="6195"/>
                    <a:pt x="4385" y="6185"/>
                  </a:cubicBezTo>
                  <a:cubicBezTo>
                    <a:pt x="4444" y="6152"/>
                    <a:pt x="4508" y="6137"/>
                    <a:pt x="4573" y="6137"/>
                  </a:cubicBezTo>
                  <a:close/>
                  <a:moveTo>
                    <a:pt x="3135" y="6989"/>
                  </a:moveTo>
                  <a:cubicBezTo>
                    <a:pt x="3261" y="6989"/>
                    <a:pt x="3386" y="7122"/>
                    <a:pt x="3319" y="7245"/>
                  </a:cubicBezTo>
                  <a:cubicBezTo>
                    <a:pt x="3284" y="7308"/>
                    <a:pt x="3236" y="7364"/>
                    <a:pt x="3156" y="7372"/>
                  </a:cubicBezTo>
                  <a:cubicBezTo>
                    <a:pt x="3147" y="7373"/>
                    <a:pt x="3137" y="7373"/>
                    <a:pt x="3128" y="7373"/>
                  </a:cubicBezTo>
                  <a:cubicBezTo>
                    <a:pt x="3056" y="7373"/>
                    <a:pt x="2981" y="7340"/>
                    <a:pt x="2954" y="7273"/>
                  </a:cubicBezTo>
                  <a:cubicBezTo>
                    <a:pt x="2950" y="7268"/>
                    <a:pt x="2949" y="7263"/>
                    <a:pt x="2947" y="7260"/>
                  </a:cubicBezTo>
                  <a:cubicBezTo>
                    <a:pt x="2887" y="7137"/>
                    <a:pt x="2986" y="6995"/>
                    <a:pt x="3127" y="6990"/>
                  </a:cubicBezTo>
                  <a:cubicBezTo>
                    <a:pt x="3130" y="6989"/>
                    <a:pt x="3132" y="6989"/>
                    <a:pt x="3135" y="6989"/>
                  </a:cubicBezTo>
                  <a:close/>
                  <a:moveTo>
                    <a:pt x="4182" y="8068"/>
                  </a:moveTo>
                  <a:cubicBezTo>
                    <a:pt x="4329" y="8068"/>
                    <a:pt x="4479" y="8122"/>
                    <a:pt x="4587" y="8217"/>
                  </a:cubicBezTo>
                  <a:cubicBezTo>
                    <a:pt x="4821" y="8426"/>
                    <a:pt x="4781" y="8765"/>
                    <a:pt x="4551" y="8968"/>
                  </a:cubicBezTo>
                  <a:cubicBezTo>
                    <a:pt x="4441" y="9064"/>
                    <a:pt x="4298" y="9116"/>
                    <a:pt x="4158" y="9116"/>
                  </a:cubicBezTo>
                  <a:cubicBezTo>
                    <a:pt x="4007" y="9116"/>
                    <a:pt x="3860" y="9056"/>
                    <a:pt x="3765" y="8928"/>
                  </a:cubicBezTo>
                  <a:cubicBezTo>
                    <a:pt x="3632" y="8752"/>
                    <a:pt x="3580" y="8430"/>
                    <a:pt x="3782" y="8279"/>
                  </a:cubicBezTo>
                  <a:cubicBezTo>
                    <a:pt x="3787" y="8260"/>
                    <a:pt x="3793" y="8241"/>
                    <a:pt x="3808" y="8223"/>
                  </a:cubicBezTo>
                  <a:cubicBezTo>
                    <a:pt x="3907" y="8116"/>
                    <a:pt x="4043" y="8068"/>
                    <a:pt x="4182" y="8068"/>
                  </a:cubicBezTo>
                  <a:close/>
                  <a:moveTo>
                    <a:pt x="4313" y="1"/>
                  </a:moveTo>
                  <a:cubicBezTo>
                    <a:pt x="3937" y="1034"/>
                    <a:pt x="2518" y="1736"/>
                    <a:pt x="1269" y="1736"/>
                  </a:cubicBezTo>
                  <a:cubicBezTo>
                    <a:pt x="801" y="1736"/>
                    <a:pt x="357" y="1638"/>
                    <a:pt x="1" y="1421"/>
                  </a:cubicBezTo>
                  <a:lnTo>
                    <a:pt x="1" y="1421"/>
                  </a:lnTo>
                  <a:cubicBezTo>
                    <a:pt x="236" y="2390"/>
                    <a:pt x="478" y="3357"/>
                    <a:pt x="764" y="4312"/>
                  </a:cubicBezTo>
                  <a:cubicBezTo>
                    <a:pt x="1150" y="5606"/>
                    <a:pt x="1583" y="6888"/>
                    <a:pt x="2081" y="8145"/>
                  </a:cubicBezTo>
                  <a:cubicBezTo>
                    <a:pt x="2511" y="9227"/>
                    <a:pt x="3138" y="10715"/>
                    <a:pt x="4599" y="10733"/>
                  </a:cubicBezTo>
                  <a:cubicBezTo>
                    <a:pt x="4608" y="10733"/>
                    <a:pt x="4618" y="10733"/>
                    <a:pt x="4627" y="10733"/>
                  </a:cubicBezTo>
                  <a:cubicBezTo>
                    <a:pt x="7822" y="10733"/>
                    <a:pt x="5754" y="4982"/>
                    <a:pt x="5345" y="3482"/>
                  </a:cubicBezTo>
                  <a:cubicBezTo>
                    <a:pt x="5028" y="2315"/>
                    <a:pt x="4679" y="1156"/>
                    <a:pt x="431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1" name="Google Shape;2701;p52"/>
            <p:cNvSpPr/>
            <p:nvPr/>
          </p:nvSpPr>
          <p:spPr>
            <a:xfrm>
              <a:off x="2679968" y="1418618"/>
              <a:ext cx="157032" cy="335509"/>
            </a:xfrm>
            <a:custGeom>
              <a:rect b="b" l="l" r="r" t="t"/>
              <a:pathLst>
                <a:path extrusionOk="0" h="10732" w="5023">
                  <a:moveTo>
                    <a:pt x="1512" y="1"/>
                  </a:moveTo>
                  <a:cubicBezTo>
                    <a:pt x="1392" y="330"/>
                    <a:pt x="1165" y="626"/>
                    <a:pt x="872" y="876"/>
                  </a:cubicBezTo>
                  <a:cubicBezTo>
                    <a:pt x="1221" y="2060"/>
                    <a:pt x="1597" y="3235"/>
                    <a:pt x="1908" y="4430"/>
                  </a:cubicBezTo>
                  <a:cubicBezTo>
                    <a:pt x="2240" y="5711"/>
                    <a:pt x="2596" y="7089"/>
                    <a:pt x="2589" y="8420"/>
                  </a:cubicBezTo>
                  <a:cubicBezTo>
                    <a:pt x="2584" y="9227"/>
                    <a:pt x="2206" y="10182"/>
                    <a:pt x="1241" y="10183"/>
                  </a:cubicBezTo>
                  <a:cubicBezTo>
                    <a:pt x="742" y="10183"/>
                    <a:pt x="357" y="9931"/>
                    <a:pt x="1" y="9624"/>
                  </a:cubicBezTo>
                  <a:lnTo>
                    <a:pt x="1" y="9624"/>
                  </a:lnTo>
                  <a:cubicBezTo>
                    <a:pt x="409" y="10238"/>
                    <a:pt x="969" y="10723"/>
                    <a:pt x="1798" y="10732"/>
                  </a:cubicBezTo>
                  <a:cubicBezTo>
                    <a:pt x="1808" y="10732"/>
                    <a:pt x="1817" y="10732"/>
                    <a:pt x="1827" y="10732"/>
                  </a:cubicBezTo>
                  <a:cubicBezTo>
                    <a:pt x="5022" y="10732"/>
                    <a:pt x="2953" y="4982"/>
                    <a:pt x="2544" y="3482"/>
                  </a:cubicBezTo>
                  <a:cubicBezTo>
                    <a:pt x="2227" y="2313"/>
                    <a:pt x="1878" y="1156"/>
                    <a:pt x="151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2" name="Google Shape;2702;p52"/>
            <p:cNvSpPr/>
            <p:nvPr/>
          </p:nvSpPr>
          <p:spPr>
            <a:xfrm>
              <a:off x="2593780" y="1412647"/>
              <a:ext cx="125644" cy="49582"/>
            </a:xfrm>
            <a:custGeom>
              <a:rect b="b" l="l" r="r" t="t"/>
              <a:pathLst>
                <a:path extrusionOk="0" h="1586" w="4019">
                  <a:moveTo>
                    <a:pt x="4018" y="0"/>
                  </a:moveTo>
                  <a:lnTo>
                    <a:pt x="4018" y="0"/>
                  </a:lnTo>
                  <a:cubicBezTo>
                    <a:pt x="2464" y="144"/>
                    <a:pt x="1310" y="432"/>
                    <a:pt x="0" y="1332"/>
                  </a:cubicBezTo>
                  <a:cubicBezTo>
                    <a:pt x="361" y="1502"/>
                    <a:pt x="797" y="1586"/>
                    <a:pt x="1249" y="1586"/>
                  </a:cubicBezTo>
                  <a:cubicBezTo>
                    <a:pt x="2410" y="1586"/>
                    <a:pt x="3674" y="1037"/>
                    <a:pt x="401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3" name="Google Shape;2703;p52"/>
            <p:cNvSpPr/>
            <p:nvPr/>
          </p:nvSpPr>
          <p:spPr>
            <a:xfrm>
              <a:off x="2729017" y="1618379"/>
              <a:ext cx="11380" cy="7503"/>
            </a:xfrm>
            <a:custGeom>
              <a:rect b="b" l="l" r="r" t="t"/>
              <a:pathLst>
                <a:path extrusionOk="0" h="240" w="364">
                  <a:moveTo>
                    <a:pt x="121" y="1"/>
                  </a:moveTo>
                  <a:cubicBezTo>
                    <a:pt x="108" y="1"/>
                    <a:pt x="95" y="2"/>
                    <a:pt x="82" y="5"/>
                  </a:cubicBezTo>
                  <a:cubicBezTo>
                    <a:pt x="37" y="61"/>
                    <a:pt x="1" y="130"/>
                    <a:pt x="49" y="196"/>
                  </a:cubicBezTo>
                  <a:cubicBezTo>
                    <a:pt x="72" y="226"/>
                    <a:pt x="104" y="239"/>
                    <a:pt x="137" y="239"/>
                  </a:cubicBezTo>
                  <a:cubicBezTo>
                    <a:pt x="161" y="239"/>
                    <a:pt x="186" y="233"/>
                    <a:pt x="209" y="222"/>
                  </a:cubicBezTo>
                  <a:cubicBezTo>
                    <a:pt x="363" y="146"/>
                    <a:pt x="252" y="1"/>
                    <a:pt x="12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4" name="Google Shape;2704;p52"/>
            <p:cNvSpPr/>
            <p:nvPr/>
          </p:nvSpPr>
          <p:spPr>
            <a:xfrm>
              <a:off x="2714637" y="1680308"/>
              <a:ext cx="17444" cy="13818"/>
            </a:xfrm>
            <a:custGeom>
              <a:rect b="b" l="l" r="r" t="t"/>
              <a:pathLst>
                <a:path extrusionOk="0" h="442" w="558">
                  <a:moveTo>
                    <a:pt x="269" y="0"/>
                  </a:moveTo>
                  <a:cubicBezTo>
                    <a:pt x="203" y="0"/>
                    <a:pt x="134" y="21"/>
                    <a:pt x="70" y="51"/>
                  </a:cubicBezTo>
                  <a:cubicBezTo>
                    <a:pt x="68" y="52"/>
                    <a:pt x="65" y="52"/>
                    <a:pt x="63" y="53"/>
                  </a:cubicBezTo>
                  <a:cubicBezTo>
                    <a:pt x="34" y="155"/>
                    <a:pt x="0" y="247"/>
                    <a:pt x="76" y="346"/>
                  </a:cubicBezTo>
                  <a:cubicBezTo>
                    <a:pt x="125" y="408"/>
                    <a:pt x="190" y="441"/>
                    <a:pt x="258" y="441"/>
                  </a:cubicBezTo>
                  <a:cubicBezTo>
                    <a:pt x="307" y="441"/>
                    <a:pt x="359" y="424"/>
                    <a:pt x="406" y="386"/>
                  </a:cubicBezTo>
                  <a:cubicBezTo>
                    <a:pt x="514" y="303"/>
                    <a:pt x="557" y="157"/>
                    <a:pt x="446" y="64"/>
                  </a:cubicBezTo>
                  <a:cubicBezTo>
                    <a:pt x="393" y="18"/>
                    <a:pt x="332" y="0"/>
                    <a:pt x="26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5" name="Google Shape;2705;p52"/>
            <p:cNvSpPr/>
            <p:nvPr/>
          </p:nvSpPr>
          <p:spPr>
            <a:xfrm>
              <a:off x="2679093" y="1493114"/>
              <a:ext cx="9691" cy="7972"/>
            </a:xfrm>
            <a:custGeom>
              <a:rect b="b" l="l" r="r" t="t"/>
              <a:pathLst>
                <a:path extrusionOk="0" h="255" w="310">
                  <a:moveTo>
                    <a:pt x="110" y="1"/>
                  </a:moveTo>
                  <a:cubicBezTo>
                    <a:pt x="92" y="1"/>
                    <a:pt x="75" y="3"/>
                    <a:pt x="58" y="5"/>
                  </a:cubicBezTo>
                  <a:cubicBezTo>
                    <a:pt x="55" y="11"/>
                    <a:pt x="52" y="16"/>
                    <a:pt x="47" y="21"/>
                  </a:cubicBezTo>
                  <a:cubicBezTo>
                    <a:pt x="0" y="66"/>
                    <a:pt x="9" y="164"/>
                    <a:pt x="42" y="212"/>
                  </a:cubicBezTo>
                  <a:cubicBezTo>
                    <a:pt x="64" y="242"/>
                    <a:pt x="95" y="254"/>
                    <a:pt x="128" y="254"/>
                  </a:cubicBezTo>
                  <a:cubicBezTo>
                    <a:pt x="157" y="254"/>
                    <a:pt x="187" y="245"/>
                    <a:pt x="214" y="229"/>
                  </a:cubicBezTo>
                  <a:cubicBezTo>
                    <a:pt x="271" y="196"/>
                    <a:pt x="310" y="137"/>
                    <a:pt x="275" y="78"/>
                  </a:cubicBezTo>
                  <a:cubicBezTo>
                    <a:pt x="243" y="22"/>
                    <a:pt x="176" y="1"/>
                    <a:pt x="11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6" name="Google Shape;2706;p52"/>
            <p:cNvSpPr/>
            <p:nvPr/>
          </p:nvSpPr>
          <p:spPr>
            <a:xfrm>
              <a:off x="2552577" y="1221670"/>
              <a:ext cx="81876" cy="20665"/>
            </a:xfrm>
            <a:custGeom>
              <a:rect b="b" l="l" r="r" t="t"/>
              <a:pathLst>
                <a:path extrusionOk="0" h="661" w="2619">
                  <a:moveTo>
                    <a:pt x="2442" y="0"/>
                  </a:moveTo>
                  <a:cubicBezTo>
                    <a:pt x="1544" y="0"/>
                    <a:pt x="789" y="212"/>
                    <a:pt x="0" y="661"/>
                  </a:cubicBezTo>
                  <a:cubicBezTo>
                    <a:pt x="924" y="568"/>
                    <a:pt x="1793" y="401"/>
                    <a:pt x="2619" y="3"/>
                  </a:cubicBezTo>
                  <a:cubicBezTo>
                    <a:pt x="2559" y="1"/>
                    <a:pt x="2501" y="0"/>
                    <a:pt x="24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7" name="Google Shape;2707;p52"/>
            <p:cNvSpPr/>
            <p:nvPr/>
          </p:nvSpPr>
          <p:spPr>
            <a:xfrm>
              <a:off x="2652333" y="1551573"/>
              <a:ext cx="21665" cy="15006"/>
            </a:xfrm>
            <a:custGeom>
              <a:rect b="b" l="l" r="r" t="t"/>
              <a:pathLst>
                <a:path extrusionOk="0" h="480" w="693">
                  <a:moveTo>
                    <a:pt x="245" y="0"/>
                  </a:moveTo>
                  <a:cubicBezTo>
                    <a:pt x="216" y="0"/>
                    <a:pt x="187" y="4"/>
                    <a:pt x="158" y="13"/>
                  </a:cubicBezTo>
                  <a:cubicBezTo>
                    <a:pt x="154" y="15"/>
                    <a:pt x="150" y="15"/>
                    <a:pt x="146" y="15"/>
                  </a:cubicBezTo>
                  <a:cubicBezTo>
                    <a:pt x="144" y="15"/>
                    <a:pt x="141" y="15"/>
                    <a:pt x="138" y="15"/>
                  </a:cubicBezTo>
                  <a:cubicBezTo>
                    <a:pt x="135" y="21"/>
                    <a:pt x="133" y="27"/>
                    <a:pt x="128" y="34"/>
                  </a:cubicBezTo>
                  <a:cubicBezTo>
                    <a:pt x="0" y="198"/>
                    <a:pt x="67" y="479"/>
                    <a:pt x="272" y="479"/>
                  </a:cubicBezTo>
                  <a:cubicBezTo>
                    <a:pt x="307" y="479"/>
                    <a:pt x="345" y="471"/>
                    <a:pt x="388" y="453"/>
                  </a:cubicBezTo>
                  <a:cubicBezTo>
                    <a:pt x="693" y="323"/>
                    <a:pt x="503" y="0"/>
                    <a:pt x="24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8" name="Google Shape;2708;p52"/>
            <p:cNvSpPr/>
            <p:nvPr/>
          </p:nvSpPr>
          <p:spPr>
            <a:xfrm>
              <a:off x="2515157" y="1199725"/>
              <a:ext cx="183480" cy="118766"/>
            </a:xfrm>
            <a:custGeom>
              <a:rect b="b" l="l" r="r" t="t"/>
              <a:pathLst>
                <a:path extrusionOk="0" h="3799" w="5869">
                  <a:moveTo>
                    <a:pt x="4722" y="193"/>
                  </a:moveTo>
                  <a:cubicBezTo>
                    <a:pt x="4852" y="193"/>
                    <a:pt x="4955" y="359"/>
                    <a:pt x="4823" y="448"/>
                  </a:cubicBezTo>
                  <a:cubicBezTo>
                    <a:pt x="3785" y="1152"/>
                    <a:pt x="2506" y="1716"/>
                    <a:pt x="1215" y="1716"/>
                  </a:cubicBezTo>
                  <a:cubicBezTo>
                    <a:pt x="949" y="1716"/>
                    <a:pt x="683" y="1692"/>
                    <a:pt x="418" y="1641"/>
                  </a:cubicBezTo>
                  <a:cubicBezTo>
                    <a:pt x="303" y="1619"/>
                    <a:pt x="275" y="1435"/>
                    <a:pt x="415" y="1426"/>
                  </a:cubicBezTo>
                  <a:cubicBezTo>
                    <a:pt x="505" y="1420"/>
                    <a:pt x="593" y="1415"/>
                    <a:pt x="682" y="1408"/>
                  </a:cubicBezTo>
                  <a:cubicBezTo>
                    <a:pt x="1397" y="744"/>
                    <a:pt x="2486" y="369"/>
                    <a:pt x="3508" y="369"/>
                  </a:cubicBezTo>
                  <a:cubicBezTo>
                    <a:pt x="3776" y="369"/>
                    <a:pt x="4039" y="394"/>
                    <a:pt x="4290" y="448"/>
                  </a:cubicBezTo>
                  <a:cubicBezTo>
                    <a:pt x="4402" y="378"/>
                    <a:pt x="4516" y="305"/>
                    <a:pt x="4628" y="225"/>
                  </a:cubicBezTo>
                  <a:cubicBezTo>
                    <a:pt x="4659" y="202"/>
                    <a:pt x="4692" y="193"/>
                    <a:pt x="4722" y="193"/>
                  </a:cubicBezTo>
                  <a:close/>
                  <a:moveTo>
                    <a:pt x="4247" y="1"/>
                  </a:moveTo>
                  <a:cubicBezTo>
                    <a:pt x="3576" y="1"/>
                    <a:pt x="2901" y="84"/>
                    <a:pt x="2194" y="309"/>
                  </a:cubicBezTo>
                  <a:cubicBezTo>
                    <a:pt x="1359" y="575"/>
                    <a:pt x="654" y="988"/>
                    <a:pt x="1" y="1482"/>
                  </a:cubicBezTo>
                  <a:cubicBezTo>
                    <a:pt x="122" y="2233"/>
                    <a:pt x="288" y="2956"/>
                    <a:pt x="472" y="3686"/>
                  </a:cubicBezTo>
                  <a:cubicBezTo>
                    <a:pt x="915" y="3756"/>
                    <a:pt x="1355" y="3799"/>
                    <a:pt x="1795" y="3799"/>
                  </a:cubicBezTo>
                  <a:cubicBezTo>
                    <a:pt x="2434" y="3799"/>
                    <a:pt x="3074" y="3708"/>
                    <a:pt x="3728" y="3476"/>
                  </a:cubicBezTo>
                  <a:cubicBezTo>
                    <a:pt x="4578" y="3175"/>
                    <a:pt x="5247" y="2707"/>
                    <a:pt x="5868" y="2147"/>
                  </a:cubicBezTo>
                  <a:cubicBezTo>
                    <a:pt x="5800" y="1833"/>
                    <a:pt x="5725" y="1521"/>
                    <a:pt x="5622" y="1213"/>
                  </a:cubicBezTo>
                  <a:cubicBezTo>
                    <a:pt x="5488" y="812"/>
                    <a:pt x="5320" y="428"/>
                    <a:pt x="5146" y="46"/>
                  </a:cubicBezTo>
                  <a:cubicBezTo>
                    <a:pt x="4845" y="17"/>
                    <a:pt x="4547" y="1"/>
                    <a:pt x="4247" y="1"/>
                  </a:cubicBezTo>
                  <a:close/>
                </a:path>
              </a:pathLst>
            </a:custGeom>
            <a:solidFill>
              <a:srgbClr val="F4EA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9" name="Google Shape;2709;p52"/>
            <p:cNvSpPr/>
            <p:nvPr/>
          </p:nvSpPr>
          <p:spPr>
            <a:xfrm>
              <a:off x="2558486" y="1293478"/>
              <a:ext cx="164097" cy="110200"/>
            </a:xfrm>
            <a:custGeom>
              <a:rect b="b" l="l" r="r" t="t"/>
              <a:pathLst>
                <a:path extrusionOk="0" h="3525" w="5249">
                  <a:moveTo>
                    <a:pt x="4085" y="1"/>
                  </a:moveTo>
                  <a:cubicBezTo>
                    <a:pt x="3024" y="766"/>
                    <a:pt x="1652" y="1205"/>
                    <a:pt x="324" y="1205"/>
                  </a:cubicBezTo>
                  <a:cubicBezTo>
                    <a:pt x="216" y="1205"/>
                    <a:pt x="108" y="1202"/>
                    <a:pt x="1" y="1196"/>
                  </a:cubicBezTo>
                  <a:lnTo>
                    <a:pt x="1" y="1196"/>
                  </a:lnTo>
                  <a:cubicBezTo>
                    <a:pt x="78" y="1452"/>
                    <a:pt x="150" y="1709"/>
                    <a:pt x="220" y="1967"/>
                  </a:cubicBezTo>
                  <a:cubicBezTo>
                    <a:pt x="535" y="2006"/>
                    <a:pt x="854" y="2031"/>
                    <a:pt x="1171" y="2036"/>
                  </a:cubicBezTo>
                  <a:cubicBezTo>
                    <a:pt x="1299" y="2038"/>
                    <a:pt x="1430" y="2041"/>
                    <a:pt x="1564" y="2041"/>
                  </a:cubicBezTo>
                  <a:cubicBezTo>
                    <a:pt x="2233" y="2041"/>
                    <a:pt x="2950" y="1988"/>
                    <a:pt x="3525" y="1664"/>
                  </a:cubicBezTo>
                  <a:cubicBezTo>
                    <a:pt x="3545" y="1653"/>
                    <a:pt x="3565" y="1648"/>
                    <a:pt x="3584" y="1648"/>
                  </a:cubicBezTo>
                  <a:cubicBezTo>
                    <a:pt x="3613" y="1648"/>
                    <a:pt x="3641" y="1661"/>
                    <a:pt x="3663" y="1687"/>
                  </a:cubicBezTo>
                  <a:cubicBezTo>
                    <a:pt x="4071" y="2212"/>
                    <a:pt x="4272" y="2842"/>
                    <a:pt x="4381" y="3500"/>
                  </a:cubicBezTo>
                  <a:cubicBezTo>
                    <a:pt x="4486" y="3493"/>
                    <a:pt x="4591" y="3489"/>
                    <a:pt x="4695" y="3489"/>
                  </a:cubicBezTo>
                  <a:cubicBezTo>
                    <a:pt x="4883" y="3489"/>
                    <a:pt x="5068" y="3501"/>
                    <a:pt x="5248" y="3525"/>
                  </a:cubicBezTo>
                  <a:cubicBezTo>
                    <a:pt x="4872" y="2347"/>
                    <a:pt x="4480" y="1173"/>
                    <a:pt x="40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0" name="Google Shape;2710;p52"/>
            <p:cNvSpPr/>
            <p:nvPr/>
          </p:nvSpPr>
          <p:spPr>
            <a:xfrm>
              <a:off x="2515157" y="1199725"/>
              <a:ext cx="183480" cy="118766"/>
            </a:xfrm>
            <a:custGeom>
              <a:rect b="b" l="l" r="r" t="t"/>
              <a:pathLst>
                <a:path extrusionOk="0" h="3799" w="5869">
                  <a:moveTo>
                    <a:pt x="4722" y="193"/>
                  </a:moveTo>
                  <a:cubicBezTo>
                    <a:pt x="4852" y="193"/>
                    <a:pt x="4955" y="359"/>
                    <a:pt x="4823" y="448"/>
                  </a:cubicBezTo>
                  <a:cubicBezTo>
                    <a:pt x="3785" y="1152"/>
                    <a:pt x="2506" y="1716"/>
                    <a:pt x="1215" y="1716"/>
                  </a:cubicBezTo>
                  <a:cubicBezTo>
                    <a:pt x="949" y="1716"/>
                    <a:pt x="683" y="1692"/>
                    <a:pt x="418" y="1641"/>
                  </a:cubicBezTo>
                  <a:cubicBezTo>
                    <a:pt x="303" y="1619"/>
                    <a:pt x="275" y="1435"/>
                    <a:pt x="415" y="1426"/>
                  </a:cubicBezTo>
                  <a:cubicBezTo>
                    <a:pt x="505" y="1420"/>
                    <a:pt x="593" y="1415"/>
                    <a:pt x="682" y="1408"/>
                  </a:cubicBezTo>
                  <a:cubicBezTo>
                    <a:pt x="1397" y="744"/>
                    <a:pt x="2486" y="369"/>
                    <a:pt x="3508" y="369"/>
                  </a:cubicBezTo>
                  <a:cubicBezTo>
                    <a:pt x="3776" y="369"/>
                    <a:pt x="4039" y="394"/>
                    <a:pt x="4290" y="448"/>
                  </a:cubicBezTo>
                  <a:cubicBezTo>
                    <a:pt x="4402" y="378"/>
                    <a:pt x="4516" y="305"/>
                    <a:pt x="4628" y="225"/>
                  </a:cubicBezTo>
                  <a:cubicBezTo>
                    <a:pt x="4659" y="202"/>
                    <a:pt x="4692" y="193"/>
                    <a:pt x="4722" y="193"/>
                  </a:cubicBezTo>
                  <a:close/>
                  <a:moveTo>
                    <a:pt x="4247" y="1"/>
                  </a:moveTo>
                  <a:cubicBezTo>
                    <a:pt x="3576" y="1"/>
                    <a:pt x="2901" y="84"/>
                    <a:pt x="2194" y="309"/>
                  </a:cubicBezTo>
                  <a:cubicBezTo>
                    <a:pt x="1359" y="575"/>
                    <a:pt x="654" y="988"/>
                    <a:pt x="1" y="1482"/>
                  </a:cubicBezTo>
                  <a:cubicBezTo>
                    <a:pt x="122" y="2233"/>
                    <a:pt x="288" y="2956"/>
                    <a:pt x="472" y="3686"/>
                  </a:cubicBezTo>
                  <a:cubicBezTo>
                    <a:pt x="915" y="3756"/>
                    <a:pt x="1355" y="3799"/>
                    <a:pt x="1795" y="3799"/>
                  </a:cubicBezTo>
                  <a:cubicBezTo>
                    <a:pt x="2434" y="3799"/>
                    <a:pt x="3074" y="3708"/>
                    <a:pt x="3728" y="3476"/>
                  </a:cubicBezTo>
                  <a:cubicBezTo>
                    <a:pt x="4578" y="3175"/>
                    <a:pt x="5247" y="2707"/>
                    <a:pt x="5868" y="2147"/>
                  </a:cubicBezTo>
                  <a:cubicBezTo>
                    <a:pt x="5800" y="1833"/>
                    <a:pt x="5725" y="1521"/>
                    <a:pt x="5622" y="1213"/>
                  </a:cubicBezTo>
                  <a:cubicBezTo>
                    <a:pt x="5488" y="812"/>
                    <a:pt x="5320" y="428"/>
                    <a:pt x="5146" y="46"/>
                  </a:cubicBezTo>
                  <a:cubicBezTo>
                    <a:pt x="4845" y="17"/>
                    <a:pt x="4547" y="1"/>
                    <a:pt x="4247" y="1"/>
                  </a:cubicBezTo>
                  <a:close/>
                </a:path>
              </a:pathLst>
            </a:custGeom>
            <a:solidFill>
              <a:srgbClr val="000000">
                <a:alpha val="161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1" name="Google Shape;2711;p52"/>
            <p:cNvSpPr/>
            <p:nvPr/>
          </p:nvSpPr>
          <p:spPr>
            <a:xfrm>
              <a:off x="2526161" y="1235801"/>
              <a:ext cx="172506" cy="82721"/>
            </a:xfrm>
            <a:custGeom>
              <a:rect b="b" l="l" r="r" t="t"/>
              <a:pathLst>
                <a:path extrusionOk="0" h="2646" w="5518">
                  <a:moveTo>
                    <a:pt x="5250" y="1"/>
                  </a:moveTo>
                  <a:cubicBezTo>
                    <a:pt x="4901" y="611"/>
                    <a:pt x="4228" y="1105"/>
                    <a:pt x="3652" y="1408"/>
                  </a:cubicBezTo>
                  <a:cubicBezTo>
                    <a:pt x="2942" y="1783"/>
                    <a:pt x="2173" y="2013"/>
                    <a:pt x="1371" y="2089"/>
                  </a:cubicBezTo>
                  <a:cubicBezTo>
                    <a:pt x="1126" y="2112"/>
                    <a:pt x="865" y="2149"/>
                    <a:pt x="610" y="2149"/>
                  </a:cubicBezTo>
                  <a:cubicBezTo>
                    <a:pt x="491" y="2149"/>
                    <a:pt x="373" y="2141"/>
                    <a:pt x="258" y="2119"/>
                  </a:cubicBezTo>
                  <a:cubicBezTo>
                    <a:pt x="164" y="2101"/>
                    <a:pt x="81" y="2074"/>
                    <a:pt x="1" y="2043"/>
                  </a:cubicBezTo>
                  <a:lnTo>
                    <a:pt x="1" y="2043"/>
                  </a:lnTo>
                  <a:cubicBezTo>
                    <a:pt x="39" y="2206"/>
                    <a:pt x="80" y="2370"/>
                    <a:pt x="122" y="2534"/>
                  </a:cubicBezTo>
                  <a:cubicBezTo>
                    <a:pt x="563" y="2603"/>
                    <a:pt x="1000" y="2645"/>
                    <a:pt x="1438" y="2645"/>
                  </a:cubicBezTo>
                  <a:cubicBezTo>
                    <a:pt x="2079" y="2645"/>
                    <a:pt x="2721" y="2554"/>
                    <a:pt x="3377" y="2323"/>
                  </a:cubicBezTo>
                  <a:cubicBezTo>
                    <a:pt x="4228" y="2023"/>
                    <a:pt x="4896" y="1554"/>
                    <a:pt x="5517" y="995"/>
                  </a:cubicBezTo>
                  <a:cubicBezTo>
                    <a:pt x="5449" y="680"/>
                    <a:pt x="5374" y="368"/>
                    <a:pt x="5271" y="60"/>
                  </a:cubicBezTo>
                  <a:cubicBezTo>
                    <a:pt x="5264" y="39"/>
                    <a:pt x="5256" y="19"/>
                    <a:pt x="525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12" name="Google Shape;2712;p52"/>
          <p:cNvGrpSpPr/>
          <p:nvPr/>
        </p:nvGrpSpPr>
        <p:grpSpPr>
          <a:xfrm>
            <a:off x="8593662" y="4071639"/>
            <a:ext cx="164265" cy="179843"/>
            <a:chOff x="3690028" y="2857398"/>
            <a:chExt cx="209896" cy="209803"/>
          </a:xfrm>
        </p:grpSpPr>
        <p:sp>
          <p:nvSpPr>
            <p:cNvPr id="2713" name="Google Shape;2713;p52"/>
            <p:cNvSpPr/>
            <p:nvPr/>
          </p:nvSpPr>
          <p:spPr>
            <a:xfrm>
              <a:off x="3704783" y="2873060"/>
              <a:ext cx="177446" cy="178134"/>
            </a:xfrm>
            <a:custGeom>
              <a:rect b="b" l="l" r="r" t="t"/>
              <a:pathLst>
                <a:path extrusionOk="0" h="5698" w="5676">
                  <a:moveTo>
                    <a:pt x="2610" y="1"/>
                  </a:moveTo>
                  <a:cubicBezTo>
                    <a:pt x="1948" y="372"/>
                    <a:pt x="1276" y="731"/>
                    <a:pt x="594" y="1062"/>
                  </a:cubicBezTo>
                  <a:cubicBezTo>
                    <a:pt x="709" y="1298"/>
                    <a:pt x="823" y="1537"/>
                    <a:pt x="937" y="1774"/>
                  </a:cubicBezTo>
                  <a:lnTo>
                    <a:pt x="1134" y="2183"/>
                  </a:lnTo>
                  <a:lnTo>
                    <a:pt x="780" y="2369"/>
                  </a:lnTo>
                  <a:cubicBezTo>
                    <a:pt x="520" y="2506"/>
                    <a:pt x="260" y="2646"/>
                    <a:pt x="1" y="2786"/>
                  </a:cubicBezTo>
                  <a:cubicBezTo>
                    <a:pt x="406" y="3575"/>
                    <a:pt x="803" y="4384"/>
                    <a:pt x="1166" y="5203"/>
                  </a:cubicBezTo>
                  <a:cubicBezTo>
                    <a:pt x="1427" y="5039"/>
                    <a:pt x="1688" y="4875"/>
                    <a:pt x="1952" y="4712"/>
                  </a:cubicBezTo>
                  <a:lnTo>
                    <a:pt x="2308" y="4492"/>
                  </a:lnTo>
                  <a:lnTo>
                    <a:pt x="2528" y="4880"/>
                  </a:lnTo>
                  <a:cubicBezTo>
                    <a:pt x="2684" y="5153"/>
                    <a:pt x="2842" y="5426"/>
                    <a:pt x="2996" y="5697"/>
                  </a:cubicBezTo>
                  <a:cubicBezTo>
                    <a:pt x="3633" y="5325"/>
                    <a:pt x="4264" y="4942"/>
                    <a:pt x="4888" y="4545"/>
                  </a:cubicBezTo>
                  <a:cubicBezTo>
                    <a:pt x="4740" y="4283"/>
                    <a:pt x="4593" y="4023"/>
                    <a:pt x="4452" y="3758"/>
                  </a:cubicBezTo>
                  <a:lnTo>
                    <a:pt x="4224" y="3333"/>
                  </a:lnTo>
                  <a:lnTo>
                    <a:pt x="4682" y="3067"/>
                  </a:lnTo>
                  <a:cubicBezTo>
                    <a:pt x="5012" y="2876"/>
                    <a:pt x="5343" y="2690"/>
                    <a:pt x="5675" y="2504"/>
                  </a:cubicBezTo>
                  <a:cubicBezTo>
                    <a:pt x="5327" y="1805"/>
                    <a:pt x="5005" y="1088"/>
                    <a:pt x="4690" y="375"/>
                  </a:cubicBezTo>
                  <a:cubicBezTo>
                    <a:pt x="4313" y="563"/>
                    <a:pt x="3936" y="754"/>
                    <a:pt x="3561" y="942"/>
                  </a:cubicBezTo>
                  <a:lnTo>
                    <a:pt x="3145" y="1152"/>
                  </a:lnTo>
                  <a:lnTo>
                    <a:pt x="2934" y="707"/>
                  </a:lnTo>
                  <a:cubicBezTo>
                    <a:pt x="2824" y="471"/>
                    <a:pt x="2717" y="235"/>
                    <a:pt x="261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4" name="Google Shape;2714;p52"/>
            <p:cNvSpPr/>
            <p:nvPr/>
          </p:nvSpPr>
          <p:spPr>
            <a:xfrm>
              <a:off x="3704752" y="2942398"/>
              <a:ext cx="152780" cy="108794"/>
            </a:xfrm>
            <a:custGeom>
              <a:rect b="b" l="l" r="r" t="t"/>
              <a:pathLst>
                <a:path extrusionOk="0" h="3480" w="4887">
                  <a:moveTo>
                    <a:pt x="1067" y="1"/>
                  </a:moveTo>
                  <a:lnTo>
                    <a:pt x="780" y="151"/>
                  </a:lnTo>
                  <a:cubicBezTo>
                    <a:pt x="520" y="288"/>
                    <a:pt x="260" y="428"/>
                    <a:pt x="1" y="568"/>
                  </a:cubicBezTo>
                  <a:cubicBezTo>
                    <a:pt x="406" y="1357"/>
                    <a:pt x="803" y="2166"/>
                    <a:pt x="1166" y="2985"/>
                  </a:cubicBezTo>
                  <a:cubicBezTo>
                    <a:pt x="1427" y="2821"/>
                    <a:pt x="1688" y="2657"/>
                    <a:pt x="1952" y="2494"/>
                  </a:cubicBezTo>
                  <a:lnTo>
                    <a:pt x="2308" y="2274"/>
                  </a:lnTo>
                  <a:lnTo>
                    <a:pt x="2528" y="2662"/>
                  </a:lnTo>
                  <a:cubicBezTo>
                    <a:pt x="2684" y="2935"/>
                    <a:pt x="2842" y="3208"/>
                    <a:pt x="2996" y="3479"/>
                  </a:cubicBezTo>
                  <a:cubicBezTo>
                    <a:pt x="3633" y="3107"/>
                    <a:pt x="4264" y="2724"/>
                    <a:pt x="4887" y="2327"/>
                  </a:cubicBezTo>
                  <a:cubicBezTo>
                    <a:pt x="4793" y="2159"/>
                    <a:pt x="4701" y="1989"/>
                    <a:pt x="4608" y="1821"/>
                  </a:cubicBezTo>
                  <a:cubicBezTo>
                    <a:pt x="4456" y="1848"/>
                    <a:pt x="4301" y="1861"/>
                    <a:pt x="4146" y="1861"/>
                  </a:cubicBezTo>
                  <a:cubicBezTo>
                    <a:pt x="3533" y="1861"/>
                    <a:pt x="2905" y="1659"/>
                    <a:pt x="2385" y="1347"/>
                  </a:cubicBezTo>
                  <a:cubicBezTo>
                    <a:pt x="1786" y="989"/>
                    <a:pt x="1372" y="532"/>
                    <a:pt x="106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5" name="Google Shape;2715;p52"/>
            <p:cNvSpPr/>
            <p:nvPr/>
          </p:nvSpPr>
          <p:spPr>
            <a:xfrm>
              <a:off x="3690028" y="2857398"/>
              <a:ext cx="209896" cy="209803"/>
            </a:xfrm>
            <a:custGeom>
              <a:rect b="b" l="l" r="r" t="t"/>
              <a:pathLst>
                <a:path extrusionOk="0" h="6711" w="6714">
                  <a:moveTo>
                    <a:pt x="3080" y="503"/>
                  </a:moveTo>
                  <a:cubicBezTo>
                    <a:pt x="3186" y="737"/>
                    <a:pt x="3294" y="973"/>
                    <a:pt x="3404" y="1209"/>
                  </a:cubicBezTo>
                  <a:lnTo>
                    <a:pt x="3615" y="1654"/>
                  </a:lnTo>
                  <a:lnTo>
                    <a:pt x="4031" y="1444"/>
                  </a:lnTo>
                  <a:cubicBezTo>
                    <a:pt x="4407" y="1256"/>
                    <a:pt x="4783" y="1065"/>
                    <a:pt x="5159" y="877"/>
                  </a:cubicBezTo>
                  <a:cubicBezTo>
                    <a:pt x="5473" y="1591"/>
                    <a:pt x="5797" y="2307"/>
                    <a:pt x="6145" y="3006"/>
                  </a:cubicBezTo>
                  <a:cubicBezTo>
                    <a:pt x="5815" y="3189"/>
                    <a:pt x="5484" y="3376"/>
                    <a:pt x="5154" y="3567"/>
                  </a:cubicBezTo>
                  <a:lnTo>
                    <a:pt x="4696" y="3833"/>
                  </a:lnTo>
                  <a:lnTo>
                    <a:pt x="4921" y="4260"/>
                  </a:lnTo>
                  <a:cubicBezTo>
                    <a:pt x="5063" y="4525"/>
                    <a:pt x="5210" y="4786"/>
                    <a:pt x="5357" y="5047"/>
                  </a:cubicBezTo>
                  <a:cubicBezTo>
                    <a:pt x="4733" y="5444"/>
                    <a:pt x="4102" y="5825"/>
                    <a:pt x="3466" y="6199"/>
                  </a:cubicBezTo>
                  <a:cubicBezTo>
                    <a:pt x="3311" y="5927"/>
                    <a:pt x="3154" y="5655"/>
                    <a:pt x="2997" y="5383"/>
                  </a:cubicBezTo>
                  <a:lnTo>
                    <a:pt x="2778" y="4994"/>
                  </a:lnTo>
                  <a:lnTo>
                    <a:pt x="2421" y="5214"/>
                  </a:lnTo>
                  <a:cubicBezTo>
                    <a:pt x="2158" y="5379"/>
                    <a:pt x="1898" y="5541"/>
                    <a:pt x="1635" y="5706"/>
                  </a:cubicBezTo>
                  <a:cubicBezTo>
                    <a:pt x="1273" y="4887"/>
                    <a:pt x="874" y="4077"/>
                    <a:pt x="470" y="3288"/>
                  </a:cubicBezTo>
                  <a:cubicBezTo>
                    <a:pt x="729" y="3148"/>
                    <a:pt x="989" y="3009"/>
                    <a:pt x="1249" y="2871"/>
                  </a:cubicBezTo>
                  <a:lnTo>
                    <a:pt x="1603" y="2685"/>
                  </a:lnTo>
                  <a:lnTo>
                    <a:pt x="1405" y="2276"/>
                  </a:lnTo>
                  <a:cubicBezTo>
                    <a:pt x="1293" y="2038"/>
                    <a:pt x="1179" y="1800"/>
                    <a:pt x="1064" y="1564"/>
                  </a:cubicBezTo>
                  <a:cubicBezTo>
                    <a:pt x="1746" y="1232"/>
                    <a:pt x="2419" y="873"/>
                    <a:pt x="3080" y="503"/>
                  </a:cubicBezTo>
                  <a:close/>
                  <a:moveTo>
                    <a:pt x="3220" y="0"/>
                  </a:moveTo>
                  <a:lnTo>
                    <a:pt x="2923" y="152"/>
                  </a:lnTo>
                  <a:cubicBezTo>
                    <a:pt x="2246" y="502"/>
                    <a:pt x="1571" y="867"/>
                    <a:pt x="916" y="1257"/>
                  </a:cubicBezTo>
                  <a:lnTo>
                    <a:pt x="608" y="1445"/>
                  </a:lnTo>
                  <a:lnTo>
                    <a:pt x="727" y="1723"/>
                  </a:lnTo>
                  <a:cubicBezTo>
                    <a:pt x="836" y="1975"/>
                    <a:pt x="947" y="2226"/>
                    <a:pt x="1063" y="2475"/>
                  </a:cubicBezTo>
                  <a:cubicBezTo>
                    <a:pt x="805" y="2629"/>
                    <a:pt x="548" y="2787"/>
                    <a:pt x="295" y="2947"/>
                  </a:cubicBezTo>
                  <a:lnTo>
                    <a:pt x="1" y="3134"/>
                  </a:lnTo>
                  <a:lnTo>
                    <a:pt x="136" y="3474"/>
                  </a:lnTo>
                  <a:cubicBezTo>
                    <a:pt x="468" y="4311"/>
                    <a:pt x="820" y="5155"/>
                    <a:pt x="1203" y="5977"/>
                  </a:cubicBezTo>
                  <a:lnTo>
                    <a:pt x="1363" y="6307"/>
                  </a:lnTo>
                  <a:lnTo>
                    <a:pt x="1790" y="6066"/>
                  </a:lnTo>
                  <a:cubicBezTo>
                    <a:pt x="2066" y="5910"/>
                    <a:pt x="2340" y="5756"/>
                    <a:pt x="2616" y="5600"/>
                  </a:cubicBezTo>
                  <a:cubicBezTo>
                    <a:pt x="2759" y="5881"/>
                    <a:pt x="2905" y="6162"/>
                    <a:pt x="3057" y="6440"/>
                  </a:cubicBezTo>
                  <a:lnTo>
                    <a:pt x="3207" y="6711"/>
                  </a:lnTo>
                  <a:lnTo>
                    <a:pt x="3633" y="6498"/>
                  </a:lnTo>
                  <a:cubicBezTo>
                    <a:pt x="4288" y="6160"/>
                    <a:pt x="4920" y="5780"/>
                    <a:pt x="5536" y="5373"/>
                  </a:cubicBezTo>
                  <a:lnTo>
                    <a:pt x="5900" y="5128"/>
                  </a:lnTo>
                  <a:lnTo>
                    <a:pt x="5746" y="4796"/>
                  </a:lnTo>
                  <a:cubicBezTo>
                    <a:pt x="5621" y="4527"/>
                    <a:pt x="5495" y="4260"/>
                    <a:pt x="5364" y="3993"/>
                  </a:cubicBezTo>
                  <a:cubicBezTo>
                    <a:pt x="5690" y="3793"/>
                    <a:pt x="6015" y="3592"/>
                    <a:pt x="6338" y="3387"/>
                  </a:cubicBezTo>
                  <a:lnTo>
                    <a:pt x="6714" y="3147"/>
                  </a:lnTo>
                  <a:lnTo>
                    <a:pt x="6546" y="2785"/>
                  </a:lnTo>
                  <a:cubicBezTo>
                    <a:pt x="6217" y="2084"/>
                    <a:pt x="5864" y="1390"/>
                    <a:pt x="5503" y="704"/>
                  </a:cubicBezTo>
                  <a:lnTo>
                    <a:pt x="5325" y="366"/>
                  </a:lnTo>
                  <a:lnTo>
                    <a:pt x="4996" y="496"/>
                  </a:lnTo>
                  <a:cubicBezTo>
                    <a:pt x="4595" y="659"/>
                    <a:pt x="4196" y="835"/>
                    <a:pt x="3800" y="1022"/>
                  </a:cubicBezTo>
                  <a:cubicBezTo>
                    <a:pt x="3669" y="786"/>
                    <a:pt x="3537" y="553"/>
                    <a:pt x="3404" y="320"/>
                  </a:cubicBezTo>
                  <a:lnTo>
                    <a:pt x="322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16" name="Google Shape;2716;p52"/>
          <p:cNvGrpSpPr/>
          <p:nvPr/>
        </p:nvGrpSpPr>
        <p:grpSpPr>
          <a:xfrm>
            <a:off x="7625538" y="66502"/>
            <a:ext cx="237467" cy="209810"/>
            <a:chOff x="3659860" y="553674"/>
            <a:chExt cx="230842" cy="203957"/>
          </a:xfrm>
        </p:grpSpPr>
        <p:sp>
          <p:nvSpPr>
            <p:cNvPr id="2717" name="Google Shape;2717;p52"/>
            <p:cNvSpPr/>
            <p:nvPr/>
          </p:nvSpPr>
          <p:spPr>
            <a:xfrm>
              <a:off x="3659860" y="553674"/>
              <a:ext cx="230842" cy="203957"/>
            </a:xfrm>
            <a:custGeom>
              <a:rect b="b" l="l" r="r" t="t"/>
              <a:pathLst>
                <a:path extrusionOk="0" h="6524" w="7384">
                  <a:moveTo>
                    <a:pt x="3627" y="512"/>
                  </a:moveTo>
                  <a:cubicBezTo>
                    <a:pt x="4250" y="512"/>
                    <a:pt x="4882" y="721"/>
                    <a:pt x="5408" y="1148"/>
                  </a:cubicBezTo>
                  <a:cubicBezTo>
                    <a:pt x="6033" y="1655"/>
                    <a:pt x="6384" y="2372"/>
                    <a:pt x="6444" y="3106"/>
                  </a:cubicBezTo>
                  <a:cubicBezTo>
                    <a:pt x="4861" y="2491"/>
                    <a:pt x="3216" y="1903"/>
                    <a:pt x="1580" y="1436"/>
                  </a:cubicBezTo>
                  <a:cubicBezTo>
                    <a:pt x="2108" y="827"/>
                    <a:pt x="2861" y="512"/>
                    <a:pt x="3627" y="512"/>
                  </a:cubicBezTo>
                  <a:close/>
                  <a:moveTo>
                    <a:pt x="1383" y="1689"/>
                  </a:moveTo>
                  <a:cubicBezTo>
                    <a:pt x="3024" y="2361"/>
                    <a:pt x="4757" y="2934"/>
                    <a:pt x="6452" y="3445"/>
                  </a:cubicBezTo>
                  <a:cubicBezTo>
                    <a:pt x="6448" y="3540"/>
                    <a:pt x="6441" y="3637"/>
                    <a:pt x="6427" y="3731"/>
                  </a:cubicBezTo>
                  <a:cubicBezTo>
                    <a:pt x="6370" y="3858"/>
                    <a:pt x="6305" y="3979"/>
                    <a:pt x="6236" y="4096"/>
                  </a:cubicBezTo>
                  <a:cubicBezTo>
                    <a:pt x="4556" y="3451"/>
                    <a:pt x="2804" y="2839"/>
                    <a:pt x="1082" y="2293"/>
                  </a:cubicBezTo>
                  <a:cubicBezTo>
                    <a:pt x="1157" y="2081"/>
                    <a:pt x="1256" y="1878"/>
                    <a:pt x="1383" y="1689"/>
                  </a:cubicBezTo>
                  <a:close/>
                  <a:moveTo>
                    <a:pt x="1034" y="2583"/>
                  </a:moveTo>
                  <a:cubicBezTo>
                    <a:pt x="2614" y="3329"/>
                    <a:pt x="4390" y="3949"/>
                    <a:pt x="6074" y="4347"/>
                  </a:cubicBezTo>
                  <a:cubicBezTo>
                    <a:pt x="5590" y="5034"/>
                    <a:pt x="4890" y="5480"/>
                    <a:pt x="4009" y="5480"/>
                  </a:cubicBezTo>
                  <a:cubicBezTo>
                    <a:pt x="3779" y="5480"/>
                    <a:pt x="3536" y="5450"/>
                    <a:pt x="3281" y="5385"/>
                  </a:cubicBezTo>
                  <a:cubicBezTo>
                    <a:pt x="1956" y="5050"/>
                    <a:pt x="1151" y="3883"/>
                    <a:pt x="1034" y="2583"/>
                  </a:cubicBezTo>
                  <a:close/>
                  <a:moveTo>
                    <a:pt x="965" y="3633"/>
                  </a:moveTo>
                  <a:lnTo>
                    <a:pt x="965" y="3633"/>
                  </a:lnTo>
                  <a:cubicBezTo>
                    <a:pt x="1309" y="4630"/>
                    <a:pt x="2092" y="5435"/>
                    <a:pt x="3209" y="5703"/>
                  </a:cubicBezTo>
                  <a:cubicBezTo>
                    <a:pt x="3425" y="5754"/>
                    <a:pt x="3648" y="5779"/>
                    <a:pt x="3871" y="5779"/>
                  </a:cubicBezTo>
                  <a:cubicBezTo>
                    <a:pt x="4508" y="5779"/>
                    <a:pt x="5154" y="5579"/>
                    <a:pt x="5683" y="5224"/>
                  </a:cubicBezTo>
                  <a:lnTo>
                    <a:pt x="5683" y="5224"/>
                  </a:lnTo>
                  <a:cubicBezTo>
                    <a:pt x="5165" y="5745"/>
                    <a:pt x="4468" y="6013"/>
                    <a:pt x="3760" y="6013"/>
                  </a:cubicBezTo>
                  <a:cubicBezTo>
                    <a:pt x="3136" y="6013"/>
                    <a:pt x="2502" y="5804"/>
                    <a:pt x="1975" y="5377"/>
                  </a:cubicBezTo>
                  <a:cubicBezTo>
                    <a:pt x="1412" y="4919"/>
                    <a:pt x="1071" y="4292"/>
                    <a:pt x="965" y="3633"/>
                  </a:cubicBezTo>
                  <a:close/>
                  <a:moveTo>
                    <a:pt x="3624" y="1"/>
                  </a:moveTo>
                  <a:cubicBezTo>
                    <a:pt x="2682" y="1"/>
                    <a:pt x="1756" y="402"/>
                    <a:pt x="1125" y="1178"/>
                  </a:cubicBezTo>
                  <a:cubicBezTo>
                    <a:pt x="1" y="2563"/>
                    <a:pt x="237" y="4623"/>
                    <a:pt x="1652" y="5772"/>
                  </a:cubicBezTo>
                  <a:cubicBezTo>
                    <a:pt x="2274" y="6277"/>
                    <a:pt x="3021" y="6523"/>
                    <a:pt x="3758" y="6523"/>
                  </a:cubicBezTo>
                  <a:cubicBezTo>
                    <a:pt x="4700" y="6523"/>
                    <a:pt x="5626" y="6122"/>
                    <a:pt x="6256" y="5345"/>
                  </a:cubicBezTo>
                  <a:cubicBezTo>
                    <a:pt x="7383" y="3962"/>
                    <a:pt x="7146" y="1900"/>
                    <a:pt x="5730" y="752"/>
                  </a:cubicBezTo>
                  <a:cubicBezTo>
                    <a:pt x="5108" y="247"/>
                    <a:pt x="4361" y="1"/>
                    <a:pt x="36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8" name="Google Shape;2718;p52"/>
            <p:cNvSpPr/>
            <p:nvPr/>
          </p:nvSpPr>
          <p:spPr>
            <a:xfrm>
              <a:off x="3709254" y="569680"/>
              <a:ext cx="152061" cy="81032"/>
            </a:xfrm>
            <a:custGeom>
              <a:rect b="b" l="l" r="r" t="t"/>
              <a:pathLst>
                <a:path extrusionOk="0" h="2592" w="4864">
                  <a:moveTo>
                    <a:pt x="2046" y="0"/>
                  </a:moveTo>
                  <a:cubicBezTo>
                    <a:pt x="1281" y="0"/>
                    <a:pt x="528" y="314"/>
                    <a:pt x="0" y="923"/>
                  </a:cubicBezTo>
                  <a:cubicBezTo>
                    <a:pt x="1636" y="1390"/>
                    <a:pt x="3281" y="1977"/>
                    <a:pt x="4864" y="2592"/>
                  </a:cubicBezTo>
                  <a:cubicBezTo>
                    <a:pt x="4805" y="1860"/>
                    <a:pt x="4453" y="1142"/>
                    <a:pt x="3828" y="636"/>
                  </a:cubicBezTo>
                  <a:cubicBezTo>
                    <a:pt x="3302" y="209"/>
                    <a:pt x="2670" y="0"/>
                    <a:pt x="20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9" name="Google Shape;2719;p52"/>
            <p:cNvSpPr/>
            <p:nvPr/>
          </p:nvSpPr>
          <p:spPr>
            <a:xfrm>
              <a:off x="3693623" y="606444"/>
              <a:ext cx="167942" cy="75280"/>
            </a:xfrm>
            <a:custGeom>
              <a:rect b="b" l="l" r="r" t="t"/>
              <a:pathLst>
                <a:path extrusionOk="0" h="2408" w="5372">
                  <a:moveTo>
                    <a:pt x="302" y="1"/>
                  </a:moveTo>
                  <a:cubicBezTo>
                    <a:pt x="173" y="190"/>
                    <a:pt x="75" y="393"/>
                    <a:pt x="1" y="603"/>
                  </a:cubicBezTo>
                  <a:cubicBezTo>
                    <a:pt x="1723" y="1149"/>
                    <a:pt x="3473" y="1763"/>
                    <a:pt x="5155" y="2407"/>
                  </a:cubicBezTo>
                  <a:cubicBezTo>
                    <a:pt x="5223" y="2291"/>
                    <a:pt x="5289" y="2170"/>
                    <a:pt x="5346" y="2043"/>
                  </a:cubicBezTo>
                  <a:cubicBezTo>
                    <a:pt x="5361" y="1948"/>
                    <a:pt x="5367" y="1852"/>
                    <a:pt x="5371" y="1757"/>
                  </a:cubicBezTo>
                  <a:cubicBezTo>
                    <a:pt x="3676" y="1247"/>
                    <a:pt x="1943" y="674"/>
                    <a:pt x="3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0" name="Google Shape;2720;p52"/>
            <p:cNvSpPr/>
            <p:nvPr/>
          </p:nvSpPr>
          <p:spPr>
            <a:xfrm>
              <a:off x="3690028" y="667185"/>
              <a:ext cx="147496" cy="74436"/>
            </a:xfrm>
            <a:custGeom>
              <a:rect b="b" l="l" r="r" t="t"/>
              <a:pathLst>
                <a:path extrusionOk="0" h="2381" w="4718">
                  <a:moveTo>
                    <a:pt x="0" y="1"/>
                  </a:moveTo>
                  <a:lnTo>
                    <a:pt x="0" y="1"/>
                  </a:lnTo>
                  <a:cubicBezTo>
                    <a:pt x="106" y="659"/>
                    <a:pt x="447" y="1287"/>
                    <a:pt x="1010" y="1745"/>
                  </a:cubicBezTo>
                  <a:cubicBezTo>
                    <a:pt x="1537" y="2172"/>
                    <a:pt x="2170" y="2381"/>
                    <a:pt x="2794" y="2381"/>
                  </a:cubicBezTo>
                  <a:cubicBezTo>
                    <a:pt x="3503" y="2381"/>
                    <a:pt x="4200" y="2112"/>
                    <a:pt x="4718" y="1590"/>
                  </a:cubicBezTo>
                  <a:lnTo>
                    <a:pt x="4718" y="1590"/>
                  </a:lnTo>
                  <a:cubicBezTo>
                    <a:pt x="4190" y="1946"/>
                    <a:pt x="3544" y="2146"/>
                    <a:pt x="2907" y="2146"/>
                  </a:cubicBezTo>
                  <a:cubicBezTo>
                    <a:pt x="2683" y="2146"/>
                    <a:pt x="2460" y="2121"/>
                    <a:pt x="2244" y="2070"/>
                  </a:cubicBezTo>
                  <a:cubicBezTo>
                    <a:pt x="1126" y="1803"/>
                    <a:pt x="344" y="997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1" name="Google Shape;2721;p52"/>
            <p:cNvSpPr/>
            <p:nvPr/>
          </p:nvSpPr>
          <p:spPr>
            <a:xfrm>
              <a:off x="3692122" y="634423"/>
              <a:ext cx="157626" cy="90599"/>
            </a:xfrm>
            <a:custGeom>
              <a:rect b="b" l="l" r="r" t="t"/>
              <a:pathLst>
                <a:path extrusionOk="0" h="2898" w="5042">
                  <a:moveTo>
                    <a:pt x="1" y="0"/>
                  </a:moveTo>
                  <a:lnTo>
                    <a:pt x="1" y="0"/>
                  </a:lnTo>
                  <a:cubicBezTo>
                    <a:pt x="119" y="1300"/>
                    <a:pt x="924" y="2467"/>
                    <a:pt x="2247" y="2802"/>
                  </a:cubicBezTo>
                  <a:cubicBezTo>
                    <a:pt x="2502" y="2867"/>
                    <a:pt x="2745" y="2897"/>
                    <a:pt x="2976" y="2897"/>
                  </a:cubicBezTo>
                  <a:cubicBezTo>
                    <a:pt x="3858" y="2897"/>
                    <a:pt x="4558" y="2451"/>
                    <a:pt x="5041" y="1764"/>
                  </a:cubicBezTo>
                  <a:cubicBezTo>
                    <a:pt x="3356" y="1366"/>
                    <a:pt x="1582" y="746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22" name="Google Shape;2722;p52"/>
          <p:cNvGrpSpPr/>
          <p:nvPr/>
        </p:nvGrpSpPr>
        <p:grpSpPr>
          <a:xfrm>
            <a:off x="7974644" y="319778"/>
            <a:ext cx="97812" cy="95695"/>
            <a:chOff x="3679086" y="979362"/>
            <a:chExt cx="222401" cy="217587"/>
          </a:xfrm>
        </p:grpSpPr>
        <p:sp>
          <p:nvSpPr>
            <p:cNvPr id="2723" name="Google Shape;2723;p52"/>
            <p:cNvSpPr/>
            <p:nvPr/>
          </p:nvSpPr>
          <p:spPr>
            <a:xfrm>
              <a:off x="3679086" y="979362"/>
              <a:ext cx="222401" cy="217587"/>
            </a:xfrm>
            <a:custGeom>
              <a:rect b="b" l="l" r="r" t="t"/>
              <a:pathLst>
                <a:path extrusionOk="0" h="6960" w="7114">
                  <a:moveTo>
                    <a:pt x="3557" y="551"/>
                  </a:moveTo>
                  <a:cubicBezTo>
                    <a:pt x="4422" y="551"/>
                    <a:pt x="5201" y="909"/>
                    <a:pt x="5750" y="1481"/>
                  </a:cubicBezTo>
                  <a:cubicBezTo>
                    <a:pt x="4011" y="2042"/>
                    <a:pt x="2239" y="2666"/>
                    <a:pt x="555" y="3386"/>
                  </a:cubicBezTo>
                  <a:cubicBezTo>
                    <a:pt x="605" y="1816"/>
                    <a:pt x="1930" y="551"/>
                    <a:pt x="3557" y="551"/>
                  </a:cubicBezTo>
                  <a:close/>
                  <a:moveTo>
                    <a:pt x="5985" y="1762"/>
                  </a:moveTo>
                  <a:cubicBezTo>
                    <a:pt x="6047" y="1844"/>
                    <a:pt x="6105" y="1928"/>
                    <a:pt x="6159" y="2017"/>
                  </a:cubicBezTo>
                  <a:cubicBezTo>
                    <a:pt x="6196" y="2162"/>
                    <a:pt x="6225" y="2307"/>
                    <a:pt x="6247" y="2452"/>
                  </a:cubicBezTo>
                  <a:cubicBezTo>
                    <a:pt x="4406" y="3053"/>
                    <a:pt x="2528" y="3728"/>
                    <a:pt x="720" y="4441"/>
                  </a:cubicBezTo>
                  <a:cubicBezTo>
                    <a:pt x="637" y="4215"/>
                    <a:pt x="583" y="3978"/>
                    <a:pt x="560" y="3733"/>
                  </a:cubicBezTo>
                  <a:cubicBezTo>
                    <a:pt x="2388" y="3182"/>
                    <a:pt x="4224" y="2484"/>
                    <a:pt x="5985" y="1762"/>
                  </a:cubicBezTo>
                  <a:close/>
                  <a:moveTo>
                    <a:pt x="6282" y="2770"/>
                  </a:moveTo>
                  <a:cubicBezTo>
                    <a:pt x="6359" y="3910"/>
                    <a:pt x="5890" y="4958"/>
                    <a:pt x="4651" y="5532"/>
                  </a:cubicBezTo>
                  <a:cubicBezTo>
                    <a:pt x="4228" y="5728"/>
                    <a:pt x="3791" y="5819"/>
                    <a:pt x="3361" y="5819"/>
                  </a:cubicBezTo>
                  <a:cubicBezTo>
                    <a:pt x="2438" y="5819"/>
                    <a:pt x="1544" y="5402"/>
                    <a:pt x="877" y="4717"/>
                  </a:cubicBezTo>
                  <a:cubicBezTo>
                    <a:pt x="2702" y="4266"/>
                    <a:pt x="4604" y="3582"/>
                    <a:pt x="6282" y="2770"/>
                  </a:cubicBezTo>
                  <a:close/>
                  <a:moveTo>
                    <a:pt x="6549" y="3766"/>
                  </a:moveTo>
                  <a:lnTo>
                    <a:pt x="6549" y="3766"/>
                  </a:lnTo>
                  <a:cubicBezTo>
                    <a:pt x="6401" y="5249"/>
                    <a:pt x="5115" y="6411"/>
                    <a:pt x="3557" y="6411"/>
                  </a:cubicBezTo>
                  <a:cubicBezTo>
                    <a:pt x="2776" y="6411"/>
                    <a:pt x="2065" y="6117"/>
                    <a:pt x="1531" y="5639"/>
                  </a:cubicBezTo>
                  <a:lnTo>
                    <a:pt x="1531" y="5639"/>
                  </a:lnTo>
                  <a:cubicBezTo>
                    <a:pt x="2085" y="5984"/>
                    <a:pt x="2718" y="6177"/>
                    <a:pt x="3368" y="6177"/>
                  </a:cubicBezTo>
                  <a:cubicBezTo>
                    <a:pt x="3847" y="6177"/>
                    <a:pt x="4335" y="6072"/>
                    <a:pt x="4807" y="5845"/>
                  </a:cubicBezTo>
                  <a:cubicBezTo>
                    <a:pt x="5635" y="5447"/>
                    <a:pt x="6277" y="4653"/>
                    <a:pt x="6549" y="3766"/>
                  </a:cubicBezTo>
                  <a:close/>
                  <a:moveTo>
                    <a:pt x="3557" y="1"/>
                  </a:moveTo>
                  <a:cubicBezTo>
                    <a:pt x="1595" y="1"/>
                    <a:pt x="0" y="1562"/>
                    <a:pt x="0" y="3480"/>
                  </a:cubicBezTo>
                  <a:cubicBezTo>
                    <a:pt x="0" y="5398"/>
                    <a:pt x="1595" y="6959"/>
                    <a:pt x="3557" y="6959"/>
                  </a:cubicBezTo>
                  <a:cubicBezTo>
                    <a:pt x="5519" y="6959"/>
                    <a:pt x="7114" y="5398"/>
                    <a:pt x="7114" y="3480"/>
                  </a:cubicBezTo>
                  <a:cubicBezTo>
                    <a:pt x="7113" y="1562"/>
                    <a:pt x="5517" y="1"/>
                    <a:pt x="35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4" name="Google Shape;2724;p52"/>
            <p:cNvSpPr/>
            <p:nvPr/>
          </p:nvSpPr>
          <p:spPr>
            <a:xfrm>
              <a:off x="3696405" y="996556"/>
              <a:ext cx="162409" cy="88660"/>
            </a:xfrm>
            <a:custGeom>
              <a:rect b="b" l="l" r="r" t="t"/>
              <a:pathLst>
                <a:path extrusionOk="0" h="2836" w="5195">
                  <a:moveTo>
                    <a:pt x="3003" y="1"/>
                  </a:moveTo>
                  <a:cubicBezTo>
                    <a:pt x="1378" y="1"/>
                    <a:pt x="52" y="1264"/>
                    <a:pt x="0" y="2836"/>
                  </a:cubicBezTo>
                  <a:lnTo>
                    <a:pt x="0" y="2836"/>
                  </a:lnTo>
                  <a:cubicBezTo>
                    <a:pt x="1683" y="2117"/>
                    <a:pt x="3457" y="1492"/>
                    <a:pt x="5195" y="933"/>
                  </a:cubicBezTo>
                  <a:cubicBezTo>
                    <a:pt x="4647" y="361"/>
                    <a:pt x="3867" y="1"/>
                    <a:pt x="300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5" name="Google Shape;2725;p52"/>
            <p:cNvSpPr/>
            <p:nvPr/>
          </p:nvSpPr>
          <p:spPr>
            <a:xfrm>
              <a:off x="3706471" y="1065988"/>
              <a:ext cx="171412" cy="95319"/>
            </a:xfrm>
            <a:custGeom>
              <a:rect b="b" l="l" r="r" t="t"/>
              <a:pathLst>
                <a:path extrusionOk="0" h="3049" w="5483">
                  <a:moveTo>
                    <a:pt x="5406" y="1"/>
                  </a:moveTo>
                  <a:lnTo>
                    <a:pt x="5406" y="1"/>
                  </a:lnTo>
                  <a:cubicBezTo>
                    <a:pt x="3728" y="812"/>
                    <a:pt x="1826" y="1497"/>
                    <a:pt x="1" y="1947"/>
                  </a:cubicBezTo>
                  <a:cubicBezTo>
                    <a:pt x="669" y="2632"/>
                    <a:pt x="1563" y="3048"/>
                    <a:pt x="2487" y="3048"/>
                  </a:cubicBezTo>
                  <a:cubicBezTo>
                    <a:pt x="2916" y="3048"/>
                    <a:pt x="3352" y="2958"/>
                    <a:pt x="3775" y="2763"/>
                  </a:cubicBezTo>
                  <a:cubicBezTo>
                    <a:pt x="5014" y="2189"/>
                    <a:pt x="5483" y="1140"/>
                    <a:pt x="540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6" name="Google Shape;2726;p52"/>
            <p:cNvSpPr/>
            <p:nvPr/>
          </p:nvSpPr>
          <p:spPr>
            <a:xfrm>
              <a:off x="3696561" y="1034414"/>
              <a:ext cx="177759" cy="83783"/>
            </a:xfrm>
            <a:custGeom>
              <a:rect b="b" l="l" r="r" t="t"/>
              <a:pathLst>
                <a:path extrusionOk="0" h="2680" w="5686">
                  <a:moveTo>
                    <a:pt x="5425" y="1"/>
                  </a:moveTo>
                  <a:cubicBezTo>
                    <a:pt x="3664" y="723"/>
                    <a:pt x="1828" y="1421"/>
                    <a:pt x="0" y="1972"/>
                  </a:cubicBezTo>
                  <a:cubicBezTo>
                    <a:pt x="22" y="2217"/>
                    <a:pt x="77" y="2455"/>
                    <a:pt x="158" y="2680"/>
                  </a:cubicBezTo>
                  <a:cubicBezTo>
                    <a:pt x="1967" y="1968"/>
                    <a:pt x="3843" y="1292"/>
                    <a:pt x="5685" y="691"/>
                  </a:cubicBezTo>
                  <a:cubicBezTo>
                    <a:pt x="5665" y="546"/>
                    <a:pt x="5637" y="401"/>
                    <a:pt x="5598" y="256"/>
                  </a:cubicBezTo>
                  <a:cubicBezTo>
                    <a:pt x="5546" y="167"/>
                    <a:pt x="5488" y="83"/>
                    <a:pt x="542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7" name="Google Shape;2727;p52"/>
            <p:cNvSpPr/>
            <p:nvPr/>
          </p:nvSpPr>
          <p:spPr>
            <a:xfrm>
              <a:off x="3726916" y="1097125"/>
              <a:ext cx="156906" cy="82658"/>
            </a:xfrm>
            <a:custGeom>
              <a:rect b="b" l="l" r="r" t="t"/>
              <a:pathLst>
                <a:path extrusionOk="0" h="2644" w="5019">
                  <a:moveTo>
                    <a:pt x="5018" y="1"/>
                  </a:moveTo>
                  <a:lnTo>
                    <a:pt x="5018" y="1"/>
                  </a:lnTo>
                  <a:cubicBezTo>
                    <a:pt x="4747" y="886"/>
                    <a:pt x="4104" y="1680"/>
                    <a:pt x="3277" y="2078"/>
                  </a:cubicBezTo>
                  <a:cubicBezTo>
                    <a:pt x="2805" y="2305"/>
                    <a:pt x="2317" y="2410"/>
                    <a:pt x="1838" y="2410"/>
                  </a:cubicBezTo>
                  <a:cubicBezTo>
                    <a:pt x="1188" y="2410"/>
                    <a:pt x="555" y="2217"/>
                    <a:pt x="1" y="1872"/>
                  </a:cubicBezTo>
                  <a:lnTo>
                    <a:pt x="1" y="1872"/>
                  </a:lnTo>
                  <a:cubicBezTo>
                    <a:pt x="535" y="2350"/>
                    <a:pt x="1246" y="2644"/>
                    <a:pt x="2027" y="2644"/>
                  </a:cubicBezTo>
                  <a:cubicBezTo>
                    <a:pt x="3586" y="2644"/>
                    <a:pt x="4871" y="1482"/>
                    <a:pt x="501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28" name="Google Shape;2728;p52"/>
          <p:cNvGrpSpPr/>
          <p:nvPr/>
        </p:nvGrpSpPr>
        <p:grpSpPr>
          <a:xfrm rot="1373748">
            <a:off x="8633025" y="145733"/>
            <a:ext cx="441685" cy="169537"/>
            <a:chOff x="544300" y="2466338"/>
            <a:chExt cx="6583924" cy="2527183"/>
          </a:xfrm>
        </p:grpSpPr>
        <p:sp>
          <p:nvSpPr>
            <p:cNvPr id="2729" name="Google Shape;2729;p52"/>
            <p:cNvSpPr/>
            <p:nvPr/>
          </p:nvSpPr>
          <p:spPr>
            <a:xfrm>
              <a:off x="6090246" y="3400336"/>
              <a:ext cx="104944" cy="109863"/>
            </a:xfrm>
            <a:custGeom>
              <a:rect b="b" l="l" r="r" t="t"/>
              <a:pathLst>
                <a:path extrusionOk="0" h="335" w="320">
                  <a:moveTo>
                    <a:pt x="149" y="0"/>
                  </a:moveTo>
                  <a:cubicBezTo>
                    <a:pt x="144" y="3"/>
                    <a:pt x="139" y="6"/>
                    <a:pt x="132" y="10"/>
                  </a:cubicBezTo>
                  <a:cubicBezTo>
                    <a:pt x="60" y="32"/>
                    <a:pt x="0" y="146"/>
                    <a:pt x="9" y="219"/>
                  </a:cubicBezTo>
                  <a:cubicBezTo>
                    <a:pt x="19" y="293"/>
                    <a:pt x="85" y="335"/>
                    <a:pt x="156" y="335"/>
                  </a:cubicBezTo>
                  <a:cubicBezTo>
                    <a:pt x="160" y="335"/>
                    <a:pt x="163" y="335"/>
                    <a:pt x="167" y="334"/>
                  </a:cubicBezTo>
                  <a:cubicBezTo>
                    <a:pt x="252" y="329"/>
                    <a:pt x="320" y="277"/>
                    <a:pt x="312" y="189"/>
                  </a:cubicBezTo>
                  <a:cubicBezTo>
                    <a:pt x="306" y="87"/>
                    <a:pt x="229" y="41"/>
                    <a:pt x="14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0" name="Google Shape;2730;p52"/>
            <p:cNvSpPr/>
            <p:nvPr/>
          </p:nvSpPr>
          <p:spPr>
            <a:xfrm>
              <a:off x="5995796" y="4129695"/>
              <a:ext cx="104944" cy="109535"/>
            </a:xfrm>
            <a:custGeom>
              <a:rect b="b" l="l" r="r" t="t"/>
              <a:pathLst>
                <a:path extrusionOk="0" h="334" w="320">
                  <a:moveTo>
                    <a:pt x="150" y="0"/>
                  </a:moveTo>
                  <a:cubicBezTo>
                    <a:pt x="144" y="3"/>
                    <a:pt x="139" y="7"/>
                    <a:pt x="132" y="10"/>
                  </a:cubicBezTo>
                  <a:cubicBezTo>
                    <a:pt x="61" y="34"/>
                    <a:pt x="1" y="146"/>
                    <a:pt x="10" y="219"/>
                  </a:cubicBezTo>
                  <a:cubicBezTo>
                    <a:pt x="20" y="292"/>
                    <a:pt x="85" y="334"/>
                    <a:pt x="155" y="334"/>
                  </a:cubicBezTo>
                  <a:cubicBezTo>
                    <a:pt x="159" y="334"/>
                    <a:pt x="163" y="334"/>
                    <a:pt x="167" y="333"/>
                  </a:cubicBezTo>
                  <a:cubicBezTo>
                    <a:pt x="252" y="330"/>
                    <a:pt x="319" y="276"/>
                    <a:pt x="313" y="188"/>
                  </a:cubicBezTo>
                  <a:cubicBezTo>
                    <a:pt x="306" y="88"/>
                    <a:pt x="230" y="42"/>
                    <a:pt x="15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1" name="Google Shape;2731;p52"/>
            <p:cNvSpPr/>
            <p:nvPr/>
          </p:nvSpPr>
          <p:spPr>
            <a:xfrm>
              <a:off x="731559" y="2647037"/>
              <a:ext cx="6210389" cy="2166438"/>
            </a:xfrm>
            <a:custGeom>
              <a:rect b="b" l="l" r="r" t="t"/>
              <a:pathLst>
                <a:path extrusionOk="0" h="6606" w="18937">
                  <a:moveTo>
                    <a:pt x="2964" y="1027"/>
                  </a:moveTo>
                  <a:cubicBezTo>
                    <a:pt x="3179" y="1027"/>
                    <a:pt x="3330" y="1283"/>
                    <a:pt x="3324" y="1478"/>
                  </a:cubicBezTo>
                  <a:cubicBezTo>
                    <a:pt x="3318" y="1707"/>
                    <a:pt x="3123" y="1866"/>
                    <a:pt x="2902" y="1871"/>
                  </a:cubicBezTo>
                  <a:cubicBezTo>
                    <a:pt x="2897" y="1871"/>
                    <a:pt x="2892" y="1872"/>
                    <a:pt x="2888" y="1872"/>
                  </a:cubicBezTo>
                  <a:cubicBezTo>
                    <a:pt x="2668" y="1872"/>
                    <a:pt x="2477" y="1712"/>
                    <a:pt x="2464" y="1488"/>
                  </a:cubicBezTo>
                  <a:cubicBezTo>
                    <a:pt x="2450" y="1266"/>
                    <a:pt x="2596" y="1062"/>
                    <a:pt x="2819" y="1036"/>
                  </a:cubicBezTo>
                  <a:cubicBezTo>
                    <a:pt x="2825" y="1035"/>
                    <a:pt x="2831" y="1035"/>
                    <a:pt x="2837" y="1035"/>
                  </a:cubicBezTo>
                  <a:cubicBezTo>
                    <a:pt x="2857" y="1035"/>
                    <a:pt x="2875" y="1040"/>
                    <a:pt x="2891" y="1048"/>
                  </a:cubicBezTo>
                  <a:cubicBezTo>
                    <a:pt x="2907" y="1037"/>
                    <a:pt x="2925" y="1030"/>
                    <a:pt x="2945" y="1028"/>
                  </a:cubicBezTo>
                  <a:cubicBezTo>
                    <a:pt x="2951" y="1028"/>
                    <a:pt x="2958" y="1027"/>
                    <a:pt x="2964" y="1027"/>
                  </a:cubicBezTo>
                  <a:close/>
                  <a:moveTo>
                    <a:pt x="5227" y="1153"/>
                  </a:moveTo>
                  <a:cubicBezTo>
                    <a:pt x="5442" y="1153"/>
                    <a:pt x="5594" y="1410"/>
                    <a:pt x="5588" y="1604"/>
                  </a:cubicBezTo>
                  <a:cubicBezTo>
                    <a:pt x="5581" y="1833"/>
                    <a:pt x="5386" y="1993"/>
                    <a:pt x="5165" y="1998"/>
                  </a:cubicBezTo>
                  <a:cubicBezTo>
                    <a:pt x="5161" y="1998"/>
                    <a:pt x="5156" y="1999"/>
                    <a:pt x="5152" y="1999"/>
                  </a:cubicBezTo>
                  <a:cubicBezTo>
                    <a:pt x="4930" y="1999"/>
                    <a:pt x="4740" y="1839"/>
                    <a:pt x="4725" y="1613"/>
                  </a:cubicBezTo>
                  <a:cubicBezTo>
                    <a:pt x="4713" y="1391"/>
                    <a:pt x="4859" y="1187"/>
                    <a:pt x="5083" y="1161"/>
                  </a:cubicBezTo>
                  <a:cubicBezTo>
                    <a:pt x="5089" y="1160"/>
                    <a:pt x="5094" y="1160"/>
                    <a:pt x="5100" y="1160"/>
                  </a:cubicBezTo>
                  <a:cubicBezTo>
                    <a:pt x="5120" y="1160"/>
                    <a:pt x="5137" y="1166"/>
                    <a:pt x="5153" y="1174"/>
                  </a:cubicBezTo>
                  <a:cubicBezTo>
                    <a:pt x="5171" y="1163"/>
                    <a:pt x="5189" y="1156"/>
                    <a:pt x="5209" y="1154"/>
                  </a:cubicBezTo>
                  <a:cubicBezTo>
                    <a:pt x="5215" y="1154"/>
                    <a:pt x="5221" y="1153"/>
                    <a:pt x="5227" y="1153"/>
                  </a:cubicBezTo>
                  <a:close/>
                  <a:moveTo>
                    <a:pt x="14307" y="1947"/>
                  </a:moveTo>
                  <a:cubicBezTo>
                    <a:pt x="14522" y="1947"/>
                    <a:pt x="14673" y="2203"/>
                    <a:pt x="14667" y="2396"/>
                  </a:cubicBezTo>
                  <a:cubicBezTo>
                    <a:pt x="14661" y="2628"/>
                    <a:pt x="14466" y="2787"/>
                    <a:pt x="14245" y="2792"/>
                  </a:cubicBezTo>
                  <a:cubicBezTo>
                    <a:pt x="14242" y="2792"/>
                    <a:pt x="14238" y="2792"/>
                    <a:pt x="14234" y="2792"/>
                  </a:cubicBezTo>
                  <a:cubicBezTo>
                    <a:pt x="14012" y="2792"/>
                    <a:pt x="13820" y="2633"/>
                    <a:pt x="13806" y="2407"/>
                  </a:cubicBezTo>
                  <a:cubicBezTo>
                    <a:pt x="13793" y="2186"/>
                    <a:pt x="13938" y="1981"/>
                    <a:pt x="14162" y="1955"/>
                  </a:cubicBezTo>
                  <a:cubicBezTo>
                    <a:pt x="14167" y="1954"/>
                    <a:pt x="14172" y="1954"/>
                    <a:pt x="14176" y="1954"/>
                  </a:cubicBezTo>
                  <a:cubicBezTo>
                    <a:pt x="14198" y="1954"/>
                    <a:pt x="14216" y="1959"/>
                    <a:pt x="14233" y="1966"/>
                  </a:cubicBezTo>
                  <a:cubicBezTo>
                    <a:pt x="14250" y="1957"/>
                    <a:pt x="14268" y="1948"/>
                    <a:pt x="14288" y="1947"/>
                  </a:cubicBezTo>
                  <a:cubicBezTo>
                    <a:pt x="14294" y="1947"/>
                    <a:pt x="14300" y="1947"/>
                    <a:pt x="14307" y="1947"/>
                  </a:cubicBezTo>
                  <a:close/>
                  <a:moveTo>
                    <a:pt x="16569" y="2074"/>
                  </a:moveTo>
                  <a:cubicBezTo>
                    <a:pt x="16784" y="2074"/>
                    <a:pt x="16935" y="2330"/>
                    <a:pt x="16928" y="2524"/>
                  </a:cubicBezTo>
                  <a:cubicBezTo>
                    <a:pt x="16922" y="2754"/>
                    <a:pt x="16728" y="2913"/>
                    <a:pt x="16507" y="2918"/>
                  </a:cubicBezTo>
                  <a:cubicBezTo>
                    <a:pt x="16502" y="2918"/>
                    <a:pt x="16497" y="2918"/>
                    <a:pt x="16492" y="2918"/>
                  </a:cubicBezTo>
                  <a:cubicBezTo>
                    <a:pt x="16273" y="2918"/>
                    <a:pt x="16083" y="2759"/>
                    <a:pt x="16068" y="2532"/>
                  </a:cubicBezTo>
                  <a:cubicBezTo>
                    <a:pt x="16056" y="2312"/>
                    <a:pt x="16202" y="2108"/>
                    <a:pt x="16423" y="2082"/>
                  </a:cubicBezTo>
                  <a:cubicBezTo>
                    <a:pt x="16430" y="2081"/>
                    <a:pt x="16435" y="2080"/>
                    <a:pt x="16441" y="2080"/>
                  </a:cubicBezTo>
                  <a:cubicBezTo>
                    <a:pt x="16462" y="2080"/>
                    <a:pt x="16479" y="2086"/>
                    <a:pt x="16495" y="2094"/>
                  </a:cubicBezTo>
                  <a:cubicBezTo>
                    <a:pt x="16512" y="2084"/>
                    <a:pt x="16531" y="2076"/>
                    <a:pt x="16550" y="2074"/>
                  </a:cubicBezTo>
                  <a:cubicBezTo>
                    <a:pt x="16557" y="2074"/>
                    <a:pt x="16563" y="2074"/>
                    <a:pt x="16569" y="2074"/>
                  </a:cubicBezTo>
                  <a:close/>
                  <a:moveTo>
                    <a:pt x="2677" y="3253"/>
                  </a:moveTo>
                  <a:cubicBezTo>
                    <a:pt x="2891" y="3253"/>
                    <a:pt x="3043" y="3510"/>
                    <a:pt x="3037" y="3703"/>
                  </a:cubicBezTo>
                  <a:cubicBezTo>
                    <a:pt x="3031" y="3932"/>
                    <a:pt x="2836" y="4092"/>
                    <a:pt x="2615" y="4097"/>
                  </a:cubicBezTo>
                  <a:cubicBezTo>
                    <a:pt x="2611" y="4098"/>
                    <a:pt x="2606" y="4098"/>
                    <a:pt x="2602" y="4098"/>
                  </a:cubicBezTo>
                  <a:cubicBezTo>
                    <a:pt x="2381" y="4098"/>
                    <a:pt x="2190" y="3938"/>
                    <a:pt x="2177" y="3712"/>
                  </a:cubicBezTo>
                  <a:cubicBezTo>
                    <a:pt x="2163" y="3490"/>
                    <a:pt x="2308" y="3286"/>
                    <a:pt x="2532" y="3260"/>
                  </a:cubicBezTo>
                  <a:cubicBezTo>
                    <a:pt x="2537" y="3259"/>
                    <a:pt x="2542" y="3259"/>
                    <a:pt x="2547" y="3259"/>
                  </a:cubicBezTo>
                  <a:cubicBezTo>
                    <a:pt x="2568" y="3259"/>
                    <a:pt x="2586" y="3265"/>
                    <a:pt x="2602" y="3274"/>
                  </a:cubicBezTo>
                  <a:cubicBezTo>
                    <a:pt x="2620" y="3263"/>
                    <a:pt x="2638" y="3255"/>
                    <a:pt x="2658" y="3254"/>
                  </a:cubicBezTo>
                  <a:cubicBezTo>
                    <a:pt x="2664" y="3254"/>
                    <a:pt x="2670" y="3253"/>
                    <a:pt x="2677" y="3253"/>
                  </a:cubicBezTo>
                  <a:close/>
                  <a:moveTo>
                    <a:pt x="4938" y="3379"/>
                  </a:moveTo>
                  <a:cubicBezTo>
                    <a:pt x="5154" y="3379"/>
                    <a:pt x="5305" y="3636"/>
                    <a:pt x="5298" y="3829"/>
                  </a:cubicBezTo>
                  <a:cubicBezTo>
                    <a:pt x="5293" y="4058"/>
                    <a:pt x="5098" y="4218"/>
                    <a:pt x="4876" y="4223"/>
                  </a:cubicBezTo>
                  <a:cubicBezTo>
                    <a:pt x="4872" y="4224"/>
                    <a:pt x="4868" y="4224"/>
                    <a:pt x="4864" y="4224"/>
                  </a:cubicBezTo>
                  <a:cubicBezTo>
                    <a:pt x="4644" y="4224"/>
                    <a:pt x="4452" y="4064"/>
                    <a:pt x="4438" y="3838"/>
                  </a:cubicBezTo>
                  <a:cubicBezTo>
                    <a:pt x="4425" y="3617"/>
                    <a:pt x="4571" y="3412"/>
                    <a:pt x="4793" y="3386"/>
                  </a:cubicBezTo>
                  <a:cubicBezTo>
                    <a:pt x="4797" y="3386"/>
                    <a:pt x="4801" y="3386"/>
                    <a:pt x="4805" y="3386"/>
                  </a:cubicBezTo>
                  <a:cubicBezTo>
                    <a:pt x="4829" y="3386"/>
                    <a:pt x="4848" y="3391"/>
                    <a:pt x="4865" y="3400"/>
                  </a:cubicBezTo>
                  <a:cubicBezTo>
                    <a:pt x="4882" y="3389"/>
                    <a:pt x="4900" y="3381"/>
                    <a:pt x="4919" y="3380"/>
                  </a:cubicBezTo>
                  <a:cubicBezTo>
                    <a:pt x="4925" y="3380"/>
                    <a:pt x="4932" y="3379"/>
                    <a:pt x="4938" y="3379"/>
                  </a:cubicBezTo>
                  <a:close/>
                  <a:moveTo>
                    <a:pt x="14019" y="4173"/>
                  </a:moveTo>
                  <a:cubicBezTo>
                    <a:pt x="14234" y="4173"/>
                    <a:pt x="14384" y="4430"/>
                    <a:pt x="14377" y="4623"/>
                  </a:cubicBezTo>
                  <a:cubicBezTo>
                    <a:pt x="14372" y="4852"/>
                    <a:pt x="14178" y="5013"/>
                    <a:pt x="13956" y="5018"/>
                  </a:cubicBezTo>
                  <a:cubicBezTo>
                    <a:pt x="13951" y="5018"/>
                    <a:pt x="13947" y="5018"/>
                    <a:pt x="13943" y="5018"/>
                  </a:cubicBezTo>
                  <a:cubicBezTo>
                    <a:pt x="13722" y="5018"/>
                    <a:pt x="13532" y="4858"/>
                    <a:pt x="13517" y="4633"/>
                  </a:cubicBezTo>
                  <a:cubicBezTo>
                    <a:pt x="13505" y="4411"/>
                    <a:pt x="13651" y="4207"/>
                    <a:pt x="13872" y="4181"/>
                  </a:cubicBezTo>
                  <a:cubicBezTo>
                    <a:pt x="13878" y="4180"/>
                    <a:pt x="13883" y="4180"/>
                    <a:pt x="13889" y="4180"/>
                  </a:cubicBezTo>
                  <a:cubicBezTo>
                    <a:pt x="13910" y="4180"/>
                    <a:pt x="13927" y="4185"/>
                    <a:pt x="13944" y="4193"/>
                  </a:cubicBezTo>
                  <a:cubicBezTo>
                    <a:pt x="13961" y="4183"/>
                    <a:pt x="13980" y="4176"/>
                    <a:pt x="13999" y="4173"/>
                  </a:cubicBezTo>
                  <a:cubicBezTo>
                    <a:pt x="14006" y="4173"/>
                    <a:pt x="14013" y="4173"/>
                    <a:pt x="14019" y="4173"/>
                  </a:cubicBezTo>
                  <a:close/>
                  <a:moveTo>
                    <a:pt x="16281" y="4301"/>
                  </a:moveTo>
                  <a:cubicBezTo>
                    <a:pt x="16496" y="4301"/>
                    <a:pt x="16647" y="4557"/>
                    <a:pt x="16641" y="4750"/>
                  </a:cubicBezTo>
                  <a:cubicBezTo>
                    <a:pt x="16636" y="4978"/>
                    <a:pt x="16441" y="5139"/>
                    <a:pt x="16219" y="5144"/>
                  </a:cubicBezTo>
                  <a:cubicBezTo>
                    <a:pt x="16215" y="5144"/>
                    <a:pt x="16211" y="5144"/>
                    <a:pt x="16207" y="5144"/>
                  </a:cubicBezTo>
                  <a:cubicBezTo>
                    <a:pt x="15986" y="5144"/>
                    <a:pt x="15795" y="4984"/>
                    <a:pt x="15781" y="4760"/>
                  </a:cubicBezTo>
                  <a:cubicBezTo>
                    <a:pt x="15767" y="4539"/>
                    <a:pt x="15912" y="4334"/>
                    <a:pt x="16136" y="4308"/>
                  </a:cubicBezTo>
                  <a:cubicBezTo>
                    <a:pt x="16141" y="4307"/>
                    <a:pt x="16146" y="4307"/>
                    <a:pt x="16150" y="4307"/>
                  </a:cubicBezTo>
                  <a:cubicBezTo>
                    <a:pt x="16172" y="4307"/>
                    <a:pt x="16191" y="4313"/>
                    <a:pt x="16208" y="4321"/>
                  </a:cubicBezTo>
                  <a:cubicBezTo>
                    <a:pt x="16224" y="4311"/>
                    <a:pt x="16242" y="4303"/>
                    <a:pt x="16262" y="4302"/>
                  </a:cubicBezTo>
                  <a:cubicBezTo>
                    <a:pt x="16268" y="4301"/>
                    <a:pt x="16275" y="4301"/>
                    <a:pt x="16281" y="4301"/>
                  </a:cubicBezTo>
                  <a:close/>
                  <a:moveTo>
                    <a:pt x="8924" y="951"/>
                  </a:moveTo>
                  <a:cubicBezTo>
                    <a:pt x="10146" y="951"/>
                    <a:pt x="11381" y="1130"/>
                    <a:pt x="12534" y="1418"/>
                  </a:cubicBezTo>
                  <a:cubicBezTo>
                    <a:pt x="12598" y="1434"/>
                    <a:pt x="12635" y="1470"/>
                    <a:pt x="12652" y="1515"/>
                  </a:cubicBezTo>
                  <a:cubicBezTo>
                    <a:pt x="12664" y="1529"/>
                    <a:pt x="12674" y="1546"/>
                    <a:pt x="12679" y="1569"/>
                  </a:cubicBezTo>
                  <a:cubicBezTo>
                    <a:pt x="12908" y="2687"/>
                    <a:pt x="12819" y="4233"/>
                    <a:pt x="12416" y="5304"/>
                  </a:cubicBezTo>
                  <a:cubicBezTo>
                    <a:pt x="12415" y="5306"/>
                    <a:pt x="12413" y="5309"/>
                    <a:pt x="12412" y="5311"/>
                  </a:cubicBezTo>
                  <a:cubicBezTo>
                    <a:pt x="12387" y="5382"/>
                    <a:pt x="12328" y="5443"/>
                    <a:pt x="12236" y="5448"/>
                  </a:cubicBezTo>
                  <a:cubicBezTo>
                    <a:pt x="11689" y="5485"/>
                    <a:pt x="11130" y="5506"/>
                    <a:pt x="10568" y="5506"/>
                  </a:cubicBezTo>
                  <a:cubicBezTo>
                    <a:pt x="9246" y="5506"/>
                    <a:pt x="7904" y="5389"/>
                    <a:pt x="6646" y="5088"/>
                  </a:cubicBezTo>
                  <a:cubicBezTo>
                    <a:pt x="6638" y="5089"/>
                    <a:pt x="6629" y="5089"/>
                    <a:pt x="6621" y="5089"/>
                  </a:cubicBezTo>
                  <a:cubicBezTo>
                    <a:pt x="6546" y="5089"/>
                    <a:pt x="6476" y="5047"/>
                    <a:pt x="6464" y="4950"/>
                  </a:cubicBezTo>
                  <a:cubicBezTo>
                    <a:pt x="6322" y="3777"/>
                    <a:pt x="6318" y="2454"/>
                    <a:pt x="6750" y="1335"/>
                  </a:cubicBezTo>
                  <a:cubicBezTo>
                    <a:pt x="6723" y="1260"/>
                    <a:pt x="6755" y="1159"/>
                    <a:pt x="6847" y="1141"/>
                  </a:cubicBezTo>
                  <a:cubicBezTo>
                    <a:pt x="7523" y="1010"/>
                    <a:pt x="8221" y="951"/>
                    <a:pt x="8924" y="951"/>
                  </a:cubicBezTo>
                  <a:close/>
                  <a:moveTo>
                    <a:pt x="2766" y="0"/>
                  </a:moveTo>
                  <a:cubicBezTo>
                    <a:pt x="2128" y="0"/>
                    <a:pt x="1515" y="230"/>
                    <a:pt x="1027" y="658"/>
                  </a:cubicBezTo>
                  <a:cubicBezTo>
                    <a:pt x="492" y="1127"/>
                    <a:pt x="170" y="1772"/>
                    <a:pt x="123" y="2477"/>
                  </a:cubicBezTo>
                  <a:lnTo>
                    <a:pt x="97" y="2872"/>
                  </a:lnTo>
                  <a:cubicBezTo>
                    <a:pt x="0" y="4333"/>
                    <a:pt x="1109" y="5602"/>
                    <a:pt x="2569" y="5700"/>
                  </a:cubicBezTo>
                  <a:lnTo>
                    <a:pt x="15986" y="6598"/>
                  </a:lnTo>
                  <a:cubicBezTo>
                    <a:pt x="16050" y="6603"/>
                    <a:pt x="16114" y="6605"/>
                    <a:pt x="16178" y="6605"/>
                  </a:cubicBezTo>
                  <a:cubicBezTo>
                    <a:pt x="17554" y="6605"/>
                    <a:pt x="18720" y="5524"/>
                    <a:pt x="18813" y="4128"/>
                  </a:cubicBezTo>
                  <a:lnTo>
                    <a:pt x="18839" y="3732"/>
                  </a:lnTo>
                  <a:cubicBezTo>
                    <a:pt x="18937" y="2272"/>
                    <a:pt x="17828" y="1004"/>
                    <a:pt x="16366" y="906"/>
                  </a:cubicBezTo>
                  <a:lnTo>
                    <a:pt x="2949" y="7"/>
                  </a:lnTo>
                  <a:cubicBezTo>
                    <a:pt x="2939" y="5"/>
                    <a:pt x="2928" y="5"/>
                    <a:pt x="2919" y="4"/>
                  </a:cubicBezTo>
                  <a:cubicBezTo>
                    <a:pt x="2868" y="2"/>
                    <a:pt x="2817" y="0"/>
                    <a:pt x="27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2" name="Google Shape;2732;p52"/>
            <p:cNvSpPr/>
            <p:nvPr/>
          </p:nvSpPr>
          <p:spPr>
            <a:xfrm>
              <a:off x="730575" y="3021555"/>
              <a:ext cx="6129386" cy="1792903"/>
            </a:xfrm>
            <a:custGeom>
              <a:rect b="b" l="l" r="r" t="t"/>
              <a:pathLst>
                <a:path extrusionOk="0" h="5467" w="18690">
                  <a:moveTo>
                    <a:pt x="598" y="0"/>
                  </a:moveTo>
                  <a:cubicBezTo>
                    <a:pt x="323" y="393"/>
                    <a:pt x="157" y="849"/>
                    <a:pt x="124" y="1337"/>
                  </a:cubicBezTo>
                  <a:lnTo>
                    <a:pt x="98" y="1733"/>
                  </a:lnTo>
                  <a:cubicBezTo>
                    <a:pt x="0" y="3194"/>
                    <a:pt x="1109" y="4462"/>
                    <a:pt x="2569" y="4560"/>
                  </a:cubicBezTo>
                  <a:lnTo>
                    <a:pt x="15987" y="5460"/>
                  </a:lnTo>
                  <a:cubicBezTo>
                    <a:pt x="16051" y="5464"/>
                    <a:pt x="16114" y="5466"/>
                    <a:pt x="16177" y="5466"/>
                  </a:cubicBezTo>
                  <a:cubicBezTo>
                    <a:pt x="17336" y="5466"/>
                    <a:pt x="18344" y="4698"/>
                    <a:pt x="18690" y="3622"/>
                  </a:cubicBezTo>
                  <a:lnTo>
                    <a:pt x="18690" y="3622"/>
                  </a:lnTo>
                  <a:cubicBezTo>
                    <a:pt x="18006" y="3640"/>
                    <a:pt x="17321" y="3660"/>
                    <a:pt x="16635" y="3683"/>
                  </a:cubicBezTo>
                  <a:cubicBezTo>
                    <a:pt x="16593" y="3872"/>
                    <a:pt x="16419" y="3997"/>
                    <a:pt x="16222" y="4002"/>
                  </a:cubicBezTo>
                  <a:cubicBezTo>
                    <a:pt x="16218" y="4002"/>
                    <a:pt x="16214" y="4002"/>
                    <a:pt x="16210" y="4002"/>
                  </a:cubicBezTo>
                  <a:cubicBezTo>
                    <a:pt x="16021" y="4002"/>
                    <a:pt x="15853" y="3885"/>
                    <a:pt x="15801" y="3709"/>
                  </a:cubicBezTo>
                  <a:lnTo>
                    <a:pt x="15671" y="3712"/>
                  </a:lnTo>
                  <a:cubicBezTo>
                    <a:pt x="15208" y="3725"/>
                    <a:pt x="14744" y="3728"/>
                    <a:pt x="14280" y="3731"/>
                  </a:cubicBezTo>
                  <a:cubicBezTo>
                    <a:pt x="14201" y="3819"/>
                    <a:pt x="14086" y="3873"/>
                    <a:pt x="13959" y="3877"/>
                  </a:cubicBezTo>
                  <a:cubicBezTo>
                    <a:pt x="13954" y="3877"/>
                    <a:pt x="13949" y="3877"/>
                    <a:pt x="13945" y="3877"/>
                  </a:cubicBezTo>
                  <a:cubicBezTo>
                    <a:pt x="13817" y="3877"/>
                    <a:pt x="13699" y="3822"/>
                    <a:pt x="13620" y="3731"/>
                  </a:cubicBezTo>
                  <a:cubicBezTo>
                    <a:pt x="13268" y="3728"/>
                    <a:pt x="12915" y="3723"/>
                    <a:pt x="12562" y="3714"/>
                  </a:cubicBezTo>
                  <a:cubicBezTo>
                    <a:pt x="12521" y="3871"/>
                    <a:pt x="12473" y="4020"/>
                    <a:pt x="12420" y="4162"/>
                  </a:cubicBezTo>
                  <a:cubicBezTo>
                    <a:pt x="12418" y="4164"/>
                    <a:pt x="12416" y="4167"/>
                    <a:pt x="12415" y="4169"/>
                  </a:cubicBezTo>
                  <a:cubicBezTo>
                    <a:pt x="12390" y="4240"/>
                    <a:pt x="12331" y="4301"/>
                    <a:pt x="12239" y="4306"/>
                  </a:cubicBezTo>
                  <a:cubicBezTo>
                    <a:pt x="11692" y="4343"/>
                    <a:pt x="11133" y="4364"/>
                    <a:pt x="10571" y="4364"/>
                  </a:cubicBezTo>
                  <a:cubicBezTo>
                    <a:pt x="9250" y="4364"/>
                    <a:pt x="7907" y="4247"/>
                    <a:pt x="6649" y="3946"/>
                  </a:cubicBezTo>
                  <a:cubicBezTo>
                    <a:pt x="6641" y="3947"/>
                    <a:pt x="6632" y="3947"/>
                    <a:pt x="6624" y="3947"/>
                  </a:cubicBezTo>
                  <a:cubicBezTo>
                    <a:pt x="6549" y="3947"/>
                    <a:pt x="6479" y="3905"/>
                    <a:pt x="6467" y="3808"/>
                  </a:cubicBezTo>
                  <a:cubicBezTo>
                    <a:pt x="6445" y="3623"/>
                    <a:pt x="6428" y="3435"/>
                    <a:pt x="6413" y="3244"/>
                  </a:cubicBezTo>
                  <a:cubicBezTo>
                    <a:pt x="5981" y="3181"/>
                    <a:pt x="5546" y="3106"/>
                    <a:pt x="5117" y="3009"/>
                  </a:cubicBezTo>
                  <a:cubicBezTo>
                    <a:pt x="5048" y="3053"/>
                    <a:pt x="4967" y="3079"/>
                    <a:pt x="4879" y="3081"/>
                  </a:cubicBezTo>
                  <a:cubicBezTo>
                    <a:pt x="4875" y="3082"/>
                    <a:pt x="4870" y="3082"/>
                    <a:pt x="4866" y="3082"/>
                  </a:cubicBezTo>
                  <a:cubicBezTo>
                    <a:pt x="4699" y="3082"/>
                    <a:pt x="4552" y="2990"/>
                    <a:pt x="4482" y="2848"/>
                  </a:cubicBezTo>
                  <a:cubicBezTo>
                    <a:pt x="3938" y="2695"/>
                    <a:pt x="3415" y="2499"/>
                    <a:pt x="2930" y="2247"/>
                  </a:cubicBezTo>
                  <a:lnTo>
                    <a:pt x="2930" y="2247"/>
                  </a:lnTo>
                  <a:cubicBezTo>
                    <a:pt x="3001" y="2337"/>
                    <a:pt x="3044" y="2458"/>
                    <a:pt x="3041" y="2561"/>
                  </a:cubicBezTo>
                  <a:cubicBezTo>
                    <a:pt x="3034" y="2791"/>
                    <a:pt x="2839" y="2950"/>
                    <a:pt x="2618" y="2955"/>
                  </a:cubicBezTo>
                  <a:cubicBezTo>
                    <a:pt x="2614" y="2956"/>
                    <a:pt x="2609" y="2956"/>
                    <a:pt x="2605" y="2956"/>
                  </a:cubicBezTo>
                  <a:cubicBezTo>
                    <a:pt x="2384" y="2956"/>
                    <a:pt x="2193" y="2796"/>
                    <a:pt x="2179" y="2570"/>
                  </a:cubicBezTo>
                  <a:cubicBezTo>
                    <a:pt x="2166" y="2348"/>
                    <a:pt x="2311" y="2144"/>
                    <a:pt x="2535" y="2118"/>
                  </a:cubicBezTo>
                  <a:cubicBezTo>
                    <a:pt x="2541" y="2117"/>
                    <a:pt x="2546" y="2117"/>
                    <a:pt x="2552" y="2117"/>
                  </a:cubicBezTo>
                  <a:cubicBezTo>
                    <a:pt x="2572" y="2117"/>
                    <a:pt x="2589" y="2123"/>
                    <a:pt x="2605" y="2131"/>
                  </a:cubicBezTo>
                  <a:cubicBezTo>
                    <a:pt x="2623" y="2120"/>
                    <a:pt x="2641" y="2113"/>
                    <a:pt x="2661" y="2112"/>
                  </a:cubicBezTo>
                  <a:cubicBezTo>
                    <a:pt x="2668" y="2112"/>
                    <a:pt x="2676" y="2113"/>
                    <a:pt x="2684" y="2114"/>
                  </a:cubicBezTo>
                  <a:cubicBezTo>
                    <a:pt x="2491" y="2004"/>
                    <a:pt x="2306" y="1884"/>
                    <a:pt x="2129" y="1753"/>
                  </a:cubicBezTo>
                  <a:cubicBezTo>
                    <a:pt x="1641" y="1389"/>
                    <a:pt x="896" y="709"/>
                    <a:pt x="5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3" name="Google Shape;2733;p52"/>
            <p:cNvSpPr/>
            <p:nvPr/>
          </p:nvSpPr>
          <p:spPr>
            <a:xfrm>
              <a:off x="5348425" y="3359015"/>
              <a:ext cx="104944" cy="109863"/>
            </a:xfrm>
            <a:custGeom>
              <a:rect b="b" l="l" r="r" t="t"/>
              <a:pathLst>
                <a:path extrusionOk="0" h="335" w="320">
                  <a:moveTo>
                    <a:pt x="148" y="0"/>
                  </a:moveTo>
                  <a:cubicBezTo>
                    <a:pt x="143" y="2"/>
                    <a:pt x="138" y="6"/>
                    <a:pt x="132" y="10"/>
                  </a:cubicBezTo>
                  <a:cubicBezTo>
                    <a:pt x="60" y="32"/>
                    <a:pt x="1" y="147"/>
                    <a:pt x="10" y="219"/>
                  </a:cubicBezTo>
                  <a:cubicBezTo>
                    <a:pt x="20" y="293"/>
                    <a:pt x="85" y="335"/>
                    <a:pt x="157" y="335"/>
                  </a:cubicBezTo>
                  <a:cubicBezTo>
                    <a:pt x="160" y="335"/>
                    <a:pt x="164" y="335"/>
                    <a:pt x="167" y="334"/>
                  </a:cubicBezTo>
                  <a:cubicBezTo>
                    <a:pt x="250" y="329"/>
                    <a:pt x="319" y="277"/>
                    <a:pt x="313" y="189"/>
                  </a:cubicBezTo>
                  <a:cubicBezTo>
                    <a:pt x="305" y="86"/>
                    <a:pt x="230" y="41"/>
                    <a:pt x="14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4" name="Google Shape;2734;p52"/>
            <p:cNvSpPr/>
            <p:nvPr/>
          </p:nvSpPr>
          <p:spPr>
            <a:xfrm>
              <a:off x="1628499" y="3056974"/>
              <a:ext cx="104944" cy="110191"/>
            </a:xfrm>
            <a:custGeom>
              <a:rect b="b" l="l" r="r" t="t"/>
              <a:pathLst>
                <a:path extrusionOk="0" h="336" w="320">
                  <a:moveTo>
                    <a:pt x="150" y="1"/>
                  </a:moveTo>
                  <a:cubicBezTo>
                    <a:pt x="144" y="4"/>
                    <a:pt x="139" y="7"/>
                    <a:pt x="132" y="10"/>
                  </a:cubicBezTo>
                  <a:cubicBezTo>
                    <a:pt x="61" y="33"/>
                    <a:pt x="1" y="147"/>
                    <a:pt x="10" y="219"/>
                  </a:cubicBezTo>
                  <a:cubicBezTo>
                    <a:pt x="20" y="294"/>
                    <a:pt x="86" y="335"/>
                    <a:pt x="157" y="335"/>
                  </a:cubicBezTo>
                  <a:cubicBezTo>
                    <a:pt x="160" y="335"/>
                    <a:pt x="164" y="335"/>
                    <a:pt x="167" y="335"/>
                  </a:cubicBezTo>
                  <a:cubicBezTo>
                    <a:pt x="252" y="330"/>
                    <a:pt x="319" y="278"/>
                    <a:pt x="313" y="189"/>
                  </a:cubicBezTo>
                  <a:cubicBezTo>
                    <a:pt x="306" y="87"/>
                    <a:pt x="230" y="41"/>
                    <a:pt x="15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5" name="Google Shape;2735;p52"/>
            <p:cNvSpPr/>
            <p:nvPr/>
          </p:nvSpPr>
          <p:spPr>
            <a:xfrm>
              <a:off x="1534378" y="3786332"/>
              <a:ext cx="104616" cy="110519"/>
            </a:xfrm>
            <a:custGeom>
              <a:rect b="b" l="l" r="r" t="t"/>
              <a:pathLst>
                <a:path extrusionOk="0" h="337" w="319">
                  <a:moveTo>
                    <a:pt x="148" y="1"/>
                  </a:moveTo>
                  <a:cubicBezTo>
                    <a:pt x="143" y="4"/>
                    <a:pt x="138" y="8"/>
                    <a:pt x="132" y="10"/>
                  </a:cubicBezTo>
                  <a:cubicBezTo>
                    <a:pt x="60" y="34"/>
                    <a:pt x="0" y="147"/>
                    <a:pt x="10" y="219"/>
                  </a:cubicBezTo>
                  <a:cubicBezTo>
                    <a:pt x="20" y="295"/>
                    <a:pt x="86" y="336"/>
                    <a:pt x="159" y="336"/>
                  </a:cubicBezTo>
                  <a:cubicBezTo>
                    <a:pt x="162" y="336"/>
                    <a:pt x="164" y="336"/>
                    <a:pt x="167" y="336"/>
                  </a:cubicBezTo>
                  <a:cubicBezTo>
                    <a:pt x="251" y="331"/>
                    <a:pt x="319" y="279"/>
                    <a:pt x="313" y="190"/>
                  </a:cubicBezTo>
                  <a:cubicBezTo>
                    <a:pt x="304" y="88"/>
                    <a:pt x="229" y="42"/>
                    <a:pt x="14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6" name="Google Shape;2736;p52"/>
            <p:cNvSpPr/>
            <p:nvPr/>
          </p:nvSpPr>
          <p:spPr>
            <a:xfrm>
              <a:off x="2276527" y="3828310"/>
              <a:ext cx="104944" cy="110191"/>
            </a:xfrm>
            <a:custGeom>
              <a:rect b="b" l="l" r="r" t="t"/>
              <a:pathLst>
                <a:path extrusionOk="0" h="336" w="320">
                  <a:moveTo>
                    <a:pt x="149" y="1"/>
                  </a:moveTo>
                  <a:cubicBezTo>
                    <a:pt x="144" y="3"/>
                    <a:pt x="138" y="7"/>
                    <a:pt x="132" y="10"/>
                  </a:cubicBezTo>
                  <a:cubicBezTo>
                    <a:pt x="60" y="33"/>
                    <a:pt x="1" y="147"/>
                    <a:pt x="9" y="220"/>
                  </a:cubicBezTo>
                  <a:cubicBezTo>
                    <a:pt x="19" y="294"/>
                    <a:pt x="85" y="335"/>
                    <a:pt x="157" y="335"/>
                  </a:cubicBezTo>
                  <a:cubicBezTo>
                    <a:pt x="161" y="335"/>
                    <a:pt x="164" y="335"/>
                    <a:pt x="167" y="335"/>
                  </a:cubicBezTo>
                  <a:cubicBezTo>
                    <a:pt x="252" y="330"/>
                    <a:pt x="319" y="278"/>
                    <a:pt x="313" y="189"/>
                  </a:cubicBezTo>
                  <a:cubicBezTo>
                    <a:pt x="305" y="86"/>
                    <a:pt x="230" y="41"/>
                    <a:pt x="14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7" name="Google Shape;2737;p52"/>
            <p:cNvSpPr/>
            <p:nvPr/>
          </p:nvSpPr>
          <p:spPr>
            <a:xfrm>
              <a:off x="2370976" y="3098295"/>
              <a:ext cx="104616" cy="110519"/>
            </a:xfrm>
            <a:custGeom>
              <a:rect b="b" l="l" r="r" t="t"/>
              <a:pathLst>
                <a:path extrusionOk="0" h="337" w="319">
                  <a:moveTo>
                    <a:pt x="148" y="1"/>
                  </a:moveTo>
                  <a:cubicBezTo>
                    <a:pt x="143" y="4"/>
                    <a:pt x="138" y="8"/>
                    <a:pt x="131" y="10"/>
                  </a:cubicBezTo>
                  <a:cubicBezTo>
                    <a:pt x="60" y="34"/>
                    <a:pt x="0" y="149"/>
                    <a:pt x="10" y="219"/>
                  </a:cubicBezTo>
                  <a:cubicBezTo>
                    <a:pt x="20" y="294"/>
                    <a:pt x="86" y="336"/>
                    <a:pt x="159" y="336"/>
                  </a:cubicBezTo>
                  <a:cubicBezTo>
                    <a:pt x="162" y="336"/>
                    <a:pt x="164" y="336"/>
                    <a:pt x="167" y="336"/>
                  </a:cubicBezTo>
                  <a:cubicBezTo>
                    <a:pt x="250" y="331"/>
                    <a:pt x="319" y="279"/>
                    <a:pt x="313" y="190"/>
                  </a:cubicBezTo>
                  <a:cubicBezTo>
                    <a:pt x="304" y="87"/>
                    <a:pt x="229" y="41"/>
                    <a:pt x="14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8" name="Google Shape;2738;p52"/>
            <p:cNvSpPr/>
            <p:nvPr/>
          </p:nvSpPr>
          <p:spPr>
            <a:xfrm>
              <a:off x="2929473" y="3112397"/>
              <a:ext cx="1874234" cy="1200297"/>
            </a:xfrm>
            <a:custGeom>
              <a:rect b="b" l="l" r="r" t="t"/>
              <a:pathLst>
                <a:path extrusionOk="0" h="3660" w="5715">
                  <a:moveTo>
                    <a:pt x="2293" y="0"/>
                  </a:moveTo>
                  <a:cubicBezTo>
                    <a:pt x="1642" y="0"/>
                    <a:pt x="985" y="27"/>
                    <a:pt x="311" y="41"/>
                  </a:cubicBezTo>
                  <a:cubicBezTo>
                    <a:pt x="162" y="1196"/>
                    <a:pt x="1" y="2215"/>
                    <a:pt x="118" y="3389"/>
                  </a:cubicBezTo>
                  <a:cubicBezTo>
                    <a:pt x="1902" y="3503"/>
                    <a:pt x="3653" y="3657"/>
                    <a:pt x="5445" y="3659"/>
                  </a:cubicBezTo>
                  <a:cubicBezTo>
                    <a:pt x="5491" y="3109"/>
                    <a:pt x="5613" y="2602"/>
                    <a:pt x="5654" y="2051"/>
                  </a:cubicBezTo>
                  <a:cubicBezTo>
                    <a:pt x="5696" y="1502"/>
                    <a:pt x="5676" y="1015"/>
                    <a:pt x="5715" y="444"/>
                  </a:cubicBezTo>
                  <a:lnTo>
                    <a:pt x="5711" y="444"/>
                  </a:lnTo>
                  <a:cubicBezTo>
                    <a:pt x="4548" y="81"/>
                    <a:pt x="3429" y="0"/>
                    <a:pt x="229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9" name="Google Shape;2739;p52"/>
            <p:cNvSpPr/>
            <p:nvPr/>
          </p:nvSpPr>
          <p:spPr>
            <a:xfrm>
              <a:off x="5254304" y="4088373"/>
              <a:ext cx="104616" cy="109863"/>
            </a:xfrm>
            <a:custGeom>
              <a:rect b="b" l="l" r="r" t="t"/>
              <a:pathLst>
                <a:path extrusionOk="0" h="335" w="319">
                  <a:moveTo>
                    <a:pt x="148" y="0"/>
                  </a:moveTo>
                  <a:cubicBezTo>
                    <a:pt x="143" y="3"/>
                    <a:pt x="138" y="6"/>
                    <a:pt x="131" y="10"/>
                  </a:cubicBezTo>
                  <a:cubicBezTo>
                    <a:pt x="60" y="32"/>
                    <a:pt x="0" y="147"/>
                    <a:pt x="9" y="219"/>
                  </a:cubicBezTo>
                  <a:cubicBezTo>
                    <a:pt x="18" y="292"/>
                    <a:pt x="84" y="335"/>
                    <a:pt x="157" y="335"/>
                  </a:cubicBezTo>
                  <a:cubicBezTo>
                    <a:pt x="160" y="335"/>
                    <a:pt x="163" y="335"/>
                    <a:pt x="167" y="334"/>
                  </a:cubicBezTo>
                  <a:cubicBezTo>
                    <a:pt x="251" y="329"/>
                    <a:pt x="319" y="277"/>
                    <a:pt x="313" y="189"/>
                  </a:cubicBezTo>
                  <a:cubicBezTo>
                    <a:pt x="304" y="88"/>
                    <a:pt x="229" y="42"/>
                    <a:pt x="14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0" name="Google Shape;2740;p52"/>
            <p:cNvSpPr/>
            <p:nvPr/>
          </p:nvSpPr>
          <p:spPr>
            <a:xfrm>
              <a:off x="544300" y="2466338"/>
              <a:ext cx="6583924" cy="2527183"/>
            </a:xfrm>
            <a:custGeom>
              <a:rect b="b" l="l" r="r" t="t"/>
              <a:pathLst>
                <a:path extrusionOk="0" h="7706" w="20076">
                  <a:moveTo>
                    <a:pt x="3338" y="552"/>
                  </a:moveTo>
                  <a:cubicBezTo>
                    <a:pt x="3389" y="552"/>
                    <a:pt x="3439" y="554"/>
                    <a:pt x="3490" y="556"/>
                  </a:cubicBezTo>
                  <a:cubicBezTo>
                    <a:pt x="3500" y="556"/>
                    <a:pt x="3511" y="558"/>
                    <a:pt x="3521" y="558"/>
                  </a:cubicBezTo>
                  <a:lnTo>
                    <a:pt x="16939" y="1457"/>
                  </a:lnTo>
                  <a:cubicBezTo>
                    <a:pt x="18399" y="1555"/>
                    <a:pt x="19508" y="2823"/>
                    <a:pt x="19410" y="4284"/>
                  </a:cubicBezTo>
                  <a:lnTo>
                    <a:pt x="19384" y="4680"/>
                  </a:lnTo>
                  <a:cubicBezTo>
                    <a:pt x="19291" y="6078"/>
                    <a:pt x="18124" y="7158"/>
                    <a:pt x="16747" y="7158"/>
                  </a:cubicBezTo>
                  <a:cubicBezTo>
                    <a:pt x="16684" y="7158"/>
                    <a:pt x="16621" y="7156"/>
                    <a:pt x="16557" y="7151"/>
                  </a:cubicBezTo>
                  <a:lnTo>
                    <a:pt x="3140" y="6252"/>
                  </a:lnTo>
                  <a:cubicBezTo>
                    <a:pt x="1680" y="6154"/>
                    <a:pt x="571" y="4885"/>
                    <a:pt x="668" y="3425"/>
                  </a:cubicBezTo>
                  <a:lnTo>
                    <a:pt x="694" y="3029"/>
                  </a:lnTo>
                  <a:cubicBezTo>
                    <a:pt x="741" y="2326"/>
                    <a:pt x="1063" y="1679"/>
                    <a:pt x="1598" y="1210"/>
                  </a:cubicBezTo>
                  <a:cubicBezTo>
                    <a:pt x="2086" y="783"/>
                    <a:pt x="2699" y="552"/>
                    <a:pt x="3338" y="552"/>
                  </a:cubicBezTo>
                  <a:close/>
                  <a:moveTo>
                    <a:pt x="3331" y="1"/>
                  </a:moveTo>
                  <a:cubicBezTo>
                    <a:pt x="2563" y="1"/>
                    <a:pt x="1824" y="281"/>
                    <a:pt x="1236" y="796"/>
                  </a:cubicBezTo>
                  <a:cubicBezTo>
                    <a:pt x="589" y="1360"/>
                    <a:pt x="203" y="2140"/>
                    <a:pt x="146" y="2992"/>
                  </a:cubicBezTo>
                  <a:lnTo>
                    <a:pt x="120" y="3388"/>
                  </a:lnTo>
                  <a:cubicBezTo>
                    <a:pt x="1" y="5149"/>
                    <a:pt x="1339" y="6680"/>
                    <a:pt x="3103" y="6799"/>
                  </a:cubicBezTo>
                  <a:lnTo>
                    <a:pt x="16520" y="7698"/>
                  </a:lnTo>
                  <a:cubicBezTo>
                    <a:pt x="16533" y="7699"/>
                    <a:pt x="16545" y="7699"/>
                    <a:pt x="16556" y="7700"/>
                  </a:cubicBezTo>
                  <a:cubicBezTo>
                    <a:pt x="16617" y="7704"/>
                    <a:pt x="16677" y="7705"/>
                    <a:pt x="16737" y="7705"/>
                  </a:cubicBezTo>
                  <a:cubicBezTo>
                    <a:pt x="18406" y="7705"/>
                    <a:pt x="19818" y="6406"/>
                    <a:pt x="19931" y="4715"/>
                  </a:cubicBezTo>
                  <a:lnTo>
                    <a:pt x="19957" y="4319"/>
                  </a:lnTo>
                  <a:cubicBezTo>
                    <a:pt x="20075" y="2557"/>
                    <a:pt x="18737" y="1026"/>
                    <a:pt x="16974" y="907"/>
                  </a:cubicBezTo>
                  <a:lnTo>
                    <a:pt x="3557" y="9"/>
                  </a:lnTo>
                  <a:cubicBezTo>
                    <a:pt x="3481" y="3"/>
                    <a:pt x="3406" y="1"/>
                    <a:pt x="33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1" name="Google Shape;2741;p52"/>
            <p:cNvSpPr/>
            <p:nvPr/>
          </p:nvSpPr>
          <p:spPr>
            <a:xfrm>
              <a:off x="2803541" y="2958917"/>
              <a:ext cx="2161518" cy="1493812"/>
            </a:xfrm>
            <a:custGeom>
              <a:rect b="b" l="l" r="r" t="t"/>
              <a:pathLst>
                <a:path extrusionOk="0" h="4555" w="6591">
                  <a:moveTo>
                    <a:pt x="2679" y="468"/>
                  </a:moveTo>
                  <a:cubicBezTo>
                    <a:pt x="3815" y="468"/>
                    <a:pt x="4933" y="547"/>
                    <a:pt x="6095" y="910"/>
                  </a:cubicBezTo>
                  <a:lnTo>
                    <a:pt x="6098" y="910"/>
                  </a:lnTo>
                  <a:cubicBezTo>
                    <a:pt x="6060" y="1482"/>
                    <a:pt x="6080" y="1967"/>
                    <a:pt x="6038" y="2517"/>
                  </a:cubicBezTo>
                  <a:cubicBezTo>
                    <a:pt x="5996" y="3070"/>
                    <a:pt x="5875" y="3574"/>
                    <a:pt x="5829" y="4125"/>
                  </a:cubicBezTo>
                  <a:cubicBezTo>
                    <a:pt x="4037" y="4122"/>
                    <a:pt x="2286" y="3965"/>
                    <a:pt x="502" y="3850"/>
                  </a:cubicBezTo>
                  <a:cubicBezTo>
                    <a:pt x="386" y="2676"/>
                    <a:pt x="546" y="1663"/>
                    <a:pt x="695" y="508"/>
                  </a:cubicBezTo>
                  <a:cubicBezTo>
                    <a:pt x="1370" y="494"/>
                    <a:pt x="2027" y="468"/>
                    <a:pt x="2679" y="468"/>
                  </a:cubicBezTo>
                  <a:close/>
                  <a:moveTo>
                    <a:pt x="2606" y="0"/>
                  </a:moveTo>
                  <a:cubicBezTo>
                    <a:pt x="1903" y="0"/>
                    <a:pt x="1205" y="59"/>
                    <a:pt x="529" y="190"/>
                  </a:cubicBezTo>
                  <a:cubicBezTo>
                    <a:pt x="437" y="209"/>
                    <a:pt x="405" y="309"/>
                    <a:pt x="432" y="384"/>
                  </a:cubicBezTo>
                  <a:cubicBezTo>
                    <a:pt x="0" y="1503"/>
                    <a:pt x="3" y="2828"/>
                    <a:pt x="146" y="3999"/>
                  </a:cubicBezTo>
                  <a:cubicBezTo>
                    <a:pt x="158" y="4097"/>
                    <a:pt x="226" y="4139"/>
                    <a:pt x="300" y="4139"/>
                  </a:cubicBezTo>
                  <a:cubicBezTo>
                    <a:pt x="310" y="4139"/>
                    <a:pt x="319" y="4138"/>
                    <a:pt x="328" y="4137"/>
                  </a:cubicBezTo>
                  <a:cubicBezTo>
                    <a:pt x="1586" y="4438"/>
                    <a:pt x="2929" y="4555"/>
                    <a:pt x="4250" y="4555"/>
                  </a:cubicBezTo>
                  <a:cubicBezTo>
                    <a:pt x="4812" y="4555"/>
                    <a:pt x="5371" y="4534"/>
                    <a:pt x="5918" y="4497"/>
                  </a:cubicBezTo>
                  <a:cubicBezTo>
                    <a:pt x="6010" y="4491"/>
                    <a:pt x="6070" y="4431"/>
                    <a:pt x="6094" y="4360"/>
                  </a:cubicBezTo>
                  <a:cubicBezTo>
                    <a:pt x="6095" y="4358"/>
                    <a:pt x="6097" y="4355"/>
                    <a:pt x="6098" y="4353"/>
                  </a:cubicBezTo>
                  <a:cubicBezTo>
                    <a:pt x="6501" y="3282"/>
                    <a:pt x="6590" y="1736"/>
                    <a:pt x="6361" y="618"/>
                  </a:cubicBezTo>
                  <a:cubicBezTo>
                    <a:pt x="6356" y="595"/>
                    <a:pt x="6346" y="579"/>
                    <a:pt x="6334" y="564"/>
                  </a:cubicBezTo>
                  <a:cubicBezTo>
                    <a:pt x="6317" y="522"/>
                    <a:pt x="6280" y="485"/>
                    <a:pt x="6216" y="467"/>
                  </a:cubicBezTo>
                  <a:cubicBezTo>
                    <a:pt x="5063" y="179"/>
                    <a:pt x="3828" y="0"/>
                    <a:pt x="26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2" name="Google Shape;2742;p52"/>
            <p:cNvSpPr/>
            <p:nvPr/>
          </p:nvSpPr>
          <p:spPr>
            <a:xfrm>
              <a:off x="5254631" y="3285554"/>
              <a:ext cx="288924" cy="277446"/>
            </a:xfrm>
            <a:custGeom>
              <a:rect b="b" l="l" r="r" t="t"/>
              <a:pathLst>
                <a:path extrusionOk="0" h="846" w="881">
                  <a:moveTo>
                    <a:pt x="434" y="222"/>
                  </a:moveTo>
                  <a:cubicBezTo>
                    <a:pt x="516" y="263"/>
                    <a:pt x="591" y="310"/>
                    <a:pt x="599" y="412"/>
                  </a:cubicBezTo>
                  <a:cubicBezTo>
                    <a:pt x="605" y="500"/>
                    <a:pt x="537" y="553"/>
                    <a:pt x="453" y="557"/>
                  </a:cubicBezTo>
                  <a:cubicBezTo>
                    <a:pt x="450" y="557"/>
                    <a:pt x="448" y="558"/>
                    <a:pt x="445" y="558"/>
                  </a:cubicBezTo>
                  <a:cubicBezTo>
                    <a:pt x="373" y="558"/>
                    <a:pt x="306" y="517"/>
                    <a:pt x="295" y="442"/>
                  </a:cubicBezTo>
                  <a:cubicBezTo>
                    <a:pt x="287" y="369"/>
                    <a:pt x="346" y="255"/>
                    <a:pt x="418" y="231"/>
                  </a:cubicBezTo>
                  <a:cubicBezTo>
                    <a:pt x="424" y="229"/>
                    <a:pt x="428" y="225"/>
                    <a:pt x="434" y="222"/>
                  </a:cubicBezTo>
                  <a:close/>
                  <a:moveTo>
                    <a:pt x="515" y="1"/>
                  </a:moveTo>
                  <a:cubicBezTo>
                    <a:pt x="508" y="1"/>
                    <a:pt x="502" y="1"/>
                    <a:pt x="496" y="1"/>
                  </a:cubicBezTo>
                  <a:cubicBezTo>
                    <a:pt x="476" y="2"/>
                    <a:pt x="458" y="11"/>
                    <a:pt x="442" y="21"/>
                  </a:cubicBezTo>
                  <a:cubicBezTo>
                    <a:pt x="426" y="14"/>
                    <a:pt x="408" y="8"/>
                    <a:pt x="388" y="8"/>
                  </a:cubicBezTo>
                  <a:cubicBezTo>
                    <a:pt x="382" y="8"/>
                    <a:pt x="376" y="9"/>
                    <a:pt x="370" y="10"/>
                  </a:cubicBezTo>
                  <a:cubicBezTo>
                    <a:pt x="146" y="36"/>
                    <a:pt x="0" y="241"/>
                    <a:pt x="15" y="461"/>
                  </a:cubicBezTo>
                  <a:cubicBezTo>
                    <a:pt x="27" y="686"/>
                    <a:pt x="220" y="846"/>
                    <a:pt x="442" y="846"/>
                  </a:cubicBezTo>
                  <a:cubicBezTo>
                    <a:pt x="446" y="846"/>
                    <a:pt x="450" y="846"/>
                    <a:pt x="453" y="846"/>
                  </a:cubicBezTo>
                  <a:cubicBezTo>
                    <a:pt x="674" y="841"/>
                    <a:pt x="870" y="681"/>
                    <a:pt x="876" y="452"/>
                  </a:cubicBezTo>
                  <a:cubicBezTo>
                    <a:pt x="881" y="257"/>
                    <a:pt x="730" y="1"/>
                    <a:pt x="515" y="1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3" name="Google Shape;2743;p52"/>
            <p:cNvSpPr/>
            <p:nvPr/>
          </p:nvSpPr>
          <p:spPr>
            <a:xfrm>
              <a:off x="5996124" y="3326876"/>
              <a:ext cx="289580" cy="277118"/>
            </a:xfrm>
            <a:custGeom>
              <a:rect b="b" l="l" r="r" t="t"/>
              <a:pathLst>
                <a:path extrusionOk="0" h="845" w="883">
                  <a:moveTo>
                    <a:pt x="437" y="223"/>
                  </a:moveTo>
                  <a:cubicBezTo>
                    <a:pt x="518" y="264"/>
                    <a:pt x="593" y="311"/>
                    <a:pt x="601" y="412"/>
                  </a:cubicBezTo>
                  <a:cubicBezTo>
                    <a:pt x="606" y="501"/>
                    <a:pt x="539" y="553"/>
                    <a:pt x="456" y="557"/>
                  </a:cubicBezTo>
                  <a:cubicBezTo>
                    <a:pt x="452" y="558"/>
                    <a:pt x="449" y="558"/>
                    <a:pt x="445" y="558"/>
                  </a:cubicBezTo>
                  <a:cubicBezTo>
                    <a:pt x="374" y="558"/>
                    <a:pt x="307" y="516"/>
                    <a:pt x="297" y="442"/>
                  </a:cubicBezTo>
                  <a:cubicBezTo>
                    <a:pt x="289" y="369"/>
                    <a:pt x="348" y="255"/>
                    <a:pt x="420" y="233"/>
                  </a:cubicBezTo>
                  <a:cubicBezTo>
                    <a:pt x="427" y="229"/>
                    <a:pt x="431" y="225"/>
                    <a:pt x="437" y="223"/>
                  </a:cubicBezTo>
                  <a:close/>
                  <a:moveTo>
                    <a:pt x="516" y="1"/>
                  </a:moveTo>
                  <a:cubicBezTo>
                    <a:pt x="510" y="1"/>
                    <a:pt x="504" y="1"/>
                    <a:pt x="497" y="1"/>
                  </a:cubicBezTo>
                  <a:cubicBezTo>
                    <a:pt x="478" y="3"/>
                    <a:pt x="459" y="11"/>
                    <a:pt x="442" y="21"/>
                  </a:cubicBezTo>
                  <a:cubicBezTo>
                    <a:pt x="426" y="13"/>
                    <a:pt x="408" y="8"/>
                    <a:pt x="385" y="8"/>
                  </a:cubicBezTo>
                  <a:cubicBezTo>
                    <a:pt x="380" y="8"/>
                    <a:pt x="375" y="8"/>
                    <a:pt x="370" y="9"/>
                  </a:cubicBezTo>
                  <a:cubicBezTo>
                    <a:pt x="146" y="36"/>
                    <a:pt x="1" y="240"/>
                    <a:pt x="15" y="459"/>
                  </a:cubicBezTo>
                  <a:cubicBezTo>
                    <a:pt x="30" y="685"/>
                    <a:pt x="222" y="845"/>
                    <a:pt x="443" y="845"/>
                  </a:cubicBezTo>
                  <a:cubicBezTo>
                    <a:pt x="447" y="845"/>
                    <a:pt x="450" y="845"/>
                    <a:pt x="454" y="845"/>
                  </a:cubicBezTo>
                  <a:cubicBezTo>
                    <a:pt x="675" y="838"/>
                    <a:pt x="870" y="680"/>
                    <a:pt x="877" y="451"/>
                  </a:cubicBezTo>
                  <a:cubicBezTo>
                    <a:pt x="882" y="257"/>
                    <a:pt x="731" y="1"/>
                    <a:pt x="516" y="1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4" name="Google Shape;2744;p52"/>
            <p:cNvSpPr/>
            <p:nvPr/>
          </p:nvSpPr>
          <p:spPr>
            <a:xfrm>
              <a:off x="5160182" y="4015569"/>
              <a:ext cx="289252" cy="277118"/>
            </a:xfrm>
            <a:custGeom>
              <a:rect b="b" l="l" r="r" t="t"/>
              <a:pathLst>
                <a:path extrusionOk="0" h="845" w="882">
                  <a:moveTo>
                    <a:pt x="435" y="222"/>
                  </a:moveTo>
                  <a:cubicBezTo>
                    <a:pt x="516" y="263"/>
                    <a:pt x="591" y="310"/>
                    <a:pt x="600" y="411"/>
                  </a:cubicBezTo>
                  <a:cubicBezTo>
                    <a:pt x="606" y="499"/>
                    <a:pt x="538" y="553"/>
                    <a:pt x="454" y="556"/>
                  </a:cubicBezTo>
                  <a:cubicBezTo>
                    <a:pt x="450" y="557"/>
                    <a:pt x="447" y="557"/>
                    <a:pt x="444" y="557"/>
                  </a:cubicBezTo>
                  <a:cubicBezTo>
                    <a:pt x="372" y="557"/>
                    <a:pt x="305" y="515"/>
                    <a:pt x="296" y="441"/>
                  </a:cubicBezTo>
                  <a:cubicBezTo>
                    <a:pt x="287" y="368"/>
                    <a:pt x="347" y="254"/>
                    <a:pt x="418" y="232"/>
                  </a:cubicBezTo>
                  <a:cubicBezTo>
                    <a:pt x="425" y="228"/>
                    <a:pt x="429" y="226"/>
                    <a:pt x="435" y="222"/>
                  </a:cubicBezTo>
                  <a:close/>
                  <a:moveTo>
                    <a:pt x="518" y="1"/>
                  </a:moveTo>
                  <a:cubicBezTo>
                    <a:pt x="511" y="1"/>
                    <a:pt x="504" y="1"/>
                    <a:pt x="496" y="1"/>
                  </a:cubicBezTo>
                  <a:cubicBezTo>
                    <a:pt x="477" y="3"/>
                    <a:pt x="459" y="10"/>
                    <a:pt x="441" y="20"/>
                  </a:cubicBezTo>
                  <a:cubicBezTo>
                    <a:pt x="425" y="12"/>
                    <a:pt x="407" y="7"/>
                    <a:pt x="386" y="7"/>
                  </a:cubicBezTo>
                  <a:cubicBezTo>
                    <a:pt x="381" y="7"/>
                    <a:pt x="375" y="7"/>
                    <a:pt x="369" y="8"/>
                  </a:cubicBezTo>
                  <a:cubicBezTo>
                    <a:pt x="146" y="34"/>
                    <a:pt x="1" y="239"/>
                    <a:pt x="14" y="460"/>
                  </a:cubicBezTo>
                  <a:cubicBezTo>
                    <a:pt x="29" y="686"/>
                    <a:pt x="221" y="845"/>
                    <a:pt x="443" y="845"/>
                  </a:cubicBezTo>
                  <a:cubicBezTo>
                    <a:pt x="447" y="845"/>
                    <a:pt x="450" y="845"/>
                    <a:pt x="454" y="845"/>
                  </a:cubicBezTo>
                  <a:cubicBezTo>
                    <a:pt x="674" y="838"/>
                    <a:pt x="870" y="679"/>
                    <a:pt x="876" y="450"/>
                  </a:cubicBezTo>
                  <a:cubicBezTo>
                    <a:pt x="882" y="258"/>
                    <a:pt x="731" y="1"/>
                    <a:pt x="518" y="1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5" name="Google Shape;2745;p52"/>
            <p:cNvSpPr/>
            <p:nvPr/>
          </p:nvSpPr>
          <p:spPr>
            <a:xfrm>
              <a:off x="5902003" y="4056890"/>
              <a:ext cx="289252" cy="276790"/>
            </a:xfrm>
            <a:custGeom>
              <a:rect b="b" l="l" r="r" t="t"/>
              <a:pathLst>
                <a:path extrusionOk="0" h="844" w="882">
                  <a:moveTo>
                    <a:pt x="437" y="224"/>
                  </a:moveTo>
                  <a:cubicBezTo>
                    <a:pt x="517" y="264"/>
                    <a:pt x="593" y="311"/>
                    <a:pt x="600" y="413"/>
                  </a:cubicBezTo>
                  <a:cubicBezTo>
                    <a:pt x="605" y="500"/>
                    <a:pt x="538" y="553"/>
                    <a:pt x="454" y="557"/>
                  </a:cubicBezTo>
                  <a:cubicBezTo>
                    <a:pt x="452" y="558"/>
                    <a:pt x="449" y="558"/>
                    <a:pt x="447" y="558"/>
                  </a:cubicBezTo>
                  <a:cubicBezTo>
                    <a:pt x="375" y="558"/>
                    <a:pt x="307" y="516"/>
                    <a:pt x="297" y="443"/>
                  </a:cubicBezTo>
                  <a:cubicBezTo>
                    <a:pt x="288" y="370"/>
                    <a:pt x="348" y="257"/>
                    <a:pt x="420" y="233"/>
                  </a:cubicBezTo>
                  <a:cubicBezTo>
                    <a:pt x="426" y="231"/>
                    <a:pt x="429" y="226"/>
                    <a:pt x="437" y="224"/>
                  </a:cubicBezTo>
                  <a:close/>
                  <a:moveTo>
                    <a:pt x="515" y="1"/>
                  </a:moveTo>
                  <a:cubicBezTo>
                    <a:pt x="509" y="1"/>
                    <a:pt x="502" y="1"/>
                    <a:pt x="496" y="1"/>
                  </a:cubicBezTo>
                  <a:cubicBezTo>
                    <a:pt x="476" y="3"/>
                    <a:pt x="458" y="11"/>
                    <a:pt x="442" y="21"/>
                  </a:cubicBezTo>
                  <a:cubicBezTo>
                    <a:pt x="425" y="13"/>
                    <a:pt x="406" y="7"/>
                    <a:pt x="383" y="7"/>
                  </a:cubicBezTo>
                  <a:cubicBezTo>
                    <a:pt x="379" y="7"/>
                    <a:pt x="374" y="7"/>
                    <a:pt x="370" y="8"/>
                  </a:cubicBezTo>
                  <a:cubicBezTo>
                    <a:pt x="146" y="34"/>
                    <a:pt x="0" y="239"/>
                    <a:pt x="15" y="460"/>
                  </a:cubicBezTo>
                  <a:cubicBezTo>
                    <a:pt x="29" y="684"/>
                    <a:pt x="219" y="844"/>
                    <a:pt x="441" y="844"/>
                  </a:cubicBezTo>
                  <a:cubicBezTo>
                    <a:pt x="445" y="844"/>
                    <a:pt x="449" y="844"/>
                    <a:pt x="453" y="844"/>
                  </a:cubicBezTo>
                  <a:cubicBezTo>
                    <a:pt x="675" y="837"/>
                    <a:pt x="870" y="678"/>
                    <a:pt x="876" y="449"/>
                  </a:cubicBezTo>
                  <a:cubicBezTo>
                    <a:pt x="881" y="257"/>
                    <a:pt x="731" y="1"/>
                    <a:pt x="515" y="1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6" name="Google Shape;2746;p52"/>
            <p:cNvSpPr/>
            <p:nvPr/>
          </p:nvSpPr>
          <p:spPr>
            <a:xfrm>
              <a:off x="1534706" y="2983841"/>
              <a:ext cx="289252" cy="277118"/>
            </a:xfrm>
            <a:custGeom>
              <a:rect b="b" l="l" r="r" t="t"/>
              <a:pathLst>
                <a:path extrusionOk="0" h="845" w="882">
                  <a:moveTo>
                    <a:pt x="437" y="223"/>
                  </a:moveTo>
                  <a:cubicBezTo>
                    <a:pt x="517" y="263"/>
                    <a:pt x="593" y="310"/>
                    <a:pt x="600" y="411"/>
                  </a:cubicBezTo>
                  <a:cubicBezTo>
                    <a:pt x="605" y="501"/>
                    <a:pt x="538" y="553"/>
                    <a:pt x="454" y="557"/>
                  </a:cubicBezTo>
                  <a:cubicBezTo>
                    <a:pt x="451" y="557"/>
                    <a:pt x="448" y="557"/>
                    <a:pt x="444" y="557"/>
                  </a:cubicBezTo>
                  <a:cubicBezTo>
                    <a:pt x="374" y="557"/>
                    <a:pt x="307" y="516"/>
                    <a:pt x="297" y="441"/>
                  </a:cubicBezTo>
                  <a:cubicBezTo>
                    <a:pt x="288" y="369"/>
                    <a:pt x="348" y="255"/>
                    <a:pt x="419" y="232"/>
                  </a:cubicBezTo>
                  <a:cubicBezTo>
                    <a:pt x="426" y="229"/>
                    <a:pt x="429" y="225"/>
                    <a:pt x="437" y="223"/>
                  </a:cubicBezTo>
                  <a:close/>
                  <a:moveTo>
                    <a:pt x="515" y="0"/>
                  </a:moveTo>
                  <a:cubicBezTo>
                    <a:pt x="509" y="0"/>
                    <a:pt x="502" y="1"/>
                    <a:pt x="496" y="1"/>
                  </a:cubicBezTo>
                  <a:cubicBezTo>
                    <a:pt x="477" y="3"/>
                    <a:pt x="458" y="10"/>
                    <a:pt x="442" y="21"/>
                  </a:cubicBezTo>
                  <a:cubicBezTo>
                    <a:pt x="426" y="13"/>
                    <a:pt x="409" y="8"/>
                    <a:pt x="388" y="8"/>
                  </a:cubicBezTo>
                  <a:cubicBezTo>
                    <a:pt x="382" y="8"/>
                    <a:pt x="376" y="8"/>
                    <a:pt x="370" y="9"/>
                  </a:cubicBezTo>
                  <a:cubicBezTo>
                    <a:pt x="146" y="35"/>
                    <a:pt x="0" y="240"/>
                    <a:pt x="15" y="461"/>
                  </a:cubicBezTo>
                  <a:cubicBezTo>
                    <a:pt x="29" y="685"/>
                    <a:pt x="219" y="845"/>
                    <a:pt x="439" y="845"/>
                  </a:cubicBezTo>
                  <a:cubicBezTo>
                    <a:pt x="443" y="845"/>
                    <a:pt x="448" y="844"/>
                    <a:pt x="453" y="844"/>
                  </a:cubicBezTo>
                  <a:cubicBezTo>
                    <a:pt x="675" y="839"/>
                    <a:pt x="870" y="680"/>
                    <a:pt x="876" y="451"/>
                  </a:cubicBezTo>
                  <a:cubicBezTo>
                    <a:pt x="881" y="256"/>
                    <a:pt x="731" y="0"/>
                    <a:pt x="515" y="0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7" name="Google Shape;2747;p52"/>
            <p:cNvSpPr/>
            <p:nvPr/>
          </p:nvSpPr>
          <p:spPr>
            <a:xfrm>
              <a:off x="2276855" y="3025491"/>
              <a:ext cx="289252" cy="277118"/>
            </a:xfrm>
            <a:custGeom>
              <a:rect b="b" l="l" r="r" t="t"/>
              <a:pathLst>
                <a:path extrusionOk="0" h="845" w="882">
                  <a:moveTo>
                    <a:pt x="435" y="223"/>
                  </a:moveTo>
                  <a:cubicBezTo>
                    <a:pt x="516" y="263"/>
                    <a:pt x="591" y="310"/>
                    <a:pt x="600" y="412"/>
                  </a:cubicBezTo>
                  <a:cubicBezTo>
                    <a:pt x="606" y="499"/>
                    <a:pt x="537" y="553"/>
                    <a:pt x="454" y="558"/>
                  </a:cubicBezTo>
                  <a:cubicBezTo>
                    <a:pt x="451" y="558"/>
                    <a:pt x="449" y="558"/>
                    <a:pt x="446" y="558"/>
                  </a:cubicBezTo>
                  <a:cubicBezTo>
                    <a:pt x="375" y="558"/>
                    <a:pt x="307" y="517"/>
                    <a:pt x="297" y="441"/>
                  </a:cubicBezTo>
                  <a:cubicBezTo>
                    <a:pt x="287" y="369"/>
                    <a:pt x="347" y="256"/>
                    <a:pt x="418" y="232"/>
                  </a:cubicBezTo>
                  <a:cubicBezTo>
                    <a:pt x="425" y="230"/>
                    <a:pt x="429" y="226"/>
                    <a:pt x="435" y="223"/>
                  </a:cubicBezTo>
                  <a:close/>
                  <a:moveTo>
                    <a:pt x="515" y="0"/>
                  </a:moveTo>
                  <a:cubicBezTo>
                    <a:pt x="509" y="0"/>
                    <a:pt x="503" y="1"/>
                    <a:pt x="497" y="1"/>
                  </a:cubicBezTo>
                  <a:cubicBezTo>
                    <a:pt x="477" y="2"/>
                    <a:pt x="459" y="9"/>
                    <a:pt x="441" y="20"/>
                  </a:cubicBezTo>
                  <a:cubicBezTo>
                    <a:pt x="426" y="11"/>
                    <a:pt x="408" y="6"/>
                    <a:pt x="386" y="6"/>
                  </a:cubicBezTo>
                  <a:cubicBezTo>
                    <a:pt x="381" y="6"/>
                    <a:pt x="376" y="7"/>
                    <a:pt x="371" y="7"/>
                  </a:cubicBezTo>
                  <a:cubicBezTo>
                    <a:pt x="147" y="33"/>
                    <a:pt x="1" y="238"/>
                    <a:pt x="13" y="459"/>
                  </a:cubicBezTo>
                  <a:cubicBezTo>
                    <a:pt x="27" y="686"/>
                    <a:pt x="220" y="844"/>
                    <a:pt x="442" y="844"/>
                  </a:cubicBezTo>
                  <a:cubicBezTo>
                    <a:pt x="446" y="844"/>
                    <a:pt x="449" y="844"/>
                    <a:pt x="453" y="844"/>
                  </a:cubicBezTo>
                  <a:cubicBezTo>
                    <a:pt x="674" y="839"/>
                    <a:pt x="869" y="679"/>
                    <a:pt x="876" y="450"/>
                  </a:cubicBezTo>
                  <a:cubicBezTo>
                    <a:pt x="882" y="256"/>
                    <a:pt x="730" y="0"/>
                    <a:pt x="515" y="0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8" name="Google Shape;2748;p52"/>
            <p:cNvSpPr/>
            <p:nvPr/>
          </p:nvSpPr>
          <p:spPr>
            <a:xfrm>
              <a:off x="1440257" y="3713856"/>
              <a:ext cx="289252" cy="277118"/>
            </a:xfrm>
            <a:custGeom>
              <a:rect b="b" l="l" r="r" t="t"/>
              <a:pathLst>
                <a:path extrusionOk="0" h="845" w="882">
                  <a:moveTo>
                    <a:pt x="436" y="222"/>
                  </a:moveTo>
                  <a:cubicBezTo>
                    <a:pt x="517" y="262"/>
                    <a:pt x="592" y="309"/>
                    <a:pt x="601" y="411"/>
                  </a:cubicBezTo>
                  <a:cubicBezTo>
                    <a:pt x="606" y="500"/>
                    <a:pt x="538" y="553"/>
                    <a:pt x="455" y="557"/>
                  </a:cubicBezTo>
                  <a:cubicBezTo>
                    <a:pt x="452" y="557"/>
                    <a:pt x="450" y="557"/>
                    <a:pt x="447" y="557"/>
                  </a:cubicBezTo>
                  <a:cubicBezTo>
                    <a:pt x="376" y="557"/>
                    <a:pt x="308" y="516"/>
                    <a:pt x="298" y="440"/>
                  </a:cubicBezTo>
                  <a:cubicBezTo>
                    <a:pt x="288" y="368"/>
                    <a:pt x="348" y="255"/>
                    <a:pt x="420" y="231"/>
                  </a:cubicBezTo>
                  <a:cubicBezTo>
                    <a:pt x="426" y="229"/>
                    <a:pt x="430" y="225"/>
                    <a:pt x="436" y="222"/>
                  </a:cubicBezTo>
                  <a:close/>
                  <a:moveTo>
                    <a:pt x="517" y="0"/>
                  </a:moveTo>
                  <a:cubicBezTo>
                    <a:pt x="510" y="0"/>
                    <a:pt x="503" y="1"/>
                    <a:pt x="497" y="1"/>
                  </a:cubicBezTo>
                  <a:cubicBezTo>
                    <a:pt x="477" y="2"/>
                    <a:pt x="459" y="10"/>
                    <a:pt x="441" y="21"/>
                  </a:cubicBezTo>
                  <a:cubicBezTo>
                    <a:pt x="425" y="13"/>
                    <a:pt x="405" y="7"/>
                    <a:pt x="381" y="7"/>
                  </a:cubicBezTo>
                  <a:cubicBezTo>
                    <a:pt x="378" y="7"/>
                    <a:pt x="374" y="7"/>
                    <a:pt x="371" y="7"/>
                  </a:cubicBezTo>
                  <a:cubicBezTo>
                    <a:pt x="147" y="33"/>
                    <a:pt x="1" y="239"/>
                    <a:pt x="16" y="459"/>
                  </a:cubicBezTo>
                  <a:cubicBezTo>
                    <a:pt x="29" y="685"/>
                    <a:pt x="221" y="845"/>
                    <a:pt x="443" y="845"/>
                  </a:cubicBezTo>
                  <a:cubicBezTo>
                    <a:pt x="447" y="845"/>
                    <a:pt x="450" y="845"/>
                    <a:pt x="454" y="844"/>
                  </a:cubicBezTo>
                  <a:cubicBezTo>
                    <a:pt x="675" y="838"/>
                    <a:pt x="870" y="679"/>
                    <a:pt x="877" y="450"/>
                  </a:cubicBezTo>
                  <a:cubicBezTo>
                    <a:pt x="882" y="256"/>
                    <a:pt x="731" y="0"/>
                    <a:pt x="517" y="0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9" name="Google Shape;2749;p52"/>
            <p:cNvSpPr/>
            <p:nvPr/>
          </p:nvSpPr>
          <p:spPr>
            <a:xfrm>
              <a:off x="2183061" y="3755177"/>
              <a:ext cx="288596" cy="277118"/>
            </a:xfrm>
            <a:custGeom>
              <a:rect b="b" l="l" r="r" t="t"/>
              <a:pathLst>
                <a:path extrusionOk="0" h="845" w="880">
                  <a:moveTo>
                    <a:pt x="434" y="222"/>
                  </a:moveTo>
                  <a:cubicBezTo>
                    <a:pt x="515" y="262"/>
                    <a:pt x="590" y="309"/>
                    <a:pt x="597" y="411"/>
                  </a:cubicBezTo>
                  <a:cubicBezTo>
                    <a:pt x="604" y="500"/>
                    <a:pt x="536" y="553"/>
                    <a:pt x="452" y="557"/>
                  </a:cubicBezTo>
                  <a:cubicBezTo>
                    <a:pt x="450" y="557"/>
                    <a:pt x="447" y="557"/>
                    <a:pt x="444" y="557"/>
                  </a:cubicBezTo>
                  <a:cubicBezTo>
                    <a:pt x="372" y="557"/>
                    <a:pt x="304" y="517"/>
                    <a:pt x="294" y="441"/>
                  </a:cubicBezTo>
                  <a:cubicBezTo>
                    <a:pt x="285" y="369"/>
                    <a:pt x="345" y="255"/>
                    <a:pt x="417" y="231"/>
                  </a:cubicBezTo>
                  <a:cubicBezTo>
                    <a:pt x="423" y="229"/>
                    <a:pt x="427" y="225"/>
                    <a:pt x="434" y="222"/>
                  </a:cubicBezTo>
                  <a:close/>
                  <a:moveTo>
                    <a:pt x="515" y="0"/>
                  </a:moveTo>
                  <a:cubicBezTo>
                    <a:pt x="509" y="0"/>
                    <a:pt x="502" y="1"/>
                    <a:pt x="495" y="1"/>
                  </a:cubicBezTo>
                  <a:cubicBezTo>
                    <a:pt x="475" y="2"/>
                    <a:pt x="458" y="10"/>
                    <a:pt x="440" y="21"/>
                  </a:cubicBezTo>
                  <a:cubicBezTo>
                    <a:pt x="423" y="13"/>
                    <a:pt x="403" y="7"/>
                    <a:pt x="379" y="7"/>
                  </a:cubicBezTo>
                  <a:cubicBezTo>
                    <a:pt x="376" y="7"/>
                    <a:pt x="372" y="7"/>
                    <a:pt x="368" y="7"/>
                  </a:cubicBezTo>
                  <a:cubicBezTo>
                    <a:pt x="144" y="33"/>
                    <a:pt x="1" y="239"/>
                    <a:pt x="13" y="459"/>
                  </a:cubicBezTo>
                  <a:cubicBezTo>
                    <a:pt x="27" y="685"/>
                    <a:pt x="219" y="845"/>
                    <a:pt x="442" y="845"/>
                  </a:cubicBezTo>
                  <a:cubicBezTo>
                    <a:pt x="445" y="845"/>
                    <a:pt x="449" y="844"/>
                    <a:pt x="452" y="844"/>
                  </a:cubicBezTo>
                  <a:cubicBezTo>
                    <a:pt x="673" y="838"/>
                    <a:pt x="869" y="679"/>
                    <a:pt x="875" y="449"/>
                  </a:cubicBezTo>
                  <a:cubicBezTo>
                    <a:pt x="879" y="257"/>
                    <a:pt x="729" y="0"/>
                    <a:pt x="515" y="0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50" name="Google Shape;2750;p52"/>
          <p:cNvGrpSpPr/>
          <p:nvPr/>
        </p:nvGrpSpPr>
        <p:grpSpPr>
          <a:xfrm rot="-216711">
            <a:off x="8534057" y="355984"/>
            <a:ext cx="225357" cy="199090"/>
            <a:chOff x="3659860" y="553674"/>
            <a:chExt cx="230842" cy="203957"/>
          </a:xfrm>
        </p:grpSpPr>
        <p:sp>
          <p:nvSpPr>
            <p:cNvPr id="2751" name="Google Shape;2751;p52"/>
            <p:cNvSpPr/>
            <p:nvPr/>
          </p:nvSpPr>
          <p:spPr>
            <a:xfrm>
              <a:off x="3659860" y="553674"/>
              <a:ext cx="230842" cy="203957"/>
            </a:xfrm>
            <a:custGeom>
              <a:rect b="b" l="l" r="r" t="t"/>
              <a:pathLst>
                <a:path extrusionOk="0" h="6524" w="7384">
                  <a:moveTo>
                    <a:pt x="3627" y="512"/>
                  </a:moveTo>
                  <a:cubicBezTo>
                    <a:pt x="4250" y="512"/>
                    <a:pt x="4882" y="721"/>
                    <a:pt x="5408" y="1148"/>
                  </a:cubicBezTo>
                  <a:cubicBezTo>
                    <a:pt x="6033" y="1655"/>
                    <a:pt x="6384" y="2372"/>
                    <a:pt x="6444" y="3106"/>
                  </a:cubicBezTo>
                  <a:cubicBezTo>
                    <a:pt x="4861" y="2491"/>
                    <a:pt x="3216" y="1903"/>
                    <a:pt x="1580" y="1436"/>
                  </a:cubicBezTo>
                  <a:cubicBezTo>
                    <a:pt x="2108" y="827"/>
                    <a:pt x="2861" y="512"/>
                    <a:pt x="3627" y="512"/>
                  </a:cubicBezTo>
                  <a:close/>
                  <a:moveTo>
                    <a:pt x="1383" y="1689"/>
                  </a:moveTo>
                  <a:cubicBezTo>
                    <a:pt x="3024" y="2361"/>
                    <a:pt x="4757" y="2934"/>
                    <a:pt x="6452" y="3445"/>
                  </a:cubicBezTo>
                  <a:cubicBezTo>
                    <a:pt x="6448" y="3540"/>
                    <a:pt x="6441" y="3637"/>
                    <a:pt x="6427" y="3731"/>
                  </a:cubicBezTo>
                  <a:cubicBezTo>
                    <a:pt x="6370" y="3858"/>
                    <a:pt x="6305" y="3979"/>
                    <a:pt x="6236" y="4096"/>
                  </a:cubicBezTo>
                  <a:cubicBezTo>
                    <a:pt x="4556" y="3451"/>
                    <a:pt x="2804" y="2839"/>
                    <a:pt x="1082" y="2293"/>
                  </a:cubicBezTo>
                  <a:cubicBezTo>
                    <a:pt x="1157" y="2081"/>
                    <a:pt x="1256" y="1878"/>
                    <a:pt x="1383" y="1689"/>
                  </a:cubicBezTo>
                  <a:close/>
                  <a:moveTo>
                    <a:pt x="1034" y="2583"/>
                  </a:moveTo>
                  <a:cubicBezTo>
                    <a:pt x="2614" y="3329"/>
                    <a:pt x="4390" y="3949"/>
                    <a:pt x="6074" y="4347"/>
                  </a:cubicBezTo>
                  <a:cubicBezTo>
                    <a:pt x="5590" y="5034"/>
                    <a:pt x="4890" y="5480"/>
                    <a:pt x="4009" y="5480"/>
                  </a:cubicBezTo>
                  <a:cubicBezTo>
                    <a:pt x="3779" y="5480"/>
                    <a:pt x="3536" y="5450"/>
                    <a:pt x="3281" y="5385"/>
                  </a:cubicBezTo>
                  <a:cubicBezTo>
                    <a:pt x="1956" y="5050"/>
                    <a:pt x="1151" y="3883"/>
                    <a:pt x="1034" y="2583"/>
                  </a:cubicBezTo>
                  <a:close/>
                  <a:moveTo>
                    <a:pt x="965" y="3633"/>
                  </a:moveTo>
                  <a:lnTo>
                    <a:pt x="965" y="3633"/>
                  </a:lnTo>
                  <a:cubicBezTo>
                    <a:pt x="1309" y="4630"/>
                    <a:pt x="2092" y="5435"/>
                    <a:pt x="3209" y="5703"/>
                  </a:cubicBezTo>
                  <a:cubicBezTo>
                    <a:pt x="3425" y="5754"/>
                    <a:pt x="3648" y="5779"/>
                    <a:pt x="3871" y="5779"/>
                  </a:cubicBezTo>
                  <a:cubicBezTo>
                    <a:pt x="4508" y="5779"/>
                    <a:pt x="5154" y="5579"/>
                    <a:pt x="5683" y="5224"/>
                  </a:cubicBezTo>
                  <a:lnTo>
                    <a:pt x="5683" y="5224"/>
                  </a:lnTo>
                  <a:cubicBezTo>
                    <a:pt x="5165" y="5745"/>
                    <a:pt x="4468" y="6013"/>
                    <a:pt x="3760" y="6013"/>
                  </a:cubicBezTo>
                  <a:cubicBezTo>
                    <a:pt x="3136" y="6013"/>
                    <a:pt x="2502" y="5804"/>
                    <a:pt x="1975" y="5377"/>
                  </a:cubicBezTo>
                  <a:cubicBezTo>
                    <a:pt x="1412" y="4919"/>
                    <a:pt x="1071" y="4292"/>
                    <a:pt x="965" y="3633"/>
                  </a:cubicBezTo>
                  <a:close/>
                  <a:moveTo>
                    <a:pt x="3624" y="1"/>
                  </a:moveTo>
                  <a:cubicBezTo>
                    <a:pt x="2682" y="1"/>
                    <a:pt x="1756" y="402"/>
                    <a:pt x="1125" y="1178"/>
                  </a:cubicBezTo>
                  <a:cubicBezTo>
                    <a:pt x="1" y="2563"/>
                    <a:pt x="237" y="4623"/>
                    <a:pt x="1652" y="5772"/>
                  </a:cubicBezTo>
                  <a:cubicBezTo>
                    <a:pt x="2274" y="6277"/>
                    <a:pt x="3021" y="6523"/>
                    <a:pt x="3758" y="6523"/>
                  </a:cubicBezTo>
                  <a:cubicBezTo>
                    <a:pt x="4700" y="6523"/>
                    <a:pt x="5626" y="6122"/>
                    <a:pt x="6256" y="5345"/>
                  </a:cubicBezTo>
                  <a:cubicBezTo>
                    <a:pt x="7383" y="3962"/>
                    <a:pt x="7146" y="1900"/>
                    <a:pt x="5730" y="752"/>
                  </a:cubicBezTo>
                  <a:cubicBezTo>
                    <a:pt x="5108" y="247"/>
                    <a:pt x="4361" y="1"/>
                    <a:pt x="36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2" name="Google Shape;2752;p52"/>
            <p:cNvSpPr/>
            <p:nvPr/>
          </p:nvSpPr>
          <p:spPr>
            <a:xfrm>
              <a:off x="3709254" y="569680"/>
              <a:ext cx="152061" cy="81032"/>
            </a:xfrm>
            <a:custGeom>
              <a:rect b="b" l="l" r="r" t="t"/>
              <a:pathLst>
                <a:path extrusionOk="0" h="2592" w="4864">
                  <a:moveTo>
                    <a:pt x="2046" y="0"/>
                  </a:moveTo>
                  <a:cubicBezTo>
                    <a:pt x="1281" y="0"/>
                    <a:pt x="528" y="314"/>
                    <a:pt x="0" y="923"/>
                  </a:cubicBezTo>
                  <a:cubicBezTo>
                    <a:pt x="1636" y="1390"/>
                    <a:pt x="3281" y="1977"/>
                    <a:pt x="4864" y="2592"/>
                  </a:cubicBezTo>
                  <a:cubicBezTo>
                    <a:pt x="4805" y="1860"/>
                    <a:pt x="4453" y="1142"/>
                    <a:pt x="3828" y="636"/>
                  </a:cubicBezTo>
                  <a:cubicBezTo>
                    <a:pt x="3302" y="209"/>
                    <a:pt x="2670" y="0"/>
                    <a:pt x="20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3" name="Google Shape;2753;p52"/>
            <p:cNvSpPr/>
            <p:nvPr/>
          </p:nvSpPr>
          <p:spPr>
            <a:xfrm>
              <a:off x="3693623" y="606444"/>
              <a:ext cx="167942" cy="75280"/>
            </a:xfrm>
            <a:custGeom>
              <a:rect b="b" l="l" r="r" t="t"/>
              <a:pathLst>
                <a:path extrusionOk="0" h="2408" w="5372">
                  <a:moveTo>
                    <a:pt x="302" y="1"/>
                  </a:moveTo>
                  <a:cubicBezTo>
                    <a:pt x="173" y="190"/>
                    <a:pt x="75" y="393"/>
                    <a:pt x="1" y="603"/>
                  </a:cubicBezTo>
                  <a:cubicBezTo>
                    <a:pt x="1723" y="1149"/>
                    <a:pt x="3473" y="1763"/>
                    <a:pt x="5155" y="2407"/>
                  </a:cubicBezTo>
                  <a:cubicBezTo>
                    <a:pt x="5223" y="2291"/>
                    <a:pt x="5289" y="2170"/>
                    <a:pt x="5346" y="2043"/>
                  </a:cubicBezTo>
                  <a:cubicBezTo>
                    <a:pt x="5361" y="1948"/>
                    <a:pt x="5367" y="1852"/>
                    <a:pt x="5371" y="1757"/>
                  </a:cubicBezTo>
                  <a:cubicBezTo>
                    <a:pt x="3676" y="1247"/>
                    <a:pt x="1943" y="674"/>
                    <a:pt x="3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4" name="Google Shape;2754;p52"/>
            <p:cNvSpPr/>
            <p:nvPr/>
          </p:nvSpPr>
          <p:spPr>
            <a:xfrm>
              <a:off x="3690028" y="667185"/>
              <a:ext cx="147496" cy="74436"/>
            </a:xfrm>
            <a:custGeom>
              <a:rect b="b" l="l" r="r" t="t"/>
              <a:pathLst>
                <a:path extrusionOk="0" h="2381" w="4718">
                  <a:moveTo>
                    <a:pt x="0" y="1"/>
                  </a:moveTo>
                  <a:lnTo>
                    <a:pt x="0" y="1"/>
                  </a:lnTo>
                  <a:cubicBezTo>
                    <a:pt x="106" y="659"/>
                    <a:pt x="447" y="1287"/>
                    <a:pt x="1010" y="1745"/>
                  </a:cubicBezTo>
                  <a:cubicBezTo>
                    <a:pt x="1537" y="2172"/>
                    <a:pt x="2170" y="2381"/>
                    <a:pt x="2794" y="2381"/>
                  </a:cubicBezTo>
                  <a:cubicBezTo>
                    <a:pt x="3503" y="2381"/>
                    <a:pt x="4200" y="2112"/>
                    <a:pt x="4718" y="1590"/>
                  </a:cubicBezTo>
                  <a:lnTo>
                    <a:pt x="4718" y="1590"/>
                  </a:lnTo>
                  <a:cubicBezTo>
                    <a:pt x="4190" y="1946"/>
                    <a:pt x="3544" y="2146"/>
                    <a:pt x="2907" y="2146"/>
                  </a:cubicBezTo>
                  <a:cubicBezTo>
                    <a:pt x="2683" y="2146"/>
                    <a:pt x="2460" y="2121"/>
                    <a:pt x="2244" y="2070"/>
                  </a:cubicBezTo>
                  <a:cubicBezTo>
                    <a:pt x="1126" y="1803"/>
                    <a:pt x="344" y="997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5" name="Google Shape;2755;p52"/>
            <p:cNvSpPr/>
            <p:nvPr/>
          </p:nvSpPr>
          <p:spPr>
            <a:xfrm>
              <a:off x="3692122" y="634423"/>
              <a:ext cx="157626" cy="90599"/>
            </a:xfrm>
            <a:custGeom>
              <a:rect b="b" l="l" r="r" t="t"/>
              <a:pathLst>
                <a:path extrusionOk="0" h="2898" w="5042">
                  <a:moveTo>
                    <a:pt x="1" y="0"/>
                  </a:moveTo>
                  <a:lnTo>
                    <a:pt x="1" y="0"/>
                  </a:lnTo>
                  <a:cubicBezTo>
                    <a:pt x="119" y="1300"/>
                    <a:pt x="924" y="2467"/>
                    <a:pt x="2247" y="2802"/>
                  </a:cubicBezTo>
                  <a:cubicBezTo>
                    <a:pt x="2502" y="2867"/>
                    <a:pt x="2745" y="2897"/>
                    <a:pt x="2976" y="2897"/>
                  </a:cubicBezTo>
                  <a:cubicBezTo>
                    <a:pt x="3858" y="2897"/>
                    <a:pt x="4558" y="2451"/>
                    <a:pt x="5041" y="1764"/>
                  </a:cubicBezTo>
                  <a:cubicBezTo>
                    <a:pt x="3356" y="1366"/>
                    <a:pt x="1582" y="746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756" name="Google Shape;2756;p52"/>
          <p:cNvPicPr preferRelativeResize="0"/>
          <p:nvPr/>
        </p:nvPicPr>
        <p:blipFill rotWithShape="1">
          <a:blip r:embed="rId3">
            <a:alphaModFix/>
          </a:blip>
          <a:srcRect b="31330" l="6996" r="50577" t="14350"/>
          <a:stretch/>
        </p:blipFill>
        <p:spPr>
          <a:xfrm>
            <a:off x="433025" y="787400"/>
            <a:ext cx="5225999" cy="4182099"/>
          </a:xfrm>
          <a:prstGeom prst="rect">
            <a:avLst/>
          </a:prstGeom>
          <a:noFill/>
          <a:ln>
            <a:noFill/>
          </a:ln>
        </p:spPr>
      </p:pic>
      <p:sp>
        <p:nvSpPr>
          <p:cNvPr id="2757" name="Google Shape;2757;p52"/>
          <p:cNvSpPr txBox="1"/>
          <p:nvPr>
            <p:ph idx="4" type="title"/>
          </p:nvPr>
        </p:nvSpPr>
        <p:spPr>
          <a:xfrm>
            <a:off x="913450" y="415463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/>
              <a:t>Se elaboró un Dashboard en Power BI para darle seguimiento a las métricas</a:t>
            </a:r>
            <a:endParaRPr sz="1700"/>
          </a:p>
        </p:txBody>
      </p:sp>
      <p:sp>
        <p:nvSpPr>
          <p:cNvPr id="2758" name="Google Shape;2758;p52"/>
          <p:cNvSpPr txBox="1"/>
          <p:nvPr>
            <p:ph idx="4" type="title"/>
          </p:nvPr>
        </p:nvSpPr>
        <p:spPr>
          <a:xfrm>
            <a:off x="1311325" y="4747938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/>
              <a:t>El archivo PowerBi se encuentra en la misma carpeta compartida del proyecto</a:t>
            </a:r>
            <a:endParaRPr sz="13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2" name="Shape 2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3" name="Google Shape;2763;p53"/>
          <p:cNvSpPr txBox="1"/>
          <p:nvPr>
            <p:ph idx="1" type="subTitle"/>
          </p:nvPr>
        </p:nvSpPr>
        <p:spPr>
          <a:xfrm>
            <a:off x="2181525" y="1699700"/>
            <a:ext cx="5264400" cy="146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>
                <a:latin typeface="Fjalla One"/>
                <a:ea typeface="Fjalla One"/>
                <a:cs typeface="Fjalla One"/>
                <a:sym typeface="Fjalla One"/>
              </a:rPr>
              <a:t>Gracias a esta instancia pudimos identificar los objetivos , las variables </a:t>
            </a:r>
            <a:r>
              <a:rPr lang="en">
                <a:latin typeface="Fjalla One"/>
                <a:ea typeface="Fjalla One"/>
                <a:cs typeface="Fjalla One"/>
                <a:sym typeface="Fjalla One"/>
              </a:rPr>
              <a:t>más</a:t>
            </a:r>
            <a:r>
              <a:rPr lang="en">
                <a:latin typeface="Fjalla One"/>
                <a:ea typeface="Fjalla One"/>
                <a:cs typeface="Fjalla One"/>
                <a:sym typeface="Fjalla One"/>
              </a:rPr>
              <a:t> significativas y sus correlaciones con la variable dependiente y así comenzar a obtener un óptimo dataset donde aplicaremos el modelo predictivo a utilizar. Para visualizar más en detalle el estudio y sus conclusiones por favor vea el archivo “ProyectoFinal+Marquez.ipynb.”</a:t>
            </a:r>
            <a:endParaRPr>
              <a:latin typeface="Fjalla One"/>
              <a:ea typeface="Fjalla One"/>
              <a:cs typeface="Fjalla One"/>
              <a:sym typeface="Fjalla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21212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764" name="Google Shape;2764;p53"/>
          <p:cNvGrpSpPr/>
          <p:nvPr/>
        </p:nvGrpSpPr>
        <p:grpSpPr>
          <a:xfrm>
            <a:off x="720007" y="679675"/>
            <a:ext cx="683523" cy="672769"/>
            <a:chOff x="5210494" y="420688"/>
            <a:chExt cx="683523" cy="672769"/>
          </a:xfrm>
        </p:grpSpPr>
        <p:sp>
          <p:nvSpPr>
            <p:cNvPr id="2765" name="Google Shape;2765;p53"/>
            <p:cNvSpPr/>
            <p:nvPr/>
          </p:nvSpPr>
          <p:spPr>
            <a:xfrm>
              <a:off x="5323098" y="662308"/>
              <a:ext cx="464780" cy="410195"/>
            </a:xfrm>
            <a:custGeom>
              <a:rect b="b" l="l" r="r" t="t"/>
              <a:pathLst>
                <a:path extrusionOk="0" h="13121" w="14867">
                  <a:moveTo>
                    <a:pt x="2310" y="0"/>
                  </a:moveTo>
                  <a:cubicBezTo>
                    <a:pt x="1982" y="663"/>
                    <a:pt x="1642" y="1319"/>
                    <a:pt x="1274" y="1961"/>
                  </a:cubicBezTo>
                  <a:lnTo>
                    <a:pt x="1072" y="2299"/>
                  </a:lnTo>
                  <a:lnTo>
                    <a:pt x="760" y="2225"/>
                  </a:lnTo>
                  <a:cubicBezTo>
                    <a:pt x="507" y="2163"/>
                    <a:pt x="253" y="2102"/>
                    <a:pt x="0" y="2041"/>
                  </a:cubicBezTo>
                  <a:lnTo>
                    <a:pt x="0" y="2041"/>
                  </a:lnTo>
                  <a:cubicBezTo>
                    <a:pt x="783" y="6053"/>
                    <a:pt x="2617" y="9767"/>
                    <a:pt x="5094" y="13121"/>
                  </a:cubicBezTo>
                  <a:cubicBezTo>
                    <a:pt x="6388" y="12391"/>
                    <a:pt x="7651" y="11610"/>
                    <a:pt x="8886" y="10745"/>
                  </a:cubicBezTo>
                  <a:cubicBezTo>
                    <a:pt x="11026" y="9245"/>
                    <a:pt x="13218" y="7653"/>
                    <a:pt x="14867" y="5660"/>
                  </a:cubicBezTo>
                  <a:cubicBezTo>
                    <a:pt x="13962" y="5419"/>
                    <a:pt x="13061" y="5153"/>
                    <a:pt x="12162" y="4937"/>
                  </a:cubicBezTo>
                  <a:cubicBezTo>
                    <a:pt x="12031" y="4906"/>
                    <a:pt x="11904" y="4875"/>
                    <a:pt x="11776" y="4846"/>
                  </a:cubicBezTo>
                  <a:cubicBezTo>
                    <a:pt x="11178" y="5770"/>
                    <a:pt x="10550" y="6679"/>
                    <a:pt x="9930" y="7579"/>
                  </a:cubicBezTo>
                  <a:cubicBezTo>
                    <a:pt x="9886" y="7643"/>
                    <a:pt x="9828" y="7670"/>
                    <a:pt x="9770" y="7670"/>
                  </a:cubicBezTo>
                  <a:cubicBezTo>
                    <a:pt x="9658" y="7670"/>
                    <a:pt x="9551" y="7568"/>
                    <a:pt x="9571" y="7439"/>
                  </a:cubicBezTo>
                  <a:cubicBezTo>
                    <a:pt x="9718" y="6442"/>
                    <a:pt x="9945" y="5453"/>
                    <a:pt x="10211" y="4472"/>
                  </a:cubicBezTo>
                  <a:lnTo>
                    <a:pt x="10312" y="4097"/>
                  </a:lnTo>
                  <a:cubicBezTo>
                    <a:pt x="10517" y="3364"/>
                    <a:pt x="10740" y="2635"/>
                    <a:pt x="10968" y="1910"/>
                  </a:cubicBezTo>
                  <a:lnTo>
                    <a:pt x="10968" y="1910"/>
                  </a:lnTo>
                  <a:cubicBezTo>
                    <a:pt x="10490" y="2595"/>
                    <a:pt x="9984" y="3267"/>
                    <a:pt x="9421" y="3886"/>
                  </a:cubicBezTo>
                  <a:lnTo>
                    <a:pt x="9141" y="4217"/>
                  </a:lnTo>
                  <a:lnTo>
                    <a:pt x="6975" y="3701"/>
                  </a:lnTo>
                  <a:cubicBezTo>
                    <a:pt x="6637" y="3620"/>
                    <a:pt x="6297" y="3541"/>
                    <a:pt x="5959" y="3461"/>
                  </a:cubicBezTo>
                  <a:cubicBezTo>
                    <a:pt x="5316" y="4688"/>
                    <a:pt x="4709" y="5927"/>
                    <a:pt x="4389" y="7262"/>
                  </a:cubicBezTo>
                  <a:cubicBezTo>
                    <a:pt x="4369" y="7345"/>
                    <a:pt x="4292" y="7384"/>
                    <a:pt x="4215" y="7384"/>
                  </a:cubicBezTo>
                  <a:cubicBezTo>
                    <a:pt x="4117" y="7384"/>
                    <a:pt x="4017" y="7323"/>
                    <a:pt x="4027" y="7216"/>
                  </a:cubicBezTo>
                  <a:cubicBezTo>
                    <a:pt x="4142" y="5842"/>
                    <a:pt x="4270" y="4467"/>
                    <a:pt x="4410" y="3094"/>
                  </a:cubicBezTo>
                  <a:lnTo>
                    <a:pt x="4450" y="2712"/>
                  </a:lnTo>
                  <a:cubicBezTo>
                    <a:pt x="4535" y="1892"/>
                    <a:pt x="4623" y="1073"/>
                    <a:pt x="4716" y="256"/>
                  </a:cubicBezTo>
                  <a:lnTo>
                    <a:pt x="4716" y="256"/>
                  </a:lnTo>
                  <a:cubicBezTo>
                    <a:pt x="4273" y="1008"/>
                    <a:pt x="3785" y="1751"/>
                    <a:pt x="3209" y="2417"/>
                  </a:cubicBezTo>
                  <a:lnTo>
                    <a:pt x="2564" y="3255"/>
                  </a:lnTo>
                  <a:lnTo>
                    <a:pt x="2506" y="2645"/>
                  </a:lnTo>
                  <a:lnTo>
                    <a:pt x="2470" y="2242"/>
                  </a:lnTo>
                  <a:cubicBezTo>
                    <a:pt x="2408" y="1496"/>
                    <a:pt x="2364" y="745"/>
                    <a:pt x="231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6" name="Google Shape;2766;p53"/>
            <p:cNvSpPr/>
            <p:nvPr/>
          </p:nvSpPr>
          <p:spPr>
            <a:xfrm>
              <a:off x="5304560" y="433505"/>
              <a:ext cx="589454" cy="435799"/>
            </a:xfrm>
            <a:custGeom>
              <a:rect b="b" l="l" r="r" t="t"/>
              <a:pathLst>
                <a:path extrusionOk="0" h="13940" w="18855">
                  <a:moveTo>
                    <a:pt x="5040" y="0"/>
                  </a:moveTo>
                  <a:cubicBezTo>
                    <a:pt x="1143" y="0"/>
                    <a:pt x="0" y="4016"/>
                    <a:pt x="253" y="6971"/>
                  </a:cubicBezTo>
                  <a:cubicBezTo>
                    <a:pt x="310" y="7643"/>
                    <a:pt x="401" y="8309"/>
                    <a:pt x="517" y="8966"/>
                  </a:cubicBezTo>
                  <a:cubicBezTo>
                    <a:pt x="856" y="9043"/>
                    <a:pt x="1192" y="9122"/>
                    <a:pt x="1530" y="9200"/>
                  </a:cubicBezTo>
                  <a:cubicBezTo>
                    <a:pt x="1986" y="8335"/>
                    <a:pt x="2446" y="7468"/>
                    <a:pt x="2872" y="6591"/>
                  </a:cubicBezTo>
                  <a:cubicBezTo>
                    <a:pt x="2901" y="6532"/>
                    <a:pt x="2951" y="6507"/>
                    <a:pt x="3003" y="6507"/>
                  </a:cubicBezTo>
                  <a:cubicBezTo>
                    <a:pt x="3094" y="6507"/>
                    <a:pt x="3193" y="6581"/>
                    <a:pt x="3200" y="6672"/>
                  </a:cubicBezTo>
                  <a:cubicBezTo>
                    <a:pt x="3283" y="7634"/>
                    <a:pt x="3408" y="8611"/>
                    <a:pt x="3495" y="9585"/>
                  </a:cubicBezTo>
                  <a:cubicBezTo>
                    <a:pt x="4163" y="8602"/>
                    <a:pt x="4856" y="7650"/>
                    <a:pt x="5432" y="6608"/>
                  </a:cubicBezTo>
                  <a:cubicBezTo>
                    <a:pt x="5463" y="6552"/>
                    <a:pt x="5525" y="6526"/>
                    <a:pt x="5588" y="6526"/>
                  </a:cubicBezTo>
                  <a:cubicBezTo>
                    <a:pt x="5689" y="6526"/>
                    <a:pt x="5792" y="6590"/>
                    <a:pt x="5781" y="6696"/>
                  </a:cubicBezTo>
                  <a:cubicBezTo>
                    <a:pt x="5646" y="7833"/>
                    <a:pt x="5521" y="8973"/>
                    <a:pt x="5404" y="10112"/>
                  </a:cubicBezTo>
                  <a:lnTo>
                    <a:pt x="5364" y="10495"/>
                  </a:lnTo>
                  <a:cubicBezTo>
                    <a:pt x="5281" y="11315"/>
                    <a:pt x="5203" y="12136"/>
                    <a:pt x="5128" y="12958"/>
                  </a:cubicBezTo>
                  <a:cubicBezTo>
                    <a:pt x="5372" y="12355"/>
                    <a:pt x="5658" y="11765"/>
                    <a:pt x="5952" y="11176"/>
                  </a:cubicBezTo>
                  <a:cubicBezTo>
                    <a:pt x="6033" y="11014"/>
                    <a:pt x="6112" y="10853"/>
                    <a:pt x="6191" y="10690"/>
                  </a:cubicBezTo>
                  <a:lnTo>
                    <a:pt x="6362" y="10340"/>
                  </a:lnTo>
                  <a:lnTo>
                    <a:pt x="6735" y="10429"/>
                  </a:lnTo>
                  <a:cubicBezTo>
                    <a:pt x="7108" y="10517"/>
                    <a:pt x="7480" y="10606"/>
                    <a:pt x="7850" y="10694"/>
                  </a:cubicBezTo>
                  <a:cubicBezTo>
                    <a:pt x="8456" y="10838"/>
                    <a:pt x="9060" y="10979"/>
                    <a:pt x="9665" y="11120"/>
                  </a:cubicBezTo>
                  <a:cubicBezTo>
                    <a:pt x="10432" y="10038"/>
                    <a:pt x="11259" y="9002"/>
                    <a:pt x="11986" y="7893"/>
                  </a:cubicBezTo>
                  <a:cubicBezTo>
                    <a:pt x="12026" y="7831"/>
                    <a:pt x="12089" y="7804"/>
                    <a:pt x="12152" y="7804"/>
                  </a:cubicBezTo>
                  <a:cubicBezTo>
                    <a:pt x="12271" y="7804"/>
                    <a:pt x="12391" y="7902"/>
                    <a:pt x="12353" y="8038"/>
                  </a:cubicBezTo>
                  <a:cubicBezTo>
                    <a:pt x="12023" y="9196"/>
                    <a:pt x="11646" y="10347"/>
                    <a:pt x="11311" y="11507"/>
                  </a:cubicBezTo>
                  <a:lnTo>
                    <a:pt x="11205" y="11883"/>
                  </a:lnTo>
                  <a:cubicBezTo>
                    <a:pt x="11015" y="12564"/>
                    <a:pt x="10842" y="13249"/>
                    <a:pt x="10703" y="13939"/>
                  </a:cubicBezTo>
                  <a:cubicBezTo>
                    <a:pt x="11118" y="13317"/>
                    <a:pt x="11520" y="12685"/>
                    <a:pt x="11920" y="12055"/>
                  </a:cubicBezTo>
                  <a:lnTo>
                    <a:pt x="12142" y="11705"/>
                  </a:lnTo>
                  <a:lnTo>
                    <a:pt x="12593" y="11812"/>
                  </a:lnTo>
                  <a:cubicBezTo>
                    <a:pt x="12795" y="11860"/>
                    <a:pt x="12997" y="11907"/>
                    <a:pt x="13197" y="11955"/>
                  </a:cubicBezTo>
                  <a:cubicBezTo>
                    <a:pt x="14040" y="12157"/>
                    <a:pt x="14923" y="12338"/>
                    <a:pt x="15782" y="12570"/>
                  </a:cubicBezTo>
                  <a:cubicBezTo>
                    <a:pt x="15941" y="12362"/>
                    <a:pt x="16097" y="12153"/>
                    <a:pt x="16243" y="11935"/>
                  </a:cubicBezTo>
                  <a:cubicBezTo>
                    <a:pt x="17767" y="9683"/>
                    <a:pt x="18855" y="6102"/>
                    <a:pt x="17057" y="3698"/>
                  </a:cubicBezTo>
                  <a:cubicBezTo>
                    <a:pt x="16512" y="2971"/>
                    <a:pt x="15773" y="2693"/>
                    <a:pt x="14989" y="2693"/>
                  </a:cubicBezTo>
                  <a:cubicBezTo>
                    <a:pt x="14142" y="2693"/>
                    <a:pt x="13244" y="3017"/>
                    <a:pt x="12486" y="3446"/>
                  </a:cubicBezTo>
                  <a:cubicBezTo>
                    <a:pt x="11479" y="4015"/>
                    <a:pt x="10705" y="4786"/>
                    <a:pt x="10097" y="5688"/>
                  </a:cubicBezTo>
                  <a:lnTo>
                    <a:pt x="9787" y="6186"/>
                  </a:lnTo>
                  <a:cubicBezTo>
                    <a:pt x="9728" y="6289"/>
                    <a:pt x="9667" y="6391"/>
                    <a:pt x="9610" y="6497"/>
                  </a:cubicBezTo>
                  <a:cubicBezTo>
                    <a:pt x="9583" y="6548"/>
                    <a:pt x="9533" y="6570"/>
                    <a:pt x="9481" y="6570"/>
                  </a:cubicBezTo>
                  <a:cubicBezTo>
                    <a:pt x="9379" y="6570"/>
                    <a:pt x="9270" y="6486"/>
                    <a:pt x="9312" y="6379"/>
                  </a:cubicBezTo>
                  <a:cubicBezTo>
                    <a:pt x="9432" y="6080"/>
                    <a:pt x="9583" y="5782"/>
                    <a:pt x="9760" y="5490"/>
                  </a:cubicBezTo>
                  <a:cubicBezTo>
                    <a:pt x="9705" y="4357"/>
                    <a:pt x="9575" y="3221"/>
                    <a:pt x="8998" y="2202"/>
                  </a:cubicBezTo>
                  <a:cubicBezTo>
                    <a:pt x="8257" y="896"/>
                    <a:pt x="6799" y="50"/>
                    <a:pt x="5213" y="3"/>
                  </a:cubicBezTo>
                  <a:cubicBezTo>
                    <a:pt x="5155" y="1"/>
                    <a:pt x="5097" y="0"/>
                    <a:pt x="504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7" name="Google Shape;2767;p53"/>
            <p:cNvSpPr/>
            <p:nvPr/>
          </p:nvSpPr>
          <p:spPr>
            <a:xfrm>
              <a:off x="5210494" y="420688"/>
              <a:ext cx="683523" cy="672769"/>
            </a:xfrm>
            <a:custGeom>
              <a:rect b="b" l="l" r="r" t="t"/>
              <a:pathLst>
                <a:path extrusionOk="0" h="21520" w="21864">
                  <a:moveTo>
                    <a:pt x="8049" y="409"/>
                  </a:moveTo>
                  <a:cubicBezTo>
                    <a:pt x="8106" y="409"/>
                    <a:pt x="8164" y="410"/>
                    <a:pt x="8222" y="412"/>
                  </a:cubicBezTo>
                  <a:cubicBezTo>
                    <a:pt x="9808" y="460"/>
                    <a:pt x="11266" y="1305"/>
                    <a:pt x="12007" y="2610"/>
                  </a:cubicBezTo>
                  <a:cubicBezTo>
                    <a:pt x="12586" y="3629"/>
                    <a:pt x="12716" y="4764"/>
                    <a:pt x="12769" y="5899"/>
                  </a:cubicBezTo>
                  <a:cubicBezTo>
                    <a:pt x="12592" y="6191"/>
                    <a:pt x="12441" y="6488"/>
                    <a:pt x="12321" y="6788"/>
                  </a:cubicBezTo>
                  <a:cubicBezTo>
                    <a:pt x="12279" y="6894"/>
                    <a:pt x="12388" y="6979"/>
                    <a:pt x="12490" y="6979"/>
                  </a:cubicBezTo>
                  <a:cubicBezTo>
                    <a:pt x="12542" y="6979"/>
                    <a:pt x="12592" y="6957"/>
                    <a:pt x="12619" y="6905"/>
                  </a:cubicBezTo>
                  <a:cubicBezTo>
                    <a:pt x="12675" y="6800"/>
                    <a:pt x="12737" y="6697"/>
                    <a:pt x="12796" y="6595"/>
                  </a:cubicBezTo>
                  <a:lnTo>
                    <a:pt x="13106" y="6097"/>
                  </a:lnTo>
                  <a:cubicBezTo>
                    <a:pt x="13714" y="5195"/>
                    <a:pt x="14488" y="4424"/>
                    <a:pt x="15495" y="3854"/>
                  </a:cubicBezTo>
                  <a:cubicBezTo>
                    <a:pt x="16253" y="3426"/>
                    <a:pt x="17151" y="3102"/>
                    <a:pt x="17997" y="3102"/>
                  </a:cubicBezTo>
                  <a:cubicBezTo>
                    <a:pt x="18781" y="3102"/>
                    <a:pt x="19521" y="3379"/>
                    <a:pt x="20066" y="4107"/>
                  </a:cubicBezTo>
                  <a:cubicBezTo>
                    <a:pt x="21864" y="6511"/>
                    <a:pt x="20776" y="10093"/>
                    <a:pt x="19252" y="12344"/>
                  </a:cubicBezTo>
                  <a:cubicBezTo>
                    <a:pt x="19106" y="12562"/>
                    <a:pt x="18952" y="12773"/>
                    <a:pt x="18791" y="12981"/>
                  </a:cubicBezTo>
                  <a:cubicBezTo>
                    <a:pt x="17932" y="12748"/>
                    <a:pt x="17048" y="12567"/>
                    <a:pt x="16206" y="12365"/>
                  </a:cubicBezTo>
                  <a:cubicBezTo>
                    <a:pt x="16005" y="12317"/>
                    <a:pt x="15803" y="12270"/>
                    <a:pt x="15602" y="12222"/>
                  </a:cubicBezTo>
                  <a:lnTo>
                    <a:pt x="15151" y="12115"/>
                  </a:lnTo>
                  <a:lnTo>
                    <a:pt x="14929" y="12466"/>
                  </a:lnTo>
                  <a:cubicBezTo>
                    <a:pt x="14528" y="13097"/>
                    <a:pt x="14125" y="13727"/>
                    <a:pt x="13712" y="14351"/>
                  </a:cubicBezTo>
                  <a:cubicBezTo>
                    <a:pt x="13851" y="13659"/>
                    <a:pt x="14024" y="12974"/>
                    <a:pt x="14214" y="12294"/>
                  </a:cubicBezTo>
                  <a:lnTo>
                    <a:pt x="14320" y="11917"/>
                  </a:lnTo>
                  <a:cubicBezTo>
                    <a:pt x="14655" y="10758"/>
                    <a:pt x="15032" y="9606"/>
                    <a:pt x="15362" y="8448"/>
                  </a:cubicBezTo>
                  <a:cubicBezTo>
                    <a:pt x="15400" y="8312"/>
                    <a:pt x="15280" y="8214"/>
                    <a:pt x="15161" y="8214"/>
                  </a:cubicBezTo>
                  <a:cubicBezTo>
                    <a:pt x="15098" y="8214"/>
                    <a:pt x="15035" y="8241"/>
                    <a:pt x="14995" y="8303"/>
                  </a:cubicBezTo>
                  <a:cubicBezTo>
                    <a:pt x="14268" y="9412"/>
                    <a:pt x="13441" y="10448"/>
                    <a:pt x="12674" y="11530"/>
                  </a:cubicBezTo>
                  <a:cubicBezTo>
                    <a:pt x="12069" y="11387"/>
                    <a:pt x="11463" y="11246"/>
                    <a:pt x="10859" y="11104"/>
                  </a:cubicBezTo>
                  <a:cubicBezTo>
                    <a:pt x="10488" y="11016"/>
                    <a:pt x="10117" y="10927"/>
                    <a:pt x="9744" y="10839"/>
                  </a:cubicBezTo>
                  <a:lnTo>
                    <a:pt x="9371" y="10750"/>
                  </a:lnTo>
                  <a:lnTo>
                    <a:pt x="9200" y="11100"/>
                  </a:lnTo>
                  <a:cubicBezTo>
                    <a:pt x="9121" y="11263"/>
                    <a:pt x="9042" y="11425"/>
                    <a:pt x="8961" y="11586"/>
                  </a:cubicBezTo>
                  <a:cubicBezTo>
                    <a:pt x="8667" y="12175"/>
                    <a:pt x="8381" y="12765"/>
                    <a:pt x="8137" y="13368"/>
                  </a:cubicBezTo>
                  <a:cubicBezTo>
                    <a:pt x="8212" y="12546"/>
                    <a:pt x="8290" y="11725"/>
                    <a:pt x="8373" y="10905"/>
                  </a:cubicBezTo>
                  <a:lnTo>
                    <a:pt x="8413" y="10522"/>
                  </a:lnTo>
                  <a:cubicBezTo>
                    <a:pt x="8530" y="9382"/>
                    <a:pt x="8655" y="8243"/>
                    <a:pt x="8790" y="7106"/>
                  </a:cubicBezTo>
                  <a:cubicBezTo>
                    <a:pt x="8802" y="7000"/>
                    <a:pt x="8699" y="6936"/>
                    <a:pt x="8598" y="6936"/>
                  </a:cubicBezTo>
                  <a:cubicBezTo>
                    <a:pt x="8535" y="6936"/>
                    <a:pt x="8472" y="6961"/>
                    <a:pt x="8441" y="7018"/>
                  </a:cubicBezTo>
                  <a:cubicBezTo>
                    <a:pt x="7865" y="8060"/>
                    <a:pt x="7172" y="9011"/>
                    <a:pt x="6504" y="9995"/>
                  </a:cubicBezTo>
                  <a:cubicBezTo>
                    <a:pt x="6417" y="9021"/>
                    <a:pt x="6292" y="8044"/>
                    <a:pt x="6209" y="7082"/>
                  </a:cubicBezTo>
                  <a:cubicBezTo>
                    <a:pt x="6202" y="6991"/>
                    <a:pt x="6104" y="6917"/>
                    <a:pt x="6013" y="6917"/>
                  </a:cubicBezTo>
                  <a:cubicBezTo>
                    <a:pt x="5960" y="6917"/>
                    <a:pt x="5910" y="6941"/>
                    <a:pt x="5881" y="7001"/>
                  </a:cubicBezTo>
                  <a:cubicBezTo>
                    <a:pt x="5455" y="7880"/>
                    <a:pt x="4995" y="8745"/>
                    <a:pt x="4539" y="9610"/>
                  </a:cubicBezTo>
                  <a:cubicBezTo>
                    <a:pt x="4201" y="9532"/>
                    <a:pt x="3865" y="9453"/>
                    <a:pt x="3526" y="9376"/>
                  </a:cubicBezTo>
                  <a:cubicBezTo>
                    <a:pt x="3410" y="8719"/>
                    <a:pt x="3319" y="8053"/>
                    <a:pt x="3262" y="7379"/>
                  </a:cubicBezTo>
                  <a:cubicBezTo>
                    <a:pt x="3010" y="4425"/>
                    <a:pt x="4152" y="409"/>
                    <a:pt x="8049" y="409"/>
                  </a:cubicBezTo>
                  <a:close/>
                  <a:moveTo>
                    <a:pt x="5911" y="7727"/>
                  </a:moveTo>
                  <a:cubicBezTo>
                    <a:pt x="5965" y="8471"/>
                    <a:pt x="6007" y="9222"/>
                    <a:pt x="6070" y="9970"/>
                  </a:cubicBezTo>
                  <a:lnTo>
                    <a:pt x="6106" y="10372"/>
                  </a:lnTo>
                  <a:lnTo>
                    <a:pt x="6164" y="10983"/>
                  </a:lnTo>
                  <a:lnTo>
                    <a:pt x="6809" y="10145"/>
                  </a:lnTo>
                  <a:cubicBezTo>
                    <a:pt x="7386" y="9480"/>
                    <a:pt x="7874" y="8737"/>
                    <a:pt x="8317" y="7983"/>
                  </a:cubicBezTo>
                  <a:lnTo>
                    <a:pt x="8317" y="7983"/>
                  </a:lnTo>
                  <a:cubicBezTo>
                    <a:pt x="8224" y="8802"/>
                    <a:pt x="8136" y="9620"/>
                    <a:pt x="8051" y="10439"/>
                  </a:cubicBezTo>
                  <a:lnTo>
                    <a:pt x="8011" y="10822"/>
                  </a:lnTo>
                  <a:cubicBezTo>
                    <a:pt x="7871" y="12195"/>
                    <a:pt x="7742" y="13568"/>
                    <a:pt x="7627" y="14944"/>
                  </a:cubicBezTo>
                  <a:cubicBezTo>
                    <a:pt x="7618" y="15051"/>
                    <a:pt x="7717" y="15112"/>
                    <a:pt x="7815" y="15112"/>
                  </a:cubicBezTo>
                  <a:cubicBezTo>
                    <a:pt x="7893" y="15112"/>
                    <a:pt x="7970" y="15073"/>
                    <a:pt x="7990" y="14989"/>
                  </a:cubicBezTo>
                  <a:cubicBezTo>
                    <a:pt x="8309" y="13655"/>
                    <a:pt x="8918" y="12416"/>
                    <a:pt x="9560" y="11188"/>
                  </a:cubicBezTo>
                  <a:cubicBezTo>
                    <a:pt x="9898" y="11269"/>
                    <a:pt x="10238" y="11349"/>
                    <a:pt x="10576" y="11428"/>
                  </a:cubicBezTo>
                  <a:lnTo>
                    <a:pt x="12742" y="11945"/>
                  </a:lnTo>
                  <a:lnTo>
                    <a:pt x="13022" y="11614"/>
                  </a:lnTo>
                  <a:cubicBezTo>
                    <a:pt x="13585" y="10995"/>
                    <a:pt x="14091" y="10323"/>
                    <a:pt x="14569" y="9637"/>
                  </a:cubicBezTo>
                  <a:lnTo>
                    <a:pt x="14569" y="9637"/>
                  </a:lnTo>
                  <a:cubicBezTo>
                    <a:pt x="14341" y="10363"/>
                    <a:pt x="14118" y="11092"/>
                    <a:pt x="13913" y="11824"/>
                  </a:cubicBezTo>
                  <a:lnTo>
                    <a:pt x="13811" y="12200"/>
                  </a:lnTo>
                  <a:cubicBezTo>
                    <a:pt x="13548" y="13181"/>
                    <a:pt x="13320" y="14170"/>
                    <a:pt x="13171" y="15166"/>
                  </a:cubicBezTo>
                  <a:cubicBezTo>
                    <a:pt x="13152" y="15296"/>
                    <a:pt x="13259" y="15397"/>
                    <a:pt x="13370" y="15397"/>
                  </a:cubicBezTo>
                  <a:cubicBezTo>
                    <a:pt x="13428" y="15397"/>
                    <a:pt x="13487" y="15370"/>
                    <a:pt x="13530" y="15306"/>
                  </a:cubicBezTo>
                  <a:cubicBezTo>
                    <a:pt x="14150" y="14406"/>
                    <a:pt x="14779" y="13498"/>
                    <a:pt x="15377" y="12573"/>
                  </a:cubicBezTo>
                  <a:cubicBezTo>
                    <a:pt x="15504" y="12604"/>
                    <a:pt x="15632" y="12635"/>
                    <a:pt x="15759" y="12665"/>
                  </a:cubicBezTo>
                  <a:cubicBezTo>
                    <a:pt x="16661" y="12879"/>
                    <a:pt x="17560" y="13146"/>
                    <a:pt x="18464" y="13388"/>
                  </a:cubicBezTo>
                  <a:cubicBezTo>
                    <a:pt x="16819" y="15381"/>
                    <a:pt x="14627" y="16972"/>
                    <a:pt x="12487" y="18472"/>
                  </a:cubicBezTo>
                  <a:cubicBezTo>
                    <a:pt x="11252" y="19338"/>
                    <a:pt x="9988" y="20117"/>
                    <a:pt x="8694" y="20849"/>
                  </a:cubicBezTo>
                  <a:cubicBezTo>
                    <a:pt x="6218" y="17495"/>
                    <a:pt x="4383" y="13781"/>
                    <a:pt x="3601" y="9769"/>
                  </a:cubicBezTo>
                  <a:lnTo>
                    <a:pt x="3601" y="9769"/>
                  </a:lnTo>
                  <a:cubicBezTo>
                    <a:pt x="3855" y="9831"/>
                    <a:pt x="4109" y="9891"/>
                    <a:pt x="4361" y="9952"/>
                  </a:cubicBezTo>
                  <a:lnTo>
                    <a:pt x="4673" y="10027"/>
                  </a:lnTo>
                  <a:lnTo>
                    <a:pt x="4875" y="9689"/>
                  </a:lnTo>
                  <a:cubicBezTo>
                    <a:pt x="5242" y="9047"/>
                    <a:pt x="5584" y="8389"/>
                    <a:pt x="5911" y="7727"/>
                  </a:cubicBezTo>
                  <a:close/>
                  <a:moveTo>
                    <a:pt x="8104" y="1"/>
                  </a:moveTo>
                  <a:cubicBezTo>
                    <a:pt x="6856" y="1"/>
                    <a:pt x="5610" y="439"/>
                    <a:pt x="4677" y="1289"/>
                  </a:cubicBezTo>
                  <a:cubicBezTo>
                    <a:pt x="2664" y="3122"/>
                    <a:pt x="2592" y="5933"/>
                    <a:pt x="2928" y="8364"/>
                  </a:cubicBezTo>
                  <a:cubicBezTo>
                    <a:pt x="2969" y="8667"/>
                    <a:pt x="3017" y="8970"/>
                    <a:pt x="3070" y="9272"/>
                  </a:cubicBezTo>
                  <a:cubicBezTo>
                    <a:pt x="2127" y="9058"/>
                    <a:pt x="1182" y="8849"/>
                    <a:pt x="236" y="8650"/>
                  </a:cubicBezTo>
                  <a:cubicBezTo>
                    <a:pt x="224" y="8647"/>
                    <a:pt x="212" y="8646"/>
                    <a:pt x="201" y="8646"/>
                  </a:cubicBezTo>
                  <a:cubicBezTo>
                    <a:pt x="52" y="8646"/>
                    <a:pt x="0" y="8856"/>
                    <a:pt x="161" y="8898"/>
                  </a:cubicBezTo>
                  <a:cubicBezTo>
                    <a:pt x="1153" y="9158"/>
                    <a:pt x="2148" y="9410"/>
                    <a:pt x="3143" y="9656"/>
                  </a:cubicBezTo>
                  <a:cubicBezTo>
                    <a:pt x="3540" y="11749"/>
                    <a:pt x="4194" y="13796"/>
                    <a:pt x="5084" y="15753"/>
                  </a:cubicBezTo>
                  <a:cubicBezTo>
                    <a:pt x="5927" y="17607"/>
                    <a:pt x="6979" y="19433"/>
                    <a:pt x="8249" y="21094"/>
                  </a:cubicBezTo>
                  <a:lnTo>
                    <a:pt x="8581" y="21519"/>
                  </a:lnTo>
                  <a:lnTo>
                    <a:pt x="9010" y="21270"/>
                  </a:lnTo>
                  <a:cubicBezTo>
                    <a:pt x="10117" y="20621"/>
                    <a:pt x="11180" y="19912"/>
                    <a:pt x="12205" y="19210"/>
                  </a:cubicBezTo>
                  <a:cubicBezTo>
                    <a:pt x="14539" y="17609"/>
                    <a:pt x="16914" y="15929"/>
                    <a:pt x="18728" y="13802"/>
                  </a:cubicBezTo>
                  <a:cubicBezTo>
                    <a:pt x="18807" y="13710"/>
                    <a:pt x="18884" y="13613"/>
                    <a:pt x="18960" y="13519"/>
                  </a:cubicBezTo>
                  <a:cubicBezTo>
                    <a:pt x="19550" y="13669"/>
                    <a:pt x="20141" y="13802"/>
                    <a:pt x="20735" y="13896"/>
                  </a:cubicBezTo>
                  <a:cubicBezTo>
                    <a:pt x="20742" y="13897"/>
                    <a:pt x="20749" y="13897"/>
                    <a:pt x="20755" y="13897"/>
                  </a:cubicBezTo>
                  <a:cubicBezTo>
                    <a:pt x="20863" y="13897"/>
                    <a:pt x="20937" y="13760"/>
                    <a:pt x="20823" y="13705"/>
                  </a:cubicBezTo>
                  <a:cubicBezTo>
                    <a:pt x="20332" y="13468"/>
                    <a:pt x="19809" y="13280"/>
                    <a:pt x="19272" y="13118"/>
                  </a:cubicBezTo>
                  <a:cubicBezTo>
                    <a:pt x="20587" y="11363"/>
                    <a:pt x="21477" y="9293"/>
                    <a:pt x="21433" y="7132"/>
                  </a:cubicBezTo>
                  <a:cubicBezTo>
                    <a:pt x="21395" y="5211"/>
                    <a:pt x="20512" y="2638"/>
                    <a:pt x="18027" y="2638"/>
                  </a:cubicBezTo>
                  <a:cubicBezTo>
                    <a:pt x="18022" y="2638"/>
                    <a:pt x="18016" y="2638"/>
                    <a:pt x="18010" y="2638"/>
                  </a:cubicBezTo>
                  <a:cubicBezTo>
                    <a:pt x="16057" y="2647"/>
                    <a:pt x="14216" y="3879"/>
                    <a:pt x="13098" y="5408"/>
                  </a:cubicBezTo>
                  <a:cubicBezTo>
                    <a:pt x="13024" y="3681"/>
                    <a:pt x="12548" y="1972"/>
                    <a:pt x="10983" y="883"/>
                  </a:cubicBezTo>
                  <a:cubicBezTo>
                    <a:pt x="10134" y="290"/>
                    <a:pt x="9118" y="1"/>
                    <a:pt x="81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68" name="Google Shape;2768;p53"/>
          <p:cNvGrpSpPr/>
          <p:nvPr/>
        </p:nvGrpSpPr>
        <p:grpSpPr>
          <a:xfrm>
            <a:off x="8075565" y="667498"/>
            <a:ext cx="209896" cy="209803"/>
            <a:chOff x="3690028" y="2857398"/>
            <a:chExt cx="209896" cy="209803"/>
          </a:xfrm>
        </p:grpSpPr>
        <p:sp>
          <p:nvSpPr>
            <p:cNvPr id="2769" name="Google Shape;2769;p53"/>
            <p:cNvSpPr/>
            <p:nvPr/>
          </p:nvSpPr>
          <p:spPr>
            <a:xfrm>
              <a:off x="3704783" y="2873060"/>
              <a:ext cx="177446" cy="178134"/>
            </a:xfrm>
            <a:custGeom>
              <a:rect b="b" l="l" r="r" t="t"/>
              <a:pathLst>
                <a:path extrusionOk="0" h="5698" w="5676">
                  <a:moveTo>
                    <a:pt x="2610" y="1"/>
                  </a:moveTo>
                  <a:cubicBezTo>
                    <a:pt x="1948" y="372"/>
                    <a:pt x="1276" y="731"/>
                    <a:pt x="594" y="1062"/>
                  </a:cubicBezTo>
                  <a:cubicBezTo>
                    <a:pt x="709" y="1298"/>
                    <a:pt x="823" y="1537"/>
                    <a:pt x="937" y="1774"/>
                  </a:cubicBezTo>
                  <a:lnTo>
                    <a:pt x="1134" y="2183"/>
                  </a:lnTo>
                  <a:lnTo>
                    <a:pt x="780" y="2369"/>
                  </a:lnTo>
                  <a:cubicBezTo>
                    <a:pt x="520" y="2506"/>
                    <a:pt x="260" y="2646"/>
                    <a:pt x="1" y="2786"/>
                  </a:cubicBezTo>
                  <a:cubicBezTo>
                    <a:pt x="406" y="3575"/>
                    <a:pt x="803" y="4384"/>
                    <a:pt x="1166" y="5203"/>
                  </a:cubicBezTo>
                  <a:cubicBezTo>
                    <a:pt x="1427" y="5039"/>
                    <a:pt x="1688" y="4875"/>
                    <a:pt x="1952" y="4712"/>
                  </a:cubicBezTo>
                  <a:lnTo>
                    <a:pt x="2308" y="4492"/>
                  </a:lnTo>
                  <a:lnTo>
                    <a:pt x="2528" y="4880"/>
                  </a:lnTo>
                  <a:cubicBezTo>
                    <a:pt x="2684" y="5153"/>
                    <a:pt x="2842" y="5426"/>
                    <a:pt x="2996" y="5697"/>
                  </a:cubicBezTo>
                  <a:cubicBezTo>
                    <a:pt x="3633" y="5325"/>
                    <a:pt x="4264" y="4942"/>
                    <a:pt x="4888" y="4545"/>
                  </a:cubicBezTo>
                  <a:cubicBezTo>
                    <a:pt x="4740" y="4283"/>
                    <a:pt x="4593" y="4023"/>
                    <a:pt x="4452" y="3758"/>
                  </a:cubicBezTo>
                  <a:lnTo>
                    <a:pt x="4224" y="3333"/>
                  </a:lnTo>
                  <a:lnTo>
                    <a:pt x="4682" y="3067"/>
                  </a:lnTo>
                  <a:cubicBezTo>
                    <a:pt x="5012" y="2876"/>
                    <a:pt x="5343" y="2690"/>
                    <a:pt x="5675" y="2504"/>
                  </a:cubicBezTo>
                  <a:cubicBezTo>
                    <a:pt x="5327" y="1805"/>
                    <a:pt x="5005" y="1088"/>
                    <a:pt x="4690" y="375"/>
                  </a:cubicBezTo>
                  <a:cubicBezTo>
                    <a:pt x="4313" y="563"/>
                    <a:pt x="3936" y="754"/>
                    <a:pt x="3561" y="942"/>
                  </a:cubicBezTo>
                  <a:lnTo>
                    <a:pt x="3145" y="1152"/>
                  </a:lnTo>
                  <a:lnTo>
                    <a:pt x="2934" y="707"/>
                  </a:lnTo>
                  <a:cubicBezTo>
                    <a:pt x="2824" y="471"/>
                    <a:pt x="2717" y="235"/>
                    <a:pt x="261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0" name="Google Shape;2770;p53"/>
            <p:cNvSpPr/>
            <p:nvPr/>
          </p:nvSpPr>
          <p:spPr>
            <a:xfrm>
              <a:off x="3704752" y="2942398"/>
              <a:ext cx="152780" cy="108794"/>
            </a:xfrm>
            <a:custGeom>
              <a:rect b="b" l="l" r="r" t="t"/>
              <a:pathLst>
                <a:path extrusionOk="0" h="3480" w="4887">
                  <a:moveTo>
                    <a:pt x="1067" y="1"/>
                  </a:moveTo>
                  <a:lnTo>
                    <a:pt x="780" y="151"/>
                  </a:lnTo>
                  <a:cubicBezTo>
                    <a:pt x="520" y="288"/>
                    <a:pt x="260" y="428"/>
                    <a:pt x="1" y="568"/>
                  </a:cubicBezTo>
                  <a:cubicBezTo>
                    <a:pt x="406" y="1357"/>
                    <a:pt x="803" y="2166"/>
                    <a:pt x="1166" y="2985"/>
                  </a:cubicBezTo>
                  <a:cubicBezTo>
                    <a:pt x="1427" y="2821"/>
                    <a:pt x="1688" y="2657"/>
                    <a:pt x="1952" y="2494"/>
                  </a:cubicBezTo>
                  <a:lnTo>
                    <a:pt x="2308" y="2274"/>
                  </a:lnTo>
                  <a:lnTo>
                    <a:pt x="2528" y="2662"/>
                  </a:lnTo>
                  <a:cubicBezTo>
                    <a:pt x="2684" y="2935"/>
                    <a:pt x="2842" y="3208"/>
                    <a:pt x="2996" y="3479"/>
                  </a:cubicBezTo>
                  <a:cubicBezTo>
                    <a:pt x="3633" y="3107"/>
                    <a:pt x="4264" y="2724"/>
                    <a:pt x="4887" y="2327"/>
                  </a:cubicBezTo>
                  <a:cubicBezTo>
                    <a:pt x="4793" y="2159"/>
                    <a:pt x="4701" y="1989"/>
                    <a:pt x="4608" y="1821"/>
                  </a:cubicBezTo>
                  <a:cubicBezTo>
                    <a:pt x="4456" y="1848"/>
                    <a:pt x="4301" y="1861"/>
                    <a:pt x="4146" y="1861"/>
                  </a:cubicBezTo>
                  <a:cubicBezTo>
                    <a:pt x="3533" y="1861"/>
                    <a:pt x="2905" y="1659"/>
                    <a:pt x="2385" y="1347"/>
                  </a:cubicBezTo>
                  <a:cubicBezTo>
                    <a:pt x="1786" y="989"/>
                    <a:pt x="1372" y="532"/>
                    <a:pt x="106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1" name="Google Shape;2771;p53"/>
            <p:cNvSpPr/>
            <p:nvPr/>
          </p:nvSpPr>
          <p:spPr>
            <a:xfrm>
              <a:off x="3690028" y="2857398"/>
              <a:ext cx="209896" cy="209803"/>
            </a:xfrm>
            <a:custGeom>
              <a:rect b="b" l="l" r="r" t="t"/>
              <a:pathLst>
                <a:path extrusionOk="0" h="6711" w="6714">
                  <a:moveTo>
                    <a:pt x="3080" y="503"/>
                  </a:moveTo>
                  <a:cubicBezTo>
                    <a:pt x="3186" y="737"/>
                    <a:pt x="3294" y="973"/>
                    <a:pt x="3404" y="1209"/>
                  </a:cubicBezTo>
                  <a:lnTo>
                    <a:pt x="3615" y="1654"/>
                  </a:lnTo>
                  <a:lnTo>
                    <a:pt x="4031" y="1444"/>
                  </a:lnTo>
                  <a:cubicBezTo>
                    <a:pt x="4407" y="1256"/>
                    <a:pt x="4783" y="1065"/>
                    <a:pt x="5159" y="877"/>
                  </a:cubicBezTo>
                  <a:cubicBezTo>
                    <a:pt x="5473" y="1591"/>
                    <a:pt x="5797" y="2307"/>
                    <a:pt x="6145" y="3006"/>
                  </a:cubicBezTo>
                  <a:cubicBezTo>
                    <a:pt x="5815" y="3189"/>
                    <a:pt x="5484" y="3376"/>
                    <a:pt x="5154" y="3567"/>
                  </a:cubicBezTo>
                  <a:lnTo>
                    <a:pt x="4696" y="3833"/>
                  </a:lnTo>
                  <a:lnTo>
                    <a:pt x="4921" y="4260"/>
                  </a:lnTo>
                  <a:cubicBezTo>
                    <a:pt x="5063" y="4525"/>
                    <a:pt x="5210" y="4786"/>
                    <a:pt x="5357" y="5047"/>
                  </a:cubicBezTo>
                  <a:cubicBezTo>
                    <a:pt x="4733" y="5444"/>
                    <a:pt x="4102" y="5825"/>
                    <a:pt x="3466" y="6199"/>
                  </a:cubicBezTo>
                  <a:cubicBezTo>
                    <a:pt x="3311" y="5927"/>
                    <a:pt x="3154" y="5655"/>
                    <a:pt x="2997" y="5383"/>
                  </a:cubicBezTo>
                  <a:lnTo>
                    <a:pt x="2778" y="4994"/>
                  </a:lnTo>
                  <a:lnTo>
                    <a:pt x="2421" y="5214"/>
                  </a:lnTo>
                  <a:cubicBezTo>
                    <a:pt x="2158" y="5379"/>
                    <a:pt x="1898" y="5541"/>
                    <a:pt x="1635" y="5706"/>
                  </a:cubicBezTo>
                  <a:cubicBezTo>
                    <a:pt x="1273" y="4887"/>
                    <a:pt x="874" y="4077"/>
                    <a:pt x="470" y="3288"/>
                  </a:cubicBezTo>
                  <a:cubicBezTo>
                    <a:pt x="729" y="3148"/>
                    <a:pt x="989" y="3009"/>
                    <a:pt x="1249" y="2871"/>
                  </a:cubicBezTo>
                  <a:lnTo>
                    <a:pt x="1603" y="2685"/>
                  </a:lnTo>
                  <a:lnTo>
                    <a:pt x="1405" y="2276"/>
                  </a:lnTo>
                  <a:cubicBezTo>
                    <a:pt x="1293" y="2038"/>
                    <a:pt x="1179" y="1800"/>
                    <a:pt x="1064" y="1564"/>
                  </a:cubicBezTo>
                  <a:cubicBezTo>
                    <a:pt x="1746" y="1232"/>
                    <a:pt x="2419" y="873"/>
                    <a:pt x="3080" y="503"/>
                  </a:cubicBezTo>
                  <a:close/>
                  <a:moveTo>
                    <a:pt x="3220" y="0"/>
                  </a:moveTo>
                  <a:lnTo>
                    <a:pt x="2923" y="152"/>
                  </a:lnTo>
                  <a:cubicBezTo>
                    <a:pt x="2246" y="502"/>
                    <a:pt x="1571" y="867"/>
                    <a:pt x="916" y="1257"/>
                  </a:cubicBezTo>
                  <a:lnTo>
                    <a:pt x="608" y="1445"/>
                  </a:lnTo>
                  <a:lnTo>
                    <a:pt x="727" y="1723"/>
                  </a:lnTo>
                  <a:cubicBezTo>
                    <a:pt x="836" y="1975"/>
                    <a:pt x="947" y="2226"/>
                    <a:pt x="1063" y="2475"/>
                  </a:cubicBezTo>
                  <a:cubicBezTo>
                    <a:pt x="805" y="2629"/>
                    <a:pt x="548" y="2787"/>
                    <a:pt x="295" y="2947"/>
                  </a:cubicBezTo>
                  <a:lnTo>
                    <a:pt x="1" y="3134"/>
                  </a:lnTo>
                  <a:lnTo>
                    <a:pt x="136" y="3474"/>
                  </a:lnTo>
                  <a:cubicBezTo>
                    <a:pt x="468" y="4311"/>
                    <a:pt x="820" y="5155"/>
                    <a:pt x="1203" y="5977"/>
                  </a:cubicBezTo>
                  <a:lnTo>
                    <a:pt x="1363" y="6307"/>
                  </a:lnTo>
                  <a:lnTo>
                    <a:pt x="1790" y="6066"/>
                  </a:lnTo>
                  <a:cubicBezTo>
                    <a:pt x="2066" y="5910"/>
                    <a:pt x="2340" y="5756"/>
                    <a:pt x="2616" y="5600"/>
                  </a:cubicBezTo>
                  <a:cubicBezTo>
                    <a:pt x="2759" y="5881"/>
                    <a:pt x="2905" y="6162"/>
                    <a:pt x="3057" y="6440"/>
                  </a:cubicBezTo>
                  <a:lnTo>
                    <a:pt x="3207" y="6711"/>
                  </a:lnTo>
                  <a:lnTo>
                    <a:pt x="3633" y="6498"/>
                  </a:lnTo>
                  <a:cubicBezTo>
                    <a:pt x="4288" y="6160"/>
                    <a:pt x="4920" y="5780"/>
                    <a:pt x="5536" y="5373"/>
                  </a:cubicBezTo>
                  <a:lnTo>
                    <a:pt x="5900" y="5128"/>
                  </a:lnTo>
                  <a:lnTo>
                    <a:pt x="5746" y="4796"/>
                  </a:lnTo>
                  <a:cubicBezTo>
                    <a:pt x="5621" y="4527"/>
                    <a:pt x="5495" y="4260"/>
                    <a:pt x="5364" y="3993"/>
                  </a:cubicBezTo>
                  <a:cubicBezTo>
                    <a:pt x="5690" y="3793"/>
                    <a:pt x="6015" y="3592"/>
                    <a:pt x="6338" y="3387"/>
                  </a:cubicBezTo>
                  <a:lnTo>
                    <a:pt x="6714" y="3147"/>
                  </a:lnTo>
                  <a:lnTo>
                    <a:pt x="6546" y="2785"/>
                  </a:lnTo>
                  <a:cubicBezTo>
                    <a:pt x="6217" y="2084"/>
                    <a:pt x="5864" y="1390"/>
                    <a:pt x="5503" y="704"/>
                  </a:cubicBezTo>
                  <a:lnTo>
                    <a:pt x="5325" y="366"/>
                  </a:lnTo>
                  <a:lnTo>
                    <a:pt x="4996" y="496"/>
                  </a:lnTo>
                  <a:cubicBezTo>
                    <a:pt x="4595" y="659"/>
                    <a:pt x="4196" y="835"/>
                    <a:pt x="3800" y="1022"/>
                  </a:cubicBezTo>
                  <a:cubicBezTo>
                    <a:pt x="3669" y="786"/>
                    <a:pt x="3537" y="553"/>
                    <a:pt x="3404" y="320"/>
                  </a:cubicBezTo>
                  <a:lnTo>
                    <a:pt x="322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72" name="Google Shape;2772;p53"/>
          <p:cNvGrpSpPr/>
          <p:nvPr/>
        </p:nvGrpSpPr>
        <p:grpSpPr>
          <a:xfrm rot="7960264">
            <a:off x="5602130" y="4479363"/>
            <a:ext cx="154610" cy="248617"/>
            <a:chOff x="4140725" y="520912"/>
            <a:chExt cx="175945" cy="282926"/>
          </a:xfrm>
        </p:grpSpPr>
        <p:sp>
          <p:nvSpPr>
            <p:cNvPr id="2773" name="Google Shape;2773;p53"/>
            <p:cNvSpPr/>
            <p:nvPr/>
          </p:nvSpPr>
          <p:spPr>
            <a:xfrm>
              <a:off x="4195745" y="753342"/>
              <a:ext cx="27292" cy="25635"/>
            </a:xfrm>
            <a:custGeom>
              <a:rect b="b" l="l" r="r" t="t"/>
              <a:pathLst>
                <a:path extrusionOk="0" h="820" w="873">
                  <a:moveTo>
                    <a:pt x="531" y="181"/>
                  </a:moveTo>
                  <a:cubicBezTo>
                    <a:pt x="592" y="235"/>
                    <a:pt x="653" y="290"/>
                    <a:pt x="719" y="336"/>
                  </a:cubicBezTo>
                  <a:cubicBezTo>
                    <a:pt x="640" y="414"/>
                    <a:pt x="572" y="506"/>
                    <a:pt x="483" y="577"/>
                  </a:cubicBezTo>
                  <a:cubicBezTo>
                    <a:pt x="439" y="611"/>
                    <a:pt x="348" y="655"/>
                    <a:pt x="275" y="655"/>
                  </a:cubicBezTo>
                  <a:cubicBezTo>
                    <a:pt x="218" y="655"/>
                    <a:pt x="171" y="628"/>
                    <a:pt x="167" y="549"/>
                  </a:cubicBezTo>
                  <a:cubicBezTo>
                    <a:pt x="167" y="537"/>
                    <a:pt x="165" y="529"/>
                    <a:pt x="161" y="519"/>
                  </a:cubicBezTo>
                  <a:cubicBezTo>
                    <a:pt x="300" y="426"/>
                    <a:pt x="421" y="306"/>
                    <a:pt x="531" y="181"/>
                  </a:cubicBezTo>
                  <a:close/>
                  <a:moveTo>
                    <a:pt x="533" y="0"/>
                  </a:moveTo>
                  <a:cubicBezTo>
                    <a:pt x="507" y="0"/>
                    <a:pt x="480" y="17"/>
                    <a:pt x="466" y="36"/>
                  </a:cubicBezTo>
                  <a:cubicBezTo>
                    <a:pt x="336" y="199"/>
                    <a:pt x="177" y="333"/>
                    <a:pt x="39" y="486"/>
                  </a:cubicBezTo>
                  <a:cubicBezTo>
                    <a:pt x="24" y="499"/>
                    <a:pt x="21" y="518"/>
                    <a:pt x="25" y="534"/>
                  </a:cubicBezTo>
                  <a:cubicBezTo>
                    <a:pt x="24" y="537"/>
                    <a:pt x="23" y="540"/>
                    <a:pt x="21" y="545"/>
                  </a:cubicBezTo>
                  <a:cubicBezTo>
                    <a:pt x="1" y="712"/>
                    <a:pt x="156" y="819"/>
                    <a:pt x="307" y="819"/>
                  </a:cubicBezTo>
                  <a:cubicBezTo>
                    <a:pt x="328" y="819"/>
                    <a:pt x="349" y="817"/>
                    <a:pt x="370" y="813"/>
                  </a:cubicBezTo>
                  <a:cubicBezTo>
                    <a:pt x="576" y="770"/>
                    <a:pt x="802" y="540"/>
                    <a:pt x="861" y="343"/>
                  </a:cubicBezTo>
                  <a:cubicBezTo>
                    <a:pt x="873" y="321"/>
                    <a:pt x="873" y="292"/>
                    <a:pt x="853" y="269"/>
                  </a:cubicBezTo>
                  <a:cubicBezTo>
                    <a:pt x="774" y="173"/>
                    <a:pt x="666" y="93"/>
                    <a:pt x="568" y="13"/>
                  </a:cubicBezTo>
                  <a:cubicBezTo>
                    <a:pt x="557" y="4"/>
                    <a:pt x="545" y="0"/>
                    <a:pt x="5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/>
            </a:p>
          </p:txBody>
        </p:sp>
        <p:sp>
          <p:nvSpPr>
            <p:cNvPr id="2774" name="Google Shape;2774;p53"/>
            <p:cNvSpPr/>
            <p:nvPr/>
          </p:nvSpPr>
          <p:spPr>
            <a:xfrm>
              <a:off x="4217347" y="730052"/>
              <a:ext cx="21540" cy="21665"/>
            </a:xfrm>
            <a:custGeom>
              <a:rect b="b" l="l" r="r" t="t"/>
              <a:pathLst>
                <a:path extrusionOk="0" h="693" w="689">
                  <a:moveTo>
                    <a:pt x="340" y="156"/>
                  </a:moveTo>
                  <a:cubicBezTo>
                    <a:pt x="392" y="180"/>
                    <a:pt x="449" y="195"/>
                    <a:pt x="505" y="207"/>
                  </a:cubicBezTo>
                  <a:cubicBezTo>
                    <a:pt x="459" y="332"/>
                    <a:pt x="391" y="438"/>
                    <a:pt x="319" y="550"/>
                  </a:cubicBezTo>
                  <a:cubicBezTo>
                    <a:pt x="275" y="519"/>
                    <a:pt x="229" y="493"/>
                    <a:pt x="184" y="459"/>
                  </a:cubicBezTo>
                  <a:cubicBezTo>
                    <a:pt x="246" y="375"/>
                    <a:pt x="319" y="262"/>
                    <a:pt x="340" y="156"/>
                  </a:cubicBezTo>
                  <a:close/>
                  <a:moveTo>
                    <a:pt x="336" y="1"/>
                  </a:moveTo>
                  <a:cubicBezTo>
                    <a:pt x="319" y="1"/>
                    <a:pt x="302" y="2"/>
                    <a:pt x="286" y="5"/>
                  </a:cubicBezTo>
                  <a:cubicBezTo>
                    <a:pt x="257" y="11"/>
                    <a:pt x="241" y="38"/>
                    <a:pt x="243" y="65"/>
                  </a:cubicBezTo>
                  <a:cubicBezTo>
                    <a:pt x="205" y="112"/>
                    <a:pt x="187" y="172"/>
                    <a:pt x="157" y="225"/>
                  </a:cubicBezTo>
                  <a:cubicBezTo>
                    <a:pt x="118" y="298"/>
                    <a:pt x="72" y="366"/>
                    <a:pt x="20" y="431"/>
                  </a:cubicBezTo>
                  <a:cubicBezTo>
                    <a:pt x="1" y="457"/>
                    <a:pt x="9" y="500"/>
                    <a:pt x="30" y="522"/>
                  </a:cubicBezTo>
                  <a:cubicBezTo>
                    <a:pt x="98" y="595"/>
                    <a:pt x="194" y="680"/>
                    <a:pt x="300" y="683"/>
                  </a:cubicBezTo>
                  <a:cubicBezTo>
                    <a:pt x="308" y="689"/>
                    <a:pt x="316" y="692"/>
                    <a:pt x="325" y="692"/>
                  </a:cubicBezTo>
                  <a:cubicBezTo>
                    <a:pt x="332" y="692"/>
                    <a:pt x="339" y="690"/>
                    <a:pt x="345" y="685"/>
                  </a:cubicBezTo>
                  <a:cubicBezTo>
                    <a:pt x="520" y="569"/>
                    <a:pt x="620" y="370"/>
                    <a:pt x="677" y="175"/>
                  </a:cubicBezTo>
                  <a:cubicBezTo>
                    <a:pt x="689" y="135"/>
                    <a:pt x="666" y="93"/>
                    <a:pt x="626" y="79"/>
                  </a:cubicBezTo>
                  <a:cubicBezTo>
                    <a:pt x="540" y="50"/>
                    <a:pt x="432" y="1"/>
                    <a:pt x="3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/>
            </a:p>
          </p:txBody>
        </p:sp>
        <p:sp>
          <p:nvSpPr>
            <p:cNvPr id="2775" name="Google Shape;2775;p53"/>
            <p:cNvSpPr/>
            <p:nvPr/>
          </p:nvSpPr>
          <p:spPr>
            <a:xfrm>
              <a:off x="4223099" y="734929"/>
              <a:ext cx="10067" cy="12317"/>
            </a:xfrm>
            <a:custGeom>
              <a:rect b="b" l="l" r="r" t="t"/>
              <a:pathLst>
                <a:path extrusionOk="0" h="394" w="322">
                  <a:moveTo>
                    <a:pt x="157" y="0"/>
                  </a:moveTo>
                  <a:cubicBezTo>
                    <a:pt x="136" y="106"/>
                    <a:pt x="63" y="218"/>
                    <a:pt x="1" y="303"/>
                  </a:cubicBezTo>
                  <a:cubicBezTo>
                    <a:pt x="46" y="335"/>
                    <a:pt x="93" y="361"/>
                    <a:pt x="137" y="394"/>
                  </a:cubicBezTo>
                  <a:cubicBezTo>
                    <a:pt x="208" y="283"/>
                    <a:pt x="276" y="176"/>
                    <a:pt x="322" y="51"/>
                  </a:cubicBezTo>
                  <a:cubicBezTo>
                    <a:pt x="265" y="39"/>
                    <a:pt x="208" y="24"/>
                    <a:pt x="1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/>
            </a:p>
          </p:txBody>
        </p:sp>
        <p:sp>
          <p:nvSpPr>
            <p:cNvPr id="2776" name="Google Shape;2776;p53"/>
            <p:cNvSpPr/>
            <p:nvPr/>
          </p:nvSpPr>
          <p:spPr>
            <a:xfrm>
              <a:off x="4198778" y="534855"/>
              <a:ext cx="103416" cy="131459"/>
            </a:xfrm>
            <a:custGeom>
              <a:rect b="b" l="l" r="r" t="t"/>
              <a:pathLst>
                <a:path extrusionOk="0" h="4205" w="3308">
                  <a:moveTo>
                    <a:pt x="1466" y="864"/>
                  </a:moveTo>
                  <a:cubicBezTo>
                    <a:pt x="1495" y="864"/>
                    <a:pt x="1522" y="879"/>
                    <a:pt x="1537" y="914"/>
                  </a:cubicBezTo>
                  <a:cubicBezTo>
                    <a:pt x="1587" y="1032"/>
                    <a:pt x="1620" y="1157"/>
                    <a:pt x="1656" y="1279"/>
                  </a:cubicBezTo>
                  <a:cubicBezTo>
                    <a:pt x="1677" y="1352"/>
                    <a:pt x="1619" y="1398"/>
                    <a:pt x="1559" y="1398"/>
                  </a:cubicBezTo>
                  <a:cubicBezTo>
                    <a:pt x="1518" y="1398"/>
                    <a:pt x="1476" y="1376"/>
                    <a:pt x="1460" y="1326"/>
                  </a:cubicBezTo>
                  <a:cubicBezTo>
                    <a:pt x="1425" y="1213"/>
                    <a:pt x="1386" y="1099"/>
                    <a:pt x="1364" y="980"/>
                  </a:cubicBezTo>
                  <a:cubicBezTo>
                    <a:pt x="1353" y="916"/>
                    <a:pt x="1412" y="864"/>
                    <a:pt x="1466" y="864"/>
                  </a:cubicBezTo>
                  <a:close/>
                  <a:moveTo>
                    <a:pt x="1249" y="1382"/>
                  </a:moveTo>
                  <a:cubicBezTo>
                    <a:pt x="1278" y="1382"/>
                    <a:pt x="1305" y="1396"/>
                    <a:pt x="1318" y="1429"/>
                  </a:cubicBezTo>
                  <a:cubicBezTo>
                    <a:pt x="1374" y="1568"/>
                    <a:pt x="1421" y="1711"/>
                    <a:pt x="1472" y="1853"/>
                  </a:cubicBezTo>
                  <a:cubicBezTo>
                    <a:pt x="1496" y="1922"/>
                    <a:pt x="1439" y="1966"/>
                    <a:pt x="1381" y="1966"/>
                  </a:cubicBezTo>
                  <a:cubicBezTo>
                    <a:pt x="1342" y="1966"/>
                    <a:pt x="1301" y="1945"/>
                    <a:pt x="1286" y="1897"/>
                  </a:cubicBezTo>
                  <a:cubicBezTo>
                    <a:pt x="1241" y="1762"/>
                    <a:pt x="1194" y="1626"/>
                    <a:pt x="1156" y="1490"/>
                  </a:cubicBezTo>
                  <a:cubicBezTo>
                    <a:pt x="1138" y="1429"/>
                    <a:pt x="1196" y="1382"/>
                    <a:pt x="1249" y="1382"/>
                  </a:cubicBezTo>
                  <a:close/>
                  <a:moveTo>
                    <a:pt x="963" y="1815"/>
                  </a:moveTo>
                  <a:cubicBezTo>
                    <a:pt x="993" y="1815"/>
                    <a:pt x="1023" y="1828"/>
                    <a:pt x="1040" y="1858"/>
                  </a:cubicBezTo>
                  <a:cubicBezTo>
                    <a:pt x="1126" y="2012"/>
                    <a:pt x="1192" y="2177"/>
                    <a:pt x="1264" y="2337"/>
                  </a:cubicBezTo>
                  <a:cubicBezTo>
                    <a:pt x="1296" y="2413"/>
                    <a:pt x="1230" y="2478"/>
                    <a:pt x="1169" y="2478"/>
                  </a:cubicBezTo>
                  <a:cubicBezTo>
                    <a:pt x="1139" y="2478"/>
                    <a:pt x="1111" y="2463"/>
                    <a:pt x="1094" y="2427"/>
                  </a:cubicBezTo>
                  <a:cubicBezTo>
                    <a:pt x="1017" y="2261"/>
                    <a:pt x="936" y="2094"/>
                    <a:pt x="876" y="1919"/>
                  </a:cubicBezTo>
                  <a:cubicBezTo>
                    <a:pt x="854" y="1857"/>
                    <a:pt x="908" y="1815"/>
                    <a:pt x="963" y="1815"/>
                  </a:cubicBezTo>
                  <a:close/>
                  <a:moveTo>
                    <a:pt x="2002" y="1"/>
                  </a:moveTo>
                  <a:cubicBezTo>
                    <a:pt x="1531" y="1"/>
                    <a:pt x="1086" y="294"/>
                    <a:pt x="921" y="763"/>
                  </a:cubicBezTo>
                  <a:lnTo>
                    <a:pt x="0" y="3360"/>
                  </a:lnTo>
                  <a:cubicBezTo>
                    <a:pt x="365" y="3506"/>
                    <a:pt x="678" y="3764"/>
                    <a:pt x="1049" y="3912"/>
                  </a:cubicBezTo>
                  <a:cubicBezTo>
                    <a:pt x="1444" y="4072"/>
                    <a:pt x="1856" y="4144"/>
                    <a:pt x="2275" y="4205"/>
                  </a:cubicBezTo>
                  <a:lnTo>
                    <a:pt x="3207" y="1573"/>
                  </a:lnTo>
                  <a:cubicBezTo>
                    <a:pt x="3308" y="1286"/>
                    <a:pt x="3291" y="976"/>
                    <a:pt x="3160" y="699"/>
                  </a:cubicBezTo>
                  <a:cubicBezTo>
                    <a:pt x="3027" y="422"/>
                    <a:pt x="2797" y="214"/>
                    <a:pt x="2510" y="112"/>
                  </a:cubicBezTo>
                  <a:lnTo>
                    <a:pt x="2381" y="66"/>
                  </a:lnTo>
                  <a:cubicBezTo>
                    <a:pt x="2256" y="22"/>
                    <a:pt x="2128" y="1"/>
                    <a:pt x="20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/>
            </a:p>
          </p:txBody>
        </p:sp>
        <p:sp>
          <p:nvSpPr>
            <p:cNvPr id="2777" name="Google Shape;2777;p53"/>
            <p:cNvSpPr/>
            <p:nvPr/>
          </p:nvSpPr>
          <p:spPr>
            <a:xfrm>
              <a:off x="4156481" y="648115"/>
              <a:ext cx="110263" cy="141713"/>
            </a:xfrm>
            <a:custGeom>
              <a:rect b="b" l="l" r="r" t="t"/>
              <a:pathLst>
                <a:path extrusionOk="0" h="4533" w="3527">
                  <a:moveTo>
                    <a:pt x="2284" y="2623"/>
                  </a:moveTo>
                  <a:cubicBezTo>
                    <a:pt x="2380" y="2623"/>
                    <a:pt x="2488" y="2672"/>
                    <a:pt x="2575" y="2702"/>
                  </a:cubicBezTo>
                  <a:cubicBezTo>
                    <a:pt x="2614" y="2715"/>
                    <a:pt x="2638" y="2757"/>
                    <a:pt x="2625" y="2797"/>
                  </a:cubicBezTo>
                  <a:cubicBezTo>
                    <a:pt x="2568" y="2992"/>
                    <a:pt x="2468" y="3192"/>
                    <a:pt x="2294" y="3307"/>
                  </a:cubicBezTo>
                  <a:cubicBezTo>
                    <a:pt x="2288" y="3312"/>
                    <a:pt x="2281" y="3314"/>
                    <a:pt x="2274" y="3314"/>
                  </a:cubicBezTo>
                  <a:cubicBezTo>
                    <a:pt x="2264" y="3314"/>
                    <a:pt x="2256" y="3311"/>
                    <a:pt x="2249" y="3306"/>
                  </a:cubicBezTo>
                  <a:cubicBezTo>
                    <a:pt x="2142" y="3302"/>
                    <a:pt x="2047" y="3219"/>
                    <a:pt x="1978" y="3145"/>
                  </a:cubicBezTo>
                  <a:cubicBezTo>
                    <a:pt x="1956" y="3121"/>
                    <a:pt x="1948" y="3078"/>
                    <a:pt x="1968" y="3053"/>
                  </a:cubicBezTo>
                  <a:cubicBezTo>
                    <a:pt x="2019" y="2989"/>
                    <a:pt x="2066" y="2921"/>
                    <a:pt x="2105" y="2848"/>
                  </a:cubicBezTo>
                  <a:cubicBezTo>
                    <a:pt x="2134" y="2794"/>
                    <a:pt x="2154" y="2735"/>
                    <a:pt x="2191" y="2688"/>
                  </a:cubicBezTo>
                  <a:cubicBezTo>
                    <a:pt x="2190" y="2662"/>
                    <a:pt x="2206" y="2635"/>
                    <a:pt x="2234" y="2627"/>
                  </a:cubicBezTo>
                  <a:cubicBezTo>
                    <a:pt x="2250" y="2624"/>
                    <a:pt x="2267" y="2623"/>
                    <a:pt x="2284" y="2623"/>
                  </a:cubicBezTo>
                  <a:close/>
                  <a:moveTo>
                    <a:pt x="1788" y="3364"/>
                  </a:moveTo>
                  <a:cubicBezTo>
                    <a:pt x="1800" y="3364"/>
                    <a:pt x="1812" y="3367"/>
                    <a:pt x="1823" y="3376"/>
                  </a:cubicBezTo>
                  <a:cubicBezTo>
                    <a:pt x="1921" y="3455"/>
                    <a:pt x="2027" y="3535"/>
                    <a:pt x="2108" y="3632"/>
                  </a:cubicBezTo>
                  <a:cubicBezTo>
                    <a:pt x="2128" y="3657"/>
                    <a:pt x="2128" y="3684"/>
                    <a:pt x="2115" y="3707"/>
                  </a:cubicBezTo>
                  <a:cubicBezTo>
                    <a:pt x="2058" y="3905"/>
                    <a:pt x="1832" y="4135"/>
                    <a:pt x="1626" y="4178"/>
                  </a:cubicBezTo>
                  <a:cubicBezTo>
                    <a:pt x="1605" y="4182"/>
                    <a:pt x="1584" y="4184"/>
                    <a:pt x="1563" y="4184"/>
                  </a:cubicBezTo>
                  <a:cubicBezTo>
                    <a:pt x="1413" y="4184"/>
                    <a:pt x="1258" y="4077"/>
                    <a:pt x="1277" y="3910"/>
                  </a:cubicBezTo>
                  <a:cubicBezTo>
                    <a:pt x="1277" y="3906"/>
                    <a:pt x="1280" y="3902"/>
                    <a:pt x="1281" y="3898"/>
                  </a:cubicBezTo>
                  <a:cubicBezTo>
                    <a:pt x="1277" y="3882"/>
                    <a:pt x="1280" y="3864"/>
                    <a:pt x="1293" y="3850"/>
                  </a:cubicBezTo>
                  <a:cubicBezTo>
                    <a:pt x="1433" y="3697"/>
                    <a:pt x="1589" y="3562"/>
                    <a:pt x="1720" y="3400"/>
                  </a:cubicBezTo>
                  <a:cubicBezTo>
                    <a:pt x="1735" y="3380"/>
                    <a:pt x="1762" y="3364"/>
                    <a:pt x="1788" y="3364"/>
                  </a:cubicBezTo>
                  <a:close/>
                  <a:moveTo>
                    <a:pt x="1260" y="1"/>
                  </a:moveTo>
                  <a:lnTo>
                    <a:pt x="212" y="2960"/>
                  </a:lnTo>
                  <a:cubicBezTo>
                    <a:pt x="1" y="3554"/>
                    <a:pt x="313" y="4210"/>
                    <a:pt x="910" y="4421"/>
                  </a:cubicBezTo>
                  <a:lnTo>
                    <a:pt x="1038" y="4467"/>
                  </a:lnTo>
                  <a:cubicBezTo>
                    <a:pt x="1053" y="4473"/>
                    <a:pt x="1071" y="4479"/>
                    <a:pt x="1088" y="4483"/>
                  </a:cubicBezTo>
                  <a:cubicBezTo>
                    <a:pt x="1195" y="4516"/>
                    <a:pt x="1306" y="4532"/>
                    <a:pt x="1416" y="4532"/>
                  </a:cubicBezTo>
                  <a:cubicBezTo>
                    <a:pt x="1585" y="4532"/>
                    <a:pt x="1754" y="4494"/>
                    <a:pt x="1912" y="4418"/>
                  </a:cubicBezTo>
                  <a:cubicBezTo>
                    <a:pt x="2190" y="4287"/>
                    <a:pt x="2398" y="4056"/>
                    <a:pt x="2499" y="3770"/>
                  </a:cubicBezTo>
                  <a:lnTo>
                    <a:pt x="3526" y="867"/>
                  </a:lnTo>
                  <a:lnTo>
                    <a:pt x="3526" y="867"/>
                  </a:lnTo>
                  <a:cubicBezTo>
                    <a:pt x="3522" y="867"/>
                    <a:pt x="3517" y="867"/>
                    <a:pt x="3513" y="867"/>
                  </a:cubicBezTo>
                  <a:cubicBezTo>
                    <a:pt x="2738" y="867"/>
                    <a:pt x="1738" y="593"/>
                    <a:pt x="126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/>
            </a:p>
          </p:txBody>
        </p:sp>
        <p:sp>
          <p:nvSpPr>
            <p:cNvPr id="2778" name="Google Shape;2778;p53"/>
            <p:cNvSpPr/>
            <p:nvPr/>
          </p:nvSpPr>
          <p:spPr>
            <a:xfrm>
              <a:off x="4156481" y="648084"/>
              <a:ext cx="57992" cy="138712"/>
            </a:xfrm>
            <a:custGeom>
              <a:rect b="b" l="l" r="r" t="t"/>
              <a:pathLst>
                <a:path extrusionOk="0" h="4437" w="1855">
                  <a:moveTo>
                    <a:pt x="1260" y="0"/>
                  </a:moveTo>
                  <a:lnTo>
                    <a:pt x="212" y="2961"/>
                  </a:lnTo>
                  <a:cubicBezTo>
                    <a:pt x="1" y="3555"/>
                    <a:pt x="313" y="4211"/>
                    <a:pt x="910" y="4422"/>
                  </a:cubicBezTo>
                  <a:lnTo>
                    <a:pt x="948" y="4436"/>
                  </a:lnTo>
                  <a:cubicBezTo>
                    <a:pt x="880" y="4346"/>
                    <a:pt x="837" y="4237"/>
                    <a:pt x="824" y="4091"/>
                  </a:cubicBezTo>
                  <a:cubicBezTo>
                    <a:pt x="797" y="3747"/>
                    <a:pt x="879" y="3420"/>
                    <a:pt x="968" y="3090"/>
                  </a:cubicBezTo>
                  <a:cubicBezTo>
                    <a:pt x="1208" y="2196"/>
                    <a:pt x="1529" y="1335"/>
                    <a:pt x="1855" y="473"/>
                  </a:cubicBezTo>
                  <a:cubicBezTo>
                    <a:pt x="1620" y="347"/>
                    <a:pt x="1412" y="191"/>
                    <a:pt x="126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/>
            </a:p>
          </p:txBody>
        </p:sp>
        <p:sp>
          <p:nvSpPr>
            <p:cNvPr id="2779" name="Google Shape;2779;p53"/>
            <p:cNvSpPr/>
            <p:nvPr/>
          </p:nvSpPr>
          <p:spPr>
            <a:xfrm>
              <a:off x="4200747" y="758969"/>
              <a:ext cx="17476" cy="14912"/>
            </a:xfrm>
            <a:custGeom>
              <a:rect b="b" l="l" r="r" t="t"/>
              <a:pathLst>
                <a:path extrusionOk="0" h="477" w="559">
                  <a:moveTo>
                    <a:pt x="371" y="1"/>
                  </a:moveTo>
                  <a:cubicBezTo>
                    <a:pt x="260" y="126"/>
                    <a:pt x="140" y="247"/>
                    <a:pt x="1" y="339"/>
                  </a:cubicBezTo>
                  <a:cubicBezTo>
                    <a:pt x="5" y="349"/>
                    <a:pt x="7" y="357"/>
                    <a:pt x="7" y="369"/>
                  </a:cubicBezTo>
                  <a:cubicBezTo>
                    <a:pt x="11" y="449"/>
                    <a:pt x="57" y="476"/>
                    <a:pt x="114" y="476"/>
                  </a:cubicBezTo>
                  <a:cubicBezTo>
                    <a:pt x="188" y="476"/>
                    <a:pt x="279" y="432"/>
                    <a:pt x="323" y="397"/>
                  </a:cubicBezTo>
                  <a:cubicBezTo>
                    <a:pt x="412" y="326"/>
                    <a:pt x="480" y="234"/>
                    <a:pt x="559" y="156"/>
                  </a:cubicBezTo>
                  <a:cubicBezTo>
                    <a:pt x="494" y="109"/>
                    <a:pt x="432" y="55"/>
                    <a:pt x="3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/>
            </a:p>
          </p:txBody>
        </p:sp>
        <p:sp>
          <p:nvSpPr>
            <p:cNvPr id="2780" name="Google Shape;2780;p53"/>
            <p:cNvSpPr/>
            <p:nvPr/>
          </p:nvSpPr>
          <p:spPr>
            <a:xfrm>
              <a:off x="4198746" y="534886"/>
              <a:ext cx="93944" cy="116234"/>
            </a:xfrm>
            <a:custGeom>
              <a:rect b="b" l="l" r="r" t="t"/>
              <a:pathLst>
                <a:path extrusionOk="0" h="3718" w="3005">
                  <a:moveTo>
                    <a:pt x="1467" y="863"/>
                  </a:moveTo>
                  <a:cubicBezTo>
                    <a:pt x="1496" y="863"/>
                    <a:pt x="1523" y="878"/>
                    <a:pt x="1538" y="913"/>
                  </a:cubicBezTo>
                  <a:cubicBezTo>
                    <a:pt x="1588" y="1031"/>
                    <a:pt x="1621" y="1156"/>
                    <a:pt x="1657" y="1278"/>
                  </a:cubicBezTo>
                  <a:cubicBezTo>
                    <a:pt x="1678" y="1351"/>
                    <a:pt x="1620" y="1397"/>
                    <a:pt x="1560" y="1397"/>
                  </a:cubicBezTo>
                  <a:cubicBezTo>
                    <a:pt x="1519" y="1397"/>
                    <a:pt x="1477" y="1375"/>
                    <a:pt x="1461" y="1325"/>
                  </a:cubicBezTo>
                  <a:cubicBezTo>
                    <a:pt x="1426" y="1212"/>
                    <a:pt x="1387" y="1098"/>
                    <a:pt x="1365" y="979"/>
                  </a:cubicBezTo>
                  <a:cubicBezTo>
                    <a:pt x="1354" y="915"/>
                    <a:pt x="1413" y="863"/>
                    <a:pt x="1467" y="863"/>
                  </a:cubicBezTo>
                  <a:close/>
                  <a:moveTo>
                    <a:pt x="1250" y="1381"/>
                  </a:moveTo>
                  <a:cubicBezTo>
                    <a:pt x="1279" y="1381"/>
                    <a:pt x="1306" y="1395"/>
                    <a:pt x="1319" y="1428"/>
                  </a:cubicBezTo>
                  <a:cubicBezTo>
                    <a:pt x="1375" y="1567"/>
                    <a:pt x="1422" y="1712"/>
                    <a:pt x="1471" y="1854"/>
                  </a:cubicBezTo>
                  <a:cubicBezTo>
                    <a:pt x="1495" y="1922"/>
                    <a:pt x="1439" y="1966"/>
                    <a:pt x="1381" y="1966"/>
                  </a:cubicBezTo>
                  <a:cubicBezTo>
                    <a:pt x="1342" y="1966"/>
                    <a:pt x="1301" y="1945"/>
                    <a:pt x="1286" y="1897"/>
                  </a:cubicBezTo>
                  <a:cubicBezTo>
                    <a:pt x="1241" y="1762"/>
                    <a:pt x="1194" y="1627"/>
                    <a:pt x="1156" y="1490"/>
                  </a:cubicBezTo>
                  <a:cubicBezTo>
                    <a:pt x="1139" y="1428"/>
                    <a:pt x="1197" y="1381"/>
                    <a:pt x="1250" y="1381"/>
                  </a:cubicBezTo>
                  <a:close/>
                  <a:moveTo>
                    <a:pt x="1269" y="2403"/>
                  </a:moveTo>
                  <a:cubicBezTo>
                    <a:pt x="1263" y="2414"/>
                    <a:pt x="1257" y="2425"/>
                    <a:pt x="1251" y="2437"/>
                  </a:cubicBezTo>
                  <a:lnTo>
                    <a:pt x="1251" y="2437"/>
                  </a:lnTo>
                  <a:cubicBezTo>
                    <a:pt x="1259" y="2427"/>
                    <a:pt x="1265" y="2415"/>
                    <a:pt x="1269" y="2403"/>
                  </a:cubicBezTo>
                  <a:close/>
                  <a:moveTo>
                    <a:pt x="2003" y="0"/>
                  </a:moveTo>
                  <a:cubicBezTo>
                    <a:pt x="1531" y="0"/>
                    <a:pt x="1087" y="293"/>
                    <a:pt x="919" y="762"/>
                  </a:cubicBezTo>
                  <a:lnTo>
                    <a:pt x="0" y="3359"/>
                  </a:lnTo>
                  <a:cubicBezTo>
                    <a:pt x="232" y="3453"/>
                    <a:pt x="445" y="3591"/>
                    <a:pt x="663" y="3717"/>
                  </a:cubicBezTo>
                  <a:cubicBezTo>
                    <a:pt x="802" y="3349"/>
                    <a:pt x="1007" y="2891"/>
                    <a:pt x="1251" y="2437"/>
                  </a:cubicBezTo>
                  <a:lnTo>
                    <a:pt x="1251" y="2437"/>
                  </a:lnTo>
                  <a:cubicBezTo>
                    <a:pt x="1231" y="2462"/>
                    <a:pt x="1200" y="2477"/>
                    <a:pt x="1170" y="2477"/>
                  </a:cubicBezTo>
                  <a:cubicBezTo>
                    <a:pt x="1140" y="2477"/>
                    <a:pt x="1112" y="2462"/>
                    <a:pt x="1095" y="2426"/>
                  </a:cubicBezTo>
                  <a:cubicBezTo>
                    <a:pt x="1018" y="2260"/>
                    <a:pt x="937" y="2093"/>
                    <a:pt x="877" y="1918"/>
                  </a:cubicBezTo>
                  <a:cubicBezTo>
                    <a:pt x="855" y="1856"/>
                    <a:pt x="909" y="1814"/>
                    <a:pt x="964" y="1814"/>
                  </a:cubicBezTo>
                  <a:cubicBezTo>
                    <a:pt x="994" y="1814"/>
                    <a:pt x="1024" y="1827"/>
                    <a:pt x="1041" y="1857"/>
                  </a:cubicBezTo>
                  <a:cubicBezTo>
                    <a:pt x="1127" y="2011"/>
                    <a:pt x="1193" y="2176"/>
                    <a:pt x="1265" y="2336"/>
                  </a:cubicBezTo>
                  <a:cubicBezTo>
                    <a:pt x="1275" y="2360"/>
                    <a:pt x="1275" y="2383"/>
                    <a:pt x="1269" y="2403"/>
                  </a:cubicBezTo>
                  <a:lnTo>
                    <a:pt x="1269" y="2403"/>
                  </a:lnTo>
                  <a:cubicBezTo>
                    <a:pt x="1763" y="1490"/>
                    <a:pt x="2413" y="597"/>
                    <a:pt x="3005" y="457"/>
                  </a:cubicBezTo>
                  <a:cubicBezTo>
                    <a:pt x="2875" y="301"/>
                    <a:pt x="2705" y="179"/>
                    <a:pt x="2510" y="111"/>
                  </a:cubicBezTo>
                  <a:lnTo>
                    <a:pt x="2381" y="65"/>
                  </a:lnTo>
                  <a:cubicBezTo>
                    <a:pt x="2256" y="21"/>
                    <a:pt x="2129" y="0"/>
                    <a:pt x="2003" y="0"/>
                  </a:cubicBezTo>
                  <a:close/>
                </a:path>
              </a:pathLst>
            </a:custGeom>
            <a:solidFill>
              <a:srgbClr val="000000">
                <a:alpha val="279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/>
            </a:p>
          </p:txBody>
        </p:sp>
        <p:sp>
          <p:nvSpPr>
            <p:cNvPr id="2781" name="Google Shape;2781;p53"/>
            <p:cNvSpPr/>
            <p:nvPr/>
          </p:nvSpPr>
          <p:spPr>
            <a:xfrm>
              <a:off x="4140725" y="520912"/>
              <a:ext cx="175945" cy="282926"/>
            </a:xfrm>
            <a:custGeom>
              <a:rect b="b" l="l" r="r" t="t"/>
              <a:pathLst>
                <a:path extrusionOk="0" h="9050" w="5628">
                  <a:moveTo>
                    <a:pt x="3857" y="448"/>
                  </a:moveTo>
                  <a:cubicBezTo>
                    <a:pt x="3983" y="448"/>
                    <a:pt x="4112" y="469"/>
                    <a:pt x="4237" y="514"/>
                  </a:cubicBezTo>
                  <a:lnTo>
                    <a:pt x="4366" y="559"/>
                  </a:lnTo>
                  <a:cubicBezTo>
                    <a:pt x="4653" y="661"/>
                    <a:pt x="4883" y="869"/>
                    <a:pt x="5015" y="1146"/>
                  </a:cubicBezTo>
                  <a:cubicBezTo>
                    <a:pt x="5147" y="1423"/>
                    <a:pt x="5164" y="1733"/>
                    <a:pt x="5063" y="2020"/>
                  </a:cubicBezTo>
                  <a:lnTo>
                    <a:pt x="4130" y="4653"/>
                  </a:lnTo>
                  <a:cubicBezTo>
                    <a:pt x="3713" y="4590"/>
                    <a:pt x="3300" y="4518"/>
                    <a:pt x="2905" y="4360"/>
                  </a:cubicBezTo>
                  <a:cubicBezTo>
                    <a:pt x="2535" y="4212"/>
                    <a:pt x="2222" y="3954"/>
                    <a:pt x="1855" y="3808"/>
                  </a:cubicBezTo>
                  <a:lnTo>
                    <a:pt x="2775" y="1212"/>
                  </a:lnTo>
                  <a:cubicBezTo>
                    <a:pt x="2943" y="741"/>
                    <a:pt x="3386" y="448"/>
                    <a:pt x="3857" y="448"/>
                  </a:cubicBezTo>
                  <a:close/>
                  <a:moveTo>
                    <a:pt x="1763" y="4070"/>
                  </a:moveTo>
                  <a:cubicBezTo>
                    <a:pt x="2241" y="4662"/>
                    <a:pt x="3242" y="4936"/>
                    <a:pt x="4016" y="4936"/>
                  </a:cubicBezTo>
                  <a:cubicBezTo>
                    <a:pt x="4020" y="4936"/>
                    <a:pt x="4025" y="4936"/>
                    <a:pt x="4029" y="4936"/>
                  </a:cubicBezTo>
                  <a:lnTo>
                    <a:pt x="4029" y="4936"/>
                  </a:lnTo>
                  <a:lnTo>
                    <a:pt x="3002" y="7839"/>
                  </a:lnTo>
                  <a:cubicBezTo>
                    <a:pt x="2900" y="8125"/>
                    <a:pt x="2692" y="8356"/>
                    <a:pt x="2415" y="8487"/>
                  </a:cubicBezTo>
                  <a:cubicBezTo>
                    <a:pt x="2257" y="8563"/>
                    <a:pt x="2088" y="8601"/>
                    <a:pt x="1919" y="8601"/>
                  </a:cubicBezTo>
                  <a:cubicBezTo>
                    <a:pt x="1808" y="8601"/>
                    <a:pt x="1698" y="8585"/>
                    <a:pt x="1591" y="8552"/>
                  </a:cubicBezTo>
                  <a:cubicBezTo>
                    <a:pt x="1573" y="8548"/>
                    <a:pt x="1557" y="8542"/>
                    <a:pt x="1541" y="8536"/>
                  </a:cubicBezTo>
                  <a:lnTo>
                    <a:pt x="1411" y="8490"/>
                  </a:lnTo>
                  <a:cubicBezTo>
                    <a:pt x="817" y="8279"/>
                    <a:pt x="505" y="7625"/>
                    <a:pt x="714" y="7029"/>
                  </a:cubicBezTo>
                  <a:lnTo>
                    <a:pt x="1763" y="4070"/>
                  </a:lnTo>
                  <a:close/>
                  <a:moveTo>
                    <a:pt x="3859" y="0"/>
                  </a:moveTo>
                  <a:cubicBezTo>
                    <a:pt x="3203" y="0"/>
                    <a:pt x="2586" y="409"/>
                    <a:pt x="2356" y="1061"/>
                  </a:cubicBezTo>
                  <a:lnTo>
                    <a:pt x="294" y="6879"/>
                  </a:lnTo>
                  <a:cubicBezTo>
                    <a:pt x="1" y="7706"/>
                    <a:pt x="436" y="8620"/>
                    <a:pt x="1264" y="8912"/>
                  </a:cubicBezTo>
                  <a:lnTo>
                    <a:pt x="1393" y="8958"/>
                  </a:lnTo>
                  <a:cubicBezTo>
                    <a:pt x="1565" y="9019"/>
                    <a:pt x="1743" y="9050"/>
                    <a:pt x="1921" y="9050"/>
                  </a:cubicBezTo>
                  <a:cubicBezTo>
                    <a:pt x="2156" y="9050"/>
                    <a:pt x="2389" y="8997"/>
                    <a:pt x="2609" y="8892"/>
                  </a:cubicBezTo>
                  <a:cubicBezTo>
                    <a:pt x="2994" y="8709"/>
                    <a:pt x="3285" y="8387"/>
                    <a:pt x="3425" y="7988"/>
                  </a:cubicBezTo>
                  <a:lnTo>
                    <a:pt x="5486" y="2170"/>
                  </a:lnTo>
                  <a:cubicBezTo>
                    <a:pt x="5627" y="1771"/>
                    <a:pt x="5604" y="1338"/>
                    <a:pt x="5420" y="953"/>
                  </a:cubicBezTo>
                  <a:cubicBezTo>
                    <a:pt x="5237" y="568"/>
                    <a:pt x="4915" y="277"/>
                    <a:pt x="4516" y="137"/>
                  </a:cubicBezTo>
                  <a:lnTo>
                    <a:pt x="4388" y="91"/>
                  </a:lnTo>
                  <a:cubicBezTo>
                    <a:pt x="4364" y="84"/>
                    <a:pt x="4342" y="75"/>
                    <a:pt x="4321" y="69"/>
                  </a:cubicBezTo>
                  <a:cubicBezTo>
                    <a:pt x="4167" y="22"/>
                    <a:pt x="4012" y="0"/>
                    <a:pt x="38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/>
            </a:p>
          </p:txBody>
        </p:sp>
        <p:sp>
          <p:nvSpPr>
            <p:cNvPr id="2782" name="Google Shape;2782;p53"/>
            <p:cNvSpPr/>
            <p:nvPr/>
          </p:nvSpPr>
          <p:spPr>
            <a:xfrm>
              <a:off x="4225412" y="591626"/>
              <a:ext cx="13818" cy="20758"/>
            </a:xfrm>
            <a:custGeom>
              <a:rect b="b" l="l" r="r" t="t"/>
              <a:pathLst>
                <a:path extrusionOk="0" h="664" w="442">
                  <a:moveTo>
                    <a:pt x="109" y="0"/>
                  </a:moveTo>
                  <a:cubicBezTo>
                    <a:pt x="55" y="0"/>
                    <a:pt x="1" y="42"/>
                    <a:pt x="23" y="105"/>
                  </a:cubicBezTo>
                  <a:cubicBezTo>
                    <a:pt x="84" y="278"/>
                    <a:pt x="164" y="445"/>
                    <a:pt x="241" y="612"/>
                  </a:cubicBezTo>
                  <a:cubicBezTo>
                    <a:pt x="258" y="649"/>
                    <a:pt x="287" y="664"/>
                    <a:pt x="316" y="664"/>
                  </a:cubicBezTo>
                  <a:cubicBezTo>
                    <a:pt x="377" y="664"/>
                    <a:pt x="441" y="598"/>
                    <a:pt x="409" y="523"/>
                  </a:cubicBezTo>
                  <a:cubicBezTo>
                    <a:pt x="339" y="362"/>
                    <a:pt x="273" y="197"/>
                    <a:pt x="185" y="44"/>
                  </a:cubicBezTo>
                  <a:cubicBezTo>
                    <a:pt x="169" y="13"/>
                    <a:pt x="139" y="0"/>
                    <a:pt x="109" y="0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/>
            </a:p>
          </p:txBody>
        </p:sp>
        <p:sp>
          <p:nvSpPr>
            <p:cNvPr id="2783" name="Google Shape;2783;p53"/>
            <p:cNvSpPr/>
            <p:nvPr/>
          </p:nvSpPr>
          <p:spPr>
            <a:xfrm>
              <a:off x="4234322" y="578058"/>
              <a:ext cx="11192" cy="18289"/>
            </a:xfrm>
            <a:custGeom>
              <a:rect b="b" l="l" r="r" t="t"/>
              <a:pathLst>
                <a:path extrusionOk="0" h="585" w="358">
                  <a:moveTo>
                    <a:pt x="111" y="1"/>
                  </a:moveTo>
                  <a:cubicBezTo>
                    <a:pt x="58" y="1"/>
                    <a:pt x="1" y="47"/>
                    <a:pt x="18" y="109"/>
                  </a:cubicBezTo>
                  <a:cubicBezTo>
                    <a:pt x="56" y="246"/>
                    <a:pt x="103" y="381"/>
                    <a:pt x="148" y="516"/>
                  </a:cubicBezTo>
                  <a:cubicBezTo>
                    <a:pt x="163" y="563"/>
                    <a:pt x="204" y="584"/>
                    <a:pt x="244" y="584"/>
                  </a:cubicBezTo>
                  <a:cubicBezTo>
                    <a:pt x="301" y="584"/>
                    <a:pt x="357" y="541"/>
                    <a:pt x="333" y="473"/>
                  </a:cubicBezTo>
                  <a:cubicBezTo>
                    <a:pt x="284" y="331"/>
                    <a:pt x="237" y="187"/>
                    <a:pt x="180" y="48"/>
                  </a:cubicBezTo>
                  <a:cubicBezTo>
                    <a:pt x="167" y="15"/>
                    <a:pt x="140" y="1"/>
                    <a:pt x="111" y="1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/>
            </a:p>
          </p:txBody>
        </p:sp>
        <p:sp>
          <p:nvSpPr>
            <p:cNvPr id="2784" name="Google Shape;2784;p53"/>
            <p:cNvSpPr/>
            <p:nvPr/>
          </p:nvSpPr>
          <p:spPr>
            <a:xfrm>
              <a:off x="4241074" y="561865"/>
              <a:ext cx="10192" cy="16725"/>
            </a:xfrm>
            <a:custGeom>
              <a:rect b="b" l="l" r="r" t="t"/>
              <a:pathLst>
                <a:path extrusionOk="0" h="535" w="326">
                  <a:moveTo>
                    <a:pt x="113" y="0"/>
                  </a:moveTo>
                  <a:cubicBezTo>
                    <a:pt x="59" y="0"/>
                    <a:pt x="1" y="52"/>
                    <a:pt x="12" y="116"/>
                  </a:cubicBezTo>
                  <a:cubicBezTo>
                    <a:pt x="34" y="233"/>
                    <a:pt x="74" y="347"/>
                    <a:pt x="109" y="462"/>
                  </a:cubicBezTo>
                  <a:cubicBezTo>
                    <a:pt x="124" y="512"/>
                    <a:pt x="166" y="534"/>
                    <a:pt x="207" y="534"/>
                  </a:cubicBezTo>
                  <a:cubicBezTo>
                    <a:pt x="267" y="534"/>
                    <a:pt x="325" y="488"/>
                    <a:pt x="304" y="415"/>
                  </a:cubicBezTo>
                  <a:cubicBezTo>
                    <a:pt x="268" y="293"/>
                    <a:pt x="235" y="168"/>
                    <a:pt x="185" y="50"/>
                  </a:cubicBezTo>
                  <a:cubicBezTo>
                    <a:pt x="170" y="15"/>
                    <a:pt x="142" y="0"/>
                    <a:pt x="113" y="0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/>
            </a:p>
          </p:txBody>
        </p:sp>
      </p:grpSp>
      <p:grpSp>
        <p:nvGrpSpPr>
          <p:cNvPr id="2785" name="Google Shape;2785;p53"/>
          <p:cNvGrpSpPr/>
          <p:nvPr/>
        </p:nvGrpSpPr>
        <p:grpSpPr>
          <a:xfrm>
            <a:off x="2305603" y="4423433"/>
            <a:ext cx="209905" cy="185458"/>
            <a:chOff x="3659860" y="553674"/>
            <a:chExt cx="230842" cy="203957"/>
          </a:xfrm>
        </p:grpSpPr>
        <p:sp>
          <p:nvSpPr>
            <p:cNvPr id="2786" name="Google Shape;2786;p53"/>
            <p:cNvSpPr/>
            <p:nvPr/>
          </p:nvSpPr>
          <p:spPr>
            <a:xfrm>
              <a:off x="3659860" y="553674"/>
              <a:ext cx="230842" cy="203957"/>
            </a:xfrm>
            <a:custGeom>
              <a:rect b="b" l="l" r="r" t="t"/>
              <a:pathLst>
                <a:path extrusionOk="0" h="6524" w="7384">
                  <a:moveTo>
                    <a:pt x="3627" y="512"/>
                  </a:moveTo>
                  <a:cubicBezTo>
                    <a:pt x="4250" y="512"/>
                    <a:pt x="4882" y="721"/>
                    <a:pt x="5408" y="1148"/>
                  </a:cubicBezTo>
                  <a:cubicBezTo>
                    <a:pt x="6033" y="1655"/>
                    <a:pt x="6384" y="2372"/>
                    <a:pt x="6444" y="3106"/>
                  </a:cubicBezTo>
                  <a:cubicBezTo>
                    <a:pt x="4861" y="2491"/>
                    <a:pt x="3216" y="1903"/>
                    <a:pt x="1580" y="1436"/>
                  </a:cubicBezTo>
                  <a:cubicBezTo>
                    <a:pt x="2108" y="827"/>
                    <a:pt x="2861" y="512"/>
                    <a:pt x="3627" y="512"/>
                  </a:cubicBezTo>
                  <a:close/>
                  <a:moveTo>
                    <a:pt x="1383" y="1689"/>
                  </a:moveTo>
                  <a:cubicBezTo>
                    <a:pt x="3024" y="2361"/>
                    <a:pt x="4757" y="2934"/>
                    <a:pt x="6452" y="3445"/>
                  </a:cubicBezTo>
                  <a:cubicBezTo>
                    <a:pt x="6448" y="3540"/>
                    <a:pt x="6441" y="3637"/>
                    <a:pt x="6427" y="3731"/>
                  </a:cubicBezTo>
                  <a:cubicBezTo>
                    <a:pt x="6370" y="3858"/>
                    <a:pt x="6305" y="3979"/>
                    <a:pt x="6236" y="4096"/>
                  </a:cubicBezTo>
                  <a:cubicBezTo>
                    <a:pt x="4556" y="3451"/>
                    <a:pt x="2804" y="2839"/>
                    <a:pt x="1082" y="2293"/>
                  </a:cubicBezTo>
                  <a:cubicBezTo>
                    <a:pt x="1157" y="2081"/>
                    <a:pt x="1256" y="1878"/>
                    <a:pt x="1383" y="1689"/>
                  </a:cubicBezTo>
                  <a:close/>
                  <a:moveTo>
                    <a:pt x="1034" y="2583"/>
                  </a:moveTo>
                  <a:cubicBezTo>
                    <a:pt x="2614" y="3329"/>
                    <a:pt x="4390" y="3949"/>
                    <a:pt x="6074" y="4347"/>
                  </a:cubicBezTo>
                  <a:cubicBezTo>
                    <a:pt x="5590" y="5034"/>
                    <a:pt x="4890" y="5480"/>
                    <a:pt x="4009" y="5480"/>
                  </a:cubicBezTo>
                  <a:cubicBezTo>
                    <a:pt x="3779" y="5480"/>
                    <a:pt x="3536" y="5450"/>
                    <a:pt x="3281" y="5385"/>
                  </a:cubicBezTo>
                  <a:cubicBezTo>
                    <a:pt x="1956" y="5050"/>
                    <a:pt x="1151" y="3883"/>
                    <a:pt x="1034" y="2583"/>
                  </a:cubicBezTo>
                  <a:close/>
                  <a:moveTo>
                    <a:pt x="965" y="3633"/>
                  </a:moveTo>
                  <a:lnTo>
                    <a:pt x="965" y="3633"/>
                  </a:lnTo>
                  <a:cubicBezTo>
                    <a:pt x="1309" y="4630"/>
                    <a:pt x="2092" y="5435"/>
                    <a:pt x="3209" y="5703"/>
                  </a:cubicBezTo>
                  <a:cubicBezTo>
                    <a:pt x="3425" y="5754"/>
                    <a:pt x="3648" y="5779"/>
                    <a:pt x="3871" y="5779"/>
                  </a:cubicBezTo>
                  <a:cubicBezTo>
                    <a:pt x="4508" y="5779"/>
                    <a:pt x="5154" y="5579"/>
                    <a:pt x="5683" y="5224"/>
                  </a:cubicBezTo>
                  <a:lnTo>
                    <a:pt x="5683" y="5224"/>
                  </a:lnTo>
                  <a:cubicBezTo>
                    <a:pt x="5165" y="5745"/>
                    <a:pt x="4468" y="6013"/>
                    <a:pt x="3760" y="6013"/>
                  </a:cubicBezTo>
                  <a:cubicBezTo>
                    <a:pt x="3136" y="6013"/>
                    <a:pt x="2502" y="5804"/>
                    <a:pt x="1975" y="5377"/>
                  </a:cubicBezTo>
                  <a:cubicBezTo>
                    <a:pt x="1412" y="4919"/>
                    <a:pt x="1071" y="4292"/>
                    <a:pt x="965" y="3633"/>
                  </a:cubicBezTo>
                  <a:close/>
                  <a:moveTo>
                    <a:pt x="3624" y="1"/>
                  </a:moveTo>
                  <a:cubicBezTo>
                    <a:pt x="2682" y="1"/>
                    <a:pt x="1756" y="402"/>
                    <a:pt x="1125" y="1178"/>
                  </a:cubicBezTo>
                  <a:cubicBezTo>
                    <a:pt x="1" y="2563"/>
                    <a:pt x="237" y="4623"/>
                    <a:pt x="1652" y="5772"/>
                  </a:cubicBezTo>
                  <a:cubicBezTo>
                    <a:pt x="2274" y="6277"/>
                    <a:pt x="3021" y="6523"/>
                    <a:pt x="3758" y="6523"/>
                  </a:cubicBezTo>
                  <a:cubicBezTo>
                    <a:pt x="4700" y="6523"/>
                    <a:pt x="5626" y="6122"/>
                    <a:pt x="6256" y="5345"/>
                  </a:cubicBezTo>
                  <a:cubicBezTo>
                    <a:pt x="7383" y="3962"/>
                    <a:pt x="7146" y="1900"/>
                    <a:pt x="5730" y="752"/>
                  </a:cubicBezTo>
                  <a:cubicBezTo>
                    <a:pt x="5108" y="247"/>
                    <a:pt x="4361" y="1"/>
                    <a:pt x="36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7" name="Google Shape;2787;p53"/>
            <p:cNvSpPr/>
            <p:nvPr/>
          </p:nvSpPr>
          <p:spPr>
            <a:xfrm>
              <a:off x="3709254" y="569680"/>
              <a:ext cx="152061" cy="81032"/>
            </a:xfrm>
            <a:custGeom>
              <a:rect b="b" l="l" r="r" t="t"/>
              <a:pathLst>
                <a:path extrusionOk="0" h="2592" w="4864">
                  <a:moveTo>
                    <a:pt x="2046" y="0"/>
                  </a:moveTo>
                  <a:cubicBezTo>
                    <a:pt x="1281" y="0"/>
                    <a:pt x="528" y="314"/>
                    <a:pt x="0" y="923"/>
                  </a:cubicBezTo>
                  <a:cubicBezTo>
                    <a:pt x="1636" y="1390"/>
                    <a:pt x="3281" y="1977"/>
                    <a:pt x="4864" y="2592"/>
                  </a:cubicBezTo>
                  <a:cubicBezTo>
                    <a:pt x="4805" y="1860"/>
                    <a:pt x="4453" y="1142"/>
                    <a:pt x="3828" y="636"/>
                  </a:cubicBezTo>
                  <a:cubicBezTo>
                    <a:pt x="3302" y="209"/>
                    <a:pt x="2670" y="0"/>
                    <a:pt x="20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8" name="Google Shape;2788;p53"/>
            <p:cNvSpPr/>
            <p:nvPr/>
          </p:nvSpPr>
          <p:spPr>
            <a:xfrm>
              <a:off x="3693623" y="606444"/>
              <a:ext cx="167942" cy="75280"/>
            </a:xfrm>
            <a:custGeom>
              <a:rect b="b" l="l" r="r" t="t"/>
              <a:pathLst>
                <a:path extrusionOk="0" h="2408" w="5372">
                  <a:moveTo>
                    <a:pt x="302" y="1"/>
                  </a:moveTo>
                  <a:cubicBezTo>
                    <a:pt x="173" y="190"/>
                    <a:pt x="75" y="393"/>
                    <a:pt x="1" y="603"/>
                  </a:cubicBezTo>
                  <a:cubicBezTo>
                    <a:pt x="1723" y="1149"/>
                    <a:pt x="3473" y="1763"/>
                    <a:pt x="5155" y="2407"/>
                  </a:cubicBezTo>
                  <a:cubicBezTo>
                    <a:pt x="5223" y="2291"/>
                    <a:pt x="5289" y="2170"/>
                    <a:pt x="5346" y="2043"/>
                  </a:cubicBezTo>
                  <a:cubicBezTo>
                    <a:pt x="5361" y="1948"/>
                    <a:pt x="5367" y="1852"/>
                    <a:pt x="5371" y="1757"/>
                  </a:cubicBezTo>
                  <a:cubicBezTo>
                    <a:pt x="3676" y="1247"/>
                    <a:pt x="1943" y="674"/>
                    <a:pt x="3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9" name="Google Shape;2789;p53"/>
            <p:cNvSpPr/>
            <p:nvPr/>
          </p:nvSpPr>
          <p:spPr>
            <a:xfrm>
              <a:off x="3690028" y="667185"/>
              <a:ext cx="147496" cy="74436"/>
            </a:xfrm>
            <a:custGeom>
              <a:rect b="b" l="l" r="r" t="t"/>
              <a:pathLst>
                <a:path extrusionOk="0" h="2381" w="4718">
                  <a:moveTo>
                    <a:pt x="0" y="1"/>
                  </a:moveTo>
                  <a:lnTo>
                    <a:pt x="0" y="1"/>
                  </a:lnTo>
                  <a:cubicBezTo>
                    <a:pt x="106" y="659"/>
                    <a:pt x="447" y="1287"/>
                    <a:pt x="1010" y="1745"/>
                  </a:cubicBezTo>
                  <a:cubicBezTo>
                    <a:pt x="1537" y="2172"/>
                    <a:pt x="2170" y="2381"/>
                    <a:pt x="2794" y="2381"/>
                  </a:cubicBezTo>
                  <a:cubicBezTo>
                    <a:pt x="3503" y="2381"/>
                    <a:pt x="4200" y="2112"/>
                    <a:pt x="4718" y="1590"/>
                  </a:cubicBezTo>
                  <a:lnTo>
                    <a:pt x="4718" y="1590"/>
                  </a:lnTo>
                  <a:cubicBezTo>
                    <a:pt x="4190" y="1946"/>
                    <a:pt x="3544" y="2146"/>
                    <a:pt x="2907" y="2146"/>
                  </a:cubicBezTo>
                  <a:cubicBezTo>
                    <a:pt x="2683" y="2146"/>
                    <a:pt x="2460" y="2121"/>
                    <a:pt x="2244" y="2070"/>
                  </a:cubicBezTo>
                  <a:cubicBezTo>
                    <a:pt x="1126" y="1803"/>
                    <a:pt x="344" y="997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0" name="Google Shape;2790;p53"/>
            <p:cNvSpPr/>
            <p:nvPr/>
          </p:nvSpPr>
          <p:spPr>
            <a:xfrm>
              <a:off x="3692122" y="634423"/>
              <a:ext cx="157626" cy="90599"/>
            </a:xfrm>
            <a:custGeom>
              <a:rect b="b" l="l" r="r" t="t"/>
              <a:pathLst>
                <a:path extrusionOk="0" h="2898" w="5042">
                  <a:moveTo>
                    <a:pt x="1" y="0"/>
                  </a:moveTo>
                  <a:lnTo>
                    <a:pt x="1" y="0"/>
                  </a:lnTo>
                  <a:cubicBezTo>
                    <a:pt x="119" y="1300"/>
                    <a:pt x="924" y="2467"/>
                    <a:pt x="2247" y="2802"/>
                  </a:cubicBezTo>
                  <a:cubicBezTo>
                    <a:pt x="2502" y="2867"/>
                    <a:pt x="2745" y="2897"/>
                    <a:pt x="2976" y="2897"/>
                  </a:cubicBezTo>
                  <a:cubicBezTo>
                    <a:pt x="3858" y="2897"/>
                    <a:pt x="4558" y="2451"/>
                    <a:pt x="5041" y="1764"/>
                  </a:cubicBezTo>
                  <a:cubicBezTo>
                    <a:pt x="3356" y="1366"/>
                    <a:pt x="1582" y="746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91" name="Google Shape;2791;p53"/>
          <p:cNvGrpSpPr/>
          <p:nvPr/>
        </p:nvGrpSpPr>
        <p:grpSpPr>
          <a:xfrm>
            <a:off x="1963861" y="4565987"/>
            <a:ext cx="222401" cy="217587"/>
            <a:chOff x="3679086" y="979362"/>
            <a:chExt cx="222401" cy="217587"/>
          </a:xfrm>
        </p:grpSpPr>
        <p:sp>
          <p:nvSpPr>
            <p:cNvPr id="2792" name="Google Shape;2792;p53"/>
            <p:cNvSpPr/>
            <p:nvPr/>
          </p:nvSpPr>
          <p:spPr>
            <a:xfrm>
              <a:off x="3679086" y="979362"/>
              <a:ext cx="222401" cy="217587"/>
            </a:xfrm>
            <a:custGeom>
              <a:rect b="b" l="l" r="r" t="t"/>
              <a:pathLst>
                <a:path extrusionOk="0" h="6960" w="7114">
                  <a:moveTo>
                    <a:pt x="3557" y="551"/>
                  </a:moveTo>
                  <a:cubicBezTo>
                    <a:pt x="4422" y="551"/>
                    <a:pt x="5201" y="909"/>
                    <a:pt x="5750" y="1481"/>
                  </a:cubicBezTo>
                  <a:cubicBezTo>
                    <a:pt x="4011" y="2042"/>
                    <a:pt x="2239" y="2666"/>
                    <a:pt x="555" y="3386"/>
                  </a:cubicBezTo>
                  <a:cubicBezTo>
                    <a:pt x="605" y="1816"/>
                    <a:pt x="1930" y="551"/>
                    <a:pt x="3557" y="551"/>
                  </a:cubicBezTo>
                  <a:close/>
                  <a:moveTo>
                    <a:pt x="5985" y="1762"/>
                  </a:moveTo>
                  <a:cubicBezTo>
                    <a:pt x="6047" y="1844"/>
                    <a:pt x="6105" y="1928"/>
                    <a:pt x="6159" y="2017"/>
                  </a:cubicBezTo>
                  <a:cubicBezTo>
                    <a:pt x="6196" y="2162"/>
                    <a:pt x="6225" y="2307"/>
                    <a:pt x="6247" y="2452"/>
                  </a:cubicBezTo>
                  <a:cubicBezTo>
                    <a:pt x="4406" y="3053"/>
                    <a:pt x="2528" y="3728"/>
                    <a:pt x="720" y="4441"/>
                  </a:cubicBezTo>
                  <a:cubicBezTo>
                    <a:pt x="637" y="4215"/>
                    <a:pt x="583" y="3978"/>
                    <a:pt x="560" y="3733"/>
                  </a:cubicBezTo>
                  <a:cubicBezTo>
                    <a:pt x="2388" y="3182"/>
                    <a:pt x="4224" y="2484"/>
                    <a:pt x="5985" y="1762"/>
                  </a:cubicBezTo>
                  <a:close/>
                  <a:moveTo>
                    <a:pt x="6282" y="2770"/>
                  </a:moveTo>
                  <a:cubicBezTo>
                    <a:pt x="6359" y="3910"/>
                    <a:pt x="5890" y="4958"/>
                    <a:pt x="4651" y="5532"/>
                  </a:cubicBezTo>
                  <a:cubicBezTo>
                    <a:pt x="4228" y="5728"/>
                    <a:pt x="3791" y="5819"/>
                    <a:pt x="3361" y="5819"/>
                  </a:cubicBezTo>
                  <a:cubicBezTo>
                    <a:pt x="2438" y="5819"/>
                    <a:pt x="1544" y="5402"/>
                    <a:pt x="877" y="4717"/>
                  </a:cubicBezTo>
                  <a:cubicBezTo>
                    <a:pt x="2702" y="4266"/>
                    <a:pt x="4604" y="3582"/>
                    <a:pt x="6282" y="2770"/>
                  </a:cubicBezTo>
                  <a:close/>
                  <a:moveTo>
                    <a:pt x="6549" y="3766"/>
                  </a:moveTo>
                  <a:lnTo>
                    <a:pt x="6549" y="3766"/>
                  </a:lnTo>
                  <a:cubicBezTo>
                    <a:pt x="6401" y="5249"/>
                    <a:pt x="5115" y="6411"/>
                    <a:pt x="3557" y="6411"/>
                  </a:cubicBezTo>
                  <a:cubicBezTo>
                    <a:pt x="2776" y="6411"/>
                    <a:pt x="2065" y="6117"/>
                    <a:pt x="1531" y="5639"/>
                  </a:cubicBezTo>
                  <a:lnTo>
                    <a:pt x="1531" y="5639"/>
                  </a:lnTo>
                  <a:cubicBezTo>
                    <a:pt x="2085" y="5984"/>
                    <a:pt x="2718" y="6177"/>
                    <a:pt x="3368" y="6177"/>
                  </a:cubicBezTo>
                  <a:cubicBezTo>
                    <a:pt x="3847" y="6177"/>
                    <a:pt x="4335" y="6072"/>
                    <a:pt x="4807" y="5845"/>
                  </a:cubicBezTo>
                  <a:cubicBezTo>
                    <a:pt x="5635" y="5447"/>
                    <a:pt x="6277" y="4653"/>
                    <a:pt x="6549" y="3766"/>
                  </a:cubicBezTo>
                  <a:close/>
                  <a:moveTo>
                    <a:pt x="3557" y="1"/>
                  </a:moveTo>
                  <a:cubicBezTo>
                    <a:pt x="1595" y="1"/>
                    <a:pt x="0" y="1562"/>
                    <a:pt x="0" y="3480"/>
                  </a:cubicBezTo>
                  <a:cubicBezTo>
                    <a:pt x="0" y="5398"/>
                    <a:pt x="1595" y="6959"/>
                    <a:pt x="3557" y="6959"/>
                  </a:cubicBezTo>
                  <a:cubicBezTo>
                    <a:pt x="5519" y="6959"/>
                    <a:pt x="7114" y="5398"/>
                    <a:pt x="7114" y="3480"/>
                  </a:cubicBezTo>
                  <a:cubicBezTo>
                    <a:pt x="7113" y="1562"/>
                    <a:pt x="5517" y="1"/>
                    <a:pt x="35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3" name="Google Shape;2793;p53"/>
            <p:cNvSpPr/>
            <p:nvPr/>
          </p:nvSpPr>
          <p:spPr>
            <a:xfrm>
              <a:off x="3696405" y="996556"/>
              <a:ext cx="162409" cy="88660"/>
            </a:xfrm>
            <a:custGeom>
              <a:rect b="b" l="l" r="r" t="t"/>
              <a:pathLst>
                <a:path extrusionOk="0" h="2836" w="5195">
                  <a:moveTo>
                    <a:pt x="3003" y="1"/>
                  </a:moveTo>
                  <a:cubicBezTo>
                    <a:pt x="1378" y="1"/>
                    <a:pt x="52" y="1264"/>
                    <a:pt x="0" y="2836"/>
                  </a:cubicBezTo>
                  <a:lnTo>
                    <a:pt x="0" y="2836"/>
                  </a:lnTo>
                  <a:cubicBezTo>
                    <a:pt x="1683" y="2117"/>
                    <a:pt x="3457" y="1492"/>
                    <a:pt x="5195" y="933"/>
                  </a:cubicBezTo>
                  <a:cubicBezTo>
                    <a:pt x="4647" y="361"/>
                    <a:pt x="3867" y="1"/>
                    <a:pt x="300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4" name="Google Shape;2794;p53"/>
            <p:cNvSpPr/>
            <p:nvPr/>
          </p:nvSpPr>
          <p:spPr>
            <a:xfrm>
              <a:off x="3706471" y="1065988"/>
              <a:ext cx="171412" cy="95319"/>
            </a:xfrm>
            <a:custGeom>
              <a:rect b="b" l="l" r="r" t="t"/>
              <a:pathLst>
                <a:path extrusionOk="0" h="3049" w="5483">
                  <a:moveTo>
                    <a:pt x="5406" y="1"/>
                  </a:moveTo>
                  <a:lnTo>
                    <a:pt x="5406" y="1"/>
                  </a:lnTo>
                  <a:cubicBezTo>
                    <a:pt x="3728" y="812"/>
                    <a:pt x="1826" y="1497"/>
                    <a:pt x="1" y="1947"/>
                  </a:cubicBezTo>
                  <a:cubicBezTo>
                    <a:pt x="669" y="2632"/>
                    <a:pt x="1563" y="3048"/>
                    <a:pt x="2487" y="3048"/>
                  </a:cubicBezTo>
                  <a:cubicBezTo>
                    <a:pt x="2916" y="3048"/>
                    <a:pt x="3352" y="2958"/>
                    <a:pt x="3775" y="2763"/>
                  </a:cubicBezTo>
                  <a:cubicBezTo>
                    <a:pt x="5014" y="2189"/>
                    <a:pt x="5483" y="1140"/>
                    <a:pt x="540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5" name="Google Shape;2795;p53"/>
            <p:cNvSpPr/>
            <p:nvPr/>
          </p:nvSpPr>
          <p:spPr>
            <a:xfrm>
              <a:off x="3696561" y="1034414"/>
              <a:ext cx="177759" cy="83783"/>
            </a:xfrm>
            <a:custGeom>
              <a:rect b="b" l="l" r="r" t="t"/>
              <a:pathLst>
                <a:path extrusionOk="0" h="2680" w="5686">
                  <a:moveTo>
                    <a:pt x="5425" y="1"/>
                  </a:moveTo>
                  <a:cubicBezTo>
                    <a:pt x="3664" y="723"/>
                    <a:pt x="1828" y="1421"/>
                    <a:pt x="0" y="1972"/>
                  </a:cubicBezTo>
                  <a:cubicBezTo>
                    <a:pt x="22" y="2217"/>
                    <a:pt x="77" y="2455"/>
                    <a:pt x="158" y="2680"/>
                  </a:cubicBezTo>
                  <a:cubicBezTo>
                    <a:pt x="1967" y="1968"/>
                    <a:pt x="3843" y="1292"/>
                    <a:pt x="5685" y="691"/>
                  </a:cubicBezTo>
                  <a:cubicBezTo>
                    <a:pt x="5665" y="546"/>
                    <a:pt x="5637" y="401"/>
                    <a:pt x="5598" y="256"/>
                  </a:cubicBezTo>
                  <a:cubicBezTo>
                    <a:pt x="5546" y="167"/>
                    <a:pt x="5488" y="83"/>
                    <a:pt x="542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6" name="Google Shape;2796;p53"/>
            <p:cNvSpPr/>
            <p:nvPr/>
          </p:nvSpPr>
          <p:spPr>
            <a:xfrm>
              <a:off x="3726916" y="1097125"/>
              <a:ext cx="156906" cy="82658"/>
            </a:xfrm>
            <a:custGeom>
              <a:rect b="b" l="l" r="r" t="t"/>
              <a:pathLst>
                <a:path extrusionOk="0" h="2644" w="5019">
                  <a:moveTo>
                    <a:pt x="5018" y="1"/>
                  </a:moveTo>
                  <a:lnTo>
                    <a:pt x="5018" y="1"/>
                  </a:lnTo>
                  <a:cubicBezTo>
                    <a:pt x="4747" y="886"/>
                    <a:pt x="4104" y="1680"/>
                    <a:pt x="3277" y="2078"/>
                  </a:cubicBezTo>
                  <a:cubicBezTo>
                    <a:pt x="2805" y="2305"/>
                    <a:pt x="2317" y="2410"/>
                    <a:pt x="1838" y="2410"/>
                  </a:cubicBezTo>
                  <a:cubicBezTo>
                    <a:pt x="1188" y="2410"/>
                    <a:pt x="555" y="2217"/>
                    <a:pt x="1" y="1872"/>
                  </a:cubicBezTo>
                  <a:lnTo>
                    <a:pt x="1" y="1872"/>
                  </a:lnTo>
                  <a:cubicBezTo>
                    <a:pt x="535" y="2350"/>
                    <a:pt x="1246" y="2644"/>
                    <a:pt x="2027" y="2644"/>
                  </a:cubicBezTo>
                  <a:cubicBezTo>
                    <a:pt x="3586" y="2644"/>
                    <a:pt x="4871" y="1482"/>
                    <a:pt x="501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97" name="Google Shape;2797;p53"/>
          <p:cNvGrpSpPr/>
          <p:nvPr/>
        </p:nvGrpSpPr>
        <p:grpSpPr>
          <a:xfrm rot="3136500">
            <a:off x="594656" y="2914417"/>
            <a:ext cx="441172" cy="169340"/>
            <a:chOff x="544300" y="2466338"/>
            <a:chExt cx="6583924" cy="2527183"/>
          </a:xfrm>
        </p:grpSpPr>
        <p:sp>
          <p:nvSpPr>
            <p:cNvPr id="2798" name="Google Shape;2798;p53"/>
            <p:cNvSpPr/>
            <p:nvPr/>
          </p:nvSpPr>
          <p:spPr>
            <a:xfrm>
              <a:off x="6090246" y="3400336"/>
              <a:ext cx="104944" cy="109863"/>
            </a:xfrm>
            <a:custGeom>
              <a:rect b="b" l="l" r="r" t="t"/>
              <a:pathLst>
                <a:path extrusionOk="0" h="335" w="320">
                  <a:moveTo>
                    <a:pt x="149" y="0"/>
                  </a:moveTo>
                  <a:cubicBezTo>
                    <a:pt x="144" y="3"/>
                    <a:pt x="139" y="6"/>
                    <a:pt x="132" y="10"/>
                  </a:cubicBezTo>
                  <a:cubicBezTo>
                    <a:pt x="60" y="32"/>
                    <a:pt x="0" y="146"/>
                    <a:pt x="9" y="219"/>
                  </a:cubicBezTo>
                  <a:cubicBezTo>
                    <a:pt x="19" y="293"/>
                    <a:pt x="85" y="335"/>
                    <a:pt x="156" y="335"/>
                  </a:cubicBezTo>
                  <a:cubicBezTo>
                    <a:pt x="160" y="335"/>
                    <a:pt x="163" y="335"/>
                    <a:pt x="167" y="334"/>
                  </a:cubicBezTo>
                  <a:cubicBezTo>
                    <a:pt x="252" y="329"/>
                    <a:pt x="320" y="277"/>
                    <a:pt x="312" y="189"/>
                  </a:cubicBezTo>
                  <a:cubicBezTo>
                    <a:pt x="306" y="87"/>
                    <a:pt x="229" y="41"/>
                    <a:pt x="14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9" name="Google Shape;2799;p53"/>
            <p:cNvSpPr/>
            <p:nvPr/>
          </p:nvSpPr>
          <p:spPr>
            <a:xfrm>
              <a:off x="5995796" y="4129695"/>
              <a:ext cx="104944" cy="109535"/>
            </a:xfrm>
            <a:custGeom>
              <a:rect b="b" l="l" r="r" t="t"/>
              <a:pathLst>
                <a:path extrusionOk="0" h="334" w="320">
                  <a:moveTo>
                    <a:pt x="150" y="0"/>
                  </a:moveTo>
                  <a:cubicBezTo>
                    <a:pt x="144" y="3"/>
                    <a:pt x="139" y="7"/>
                    <a:pt x="132" y="10"/>
                  </a:cubicBezTo>
                  <a:cubicBezTo>
                    <a:pt x="61" y="34"/>
                    <a:pt x="1" y="146"/>
                    <a:pt x="10" y="219"/>
                  </a:cubicBezTo>
                  <a:cubicBezTo>
                    <a:pt x="20" y="292"/>
                    <a:pt x="85" y="334"/>
                    <a:pt x="155" y="334"/>
                  </a:cubicBezTo>
                  <a:cubicBezTo>
                    <a:pt x="159" y="334"/>
                    <a:pt x="163" y="334"/>
                    <a:pt x="167" y="333"/>
                  </a:cubicBezTo>
                  <a:cubicBezTo>
                    <a:pt x="252" y="330"/>
                    <a:pt x="319" y="276"/>
                    <a:pt x="313" y="188"/>
                  </a:cubicBezTo>
                  <a:cubicBezTo>
                    <a:pt x="306" y="88"/>
                    <a:pt x="230" y="42"/>
                    <a:pt x="15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0" name="Google Shape;2800;p53"/>
            <p:cNvSpPr/>
            <p:nvPr/>
          </p:nvSpPr>
          <p:spPr>
            <a:xfrm>
              <a:off x="731559" y="2647037"/>
              <a:ext cx="6210389" cy="2166438"/>
            </a:xfrm>
            <a:custGeom>
              <a:rect b="b" l="l" r="r" t="t"/>
              <a:pathLst>
                <a:path extrusionOk="0" h="6606" w="18937">
                  <a:moveTo>
                    <a:pt x="2964" y="1027"/>
                  </a:moveTo>
                  <a:cubicBezTo>
                    <a:pt x="3179" y="1027"/>
                    <a:pt x="3330" y="1283"/>
                    <a:pt x="3324" y="1478"/>
                  </a:cubicBezTo>
                  <a:cubicBezTo>
                    <a:pt x="3318" y="1707"/>
                    <a:pt x="3123" y="1866"/>
                    <a:pt x="2902" y="1871"/>
                  </a:cubicBezTo>
                  <a:cubicBezTo>
                    <a:pt x="2897" y="1871"/>
                    <a:pt x="2892" y="1872"/>
                    <a:pt x="2888" y="1872"/>
                  </a:cubicBezTo>
                  <a:cubicBezTo>
                    <a:pt x="2668" y="1872"/>
                    <a:pt x="2477" y="1712"/>
                    <a:pt x="2464" y="1488"/>
                  </a:cubicBezTo>
                  <a:cubicBezTo>
                    <a:pt x="2450" y="1266"/>
                    <a:pt x="2596" y="1062"/>
                    <a:pt x="2819" y="1036"/>
                  </a:cubicBezTo>
                  <a:cubicBezTo>
                    <a:pt x="2825" y="1035"/>
                    <a:pt x="2831" y="1035"/>
                    <a:pt x="2837" y="1035"/>
                  </a:cubicBezTo>
                  <a:cubicBezTo>
                    <a:pt x="2857" y="1035"/>
                    <a:pt x="2875" y="1040"/>
                    <a:pt x="2891" y="1048"/>
                  </a:cubicBezTo>
                  <a:cubicBezTo>
                    <a:pt x="2907" y="1037"/>
                    <a:pt x="2925" y="1030"/>
                    <a:pt x="2945" y="1028"/>
                  </a:cubicBezTo>
                  <a:cubicBezTo>
                    <a:pt x="2951" y="1028"/>
                    <a:pt x="2958" y="1027"/>
                    <a:pt x="2964" y="1027"/>
                  </a:cubicBezTo>
                  <a:close/>
                  <a:moveTo>
                    <a:pt x="5227" y="1153"/>
                  </a:moveTo>
                  <a:cubicBezTo>
                    <a:pt x="5442" y="1153"/>
                    <a:pt x="5594" y="1410"/>
                    <a:pt x="5588" y="1604"/>
                  </a:cubicBezTo>
                  <a:cubicBezTo>
                    <a:pt x="5581" y="1833"/>
                    <a:pt x="5386" y="1993"/>
                    <a:pt x="5165" y="1998"/>
                  </a:cubicBezTo>
                  <a:cubicBezTo>
                    <a:pt x="5161" y="1998"/>
                    <a:pt x="5156" y="1999"/>
                    <a:pt x="5152" y="1999"/>
                  </a:cubicBezTo>
                  <a:cubicBezTo>
                    <a:pt x="4930" y="1999"/>
                    <a:pt x="4740" y="1839"/>
                    <a:pt x="4725" y="1613"/>
                  </a:cubicBezTo>
                  <a:cubicBezTo>
                    <a:pt x="4713" y="1391"/>
                    <a:pt x="4859" y="1187"/>
                    <a:pt x="5083" y="1161"/>
                  </a:cubicBezTo>
                  <a:cubicBezTo>
                    <a:pt x="5089" y="1160"/>
                    <a:pt x="5094" y="1160"/>
                    <a:pt x="5100" y="1160"/>
                  </a:cubicBezTo>
                  <a:cubicBezTo>
                    <a:pt x="5120" y="1160"/>
                    <a:pt x="5137" y="1166"/>
                    <a:pt x="5153" y="1174"/>
                  </a:cubicBezTo>
                  <a:cubicBezTo>
                    <a:pt x="5171" y="1163"/>
                    <a:pt x="5189" y="1156"/>
                    <a:pt x="5209" y="1154"/>
                  </a:cubicBezTo>
                  <a:cubicBezTo>
                    <a:pt x="5215" y="1154"/>
                    <a:pt x="5221" y="1153"/>
                    <a:pt x="5227" y="1153"/>
                  </a:cubicBezTo>
                  <a:close/>
                  <a:moveTo>
                    <a:pt x="14307" y="1947"/>
                  </a:moveTo>
                  <a:cubicBezTo>
                    <a:pt x="14522" y="1947"/>
                    <a:pt x="14673" y="2203"/>
                    <a:pt x="14667" y="2396"/>
                  </a:cubicBezTo>
                  <a:cubicBezTo>
                    <a:pt x="14661" y="2628"/>
                    <a:pt x="14466" y="2787"/>
                    <a:pt x="14245" y="2792"/>
                  </a:cubicBezTo>
                  <a:cubicBezTo>
                    <a:pt x="14242" y="2792"/>
                    <a:pt x="14238" y="2792"/>
                    <a:pt x="14234" y="2792"/>
                  </a:cubicBezTo>
                  <a:cubicBezTo>
                    <a:pt x="14012" y="2792"/>
                    <a:pt x="13820" y="2633"/>
                    <a:pt x="13806" y="2407"/>
                  </a:cubicBezTo>
                  <a:cubicBezTo>
                    <a:pt x="13793" y="2186"/>
                    <a:pt x="13938" y="1981"/>
                    <a:pt x="14162" y="1955"/>
                  </a:cubicBezTo>
                  <a:cubicBezTo>
                    <a:pt x="14167" y="1954"/>
                    <a:pt x="14172" y="1954"/>
                    <a:pt x="14176" y="1954"/>
                  </a:cubicBezTo>
                  <a:cubicBezTo>
                    <a:pt x="14198" y="1954"/>
                    <a:pt x="14216" y="1959"/>
                    <a:pt x="14233" y="1966"/>
                  </a:cubicBezTo>
                  <a:cubicBezTo>
                    <a:pt x="14250" y="1957"/>
                    <a:pt x="14268" y="1948"/>
                    <a:pt x="14288" y="1947"/>
                  </a:cubicBezTo>
                  <a:cubicBezTo>
                    <a:pt x="14294" y="1947"/>
                    <a:pt x="14300" y="1947"/>
                    <a:pt x="14307" y="1947"/>
                  </a:cubicBezTo>
                  <a:close/>
                  <a:moveTo>
                    <a:pt x="16569" y="2074"/>
                  </a:moveTo>
                  <a:cubicBezTo>
                    <a:pt x="16784" y="2074"/>
                    <a:pt x="16935" y="2330"/>
                    <a:pt x="16928" y="2524"/>
                  </a:cubicBezTo>
                  <a:cubicBezTo>
                    <a:pt x="16922" y="2754"/>
                    <a:pt x="16728" y="2913"/>
                    <a:pt x="16507" y="2918"/>
                  </a:cubicBezTo>
                  <a:cubicBezTo>
                    <a:pt x="16502" y="2918"/>
                    <a:pt x="16497" y="2918"/>
                    <a:pt x="16492" y="2918"/>
                  </a:cubicBezTo>
                  <a:cubicBezTo>
                    <a:pt x="16273" y="2918"/>
                    <a:pt x="16083" y="2759"/>
                    <a:pt x="16068" y="2532"/>
                  </a:cubicBezTo>
                  <a:cubicBezTo>
                    <a:pt x="16056" y="2312"/>
                    <a:pt x="16202" y="2108"/>
                    <a:pt x="16423" y="2082"/>
                  </a:cubicBezTo>
                  <a:cubicBezTo>
                    <a:pt x="16430" y="2081"/>
                    <a:pt x="16435" y="2080"/>
                    <a:pt x="16441" y="2080"/>
                  </a:cubicBezTo>
                  <a:cubicBezTo>
                    <a:pt x="16462" y="2080"/>
                    <a:pt x="16479" y="2086"/>
                    <a:pt x="16495" y="2094"/>
                  </a:cubicBezTo>
                  <a:cubicBezTo>
                    <a:pt x="16512" y="2084"/>
                    <a:pt x="16531" y="2076"/>
                    <a:pt x="16550" y="2074"/>
                  </a:cubicBezTo>
                  <a:cubicBezTo>
                    <a:pt x="16557" y="2074"/>
                    <a:pt x="16563" y="2074"/>
                    <a:pt x="16569" y="2074"/>
                  </a:cubicBezTo>
                  <a:close/>
                  <a:moveTo>
                    <a:pt x="2677" y="3253"/>
                  </a:moveTo>
                  <a:cubicBezTo>
                    <a:pt x="2891" y="3253"/>
                    <a:pt x="3043" y="3510"/>
                    <a:pt x="3037" y="3703"/>
                  </a:cubicBezTo>
                  <a:cubicBezTo>
                    <a:pt x="3031" y="3932"/>
                    <a:pt x="2836" y="4092"/>
                    <a:pt x="2615" y="4097"/>
                  </a:cubicBezTo>
                  <a:cubicBezTo>
                    <a:pt x="2611" y="4098"/>
                    <a:pt x="2606" y="4098"/>
                    <a:pt x="2602" y="4098"/>
                  </a:cubicBezTo>
                  <a:cubicBezTo>
                    <a:pt x="2381" y="4098"/>
                    <a:pt x="2190" y="3938"/>
                    <a:pt x="2177" y="3712"/>
                  </a:cubicBezTo>
                  <a:cubicBezTo>
                    <a:pt x="2163" y="3490"/>
                    <a:pt x="2308" y="3286"/>
                    <a:pt x="2532" y="3260"/>
                  </a:cubicBezTo>
                  <a:cubicBezTo>
                    <a:pt x="2537" y="3259"/>
                    <a:pt x="2542" y="3259"/>
                    <a:pt x="2547" y="3259"/>
                  </a:cubicBezTo>
                  <a:cubicBezTo>
                    <a:pt x="2568" y="3259"/>
                    <a:pt x="2586" y="3265"/>
                    <a:pt x="2602" y="3274"/>
                  </a:cubicBezTo>
                  <a:cubicBezTo>
                    <a:pt x="2620" y="3263"/>
                    <a:pt x="2638" y="3255"/>
                    <a:pt x="2658" y="3254"/>
                  </a:cubicBezTo>
                  <a:cubicBezTo>
                    <a:pt x="2664" y="3254"/>
                    <a:pt x="2670" y="3253"/>
                    <a:pt x="2677" y="3253"/>
                  </a:cubicBezTo>
                  <a:close/>
                  <a:moveTo>
                    <a:pt x="4938" y="3379"/>
                  </a:moveTo>
                  <a:cubicBezTo>
                    <a:pt x="5154" y="3379"/>
                    <a:pt x="5305" y="3636"/>
                    <a:pt x="5298" y="3829"/>
                  </a:cubicBezTo>
                  <a:cubicBezTo>
                    <a:pt x="5293" y="4058"/>
                    <a:pt x="5098" y="4218"/>
                    <a:pt x="4876" y="4223"/>
                  </a:cubicBezTo>
                  <a:cubicBezTo>
                    <a:pt x="4872" y="4224"/>
                    <a:pt x="4868" y="4224"/>
                    <a:pt x="4864" y="4224"/>
                  </a:cubicBezTo>
                  <a:cubicBezTo>
                    <a:pt x="4644" y="4224"/>
                    <a:pt x="4452" y="4064"/>
                    <a:pt x="4438" y="3838"/>
                  </a:cubicBezTo>
                  <a:cubicBezTo>
                    <a:pt x="4425" y="3617"/>
                    <a:pt x="4571" y="3412"/>
                    <a:pt x="4793" y="3386"/>
                  </a:cubicBezTo>
                  <a:cubicBezTo>
                    <a:pt x="4797" y="3386"/>
                    <a:pt x="4801" y="3386"/>
                    <a:pt x="4805" y="3386"/>
                  </a:cubicBezTo>
                  <a:cubicBezTo>
                    <a:pt x="4829" y="3386"/>
                    <a:pt x="4848" y="3391"/>
                    <a:pt x="4865" y="3400"/>
                  </a:cubicBezTo>
                  <a:cubicBezTo>
                    <a:pt x="4882" y="3389"/>
                    <a:pt x="4900" y="3381"/>
                    <a:pt x="4919" y="3380"/>
                  </a:cubicBezTo>
                  <a:cubicBezTo>
                    <a:pt x="4925" y="3380"/>
                    <a:pt x="4932" y="3379"/>
                    <a:pt x="4938" y="3379"/>
                  </a:cubicBezTo>
                  <a:close/>
                  <a:moveTo>
                    <a:pt x="14019" y="4173"/>
                  </a:moveTo>
                  <a:cubicBezTo>
                    <a:pt x="14234" y="4173"/>
                    <a:pt x="14384" y="4430"/>
                    <a:pt x="14377" y="4623"/>
                  </a:cubicBezTo>
                  <a:cubicBezTo>
                    <a:pt x="14372" y="4852"/>
                    <a:pt x="14178" y="5013"/>
                    <a:pt x="13956" y="5018"/>
                  </a:cubicBezTo>
                  <a:cubicBezTo>
                    <a:pt x="13951" y="5018"/>
                    <a:pt x="13947" y="5018"/>
                    <a:pt x="13943" y="5018"/>
                  </a:cubicBezTo>
                  <a:cubicBezTo>
                    <a:pt x="13722" y="5018"/>
                    <a:pt x="13532" y="4858"/>
                    <a:pt x="13517" y="4633"/>
                  </a:cubicBezTo>
                  <a:cubicBezTo>
                    <a:pt x="13505" y="4411"/>
                    <a:pt x="13651" y="4207"/>
                    <a:pt x="13872" y="4181"/>
                  </a:cubicBezTo>
                  <a:cubicBezTo>
                    <a:pt x="13878" y="4180"/>
                    <a:pt x="13883" y="4180"/>
                    <a:pt x="13889" y="4180"/>
                  </a:cubicBezTo>
                  <a:cubicBezTo>
                    <a:pt x="13910" y="4180"/>
                    <a:pt x="13927" y="4185"/>
                    <a:pt x="13944" y="4193"/>
                  </a:cubicBezTo>
                  <a:cubicBezTo>
                    <a:pt x="13961" y="4183"/>
                    <a:pt x="13980" y="4176"/>
                    <a:pt x="13999" y="4173"/>
                  </a:cubicBezTo>
                  <a:cubicBezTo>
                    <a:pt x="14006" y="4173"/>
                    <a:pt x="14013" y="4173"/>
                    <a:pt x="14019" y="4173"/>
                  </a:cubicBezTo>
                  <a:close/>
                  <a:moveTo>
                    <a:pt x="16281" y="4301"/>
                  </a:moveTo>
                  <a:cubicBezTo>
                    <a:pt x="16496" y="4301"/>
                    <a:pt x="16647" y="4557"/>
                    <a:pt x="16641" y="4750"/>
                  </a:cubicBezTo>
                  <a:cubicBezTo>
                    <a:pt x="16636" y="4978"/>
                    <a:pt x="16441" y="5139"/>
                    <a:pt x="16219" y="5144"/>
                  </a:cubicBezTo>
                  <a:cubicBezTo>
                    <a:pt x="16215" y="5144"/>
                    <a:pt x="16211" y="5144"/>
                    <a:pt x="16207" y="5144"/>
                  </a:cubicBezTo>
                  <a:cubicBezTo>
                    <a:pt x="15986" y="5144"/>
                    <a:pt x="15795" y="4984"/>
                    <a:pt x="15781" y="4760"/>
                  </a:cubicBezTo>
                  <a:cubicBezTo>
                    <a:pt x="15767" y="4539"/>
                    <a:pt x="15912" y="4334"/>
                    <a:pt x="16136" y="4308"/>
                  </a:cubicBezTo>
                  <a:cubicBezTo>
                    <a:pt x="16141" y="4307"/>
                    <a:pt x="16146" y="4307"/>
                    <a:pt x="16150" y="4307"/>
                  </a:cubicBezTo>
                  <a:cubicBezTo>
                    <a:pt x="16172" y="4307"/>
                    <a:pt x="16191" y="4313"/>
                    <a:pt x="16208" y="4321"/>
                  </a:cubicBezTo>
                  <a:cubicBezTo>
                    <a:pt x="16224" y="4311"/>
                    <a:pt x="16242" y="4303"/>
                    <a:pt x="16262" y="4302"/>
                  </a:cubicBezTo>
                  <a:cubicBezTo>
                    <a:pt x="16268" y="4301"/>
                    <a:pt x="16275" y="4301"/>
                    <a:pt x="16281" y="4301"/>
                  </a:cubicBezTo>
                  <a:close/>
                  <a:moveTo>
                    <a:pt x="8924" y="951"/>
                  </a:moveTo>
                  <a:cubicBezTo>
                    <a:pt x="10146" y="951"/>
                    <a:pt x="11381" y="1130"/>
                    <a:pt x="12534" y="1418"/>
                  </a:cubicBezTo>
                  <a:cubicBezTo>
                    <a:pt x="12598" y="1434"/>
                    <a:pt x="12635" y="1470"/>
                    <a:pt x="12652" y="1515"/>
                  </a:cubicBezTo>
                  <a:cubicBezTo>
                    <a:pt x="12664" y="1529"/>
                    <a:pt x="12674" y="1546"/>
                    <a:pt x="12679" y="1569"/>
                  </a:cubicBezTo>
                  <a:cubicBezTo>
                    <a:pt x="12908" y="2687"/>
                    <a:pt x="12819" y="4233"/>
                    <a:pt x="12416" y="5304"/>
                  </a:cubicBezTo>
                  <a:cubicBezTo>
                    <a:pt x="12415" y="5306"/>
                    <a:pt x="12413" y="5309"/>
                    <a:pt x="12412" y="5311"/>
                  </a:cubicBezTo>
                  <a:cubicBezTo>
                    <a:pt x="12387" y="5382"/>
                    <a:pt x="12328" y="5443"/>
                    <a:pt x="12236" y="5448"/>
                  </a:cubicBezTo>
                  <a:cubicBezTo>
                    <a:pt x="11689" y="5485"/>
                    <a:pt x="11130" y="5506"/>
                    <a:pt x="10568" y="5506"/>
                  </a:cubicBezTo>
                  <a:cubicBezTo>
                    <a:pt x="9246" y="5506"/>
                    <a:pt x="7904" y="5389"/>
                    <a:pt x="6646" y="5088"/>
                  </a:cubicBezTo>
                  <a:cubicBezTo>
                    <a:pt x="6638" y="5089"/>
                    <a:pt x="6629" y="5089"/>
                    <a:pt x="6621" y="5089"/>
                  </a:cubicBezTo>
                  <a:cubicBezTo>
                    <a:pt x="6546" y="5089"/>
                    <a:pt x="6476" y="5047"/>
                    <a:pt x="6464" y="4950"/>
                  </a:cubicBezTo>
                  <a:cubicBezTo>
                    <a:pt x="6322" y="3777"/>
                    <a:pt x="6318" y="2454"/>
                    <a:pt x="6750" y="1335"/>
                  </a:cubicBezTo>
                  <a:cubicBezTo>
                    <a:pt x="6723" y="1260"/>
                    <a:pt x="6755" y="1159"/>
                    <a:pt x="6847" y="1141"/>
                  </a:cubicBezTo>
                  <a:cubicBezTo>
                    <a:pt x="7523" y="1010"/>
                    <a:pt x="8221" y="951"/>
                    <a:pt x="8924" y="951"/>
                  </a:cubicBezTo>
                  <a:close/>
                  <a:moveTo>
                    <a:pt x="2766" y="0"/>
                  </a:moveTo>
                  <a:cubicBezTo>
                    <a:pt x="2128" y="0"/>
                    <a:pt x="1515" y="230"/>
                    <a:pt x="1027" y="658"/>
                  </a:cubicBezTo>
                  <a:cubicBezTo>
                    <a:pt x="492" y="1127"/>
                    <a:pt x="170" y="1772"/>
                    <a:pt x="123" y="2477"/>
                  </a:cubicBezTo>
                  <a:lnTo>
                    <a:pt x="97" y="2872"/>
                  </a:lnTo>
                  <a:cubicBezTo>
                    <a:pt x="0" y="4333"/>
                    <a:pt x="1109" y="5602"/>
                    <a:pt x="2569" y="5700"/>
                  </a:cubicBezTo>
                  <a:lnTo>
                    <a:pt x="15986" y="6598"/>
                  </a:lnTo>
                  <a:cubicBezTo>
                    <a:pt x="16050" y="6603"/>
                    <a:pt x="16114" y="6605"/>
                    <a:pt x="16178" y="6605"/>
                  </a:cubicBezTo>
                  <a:cubicBezTo>
                    <a:pt x="17554" y="6605"/>
                    <a:pt x="18720" y="5524"/>
                    <a:pt x="18813" y="4128"/>
                  </a:cubicBezTo>
                  <a:lnTo>
                    <a:pt x="18839" y="3732"/>
                  </a:lnTo>
                  <a:cubicBezTo>
                    <a:pt x="18937" y="2272"/>
                    <a:pt x="17828" y="1004"/>
                    <a:pt x="16366" y="906"/>
                  </a:cubicBezTo>
                  <a:lnTo>
                    <a:pt x="2949" y="7"/>
                  </a:lnTo>
                  <a:cubicBezTo>
                    <a:pt x="2939" y="5"/>
                    <a:pt x="2928" y="5"/>
                    <a:pt x="2919" y="4"/>
                  </a:cubicBezTo>
                  <a:cubicBezTo>
                    <a:pt x="2868" y="2"/>
                    <a:pt x="2817" y="0"/>
                    <a:pt x="27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1" name="Google Shape;2801;p53"/>
            <p:cNvSpPr/>
            <p:nvPr/>
          </p:nvSpPr>
          <p:spPr>
            <a:xfrm>
              <a:off x="730575" y="3021555"/>
              <a:ext cx="6129386" cy="1792903"/>
            </a:xfrm>
            <a:custGeom>
              <a:rect b="b" l="l" r="r" t="t"/>
              <a:pathLst>
                <a:path extrusionOk="0" h="5467" w="18690">
                  <a:moveTo>
                    <a:pt x="598" y="0"/>
                  </a:moveTo>
                  <a:cubicBezTo>
                    <a:pt x="323" y="393"/>
                    <a:pt x="157" y="849"/>
                    <a:pt x="124" y="1337"/>
                  </a:cubicBezTo>
                  <a:lnTo>
                    <a:pt x="98" y="1733"/>
                  </a:lnTo>
                  <a:cubicBezTo>
                    <a:pt x="0" y="3194"/>
                    <a:pt x="1109" y="4462"/>
                    <a:pt x="2569" y="4560"/>
                  </a:cubicBezTo>
                  <a:lnTo>
                    <a:pt x="15987" y="5460"/>
                  </a:lnTo>
                  <a:cubicBezTo>
                    <a:pt x="16051" y="5464"/>
                    <a:pt x="16114" y="5466"/>
                    <a:pt x="16177" y="5466"/>
                  </a:cubicBezTo>
                  <a:cubicBezTo>
                    <a:pt x="17336" y="5466"/>
                    <a:pt x="18344" y="4698"/>
                    <a:pt x="18690" y="3622"/>
                  </a:cubicBezTo>
                  <a:lnTo>
                    <a:pt x="18690" y="3622"/>
                  </a:lnTo>
                  <a:cubicBezTo>
                    <a:pt x="18006" y="3640"/>
                    <a:pt x="17321" y="3660"/>
                    <a:pt x="16635" y="3683"/>
                  </a:cubicBezTo>
                  <a:cubicBezTo>
                    <a:pt x="16593" y="3872"/>
                    <a:pt x="16419" y="3997"/>
                    <a:pt x="16222" y="4002"/>
                  </a:cubicBezTo>
                  <a:cubicBezTo>
                    <a:pt x="16218" y="4002"/>
                    <a:pt x="16214" y="4002"/>
                    <a:pt x="16210" y="4002"/>
                  </a:cubicBezTo>
                  <a:cubicBezTo>
                    <a:pt x="16021" y="4002"/>
                    <a:pt x="15853" y="3885"/>
                    <a:pt x="15801" y="3709"/>
                  </a:cubicBezTo>
                  <a:lnTo>
                    <a:pt x="15671" y="3712"/>
                  </a:lnTo>
                  <a:cubicBezTo>
                    <a:pt x="15208" y="3725"/>
                    <a:pt x="14744" y="3728"/>
                    <a:pt x="14280" y="3731"/>
                  </a:cubicBezTo>
                  <a:cubicBezTo>
                    <a:pt x="14201" y="3819"/>
                    <a:pt x="14086" y="3873"/>
                    <a:pt x="13959" y="3877"/>
                  </a:cubicBezTo>
                  <a:cubicBezTo>
                    <a:pt x="13954" y="3877"/>
                    <a:pt x="13949" y="3877"/>
                    <a:pt x="13945" y="3877"/>
                  </a:cubicBezTo>
                  <a:cubicBezTo>
                    <a:pt x="13817" y="3877"/>
                    <a:pt x="13699" y="3822"/>
                    <a:pt x="13620" y="3731"/>
                  </a:cubicBezTo>
                  <a:cubicBezTo>
                    <a:pt x="13268" y="3728"/>
                    <a:pt x="12915" y="3723"/>
                    <a:pt x="12562" y="3714"/>
                  </a:cubicBezTo>
                  <a:cubicBezTo>
                    <a:pt x="12521" y="3871"/>
                    <a:pt x="12473" y="4020"/>
                    <a:pt x="12420" y="4162"/>
                  </a:cubicBezTo>
                  <a:cubicBezTo>
                    <a:pt x="12418" y="4164"/>
                    <a:pt x="12416" y="4167"/>
                    <a:pt x="12415" y="4169"/>
                  </a:cubicBezTo>
                  <a:cubicBezTo>
                    <a:pt x="12390" y="4240"/>
                    <a:pt x="12331" y="4301"/>
                    <a:pt x="12239" y="4306"/>
                  </a:cubicBezTo>
                  <a:cubicBezTo>
                    <a:pt x="11692" y="4343"/>
                    <a:pt x="11133" y="4364"/>
                    <a:pt x="10571" y="4364"/>
                  </a:cubicBezTo>
                  <a:cubicBezTo>
                    <a:pt x="9250" y="4364"/>
                    <a:pt x="7907" y="4247"/>
                    <a:pt x="6649" y="3946"/>
                  </a:cubicBezTo>
                  <a:cubicBezTo>
                    <a:pt x="6641" y="3947"/>
                    <a:pt x="6632" y="3947"/>
                    <a:pt x="6624" y="3947"/>
                  </a:cubicBezTo>
                  <a:cubicBezTo>
                    <a:pt x="6549" y="3947"/>
                    <a:pt x="6479" y="3905"/>
                    <a:pt x="6467" y="3808"/>
                  </a:cubicBezTo>
                  <a:cubicBezTo>
                    <a:pt x="6445" y="3623"/>
                    <a:pt x="6428" y="3435"/>
                    <a:pt x="6413" y="3244"/>
                  </a:cubicBezTo>
                  <a:cubicBezTo>
                    <a:pt x="5981" y="3181"/>
                    <a:pt x="5546" y="3106"/>
                    <a:pt x="5117" y="3009"/>
                  </a:cubicBezTo>
                  <a:cubicBezTo>
                    <a:pt x="5048" y="3053"/>
                    <a:pt x="4967" y="3079"/>
                    <a:pt x="4879" y="3081"/>
                  </a:cubicBezTo>
                  <a:cubicBezTo>
                    <a:pt x="4875" y="3082"/>
                    <a:pt x="4870" y="3082"/>
                    <a:pt x="4866" y="3082"/>
                  </a:cubicBezTo>
                  <a:cubicBezTo>
                    <a:pt x="4699" y="3082"/>
                    <a:pt x="4552" y="2990"/>
                    <a:pt x="4482" y="2848"/>
                  </a:cubicBezTo>
                  <a:cubicBezTo>
                    <a:pt x="3938" y="2695"/>
                    <a:pt x="3415" y="2499"/>
                    <a:pt x="2930" y="2247"/>
                  </a:cubicBezTo>
                  <a:lnTo>
                    <a:pt x="2930" y="2247"/>
                  </a:lnTo>
                  <a:cubicBezTo>
                    <a:pt x="3001" y="2337"/>
                    <a:pt x="3044" y="2458"/>
                    <a:pt x="3041" y="2561"/>
                  </a:cubicBezTo>
                  <a:cubicBezTo>
                    <a:pt x="3034" y="2791"/>
                    <a:pt x="2839" y="2950"/>
                    <a:pt x="2618" y="2955"/>
                  </a:cubicBezTo>
                  <a:cubicBezTo>
                    <a:pt x="2614" y="2956"/>
                    <a:pt x="2609" y="2956"/>
                    <a:pt x="2605" y="2956"/>
                  </a:cubicBezTo>
                  <a:cubicBezTo>
                    <a:pt x="2384" y="2956"/>
                    <a:pt x="2193" y="2796"/>
                    <a:pt x="2179" y="2570"/>
                  </a:cubicBezTo>
                  <a:cubicBezTo>
                    <a:pt x="2166" y="2348"/>
                    <a:pt x="2311" y="2144"/>
                    <a:pt x="2535" y="2118"/>
                  </a:cubicBezTo>
                  <a:cubicBezTo>
                    <a:pt x="2541" y="2117"/>
                    <a:pt x="2546" y="2117"/>
                    <a:pt x="2552" y="2117"/>
                  </a:cubicBezTo>
                  <a:cubicBezTo>
                    <a:pt x="2572" y="2117"/>
                    <a:pt x="2589" y="2123"/>
                    <a:pt x="2605" y="2131"/>
                  </a:cubicBezTo>
                  <a:cubicBezTo>
                    <a:pt x="2623" y="2120"/>
                    <a:pt x="2641" y="2113"/>
                    <a:pt x="2661" y="2112"/>
                  </a:cubicBezTo>
                  <a:cubicBezTo>
                    <a:pt x="2668" y="2112"/>
                    <a:pt x="2676" y="2113"/>
                    <a:pt x="2684" y="2114"/>
                  </a:cubicBezTo>
                  <a:cubicBezTo>
                    <a:pt x="2491" y="2004"/>
                    <a:pt x="2306" y="1884"/>
                    <a:pt x="2129" y="1753"/>
                  </a:cubicBezTo>
                  <a:cubicBezTo>
                    <a:pt x="1641" y="1389"/>
                    <a:pt x="896" y="709"/>
                    <a:pt x="5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2" name="Google Shape;2802;p53"/>
            <p:cNvSpPr/>
            <p:nvPr/>
          </p:nvSpPr>
          <p:spPr>
            <a:xfrm>
              <a:off x="5348425" y="3359015"/>
              <a:ext cx="104944" cy="109863"/>
            </a:xfrm>
            <a:custGeom>
              <a:rect b="b" l="l" r="r" t="t"/>
              <a:pathLst>
                <a:path extrusionOk="0" h="335" w="320">
                  <a:moveTo>
                    <a:pt x="148" y="0"/>
                  </a:moveTo>
                  <a:cubicBezTo>
                    <a:pt x="143" y="2"/>
                    <a:pt x="138" y="6"/>
                    <a:pt x="132" y="10"/>
                  </a:cubicBezTo>
                  <a:cubicBezTo>
                    <a:pt x="60" y="32"/>
                    <a:pt x="1" y="147"/>
                    <a:pt x="10" y="219"/>
                  </a:cubicBezTo>
                  <a:cubicBezTo>
                    <a:pt x="20" y="293"/>
                    <a:pt x="85" y="335"/>
                    <a:pt x="157" y="335"/>
                  </a:cubicBezTo>
                  <a:cubicBezTo>
                    <a:pt x="160" y="335"/>
                    <a:pt x="164" y="335"/>
                    <a:pt x="167" y="334"/>
                  </a:cubicBezTo>
                  <a:cubicBezTo>
                    <a:pt x="250" y="329"/>
                    <a:pt x="319" y="277"/>
                    <a:pt x="313" y="189"/>
                  </a:cubicBezTo>
                  <a:cubicBezTo>
                    <a:pt x="305" y="86"/>
                    <a:pt x="230" y="41"/>
                    <a:pt x="14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3" name="Google Shape;2803;p53"/>
            <p:cNvSpPr/>
            <p:nvPr/>
          </p:nvSpPr>
          <p:spPr>
            <a:xfrm>
              <a:off x="1628499" y="3056974"/>
              <a:ext cx="104944" cy="110191"/>
            </a:xfrm>
            <a:custGeom>
              <a:rect b="b" l="l" r="r" t="t"/>
              <a:pathLst>
                <a:path extrusionOk="0" h="336" w="320">
                  <a:moveTo>
                    <a:pt x="150" y="1"/>
                  </a:moveTo>
                  <a:cubicBezTo>
                    <a:pt x="144" y="4"/>
                    <a:pt x="139" y="7"/>
                    <a:pt x="132" y="10"/>
                  </a:cubicBezTo>
                  <a:cubicBezTo>
                    <a:pt x="61" y="33"/>
                    <a:pt x="1" y="147"/>
                    <a:pt x="10" y="219"/>
                  </a:cubicBezTo>
                  <a:cubicBezTo>
                    <a:pt x="20" y="294"/>
                    <a:pt x="86" y="335"/>
                    <a:pt x="157" y="335"/>
                  </a:cubicBezTo>
                  <a:cubicBezTo>
                    <a:pt x="160" y="335"/>
                    <a:pt x="164" y="335"/>
                    <a:pt x="167" y="335"/>
                  </a:cubicBezTo>
                  <a:cubicBezTo>
                    <a:pt x="252" y="330"/>
                    <a:pt x="319" y="278"/>
                    <a:pt x="313" y="189"/>
                  </a:cubicBezTo>
                  <a:cubicBezTo>
                    <a:pt x="306" y="87"/>
                    <a:pt x="230" y="41"/>
                    <a:pt x="15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4" name="Google Shape;2804;p53"/>
            <p:cNvSpPr/>
            <p:nvPr/>
          </p:nvSpPr>
          <p:spPr>
            <a:xfrm>
              <a:off x="1534378" y="3786332"/>
              <a:ext cx="104616" cy="110519"/>
            </a:xfrm>
            <a:custGeom>
              <a:rect b="b" l="l" r="r" t="t"/>
              <a:pathLst>
                <a:path extrusionOk="0" h="337" w="319">
                  <a:moveTo>
                    <a:pt x="148" y="1"/>
                  </a:moveTo>
                  <a:cubicBezTo>
                    <a:pt x="143" y="4"/>
                    <a:pt x="138" y="8"/>
                    <a:pt x="132" y="10"/>
                  </a:cubicBezTo>
                  <a:cubicBezTo>
                    <a:pt x="60" y="34"/>
                    <a:pt x="0" y="147"/>
                    <a:pt x="10" y="219"/>
                  </a:cubicBezTo>
                  <a:cubicBezTo>
                    <a:pt x="20" y="295"/>
                    <a:pt x="86" y="336"/>
                    <a:pt x="159" y="336"/>
                  </a:cubicBezTo>
                  <a:cubicBezTo>
                    <a:pt x="162" y="336"/>
                    <a:pt x="164" y="336"/>
                    <a:pt x="167" y="336"/>
                  </a:cubicBezTo>
                  <a:cubicBezTo>
                    <a:pt x="251" y="331"/>
                    <a:pt x="319" y="279"/>
                    <a:pt x="313" y="190"/>
                  </a:cubicBezTo>
                  <a:cubicBezTo>
                    <a:pt x="304" y="88"/>
                    <a:pt x="229" y="42"/>
                    <a:pt x="14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5" name="Google Shape;2805;p53"/>
            <p:cNvSpPr/>
            <p:nvPr/>
          </p:nvSpPr>
          <p:spPr>
            <a:xfrm>
              <a:off x="2276527" y="3828310"/>
              <a:ext cx="104944" cy="110191"/>
            </a:xfrm>
            <a:custGeom>
              <a:rect b="b" l="l" r="r" t="t"/>
              <a:pathLst>
                <a:path extrusionOk="0" h="336" w="320">
                  <a:moveTo>
                    <a:pt x="149" y="1"/>
                  </a:moveTo>
                  <a:cubicBezTo>
                    <a:pt x="144" y="3"/>
                    <a:pt x="138" y="7"/>
                    <a:pt x="132" y="10"/>
                  </a:cubicBezTo>
                  <a:cubicBezTo>
                    <a:pt x="60" y="33"/>
                    <a:pt x="1" y="147"/>
                    <a:pt x="9" y="220"/>
                  </a:cubicBezTo>
                  <a:cubicBezTo>
                    <a:pt x="19" y="294"/>
                    <a:pt x="85" y="335"/>
                    <a:pt x="157" y="335"/>
                  </a:cubicBezTo>
                  <a:cubicBezTo>
                    <a:pt x="161" y="335"/>
                    <a:pt x="164" y="335"/>
                    <a:pt x="167" y="335"/>
                  </a:cubicBezTo>
                  <a:cubicBezTo>
                    <a:pt x="252" y="330"/>
                    <a:pt x="319" y="278"/>
                    <a:pt x="313" y="189"/>
                  </a:cubicBezTo>
                  <a:cubicBezTo>
                    <a:pt x="305" y="86"/>
                    <a:pt x="230" y="41"/>
                    <a:pt x="14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6" name="Google Shape;2806;p53"/>
            <p:cNvSpPr/>
            <p:nvPr/>
          </p:nvSpPr>
          <p:spPr>
            <a:xfrm>
              <a:off x="2370976" y="3098295"/>
              <a:ext cx="104616" cy="110519"/>
            </a:xfrm>
            <a:custGeom>
              <a:rect b="b" l="l" r="r" t="t"/>
              <a:pathLst>
                <a:path extrusionOk="0" h="337" w="319">
                  <a:moveTo>
                    <a:pt x="148" y="1"/>
                  </a:moveTo>
                  <a:cubicBezTo>
                    <a:pt x="143" y="4"/>
                    <a:pt x="138" y="8"/>
                    <a:pt x="131" y="10"/>
                  </a:cubicBezTo>
                  <a:cubicBezTo>
                    <a:pt x="60" y="34"/>
                    <a:pt x="0" y="149"/>
                    <a:pt x="10" y="219"/>
                  </a:cubicBezTo>
                  <a:cubicBezTo>
                    <a:pt x="20" y="294"/>
                    <a:pt x="86" y="336"/>
                    <a:pt x="159" y="336"/>
                  </a:cubicBezTo>
                  <a:cubicBezTo>
                    <a:pt x="162" y="336"/>
                    <a:pt x="164" y="336"/>
                    <a:pt x="167" y="336"/>
                  </a:cubicBezTo>
                  <a:cubicBezTo>
                    <a:pt x="250" y="331"/>
                    <a:pt x="319" y="279"/>
                    <a:pt x="313" y="190"/>
                  </a:cubicBezTo>
                  <a:cubicBezTo>
                    <a:pt x="304" y="87"/>
                    <a:pt x="229" y="41"/>
                    <a:pt x="14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7" name="Google Shape;2807;p53"/>
            <p:cNvSpPr/>
            <p:nvPr/>
          </p:nvSpPr>
          <p:spPr>
            <a:xfrm>
              <a:off x="2929473" y="3112397"/>
              <a:ext cx="1874234" cy="1200297"/>
            </a:xfrm>
            <a:custGeom>
              <a:rect b="b" l="l" r="r" t="t"/>
              <a:pathLst>
                <a:path extrusionOk="0" h="3660" w="5715">
                  <a:moveTo>
                    <a:pt x="2293" y="0"/>
                  </a:moveTo>
                  <a:cubicBezTo>
                    <a:pt x="1642" y="0"/>
                    <a:pt x="985" y="27"/>
                    <a:pt x="311" y="41"/>
                  </a:cubicBezTo>
                  <a:cubicBezTo>
                    <a:pt x="162" y="1196"/>
                    <a:pt x="1" y="2215"/>
                    <a:pt x="118" y="3389"/>
                  </a:cubicBezTo>
                  <a:cubicBezTo>
                    <a:pt x="1902" y="3503"/>
                    <a:pt x="3653" y="3657"/>
                    <a:pt x="5445" y="3659"/>
                  </a:cubicBezTo>
                  <a:cubicBezTo>
                    <a:pt x="5491" y="3109"/>
                    <a:pt x="5613" y="2602"/>
                    <a:pt x="5654" y="2051"/>
                  </a:cubicBezTo>
                  <a:cubicBezTo>
                    <a:pt x="5696" y="1502"/>
                    <a:pt x="5676" y="1015"/>
                    <a:pt x="5715" y="444"/>
                  </a:cubicBezTo>
                  <a:lnTo>
                    <a:pt x="5711" y="444"/>
                  </a:lnTo>
                  <a:cubicBezTo>
                    <a:pt x="4548" y="81"/>
                    <a:pt x="3429" y="0"/>
                    <a:pt x="229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8" name="Google Shape;2808;p53"/>
            <p:cNvSpPr/>
            <p:nvPr/>
          </p:nvSpPr>
          <p:spPr>
            <a:xfrm>
              <a:off x="5254304" y="4088373"/>
              <a:ext cx="104616" cy="109863"/>
            </a:xfrm>
            <a:custGeom>
              <a:rect b="b" l="l" r="r" t="t"/>
              <a:pathLst>
                <a:path extrusionOk="0" h="335" w="319">
                  <a:moveTo>
                    <a:pt x="148" y="0"/>
                  </a:moveTo>
                  <a:cubicBezTo>
                    <a:pt x="143" y="3"/>
                    <a:pt x="138" y="6"/>
                    <a:pt x="131" y="10"/>
                  </a:cubicBezTo>
                  <a:cubicBezTo>
                    <a:pt x="60" y="32"/>
                    <a:pt x="0" y="147"/>
                    <a:pt x="9" y="219"/>
                  </a:cubicBezTo>
                  <a:cubicBezTo>
                    <a:pt x="18" y="292"/>
                    <a:pt x="84" y="335"/>
                    <a:pt x="157" y="335"/>
                  </a:cubicBezTo>
                  <a:cubicBezTo>
                    <a:pt x="160" y="335"/>
                    <a:pt x="163" y="335"/>
                    <a:pt x="167" y="334"/>
                  </a:cubicBezTo>
                  <a:cubicBezTo>
                    <a:pt x="251" y="329"/>
                    <a:pt x="319" y="277"/>
                    <a:pt x="313" y="189"/>
                  </a:cubicBezTo>
                  <a:cubicBezTo>
                    <a:pt x="304" y="88"/>
                    <a:pt x="229" y="42"/>
                    <a:pt x="14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9" name="Google Shape;2809;p53"/>
            <p:cNvSpPr/>
            <p:nvPr/>
          </p:nvSpPr>
          <p:spPr>
            <a:xfrm>
              <a:off x="544300" y="2466338"/>
              <a:ext cx="6583924" cy="2527183"/>
            </a:xfrm>
            <a:custGeom>
              <a:rect b="b" l="l" r="r" t="t"/>
              <a:pathLst>
                <a:path extrusionOk="0" h="7706" w="20076">
                  <a:moveTo>
                    <a:pt x="3338" y="552"/>
                  </a:moveTo>
                  <a:cubicBezTo>
                    <a:pt x="3389" y="552"/>
                    <a:pt x="3439" y="554"/>
                    <a:pt x="3490" y="556"/>
                  </a:cubicBezTo>
                  <a:cubicBezTo>
                    <a:pt x="3500" y="556"/>
                    <a:pt x="3511" y="558"/>
                    <a:pt x="3521" y="558"/>
                  </a:cubicBezTo>
                  <a:lnTo>
                    <a:pt x="16939" y="1457"/>
                  </a:lnTo>
                  <a:cubicBezTo>
                    <a:pt x="18399" y="1555"/>
                    <a:pt x="19508" y="2823"/>
                    <a:pt x="19410" y="4284"/>
                  </a:cubicBezTo>
                  <a:lnTo>
                    <a:pt x="19384" y="4680"/>
                  </a:lnTo>
                  <a:cubicBezTo>
                    <a:pt x="19291" y="6078"/>
                    <a:pt x="18124" y="7158"/>
                    <a:pt x="16747" y="7158"/>
                  </a:cubicBezTo>
                  <a:cubicBezTo>
                    <a:pt x="16684" y="7158"/>
                    <a:pt x="16621" y="7156"/>
                    <a:pt x="16557" y="7151"/>
                  </a:cubicBezTo>
                  <a:lnTo>
                    <a:pt x="3140" y="6252"/>
                  </a:lnTo>
                  <a:cubicBezTo>
                    <a:pt x="1680" y="6154"/>
                    <a:pt x="571" y="4885"/>
                    <a:pt x="668" y="3425"/>
                  </a:cubicBezTo>
                  <a:lnTo>
                    <a:pt x="694" y="3029"/>
                  </a:lnTo>
                  <a:cubicBezTo>
                    <a:pt x="741" y="2326"/>
                    <a:pt x="1063" y="1679"/>
                    <a:pt x="1598" y="1210"/>
                  </a:cubicBezTo>
                  <a:cubicBezTo>
                    <a:pt x="2086" y="783"/>
                    <a:pt x="2699" y="552"/>
                    <a:pt x="3338" y="552"/>
                  </a:cubicBezTo>
                  <a:close/>
                  <a:moveTo>
                    <a:pt x="3331" y="1"/>
                  </a:moveTo>
                  <a:cubicBezTo>
                    <a:pt x="2563" y="1"/>
                    <a:pt x="1824" y="281"/>
                    <a:pt x="1236" y="796"/>
                  </a:cubicBezTo>
                  <a:cubicBezTo>
                    <a:pt x="589" y="1360"/>
                    <a:pt x="203" y="2140"/>
                    <a:pt x="146" y="2992"/>
                  </a:cubicBezTo>
                  <a:lnTo>
                    <a:pt x="120" y="3388"/>
                  </a:lnTo>
                  <a:cubicBezTo>
                    <a:pt x="1" y="5149"/>
                    <a:pt x="1339" y="6680"/>
                    <a:pt x="3103" y="6799"/>
                  </a:cubicBezTo>
                  <a:lnTo>
                    <a:pt x="16520" y="7698"/>
                  </a:lnTo>
                  <a:cubicBezTo>
                    <a:pt x="16533" y="7699"/>
                    <a:pt x="16545" y="7699"/>
                    <a:pt x="16556" y="7700"/>
                  </a:cubicBezTo>
                  <a:cubicBezTo>
                    <a:pt x="16617" y="7704"/>
                    <a:pt x="16677" y="7705"/>
                    <a:pt x="16737" y="7705"/>
                  </a:cubicBezTo>
                  <a:cubicBezTo>
                    <a:pt x="18406" y="7705"/>
                    <a:pt x="19818" y="6406"/>
                    <a:pt x="19931" y="4715"/>
                  </a:cubicBezTo>
                  <a:lnTo>
                    <a:pt x="19957" y="4319"/>
                  </a:lnTo>
                  <a:cubicBezTo>
                    <a:pt x="20075" y="2557"/>
                    <a:pt x="18737" y="1026"/>
                    <a:pt x="16974" y="907"/>
                  </a:cubicBezTo>
                  <a:lnTo>
                    <a:pt x="3557" y="9"/>
                  </a:lnTo>
                  <a:cubicBezTo>
                    <a:pt x="3481" y="3"/>
                    <a:pt x="3406" y="1"/>
                    <a:pt x="33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0" name="Google Shape;2810;p53"/>
            <p:cNvSpPr/>
            <p:nvPr/>
          </p:nvSpPr>
          <p:spPr>
            <a:xfrm>
              <a:off x="2803541" y="2958917"/>
              <a:ext cx="2161518" cy="1493812"/>
            </a:xfrm>
            <a:custGeom>
              <a:rect b="b" l="l" r="r" t="t"/>
              <a:pathLst>
                <a:path extrusionOk="0" h="4555" w="6591">
                  <a:moveTo>
                    <a:pt x="2679" y="468"/>
                  </a:moveTo>
                  <a:cubicBezTo>
                    <a:pt x="3815" y="468"/>
                    <a:pt x="4933" y="547"/>
                    <a:pt x="6095" y="910"/>
                  </a:cubicBezTo>
                  <a:lnTo>
                    <a:pt x="6098" y="910"/>
                  </a:lnTo>
                  <a:cubicBezTo>
                    <a:pt x="6060" y="1482"/>
                    <a:pt x="6080" y="1967"/>
                    <a:pt x="6038" y="2517"/>
                  </a:cubicBezTo>
                  <a:cubicBezTo>
                    <a:pt x="5996" y="3070"/>
                    <a:pt x="5875" y="3574"/>
                    <a:pt x="5829" y="4125"/>
                  </a:cubicBezTo>
                  <a:cubicBezTo>
                    <a:pt x="4037" y="4122"/>
                    <a:pt x="2286" y="3965"/>
                    <a:pt x="502" y="3850"/>
                  </a:cubicBezTo>
                  <a:cubicBezTo>
                    <a:pt x="386" y="2676"/>
                    <a:pt x="546" y="1663"/>
                    <a:pt x="695" y="508"/>
                  </a:cubicBezTo>
                  <a:cubicBezTo>
                    <a:pt x="1370" y="494"/>
                    <a:pt x="2027" y="468"/>
                    <a:pt x="2679" y="468"/>
                  </a:cubicBezTo>
                  <a:close/>
                  <a:moveTo>
                    <a:pt x="2606" y="0"/>
                  </a:moveTo>
                  <a:cubicBezTo>
                    <a:pt x="1903" y="0"/>
                    <a:pt x="1205" y="59"/>
                    <a:pt x="529" y="190"/>
                  </a:cubicBezTo>
                  <a:cubicBezTo>
                    <a:pt x="437" y="209"/>
                    <a:pt x="405" y="309"/>
                    <a:pt x="432" y="384"/>
                  </a:cubicBezTo>
                  <a:cubicBezTo>
                    <a:pt x="0" y="1503"/>
                    <a:pt x="3" y="2828"/>
                    <a:pt x="146" y="3999"/>
                  </a:cubicBezTo>
                  <a:cubicBezTo>
                    <a:pt x="158" y="4097"/>
                    <a:pt x="226" y="4139"/>
                    <a:pt x="300" y="4139"/>
                  </a:cubicBezTo>
                  <a:cubicBezTo>
                    <a:pt x="310" y="4139"/>
                    <a:pt x="319" y="4138"/>
                    <a:pt x="328" y="4137"/>
                  </a:cubicBezTo>
                  <a:cubicBezTo>
                    <a:pt x="1586" y="4438"/>
                    <a:pt x="2929" y="4555"/>
                    <a:pt x="4250" y="4555"/>
                  </a:cubicBezTo>
                  <a:cubicBezTo>
                    <a:pt x="4812" y="4555"/>
                    <a:pt x="5371" y="4534"/>
                    <a:pt x="5918" y="4497"/>
                  </a:cubicBezTo>
                  <a:cubicBezTo>
                    <a:pt x="6010" y="4491"/>
                    <a:pt x="6070" y="4431"/>
                    <a:pt x="6094" y="4360"/>
                  </a:cubicBezTo>
                  <a:cubicBezTo>
                    <a:pt x="6095" y="4358"/>
                    <a:pt x="6097" y="4355"/>
                    <a:pt x="6098" y="4353"/>
                  </a:cubicBezTo>
                  <a:cubicBezTo>
                    <a:pt x="6501" y="3282"/>
                    <a:pt x="6590" y="1736"/>
                    <a:pt x="6361" y="618"/>
                  </a:cubicBezTo>
                  <a:cubicBezTo>
                    <a:pt x="6356" y="595"/>
                    <a:pt x="6346" y="579"/>
                    <a:pt x="6334" y="564"/>
                  </a:cubicBezTo>
                  <a:cubicBezTo>
                    <a:pt x="6317" y="522"/>
                    <a:pt x="6280" y="485"/>
                    <a:pt x="6216" y="467"/>
                  </a:cubicBezTo>
                  <a:cubicBezTo>
                    <a:pt x="5063" y="179"/>
                    <a:pt x="3828" y="0"/>
                    <a:pt x="26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1" name="Google Shape;2811;p53"/>
            <p:cNvSpPr/>
            <p:nvPr/>
          </p:nvSpPr>
          <p:spPr>
            <a:xfrm>
              <a:off x="5254631" y="3285554"/>
              <a:ext cx="288924" cy="277446"/>
            </a:xfrm>
            <a:custGeom>
              <a:rect b="b" l="l" r="r" t="t"/>
              <a:pathLst>
                <a:path extrusionOk="0" h="846" w="881">
                  <a:moveTo>
                    <a:pt x="434" y="222"/>
                  </a:moveTo>
                  <a:cubicBezTo>
                    <a:pt x="516" y="263"/>
                    <a:pt x="591" y="310"/>
                    <a:pt x="599" y="412"/>
                  </a:cubicBezTo>
                  <a:cubicBezTo>
                    <a:pt x="605" y="500"/>
                    <a:pt x="537" y="553"/>
                    <a:pt x="453" y="557"/>
                  </a:cubicBezTo>
                  <a:cubicBezTo>
                    <a:pt x="450" y="557"/>
                    <a:pt x="448" y="558"/>
                    <a:pt x="445" y="558"/>
                  </a:cubicBezTo>
                  <a:cubicBezTo>
                    <a:pt x="373" y="558"/>
                    <a:pt x="306" y="517"/>
                    <a:pt x="295" y="442"/>
                  </a:cubicBezTo>
                  <a:cubicBezTo>
                    <a:pt x="287" y="369"/>
                    <a:pt x="346" y="255"/>
                    <a:pt x="418" y="231"/>
                  </a:cubicBezTo>
                  <a:cubicBezTo>
                    <a:pt x="424" y="229"/>
                    <a:pt x="428" y="225"/>
                    <a:pt x="434" y="222"/>
                  </a:cubicBezTo>
                  <a:close/>
                  <a:moveTo>
                    <a:pt x="515" y="1"/>
                  </a:moveTo>
                  <a:cubicBezTo>
                    <a:pt x="508" y="1"/>
                    <a:pt x="502" y="1"/>
                    <a:pt x="496" y="1"/>
                  </a:cubicBezTo>
                  <a:cubicBezTo>
                    <a:pt x="476" y="2"/>
                    <a:pt x="458" y="11"/>
                    <a:pt x="442" y="21"/>
                  </a:cubicBezTo>
                  <a:cubicBezTo>
                    <a:pt x="426" y="14"/>
                    <a:pt x="408" y="8"/>
                    <a:pt x="388" y="8"/>
                  </a:cubicBezTo>
                  <a:cubicBezTo>
                    <a:pt x="382" y="8"/>
                    <a:pt x="376" y="9"/>
                    <a:pt x="370" y="10"/>
                  </a:cubicBezTo>
                  <a:cubicBezTo>
                    <a:pt x="146" y="36"/>
                    <a:pt x="0" y="241"/>
                    <a:pt x="15" y="461"/>
                  </a:cubicBezTo>
                  <a:cubicBezTo>
                    <a:pt x="27" y="686"/>
                    <a:pt x="220" y="846"/>
                    <a:pt x="442" y="846"/>
                  </a:cubicBezTo>
                  <a:cubicBezTo>
                    <a:pt x="446" y="846"/>
                    <a:pt x="450" y="846"/>
                    <a:pt x="453" y="846"/>
                  </a:cubicBezTo>
                  <a:cubicBezTo>
                    <a:pt x="674" y="841"/>
                    <a:pt x="870" y="681"/>
                    <a:pt x="876" y="452"/>
                  </a:cubicBezTo>
                  <a:cubicBezTo>
                    <a:pt x="881" y="257"/>
                    <a:pt x="730" y="1"/>
                    <a:pt x="515" y="1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2" name="Google Shape;2812;p53"/>
            <p:cNvSpPr/>
            <p:nvPr/>
          </p:nvSpPr>
          <p:spPr>
            <a:xfrm>
              <a:off x="5996124" y="3326876"/>
              <a:ext cx="289580" cy="277118"/>
            </a:xfrm>
            <a:custGeom>
              <a:rect b="b" l="l" r="r" t="t"/>
              <a:pathLst>
                <a:path extrusionOk="0" h="845" w="883">
                  <a:moveTo>
                    <a:pt x="437" y="223"/>
                  </a:moveTo>
                  <a:cubicBezTo>
                    <a:pt x="518" y="264"/>
                    <a:pt x="593" y="311"/>
                    <a:pt x="601" y="412"/>
                  </a:cubicBezTo>
                  <a:cubicBezTo>
                    <a:pt x="606" y="501"/>
                    <a:pt x="539" y="553"/>
                    <a:pt x="456" y="557"/>
                  </a:cubicBezTo>
                  <a:cubicBezTo>
                    <a:pt x="452" y="558"/>
                    <a:pt x="449" y="558"/>
                    <a:pt x="445" y="558"/>
                  </a:cubicBezTo>
                  <a:cubicBezTo>
                    <a:pt x="374" y="558"/>
                    <a:pt x="307" y="516"/>
                    <a:pt x="297" y="442"/>
                  </a:cubicBezTo>
                  <a:cubicBezTo>
                    <a:pt x="289" y="369"/>
                    <a:pt x="348" y="255"/>
                    <a:pt x="420" y="233"/>
                  </a:cubicBezTo>
                  <a:cubicBezTo>
                    <a:pt x="427" y="229"/>
                    <a:pt x="431" y="225"/>
                    <a:pt x="437" y="223"/>
                  </a:cubicBezTo>
                  <a:close/>
                  <a:moveTo>
                    <a:pt x="516" y="1"/>
                  </a:moveTo>
                  <a:cubicBezTo>
                    <a:pt x="510" y="1"/>
                    <a:pt x="504" y="1"/>
                    <a:pt x="497" y="1"/>
                  </a:cubicBezTo>
                  <a:cubicBezTo>
                    <a:pt x="478" y="3"/>
                    <a:pt x="459" y="11"/>
                    <a:pt x="442" y="21"/>
                  </a:cubicBezTo>
                  <a:cubicBezTo>
                    <a:pt x="426" y="13"/>
                    <a:pt x="408" y="8"/>
                    <a:pt x="385" y="8"/>
                  </a:cubicBezTo>
                  <a:cubicBezTo>
                    <a:pt x="380" y="8"/>
                    <a:pt x="375" y="8"/>
                    <a:pt x="370" y="9"/>
                  </a:cubicBezTo>
                  <a:cubicBezTo>
                    <a:pt x="146" y="36"/>
                    <a:pt x="1" y="240"/>
                    <a:pt x="15" y="459"/>
                  </a:cubicBezTo>
                  <a:cubicBezTo>
                    <a:pt x="30" y="685"/>
                    <a:pt x="222" y="845"/>
                    <a:pt x="443" y="845"/>
                  </a:cubicBezTo>
                  <a:cubicBezTo>
                    <a:pt x="447" y="845"/>
                    <a:pt x="450" y="845"/>
                    <a:pt x="454" y="845"/>
                  </a:cubicBezTo>
                  <a:cubicBezTo>
                    <a:pt x="675" y="838"/>
                    <a:pt x="870" y="680"/>
                    <a:pt x="877" y="451"/>
                  </a:cubicBezTo>
                  <a:cubicBezTo>
                    <a:pt x="882" y="257"/>
                    <a:pt x="731" y="1"/>
                    <a:pt x="516" y="1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3" name="Google Shape;2813;p53"/>
            <p:cNvSpPr/>
            <p:nvPr/>
          </p:nvSpPr>
          <p:spPr>
            <a:xfrm>
              <a:off x="5160182" y="4015569"/>
              <a:ext cx="289252" cy="277118"/>
            </a:xfrm>
            <a:custGeom>
              <a:rect b="b" l="l" r="r" t="t"/>
              <a:pathLst>
                <a:path extrusionOk="0" h="845" w="882">
                  <a:moveTo>
                    <a:pt x="435" y="222"/>
                  </a:moveTo>
                  <a:cubicBezTo>
                    <a:pt x="516" y="263"/>
                    <a:pt x="591" y="310"/>
                    <a:pt x="600" y="411"/>
                  </a:cubicBezTo>
                  <a:cubicBezTo>
                    <a:pt x="606" y="499"/>
                    <a:pt x="538" y="553"/>
                    <a:pt x="454" y="556"/>
                  </a:cubicBezTo>
                  <a:cubicBezTo>
                    <a:pt x="450" y="557"/>
                    <a:pt x="447" y="557"/>
                    <a:pt x="444" y="557"/>
                  </a:cubicBezTo>
                  <a:cubicBezTo>
                    <a:pt x="372" y="557"/>
                    <a:pt x="305" y="515"/>
                    <a:pt x="296" y="441"/>
                  </a:cubicBezTo>
                  <a:cubicBezTo>
                    <a:pt x="287" y="368"/>
                    <a:pt x="347" y="254"/>
                    <a:pt x="418" y="232"/>
                  </a:cubicBezTo>
                  <a:cubicBezTo>
                    <a:pt x="425" y="228"/>
                    <a:pt x="429" y="226"/>
                    <a:pt x="435" y="222"/>
                  </a:cubicBezTo>
                  <a:close/>
                  <a:moveTo>
                    <a:pt x="518" y="1"/>
                  </a:moveTo>
                  <a:cubicBezTo>
                    <a:pt x="511" y="1"/>
                    <a:pt x="504" y="1"/>
                    <a:pt x="496" y="1"/>
                  </a:cubicBezTo>
                  <a:cubicBezTo>
                    <a:pt x="477" y="3"/>
                    <a:pt x="459" y="10"/>
                    <a:pt x="441" y="20"/>
                  </a:cubicBezTo>
                  <a:cubicBezTo>
                    <a:pt x="425" y="12"/>
                    <a:pt x="407" y="7"/>
                    <a:pt x="386" y="7"/>
                  </a:cubicBezTo>
                  <a:cubicBezTo>
                    <a:pt x="381" y="7"/>
                    <a:pt x="375" y="7"/>
                    <a:pt x="369" y="8"/>
                  </a:cubicBezTo>
                  <a:cubicBezTo>
                    <a:pt x="146" y="34"/>
                    <a:pt x="1" y="239"/>
                    <a:pt x="14" y="460"/>
                  </a:cubicBezTo>
                  <a:cubicBezTo>
                    <a:pt x="29" y="686"/>
                    <a:pt x="221" y="845"/>
                    <a:pt x="443" y="845"/>
                  </a:cubicBezTo>
                  <a:cubicBezTo>
                    <a:pt x="447" y="845"/>
                    <a:pt x="450" y="845"/>
                    <a:pt x="454" y="845"/>
                  </a:cubicBezTo>
                  <a:cubicBezTo>
                    <a:pt x="674" y="838"/>
                    <a:pt x="870" y="679"/>
                    <a:pt x="876" y="450"/>
                  </a:cubicBezTo>
                  <a:cubicBezTo>
                    <a:pt x="882" y="258"/>
                    <a:pt x="731" y="1"/>
                    <a:pt x="518" y="1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4" name="Google Shape;2814;p53"/>
            <p:cNvSpPr/>
            <p:nvPr/>
          </p:nvSpPr>
          <p:spPr>
            <a:xfrm>
              <a:off x="5902003" y="4056890"/>
              <a:ext cx="289252" cy="276790"/>
            </a:xfrm>
            <a:custGeom>
              <a:rect b="b" l="l" r="r" t="t"/>
              <a:pathLst>
                <a:path extrusionOk="0" h="844" w="882">
                  <a:moveTo>
                    <a:pt x="437" y="224"/>
                  </a:moveTo>
                  <a:cubicBezTo>
                    <a:pt x="517" y="264"/>
                    <a:pt x="593" y="311"/>
                    <a:pt x="600" y="413"/>
                  </a:cubicBezTo>
                  <a:cubicBezTo>
                    <a:pt x="605" y="500"/>
                    <a:pt x="538" y="553"/>
                    <a:pt x="454" y="557"/>
                  </a:cubicBezTo>
                  <a:cubicBezTo>
                    <a:pt x="452" y="558"/>
                    <a:pt x="449" y="558"/>
                    <a:pt x="447" y="558"/>
                  </a:cubicBezTo>
                  <a:cubicBezTo>
                    <a:pt x="375" y="558"/>
                    <a:pt x="307" y="516"/>
                    <a:pt x="297" y="443"/>
                  </a:cubicBezTo>
                  <a:cubicBezTo>
                    <a:pt x="288" y="370"/>
                    <a:pt x="348" y="257"/>
                    <a:pt x="420" y="233"/>
                  </a:cubicBezTo>
                  <a:cubicBezTo>
                    <a:pt x="426" y="231"/>
                    <a:pt x="429" y="226"/>
                    <a:pt x="437" y="224"/>
                  </a:cubicBezTo>
                  <a:close/>
                  <a:moveTo>
                    <a:pt x="515" y="1"/>
                  </a:moveTo>
                  <a:cubicBezTo>
                    <a:pt x="509" y="1"/>
                    <a:pt x="502" y="1"/>
                    <a:pt x="496" y="1"/>
                  </a:cubicBezTo>
                  <a:cubicBezTo>
                    <a:pt x="476" y="3"/>
                    <a:pt x="458" y="11"/>
                    <a:pt x="442" y="21"/>
                  </a:cubicBezTo>
                  <a:cubicBezTo>
                    <a:pt x="425" y="13"/>
                    <a:pt x="406" y="7"/>
                    <a:pt x="383" y="7"/>
                  </a:cubicBezTo>
                  <a:cubicBezTo>
                    <a:pt x="379" y="7"/>
                    <a:pt x="374" y="7"/>
                    <a:pt x="370" y="8"/>
                  </a:cubicBezTo>
                  <a:cubicBezTo>
                    <a:pt x="146" y="34"/>
                    <a:pt x="0" y="239"/>
                    <a:pt x="15" y="460"/>
                  </a:cubicBezTo>
                  <a:cubicBezTo>
                    <a:pt x="29" y="684"/>
                    <a:pt x="219" y="844"/>
                    <a:pt x="441" y="844"/>
                  </a:cubicBezTo>
                  <a:cubicBezTo>
                    <a:pt x="445" y="844"/>
                    <a:pt x="449" y="844"/>
                    <a:pt x="453" y="844"/>
                  </a:cubicBezTo>
                  <a:cubicBezTo>
                    <a:pt x="675" y="837"/>
                    <a:pt x="870" y="678"/>
                    <a:pt x="876" y="449"/>
                  </a:cubicBezTo>
                  <a:cubicBezTo>
                    <a:pt x="881" y="257"/>
                    <a:pt x="731" y="1"/>
                    <a:pt x="515" y="1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5" name="Google Shape;2815;p53"/>
            <p:cNvSpPr/>
            <p:nvPr/>
          </p:nvSpPr>
          <p:spPr>
            <a:xfrm>
              <a:off x="1534706" y="2983841"/>
              <a:ext cx="289252" cy="277118"/>
            </a:xfrm>
            <a:custGeom>
              <a:rect b="b" l="l" r="r" t="t"/>
              <a:pathLst>
                <a:path extrusionOk="0" h="845" w="882">
                  <a:moveTo>
                    <a:pt x="437" y="223"/>
                  </a:moveTo>
                  <a:cubicBezTo>
                    <a:pt x="517" y="263"/>
                    <a:pt x="593" y="310"/>
                    <a:pt x="600" y="411"/>
                  </a:cubicBezTo>
                  <a:cubicBezTo>
                    <a:pt x="605" y="501"/>
                    <a:pt x="538" y="553"/>
                    <a:pt x="454" y="557"/>
                  </a:cubicBezTo>
                  <a:cubicBezTo>
                    <a:pt x="451" y="557"/>
                    <a:pt x="448" y="557"/>
                    <a:pt x="444" y="557"/>
                  </a:cubicBezTo>
                  <a:cubicBezTo>
                    <a:pt x="374" y="557"/>
                    <a:pt x="307" y="516"/>
                    <a:pt x="297" y="441"/>
                  </a:cubicBezTo>
                  <a:cubicBezTo>
                    <a:pt x="288" y="369"/>
                    <a:pt x="348" y="255"/>
                    <a:pt x="419" y="232"/>
                  </a:cubicBezTo>
                  <a:cubicBezTo>
                    <a:pt x="426" y="229"/>
                    <a:pt x="429" y="225"/>
                    <a:pt x="437" y="223"/>
                  </a:cubicBezTo>
                  <a:close/>
                  <a:moveTo>
                    <a:pt x="515" y="0"/>
                  </a:moveTo>
                  <a:cubicBezTo>
                    <a:pt x="509" y="0"/>
                    <a:pt x="502" y="1"/>
                    <a:pt x="496" y="1"/>
                  </a:cubicBezTo>
                  <a:cubicBezTo>
                    <a:pt x="477" y="3"/>
                    <a:pt x="458" y="10"/>
                    <a:pt x="442" y="21"/>
                  </a:cubicBezTo>
                  <a:cubicBezTo>
                    <a:pt x="426" y="13"/>
                    <a:pt x="409" y="8"/>
                    <a:pt x="388" y="8"/>
                  </a:cubicBezTo>
                  <a:cubicBezTo>
                    <a:pt x="382" y="8"/>
                    <a:pt x="376" y="8"/>
                    <a:pt x="370" y="9"/>
                  </a:cubicBezTo>
                  <a:cubicBezTo>
                    <a:pt x="146" y="35"/>
                    <a:pt x="0" y="240"/>
                    <a:pt x="15" y="461"/>
                  </a:cubicBezTo>
                  <a:cubicBezTo>
                    <a:pt x="29" y="685"/>
                    <a:pt x="219" y="845"/>
                    <a:pt x="439" y="845"/>
                  </a:cubicBezTo>
                  <a:cubicBezTo>
                    <a:pt x="443" y="845"/>
                    <a:pt x="448" y="844"/>
                    <a:pt x="453" y="844"/>
                  </a:cubicBezTo>
                  <a:cubicBezTo>
                    <a:pt x="675" y="839"/>
                    <a:pt x="870" y="680"/>
                    <a:pt x="876" y="451"/>
                  </a:cubicBezTo>
                  <a:cubicBezTo>
                    <a:pt x="881" y="256"/>
                    <a:pt x="731" y="0"/>
                    <a:pt x="515" y="0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6" name="Google Shape;2816;p53"/>
            <p:cNvSpPr/>
            <p:nvPr/>
          </p:nvSpPr>
          <p:spPr>
            <a:xfrm>
              <a:off x="2276855" y="3025491"/>
              <a:ext cx="289252" cy="277118"/>
            </a:xfrm>
            <a:custGeom>
              <a:rect b="b" l="l" r="r" t="t"/>
              <a:pathLst>
                <a:path extrusionOk="0" h="845" w="882">
                  <a:moveTo>
                    <a:pt x="435" y="223"/>
                  </a:moveTo>
                  <a:cubicBezTo>
                    <a:pt x="516" y="263"/>
                    <a:pt x="591" y="310"/>
                    <a:pt x="600" y="412"/>
                  </a:cubicBezTo>
                  <a:cubicBezTo>
                    <a:pt x="606" y="499"/>
                    <a:pt x="537" y="553"/>
                    <a:pt x="454" y="558"/>
                  </a:cubicBezTo>
                  <a:cubicBezTo>
                    <a:pt x="451" y="558"/>
                    <a:pt x="449" y="558"/>
                    <a:pt x="446" y="558"/>
                  </a:cubicBezTo>
                  <a:cubicBezTo>
                    <a:pt x="375" y="558"/>
                    <a:pt x="307" y="517"/>
                    <a:pt x="297" y="441"/>
                  </a:cubicBezTo>
                  <a:cubicBezTo>
                    <a:pt x="287" y="369"/>
                    <a:pt x="347" y="256"/>
                    <a:pt x="418" y="232"/>
                  </a:cubicBezTo>
                  <a:cubicBezTo>
                    <a:pt x="425" y="230"/>
                    <a:pt x="429" y="226"/>
                    <a:pt x="435" y="223"/>
                  </a:cubicBezTo>
                  <a:close/>
                  <a:moveTo>
                    <a:pt x="515" y="0"/>
                  </a:moveTo>
                  <a:cubicBezTo>
                    <a:pt x="509" y="0"/>
                    <a:pt x="503" y="1"/>
                    <a:pt x="497" y="1"/>
                  </a:cubicBezTo>
                  <a:cubicBezTo>
                    <a:pt x="477" y="2"/>
                    <a:pt x="459" y="9"/>
                    <a:pt x="441" y="20"/>
                  </a:cubicBezTo>
                  <a:cubicBezTo>
                    <a:pt x="426" y="11"/>
                    <a:pt x="408" y="6"/>
                    <a:pt x="386" y="6"/>
                  </a:cubicBezTo>
                  <a:cubicBezTo>
                    <a:pt x="381" y="6"/>
                    <a:pt x="376" y="7"/>
                    <a:pt x="371" y="7"/>
                  </a:cubicBezTo>
                  <a:cubicBezTo>
                    <a:pt x="147" y="33"/>
                    <a:pt x="1" y="238"/>
                    <a:pt x="13" y="459"/>
                  </a:cubicBezTo>
                  <a:cubicBezTo>
                    <a:pt x="27" y="686"/>
                    <a:pt x="220" y="844"/>
                    <a:pt x="442" y="844"/>
                  </a:cubicBezTo>
                  <a:cubicBezTo>
                    <a:pt x="446" y="844"/>
                    <a:pt x="449" y="844"/>
                    <a:pt x="453" y="844"/>
                  </a:cubicBezTo>
                  <a:cubicBezTo>
                    <a:pt x="674" y="839"/>
                    <a:pt x="869" y="679"/>
                    <a:pt x="876" y="450"/>
                  </a:cubicBezTo>
                  <a:cubicBezTo>
                    <a:pt x="882" y="256"/>
                    <a:pt x="730" y="0"/>
                    <a:pt x="515" y="0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7" name="Google Shape;2817;p53"/>
            <p:cNvSpPr/>
            <p:nvPr/>
          </p:nvSpPr>
          <p:spPr>
            <a:xfrm>
              <a:off x="1440257" y="3713856"/>
              <a:ext cx="289252" cy="277118"/>
            </a:xfrm>
            <a:custGeom>
              <a:rect b="b" l="l" r="r" t="t"/>
              <a:pathLst>
                <a:path extrusionOk="0" h="845" w="882">
                  <a:moveTo>
                    <a:pt x="436" y="222"/>
                  </a:moveTo>
                  <a:cubicBezTo>
                    <a:pt x="517" y="262"/>
                    <a:pt x="592" y="309"/>
                    <a:pt x="601" y="411"/>
                  </a:cubicBezTo>
                  <a:cubicBezTo>
                    <a:pt x="606" y="500"/>
                    <a:pt x="538" y="553"/>
                    <a:pt x="455" y="557"/>
                  </a:cubicBezTo>
                  <a:cubicBezTo>
                    <a:pt x="452" y="557"/>
                    <a:pt x="450" y="557"/>
                    <a:pt x="447" y="557"/>
                  </a:cubicBezTo>
                  <a:cubicBezTo>
                    <a:pt x="376" y="557"/>
                    <a:pt x="308" y="516"/>
                    <a:pt x="298" y="440"/>
                  </a:cubicBezTo>
                  <a:cubicBezTo>
                    <a:pt x="288" y="368"/>
                    <a:pt x="348" y="255"/>
                    <a:pt x="420" y="231"/>
                  </a:cubicBezTo>
                  <a:cubicBezTo>
                    <a:pt x="426" y="229"/>
                    <a:pt x="430" y="225"/>
                    <a:pt x="436" y="222"/>
                  </a:cubicBezTo>
                  <a:close/>
                  <a:moveTo>
                    <a:pt x="517" y="0"/>
                  </a:moveTo>
                  <a:cubicBezTo>
                    <a:pt x="510" y="0"/>
                    <a:pt x="503" y="1"/>
                    <a:pt x="497" y="1"/>
                  </a:cubicBezTo>
                  <a:cubicBezTo>
                    <a:pt x="477" y="2"/>
                    <a:pt x="459" y="10"/>
                    <a:pt x="441" y="21"/>
                  </a:cubicBezTo>
                  <a:cubicBezTo>
                    <a:pt x="425" y="13"/>
                    <a:pt x="405" y="7"/>
                    <a:pt x="381" y="7"/>
                  </a:cubicBezTo>
                  <a:cubicBezTo>
                    <a:pt x="378" y="7"/>
                    <a:pt x="374" y="7"/>
                    <a:pt x="371" y="7"/>
                  </a:cubicBezTo>
                  <a:cubicBezTo>
                    <a:pt x="147" y="33"/>
                    <a:pt x="1" y="239"/>
                    <a:pt x="16" y="459"/>
                  </a:cubicBezTo>
                  <a:cubicBezTo>
                    <a:pt x="29" y="685"/>
                    <a:pt x="221" y="845"/>
                    <a:pt x="443" y="845"/>
                  </a:cubicBezTo>
                  <a:cubicBezTo>
                    <a:pt x="447" y="845"/>
                    <a:pt x="450" y="845"/>
                    <a:pt x="454" y="844"/>
                  </a:cubicBezTo>
                  <a:cubicBezTo>
                    <a:pt x="675" y="838"/>
                    <a:pt x="870" y="679"/>
                    <a:pt x="877" y="450"/>
                  </a:cubicBezTo>
                  <a:cubicBezTo>
                    <a:pt x="882" y="256"/>
                    <a:pt x="731" y="0"/>
                    <a:pt x="517" y="0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8" name="Google Shape;2818;p53"/>
            <p:cNvSpPr/>
            <p:nvPr/>
          </p:nvSpPr>
          <p:spPr>
            <a:xfrm>
              <a:off x="2183061" y="3755177"/>
              <a:ext cx="288596" cy="277118"/>
            </a:xfrm>
            <a:custGeom>
              <a:rect b="b" l="l" r="r" t="t"/>
              <a:pathLst>
                <a:path extrusionOk="0" h="845" w="880">
                  <a:moveTo>
                    <a:pt x="434" y="222"/>
                  </a:moveTo>
                  <a:cubicBezTo>
                    <a:pt x="515" y="262"/>
                    <a:pt x="590" y="309"/>
                    <a:pt x="597" y="411"/>
                  </a:cubicBezTo>
                  <a:cubicBezTo>
                    <a:pt x="604" y="500"/>
                    <a:pt x="536" y="553"/>
                    <a:pt x="452" y="557"/>
                  </a:cubicBezTo>
                  <a:cubicBezTo>
                    <a:pt x="450" y="557"/>
                    <a:pt x="447" y="557"/>
                    <a:pt x="444" y="557"/>
                  </a:cubicBezTo>
                  <a:cubicBezTo>
                    <a:pt x="372" y="557"/>
                    <a:pt x="304" y="517"/>
                    <a:pt x="294" y="441"/>
                  </a:cubicBezTo>
                  <a:cubicBezTo>
                    <a:pt x="285" y="369"/>
                    <a:pt x="345" y="255"/>
                    <a:pt x="417" y="231"/>
                  </a:cubicBezTo>
                  <a:cubicBezTo>
                    <a:pt x="423" y="229"/>
                    <a:pt x="427" y="225"/>
                    <a:pt x="434" y="222"/>
                  </a:cubicBezTo>
                  <a:close/>
                  <a:moveTo>
                    <a:pt x="515" y="0"/>
                  </a:moveTo>
                  <a:cubicBezTo>
                    <a:pt x="509" y="0"/>
                    <a:pt x="502" y="1"/>
                    <a:pt x="495" y="1"/>
                  </a:cubicBezTo>
                  <a:cubicBezTo>
                    <a:pt x="475" y="2"/>
                    <a:pt x="458" y="10"/>
                    <a:pt x="440" y="21"/>
                  </a:cubicBezTo>
                  <a:cubicBezTo>
                    <a:pt x="423" y="13"/>
                    <a:pt x="403" y="7"/>
                    <a:pt x="379" y="7"/>
                  </a:cubicBezTo>
                  <a:cubicBezTo>
                    <a:pt x="376" y="7"/>
                    <a:pt x="372" y="7"/>
                    <a:pt x="368" y="7"/>
                  </a:cubicBezTo>
                  <a:cubicBezTo>
                    <a:pt x="144" y="33"/>
                    <a:pt x="1" y="239"/>
                    <a:pt x="13" y="459"/>
                  </a:cubicBezTo>
                  <a:cubicBezTo>
                    <a:pt x="27" y="685"/>
                    <a:pt x="219" y="845"/>
                    <a:pt x="442" y="845"/>
                  </a:cubicBezTo>
                  <a:cubicBezTo>
                    <a:pt x="445" y="845"/>
                    <a:pt x="449" y="844"/>
                    <a:pt x="452" y="844"/>
                  </a:cubicBezTo>
                  <a:cubicBezTo>
                    <a:pt x="673" y="838"/>
                    <a:pt x="869" y="679"/>
                    <a:pt x="875" y="449"/>
                  </a:cubicBezTo>
                  <a:cubicBezTo>
                    <a:pt x="879" y="257"/>
                    <a:pt x="729" y="0"/>
                    <a:pt x="515" y="0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19" name="Google Shape;2819;p53"/>
          <p:cNvGrpSpPr/>
          <p:nvPr/>
        </p:nvGrpSpPr>
        <p:grpSpPr>
          <a:xfrm rot="7960580">
            <a:off x="3920804" y="190762"/>
            <a:ext cx="203444" cy="327145"/>
            <a:chOff x="4140725" y="520912"/>
            <a:chExt cx="175945" cy="282926"/>
          </a:xfrm>
        </p:grpSpPr>
        <p:sp>
          <p:nvSpPr>
            <p:cNvPr id="2820" name="Google Shape;2820;p53"/>
            <p:cNvSpPr/>
            <p:nvPr/>
          </p:nvSpPr>
          <p:spPr>
            <a:xfrm>
              <a:off x="4195745" y="753342"/>
              <a:ext cx="27292" cy="25635"/>
            </a:xfrm>
            <a:custGeom>
              <a:rect b="b" l="l" r="r" t="t"/>
              <a:pathLst>
                <a:path extrusionOk="0" h="820" w="873">
                  <a:moveTo>
                    <a:pt x="531" y="181"/>
                  </a:moveTo>
                  <a:cubicBezTo>
                    <a:pt x="592" y="235"/>
                    <a:pt x="653" y="290"/>
                    <a:pt x="719" y="336"/>
                  </a:cubicBezTo>
                  <a:cubicBezTo>
                    <a:pt x="640" y="414"/>
                    <a:pt x="572" y="506"/>
                    <a:pt x="483" y="577"/>
                  </a:cubicBezTo>
                  <a:cubicBezTo>
                    <a:pt x="439" y="611"/>
                    <a:pt x="348" y="655"/>
                    <a:pt x="275" y="655"/>
                  </a:cubicBezTo>
                  <a:cubicBezTo>
                    <a:pt x="218" y="655"/>
                    <a:pt x="171" y="628"/>
                    <a:pt x="167" y="549"/>
                  </a:cubicBezTo>
                  <a:cubicBezTo>
                    <a:pt x="167" y="537"/>
                    <a:pt x="165" y="529"/>
                    <a:pt x="161" y="519"/>
                  </a:cubicBezTo>
                  <a:cubicBezTo>
                    <a:pt x="300" y="426"/>
                    <a:pt x="421" y="306"/>
                    <a:pt x="531" y="181"/>
                  </a:cubicBezTo>
                  <a:close/>
                  <a:moveTo>
                    <a:pt x="533" y="0"/>
                  </a:moveTo>
                  <a:cubicBezTo>
                    <a:pt x="507" y="0"/>
                    <a:pt x="480" y="17"/>
                    <a:pt x="466" y="36"/>
                  </a:cubicBezTo>
                  <a:cubicBezTo>
                    <a:pt x="336" y="199"/>
                    <a:pt x="177" y="333"/>
                    <a:pt x="39" y="486"/>
                  </a:cubicBezTo>
                  <a:cubicBezTo>
                    <a:pt x="24" y="499"/>
                    <a:pt x="21" y="518"/>
                    <a:pt x="25" y="534"/>
                  </a:cubicBezTo>
                  <a:cubicBezTo>
                    <a:pt x="24" y="537"/>
                    <a:pt x="23" y="540"/>
                    <a:pt x="21" y="545"/>
                  </a:cubicBezTo>
                  <a:cubicBezTo>
                    <a:pt x="1" y="712"/>
                    <a:pt x="156" y="819"/>
                    <a:pt x="307" y="819"/>
                  </a:cubicBezTo>
                  <a:cubicBezTo>
                    <a:pt x="328" y="819"/>
                    <a:pt x="349" y="817"/>
                    <a:pt x="370" y="813"/>
                  </a:cubicBezTo>
                  <a:cubicBezTo>
                    <a:pt x="576" y="770"/>
                    <a:pt x="802" y="540"/>
                    <a:pt x="861" y="343"/>
                  </a:cubicBezTo>
                  <a:cubicBezTo>
                    <a:pt x="873" y="321"/>
                    <a:pt x="873" y="292"/>
                    <a:pt x="853" y="269"/>
                  </a:cubicBezTo>
                  <a:cubicBezTo>
                    <a:pt x="774" y="173"/>
                    <a:pt x="666" y="93"/>
                    <a:pt x="568" y="13"/>
                  </a:cubicBezTo>
                  <a:cubicBezTo>
                    <a:pt x="557" y="4"/>
                    <a:pt x="545" y="0"/>
                    <a:pt x="5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/>
            </a:p>
          </p:txBody>
        </p:sp>
        <p:sp>
          <p:nvSpPr>
            <p:cNvPr id="2821" name="Google Shape;2821;p53"/>
            <p:cNvSpPr/>
            <p:nvPr/>
          </p:nvSpPr>
          <p:spPr>
            <a:xfrm>
              <a:off x="4217347" y="730052"/>
              <a:ext cx="21540" cy="21665"/>
            </a:xfrm>
            <a:custGeom>
              <a:rect b="b" l="l" r="r" t="t"/>
              <a:pathLst>
                <a:path extrusionOk="0" h="693" w="689">
                  <a:moveTo>
                    <a:pt x="340" y="156"/>
                  </a:moveTo>
                  <a:cubicBezTo>
                    <a:pt x="392" y="180"/>
                    <a:pt x="449" y="195"/>
                    <a:pt x="505" y="207"/>
                  </a:cubicBezTo>
                  <a:cubicBezTo>
                    <a:pt x="459" y="332"/>
                    <a:pt x="391" y="438"/>
                    <a:pt x="319" y="550"/>
                  </a:cubicBezTo>
                  <a:cubicBezTo>
                    <a:pt x="275" y="519"/>
                    <a:pt x="229" y="493"/>
                    <a:pt x="184" y="459"/>
                  </a:cubicBezTo>
                  <a:cubicBezTo>
                    <a:pt x="246" y="375"/>
                    <a:pt x="319" y="262"/>
                    <a:pt x="340" y="156"/>
                  </a:cubicBezTo>
                  <a:close/>
                  <a:moveTo>
                    <a:pt x="336" y="1"/>
                  </a:moveTo>
                  <a:cubicBezTo>
                    <a:pt x="319" y="1"/>
                    <a:pt x="302" y="2"/>
                    <a:pt x="286" y="5"/>
                  </a:cubicBezTo>
                  <a:cubicBezTo>
                    <a:pt x="257" y="11"/>
                    <a:pt x="241" y="38"/>
                    <a:pt x="243" y="65"/>
                  </a:cubicBezTo>
                  <a:cubicBezTo>
                    <a:pt x="205" y="112"/>
                    <a:pt x="187" y="172"/>
                    <a:pt x="157" y="225"/>
                  </a:cubicBezTo>
                  <a:cubicBezTo>
                    <a:pt x="118" y="298"/>
                    <a:pt x="72" y="366"/>
                    <a:pt x="20" y="431"/>
                  </a:cubicBezTo>
                  <a:cubicBezTo>
                    <a:pt x="1" y="457"/>
                    <a:pt x="9" y="500"/>
                    <a:pt x="30" y="522"/>
                  </a:cubicBezTo>
                  <a:cubicBezTo>
                    <a:pt x="98" y="595"/>
                    <a:pt x="194" y="680"/>
                    <a:pt x="300" y="683"/>
                  </a:cubicBezTo>
                  <a:cubicBezTo>
                    <a:pt x="308" y="689"/>
                    <a:pt x="316" y="692"/>
                    <a:pt x="325" y="692"/>
                  </a:cubicBezTo>
                  <a:cubicBezTo>
                    <a:pt x="332" y="692"/>
                    <a:pt x="339" y="690"/>
                    <a:pt x="345" y="685"/>
                  </a:cubicBezTo>
                  <a:cubicBezTo>
                    <a:pt x="520" y="569"/>
                    <a:pt x="620" y="370"/>
                    <a:pt x="677" y="175"/>
                  </a:cubicBezTo>
                  <a:cubicBezTo>
                    <a:pt x="689" y="135"/>
                    <a:pt x="666" y="93"/>
                    <a:pt x="626" y="79"/>
                  </a:cubicBezTo>
                  <a:cubicBezTo>
                    <a:pt x="540" y="50"/>
                    <a:pt x="432" y="1"/>
                    <a:pt x="3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/>
            </a:p>
          </p:txBody>
        </p:sp>
        <p:sp>
          <p:nvSpPr>
            <p:cNvPr id="2822" name="Google Shape;2822;p53"/>
            <p:cNvSpPr/>
            <p:nvPr/>
          </p:nvSpPr>
          <p:spPr>
            <a:xfrm>
              <a:off x="4223099" y="734929"/>
              <a:ext cx="10067" cy="12317"/>
            </a:xfrm>
            <a:custGeom>
              <a:rect b="b" l="l" r="r" t="t"/>
              <a:pathLst>
                <a:path extrusionOk="0" h="394" w="322">
                  <a:moveTo>
                    <a:pt x="157" y="0"/>
                  </a:moveTo>
                  <a:cubicBezTo>
                    <a:pt x="136" y="106"/>
                    <a:pt x="63" y="218"/>
                    <a:pt x="1" y="303"/>
                  </a:cubicBezTo>
                  <a:cubicBezTo>
                    <a:pt x="46" y="335"/>
                    <a:pt x="93" y="361"/>
                    <a:pt x="137" y="394"/>
                  </a:cubicBezTo>
                  <a:cubicBezTo>
                    <a:pt x="208" y="283"/>
                    <a:pt x="276" y="176"/>
                    <a:pt x="322" y="51"/>
                  </a:cubicBezTo>
                  <a:cubicBezTo>
                    <a:pt x="265" y="39"/>
                    <a:pt x="208" y="24"/>
                    <a:pt x="1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/>
            </a:p>
          </p:txBody>
        </p:sp>
        <p:sp>
          <p:nvSpPr>
            <p:cNvPr id="2823" name="Google Shape;2823;p53"/>
            <p:cNvSpPr/>
            <p:nvPr/>
          </p:nvSpPr>
          <p:spPr>
            <a:xfrm>
              <a:off x="4198778" y="534855"/>
              <a:ext cx="103416" cy="131459"/>
            </a:xfrm>
            <a:custGeom>
              <a:rect b="b" l="l" r="r" t="t"/>
              <a:pathLst>
                <a:path extrusionOk="0" h="4205" w="3308">
                  <a:moveTo>
                    <a:pt x="1466" y="864"/>
                  </a:moveTo>
                  <a:cubicBezTo>
                    <a:pt x="1495" y="864"/>
                    <a:pt x="1522" y="879"/>
                    <a:pt x="1537" y="914"/>
                  </a:cubicBezTo>
                  <a:cubicBezTo>
                    <a:pt x="1587" y="1032"/>
                    <a:pt x="1620" y="1157"/>
                    <a:pt x="1656" y="1279"/>
                  </a:cubicBezTo>
                  <a:cubicBezTo>
                    <a:pt x="1677" y="1352"/>
                    <a:pt x="1619" y="1398"/>
                    <a:pt x="1559" y="1398"/>
                  </a:cubicBezTo>
                  <a:cubicBezTo>
                    <a:pt x="1518" y="1398"/>
                    <a:pt x="1476" y="1376"/>
                    <a:pt x="1460" y="1326"/>
                  </a:cubicBezTo>
                  <a:cubicBezTo>
                    <a:pt x="1425" y="1213"/>
                    <a:pt x="1386" y="1099"/>
                    <a:pt x="1364" y="980"/>
                  </a:cubicBezTo>
                  <a:cubicBezTo>
                    <a:pt x="1353" y="916"/>
                    <a:pt x="1412" y="864"/>
                    <a:pt x="1466" y="864"/>
                  </a:cubicBezTo>
                  <a:close/>
                  <a:moveTo>
                    <a:pt x="1249" y="1382"/>
                  </a:moveTo>
                  <a:cubicBezTo>
                    <a:pt x="1278" y="1382"/>
                    <a:pt x="1305" y="1396"/>
                    <a:pt x="1318" y="1429"/>
                  </a:cubicBezTo>
                  <a:cubicBezTo>
                    <a:pt x="1374" y="1568"/>
                    <a:pt x="1421" y="1711"/>
                    <a:pt x="1472" y="1853"/>
                  </a:cubicBezTo>
                  <a:cubicBezTo>
                    <a:pt x="1496" y="1922"/>
                    <a:pt x="1439" y="1966"/>
                    <a:pt x="1381" y="1966"/>
                  </a:cubicBezTo>
                  <a:cubicBezTo>
                    <a:pt x="1342" y="1966"/>
                    <a:pt x="1301" y="1945"/>
                    <a:pt x="1286" y="1897"/>
                  </a:cubicBezTo>
                  <a:cubicBezTo>
                    <a:pt x="1241" y="1762"/>
                    <a:pt x="1194" y="1626"/>
                    <a:pt x="1156" y="1490"/>
                  </a:cubicBezTo>
                  <a:cubicBezTo>
                    <a:pt x="1138" y="1429"/>
                    <a:pt x="1196" y="1382"/>
                    <a:pt x="1249" y="1382"/>
                  </a:cubicBezTo>
                  <a:close/>
                  <a:moveTo>
                    <a:pt x="963" y="1815"/>
                  </a:moveTo>
                  <a:cubicBezTo>
                    <a:pt x="993" y="1815"/>
                    <a:pt x="1023" y="1828"/>
                    <a:pt x="1040" y="1858"/>
                  </a:cubicBezTo>
                  <a:cubicBezTo>
                    <a:pt x="1126" y="2012"/>
                    <a:pt x="1192" y="2177"/>
                    <a:pt x="1264" y="2337"/>
                  </a:cubicBezTo>
                  <a:cubicBezTo>
                    <a:pt x="1296" y="2413"/>
                    <a:pt x="1230" y="2478"/>
                    <a:pt x="1169" y="2478"/>
                  </a:cubicBezTo>
                  <a:cubicBezTo>
                    <a:pt x="1139" y="2478"/>
                    <a:pt x="1111" y="2463"/>
                    <a:pt x="1094" y="2427"/>
                  </a:cubicBezTo>
                  <a:cubicBezTo>
                    <a:pt x="1017" y="2261"/>
                    <a:pt x="936" y="2094"/>
                    <a:pt x="876" y="1919"/>
                  </a:cubicBezTo>
                  <a:cubicBezTo>
                    <a:pt x="854" y="1857"/>
                    <a:pt x="908" y="1815"/>
                    <a:pt x="963" y="1815"/>
                  </a:cubicBezTo>
                  <a:close/>
                  <a:moveTo>
                    <a:pt x="2002" y="1"/>
                  </a:moveTo>
                  <a:cubicBezTo>
                    <a:pt x="1531" y="1"/>
                    <a:pt x="1086" y="294"/>
                    <a:pt x="921" y="763"/>
                  </a:cubicBezTo>
                  <a:lnTo>
                    <a:pt x="0" y="3360"/>
                  </a:lnTo>
                  <a:cubicBezTo>
                    <a:pt x="365" y="3506"/>
                    <a:pt x="678" y="3764"/>
                    <a:pt x="1049" y="3912"/>
                  </a:cubicBezTo>
                  <a:cubicBezTo>
                    <a:pt x="1444" y="4072"/>
                    <a:pt x="1856" y="4144"/>
                    <a:pt x="2275" y="4205"/>
                  </a:cubicBezTo>
                  <a:lnTo>
                    <a:pt x="3207" y="1573"/>
                  </a:lnTo>
                  <a:cubicBezTo>
                    <a:pt x="3308" y="1286"/>
                    <a:pt x="3291" y="976"/>
                    <a:pt x="3160" y="699"/>
                  </a:cubicBezTo>
                  <a:cubicBezTo>
                    <a:pt x="3027" y="422"/>
                    <a:pt x="2797" y="214"/>
                    <a:pt x="2510" y="112"/>
                  </a:cubicBezTo>
                  <a:lnTo>
                    <a:pt x="2381" y="66"/>
                  </a:lnTo>
                  <a:cubicBezTo>
                    <a:pt x="2256" y="22"/>
                    <a:pt x="2128" y="1"/>
                    <a:pt x="20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/>
            </a:p>
          </p:txBody>
        </p:sp>
        <p:sp>
          <p:nvSpPr>
            <p:cNvPr id="2824" name="Google Shape;2824;p53"/>
            <p:cNvSpPr/>
            <p:nvPr/>
          </p:nvSpPr>
          <p:spPr>
            <a:xfrm>
              <a:off x="4156481" y="648115"/>
              <a:ext cx="110263" cy="141713"/>
            </a:xfrm>
            <a:custGeom>
              <a:rect b="b" l="l" r="r" t="t"/>
              <a:pathLst>
                <a:path extrusionOk="0" h="4533" w="3527">
                  <a:moveTo>
                    <a:pt x="2284" y="2623"/>
                  </a:moveTo>
                  <a:cubicBezTo>
                    <a:pt x="2380" y="2623"/>
                    <a:pt x="2488" y="2672"/>
                    <a:pt x="2575" y="2702"/>
                  </a:cubicBezTo>
                  <a:cubicBezTo>
                    <a:pt x="2614" y="2715"/>
                    <a:pt x="2638" y="2757"/>
                    <a:pt x="2625" y="2797"/>
                  </a:cubicBezTo>
                  <a:cubicBezTo>
                    <a:pt x="2568" y="2992"/>
                    <a:pt x="2468" y="3192"/>
                    <a:pt x="2294" y="3307"/>
                  </a:cubicBezTo>
                  <a:cubicBezTo>
                    <a:pt x="2288" y="3312"/>
                    <a:pt x="2281" y="3314"/>
                    <a:pt x="2274" y="3314"/>
                  </a:cubicBezTo>
                  <a:cubicBezTo>
                    <a:pt x="2264" y="3314"/>
                    <a:pt x="2256" y="3311"/>
                    <a:pt x="2249" y="3306"/>
                  </a:cubicBezTo>
                  <a:cubicBezTo>
                    <a:pt x="2142" y="3302"/>
                    <a:pt x="2047" y="3219"/>
                    <a:pt x="1978" y="3145"/>
                  </a:cubicBezTo>
                  <a:cubicBezTo>
                    <a:pt x="1956" y="3121"/>
                    <a:pt x="1948" y="3078"/>
                    <a:pt x="1968" y="3053"/>
                  </a:cubicBezTo>
                  <a:cubicBezTo>
                    <a:pt x="2019" y="2989"/>
                    <a:pt x="2066" y="2921"/>
                    <a:pt x="2105" y="2848"/>
                  </a:cubicBezTo>
                  <a:cubicBezTo>
                    <a:pt x="2134" y="2794"/>
                    <a:pt x="2154" y="2735"/>
                    <a:pt x="2191" y="2688"/>
                  </a:cubicBezTo>
                  <a:cubicBezTo>
                    <a:pt x="2190" y="2662"/>
                    <a:pt x="2206" y="2635"/>
                    <a:pt x="2234" y="2627"/>
                  </a:cubicBezTo>
                  <a:cubicBezTo>
                    <a:pt x="2250" y="2624"/>
                    <a:pt x="2267" y="2623"/>
                    <a:pt x="2284" y="2623"/>
                  </a:cubicBezTo>
                  <a:close/>
                  <a:moveTo>
                    <a:pt x="1788" y="3364"/>
                  </a:moveTo>
                  <a:cubicBezTo>
                    <a:pt x="1800" y="3364"/>
                    <a:pt x="1812" y="3367"/>
                    <a:pt x="1823" y="3376"/>
                  </a:cubicBezTo>
                  <a:cubicBezTo>
                    <a:pt x="1921" y="3455"/>
                    <a:pt x="2027" y="3535"/>
                    <a:pt x="2108" y="3632"/>
                  </a:cubicBezTo>
                  <a:cubicBezTo>
                    <a:pt x="2128" y="3657"/>
                    <a:pt x="2128" y="3684"/>
                    <a:pt x="2115" y="3707"/>
                  </a:cubicBezTo>
                  <a:cubicBezTo>
                    <a:pt x="2058" y="3905"/>
                    <a:pt x="1832" y="4135"/>
                    <a:pt x="1626" y="4178"/>
                  </a:cubicBezTo>
                  <a:cubicBezTo>
                    <a:pt x="1605" y="4182"/>
                    <a:pt x="1584" y="4184"/>
                    <a:pt x="1563" y="4184"/>
                  </a:cubicBezTo>
                  <a:cubicBezTo>
                    <a:pt x="1413" y="4184"/>
                    <a:pt x="1258" y="4077"/>
                    <a:pt x="1277" y="3910"/>
                  </a:cubicBezTo>
                  <a:cubicBezTo>
                    <a:pt x="1277" y="3906"/>
                    <a:pt x="1280" y="3902"/>
                    <a:pt x="1281" y="3898"/>
                  </a:cubicBezTo>
                  <a:cubicBezTo>
                    <a:pt x="1277" y="3882"/>
                    <a:pt x="1280" y="3864"/>
                    <a:pt x="1293" y="3850"/>
                  </a:cubicBezTo>
                  <a:cubicBezTo>
                    <a:pt x="1433" y="3697"/>
                    <a:pt x="1589" y="3562"/>
                    <a:pt x="1720" y="3400"/>
                  </a:cubicBezTo>
                  <a:cubicBezTo>
                    <a:pt x="1735" y="3380"/>
                    <a:pt x="1762" y="3364"/>
                    <a:pt x="1788" y="3364"/>
                  </a:cubicBezTo>
                  <a:close/>
                  <a:moveTo>
                    <a:pt x="1260" y="1"/>
                  </a:moveTo>
                  <a:lnTo>
                    <a:pt x="212" y="2960"/>
                  </a:lnTo>
                  <a:cubicBezTo>
                    <a:pt x="1" y="3554"/>
                    <a:pt x="313" y="4210"/>
                    <a:pt x="910" y="4421"/>
                  </a:cubicBezTo>
                  <a:lnTo>
                    <a:pt x="1038" y="4467"/>
                  </a:lnTo>
                  <a:cubicBezTo>
                    <a:pt x="1053" y="4473"/>
                    <a:pt x="1071" y="4479"/>
                    <a:pt x="1088" y="4483"/>
                  </a:cubicBezTo>
                  <a:cubicBezTo>
                    <a:pt x="1195" y="4516"/>
                    <a:pt x="1306" y="4532"/>
                    <a:pt x="1416" y="4532"/>
                  </a:cubicBezTo>
                  <a:cubicBezTo>
                    <a:pt x="1585" y="4532"/>
                    <a:pt x="1754" y="4494"/>
                    <a:pt x="1912" y="4418"/>
                  </a:cubicBezTo>
                  <a:cubicBezTo>
                    <a:pt x="2190" y="4287"/>
                    <a:pt x="2398" y="4056"/>
                    <a:pt x="2499" y="3770"/>
                  </a:cubicBezTo>
                  <a:lnTo>
                    <a:pt x="3526" y="867"/>
                  </a:lnTo>
                  <a:lnTo>
                    <a:pt x="3526" y="867"/>
                  </a:lnTo>
                  <a:cubicBezTo>
                    <a:pt x="3522" y="867"/>
                    <a:pt x="3517" y="867"/>
                    <a:pt x="3513" y="867"/>
                  </a:cubicBezTo>
                  <a:cubicBezTo>
                    <a:pt x="2738" y="867"/>
                    <a:pt x="1738" y="593"/>
                    <a:pt x="126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/>
            </a:p>
          </p:txBody>
        </p:sp>
        <p:sp>
          <p:nvSpPr>
            <p:cNvPr id="2825" name="Google Shape;2825;p53"/>
            <p:cNvSpPr/>
            <p:nvPr/>
          </p:nvSpPr>
          <p:spPr>
            <a:xfrm>
              <a:off x="4156481" y="648084"/>
              <a:ext cx="57992" cy="138712"/>
            </a:xfrm>
            <a:custGeom>
              <a:rect b="b" l="l" r="r" t="t"/>
              <a:pathLst>
                <a:path extrusionOk="0" h="4437" w="1855">
                  <a:moveTo>
                    <a:pt x="1260" y="0"/>
                  </a:moveTo>
                  <a:lnTo>
                    <a:pt x="212" y="2961"/>
                  </a:lnTo>
                  <a:cubicBezTo>
                    <a:pt x="1" y="3555"/>
                    <a:pt x="313" y="4211"/>
                    <a:pt x="910" y="4422"/>
                  </a:cubicBezTo>
                  <a:lnTo>
                    <a:pt x="948" y="4436"/>
                  </a:lnTo>
                  <a:cubicBezTo>
                    <a:pt x="880" y="4346"/>
                    <a:pt x="837" y="4237"/>
                    <a:pt x="824" y="4091"/>
                  </a:cubicBezTo>
                  <a:cubicBezTo>
                    <a:pt x="797" y="3747"/>
                    <a:pt x="879" y="3420"/>
                    <a:pt x="968" y="3090"/>
                  </a:cubicBezTo>
                  <a:cubicBezTo>
                    <a:pt x="1208" y="2196"/>
                    <a:pt x="1529" y="1335"/>
                    <a:pt x="1855" y="473"/>
                  </a:cubicBezTo>
                  <a:cubicBezTo>
                    <a:pt x="1620" y="347"/>
                    <a:pt x="1412" y="191"/>
                    <a:pt x="126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/>
            </a:p>
          </p:txBody>
        </p:sp>
        <p:sp>
          <p:nvSpPr>
            <p:cNvPr id="2826" name="Google Shape;2826;p53"/>
            <p:cNvSpPr/>
            <p:nvPr/>
          </p:nvSpPr>
          <p:spPr>
            <a:xfrm>
              <a:off x="4200747" y="758969"/>
              <a:ext cx="17476" cy="14912"/>
            </a:xfrm>
            <a:custGeom>
              <a:rect b="b" l="l" r="r" t="t"/>
              <a:pathLst>
                <a:path extrusionOk="0" h="477" w="559">
                  <a:moveTo>
                    <a:pt x="371" y="1"/>
                  </a:moveTo>
                  <a:cubicBezTo>
                    <a:pt x="260" y="126"/>
                    <a:pt x="140" y="247"/>
                    <a:pt x="1" y="339"/>
                  </a:cubicBezTo>
                  <a:cubicBezTo>
                    <a:pt x="5" y="349"/>
                    <a:pt x="7" y="357"/>
                    <a:pt x="7" y="369"/>
                  </a:cubicBezTo>
                  <a:cubicBezTo>
                    <a:pt x="11" y="449"/>
                    <a:pt x="57" y="476"/>
                    <a:pt x="114" y="476"/>
                  </a:cubicBezTo>
                  <a:cubicBezTo>
                    <a:pt x="188" y="476"/>
                    <a:pt x="279" y="432"/>
                    <a:pt x="323" y="397"/>
                  </a:cubicBezTo>
                  <a:cubicBezTo>
                    <a:pt x="412" y="326"/>
                    <a:pt x="480" y="234"/>
                    <a:pt x="559" y="156"/>
                  </a:cubicBezTo>
                  <a:cubicBezTo>
                    <a:pt x="494" y="109"/>
                    <a:pt x="432" y="55"/>
                    <a:pt x="3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/>
            </a:p>
          </p:txBody>
        </p:sp>
        <p:sp>
          <p:nvSpPr>
            <p:cNvPr id="2827" name="Google Shape;2827;p53"/>
            <p:cNvSpPr/>
            <p:nvPr/>
          </p:nvSpPr>
          <p:spPr>
            <a:xfrm>
              <a:off x="4198746" y="534886"/>
              <a:ext cx="93944" cy="116234"/>
            </a:xfrm>
            <a:custGeom>
              <a:rect b="b" l="l" r="r" t="t"/>
              <a:pathLst>
                <a:path extrusionOk="0" h="3718" w="3005">
                  <a:moveTo>
                    <a:pt x="1467" y="863"/>
                  </a:moveTo>
                  <a:cubicBezTo>
                    <a:pt x="1496" y="863"/>
                    <a:pt x="1523" y="878"/>
                    <a:pt x="1538" y="913"/>
                  </a:cubicBezTo>
                  <a:cubicBezTo>
                    <a:pt x="1588" y="1031"/>
                    <a:pt x="1621" y="1156"/>
                    <a:pt x="1657" y="1278"/>
                  </a:cubicBezTo>
                  <a:cubicBezTo>
                    <a:pt x="1678" y="1351"/>
                    <a:pt x="1620" y="1397"/>
                    <a:pt x="1560" y="1397"/>
                  </a:cubicBezTo>
                  <a:cubicBezTo>
                    <a:pt x="1519" y="1397"/>
                    <a:pt x="1477" y="1375"/>
                    <a:pt x="1461" y="1325"/>
                  </a:cubicBezTo>
                  <a:cubicBezTo>
                    <a:pt x="1426" y="1212"/>
                    <a:pt x="1387" y="1098"/>
                    <a:pt x="1365" y="979"/>
                  </a:cubicBezTo>
                  <a:cubicBezTo>
                    <a:pt x="1354" y="915"/>
                    <a:pt x="1413" y="863"/>
                    <a:pt x="1467" y="863"/>
                  </a:cubicBezTo>
                  <a:close/>
                  <a:moveTo>
                    <a:pt x="1250" y="1381"/>
                  </a:moveTo>
                  <a:cubicBezTo>
                    <a:pt x="1279" y="1381"/>
                    <a:pt x="1306" y="1395"/>
                    <a:pt x="1319" y="1428"/>
                  </a:cubicBezTo>
                  <a:cubicBezTo>
                    <a:pt x="1375" y="1567"/>
                    <a:pt x="1422" y="1712"/>
                    <a:pt x="1471" y="1854"/>
                  </a:cubicBezTo>
                  <a:cubicBezTo>
                    <a:pt x="1495" y="1922"/>
                    <a:pt x="1439" y="1966"/>
                    <a:pt x="1381" y="1966"/>
                  </a:cubicBezTo>
                  <a:cubicBezTo>
                    <a:pt x="1342" y="1966"/>
                    <a:pt x="1301" y="1945"/>
                    <a:pt x="1286" y="1897"/>
                  </a:cubicBezTo>
                  <a:cubicBezTo>
                    <a:pt x="1241" y="1762"/>
                    <a:pt x="1194" y="1627"/>
                    <a:pt x="1156" y="1490"/>
                  </a:cubicBezTo>
                  <a:cubicBezTo>
                    <a:pt x="1139" y="1428"/>
                    <a:pt x="1197" y="1381"/>
                    <a:pt x="1250" y="1381"/>
                  </a:cubicBezTo>
                  <a:close/>
                  <a:moveTo>
                    <a:pt x="1269" y="2403"/>
                  </a:moveTo>
                  <a:cubicBezTo>
                    <a:pt x="1263" y="2414"/>
                    <a:pt x="1257" y="2425"/>
                    <a:pt x="1251" y="2437"/>
                  </a:cubicBezTo>
                  <a:lnTo>
                    <a:pt x="1251" y="2437"/>
                  </a:lnTo>
                  <a:cubicBezTo>
                    <a:pt x="1259" y="2427"/>
                    <a:pt x="1265" y="2415"/>
                    <a:pt x="1269" y="2403"/>
                  </a:cubicBezTo>
                  <a:close/>
                  <a:moveTo>
                    <a:pt x="2003" y="0"/>
                  </a:moveTo>
                  <a:cubicBezTo>
                    <a:pt x="1531" y="0"/>
                    <a:pt x="1087" y="293"/>
                    <a:pt x="919" y="762"/>
                  </a:cubicBezTo>
                  <a:lnTo>
                    <a:pt x="0" y="3359"/>
                  </a:lnTo>
                  <a:cubicBezTo>
                    <a:pt x="232" y="3453"/>
                    <a:pt x="445" y="3591"/>
                    <a:pt x="663" y="3717"/>
                  </a:cubicBezTo>
                  <a:cubicBezTo>
                    <a:pt x="802" y="3349"/>
                    <a:pt x="1007" y="2891"/>
                    <a:pt x="1251" y="2437"/>
                  </a:cubicBezTo>
                  <a:lnTo>
                    <a:pt x="1251" y="2437"/>
                  </a:lnTo>
                  <a:cubicBezTo>
                    <a:pt x="1231" y="2462"/>
                    <a:pt x="1200" y="2477"/>
                    <a:pt x="1170" y="2477"/>
                  </a:cubicBezTo>
                  <a:cubicBezTo>
                    <a:pt x="1140" y="2477"/>
                    <a:pt x="1112" y="2462"/>
                    <a:pt x="1095" y="2426"/>
                  </a:cubicBezTo>
                  <a:cubicBezTo>
                    <a:pt x="1018" y="2260"/>
                    <a:pt x="937" y="2093"/>
                    <a:pt x="877" y="1918"/>
                  </a:cubicBezTo>
                  <a:cubicBezTo>
                    <a:pt x="855" y="1856"/>
                    <a:pt x="909" y="1814"/>
                    <a:pt x="964" y="1814"/>
                  </a:cubicBezTo>
                  <a:cubicBezTo>
                    <a:pt x="994" y="1814"/>
                    <a:pt x="1024" y="1827"/>
                    <a:pt x="1041" y="1857"/>
                  </a:cubicBezTo>
                  <a:cubicBezTo>
                    <a:pt x="1127" y="2011"/>
                    <a:pt x="1193" y="2176"/>
                    <a:pt x="1265" y="2336"/>
                  </a:cubicBezTo>
                  <a:cubicBezTo>
                    <a:pt x="1275" y="2360"/>
                    <a:pt x="1275" y="2383"/>
                    <a:pt x="1269" y="2403"/>
                  </a:cubicBezTo>
                  <a:lnTo>
                    <a:pt x="1269" y="2403"/>
                  </a:lnTo>
                  <a:cubicBezTo>
                    <a:pt x="1763" y="1490"/>
                    <a:pt x="2413" y="597"/>
                    <a:pt x="3005" y="457"/>
                  </a:cubicBezTo>
                  <a:cubicBezTo>
                    <a:pt x="2875" y="301"/>
                    <a:pt x="2705" y="179"/>
                    <a:pt x="2510" y="111"/>
                  </a:cubicBezTo>
                  <a:lnTo>
                    <a:pt x="2381" y="65"/>
                  </a:lnTo>
                  <a:cubicBezTo>
                    <a:pt x="2256" y="21"/>
                    <a:pt x="2129" y="0"/>
                    <a:pt x="2003" y="0"/>
                  </a:cubicBezTo>
                  <a:close/>
                </a:path>
              </a:pathLst>
            </a:custGeom>
            <a:solidFill>
              <a:srgbClr val="000000">
                <a:alpha val="279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/>
            </a:p>
          </p:txBody>
        </p:sp>
        <p:sp>
          <p:nvSpPr>
            <p:cNvPr id="2828" name="Google Shape;2828;p53"/>
            <p:cNvSpPr/>
            <p:nvPr/>
          </p:nvSpPr>
          <p:spPr>
            <a:xfrm>
              <a:off x="4140725" y="520912"/>
              <a:ext cx="175945" cy="282926"/>
            </a:xfrm>
            <a:custGeom>
              <a:rect b="b" l="l" r="r" t="t"/>
              <a:pathLst>
                <a:path extrusionOk="0" h="9050" w="5628">
                  <a:moveTo>
                    <a:pt x="3857" y="448"/>
                  </a:moveTo>
                  <a:cubicBezTo>
                    <a:pt x="3983" y="448"/>
                    <a:pt x="4112" y="469"/>
                    <a:pt x="4237" y="514"/>
                  </a:cubicBezTo>
                  <a:lnTo>
                    <a:pt x="4366" y="559"/>
                  </a:lnTo>
                  <a:cubicBezTo>
                    <a:pt x="4653" y="661"/>
                    <a:pt x="4883" y="869"/>
                    <a:pt x="5015" y="1146"/>
                  </a:cubicBezTo>
                  <a:cubicBezTo>
                    <a:pt x="5147" y="1423"/>
                    <a:pt x="5164" y="1733"/>
                    <a:pt x="5063" y="2020"/>
                  </a:cubicBezTo>
                  <a:lnTo>
                    <a:pt x="4130" y="4653"/>
                  </a:lnTo>
                  <a:cubicBezTo>
                    <a:pt x="3713" y="4590"/>
                    <a:pt x="3300" y="4518"/>
                    <a:pt x="2905" y="4360"/>
                  </a:cubicBezTo>
                  <a:cubicBezTo>
                    <a:pt x="2535" y="4212"/>
                    <a:pt x="2222" y="3954"/>
                    <a:pt x="1855" y="3808"/>
                  </a:cubicBezTo>
                  <a:lnTo>
                    <a:pt x="2775" y="1212"/>
                  </a:lnTo>
                  <a:cubicBezTo>
                    <a:pt x="2943" y="741"/>
                    <a:pt x="3386" y="448"/>
                    <a:pt x="3857" y="448"/>
                  </a:cubicBezTo>
                  <a:close/>
                  <a:moveTo>
                    <a:pt x="1763" y="4070"/>
                  </a:moveTo>
                  <a:cubicBezTo>
                    <a:pt x="2241" y="4662"/>
                    <a:pt x="3242" y="4936"/>
                    <a:pt x="4016" y="4936"/>
                  </a:cubicBezTo>
                  <a:cubicBezTo>
                    <a:pt x="4020" y="4936"/>
                    <a:pt x="4025" y="4936"/>
                    <a:pt x="4029" y="4936"/>
                  </a:cubicBezTo>
                  <a:lnTo>
                    <a:pt x="4029" y="4936"/>
                  </a:lnTo>
                  <a:lnTo>
                    <a:pt x="3002" y="7839"/>
                  </a:lnTo>
                  <a:cubicBezTo>
                    <a:pt x="2900" y="8125"/>
                    <a:pt x="2692" y="8356"/>
                    <a:pt x="2415" y="8487"/>
                  </a:cubicBezTo>
                  <a:cubicBezTo>
                    <a:pt x="2257" y="8563"/>
                    <a:pt x="2088" y="8601"/>
                    <a:pt x="1919" y="8601"/>
                  </a:cubicBezTo>
                  <a:cubicBezTo>
                    <a:pt x="1808" y="8601"/>
                    <a:pt x="1698" y="8585"/>
                    <a:pt x="1591" y="8552"/>
                  </a:cubicBezTo>
                  <a:cubicBezTo>
                    <a:pt x="1573" y="8548"/>
                    <a:pt x="1557" y="8542"/>
                    <a:pt x="1541" y="8536"/>
                  </a:cubicBezTo>
                  <a:lnTo>
                    <a:pt x="1411" y="8490"/>
                  </a:lnTo>
                  <a:cubicBezTo>
                    <a:pt x="817" y="8279"/>
                    <a:pt x="505" y="7625"/>
                    <a:pt x="714" y="7029"/>
                  </a:cubicBezTo>
                  <a:lnTo>
                    <a:pt x="1763" y="4070"/>
                  </a:lnTo>
                  <a:close/>
                  <a:moveTo>
                    <a:pt x="3859" y="0"/>
                  </a:moveTo>
                  <a:cubicBezTo>
                    <a:pt x="3203" y="0"/>
                    <a:pt x="2586" y="409"/>
                    <a:pt x="2356" y="1061"/>
                  </a:cubicBezTo>
                  <a:lnTo>
                    <a:pt x="294" y="6879"/>
                  </a:lnTo>
                  <a:cubicBezTo>
                    <a:pt x="1" y="7706"/>
                    <a:pt x="436" y="8620"/>
                    <a:pt x="1264" y="8912"/>
                  </a:cubicBezTo>
                  <a:lnTo>
                    <a:pt x="1393" y="8958"/>
                  </a:lnTo>
                  <a:cubicBezTo>
                    <a:pt x="1565" y="9019"/>
                    <a:pt x="1743" y="9050"/>
                    <a:pt x="1921" y="9050"/>
                  </a:cubicBezTo>
                  <a:cubicBezTo>
                    <a:pt x="2156" y="9050"/>
                    <a:pt x="2389" y="8997"/>
                    <a:pt x="2609" y="8892"/>
                  </a:cubicBezTo>
                  <a:cubicBezTo>
                    <a:pt x="2994" y="8709"/>
                    <a:pt x="3285" y="8387"/>
                    <a:pt x="3425" y="7988"/>
                  </a:cubicBezTo>
                  <a:lnTo>
                    <a:pt x="5486" y="2170"/>
                  </a:lnTo>
                  <a:cubicBezTo>
                    <a:pt x="5627" y="1771"/>
                    <a:pt x="5604" y="1338"/>
                    <a:pt x="5420" y="953"/>
                  </a:cubicBezTo>
                  <a:cubicBezTo>
                    <a:pt x="5237" y="568"/>
                    <a:pt x="4915" y="277"/>
                    <a:pt x="4516" y="137"/>
                  </a:cubicBezTo>
                  <a:lnTo>
                    <a:pt x="4388" y="91"/>
                  </a:lnTo>
                  <a:cubicBezTo>
                    <a:pt x="4364" y="84"/>
                    <a:pt x="4342" y="75"/>
                    <a:pt x="4321" y="69"/>
                  </a:cubicBezTo>
                  <a:cubicBezTo>
                    <a:pt x="4167" y="22"/>
                    <a:pt x="4012" y="0"/>
                    <a:pt x="38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/>
            </a:p>
          </p:txBody>
        </p:sp>
        <p:sp>
          <p:nvSpPr>
            <p:cNvPr id="2829" name="Google Shape;2829;p53"/>
            <p:cNvSpPr/>
            <p:nvPr/>
          </p:nvSpPr>
          <p:spPr>
            <a:xfrm>
              <a:off x="4225412" y="591626"/>
              <a:ext cx="13818" cy="20758"/>
            </a:xfrm>
            <a:custGeom>
              <a:rect b="b" l="l" r="r" t="t"/>
              <a:pathLst>
                <a:path extrusionOk="0" h="664" w="442">
                  <a:moveTo>
                    <a:pt x="109" y="0"/>
                  </a:moveTo>
                  <a:cubicBezTo>
                    <a:pt x="55" y="0"/>
                    <a:pt x="1" y="42"/>
                    <a:pt x="23" y="105"/>
                  </a:cubicBezTo>
                  <a:cubicBezTo>
                    <a:pt x="84" y="278"/>
                    <a:pt x="164" y="445"/>
                    <a:pt x="241" y="612"/>
                  </a:cubicBezTo>
                  <a:cubicBezTo>
                    <a:pt x="258" y="649"/>
                    <a:pt x="287" y="664"/>
                    <a:pt x="316" y="664"/>
                  </a:cubicBezTo>
                  <a:cubicBezTo>
                    <a:pt x="377" y="664"/>
                    <a:pt x="441" y="598"/>
                    <a:pt x="409" y="523"/>
                  </a:cubicBezTo>
                  <a:cubicBezTo>
                    <a:pt x="339" y="362"/>
                    <a:pt x="273" y="197"/>
                    <a:pt x="185" y="44"/>
                  </a:cubicBezTo>
                  <a:cubicBezTo>
                    <a:pt x="169" y="13"/>
                    <a:pt x="139" y="0"/>
                    <a:pt x="109" y="0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/>
            </a:p>
          </p:txBody>
        </p:sp>
        <p:sp>
          <p:nvSpPr>
            <p:cNvPr id="2830" name="Google Shape;2830;p53"/>
            <p:cNvSpPr/>
            <p:nvPr/>
          </p:nvSpPr>
          <p:spPr>
            <a:xfrm>
              <a:off x="4234322" y="578058"/>
              <a:ext cx="11192" cy="18289"/>
            </a:xfrm>
            <a:custGeom>
              <a:rect b="b" l="l" r="r" t="t"/>
              <a:pathLst>
                <a:path extrusionOk="0" h="585" w="358">
                  <a:moveTo>
                    <a:pt x="111" y="1"/>
                  </a:moveTo>
                  <a:cubicBezTo>
                    <a:pt x="58" y="1"/>
                    <a:pt x="1" y="47"/>
                    <a:pt x="18" y="109"/>
                  </a:cubicBezTo>
                  <a:cubicBezTo>
                    <a:pt x="56" y="246"/>
                    <a:pt x="103" y="381"/>
                    <a:pt x="148" y="516"/>
                  </a:cubicBezTo>
                  <a:cubicBezTo>
                    <a:pt x="163" y="563"/>
                    <a:pt x="204" y="584"/>
                    <a:pt x="244" y="584"/>
                  </a:cubicBezTo>
                  <a:cubicBezTo>
                    <a:pt x="301" y="584"/>
                    <a:pt x="357" y="541"/>
                    <a:pt x="333" y="473"/>
                  </a:cubicBezTo>
                  <a:cubicBezTo>
                    <a:pt x="284" y="331"/>
                    <a:pt x="237" y="187"/>
                    <a:pt x="180" y="48"/>
                  </a:cubicBezTo>
                  <a:cubicBezTo>
                    <a:pt x="167" y="15"/>
                    <a:pt x="140" y="1"/>
                    <a:pt x="111" y="1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/>
            </a:p>
          </p:txBody>
        </p:sp>
        <p:sp>
          <p:nvSpPr>
            <p:cNvPr id="2831" name="Google Shape;2831;p53"/>
            <p:cNvSpPr/>
            <p:nvPr/>
          </p:nvSpPr>
          <p:spPr>
            <a:xfrm>
              <a:off x="4241074" y="561865"/>
              <a:ext cx="10192" cy="16725"/>
            </a:xfrm>
            <a:custGeom>
              <a:rect b="b" l="l" r="r" t="t"/>
              <a:pathLst>
                <a:path extrusionOk="0" h="535" w="326">
                  <a:moveTo>
                    <a:pt x="113" y="0"/>
                  </a:moveTo>
                  <a:cubicBezTo>
                    <a:pt x="59" y="0"/>
                    <a:pt x="1" y="52"/>
                    <a:pt x="12" y="116"/>
                  </a:cubicBezTo>
                  <a:cubicBezTo>
                    <a:pt x="34" y="233"/>
                    <a:pt x="74" y="347"/>
                    <a:pt x="109" y="462"/>
                  </a:cubicBezTo>
                  <a:cubicBezTo>
                    <a:pt x="124" y="512"/>
                    <a:pt x="166" y="534"/>
                    <a:pt x="207" y="534"/>
                  </a:cubicBezTo>
                  <a:cubicBezTo>
                    <a:pt x="267" y="534"/>
                    <a:pt x="325" y="488"/>
                    <a:pt x="304" y="415"/>
                  </a:cubicBezTo>
                  <a:cubicBezTo>
                    <a:pt x="268" y="293"/>
                    <a:pt x="235" y="168"/>
                    <a:pt x="185" y="50"/>
                  </a:cubicBezTo>
                  <a:cubicBezTo>
                    <a:pt x="170" y="15"/>
                    <a:pt x="142" y="0"/>
                    <a:pt x="113" y="0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/>
            </a:p>
          </p:txBody>
        </p:sp>
      </p:grpSp>
      <p:grpSp>
        <p:nvGrpSpPr>
          <p:cNvPr id="2832" name="Google Shape;2832;p53"/>
          <p:cNvGrpSpPr/>
          <p:nvPr/>
        </p:nvGrpSpPr>
        <p:grpSpPr>
          <a:xfrm>
            <a:off x="4624303" y="679671"/>
            <a:ext cx="209905" cy="185458"/>
            <a:chOff x="3659860" y="553674"/>
            <a:chExt cx="230842" cy="203957"/>
          </a:xfrm>
        </p:grpSpPr>
        <p:sp>
          <p:nvSpPr>
            <p:cNvPr id="2833" name="Google Shape;2833;p53"/>
            <p:cNvSpPr/>
            <p:nvPr/>
          </p:nvSpPr>
          <p:spPr>
            <a:xfrm>
              <a:off x="3659860" y="553674"/>
              <a:ext cx="230842" cy="203957"/>
            </a:xfrm>
            <a:custGeom>
              <a:rect b="b" l="l" r="r" t="t"/>
              <a:pathLst>
                <a:path extrusionOk="0" h="6524" w="7384">
                  <a:moveTo>
                    <a:pt x="3627" y="512"/>
                  </a:moveTo>
                  <a:cubicBezTo>
                    <a:pt x="4250" y="512"/>
                    <a:pt x="4882" y="721"/>
                    <a:pt x="5408" y="1148"/>
                  </a:cubicBezTo>
                  <a:cubicBezTo>
                    <a:pt x="6033" y="1655"/>
                    <a:pt x="6384" y="2372"/>
                    <a:pt x="6444" y="3106"/>
                  </a:cubicBezTo>
                  <a:cubicBezTo>
                    <a:pt x="4861" y="2491"/>
                    <a:pt x="3216" y="1903"/>
                    <a:pt x="1580" y="1436"/>
                  </a:cubicBezTo>
                  <a:cubicBezTo>
                    <a:pt x="2108" y="827"/>
                    <a:pt x="2861" y="512"/>
                    <a:pt x="3627" y="512"/>
                  </a:cubicBezTo>
                  <a:close/>
                  <a:moveTo>
                    <a:pt x="1383" y="1689"/>
                  </a:moveTo>
                  <a:cubicBezTo>
                    <a:pt x="3024" y="2361"/>
                    <a:pt x="4757" y="2934"/>
                    <a:pt x="6452" y="3445"/>
                  </a:cubicBezTo>
                  <a:cubicBezTo>
                    <a:pt x="6448" y="3540"/>
                    <a:pt x="6441" y="3637"/>
                    <a:pt x="6427" y="3731"/>
                  </a:cubicBezTo>
                  <a:cubicBezTo>
                    <a:pt x="6370" y="3858"/>
                    <a:pt x="6305" y="3979"/>
                    <a:pt x="6236" y="4096"/>
                  </a:cubicBezTo>
                  <a:cubicBezTo>
                    <a:pt x="4556" y="3451"/>
                    <a:pt x="2804" y="2839"/>
                    <a:pt x="1082" y="2293"/>
                  </a:cubicBezTo>
                  <a:cubicBezTo>
                    <a:pt x="1157" y="2081"/>
                    <a:pt x="1256" y="1878"/>
                    <a:pt x="1383" y="1689"/>
                  </a:cubicBezTo>
                  <a:close/>
                  <a:moveTo>
                    <a:pt x="1034" y="2583"/>
                  </a:moveTo>
                  <a:cubicBezTo>
                    <a:pt x="2614" y="3329"/>
                    <a:pt x="4390" y="3949"/>
                    <a:pt x="6074" y="4347"/>
                  </a:cubicBezTo>
                  <a:cubicBezTo>
                    <a:pt x="5590" y="5034"/>
                    <a:pt x="4890" y="5480"/>
                    <a:pt x="4009" y="5480"/>
                  </a:cubicBezTo>
                  <a:cubicBezTo>
                    <a:pt x="3779" y="5480"/>
                    <a:pt x="3536" y="5450"/>
                    <a:pt x="3281" y="5385"/>
                  </a:cubicBezTo>
                  <a:cubicBezTo>
                    <a:pt x="1956" y="5050"/>
                    <a:pt x="1151" y="3883"/>
                    <a:pt x="1034" y="2583"/>
                  </a:cubicBezTo>
                  <a:close/>
                  <a:moveTo>
                    <a:pt x="965" y="3633"/>
                  </a:moveTo>
                  <a:lnTo>
                    <a:pt x="965" y="3633"/>
                  </a:lnTo>
                  <a:cubicBezTo>
                    <a:pt x="1309" y="4630"/>
                    <a:pt x="2092" y="5435"/>
                    <a:pt x="3209" y="5703"/>
                  </a:cubicBezTo>
                  <a:cubicBezTo>
                    <a:pt x="3425" y="5754"/>
                    <a:pt x="3648" y="5779"/>
                    <a:pt x="3871" y="5779"/>
                  </a:cubicBezTo>
                  <a:cubicBezTo>
                    <a:pt x="4508" y="5779"/>
                    <a:pt x="5154" y="5579"/>
                    <a:pt x="5683" y="5224"/>
                  </a:cubicBezTo>
                  <a:lnTo>
                    <a:pt x="5683" y="5224"/>
                  </a:lnTo>
                  <a:cubicBezTo>
                    <a:pt x="5165" y="5745"/>
                    <a:pt x="4468" y="6013"/>
                    <a:pt x="3760" y="6013"/>
                  </a:cubicBezTo>
                  <a:cubicBezTo>
                    <a:pt x="3136" y="6013"/>
                    <a:pt x="2502" y="5804"/>
                    <a:pt x="1975" y="5377"/>
                  </a:cubicBezTo>
                  <a:cubicBezTo>
                    <a:pt x="1412" y="4919"/>
                    <a:pt x="1071" y="4292"/>
                    <a:pt x="965" y="3633"/>
                  </a:cubicBezTo>
                  <a:close/>
                  <a:moveTo>
                    <a:pt x="3624" y="1"/>
                  </a:moveTo>
                  <a:cubicBezTo>
                    <a:pt x="2682" y="1"/>
                    <a:pt x="1756" y="402"/>
                    <a:pt x="1125" y="1178"/>
                  </a:cubicBezTo>
                  <a:cubicBezTo>
                    <a:pt x="1" y="2563"/>
                    <a:pt x="237" y="4623"/>
                    <a:pt x="1652" y="5772"/>
                  </a:cubicBezTo>
                  <a:cubicBezTo>
                    <a:pt x="2274" y="6277"/>
                    <a:pt x="3021" y="6523"/>
                    <a:pt x="3758" y="6523"/>
                  </a:cubicBezTo>
                  <a:cubicBezTo>
                    <a:pt x="4700" y="6523"/>
                    <a:pt x="5626" y="6122"/>
                    <a:pt x="6256" y="5345"/>
                  </a:cubicBezTo>
                  <a:cubicBezTo>
                    <a:pt x="7383" y="3962"/>
                    <a:pt x="7146" y="1900"/>
                    <a:pt x="5730" y="752"/>
                  </a:cubicBezTo>
                  <a:cubicBezTo>
                    <a:pt x="5108" y="247"/>
                    <a:pt x="4361" y="1"/>
                    <a:pt x="36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4" name="Google Shape;2834;p53"/>
            <p:cNvSpPr/>
            <p:nvPr/>
          </p:nvSpPr>
          <p:spPr>
            <a:xfrm>
              <a:off x="3709254" y="569680"/>
              <a:ext cx="152061" cy="81032"/>
            </a:xfrm>
            <a:custGeom>
              <a:rect b="b" l="l" r="r" t="t"/>
              <a:pathLst>
                <a:path extrusionOk="0" h="2592" w="4864">
                  <a:moveTo>
                    <a:pt x="2046" y="0"/>
                  </a:moveTo>
                  <a:cubicBezTo>
                    <a:pt x="1281" y="0"/>
                    <a:pt x="528" y="314"/>
                    <a:pt x="0" y="923"/>
                  </a:cubicBezTo>
                  <a:cubicBezTo>
                    <a:pt x="1636" y="1390"/>
                    <a:pt x="3281" y="1977"/>
                    <a:pt x="4864" y="2592"/>
                  </a:cubicBezTo>
                  <a:cubicBezTo>
                    <a:pt x="4805" y="1860"/>
                    <a:pt x="4453" y="1142"/>
                    <a:pt x="3828" y="636"/>
                  </a:cubicBezTo>
                  <a:cubicBezTo>
                    <a:pt x="3302" y="209"/>
                    <a:pt x="2670" y="0"/>
                    <a:pt x="20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5" name="Google Shape;2835;p53"/>
            <p:cNvSpPr/>
            <p:nvPr/>
          </p:nvSpPr>
          <p:spPr>
            <a:xfrm>
              <a:off x="3693623" y="606444"/>
              <a:ext cx="167942" cy="75280"/>
            </a:xfrm>
            <a:custGeom>
              <a:rect b="b" l="l" r="r" t="t"/>
              <a:pathLst>
                <a:path extrusionOk="0" h="2408" w="5372">
                  <a:moveTo>
                    <a:pt x="302" y="1"/>
                  </a:moveTo>
                  <a:cubicBezTo>
                    <a:pt x="173" y="190"/>
                    <a:pt x="75" y="393"/>
                    <a:pt x="1" y="603"/>
                  </a:cubicBezTo>
                  <a:cubicBezTo>
                    <a:pt x="1723" y="1149"/>
                    <a:pt x="3473" y="1763"/>
                    <a:pt x="5155" y="2407"/>
                  </a:cubicBezTo>
                  <a:cubicBezTo>
                    <a:pt x="5223" y="2291"/>
                    <a:pt x="5289" y="2170"/>
                    <a:pt x="5346" y="2043"/>
                  </a:cubicBezTo>
                  <a:cubicBezTo>
                    <a:pt x="5361" y="1948"/>
                    <a:pt x="5367" y="1852"/>
                    <a:pt x="5371" y="1757"/>
                  </a:cubicBezTo>
                  <a:cubicBezTo>
                    <a:pt x="3676" y="1247"/>
                    <a:pt x="1943" y="674"/>
                    <a:pt x="3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6" name="Google Shape;2836;p53"/>
            <p:cNvSpPr/>
            <p:nvPr/>
          </p:nvSpPr>
          <p:spPr>
            <a:xfrm>
              <a:off x="3690028" y="667185"/>
              <a:ext cx="147496" cy="74436"/>
            </a:xfrm>
            <a:custGeom>
              <a:rect b="b" l="l" r="r" t="t"/>
              <a:pathLst>
                <a:path extrusionOk="0" h="2381" w="4718">
                  <a:moveTo>
                    <a:pt x="0" y="1"/>
                  </a:moveTo>
                  <a:lnTo>
                    <a:pt x="0" y="1"/>
                  </a:lnTo>
                  <a:cubicBezTo>
                    <a:pt x="106" y="659"/>
                    <a:pt x="447" y="1287"/>
                    <a:pt x="1010" y="1745"/>
                  </a:cubicBezTo>
                  <a:cubicBezTo>
                    <a:pt x="1537" y="2172"/>
                    <a:pt x="2170" y="2381"/>
                    <a:pt x="2794" y="2381"/>
                  </a:cubicBezTo>
                  <a:cubicBezTo>
                    <a:pt x="3503" y="2381"/>
                    <a:pt x="4200" y="2112"/>
                    <a:pt x="4718" y="1590"/>
                  </a:cubicBezTo>
                  <a:lnTo>
                    <a:pt x="4718" y="1590"/>
                  </a:lnTo>
                  <a:cubicBezTo>
                    <a:pt x="4190" y="1946"/>
                    <a:pt x="3544" y="2146"/>
                    <a:pt x="2907" y="2146"/>
                  </a:cubicBezTo>
                  <a:cubicBezTo>
                    <a:pt x="2683" y="2146"/>
                    <a:pt x="2460" y="2121"/>
                    <a:pt x="2244" y="2070"/>
                  </a:cubicBezTo>
                  <a:cubicBezTo>
                    <a:pt x="1126" y="1803"/>
                    <a:pt x="344" y="997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7" name="Google Shape;2837;p53"/>
            <p:cNvSpPr/>
            <p:nvPr/>
          </p:nvSpPr>
          <p:spPr>
            <a:xfrm>
              <a:off x="3692122" y="634423"/>
              <a:ext cx="157626" cy="90599"/>
            </a:xfrm>
            <a:custGeom>
              <a:rect b="b" l="l" r="r" t="t"/>
              <a:pathLst>
                <a:path extrusionOk="0" h="2898" w="5042">
                  <a:moveTo>
                    <a:pt x="1" y="0"/>
                  </a:moveTo>
                  <a:lnTo>
                    <a:pt x="1" y="0"/>
                  </a:lnTo>
                  <a:cubicBezTo>
                    <a:pt x="119" y="1300"/>
                    <a:pt x="924" y="2467"/>
                    <a:pt x="2247" y="2802"/>
                  </a:cubicBezTo>
                  <a:cubicBezTo>
                    <a:pt x="2502" y="2867"/>
                    <a:pt x="2745" y="2897"/>
                    <a:pt x="2976" y="2897"/>
                  </a:cubicBezTo>
                  <a:cubicBezTo>
                    <a:pt x="3858" y="2897"/>
                    <a:pt x="4558" y="2451"/>
                    <a:pt x="5041" y="1764"/>
                  </a:cubicBezTo>
                  <a:cubicBezTo>
                    <a:pt x="3356" y="1366"/>
                    <a:pt x="1582" y="746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38" name="Google Shape;2838;p53"/>
          <p:cNvGrpSpPr/>
          <p:nvPr/>
        </p:nvGrpSpPr>
        <p:grpSpPr>
          <a:xfrm rot="889618">
            <a:off x="8339836" y="4134391"/>
            <a:ext cx="559941" cy="743107"/>
            <a:chOff x="1256475" y="2245423"/>
            <a:chExt cx="559943" cy="743110"/>
          </a:xfrm>
        </p:grpSpPr>
        <p:sp>
          <p:nvSpPr>
            <p:cNvPr id="2839" name="Google Shape;2839;p53"/>
            <p:cNvSpPr/>
            <p:nvPr/>
          </p:nvSpPr>
          <p:spPr>
            <a:xfrm>
              <a:off x="1256475" y="2245423"/>
              <a:ext cx="559943" cy="743110"/>
            </a:xfrm>
            <a:custGeom>
              <a:rect b="b" l="l" r="r" t="t"/>
              <a:pathLst>
                <a:path extrusionOk="0" h="23770" w="17911">
                  <a:moveTo>
                    <a:pt x="7888" y="551"/>
                  </a:moveTo>
                  <a:cubicBezTo>
                    <a:pt x="8122" y="551"/>
                    <a:pt x="8361" y="582"/>
                    <a:pt x="8598" y="648"/>
                  </a:cubicBezTo>
                  <a:lnTo>
                    <a:pt x="15063" y="2444"/>
                  </a:lnTo>
                  <a:cubicBezTo>
                    <a:pt x="16472" y="2836"/>
                    <a:pt x="17301" y="4303"/>
                    <a:pt x="16910" y="5714"/>
                  </a:cubicBezTo>
                  <a:lnTo>
                    <a:pt x="12585" y="21277"/>
                  </a:lnTo>
                  <a:cubicBezTo>
                    <a:pt x="12259" y="22450"/>
                    <a:pt x="11188" y="23221"/>
                    <a:pt x="10025" y="23221"/>
                  </a:cubicBezTo>
                  <a:cubicBezTo>
                    <a:pt x="9790" y="23221"/>
                    <a:pt x="9552" y="23189"/>
                    <a:pt x="9315" y="23124"/>
                  </a:cubicBezTo>
                  <a:lnTo>
                    <a:pt x="2849" y="21328"/>
                  </a:lnTo>
                  <a:cubicBezTo>
                    <a:pt x="1441" y="20934"/>
                    <a:pt x="611" y="19469"/>
                    <a:pt x="1003" y="18058"/>
                  </a:cubicBezTo>
                  <a:lnTo>
                    <a:pt x="5328" y="2496"/>
                  </a:lnTo>
                  <a:cubicBezTo>
                    <a:pt x="5655" y="1323"/>
                    <a:pt x="6725" y="551"/>
                    <a:pt x="7888" y="551"/>
                  </a:cubicBezTo>
                  <a:close/>
                  <a:moveTo>
                    <a:pt x="7887" y="1"/>
                  </a:moveTo>
                  <a:cubicBezTo>
                    <a:pt x="6483" y="1"/>
                    <a:pt x="5192" y="931"/>
                    <a:pt x="4800" y="2348"/>
                  </a:cubicBezTo>
                  <a:lnTo>
                    <a:pt x="474" y="17911"/>
                  </a:lnTo>
                  <a:cubicBezTo>
                    <a:pt x="1" y="19614"/>
                    <a:pt x="1001" y="21382"/>
                    <a:pt x="2704" y="21856"/>
                  </a:cubicBezTo>
                  <a:lnTo>
                    <a:pt x="9168" y="23652"/>
                  </a:lnTo>
                  <a:cubicBezTo>
                    <a:pt x="9454" y="23732"/>
                    <a:pt x="9741" y="23769"/>
                    <a:pt x="10025" y="23769"/>
                  </a:cubicBezTo>
                  <a:cubicBezTo>
                    <a:pt x="11428" y="23769"/>
                    <a:pt x="12720" y="22838"/>
                    <a:pt x="13114" y="21422"/>
                  </a:cubicBezTo>
                  <a:lnTo>
                    <a:pt x="17439" y="5861"/>
                  </a:lnTo>
                  <a:cubicBezTo>
                    <a:pt x="17910" y="4158"/>
                    <a:pt x="16911" y="2388"/>
                    <a:pt x="15208" y="1914"/>
                  </a:cubicBezTo>
                  <a:lnTo>
                    <a:pt x="8745" y="118"/>
                  </a:lnTo>
                  <a:cubicBezTo>
                    <a:pt x="8458" y="39"/>
                    <a:pt x="8170" y="1"/>
                    <a:pt x="78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0" name="Google Shape;2840;p53"/>
            <p:cNvSpPr/>
            <p:nvPr/>
          </p:nvSpPr>
          <p:spPr>
            <a:xfrm>
              <a:off x="1426944" y="2303225"/>
              <a:ext cx="199767" cy="605242"/>
            </a:xfrm>
            <a:custGeom>
              <a:rect b="b" l="l" r="r" t="t"/>
              <a:pathLst>
                <a:path extrusionOk="0" h="19360" w="6390">
                  <a:moveTo>
                    <a:pt x="6304" y="0"/>
                  </a:moveTo>
                  <a:cubicBezTo>
                    <a:pt x="6275" y="0"/>
                    <a:pt x="6245" y="15"/>
                    <a:pt x="6233" y="50"/>
                  </a:cubicBezTo>
                  <a:cubicBezTo>
                    <a:pt x="5085" y="3214"/>
                    <a:pt x="4002" y="6403"/>
                    <a:pt x="2967" y="9607"/>
                  </a:cubicBezTo>
                  <a:cubicBezTo>
                    <a:pt x="2449" y="11207"/>
                    <a:pt x="1943" y="12812"/>
                    <a:pt x="1446" y="14420"/>
                  </a:cubicBezTo>
                  <a:cubicBezTo>
                    <a:pt x="951" y="16023"/>
                    <a:pt x="404" y="17631"/>
                    <a:pt x="14" y="19261"/>
                  </a:cubicBezTo>
                  <a:cubicBezTo>
                    <a:pt x="0" y="19321"/>
                    <a:pt x="46" y="19359"/>
                    <a:pt x="92" y="19359"/>
                  </a:cubicBezTo>
                  <a:cubicBezTo>
                    <a:pt x="123" y="19359"/>
                    <a:pt x="154" y="19342"/>
                    <a:pt x="168" y="19304"/>
                  </a:cubicBezTo>
                  <a:cubicBezTo>
                    <a:pt x="723" y="17719"/>
                    <a:pt x="1154" y="16081"/>
                    <a:pt x="1650" y="14477"/>
                  </a:cubicBezTo>
                  <a:cubicBezTo>
                    <a:pt x="2146" y="12868"/>
                    <a:pt x="2653" y="11265"/>
                    <a:pt x="3172" y="9662"/>
                  </a:cubicBezTo>
                  <a:cubicBezTo>
                    <a:pt x="4206" y="6459"/>
                    <a:pt x="5281" y="3272"/>
                    <a:pt x="6372" y="87"/>
                  </a:cubicBezTo>
                  <a:cubicBezTo>
                    <a:pt x="6390" y="35"/>
                    <a:pt x="6347" y="0"/>
                    <a:pt x="63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1" name="Google Shape;2841;p53"/>
            <p:cNvSpPr/>
            <p:nvPr/>
          </p:nvSpPr>
          <p:spPr>
            <a:xfrm>
              <a:off x="1590536" y="2909105"/>
              <a:ext cx="18320" cy="37546"/>
            </a:xfrm>
            <a:custGeom>
              <a:rect b="b" l="l" r="r" t="t"/>
              <a:pathLst>
                <a:path extrusionOk="0" h="1201" w="586">
                  <a:moveTo>
                    <a:pt x="145" y="0"/>
                  </a:moveTo>
                  <a:cubicBezTo>
                    <a:pt x="76" y="0"/>
                    <a:pt x="1" y="68"/>
                    <a:pt x="19" y="150"/>
                  </a:cubicBezTo>
                  <a:cubicBezTo>
                    <a:pt x="97" y="480"/>
                    <a:pt x="207" y="832"/>
                    <a:pt x="351" y="1139"/>
                  </a:cubicBezTo>
                  <a:cubicBezTo>
                    <a:pt x="372" y="1183"/>
                    <a:pt x="406" y="1201"/>
                    <a:pt x="442" y="1201"/>
                  </a:cubicBezTo>
                  <a:cubicBezTo>
                    <a:pt x="511" y="1201"/>
                    <a:pt x="585" y="1132"/>
                    <a:pt x="568" y="1049"/>
                  </a:cubicBezTo>
                  <a:cubicBezTo>
                    <a:pt x="498" y="717"/>
                    <a:pt x="370" y="370"/>
                    <a:pt x="233" y="60"/>
                  </a:cubicBezTo>
                  <a:cubicBezTo>
                    <a:pt x="214" y="18"/>
                    <a:pt x="181" y="0"/>
                    <a:pt x="1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2" name="Google Shape;2842;p53"/>
            <p:cNvSpPr/>
            <p:nvPr/>
          </p:nvSpPr>
          <p:spPr>
            <a:xfrm>
              <a:off x="1573592" y="2926298"/>
              <a:ext cx="12192" cy="24103"/>
            </a:xfrm>
            <a:custGeom>
              <a:rect b="b" l="l" r="r" t="t"/>
              <a:pathLst>
                <a:path extrusionOk="0" h="771" w="390">
                  <a:moveTo>
                    <a:pt x="142" y="0"/>
                  </a:moveTo>
                  <a:cubicBezTo>
                    <a:pt x="73" y="0"/>
                    <a:pt x="0" y="58"/>
                    <a:pt x="20" y="147"/>
                  </a:cubicBezTo>
                  <a:cubicBezTo>
                    <a:pt x="60" y="333"/>
                    <a:pt x="98" y="517"/>
                    <a:pt x="163" y="695"/>
                  </a:cubicBezTo>
                  <a:cubicBezTo>
                    <a:pt x="181" y="745"/>
                    <a:pt x="233" y="771"/>
                    <a:pt x="282" y="771"/>
                  </a:cubicBezTo>
                  <a:cubicBezTo>
                    <a:pt x="338" y="771"/>
                    <a:pt x="389" y="737"/>
                    <a:pt x="379" y="666"/>
                  </a:cubicBezTo>
                  <a:cubicBezTo>
                    <a:pt x="353" y="469"/>
                    <a:pt x="301" y="278"/>
                    <a:pt x="249" y="85"/>
                  </a:cubicBezTo>
                  <a:cubicBezTo>
                    <a:pt x="233" y="26"/>
                    <a:pt x="188" y="0"/>
                    <a:pt x="1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3" name="Google Shape;2843;p53"/>
            <p:cNvSpPr/>
            <p:nvPr/>
          </p:nvSpPr>
          <p:spPr>
            <a:xfrm>
              <a:off x="1554866" y="2936083"/>
              <a:ext cx="9222" cy="18851"/>
            </a:xfrm>
            <a:custGeom>
              <a:rect b="b" l="l" r="r" t="t"/>
              <a:pathLst>
                <a:path extrusionOk="0" h="603" w="295">
                  <a:moveTo>
                    <a:pt x="132" y="1"/>
                  </a:moveTo>
                  <a:cubicBezTo>
                    <a:pt x="71" y="1"/>
                    <a:pt x="0" y="59"/>
                    <a:pt x="9" y="126"/>
                  </a:cubicBezTo>
                  <a:cubicBezTo>
                    <a:pt x="24" y="257"/>
                    <a:pt x="35" y="395"/>
                    <a:pt x="70" y="522"/>
                  </a:cubicBezTo>
                  <a:cubicBezTo>
                    <a:pt x="85" y="577"/>
                    <a:pt x="130" y="602"/>
                    <a:pt x="176" y="602"/>
                  </a:cubicBezTo>
                  <a:cubicBezTo>
                    <a:pt x="233" y="602"/>
                    <a:pt x="291" y="562"/>
                    <a:pt x="293" y="491"/>
                  </a:cubicBezTo>
                  <a:cubicBezTo>
                    <a:pt x="295" y="370"/>
                    <a:pt x="274" y="247"/>
                    <a:pt x="259" y="126"/>
                  </a:cubicBezTo>
                  <a:cubicBezTo>
                    <a:pt x="249" y="58"/>
                    <a:pt x="208" y="2"/>
                    <a:pt x="134" y="1"/>
                  </a:cubicBezTo>
                  <a:cubicBezTo>
                    <a:pt x="133" y="1"/>
                    <a:pt x="133" y="1"/>
                    <a:pt x="1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4" name="Google Shape;2844;p53"/>
            <p:cNvSpPr/>
            <p:nvPr/>
          </p:nvSpPr>
          <p:spPr>
            <a:xfrm>
              <a:off x="1615826" y="2904822"/>
              <a:ext cx="14475" cy="17132"/>
            </a:xfrm>
            <a:custGeom>
              <a:rect b="b" l="l" r="r" t="t"/>
              <a:pathLst>
                <a:path extrusionOk="0" h="548" w="463">
                  <a:moveTo>
                    <a:pt x="159" y="1"/>
                  </a:moveTo>
                  <a:cubicBezTo>
                    <a:pt x="79" y="1"/>
                    <a:pt x="0" y="84"/>
                    <a:pt x="50" y="176"/>
                  </a:cubicBezTo>
                  <a:cubicBezTo>
                    <a:pt x="110" y="283"/>
                    <a:pt x="163" y="396"/>
                    <a:pt x="239" y="494"/>
                  </a:cubicBezTo>
                  <a:cubicBezTo>
                    <a:pt x="263" y="526"/>
                    <a:pt x="297" y="548"/>
                    <a:pt x="334" y="548"/>
                  </a:cubicBezTo>
                  <a:cubicBezTo>
                    <a:pt x="348" y="548"/>
                    <a:pt x="362" y="545"/>
                    <a:pt x="376" y="539"/>
                  </a:cubicBezTo>
                  <a:cubicBezTo>
                    <a:pt x="423" y="520"/>
                    <a:pt x="463" y="459"/>
                    <a:pt x="442" y="407"/>
                  </a:cubicBezTo>
                  <a:cubicBezTo>
                    <a:pt x="391" y="284"/>
                    <a:pt x="321" y="172"/>
                    <a:pt x="254" y="58"/>
                  </a:cubicBezTo>
                  <a:cubicBezTo>
                    <a:pt x="230" y="17"/>
                    <a:pt x="194" y="1"/>
                    <a:pt x="1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5" name="Google Shape;2845;p53"/>
            <p:cNvSpPr/>
            <p:nvPr/>
          </p:nvSpPr>
          <p:spPr>
            <a:xfrm>
              <a:off x="1523667" y="2722067"/>
              <a:ext cx="97226" cy="87004"/>
            </a:xfrm>
            <a:custGeom>
              <a:rect b="b" l="l" r="r" t="t"/>
              <a:pathLst>
                <a:path extrusionOk="0" h="2783" w="3110">
                  <a:moveTo>
                    <a:pt x="1418" y="379"/>
                  </a:moveTo>
                  <a:cubicBezTo>
                    <a:pt x="1868" y="379"/>
                    <a:pt x="2314" y="611"/>
                    <a:pt x="2445" y="1077"/>
                  </a:cubicBezTo>
                  <a:cubicBezTo>
                    <a:pt x="2632" y="1729"/>
                    <a:pt x="2169" y="2363"/>
                    <a:pt x="1489" y="2370"/>
                  </a:cubicBezTo>
                  <a:cubicBezTo>
                    <a:pt x="1484" y="2370"/>
                    <a:pt x="1480" y="2370"/>
                    <a:pt x="1476" y="2370"/>
                  </a:cubicBezTo>
                  <a:cubicBezTo>
                    <a:pt x="844" y="2370"/>
                    <a:pt x="383" y="1760"/>
                    <a:pt x="508" y="1146"/>
                  </a:cubicBezTo>
                  <a:cubicBezTo>
                    <a:pt x="589" y="752"/>
                    <a:pt x="888" y="499"/>
                    <a:pt x="1242" y="390"/>
                  </a:cubicBezTo>
                  <a:cubicBezTo>
                    <a:pt x="1300" y="383"/>
                    <a:pt x="1359" y="379"/>
                    <a:pt x="1418" y="379"/>
                  </a:cubicBezTo>
                  <a:close/>
                  <a:moveTo>
                    <a:pt x="1543" y="0"/>
                  </a:moveTo>
                  <a:cubicBezTo>
                    <a:pt x="1519" y="0"/>
                    <a:pt x="1494" y="1"/>
                    <a:pt x="1470" y="2"/>
                  </a:cubicBezTo>
                  <a:cubicBezTo>
                    <a:pt x="1468" y="2"/>
                    <a:pt x="1466" y="2"/>
                    <a:pt x="1464" y="2"/>
                  </a:cubicBezTo>
                  <a:cubicBezTo>
                    <a:pt x="793" y="2"/>
                    <a:pt x="168" y="497"/>
                    <a:pt x="91" y="1205"/>
                  </a:cubicBezTo>
                  <a:cubicBezTo>
                    <a:pt x="1" y="2051"/>
                    <a:pt x="661" y="2783"/>
                    <a:pt x="1490" y="2783"/>
                  </a:cubicBezTo>
                  <a:cubicBezTo>
                    <a:pt x="1536" y="2783"/>
                    <a:pt x="1583" y="2781"/>
                    <a:pt x="1630" y="2776"/>
                  </a:cubicBezTo>
                  <a:cubicBezTo>
                    <a:pt x="2541" y="2686"/>
                    <a:pt x="3110" y="1771"/>
                    <a:pt x="2819" y="908"/>
                  </a:cubicBezTo>
                  <a:cubicBezTo>
                    <a:pt x="2627" y="337"/>
                    <a:pt x="2092" y="0"/>
                    <a:pt x="15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6" name="Google Shape;2846;p53"/>
            <p:cNvSpPr/>
            <p:nvPr/>
          </p:nvSpPr>
          <p:spPr>
            <a:xfrm>
              <a:off x="1576749" y="2562321"/>
              <a:ext cx="97320" cy="87004"/>
            </a:xfrm>
            <a:custGeom>
              <a:rect b="b" l="l" r="r" t="t"/>
              <a:pathLst>
                <a:path extrusionOk="0" h="2783" w="3113">
                  <a:moveTo>
                    <a:pt x="1420" y="377"/>
                  </a:moveTo>
                  <a:cubicBezTo>
                    <a:pt x="1870" y="377"/>
                    <a:pt x="2315" y="610"/>
                    <a:pt x="2447" y="1075"/>
                  </a:cubicBezTo>
                  <a:cubicBezTo>
                    <a:pt x="2634" y="1731"/>
                    <a:pt x="2171" y="2362"/>
                    <a:pt x="1490" y="2371"/>
                  </a:cubicBezTo>
                  <a:cubicBezTo>
                    <a:pt x="1486" y="2371"/>
                    <a:pt x="1482" y="2371"/>
                    <a:pt x="1479" y="2371"/>
                  </a:cubicBezTo>
                  <a:cubicBezTo>
                    <a:pt x="847" y="2371"/>
                    <a:pt x="385" y="1760"/>
                    <a:pt x="510" y="1145"/>
                  </a:cubicBezTo>
                  <a:cubicBezTo>
                    <a:pt x="590" y="752"/>
                    <a:pt x="890" y="497"/>
                    <a:pt x="1244" y="389"/>
                  </a:cubicBezTo>
                  <a:cubicBezTo>
                    <a:pt x="1302" y="381"/>
                    <a:pt x="1361" y="377"/>
                    <a:pt x="1420" y="377"/>
                  </a:cubicBezTo>
                  <a:close/>
                  <a:moveTo>
                    <a:pt x="1543" y="1"/>
                  </a:moveTo>
                  <a:cubicBezTo>
                    <a:pt x="1519" y="1"/>
                    <a:pt x="1495" y="2"/>
                    <a:pt x="1470" y="3"/>
                  </a:cubicBezTo>
                  <a:cubicBezTo>
                    <a:pt x="1467" y="3"/>
                    <a:pt x="1465" y="3"/>
                    <a:pt x="1462" y="3"/>
                  </a:cubicBezTo>
                  <a:cubicBezTo>
                    <a:pt x="792" y="3"/>
                    <a:pt x="168" y="497"/>
                    <a:pt x="93" y="1205"/>
                  </a:cubicBezTo>
                  <a:cubicBezTo>
                    <a:pt x="1" y="2051"/>
                    <a:pt x="662" y="2783"/>
                    <a:pt x="1490" y="2783"/>
                  </a:cubicBezTo>
                  <a:cubicBezTo>
                    <a:pt x="1536" y="2783"/>
                    <a:pt x="1583" y="2780"/>
                    <a:pt x="1631" y="2776"/>
                  </a:cubicBezTo>
                  <a:cubicBezTo>
                    <a:pt x="2543" y="2686"/>
                    <a:pt x="3112" y="1772"/>
                    <a:pt x="2821" y="909"/>
                  </a:cubicBezTo>
                  <a:cubicBezTo>
                    <a:pt x="2627" y="336"/>
                    <a:pt x="2093" y="1"/>
                    <a:pt x="15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7" name="Google Shape;2847;p53"/>
            <p:cNvSpPr/>
            <p:nvPr/>
          </p:nvSpPr>
          <p:spPr>
            <a:xfrm>
              <a:off x="1628893" y="2410952"/>
              <a:ext cx="97320" cy="86972"/>
            </a:xfrm>
            <a:custGeom>
              <a:rect b="b" l="l" r="r" t="t"/>
              <a:pathLst>
                <a:path extrusionOk="0" h="2782" w="3113">
                  <a:moveTo>
                    <a:pt x="1424" y="376"/>
                  </a:moveTo>
                  <a:cubicBezTo>
                    <a:pt x="1872" y="376"/>
                    <a:pt x="2317" y="609"/>
                    <a:pt x="2449" y="1074"/>
                  </a:cubicBezTo>
                  <a:cubicBezTo>
                    <a:pt x="2634" y="1729"/>
                    <a:pt x="2171" y="2362"/>
                    <a:pt x="1491" y="2369"/>
                  </a:cubicBezTo>
                  <a:cubicBezTo>
                    <a:pt x="1487" y="2369"/>
                    <a:pt x="1482" y="2369"/>
                    <a:pt x="1478" y="2369"/>
                  </a:cubicBezTo>
                  <a:cubicBezTo>
                    <a:pt x="847" y="2369"/>
                    <a:pt x="385" y="1759"/>
                    <a:pt x="512" y="1144"/>
                  </a:cubicBezTo>
                  <a:cubicBezTo>
                    <a:pt x="592" y="752"/>
                    <a:pt x="892" y="496"/>
                    <a:pt x="1246" y="389"/>
                  </a:cubicBezTo>
                  <a:cubicBezTo>
                    <a:pt x="1305" y="380"/>
                    <a:pt x="1364" y="376"/>
                    <a:pt x="1424" y="376"/>
                  </a:cubicBezTo>
                  <a:close/>
                  <a:moveTo>
                    <a:pt x="1544" y="0"/>
                  </a:moveTo>
                  <a:cubicBezTo>
                    <a:pt x="1520" y="0"/>
                    <a:pt x="1496" y="1"/>
                    <a:pt x="1471" y="2"/>
                  </a:cubicBezTo>
                  <a:cubicBezTo>
                    <a:pt x="1468" y="2"/>
                    <a:pt x="1466" y="2"/>
                    <a:pt x="1463" y="2"/>
                  </a:cubicBezTo>
                  <a:cubicBezTo>
                    <a:pt x="792" y="2"/>
                    <a:pt x="169" y="497"/>
                    <a:pt x="93" y="1205"/>
                  </a:cubicBezTo>
                  <a:cubicBezTo>
                    <a:pt x="1" y="2050"/>
                    <a:pt x="662" y="2782"/>
                    <a:pt x="1490" y="2782"/>
                  </a:cubicBezTo>
                  <a:cubicBezTo>
                    <a:pt x="1536" y="2782"/>
                    <a:pt x="1583" y="2780"/>
                    <a:pt x="1631" y="2775"/>
                  </a:cubicBezTo>
                  <a:cubicBezTo>
                    <a:pt x="2544" y="2685"/>
                    <a:pt x="3112" y="1770"/>
                    <a:pt x="2821" y="908"/>
                  </a:cubicBezTo>
                  <a:cubicBezTo>
                    <a:pt x="2627" y="336"/>
                    <a:pt x="2093" y="0"/>
                    <a:pt x="15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8" name="Google Shape;2848;p53"/>
            <p:cNvSpPr/>
            <p:nvPr/>
          </p:nvSpPr>
          <p:spPr>
            <a:xfrm>
              <a:off x="1336223" y="2682521"/>
              <a:ext cx="97226" cy="87004"/>
            </a:xfrm>
            <a:custGeom>
              <a:rect b="b" l="l" r="r" t="t"/>
              <a:pathLst>
                <a:path extrusionOk="0" h="2783" w="3110">
                  <a:moveTo>
                    <a:pt x="1417" y="376"/>
                  </a:moveTo>
                  <a:cubicBezTo>
                    <a:pt x="1867" y="376"/>
                    <a:pt x="2314" y="609"/>
                    <a:pt x="2445" y="1074"/>
                  </a:cubicBezTo>
                  <a:cubicBezTo>
                    <a:pt x="2632" y="1730"/>
                    <a:pt x="2169" y="2362"/>
                    <a:pt x="1488" y="2370"/>
                  </a:cubicBezTo>
                  <a:cubicBezTo>
                    <a:pt x="1484" y="2370"/>
                    <a:pt x="1480" y="2370"/>
                    <a:pt x="1476" y="2370"/>
                  </a:cubicBezTo>
                  <a:cubicBezTo>
                    <a:pt x="844" y="2370"/>
                    <a:pt x="382" y="1759"/>
                    <a:pt x="509" y="1145"/>
                  </a:cubicBezTo>
                  <a:cubicBezTo>
                    <a:pt x="589" y="752"/>
                    <a:pt x="888" y="497"/>
                    <a:pt x="1242" y="388"/>
                  </a:cubicBezTo>
                  <a:cubicBezTo>
                    <a:pt x="1300" y="380"/>
                    <a:pt x="1359" y="376"/>
                    <a:pt x="1417" y="376"/>
                  </a:cubicBezTo>
                  <a:close/>
                  <a:moveTo>
                    <a:pt x="1543" y="0"/>
                  </a:moveTo>
                  <a:cubicBezTo>
                    <a:pt x="1518" y="0"/>
                    <a:pt x="1494" y="1"/>
                    <a:pt x="1470" y="2"/>
                  </a:cubicBezTo>
                  <a:cubicBezTo>
                    <a:pt x="1468" y="2"/>
                    <a:pt x="1465" y="2"/>
                    <a:pt x="1463" y="2"/>
                  </a:cubicBezTo>
                  <a:cubicBezTo>
                    <a:pt x="793" y="2"/>
                    <a:pt x="168" y="498"/>
                    <a:pt x="92" y="1205"/>
                  </a:cubicBezTo>
                  <a:cubicBezTo>
                    <a:pt x="0" y="2051"/>
                    <a:pt x="660" y="2783"/>
                    <a:pt x="1489" y="2783"/>
                  </a:cubicBezTo>
                  <a:cubicBezTo>
                    <a:pt x="1536" y="2783"/>
                    <a:pt x="1583" y="2780"/>
                    <a:pt x="1630" y="2776"/>
                  </a:cubicBezTo>
                  <a:cubicBezTo>
                    <a:pt x="2541" y="2686"/>
                    <a:pt x="3110" y="1771"/>
                    <a:pt x="2820" y="908"/>
                  </a:cubicBezTo>
                  <a:cubicBezTo>
                    <a:pt x="2627" y="337"/>
                    <a:pt x="2092" y="0"/>
                    <a:pt x="15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9" name="Google Shape;2849;p53"/>
            <p:cNvSpPr/>
            <p:nvPr/>
          </p:nvSpPr>
          <p:spPr>
            <a:xfrm>
              <a:off x="1389305" y="2522775"/>
              <a:ext cx="97289" cy="87004"/>
            </a:xfrm>
            <a:custGeom>
              <a:rect b="b" l="l" r="r" t="t"/>
              <a:pathLst>
                <a:path extrusionOk="0" h="2783" w="3112">
                  <a:moveTo>
                    <a:pt x="1420" y="378"/>
                  </a:moveTo>
                  <a:cubicBezTo>
                    <a:pt x="1870" y="378"/>
                    <a:pt x="2316" y="611"/>
                    <a:pt x="2447" y="1076"/>
                  </a:cubicBezTo>
                  <a:cubicBezTo>
                    <a:pt x="2634" y="1731"/>
                    <a:pt x="2171" y="2362"/>
                    <a:pt x="1490" y="2371"/>
                  </a:cubicBezTo>
                  <a:cubicBezTo>
                    <a:pt x="1486" y="2371"/>
                    <a:pt x="1482" y="2371"/>
                    <a:pt x="1478" y="2371"/>
                  </a:cubicBezTo>
                  <a:cubicBezTo>
                    <a:pt x="847" y="2371"/>
                    <a:pt x="385" y="1760"/>
                    <a:pt x="510" y="1147"/>
                  </a:cubicBezTo>
                  <a:cubicBezTo>
                    <a:pt x="591" y="752"/>
                    <a:pt x="890" y="498"/>
                    <a:pt x="1244" y="390"/>
                  </a:cubicBezTo>
                  <a:cubicBezTo>
                    <a:pt x="1302" y="382"/>
                    <a:pt x="1361" y="378"/>
                    <a:pt x="1420" y="378"/>
                  </a:cubicBezTo>
                  <a:close/>
                  <a:moveTo>
                    <a:pt x="1544" y="1"/>
                  </a:moveTo>
                  <a:cubicBezTo>
                    <a:pt x="1520" y="1"/>
                    <a:pt x="1495" y="2"/>
                    <a:pt x="1471" y="3"/>
                  </a:cubicBezTo>
                  <a:cubicBezTo>
                    <a:pt x="1468" y="3"/>
                    <a:pt x="1465" y="3"/>
                    <a:pt x="1463" y="3"/>
                  </a:cubicBezTo>
                  <a:cubicBezTo>
                    <a:pt x="792" y="3"/>
                    <a:pt x="169" y="497"/>
                    <a:pt x="92" y="1205"/>
                  </a:cubicBezTo>
                  <a:cubicBezTo>
                    <a:pt x="1" y="2050"/>
                    <a:pt x="662" y="2783"/>
                    <a:pt x="1490" y="2783"/>
                  </a:cubicBezTo>
                  <a:cubicBezTo>
                    <a:pt x="1536" y="2783"/>
                    <a:pt x="1583" y="2780"/>
                    <a:pt x="1630" y="2776"/>
                  </a:cubicBezTo>
                  <a:cubicBezTo>
                    <a:pt x="2543" y="2686"/>
                    <a:pt x="3112" y="1773"/>
                    <a:pt x="2820" y="909"/>
                  </a:cubicBezTo>
                  <a:cubicBezTo>
                    <a:pt x="2627" y="336"/>
                    <a:pt x="2093" y="1"/>
                    <a:pt x="15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0" name="Google Shape;2850;p53"/>
            <p:cNvSpPr/>
            <p:nvPr/>
          </p:nvSpPr>
          <p:spPr>
            <a:xfrm>
              <a:off x="1441481" y="2371375"/>
              <a:ext cx="97258" cy="87004"/>
            </a:xfrm>
            <a:custGeom>
              <a:rect b="b" l="l" r="r" t="t"/>
              <a:pathLst>
                <a:path extrusionOk="0" h="2783" w="3111">
                  <a:moveTo>
                    <a:pt x="1419" y="378"/>
                  </a:moveTo>
                  <a:cubicBezTo>
                    <a:pt x="1869" y="378"/>
                    <a:pt x="2315" y="610"/>
                    <a:pt x="2447" y="1076"/>
                  </a:cubicBezTo>
                  <a:cubicBezTo>
                    <a:pt x="2634" y="1732"/>
                    <a:pt x="2171" y="2363"/>
                    <a:pt x="1490" y="2370"/>
                  </a:cubicBezTo>
                  <a:cubicBezTo>
                    <a:pt x="1485" y="2370"/>
                    <a:pt x="1481" y="2370"/>
                    <a:pt x="1477" y="2370"/>
                  </a:cubicBezTo>
                  <a:cubicBezTo>
                    <a:pt x="845" y="2370"/>
                    <a:pt x="384" y="1760"/>
                    <a:pt x="510" y="1146"/>
                  </a:cubicBezTo>
                  <a:cubicBezTo>
                    <a:pt x="590" y="753"/>
                    <a:pt x="890" y="499"/>
                    <a:pt x="1244" y="389"/>
                  </a:cubicBezTo>
                  <a:cubicBezTo>
                    <a:pt x="1302" y="382"/>
                    <a:pt x="1361" y="378"/>
                    <a:pt x="1419" y="378"/>
                  </a:cubicBezTo>
                  <a:close/>
                  <a:moveTo>
                    <a:pt x="1541" y="0"/>
                  </a:moveTo>
                  <a:cubicBezTo>
                    <a:pt x="1517" y="0"/>
                    <a:pt x="1494" y="1"/>
                    <a:pt x="1470" y="2"/>
                  </a:cubicBezTo>
                  <a:cubicBezTo>
                    <a:pt x="1468" y="2"/>
                    <a:pt x="1466" y="2"/>
                    <a:pt x="1464" y="2"/>
                  </a:cubicBezTo>
                  <a:cubicBezTo>
                    <a:pt x="793" y="2"/>
                    <a:pt x="168" y="497"/>
                    <a:pt x="91" y="1205"/>
                  </a:cubicBezTo>
                  <a:cubicBezTo>
                    <a:pt x="1" y="2051"/>
                    <a:pt x="660" y="2783"/>
                    <a:pt x="1490" y="2783"/>
                  </a:cubicBezTo>
                  <a:cubicBezTo>
                    <a:pt x="1536" y="2783"/>
                    <a:pt x="1583" y="2781"/>
                    <a:pt x="1630" y="2776"/>
                  </a:cubicBezTo>
                  <a:cubicBezTo>
                    <a:pt x="2542" y="2686"/>
                    <a:pt x="3111" y="1771"/>
                    <a:pt x="2819" y="909"/>
                  </a:cubicBezTo>
                  <a:cubicBezTo>
                    <a:pt x="2627" y="336"/>
                    <a:pt x="2090" y="0"/>
                    <a:pt x="15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1" name="Google Shape;2851;p53"/>
            <p:cNvSpPr/>
            <p:nvPr/>
          </p:nvSpPr>
          <p:spPr>
            <a:xfrm>
              <a:off x="1453454" y="2383161"/>
              <a:ext cx="70403" cy="62306"/>
            </a:xfrm>
            <a:custGeom>
              <a:rect b="b" l="l" r="r" t="t"/>
              <a:pathLst>
                <a:path extrusionOk="0" h="1993" w="2252">
                  <a:moveTo>
                    <a:pt x="1036" y="1"/>
                  </a:moveTo>
                  <a:cubicBezTo>
                    <a:pt x="978" y="1"/>
                    <a:pt x="920" y="5"/>
                    <a:pt x="862" y="12"/>
                  </a:cubicBezTo>
                  <a:cubicBezTo>
                    <a:pt x="508" y="121"/>
                    <a:pt x="208" y="376"/>
                    <a:pt x="128" y="769"/>
                  </a:cubicBezTo>
                  <a:cubicBezTo>
                    <a:pt x="1" y="1383"/>
                    <a:pt x="462" y="1993"/>
                    <a:pt x="1094" y="1993"/>
                  </a:cubicBezTo>
                  <a:cubicBezTo>
                    <a:pt x="1098" y="1993"/>
                    <a:pt x="1102" y="1993"/>
                    <a:pt x="1107" y="1993"/>
                  </a:cubicBezTo>
                  <a:cubicBezTo>
                    <a:pt x="1788" y="1986"/>
                    <a:pt x="2251" y="1353"/>
                    <a:pt x="2065" y="699"/>
                  </a:cubicBezTo>
                  <a:cubicBezTo>
                    <a:pt x="1932" y="233"/>
                    <a:pt x="1486" y="1"/>
                    <a:pt x="10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2" name="Google Shape;2852;p53"/>
            <p:cNvSpPr/>
            <p:nvPr/>
          </p:nvSpPr>
          <p:spPr>
            <a:xfrm>
              <a:off x="1401310" y="2534560"/>
              <a:ext cx="70341" cy="62337"/>
            </a:xfrm>
            <a:custGeom>
              <a:rect b="b" l="l" r="r" t="t"/>
              <a:pathLst>
                <a:path extrusionOk="0" h="1994" w="2250">
                  <a:moveTo>
                    <a:pt x="1037" y="0"/>
                  </a:moveTo>
                  <a:cubicBezTo>
                    <a:pt x="978" y="0"/>
                    <a:pt x="919" y="4"/>
                    <a:pt x="861" y="12"/>
                  </a:cubicBezTo>
                  <a:cubicBezTo>
                    <a:pt x="507" y="120"/>
                    <a:pt x="208" y="375"/>
                    <a:pt x="127" y="768"/>
                  </a:cubicBezTo>
                  <a:cubicBezTo>
                    <a:pt x="1" y="1384"/>
                    <a:pt x="463" y="1994"/>
                    <a:pt x="1094" y="1994"/>
                  </a:cubicBezTo>
                  <a:cubicBezTo>
                    <a:pt x="1098" y="1994"/>
                    <a:pt x="1102" y="1994"/>
                    <a:pt x="1106" y="1994"/>
                  </a:cubicBezTo>
                  <a:cubicBezTo>
                    <a:pt x="1787" y="1985"/>
                    <a:pt x="2250" y="1353"/>
                    <a:pt x="2064" y="698"/>
                  </a:cubicBezTo>
                  <a:cubicBezTo>
                    <a:pt x="1933" y="233"/>
                    <a:pt x="1487" y="0"/>
                    <a:pt x="10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3" name="Google Shape;2853;p53"/>
            <p:cNvSpPr/>
            <p:nvPr/>
          </p:nvSpPr>
          <p:spPr>
            <a:xfrm>
              <a:off x="1640960" y="2422707"/>
              <a:ext cx="70309" cy="62306"/>
            </a:xfrm>
            <a:custGeom>
              <a:rect b="b" l="l" r="r" t="t"/>
              <a:pathLst>
                <a:path extrusionOk="0" h="1993" w="2249">
                  <a:moveTo>
                    <a:pt x="1035" y="1"/>
                  </a:moveTo>
                  <a:cubicBezTo>
                    <a:pt x="976" y="1"/>
                    <a:pt x="917" y="5"/>
                    <a:pt x="859" y="13"/>
                  </a:cubicBezTo>
                  <a:cubicBezTo>
                    <a:pt x="505" y="121"/>
                    <a:pt x="206" y="376"/>
                    <a:pt x="125" y="768"/>
                  </a:cubicBezTo>
                  <a:cubicBezTo>
                    <a:pt x="0" y="1383"/>
                    <a:pt x="462" y="1993"/>
                    <a:pt x="1093" y="1993"/>
                  </a:cubicBezTo>
                  <a:cubicBezTo>
                    <a:pt x="1096" y="1993"/>
                    <a:pt x="1100" y="1993"/>
                    <a:pt x="1104" y="1993"/>
                  </a:cubicBezTo>
                  <a:cubicBezTo>
                    <a:pt x="1785" y="1986"/>
                    <a:pt x="2248" y="1355"/>
                    <a:pt x="2062" y="699"/>
                  </a:cubicBezTo>
                  <a:cubicBezTo>
                    <a:pt x="1930" y="234"/>
                    <a:pt x="1485" y="1"/>
                    <a:pt x="10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4" name="Google Shape;2854;p53"/>
            <p:cNvSpPr/>
            <p:nvPr/>
          </p:nvSpPr>
          <p:spPr>
            <a:xfrm>
              <a:off x="1535640" y="2733852"/>
              <a:ext cx="70372" cy="62275"/>
            </a:xfrm>
            <a:custGeom>
              <a:rect b="b" l="l" r="r" t="t"/>
              <a:pathLst>
                <a:path extrusionOk="0" h="1992" w="2251">
                  <a:moveTo>
                    <a:pt x="1038" y="0"/>
                  </a:moveTo>
                  <a:cubicBezTo>
                    <a:pt x="979" y="0"/>
                    <a:pt x="920" y="4"/>
                    <a:pt x="861" y="12"/>
                  </a:cubicBezTo>
                  <a:cubicBezTo>
                    <a:pt x="506" y="120"/>
                    <a:pt x="207" y="375"/>
                    <a:pt x="127" y="768"/>
                  </a:cubicBezTo>
                  <a:cubicBezTo>
                    <a:pt x="1" y="1383"/>
                    <a:pt x="463" y="1992"/>
                    <a:pt x="1095" y="1992"/>
                  </a:cubicBezTo>
                  <a:cubicBezTo>
                    <a:pt x="1099" y="1992"/>
                    <a:pt x="1103" y="1992"/>
                    <a:pt x="1107" y="1992"/>
                  </a:cubicBezTo>
                  <a:cubicBezTo>
                    <a:pt x="1787" y="1983"/>
                    <a:pt x="2250" y="1352"/>
                    <a:pt x="2065" y="696"/>
                  </a:cubicBezTo>
                  <a:cubicBezTo>
                    <a:pt x="1931" y="233"/>
                    <a:pt x="1487" y="0"/>
                    <a:pt x="10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5" name="Google Shape;2855;p53"/>
            <p:cNvSpPr/>
            <p:nvPr/>
          </p:nvSpPr>
          <p:spPr>
            <a:xfrm>
              <a:off x="1275545" y="2262585"/>
              <a:ext cx="521802" cy="708783"/>
            </a:xfrm>
            <a:custGeom>
              <a:rect b="b" l="l" r="r" t="t"/>
              <a:pathLst>
                <a:path extrusionOk="0" h="22672" w="16691">
                  <a:moveTo>
                    <a:pt x="6852" y="3481"/>
                  </a:moveTo>
                  <a:cubicBezTo>
                    <a:pt x="7402" y="3481"/>
                    <a:pt x="7936" y="3817"/>
                    <a:pt x="8129" y="4389"/>
                  </a:cubicBezTo>
                  <a:cubicBezTo>
                    <a:pt x="8421" y="5251"/>
                    <a:pt x="7851" y="6166"/>
                    <a:pt x="6940" y="6256"/>
                  </a:cubicBezTo>
                  <a:cubicBezTo>
                    <a:pt x="6893" y="6261"/>
                    <a:pt x="6846" y="6263"/>
                    <a:pt x="6800" y="6263"/>
                  </a:cubicBezTo>
                  <a:cubicBezTo>
                    <a:pt x="5971" y="6263"/>
                    <a:pt x="5310" y="5531"/>
                    <a:pt x="5401" y="4686"/>
                  </a:cubicBezTo>
                  <a:cubicBezTo>
                    <a:pt x="5477" y="3979"/>
                    <a:pt x="6101" y="3483"/>
                    <a:pt x="6771" y="3483"/>
                  </a:cubicBezTo>
                  <a:cubicBezTo>
                    <a:pt x="6773" y="3483"/>
                    <a:pt x="6776" y="3483"/>
                    <a:pt x="6779" y="3483"/>
                  </a:cubicBezTo>
                  <a:cubicBezTo>
                    <a:pt x="6803" y="3482"/>
                    <a:pt x="6828" y="3481"/>
                    <a:pt x="6852" y="3481"/>
                  </a:cubicBezTo>
                  <a:close/>
                  <a:moveTo>
                    <a:pt x="12848" y="4746"/>
                  </a:moveTo>
                  <a:cubicBezTo>
                    <a:pt x="13397" y="4746"/>
                    <a:pt x="13932" y="5082"/>
                    <a:pt x="14125" y="5654"/>
                  </a:cubicBezTo>
                  <a:cubicBezTo>
                    <a:pt x="14415" y="6516"/>
                    <a:pt x="13847" y="7431"/>
                    <a:pt x="12936" y="7521"/>
                  </a:cubicBezTo>
                  <a:cubicBezTo>
                    <a:pt x="12888" y="7526"/>
                    <a:pt x="12841" y="7528"/>
                    <a:pt x="12795" y="7528"/>
                  </a:cubicBezTo>
                  <a:cubicBezTo>
                    <a:pt x="11965" y="7528"/>
                    <a:pt x="11306" y="6796"/>
                    <a:pt x="11397" y="5951"/>
                  </a:cubicBezTo>
                  <a:cubicBezTo>
                    <a:pt x="11473" y="5244"/>
                    <a:pt x="12097" y="4748"/>
                    <a:pt x="12767" y="4748"/>
                  </a:cubicBezTo>
                  <a:cubicBezTo>
                    <a:pt x="12770" y="4748"/>
                    <a:pt x="12772" y="4748"/>
                    <a:pt x="12775" y="4748"/>
                  </a:cubicBezTo>
                  <a:cubicBezTo>
                    <a:pt x="12800" y="4747"/>
                    <a:pt x="12824" y="4746"/>
                    <a:pt x="12848" y="4746"/>
                  </a:cubicBezTo>
                  <a:close/>
                  <a:moveTo>
                    <a:pt x="5184" y="8324"/>
                  </a:moveTo>
                  <a:cubicBezTo>
                    <a:pt x="5733" y="8324"/>
                    <a:pt x="6267" y="8659"/>
                    <a:pt x="6460" y="9232"/>
                  </a:cubicBezTo>
                  <a:cubicBezTo>
                    <a:pt x="6752" y="10095"/>
                    <a:pt x="6183" y="11009"/>
                    <a:pt x="5272" y="11100"/>
                  </a:cubicBezTo>
                  <a:cubicBezTo>
                    <a:pt x="5225" y="11104"/>
                    <a:pt x="5178" y="11107"/>
                    <a:pt x="5132" y="11107"/>
                  </a:cubicBezTo>
                  <a:cubicBezTo>
                    <a:pt x="4302" y="11107"/>
                    <a:pt x="3641" y="10374"/>
                    <a:pt x="3732" y="9528"/>
                  </a:cubicBezTo>
                  <a:cubicBezTo>
                    <a:pt x="3809" y="8822"/>
                    <a:pt x="4433" y="8326"/>
                    <a:pt x="5103" y="8326"/>
                  </a:cubicBezTo>
                  <a:cubicBezTo>
                    <a:pt x="5105" y="8326"/>
                    <a:pt x="5108" y="8326"/>
                    <a:pt x="5111" y="8326"/>
                  </a:cubicBezTo>
                  <a:cubicBezTo>
                    <a:pt x="5135" y="8325"/>
                    <a:pt x="5160" y="8324"/>
                    <a:pt x="5184" y="8324"/>
                  </a:cubicBezTo>
                  <a:close/>
                  <a:moveTo>
                    <a:pt x="11180" y="9589"/>
                  </a:moveTo>
                  <a:cubicBezTo>
                    <a:pt x="11729" y="9589"/>
                    <a:pt x="12263" y="9924"/>
                    <a:pt x="12457" y="10497"/>
                  </a:cubicBezTo>
                  <a:cubicBezTo>
                    <a:pt x="12747" y="11360"/>
                    <a:pt x="12178" y="12274"/>
                    <a:pt x="11267" y="12365"/>
                  </a:cubicBezTo>
                  <a:cubicBezTo>
                    <a:pt x="11219" y="12369"/>
                    <a:pt x="11172" y="12372"/>
                    <a:pt x="11126" y="12372"/>
                  </a:cubicBezTo>
                  <a:cubicBezTo>
                    <a:pt x="10296" y="12372"/>
                    <a:pt x="9637" y="11639"/>
                    <a:pt x="9729" y="10793"/>
                  </a:cubicBezTo>
                  <a:cubicBezTo>
                    <a:pt x="9804" y="10087"/>
                    <a:pt x="10428" y="9591"/>
                    <a:pt x="11099" y="9591"/>
                  </a:cubicBezTo>
                  <a:cubicBezTo>
                    <a:pt x="11102" y="9591"/>
                    <a:pt x="11104" y="9591"/>
                    <a:pt x="11107" y="9591"/>
                  </a:cubicBezTo>
                  <a:cubicBezTo>
                    <a:pt x="11132" y="9590"/>
                    <a:pt x="11156" y="9589"/>
                    <a:pt x="11180" y="9589"/>
                  </a:cubicBezTo>
                  <a:close/>
                  <a:moveTo>
                    <a:pt x="3484" y="13433"/>
                  </a:moveTo>
                  <a:cubicBezTo>
                    <a:pt x="4033" y="13433"/>
                    <a:pt x="4568" y="13770"/>
                    <a:pt x="4761" y="14341"/>
                  </a:cubicBezTo>
                  <a:cubicBezTo>
                    <a:pt x="5051" y="15204"/>
                    <a:pt x="4482" y="16119"/>
                    <a:pt x="3571" y="16209"/>
                  </a:cubicBezTo>
                  <a:cubicBezTo>
                    <a:pt x="3524" y="16213"/>
                    <a:pt x="3477" y="16216"/>
                    <a:pt x="3430" y="16216"/>
                  </a:cubicBezTo>
                  <a:cubicBezTo>
                    <a:pt x="2601" y="16216"/>
                    <a:pt x="1941" y="15484"/>
                    <a:pt x="2033" y="14638"/>
                  </a:cubicBezTo>
                  <a:cubicBezTo>
                    <a:pt x="2109" y="13931"/>
                    <a:pt x="2734" y="13435"/>
                    <a:pt x="3404" y="13435"/>
                  </a:cubicBezTo>
                  <a:cubicBezTo>
                    <a:pt x="3406" y="13435"/>
                    <a:pt x="3409" y="13435"/>
                    <a:pt x="3411" y="13435"/>
                  </a:cubicBezTo>
                  <a:cubicBezTo>
                    <a:pt x="3435" y="13434"/>
                    <a:pt x="3459" y="13433"/>
                    <a:pt x="3484" y="13433"/>
                  </a:cubicBezTo>
                  <a:close/>
                  <a:moveTo>
                    <a:pt x="9481" y="14698"/>
                  </a:moveTo>
                  <a:cubicBezTo>
                    <a:pt x="10031" y="14698"/>
                    <a:pt x="10565" y="15035"/>
                    <a:pt x="10758" y="15606"/>
                  </a:cubicBezTo>
                  <a:cubicBezTo>
                    <a:pt x="11047" y="16469"/>
                    <a:pt x="10478" y="17384"/>
                    <a:pt x="9568" y="17474"/>
                  </a:cubicBezTo>
                  <a:cubicBezTo>
                    <a:pt x="9521" y="17479"/>
                    <a:pt x="9474" y="17481"/>
                    <a:pt x="9428" y="17481"/>
                  </a:cubicBezTo>
                  <a:cubicBezTo>
                    <a:pt x="8598" y="17481"/>
                    <a:pt x="7939" y="16749"/>
                    <a:pt x="8031" y="15903"/>
                  </a:cubicBezTo>
                  <a:cubicBezTo>
                    <a:pt x="8106" y="15196"/>
                    <a:pt x="8731" y="14700"/>
                    <a:pt x="9402" y="14700"/>
                  </a:cubicBezTo>
                  <a:cubicBezTo>
                    <a:pt x="9404" y="14700"/>
                    <a:pt x="9406" y="14700"/>
                    <a:pt x="9408" y="14700"/>
                  </a:cubicBezTo>
                  <a:cubicBezTo>
                    <a:pt x="9432" y="14699"/>
                    <a:pt x="9457" y="14698"/>
                    <a:pt x="9481" y="14698"/>
                  </a:cubicBezTo>
                  <a:close/>
                  <a:moveTo>
                    <a:pt x="11146" y="1300"/>
                  </a:moveTo>
                  <a:cubicBezTo>
                    <a:pt x="11190" y="1300"/>
                    <a:pt x="11233" y="1335"/>
                    <a:pt x="11215" y="1388"/>
                  </a:cubicBezTo>
                  <a:cubicBezTo>
                    <a:pt x="10124" y="4572"/>
                    <a:pt x="9049" y="7760"/>
                    <a:pt x="8015" y="10964"/>
                  </a:cubicBezTo>
                  <a:cubicBezTo>
                    <a:pt x="7496" y="12565"/>
                    <a:pt x="6990" y="14168"/>
                    <a:pt x="6493" y="15777"/>
                  </a:cubicBezTo>
                  <a:cubicBezTo>
                    <a:pt x="5997" y="17381"/>
                    <a:pt x="5568" y="19019"/>
                    <a:pt x="5011" y="20604"/>
                  </a:cubicBezTo>
                  <a:cubicBezTo>
                    <a:pt x="4997" y="20643"/>
                    <a:pt x="4966" y="20660"/>
                    <a:pt x="4935" y="20660"/>
                  </a:cubicBezTo>
                  <a:cubicBezTo>
                    <a:pt x="4888" y="20660"/>
                    <a:pt x="4842" y="20622"/>
                    <a:pt x="4857" y="20561"/>
                  </a:cubicBezTo>
                  <a:cubicBezTo>
                    <a:pt x="5247" y="18931"/>
                    <a:pt x="5794" y="17323"/>
                    <a:pt x="6289" y="15720"/>
                  </a:cubicBezTo>
                  <a:cubicBezTo>
                    <a:pt x="6784" y="14112"/>
                    <a:pt x="7292" y="12507"/>
                    <a:pt x="7810" y="10907"/>
                  </a:cubicBezTo>
                  <a:cubicBezTo>
                    <a:pt x="8845" y="7703"/>
                    <a:pt x="9929" y="4515"/>
                    <a:pt x="11076" y="1350"/>
                  </a:cubicBezTo>
                  <a:cubicBezTo>
                    <a:pt x="11088" y="1315"/>
                    <a:pt x="11118" y="1300"/>
                    <a:pt x="11146" y="1300"/>
                  </a:cubicBezTo>
                  <a:close/>
                  <a:moveTo>
                    <a:pt x="11045" y="20544"/>
                  </a:moveTo>
                  <a:cubicBezTo>
                    <a:pt x="11080" y="20544"/>
                    <a:pt x="11116" y="20560"/>
                    <a:pt x="11140" y="20601"/>
                  </a:cubicBezTo>
                  <a:cubicBezTo>
                    <a:pt x="11207" y="20715"/>
                    <a:pt x="11277" y="20827"/>
                    <a:pt x="11328" y="20950"/>
                  </a:cubicBezTo>
                  <a:cubicBezTo>
                    <a:pt x="11348" y="21003"/>
                    <a:pt x="11308" y="21064"/>
                    <a:pt x="11263" y="21082"/>
                  </a:cubicBezTo>
                  <a:cubicBezTo>
                    <a:pt x="11249" y="21088"/>
                    <a:pt x="11235" y="21091"/>
                    <a:pt x="11221" y="21091"/>
                  </a:cubicBezTo>
                  <a:cubicBezTo>
                    <a:pt x="11183" y="21091"/>
                    <a:pt x="11150" y="21069"/>
                    <a:pt x="11125" y="21036"/>
                  </a:cubicBezTo>
                  <a:cubicBezTo>
                    <a:pt x="11051" y="20939"/>
                    <a:pt x="10996" y="20826"/>
                    <a:pt x="10937" y="20718"/>
                  </a:cubicBezTo>
                  <a:cubicBezTo>
                    <a:pt x="10886" y="20627"/>
                    <a:pt x="10965" y="20544"/>
                    <a:pt x="11045" y="20544"/>
                  </a:cubicBezTo>
                  <a:close/>
                  <a:moveTo>
                    <a:pt x="10221" y="20682"/>
                  </a:moveTo>
                  <a:cubicBezTo>
                    <a:pt x="10257" y="20682"/>
                    <a:pt x="10290" y="20700"/>
                    <a:pt x="10309" y="20742"/>
                  </a:cubicBezTo>
                  <a:cubicBezTo>
                    <a:pt x="10444" y="21054"/>
                    <a:pt x="10573" y="21398"/>
                    <a:pt x="10644" y="21731"/>
                  </a:cubicBezTo>
                  <a:cubicBezTo>
                    <a:pt x="10661" y="21813"/>
                    <a:pt x="10587" y="21882"/>
                    <a:pt x="10518" y="21882"/>
                  </a:cubicBezTo>
                  <a:cubicBezTo>
                    <a:pt x="10482" y="21882"/>
                    <a:pt x="10448" y="21864"/>
                    <a:pt x="10427" y="21821"/>
                  </a:cubicBezTo>
                  <a:cubicBezTo>
                    <a:pt x="10283" y="21514"/>
                    <a:pt x="10173" y="21161"/>
                    <a:pt x="10095" y="20832"/>
                  </a:cubicBezTo>
                  <a:cubicBezTo>
                    <a:pt x="10077" y="20750"/>
                    <a:pt x="10152" y="20682"/>
                    <a:pt x="10221" y="20682"/>
                  </a:cubicBezTo>
                  <a:close/>
                  <a:moveTo>
                    <a:pt x="9676" y="21231"/>
                  </a:moveTo>
                  <a:cubicBezTo>
                    <a:pt x="9722" y="21231"/>
                    <a:pt x="9767" y="21257"/>
                    <a:pt x="9783" y="21316"/>
                  </a:cubicBezTo>
                  <a:cubicBezTo>
                    <a:pt x="9835" y="21509"/>
                    <a:pt x="9887" y="21700"/>
                    <a:pt x="9913" y="21898"/>
                  </a:cubicBezTo>
                  <a:cubicBezTo>
                    <a:pt x="9923" y="21968"/>
                    <a:pt x="9872" y="22002"/>
                    <a:pt x="9816" y="22002"/>
                  </a:cubicBezTo>
                  <a:cubicBezTo>
                    <a:pt x="9767" y="22002"/>
                    <a:pt x="9715" y="21976"/>
                    <a:pt x="9697" y="21926"/>
                  </a:cubicBezTo>
                  <a:cubicBezTo>
                    <a:pt x="9632" y="21748"/>
                    <a:pt x="9594" y="21564"/>
                    <a:pt x="9554" y="21378"/>
                  </a:cubicBezTo>
                  <a:cubicBezTo>
                    <a:pt x="9534" y="21289"/>
                    <a:pt x="9607" y="21231"/>
                    <a:pt x="9676" y="21231"/>
                  </a:cubicBezTo>
                  <a:close/>
                  <a:moveTo>
                    <a:pt x="9070" y="21545"/>
                  </a:moveTo>
                  <a:cubicBezTo>
                    <a:pt x="9143" y="21546"/>
                    <a:pt x="9186" y="21602"/>
                    <a:pt x="9195" y="21670"/>
                  </a:cubicBezTo>
                  <a:cubicBezTo>
                    <a:pt x="9210" y="21791"/>
                    <a:pt x="9231" y="21914"/>
                    <a:pt x="9229" y="22035"/>
                  </a:cubicBezTo>
                  <a:cubicBezTo>
                    <a:pt x="9227" y="22106"/>
                    <a:pt x="9169" y="22146"/>
                    <a:pt x="9112" y="22146"/>
                  </a:cubicBezTo>
                  <a:cubicBezTo>
                    <a:pt x="9067" y="22146"/>
                    <a:pt x="9021" y="22121"/>
                    <a:pt x="9006" y="22066"/>
                  </a:cubicBezTo>
                  <a:cubicBezTo>
                    <a:pt x="8971" y="21936"/>
                    <a:pt x="8960" y="21801"/>
                    <a:pt x="8945" y="21670"/>
                  </a:cubicBezTo>
                  <a:cubicBezTo>
                    <a:pt x="8937" y="21603"/>
                    <a:pt x="9008" y="21545"/>
                    <a:pt x="9070" y="21545"/>
                  </a:cubicBezTo>
                  <a:close/>
                  <a:moveTo>
                    <a:pt x="7276" y="0"/>
                  </a:moveTo>
                  <a:cubicBezTo>
                    <a:pt x="6113" y="0"/>
                    <a:pt x="5042" y="771"/>
                    <a:pt x="4716" y="1945"/>
                  </a:cubicBezTo>
                  <a:lnTo>
                    <a:pt x="393" y="17509"/>
                  </a:lnTo>
                  <a:cubicBezTo>
                    <a:pt x="1" y="18920"/>
                    <a:pt x="831" y="20385"/>
                    <a:pt x="2239" y="20779"/>
                  </a:cubicBezTo>
                  <a:lnTo>
                    <a:pt x="8704" y="22575"/>
                  </a:lnTo>
                  <a:cubicBezTo>
                    <a:pt x="8941" y="22640"/>
                    <a:pt x="9179" y="22672"/>
                    <a:pt x="9414" y="22672"/>
                  </a:cubicBezTo>
                  <a:cubicBezTo>
                    <a:pt x="10577" y="22672"/>
                    <a:pt x="11648" y="21901"/>
                    <a:pt x="11974" y="20728"/>
                  </a:cubicBezTo>
                  <a:lnTo>
                    <a:pt x="16299" y="5165"/>
                  </a:lnTo>
                  <a:cubicBezTo>
                    <a:pt x="16690" y="3754"/>
                    <a:pt x="15861" y="2287"/>
                    <a:pt x="14452" y="1895"/>
                  </a:cubicBezTo>
                  <a:lnTo>
                    <a:pt x="7986" y="97"/>
                  </a:lnTo>
                  <a:cubicBezTo>
                    <a:pt x="7749" y="31"/>
                    <a:pt x="7511" y="0"/>
                    <a:pt x="727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6" name="Google Shape;2856;p53"/>
            <p:cNvSpPr/>
            <p:nvPr/>
          </p:nvSpPr>
          <p:spPr>
            <a:xfrm>
              <a:off x="1275607" y="2648665"/>
              <a:ext cx="447054" cy="322660"/>
            </a:xfrm>
            <a:custGeom>
              <a:rect b="b" l="l" r="r" t="t"/>
              <a:pathLst>
                <a:path extrusionOk="0" h="10321" w="14300">
                  <a:moveTo>
                    <a:pt x="11043" y="8194"/>
                  </a:moveTo>
                  <a:cubicBezTo>
                    <a:pt x="11078" y="8194"/>
                    <a:pt x="11114" y="8210"/>
                    <a:pt x="11138" y="8251"/>
                  </a:cubicBezTo>
                  <a:cubicBezTo>
                    <a:pt x="11205" y="8365"/>
                    <a:pt x="11275" y="8477"/>
                    <a:pt x="11326" y="8600"/>
                  </a:cubicBezTo>
                  <a:cubicBezTo>
                    <a:pt x="11346" y="8653"/>
                    <a:pt x="11306" y="8714"/>
                    <a:pt x="11261" y="8732"/>
                  </a:cubicBezTo>
                  <a:cubicBezTo>
                    <a:pt x="11247" y="8738"/>
                    <a:pt x="11233" y="8741"/>
                    <a:pt x="11219" y="8741"/>
                  </a:cubicBezTo>
                  <a:cubicBezTo>
                    <a:pt x="11181" y="8741"/>
                    <a:pt x="11148" y="8719"/>
                    <a:pt x="11123" y="8686"/>
                  </a:cubicBezTo>
                  <a:cubicBezTo>
                    <a:pt x="11049" y="8589"/>
                    <a:pt x="10994" y="8476"/>
                    <a:pt x="10935" y="8368"/>
                  </a:cubicBezTo>
                  <a:cubicBezTo>
                    <a:pt x="10884" y="8277"/>
                    <a:pt x="10963" y="8194"/>
                    <a:pt x="11043" y="8194"/>
                  </a:cubicBezTo>
                  <a:close/>
                  <a:moveTo>
                    <a:pt x="10219" y="8332"/>
                  </a:moveTo>
                  <a:cubicBezTo>
                    <a:pt x="10255" y="8332"/>
                    <a:pt x="10288" y="8350"/>
                    <a:pt x="10307" y="8392"/>
                  </a:cubicBezTo>
                  <a:cubicBezTo>
                    <a:pt x="10442" y="8704"/>
                    <a:pt x="10571" y="9048"/>
                    <a:pt x="10642" y="9381"/>
                  </a:cubicBezTo>
                  <a:cubicBezTo>
                    <a:pt x="10659" y="9463"/>
                    <a:pt x="10585" y="9532"/>
                    <a:pt x="10516" y="9532"/>
                  </a:cubicBezTo>
                  <a:cubicBezTo>
                    <a:pt x="10480" y="9532"/>
                    <a:pt x="10446" y="9514"/>
                    <a:pt x="10425" y="9471"/>
                  </a:cubicBezTo>
                  <a:cubicBezTo>
                    <a:pt x="10281" y="9164"/>
                    <a:pt x="10171" y="8811"/>
                    <a:pt x="10093" y="8482"/>
                  </a:cubicBezTo>
                  <a:cubicBezTo>
                    <a:pt x="10075" y="8400"/>
                    <a:pt x="10150" y="8332"/>
                    <a:pt x="10219" y="8332"/>
                  </a:cubicBezTo>
                  <a:close/>
                  <a:moveTo>
                    <a:pt x="9674" y="8881"/>
                  </a:moveTo>
                  <a:cubicBezTo>
                    <a:pt x="9720" y="8881"/>
                    <a:pt x="9765" y="8907"/>
                    <a:pt x="9781" y="8966"/>
                  </a:cubicBezTo>
                  <a:cubicBezTo>
                    <a:pt x="9833" y="9159"/>
                    <a:pt x="9885" y="9350"/>
                    <a:pt x="9911" y="9548"/>
                  </a:cubicBezTo>
                  <a:cubicBezTo>
                    <a:pt x="9921" y="9618"/>
                    <a:pt x="9870" y="9652"/>
                    <a:pt x="9814" y="9652"/>
                  </a:cubicBezTo>
                  <a:cubicBezTo>
                    <a:pt x="9765" y="9652"/>
                    <a:pt x="9713" y="9626"/>
                    <a:pt x="9695" y="9576"/>
                  </a:cubicBezTo>
                  <a:cubicBezTo>
                    <a:pt x="9630" y="9398"/>
                    <a:pt x="9592" y="9214"/>
                    <a:pt x="9552" y="9028"/>
                  </a:cubicBezTo>
                  <a:cubicBezTo>
                    <a:pt x="9532" y="8939"/>
                    <a:pt x="9605" y="8881"/>
                    <a:pt x="9674" y="8881"/>
                  </a:cubicBezTo>
                  <a:close/>
                  <a:moveTo>
                    <a:pt x="9068" y="9195"/>
                  </a:moveTo>
                  <a:cubicBezTo>
                    <a:pt x="9141" y="9196"/>
                    <a:pt x="9184" y="9252"/>
                    <a:pt x="9193" y="9320"/>
                  </a:cubicBezTo>
                  <a:cubicBezTo>
                    <a:pt x="9208" y="9441"/>
                    <a:pt x="9229" y="9564"/>
                    <a:pt x="9227" y="9685"/>
                  </a:cubicBezTo>
                  <a:cubicBezTo>
                    <a:pt x="9225" y="9756"/>
                    <a:pt x="9167" y="9796"/>
                    <a:pt x="9110" y="9796"/>
                  </a:cubicBezTo>
                  <a:cubicBezTo>
                    <a:pt x="9065" y="9796"/>
                    <a:pt x="9019" y="9771"/>
                    <a:pt x="9004" y="9716"/>
                  </a:cubicBezTo>
                  <a:cubicBezTo>
                    <a:pt x="8969" y="9586"/>
                    <a:pt x="8958" y="9451"/>
                    <a:pt x="8943" y="9320"/>
                  </a:cubicBezTo>
                  <a:cubicBezTo>
                    <a:pt x="8935" y="9253"/>
                    <a:pt x="9006" y="9195"/>
                    <a:pt x="9068" y="9195"/>
                  </a:cubicBezTo>
                  <a:close/>
                  <a:moveTo>
                    <a:pt x="14300" y="0"/>
                  </a:moveTo>
                  <a:lnTo>
                    <a:pt x="14300" y="0"/>
                  </a:lnTo>
                  <a:cubicBezTo>
                    <a:pt x="13982" y="783"/>
                    <a:pt x="13670" y="1568"/>
                    <a:pt x="13372" y="2358"/>
                  </a:cubicBezTo>
                  <a:cubicBezTo>
                    <a:pt x="12590" y="4430"/>
                    <a:pt x="11577" y="6715"/>
                    <a:pt x="9577" y="7886"/>
                  </a:cubicBezTo>
                  <a:cubicBezTo>
                    <a:pt x="8734" y="8378"/>
                    <a:pt x="7789" y="8633"/>
                    <a:pt x="6815" y="8633"/>
                  </a:cubicBezTo>
                  <a:cubicBezTo>
                    <a:pt x="6773" y="8633"/>
                    <a:pt x="6731" y="8633"/>
                    <a:pt x="6688" y="8632"/>
                  </a:cubicBezTo>
                  <a:cubicBezTo>
                    <a:pt x="5655" y="8608"/>
                    <a:pt x="4509" y="8445"/>
                    <a:pt x="3552" y="8035"/>
                  </a:cubicBezTo>
                  <a:cubicBezTo>
                    <a:pt x="2578" y="7619"/>
                    <a:pt x="1693" y="6928"/>
                    <a:pt x="1107" y="6038"/>
                  </a:cubicBezTo>
                  <a:cubicBezTo>
                    <a:pt x="805" y="5580"/>
                    <a:pt x="632" y="5124"/>
                    <a:pt x="533" y="4651"/>
                  </a:cubicBezTo>
                  <a:lnTo>
                    <a:pt x="392" y="5158"/>
                  </a:lnTo>
                  <a:cubicBezTo>
                    <a:pt x="1" y="6568"/>
                    <a:pt x="830" y="8034"/>
                    <a:pt x="2239" y="8428"/>
                  </a:cubicBezTo>
                  <a:lnTo>
                    <a:pt x="8703" y="10224"/>
                  </a:lnTo>
                  <a:cubicBezTo>
                    <a:pt x="8940" y="10289"/>
                    <a:pt x="9178" y="10321"/>
                    <a:pt x="9412" y="10321"/>
                  </a:cubicBezTo>
                  <a:cubicBezTo>
                    <a:pt x="10576" y="10321"/>
                    <a:pt x="11647" y="9549"/>
                    <a:pt x="11973" y="8377"/>
                  </a:cubicBezTo>
                  <a:lnTo>
                    <a:pt x="1430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7" name="Google Shape;2857;p53"/>
            <p:cNvSpPr/>
            <p:nvPr/>
          </p:nvSpPr>
          <p:spPr>
            <a:xfrm>
              <a:off x="1348228" y="2694307"/>
              <a:ext cx="70341" cy="62306"/>
            </a:xfrm>
            <a:custGeom>
              <a:rect b="b" l="l" r="r" t="t"/>
              <a:pathLst>
                <a:path extrusionOk="0" h="1993" w="2250">
                  <a:moveTo>
                    <a:pt x="1037" y="0"/>
                  </a:moveTo>
                  <a:cubicBezTo>
                    <a:pt x="978" y="0"/>
                    <a:pt x="918" y="4"/>
                    <a:pt x="860" y="12"/>
                  </a:cubicBezTo>
                  <a:cubicBezTo>
                    <a:pt x="506" y="120"/>
                    <a:pt x="206" y="375"/>
                    <a:pt x="126" y="768"/>
                  </a:cubicBezTo>
                  <a:cubicBezTo>
                    <a:pt x="0" y="1384"/>
                    <a:pt x="464" y="1993"/>
                    <a:pt x="1096" y="1993"/>
                  </a:cubicBezTo>
                  <a:cubicBezTo>
                    <a:pt x="1099" y="1993"/>
                    <a:pt x="1102" y="1993"/>
                    <a:pt x="1105" y="1993"/>
                  </a:cubicBezTo>
                  <a:cubicBezTo>
                    <a:pt x="1786" y="1985"/>
                    <a:pt x="2250" y="1352"/>
                    <a:pt x="2063" y="697"/>
                  </a:cubicBezTo>
                  <a:cubicBezTo>
                    <a:pt x="1930" y="233"/>
                    <a:pt x="1486" y="0"/>
                    <a:pt x="10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8" name="Google Shape;2858;p53"/>
            <p:cNvSpPr/>
            <p:nvPr/>
          </p:nvSpPr>
          <p:spPr>
            <a:xfrm>
              <a:off x="1588785" y="2574106"/>
              <a:ext cx="70372" cy="62337"/>
            </a:xfrm>
            <a:custGeom>
              <a:rect b="b" l="l" r="r" t="t"/>
              <a:pathLst>
                <a:path extrusionOk="0" h="1994" w="2251">
                  <a:moveTo>
                    <a:pt x="1036" y="0"/>
                  </a:moveTo>
                  <a:cubicBezTo>
                    <a:pt x="977" y="0"/>
                    <a:pt x="918" y="4"/>
                    <a:pt x="860" y="12"/>
                  </a:cubicBezTo>
                  <a:cubicBezTo>
                    <a:pt x="506" y="120"/>
                    <a:pt x="207" y="376"/>
                    <a:pt x="126" y="768"/>
                  </a:cubicBezTo>
                  <a:cubicBezTo>
                    <a:pt x="1" y="1383"/>
                    <a:pt x="464" y="1994"/>
                    <a:pt x="1096" y="1994"/>
                  </a:cubicBezTo>
                  <a:cubicBezTo>
                    <a:pt x="1100" y="1994"/>
                    <a:pt x="1103" y="1994"/>
                    <a:pt x="1106" y="1994"/>
                  </a:cubicBezTo>
                  <a:cubicBezTo>
                    <a:pt x="1787" y="1985"/>
                    <a:pt x="2250" y="1353"/>
                    <a:pt x="2064" y="698"/>
                  </a:cubicBezTo>
                  <a:cubicBezTo>
                    <a:pt x="1930" y="233"/>
                    <a:pt x="1486" y="0"/>
                    <a:pt x="10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59" name="Google Shape;2859;p53"/>
          <p:cNvGrpSpPr/>
          <p:nvPr/>
        </p:nvGrpSpPr>
        <p:grpSpPr>
          <a:xfrm rot="2700000">
            <a:off x="8215023" y="3815302"/>
            <a:ext cx="203439" cy="327136"/>
            <a:chOff x="4140725" y="520912"/>
            <a:chExt cx="175945" cy="282926"/>
          </a:xfrm>
        </p:grpSpPr>
        <p:sp>
          <p:nvSpPr>
            <p:cNvPr id="2860" name="Google Shape;2860;p53"/>
            <p:cNvSpPr/>
            <p:nvPr/>
          </p:nvSpPr>
          <p:spPr>
            <a:xfrm>
              <a:off x="4195745" y="753342"/>
              <a:ext cx="27292" cy="25635"/>
            </a:xfrm>
            <a:custGeom>
              <a:rect b="b" l="l" r="r" t="t"/>
              <a:pathLst>
                <a:path extrusionOk="0" h="820" w="873">
                  <a:moveTo>
                    <a:pt x="531" y="181"/>
                  </a:moveTo>
                  <a:cubicBezTo>
                    <a:pt x="592" y="235"/>
                    <a:pt x="653" y="290"/>
                    <a:pt x="719" y="336"/>
                  </a:cubicBezTo>
                  <a:cubicBezTo>
                    <a:pt x="640" y="414"/>
                    <a:pt x="572" y="506"/>
                    <a:pt x="483" y="577"/>
                  </a:cubicBezTo>
                  <a:cubicBezTo>
                    <a:pt x="439" y="611"/>
                    <a:pt x="348" y="655"/>
                    <a:pt x="275" y="655"/>
                  </a:cubicBezTo>
                  <a:cubicBezTo>
                    <a:pt x="218" y="655"/>
                    <a:pt x="171" y="628"/>
                    <a:pt x="167" y="549"/>
                  </a:cubicBezTo>
                  <a:cubicBezTo>
                    <a:pt x="167" y="537"/>
                    <a:pt x="165" y="529"/>
                    <a:pt x="161" y="519"/>
                  </a:cubicBezTo>
                  <a:cubicBezTo>
                    <a:pt x="300" y="426"/>
                    <a:pt x="421" y="306"/>
                    <a:pt x="531" y="181"/>
                  </a:cubicBezTo>
                  <a:close/>
                  <a:moveTo>
                    <a:pt x="533" y="0"/>
                  </a:moveTo>
                  <a:cubicBezTo>
                    <a:pt x="507" y="0"/>
                    <a:pt x="480" y="17"/>
                    <a:pt x="466" y="36"/>
                  </a:cubicBezTo>
                  <a:cubicBezTo>
                    <a:pt x="336" y="199"/>
                    <a:pt x="177" y="333"/>
                    <a:pt x="39" y="486"/>
                  </a:cubicBezTo>
                  <a:cubicBezTo>
                    <a:pt x="24" y="499"/>
                    <a:pt x="21" y="518"/>
                    <a:pt x="25" y="534"/>
                  </a:cubicBezTo>
                  <a:cubicBezTo>
                    <a:pt x="24" y="537"/>
                    <a:pt x="23" y="540"/>
                    <a:pt x="21" y="545"/>
                  </a:cubicBezTo>
                  <a:cubicBezTo>
                    <a:pt x="1" y="712"/>
                    <a:pt x="156" y="819"/>
                    <a:pt x="307" y="819"/>
                  </a:cubicBezTo>
                  <a:cubicBezTo>
                    <a:pt x="328" y="819"/>
                    <a:pt x="349" y="817"/>
                    <a:pt x="370" y="813"/>
                  </a:cubicBezTo>
                  <a:cubicBezTo>
                    <a:pt x="576" y="770"/>
                    <a:pt x="802" y="540"/>
                    <a:pt x="861" y="343"/>
                  </a:cubicBezTo>
                  <a:cubicBezTo>
                    <a:pt x="873" y="321"/>
                    <a:pt x="873" y="292"/>
                    <a:pt x="853" y="269"/>
                  </a:cubicBezTo>
                  <a:cubicBezTo>
                    <a:pt x="774" y="173"/>
                    <a:pt x="666" y="93"/>
                    <a:pt x="568" y="13"/>
                  </a:cubicBezTo>
                  <a:cubicBezTo>
                    <a:pt x="557" y="4"/>
                    <a:pt x="545" y="0"/>
                    <a:pt x="5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1" name="Google Shape;2861;p53"/>
            <p:cNvSpPr/>
            <p:nvPr/>
          </p:nvSpPr>
          <p:spPr>
            <a:xfrm>
              <a:off x="4217347" y="730052"/>
              <a:ext cx="21540" cy="21665"/>
            </a:xfrm>
            <a:custGeom>
              <a:rect b="b" l="l" r="r" t="t"/>
              <a:pathLst>
                <a:path extrusionOk="0" h="693" w="689">
                  <a:moveTo>
                    <a:pt x="340" y="156"/>
                  </a:moveTo>
                  <a:cubicBezTo>
                    <a:pt x="392" y="180"/>
                    <a:pt x="449" y="195"/>
                    <a:pt x="505" y="207"/>
                  </a:cubicBezTo>
                  <a:cubicBezTo>
                    <a:pt x="459" y="332"/>
                    <a:pt x="391" y="438"/>
                    <a:pt x="319" y="550"/>
                  </a:cubicBezTo>
                  <a:cubicBezTo>
                    <a:pt x="275" y="519"/>
                    <a:pt x="229" y="493"/>
                    <a:pt x="184" y="459"/>
                  </a:cubicBezTo>
                  <a:cubicBezTo>
                    <a:pt x="246" y="375"/>
                    <a:pt x="319" y="262"/>
                    <a:pt x="340" y="156"/>
                  </a:cubicBezTo>
                  <a:close/>
                  <a:moveTo>
                    <a:pt x="336" y="1"/>
                  </a:moveTo>
                  <a:cubicBezTo>
                    <a:pt x="319" y="1"/>
                    <a:pt x="302" y="2"/>
                    <a:pt x="286" y="5"/>
                  </a:cubicBezTo>
                  <a:cubicBezTo>
                    <a:pt x="257" y="11"/>
                    <a:pt x="241" y="38"/>
                    <a:pt x="243" y="65"/>
                  </a:cubicBezTo>
                  <a:cubicBezTo>
                    <a:pt x="205" y="112"/>
                    <a:pt x="187" y="172"/>
                    <a:pt x="157" y="225"/>
                  </a:cubicBezTo>
                  <a:cubicBezTo>
                    <a:pt x="118" y="298"/>
                    <a:pt x="72" y="366"/>
                    <a:pt x="20" y="431"/>
                  </a:cubicBezTo>
                  <a:cubicBezTo>
                    <a:pt x="1" y="457"/>
                    <a:pt x="9" y="500"/>
                    <a:pt x="30" y="522"/>
                  </a:cubicBezTo>
                  <a:cubicBezTo>
                    <a:pt x="98" y="595"/>
                    <a:pt x="194" y="680"/>
                    <a:pt x="300" y="683"/>
                  </a:cubicBezTo>
                  <a:cubicBezTo>
                    <a:pt x="308" y="689"/>
                    <a:pt x="316" y="692"/>
                    <a:pt x="325" y="692"/>
                  </a:cubicBezTo>
                  <a:cubicBezTo>
                    <a:pt x="332" y="692"/>
                    <a:pt x="339" y="690"/>
                    <a:pt x="345" y="685"/>
                  </a:cubicBezTo>
                  <a:cubicBezTo>
                    <a:pt x="520" y="569"/>
                    <a:pt x="620" y="370"/>
                    <a:pt x="677" y="175"/>
                  </a:cubicBezTo>
                  <a:cubicBezTo>
                    <a:pt x="689" y="135"/>
                    <a:pt x="666" y="93"/>
                    <a:pt x="626" y="79"/>
                  </a:cubicBezTo>
                  <a:cubicBezTo>
                    <a:pt x="540" y="50"/>
                    <a:pt x="432" y="1"/>
                    <a:pt x="3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2" name="Google Shape;2862;p53"/>
            <p:cNvSpPr/>
            <p:nvPr/>
          </p:nvSpPr>
          <p:spPr>
            <a:xfrm>
              <a:off x="4223099" y="734929"/>
              <a:ext cx="10067" cy="12317"/>
            </a:xfrm>
            <a:custGeom>
              <a:rect b="b" l="l" r="r" t="t"/>
              <a:pathLst>
                <a:path extrusionOk="0" h="394" w="322">
                  <a:moveTo>
                    <a:pt x="157" y="0"/>
                  </a:moveTo>
                  <a:cubicBezTo>
                    <a:pt x="136" y="106"/>
                    <a:pt x="63" y="218"/>
                    <a:pt x="1" y="303"/>
                  </a:cubicBezTo>
                  <a:cubicBezTo>
                    <a:pt x="46" y="335"/>
                    <a:pt x="93" y="361"/>
                    <a:pt x="137" y="394"/>
                  </a:cubicBezTo>
                  <a:cubicBezTo>
                    <a:pt x="208" y="283"/>
                    <a:pt x="276" y="176"/>
                    <a:pt x="322" y="51"/>
                  </a:cubicBezTo>
                  <a:cubicBezTo>
                    <a:pt x="265" y="39"/>
                    <a:pt x="208" y="24"/>
                    <a:pt x="1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3" name="Google Shape;2863;p53"/>
            <p:cNvSpPr/>
            <p:nvPr/>
          </p:nvSpPr>
          <p:spPr>
            <a:xfrm>
              <a:off x="4198778" y="534855"/>
              <a:ext cx="103416" cy="131459"/>
            </a:xfrm>
            <a:custGeom>
              <a:rect b="b" l="l" r="r" t="t"/>
              <a:pathLst>
                <a:path extrusionOk="0" h="4205" w="3308">
                  <a:moveTo>
                    <a:pt x="1466" y="864"/>
                  </a:moveTo>
                  <a:cubicBezTo>
                    <a:pt x="1495" y="864"/>
                    <a:pt x="1522" y="879"/>
                    <a:pt x="1537" y="914"/>
                  </a:cubicBezTo>
                  <a:cubicBezTo>
                    <a:pt x="1587" y="1032"/>
                    <a:pt x="1620" y="1157"/>
                    <a:pt x="1656" y="1279"/>
                  </a:cubicBezTo>
                  <a:cubicBezTo>
                    <a:pt x="1677" y="1352"/>
                    <a:pt x="1619" y="1398"/>
                    <a:pt x="1559" y="1398"/>
                  </a:cubicBezTo>
                  <a:cubicBezTo>
                    <a:pt x="1518" y="1398"/>
                    <a:pt x="1476" y="1376"/>
                    <a:pt x="1460" y="1326"/>
                  </a:cubicBezTo>
                  <a:cubicBezTo>
                    <a:pt x="1425" y="1213"/>
                    <a:pt x="1386" y="1099"/>
                    <a:pt x="1364" y="980"/>
                  </a:cubicBezTo>
                  <a:cubicBezTo>
                    <a:pt x="1353" y="916"/>
                    <a:pt x="1412" y="864"/>
                    <a:pt x="1466" y="864"/>
                  </a:cubicBezTo>
                  <a:close/>
                  <a:moveTo>
                    <a:pt x="1249" y="1382"/>
                  </a:moveTo>
                  <a:cubicBezTo>
                    <a:pt x="1278" y="1382"/>
                    <a:pt x="1305" y="1396"/>
                    <a:pt x="1318" y="1429"/>
                  </a:cubicBezTo>
                  <a:cubicBezTo>
                    <a:pt x="1374" y="1568"/>
                    <a:pt x="1421" y="1711"/>
                    <a:pt x="1472" y="1853"/>
                  </a:cubicBezTo>
                  <a:cubicBezTo>
                    <a:pt x="1496" y="1922"/>
                    <a:pt x="1439" y="1966"/>
                    <a:pt x="1381" y="1966"/>
                  </a:cubicBezTo>
                  <a:cubicBezTo>
                    <a:pt x="1342" y="1966"/>
                    <a:pt x="1301" y="1945"/>
                    <a:pt x="1286" y="1897"/>
                  </a:cubicBezTo>
                  <a:cubicBezTo>
                    <a:pt x="1241" y="1762"/>
                    <a:pt x="1194" y="1626"/>
                    <a:pt x="1156" y="1490"/>
                  </a:cubicBezTo>
                  <a:cubicBezTo>
                    <a:pt x="1138" y="1429"/>
                    <a:pt x="1196" y="1382"/>
                    <a:pt x="1249" y="1382"/>
                  </a:cubicBezTo>
                  <a:close/>
                  <a:moveTo>
                    <a:pt x="963" y="1815"/>
                  </a:moveTo>
                  <a:cubicBezTo>
                    <a:pt x="993" y="1815"/>
                    <a:pt x="1023" y="1828"/>
                    <a:pt x="1040" y="1858"/>
                  </a:cubicBezTo>
                  <a:cubicBezTo>
                    <a:pt x="1126" y="2012"/>
                    <a:pt x="1192" y="2177"/>
                    <a:pt x="1264" y="2337"/>
                  </a:cubicBezTo>
                  <a:cubicBezTo>
                    <a:pt x="1296" y="2413"/>
                    <a:pt x="1230" y="2478"/>
                    <a:pt x="1169" y="2478"/>
                  </a:cubicBezTo>
                  <a:cubicBezTo>
                    <a:pt x="1139" y="2478"/>
                    <a:pt x="1111" y="2463"/>
                    <a:pt x="1094" y="2427"/>
                  </a:cubicBezTo>
                  <a:cubicBezTo>
                    <a:pt x="1017" y="2261"/>
                    <a:pt x="936" y="2094"/>
                    <a:pt x="876" y="1919"/>
                  </a:cubicBezTo>
                  <a:cubicBezTo>
                    <a:pt x="854" y="1857"/>
                    <a:pt x="908" y="1815"/>
                    <a:pt x="963" y="1815"/>
                  </a:cubicBezTo>
                  <a:close/>
                  <a:moveTo>
                    <a:pt x="2002" y="1"/>
                  </a:moveTo>
                  <a:cubicBezTo>
                    <a:pt x="1531" y="1"/>
                    <a:pt x="1086" y="294"/>
                    <a:pt x="921" y="763"/>
                  </a:cubicBezTo>
                  <a:lnTo>
                    <a:pt x="0" y="3360"/>
                  </a:lnTo>
                  <a:cubicBezTo>
                    <a:pt x="365" y="3506"/>
                    <a:pt x="678" y="3764"/>
                    <a:pt x="1049" y="3912"/>
                  </a:cubicBezTo>
                  <a:cubicBezTo>
                    <a:pt x="1444" y="4072"/>
                    <a:pt x="1856" y="4144"/>
                    <a:pt x="2275" y="4205"/>
                  </a:cubicBezTo>
                  <a:lnTo>
                    <a:pt x="3207" y="1573"/>
                  </a:lnTo>
                  <a:cubicBezTo>
                    <a:pt x="3308" y="1286"/>
                    <a:pt x="3291" y="976"/>
                    <a:pt x="3160" y="699"/>
                  </a:cubicBezTo>
                  <a:cubicBezTo>
                    <a:pt x="3027" y="422"/>
                    <a:pt x="2797" y="214"/>
                    <a:pt x="2510" y="112"/>
                  </a:cubicBezTo>
                  <a:lnTo>
                    <a:pt x="2381" y="66"/>
                  </a:lnTo>
                  <a:cubicBezTo>
                    <a:pt x="2256" y="22"/>
                    <a:pt x="2128" y="1"/>
                    <a:pt x="20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4" name="Google Shape;2864;p53"/>
            <p:cNvSpPr/>
            <p:nvPr/>
          </p:nvSpPr>
          <p:spPr>
            <a:xfrm>
              <a:off x="4156481" y="648115"/>
              <a:ext cx="110263" cy="141713"/>
            </a:xfrm>
            <a:custGeom>
              <a:rect b="b" l="l" r="r" t="t"/>
              <a:pathLst>
                <a:path extrusionOk="0" h="4533" w="3527">
                  <a:moveTo>
                    <a:pt x="2284" y="2623"/>
                  </a:moveTo>
                  <a:cubicBezTo>
                    <a:pt x="2380" y="2623"/>
                    <a:pt x="2488" y="2672"/>
                    <a:pt x="2575" y="2702"/>
                  </a:cubicBezTo>
                  <a:cubicBezTo>
                    <a:pt x="2614" y="2715"/>
                    <a:pt x="2638" y="2757"/>
                    <a:pt x="2625" y="2797"/>
                  </a:cubicBezTo>
                  <a:cubicBezTo>
                    <a:pt x="2568" y="2992"/>
                    <a:pt x="2468" y="3192"/>
                    <a:pt x="2294" y="3307"/>
                  </a:cubicBezTo>
                  <a:cubicBezTo>
                    <a:pt x="2288" y="3312"/>
                    <a:pt x="2281" y="3314"/>
                    <a:pt x="2274" y="3314"/>
                  </a:cubicBezTo>
                  <a:cubicBezTo>
                    <a:pt x="2264" y="3314"/>
                    <a:pt x="2256" y="3311"/>
                    <a:pt x="2249" y="3306"/>
                  </a:cubicBezTo>
                  <a:cubicBezTo>
                    <a:pt x="2142" y="3302"/>
                    <a:pt x="2047" y="3219"/>
                    <a:pt x="1978" y="3145"/>
                  </a:cubicBezTo>
                  <a:cubicBezTo>
                    <a:pt x="1956" y="3121"/>
                    <a:pt x="1948" y="3078"/>
                    <a:pt x="1968" y="3053"/>
                  </a:cubicBezTo>
                  <a:cubicBezTo>
                    <a:pt x="2019" y="2989"/>
                    <a:pt x="2066" y="2921"/>
                    <a:pt x="2105" y="2848"/>
                  </a:cubicBezTo>
                  <a:cubicBezTo>
                    <a:pt x="2134" y="2794"/>
                    <a:pt x="2154" y="2735"/>
                    <a:pt x="2191" y="2688"/>
                  </a:cubicBezTo>
                  <a:cubicBezTo>
                    <a:pt x="2190" y="2662"/>
                    <a:pt x="2206" y="2635"/>
                    <a:pt x="2234" y="2627"/>
                  </a:cubicBezTo>
                  <a:cubicBezTo>
                    <a:pt x="2250" y="2624"/>
                    <a:pt x="2267" y="2623"/>
                    <a:pt x="2284" y="2623"/>
                  </a:cubicBezTo>
                  <a:close/>
                  <a:moveTo>
                    <a:pt x="1788" y="3364"/>
                  </a:moveTo>
                  <a:cubicBezTo>
                    <a:pt x="1800" y="3364"/>
                    <a:pt x="1812" y="3367"/>
                    <a:pt x="1823" y="3376"/>
                  </a:cubicBezTo>
                  <a:cubicBezTo>
                    <a:pt x="1921" y="3455"/>
                    <a:pt x="2027" y="3535"/>
                    <a:pt x="2108" y="3632"/>
                  </a:cubicBezTo>
                  <a:cubicBezTo>
                    <a:pt x="2128" y="3657"/>
                    <a:pt x="2128" y="3684"/>
                    <a:pt x="2115" y="3707"/>
                  </a:cubicBezTo>
                  <a:cubicBezTo>
                    <a:pt x="2058" y="3905"/>
                    <a:pt x="1832" y="4135"/>
                    <a:pt x="1626" y="4178"/>
                  </a:cubicBezTo>
                  <a:cubicBezTo>
                    <a:pt x="1605" y="4182"/>
                    <a:pt x="1584" y="4184"/>
                    <a:pt x="1563" y="4184"/>
                  </a:cubicBezTo>
                  <a:cubicBezTo>
                    <a:pt x="1413" y="4184"/>
                    <a:pt x="1258" y="4077"/>
                    <a:pt x="1277" y="3910"/>
                  </a:cubicBezTo>
                  <a:cubicBezTo>
                    <a:pt x="1277" y="3906"/>
                    <a:pt x="1280" y="3902"/>
                    <a:pt x="1281" y="3898"/>
                  </a:cubicBezTo>
                  <a:cubicBezTo>
                    <a:pt x="1277" y="3882"/>
                    <a:pt x="1280" y="3864"/>
                    <a:pt x="1293" y="3850"/>
                  </a:cubicBezTo>
                  <a:cubicBezTo>
                    <a:pt x="1433" y="3697"/>
                    <a:pt x="1589" y="3562"/>
                    <a:pt x="1720" y="3400"/>
                  </a:cubicBezTo>
                  <a:cubicBezTo>
                    <a:pt x="1735" y="3380"/>
                    <a:pt x="1762" y="3364"/>
                    <a:pt x="1788" y="3364"/>
                  </a:cubicBezTo>
                  <a:close/>
                  <a:moveTo>
                    <a:pt x="1260" y="1"/>
                  </a:moveTo>
                  <a:lnTo>
                    <a:pt x="212" y="2960"/>
                  </a:lnTo>
                  <a:cubicBezTo>
                    <a:pt x="1" y="3554"/>
                    <a:pt x="313" y="4210"/>
                    <a:pt x="910" y="4421"/>
                  </a:cubicBezTo>
                  <a:lnTo>
                    <a:pt x="1038" y="4467"/>
                  </a:lnTo>
                  <a:cubicBezTo>
                    <a:pt x="1053" y="4473"/>
                    <a:pt x="1071" y="4479"/>
                    <a:pt x="1088" y="4483"/>
                  </a:cubicBezTo>
                  <a:cubicBezTo>
                    <a:pt x="1195" y="4516"/>
                    <a:pt x="1306" y="4532"/>
                    <a:pt x="1416" y="4532"/>
                  </a:cubicBezTo>
                  <a:cubicBezTo>
                    <a:pt x="1585" y="4532"/>
                    <a:pt x="1754" y="4494"/>
                    <a:pt x="1912" y="4418"/>
                  </a:cubicBezTo>
                  <a:cubicBezTo>
                    <a:pt x="2190" y="4287"/>
                    <a:pt x="2398" y="4056"/>
                    <a:pt x="2499" y="3770"/>
                  </a:cubicBezTo>
                  <a:lnTo>
                    <a:pt x="3526" y="867"/>
                  </a:lnTo>
                  <a:lnTo>
                    <a:pt x="3526" y="867"/>
                  </a:lnTo>
                  <a:cubicBezTo>
                    <a:pt x="3522" y="867"/>
                    <a:pt x="3517" y="867"/>
                    <a:pt x="3513" y="867"/>
                  </a:cubicBezTo>
                  <a:cubicBezTo>
                    <a:pt x="2738" y="867"/>
                    <a:pt x="1738" y="593"/>
                    <a:pt x="126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5" name="Google Shape;2865;p53"/>
            <p:cNvSpPr/>
            <p:nvPr/>
          </p:nvSpPr>
          <p:spPr>
            <a:xfrm>
              <a:off x="4156481" y="648084"/>
              <a:ext cx="57992" cy="138712"/>
            </a:xfrm>
            <a:custGeom>
              <a:rect b="b" l="l" r="r" t="t"/>
              <a:pathLst>
                <a:path extrusionOk="0" h="4437" w="1855">
                  <a:moveTo>
                    <a:pt x="1260" y="0"/>
                  </a:moveTo>
                  <a:lnTo>
                    <a:pt x="212" y="2961"/>
                  </a:lnTo>
                  <a:cubicBezTo>
                    <a:pt x="1" y="3555"/>
                    <a:pt x="313" y="4211"/>
                    <a:pt x="910" y="4422"/>
                  </a:cubicBezTo>
                  <a:lnTo>
                    <a:pt x="948" y="4436"/>
                  </a:lnTo>
                  <a:cubicBezTo>
                    <a:pt x="880" y="4346"/>
                    <a:pt x="837" y="4237"/>
                    <a:pt x="824" y="4091"/>
                  </a:cubicBezTo>
                  <a:cubicBezTo>
                    <a:pt x="797" y="3747"/>
                    <a:pt x="879" y="3420"/>
                    <a:pt x="968" y="3090"/>
                  </a:cubicBezTo>
                  <a:cubicBezTo>
                    <a:pt x="1208" y="2196"/>
                    <a:pt x="1529" y="1335"/>
                    <a:pt x="1855" y="473"/>
                  </a:cubicBezTo>
                  <a:cubicBezTo>
                    <a:pt x="1620" y="347"/>
                    <a:pt x="1412" y="191"/>
                    <a:pt x="126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6" name="Google Shape;2866;p53"/>
            <p:cNvSpPr/>
            <p:nvPr/>
          </p:nvSpPr>
          <p:spPr>
            <a:xfrm>
              <a:off x="4200747" y="758969"/>
              <a:ext cx="17476" cy="14912"/>
            </a:xfrm>
            <a:custGeom>
              <a:rect b="b" l="l" r="r" t="t"/>
              <a:pathLst>
                <a:path extrusionOk="0" h="477" w="559">
                  <a:moveTo>
                    <a:pt x="371" y="1"/>
                  </a:moveTo>
                  <a:cubicBezTo>
                    <a:pt x="260" y="126"/>
                    <a:pt x="140" y="247"/>
                    <a:pt x="1" y="339"/>
                  </a:cubicBezTo>
                  <a:cubicBezTo>
                    <a:pt x="5" y="349"/>
                    <a:pt x="7" y="357"/>
                    <a:pt x="7" y="369"/>
                  </a:cubicBezTo>
                  <a:cubicBezTo>
                    <a:pt x="11" y="449"/>
                    <a:pt x="57" y="476"/>
                    <a:pt x="114" y="476"/>
                  </a:cubicBezTo>
                  <a:cubicBezTo>
                    <a:pt x="188" y="476"/>
                    <a:pt x="279" y="432"/>
                    <a:pt x="323" y="397"/>
                  </a:cubicBezTo>
                  <a:cubicBezTo>
                    <a:pt x="412" y="326"/>
                    <a:pt x="480" y="234"/>
                    <a:pt x="559" y="156"/>
                  </a:cubicBezTo>
                  <a:cubicBezTo>
                    <a:pt x="494" y="109"/>
                    <a:pt x="432" y="55"/>
                    <a:pt x="3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7" name="Google Shape;2867;p53"/>
            <p:cNvSpPr/>
            <p:nvPr/>
          </p:nvSpPr>
          <p:spPr>
            <a:xfrm>
              <a:off x="4198746" y="534886"/>
              <a:ext cx="93944" cy="116234"/>
            </a:xfrm>
            <a:custGeom>
              <a:rect b="b" l="l" r="r" t="t"/>
              <a:pathLst>
                <a:path extrusionOk="0" h="3718" w="3005">
                  <a:moveTo>
                    <a:pt x="1467" y="863"/>
                  </a:moveTo>
                  <a:cubicBezTo>
                    <a:pt x="1496" y="863"/>
                    <a:pt x="1523" y="878"/>
                    <a:pt x="1538" y="913"/>
                  </a:cubicBezTo>
                  <a:cubicBezTo>
                    <a:pt x="1588" y="1031"/>
                    <a:pt x="1621" y="1156"/>
                    <a:pt x="1657" y="1278"/>
                  </a:cubicBezTo>
                  <a:cubicBezTo>
                    <a:pt x="1678" y="1351"/>
                    <a:pt x="1620" y="1397"/>
                    <a:pt x="1560" y="1397"/>
                  </a:cubicBezTo>
                  <a:cubicBezTo>
                    <a:pt x="1519" y="1397"/>
                    <a:pt x="1477" y="1375"/>
                    <a:pt x="1461" y="1325"/>
                  </a:cubicBezTo>
                  <a:cubicBezTo>
                    <a:pt x="1426" y="1212"/>
                    <a:pt x="1387" y="1098"/>
                    <a:pt x="1365" y="979"/>
                  </a:cubicBezTo>
                  <a:cubicBezTo>
                    <a:pt x="1354" y="915"/>
                    <a:pt x="1413" y="863"/>
                    <a:pt x="1467" y="863"/>
                  </a:cubicBezTo>
                  <a:close/>
                  <a:moveTo>
                    <a:pt x="1250" y="1381"/>
                  </a:moveTo>
                  <a:cubicBezTo>
                    <a:pt x="1279" y="1381"/>
                    <a:pt x="1306" y="1395"/>
                    <a:pt x="1319" y="1428"/>
                  </a:cubicBezTo>
                  <a:cubicBezTo>
                    <a:pt x="1375" y="1567"/>
                    <a:pt x="1422" y="1712"/>
                    <a:pt x="1471" y="1854"/>
                  </a:cubicBezTo>
                  <a:cubicBezTo>
                    <a:pt x="1495" y="1922"/>
                    <a:pt x="1439" y="1966"/>
                    <a:pt x="1381" y="1966"/>
                  </a:cubicBezTo>
                  <a:cubicBezTo>
                    <a:pt x="1342" y="1966"/>
                    <a:pt x="1301" y="1945"/>
                    <a:pt x="1286" y="1897"/>
                  </a:cubicBezTo>
                  <a:cubicBezTo>
                    <a:pt x="1241" y="1762"/>
                    <a:pt x="1194" y="1627"/>
                    <a:pt x="1156" y="1490"/>
                  </a:cubicBezTo>
                  <a:cubicBezTo>
                    <a:pt x="1139" y="1428"/>
                    <a:pt x="1197" y="1381"/>
                    <a:pt x="1250" y="1381"/>
                  </a:cubicBezTo>
                  <a:close/>
                  <a:moveTo>
                    <a:pt x="1269" y="2403"/>
                  </a:moveTo>
                  <a:cubicBezTo>
                    <a:pt x="1263" y="2414"/>
                    <a:pt x="1257" y="2425"/>
                    <a:pt x="1251" y="2437"/>
                  </a:cubicBezTo>
                  <a:lnTo>
                    <a:pt x="1251" y="2437"/>
                  </a:lnTo>
                  <a:cubicBezTo>
                    <a:pt x="1259" y="2427"/>
                    <a:pt x="1265" y="2415"/>
                    <a:pt x="1269" y="2403"/>
                  </a:cubicBezTo>
                  <a:close/>
                  <a:moveTo>
                    <a:pt x="2003" y="0"/>
                  </a:moveTo>
                  <a:cubicBezTo>
                    <a:pt x="1531" y="0"/>
                    <a:pt x="1087" y="293"/>
                    <a:pt x="919" y="762"/>
                  </a:cubicBezTo>
                  <a:lnTo>
                    <a:pt x="0" y="3359"/>
                  </a:lnTo>
                  <a:cubicBezTo>
                    <a:pt x="232" y="3453"/>
                    <a:pt x="445" y="3591"/>
                    <a:pt x="663" y="3717"/>
                  </a:cubicBezTo>
                  <a:cubicBezTo>
                    <a:pt x="802" y="3349"/>
                    <a:pt x="1007" y="2891"/>
                    <a:pt x="1251" y="2437"/>
                  </a:cubicBezTo>
                  <a:lnTo>
                    <a:pt x="1251" y="2437"/>
                  </a:lnTo>
                  <a:cubicBezTo>
                    <a:pt x="1231" y="2462"/>
                    <a:pt x="1200" y="2477"/>
                    <a:pt x="1170" y="2477"/>
                  </a:cubicBezTo>
                  <a:cubicBezTo>
                    <a:pt x="1140" y="2477"/>
                    <a:pt x="1112" y="2462"/>
                    <a:pt x="1095" y="2426"/>
                  </a:cubicBezTo>
                  <a:cubicBezTo>
                    <a:pt x="1018" y="2260"/>
                    <a:pt x="937" y="2093"/>
                    <a:pt x="877" y="1918"/>
                  </a:cubicBezTo>
                  <a:cubicBezTo>
                    <a:pt x="855" y="1856"/>
                    <a:pt x="909" y="1814"/>
                    <a:pt x="964" y="1814"/>
                  </a:cubicBezTo>
                  <a:cubicBezTo>
                    <a:pt x="994" y="1814"/>
                    <a:pt x="1024" y="1827"/>
                    <a:pt x="1041" y="1857"/>
                  </a:cubicBezTo>
                  <a:cubicBezTo>
                    <a:pt x="1127" y="2011"/>
                    <a:pt x="1193" y="2176"/>
                    <a:pt x="1265" y="2336"/>
                  </a:cubicBezTo>
                  <a:cubicBezTo>
                    <a:pt x="1275" y="2360"/>
                    <a:pt x="1275" y="2383"/>
                    <a:pt x="1269" y="2403"/>
                  </a:cubicBezTo>
                  <a:lnTo>
                    <a:pt x="1269" y="2403"/>
                  </a:lnTo>
                  <a:cubicBezTo>
                    <a:pt x="1763" y="1490"/>
                    <a:pt x="2413" y="597"/>
                    <a:pt x="3005" y="457"/>
                  </a:cubicBezTo>
                  <a:cubicBezTo>
                    <a:pt x="2875" y="301"/>
                    <a:pt x="2705" y="179"/>
                    <a:pt x="2510" y="111"/>
                  </a:cubicBezTo>
                  <a:lnTo>
                    <a:pt x="2381" y="65"/>
                  </a:lnTo>
                  <a:cubicBezTo>
                    <a:pt x="2256" y="21"/>
                    <a:pt x="2129" y="0"/>
                    <a:pt x="2003" y="0"/>
                  </a:cubicBezTo>
                  <a:close/>
                </a:path>
              </a:pathLst>
            </a:custGeom>
            <a:solidFill>
              <a:srgbClr val="000000">
                <a:alpha val="279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8" name="Google Shape;2868;p53"/>
            <p:cNvSpPr/>
            <p:nvPr/>
          </p:nvSpPr>
          <p:spPr>
            <a:xfrm>
              <a:off x="4140725" y="520912"/>
              <a:ext cx="175945" cy="282926"/>
            </a:xfrm>
            <a:custGeom>
              <a:rect b="b" l="l" r="r" t="t"/>
              <a:pathLst>
                <a:path extrusionOk="0" h="9050" w="5628">
                  <a:moveTo>
                    <a:pt x="3857" y="448"/>
                  </a:moveTo>
                  <a:cubicBezTo>
                    <a:pt x="3983" y="448"/>
                    <a:pt x="4112" y="469"/>
                    <a:pt x="4237" y="514"/>
                  </a:cubicBezTo>
                  <a:lnTo>
                    <a:pt x="4366" y="559"/>
                  </a:lnTo>
                  <a:cubicBezTo>
                    <a:pt x="4653" y="661"/>
                    <a:pt x="4883" y="869"/>
                    <a:pt x="5015" y="1146"/>
                  </a:cubicBezTo>
                  <a:cubicBezTo>
                    <a:pt x="5147" y="1423"/>
                    <a:pt x="5164" y="1733"/>
                    <a:pt x="5063" y="2020"/>
                  </a:cubicBezTo>
                  <a:lnTo>
                    <a:pt x="4130" y="4653"/>
                  </a:lnTo>
                  <a:cubicBezTo>
                    <a:pt x="3713" y="4590"/>
                    <a:pt x="3300" y="4518"/>
                    <a:pt x="2905" y="4360"/>
                  </a:cubicBezTo>
                  <a:cubicBezTo>
                    <a:pt x="2535" y="4212"/>
                    <a:pt x="2222" y="3954"/>
                    <a:pt x="1855" y="3808"/>
                  </a:cubicBezTo>
                  <a:lnTo>
                    <a:pt x="2775" y="1212"/>
                  </a:lnTo>
                  <a:cubicBezTo>
                    <a:pt x="2943" y="741"/>
                    <a:pt x="3386" y="448"/>
                    <a:pt x="3857" y="448"/>
                  </a:cubicBezTo>
                  <a:close/>
                  <a:moveTo>
                    <a:pt x="1763" y="4070"/>
                  </a:moveTo>
                  <a:cubicBezTo>
                    <a:pt x="2241" y="4662"/>
                    <a:pt x="3242" y="4936"/>
                    <a:pt x="4016" y="4936"/>
                  </a:cubicBezTo>
                  <a:cubicBezTo>
                    <a:pt x="4020" y="4936"/>
                    <a:pt x="4025" y="4936"/>
                    <a:pt x="4029" y="4936"/>
                  </a:cubicBezTo>
                  <a:lnTo>
                    <a:pt x="4029" y="4936"/>
                  </a:lnTo>
                  <a:lnTo>
                    <a:pt x="3002" y="7839"/>
                  </a:lnTo>
                  <a:cubicBezTo>
                    <a:pt x="2900" y="8125"/>
                    <a:pt x="2692" y="8356"/>
                    <a:pt x="2415" y="8487"/>
                  </a:cubicBezTo>
                  <a:cubicBezTo>
                    <a:pt x="2257" y="8563"/>
                    <a:pt x="2088" y="8601"/>
                    <a:pt x="1919" y="8601"/>
                  </a:cubicBezTo>
                  <a:cubicBezTo>
                    <a:pt x="1808" y="8601"/>
                    <a:pt x="1698" y="8585"/>
                    <a:pt x="1591" y="8552"/>
                  </a:cubicBezTo>
                  <a:cubicBezTo>
                    <a:pt x="1573" y="8548"/>
                    <a:pt x="1557" y="8542"/>
                    <a:pt x="1541" y="8536"/>
                  </a:cubicBezTo>
                  <a:lnTo>
                    <a:pt x="1411" y="8490"/>
                  </a:lnTo>
                  <a:cubicBezTo>
                    <a:pt x="817" y="8279"/>
                    <a:pt x="505" y="7625"/>
                    <a:pt x="714" y="7029"/>
                  </a:cubicBezTo>
                  <a:lnTo>
                    <a:pt x="1763" y="4070"/>
                  </a:lnTo>
                  <a:close/>
                  <a:moveTo>
                    <a:pt x="3859" y="0"/>
                  </a:moveTo>
                  <a:cubicBezTo>
                    <a:pt x="3203" y="0"/>
                    <a:pt x="2586" y="409"/>
                    <a:pt x="2356" y="1061"/>
                  </a:cubicBezTo>
                  <a:lnTo>
                    <a:pt x="294" y="6879"/>
                  </a:lnTo>
                  <a:cubicBezTo>
                    <a:pt x="1" y="7706"/>
                    <a:pt x="436" y="8620"/>
                    <a:pt x="1264" y="8912"/>
                  </a:cubicBezTo>
                  <a:lnTo>
                    <a:pt x="1393" y="8958"/>
                  </a:lnTo>
                  <a:cubicBezTo>
                    <a:pt x="1565" y="9019"/>
                    <a:pt x="1743" y="9050"/>
                    <a:pt x="1921" y="9050"/>
                  </a:cubicBezTo>
                  <a:cubicBezTo>
                    <a:pt x="2156" y="9050"/>
                    <a:pt x="2389" y="8997"/>
                    <a:pt x="2609" y="8892"/>
                  </a:cubicBezTo>
                  <a:cubicBezTo>
                    <a:pt x="2994" y="8709"/>
                    <a:pt x="3285" y="8387"/>
                    <a:pt x="3425" y="7988"/>
                  </a:cubicBezTo>
                  <a:lnTo>
                    <a:pt x="5486" y="2170"/>
                  </a:lnTo>
                  <a:cubicBezTo>
                    <a:pt x="5627" y="1771"/>
                    <a:pt x="5604" y="1338"/>
                    <a:pt x="5420" y="953"/>
                  </a:cubicBezTo>
                  <a:cubicBezTo>
                    <a:pt x="5237" y="568"/>
                    <a:pt x="4915" y="277"/>
                    <a:pt x="4516" y="137"/>
                  </a:cubicBezTo>
                  <a:lnTo>
                    <a:pt x="4388" y="91"/>
                  </a:lnTo>
                  <a:cubicBezTo>
                    <a:pt x="4364" y="84"/>
                    <a:pt x="4342" y="75"/>
                    <a:pt x="4321" y="69"/>
                  </a:cubicBezTo>
                  <a:cubicBezTo>
                    <a:pt x="4167" y="22"/>
                    <a:pt x="4012" y="0"/>
                    <a:pt x="38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9" name="Google Shape;2869;p53"/>
            <p:cNvSpPr/>
            <p:nvPr/>
          </p:nvSpPr>
          <p:spPr>
            <a:xfrm>
              <a:off x="4225412" y="591626"/>
              <a:ext cx="13818" cy="20758"/>
            </a:xfrm>
            <a:custGeom>
              <a:rect b="b" l="l" r="r" t="t"/>
              <a:pathLst>
                <a:path extrusionOk="0" h="664" w="442">
                  <a:moveTo>
                    <a:pt x="109" y="0"/>
                  </a:moveTo>
                  <a:cubicBezTo>
                    <a:pt x="55" y="0"/>
                    <a:pt x="1" y="42"/>
                    <a:pt x="23" y="105"/>
                  </a:cubicBezTo>
                  <a:cubicBezTo>
                    <a:pt x="84" y="278"/>
                    <a:pt x="164" y="445"/>
                    <a:pt x="241" y="612"/>
                  </a:cubicBezTo>
                  <a:cubicBezTo>
                    <a:pt x="258" y="649"/>
                    <a:pt x="287" y="664"/>
                    <a:pt x="316" y="664"/>
                  </a:cubicBezTo>
                  <a:cubicBezTo>
                    <a:pt x="377" y="664"/>
                    <a:pt x="441" y="598"/>
                    <a:pt x="409" y="523"/>
                  </a:cubicBezTo>
                  <a:cubicBezTo>
                    <a:pt x="339" y="362"/>
                    <a:pt x="273" y="197"/>
                    <a:pt x="185" y="44"/>
                  </a:cubicBezTo>
                  <a:cubicBezTo>
                    <a:pt x="169" y="13"/>
                    <a:pt x="139" y="0"/>
                    <a:pt x="109" y="0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0" name="Google Shape;2870;p53"/>
            <p:cNvSpPr/>
            <p:nvPr/>
          </p:nvSpPr>
          <p:spPr>
            <a:xfrm>
              <a:off x="4234322" y="578058"/>
              <a:ext cx="11192" cy="18289"/>
            </a:xfrm>
            <a:custGeom>
              <a:rect b="b" l="l" r="r" t="t"/>
              <a:pathLst>
                <a:path extrusionOk="0" h="585" w="358">
                  <a:moveTo>
                    <a:pt x="111" y="1"/>
                  </a:moveTo>
                  <a:cubicBezTo>
                    <a:pt x="58" y="1"/>
                    <a:pt x="1" y="47"/>
                    <a:pt x="18" y="109"/>
                  </a:cubicBezTo>
                  <a:cubicBezTo>
                    <a:pt x="56" y="246"/>
                    <a:pt x="103" y="381"/>
                    <a:pt x="148" y="516"/>
                  </a:cubicBezTo>
                  <a:cubicBezTo>
                    <a:pt x="163" y="563"/>
                    <a:pt x="204" y="584"/>
                    <a:pt x="244" y="584"/>
                  </a:cubicBezTo>
                  <a:cubicBezTo>
                    <a:pt x="301" y="584"/>
                    <a:pt x="357" y="541"/>
                    <a:pt x="333" y="473"/>
                  </a:cubicBezTo>
                  <a:cubicBezTo>
                    <a:pt x="284" y="331"/>
                    <a:pt x="237" y="187"/>
                    <a:pt x="180" y="48"/>
                  </a:cubicBezTo>
                  <a:cubicBezTo>
                    <a:pt x="167" y="15"/>
                    <a:pt x="140" y="1"/>
                    <a:pt x="111" y="1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1" name="Google Shape;2871;p53"/>
            <p:cNvSpPr/>
            <p:nvPr/>
          </p:nvSpPr>
          <p:spPr>
            <a:xfrm>
              <a:off x="4241074" y="561865"/>
              <a:ext cx="10192" cy="16725"/>
            </a:xfrm>
            <a:custGeom>
              <a:rect b="b" l="l" r="r" t="t"/>
              <a:pathLst>
                <a:path extrusionOk="0" h="535" w="326">
                  <a:moveTo>
                    <a:pt x="113" y="0"/>
                  </a:moveTo>
                  <a:cubicBezTo>
                    <a:pt x="59" y="0"/>
                    <a:pt x="1" y="52"/>
                    <a:pt x="12" y="116"/>
                  </a:cubicBezTo>
                  <a:cubicBezTo>
                    <a:pt x="34" y="233"/>
                    <a:pt x="74" y="347"/>
                    <a:pt x="109" y="462"/>
                  </a:cubicBezTo>
                  <a:cubicBezTo>
                    <a:pt x="124" y="512"/>
                    <a:pt x="166" y="534"/>
                    <a:pt x="207" y="534"/>
                  </a:cubicBezTo>
                  <a:cubicBezTo>
                    <a:pt x="267" y="534"/>
                    <a:pt x="325" y="488"/>
                    <a:pt x="304" y="415"/>
                  </a:cubicBezTo>
                  <a:cubicBezTo>
                    <a:pt x="268" y="293"/>
                    <a:pt x="235" y="168"/>
                    <a:pt x="185" y="50"/>
                  </a:cubicBezTo>
                  <a:cubicBezTo>
                    <a:pt x="170" y="15"/>
                    <a:pt x="142" y="0"/>
                    <a:pt x="113" y="0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72" name="Google Shape;2872;p53"/>
          <p:cNvGrpSpPr/>
          <p:nvPr/>
        </p:nvGrpSpPr>
        <p:grpSpPr>
          <a:xfrm>
            <a:off x="8460273" y="3434924"/>
            <a:ext cx="230842" cy="203957"/>
            <a:chOff x="3659860" y="553674"/>
            <a:chExt cx="230842" cy="203957"/>
          </a:xfrm>
        </p:grpSpPr>
        <p:sp>
          <p:nvSpPr>
            <p:cNvPr id="2873" name="Google Shape;2873;p53"/>
            <p:cNvSpPr/>
            <p:nvPr/>
          </p:nvSpPr>
          <p:spPr>
            <a:xfrm>
              <a:off x="3659860" y="553674"/>
              <a:ext cx="230842" cy="203957"/>
            </a:xfrm>
            <a:custGeom>
              <a:rect b="b" l="l" r="r" t="t"/>
              <a:pathLst>
                <a:path extrusionOk="0" h="6524" w="7384">
                  <a:moveTo>
                    <a:pt x="3627" y="512"/>
                  </a:moveTo>
                  <a:cubicBezTo>
                    <a:pt x="4250" y="512"/>
                    <a:pt x="4882" y="721"/>
                    <a:pt x="5408" y="1148"/>
                  </a:cubicBezTo>
                  <a:cubicBezTo>
                    <a:pt x="6033" y="1655"/>
                    <a:pt x="6384" y="2372"/>
                    <a:pt x="6444" y="3106"/>
                  </a:cubicBezTo>
                  <a:cubicBezTo>
                    <a:pt x="4861" y="2491"/>
                    <a:pt x="3216" y="1903"/>
                    <a:pt x="1580" y="1436"/>
                  </a:cubicBezTo>
                  <a:cubicBezTo>
                    <a:pt x="2108" y="827"/>
                    <a:pt x="2861" y="512"/>
                    <a:pt x="3627" y="512"/>
                  </a:cubicBezTo>
                  <a:close/>
                  <a:moveTo>
                    <a:pt x="1383" y="1689"/>
                  </a:moveTo>
                  <a:cubicBezTo>
                    <a:pt x="3024" y="2361"/>
                    <a:pt x="4757" y="2934"/>
                    <a:pt x="6452" y="3445"/>
                  </a:cubicBezTo>
                  <a:cubicBezTo>
                    <a:pt x="6448" y="3540"/>
                    <a:pt x="6441" y="3637"/>
                    <a:pt x="6427" y="3731"/>
                  </a:cubicBezTo>
                  <a:cubicBezTo>
                    <a:pt x="6370" y="3858"/>
                    <a:pt x="6305" y="3979"/>
                    <a:pt x="6236" y="4096"/>
                  </a:cubicBezTo>
                  <a:cubicBezTo>
                    <a:pt x="4556" y="3451"/>
                    <a:pt x="2804" y="2839"/>
                    <a:pt x="1082" y="2293"/>
                  </a:cubicBezTo>
                  <a:cubicBezTo>
                    <a:pt x="1157" y="2081"/>
                    <a:pt x="1256" y="1878"/>
                    <a:pt x="1383" y="1689"/>
                  </a:cubicBezTo>
                  <a:close/>
                  <a:moveTo>
                    <a:pt x="1034" y="2583"/>
                  </a:moveTo>
                  <a:cubicBezTo>
                    <a:pt x="2614" y="3329"/>
                    <a:pt x="4390" y="3949"/>
                    <a:pt x="6074" y="4347"/>
                  </a:cubicBezTo>
                  <a:cubicBezTo>
                    <a:pt x="5590" y="5034"/>
                    <a:pt x="4890" y="5480"/>
                    <a:pt x="4009" y="5480"/>
                  </a:cubicBezTo>
                  <a:cubicBezTo>
                    <a:pt x="3779" y="5480"/>
                    <a:pt x="3536" y="5450"/>
                    <a:pt x="3281" y="5385"/>
                  </a:cubicBezTo>
                  <a:cubicBezTo>
                    <a:pt x="1956" y="5050"/>
                    <a:pt x="1151" y="3883"/>
                    <a:pt x="1034" y="2583"/>
                  </a:cubicBezTo>
                  <a:close/>
                  <a:moveTo>
                    <a:pt x="965" y="3633"/>
                  </a:moveTo>
                  <a:lnTo>
                    <a:pt x="965" y="3633"/>
                  </a:lnTo>
                  <a:cubicBezTo>
                    <a:pt x="1309" y="4630"/>
                    <a:pt x="2092" y="5435"/>
                    <a:pt x="3209" y="5703"/>
                  </a:cubicBezTo>
                  <a:cubicBezTo>
                    <a:pt x="3425" y="5754"/>
                    <a:pt x="3648" y="5779"/>
                    <a:pt x="3871" y="5779"/>
                  </a:cubicBezTo>
                  <a:cubicBezTo>
                    <a:pt x="4508" y="5779"/>
                    <a:pt x="5154" y="5579"/>
                    <a:pt x="5683" y="5224"/>
                  </a:cubicBezTo>
                  <a:lnTo>
                    <a:pt x="5683" y="5224"/>
                  </a:lnTo>
                  <a:cubicBezTo>
                    <a:pt x="5165" y="5745"/>
                    <a:pt x="4468" y="6013"/>
                    <a:pt x="3760" y="6013"/>
                  </a:cubicBezTo>
                  <a:cubicBezTo>
                    <a:pt x="3136" y="6013"/>
                    <a:pt x="2502" y="5804"/>
                    <a:pt x="1975" y="5377"/>
                  </a:cubicBezTo>
                  <a:cubicBezTo>
                    <a:pt x="1412" y="4919"/>
                    <a:pt x="1071" y="4292"/>
                    <a:pt x="965" y="3633"/>
                  </a:cubicBezTo>
                  <a:close/>
                  <a:moveTo>
                    <a:pt x="3624" y="1"/>
                  </a:moveTo>
                  <a:cubicBezTo>
                    <a:pt x="2682" y="1"/>
                    <a:pt x="1756" y="402"/>
                    <a:pt x="1125" y="1178"/>
                  </a:cubicBezTo>
                  <a:cubicBezTo>
                    <a:pt x="1" y="2563"/>
                    <a:pt x="237" y="4623"/>
                    <a:pt x="1652" y="5772"/>
                  </a:cubicBezTo>
                  <a:cubicBezTo>
                    <a:pt x="2274" y="6277"/>
                    <a:pt x="3021" y="6523"/>
                    <a:pt x="3758" y="6523"/>
                  </a:cubicBezTo>
                  <a:cubicBezTo>
                    <a:pt x="4700" y="6523"/>
                    <a:pt x="5626" y="6122"/>
                    <a:pt x="6256" y="5345"/>
                  </a:cubicBezTo>
                  <a:cubicBezTo>
                    <a:pt x="7383" y="3962"/>
                    <a:pt x="7146" y="1900"/>
                    <a:pt x="5730" y="752"/>
                  </a:cubicBezTo>
                  <a:cubicBezTo>
                    <a:pt x="5108" y="247"/>
                    <a:pt x="4361" y="1"/>
                    <a:pt x="36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4" name="Google Shape;2874;p53"/>
            <p:cNvSpPr/>
            <p:nvPr/>
          </p:nvSpPr>
          <p:spPr>
            <a:xfrm>
              <a:off x="3709254" y="569680"/>
              <a:ext cx="152061" cy="81032"/>
            </a:xfrm>
            <a:custGeom>
              <a:rect b="b" l="l" r="r" t="t"/>
              <a:pathLst>
                <a:path extrusionOk="0" h="2592" w="4864">
                  <a:moveTo>
                    <a:pt x="2046" y="0"/>
                  </a:moveTo>
                  <a:cubicBezTo>
                    <a:pt x="1281" y="0"/>
                    <a:pt x="528" y="314"/>
                    <a:pt x="0" y="923"/>
                  </a:cubicBezTo>
                  <a:cubicBezTo>
                    <a:pt x="1636" y="1390"/>
                    <a:pt x="3281" y="1977"/>
                    <a:pt x="4864" y="2592"/>
                  </a:cubicBezTo>
                  <a:cubicBezTo>
                    <a:pt x="4805" y="1860"/>
                    <a:pt x="4453" y="1142"/>
                    <a:pt x="3828" y="636"/>
                  </a:cubicBezTo>
                  <a:cubicBezTo>
                    <a:pt x="3302" y="209"/>
                    <a:pt x="2670" y="0"/>
                    <a:pt x="20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5" name="Google Shape;2875;p53"/>
            <p:cNvSpPr/>
            <p:nvPr/>
          </p:nvSpPr>
          <p:spPr>
            <a:xfrm>
              <a:off x="3693623" y="606444"/>
              <a:ext cx="167942" cy="75280"/>
            </a:xfrm>
            <a:custGeom>
              <a:rect b="b" l="l" r="r" t="t"/>
              <a:pathLst>
                <a:path extrusionOk="0" h="2408" w="5372">
                  <a:moveTo>
                    <a:pt x="302" y="1"/>
                  </a:moveTo>
                  <a:cubicBezTo>
                    <a:pt x="173" y="190"/>
                    <a:pt x="75" y="393"/>
                    <a:pt x="1" y="603"/>
                  </a:cubicBezTo>
                  <a:cubicBezTo>
                    <a:pt x="1723" y="1149"/>
                    <a:pt x="3473" y="1763"/>
                    <a:pt x="5155" y="2407"/>
                  </a:cubicBezTo>
                  <a:cubicBezTo>
                    <a:pt x="5223" y="2291"/>
                    <a:pt x="5289" y="2170"/>
                    <a:pt x="5346" y="2043"/>
                  </a:cubicBezTo>
                  <a:cubicBezTo>
                    <a:pt x="5361" y="1948"/>
                    <a:pt x="5367" y="1852"/>
                    <a:pt x="5371" y="1757"/>
                  </a:cubicBezTo>
                  <a:cubicBezTo>
                    <a:pt x="3676" y="1247"/>
                    <a:pt x="1943" y="674"/>
                    <a:pt x="3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6" name="Google Shape;2876;p53"/>
            <p:cNvSpPr/>
            <p:nvPr/>
          </p:nvSpPr>
          <p:spPr>
            <a:xfrm>
              <a:off x="3690028" y="667185"/>
              <a:ext cx="147496" cy="74436"/>
            </a:xfrm>
            <a:custGeom>
              <a:rect b="b" l="l" r="r" t="t"/>
              <a:pathLst>
                <a:path extrusionOk="0" h="2381" w="4718">
                  <a:moveTo>
                    <a:pt x="0" y="1"/>
                  </a:moveTo>
                  <a:lnTo>
                    <a:pt x="0" y="1"/>
                  </a:lnTo>
                  <a:cubicBezTo>
                    <a:pt x="106" y="659"/>
                    <a:pt x="447" y="1287"/>
                    <a:pt x="1010" y="1745"/>
                  </a:cubicBezTo>
                  <a:cubicBezTo>
                    <a:pt x="1537" y="2172"/>
                    <a:pt x="2170" y="2381"/>
                    <a:pt x="2794" y="2381"/>
                  </a:cubicBezTo>
                  <a:cubicBezTo>
                    <a:pt x="3503" y="2381"/>
                    <a:pt x="4200" y="2112"/>
                    <a:pt x="4718" y="1590"/>
                  </a:cubicBezTo>
                  <a:lnTo>
                    <a:pt x="4718" y="1590"/>
                  </a:lnTo>
                  <a:cubicBezTo>
                    <a:pt x="4190" y="1946"/>
                    <a:pt x="3544" y="2146"/>
                    <a:pt x="2907" y="2146"/>
                  </a:cubicBezTo>
                  <a:cubicBezTo>
                    <a:pt x="2683" y="2146"/>
                    <a:pt x="2460" y="2121"/>
                    <a:pt x="2244" y="2070"/>
                  </a:cubicBezTo>
                  <a:cubicBezTo>
                    <a:pt x="1126" y="1803"/>
                    <a:pt x="344" y="997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7" name="Google Shape;2877;p53"/>
            <p:cNvSpPr/>
            <p:nvPr/>
          </p:nvSpPr>
          <p:spPr>
            <a:xfrm>
              <a:off x="3692122" y="634423"/>
              <a:ext cx="157626" cy="90599"/>
            </a:xfrm>
            <a:custGeom>
              <a:rect b="b" l="l" r="r" t="t"/>
              <a:pathLst>
                <a:path extrusionOk="0" h="2898" w="5042">
                  <a:moveTo>
                    <a:pt x="1" y="0"/>
                  </a:moveTo>
                  <a:lnTo>
                    <a:pt x="1" y="0"/>
                  </a:lnTo>
                  <a:cubicBezTo>
                    <a:pt x="119" y="1300"/>
                    <a:pt x="924" y="2467"/>
                    <a:pt x="2247" y="2802"/>
                  </a:cubicBezTo>
                  <a:cubicBezTo>
                    <a:pt x="2502" y="2867"/>
                    <a:pt x="2745" y="2897"/>
                    <a:pt x="2976" y="2897"/>
                  </a:cubicBezTo>
                  <a:cubicBezTo>
                    <a:pt x="3858" y="2897"/>
                    <a:pt x="4558" y="2451"/>
                    <a:pt x="5041" y="1764"/>
                  </a:cubicBezTo>
                  <a:cubicBezTo>
                    <a:pt x="3356" y="1366"/>
                    <a:pt x="1582" y="746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78" name="Google Shape;2878;p53"/>
          <p:cNvSpPr txBox="1"/>
          <p:nvPr>
            <p:ph type="title"/>
          </p:nvPr>
        </p:nvSpPr>
        <p:spPr>
          <a:xfrm>
            <a:off x="-103075" y="490238"/>
            <a:ext cx="87942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3200"/>
              <a:t>Conclusiones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83" name="Google Shape;2883;p54"/>
          <p:cNvCxnSpPr>
            <a:endCxn id="2884" idx="2"/>
          </p:cNvCxnSpPr>
          <p:nvPr/>
        </p:nvCxnSpPr>
        <p:spPr>
          <a:xfrm rot="10800000">
            <a:off x="1060750" y="2406525"/>
            <a:ext cx="1500" cy="2661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85" name="Google Shape;2885;p54"/>
          <p:cNvSpPr txBox="1"/>
          <p:nvPr>
            <p:ph type="title"/>
          </p:nvPr>
        </p:nvSpPr>
        <p:spPr>
          <a:xfrm>
            <a:off x="105100" y="46550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Fases de un proyecto de Machine Learning</a:t>
            </a:r>
            <a:endParaRPr/>
          </a:p>
        </p:txBody>
      </p:sp>
      <p:sp>
        <p:nvSpPr>
          <p:cNvPr id="2886" name="Google Shape;2886;p54"/>
          <p:cNvSpPr/>
          <p:nvPr/>
        </p:nvSpPr>
        <p:spPr>
          <a:xfrm>
            <a:off x="463763" y="2672625"/>
            <a:ext cx="1283100" cy="126300"/>
          </a:xfrm>
          <a:prstGeom prst="roundRect">
            <a:avLst>
              <a:gd fmla="val 16667" name="adj"/>
            </a:avLst>
          </a:prstGeom>
          <a:solidFill>
            <a:srgbClr val="FF9900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7" name="Google Shape;2887;p54"/>
          <p:cNvSpPr/>
          <p:nvPr/>
        </p:nvSpPr>
        <p:spPr>
          <a:xfrm>
            <a:off x="1615423" y="2672625"/>
            <a:ext cx="1283100" cy="1263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8" name="Google Shape;2888;p54"/>
          <p:cNvSpPr/>
          <p:nvPr/>
        </p:nvSpPr>
        <p:spPr>
          <a:xfrm>
            <a:off x="2789112" y="2672625"/>
            <a:ext cx="1283100" cy="1263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9" name="Google Shape;2889;p54"/>
          <p:cNvSpPr/>
          <p:nvPr/>
        </p:nvSpPr>
        <p:spPr>
          <a:xfrm>
            <a:off x="3945836" y="2672625"/>
            <a:ext cx="1283100" cy="126300"/>
          </a:xfrm>
          <a:prstGeom prst="roundRect">
            <a:avLst>
              <a:gd fmla="val 16667" name="adj"/>
            </a:avLst>
          </a:prstGeom>
          <a:solidFill>
            <a:srgbClr val="F6B26B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0" name="Google Shape;2890;p54"/>
          <p:cNvSpPr/>
          <p:nvPr/>
        </p:nvSpPr>
        <p:spPr>
          <a:xfrm>
            <a:off x="5114461" y="2672625"/>
            <a:ext cx="1283100" cy="126300"/>
          </a:xfrm>
          <a:prstGeom prst="roundRect">
            <a:avLst>
              <a:gd fmla="val 16667" name="adj"/>
            </a:avLst>
          </a:prstGeom>
          <a:solidFill>
            <a:srgbClr val="E69138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1" name="Google Shape;2891;p54"/>
          <p:cNvSpPr txBox="1"/>
          <p:nvPr>
            <p:ph idx="4294967295" type="title"/>
          </p:nvPr>
        </p:nvSpPr>
        <p:spPr>
          <a:xfrm>
            <a:off x="306850" y="2990650"/>
            <a:ext cx="15078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Definir objetivo</a:t>
            </a:r>
            <a:endParaRPr sz="2000"/>
          </a:p>
        </p:txBody>
      </p:sp>
      <p:grpSp>
        <p:nvGrpSpPr>
          <p:cNvPr id="2892" name="Google Shape;2892;p54"/>
          <p:cNvGrpSpPr/>
          <p:nvPr/>
        </p:nvGrpSpPr>
        <p:grpSpPr>
          <a:xfrm>
            <a:off x="8193159" y="1204192"/>
            <a:ext cx="155525" cy="152159"/>
            <a:chOff x="3679086" y="979362"/>
            <a:chExt cx="222401" cy="217587"/>
          </a:xfrm>
        </p:grpSpPr>
        <p:sp>
          <p:nvSpPr>
            <p:cNvPr id="2893" name="Google Shape;2893;p54"/>
            <p:cNvSpPr/>
            <p:nvPr/>
          </p:nvSpPr>
          <p:spPr>
            <a:xfrm>
              <a:off x="3679086" y="979362"/>
              <a:ext cx="222401" cy="217587"/>
            </a:xfrm>
            <a:custGeom>
              <a:rect b="b" l="l" r="r" t="t"/>
              <a:pathLst>
                <a:path extrusionOk="0" h="6960" w="7114">
                  <a:moveTo>
                    <a:pt x="3557" y="551"/>
                  </a:moveTo>
                  <a:cubicBezTo>
                    <a:pt x="4422" y="551"/>
                    <a:pt x="5201" y="909"/>
                    <a:pt x="5750" y="1481"/>
                  </a:cubicBezTo>
                  <a:cubicBezTo>
                    <a:pt x="4011" y="2042"/>
                    <a:pt x="2239" y="2666"/>
                    <a:pt x="555" y="3386"/>
                  </a:cubicBezTo>
                  <a:cubicBezTo>
                    <a:pt x="605" y="1816"/>
                    <a:pt x="1930" y="551"/>
                    <a:pt x="3557" y="551"/>
                  </a:cubicBezTo>
                  <a:close/>
                  <a:moveTo>
                    <a:pt x="5985" y="1762"/>
                  </a:moveTo>
                  <a:cubicBezTo>
                    <a:pt x="6047" y="1844"/>
                    <a:pt x="6105" y="1928"/>
                    <a:pt x="6159" y="2017"/>
                  </a:cubicBezTo>
                  <a:cubicBezTo>
                    <a:pt x="6196" y="2162"/>
                    <a:pt x="6225" y="2307"/>
                    <a:pt x="6247" y="2452"/>
                  </a:cubicBezTo>
                  <a:cubicBezTo>
                    <a:pt x="4406" y="3053"/>
                    <a:pt x="2528" y="3728"/>
                    <a:pt x="720" y="4441"/>
                  </a:cubicBezTo>
                  <a:cubicBezTo>
                    <a:pt x="637" y="4215"/>
                    <a:pt x="583" y="3978"/>
                    <a:pt x="560" y="3733"/>
                  </a:cubicBezTo>
                  <a:cubicBezTo>
                    <a:pt x="2388" y="3182"/>
                    <a:pt x="4224" y="2484"/>
                    <a:pt x="5985" y="1762"/>
                  </a:cubicBezTo>
                  <a:close/>
                  <a:moveTo>
                    <a:pt x="6282" y="2770"/>
                  </a:moveTo>
                  <a:cubicBezTo>
                    <a:pt x="6359" y="3910"/>
                    <a:pt x="5890" y="4958"/>
                    <a:pt x="4651" y="5532"/>
                  </a:cubicBezTo>
                  <a:cubicBezTo>
                    <a:pt x="4228" y="5728"/>
                    <a:pt x="3791" y="5819"/>
                    <a:pt x="3361" y="5819"/>
                  </a:cubicBezTo>
                  <a:cubicBezTo>
                    <a:pt x="2438" y="5819"/>
                    <a:pt x="1544" y="5402"/>
                    <a:pt x="877" y="4717"/>
                  </a:cubicBezTo>
                  <a:cubicBezTo>
                    <a:pt x="2702" y="4266"/>
                    <a:pt x="4604" y="3582"/>
                    <a:pt x="6282" y="2770"/>
                  </a:cubicBezTo>
                  <a:close/>
                  <a:moveTo>
                    <a:pt x="6549" y="3766"/>
                  </a:moveTo>
                  <a:lnTo>
                    <a:pt x="6549" y="3766"/>
                  </a:lnTo>
                  <a:cubicBezTo>
                    <a:pt x="6401" y="5249"/>
                    <a:pt x="5115" y="6411"/>
                    <a:pt x="3557" y="6411"/>
                  </a:cubicBezTo>
                  <a:cubicBezTo>
                    <a:pt x="2776" y="6411"/>
                    <a:pt x="2065" y="6117"/>
                    <a:pt x="1531" y="5639"/>
                  </a:cubicBezTo>
                  <a:lnTo>
                    <a:pt x="1531" y="5639"/>
                  </a:lnTo>
                  <a:cubicBezTo>
                    <a:pt x="2085" y="5984"/>
                    <a:pt x="2718" y="6177"/>
                    <a:pt x="3368" y="6177"/>
                  </a:cubicBezTo>
                  <a:cubicBezTo>
                    <a:pt x="3847" y="6177"/>
                    <a:pt x="4335" y="6072"/>
                    <a:pt x="4807" y="5845"/>
                  </a:cubicBezTo>
                  <a:cubicBezTo>
                    <a:pt x="5635" y="5447"/>
                    <a:pt x="6277" y="4653"/>
                    <a:pt x="6549" y="3766"/>
                  </a:cubicBezTo>
                  <a:close/>
                  <a:moveTo>
                    <a:pt x="3557" y="1"/>
                  </a:moveTo>
                  <a:cubicBezTo>
                    <a:pt x="1595" y="1"/>
                    <a:pt x="0" y="1562"/>
                    <a:pt x="0" y="3480"/>
                  </a:cubicBezTo>
                  <a:cubicBezTo>
                    <a:pt x="0" y="5398"/>
                    <a:pt x="1595" y="6959"/>
                    <a:pt x="3557" y="6959"/>
                  </a:cubicBezTo>
                  <a:cubicBezTo>
                    <a:pt x="5519" y="6959"/>
                    <a:pt x="7114" y="5398"/>
                    <a:pt x="7114" y="3480"/>
                  </a:cubicBezTo>
                  <a:cubicBezTo>
                    <a:pt x="7113" y="1562"/>
                    <a:pt x="5517" y="1"/>
                    <a:pt x="35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4" name="Google Shape;2894;p54"/>
            <p:cNvSpPr/>
            <p:nvPr/>
          </p:nvSpPr>
          <p:spPr>
            <a:xfrm>
              <a:off x="3696405" y="996556"/>
              <a:ext cx="162409" cy="88660"/>
            </a:xfrm>
            <a:custGeom>
              <a:rect b="b" l="l" r="r" t="t"/>
              <a:pathLst>
                <a:path extrusionOk="0" h="2836" w="5195">
                  <a:moveTo>
                    <a:pt x="3003" y="1"/>
                  </a:moveTo>
                  <a:cubicBezTo>
                    <a:pt x="1378" y="1"/>
                    <a:pt x="52" y="1264"/>
                    <a:pt x="0" y="2836"/>
                  </a:cubicBezTo>
                  <a:lnTo>
                    <a:pt x="0" y="2836"/>
                  </a:lnTo>
                  <a:cubicBezTo>
                    <a:pt x="1683" y="2117"/>
                    <a:pt x="3457" y="1492"/>
                    <a:pt x="5195" y="933"/>
                  </a:cubicBezTo>
                  <a:cubicBezTo>
                    <a:pt x="4647" y="361"/>
                    <a:pt x="3867" y="1"/>
                    <a:pt x="300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5" name="Google Shape;2895;p54"/>
            <p:cNvSpPr/>
            <p:nvPr/>
          </p:nvSpPr>
          <p:spPr>
            <a:xfrm>
              <a:off x="3706471" y="1065988"/>
              <a:ext cx="171412" cy="95319"/>
            </a:xfrm>
            <a:custGeom>
              <a:rect b="b" l="l" r="r" t="t"/>
              <a:pathLst>
                <a:path extrusionOk="0" h="3049" w="5483">
                  <a:moveTo>
                    <a:pt x="5406" y="1"/>
                  </a:moveTo>
                  <a:lnTo>
                    <a:pt x="5406" y="1"/>
                  </a:lnTo>
                  <a:cubicBezTo>
                    <a:pt x="3728" y="812"/>
                    <a:pt x="1826" y="1497"/>
                    <a:pt x="1" y="1947"/>
                  </a:cubicBezTo>
                  <a:cubicBezTo>
                    <a:pt x="669" y="2632"/>
                    <a:pt x="1563" y="3048"/>
                    <a:pt x="2487" y="3048"/>
                  </a:cubicBezTo>
                  <a:cubicBezTo>
                    <a:pt x="2916" y="3048"/>
                    <a:pt x="3352" y="2958"/>
                    <a:pt x="3775" y="2763"/>
                  </a:cubicBezTo>
                  <a:cubicBezTo>
                    <a:pt x="5014" y="2189"/>
                    <a:pt x="5483" y="1140"/>
                    <a:pt x="540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6" name="Google Shape;2896;p54"/>
            <p:cNvSpPr/>
            <p:nvPr/>
          </p:nvSpPr>
          <p:spPr>
            <a:xfrm>
              <a:off x="3696561" y="1034414"/>
              <a:ext cx="177759" cy="83783"/>
            </a:xfrm>
            <a:custGeom>
              <a:rect b="b" l="l" r="r" t="t"/>
              <a:pathLst>
                <a:path extrusionOk="0" h="2680" w="5686">
                  <a:moveTo>
                    <a:pt x="5425" y="1"/>
                  </a:moveTo>
                  <a:cubicBezTo>
                    <a:pt x="3664" y="723"/>
                    <a:pt x="1828" y="1421"/>
                    <a:pt x="0" y="1972"/>
                  </a:cubicBezTo>
                  <a:cubicBezTo>
                    <a:pt x="22" y="2217"/>
                    <a:pt x="77" y="2455"/>
                    <a:pt x="158" y="2680"/>
                  </a:cubicBezTo>
                  <a:cubicBezTo>
                    <a:pt x="1967" y="1968"/>
                    <a:pt x="3843" y="1292"/>
                    <a:pt x="5685" y="691"/>
                  </a:cubicBezTo>
                  <a:cubicBezTo>
                    <a:pt x="5665" y="546"/>
                    <a:pt x="5637" y="401"/>
                    <a:pt x="5598" y="256"/>
                  </a:cubicBezTo>
                  <a:cubicBezTo>
                    <a:pt x="5546" y="167"/>
                    <a:pt x="5488" y="83"/>
                    <a:pt x="542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7" name="Google Shape;2897;p54"/>
            <p:cNvSpPr/>
            <p:nvPr/>
          </p:nvSpPr>
          <p:spPr>
            <a:xfrm>
              <a:off x="3726916" y="1097125"/>
              <a:ext cx="156906" cy="82658"/>
            </a:xfrm>
            <a:custGeom>
              <a:rect b="b" l="l" r="r" t="t"/>
              <a:pathLst>
                <a:path extrusionOk="0" h="2644" w="5019">
                  <a:moveTo>
                    <a:pt x="5018" y="1"/>
                  </a:moveTo>
                  <a:lnTo>
                    <a:pt x="5018" y="1"/>
                  </a:lnTo>
                  <a:cubicBezTo>
                    <a:pt x="4747" y="886"/>
                    <a:pt x="4104" y="1680"/>
                    <a:pt x="3277" y="2078"/>
                  </a:cubicBezTo>
                  <a:cubicBezTo>
                    <a:pt x="2805" y="2305"/>
                    <a:pt x="2317" y="2410"/>
                    <a:pt x="1838" y="2410"/>
                  </a:cubicBezTo>
                  <a:cubicBezTo>
                    <a:pt x="1188" y="2410"/>
                    <a:pt x="555" y="2217"/>
                    <a:pt x="1" y="1872"/>
                  </a:cubicBezTo>
                  <a:lnTo>
                    <a:pt x="1" y="1872"/>
                  </a:lnTo>
                  <a:cubicBezTo>
                    <a:pt x="535" y="2350"/>
                    <a:pt x="1246" y="2644"/>
                    <a:pt x="2027" y="2644"/>
                  </a:cubicBezTo>
                  <a:cubicBezTo>
                    <a:pt x="3586" y="2644"/>
                    <a:pt x="4871" y="1482"/>
                    <a:pt x="501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98" name="Google Shape;2898;p54"/>
          <p:cNvGrpSpPr/>
          <p:nvPr/>
        </p:nvGrpSpPr>
        <p:grpSpPr>
          <a:xfrm rot="2700000">
            <a:off x="8591673" y="917377"/>
            <a:ext cx="203439" cy="327136"/>
            <a:chOff x="4140725" y="520912"/>
            <a:chExt cx="175945" cy="282926"/>
          </a:xfrm>
        </p:grpSpPr>
        <p:sp>
          <p:nvSpPr>
            <p:cNvPr id="2899" name="Google Shape;2899;p54"/>
            <p:cNvSpPr/>
            <p:nvPr/>
          </p:nvSpPr>
          <p:spPr>
            <a:xfrm>
              <a:off x="4195745" y="753342"/>
              <a:ext cx="27292" cy="25635"/>
            </a:xfrm>
            <a:custGeom>
              <a:rect b="b" l="l" r="r" t="t"/>
              <a:pathLst>
                <a:path extrusionOk="0" h="820" w="873">
                  <a:moveTo>
                    <a:pt x="531" y="181"/>
                  </a:moveTo>
                  <a:cubicBezTo>
                    <a:pt x="592" y="235"/>
                    <a:pt x="653" y="290"/>
                    <a:pt x="719" y="336"/>
                  </a:cubicBezTo>
                  <a:cubicBezTo>
                    <a:pt x="640" y="414"/>
                    <a:pt x="572" y="506"/>
                    <a:pt x="483" y="577"/>
                  </a:cubicBezTo>
                  <a:cubicBezTo>
                    <a:pt x="439" y="611"/>
                    <a:pt x="348" y="655"/>
                    <a:pt x="275" y="655"/>
                  </a:cubicBezTo>
                  <a:cubicBezTo>
                    <a:pt x="218" y="655"/>
                    <a:pt x="171" y="628"/>
                    <a:pt x="167" y="549"/>
                  </a:cubicBezTo>
                  <a:cubicBezTo>
                    <a:pt x="167" y="537"/>
                    <a:pt x="165" y="529"/>
                    <a:pt x="161" y="519"/>
                  </a:cubicBezTo>
                  <a:cubicBezTo>
                    <a:pt x="300" y="426"/>
                    <a:pt x="421" y="306"/>
                    <a:pt x="531" y="181"/>
                  </a:cubicBezTo>
                  <a:close/>
                  <a:moveTo>
                    <a:pt x="533" y="0"/>
                  </a:moveTo>
                  <a:cubicBezTo>
                    <a:pt x="507" y="0"/>
                    <a:pt x="480" y="17"/>
                    <a:pt x="466" y="36"/>
                  </a:cubicBezTo>
                  <a:cubicBezTo>
                    <a:pt x="336" y="199"/>
                    <a:pt x="177" y="333"/>
                    <a:pt x="39" y="486"/>
                  </a:cubicBezTo>
                  <a:cubicBezTo>
                    <a:pt x="24" y="499"/>
                    <a:pt x="21" y="518"/>
                    <a:pt x="25" y="534"/>
                  </a:cubicBezTo>
                  <a:cubicBezTo>
                    <a:pt x="24" y="537"/>
                    <a:pt x="23" y="540"/>
                    <a:pt x="21" y="545"/>
                  </a:cubicBezTo>
                  <a:cubicBezTo>
                    <a:pt x="1" y="712"/>
                    <a:pt x="156" y="819"/>
                    <a:pt x="307" y="819"/>
                  </a:cubicBezTo>
                  <a:cubicBezTo>
                    <a:pt x="328" y="819"/>
                    <a:pt x="349" y="817"/>
                    <a:pt x="370" y="813"/>
                  </a:cubicBezTo>
                  <a:cubicBezTo>
                    <a:pt x="576" y="770"/>
                    <a:pt x="802" y="540"/>
                    <a:pt x="861" y="343"/>
                  </a:cubicBezTo>
                  <a:cubicBezTo>
                    <a:pt x="873" y="321"/>
                    <a:pt x="873" y="292"/>
                    <a:pt x="853" y="269"/>
                  </a:cubicBezTo>
                  <a:cubicBezTo>
                    <a:pt x="774" y="173"/>
                    <a:pt x="666" y="93"/>
                    <a:pt x="568" y="13"/>
                  </a:cubicBezTo>
                  <a:cubicBezTo>
                    <a:pt x="557" y="4"/>
                    <a:pt x="545" y="0"/>
                    <a:pt x="5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0" name="Google Shape;2900;p54"/>
            <p:cNvSpPr/>
            <p:nvPr/>
          </p:nvSpPr>
          <p:spPr>
            <a:xfrm>
              <a:off x="4217347" y="730052"/>
              <a:ext cx="21540" cy="21665"/>
            </a:xfrm>
            <a:custGeom>
              <a:rect b="b" l="l" r="r" t="t"/>
              <a:pathLst>
                <a:path extrusionOk="0" h="693" w="689">
                  <a:moveTo>
                    <a:pt x="340" y="156"/>
                  </a:moveTo>
                  <a:cubicBezTo>
                    <a:pt x="392" y="180"/>
                    <a:pt x="449" y="195"/>
                    <a:pt x="505" y="207"/>
                  </a:cubicBezTo>
                  <a:cubicBezTo>
                    <a:pt x="459" y="332"/>
                    <a:pt x="391" y="438"/>
                    <a:pt x="319" y="550"/>
                  </a:cubicBezTo>
                  <a:cubicBezTo>
                    <a:pt x="275" y="519"/>
                    <a:pt x="229" y="493"/>
                    <a:pt x="184" y="459"/>
                  </a:cubicBezTo>
                  <a:cubicBezTo>
                    <a:pt x="246" y="375"/>
                    <a:pt x="319" y="262"/>
                    <a:pt x="340" y="156"/>
                  </a:cubicBezTo>
                  <a:close/>
                  <a:moveTo>
                    <a:pt x="336" y="1"/>
                  </a:moveTo>
                  <a:cubicBezTo>
                    <a:pt x="319" y="1"/>
                    <a:pt x="302" y="2"/>
                    <a:pt x="286" y="5"/>
                  </a:cubicBezTo>
                  <a:cubicBezTo>
                    <a:pt x="257" y="11"/>
                    <a:pt x="241" y="38"/>
                    <a:pt x="243" y="65"/>
                  </a:cubicBezTo>
                  <a:cubicBezTo>
                    <a:pt x="205" y="112"/>
                    <a:pt x="187" y="172"/>
                    <a:pt x="157" y="225"/>
                  </a:cubicBezTo>
                  <a:cubicBezTo>
                    <a:pt x="118" y="298"/>
                    <a:pt x="72" y="366"/>
                    <a:pt x="20" y="431"/>
                  </a:cubicBezTo>
                  <a:cubicBezTo>
                    <a:pt x="1" y="457"/>
                    <a:pt x="9" y="500"/>
                    <a:pt x="30" y="522"/>
                  </a:cubicBezTo>
                  <a:cubicBezTo>
                    <a:pt x="98" y="595"/>
                    <a:pt x="194" y="680"/>
                    <a:pt x="300" y="683"/>
                  </a:cubicBezTo>
                  <a:cubicBezTo>
                    <a:pt x="308" y="689"/>
                    <a:pt x="316" y="692"/>
                    <a:pt x="325" y="692"/>
                  </a:cubicBezTo>
                  <a:cubicBezTo>
                    <a:pt x="332" y="692"/>
                    <a:pt x="339" y="690"/>
                    <a:pt x="345" y="685"/>
                  </a:cubicBezTo>
                  <a:cubicBezTo>
                    <a:pt x="520" y="569"/>
                    <a:pt x="620" y="370"/>
                    <a:pt x="677" y="175"/>
                  </a:cubicBezTo>
                  <a:cubicBezTo>
                    <a:pt x="689" y="135"/>
                    <a:pt x="666" y="93"/>
                    <a:pt x="626" y="79"/>
                  </a:cubicBezTo>
                  <a:cubicBezTo>
                    <a:pt x="540" y="50"/>
                    <a:pt x="432" y="1"/>
                    <a:pt x="3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1" name="Google Shape;2901;p54"/>
            <p:cNvSpPr/>
            <p:nvPr/>
          </p:nvSpPr>
          <p:spPr>
            <a:xfrm>
              <a:off x="4223099" y="734929"/>
              <a:ext cx="10067" cy="12317"/>
            </a:xfrm>
            <a:custGeom>
              <a:rect b="b" l="l" r="r" t="t"/>
              <a:pathLst>
                <a:path extrusionOk="0" h="394" w="322">
                  <a:moveTo>
                    <a:pt x="157" y="0"/>
                  </a:moveTo>
                  <a:cubicBezTo>
                    <a:pt x="136" y="106"/>
                    <a:pt x="63" y="218"/>
                    <a:pt x="1" y="303"/>
                  </a:cubicBezTo>
                  <a:cubicBezTo>
                    <a:pt x="46" y="335"/>
                    <a:pt x="93" y="361"/>
                    <a:pt x="137" y="394"/>
                  </a:cubicBezTo>
                  <a:cubicBezTo>
                    <a:pt x="208" y="283"/>
                    <a:pt x="276" y="176"/>
                    <a:pt x="322" y="51"/>
                  </a:cubicBezTo>
                  <a:cubicBezTo>
                    <a:pt x="265" y="39"/>
                    <a:pt x="208" y="24"/>
                    <a:pt x="1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2" name="Google Shape;2902;p54"/>
            <p:cNvSpPr/>
            <p:nvPr/>
          </p:nvSpPr>
          <p:spPr>
            <a:xfrm>
              <a:off x="4198778" y="534855"/>
              <a:ext cx="103416" cy="131459"/>
            </a:xfrm>
            <a:custGeom>
              <a:rect b="b" l="l" r="r" t="t"/>
              <a:pathLst>
                <a:path extrusionOk="0" h="4205" w="3308">
                  <a:moveTo>
                    <a:pt x="1466" y="864"/>
                  </a:moveTo>
                  <a:cubicBezTo>
                    <a:pt x="1495" y="864"/>
                    <a:pt x="1522" y="879"/>
                    <a:pt x="1537" y="914"/>
                  </a:cubicBezTo>
                  <a:cubicBezTo>
                    <a:pt x="1587" y="1032"/>
                    <a:pt x="1620" y="1157"/>
                    <a:pt x="1656" y="1279"/>
                  </a:cubicBezTo>
                  <a:cubicBezTo>
                    <a:pt x="1677" y="1352"/>
                    <a:pt x="1619" y="1398"/>
                    <a:pt x="1559" y="1398"/>
                  </a:cubicBezTo>
                  <a:cubicBezTo>
                    <a:pt x="1518" y="1398"/>
                    <a:pt x="1476" y="1376"/>
                    <a:pt x="1460" y="1326"/>
                  </a:cubicBezTo>
                  <a:cubicBezTo>
                    <a:pt x="1425" y="1213"/>
                    <a:pt x="1386" y="1099"/>
                    <a:pt x="1364" y="980"/>
                  </a:cubicBezTo>
                  <a:cubicBezTo>
                    <a:pt x="1353" y="916"/>
                    <a:pt x="1412" y="864"/>
                    <a:pt x="1466" y="864"/>
                  </a:cubicBezTo>
                  <a:close/>
                  <a:moveTo>
                    <a:pt x="1249" y="1382"/>
                  </a:moveTo>
                  <a:cubicBezTo>
                    <a:pt x="1278" y="1382"/>
                    <a:pt x="1305" y="1396"/>
                    <a:pt x="1318" y="1429"/>
                  </a:cubicBezTo>
                  <a:cubicBezTo>
                    <a:pt x="1374" y="1568"/>
                    <a:pt x="1421" y="1711"/>
                    <a:pt x="1472" y="1853"/>
                  </a:cubicBezTo>
                  <a:cubicBezTo>
                    <a:pt x="1496" y="1922"/>
                    <a:pt x="1439" y="1966"/>
                    <a:pt x="1381" y="1966"/>
                  </a:cubicBezTo>
                  <a:cubicBezTo>
                    <a:pt x="1342" y="1966"/>
                    <a:pt x="1301" y="1945"/>
                    <a:pt x="1286" y="1897"/>
                  </a:cubicBezTo>
                  <a:cubicBezTo>
                    <a:pt x="1241" y="1762"/>
                    <a:pt x="1194" y="1626"/>
                    <a:pt x="1156" y="1490"/>
                  </a:cubicBezTo>
                  <a:cubicBezTo>
                    <a:pt x="1138" y="1429"/>
                    <a:pt x="1196" y="1382"/>
                    <a:pt x="1249" y="1382"/>
                  </a:cubicBezTo>
                  <a:close/>
                  <a:moveTo>
                    <a:pt x="963" y="1815"/>
                  </a:moveTo>
                  <a:cubicBezTo>
                    <a:pt x="993" y="1815"/>
                    <a:pt x="1023" y="1828"/>
                    <a:pt x="1040" y="1858"/>
                  </a:cubicBezTo>
                  <a:cubicBezTo>
                    <a:pt x="1126" y="2012"/>
                    <a:pt x="1192" y="2177"/>
                    <a:pt x="1264" y="2337"/>
                  </a:cubicBezTo>
                  <a:cubicBezTo>
                    <a:pt x="1296" y="2413"/>
                    <a:pt x="1230" y="2478"/>
                    <a:pt x="1169" y="2478"/>
                  </a:cubicBezTo>
                  <a:cubicBezTo>
                    <a:pt x="1139" y="2478"/>
                    <a:pt x="1111" y="2463"/>
                    <a:pt x="1094" y="2427"/>
                  </a:cubicBezTo>
                  <a:cubicBezTo>
                    <a:pt x="1017" y="2261"/>
                    <a:pt x="936" y="2094"/>
                    <a:pt x="876" y="1919"/>
                  </a:cubicBezTo>
                  <a:cubicBezTo>
                    <a:pt x="854" y="1857"/>
                    <a:pt x="908" y="1815"/>
                    <a:pt x="963" y="1815"/>
                  </a:cubicBezTo>
                  <a:close/>
                  <a:moveTo>
                    <a:pt x="2002" y="1"/>
                  </a:moveTo>
                  <a:cubicBezTo>
                    <a:pt x="1531" y="1"/>
                    <a:pt x="1086" y="294"/>
                    <a:pt x="921" y="763"/>
                  </a:cubicBezTo>
                  <a:lnTo>
                    <a:pt x="0" y="3360"/>
                  </a:lnTo>
                  <a:cubicBezTo>
                    <a:pt x="365" y="3506"/>
                    <a:pt x="678" y="3764"/>
                    <a:pt x="1049" y="3912"/>
                  </a:cubicBezTo>
                  <a:cubicBezTo>
                    <a:pt x="1444" y="4072"/>
                    <a:pt x="1856" y="4144"/>
                    <a:pt x="2275" y="4205"/>
                  </a:cubicBezTo>
                  <a:lnTo>
                    <a:pt x="3207" y="1573"/>
                  </a:lnTo>
                  <a:cubicBezTo>
                    <a:pt x="3308" y="1286"/>
                    <a:pt x="3291" y="976"/>
                    <a:pt x="3160" y="699"/>
                  </a:cubicBezTo>
                  <a:cubicBezTo>
                    <a:pt x="3027" y="422"/>
                    <a:pt x="2797" y="214"/>
                    <a:pt x="2510" y="112"/>
                  </a:cubicBezTo>
                  <a:lnTo>
                    <a:pt x="2381" y="66"/>
                  </a:lnTo>
                  <a:cubicBezTo>
                    <a:pt x="2256" y="22"/>
                    <a:pt x="2128" y="1"/>
                    <a:pt x="20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3" name="Google Shape;2903;p54"/>
            <p:cNvSpPr/>
            <p:nvPr/>
          </p:nvSpPr>
          <p:spPr>
            <a:xfrm>
              <a:off x="4156481" y="648115"/>
              <a:ext cx="110263" cy="141713"/>
            </a:xfrm>
            <a:custGeom>
              <a:rect b="b" l="l" r="r" t="t"/>
              <a:pathLst>
                <a:path extrusionOk="0" h="4533" w="3527">
                  <a:moveTo>
                    <a:pt x="2284" y="2623"/>
                  </a:moveTo>
                  <a:cubicBezTo>
                    <a:pt x="2380" y="2623"/>
                    <a:pt x="2488" y="2672"/>
                    <a:pt x="2575" y="2702"/>
                  </a:cubicBezTo>
                  <a:cubicBezTo>
                    <a:pt x="2614" y="2715"/>
                    <a:pt x="2638" y="2757"/>
                    <a:pt x="2625" y="2797"/>
                  </a:cubicBezTo>
                  <a:cubicBezTo>
                    <a:pt x="2568" y="2992"/>
                    <a:pt x="2468" y="3192"/>
                    <a:pt x="2294" y="3307"/>
                  </a:cubicBezTo>
                  <a:cubicBezTo>
                    <a:pt x="2288" y="3312"/>
                    <a:pt x="2281" y="3314"/>
                    <a:pt x="2274" y="3314"/>
                  </a:cubicBezTo>
                  <a:cubicBezTo>
                    <a:pt x="2264" y="3314"/>
                    <a:pt x="2256" y="3311"/>
                    <a:pt x="2249" y="3306"/>
                  </a:cubicBezTo>
                  <a:cubicBezTo>
                    <a:pt x="2142" y="3302"/>
                    <a:pt x="2047" y="3219"/>
                    <a:pt x="1978" y="3145"/>
                  </a:cubicBezTo>
                  <a:cubicBezTo>
                    <a:pt x="1956" y="3121"/>
                    <a:pt x="1948" y="3078"/>
                    <a:pt x="1968" y="3053"/>
                  </a:cubicBezTo>
                  <a:cubicBezTo>
                    <a:pt x="2019" y="2989"/>
                    <a:pt x="2066" y="2921"/>
                    <a:pt x="2105" y="2848"/>
                  </a:cubicBezTo>
                  <a:cubicBezTo>
                    <a:pt x="2134" y="2794"/>
                    <a:pt x="2154" y="2735"/>
                    <a:pt x="2191" y="2688"/>
                  </a:cubicBezTo>
                  <a:cubicBezTo>
                    <a:pt x="2190" y="2662"/>
                    <a:pt x="2206" y="2635"/>
                    <a:pt x="2234" y="2627"/>
                  </a:cubicBezTo>
                  <a:cubicBezTo>
                    <a:pt x="2250" y="2624"/>
                    <a:pt x="2267" y="2623"/>
                    <a:pt x="2284" y="2623"/>
                  </a:cubicBezTo>
                  <a:close/>
                  <a:moveTo>
                    <a:pt x="1788" y="3364"/>
                  </a:moveTo>
                  <a:cubicBezTo>
                    <a:pt x="1800" y="3364"/>
                    <a:pt x="1812" y="3367"/>
                    <a:pt x="1823" y="3376"/>
                  </a:cubicBezTo>
                  <a:cubicBezTo>
                    <a:pt x="1921" y="3455"/>
                    <a:pt x="2027" y="3535"/>
                    <a:pt x="2108" y="3632"/>
                  </a:cubicBezTo>
                  <a:cubicBezTo>
                    <a:pt x="2128" y="3657"/>
                    <a:pt x="2128" y="3684"/>
                    <a:pt x="2115" y="3707"/>
                  </a:cubicBezTo>
                  <a:cubicBezTo>
                    <a:pt x="2058" y="3905"/>
                    <a:pt x="1832" y="4135"/>
                    <a:pt x="1626" y="4178"/>
                  </a:cubicBezTo>
                  <a:cubicBezTo>
                    <a:pt x="1605" y="4182"/>
                    <a:pt x="1584" y="4184"/>
                    <a:pt x="1563" y="4184"/>
                  </a:cubicBezTo>
                  <a:cubicBezTo>
                    <a:pt x="1413" y="4184"/>
                    <a:pt x="1258" y="4077"/>
                    <a:pt x="1277" y="3910"/>
                  </a:cubicBezTo>
                  <a:cubicBezTo>
                    <a:pt x="1277" y="3906"/>
                    <a:pt x="1280" y="3902"/>
                    <a:pt x="1281" y="3898"/>
                  </a:cubicBezTo>
                  <a:cubicBezTo>
                    <a:pt x="1277" y="3882"/>
                    <a:pt x="1280" y="3864"/>
                    <a:pt x="1293" y="3850"/>
                  </a:cubicBezTo>
                  <a:cubicBezTo>
                    <a:pt x="1433" y="3697"/>
                    <a:pt x="1589" y="3562"/>
                    <a:pt x="1720" y="3400"/>
                  </a:cubicBezTo>
                  <a:cubicBezTo>
                    <a:pt x="1735" y="3380"/>
                    <a:pt x="1762" y="3364"/>
                    <a:pt x="1788" y="3364"/>
                  </a:cubicBezTo>
                  <a:close/>
                  <a:moveTo>
                    <a:pt x="1260" y="1"/>
                  </a:moveTo>
                  <a:lnTo>
                    <a:pt x="212" y="2960"/>
                  </a:lnTo>
                  <a:cubicBezTo>
                    <a:pt x="1" y="3554"/>
                    <a:pt x="313" y="4210"/>
                    <a:pt x="910" y="4421"/>
                  </a:cubicBezTo>
                  <a:lnTo>
                    <a:pt x="1038" y="4467"/>
                  </a:lnTo>
                  <a:cubicBezTo>
                    <a:pt x="1053" y="4473"/>
                    <a:pt x="1071" y="4479"/>
                    <a:pt x="1088" y="4483"/>
                  </a:cubicBezTo>
                  <a:cubicBezTo>
                    <a:pt x="1195" y="4516"/>
                    <a:pt x="1306" y="4532"/>
                    <a:pt x="1416" y="4532"/>
                  </a:cubicBezTo>
                  <a:cubicBezTo>
                    <a:pt x="1585" y="4532"/>
                    <a:pt x="1754" y="4494"/>
                    <a:pt x="1912" y="4418"/>
                  </a:cubicBezTo>
                  <a:cubicBezTo>
                    <a:pt x="2190" y="4287"/>
                    <a:pt x="2398" y="4056"/>
                    <a:pt x="2499" y="3770"/>
                  </a:cubicBezTo>
                  <a:lnTo>
                    <a:pt x="3526" y="867"/>
                  </a:lnTo>
                  <a:lnTo>
                    <a:pt x="3526" y="867"/>
                  </a:lnTo>
                  <a:cubicBezTo>
                    <a:pt x="3522" y="867"/>
                    <a:pt x="3517" y="867"/>
                    <a:pt x="3513" y="867"/>
                  </a:cubicBezTo>
                  <a:cubicBezTo>
                    <a:pt x="2738" y="867"/>
                    <a:pt x="1738" y="593"/>
                    <a:pt x="126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4" name="Google Shape;2904;p54"/>
            <p:cNvSpPr/>
            <p:nvPr/>
          </p:nvSpPr>
          <p:spPr>
            <a:xfrm>
              <a:off x="4156481" y="648084"/>
              <a:ext cx="57992" cy="138712"/>
            </a:xfrm>
            <a:custGeom>
              <a:rect b="b" l="l" r="r" t="t"/>
              <a:pathLst>
                <a:path extrusionOk="0" h="4437" w="1855">
                  <a:moveTo>
                    <a:pt x="1260" y="0"/>
                  </a:moveTo>
                  <a:lnTo>
                    <a:pt x="212" y="2961"/>
                  </a:lnTo>
                  <a:cubicBezTo>
                    <a:pt x="1" y="3555"/>
                    <a:pt x="313" y="4211"/>
                    <a:pt x="910" y="4422"/>
                  </a:cubicBezTo>
                  <a:lnTo>
                    <a:pt x="948" y="4436"/>
                  </a:lnTo>
                  <a:cubicBezTo>
                    <a:pt x="880" y="4346"/>
                    <a:pt x="837" y="4237"/>
                    <a:pt x="824" y="4091"/>
                  </a:cubicBezTo>
                  <a:cubicBezTo>
                    <a:pt x="797" y="3747"/>
                    <a:pt x="879" y="3420"/>
                    <a:pt x="968" y="3090"/>
                  </a:cubicBezTo>
                  <a:cubicBezTo>
                    <a:pt x="1208" y="2196"/>
                    <a:pt x="1529" y="1335"/>
                    <a:pt x="1855" y="473"/>
                  </a:cubicBezTo>
                  <a:cubicBezTo>
                    <a:pt x="1620" y="347"/>
                    <a:pt x="1412" y="191"/>
                    <a:pt x="126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5" name="Google Shape;2905;p54"/>
            <p:cNvSpPr/>
            <p:nvPr/>
          </p:nvSpPr>
          <p:spPr>
            <a:xfrm>
              <a:off x="4200747" y="758969"/>
              <a:ext cx="17476" cy="14912"/>
            </a:xfrm>
            <a:custGeom>
              <a:rect b="b" l="l" r="r" t="t"/>
              <a:pathLst>
                <a:path extrusionOk="0" h="477" w="559">
                  <a:moveTo>
                    <a:pt x="371" y="1"/>
                  </a:moveTo>
                  <a:cubicBezTo>
                    <a:pt x="260" y="126"/>
                    <a:pt x="140" y="247"/>
                    <a:pt x="1" y="339"/>
                  </a:cubicBezTo>
                  <a:cubicBezTo>
                    <a:pt x="5" y="349"/>
                    <a:pt x="7" y="357"/>
                    <a:pt x="7" y="369"/>
                  </a:cubicBezTo>
                  <a:cubicBezTo>
                    <a:pt x="11" y="449"/>
                    <a:pt x="57" y="476"/>
                    <a:pt x="114" y="476"/>
                  </a:cubicBezTo>
                  <a:cubicBezTo>
                    <a:pt x="188" y="476"/>
                    <a:pt x="279" y="432"/>
                    <a:pt x="323" y="397"/>
                  </a:cubicBezTo>
                  <a:cubicBezTo>
                    <a:pt x="412" y="326"/>
                    <a:pt x="480" y="234"/>
                    <a:pt x="559" y="156"/>
                  </a:cubicBezTo>
                  <a:cubicBezTo>
                    <a:pt x="494" y="109"/>
                    <a:pt x="432" y="55"/>
                    <a:pt x="3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6" name="Google Shape;2906;p54"/>
            <p:cNvSpPr/>
            <p:nvPr/>
          </p:nvSpPr>
          <p:spPr>
            <a:xfrm>
              <a:off x="4198746" y="534886"/>
              <a:ext cx="93944" cy="116234"/>
            </a:xfrm>
            <a:custGeom>
              <a:rect b="b" l="l" r="r" t="t"/>
              <a:pathLst>
                <a:path extrusionOk="0" h="3718" w="3005">
                  <a:moveTo>
                    <a:pt x="1467" y="863"/>
                  </a:moveTo>
                  <a:cubicBezTo>
                    <a:pt x="1496" y="863"/>
                    <a:pt x="1523" y="878"/>
                    <a:pt x="1538" y="913"/>
                  </a:cubicBezTo>
                  <a:cubicBezTo>
                    <a:pt x="1588" y="1031"/>
                    <a:pt x="1621" y="1156"/>
                    <a:pt x="1657" y="1278"/>
                  </a:cubicBezTo>
                  <a:cubicBezTo>
                    <a:pt x="1678" y="1351"/>
                    <a:pt x="1620" y="1397"/>
                    <a:pt x="1560" y="1397"/>
                  </a:cubicBezTo>
                  <a:cubicBezTo>
                    <a:pt x="1519" y="1397"/>
                    <a:pt x="1477" y="1375"/>
                    <a:pt x="1461" y="1325"/>
                  </a:cubicBezTo>
                  <a:cubicBezTo>
                    <a:pt x="1426" y="1212"/>
                    <a:pt x="1387" y="1098"/>
                    <a:pt x="1365" y="979"/>
                  </a:cubicBezTo>
                  <a:cubicBezTo>
                    <a:pt x="1354" y="915"/>
                    <a:pt x="1413" y="863"/>
                    <a:pt x="1467" y="863"/>
                  </a:cubicBezTo>
                  <a:close/>
                  <a:moveTo>
                    <a:pt x="1250" y="1381"/>
                  </a:moveTo>
                  <a:cubicBezTo>
                    <a:pt x="1279" y="1381"/>
                    <a:pt x="1306" y="1395"/>
                    <a:pt x="1319" y="1428"/>
                  </a:cubicBezTo>
                  <a:cubicBezTo>
                    <a:pt x="1375" y="1567"/>
                    <a:pt x="1422" y="1712"/>
                    <a:pt x="1471" y="1854"/>
                  </a:cubicBezTo>
                  <a:cubicBezTo>
                    <a:pt x="1495" y="1922"/>
                    <a:pt x="1439" y="1966"/>
                    <a:pt x="1381" y="1966"/>
                  </a:cubicBezTo>
                  <a:cubicBezTo>
                    <a:pt x="1342" y="1966"/>
                    <a:pt x="1301" y="1945"/>
                    <a:pt x="1286" y="1897"/>
                  </a:cubicBezTo>
                  <a:cubicBezTo>
                    <a:pt x="1241" y="1762"/>
                    <a:pt x="1194" y="1627"/>
                    <a:pt x="1156" y="1490"/>
                  </a:cubicBezTo>
                  <a:cubicBezTo>
                    <a:pt x="1139" y="1428"/>
                    <a:pt x="1197" y="1381"/>
                    <a:pt x="1250" y="1381"/>
                  </a:cubicBezTo>
                  <a:close/>
                  <a:moveTo>
                    <a:pt x="1269" y="2403"/>
                  </a:moveTo>
                  <a:cubicBezTo>
                    <a:pt x="1263" y="2414"/>
                    <a:pt x="1257" y="2425"/>
                    <a:pt x="1251" y="2437"/>
                  </a:cubicBezTo>
                  <a:lnTo>
                    <a:pt x="1251" y="2437"/>
                  </a:lnTo>
                  <a:cubicBezTo>
                    <a:pt x="1259" y="2427"/>
                    <a:pt x="1265" y="2415"/>
                    <a:pt x="1269" y="2403"/>
                  </a:cubicBezTo>
                  <a:close/>
                  <a:moveTo>
                    <a:pt x="2003" y="0"/>
                  </a:moveTo>
                  <a:cubicBezTo>
                    <a:pt x="1531" y="0"/>
                    <a:pt x="1087" y="293"/>
                    <a:pt x="919" y="762"/>
                  </a:cubicBezTo>
                  <a:lnTo>
                    <a:pt x="0" y="3359"/>
                  </a:lnTo>
                  <a:cubicBezTo>
                    <a:pt x="232" y="3453"/>
                    <a:pt x="445" y="3591"/>
                    <a:pt x="663" y="3717"/>
                  </a:cubicBezTo>
                  <a:cubicBezTo>
                    <a:pt x="802" y="3349"/>
                    <a:pt x="1007" y="2891"/>
                    <a:pt x="1251" y="2437"/>
                  </a:cubicBezTo>
                  <a:lnTo>
                    <a:pt x="1251" y="2437"/>
                  </a:lnTo>
                  <a:cubicBezTo>
                    <a:pt x="1231" y="2462"/>
                    <a:pt x="1200" y="2477"/>
                    <a:pt x="1170" y="2477"/>
                  </a:cubicBezTo>
                  <a:cubicBezTo>
                    <a:pt x="1140" y="2477"/>
                    <a:pt x="1112" y="2462"/>
                    <a:pt x="1095" y="2426"/>
                  </a:cubicBezTo>
                  <a:cubicBezTo>
                    <a:pt x="1018" y="2260"/>
                    <a:pt x="937" y="2093"/>
                    <a:pt x="877" y="1918"/>
                  </a:cubicBezTo>
                  <a:cubicBezTo>
                    <a:pt x="855" y="1856"/>
                    <a:pt x="909" y="1814"/>
                    <a:pt x="964" y="1814"/>
                  </a:cubicBezTo>
                  <a:cubicBezTo>
                    <a:pt x="994" y="1814"/>
                    <a:pt x="1024" y="1827"/>
                    <a:pt x="1041" y="1857"/>
                  </a:cubicBezTo>
                  <a:cubicBezTo>
                    <a:pt x="1127" y="2011"/>
                    <a:pt x="1193" y="2176"/>
                    <a:pt x="1265" y="2336"/>
                  </a:cubicBezTo>
                  <a:cubicBezTo>
                    <a:pt x="1275" y="2360"/>
                    <a:pt x="1275" y="2383"/>
                    <a:pt x="1269" y="2403"/>
                  </a:cubicBezTo>
                  <a:lnTo>
                    <a:pt x="1269" y="2403"/>
                  </a:lnTo>
                  <a:cubicBezTo>
                    <a:pt x="1763" y="1490"/>
                    <a:pt x="2413" y="597"/>
                    <a:pt x="3005" y="457"/>
                  </a:cubicBezTo>
                  <a:cubicBezTo>
                    <a:pt x="2875" y="301"/>
                    <a:pt x="2705" y="179"/>
                    <a:pt x="2510" y="111"/>
                  </a:cubicBezTo>
                  <a:lnTo>
                    <a:pt x="2381" y="65"/>
                  </a:lnTo>
                  <a:cubicBezTo>
                    <a:pt x="2256" y="21"/>
                    <a:pt x="2129" y="0"/>
                    <a:pt x="2003" y="0"/>
                  </a:cubicBezTo>
                  <a:close/>
                </a:path>
              </a:pathLst>
            </a:custGeom>
            <a:solidFill>
              <a:srgbClr val="000000">
                <a:alpha val="279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7" name="Google Shape;2907;p54"/>
            <p:cNvSpPr/>
            <p:nvPr/>
          </p:nvSpPr>
          <p:spPr>
            <a:xfrm>
              <a:off x="4140725" y="520912"/>
              <a:ext cx="175945" cy="282926"/>
            </a:xfrm>
            <a:custGeom>
              <a:rect b="b" l="l" r="r" t="t"/>
              <a:pathLst>
                <a:path extrusionOk="0" h="9050" w="5628">
                  <a:moveTo>
                    <a:pt x="3857" y="448"/>
                  </a:moveTo>
                  <a:cubicBezTo>
                    <a:pt x="3983" y="448"/>
                    <a:pt x="4112" y="469"/>
                    <a:pt x="4237" y="514"/>
                  </a:cubicBezTo>
                  <a:lnTo>
                    <a:pt x="4366" y="559"/>
                  </a:lnTo>
                  <a:cubicBezTo>
                    <a:pt x="4653" y="661"/>
                    <a:pt x="4883" y="869"/>
                    <a:pt x="5015" y="1146"/>
                  </a:cubicBezTo>
                  <a:cubicBezTo>
                    <a:pt x="5147" y="1423"/>
                    <a:pt x="5164" y="1733"/>
                    <a:pt x="5063" y="2020"/>
                  </a:cubicBezTo>
                  <a:lnTo>
                    <a:pt x="4130" y="4653"/>
                  </a:lnTo>
                  <a:cubicBezTo>
                    <a:pt x="3713" y="4590"/>
                    <a:pt x="3300" y="4518"/>
                    <a:pt x="2905" y="4360"/>
                  </a:cubicBezTo>
                  <a:cubicBezTo>
                    <a:pt x="2535" y="4212"/>
                    <a:pt x="2222" y="3954"/>
                    <a:pt x="1855" y="3808"/>
                  </a:cubicBezTo>
                  <a:lnTo>
                    <a:pt x="2775" y="1212"/>
                  </a:lnTo>
                  <a:cubicBezTo>
                    <a:pt x="2943" y="741"/>
                    <a:pt x="3386" y="448"/>
                    <a:pt x="3857" y="448"/>
                  </a:cubicBezTo>
                  <a:close/>
                  <a:moveTo>
                    <a:pt x="1763" y="4070"/>
                  </a:moveTo>
                  <a:cubicBezTo>
                    <a:pt x="2241" y="4662"/>
                    <a:pt x="3242" y="4936"/>
                    <a:pt x="4016" y="4936"/>
                  </a:cubicBezTo>
                  <a:cubicBezTo>
                    <a:pt x="4020" y="4936"/>
                    <a:pt x="4025" y="4936"/>
                    <a:pt x="4029" y="4936"/>
                  </a:cubicBezTo>
                  <a:lnTo>
                    <a:pt x="4029" y="4936"/>
                  </a:lnTo>
                  <a:lnTo>
                    <a:pt x="3002" y="7839"/>
                  </a:lnTo>
                  <a:cubicBezTo>
                    <a:pt x="2900" y="8125"/>
                    <a:pt x="2692" y="8356"/>
                    <a:pt x="2415" y="8487"/>
                  </a:cubicBezTo>
                  <a:cubicBezTo>
                    <a:pt x="2257" y="8563"/>
                    <a:pt x="2088" y="8601"/>
                    <a:pt x="1919" y="8601"/>
                  </a:cubicBezTo>
                  <a:cubicBezTo>
                    <a:pt x="1808" y="8601"/>
                    <a:pt x="1698" y="8585"/>
                    <a:pt x="1591" y="8552"/>
                  </a:cubicBezTo>
                  <a:cubicBezTo>
                    <a:pt x="1573" y="8548"/>
                    <a:pt x="1557" y="8542"/>
                    <a:pt x="1541" y="8536"/>
                  </a:cubicBezTo>
                  <a:lnTo>
                    <a:pt x="1411" y="8490"/>
                  </a:lnTo>
                  <a:cubicBezTo>
                    <a:pt x="817" y="8279"/>
                    <a:pt x="505" y="7625"/>
                    <a:pt x="714" y="7029"/>
                  </a:cubicBezTo>
                  <a:lnTo>
                    <a:pt x="1763" y="4070"/>
                  </a:lnTo>
                  <a:close/>
                  <a:moveTo>
                    <a:pt x="3859" y="0"/>
                  </a:moveTo>
                  <a:cubicBezTo>
                    <a:pt x="3203" y="0"/>
                    <a:pt x="2586" y="409"/>
                    <a:pt x="2356" y="1061"/>
                  </a:cubicBezTo>
                  <a:lnTo>
                    <a:pt x="294" y="6879"/>
                  </a:lnTo>
                  <a:cubicBezTo>
                    <a:pt x="1" y="7706"/>
                    <a:pt x="436" y="8620"/>
                    <a:pt x="1264" y="8912"/>
                  </a:cubicBezTo>
                  <a:lnTo>
                    <a:pt x="1393" y="8958"/>
                  </a:lnTo>
                  <a:cubicBezTo>
                    <a:pt x="1565" y="9019"/>
                    <a:pt x="1743" y="9050"/>
                    <a:pt x="1921" y="9050"/>
                  </a:cubicBezTo>
                  <a:cubicBezTo>
                    <a:pt x="2156" y="9050"/>
                    <a:pt x="2389" y="8997"/>
                    <a:pt x="2609" y="8892"/>
                  </a:cubicBezTo>
                  <a:cubicBezTo>
                    <a:pt x="2994" y="8709"/>
                    <a:pt x="3285" y="8387"/>
                    <a:pt x="3425" y="7988"/>
                  </a:cubicBezTo>
                  <a:lnTo>
                    <a:pt x="5486" y="2170"/>
                  </a:lnTo>
                  <a:cubicBezTo>
                    <a:pt x="5627" y="1771"/>
                    <a:pt x="5604" y="1338"/>
                    <a:pt x="5420" y="953"/>
                  </a:cubicBezTo>
                  <a:cubicBezTo>
                    <a:pt x="5237" y="568"/>
                    <a:pt x="4915" y="277"/>
                    <a:pt x="4516" y="137"/>
                  </a:cubicBezTo>
                  <a:lnTo>
                    <a:pt x="4388" y="91"/>
                  </a:lnTo>
                  <a:cubicBezTo>
                    <a:pt x="4364" y="84"/>
                    <a:pt x="4342" y="75"/>
                    <a:pt x="4321" y="69"/>
                  </a:cubicBezTo>
                  <a:cubicBezTo>
                    <a:pt x="4167" y="22"/>
                    <a:pt x="4012" y="0"/>
                    <a:pt x="38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8" name="Google Shape;2908;p54"/>
            <p:cNvSpPr/>
            <p:nvPr/>
          </p:nvSpPr>
          <p:spPr>
            <a:xfrm>
              <a:off x="4225412" y="591626"/>
              <a:ext cx="13818" cy="20758"/>
            </a:xfrm>
            <a:custGeom>
              <a:rect b="b" l="l" r="r" t="t"/>
              <a:pathLst>
                <a:path extrusionOk="0" h="664" w="442">
                  <a:moveTo>
                    <a:pt x="109" y="0"/>
                  </a:moveTo>
                  <a:cubicBezTo>
                    <a:pt x="55" y="0"/>
                    <a:pt x="1" y="42"/>
                    <a:pt x="23" y="105"/>
                  </a:cubicBezTo>
                  <a:cubicBezTo>
                    <a:pt x="84" y="278"/>
                    <a:pt x="164" y="445"/>
                    <a:pt x="241" y="612"/>
                  </a:cubicBezTo>
                  <a:cubicBezTo>
                    <a:pt x="258" y="649"/>
                    <a:pt x="287" y="664"/>
                    <a:pt x="316" y="664"/>
                  </a:cubicBezTo>
                  <a:cubicBezTo>
                    <a:pt x="377" y="664"/>
                    <a:pt x="441" y="598"/>
                    <a:pt x="409" y="523"/>
                  </a:cubicBezTo>
                  <a:cubicBezTo>
                    <a:pt x="339" y="362"/>
                    <a:pt x="273" y="197"/>
                    <a:pt x="185" y="44"/>
                  </a:cubicBezTo>
                  <a:cubicBezTo>
                    <a:pt x="169" y="13"/>
                    <a:pt x="139" y="0"/>
                    <a:pt x="109" y="0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9" name="Google Shape;2909;p54"/>
            <p:cNvSpPr/>
            <p:nvPr/>
          </p:nvSpPr>
          <p:spPr>
            <a:xfrm>
              <a:off x="4234322" y="578058"/>
              <a:ext cx="11192" cy="18289"/>
            </a:xfrm>
            <a:custGeom>
              <a:rect b="b" l="l" r="r" t="t"/>
              <a:pathLst>
                <a:path extrusionOk="0" h="585" w="358">
                  <a:moveTo>
                    <a:pt x="111" y="1"/>
                  </a:moveTo>
                  <a:cubicBezTo>
                    <a:pt x="58" y="1"/>
                    <a:pt x="1" y="47"/>
                    <a:pt x="18" y="109"/>
                  </a:cubicBezTo>
                  <a:cubicBezTo>
                    <a:pt x="56" y="246"/>
                    <a:pt x="103" y="381"/>
                    <a:pt x="148" y="516"/>
                  </a:cubicBezTo>
                  <a:cubicBezTo>
                    <a:pt x="163" y="563"/>
                    <a:pt x="204" y="584"/>
                    <a:pt x="244" y="584"/>
                  </a:cubicBezTo>
                  <a:cubicBezTo>
                    <a:pt x="301" y="584"/>
                    <a:pt x="357" y="541"/>
                    <a:pt x="333" y="473"/>
                  </a:cubicBezTo>
                  <a:cubicBezTo>
                    <a:pt x="284" y="331"/>
                    <a:pt x="237" y="187"/>
                    <a:pt x="180" y="48"/>
                  </a:cubicBezTo>
                  <a:cubicBezTo>
                    <a:pt x="167" y="15"/>
                    <a:pt x="140" y="1"/>
                    <a:pt x="111" y="1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0" name="Google Shape;2910;p54"/>
            <p:cNvSpPr/>
            <p:nvPr/>
          </p:nvSpPr>
          <p:spPr>
            <a:xfrm>
              <a:off x="4241074" y="561865"/>
              <a:ext cx="10192" cy="16725"/>
            </a:xfrm>
            <a:custGeom>
              <a:rect b="b" l="l" r="r" t="t"/>
              <a:pathLst>
                <a:path extrusionOk="0" h="535" w="326">
                  <a:moveTo>
                    <a:pt x="113" y="0"/>
                  </a:moveTo>
                  <a:cubicBezTo>
                    <a:pt x="59" y="0"/>
                    <a:pt x="1" y="52"/>
                    <a:pt x="12" y="116"/>
                  </a:cubicBezTo>
                  <a:cubicBezTo>
                    <a:pt x="34" y="233"/>
                    <a:pt x="74" y="347"/>
                    <a:pt x="109" y="462"/>
                  </a:cubicBezTo>
                  <a:cubicBezTo>
                    <a:pt x="124" y="512"/>
                    <a:pt x="166" y="534"/>
                    <a:pt x="207" y="534"/>
                  </a:cubicBezTo>
                  <a:cubicBezTo>
                    <a:pt x="267" y="534"/>
                    <a:pt x="325" y="488"/>
                    <a:pt x="304" y="415"/>
                  </a:cubicBezTo>
                  <a:cubicBezTo>
                    <a:pt x="268" y="293"/>
                    <a:pt x="235" y="168"/>
                    <a:pt x="185" y="50"/>
                  </a:cubicBezTo>
                  <a:cubicBezTo>
                    <a:pt x="170" y="15"/>
                    <a:pt x="142" y="0"/>
                    <a:pt x="113" y="0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11" name="Google Shape;2911;p54"/>
          <p:cNvGrpSpPr/>
          <p:nvPr/>
        </p:nvGrpSpPr>
        <p:grpSpPr>
          <a:xfrm rot="-2519736">
            <a:off x="-288140" y="4615810"/>
            <a:ext cx="160937" cy="258773"/>
            <a:chOff x="4140725" y="520912"/>
            <a:chExt cx="175945" cy="282926"/>
          </a:xfrm>
        </p:grpSpPr>
        <p:sp>
          <p:nvSpPr>
            <p:cNvPr id="2912" name="Google Shape;2912;p54"/>
            <p:cNvSpPr/>
            <p:nvPr/>
          </p:nvSpPr>
          <p:spPr>
            <a:xfrm>
              <a:off x="4195745" y="753342"/>
              <a:ext cx="27292" cy="25635"/>
            </a:xfrm>
            <a:custGeom>
              <a:rect b="b" l="l" r="r" t="t"/>
              <a:pathLst>
                <a:path extrusionOk="0" h="820" w="873">
                  <a:moveTo>
                    <a:pt x="531" y="181"/>
                  </a:moveTo>
                  <a:cubicBezTo>
                    <a:pt x="592" y="235"/>
                    <a:pt x="653" y="290"/>
                    <a:pt x="719" y="336"/>
                  </a:cubicBezTo>
                  <a:cubicBezTo>
                    <a:pt x="640" y="414"/>
                    <a:pt x="572" y="506"/>
                    <a:pt x="483" y="577"/>
                  </a:cubicBezTo>
                  <a:cubicBezTo>
                    <a:pt x="439" y="611"/>
                    <a:pt x="348" y="655"/>
                    <a:pt x="275" y="655"/>
                  </a:cubicBezTo>
                  <a:cubicBezTo>
                    <a:pt x="218" y="655"/>
                    <a:pt x="171" y="628"/>
                    <a:pt x="167" y="549"/>
                  </a:cubicBezTo>
                  <a:cubicBezTo>
                    <a:pt x="167" y="537"/>
                    <a:pt x="165" y="529"/>
                    <a:pt x="161" y="519"/>
                  </a:cubicBezTo>
                  <a:cubicBezTo>
                    <a:pt x="300" y="426"/>
                    <a:pt x="421" y="306"/>
                    <a:pt x="531" y="181"/>
                  </a:cubicBezTo>
                  <a:close/>
                  <a:moveTo>
                    <a:pt x="533" y="0"/>
                  </a:moveTo>
                  <a:cubicBezTo>
                    <a:pt x="507" y="0"/>
                    <a:pt x="480" y="17"/>
                    <a:pt x="466" y="36"/>
                  </a:cubicBezTo>
                  <a:cubicBezTo>
                    <a:pt x="336" y="199"/>
                    <a:pt x="177" y="333"/>
                    <a:pt x="39" y="486"/>
                  </a:cubicBezTo>
                  <a:cubicBezTo>
                    <a:pt x="24" y="499"/>
                    <a:pt x="21" y="518"/>
                    <a:pt x="25" y="534"/>
                  </a:cubicBezTo>
                  <a:cubicBezTo>
                    <a:pt x="24" y="537"/>
                    <a:pt x="23" y="540"/>
                    <a:pt x="21" y="545"/>
                  </a:cubicBezTo>
                  <a:cubicBezTo>
                    <a:pt x="1" y="712"/>
                    <a:pt x="156" y="819"/>
                    <a:pt x="307" y="819"/>
                  </a:cubicBezTo>
                  <a:cubicBezTo>
                    <a:pt x="328" y="819"/>
                    <a:pt x="349" y="817"/>
                    <a:pt x="370" y="813"/>
                  </a:cubicBezTo>
                  <a:cubicBezTo>
                    <a:pt x="576" y="770"/>
                    <a:pt x="802" y="540"/>
                    <a:pt x="861" y="343"/>
                  </a:cubicBezTo>
                  <a:cubicBezTo>
                    <a:pt x="873" y="321"/>
                    <a:pt x="873" y="292"/>
                    <a:pt x="853" y="269"/>
                  </a:cubicBezTo>
                  <a:cubicBezTo>
                    <a:pt x="774" y="173"/>
                    <a:pt x="666" y="93"/>
                    <a:pt x="568" y="13"/>
                  </a:cubicBezTo>
                  <a:cubicBezTo>
                    <a:pt x="557" y="4"/>
                    <a:pt x="545" y="0"/>
                    <a:pt x="5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3" name="Google Shape;2913;p54"/>
            <p:cNvSpPr/>
            <p:nvPr/>
          </p:nvSpPr>
          <p:spPr>
            <a:xfrm>
              <a:off x="4217347" y="730052"/>
              <a:ext cx="21540" cy="21665"/>
            </a:xfrm>
            <a:custGeom>
              <a:rect b="b" l="l" r="r" t="t"/>
              <a:pathLst>
                <a:path extrusionOk="0" h="693" w="689">
                  <a:moveTo>
                    <a:pt x="340" y="156"/>
                  </a:moveTo>
                  <a:cubicBezTo>
                    <a:pt x="392" y="180"/>
                    <a:pt x="449" y="195"/>
                    <a:pt x="505" y="207"/>
                  </a:cubicBezTo>
                  <a:cubicBezTo>
                    <a:pt x="459" y="332"/>
                    <a:pt x="391" y="438"/>
                    <a:pt x="319" y="550"/>
                  </a:cubicBezTo>
                  <a:cubicBezTo>
                    <a:pt x="275" y="519"/>
                    <a:pt x="229" y="493"/>
                    <a:pt x="184" y="459"/>
                  </a:cubicBezTo>
                  <a:cubicBezTo>
                    <a:pt x="246" y="375"/>
                    <a:pt x="319" y="262"/>
                    <a:pt x="340" y="156"/>
                  </a:cubicBezTo>
                  <a:close/>
                  <a:moveTo>
                    <a:pt x="336" y="1"/>
                  </a:moveTo>
                  <a:cubicBezTo>
                    <a:pt x="319" y="1"/>
                    <a:pt x="302" y="2"/>
                    <a:pt x="286" y="5"/>
                  </a:cubicBezTo>
                  <a:cubicBezTo>
                    <a:pt x="257" y="11"/>
                    <a:pt x="241" y="38"/>
                    <a:pt x="243" y="65"/>
                  </a:cubicBezTo>
                  <a:cubicBezTo>
                    <a:pt x="205" y="112"/>
                    <a:pt x="187" y="172"/>
                    <a:pt x="157" y="225"/>
                  </a:cubicBezTo>
                  <a:cubicBezTo>
                    <a:pt x="118" y="298"/>
                    <a:pt x="72" y="366"/>
                    <a:pt x="20" y="431"/>
                  </a:cubicBezTo>
                  <a:cubicBezTo>
                    <a:pt x="1" y="457"/>
                    <a:pt x="9" y="500"/>
                    <a:pt x="30" y="522"/>
                  </a:cubicBezTo>
                  <a:cubicBezTo>
                    <a:pt x="98" y="595"/>
                    <a:pt x="194" y="680"/>
                    <a:pt x="300" y="683"/>
                  </a:cubicBezTo>
                  <a:cubicBezTo>
                    <a:pt x="308" y="689"/>
                    <a:pt x="316" y="692"/>
                    <a:pt x="325" y="692"/>
                  </a:cubicBezTo>
                  <a:cubicBezTo>
                    <a:pt x="332" y="692"/>
                    <a:pt x="339" y="690"/>
                    <a:pt x="345" y="685"/>
                  </a:cubicBezTo>
                  <a:cubicBezTo>
                    <a:pt x="520" y="569"/>
                    <a:pt x="620" y="370"/>
                    <a:pt x="677" y="175"/>
                  </a:cubicBezTo>
                  <a:cubicBezTo>
                    <a:pt x="689" y="135"/>
                    <a:pt x="666" y="93"/>
                    <a:pt x="626" y="79"/>
                  </a:cubicBezTo>
                  <a:cubicBezTo>
                    <a:pt x="540" y="50"/>
                    <a:pt x="432" y="1"/>
                    <a:pt x="3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4" name="Google Shape;2914;p54"/>
            <p:cNvSpPr/>
            <p:nvPr/>
          </p:nvSpPr>
          <p:spPr>
            <a:xfrm>
              <a:off x="4223099" y="734929"/>
              <a:ext cx="10067" cy="12317"/>
            </a:xfrm>
            <a:custGeom>
              <a:rect b="b" l="l" r="r" t="t"/>
              <a:pathLst>
                <a:path extrusionOk="0" h="394" w="322">
                  <a:moveTo>
                    <a:pt x="157" y="0"/>
                  </a:moveTo>
                  <a:cubicBezTo>
                    <a:pt x="136" y="106"/>
                    <a:pt x="63" y="218"/>
                    <a:pt x="1" y="303"/>
                  </a:cubicBezTo>
                  <a:cubicBezTo>
                    <a:pt x="46" y="335"/>
                    <a:pt x="93" y="361"/>
                    <a:pt x="137" y="394"/>
                  </a:cubicBezTo>
                  <a:cubicBezTo>
                    <a:pt x="208" y="283"/>
                    <a:pt x="276" y="176"/>
                    <a:pt x="322" y="51"/>
                  </a:cubicBezTo>
                  <a:cubicBezTo>
                    <a:pt x="265" y="39"/>
                    <a:pt x="208" y="24"/>
                    <a:pt x="1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5" name="Google Shape;2915;p54"/>
            <p:cNvSpPr/>
            <p:nvPr/>
          </p:nvSpPr>
          <p:spPr>
            <a:xfrm>
              <a:off x="4198778" y="534855"/>
              <a:ext cx="103416" cy="131459"/>
            </a:xfrm>
            <a:custGeom>
              <a:rect b="b" l="l" r="r" t="t"/>
              <a:pathLst>
                <a:path extrusionOk="0" h="4205" w="3308">
                  <a:moveTo>
                    <a:pt x="1466" y="864"/>
                  </a:moveTo>
                  <a:cubicBezTo>
                    <a:pt x="1495" y="864"/>
                    <a:pt x="1522" y="879"/>
                    <a:pt x="1537" y="914"/>
                  </a:cubicBezTo>
                  <a:cubicBezTo>
                    <a:pt x="1587" y="1032"/>
                    <a:pt x="1620" y="1157"/>
                    <a:pt x="1656" y="1279"/>
                  </a:cubicBezTo>
                  <a:cubicBezTo>
                    <a:pt x="1677" y="1352"/>
                    <a:pt x="1619" y="1398"/>
                    <a:pt x="1559" y="1398"/>
                  </a:cubicBezTo>
                  <a:cubicBezTo>
                    <a:pt x="1518" y="1398"/>
                    <a:pt x="1476" y="1376"/>
                    <a:pt x="1460" y="1326"/>
                  </a:cubicBezTo>
                  <a:cubicBezTo>
                    <a:pt x="1425" y="1213"/>
                    <a:pt x="1386" y="1099"/>
                    <a:pt x="1364" y="980"/>
                  </a:cubicBezTo>
                  <a:cubicBezTo>
                    <a:pt x="1353" y="916"/>
                    <a:pt x="1412" y="864"/>
                    <a:pt x="1466" y="864"/>
                  </a:cubicBezTo>
                  <a:close/>
                  <a:moveTo>
                    <a:pt x="1249" y="1382"/>
                  </a:moveTo>
                  <a:cubicBezTo>
                    <a:pt x="1278" y="1382"/>
                    <a:pt x="1305" y="1396"/>
                    <a:pt x="1318" y="1429"/>
                  </a:cubicBezTo>
                  <a:cubicBezTo>
                    <a:pt x="1374" y="1568"/>
                    <a:pt x="1421" y="1711"/>
                    <a:pt x="1472" y="1853"/>
                  </a:cubicBezTo>
                  <a:cubicBezTo>
                    <a:pt x="1496" y="1922"/>
                    <a:pt x="1439" y="1966"/>
                    <a:pt x="1381" y="1966"/>
                  </a:cubicBezTo>
                  <a:cubicBezTo>
                    <a:pt x="1342" y="1966"/>
                    <a:pt x="1301" y="1945"/>
                    <a:pt x="1286" y="1897"/>
                  </a:cubicBezTo>
                  <a:cubicBezTo>
                    <a:pt x="1241" y="1762"/>
                    <a:pt x="1194" y="1626"/>
                    <a:pt x="1156" y="1490"/>
                  </a:cubicBezTo>
                  <a:cubicBezTo>
                    <a:pt x="1138" y="1429"/>
                    <a:pt x="1196" y="1382"/>
                    <a:pt x="1249" y="1382"/>
                  </a:cubicBezTo>
                  <a:close/>
                  <a:moveTo>
                    <a:pt x="963" y="1815"/>
                  </a:moveTo>
                  <a:cubicBezTo>
                    <a:pt x="993" y="1815"/>
                    <a:pt x="1023" y="1828"/>
                    <a:pt x="1040" y="1858"/>
                  </a:cubicBezTo>
                  <a:cubicBezTo>
                    <a:pt x="1126" y="2012"/>
                    <a:pt x="1192" y="2177"/>
                    <a:pt x="1264" y="2337"/>
                  </a:cubicBezTo>
                  <a:cubicBezTo>
                    <a:pt x="1296" y="2413"/>
                    <a:pt x="1230" y="2478"/>
                    <a:pt x="1169" y="2478"/>
                  </a:cubicBezTo>
                  <a:cubicBezTo>
                    <a:pt x="1139" y="2478"/>
                    <a:pt x="1111" y="2463"/>
                    <a:pt x="1094" y="2427"/>
                  </a:cubicBezTo>
                  <a:cubicBezTo>
                    <a:pt x="1017" y="2261"/>
                    <a:pt x="936" y="2094"/>
                    <a:pt x="876" y="1919"/>
                  </a:cubicBezTo>
                  <a:cubicBezTo>
                    <a:pt x="854" y="1857"/>
                    <a:pt x="908" y="1815"/>
                    <a:pt x="963" y="1815"/>
                  </a:cubicBezTo>
                  <a:close/>
                  <a:moveTo>
                    <a:pt x="2002" y="1"/>
                  </a:moveTo>
                  <a:cubicBezTo>
                    <a:pt x="1531" y="1"/>
                    <a:pt x="1086" y="294"/>
                    <a:pt x="921" y="763"/>
                  </a:cubicBezTo>
                  <a:lnTo>
                    <a:pt x="0" y="3360"/>
                  </a:lnTo>
                  <a:cubicBezTo>
                    <a:pt x="365" y="3506"/>
                    <a:pt x="678" y="3764"/>
                    <a:pt x="1049" y="3912"/>
                  </a:cubicBezTo>
                  <a:cubicBezTo>
                    <a:pt x="1444" y="4072"/>
                    <a:pt x="1856" y="4144"/>
                    <a:pt x="2275" y="4205"/>
                  </a:cubicBezTo>
                  <a:lnTo>
                    <a:pt x="3207" y="1573"/>
                  </a:lnTo>
                  <a:cubicBezTo>
                    <a:pt x="3308" y="1286"/>
                    <a:pt x="3291" y="976"/>
                    <a:pt x="3160" y="699"/>
                  </a:cubicBezTo>
                  <a:cubicBezTo>
                    <a:pt x="3027" y="422"/>
                    <a:pt x="2797" y="214"/>
                    <a:pt x="2510" y="112"/>
                  </a:cubicBezTo>
                  <a:lnTo>
                    <a:pt x="2381" y="66"/>
                  </a:lnTo>
                  <a:cubicBezTo>
                    <a:pt x="2256" y="22"/>
                    <a:pt x="2128" y="1"/>
                    <a:pt x="20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6" name="Google Shape;2916;p54"/>
            <p:cNvSpPr/>
            <p:nvPr/>
          </p:nvSpPr>
          <p:spPr>
            <a:xfrm>
              <a:off x="4156481" y="648115"/>
              <a:ext cx="110263" cy="141713"/>
            </a:xfrm>
            <a:custGeom>
              <a:rect b="b" l="l" r="r" t="t"/>
              <a:pathLst>
                <a:path extrusionOk="0" h="4533" w="3527">
                  <a:moveTo>
                    <a:pt x="2284" y="2623"/>
                  </a:moveTo>
                  <a:cubicBezTo>
                    <a:pt x="2380" y="2623"/>
                    <a:pt x="2488" y="2672"/>
                    <a:pt x="2575" y="2702"/>
                  </a:cubicBezTo>
                  <a:cubicBezTo>
                    <a:pt x="2614" y="2715"/>
                    <a:pt x="2638" y="2757"/>
                    <a:pt x="2625" y="2797"/>
                  </a:cubicBezTo>
                  <a:cubicBezTo>
                    <a:pt x="2568" y="2992"/>
                    <a:pt x="2468" y="3192"/>
                    <a:pt x="2294" y="3307"/>
                  </a:cubicBezTo>
                  <a:cubicBezTo>
                    <a:pt x="2288" y="3312"/>
                    <a:pt x="2281" y="3314"/>
                    <a:pt x="2274" y="3314"/>
                  </a:cubicBezTo>
                  <a:cubicBezTo>
                    <a:pt x="2264" y="3314"/>
                    <a:pt x="2256" y="3311"/>
                    <a:pt x="2249" y="3306"/>
                  </a:cubicBezTo>
                  <a:cubicBezTo>
                    <a:pt x="2142" y="3302"/>
                    <a:pt x="2047" y="3219"/>
                    <a:pt x="1978" y="3145"/>
                  </a:cubicBezTo>
                  <a:cubicBezTo>
                    <a:pt x="1956" y="3121"/>
                    <a:pt x="1948" y="3078"/>
                    <a:pt x="1968" y="3053"/>
                  </a:cubicBezTo>
                  <a:cubicBezTo>
                    <a:pt x="2019" y="2989"/>
                    <a:pt x="2066" y="2921"/>
                    <a:pt x="2105" y="2848"/>
                  </a:cubicBezTo>
                  <a:cubicBezTo>
                    <a:pt x="2134" y="2794"/>
                    <a:pt x="2154" y="2735"/>
                    <a:pt x="2191" y="2688"/>
                  </a:cubicBezTo>
                  <a:cubicBezTo>
                    <a:pt x="2190" y="2662"/>
                    <a:pt x="2206" y="2635"/>
                    <a:pt x="2234" y="2627"/>
                  </a:cubicBezTo>
                  <a:cubicBezTo>
                    <a:pt x="2250" y="2624"/>
                    <a:pt x="2267" y="2623"/>
                    <a:pt x="2284" y="2623"/>
                  </a:cubicBezTo>
                  <a:close/>
                  <a:moveTo>
                    <a:pt x="1788" y="3364"/>
                  </a:moveTo>
                  <a:cubicBezTo>
                    <a:pt x="1800" y="3364"/>
                    <a:pt x="1812" y="3367"/>
                    <a:pt x="1823" y="3376"/>
                  </a:cubicBezTo>
                  <a:cubicBezTo>
                    <a:pt x="1921" y="3455"/>
                    <a:pt x="2027" y="3535"/>
                    <a:pt x="2108" y="3632"/>
                  </a:cubicBezTo>
                  <a:cubicBezTo>
                    <a:pt x="2128" y="3657"/>
                    <a:pt x="2128" y="3684"/>
                    <a:pt x="2115" y="3707"/>
                  </a:cubicBezTo>
                  <a:cubicBezTo>
                    <a:pt x="2058" y="3905"/>
                    <a:pt x="1832" y="4135"/>
                    <a:pt x="1626" y="4178"/>
                  </a:cubicBezTo>
                  <a:cubicBezTo>
                    <a:pt x="1605" y="4182"/>
                    <a:pt x="1584" y="4184"/>
                    <a:pt x="1563" y="4184"/>
                  </a:cubicBezTo>
                  <a:cubicBezTo>
                    <a:pt x="1413" y="4184"/>
                    <a:pt x="1258" y="4077"/>
                    <a:pt x="1277" y="3910"/>
                  </a:cubicBezTo>
                  <a:cubicBezTo>
                    <a:pt x="1277" y="3906"/>
                    <a:pt x="1280" y="3902"/>
                    <a:pt x="1281" y="3898"/>
                  </a:cubicBezTo>
                  <a:cubicBezTo>
                    <a:pt x="1277" y="3882"/>
                    <a:pt x="1280" y="3864"/>
                    <a:pt x="1293" y="3850"/>
                  </a:cubicBezTo>
                  <a:cubicBezTo>
                    <a:pt x="1433" y="3697"/>
                    <a:pt x="1589" y="3562"/>
                    <a:pt x="1720" y="3400"/>
                  </a:cubicBezTo>
                  <a:cubicBezTo>
                    <a:pt x="1735" y="3380"/>
                    <a:pt x="1762" y="3364"/>
                    <a:pt x="1788" y="3364"/>
                  </a:cubicBezTo>
                  <a:close/>
                  <a:moveTo>
                    <a:pt x="1260" y="1"/>
                  </a:moveTo>
                  <a:lnTo>
                    <a:pt x="212" y="2960"/>
                  </a:lnTo>
                  <a:cubicBezTo>
                    <a:pt x="1" y="3554"/>
                    <a:pt x="313" y="4210"/>
                    <a:pt x="910" y="4421"/>
                  </a:cubicBezTo>
                  <a:lnTo>
                    <a:pt x="1038" y="4467"/>
                  </a:lnTo>
                  <a:cubicBezTo>
                    <a:pt x="1053" y="4473"/>
                    <a:pt x="1071" y="4479"/>
                    <a:pt x="1088" y="4483"/>
                  </a:cubicBezTo>
                  <a:cubicBezTo>
                    <a:pt x="1195" y="4516"/>
                    <a:pt x="1306" y="4532"/>
                    <a:pt x="1416" y="4532"/>
                  </a:cubicBezTo>
                  <a:cubicBezTo>
                    <a:pt x="1585" y="4532"/>
                    <a:pt x="1754" y="4494"/>
                    <a:pt x="1912" y="4418"/>
                  </a:cubicBezTo>
                  <a:cubicBezTo>
                    <a:pt x="2190" y="4287"/>
                    <a:pt x="2398" y="4056"/>
                    <a:pt x="2499" y="3770"/>
                  </a:cubicBezTo>
                  <a:lnTo>
                    <a:pt x="3526" y="867"/>
                  </a:lnTo>
                  <a:lnTo>
                    <a:pt x="3526" y="867"/>
                  </a:lnTo>
                  <a:cubicBezTo>
                    <a:pt x="3522" y="867"/>
                    <a:pt x="3517" y="867"/>
                    <a:pt x="3513" y="867"/>
                  </a:cubicBezTo>
                  <a:cubicBezTo>
                    <a:pt x="2738" y="867"/>
                    <a:pt x="1738" y="593"/>
                    <a:pt x="126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7" name="Google Shape;2917;p54"/>
            <p:cNvSpPr/>
            <p:nvPr/>
          </p:nvSpPr>
          <p:spPr>
            <a:xfrm>
              <a:off x="4156481" y="648084"/>
              <a:ext cx="57992" cy="138712"/>
            </a:xfrm>
            <a:custGeom>
              <a:rect b="b" l="l" r="r" t="t"/>
              <a:pathLst>
                <a:path extrusionOk="0" h="4437" w="1855">
                  <a:moveTo>
                    <a:pt x="1260" y="0"/>
                  </a:moveTo>
                  <a:lnTo>
                    <a:pt x="212" y="2961"/>
                  </a:lnTo>
                  <a:cubicBezTo>
                    <a:pt x="1" y="3555"/>
                    <a:pt x="313" y="4211"/>
                    <a:pt x="910" y="4422"/>
                  </a:cubicBezTo>
                  <a:lnTo>
                    <a:pt x="948" y="4436"/>
                  </a:lnTo>
                  <a:cubicBezTo>
                    <a:pt x="880" y="4346"/>
                    <a:pt x="837" y="4237"/>
                    <a:pt x="824" y="4091"/>
                  </a:cubicBezTo>
                  <a:cubicBezTo>
                    <a:pt x="797" y="3747"/>
                    <a:pt x="879" y="3420"/>
                    <a:pt x="968" y="3090"/>
                  </a:cubicBezTo>
                  <a:cubicBezTo>
                    <a:pt x="1208" y="2196"/>
                    <a:pt x="1529" y="1335"/>
                    <a:pt x="1855" y="473"/>
                  </a:cubicBezTo>
                  <a:cubicBezTo>
                    <a:pt x="1620" y="347"/>
                    <a:pt x="1412" y="191"/>
                    <a:pt x="126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8" name="Google Shape;2918;p54"/>
            <p:cNvSpPr/>
            <p:nvPr/>
          </p:nvSpPr>
          <p:spPr>
            <a:xfrm>
              <a:off x="4200747" y="758969"/>
              <a:ext cx="17476" cy="14912"/>
            </a:xfrm>
            <a:custGeom>
              <a:rect b="b" l="l" r="r" t="t"/>
              <a:pathLst>
                <a:path extrusionOk="0" h="477" w="559">
                  <a:moveTo>
                    <a:pt x="371" y="1"/>
                  </a:moveTo>
                  <a:cubicBezTo>
                    <a:pt x="260" y="126"/>
                    <a:pt x="140" y="247"/>
                    <a:pt x="1" y="339"/>
                  </a:cubicBezTo>
                  <a:cubicBezTo>
                    <a:pt x="5" y="349"/>
                    <a:pt x="7" y="357"/>
                    <a:pt x="7" y="369"/>
                  </a:cubicBezTo>
                  <a:cubicBezTo>
                    <a:pt x="11" y="449"/>
                    <a:pt x="57" y="476"/>
                    <a:pt x="114" y="476"/>
                  </a:cubicBezTo>
                  <a:cubicBezTo>
                    <a:pt x="188" y="476"/>
                    <a:pt x="279" y="432"/>
                    <a:pt x="323" y="397"/>
                  </a:cubicBezTo>
                  <a:cubicBezTo>
                    <a:pt x="412" y="326"/>
                    <a:pt x="480" y="234"/>
                    <a:pt x="559" y="156"/>
                  </a:cubicBezTo>
                  <a:cubicBezTo>
                    <a:pt x="494" y="109"/>
                    <a:pt x="432" y="55"/>
                    <a:pt x="3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9" name="Google Shape;2919;p54"/>
            <p:cNvSpPr/>
            <p:nvPr/>
          </p:nvSpPr>
          <p:spPr>
            <a:xfrm>
              <a:off x="4198746" y="534886"/>
              <a:ext cx="93944" cy="116234"/>
            </a:xfrm>
            <a:custGeom>
              <a:rect b="b" l="l" r="r" t="t"/>
              <a:pathLst>
                <a:path extrusionOk="0" h="3718" w="3005">
                  <a:moveTo>
                    <a:pt x="1467" y="863"/>
                  </a:moveTo>
                  <a:cubicBezTo>
                    <a:pt x="1496" y="863"/>
                    <a:pt x="1523" y="878"/>
                    <a:pt x="1538" y="913"/>
                  </a:cubicBezTo>
                  <a:cubicBezTo>
                    <a:pt x="1588" y="1031"/>
                    <a:pt x="1621" y="1156"/>
                    <a:pt x="1657" y="1278"/>
                  </a:cubicBezTo>
                  <a:cubicBezTo>
                    <a:pt x="1678" y="1351"/>
                    <a:pt x="1620" y="1397"/>
                    <a:pt x="1560" y="1397"/>
                  </a:cubicBezTo>
                  <a:cubicBezTo>
                    <a:pt x="1519" y="1397"/>
                    <a:pt x="1477" y="1375"/>
                    <a:pt x="1461" y="1325"/>
                  </a:cubicBezTo>
                  <a:cubicBezTo>
                    <a:pt x="1426" y="1212"/>
                    <a:pt x="1387" y="1098"/>
                    <a:pt x="1365" y="979"/>
                  </a:cubicBezTo>
                  <a:cubicBezTo>
                    <a:pt x="1354" y="915"/>
                    <a:pt x="1413" y="863"/>
                    <a:pt x="1467" y="863"/>
                  </a:cubicBezTo>
                  <a:close/>
                  <a:moveTo>
                    <a:pt x="1250" y="1381"/>
                  </a:moveTo>
                  <a:cubicBezTo>
                    <a:pt x="1279" y="1381"/>
                    <a:pt x="1306" y="1395"/>
                    <a:pt x="1319" y="1428"/>
                  </a:cubicBezTo>
                  <a:cubicBezTo>
                    <a:pt x="1375" y="1567"/>
                    <a:pt x="1422" y="1712"/>
                    <a:pt x="1471" y="1854"/>
                  </a:cubicBezTo>
                  <a:cubicBezTo>
                    <a:pt x="1495" y="1922"/>
                    <a:pt x="1439" y="1966"/>
                    <a:pt x="1381" y="1966"/>
                  </a:cubicBezTo>
                  <a:cubicBezTo>
                    <a:pt x="1342" y="1966"/>
                    <a:pt x="1301" y="1945"/>
                    <a:pt x="1286" y="1897"/>
                  </a:cubicBezTo>
                  <a:cubicBezTo>
                    <a:pt x="1241" y="1762"/>
                    <a:pt x="1194" y="1627"/>
                    <a:pt x="1156" y="1490"/>
                  </a:cubicBezTo>
                  <a:cubicBezTo>
                    <a:pt x="1139" y="1428"/>
                    <a:pt x="1197" y="1381"/>
                    <a:pt x="1250" y="1381"/>
                  </a:cubicBezTo>
                  <a:close/>
                  <a:moveTo>
                    <a:pt x="1269" y="2403"/>
                  </a:moveTo>
                  <a:cubicBezTo>
                    <a:pt x="1263" y="2414"/>
                    <a:pt x="1257" y="2425"/>
                    <a:pt x="1251" y="2437"/>
                  </a:cubicBezTo>
                  <a:lnTo>
                    <a:pt x="1251" y="2437"/>
                  </a:lnTo>
                  <a:cubicBezTo>
                    <a:pt x="1259" y="2427"/>
                    <a:pt x="1265" y="2415"/>
                    <a:pt x="1269" y="2403"/>
                  </a:cubicBezTo>
                  <a:close/>
                  <a:moveTo>
                    <a:pt x="2003" y="0"/>
                  </a:moveTo>
                  <a:cubicBezTo>
                    <a:pt x="1531" y="0"/>
                    <a:pt x="1087" y="293"/>
                    <a:pt x="919" y="762"/>
                  </a:cubicBezTo>
                  <a:lnTo>
                    <a:pt x="0" y="3359"/>
                  </a:lnTo>
                  <a:cubicBezTo>
                    <a:pt x="232" y="3453"/>
                    <a:pt x="445" y="3591"/>
                    <a:pt x="663" y="3717"/>
                  </a:cubicBezTo>
                  <a:cubicBezTo>
                    <a:pt x="802" y="3349"/>
                    <a:pt x="1007" y="2891"/>
                    <a:pt x="1251" y="2437"/>
                  </a:cubicBezTo>
                  <a:lnTo>
                    <a:pt x="1251" y="2437"/>
                  </a:lnTo>
                  <a:cubicBezTo>
                    <a:pt x="1231" y="2462"/>
                    <a:pt x="1200" y="2477"/>
                    <a:pt x="1170" y="2477"/>
                  </a:cubicBezTo>
                  <a:cubicBezTo>
                    <a:pt x="1140" y="2477"/>
                    <a:pt x="1112" y="2462"/>
                    <a:pt x="1095" y="2426"/>
                  </a:cubicBezTo>
                  <a:cubicBezTo>
                    <a:pt x="1018" y="2260"/>
                    <a:pt x="937" y="2093"/>
                    <a:pt x="877" y="1918"/>
                  </a:cubicBezTo>
                  <a:cubicBezTo>
                    <a:pt x="855" y="1856"/>
                    <a:pt x="909" y="1814"/>
                    <a:pt x="964" y="1814"/>
                  </a:cubicBezTo>
                  <a:cubicBezTo>
                    <a:pt x="994" y="1814"/>
                    <a:pt x="1024" y="1827"/>
                    <a:pt x="1041" y="1857"/>
                  </a:cubicBezTo>
                  <a:cubicBezTo>
                    <a:pt x="1127" y="2011"/>
                    <a:pt x="1193" y="2176"/>
                    <a:pt x="1265" y="2336"/>
                  </a:cubicBezTo>
                  <a:cubicBezTo>
                    <a:pt x="1275" y="2360"/>
                    <a:pt x="1275" y="2383"/>
                    <a:pt x="1269" y="2403"/>
                  </a:cubicBezTo>
                  <a:lnTo>
                    <a:pt x="1269" y="2403"/>
                  </a:lnTo>
                  <a:cubicBezTo>
                    <a:pt x="1763" y="1490"/>
                    <a:pt x="2413" y="597"/>
                    <a:pt x="3005" y="457"/>
                  </a:cubicBezTo>
                  <a:cubicBezTo>
                    <a:pt x="2875" y="301"/>
                    <a:pt x="2705" y="179"/>
                    <a:pt x="2510" y="111"/>
                  </a:cubicBezTo>
                  <a:lnTo>
                    <a:pt x="2381" y="65"/>
                  </a:lnTo>
                  <a:cubicBezTo>
                    <a:pt x="2256" y="21"/>
                    <a:pt x="2129" y="0"/>
                    <a:pt x="2003" y="0"/>
                  </a:cubicBezTo>
                  <a:close/>
                </a:path>
              </a:pathLst>
            </a:custGeom>
            <a:solidFill>
              <a:srgbClr val="000000">
                <a:alpha val="279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0" name="Google Shape;2920;p54"/>
            <p:cNvSpPr/>
            <p:nvPr/>
          </p:nvSpPr>
          <p:spPr>
            <a:xfrm>
              <a:off x="4140725" y="520912"/>
              <a:ext cx="175945" cy="282926"/>
            </a:xfrm>
            <a:custGeom>
              <a:rect b="b" l="l" r="r" t="t"/>
              <a:pathLst>
                <a:path extrusionOk="0" h="9050" w="5628">
                  <a:moveTo>
                    <a:pt x="3857" y="448"/>
                  </a:moveTo>
                  <a:cubicBezTo>
                    <a:pt x="3983" y="448"/>
                    <a:pt x="4112" y="469"/>
                    <a:pt x="4237" y="514"/>
                  </a:cubicBezTo>
                  <a:lnTo>
                    <a:pt x="4366" y="559"/>
                  </a:lnTo>
                  <a:cubicBezTo>
                    <a:pt x="4653" y="661"/>
                    <a:pt x="4883" y="869"/>
                    <a:pt x="5015" y="1146"/>
                  </a:cubicBezTo>
                  <a:cubicBezTo>
                    <a:pt x="5147" y="1423"/>
                    <a:pt x="5164" y="1733"/>
                    <a:pt x="5063" y="2020"/>
                  </a:cubicBezTo>
                  <a:lnTo>
                    <a:pt x="4130" y="4653"/>
                  </a:lnTo>
                  <a:cubicBezTo>
                    <a:pt x="3713" y="4590"/>
                    <a:pt x="3300" y="4518"/>
                    <a:pt x="2905" y="4360"/>
                  </a:cubicBezTo>
                  <a:cubicBezTo>
                    <a:pt x="2535" y="4212"/>
                    <a:pt x="2222" y="3954"/>
                    <a:pt x="1855" y="3808"/>
                  </a:cubicBezTo>
                  <a:lnTo>
                    <a:pt x="2775" y="1212"/>
                  </a:lnTo>
                  <a:cubicBezTo>
                    <a:pt x="2943" y="741"/>
                    <a:pt x="3386" y="448"/>
                    <a:pt x="3857" y="448"/>
                  </a:cubicBezTo>
                  <a:close/>
                  <a:moveTo>
                    <a:pt x="1763" y="4070"/>
                  </a:moveTo>
                  <a:cubicBezTo>
                    <a:pt x="2241" y="4662"/>
                    <a:pt x="3242" y="4936"/>
                    <a:pt x="4016" y="4936"/>
                  </a:cubicBezTo>
                  <a:cubicBezTo>
                    <a:pt x="4020" y="4936"/>
                    <a:pt x="4025" y="4936"/>
                    <a:pt x="4029" y="4936"/>
                  </a:cubicBezTo>
                  <a:lnTo>
                    <a:pt x="4029" y="4936"/>
                  </a:lnTo>
                  <a:lnTo>
                    <a:pt x="3002" y="7839"/>
                  </a:lnTo>
                  <a:cubicBezTo>
                    <a:pt x="2900" y="8125"/>
                    <a:pt x="2692" y="8356"/>
                    <a:pt x="2415" y="8487"/>
                  </a:cubicBezTo>
                  <a:cubicBezTo>
                    <a:pt x="2257" y="8563"/>
                    <a:pt x="2088" y="8601"/>
                    <a:pt x="1919" y="8601"/>
                  </a:cubicBezTo>
                  <a:cubicBezTo>
                    <a:pt x="1808" y="8601"/>
                    <a:pt x="1698" y="8585"/>
                    <a:pt x="1591" y="8552"/>
                  </a:cubicBezTo>
                  <a:cubicBezTo>
                    <a:pt x="1573" y="8548"/>
                    <a:pt x="1557" y="8542"/>
                    <a:pt x="1541" y="8536"/>
                  </a:cubicBezTo>
                  <a:lnTo>
                    <a:pt x="1411" y="8490"/>
                  </a:lnTo>
                  <a:cubicBezTo>
                    <a:pt x="817" y="8279"/>
                    <a:pt x="505" y="7625"/>
                    <a:pt x="714" y="7029"/>
                  </a:cubicBezTo>
                  <a:lnTo>
                    <a:pt x="1763" y="4070"/>
                  </a:lnTo>
                  <a:close/>
                  <a:moveTo>
                    <a:pt x="3859" y="0"/>
                  </a:moveTo>
                  <a:cubicBezTo>
                    <a:pt x="3203" y="0"/>
                    <a:pt x="2586" y="409"/>
                    <a:pt x="2356" y="1061"/>
                  </a:cubicBezTo>
                  <a:lnTo>
                    <a:pt x="294" y="6879"/>
                  </a:lnTo>
                  <a:cubicBezTo>
                    <a:pt x="1" y="7706"/>
                    <a:pt x="436" y="8620"/>
                    <a:pt x="1264" y="8912"/>
                  </a:cubicBezTo>
                  <a:lnTo>
                    <a:pt x="1393" y="8958"/>
                  </a:lnTo>
                  <a:cubicBezTo>
                    <a:pt x="1565" y="9019"/>
                    <a:pt x="1743" y="9050"/>
                    <a:pt x="1921" y="9050"/>
                  </a:cubicBezTo>
                  <a:cubicBezTo>
                    <a:pt x="2156" y="9050"/>
                    <a:pt x="2389" y="8997"/>
                    <a:pt x="2609" y="8892"/>
                  </a:cubicBezTo>
                  <a:cubicBezTo>
                    <a:pt x="2994" y="8709"/>
                    <a:pt x="3285" y="8387"/>
                    <a:pt x="3425" y="7988"/>
                  </a:cubicBezTo>
                  <a:lnTo>
                    <a:pt x="5486" y="2170"/>
                  </a:lnTo>
                  <a:cubicBezTo>
                    <a:pt x="5627" y="1771"/>
                    <a:pt x="5604" y="1338"/>
                    <a:pt x="5420" y="953"/>
                  </a:cubicBezTo>
                  <a:cubicBezTo>
                    <a:pt x="5237" y="568"/>
                    <a:pt x="4915" y="277"/>
                    <a:pt x="4516" y="137"/>
                  </a:cubicBezTo>
                  <a:lnTo>
                    <a:pt x="4388" y="91"/>
                  </a:lnTo>
                  <a:cubicBezTo>
                    <a:pt x="4364" y="84"/>
                    <a:pt x="4342" y="75"/>
                    <a:pt x="4321" y="69"/>
                  </a:cubicBezTo>
                  <a:cubicBezTo>
                    <a:pt x="4167" y="22"/>
                    <a:pt x="4012" y="0"/>
                    <a:pt x="38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1" name="Google Shape;2921;p54"/>
            <p:cNvSpPr/>
            <p:nvPr/>
          </p:nvSpPr>
          <p:spPr>
            <a:xfrm>
              <a:off x="4225412" y="591626"/>
              <a:ext cx="13818" cy="20758"/>
            </a:xfrm>
            <a:custGeom>
              <a:rect b="b" l="l" r="r" t="t"/>
              <a:pathLst>
                <a:path extrusionOk="0" h="664" w="442">
                  <a:moveTo>
                    <a:pt x="109" y="0"/>
                  </a:moveTo>
                  <a:cubicBezTo>
                    <a:pt x="55" y="0"/>
                    <a:pt x="1" y="42"/>
                    <a:pt x="23" y="105"/>
                  </a:cubicBezTo>
                  <a:cubicBezTo>
                    <a:pt x="84" y="278"/>
                    <a:pt x="164" y="445"/>
                    <a:pt x="241" y="612"/>
                  </a:cubicBezTo>
                  <a:cubicBezTo>
                    <a:pt x="258" y="649"/>
                    <a:pt x="287" y="664"/>
                    <a:pt x="316" y="664"/>
                  </a:cubicBezTo>
                  <a:cubicBezTo>
                    <a:pt x="377" y="664"/>
                    <a:pt x="441" y="598"/>
                    <a:pt x="409" y="523"/>
                  </a:cubicBezTo>
                  <a:cubicBezTo>
                    <a:pt x="339" y="362"/>
                    <a:pt x="273" y="197"/>
                    <a:pt x="185" y="44"/>
                  </a:cubicBezTo>
                  <a:cubicBezTo>
                    <a:pt x="169" y="13"/>
                    <a:pt x="139" y="0"/>
                    <a:pt x="109" y="0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2" name="Google Shape;2922;p54"/>
            <p:cNvSpPr/>
            <p:nvPr/>
          </p:nvSpPr>
          <p:spPr>
            <a:xfrm>
              <a:off x="4234322" y="578058"/>
              <a:ext cx="11192" cy="18289"/>
            </a:xfrm>
            <a:custGeom>
              <a:rect b="b" l="l" r="r" t="t"/>
              <a:pathLst>
                <a:path extrusionOk="0" h="585" w="358">
                  <a:moveTo>
                    <a:pt x="111" y="1"/>
                  </a:moveTo>
                  <a:cubicBezTo>
                    <a:pt x="58" y="1"/>
                    <a:pt x="1" y="47"/>
                    <a:pt x="18" y="109"/>
                  </a:cubicBezTo>
                  <a:cubicBezTo>
                    <a:pt x="56" y="246"/>
                    <a:pt x="103" y="381"/>
                    <a:pt x="148" y="516"/>
                  </a:cubicBezTo>
                  <a:cubicBezTo>
                    <a:pt x="163" y="563"/>
                    <a:pt x="204" y="584"/>
                    <a:pt x="244" y="584"/>
                  </a:cubicBezTo>
                  <a:cubicBezTo>
                    <a:pt x="301" y="584"/>
                    <a:pt x="357" y="541"/>
                    <a:pt x="333" y="473"/>
                  </a:cubicBezTo>
                  <a:cubicBezTo>
                    <a:pt x="284" y="331"/>
                    <a:pt x="237" y="187"/>
                    <a:pt x="180" y="48"/>
                  </a:cubicBezTo>
                  <a:cubicBezTo>
                    <a:pt x="167" y="15"/>
                    <a:pt x="140" y="1"/>
                    <a:pt x="111" y="1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3" name="Google Shape;2923;p54"/>
            <p:cNvSpPr/>
            <p:nvPr/>
          </p:nvSpPr>
          <p:spPr>
            <a:xfrm>
              <a:off x="4241074" y="561865"/>
              <a:ext cx="10192" cy="16725"/>
            </a:xfrm>
            <a:custGeom>
              <a:rect b="b" l="l" r="r" t="t"/>
              <a:pathLst>
                <a:path extrusionOk="0" h="535" w="326">
                  <a:moveTo>
                    <a:pt x="113" y="0"/>
                  </a:moveTo>
                  <a:cubicBezTo>
                    <a:pt x="59" y="0"/>
                    <a:pt x="1" y="52"/>
                    <a:pt x="12" y="116"/>
                  </a:cubicBezTo>
                  <a:cubicBezTo>
                    <a:pt x="34" y="233"/>
                    <a:pt x="74" y="347"/>
                    <a:pt x="109" y="462"/>
                  </a:cubicBezTo>
                  <a:cubicBezTo>
                    <a:pt x="124" y="512"/>
                    <a:pt x="166" y="534"/>
                    <a:pt x="207" y="534"/>
                  </a:cubicBezTo>
                  <a:cubicBezTo>
                    <a:pt x="267" y="534"/>
                    <a:pt x="325" y="488"/>
                    <a:pt x="304" y="415"/>
                  </a:cubicBezTo>
                  <a:cubicBezTo>
                    <a:pt x="268" y="293"/>
                    <a:pt x="235" y="168"/>
                    <a:pt x="185" y="50"/>
                  </a:cubicBezTo>
                  <a:cubicBezTo>
                    <a:pt x="170" y="15"/>
                    <a:pt x="142" y="0"/>
                    <a:pt x="113" y="0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24" name="Google Shape;2924;p54"/>
          <p:cNvGrpSpPr/>
          <p:nvPr/>
        </p:nvGrpSpPr>
        <p:grpSpPr>
          <a:xfrm>
            <a:off x="8193148" y="336049"/>
            <a:ext cx="230842" cy="203957"/>
            <a:chOff x="3659860" y="553674"/>
            <a:chExt cx="230842" cy="203957"/>
          </a:xfrm>
        </p:grpSpPr>
        <p:sp>
          <p:nvSpPr>
            <p:cNvPr id="2925" name="Google Shape;2925;p54"/>
            <p:cNvSpPr/>
            <p:nvPr/>
          </p:nvSpPr>
          <p:spPr>
            <a:xfrm>
              <a:off x="3659860" y="553674"/>
              <a:ext cx="230842" cy="203957"/>
            </a:xfrm>
            <a:custGeom>
              <a:rect b="b" l="l" r="r" t="t"/>
              <a:pathLst>
                <a:path extrusionOk="0" h="6524" w="7384">
                  <a:moveTo>
                    <a:pt x="3627" y="512"/>
                  </a:moveTo>
                  <a:cubicBezTo>
                    <a:pt x="4250" y="512"/>
                    <a:pt x="4882" y="721"/>
                    <a:pt x="5408" y="1148"/>
                  </a:cubicBezTo>
                  <a:cubicBezTo>
                    <a:pt x="6033" y="1655"/>
                    <a:pt x="6384" y="2372"/>
                    <a:pt x="6444" y="3106"/>
                  </a:cubicBezTo>
                  <a:cubicBezTo>
                    <a:pt x="4861" y="2491"/>
                    <a:pt x="3216" y="1903"/>
                    <a:pt x="1580" y="1436"/>
                  </a:cubicBezTo>
                  <a:cubicBezTo>
                    <a:pt x="2108" y="827"/>
                    <a:pt x="2861" y="512"/>
                    <a:pt x="3627" y="512"/>
                  </a:cubicBezTo>
                  <a:close/>
                  <a:moveTo>
                    <a:pt x="1383" y="1689"/>
                  </a:moveTo>
                  <a:cubicBezTo>
                    <a:pt x="3024" y="2361"/>
                    <a:pt x="4757" y="2934"/>
                    <a:pt x="6452" y="3445"/>
                  </a:cubicBezTo>
                  <a:cubicBezTo>
                    <a:pt x="6448" y="3540"/>
                    <a:pt x="6441" y="3637"/>
                    <a:pt x="6427" y="3731"/>
                  </a:cubicBezTo>
                  <a:cubicBezTo>
                    <a:pt x="6370" y="3858"/>
                    <a:pt x="6305" y="3979"/>
                    <a:pt x="6236" y="4096"/>
                  </a:cubicBezTo>
                  <a:cubicBezTo>
                    <a:pt x="4556" y="3451"/>
                    <a:pt x="2804" y="2839"/>
                    <a:pt x="1082" y="2293"/>
                  </a:cubicBezTo>
                  <a:cubicBezTo>
                    <a:pt x="1157" y="2081"/>
                    <a:pt x="1256" y="1878"/>
                    <a:pt x="1383" y="1689"/>
                  </a:cubicBezTo>
                  <a:close/>
                  <a:moveTo>
                    <a:pt x="1034" y="2583"/>
                  </a:moveTo>
                  <a:cubicBezTo>
                    <a:pt x="2614" y="3329"/>
                    <a:pt x="4390" y="3949"/>
                    <a:pt x="6074" y="4347"/>
                  </a:cubicBezTo>
                  <a:cubicBezTo>
                    <a:pt x="5590" y="5034"/>
                    <a:pt x="4890" y="5480"/>
                    <a:pt x="4009" y="5480"/>
                  </a:cubicBezTo>
                  <a:cubicBezTo>
                    <a:pt x="3779" y="5480"/>
                    <a:pt x="3536" y="5450"/>
                    <a:pt x="3281" y="5385"/>
                  </a:cubicBezTo>
                  <a:cubicBezTo>
                    <a:pt x="1956" y="5050"/>
                    <a:pt x="1151" y="3883"/>
                    <a:pt x="1034" y="2583"/>
                  </a:cubicBezTo>
                  <a:close/>
                  <a:moveTo>
                    <a:pt x="965" y="3633"/>
                  </a:moveTo>
                  <a:lnTo>
                    <a:pt x="965" y="3633"/>
                  </a:lnTo>
                  <a:cubicBezTo>
                    <a:pt x="1309" y="4630"/>
                    <a:pt x="2092" y="5435"/>
                    <a:pt x="3209" y="5703"/>
                  </a:cubicBezTo>
                  <a:cubicBezTo>
                    <a:pt x="3425" y="5754"/>
                    <a:pt x="3648" y="5779"/>
                    <a:pt x="3871" y="5779"/>
                  </a:cubicBezTo>
                  <a:cubicBezTo>
                    <a:pt x="4508" y="5779"/>
                    <a:pt x="5154" y="5579"/>
                    <a:pt x="5683" y="5224"/>
                  </a:cubicBezTo>
                  <a:lnTo>
                    <a:pt x="5683" y="5224"/>
                  </a:lnTo>
                  <a:cubicBezTo>
                    <a:pt x="5165" y="5745"/>
                    <a:pt x="4468" y="6013"/>
                    <a:pt x="3760" y="6013"/>
                  </a:cubicBezTo>
                  <a:cubicBezTo>
                    <a:pt x="3136" y="6013"/>
                    <a:pt x="2502" y="5804"/>
                    <a:pt x="1975" y="5377"/>
                  </a:cubicBezTo>
                  <a:cubicBezTo>
                    <a:pt x="1412" y="4919"/>
                    <a:pt x="1071" y="4292"/>
                    <a:pt x="965" y="3633"/>
                  </a:cubicBezTo>
                  <a:close/>
                  <a:moveTo>
                    <a:pt x="3624" y="1"/>
                  </a:moveTo>
                  <a:cubicBezTo>
                    <a:pt x="2682" y="1"/>
                    <a:pt x="1756" y="402"/>
                    <a:pt x="1125" y="1178"/>
                  </a:cubicBezTo>
                  <a:cubicBezTo>
                    <a:pt x="1" y="2563"/>
                    <a:pt x="237" y="4623"/>
                    <a:pt x="1652" y="5772"/>
                  </a:cubicBezTo>
                  <a:cubicBezTo>
                    <a:pt x="2274" y="6277"/>
                    <a:pt x="3021" y="6523"/>
                    <a:pt x="3758" y="6523"/>
                  </a:cubicBezTo>
                  <a:cubicBezTo>
                    <a:pt x="4700" y="6523"/>
                    <a:pt x="5626" y="6122"/>
                    <a:pt x="6256" y="5345"/>
                  </a:cubicBezTo>
                  <a:cubicBezTo>
                    <a:pt x="7383" y="3962"/>
                    <a:pt x="7146" y="1900"/>
                    <a:pt x="5730" y="752"/>
                  </a:cubicBezTo>
                  <a:cubicBezTo>
                    <a:pt x="5108" y="247"/>
                    <a:pt x="4361" y="1"/>
                    <a:pt x="36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6" name="Google Shape;2926;p54"/>
            <p:cNvSpPr/>
            <p:nvPr/>
          </p:nvSpPr>
          <p:spPr>
            <a:xfrm>
              <a:off x="3709254" y="569680"/>
              <a:ext cx="152061" cy="81032"/>
            </a:xfrm>
            <a:custGeom>
              <a:rect b="b" l="l" r="r" t="t"/>
              <a:pathLst>
                <a:path extrusionOk="0" h="2592" w="4864">
                  <a:moveTo>
                    <a:pt x="2046" y="0"/>
                  </a:moveTo>
                  <a:cubicBezTo>
                    <a:pt x="1281" y="0"/>
                    <a:pt x="528" y="314"/>
                    <a:pt x="0" y="923"/>
                  </a:cubicBezTo>
                  <a:cubicBezTo>
                    <a:pt x="1636" y="1390"/>
                    <a:pt x="3281" y="1977"/>
                    <a:pt x="4864" y="2592"/>
                  </a:cubicBezTo>
                  <a:cubicBezTo>
                    <a:pt x="4805" y="1860"/>
                    <a:pt x="4453" y="1142"/>
                    <a:pt x="3828" y="636"/>
                  </a:cubicBezTo>
                  <a:cubicBezTo>
                    <a:pt x="3302" y="209"/>
                    <a:pt x="2670" y="0"/>
                    <a:pt x="20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7" name="Google Shape;2927;p54"/>
            <p:cNvSpPr/>
            <p:nvPr/>
          </p:nvSpPr>
          <p:spPr>
            <a:xfrm>
              <a:off x="3693623" y="606444"/>
              <a:ext cx="167942" cy="75280"/>
            </a:xfrm>
            <a:custGeom>
              <a:rect b="b" l="l" r="r" t="t"/>
              <a:pathLst>
                <a:path extrusionOk="0" h="2408" w="5372">
                  <a:moveTo>
                    <a:pt x="302" y="1"/>
                  </a:moveTo>
                  <a:cubicBezTo>
                    <a:pt x="173" y="190"/>
                    <a:pt x="75" y="393"/>
                    <a:pt x="1" y="603"/>
                  </a:cubicBezTo>
                  <a:cubicBezTo>
                    <a:pt x="1723" y="1149"/>
                    <a:pt x="3473" y="1763"/>
                    <a:pt x="5155" y="2407"/>
                  </a:cubicBezTo>
                  <a:cubicBezTo>
                    <a:pt x="5223" y="2291"/>
                    <a:pt x="5289" y="2170"/>
                    <a:pt x="5346" y="2043"/>
                  </a:cubicBezTo>
                  <a:cubicBezTo>
                    <a:pt x="5361" y="1948"/>
                    <a:pt x="5367" y="1852"/>
                    <a:pt x="5371" y="1757"/>
                  </a:cubicBezTo>
                  <a:cubicBezTo>
                    <a:pt x="3676" y="1247"/>
                    <a:pt x="1943" y="674"/>
                    <a:pt x="3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8" name="Google Shape;2928;p54"/>
            <p:cNvSpPr/>
            <p:nvPr/>
          </p:nvSpPr>
          <p:spPr>
            <a:xfrm>
              <a:off x="3690028" y="667185"/>
              <a:ext cx="147496" cy="74436"/>
            </a:xfrm>
            <a:custGeom>
              <a:rect b="b" l="l" r="r" t="t"/>
              <a:pathLst>
                <a:path extrusionOk="0" h="2381" w="4718">
                  <a:moveTo>
                    <a:pt x="0" y="1"/>
                  </a:moveTo>
                  <a:lnTo>
                    <a:pt x="0" y="1"/>
                  </a:lnTo>
                  <a:cubicBezTo>
                    <a:pt x="106" y="659"/>
                    <a:pt x="447" y="1287"/>
                    <a:pt x="1010" y="1745"/>
                  </a:cubicBezTo>
                  <a:cubicBezTo>
                    <a:pt x="1537" y="2172"/>
                    <a:pt x="2170" y="2381"/>
                    <a:pt x="2794" y="2381"/>
                  </a:cubicBezTo>
                  <a:cubicBezTo>
                    <a:pt x="3503" y="2381"/>
                    <a:pt x="4200" y="2112"/>
                    <a:pt x="4718" y="1590"/>
                  </a:cubicBezTo>
                  <a:lnTo>
                    <a:pt x="4718" y="1590"/>
                  </a:lnTo>
                  <a:cubicBezTo>
                    <a:pt x="4190" y="1946"/>
                    <a:pt x="3544" y="2146"/>
                    <a:pt x="2907" y="2146"/>
                  </a:cubicBezTo>
                  <a:cubicBezTo>
                    <a:pt x="2683" y="2146"/>
                    <a:pt x="2460" y="2121"/>
                    <a:pt x="2244" y="2070"/>
                  </a:cubicBezTo>
                  <a:cubicBezTo>
                    <a:pt x="1126" y="1803"/>
                    <a:pt x="344" y="997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9" name="Google Shape;2929;p54"/>
            <p:cNvSpPr/>
            <p:nvPr/>
          </p:nvSpPr>
          <p:spPr>
            <a:xfrm>
              <a:off x="3692122" y="634423"/>
              <a:ext cx="157626" cy="90599"/>
            </a:xfrm>
            <a:custGeom>
              <a:rect b="b" l="l" r="r" t="t"/>
              <a:pathLst>
                <a:path extrusionOk="0" h="2898" w="5042">
                  <a:moveTo>
                    <a:pt x="1" y="0"/>
                  </a:moveTo>
                  <a:lnTo>
                    <a:pt x="1" y="0"/>
                  </a:lnTo>
                  <a:cubicBezTo>
                    <a:pt x="119" y="1300"/>
                    <a:pt x="924" y="2467"/>
                    <a:pt x="2247" y="2802"/>
                  </a:cubicBezTo>
                  <a:cubicBezTo>
                    <a:pt x="2502" y="2867"/>
                    <a:pt x="2745" y="2897"/>
                    <a:pt x="2976" y="2897"/>
                  </a:cubicBezTo>
                  <a:cubicBezTo>
                    <a:pt x="3858" y="2897"/>
                    <a:pt x="4558" y="2451"/>
                    <a:pt x="5041" y="1764"/>
                  </a:cubicBezTo>
                  <a:cubicBezTo>
                    <a:pt x="3356" y="1366"/>
                    <a:pt x="1582" y="746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30" name="Google Shape;2930;p54"/>
          <p:cNvSpPr/>
          <p:nvPr/>
        </p:nvSpPr>
        <p:spPr>
          <a:xfrm>
            <a:off x="6390711" y="2672625"/>
            <a:ext cx="1283100" cy="126300"/>
          </a:xfrm>
          <a:prstGeom prst="roundRect">
            <a:avLst>
              <a:gd fmla="val 16667" name="adj"/>
            </a:avLst>
          </a:prstGeom>
          <a:solidFill>
            <a:srgbClr val="B45F06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1" name="Google Shape;2931;p54"/>
          <p:cNvSpPr/>
          <p:nvPr/>
        </p:nvSpPr>
        <p:spPr>
          <a:xfrm>
            <a:off x="7559336" y="2672625"/>
            <a:ext cx="1283100" cy="126300"/>
          </a:xfrm>
          <a:prstGeom prst="roundRect">
            <a:avLst>
              <a:gd fmla="val 16667" name="adj"/>
            </a:avLst>
          </a:prstGeom>
          <a:solidFill>
            <a:srgbClr val="783F04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4" name="Google Shape;2884;p54"/>
          <p:cNvSpPr/>
          <p:nvPr/>
        </p:nvSpPr>
        <p:spPr>
          <a:xfrm>
            <a:off x="801100" y="1988325"/>
            <a:ext cx="519300" cy="418200"/>
          </a:xfrm>
          <a:prstGeom prst="roundRect">
            <a:avLst>
              <a:gd fmla="val 16667" name="adj"/>
            </a:avLst>
          </a:prstGeom>
          <a:solidFill>
            <a:srgbClr val="FFA200">
              <a:alpha val="106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/>
              <a:t>1</a:t>
            </a:r>
            <a:endParaRPr b="1" sz="1900"/>
          </a:p>
        </p:txBody>
      </p:sp>
      <p:cxnSp>
        <p:nvCxnSpPr>
          <p:cNvPr id="2932" name="Google Shape;2932;p54"/>
          <p:cNvCxnSpPr>
            <a:endCxn id="2933" idx="2"/>
          </p:cNvCxnSpPr>
          <p:nvPr/>
        </p:nvCxnSpPr>
        <p:spPr>
          <a:xfrm rot="10800000">
            <a:off x="2218138" y="2406525"/>
            <a:ext cx="1500" cy="2661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33" name="Google Shape;2933;p54"/>
          <p:cNvSpPr/>
          <p:nvPr/>
        </p:nvSpPr>
        <p:spPr>
          <a:xfrm>
            <a:off x="1958488" y="1988325"/>
            <a:ext cx="519300" cy="418200"/>
          </a:xfrm>
          <a:prstGeom prst="roundRect">
            <a:avLst>
              <a:gd fmla="val 16667" name="adj"/>
            </a:avLst>
          </a:prstGeom>
          <a:solidFill>
            <a:srgbClr val="FFA200">
              <a:alpha val="106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/>
              <a:t>2</a:t>
            </a:r>
            <a:endParaRPr b="1" sz="1900"/>
          </a:p>
        </p:txBody>
      </p:sp>
      <p:cxnSp>
        <p:nvCxnSpPr>
          <p:cNvPr id="2934" name="Google Shape;2934;p54"/>
          <p:cNvCxnSpPr>
            <a:endCxn id="2935" idx="2"/>
          </p:cNvCxnSpPr>
          <p:nvPr/>
        </p:nvCxnSpPr>
        <p:spPr>
          <a:xfrm rot="10800000">
            <a:off x="3375550" y="2406525"/>
            <a:ext cx="1500" cy="2661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35" name="Google Shape;2935;p54"/>
          <p:cNvSpPr/>
          <p:nvPr/>
        </p:nvSpPr>
        <p:spPr>
          <a:xfrm>
            <a:off x="3115900" y="1988325"/>
            <a:ext cx="519300" cy="418200"/>
          </a:xfrm>
          <a:prstGeom prst="roundRect">
            <a:avLst>
              <a:gd fmla="val 16667" name="adj"/>
            </a:avLst>
          </a:prstGeom>
          <a:solidFill>
            <a:srgbClr val="FFA200">
              <a:alpha val="106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/>
              <a:t>3</a:t>
            </a:r>
            <a:endParaRPr b="1" sz="1900"/>
          </a:p>
        </p:txBody>
      </p:sp>
      <p:cxnSp>
        <p:nvCxnSpPr>
          <p:cNvPr id="2936" name="Google Shape;2936;p54"/>
          <p:cNvCxnSpPr>
            <a:endCxn id="2937" idx="2"/>
          </p:cNvCxnSpPr>
          <p:nvPr/>
        </p:nvCxnSpPr>
        <p:spPr>
          <a:xfrm rot="10800000">
            <a:off x="4532938" y="2406525"/>
            <a:ext cx="1500" cy="2661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37" name="Google Shape;2937;p54"/>
          <p:cNvSpPr/>
          <p:nvPr/>
        </p:nvSpPr>
        <p:spPr>
          <a:xfrm>
            <a:off x="4273288" y="1988325"/>
            <a:ext cx="519300" cy="418200"/>
          </a:xfrm>
          <a:prstGeom prst="roundRect">
            <a:avLst>
              <a:gd fmla="val 16667" name="adj"/>
            </a:avLst>
          </a:prstGeom>
          <a:solidFill>
            <a:srgbClr val="FFA200">
              <a:alpha val="106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/>
              <a:t>4</a:t>
            </a:r>
            <a:endParaRPr b="1" sz="1900"/>
          </a:p>
        </p:txBody>
      </p:sp>
      <p:cxnSp>
        <p:nvCxnSpPr>
          <p:cNvPr id="2938" name="Google Shape;2938;p54"/>
          <p:cNvCxnSpPr>
            <a:endCxn id="2939" idx="2"/>
          </p:cNvCxnSpPr>
          <p:nvPr/>
        </p:nvCxnSpPr>
        <p:spPr>
          <a:xfrm rot="10800000">
            <a:off x="5735663" y="2389113"/>
            <a:ext cx="1500" cy="2661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39" name="Google Shape;2939;p54"/>
          <p:cNvSpPr/>
          <p:nvPr/>
        </p:nvSpPr>
        <p:spPr>
          <a:xfrm>
            <a:off x="5476013" y="1970913"/>
            <a:ext cx="519300" cy="418200"/>
          </a:xfrm>
          <a:prstGeom prst="roundRect">
            <a:avLst>
              <a:gd fmla="val 16667" name="adj"/>
            </a:avLst>
          </a:prstGeom>
          <a:solidFill>
            <a:srgbClr val="FFA200">
              <a:alpha val="106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/>
              <a:t>5</a:t>
            </a:r>
            <a:endParaRPr b="1" sz="1900"/>
          </a:p>
        </p:txBody>
      </p:sp>
      <p:cxnSp>
        <p:nvCxnSpPr>
          <p:cNvPr id="2940" name="Google Shape;2940;p54"/>
          <p:cNvCxnSpPr>
            <a:endCxn id="2941" idx="2"/>
          </p:cNvCxnSpPr>
          <p:nvPr/>
        </p:nvCxnSpPr>
        <p:spPr>
          <a:xfrm rot="10800000">
            <a:off x="6893075" y="2389113"/>
            <a:ext cx="1500" cy="2661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41" name="Google Shape;2941;p54"/>
          <p:cNvSpPr/>
          <p:nvPr/>
        </p:nvSpPr>
        <p:spPr>
          <a:xfrm>
            <a:off x="6633425" y="1970913"/>
            <a:ext cx="519300" cy="418200"/>
          </a:xfrm>
          <a:prstGeom prst="roundRect">
            <a:avLst>
              <a:gd fmla="val 16667" name="adj"/>
            </a:avLst>
          </a:prstGeom>
          <a:solidFill>
            <a:srgbClr val="FFA200">
              <a:alpha val="106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/>
              <a:t>6</a:t>
            </a:r>
            <a:endParaRPr b="1" sz="1900"/>
          </a:p>
        </p:txBody>
      </p:sp>
      <p:cxnSp>
        <p:nvCxnSpPr>
          <p:cNvPr id="2942" name="Google Shape;2942;p54"/>
          <p:cNvCxnSpPr>
            <a:endCxn id="2943" idx="2"/>
          </p:cNvCxnSpPr>
          <p:nvPr/>
        </p:nvCxnSpPr>
        <p:spPr>
          <a:xfrm rot="10800000">
            <a:off x="8164338" y="2389100"/>
            <a:ext cx="1500" cy="2661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43" name="Google Shape;2943;p54"/>
          <p:cNvSpPr/>
          <p:nvPr/>
        </p:nvSpPr>
        <p:spPr>
          <a:xfrm>
            <a:off x="7904688" y="1970900"/>
            <a:ext cx="519300" cy="418200"/>
          </a:xfrm>
          <a:prstGeom prst="roundRect">
            <a:avLst>
              <a:gd fmla="val 16667" name="adj"/>
            </a:avLst>
          </a:prstGeom>
          <a:solidFill>
            <a:srgbClr val="FFA200">
              <a:alpha val="106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/>
              <a:t>7</a:t>
            </a:r>
            <a:endParaRPr b="1" sz="1900"/>
          </a:p>
        </p:txBody>
      </p:sp>
      <p:sp>
        <p:nvSpPr>
          <p:cNvPr id="2944" name="Google Shape;2944;p54"/>
          <p:cNvSpPr txBox="1"/>
          <p:nvPr>
            <p:ph idx="4294967295" type="title"/>
          </p:nvPr>
        </p:nvSpPr>
        <p:spPr>
          <a:xfrm>
            <a:off x="1464250" y="2990650"/>
            <a:ext cx="15078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Data acquisition</a:t>
            </a:r>
            <a:endParaRPr sz="2000"/>
          </a:p>
        </p:txBody>
      </p:sp>
      <p:sp>
        <p:nvSpPr>
          <p:cNvPr id="2945" name="Google Shape;2945;p54"/>
          <p:cNvSpPr txBox="1"/>
          <p:nvPr>
            <p:ph idx="4294967295" type="title"/>
          </p:nvPr>
        </p:nvSpPr>
        <p:spPr>
          <a:xfrm>
            <a:off x="2676750" y="2990650"/>
            <a:ext cx="1507800" cy="73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Data Wrangling</a:t>
            </a:r>
            <a:endParaRPr sz="2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EDA</a:t>
            </a:r>
            <a:endParaRPr sz="2000"/>
          </a:p>
        </p:txBody>
      </p:sp>
      <p:sp>
        <p:nvSpPr>
          <p:cNvPr id="2946" name="Google Shape;2946;p54"/>
          <p:cNvSpPr txBox="1"/>
          <p:nvPr>
            <p:ph idx="4294967295" type="title"/>
          </p:nvPr>
        </p:nvSpPr>
        <p:spPr>
          <a:xfrm>
            <a:off x="3833475" y="2963650"/>
            <a:ext cx="1507800" cy="73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Elección algoritmo</a:t>
            </a:r>
            <a:endParaRPr sz="2000"/>
          </a:p>
        </p:txBody>
      </p:sp>
      <p:sp>
        <p:nvSpPr>
          <p:cNvPr id="2947" name="Google Shape;2947;p54"/>
          <p:cNvSpPr txBox="1"/>
          <p:nvPr>
            <p:ph idx="4294967295" type="title"/>
          </p:nvPr>
        </p:nvSpPr>
        <p:spPr>
          <a:xfrm>
            <a:off x="5002100" y="2963650"/>
            <a:ext cx="1507800" cy="73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Entrenar modelo</a:t>
            </a:r>
            <a:endParaRPr sz="2000"/>
          </a:p>
        </p:txBody>
      </p:sp>
      <p:sp>
        <p:nvSpPr>
          <p:cNvPr id="2948" name="Google Shape;2948;p54"/>
          <p:cNvSpPr txBox="1"/>
          <p:nvPr>
            <p:ph idx="4294967295" type="title"/>
          </p:nvPr>
        </p:nvSpPr>
        <p:spPr>
          <a:xfrm>
            <a:off x="6278350" y="2963650"/>
            <a:ext cx="1507800" cy="73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Validación del modelo</a:t>
            </a:r>
            <a:endParaRPr sz="2000"/>
          </a:p>
        </p:txBody>
      </p:sp>
      <p:sp>
        <p:nvSpPr>
          <p:cNvPr id="2949" name="Google Shape;2949;p54"/>
          <p:cNvSpPr txBox="1"/>
          <p:nvPr>
            <p:ph idx="4294967295" type="title"/>
          </p:nvPr>
        </p:nvSpPr>
        <p:spPr>
          <a:xfrm>
            <a:off x="7552150" y="2963650"/>
            <a:ext cx="1507800" cy="73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Deployment del modelo</a:t>
            </a:r>
            <a:endParaRPr sz="2000"/>
          </a:p>
        </p:txBody>
      </p:sp>
      <p:grpSp>
        <p:nvGrpSpPr>
          <p:cNvPr id="2950" name="Google Shape;2950;p54"/>
          <p:cNvGrpSpPr/>
          <p:nvPr/>
        </p:nvGrpSpPr>
        <p:grpSpPr>
          <a:xfrm>
            <a:off x="4316913" y="1454288"/>
            <a:ext cx="510150" cy="374900"/>
            <a:chOff x="2119263" y="3122075"/>
            <a:chExt cx="510150" cy="374900"/>
          </a:xfrm>
        </p:grpSpPr>
        <p:sp>
          <p:nvSpPr>
            <p:cNvPr id="2951" name="Google Shape;2951;p54"/>
            <p:cNvSpPr/>
            <p:nvPr/>
          </p:nvSpPr>
          <p:spPr>
            <a:xfrm>
              <a:off x="2406213" y="3130000"/>
              <a:ext cx="31925" cy="47925"/>
            </a:xfrm>
            <a:custGeom>
              <a:rect b="b" l="l" r="r" t="t"/>
              <a:pathLst>
                <a:path extrusionOk="0" h="1917" w="1277">
                  <a:moveTo>
                    <a:pt x="638" y="0"/>
                  </a:moveTo>
                  <a:cubicBezTo>
                    <a:pt x="614" y="0"/>
                    <a:pt x="590" y="2"/>
                    <a:pt x="566" y="4"/>
                  </a:cubicBezTo>
                  <a:cubicBezTo>
                    <a:pt x="240" y="40"/>
                    <a:pt x="1" y="329"/>
                    <a:pt x="1" y="657"/>
                  </a:cubicBezTo>
                  <a:lnTo>
                    <a:pt x="1" y="1917"/>
                  </a:lnTo>
                  <a:lnTo>
                    <a:pt x="1276" y="1917"/>
                  </a:lnTo>
                  <a:lnTo>
                    <a:pt x="1276" y="639"/>
                  </a:lnTo>
                  <a:cubicBezTo>
                    <a:pt x="1276" y="286"/>
                    <a:pt x="991" y="0"/>
                    <a:pt x="63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2" name="Google Shape;2952;p54"/>
            <p:cNvSpPr/>
            <p:nvPr/>
          </p:nvSpPr>
          <p:spPr>
            <a:xfrm>
              <a:off x="2126263" y="3162000"/>
              <a:ext cx="495175" cy="271975"/>
            </a:xfrm>
            <a:custGeom>
              <a:rect b="b" l="l" r="r" t="t"/>
              <a:pathLst>
                <a:path extrusionOk="0" h="10879" w="19807">
                  <a:moveTo>
                    <a:pt x="320" y="0"/>
                  </a:moveTo>
                  <a:cubicBezTo>
                    <a:pt x="143" y="0"/>
                    <a:pt x="0" y="143"/>
                    <a:pt x="0" y="320"/>
                  </a:cubicBezTo>
                  <a:lnTo>
                    <a:pt x="0" y="10559"/>
                  </a:lnTo>
                  <a:cubicBezTo>
                    <a:pt x="0" y="10736"/>
                    <a:pt x="143" y="10879"/>
                    <a:pt x="320" y="10879"/>
                  </a:cubicBezTo>
                  <a:lnTo>
                    <a:pt x="19487" y="10879"/>
                  </a:lnTo>
                  <a:cubicBezTo>
                    <a:pt x="19664" y="10879"/>
                    <a:pt x="19807" y="10736"/>
                    <a:pt x="19807" y="10559"/>
                  </a:cubicBezTo>
                  <a:lnTo>
                    <a:pt x="19807" y="7535"/>
                  </a:lnTo>
                  <a:cubicBezTo>
                    <a:pt x="19807" y="7216"/>
                    <a:pt x="19687" y="6909"/>
                    <a:pt x="19474" y="6674"/>
                  </a:cubicBezTo>
                  <a:lnTo>
                    <a:pt x="13797" y="419"/>
                  </a:lnTo>
                  <a:cubicBezTo>
                    <a:pt x="13555" y="152"/>
                    <a:pt x="13213" y="0"/>
                    <a:pt x="128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3" name="Google Shape;2953;p54"/>
            <p:cNvSpPr/>
            <p:nvPr/>
          </p:nvSpPr>
          <p:spPr>
            <a:xfrm>
              <a:off x="2126213" y="3162000"/>
              <a:ext cx="495200" cy="271025"/>
            </a:xfrm>
            <a:custGeom>
              <a:rect b="b" l="l" r="r" t="t"/>
              <a:pathLst>
                <a:path extrusionOk="0" h="10841" w="19808">
                  <a:moveTo>
                    <a:pt x="320" y="0"/>
                  </a:moveTo>
                  <a:cubicBezTo>
                    <a:pt x="144" y="0"/>
                    <a:pt x="0" y="143"/>
                    <a:pt x="0" y="320"/>
                  </a:cubicBezTo>
                  <a:lnTo>
                    <a:pt x="0" y="10521"/>
                  </a:lnTo>
                  <a:cubicBezTo>
                    <a:pt x="0" y="10698"/>
                    <a:pt x="144" y="10840"/>
                    <a:pt x="320" y="10840"/>
                  </a:cubicBezTo>
                  <a:lnTo>
                    <a:pt x="19488" y="10840"/>
                  </a:lnTo>
                  <a:cubicBezTo>
                    <a:pt x="19664" y="10840"/>
                    <a:pt x="19808" y="10698"/>
                    <a:pt x="19808" y="10521"/>
                  </a:cubicBezTo>
                  <a:lnTo>
                    <a:pt x="19808" y="9924"/>
                  </a:lnTo>
                  <a:lnTo>
                    <a:pt x="19033" y="9924"/>
                  </a:lnTo>
                  <a:cubicBezTo>
                    <a:pt x="18920" y="9924"/>
                    <a:pt x="18815" y="9863"/>
                    <a:pt x="18753" y="9762"/>
                  </a:cubicBezTo>
                  <a:cubicBezTo>
                    <a:pt x="18240" y="8919"/>
                    <a:pt x="17290" y="8396"/>
                    <a:pt x="16273" y="8396"/>
                  </a:cubicBezTo>
                  <a:cubicBezTo>
                    <a:pt x="15255" y="8396"/>
                    <a:pt x="14305" y="8919"/>
                    <a:pt x="13792" y="9762"/>
                  </a:cubicBezTo>
                  <a:cubicBezTo>
                    <a:pt x="13730" y="9863"/>
                    <a:pt x="13625" y="9924"/>
                    <a:pt x="13511" y="9924"/>
                  </a:cubicBezTo>
                  <a:lnTo>
                    <a:pt x="7221" y="9924"/>
                  </a:lnTo>
                  <a:cubicBezTo>
                    <a:pt x="7107" y="9924"/>
                    <a:pt x="7004" y="9861"/>
                    <a:pt x="6942" y="9755"/>
                  </a:cubicBezTo>
                  <a:cubicBezTo>
                    <a:pt x="6430" y="8872"/>
                    <a:pt x="5481" y="8323"/>
                    <a:pt x="4465" y="8323"/>
                  </a:cubicBezTo>
                  <a:cubicBezTo>
                    <a:pt x="3450" y="8323"/>
                    <a:pt x="2501" y="8872"/>
                    <a:pt x="1988" y="9755"/>
                  </a:cubicBezTo>
                  <a:cubicBezTo>
                    <a:pt x="1926" y="9861"/>
                    <a:pt x="1822" y="9924"/>
                    <a:pt x="1710" y="9924"/>
                  </a:cubicBezTo>
                  <a:lnTo>
                    <a:pt x="1596" y="9924"/>
                  </a:lnTo>
                  <a:cubicBezTo>
                    <a:pt x="1243" y="9924"/>
                    <a:pt x="958" y="9638"/>
                    <a:pt x="958" y="9285"/>
                  </a:cubicBezTo>
                  <a:lnTo>
                    <a:pt x="958" y="0"/>
                  </a:lnTo>
                  <a:close/>
                </a:path>
              </a:pathLst>
            </a:custGeom>
            <a:solidFill>
              <a:srgbClr val="000000">
                <a:alpha val="161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4" name="Google Shape;2954;p54"/>
            <p:cNvSpPr/>
            <p:nvPr/>
          </p:nvSpPr>
          <p:spPr>
            <a:xfrm>
              <a:off x="2185588" y="3393400"/>
              <a:ext cx="105225" cy="95850"/>
            </a:xfrm>
            <a:custGeom>
              <a:rect b="b" l="l" r="r" t="t"/>
              <a:pathLst>
                <a:path extrusionOk="0" h="3834" w="4209">
                  <a:moveTo>
                    <a:pt x="2105" y="0"/>
                  </a:moveTo>
                  <a:cubicBezTo>
                    <a:pt x="1614" y="0"/>
                    <a:pt x="1124" y="188"/>
                    <a:pt x="750" y="562"/>
                  </a:cubicBezTo>
                  <a:cubicBezTo>
                    <a:pt x="1" y="1310"/>
                    <a:pt x="1" y="2524"/>
                    <a:pt x="750" y="3273"/>
                  </a:cubicBezTo>
                  <a:cubicBezTo>
                    <a:pt x="1124" y="3646"/>
                    <a:pt x="1614" y="3833"/>
                    <a:pt x="2105" y="3833"/>
                  </a:cubicBezTo>
                  <a:cubicBezTo>
                    <a:pt x="2595" y="3833"/>
                    <a:pt x="3086" y="3646"/>
                    <a:pt x="3460" y="3273"/>
                  </a:cubicBezTo>
                  <a:cubicBezTo>
                    <a:pt x="4209" y="2524"/>
                    <a:pt x="4209" y="1310"/>
                    <a:pt x="3460" y="562"/>
                  </a:cubicBezTo>
                  <a:cubicBezTo>
                    <a:pt x="3086" y="188"/>
                    <a:pt x="2595" y="0"/>
                    <a:pt x="210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5" name="Google Shape;2955;p54"/>
            <p:cNvSpPr/>
            <p:nvPr/>
          </p:nvSpPr>
          <p:spPr>
            <a:xfrm>
              <a:off x="2294613" y="3241725"/>
              <a:ext cx="135550" cy="87675"/>
            </a:xfrm>
            <a:custGeom>
              <a:rect b="b" l="l" r="r" t="t"/>
              <a:pathLst>
                <a:path extrusionOk="0" h="3507" w="5422">
                  <a:moveTo>
                    <a:pt x="640" y="0"/>
                  </a:moveTo>
                  <a:cubicBezTo>
                    <a:pt x="287" y="0"/>
                    <a:pt x="1" y="285"/>
                    <a:pt x="1" y="637"/>
                  </a:cubicBezTo>
                  <a:lnTo>
                    <a:pt x="1" y="2868"/>
                  </a:lnTo>
                  <a:cubicBezTo>
                    <a:pt x="1" y="3222"/>
                    <a:pt x="286" y="3507"/>
                    <a:pt x="640" y="3507"/>
                  </a:cubicBezTo>
                  <a:lnTo>
                    <a:pt x="4783" y="3507"/>
                  </a:lnTo>
                  <a:cubicBezTo>
                    <a:pt x="5136" y="3507"/>
                    <a:pt x="5422" y="3222"/>
                    <a:pt x="5422" y="2868"/>
                  </a:cubicBezTo>
                  <a:lnTo>
                    <a:pt x="5422" y="639"/>
                  </a:lnTo>
                  <a:cubicBezTo>
                    <a:pt x="5422" y="285"/>
                    <a:pt x="5136" y="0"/>
                    <a:pt x="478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6" name="Google Shape;2956;p54"/>
            <p:cNvSpPr/>
            <p:nvPr/>
          </p:nvSpPr>
          <p:spPr>
            <a:xfrm>
              <a:off x="2589538" y="3361250"/>
              <a:ext cx="31900" cy="31900"/>
            </a:xfrm>
            <a:custGeom>
              <a:rect b="b" l="l" r="r" t="t"/>
              <a:pathLst>
                <a:path extrusionOk="0" h="1276" w="1276">
                  <a:moveTo>
                    <a:pt x="0" y="0"/>
                  </a:moveTo>
                  <a:lnTo>
                    <a:pt x="0" y="636"/>
                  </a:lnTo>
                  <a:cubicBezTo>
                    <a:pt x="0" y="990"/>
                    <a:pt x="286" y="1275"/>
                    <a:pt x="639" y="1275"/>
                  </a:cubicBezTo>
                  <a:lnTo>
                    <a:pt x="1276" y="1275"/>
                  </a:lnTo>
                  <a:lnTo>
                    <a:pt x="1276" y="0"/>
                  </a:lnTo>
                  <a:close/>
                </a:path>
              </a:pathLst>
            </a:custGeom>
            <a:solidFill>
              <a:srgbClr val="C1E1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7" name="Google Shape;2957;p54"/>
            <p:cNvSpPr/>
            <p:nvPr/>
          </p:nvSpPr>
          <p:spPr>
            <a:xfrm>
              <a:off x="2219988" y="3425350"/>
              <a:ext cx="36525" cy="31975"/>
            </a:xfrm>
            <a:custGeom>
              <a:rect b="b" l="l" r="r" t="t"/>
              <a:pathLst>
                <a:path extrusionOk="0" h="1279" w="1461">
                  <a:moveTo>
                    <a:pt x="730" y="1"/>
                  </a:moveTo>
                  <a:cubicBezTo>
                    <a:pt x="625" y="1"/>
                    <a:pt x="518" y="27"/>
                    <a:pt x="419" y="82"/>
                  </a:cubicBezTo>
                  <a:cubicBezTo>
                    <a:pt x="111" y="255"/>
                    <a:pt x="1" y="644"/>
                    <a:pt x="174" y="952"/>
                  </a:cubicBezTo>
                  <a:cubicBezTo>
                    <a:pt x="290" y="1161"/>
                    <a:pt x="508" y="1279"/>
                    <a:pt x="732" y="1279"/>
                  </a:cubicBezTo>
                  <a:cubicBezTo>
                    <a:pt x="837" y="1279"/>
                    <a:pt x="944" y="1252"/>
                    <a:pt x="1043" y="1197"/>
                  </a:cubicBezTo>
                  <a:cubicBezTo>
                    <a:pt x="1351" y="1025"/>
                    <a:pt x="1461" y="635"/>
                    <a:pt x="1288" y="327"/>
                  </a:cubicBezTo>
                  <a:cubicBezTo>
                    <a:pt x="1171" y="118"/>
                    <a:pt x="954" y="1"/>
                    <a:pt x="730" y="1"/>
                  </a:cubicBezTo>
                  <a:close/>
                </a:path>
              </a:pathLst>
            </a:custGeom>
            <a:solidFill>
              <a:srgbClr val="ECEA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8" name="Google Shape;2958;p54"/>
            <p:cNvSpPr/>
            <p:nvPr/>
          </p:nvSpPr>
          <p:spPr>
            <a:xfrm>
              <a:off x="2480563" y="3393400"/>
              <a:ext cx="105200" cy="95850"/>
            </a:xfrm>
            <a:custGeom>
              <a:rect b="b" l="l" r="r" t="t"/>
              <a:pathLst>
                <a:path extrusionOk="0" h="3834" w="4208">
                  <a:moveTo>
                    <a:pt x="2104" y="0"/>
                  </a:moveTo>
                  <a:cubicBezTo>
                    <a:pt x="1613" y="0"/>
                    <a:pt x="1123" y="188"/>
                    <a:pt x="749" y="562"/>
                  </a:cubicBezTo>
                  <a:cubicBezTo>
                    <a:pt x="0" y="1310"/>
                    <a:pt x="0" y="2524"/>
                    <a:pt x="749" y="3273"/>
                  </a:cubicBezTo>
                  <a:cubicBezTo>
                    <a:pt x="1123" y="3646"/>
                    <a:pt x="1613" y="3833"/>
                    <a:pt x="2104" y="3833"/>
                  </a:cubicBezTo>
                  <a:cubicBezTo>
                    <a:pt x="2594" y="3833"/>
                    <a:pt x="3085" y="3646"/>
                    <a:pt x="3459" y="3273"/>
                  </a:cubicBezTo>
                  <a:cubicBezTo>
                    <a:pt x="4207" y="2524"/>
                    <a:pt x="4207" y="1310"/>
                    <a:pt x="3459" y="562"/>
                  </a:cubicBezTo>
                  <a:cubicBezTo>
                    <a:pt x="3085" y="188"/>
                    <a:pt x="2594" y="0"/>
                    <a:pt x="210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9" name="Google Shape;2959;p54"/>
            <p:cNvSpPr/>
            <p:nvPr/>
          </p:nvSpPr>
          <p:spPr>
            <a:xfrm>
              <a:off x="2515613" y="3425325"/>
              <a:ext cx="35075" cy="31975"/>
            </a:xfrm>
            <a:custGeom>
              <a:rect b="b" l="l" r="r" t="t"/>
              <a:pathLst>
                <a:path extrusionOk="0" h="1279" w="1403">
                  <a:moveTo>
                    <a:pt x="702" y="1"/>
                  </a:moveTo>
                  <a:cubicBezTo>
                    <a:pt x="539" y="1"/>
                    <a:pt x="375" y="63"/>
                    <a:pt x="250" y="188"/>
                  </a:cubicBezTo>
                  <a:cubicBezTo>
                    <a:pt x="0" y="438"/>
                    <a:pt x="0" y="842"/>
                    <a:pt x="250" y="1092"/>
                  </a:cubicBezTo>
                  <a:cubicBezTo>
                    <a:pt x="375" y="1216"/>
                    <a:pt x="539" y="1279"/>
                    <a:pt x="702" y="1279"/>
                  </a:cubicBezTo>
                  <a:cubicBezTo>
                    <a:pt x="866" y="1279"/>
                    <a:pt x="1029" y="1216"/>
                    <a:pt x="1154" y="1092"/>
                  </a:cubicBezTo>
                  <a:cubicBezTo>
                    <a:pt x="1403" y="842"/>
                    <a:pt x="1403" y="438"/>
                    <a:pt x="1154" y="188"/>
                  </a:cubicBezTo>
                  <a:cubicBezTo>
                    <a:pt x="1029" y="63"/>
                    <a:pt x="866" y="1"/>
                    <a:pt x="702" y="1"/>
                  </a:cubicBezTo>
                  <a:close/>
                </a:path>
              </a:pathLst>
            </a:custGeom>
            <a:solidFill>
              <a:srgbClr val="ECEA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0" name="Google Shape;2960;p54"/>
            <p:cNvSpPr/>
            <p:nvPr/>
          </p:nvSpPr>
          <p:spPr>
            <a:xfrm>
              <a:off x="2462013" y="3241700"/>
              <a:ext cx="152025" cy="87675"/>
            </a:xfrm>
            <a:custGeom>
              <a:rect b="b" l="l" r="r" t="t"/>
              <a:pathLst>
                <a:path extrusionOk="0" h="3507" w="6081">
                  <a:moveTo>
                    <a:pt x="639" y="0"/>
                  </a:moveTo>
                  <a:cubicBezTo>
                    <a:pt x="286" y="0"/>
                    <a:pt x="1" y="285"/>
                    <a:pt x="1" y="638"/>
                  </a:cubicBezTo>
                  <a:lnTo>
                    <a:pt x="1" y="2868"/>
                  </a:lnTo>
                  <a:cubicBezTo>
                    <a:pt x="1" y="3222"/>
                    <a:pt x="286" y="3507"/>
                    <a:pt x="639" y="3507"/>
                  </a:cubicBezTo>
                  <a:lnTo>
                    <a:pt x="6080" y="3507"/>
                  </a:lnTo>
                  <a:cubicBezTo>
                    <a:pt x="6068" y="3493"/>
                    <a:pt x="6058" y="3475"/>
                    <a:pt x="6046" y="3461"/>
                  </a:cubicBezTo>
                  <a:lnTo>
                    <a:pt x="290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1" name="Google Shape;2961;p54"/>
            <p:cNvSpPr/>
            <p:nvPr/>
          </p:nvSpPr>
          <p:spPr>
            <a:xfrm>
              <a:off x="2318538" y="3265600"/>
              <a:ext cx="87700" cy="39900"/>
            </a:xfrm>
            <a:custGeom>
              <a:rect b="b" l="l" r="r" t="t"/>
              <a:pathLst>
                <a:path extrusionOk="0" h="1596" w="3508">
                  <a:moveTo>
                    <a:pt x="639" y="0"/>
                  </a:moveTo>
                  <a:cubicBezTo>
                    <a:pt x="286" y="0"/>
                    <a:pt x="0" y="286"/>
                    <a:pt x="0" y="639"/>
                  </a:cubicBezTo>
                  <a:lnTo>
                    <a:pt x="0" y="957"/>
                  </a:lnTo>
                  <a:cubicBezTo>
                    <a:pt x="0" y="1310"/>
                    <a:pt x="286" y="1596"/>
                    <a:pt x="639" y="1596"/>
                  </a:cubicBezTo>
                  <a:lnTo>
                    <a:pt x="2869" y="1596"/>
                  </a:lnTo>
                  <a:cubicBezTo>
                    <a:pt x="3221" y="1596"/>
                    <a:pt x="3508" y="1309"/>
                    <a:pt x="3508" y="957"/>
                  </a:cubicBezTo>
                  <a:lnTo>
                    <a:pt x="3508" y="639"/>
                  </a:lnTo>
                  <a:cubicBezTo>
                    <a:pt x="3508" y="286"/>
                    <a:pt x="3222" y="0"/>
                    <a:pt x="2869" y="0"/>
                  </a:cubicBezTo>
                  <a:close/>
                </a:path>
              </a:pathLst>
            </a:custGeom>
            <a:solidFill>
              <a:srgbClr val="FFFFFF">
                <a:alpha val="340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2" name="Google Shape;2962;p54"/>
            <p:cNvSpPr/>
            <p:nvPr/>
          </p:nvSpPr>
          <p:spPr>
            <a:xfrm>
              <a:off x="2485913" y="3265600"/>
              <a:ext cx="106525" cy="39900"/>
            </a:xfrm>
            <a:custGeom>
              <a:rect b="b" l="l" r="r" t="t"/>
              <a:pathLst>
                <a:path extrusionOk="0" h="1596" w="4261">
                  <a:moveTo>
                    <a:pt x="639" y="0"/>
                  </a:moveTo>
                  <a:cubicBezTo>
                    <a:pt x="286" y="0"/>
                    <a:pt x="1" y="286"/>
                    <a:pt x="1" y="638"/>
                  </a:cubicBezTo>
                  <a:lnTo>
                    <a:pt x="1" y="957"/>
                  </a:lnTo>
                  <a:cubicBezTo>
                    <a:pt x="1" y="1310"/>
                    <a:pt x="286" y="1596"/>
                    <a:pt x="640" y="1596"/>
                  </a:cubicBezTo>
                  <a:lnTo>
                    <a:pt x="4260" y="1596"/>
                  </a:lnTo>
                  <a:lnTo>
                    <a:pt x="2812" y="0"/>
                  </a:lnTo>
                  <a:close/>
                </a:path>
              </a:pathLst>
            </a:custGeom>
            <a:solidFill>
              <a:srgbClr val="FFFFFF">
                <a:alpha val="340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3" name="Google Shape;2963;p54"/>
            <p:cNvSpPr/>
            <p:nvPr/>
          </p:nvSpPr>
          <p:spPr>
            <a:xfrm>
              <a:off x="2214788" y="3417875"/>
              <a:ext cx="46900" cy="46925"/>
            </a:xfrm>
            <a:custGeom>
              <a:rect b="b" l="l" r="r" t="t"/>
              <a:pathLst>
                <a:path extrusionOk="0" h="1877" w="1876">
                  <a:moveTo>
                    <a:pt x="938" y="599"/>
                  </a:moveTo>
                  <a:cubicBezTo>
                    <a:pt x="1125" y="599"/>
                    <a:pt x="1278" y="752"/>
                    <a:pt x="1278" y="939"/>
                  </a:cubicBezTo>
                  <a:cubicBezTo>
                    <a:pt x="1278" y="1126"/>
                    <a:pt x="1125" y="1280"/>
                    <a:pt x="938" y="1280"/>
                  </a:cubicBezTo>
                  <a:cubicBezTo>
                    <a:pt x="750" y="1280"/>
                    <a:pt x="597" y="1126"/>
                    <a:pt x="597" y="939"/>
                  </a:cubicBezTo>
                  <a:cubicBezTo>
                    <a:pt x="597" y="752"/>
                    <a:pt x="750" y="599"/>
                    <a:pt x="938" y="599"/>
                  </a:cubicBezTo>
                  <a:close/>
                  <a:moveTo>
                    <a:pt x="938" y="1"/>
                  </a:moveTo>
                  <a:cubicBezTo>
                    <a:pt x="420" y="1"/>
                    <a:pt x="0" y="422"/>
                    <a:pt x="0" y="939"/>
                  </a:cubicBezTo>
                  <a:cubicBezTo>
                    <a:pt x="0" y="1456"/>
                    <a:pt x="420" y="1877"/>
                    <a:pt x="938" y="1877"/>
                  </a:cubicBezTo>
                  <a:cubicBezTo>
                    <a:pt x="1455" y="1877"/>
                    <a:pt x="1875" y="1456"/>
                    <a:pt x="1875" y="939"/>
                  </a:cubicBezTo>
                  <a:cubicBezTo>
                    <a:pt x="1875" y="422"/>
                    <a:pt x="1455" y="1"/>
                    <a:pt x="9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4" name="Google Shape;2964;p54"/>
            <p:cNvSpPr/>
            <p:nvPr/>
          </p:nvSpPr>
          <p:spPr>
            <a:xfrm>
              <a:off x="2510288" y="3417875"/>
              <a:ext cx="46900" cy="46925"/>
            </a:xfrm>
            <a:custGeom>
              <a:rect b="b" l="l" r="r" t="t"/>
              <a:pathLst>
                <a:path extrusionOk="0" h="1877" w="1876">
                  <a:moveTo>
                    <a:pt x="938" y="599"/>
                  </a:moveTo>
                  <a:cubicBezTo>
                    <a:pt x="1126" y="599"/>
                    <a:pt x="1279" y="752"/>
                    <a:pt x="1279" y="939"/>
                  </a:cubicBezTo>
                  <a:cubicBezTo>
                    <a:pt x="1279" y="1126"/>
                    <a:pt x="1126" y="1280"/>
                    <a:pt x="938" y="1280"/>
                  </a:cubicBezTo>
                  <a:cubicBezTo>
                    <a:pt x="751" y="1280"/>
                    <a:pt x="598" y="1126"/>
                    <a:pt x="598" y="939"/>
                  </a:cubicBezTo>
                  <a:cubicBezTo>
                    <a:pt x="598" y="752"/>
                    <a:pt x="751" y="599"/>
                    <a:pt x="938" y="599"/>
                  </a:cubicBezTo>
                  <a:close/>
                  <a:moveTo>
                    <a:pt x="938" y="1"/>
                  </a:moveTo>
                  <a:cubicBezTo>
                    <a:pt x="421" y="1"/>
                    <a:pt x="1" y="422"/>
                    <a:pt x="1" y="939"/>
                  </a:cubicBezTo>
                  <a:cubicBezTo>
                    <a:pt x="1" y="1456"/>
                    <a:pt x="421" y="1877"/>
                    <a:pt x="938" y="1877"/>
                  </a:cubicBezTo>
                  <a:cubicBezTo>
                    <a:pt x="1456" y="1877"/>
                    <a:pt x="1876" y="1456"/>
                    <a:pt x="1876" y="939"/>
                  </a:cubicBezTo>
                  <a:cubicBezTo>
                    <a:pt x="1876" y="422"/>
                    <a:pt x="1456" y="1"/>
                    <a:pt x="9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5" name="Google Shape;2965;p54"/>
            <p:cNvSpPr/>
            <p:nvPr/>
          </p:nvSpPr>
          <p:spPr>
            <a:xfrm>
              <a:off x="2119263" y="3122075"/>
              <a:ext cx="510150" cy="374900"/>
            </a:xfrm>
            <a:custGeom>
              <a:rect b="b" l="l" r="r" t="t"/>
              <a:pathLst>
                <a:path extrusionOk="0" h="14996" w="20406">
                  <a:moveTo>
                    <a:pt x="12097" y="598"/>
                  </a:moveTo>
                  <a:cubicBezTo>
                    <a:pt x="12113" y="598"/>
                    <a:pt x="12130" y="600"/>
                    <a:pt x="12147" y="602"/>
                  </a:cubicBezTo>
                  <a:cubicBezTo>
                    <a:pt x="12315" y="626"/>
                    <a:pt x="12435" y="779"/>
                    <a:pt x="12435" y="949"/>
                  </a:cubicBezTo>
                  <a:lnTo>
                    <a:pt x="12435" y="1279"/>
                  </a:lnTo>
                  <a:lnTo>
                    <a:pt x="11757" y="1279"/>
                  </a:lnTo>
                  <a:lnTo>
                    <a:pt x="11757" y="938"/>
                  </a:lnTo>
                  <a:cubicBezTo>
                    <a:pt x="11757" y="751"/>
                    <a:pt x="11910" y="598"/>
                    <a:pt x="12097" y="598"/>
                  </a:cubicBezTo>
                  <a:close/>
                  <a:moveTo>
                    <a:pt x="16457" y="5103"/>
                  </a:moveTo>
                  <a:lnTo>
                    <a:pt x="19101" y="8013"/>
                  </a:lnTo>
                  <a:lnTo>
                    <a:pt x="14328" y="8013"/>
                  </a:lnTo>
                  <a:cubicBezTo>
                    <a:pt x="14142" y="8013"/>
                    <a:pt x="13988" y="7861"/>
                    <a:pt x="13988" y="7673"/>
                  </a:cubicBezTo>
                  <a:lnTo>
                    <a:pt x="13988" y="5443"/>
                  </a:lnTo>
                  <a:cubicBezTo>
                    <a:pt x="13988" y="5257"/>
                    <a:pt x="14140" y="5103"/>
                    <a:pt x="14328" y="5103"/>
                  </a:cubicBezTo>
                  <a:close/>
                  <a:moveTo>
                    <a:pt x="19806" y="9886"/>
                  </a:moveTo>
                  <a:lnTo>
                    <a:pt x="19808" y="10563"/>
                  </a:lnTo>
                  <a:lnTo>
                    <a:pt x="19470" y="10563"/>
                  </a:lnTo>
                  <a:cubicBezTo>
                    <a:pt x="19282" y="10563"/>
                    <a:pt x="19130" y="10412"/>
                    <a:pt x="19130" y="10223"/>
                  </a:cubicBezTo>
                  <a:lnTo>
                    <a:pt x="19130" y="9886"/>
                  </a:lnTo>
                  <a:close/>
                  <a:moveTo>
                    <a:pt x="13153" y="1877"/>
                  </a:moveTo>
                  <a:cubicBezTo>
                    <a:pt x="13428" y="1877"/>
                    <a:pt x="13693" y="1995"/>
                    <a:pt x="13877" y="2201"/>
                  </a:cubicBezTo>
                  <a:lnTo>
                    <a:pt x="15947" y="4507"/>
                  </a:lnTo>
                  <a:lnTo>
                    <a:pt x="14370" y="4507"/>
                  </a:lnTo>
                  <a:cubicBezTo>
                    <a:pt x="13852" y="4507"/>
                    <a:pt x="13433" y="4928"/>
                    <a:pt x="13433" y="5444"/>
                  </a:cubicBezTo>
                  <a:lnTo>
                    <a:pt x="13433" y="7674"/>
                  </a:lnTo>
                  <a:cubicBezTo>
                    <a:pt x="13433" y="8192"/>
                    <a:pt x="13853" y="8611"/>
                    <a:pt x="14370" y="8611"/>
                  </a:cubicBezTo>
                  <a:lnTo>
                    <a:pt x="19664" y="8611"/>
                  </a:lnTo>
                  <a:cubicBezTo>
                    <a:pt x="19758" y="8764"/>
                    <a:pt x="19809" y="8942"/>
                    <a:pt x="19809" y="9124"/>
                  </a:cubicBezTo>
                  <a:lnTo>
                    <a:pt x="19809" y="9288"/>
                  </a:lnTo>
                  <a:lnTo>
                    <a:pt x="18831" y="9288"/>
                  </a:lnTo>
                  <a:cubicBezTo>
                    <a:pt x="18667" y="9288"/>
                    <a:pt x="18533" y="9422"/>
                    <a:pt x="18533" y="9586"/>
                  </a:cubicBezTo>
                  <a:lnTo>
                    <a:pt x="18533" y="10223"/>
                  </a:lnTo>
                  <a:cubicBezTo>
                    <a:pt x="18533" y="10742"/>
                    <a:pt x="18953" y="11160"/>
                    <a:pt x="19470" y="11160"/>
                  </a:cubicBezTo>
                  <a:lnTo>
                    <a:pt x="19808" y="11160"/>
                  </a:lnTo>
                  <a:lnTo>
                    <a:pt x="19808" y="12130"/>
                  </a:lnTo>
                  <a:cubicBezTo>
                    <a:pt x="19808" y="12130"/>
                    <a:pt x="19785" y="12151"/>
                    <a:pt x="19774" y="12151"/>
                  </a:cubicBezTo>
                  <a:lnTo>
                    <a:pt x="19774" y="12159"/>
                  </a:lnTo>
                  <a:lnTo>
                    <a:pt x="18705" y="12159"/>
                  </a:lnTo>
                  <a:cubicBezTo>
                    <a:pt x="18672" y="12039"/>
                    <a:pt x="18630" y="11926"/>
                    <a:pt x="18578" y="11816"/>
                  </a:cubicBezTo>
                  <a:cubicBezTo>
                    <a:pt x="18526" y="11709"/>
                    <a:pt x="18419" y="11646"/>
                    <a:pt x="18308" y="11646"/>
                  </a:cubicBezTo>
                  <a:cubicBezTo>
                    <a:pt x="18265" y="11646"/>
                    <a:pt x="18221" y="11656"/>
                    <a:pt x="18180" y="11676"/>
                  </a:cubicBezTo>
                  <a:cubicBezTo>
                    <a:pt x="18030" y="11747"/>
                    <a:pt x="17967" y="11926"/>
                    <a:pt x="18039" y="12074"/>
                  </a:cubicBezTo>
                  <a:cubicBezTo>
                    <a:pt x="18145" y="12296"/>
                    <a:pt x="18198" y="12529"/>
                    <a:pt x="18198" y="12769"/>
                  </a:cubicBezTo>
                  <a:cubicBezTo>
                    <a:pt x="18198" y="13662"/>
                    <a:pt x="17474" y="14387"/>
                    <a:pt x="16580" y="14387"/>
                  </a:cubicBezTo>
                  <a:cubicBezTo>
                    <a:pt x="15689" y="14387"/>
                    <a:pt x="14962" y="13663"/>
                    <a:pt x="14962" y="12769"/>
                  </a:cubicBezTo>
                  <a:cubicBezTo>
                    <a:pt x="14962" y="11878"/>
                    <a:pt x="15688" y="11151"/>
                    <a:pt x="16580" y="11151"/>
                  </a:cubicBezTo>
                  <a:cubicBezTo>
                    <a:pt x="16821" y="11151"/>
                    <a:pt x="17056" y="11204"/>
                    <a:pt x="17276" y="11311"/>
                  </a:cubicBezTo>
                  <a:cubicBezTo>
                    <a:pt x="17317" y="11331"/>
                    <a:pt x="17361" y="11340"/>
                    <a:pt x="17404" y="11340"/>
                  </a:cubicBezTo>
                  <a:cubicBezTo>
                    <a:pt x="17516" y="11340"/>
                    <a:pt x="17623" y="11278"/>
                    <a:pt x="17674" y="11171"/>
                  </a:cubicBezTo>
                  <a:cubicBezTo>
                    <a:pt x="17745" y="11021"/>
                    <a:pt x="17682" y="10843"/>
                    <a:pt x="17532" y="10773"/>
                  </a:cubicBezTo>
                  <a:cubicBezTo>
                    <a:pt x="17230" y="10628"/>
                    <a:pt x="16909" y="10555"/>
                    <a:pt x="16579" y="10555"/>
                  </a:cubicBezTo>
                  <a:cubicBezTo>
                    <a:pt x="15573" y="10555"/>
                    <a:pt x="14452" y="12119"/>
                    <a:pt x="14452" y="12119"/>
                  </a:cubicBezTo>
                  <a:lnTo>
                    <a:pt x="6886" y="12119"/>
                  </a:lnTo>
                  <a:cubicBezTo>
                    <a:pt x="6886" y="12119"/>
                    <a:pt x="6811" y="11926"/>
                    <a:pt x="6758" y="11817"/>
                  </a:cubicBezTo>
                  <a:cubicBezTo>
                    <a:pt x="6707" y="11710"/>
                    <a:pt x="6600" y="11648"/>
                    <a:pt x="6490" y="11648"/>
                  </a:cubicBezTo>
                  <a:cubicBezTo>
                    <a:pt x="6446" y="11648"/>
                    <a:pt x="6402" y="11657"/>
                    <a:pt x="6360" y="11678"/>
                  </a:cubicBezTo>
                  <a:cubicBezTo>
                    <a:pt x="6210" y="11748"/>
                    <a:pt x="6148" y="11927"/>
                    <a:pt x="6220" y="12076"/>
                  </a:cubicBezTo>
                  <a:cubicBezTo>
                    <a:pt x="6326" y="12297"/>
                    <a:pt x="6379" y="12531"/>
                    <a:pt x="6379" y="12770"/>
                  </a:cubicBezTo>
                  <a:cubicBezTo>
                    <a:pt x="6379" y="13663"/>
                    <a:pt x="5654" y="14388"/>
                    <a:pt x="4761" y="14388"/>
                  </a:cubicBezTo>
                  <a:cubicBezTo>
                    <a:pt x="3869" y="14388"/>
                    <a:pt x="3143" y="13664"/>
                    <a:pt x="3143" y="12770"/>
                  </a:cubicBezTo>
                  <a:cubicBezTo>
                    <a:pt x="3143" y="11878"/>
                    <a:pt x="3869" y="11152"/>
                    <a:pt x="4761" y="11152"/>
                  </a:cubicBezTo>
                  <a:cubicBezTo>
                    <a:pt x="5002" y="11152"/>
                    <a:pt x="5236" y="11207"/>
                    <a:pt x="5456" y="11312"/>
                  </a:cubicBezTo>
                  <a:cubicBezTo>
                    <a:pt x="5498" y="11332"/>
                    <a:pt x="5542" y="11341"/>
                    <a:pt x="5585" y="11341"/>
                  </a:cubicBezTo>
                  <a:cubicBezTo>
                    <a:pt x="5697" y="11341"/>
                    <a:pt x="5804" y="11279"/>
                    <a:pt x="5854" y="11172"/>
                  </a:cubicBezTo>
                  <a:cubicBezTo>
                    <a:pt x="5926" y="11023"/>
                    <a:pt x="5863" y="10845"/>
                    <a:pt x="5713" y="10774"/>
                  </a:cubicBezTo>
                  <a:cubicBezTo>
                    <a:pt x="5410" y="10631"/>
                    <a:pt x="5090" y="10557"/>
                    <a:pt x="4760" y="10557"/>
                  </a:cubicBezTo>
                  <a:cubicBezTo>
                    <a:pt x="3753" y="10557"/>
                    <a:pt x="2901" y="11233"/>
                    <a:pt x="2633" y="12160"/>
                  </a:cubicBezTo>
                  <a:lnTo>
                    <a:pt x="606" y="12160"/>
                  </a:lnTo>
                  <a:cubicBezTo>
                    <a:pt x="595" y="12154"/>
                    <a:pt x="600" y="12133"/>
                    <a:pt x="600" y="12133"/>
                  </a:cubicBezTo>
                  <a:lnTo>
                    <a:pt x="600" y="9888"/>
                  </a:lnTo>
                  <a:lnTo>
                    <a:pt x="17541" y="9888"/>
                  </a:lnTo>
                  <a:cubicBezTo>
                    <a:pt x="17694" y="9888"/>
                    <a:pt x="17830" y="9778"/>
                    <a:pt x="17848" y="9626"/>
                  </a:cubicBezTo>
                  <a:cubicBezTo>
                    <a:pt x="17871" y="9444"/>
                    <a:pt x="17729" y="9290"/>
                    <a:pt x="17551" y="9290"/>
                  </a:cubicBezTo>
                  <a:lnTo>
                    <a:pt x="600" y="9290"/>
                  </a:lnTo>
                  <a:lnTo>
                    <a:pt x="600" y="1898"/>
                  </a:lnTo>
                  <a:cubicBezTo>
                    <a:pt x="600" y="1886"/>
                    <a:pt x="608" y="1877"/>
                    <a:pt x="621" y="1877"/>
                  </a:cubicBezTo>
                  <a:close/>
                  <a:moveTo>
                    <a:pt x="12097" y="1"/>
                  </a:moveTo>
                  <a:cubicBezTo>
                    <a:pt x="12075" y="1"/>
                    <a:pt x="12053" y="2"/>
                    <a:pt x="12032" y="3"/>
                  </a:cubicBezTo>
                  <a:cubicBezTo>
                    <a:pt x="11546" y="38"/>
                    <a:pt x="11159" y="443"/>
                    <a:pt x="11159" y="939"/>
                  </a:cubicBezTo>
                  <a:lnTo>
                    <a:pt x="11159" y="1280"/>
                  </a:lnTo>
                  <a:lnTo>
                    <a:pt x="619" y="1280"/>
                  </a:lnTo>
                  <a:cubicBezTo>
                    <a:pt x="278" y="1280"/>
                    <a:pt x="1" y="1557"/>
                    <a:pt x="1" y="1899"/>
                  </a:cubicBezTo>
                  <a:lnTo>
                    <a:pt x="1" y="12139"/>
                  </a:lnTo>
                  <a:cubicBezTo>
                    <a:pt x="1" y="12480"/>
                    <a:pt x="277" y="12757"/>
                    <a:pt x="619" y="12757"/>
                  </a:cubicBezTo>
                  <a:lnTo>
                    <a:pt x="2556" y="12757"/>
                  </a:lnTo>
                  <a:lnTo>
                    <a:pt x="2556" y="12778"/>
                  </a:lnTo>
                  <a:cubicBezTo>
                    <a:pt x="2556" y="14001"/>
                    <a:pt x="3550" y="14996"/>
                    <a:pt x="4771" y="14996"/>
                  </a:cubicBezTo>
                  <a:cubicBezTo>
                    <a:pt x="5993" y="14996"/>
                    <a:pt x="6987" y="14001"/>
                    <a:pt x="6987" y="12778"/>
                  </a:cubicBezTo>
                  <a:lnTo>
                    <a:pt x="6987" y="12757"/>
                  </a:lnTo>
                  <a:lnTo>
                    <a:pt x="14378" y="12757"/>
                  </a:lnTo>
                  <a:lnTo>
                    <a:pt x="14378" y="12778"/>
                  </a:lnTo>
                  <a:cubicBezTo>
                    <a:pt x="14378" y="14001"/>
                    <a:pt x="15371" y="14996"/>
                    <a:pt x="16593" y="14996"/>
                  </a:cubicBezTo>
                  <a:cubicBezTo>
                    <a:pt x="17814" y="14996"/>
                    <a:pt x="18808" y="14001"/>
                    <a:pt x="18808" y="12778"/>
                  </a:cubicBezTo>
                  <a:lnTo>
                    <a:pt x="18808" y="12757"/>
                  </a:lnTo>
                  <a:lnTo>
                    <a:pt x="19787" y="12757"/>
                  </a:lnTo>
                  <a:cubicBezTo>
                    <a:pt x="20129" y="12757"/>
                    <a:pt x="20405" y="12480"/>
                    <a:pt x="20405" y="12139"/>
                  </a:cubicBezTo>
                  <a:lnTo>
                    <a:pt x="20405" y="9113"/>
                  </a:lnTo>
                  <a:cubicBezTo>
                    <a:pt x="20405" y="8717"/>
                    <a:pt x="20260" y="8341"/>
                    <a:pt x="19995" y="8050"/>
                  </a:cubicBezTo>
                  <a:lnTo>
                    <a:pt x="14318" y="1796"/>
                  </a:lnTo>
                  <a:cubicBezTo>
                    <a:pt x="14020" y="1467"/>
                    <a:pt x="13594" y="1279"/>
                    <a:pt x="13152" y="1279"/>
                  </a:cubicBezTo>
                  <a:lnTo>
                    <a:pt x="13033" y="1279"/>
                  </a:lnTo>
                  <a:lnTo>
                    <a:pt x="13033" y="961"/>
                  </a:lnTo>
                  <a:cubicBezTo>
                    <a:pt x="13033" y="432"/>
                    <a:pt x="12617" y="1"/>
                    <a:pt x="120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6" name="Google Shape;2966;p54"/>
            <p:cNvSpPr/>
            <p:nvPr/>
          </p:nvSpPr>
          <p:spPr>
            <a:xfrm>
              <a:off x="2286663" y="3234750"/>
              <a:ext cx="150450" cy="102625"/>
            </a:xfrm>
            <a:custGeom>
              <a:rect b="b" l="l" r="r" t="t"/>
              <a:pathLst>
                <a:path extrusionOk="0" h="4105" w="6018">
                  <a:moveTo>
                    <a:pt x="5080" y="596"/>
                  </a:moveTo>
                  <a:cubicBezTo>
                    <a:pt x="5267" y="596"/>
                    <a:pt x="5420" y="747"/>
                    <a:pt x="5420" y="936"/>
                  </a:cubicBezTo>
                  <a:lnTo>
                    <a:pt x="5420" y="3167"/>
                  </a:lnTo>
                  <a:cubicBezTo>
                    <a:pt x="5420" y="3354"/>
                    <a:pt x="5269" y="3506"/>
                    <a:pt x="5081" y="3506"/>
                  </a:cubicBezTo>
                  <a:lnTo>
                    <a:pt x="938" y="3506"/>
                  </a:lnTo>
                  <a:cubicBezTo>
                    <a:pt x="750" y="3506"/>
                    <a:pt x="597" y="3354"/>
                    <a:pt x="597" y="3166"/>
                  </a:cubicBezTo>
                  <a:lnTo>
                    <a:pt x="597" y="936"/>
                  </a:lnTo>
                  <a:cubicBezTo>
                    <a:pt x="597" y="750"/>
                    <a:pt x="749" y="596"/>
                    <a:pt x="938" y="596"/>
                  </a:cubicBezTo>
                  <a:close/>
                  <a:moveTo>
                    <a:pt x="938" y="1"/>
                  </a:moveTo>
                  <a:cubicBezTo>
                    <a:pt x="419" y="1"/>
                    <a:pt x="0" y="421"/>
                    <a:pt x="0" y="938"/>
                  </a:cubicBezTo>
                  <a:lnTo>
                    <a:pt x="0" y="3167"/>
                  </a:lnTo>
                  <a:cubicBezTo>
                    <a:pt x="0" y="3685"/>
                    <a:pt x="420" y="4104"/>
                    <a:pt x="938" y="4104"/>
                  </a:cubicBezTo>
                  <a:lnTo>
                    <a:pt x="5080" y="4104"/>
                  </a:lnTo>
                  <a:cubicBezTo>
                    <a:pt x="5599" y="4104"/>
                    <a:pt x="6017" y="3684"/>
                    <a:pt x="6017" y="3167"/>
                  </a:cubicBezTo>
                  <a:lnTo>
                    <a:pt x="6017" y="936"/>
                  </a:lnTo>
                  <a:cubicBezTo>
                    <a:pt x="6017" y="420"/>
                    <a:pt x="5599" y="1"/>
                    <a:pt x="50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7" name="Google Shape;2967;p54"/>
            <p:cNvSpPr/>
            <p:nvPr/>
          </p:nvSpPr>
          <p:spPr>
            <a:xfrm>
              <a:off x="2150413" y="3201850"/>
              <a:ext cx="319450" cy="15000"/>
            </a:xfrm>
            <a:custGeom>
              <a:rect b="b" l="l" r="r" t="t"/>
              <a:pathLst>
                <a:path extrusionOk="0" h="600" w="12778">
                  <a:moveTo>
                    <a:pt x="330" y="0"/>
                  </a:moveTo>
                  <a:cubicBezTo>
                    <a:pt x="177" y="0"/>
                    <a:pt x="41" y="110"/>
                    <a:pt x="22" y="262"/>
                  </a:cubicBezTo>
                  <a:cubicBezTo>
                    <a:pt x="0" y="444"/>
                    <a:pt x="141" y="599"/>
                    <a:pt x="319" y="599"/>
                  </a:cubicBezTo>
                  <a:lnTo>
                    <a:pt x="12459" y="599"/>
                  </a:lnTo>
                  <a:cubicBezTo>
                    <a:pt x="12636" y="599"/>
                    <a:pt x="12778" y="444"/>
                    <a:pt x="12757" y="262"/>
                  </a:cubicBezTo>
                  <a:cubicBezTo>
                    <a:pt x="12736" y="110"/>
                    <a:pt x="12600" y="0"/>
                    <a:pt x="124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8" name="Google Shape;2968;p54"/>
            <p:cNvSpPr/>
            <p:nvPr/>
          </p:nvSpPr>
          <p:spPr>
            <a:xfrm>
              <a:off x="2158538" y="3234650"/>
              <a:ext cx="103825" cy="102850"/>
            </a:xfrm>
            <a:custGeom>
              <a:rect b="b" l="l" r="r" t="t"/>
              <a:pathLst>
                <a:path extrusionOk="0" h="4114" w="4153">
                  <a:moveTo>
                    <a:pt x="2077" y="0"/>
                  </a:moveTo>
                  <a:cubicBezTo>
                    <a:pt x="1912" y="0"/>
                    <a:pt x="1778" y="134"/>
                    <a:pt x="1778" y="300"/>
                  </a:cubicBezTo>
                  <a:lnTo>
                    <a:pt x="1778" y="1759"/>
                  </a:lnTo>
                  <a:lnTo>
                    <a:pt x="331" y="1759"/>
                  </a:lnTo>
                  <a:cubicBezTo>
                    <a:pt x="178" y="1759"/>
                    <a:pt x="42" y="1869"/>
                    <a:pt x="24" y="2021"/>
                  </a:cubicBezTo>
                  <a:cubicBezTo>
                    <a:pt x="1" y="2202"/>
                    <a:pt x="142" y="2357"/>
                    <a:pt x="320" y="2357"/>
                  </a:cubicBezTo>
                  <a:lnTo>
                    <a:pt x="1779" y="2357"/>
                  </a:lnTo>
                  <a:lnTo>
                    <a:pt x="1779" y="3803"/>
                  </a:lnTo>
                  <a:cubicBezTo>
                    <a:pt x="1779" y="3956"/>
                    <a:pt x="1889" y="4092"/>
                    <a:pt x="2041" y="4111"/>
                  </a:cubicBezTo>
                  <a:cubicBezTo>
                    <a:pt x="2054" y="4113"/>
                    <a:pt x="2066" y="4114"/>
                    <a:pt x="2078" y="4114"/>
                  </a:cubicBezTo>
                  <a:cubicBezTo>
                    <a:pt x="2244" y="4114"/>
                    <a:pt x="2377" y="3980"/>
                    <a:pt x="2377" y="3814"/>
                  </a:cubicBezTo>
                  <a:lnTo>
                    <a:pt x="2377" y="2356"/>
                  </a:lnTo>
                  <a:lnTo>
                    <a:pt x="3824" y="2356"/>
                  </a:lnTo>
                  <a:cubicBezTo>
                    <a:pt x="3978" y="2356"/>
                    <a:pt x="4114" y="2246"/>
                    <a:pt x="4132" y="2094"/>
                  </a:cubicBezTo>
                  <a:cubicBezTo>
                    <a:pt x="4152" y="1912"/>
                    <a:pt x="4011" y="1757"/>
                    <a:pt x="3833" y="1757"/>
                  </a:cubicBezTo>
                  <a:lnTo>
                    <a:pt x="2376" y="1757"/>
                  </a:lnTo>
                  <a:lnTo>
                    <a:pt x="2376" y="311"/>
                  </a:lnTo>
                  <a:cubicBezTo>
                    <a:pt x="2376" y="158"/>
                    <a:pt x="2266" y="21"/>
                    <a:pt x="2114" y="3"/>
                  </a:cubicBezTo>
                  <a:cubicBezTo>
                    <a:pt x="2102" y="1"/>
                    <a:pt x="2089" y="0"/>
                    <a:pt x="20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69" name="Google Shape;2969;p54"/>
          <p:cNvGrpSpPr/>
          <p:nvPr/>
        </p:nvGrpSpPr>
        <p:grpSpPr>
          <a:xfrm>
            <a:off x="5481338" y="1454275"/>
            <a:ext cx="510150" cy="374900"/>
            <a:chOff x="2119263" y="3122075"/>
            <a:chExt cx="510150" cy="374900"/>
          </a:xfrm>
        </p:grpSpPr>
        <p:sp>
          <p:nvSpPr>
            <p:cNvPr id="2970" name="Google Shape;2970;p54"/>
            <p:cNvSpPr/>
            <p:nvPr/>
          </p:nvSpPr>
          <p:spPr>
            <a:xfrm>
              <a:off x="2406213" y="3130000"/>
              <a:ext cx="31925" cy="47925"/>
            </a:xfrm>
            <a:custGeom>
              <a:rect b="b" l="l" r="r" t="t"/>
              <a:pathLst>
                <a:path extrusionOk="0" h="1917" w="1277">
                  <a:moveTo>
                    <a:pt x="638" y="0"/>
                  </a:moveTo>
                  <a:cubicBezTo>
                    <a:pt x="614" y="0"/>
                    <a:pt x="590" y="2"/>
                    <a:pt x="566" y="4"/>
                  </a:cubicBezTo>
                  <a:cubicBezTo>
                    <a:pt x="240" y="40"/>
                    <a:pt x="1" y="329"/>
                    <a:pt x="1" y="657"/>
                  </a:cubicBezTo>
                  <a:lnTo>
                    <a:pt x="1" y="1917"/>
                  </a:lnTo>
                  <a:lnTo>
                    <a:pt x="1276" y="1917"/>
                  </a:lnTo>
                  <a:lnTo>
                    <a:pt x="1276" y="639"/>
                  </a:lnTo>
                  <a:cubicBezTo>
                    <a:pt x="1276" y="286"/>
                    <a:pt x="991" y="0"/>
                    <a:pt x="63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1" name="Google Shape;2971;p54"/>
            <p:cNvSpPr/>
            <p:nvPr/>
          </p:nvSpPr>
          <p:spPr>
            <a:xfrm>
              <a:off x="2126263" y="3162000"/>
              <a:ext cx="495175" cy="271975"/>
            </a:xfrm>
            <a:custGeom>
              <a:rect b="b" l="l" r="r" t="t"/>
              <a:pathLst>
                <a:path extrusionOk="0" h="10879" w="19807">
                  <a:moveTo>
                    <a:pt x="320" y="0"/>
                  </a:moveTo>
                  <a:cubicBezTo>
                    <a:pt x="143" y="0"/>
                    <a:pt x="0" y="143"/>
                    <a:pt x="0" y="320"/>
                  </a:cubicBezTo>
                  <a:lnTo>
                    <a:pt x="0" y="10559"/>
                  </a:lnTo>
                  <a:cubicBezTo>
                    <a:pt x="0" y="10736"/>
                    <a:pt x="143" y="10879"/>
                    <a:pt x="320" y="10879"/>
                  </a:cubicBezTo>
                  <a:lnTo>
                    <a:pt x="19487" y="10879"/>
                  </a:lnTo>
                  <a:cubicBezTo>
                    <a:pt x="19664" y="10879"/>
                    <a:pt x="19807" y="10736"/>
                    <a:pt x="19807" y="10559"/>
                  </a:cubicBezTo>
                  <a:lnTo>
                    <a:pt x="19807" y="7535"/>
                  </a:lnTo>
                  <a:cubicBezTo>
                    <a:pt x="19807" y="7216"/>
                    <a:pt x="19687" y="6909"/>
                    <a:pt x="19474" y="6674"/>
                  </a:cubicBezTo>
                  <a:lnTo>
                    <a:pt x="13797" y="419"/>
                  </a:lnTo>
                  <a:cubicBezTo>
                    <a:pt x="13555" y="152"/>
                    <a:pt x="13213" y="0"/>
                    <a:pt x="128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2" name="Google Shape;2972;p54"/>
            <p:cNvSpPr/>
            <p:nvPr/>
          </p:nvSpPr>
          <p:spPr>
            <a:xfrm>
              <a:off x="2126213" y="3162000"/>
              <a:ext cx="495200" cy="271025"/>
            </a:xfrm>
            <a:custGeom>
              <a:rect b="b" l="l" r="r" t="t"/>
              <a:pathLst>
                <a:path extrusionOk="0" h="10841" w="19808">
                  <a:moveTo>
                    <a:pt x="320" y="0"/>
                  </a:moveTo>
                  <a:cubicBezTo>
                    <a:pt x="144" y="0"/>
                    <a:pt x="0" y="143"/>
                    <a:pt x="0" y="320"/>
                  </a:cubicBezTo>
                  <a:lnTo>
                    <a:pt x="0" y="10521"/>
                  </a:lnTo>
                  <a:cubicBezTo>
                    <a:pt x="0" y="10698"/>
                    <a:pt x="144" y="10840"/>
                    <a:pt x="320" y="10840"/>
                  </a:cubicBezTo>
                  <a:lnTo>
                    <a:pt x="19488" y="10840"/>
                  </a:lnTo>
                  <a:cubicBezTo>
                    <a:pt x="19664" y="10840"/>
                    <a:pt x="19808" y="10698"/>
                    <a:pt x="19808" y="10521"/>
                  </a:cubicBezTo>
                  <a:lnTo>
                    <a:pt x="19808" y="9924"/>
                  </a:lnTo>
                  <a:lnTo>
                    <a:pt x="19033" y="9924"/>
                  </a:lnTo>
                  <a:cubicBezTo>
                    <a:pt x="18920" y="9924"/>
                    <a:pt x="18815" y="9863"/>
                    <a:pt x="18753" y="9762"/>
                  </a:cubicBezTo>
                  <a:cubicBezTo>
                    <a:pt x="18240" y="8919"/>
                    <a:pt x="17290" y="8396"/>
                    <a:pt x="16273" y="8396"/>
                  </a:cubicBezTo>
                  <a:cubicBezTo>
                    <a:pt x="15255" y="8396"/>
                    <a:pt x="14305" y="8919"/>
                    <a:pt x="13792" y="9762"/>
                  </a:cubicBezTo>
                  <a:cubicBezTo>
                    <a:pt x="13730" y="9863"/>
                    <a:pt x="13625" y="9924"/>
                    <a:pt x="13511" y="9924"/>
                  </a:cubicBezTo>
                  <a:lnTo>
                    <a:pt x="7221" y="9924"/>
                  </a:lnTo>
                  <a:cubicBezTo>
                    <a:pt x="7107" y="9924"/>
                    <a:pt x="7004" y="9861"/>
                    <a:pt x="6942" y="9755"/>
                  </a:cubicBezTo>
                  <a:cubicBezTo>
                    <a:pt x="6430" y="8872"/>
                    <a:pt x="5481" y="8323"/>
                    <a:pt x="4465" y="8323"/>
                  </a:cubicBezTo>
                  <a:cubicBezTo>
                    <a:pt x="3450" y="8323"/>
                    <a:pt x="2501" y="8872"/>
                    <a:pt x="1988" y="9755"/>
                  </a:cubicBezTo>
                  <a:cubicBezTo>
                    <a:pt x="1926" y="9861"/>
                    <a:pt x="1822" y="9924"/>
                    <a:pt x="1710" y="9924"/>
                  </a:cubicBezTo>
                  <a:lnTo>
                    <a:pt x="1596" y="9924"/>
                  </a:lnTo>
                  <a:cubicBezTo>
                    <a:pt x="1243" y="9924"/>
                    <a:pt x="958" y="9638"/>
                    <a:pt x="958" y="9285"/>
                  </a:cubicBezTo>
                  <a:lnTo>
                    <a:pt x="958" y="0"/>
                  </a:lnTo>
                  <a:close/>
                </a:path>
              </a:pathLst>
            </a:custGeom>
            <a:solidFill>
              <a:srgbClr val="000000">
                <a:alpha val="161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3" name="Google Shape;2973;p54"/>
            <p:cNvSpPr/>
            <p:nvPr/>
          </p:nvSpPr>
          <p:spPr>
            <a:xfrm>
              <a:off x="2185588" y="3393400"/>
              <a:ext cx="105225" cy="95850"/>
            </a:xfrm>
            <a:custGeom>
              <a:rect b="b" l="l" r="r" t="t"/>
              <a:pathLst>
                <a:path extrusionOk="0" h="3834" w="4209">
                  <a:moveTo>
                    <a:pt x="2105" y="0"/>
                  </a:moveTo>
                  <a:cubicBezTo>
                    <a:pt x="1614" y="0"/>
                    <a:pt x="1124" y="188"/>
                    <a:pt x="750" y="562"/>
                  </a:cubicBezTo>
                  <a:cubicBezTo>
                    <a:pt x="1" y="1310"/>
                    <a:pt x="1" y="2524"/>
                    <a:pt x="750" y="3273"/>
                  </a:cubicBezTo>
                  <a:cubicBezTo>
                    <a:pt x="1124" y="3646"/>
                    <a:pt x="1614" y="3833"/>
                    <a:pt x="2105" y="3833"/>
                  </a:cubicBezTo>
                  <a:cubicBezTo>
                    <a:pt x="2595" y="3833"/>
                    <a:pt x="3086" y="3646"/>
                    <a:pt x="3460" y="3273"/>
                  </a:cubicBezTo>
                  <a:cubicBezTo>
                    <a:pt x="4209" y="2524"/>
                    <a:pt x="4209" y="1310"/>
                    <a:pt x="3460" y="562"/>
                  </a:cubicBezTo>
                  <a:cubicBezTo>
                    <a:pt x="3086" y="188"/>
                    <a:pt x="2595" y="0"/>
                    <a:pt x="210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4" name="Google Shape;2974;p54"/>
            <p:cNvSpPr/>
            <p:nvPr/>
          </p:nvSpPr>
          <p:spPr>
            <a:xfrm>
              <a:off x="2294613" y="3241725"/>
              <a:ext cx="135550" cy="87675"/>
            </a:xfrm>
            <a:custGeom>
              <a:rect b="b" l="l" r="r" t="t"/>
              <a:pathLst>
                <a:path extrusionOk="0" h="3507" w="5422">
                  <a:moveTo>
                    <a:pt x="640" y="0"/>
                  </a:moveTo>
                  <a:cubicBezTo>
                    <a:pt x="287" y="0"/>
                    <a:pt x="1" y="285"/>
                    <a:pt x="1" y="637"/>
                  </a:cubicBezTo>
                  <a:lnTo>
                    <a:pt x="1" y="2868"/>
                  </a:lnTo>
                  <a:cubicBezTo>
                    <a:pt x="1" y="3222"/>
                    <a:pt x="286" y="3507"/>
                    <a:pt x="640" y="3507"/>
                  </a:cubicBezTo>
                  <a:lnTo>
                    <a:pt x="4783" y="3507"/>
                  </a:lnTo>
                  <a:cubicBezTo>
                    <a:pt x="5136" y="3507"/>
                    <a:pt x="5422" y="3222"/>
                    <a:pt x="5422" y="2868"/>
                  </a:cubicBezTo>
                  <a:lnTo>
                    <a:pt x="5422" y="639"/>
                  </a:lnTo>
                  <a:cubicBezTo>
                    <a:pt x="5422" y="285"/>
                    <a:pt x="5136" y="0"/>
                    <a:pt x="478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5" name="Google Shape;2975;p54"/>
            <p:cNvSpPr/>
            <p:nvPr/>
          </p:nvSpPr>
          <p:spPr>
            <a:xfrm>
              <a:off x="2589538" y="3361250"/>
              <a:ext cx="31900" cy="31900"/>
            </a:xfrm>
            <a:custGeom>
              <a:rect b="b" l="l" r="r" t="t"/>
              <a:pathLst>
                <a:path extrusionOk="0" h="1276" w="1276">
                  <a:moveTo>
                    <a:pt x="0" y="0"/>
                  </a:moveTo>
                  <a:lnTo>
                    <a:pt x="0" y="636"/>
                  </a:lnTo>
                  <a:cubicBezTo>
                    <a:pt x="0" y="990"/>
                    <a:pt x="286" y="1275"/>
                    <a:pt x="639" y="1275"/>
                  </a:cubicBezTo>
                  <a:lnTo>
                    <a:pt x="1276" y="1275"/>
                  </a:lnTo>
                  <a:lnTo>
                    <a:pt x="1276" y="0"/>
                  </a:lnTo>
                  <a:close/>
                </a:path>
              </a:pathLst>
            </a:custGeom>
            <a:solidFill>
              <a:srgbClr val="C1E1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6" name="Google Shape;2976;p54"/>
            <p:cNvSpPr/>
            <p:nvPr/>
          </p:nvSpPr>
          <p:spPr>
            <a:xfrm>
              <a:off x="2219988" y="3425350"/>
              <a:ext cx="36525" cy="31975"/>
            </a:xfrm>
            <a:custGeom>
              <a:rect b="b" l="l" r="r" t="t"/>
              <a:pathLst>
                <a:path extrusionOk="0" h="1279" w="1461">
                  <a:moveTo>
                    <a:pt x="730" y="1"/>
                  </a:moveTo>
                  <a:cubicBezTo>
                    <a:pt x="625" y="1"/>
                    <a:pt x="518" y="27"/>
                    <a:pt x="419" y="82"/>
                  </a:cubicBezTo>
                  <a:cubicBezTo>
                    <a:pt x="111" y="255"/>
                    <a:pt x="1" y="644"/>
                    <a:pt x="174" y="952"/>
                  </a:cubicBezTo>
                  <a:cubicBezTo>
                    <a:pt x="290" y="1161"/>
                    <a:pt x="508" y="1279"/>
                    <a:pt x="732" y="1279"/>
                  </a:cubicBezTo>
                  <a:cubicBezTo>
                    <a:pt x="837" y="1279"/>
                    <a:pt x="944" y="1252"/>
                    <a:pt x="1043" y="1197"/>
                  </a:cubicBezTo>
                  <a:cubicBezTo>
                    <a:pt x="1351" y="1025"/>
                    <a:pt x="1461" y="635"/>
                    <a:pt x="1288" y="327"/>
                  </a:cubicBezTo>
                  <a:cubicBezTo>
                    <a:pt x="1171" y="118"/>
                    <a:pt x="954" y="1"/>
                    <a:pt x="730" y="1"/>
                  </a:cubicBezTo>
                  <a:close/>
                </a:path>
              </a:pathLst>
            </a:custGeom>
            <a:solidFill>
              <a:srgbClr val="ECEA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7" name="Google Shape;2977;p54"/>
            <p:cNvSpPr/>
            <p:nvPr/>
          </p:nvSpPr>
          <p:spPr>
            <a:xfrm>
              <a:off x="2480563" y="3393400"/>
              <a:ext cx="105200" cy="95850"/>
            </a:xfrm>
            <a:custGeom>
              <a:rect b="b" l="l" r="r" t="t"/>
              <a:pathLst>
                <a:path extrusionOk="0" h="3834" w="4208">
                  <a:moveTo>
                    <a:pt x="2104" y="0"/>
                  </a:moveTo>
                  <a:cubicBezTo>
                    <a:pt x="1613" y="0"/>
                    <a:pt x="1123" y="188"/>
                    <a:pt x="749" y="562"/>
                  </a:cubicBezTo>
                  <a:cubicBezTo>
                    <a:pt x="0" y="1310"/>
                    <a:pt x="0" y="2524"/>
                    <a:pt x="749" y="3273"/>
                  </a:cubicBezTo>
                  <a:cubicBezTo>
                    <a:pt x="1123" y="3646"/>
                    <a:pt x="1613" y="3833"/>
                    <a:pt x="2104" y="3833"/>
                  </a:cubicBezTo>
                  <a:cubicBezTo>
                    <a:pt x="2594" y="3833"/>
                    <a:pt x="3085" y="3646"/>
                    <a:pt x="3459" y="3273"/>
                  </a:cubicBezTo>
                  <a:cubicBezTo>
                    <a:pt x="4207" y="2524"/>
                    <a:pt x="4207" y="1310"/>
                    <a:pt x="3459" y="562"/>
                  </a:cubicBezTo>
                  <a:cubicBezTo>
                    <a:pt x="3085" y="188"/>
                    <a:pt x="2594" y="0"/>
                    <a:pt x="210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8" name="Google Shape;2978;p54"/>
            <p:cNvSpPr/>
            <p:nvPr/>
          </p:nvSpPr>
          <p:spPr>
            <a:xfrm>
              <a:off x="2515613" y="3425325"/>
              <a:ext cx="35075" cy="31975"/>
            </a:xfrm>
            <a:custGeom>
              <a:rect b="b" l="l" r="r" t="t"/>
              <a:pathLst>
                <a:path extrusionOk="0" h="1279" w="1403">
                  <a:moveTo>
                    <a:pt x="702" y="1"/>
                  </a:moveTo>
                  <a:cubicBezTo>
                    <a:pt x="539" y="1"/>
                    <a:pt x="375" y="63"/>
                    <a:pt x="250" y="188"/>
                  </a:cubicBezTo>
                  <a:cubicBezTo>
                    <a:pt x="0" y="438"/>
                    <a:pt x="0" y="842"/>
                    <a:pt x="250" y="1092"/>
                  </a:cubicBezTo>
                  <a:cubicBezTo>
                    <a:pt x="375" y="1216"/>
                    <a:pt x="539" y="1279"/>
                    <a:pt x="702" y="1279"/>
                  </a:cubicBezTo>
                  <a:cubicBezTo>
                    <a:pt x="866" y="1279"/>
                    <a:pt x="1029" y="1216"/>
                    <a:pt x="1154" y="1092"/>
                  </a:cubicBezTo>
                  <a:cubicBezTo>
                    <a:pt x="1403" y="842"/>
                    <a:pt x="1403" y="438"/>
                    <a:pt x="1154" y="188"/>
                  </a:cubicBezTo>
                  <a:cubicBezTo>
                    <a:pt x="1029" y="63"/>
                    <a:pt x="866" y="1"/>
                    <a:pt x="702" y="1"/>
                  </a:cubicBezTo>
                  <a:close/>
                </a:path>
              </a:pathLst>
            </a:custGeom>
            <a:solidFill>
              <a:srgbClr val="ECEA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9" name="Google Shape;2979;p54"/>
            <p:cNvSpPr/>
            <p:nvPr/>
          </p:nvSpPr>
          <p:spPr>
            <a:xfrm>
              <a:off x="2462013" y="3241700"/>
              <a:ext cx="152025" cy="87675"/>
            </a:xfrm>
            <a:custGeom>
              <a:rect b="b" l="l" r="r" t="t"/>
              <a:pathLst>
                <a:path extrusionOk="0" h="3507" w="6081">
                  <a:moveTo>
                    <a:pt x="639" y="0"/>
                  </a:moveTo>
                  <a:cubicBezTo>
                    <a:pt x="286" y="0"/>
                    <a:pt x="1" y="285"/>
                    <a:pt x="1" y="638"/>
                  </a:cubicBezTo>
                  <a:lnTo>
                    <a:pt x="1" y="2868"/>
                  </a:lnTo>
                  <a:cubicBezTo>
                    <a:pt x="1" y="3222"/>
                    <a:pt x="286" y="3507"/>
                    <a:pt x="639" y="3507"/>
                  </a:cubicBezTo>
                  <a:lnTo>
                    <a:pt x="6080" y="3507"/>
                  </a:lnTo>
                  <a:cubicBezTo>
                    <a:pt x="6068" y="3493"/>
                    <a:pt x="6058" y="3475"/>
                    <a:pt x="6046" y="3461"/>
                  </a:cubicBezTo>
                  <a:lnTo>
                    <a:pt x="290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0" name="Google Shape;2980;p54"/>
            <p:cNvSpPr/>
            <p:nvPr/>
          </p:nvSpPr>
          <p:spPr>
            <a:xfrm>
              <a:off x="2318538" y="3265600"/>
              <a:ext cx="87700" cy="39900"/>
            </a:xfrm>
            <a:custGeom>
              <a:rect b="b" l="l" r="r" t="t"/>
              <a:pathLst>
                <a:path extrusionOk="0" h="1596" w="3508">
                  <a:moveTo>
                    <a:pt x="639" y="0"/>
                  </a:moveTo>
                  <a:cubicBezTo>
                    <a:pt x="286" y="0"/>
                    <a:pt x="0" y="286"/>
                    <a:pt x="0" y="639"/>
                  </a:cubicBezTo>
                  <a:lnTo>
                    <a:pt x="0" y="957"/>
                  </a:lnTo>
                  <a:cubicBezTo>
                    <a:pt x="0" y="1310"/>
                    <a:pt x="286" y="1596"/>
                    <a:pt x="639" y="1596"/>
                  </a:cubicBezTo>
                  <a:lnTo>
                    <a:pt x="2869" y="1596"/>
                  </a:lnTo>
                  <a:cubicBezTo>
                    <a:pt x="3221" y="1596"/>
                    <a:pt x="3508" y="1309"/>
                    <a:pt x="3508" y="957"/>
                  </a:cubicBezTo>
                  <a:lnTo>
                    <a:pt x="3508" y="639"/>
                  </a:lnTo>
                  <a:cubicBezTo>
                    <a:pt x="3508" y="286"/>
                    <a:pt x="3222" y="0"/>
                    <a:pt x="2869" y="0"/>
                  </a:cubicBezTo>
                  <a:close/>
                </a:path>
              </a:pathLst>
            </a:custGeom>
            <a:solidFill>
              <a:srgbClr val="FFFFFF">
                <a:alpha val="340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1" name="Google Shape;2981;p54"/>
            <p:cNvSpPr/>
            <p:nvPr/>
          </p:nvSpPr>
          <p:spPr>
            <a:xfrm>
              <a:off x="2485913" y="3265600"/>
              <a:ext cx="106525" cy="39900"/>
            </a:xfrm>
            <a:custGeom>
              <a:rect b="b" l="l" r="r" t="t"/>
              <a:pathLst>
                <a:path extrusionOk="0" h="1596" w="4261">
                  <a:moveTo>
                    <a:pt x="639" y="0"/>
                  </a:moveTo>
                  <a:cubicBezTo>
                    <a:pt x="286" y="0"/>
                    <a:pt x="1" y="286"/>
                    <a:pt x="1" y="638"/>
                  </a:cubicBezTo>
                  <a:lnTo>
                    <a:pt x="1" y="957"/>
                  </a:lnTo>
                  <a:cubicBezTo>
                    <a:pt x="1" y="1310"/>
                    <a:pt x="286" y="1596"/>
                    <a:pt x="640" y="1596"/>
                  </a:cubicBezTo>
                  <a:lnTo>
                    <a:pt x="4260" y="1596"/>
                  </a:lnTo>
                  <a:lnTo>
                    <a:pt x="2812" y="0"/>
                  </a:lnTo>
                  <a:close/>
                </a:path>
              </a:pathLst>
            </a:custGeom>
            <a:solidFill>
              <a:srgbClr val="FFFFFF">
                <a:alpha val="340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2" name="Google Shape;2982;p54"/>
            <p:cNvSpPr/>
            <p:nvPr/>
          </p:nvSpPr>
          <p:spPr>
            <a:xfrm>
              <a:off x="2214788" y="3417875"/>
              <a:ext cx="46900" cy="46925"/>
            </a:xfrm>
            <a:custGeom>
              <a:rect b="b" l="l" r="r" t="t"/>
              <a:pathLst>
                <a:path extrusionOk="0" h="1877" w="1876">
                  <a:moveTo>
                    <a:pt x="938" y="599"/>
                  </a:moveTo>
                  <a:cubicBezTo>
                    <a:pt x="1125" y="599"/>
                    <a:pt x="1278" y="752"/>
                    <a:pt x="1278" y="939"/>
                  </a:cubicBezTo>
                  <a:cubicBezTo>
                    <a:pt x="1278" y="1126"/>
                    <a:pt x="1125" y="1280"/>
                    <a:pt x="938" y="1280"/>
                  </a:cubicBezTo>
                  <a:cubicBezTo>
                    <a:pt x="750" y="1280"/>
                    <a:pt x="597" y="1126"/>
                    <a:pt x="597" y="939"/>
                  </a:cubicBezTo>
                  <a:cubicBezTo>
                    <a:pt x="597" y="752"/>
                    <a:pt x="750" y="599"/>
                    <a:pt x="938" y="599"/>
                  </a:cubicBezTo>
                  <a:close/>
                  <a:moveTo>
                    <a:pt x="938" y="1"/>
                  </a:moveTo>
                  <a:cubicBezTo>
                    <a:pt x="420" y="1"/>
                    <a:pt x="0" y="422"/>
                    <a:pt x="0" y="939"/>
                  </a:cubicBezTo>
                  <a:cubicBezTo>
                    <a:pt x="0" y="1456"/>
                    <a:pt x="420" y="1877"/>
                    <a:pt x="938" y="1877"/>
                  </a:cubicBezTo>
                  <a:cubicBezTo>
                    <a:pt x="1455" y="1877"/>
                    <a:pt x="1875" y="1456"/>
                    <a:pt x="1875" y="939"/>
                  </a:cubicBezTo>
                  <a:cubicBezTo>
                    <a:pt x="1875" y="422"/>
                    <a:pt x="1455" y="1"/>
                    <a:pt x="9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3" name="Google Shape;2983;p54"/>
            <p:cNvSpPr/>
            <p:nvPr/>
          </p:nvSpPr>
          <p:spPr>
            <a:xfrm>
              <a:off x="2510288" y="3417875"/>
              <a:ext cx="46900" cy="46925"/>
            </a:xfrm>
            <a:custGeom>
              <a:rect b="b" l="l" r="r" t="t"/>
              <a:pathLst>
                <a:path extrusionOk="0" h="1877" w="1876">
                  <a:moveTo>
                    <a:pt x="938" y="599"/>
                  </a:moveTo>
                  <a:cubicBezTo>
                    <a:pt x="1126" y="599"/>
                    <a:pt x="1279" y="752"/>
                    <a:pt x="1279" y="939"/>
                  </a:cubicBezTo>
                  <a:cubicBezTo>
                    <a:pt x="1279" y="1126"/>
                    <a:pt x="1126" y="1280"/>
                    <a:pt x="938" y="1280"/>
                  </a:cubicBezTo>
                  <a:cubicBezTo>
                    <a:pt x="751" y="1280"/>
                    <a:pt x="598" y="1126"/>
                    <a:pt x="598" y="939"/>
                  </a:cubicBezTo>
                  <a:cubicBezTo>
                    <a:pt x="598" y="752"/>
                    <a:pt x="751" y="599"/>
                    <a:pt x="938" y="599"/>
                  </a:cubicBezTo>
                  <a:close/>
                  <a:moveTo>
                    <a:pt x="938" y="1"/>
                  </a:moveTo>
                  <a:cubicBezTo>
                    <a:pt x="421" y="1"/>
                    <a:pt x="1" y="422"/>
                    <a:pt x="1" y="939"/>
                  </a:cubicBezTo>
                  <a:cubicBezTo>
                    <a:pt x="1" y="1456"/>
                    <a:pt x="421" y="1877"/>
                    <a:pt x="938" y="1877"/>
                  </a:cubicBezTo>
                  <a:cubicBezTo>
                    <a:pt x="1456" y="1877"/>
                    <a:pt x="1876" y="1456"/>
                    <a:pt x="1876" y="939"/>
                  </a:cubicBezTo>
                  <a:cubicBezTo>
                    <a:pt x="1876" y="422"/>
                    <a:pt x="1456" y="1"/>
                    <a:pt x="9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4" name="Google Shape;2984;p54"/>
            <p:cNvSpPr/>
            <p:nvPr/>
          </p:nvSpPr>
          <p:spPr>
            <a:xfrm>
              <a:off x="2119263" y="3122075"/>
              <a:ext cx="510150" cy="374900"/>
            </a:xfrm>
            <a:custGeom>
              <a:rect b="b" l="l" r="r" t="t"/>
              <a:pathLst>
                <a:path extrusionOk="0" h="14996" w="20406">
                  <a:moveTo>
                    <a:pt x="12097" y="598"/>
                  </a:moveTo>
                  <a:cubicBezTo>
                    <a:pt x="12113" y="598"/>
                    <a:pt x="12130" y="600"/>
                    <a:pt x="12147" y="602"/>
                  </a:cubicBezTo>
                  <a:cubicBezTo>
                    <a:pt x="12315" y="626"/>
                    <a:pt x="12435" y="779"/>
                    <a:pt x="12435" y="949"/>
                  </a:cubicBezTo>
                  <a:lnTo>
                    <a:pt x="12435" y="1279"/>
                  </a:lnTo>
                  <a:lnTo>
                    <a:pt x="11757" y="1279"/>
                  </a:lnTo>
                  <a:lnTo>
                    <a:pt x="11757" y="938"/>
                  </a:lnTo>
                  <a:cubicBezTo>
                    <a:pt x="11757" y="751"/>
                    <a:pt x="11910" y="598"/>
                    <a:pt x="12097" y="598"/>
                  </a:cubicBezTo>
                  <a:close/>
                  <a:moveTo>
                    <a:pt x="16457" y="5103"/>
                  </a:moveTo>
                  <a:lnTo>
                    <a:pt x="19101" y="8013"/>
                  </a:lnTo>
                  <a:lnTo>
                    <a:pt x="14328" y="8013"/>
                  </a:lnTo>
                  <a:cubicBezTo>
                    <a:pt x="14142" y="8013"/>
                    <a:pt x="13988" y="7861"/>
                    <a:pt x="13988" y="7673"/>
                  </a:cubicBezTo>
                  <a:lnTo>
                    <a:pt x="13988" y="5443"/>
                  </a:lnTo>
                  <a:cubicBezTo>
                    <a:pt x="13988" y="5257"/>
                    <a:pt x="14140" y="5103"/>
                    <a:pt x="14328" y="5103"/>
                  </a:cubicBezTo>
                  <a:close/>
                  <a:moveTo>
                    <a:pt x="19806" y="9886"/>
                  </a:moveTo>
                  <a:lnTo>
                    <a:pt x="19808" y="10563"/>
                  </a:lnTo>
                  <a:lnTo>
                    <a:pt x="19470" y="10563"/>
                  </a:lnTo>
                  <a:cubicBezTo>
                    <a:pt x="19282" y="10563"/>
                    <a:pt x="19130" y="10412"/>
                    <a:pt x="19130" y="10223"/>
                  </a:cubicBezTo>
                  <a:lnTo>
                    <a:pt x="19130" y="9886"/>
                  </a:lnTo>
                  <a:close/>
                  <a:moveTo>
                    <a:pt x="13153" y="1877"/>
                  </a:moveTo>
                  <a:cubicBezTo>
                    <a:pt x="13428" y="1877"/>
                    <a:pt x="13693" y="1995"/>
                    <a:pt x="13877" y="2201"/>
                  </a:cubicBezTo>
                  <a:lnTo>
                    <a:pt x="15947" y="4507"/>
                  </a:lnTo>
                  <a:lnTo>
                    <a:pt x="14370" y="4507"/>
                  </a:lnTo>
                  <a:cubicBezTo>
                    <a:pt x="13852" y="4507"/>
                    <a:pt x="13433" y="4928"/>
                    <a:pt x="13433" y="5444"/>
                  </a:cubicBezTo>
                  <a:lnTo>
                    <a:pt x="13433" y="7674"/>
                  </a:lnTo>
                  <a:cubicBezTo>
                    <a:pt x="13433" y="8192"/>
                    <a:pt x="13853" y="8611"/>
                    <a:pt x="14370" y="8611"/>
                  </a:cubicBezTo>
                  <a:lnTo>
                    <a:pt x="19664" y="8611"/>
                  </a:lnTo>
                  <a:cubicBezTo>
                    <a:pt x="19758" y="8764"/>
                    <a:pt x="19809" y="8942"/>
                    <a:pt x="19809" y="9124"/>
                  </a:cubicBezTo>
                  <a:lnTo>
                    <a:pt x="19809" y="9288"/>
                  </a:lnTo>
                  <a:lnTo>
                    <a:pt x="18831" y="9288"/>
                  </a:lnTo>
                  <a:cubicBezTo>
                    <a:pt x="18667" y="9288"/>
                    <a:pt x="18533" y="9422"/>
                    <a:pt x="18533" y="9586"/>
                  </a:cubicBezTo>
                  <a:lnTo>
                    <a:pt x="18533" y="10223"/>
                  </a:lnTo>
                  <a:cubicBezTo>
                    <a:pt x="18533" y="10742"/>
                    <a:pt x="18953" y="11160"/>
                    <a:pt x="19470" y="11160"/>
                  </a:cubicBezTo>
                  <a:lnTo>
                    <a:pt x="19808" y="11160"/>
                  </a:lnTo>
                  <a:lnTo>
                    <a:pt x="19808" y="12130"/>
                  </a:lnTo>
                  <a:cubicBezTo>
                    <a:pt x="19808" y="12130"/>
                    <a:pt x="19785" y="12151"/>
                    <a:pt x="19774" y="12151"/>
                  </a:cubicBezTo>
                  <a:lnTo>
                    <a:pt x="19774" y="12159"/>
                  </a:lnTo>
                  <a:lnTo>
                    <a:pt x="18705" y="12159"/>
                  </a:lnTo>
                  <a:cubicBezTo>
                    <a:pt x="18672" y="12039"/>
                    <a:pt x="18630" y="11926"/>
                    <a:pt x="18578" y="11816"/>
                  </a:cubicBezTo>
                  <a:cubicBezTo>
                    <a:pt x="18526" y="11709"/>
                    <a:pt x="18419" y="11646"/>
                    <a:pt x="18308" y="11646"/>
                  </a:cubicBezTo>
                  <a:cubicBezTo>
                    <a:pt x="18265" y="11646"/>
                    <a:pt x="18221" y="11656"/>
                    <a:pt x="18180" y="11676"/>
                  </a:cubicBezTo>
                  <a:cubicBezTo>
                    <a:pt x="18030" y="11747"/>
                    <a:pt x="17967" y="11926"/>
                    <a:pt x="18039" y="12074"/>
                  </a:cubicBezTo>
                  <a:cubicBezTo>
                    <a:pt x="18145" y="12296"/>
                    <a:pt x="18198" y="12529"/>
                    <a:pt x="18198" y="12769"/>
                  </a:cubicBezTo>
                  <a:cubicBezTo>
                    <a:pt x="18198" y="13662"/>
                    <a:pt x="17474" y="14387"/>
                    <a:pt x="16580" y="14387"/>
                  </a:cubicBezTo>
                  <a:cubicBezTo>
                    <a:pt x="15689" y="14387"/>
                    <a:pt x="14962" y="13663"/>
                    <a:pt x="14962" y="12769"/>
                  </a:cubicBezTo>
                  <a:cubicBezTo>
                    <a:pt x="14962" y="11878"/>
                    <a:pt x="15688" y="11151"/>
                    <a:pt x="16580" y="11151"/>
                  </a:cubicBezTo>
                  <a:cubicBezTo>
                    <a:pt x="16821" y="11151"/>
                    <a:pt x="17056" y="11204"/>
                    <a:pt x="17276" y="11311"/>
                  </a:cubicBezTo>
                  <a:cubicBezTo>
                    <a:pt x="17317" y="11331"/>
                    <a:pt x="17361" y="11340"/>
                    <a:pt x="17404" y="11340"/>
                  </a:cubicBezTo>
                  <a:cubicBezTo>
                    <a:pt x="17516" y="11340"/>
                    <a:pt x="17623" y="11278"/>
                    <a:pt x="17674" y="11171"/>
                  </a:cubicBezTo>
                  <a:cubicBezTo>
                    <a:pt x="17745" y="11021"/>
                    <a:pt x="17682" y="10843"/>
                    <a:pt x="17532" y="10773"/>
                  </a:cubicBezTo>
                  <a:cubicBezTo>
                    <a:pt x="17230" y="10628"/>
                    <a:pt x="16909" y="10555"/>
                    <a:pt x="16579" y="10555"/>
                  </a:cubicBezTo>
                  <a:cubicBezTo>
                    <a:pt x="15573" y="10555"/>
                    <a:pt x="14452" y="12119"/>
                    <a:pt x="14452" y="12119"/>
                  </a:cubicBezTo>
                  <a:lnTo>
                    <a:pt x="6886" y="12119"/>
                  </a:lnTo>
                  <a:cubicBezTo>
                    <a:pt x="6886" y="12119"/>
                    <a:pt x="6811" y="11926"/>
                    <a:pt x="6758" y="11817"/>
                  </a:cubicBezTo>
                  <a:cubicBezTo>
                    <a:pt x="6707" y="11710"/>
                    <a:pt x="6600" y="11648"/>
                    <a:pt x="6490" y="11648"/>
                  </a:cubicBezTo>
                  <a:cubicBezTo>
                    <a:pt x="6446" y="11648"/>
                    <a:pt x="6402" y="11657"/>
                    <a:pt x="6360" y="11678"/>
                  </a:cubicBezTo>
                  <a:cubicBezTo>
                    <a:pt x="6210" y="11748"/>
                    <a:pt x="6148" y="11927"/>
                    <a:pt x="6220" y="12076"/>
                  </a:cubicBezTo>
                  <a:cubicBezTo>
                    <a:pt x="6326" y="12297"/>
                    <a:pt x="6379" y="12531"/>
                    <a:pt x="6379" y="12770"/>
                  </a:cubicBezTo>
                  <a:cubicBezTo>
                    <a:pt x="6379" y="13663"/>
                    <a:pt x="5654" y="14388"/>
                    <a:pt x="4761" y="14388"/>
                  </a:cubicBezTo>
                  <a:cubicBezTo>
                    <a:pt x="3869" y="14388"/>
                    <a:pt x="3143" y="13664"/>
                    <a:pt x="3143" y="12770"/>
                  </a:cubicBezTo>
                  <a:cubicBezTo>
                    <a:pt x="3143" y="11878"/>
                    <a:pt x="3869" y="11152"/>
                    <a:pt x="4761" y="11152"/>
                  </a:cubicBezTo>
                  <a:cubicBezTo>
                    <a:pt x="5002" y="11152"/>
                    <a:pt x="5236" y="11207"/>
                    <a:pt x="5456" y="11312"/>
                  </a:cubicBezTo>
                  <a:cubicBezTo>
                    <a:pt x="5498" y="11332"/>
                    <a:pt x="5542" y="11341"/>
                    <a:pt x="5585" y="11341"/>
                  </a:cubicBezTo>
                  <a:cubicBezTo>
                    <a:pt x="5697" y="11341"/>
                    <a:pt x="5804" y="11279"/>
                    <a:pt x="5854" y="11172"/>
                  </a:cubicBezTo>
                  <a:cubicBezTo>
                    <a:pt x="5926" y="11023"/>
                    <a:pt x="5863" y="10845"/>
                    <a:pt x="5713" y="10774"/>
                  </a:cubicBezTo>
                  <a:cubicBezTo>
                    <a:pt x="5410" y="10631"/>
                    <a:pt x="5090" y="10557"/>
                    <a:pt x="4760" y="10557"/>
                  </a:cubicBezTo>
                  <a:cubicBezTo>
                    <a:pt x="3753" y="10557"/>
                    <a:pt x="2901" y="11233"/>
                    <a:pt x="2633" y="12160"/>
                  </a:cubicBezTo>
                  <a:lnTo>
                    <a:pt x="606" y="12160"/>
                  </a:lnTo>
                  <a:cubicBezTo>
                    <a:pt x="595" y="12154"/>
                    <a:pt x="600" y="12133"/>
                    <a:pt x="600" y="12133"/>
                  </a:cubicBezTo>
                  <a:lnTo>
                    <a:pt x="600" y="9888"/>
                  </a:lnTo>
                  <a:lnTo>
                    <a:pt x="17541" y="9888"/>
                  </a:lnTo>
                  <a:cubicBezTo>
                    <a:pt x="17694" y="9888"/>
                    <a:pt x="17830" y="9778"/>
                    <a:pt x="17848" y="9626"/>
                  </a:cubicBezTo>
                  <a:cubicBezTo>
                    <a:pt x="17871" y="9444"/>
                    <a:pt x="17729" y="9290"/>
                    <a:pt x="17551" y="9290"/>
                  </a:cubicBezTo>
                  <a:lnTo>
                    <a:pt x="600" y="9290"/>
                  </a:lnTo>
                  <a:lnTo>
                    <a:pt x="600" y="1898"/>
                  </a:lnTo>
                  <a:cubicBezTo>
                    <a:pt x="600" y="1886"/>
                    <a:pt x="608" y="1877"/>
                    <a:pt x="621" y="1877"/>
                  </a:cubicBezTo>
                  <a:close/>
                  <a:moveTo>
                    <a:pt x="12097" y="1"/>
                  </a:moveTo>
                  <a:cubicBezTo>
                    <a:pt x="12075" y="1"/>
                    <a:pt x="12053" y="2"/>
                    <a:pt x="12032" y="3"/>
                  </a:cubicBezTo>
                  <a:cubicBezTo>
                    <a:pt x="11546" y="38"/>
                    <a:pt x="11159" y="443"/>
                    <a:pt x="11159" y="939"/>
                  </a:cubicBezTo>
                  <a:lnTo>
                    <a:pt x="11159" y="1280"/>
                  </a:lnTo>
                  <a:lnTo>
                    <a:pt x="619" y="1280"/>
                  </a:lnTo>
                  <a:cubicBezTo>
                    <a:pt x="278" y="1280"/>
                    <a:pt x="1" y="1557"/>
                    <a:pt x="1" y="1899"/>
                  </a:cubicBezTo>
                  <a:lnTo>
                    <a:pt x="1" y="12139"/>
                  </a:lnTo>
                  <a:cubicBezTo>
                    <a:pt x="1" y="12480"/>
                    <a:pt x="277" y="12757"/>
                    <a:pt x="619" y="12757"/>
                  </a:cubicBezTo>
                  <a:lnTo>
                    <a:pt x="2556" y="12757"/>
                  </a:lnTo>
                  <a:lnTo>
                    <a:pt x="2556" y="12778"/>
                  </a:lnTo>
                  <a:cubicBezTo>
                    <a:pt x="2556" y="14001"/>
                    <a:pt x="3550" y="14996"/>
                    <a:pt x="4771" y="14996"/>
                  </a:cubicBezTo>
                  <a:cubicBezTo>
                    <a:pt x="5993" y="14996"/>
                    <a:pt x="6987" y="14001"/>
                    <a:pt x="6987" y="12778"/>
                  </a:cubicBezTo>
                  <a:lnTo>
                    <a:pt x="6987" y="12757"/>
                  </a:lnTo>
                  <a:lnTo>
                    <a:pt x="14378" y="12757"/>
                  </a:lnTo>
                  <a:lnTo>
                    <a:pt x="14378" y="12778"/>
                  </a:lnTo>
                  <a:cubicBezTo>
                    <a:pt x="14378" y="14001"/>
                    <a:pt x="15371" y="14996"/>
                    <a:pt x="16593" y="14996"/>
                  </a:cubicBezTo>
                  <a:cubicBezTo>
                    <a:pt x="17814" y="14996"/>
                    <a:pt x="18808" y="14001"/>
                    <a:pt x="18808" y="12778"/>
                  </a:cubicBezTo>
                  <a:lnTo>
                    <a:pt x="18808" y="12757"/>
                  </a:lnTo>
                  <a:lnTo>
                    <a:pt x="19787" y="12757"/>
                  </a:lnTo>
                  <a:cubicBezTo>
                    <a:pt x="20129" y="12757"/>
                    <a:pt x="20405" y="12480"/>
                    <a:pt x="20405" y="12139"/>
                  </a:cubicBezTo>
                  <a:lnTo>
                    <a:pt x="20405" y="9113"/>
                  </a:lnTo>
                  <a:cubicBezTo>
                    <a:pt x="20405" y="8717"/>
                    <a:pt x="20260" y="8341"/>
                    <a:pt x="19995" y="8050"/>
                  </a:cubicBezTo>
                  <a:lnTo>
                    <a:pt x="14318" y="1796"/>
                  </a:lnTo>
                  <a:cubicBezTo>
                    <a:pt x="14020" y="1467"/>
                    <a:pt x="13594" y="1279"/>
                    <a:pt x="13152" y="1279"/>
                  </a:cubicBezTo>
                  <a:lnTo>
                    <a:pt x="13033" y="1279"/>
                  </a:lnTo>
                  <a:lnTo>
                    <a:pt x="13033" y="961"/>
                  </a:lnTo>
                  <a:cubicBezTo>
                    <a:pt x="13033" y="432"/>
                    <a:pt x="12617" y="1"/>
                    <a:pt x="120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5" name="Google Shape;2985;p54"/>
            <p:cNvSpPr/>
            <p:nvPr/>
          </p:nvSpPr>
          <p:spPr>
            <a:xfrm>
              <a:off x="2286663" y="3234750"/>
              <a:ext cx="150450" cy="102625"/>
            </a:xfrm>
            <a:custGeom>
              <a:rect b="b" l="l" r="r" t="t"/>
              <a:pathLst>
                <a:path extrusionOk="0" h="4105" w="6018">
                  <a:moveTo>
                    <a:pt x="5080" y="596"/>
                  </a:moveTo>
                  <a:cubicBezTo>
                    <a:pt x="5267" y="596"/>
                    <a:pt x="5420" y="747"/>
                    <a:pt x="5420" y="936"/>
                  </a:cubicBezTo>
                  <a:lnTo>
                    <a:pt x="5420" y="3167"/>
                  </a:lnTo>
                  <a:cubicBezTo>
                    <a:pt x="5420" y="3354"/>
                    <a:pt x="5269" y="3506"/>
                    <a:pt x="5081" y="3506"/>
                  </a:cubicBezTo>
                  <a:lnTo>
                    <a:pt x="938" y="3506"/>
                  </a:lnTo>
                  <a:cubicBezTo>
                    <a:pt x="750" y="3506"/>
                    <a:pt x="597" y="3354"/>
                    <a:pt x="597" y="3166"/>
                  </a:cubicBezTo>
                  <a:lnTo>
                    <a:pt x="597" y="936"/>
                  </a:lnTo>
                  <a:cubicBezTo>
                    <a:pt x="597" y="750"/>
                    <a:pt x="749" y="596"/>
                    <a:pt x="938" y="596"/>
                  </a:cubicBezTo>
                  <a:close/>
                  <a:moveTo>
                    <a:pt x="938" y="1"/>
                  </a:moveTo>
                  <a:cubicBezTo>
                    <a:pt x="419" y="1"/>
                    <a:pt x="0" y="421"/>
                    <a:pt x="0" y="938"/>
                  </a:cubicBezTo>
                  <a:lnTo>
                    <a:pt x="0" y="3167"/>
                  </a:lnTo>
                  <a:cubicBezTo>
                    <a:pt x="0" y="3685"/>
                    <a:pt x="420" y="4104"/>
                    <a:pt x="938" y="4104"/>
                  </a:cubicBezTo>
                  <a:lnTo>
                    <a:pt x="5080" y="4104"/>
                  </a:lnTo>
                  <a:cubicBezTo>
                    <a:pt x="5599" y="4104"/>
                    <a:pt x="6017" y="3684"/>
                    <a:pt x="6017" y="3167"/>
                  </a:cubicBezTo>
                  <a:lnTo>
                    <a:pt x="6017" y="936"/>
                  </a:lnTo>
                  <a:cubicBezTo>
                    <a:pt x="6017" y="420"/>
                    <a:pt x="5599" y="1"/>
                    <a:pt x="50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6" name="Google Shape;2986;p54"/>
            <p:cNvSpPr/>
            <p:nvPr/>
          </p:nvSpPr>
          <p:spPr>
            <a:xfrm>
              <a:off x="2150413" y="3201850"/>
              <a:ext cx="319450" cy="15000"/>
            </a:xfrm>
            <a:custGeom>
              <a:rect b="b" l="l" r="r" t="t"/>
              <a:pathLst>
                <a:path extrusionOk="0" h="600" w="12778">
                  <a:moveTo>
                    <a:pt x="330" y="0"/>
                  </a:moveTo>
                  <a:cubicBezTo>
                    <a:pt x="177" y="0"/>
                    <a:pt x="41" y="110"/>
                    <a:pt x="22" y="262"/>
                  </a:cubicBezTo>
                  <a:cubicBezTo>
                    <a:pt x="0" y="444"/>
                    <a:pt x="141" y="599"/>
                    <a:pt x="319" y="599"/>
                  </a:cubicBezTo>
                  <a:lnTo>
                    <a:pt x="12459" y="599"/>
                  </a:lnTo>
                  <a:cubicBezTo>
                    <a:pt x="12636" y="599"/>
                    <a:pt x="12778" y="444"/>
                    <a:pt x="12757" y="262"/>
                  </a:cubicBezTo>
                  <a:cubicBezTo>
                    <a:pt x="12736" y="110"/>
                    <a:pt x="12600" y="0"/>
                    <a:pt x="124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7" name="Google Shape;2987;p54"/>
            <p:cNvSpPr/>
            <p:nvPr/>
          </p:nvSpPr>
          <p:spPr>
            <a:xfrm>
              <a:off x="2158538" y="3234650"/>
              <a:ext cx="103825" cy="102850"/>
            </a:xfrm>
            <a:custGeom>
              <a:rect b="b" l="l" r="r" t="t"/>
              <a:pathLst>
                <a:path extrusionOk="0" h="4114" w="4153">
                  <a:moveTo>
                    <a:pt x="2077" y="0"/>
                  </a:moveTo>
                  <a:cubicBezTo>
                    <a:pt x="1912" y="0"/>
                    <a:pt x="1778" y="134"/>
                    <a:pt x="1778" y="300"/>
                  </a:cubicBezTo>
                  <a:lnTo>
                    <a:pt x="1778" y="1759"/>
                  </a:lnTo>
                  <a:lnTo>
                    <a:pt x="331" y="1759"/>
                  </a:lnTo>
                  <a:cubicBezTo>
                    <a:pt x="178" y="1759"/>
                    <a:pt x="42" y="1869"/>
                    <a:pt x="24" y="2021"/>
                  </a:cubicBezTo>
                  <a:cubicBezTo>
                    <a:pt x="1" y="2202"/>
                    <a:pt x="142" y="2357"/>
                    <a:pt x="320" y="2357"/>
                  </a:cubicBezTo>
                  <a:lnTo>
                    <a:pt x="1779" y="2357"/>
                  </a:lnTo>
                  <a:lnTo>
                    <a:pt x="1779" y="3803"/>
                  </a:lnTo>
                  <a:cubicBezTo>
                    <a:pt x="1779" y="3956"/>
                    <a:pt x="1889" y="4092"/>
                    <a:pt x="2041" y="4111"/>
                  </a:cubicBezTo>
                  <a:cubicBezTo>
                    <a:pt x="2054" y="4113"/>
                    <a:pt x="2066" y="4114"/>
                    <a:pt x="2078" y="4114"/>
                  </a:cubicBezTo>
                  <a:cubicBezTo>
                    <a:pt x="2244" y="4114"/>
                    <a:pt x="2377" y="3980"/>
                    <a:pt x="2377" y="3814"/>
                  </a:cubicBezTo>
                  <a:lnTo>
                    <a:pt x="2377" y="2356"/>
                  </a:lnTo>
                  <a:lnTo>
                    <a:pt x="3824" y="2356"/>
                  </a:lnTo>
                  <a:cubicBezTo>
                    <a:pt x="3978" y="2356"/>
                    <a:pt x="4114" y="2246"/>
                    <a:pt x="4132" y="2094"/>
                  </a:cubicBezTo>
                  <a:cubicBezTo>
                    <a:pt x="4152" y="1912"/>
                    <a:pt x="4011" y="1757"/>
                    <a:pt x="3833" y="1757"/>
                  </a:cubicBezTo>
                  <a:lnTo>
                    <a:pt x="2376" y="1757"/>
                  </a:lnTo>
                  <a:lnTo>
                    <a:pt x="2376" y="311"/>
                  </a:lnTo>
                  <a:cubicBezTo>
                    <a:pt x="2376" y="158"/>
                    <a:pt x="2266" y="21"/>
                    <a:pt x="2114" y="3"/>
                  </a:cubicBezTo>
                  <a:cubicBezTo>
                    <a:pt x="2102" y="1"/>
                    <a:pt x="2089" y="0"/>
                    <a:pt x="20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88" name="Google Shape;2988;p54"/>
          <p:cNvGrpSpPr/>
          <p:nvPr/>
        </p:nvGrpSpPr>
        <p:grpSpPr>
          <a:xfrm>
            <a:off x="6674088" y="1454288"/>
            <a:ext cx="510150" cy="374900"/>
            <a:chOff x="2119263" y="3122075"/>
            <a:chExt cx="510150" cy="374900"/>
          </a:xfrm>
        </p:grpSpPr>
        <p:sp>
          <p:nvSpPr>
            <p:cNvPr id="2989" name="Google Shape;2989;p54"/>
            <p:cNvSpPr/>
            <p:nvPr/>
          </p:nvSpPr>
          <p:spPr>
            <a:xfrm>
              <a:off x="2406213" y="3130000"/>
              <a:ext cx="31925" cy="47925"/>
            </a:xfrm>
            <a:custGeom>
              <a:rect b="b" l="l" r="r" t="t"/>
              <a:pathLst>
                <a:path extrusionOk="0" h="1917" w="1277">
                  <a:moveTo>
                    <a:pt x="638" y="0"/>
                  </a:moveTo>
                  <a:cubicBezTo>
                    <a:pt x="614" y="0"/>
                    <a:pt x="590" y="2"/>
                    <a:pt x="566" y="4"/>
                  </a:cubicBezTo>
                  <a:cubicBezTo>
                    <a:pt x="240" y="40"/>
                    <a:pt x="1" y="329"/>
                    <a:pt x="1" y="657"/>
                  </a:cubicBezTo>
                  <a:lnTo>
                    <a:pt x="1" y="1917"/>
                  </a:lnTo>
                  <a:lnTo>
                    <a:pt x="1276" y="1917"/>
                  </a:lnTo>
                  <a:lnTo>
                    <a:pt x="1276" y="639"/>
                  </a:lnTo>
                  <a:cubicBezTo>
                    <a:pt x="1276" y="286"/>
                    <a:pt x="991" y="0"/>
                    <a:pt x="63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0" name="Google Shape;2990;p54"/>
            <p:cNvSpPr/>
            <p:nvPr/>
          </p:nvSpPr>
          <p:spPr>
            <a:xfrm>
              <a:off x="2126263" y="3162000"/>
              <a:ext cx="495175" cy="271975"/>
            </a:xfrm>
            <a:custGeom>
              <a:rect b="b" l="l" r="r" t="t"/>
              <a:pathLst>
                <a:path extrusionOk="0" h="10879" w="19807">
                  <a:moveTo>
                    <a:pt x="320" y="0"/>
                  </a:moveTo>
                  <a:cubicBezTo>
                    <a:pt x="143" y="0"/>
                    <a:pt x="0" y="143"/>
                    <a:pt x="0" y="320"/>
                  </a:cubicBezTo>
                  <a:lnTo>
                    <a:pt x="0" y="10559"/>
                  </a:lnTo>
                  <a:cubicBezTo>
                    <a:pt x="0" y="10736"/>
                    <a:pt x="143" y="10879"/>
                    <a:pt x="320" y="10879"/>
                  </a:cubicBezTo>
                  <a:lnTo>
                    <a:pt x="19487" y="10879"/>
                  </a:lnTo>
                  <a:cubicBezTo>
                    <a:pt x="19664" y="10879"/>
                    <a:pt x="19807" y="10736"/>
                    <a:pt x="19807" y="10559"/>
                  </a:cubicBezTo>
                  <a:lnTo>
                    <a:pt x="19807" y="7535"/>
                  </a:lnTo>
                  <a:cubicBezTo>
                    <a:pt x="19807" y="7216"/>
                    <a:pt x="19687" y="6909"/>
                    <a:pt x="19474" y="6674"/>
                  </a:cubicBezTo>
                  <a:lnTo>
                    <a:pt x="13797" y="419"/>
                  </a:lnTo>
                  <a:cubicBezTo>
                    <a:pt x="13555" y="152"/>
                    <a:pt x="13213" y="0"/>
                    <a:pt x="128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1" name="Google Shape;2991;p54"/>
            <p:cNvSpPr/>
            <p:nvPr/>
          </p:nvSpPr>
          <p:spPr>
            <a:xfrm>
              <a:off x="2126213" y="3162000"/>
              <a:ext cx="495200" cy="271025"/>
            </a:xfrm>
            <a:custGeom>
              <a:rect b="b" l="l" r="r" t="t"/>
              <a:pathLst>
                <a:path extrusionOk="0" h="10841" w="19808">
                  <a:moveTo>
                    <a:pt x="320" y="0"/>
                  </a:moveTo>
                  <a:cubicBezTo>
                    <a:pt x="144" y="0"/>
                    <a:pt x="0" y="143"/>
                    <a:pt x="0" y="320"/>
                  </a:cubicBezTo>
                  <a:lnTo>
                    <a:pt x="0" y="10521"/>
                  </a:lnTo>
                  <a:cubicBezTo>
                    <a:pt x="0" y="10698"/>
                    <a:pt x="144" y="10840"/>
                    <a:pt x="320" y="10840"/>
                  </a:cubicBezTo>
                  <a:lnTo>
                    <a:pt x="19488" y="10840"/>
                  </a:lnTo>
                  <a:cubicBezTo>
                    <a:pt x="19664" y="10840"/>
                    <a:pt x="19808" y="10698"/>
                    <a:pt x="19808" y="10521"/>
                  </a:cubicBezTo>
                  <a:lnTo>
                    <a:pt x="19808" y="9924"/>
                  </a:lnTo>
                  <a:lnTo>
                    <a:pt x="19033" y="9924"/>
                  </a:lnTo>
                  <a:cubicBezTo>
                    <a:pt x="18920" y="9924"/>
                    <a:pt x="18815" y="9863"/>
                    <a:pt x="18753" y="9762"/>
                  </a:cubicBezTo>
                  <a:cubicBezTo>
                    <a:pt x="18240" y="8919"/>
                    <a:pt x="17290" y="8396"/>
                    <a:pt x="16273" y="8396"/>
                  </a:cubicBezTo>
                  <a:cubicBezTo>
                    <a:pt x="15255" y="8396"/>
                    <a:pt x="14305" y="8919"/>
                    <a:pt x="13792" y="9762"/>
                  </a:cubicBezTo>
                  <a:cubicBezTo>
                    <a:pt x="13730" y="9863"/>
                    <a:pt x="13625" y="9924"/>
                    <a:pt x="13511" y="9924"/>
                  </a:cubicBezTo>
                  <a:lnTo>
                    <a:pt x="7221" y="9924"/>
                  </a:lnTo>
                  <a:cubicBezTo>
                    <a:pt x="7107" y="9924"/>
                    <a:pt x="7004" y="9861"/>
                    <a:pt x="6942" y="9755"/>
                  </a:cubicBezTo>
                  <a:cubicBezTo>
                    <a:pt x="6430" y="8872"/>
                    <a:pt x="5481" y="8323"/>
                    <a:pt x="4465" y="8323"/>
                  </a:cubicBezTo>
                  <a:cubicBezTo>
                    <a:pt x="3450" y="8323"/>
                    <a:pt x="2501" y="8872"/>
                    <a:pt x="1988" y="9755"/>
                  </a:cubicBezTo>
                  <a:cubicBezTo>
                    <a:pt x="1926" y="9861"/>
                    <a:pt x="1822" y="9924"/>
                    <a:pt x="1710" y="9924"/>
                  </a:cubicBezTo>
                  <a:lnTo>
                    <a:pt x="1596" y="9924"/>
                  </a:lnTo>
                  <a:cubicBezTo>
                    <a:pt x="1243" y="9924"/>
                    <a:pt x="958" y="9638"/>
                    <a:pt x="958" y="9285"/>
                  </a:cubicBezTo>
                  <a:lnTo>
                    <a:pt x="958" y="0"/>
                  </a:lnTo>
                  <a:close/>
                </a:path>
              </a:pathLst>
            </a:custGeom>
            <a:solidFill>
              <a:srgbClr val="000000">
                <a:alpha val="161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2" name="Google Shape;2992;p54"/>
            <p:cNvSpPr/>
            <p:nvPr/>
          </p:nvSpPr>
          <p:spPr>
            <a:xfrm>
              <a:off x="2185588" y="3393400"/>
              <a:ext cx="105225" cy="95850"/>
            </a:xfrm>
            <a:custGeom>
              <a:rect b="b" l="l" r="r" t="t"/>
              <a:pathLst>
                <a:path extrusionOk="0" h="3834" w="4209">
                  <a:moveTo>
                    <a:pt x="2105" y="0"/>
                  </a:moveTo>
                  <a:cubicBezTo>
                    <a:pt x="1614" y="0"/>
                    <a:pt x="1124" y="188"/>
                    <a:pt x="750" y="562"/>
                  </a:cubicBezTo>
                  <a:cubicBezTo>
                    <a:pt x="1" y="1310"/>
                    <a:pt x="1" y="2524"/>
                    <a:pt x="750" y="3273"/>
                  </a:cubicBezTo>
                  <a:cubicBezTo>
                    <a:pt x="1124" y="3646"/>
                    <a:pt x="1614" y="3833"/>
                    <a:pt x="2105" y="3833"/>
                  </a:cubicBezTo>
                  <a:cubicBezTo>
                    <a:pt x="2595" y="3833"/>
                    <a:pt x="3086" y="3646"/>
                    <a:pt x="3460" y="3273"/>
                  </a:cubicBezTo>
                  <a:cubicBezTo>
                    <a:pt x="4209" y="2524"/>
                    <a:pt x="4209" y="1310"/>
                    <a:pt x="3460" y="562"/>
                  </a:cubicBezTo>
                  <a:cubicBezTo>
                    <a:pt x="3086" y="188"/>
                    <a:pt x="2595" y="0"/>
                    <a:pt x="210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3" name="Google Shape;2993;p54"/>
            <p:cNvSpPr/>
            <p:nvPr/>
          </p:nvSpPr>
          <p:spPr>
            <a:xfrm>
              <a:off x="2294613" y="3241725"/>
              <a:ext cx="135550" cy="87675"/>
            </a:xfrm>
            <a:custGeom>
              <a:rect b="b" l="l" r="r" t="t"/>
              <a:pathLst>
                <a:path extrusionOk="0" h="3507" w="5422">
                  <a:moveTo>
                    <a:pt x="640" y="0"/>
                  </a:moveTo>
                  <a:cubicBezTo>
                    <a:pt x="287" y="0"/>
                    <a:pt x="1" y="285"/>
                    <a:pt x="1" y="637"/>
                  </a:cubicBezTo>
                  <a:lnTo>
                    <a:pt x="1" y="2868"/>
                  </a:lnTo>
                  <a:cubicBezTo>
                    <a:pt x="1" y="3222"/>
                    <a:pt x="286" y="3507"/>
                    <a:pt x="640" y="3507"/>
                  </a:cubicBezTo>
                  <a:lnTo>
                    <a:pt x="4783" y="3507"/>
                  </a:lnTo>
                  <a:cubicBezTo>
                    <a:pt x="5136" y="3507"/>
                    <a:pt x="5422" y="3222"/>
                    <a:pt x="5422" y="2868"/>
                  </a:cubicBezTo>
                  <a:lnTo>
                    <a:pt x="5422" y="639"/>
                  </a:lnTo>
                  <a:cubicBezTo>
                    <a:pt x="5422" y="285"/>
                    <a:pt x="5136" y="0"/>
                    <a:pt x="478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4" name="Google Shape;2994;p54"/>
            <p:cNvSpPr/>
            <p:nvPr/>
          </p:nvSpPr>
          <p:spPr>
            <a:xfrm>
              <a:off x="2589538" y="3361250"/>
              <a:ext cx="31900" cy="31900"/>
            </a:xfrm>
            <a:custGeom>
              <a:rect b="b" l="l" r="r" t="t"/>
              <a:pathLst>
                <a:path extrusionOk="0" h="1276" w="1276">
                  <a:moveTo>
                    <a:pt x="0" y="0"/>
                  </a:moveTo>
                  <a:lnTo>
                    <a:pt x="0" y="636"/>
                  </a:lnTo>
                  <a:cubicBezTo>
                    <a:pt x="0" y="990"/>
                    <a:pt x="286" y="1275"/>
                    <a:pt x="639" y="1275"/>
                  </a:cubicBezTo>
                  <a:lnTo>
                    <a:pt x="1276" y="1275"/>
                  </a:lnTo>
                  <a:lnTo>
                    <a:pt x="1276" y="0"/>
                  </a:lnTo>
                  <a:close/>
                </a:path>
              </a:pathLst>
            </a:custGeom>
            <a:solidFill>
              <a:srgbClr val="C1E1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5" name="Google Shape;2995;p54"/>
            <p:cNvSpPr/>
            <p:nvPr/>
          </p:nvSpPr>
          <p:spPr>
            <a:xfrm>
              <a:off x="2219988" y="3425350"/>
              <a:ext cx="36525" cy="31975"/>
            </a:xfrm>
            <a:custGeom>
              <a:rect b="b" l="l" r="r" t="t"/>
              <a:pathLst>
                <a:path extrusionOk="0" h="1279" w="1461">
                  <a:moveTo>
                    <a:pt x="730" y="1"/>
                  </a:moveTo>
                  <a:cubicBezTo>
                    <a:pt x="625" y="1"/>
                    <a:pt x="518" y="27"/>
                    <a:pt x="419" y="82"/>
                  </a:cubicBezTo>
                  <a:cubicBezTo>
                    <a:pt x="111" y="255"/>
                    <a:pt x="1" y="644"/>
                    <a:pt x="174" y="952"/>
                  </a:cubicBezTo>
                  <a:cubicBezTo>
                    <a:pt x="290" y="1161"/>
                    <a:pt x="508" y="1279"/>
                    <a:pt x="732" y="1279"/>
                  </a:cubicBezTo>
                  <a:cubicBezTo>
                    <a:pt x="837" y="1279"/>
                    <a:pt x="944" y="1252"/>
                    <a:pt x="1043" y="1197"/>
                  </a:cubicBezTo>
                  <a:cubicBezTo>
                    <a:pt x="1351" y="1025"/>
                    <a:pt x="1461" y="635"/>
                    <a:pt x="1288" y="327"/>
                  </a:cubicBezTo>
                  <a:cubicBezTo>
                    <a:pt x="1171" y="118"/>
                    <a:pt x="954" y="1"/>
                    <a:pt x="730" y="1"/>
                  </a:cubicBezTo>
                  <a:close/>
                </a:path>
              </a:pathLst>
            </a:custGeom>
            <a:solidFill>
              <a:srgbClr val="ECEA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6" name="Google Shape;2996;p54"/>
            <p:cNvSpPr/>
            <p:nvPr/>
          </p:nvSpPr>
          <p:spPr>
            <a:xfrm>
              <a:off x="2480563" y="3393400"/>
              <a:ext cx="105200" cy="95850"/>
            </a:xfrm>
            <a:custGeom>
              <a:rect b="b" l="l" r="r" t="t"/>
              <a:pathLst>
                <a:path extrusionOk="0" h="3834" w="4208">
                  <a:moveTo>
                    <a:pt x="2104" y="0"/>
                  </a:moveTo>
                  <a:cubicBezTo>
                    <a:pt x="1613" y="0"/>
                    <a:pt x="1123" y="188"/>
                    <a:pt x="749" y="562"/>
                  </a:cubicBezTo>
                  <a:cubicBezTo>
                    <a:pt x="0" y="1310"/>
                    <a:pt x="0" y="2524"/>
                    <a:pt x="749" y="3273"/>
                  </a:cubicBezTo>
                  <a:cubicBezTo>
                    <a:pt x="1123" y="3646"/>
                    <a:pt x="1613" y="3833"/>
                    <a:pt x="2104" y="3833"/>
                  </a:cubicBezTo>
                  <a:cubicBezTo>
                    <a:pt x="2594" y="3833"/>
                    <a:pt x="3085" y="3646"/>
                    <a:pt x="3459" y="3273"/>
                  </a:cubicBezTo>
                  <a:cubicBezTo>
                    <a:pt x="4207" y="2524"/>
                    <a:pt x="4207" y="1310"/>
                    <a:pt x="3459" y="562"/>
                  </a:cubicBezTo>
                  <a:cubicBezTo>
                    <a:pt x="3085" y="188"/>
                    <a:pt x="2594" y="0"/>
                    <a:pt x="210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7" name="Google Shape;2997;p54"/>
            <p:cNvSpPr/>
            <p:nvPr/>
          </p:nvSpPr>
          <p:spPr>
            <a:xfrm>
              <a:off x="2515613" y="3425325"/>
              <a:ext cx="35075" cy="31975"/>
            </a:xfrm>
            <a:custGeom>
              <a:rect b="b" l="l" r="r" t="t"/>
              <a:pathLst>
                <a:path extrusionOk="0" h="1279" w="1403">
                  <a:moveTo>
                    <a:pt x="702" y="1"/>
                  </a:moveTo>
                  <a:cubicBezTo>
                    <a:pt x="539" y="1"/>
                    <a:pt x="375" y="63"/>
                    <a:pt x="250" y="188"/>
                  </a:cubicBezTo>
                  <a:cubicBezTo>
                    <a:pt x="0" y="438"/>
                    <a:pt x="0" y="842"/>
                    <a:pt x="250" y="1092"/>
                  </a:cubicBezTo>
                  <a:cubicBezTo>
                    <a:pt x="375" y="1216"/>
                    <a:pt x="539" y="1279"/>
                    <a:pt x="702" y="1279"/>
                  </a:cubicBezTo>
                  <a:cubicBezTo>
                    <a:pt x="866" y="1279"/>
                    <a:pt x="1029" y="1216"/>
                    <a:pt x="1154" y="1092"/>
                  </a:cubicBezTo>
                  <a:cubicBezTo>
                    <a:pt x="1403" y="842"/>
                    <a:pt x="1403" y="438"/>
                    <a:pt x="1154" y="188"/>
                  </a:cubicBezTo>
                  <a:cubicBezTo>
                    <a:pt x="1029" y="63"/>
                    <a:pt x="866" y="1"/>
                    <a:pt x="702" y="1"/>
                  </a:cubicBezTo>
                  <a:close/>
                </a:path>
              </a:pathLst>
            </a:custGeom>
            <a:solidFill>
              <a:srgbClr val="ECEA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8" name="Google Shape;2998;p54"/>
            <p:cNvSpPr/>
            <p:nvPr/>
          </p:nvSpPr>
          <p:spPr>
            <a:xfrm>
              <a:off x="2462013" y="3241700"/>
              <a:ext cx="152025" cy="87675"/>
            </a:xfrm>
            <a:custGeom>
              <a:rect b="b" l="l" r="r" t="t"/>
              <a:pathLst>
                <a:path extrusionOk="0" h="3507" w="6081">
                  <a:moveTo>
                    <a:pt x="639" y="0"/>
                  </a:moveTo>
                  <a:cubicBezTo>
                    <a:pt x="286" y="0"/>
                    <a:pt x="1" y="285"/>
                    <a:pt x="1" y="638"/>
                  </a:cubicBezTo>
                  <a:lnTo>
                    <a:pt x="1" y="2868"/>
                  </a:lnTo>
                  <a:cubicBezTo>
                    <a:pt x="1" y="3222"/>
                    <a:pt x="286" y="3507"/>
                    <a:pt x="639" y="3507"/>
                  </a:cubicBezTo>
                  <a:lnTo>
                    <a:pt x="6080" y="3507"/>
                  </a:lnTo>
                  <a:cubicBezTo>
                    <a:pt x="6068" y="3493"/>
                    <a:pt x="6058" y="3475"/>
                    <a:pt x="6046" y="3461"/>
                  </a:cubicBezTo>
                  <a:lnTo>
                    <a:pt x="290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9" name="Google Shape;2999;p54"/>
            <p:cNvSpPr/>
            <p:nvPr/>
          </p:nvSpPr>
          <p:spPr>
            <a:xfrm>
              <a:off x="2318538" y="3265600"/>
              <a:ext cx="87700" cy="39900"/>
            </a:xfrm>
            <a:custGeom>
              <a:rect b="b" l="l" r="r" t="t"/>
              <a:pathLst>
                <a:path extrusionOk="0" h="1596" w="3508">
                  <a:moveTo>
                    <a:pt x="639" y="0"/>
                  </a:moveTo>
                  <a:cubicBezTo>
                    <a:pt x="286" y="0"/>
                    <a:pt x="0" y="286"/>
                    <a:pt x="0" y="639"/>
                  </a:cubicBezTo>
                  <a:lnTo>
                    <a:pt x="0" y="957"/>
                  </a:lnTo>
                  <a:cubicBezTo>
                    <a:pt x="0" y="1310"/>
                    <a:pt x="286" y="1596"/>
                    <a:pt x="639" y="1596"/>
                  </a:cubicBezTo>
                  <a:lnTo>
                    <a:pt x="2869" y="1596"/>
                  </a:lnTo>
                  <a:cubicBezTo>
                    <a:pt x="3221" y="1596"/>
                    <a:pt x="3508" y="1309"/>
                    <a:pt x="3508" y="957"/>
                  </a:cubicBezTo>
                  <a:lnTo>
                    <a:pt x="3508" y="639"/>
                  </a:lnTo>
                  <a:cubicBezTo>
                    <a:pt x="3508" y="286"/>
                    <a:pt x="3222" y="0"/>
                    <a:pt x="2869" y="0"/>
                  </a:cubicBezTo>
                  <a:close/>
                </a:path>
              </a:pathLst>
            </a:custGeom>
            <a:solidFill>
              <a:srgbClr val="FFFFFF">
                <a:alpha val="340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0" name="Google Shape;3000;p54"/>
            <p:cNvSpPr/>
            <p:nvPr/>
          </p:nvSpPr>
          <p:spPr>
            <a:xfrm>
              <a:off x="2485913" y="3265600"/>
              <a:ext cx="106525" cy="39900"/>
            </a:xfrm>
            <a:custGeom>
              <a:rect b="b" l="l" r="r" t="t"/>
              <a:pathLst>
                <a:path extrusionOk="0" h="1596" w="4261">
                  <a:moveTo>
                    <a:pt x="639" y="0"/>
                  </a:moveTo>
                  <a:cubicBezTo>
                    <a:pt x="286" y="0"/>
                    <a:pt x="1" y="286"/>
                    <a:pt x="1" y="638"/>
                  </a:cubicBezTo>
                  <a:lnTo>
                    <a:pt x="1" y="957"/>
                  </a:lnTo>
                  <a:cubicBezTo>
                    <a:pt x="1" y="1310"/>
                    <a:pt x="286" y="1596"/>
                    <a:pt x="640" y="1596"/>
                  </a:cubicBezTo>
                  <a:lnTo>
                    <a:pt x="4260" y="1596"/>
                  </a:lnTo>
                  <a:lnTo>
                    <a:pt x="2812" y="0"/>
                  </a:lnTo>
                  <a:close/>
                </a:path>
              </a:pathLst>
            </a:custGeom>
            <a:solidFill>
              <a:srgbClr val="FFFFFF">
                <a:alpha val="340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1" name="Google Shape;3001;p54"/>
            <p:cNvSpPr/>
            <p:nvPr/>
          </p:nvSpPr>
          <p:spPr>
            <a:xfrm>
              <a:off x="2214788" y="3417875"/>
              <a:ext cx="46900" cy="46925"/>
            </a:xfrm>
            <a:custGeom>
              <a:rect b="b" l="l" r="r" t="t"/>
              <a:pathLst>
                <a:path extrusionOk="0" h="1877" w="1876">
                  <a:moveTo>
                    <a:pt x="938" y="599"/>
                  </a:moveTo>
                  <a:cubicBezTo>
                    <a:pt x="1125" y="599"/>
                    <a:pt x="1278" y="752"/>
                    <a:pt x="1278" y="939"/>
                  </a:cubicBezTo>
                  <a:cubicBezTo>
                    <a:pt x="1278" y="1126"/>
                    <a:pt x="1125" y="1280"/>
                    <a:pt x="938" y="1280"/>
                  </a:cubicBezTo>
                  <a:cubicBezTo>
                    <a:pt x="750" y="1280"/>
                    <a:pt x="597" y="1126"/>
                    <a:pt x="597" y="939"/>
                  </a:cubicBezTo>
                  <a:cubicBezTo>
                    <a:pt x="597" y="752"/>
                    <a:pt x="750" y="599"/>
                    <a:pt x="938" y="599"/>
                  </a:cubicBezTo>
                  <a:close/>
                  <a:moveTo>
                    <a:pt x="938" y="1"/>
                  </a:moveTo>
                  <a:cubicBezTo>
                    <a:pt x="420" y="1"/>
                    <a:pt x="0" y="422"/>
                    <a:pt x="0" y="939"/>
                  </a:cubicBezTo>
                  <a:cubicBezTo>
                    <a:pt x="0" y="1456"/>
                    <a:pt x="420" y="1877"/>
                    <a:pt x="938" y="1877"/>
                  </a:cubicBezTo>
                  <a:cubicBezTo>
                    <a:pt x="1455" y="1877"/>
                    <a:pt x="1875" y="1456"/>
                    <a:pt x="1875" y="939"/>
                  </a:cubicBezTo>
                  <a:cubicBezTo>
                    <a:pt x="1875" y="422"/>
                    <a:pt x="1455" y="1"/>
                    <a:pt x="9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2" name="Google Shape;3002;p54"/>
            <p:cNvSpPr/>
            <p:nvPr/>
          </p:nvSpPr>
          <p:spPr>
            <a:xfrm>
              <a:off x="2510288" y="3417875"/>
              <a:ext cx="46900" cy="46925"/>
            </a:xfrm>
            <a:custGeom>
              <a:rect b="b" l="l" r="r" t="t"/>
              <a:pathLst>
                <a:path extrusionOk="0" h="1877" w="1876">
                  <a:moveTo>
                    <a:pt x="938" y="599"/>
                  </a:moveTo>
                  <a:cubicBezTo>
                    <a:pt x="1126" y="599"/>
                    <a:pt x="1279" y="752"/>
                    <a:pt x="1279" y="939"/>
                  </a:cubicBezTo>
                  <a:cubicBezTo>
                    <a:pt x="1279" y="1126"/>
                    <a:pt x="1126" y="1280"/>
                    <a:pt x="938" y="1280"/>
                  </a:cubicBezTo>
                  <a:cubicBezTo>
                    <a:pt x="751" y="1280"/>
                    <a:pt x="598" y="1126"/>
                    <a:pt x="598" y="939"/>
                  </a:cubicBezTo>
                  <a:cubicBezTo>
                    <a:pt x="598" y="752"/>
                    <a:pt x="751" y="599"/>
                    <a:pt x="938" y="599"/>
                  </a:cubicBezTo>
                  <a:close/>
                  <a:moveTo>
                    <a:pt x="938" y="1"/>
                  </a:moveTo>
                  <a:cubicBezTo>
                    <a:pt x="421" y="1"/>
                    <a:pt x="1" y="422"/>
                    <a:pt x="1" y="939"/>
                  </a:cubicBezTo>
                  <a:cubicBezTo>
                    <a:pt x="1" y="1456"/>
                    <a:pt x="421" y="1877"/>
                    <a:pt x="938" y="1877"/>
                  </a:cubicBezTo>
                  <a:cubicBezTo>
                    <a:pt x="1456" y="1877"/>
                    <a:pt x="1876" y="1456"/>
                    <a:pt x="1876" y="939"/>
                  </a:cubicBezTo>
                  <a:cubicBezTo>
                    <a:pt x="1876" y="422"/>
                    <a:pt x="1456" y="1"/>
                    <a:pt x="9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3" name="Google Shape;3003;p54"/>
            <p:cNvSpPr/>
            <p:nvPr/>
          </p:nvSpPr>
          <p:spPr>
            <a:xfrm>
              <a:off x="2119263" y="3122075"/>
              <a:ext cx="510150" cy="374900"/>
            </a:xfrm>
            <a:custGeom>
              <a:rect b="b" l="l" r="r" t="t"/>
              <a:pathLst>
                <a:path extrusionOk="0" h="14996" w="20406">
                  <a:moveTo>
                    <a:pt x="12097" y="598"/>
                  </a:moveTo>
                  <a:cubicBezTo>
                    <a:pt x="12113" y="598"/>
                    <a:pt x="12130" y="600"/>
                    <a:pt x="12147" y="602"/>
                  </a:cubicBezTo>
                  <a:cubicBezTo>
                    <a:pt x="12315" y="626"/>
                    <a:pt x="12435" y="779"/>
                    <a:pt x="12435" y="949"/>
                  </a:cubicBezTo>
                  <a:lnTo>
                    <a:pt x="12435" y="1279"/>
                  </a:lnTo>
                  <a:lnTo>
                    <a:pt x="11757" y="1279"/>
                  </a:lnTo>
                  <a:lnTo>
                    <a:pt x="11757" y="938"/>
                  </a:lnTo>
                  <a:cubicBezTo>
                    <a:pt x="11757" y="751"/>
                    <a:pt x="11910" y="598"/>
                    <a:pt x="12097" y="598"/>
                  </a:cubicBezTo>
                  <a:close/>
                  <a:moveTo>
                    <a:pt x="16457" y="5103"/>
                  </a:moveTo>
                  <a:lnTo>
                    <a:pt x="19101" y="8013"/>
                  </a:lnTo>
                  <a:lnTo>
                    <a:pt x="14328" y="8013"/>
                  </a:lnTo>
                  <a:cubicBezTo>
                    <a:pt x="14142" y="8013"/>
                    <a:pt x="13988" y="7861"/>
                    <a:pt x="13988" y="7673"/>
                  </a:cubicBezTo>
                  <a:lnTo>
                    <a:pt x="13988" y="5443"/>
                  </a:lnTo>
                  <a:cubicBezTo>
                    <a:pt x="13988" y="5257"/>
                    <a:pt x="14140" y="5103"/>
                    <a:pt x="14328" y="5103"/>
                  </a:cubicBezTo>
                  <a:close/>
                  <a:moveTo>
                    <a:pt x="19806" y="9886"/>
                  </a:moveTo>
                  <a:lnTo>
                    <a:pt x="19808" y="10563"/>
                  </a:lnTo>
                  <a:lnTo>
                    <a:pt x="19470" y="10563"/>
                  </a:lnTo>
                  <a:cubicBezTo>
                    <a:pt x="19282" y="10563"/>
                    <a:pt x="19130" y="10412"/>
                    <a:pt x="19130" y="10223"/>
                  </a:cubicBezTo>
                  <a:lnTo>
                    <a:pt x="19130" y="9886"/>
                  </a:lnTo>
                  <a:close/>
                  <a:moveTo>
                    <a:pt x="13153" y="1877"/>
                  </a:moveTo>
                  <a:cubicBezTo>
                    <a:pt x="13428" y="1877"/>
                    <a:pt x="13693" y="1995"/>
                    <a:pt x="13877" y="2201"/>
                  </a:cubicBezTo>
                  <a:lnTo>
                    <a:pt x="15947" y="4507"/>
                  </a:lnTo>
                  <a:lnTo>
                    <a:pt x="14370" y="4507"/>
                  </a:lnTo>
                  <a:cubicBezTo>
                    <a:pt x="13852" y="4507"/>
                    <a:pt x="13433" y="4928"/>
                    <a:pt x="13433" y="5444"/>
                  </a:cubicBezTo>
                  <a:lnTo>
                    <a:pt x="13433" y="7674"/>
                  </a:lnTo>
                  <a:cubicBezTo>
                    <a:pt x="13433" y="8192"/>
                    <a:pt x="13853" y="8611"/>
                    <a:pt x="14370" y="8611"/>
                  </a:cubicBezTo>
                  <a:lnTo>
                    <a:pt x="19664" y="8611"/>
                  </a:lnTo>
                  <a:cubicBezTo>
                    <a:pt x="19758" y="8764"/>
                    <a:pt x="19809" y="8942"/>
                    <a:pt x="19809" y="9124"/>
                  </a:cubicBezTo>
                  <a:lnTo>
                    <a:pt x="19809" y="9288"/>
                  </a:lnTo>
                  <a:lnTo>
                    <a:pt x="18831" y="9288"/>
                  </a:lnTo>
                  <a:cubicBezTo>
                    <a:pt x="18667" y="9288"/>
                    <a:pt x="18533" y="9422"/>
                    <a:pt x="18533" y="9586"/>
                  </a:cubicBezTo>
                  <a:lnTo>
                    <a:pt x="18533" y="10223"/>
                  </a:lnTo>
                  <a:cubicBezTo>
                    <a:pt x="18533" y="10742"/>
                    <a:pt x="18953" y="11160"/>
                    <a:pt x="19470" y="11160"/>
                  </a:cubicBezTo>
                  <a:lnTo>
                    <a:pt x="19808" y="11160"/>
                  </a:lnTo>
                  <a:lnTo>
                    <a:pt x="19808" y="12130"/>
                  </a:lnTo>
                  <a:cubicBezTo>
                    <a:pt x="19808" y="12130"/>
                    <a:pt x="19785" y="12151"/>
                    <a:pt x="19774" y="12151"/>
                  </a:cubicBezTo>
                  <a:lnTo>
                    <a:pt x="19774" y="12159"/>
                  </a:lnTo>
                  <a:lnTo>
                    <a:pt x="18705" y="12159"/>
                  </a:lnTo>
                  <a:cubicBezTo>
                    <a:pt x="18672" y="12039"/>
                    <a:pt x="18630" y="11926"/>
                    <a:pt x="18578" y="11816"/>
                  </a:cubicBezTo>
                  <a:cubicBezTo>
                    <a:pt x="18526" y="11709"/>
                    <a:pt x="18419" y="11646"/>
                    <a:pt x="18308" y="11646"/>
                  </a:cubicBezTo>
                  <a:cubicBezTo>
                    <a:pt x="18265" y="11646"/>
                    <a:pt x="18221" y="11656"/>
                    <a:pt x="18180" y="11676"/>
                  </a:cubicBezTo>
                  <a:cubicBezTo>
                    <a:pt x="18030" y="11747"/>
                    <a:pt x="17967" y="11926"/>
                    <a:pt x="18039" y="12074"/>
                  </a:cubicBezTo>
                  <a:cubicBezTo>
                    <a:pt x="18145" y="12296"/>
                    <a:pt x="18198" y="12529"/>
                    <a:pt x="18198" y="12769"/>
                  </a:cubicBezTo>
                  <a:cubicBezTo>
                    <a:pt x="18198" y="13662"/>
                    <a:pt x="17474" y="14387"/>
                    <a:pt x="16580" y="14387"/>
                  </a:cubicBezTo>
                  <a:cubicBezTo>
                    <a:pt x="15689" y="14387"/>
                    <a:pt x="14962" y="13663"/>
                    <a:pt x="14962" y="12769"/>
                  </a:cubicBezTo>
                  <a:cubicBezTo>
                    <a:pt x="14962" y="11878"/>
                    <a:pt x="15688" y="11151"/>
                    <a:pt x="16580" y="11151"/>
                  </a:cubicBezTo>
                  <a:cubicBezTo>
                    <a:pt x="16821" y="11151"/>
                    <a:pt x="17056" y="11204"/>
                    <a:pt x="17276" y="11311"/>
                  </a:cubicBezTo>
                  <a:cubicBezTo>
                    <a:pt x="17317" y="11331"/>
                    <a:pt x="17361" y="11340"/>
                    <a:pt x="17404" y="11340"/>
                  </a:cubicBezTo>
                  <a:cubicBezTo>
                    <a:pt x="17516" y="11340"/>
                    <a:pt x="17623" y="11278"/>
                    <a:pt x="17674" y="11171"/>
                  </a:cubicBezTo>
                  <a:cubicBezTo>
                    <a:pt x="17745" y="11021"/>
                    <a:pt x="17682" y="10843"/>
                    <a:pt x="17532" y="10773"/>
                  </a:cubicBezTo>
                  <a:cubicBezTo>
                    <a:pt x="17230" y="10628"/>
                    <a:pt x="16909" y="10555"/>
                    <a:pt x="16579" y="10555"/>
                  </a:cubicBezTo>
                  <a:cubicBezTo>
                    <a:pt x="15573" y="10555"/>
                    <a:pt x="14452" y="12119"/>
                    <a:pt x="14452" y="12119"/>
                  </a:cubicBezTo>
                  <a:lnTo>
                    <a:pt x="6886" y="12119"/>
                  </a:lnTo>
                  <a:cubicBezTo>
                    <a:pt x="6886" y="12119"/>
                    <a:pt x="6811" y="11926"/>
                    <a:pt x="6758" y="11817"/>
                  </a:cubicBezTo>
                  <a:cubicBezTo>
                    <a:pt x="6707" y="11710"/>
                    <a:pt x="6600" y="11648"/>
                    <a:pt x="6490" y="11648"/>
                  </a:cubicBezTo>
                  <a:cubicBezTo>
                    <a:pt x="6446" y="11648"/>
                    <a:pt x="6402" y="11657"/>
                    <a:pt x="6360" y="11678"/>
                  </a:cubicBezTo>
                  <a:cubicBezTo>
                    <a:pt x="6210" y="11748"/>
                    <a:pt x="6148" y="11927"/>
                    <a:pt x="6220" y="12076"/>
                  </a:cubicBezTo>
                  <a:cubicBezTo>
                    <a:pt x="6326" y="12297"/>
                    <a:pt x="6379" y="12531"/>
                    <a:pt x="6379" y="12770"/>
                  </a:cubicBezTo>
                  <a:cubicBezTo>
                    <a:pt x="6379" y="13663"/>
                    <a:pt x="5654" y="14388"/>
                    <a:pt x="4761" y="14388"/>
                  </a:cubicBezTo>
                  <a:cubicBezTo>
                    <a:pt x="3869" y="14388"/>
                    <a:pt x="3143" y="13664"/>
                    <a:pt x="3143" y="12770"/>
                  </a:cubicBezTo>
                  <a:cubicBezTo>
                    <a:pt x="3143" y="11878"/>
                    <a:pt x="3869" y="11152"/>
                    <a:pt x="4761" y="11152"/>
                  </a:cubicBezTo>
                  <a:cubicBezTo>
                    <a:pt x="5002" y="11152"/>
                    <a:pt x="5236" y="11207"/>
                    <a:pt x="5456" y="11312"/>
                  </a:cubicBezTo>
                  <a:cubicBezTo>
                    <a:pt x="5498" y="11332"/>
                    <a:pt x="5542" y="11341"/>
                    <a:pt x="5585" y="11341"/>
                  </a:cubicBezTo>
                  <a:cubicBezTo>
                    <a:pt x="5697" y="11341"/>
                    <a:pt x="5804" y="11279"/>
                    <a:pt x="5854" y="11172"/>
                  </a:cubicBezTo>
                  <a:cubicBezTo>
                    <a:pt x="5926" y="11023"/>
                    <a:pt x="5863" y="10845"/>
                    <a:pt x="5713" y="10774"/>
                  </a:cubicBezTo>
                  <a:cubicBezTo>
                    <a:pt x="5410" y="10631"/>
                    <a:pt x="5090" y="10557"/>
                    <a:pt x="4760" y="10557"/>
                  </a:cubicBezTo>
                  <a:cubicBezTo>
                    <a:pt x="3753" y="10557"/>
                    <a:pt x="2901" y="11233"/>
                    <a:pt x="2633" y="12160"/>
                  </a:cubicBezTo>
                  <a:lnTo>
                    <a:pt x="606" y="12160"/>
                  </a:lnTo>
                  <a:cubicBezTo>
                    <a:pt x="595" y="12154"/>
                    <a:pt x="600" y="12133"/>
                    <a:pt x="600" y="12133"/>
                  </a:cubicBezTo>
                  <a:lnTo>
                    <a:pt x="600" y="9888"/>
                  </a:lnTo>
                  <a:lnTo>
                    <a:pt x="17541" y="9888"/>
                  </a:lnTo>
                  <a:cubicBezTo>
                    <a:pt x="17694" y="9888"/>
                    <a:pt x="17830" y="9778"/>
                    <a:pt x="17848" y="9626"/>
                  </a:cubicBezTo>
                  <a:cubicBezTo>
                    <a:pt x="17871" y="9444"/>
                    <a:pt x="17729" y="9290"/>
                    <a:pt x="17551" y="9290"/>
                  </a:cubicBezTo>
                  <a:lnTo>
                    <a:pt x="600" y="9290"/>
                  </a:lnTo>
                  <a:lnTo>
                    <a:pt x="600" y="1898"/>
                  </a:lnTo>
                  <a:cubicBezTo>
                    <a:pt x="600" y="1886"/>
                    <a:pt x="608" y="1877"/>
                    <a:pt x="621" y="1877"/>
                  </a:cubicBezTo>
                  <a:close/>
                  <a:moveTo>
                    <a:pt x="12097" y="1"/>
                  </a:moveTo>
                  <a:cubicBezTo>
                    <a:pt x="12075" y="1"/>
                    <a:pt x="12053" y="2"/>
                    <a:pt x="12032" y="3"/>
                  </a:cubicBezTo>
                  <a:cubicBezTo>
                    <a:pt x="11546" y="38"/>
                    <a:pt x="11159" y="443"/>
                    <a:pt x="11159" y="939"/>
                  </a:cubicBezTo>
                  <a:lnTo>
                    <a:pt x="11159" y="1280"/>
                  </a:lnTo>
                  <a:lnTo>
                    <a:pt x="619" y="1280"/>
                  </a:lnTo>
                  <a:cubicBezTo>
                    <a:pt x="278" y="1280"/>
                    <a:pt x="1" y="1557"/>
                    <a:pt x="1" y="1899"/>
                  </a:cubicBezTo>
                  <a:lnTo>
                    <a:pt x="1" y="12139"/>
                  </a:lnTo>
                  <a:cubicBezTo>
                    <a:pt x="1" y="12480"/>
                    <a:pt x="277" y="12757"/>
                    <a:pt x="619" y="12757"/>
                  </a:cubicBezTo>
                  <a:lnTo>
                    <a:pt x="2556" y="12757"/>
                  </a:lnTo>
                  <a:lnTo>
                    <a:pt x="2556" y="12778"/>
                  </a:lnTo>
                  <a:cubicBezTo>
                    <a:pt x="2556" y="14001"/>
                    <a:pt x="3550" y="14996"/>
                    <a:pt x="4771" y="14996"/>
                  </a:cubicBezTo>
                  <a:cubicBezTo>
                    <a:pt x="5993" y="14996"/>
                    <a:pt x="6987" y="14001"/>
                    <a:pt x="6987" y="12778"/>
                  </a:cubicBezTo>
                  <a:lnTo>
                    <a:pt x="6987" y="12757"/>
                  </a:lnTo>
                  <a:lnTo>
                    <a:pt x="14378" y="12757"/>
                  </a:lnTo>
                  <a:lnTo>
                    <a:pt x="14378" y="12778"/>
                  </a:lnTo>
                  <a:cubicBezTo>
                    <a:pt x="14378" y="14001"/>
                    <a:pt x="15371" y="14996"/>
                    <a:pt x="16593" y="14996"/>
                  </a:cubicBezTo>
                  <a:cubicBezTo>
                    <a:pt x="17814" y="14996"/>
                    <a:pt x="18808" y="14001"/>
                    <a:pt x="18808" y="12778"/>
                  </a:cubicBezTo>
                  <a:lnTo>
                    <a:pt x="18808" y="12757"/>
                  </a:lnTo>
                  <a:lnTo>
                    <a:pt x="19787" y="12757"/>
                  </a:lnTo>
                  <a:cubicBezTo>
                    <a:pt x="20129" y="12757"/>
                    <a:pt x="20405" y="12480"/>
                    <a:pt x="20405" y="12139"/>
                  </a:cubicBezTo>
                  <a:lnTo>
                    <a:pt x="20405" y="9113"/>
                  </a:lnTo>
                  <a:cubicBezTo>
                    <a:pt x="20405" y="8717"/>
                    <a:pt x="20260" y="8341"/>
                    <a:pt x="19995" y="8050"/>
                  </a:cubicBezTo>
                  <a:lnTo>
                    <a:pt x="14318" y="1796"/>
                  </a:lnTo>
                  <a:cubicBezTo>
                    <a:pt x="14020" y="1467"/>
                    <a:pt x="13594" y="1279"/>
                    <a:pt x="13152" y="1279"/>
                  </a:cubicBezTo>
                  <a:lnTo>
                    <a:pt x="13033" y="1279"/>
                  </a:lnTo>
                  <a:lnTo>
                    <a:pt x="13033" y="961"/>
                  </a:lnTo>
                  <a:cubicBezTo>
                    <a:pt x="13033" y="432"/>
                    <a:pt x="12617" y="1"/>
                    <a:pt x="120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4" name="Google Shape;3004;p54"/>
            <p:cNvSpPr/>
            <p:nvPr/>
          </p:nvSpPr>
          <p:spPr>
            <a:xfrm>
              <a:off x="2286663" y="3234750"/>
              <a:ext cx="150450" cy="102625"/>
            </a:xfrm>
            <a:custGeom>
              <a:rect b="b" l="l" r="r" t="t"/>
              <a:pathLst>
                <a:path extrusionOk="0" h="4105" w="6018">
                  <a:moveTo>
                    <a:pt x="5080" y="596"/>
                  </a:moveTo>
                  <a:cubicBezTo>
                    <a:pt x="5267" y="596"/>
                    <a:pt x="5420" y="747"/>
                    <a:pt x="5420" y="936"/>
                  </a:cubicBezTo>
                  <a:lnTo>
                    <a:pt x="5420" y="3167"/>
                  </a:lnTo>
                  <a:cubicBezTo>
                    <a:pt x="5420" y="3354"/>
                    <a:pt x="5269" y="3506"/>
                    <a:pt x="5081" y="3506"/>
                  </a:cubicBezTo>
                  <a:lnTo>
                    <a:pt x="938" y="3506"/>
                  </a:lnTo>
                  <a:cubicBezTo>
                    <a:pt x="750" y="3506"/>
                    <a:pt x="597" y="3354"/>
                    <a:pt x="597" y="3166"/>
                  </a:cubicBezTo>
                  <a:lnTo>
                    <a:pt x="597" y="936"/>
                  </a:lnTo>
                  <a:cubicBezTo>
                    <a:pt x="597" y="750"/>
                    <a:pt x="749" y="596"/>
                    <a:pt x="938" y="596"/>
                  </a:cubicBezTo>
                  <a:close/>
                  <a:moveTo>
                    <a:pt x="938" y="1"/>
                  </a:moveTo>
                  <a:cubicBezTo>
                    <a:pt x="419" y="1"/>
                    <a:pt x="0" y="421"/>
                    <a:pt x="0" y="938"/>
                  </a:cubicBezTo>
                  <a:lnTo>
                    <a:pt x="0" y="3167"/>
                  </a:lnTo>
                  <a:cubicBezTo>
                    <a:pt x="0" y="3685"/>
                    <a:pt x="420" y="4104"/>
                    <a:pt x="938" y="4104"/>
                  </a:cubicBezTo>
                  <a:lnTo>
                    <a:pt x="5080" y="4104"/>
                  </a:lnTo>
                  <a:cubicBezTo>
                    <a:pt x="5599" y="4104"/>
                    <a:pt x="6017" y="3684"/>
                    <a:pt x="6017" y="3167"/>
                  </a:cubicBezTo>
                  <a:lnTo>
                    <a:pt x="6017" y="936"/>
                  </a:lnTo>
                  <a:cubicBezTo>
                    <a:pt x="6017" y="420"/>
                    <a:pt x="5599" y="1"/>
                    <a:pt x="50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5" name="Google Shape;3005;p54"/>
            <p:cNvSpPr/>
            <p:nvPr/>
          </p:nvSpPr>
          <p:spPr>
            <a:xfrm>
              <a:off x="2150413" y="3201850"/>
              <a:ext cx="319450" cy="15000"/>
            </a:xfrm>
            <a:custGeom>
              <a:rect b="b" l="l" r="r" t="t"/>
              <a:pathLst>
                <a:path extrusionOk="0" h="600" w="12778">
                  <a:moveTo>
                    <a:pt x="330" y="0"/>
                  </a:moveTo>
                  <a:cubicBezTo>
                    <a:pt x="177" y="0"/>
                    <a:pt x="41" y="110"/>
                    <a:pt x="22" y="262"/>
                  </a:cubicBezTo>
                  <a:cubicBezTo>
                    <a:pt x="0" y="444"/>
                    <a:pt x="141" y="599"/>
                    <a:pt x="319" y="599"/>
                  </a:cubicBezTo>
                  <a:lnTo>
                    <a:pt x="12459" y="599"/>
                  </a:lnTo>
                  <a:cubicBezTo>
                    <a:pt x="12636" y="599"/>
                    <a:pt x="12778" y="444"/>
                    <a:pt x="12757" y="262"/>
                  </a:cubicBezTo>
                  <a:cubicBezTo>
                    <a:pt x="12736" y="110"/>
                    <a:pt x="12600" y="0"/>
                    <a:pt x="124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6" name="Google Shape;3006;p54"/>
            <p:cNvSpPr/>
            <p:nvPr/>
          </p:nvSpPr>
          <p:spPr>
            <a:xfrm>
              <a:off x="2158538" y="3234650"/>
              <a:ext cx="103825" cy="102850"/>
            </a:xfrm>
            <a:custGeom>
              <a:rect b="b" l="l" r="r" t="t"/>
              <a:pathLst>
                <a:path extrusionOk="0" h="4114" w="4153">
                  <a:moveTo>
                    <a:pt x="2077" y="0"/>
                  </a:moveTo>
                  <a:cubicBezTo>
                    <a:pt x="1912" y="0"/>
                    <a:pt x="1778" y="134"/>
                    <a:pt x="1778" y="300"/>
                  </a:cubicBezTo>
                  <a:lnTo>
                    <a:pt x="1778" y="1759"/>
                  </a:lnTo>
                  <a:lnTo>
                    <a:pt x="331" y="1759"/>
                  </a:lnTo>
                  <a:cubicBezTo>
                    <a:pt x="178" y="1759"/>
                    <a:pt x="42" y="1869"/>
                    <a:pt x="24" y="2021"/>
                  </a:cubicBezTo>
                  <a:cubicBezTo>
                    <a:pt x="1" y="2202"/>
                    <a:pt x="142" y="2357"/>
                    <a:pt x="320" y="2357"/>
                  </a:cubicBezTo>
                  <a:lnTo>
                    <a:pt x="1779" y="2357"/>
                  </a:lnTo>
                  <a:lnTo>
                    <a:pt x="1779" y="3803"/>
                  </a:lnTo>
                  <a:cubicBezTo>
                    <a:pt x="1779" y="3956"/>
                    <a:pt x="1889" y="4092"/>
                    <a:pt x="2041" y="4111"/>
                  </a:cubicBezTo>
                  <a:cubicBezTo>
                    <a:pt x="2054" y="4113"/>
                    <a:pt x="2066" y="4114"/>
                    <a:pt x="2078" y="4114"/>
                  </a:cubicBezTo>
                  <a:cubicBezTo>
                    <a:pt x="2244" y="4114"/>
                    <a:pt x="2377" y="3980"/>
                    <a:pt x="2377" y="3814"/>
                  </a:cubicBezTo>
                  <a:lnTo>
                    <a:pt x="2377" y="2356"/>
                  </a:lnTo>
                  <a:lnTo>
                    <a:pt x="3824" y="2356"/>
                  </a:lnTo>
                  <a:cubicBezTo>
                    <a:pt x="3978" y="2356"/>
                    <a:pt x="4114" y="2246"/>
                    <a:pt x="4132" y="2094"/>
                  </a:cubicBezTo>
                  <a:cubicBezTo>
                    <a:pt x="4152" y="1912"/>
                    <a:pt x="4011" y="1757"/>
                    <a:pt x="3833" y="1757"/>
                  </a:cubicBezTo>
                  <a:lnTo>
                    <a:pt x="2376" y="1757"/>
                  </a:lnTo>
                  <a:lnTo>
                    <a:pt x="2376" y="311"/>
                  </a:lnTo>
                  <a:cubicBezTo>
                    <a:pt x="2376" y="158"/>
                    <a:pt x="2266" y="21"/>
                    <a:pt x="2114" y="3"/>
                  </a:cubicBezTo>
                  <a:cubicBezTo>
                    <a:pt x="2102" y="1"/>
                    <a:pt x="2089" y="0"/>
                    <a:pt x="20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07" name="Google Shape;3007;p54"/>
          <p:cNvGrpSpPr/>
          <p:nvPr/>
        </p:nvGrpSpPr>
        <p:grpSpPr>
          <a:xfrm>
            <a:off x="7838513" y="1454275"/>
            <a:ext cx="510150" cy="374900"/>
            <a:chOff x="2119263" y="3122075"/>
            <a:chExt cx="510150" cy="374900"/>
          </a:xfrm>
        </p:grpSpPr>
        <p:sp>
          <p:nvSpPr>
            <p:cNvPr id="3008" name="Google Shape;3008;p54"/>
            <p:cNvSpPr/>
            <p:nvPr/>
          </p:nvSpPr>
          <p:spPr>
            <a:xfrm>
              <a:off x="2406213" y="3130000"/>
              <a:ext cx="31925" cy="47925"/>
            </a:xfrm>
            <a:custGeom>
              <a:rect b="b" l="l" r="r" t="t"/>
              <a:pathLst>
                <a:path extrusionOk="0" h="1917" w="1277">
                  <a:moveTo>
                    <a:pt x="638" y="0"/>
                  </a:moveTo>
                  <a:cubicBezTo>
                    <a:pt x="614" y="0"/>
                    <a:pt x="590" y="2"/>
                    <a:pt x="566" y="4"/>
                  </a:cubicBezTo>
                  <a:cubicBezTo>
                    <a:pt x="240" y="40"/>
                    <a:pt x="1" y="329"/>
                    <a:pt x="1" y="657"/>
                  </a:cubicBezTo>
                  <a:lnTo>
                    <a:pt x="1" y="1917"/>
                  </a:lnTo>
                  <a:lnTo>
                    <a:pt x="1276" y="1917"/>
                  </a:lnTo>
                  <a:lnTo>
                    <a:pt x="1276" y="639"/>
                  </a:lnTo>
                  <a:cubicBezTo>
                    <a:pt x="1276" y="286"/>
                    <a:pt x="991" y="0"/>
                    <a:pt x="63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9" name="Google Shape;3009;p54"/>
            <p:cNvSpPr/>
            <p:nvPr/>
          </p:nvSpPr>
          <p:spPr>
            <a:xfrm>
              <a:off x="2126263" y="3162000"/>
              <a:ext cx="495175" cy="271975"/>
            </a:xfrm>
            <a:custGeom>
              <a:rect b="b" l="l" r="r" t="t"/>
              <a:pathLst>
                <a:path extrusionOk="0" h="10879" w="19807">
                  <a:moveTo>
                    <a:pt x="320" y="0"/>
                  </a:moveTo>
                  <a:cubicBezTo>
                    <a:pt x="143" y="0"/>
                    <a:pt x="0" y="143"/>
                    <a:pt x="0" y="320"/>
                  </a:cubicBezTo>
                  <a:lnTo>
                    <a:pt x="0" y="10559"/>
                  </a:lnTo>
                  <a:cubicBezTo>
                    <a:pt x="0" y="10736"/>
                    <a:pt x="143" y="10879"/>
                    <a:pt x="320" y="10879"/>
                  </a:cubicBezTo>
                  <a:lnTo>
                    <a:pt x="19487" y="10879"/>
                  </a:lnTo>
                  <a:cubicBezTo>
                    <a:pt x="19664" y="10879"/>
                    <a:pt x="19807" y="10736"/>
                    <a:pt x="19807" y="10559"/>
                  </a:cubicBezTo>
                  <a:lnTo>
                    <a:pt x="19807" y="7535"/>
                  </a:lnTo>
                  <a:cubicBezTo>
                    <a:pt x="19807" y="7216"/>
                    <a:pt x="19687" y="6909"/>
                    <a:pt x="19474" y="6674"/>
                  </a:cubicBezTo>
                  <a:lnTo>
                    <a:pt x="13797" y="419"/>
                  </a:lnTo>
                  <a:cubicBezTo>
                    <a:pt x="13555" y="152"/>
                    <a:pt x="13213" y="0"/>
                    <a:pt x="128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0" name="Google Shape;3010;p54"/>
            <p:cNvSpPr/>
            <p:nvPr/>
          </p:nvSpPr>
          <p:spPr>
            <a:xfrm>
              <a:off x="2126213" y="3162000"/>
              <a:ext cx="495200" cy="271025"/>
            </a:xfrm>
            <a:custGeom>
              <a:rect b="b" l="l" r="r" t="t"/>
              <a:pathLst>
                <a:path extrusionOk="0" h="10841" w="19808">
                  <a:moveTo>
                    <a:pt x="320" y="0"/>
                  </a:moveTo>
                  <a:cubicBezTo>
                    <a:pt x="144" y="0"/>
                    <a:pt x="0" y="143"/>
                    <a:pt x="0" y="320"/>
                  </a:cubicBezTo>
                  <a:lnTo>
                    <a:pt x="0" y="10521"/>
                  </a:lnTo>
                  <a:cubicBezTo>
                    <a:pt x="0" y="10698"/>
                    <a:pt x="144" y="10840"/>
                    <a:pt x="320" y="10840"/>
                  </a:cubicBezTo>
                  <a:lnTo>
                    <a:pt x="19488" y="10840"/>
                  </a:lnTo>
                  <a:cubicBezTo>
                    <a:pt x="19664" y="10840"/>
                    <a:pt x="19808" y="10698"/>
                    <a:pt x="19808" y="10521"/>
                  </a:cubicBezTo>
                  <a:lnTo>
                    <a:pt x="19808" y="9924"/>
                  </a:lnTo>
                  <a:lnTo>
                    <a:pt x="19033" y="9924"/>
                  </a:lnTo>
                  <a:cubicBezTo>
                    <a:pt x="18920" y="9924"/>
                    <a:pt x="18815" y="9863"/>
                    <a:pt x="18753" y="9762"/>
                  </a:cubicBezTo>
                  <a:cubicBezTo>
                    <a:pt x="18240" y="8919"/>
                    <a:pt x="17290" y="8396"/>
                    <a:pt x="16273" y="8396"/>
                  </a:cubicBezTo>
                  <a:cubicBezTo>
                    <a:pt x="15255" y="8396"/>
                    <a:pt x="14305" y="8919"/>
                    <a:pt x="13792" y="9762"/>
                  </a:cubicBezTo>
                  <a:cubicBezTo>
                    <a:pt x="13730" y="9863"/>
                    <a:pt x="13625" y="9924"/>
                    <a:pt x="13511" y="9924"/>
                  </a:cubicBezTo>
                  <a:lnTo>
                    <a:pt x="7221" y="9924"/>
                  </a:lnTo>
                  <a:cubicBezTo>
                    <a:pt x="7107" y="9924"/>
                    <a:pt x="7004" y="9861"/>
                    <a:pt x="6942" y="9755"/>
                  </a:cubicBezTo>
                  <a:cubicBezTo>
                    <a:pt x="6430" y="8872"/>
                    <a:pt x="5481" y="8323"/>
                    <a:pt x="4465" y="8323"/>
                  </a:cubicBezTo>
                  <a:cubicBezTo>
                    <a:pt x="3450" y="8323"/>
                    <a:pt x="2501" y="8872"/>
                    <a:pt x="1988" y="9755"/>
                  </a:cubicBezTo>
                  <a:cubicBezTo>
                    <a:pt x="1926" y="9861"/>
                    <a:pt x="1822" y="9924"/>
                    <a:pt x="1710" y="9924"/>
                  </a:cubicBezTo>
                  <a:lnTo>
                    <a:pt x="1596" y="9924"/>
                  </a:lnTo>
                  <a:cubicBezTo>
                    <a:pt x="1243" y="9924"/>
                    <a:pt x="958" y="9638"/>
                    <a:pt x="958" y="9285"/>
                  </a:cubicBezTo>
                  <a:lnTo>
                    <a:pt x="958" y="0"/>
                  </a:lnTo>
                  <a:close/>
                </a:path>
              </a:pathLst>
            </a:custGeom>
            <a:solidFill>
              <a:srgbClr val="000000">
                <a:alpha val="161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1" name="Google Shape;3011;p54"/>
            <p:cNvSpPr/>
            <p:nvPr/>
          </p:nvSpPr>
          <p:spPr>
            <a:xfrm>
              <a:off x="2185588" y="3393400"/>
              <a:ext cx="105225" cy="95850"/>
            </a:xfrm>
            <a:custGeom>
              <a:rect b="b" l="l" r="r" t="t"/>
              <a:pathLst>
                <a:path extrusionOk="0" h="3834" w="4209">
                  <a:moveTo>
                    <a:pt x="2105" y="0"/>
                  </a:moveTo>
                  <a:cubicBezTo>
                    <a:pt x="1614" y="0"/>
                    <a:pt x="1124" y="188"/>
                    <a:pt x="750" y="562"/>
                  </a:cubicBezTo>
                  <a:cubicBezTo>
                    <a:pt x="1" y="1310"/>
                    <a:pt x="1" y="2524"/>
                    <a:pt x="750" y="3273"/>
                  </a:cubicBezTo>
                  <a:cubicBezTo>
                    <a:pt x="1124" y="3646"/>
                    <a:pt x="1614" y="3833"/>
                    <a:pt x="2105" y="3833"/>
                  </a:cubicBezTo>
                  <a:cubicBezTo>
                    <a:pt x="2595" y="3833"/>
                    <a:pt x="3086" y="3646"/>
                    <a:pt x="3460" y="3273"/>
                  </a:cubicBezTo>
                  <a:cubicBezTo>
                    <a:pt x="4209" y="2524"/>
                    <a:pt x="4209" y="1310"/>
                    <a:pt x="3460" y="562"/>
                  </a:cubicBezTo>
                  <a:cubicBezTo>
                    <a:pt x="3086" y="188"/>
                    <a:pt x="2595" y="0"/>
                    <a:pt x="210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2" name="Google Shape;3012;p54"/>
            <p:cNvSpPr/>
            <p:nvPr/>
          </p:nvSpPr>
          <p:spPr>
            <a:xfrm>
              <a:off x="2294613" y="3241725"/>
              <a:ext cx="135550" cy="87675"/>
            </a:xfrm>
            <a:custGeom>
              <a:rect b="b" l="l" r="r" t="t"/>
              <a:pathLst>
                <a:path extrusionOk="0" h="3507" w="5422">
                  <a:moveTo>
                    <a:pt x="640" y="0"/>
                  </a:moveTo>
                  <a:cubicBezTo>
                    <a:pt x="287" y="0"/>
                    <a:pt x="1" y="285"/>
                    <a:pt x="1" y="637"/>
                  </a:cubicBezTo>
                  <a:lnTo>
                    <a:pt x="1" y="2868"/>
                  </a:lnTo>
                  <a:cubicBezTo>
                    <a:pt x="1" y="3222"/>
                    <a:pt x="286" y="3507"/>
                    <a:pt x="640" y="3507"/>
                  </a:cubicBezTo>
                  <a:lnTo>
                    <a:pt x="4783" y="3507"/>
                  </a:lnTo>
                  <a:cubicBezTo>
                    <a:pt x="5136" y="3507"/>
                    <a:pt x="5422" y="3222"/>
                    <a:pt x="5422" y="2868"/>
                  </a:cubicBezTo>
                  <a:lnTo>
                    <a:pt x="5422" y="639"/>
                  </a:lnTo>
                  <a:cubicBezTo>
                    <a:pt x="5422" y="285"/>
                    <a:pt x="5136" y="0"/>
                    <a:pt x="478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3" name="Google Shape;3013;p54"/>
            <p:cNvSpPr/>
            <p:nvPr/>
          </p:nvSpPr>
          <p:spPr>
            <a:xfrm>
              <a:off x="2589538" y="3361250"/>
              <a:ext cx="31900" cy="31900"/>
            </a:xfrm>
            <a:custGeom>
              <a:rect b="b" l="l" r="r" t="t"/>
              <a:pathLst>
                <a:path extrusionOk="0" h="1276" w="1276">
                  <a:moveTo>
                    <a:pt x="0" y="0"/>
                  </a:moveTo>
                  <a:lnTo>
                    <a:pt x="0" y="636"/>
                  </a:lnTo>
                  <a:cubicBezTo>
                    <a:pt x="0" y="990"/>
                    <a:pt x="286" y="1275"/>
                    <a:pt x="639" y="1275"/>
                  </a:cubicBezTo>
                  <a:lnTo>
                    <a:pt x="1276" y="1275"/>
                  </a:lnTo>
                  <a:lnTo>
                    <a:pt x="1276" y="0"/>
                  </a:lnTo>
                  <a:close/>
                </a:path>
              </a:pathLst>
            </a:custGeom>
            <a:solidFill>
              <a:srgbClr val="C1E1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4" name="Google Shape;3014;p54"/>
            <p:cNvSpPr/>
            <p:nvPr/>
          </p:nvSpPr>
          <p:spPr>
            <a:xfrm>
              <a:off x="2219988" y="3425350"/>
              <a:ext cx="36525" cy="31975"/>
            </a:xfrm>
            <a:custGeom>
              <a:rect b="b" l="l" r="r" t="t"/>
              <a:pathLst>
                <a:path extrusionOk="0" h="1279" w="1461">
                  <a:moveTo>
                    <a:pt x="730" y="1"/>
                  </a:moveTo>
                  <a:cubicBezTo>
                    <a:pt x="625" y="1"/>
                    <a:pt x="518" y="27"/>
                    <a:pt x="419" y="82"/>
                  </a:cubicBezTo>
                  <a:cubicBezTo>
                    <a:pt x="111" y="255"/>
                    <a:pt x="1" y="644"/>
                    <a:pt x="174" y="952"/>
                  </a:cubicBezTo>
                  <a:cubicBezTo>
                    <a:pt x="290" y="1161"/>
                    <a:pt x="508" y="1279"/>
                    <a:pt x="732" y="1279"/>
                  </a:cubicBezTo>
                  <a:cubicBezTo>
                    <a:pt x="837" y="1279"/>
                    <a:pt x="944" y="1252"/>
                    <a:pt x="1043" y="1197"/>
                  </a:cubicBezTo>
                  <a:cubicBezTo>
                    <a:pt x="1351" y="1025"/>
                    <a:pt x="1461" y="635"/>
                    <a:pt x="1288" y="327"/>
                  </a:cubicBezTo>
                  <a:cubicBezTo>
                    <a:pt x="1171" y="118"/>
                    <a:pt x="954" y="1"/>
                    <a:pt x="730" y="1"/>
                  </a:cubicBezTo>
                  <a:close/>
                </a:path>
              </a:pathLst>
            </a:custGeom>
            <a:solidFill>
              <a:srgbClr val="ECEA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5" name="Google Shape;3015;p54"/>
            <p:cNvSpPr/>
            <p:nvPr/>
          </p:nvSpPr>
          <p:spPr>
            <a:xfrm>
              <a:off x="2480563" y="3393400"/>
              <a:ext cx="105200" cy="95850"/>
            </a:xfrm>
            <a:custGeom>
              <a:rect b="b" l="l" r="r" t="t"/>
              <a:pathLst>
                <a:path extrusionOk="0" h="3834" w="4208">
                  <a:moveTo>
                    <a:pt x="2104" y="0"/>
                  </a:moveTo>
                  <a:cubicBezTo>
                    <a:pt x="1613" y="0"/>
                    <a:pt x="1123" y="188"/>
                    <a:pt x="749" y="562"/>
                  </a:cubicBezTo>
                  <a:cubicBezTo>
                    <a:pt x="0" y="1310"/>
                    <a:pt x="0" y="2524"/>
                    <a:pt x="749" y="3273"/>
                  </a:cubicBezTo>
                  <a:cubicBezTo>
                    <a:pt x="1123" y="3646"/>
                    <a:pt x="1613" y="3833"/>
                    <a:pt x="2104" y="3833"/>
                  </a:cubicBezTo>
                  <a:cubicBezTo>
                    <a:pt x="2594" y="3833"/>
                    <a:pt x="3085" y="3646"/>
                    <a:pt x="3459" y="3273"/>
                  </a:cubicBezTo>
                  <a:cubicBezTo>
                    <a:pt x="4207" y="2524"/>
                    <a:pt x="4207" y="1310"/>
                    <a:pt x="3459" y="562"/>
                  </a:cubicBezTo>
                  <a:cubicBezTo>
                    <a:pt x="3085" y="188"/>
                    <a:pt x="2594" y="0"/>
                    <a:pt x="210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6" name="Google Shape;3016;p54"/>
            <p:cNvSpPr/>
            <p:nvPr/>
          </p:nvSpPr>
          <p:spPr>
            <a:xfrm>
              <a:off x="2515613" y="3425325"/>
              <a:ext cx="35075" cy="31975"/>
            </a:xfrm>
            <a:custGeom>
              <a:rect b="b" l="l" r="r" t="t"/>
              <a:pathLst>
                <a:path extrusionOk="0" h="1279" w="1403">
                  <a:moveTo>
                    <a:pt x="702" y="1"/>
                  </a:moveTo>
                  <a:cubicBezTo>
                    <a:pt x="539" y="1"/>
                    <a:pt x="375" y="63"/>
                    <a:pt x="250" y="188"/>
                  </a:cubicBezTo>
                  <a:cubicBezTo>
                    <a:pt x="0" y="438"/>
                    <a:pt x="0" y="842"/>
                    <a:pt x="250" y="1092"/>
                  </a:cubicBezTo>
                  <a:cubicBezTo>
                    <a:pt x="375" y="1216"/>
                    <a:pt x="539" y="1279"/>
                    <a:pt x="702" y="1279"/>
                  </a:cubicBezTo>
                  <a:cubicBezTo>
                    <a:pt x="866" y="1279"/>
                    <a:pt x="1029" y="1216"/>
                    <a:pt x="1154" y="1092"/>
                  </a:cubicBezTo>
                  <a:cubicBezTo>
                    <a:pt x="1403" y="842"/>
                    <a:pt x="1403" y="438"/>
                    <a:pt x="1154" y="188"/>
                  </a:cubicBezTo>
                  <a:cubicBezTo>
                    <a:pt x="1029" y="63"/>
                    <a:pt x="866" y="1"/>
                    <a:pt x="702" y="1"/>
                  </a:cubicBezTo>
                  <a:close/>
                </a:path>
              </a:pathLst>
            </a:custGeom>
            <a:solidFill>
              <a:srgbClr val="ECEA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7" name="Google Shape;3017;p54"/>
            <p:cNvSpPr/>
            <p:nvPr/>
          </p:nvSpPr>
          <p:spPr>
            <a:xfrm>
              <a:off x="2462013" y="3241700"/>
              <a:ext cx="152025" cy="87675"/>
            </a:xfrm>
            <a:custGeom>
              <a:rect b="b" l="l" r="r" t="t"/>
              <a:pathLst>
                <a:path extrusionOk="0" h="3507" w="6081">
                  <a:moveTo>
                    <a:pt x="639" y="0"/>
                  </a:moveTo>
                  <a:cubicBezTo>
                    <a:pt x="286" y="0"/>
                    <a:pt x="1" y="285"/>
                    <a:pt x="1" y="638"/>
                  </a:cubicBezTo>
                  <a:lnTo>
                    <a:pt x="1" y="2868"/>
                  </a:lnTo>
                  <a:cubicBezTo>
                    <a:pt x="1" y="3222"/>
                    <a:pt x="286" y="3507"/>
                    <a:pt x="639" y="3507"/>
                  </a:cubicBezTo>
                  <a:lnTo>
                    <a:pt x="6080" y="3507"/>
                  </a:lnTo>
                  <a:cubicBezTo>
                    <a:pt x="6068" y="3493"/>
                    <a:pt x="6058" y="3475"/>
                    <a:pt x="6046" y="3461"/>
                  </a:cubicBezTo>
                  <a:lnTo>
                    <a:pt x="290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8" name="Google Shape;3018;p54"/>
            <p:cNvSpPr/>
            <p:nvPr/>
          </p:nvSpPr>
          <p:spPr>
            <a:xfrm>
              <a:off x="2318538" y="3265600"/>
              <a:ext cx="87700" cy="39900"/>
            </a:xfrm>
            <a:custGeom>
              <a:rect b="b" l="l" r="r" t="t"/>
              <a:pathLst>
                <a:path extrusionOk="0" h="1596" w="3508">
                  <a:moveTo>
                    <a:pt x="639" y="0"/>
                  </a:moveTo>
                  <a:cubicBezTo>
                    <a:pt x="286" y="0"/>
                    <a:pt x="0" y="286"/>
                    <a:pt x="0" y="639"/>
                  </a:cubicBezTo>
                  <a:lnTo>
                    <a:pt x="0" y="957"/>
                  </a:lnTo>
                  <a:cubicBezTo>
                    <a:pt x="0" y="1310"/>
                    <a:pt x="286" y="1596"/>
                    <a:pt x="639" y="1596"/>
                  </a:cubicBezTo>
                  <a:lnTo>
                    <a:pt x="2869" y="1596"/>
                  </a:lnTo>
                  <a:cubicBezTo>
                    <a:pt x="3221" y="1596"/>
                    <a:pt x="3508" y="1309"/>
                    <a:pt x="3508" y="957"/>
                  </a:cubicBezTo>
                  <a:lnTo>
                    <a:pt x="3508" y="639"/>
                  </a:lnTo>
                  <a:cubicBezTo>
                    <a:pt x="3508" y="286"/>
                    <a:pt x="3222" y="0"/>
                    <a:pt x="2869" y="0"/>
                  </a:cubicBezTo>
                  <a:close/>
                </a:path>
              </a:pathLst>
            </a:custGeom>
            <a:solidFill>
              <a:srgbClr val="FFFFFF">
                <a:alpha val="340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9" name="Google Shape;3019;p54"/>
            <p:cNvSpPr/>
            <p:nvPr/>
          </p:nvSpPr>
          <p:spPr>
            <a:xfrm>
              <a:off x="2485913" y="3265600"/>
              <a:ext cx="106525" cy="39900"/>
            </a:xfrm>
            <a:custGeom>
              <a:rect b="b" l="l" r="r" t="t"/>
              <a:pathLst>
                <a:path extrusionOk="0" h="1596" w="4261">
                  <a:moveTo>
                    <a:pt x="639" y="0"/>
                  </a:moveTo>
                  <a:cubicBezTo>
                    <a:pt x="286" y="0"/>
                    <a:pt x="1" y="286"/>
                    <a:pt x="1" y="638"/>
                  </a:cubicBezTo>
                  <a:lnTo>
                    <a:pt x="1" y="957"/>
                  </a:lnTo>
                  <a:cubicBezTo>
                    <a:pt x="1" y="1310"/>
                    <a:pt x="286" y="1596"/>
                    <a:pt x="640" y="1596"/>
                  </a:cubicBezTo>
                  <a:lnTo>
                    <a:pt x="4260" y="1596"/>
                  </a:lnTo>
                  <a:lnTo>
                    <a:pt x="2812" y="0"/>
                  </a:lnTo>
                  <a:close/>
                </a:path>
              </a:pathLst>
            </a:custGeom>
            <a:solidFill>
              <a:srgbClr val="FFFFFF">
                <a:alpha val="340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0" name="Google Shape;3020;p54"/>
            <p:cNvSpPr/>
            <p:nvPr/>
          </p:nvSpPr>
          <p:spPr>
            <a:xfrm>
              <a:off x="2214788" y="3417875"/>
              <a:ext cx="46900" cy="46925"/>
            </a:xfrm>
            <a:custGeom>
              <a:rect b="b" l="l" r="r" t="t"/>
              <a:pathLst>
                <a:path extrusionOk="0" h="1877" w="1876">
                  <a:moveTo>
                    <a:pt x="938" y="599"/>
                  </a:moveTo>
                  <a:cubicBezTo>
                    <a:pt x="1125" y="599"/>
                    <a:pt x="1278" y="752"/>
                    <a:pt x="1278" y="939"/>
                  </a:cubicBezTo>
                  <a:cubicBezTo>
                    <a:pt x="1278" y="1126"/>
                    <a:pt x="1125" y="1280"/>
                    <a:pt x="938" y="1280"/>
                  </a:cubicBezTo>
                  <a:cubicBezTo>
                    <a:pt x="750" y="1280"/>
                    <a:pt x="597" y="1126"/>
                    <a:pt x="597" y="939"/>
                  </a:cubicBezTo>
                  <a:cubicBezTo>
                    <a:pt x="597" y="752"/>
                    <a:pt x="750" y="599"/>
                    <a:pt x="938" y="599"/>
                  </a:cubicBezTo>
                  <a:close/>
                  <a:moveTo>
                    <a:pt x="938" y="1"/>
                  </a:moveTo>
                  <a:cubicBezTo>
                    <a:pt x="420" y="1"/>
                    <a:pt x="0" y="422"/>
                    <a:pt x="0" y="939"/>
                  </a:cubicBezTo>
                  <a:cubicBezTo>
                    <a:pt x="0" y="1456"/>
                    <a:pt x="420" y="1877"/>
                    <a:pt x="938" y="1877"/>
                  </a:cubicBezTo>
                  <a:cubicBezTo>
                    <a:pt x="1455" y="1877"/>
                    <a:pt x="1875" y="1456"/>
                    <a:pt x="1875" y="939"/>
                  </a:cubicBezTo>
                  <a:cubicBezTo>
                    <a:pt x="1875" y="422"/>
                    <a:pt x="1455" y="1"/>
                    <a:pt x="9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1" name="Google Shape;3021;p54"/>
            <p:cNvSpPr/>
            <p:nvPr/>
          </p:nvSpPr>
          <p:spPr>
            <a:xfrm>
              <a:off x="2510288" y="3417875"/>
              <a:ext cx="46900" cy="46925"/>
            </a:xfrm>
            <a:custGeom>
              <a:rect b="b" l="l" r="r" t="t"/>
              <a:pathLst>
                <a:path extrusionOk="0" h="1877" w="1876">
                  <a:moveTo>
                    <a:pt x="938" y="599"/>
                  </a:moveTo>
                  <a:cubicBezTo>
                    <a:pt x="1126" y="599"/>
                    <a:pt x="1279" y="752"/>
                    <a:pt x="1279" y="939"/>
                  </a:cubicBezTo>
                  <a:cubicBezTo>
                    <a:pt x="1279" y="1126"/>
                    <a:pt x="1126" y="1280"/>
                    <a:pt x="938" y="1280"/>
                  </a:cubicBezTo>
                  <a:cubicBezTo>
                    <a:pt x="751" y="1280"/>
                    <a:pt x="598" y="1126"/>
                    <a:pt x="598" y="939"/>
                  </a:cubicBezTo>
                  <a:cubicBezTo>
                    <a:pt x="598" y="752"/>
                    <a:pt x="751" y="599"/>
                    <a:pt x="938" y="599"/>
                  </a:cubicBezTo>
                  <a:close/>
                  <a:moveTo>
                    <a:pt x="938" y="1"/>
                  </a:moveTo>
                  <a:cubicBezTo>
                    <a:pt x="421" y="1"/>
                    <a:pt x="1" y="422"/>
                    <a:pt x="1" y="939"/>
                  </a:cubicBezTo>
                  <a:cubicBezTo>
                    <a:pt x="1" y="1456"/>
                    <a:pt x="421" y="1877"/>
                    <a:pt x="938" y="1877"/>
                  </a:cubicBezTo>
                  <a:cubicBezTo>
                    <a:pt x="1456" y="1877"/>
                    <a:pt x="1876" y="1456"/>
                    <a:pt x="1876" y="939"/>
                  </a:cubicBezTo>
                  <a:cubicBezTo>
                    <a:pt x="1876" y="422"/>
                    <a:pt x="1456" y="1"/>
                    <a:pt x="9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2" name="Google Shape;3022;p54"/>
            <p:cNvSpPr/>
            <p:nvPr/>
          </p:nvSpPr>
          <p:spPr>
            <a:xfrm>
              <a:off x="2119263" y="3122075"/>
              <a:ext cx="510150" cy="374900"/>
            </a:xfrm>
            <a:custGeom>
              <a:rect b="b" l="l" r="r" t="t"/>
              <a:pathLst>
                <a:path extrusionOk="0" h="14996" w="20406">
                  <a:moveTo>
                    <a:pt x="12097" y="598"/>
                  </a:moveTo>
                  <a:cubicBezTo>
                    <a:pt x="12113" y="598"/>
                    <a:pt x="12130" y="600"/>
                    <a:pt x="12147" y="602"/>
                  </a:cubicBezTo>
                  <a:cubicBezTo>
                    <a:pt x="12315" y="626"/>
                    <a:pt x="12435" y="779"/>
                    <a:pt x="12435" y="949"/>
                  </a:cubicBezTo>
                  <a:lnTo>
                    <a:pt x="12435" y="1279"/>
                  </a:lnTo>
                  <a:lnTo>
                    <a:pt x="11757" y="1279"/>
                  </a:lnTo>
                  <a:lnTo>
                    <a:pt x="11757" y="938"/>
                  </a:lnTo>
                  <a:cubicBezTo>
                    <a:pt x="11757" y="751"/>
                    <a:pt x="11910" y="598"/>
                    <a:pt x="12097" y="598"/>
                  </a:cubicBezTo>
                  <a:close/>
                  <a:moveTo>
                    <a:pt x="16457" y="5103"/>
                  </a:moveTo>
                  <a:lnTo>
                    <a:pt x="19101" y="8013"/>
                  </a:lnTo>
                  <a:lnTo>
                    <a:pt x="14328" y="8013"/>
                  </a:lnTo>
                  <a:cubicBezTo>
                    <a:pt x="14142" y="8013"/>
                    <a:pt x="13988" y="7861"/>
                    <a:pt x="13988" y="7673"/>
                  </a:cubicBezTo>
                  <a:lnTo>
                    <a:pt x="13988" y="5443"/>
                  </a:lnTo>
                  <a:cubicBezTo>
                    <a:pt x="13988" y="5257"/>
                    <a:pt x="14140" y="5103"/>
                    <a:pt x="14328" y="5103"/>
                  </a:cubicBezTo>
                  <a:close/>
                  <a:moveTo>
                    <a:pt x="19806" y="9886"/>
                  </a:moveTo>
                  <a:lnTo>
                    <a:pt x="19808" y="10563"/>
                  </a:lnTo>
                  <a:lnTo>
                    <a:pt x="19470" y="10563"/>
                  </a:lnTo>
                  <a:cubicBezTo>
                    <a:pt x="19282" y="10563"/>
                    <a:pt x="19130" y="10412"/>
                    <a:pt x="19130" y="10223"/>
                  </a:cubicBezTo>
                  <a:lnTo>
                    <a:pt x="19130" y="9886"/>
                  </a:lnTo>
                  <a:close/>
                  <a:moveTo>
                    <a:pt x="13153" y="1877"/>
                  </a:moveTo>
                  <a:cubicBezTo>
                    <a:pt x="13428" y="1877"/>
                    <a:pt x="13693" y="1995"/>
                    <a:pt x="13877" y="2201"/>
                  </a:cubicBezTo>
                  <a:lnTo>
                    <a:pt x="15947" y="4507"/>
                  </a:lnTo>
                  <a:lnTo>
                    <a:pt x="14370" y="4507"/>
                  </a:lnTo>
                  <a:cubicBezTo>
                    <a:pt x="13852" y="4507"/>
                    <a:pt x="13433" y="4928"/>
                    <a:pt x="13433" y="5444"/>
                  </a:cubicBezTo>
                  <a:lnTo>
                    <a:pt x="13433" y="7674"/>
                  </a:lnTo>
                  <a:cubicBezTo>
                    <a:pt x="13433" y="8192"/>
                    <a:pt x="13853" y="8611"/>
                    <a:pt x="14370" y="8611"/>
                  </a:cubicBezTo>
                  <a:lnTo>
                    <a:pt x="19664" y="8611"/>
                  </a:lnTo>
                  <a:cubicBezTo>
                    <a:pt x="19758" y="8764"/>
                    <a:pt x="19809" y="8942"/>
                    <a:pt x="19809" y="9124"/>
                  </a:cubicBezTo>
                  <a:lnTo>
                    <a:pt x="19809" y="9288"/>
                  </a:lnTo>
                  <a:lnTo>
                    <a:pt x="18831" y="9288"/>
                  </a:lnTo>
                  <a:cubicBezTo>
                    <a:pt x="18667" y="9288"/>
                    <a:pt x="18533" y="9422"/>
                    <a:pt x="18533" y="9586"/>
                  </a:cubicBezTo>
                  <a:lnTo>
                    <a:pt x="18533" y="10223"/>
                  </a:lnTo>
                  <a:cubicBezTo>
                    <a:pt x="18533" y="10742"/>
                    <a:pt x="18953" y="11160"/>
                    <a:pt x="19470" y="11160"/>
                  </a:cubicBezTo>
                  <a:lnTo>
                    <a:pt x="19808" y="11160"/>
                  </a:lnTo>
                  <a:lnTo>
                    <a:pt x="19808" y="12130"/>
                  </a:lnTo>
                  <a:cubicBezTo>
                    <a:pt x="19808" y="12130"/>
                    <a:pt x="19785" y="12151"/>
                    <a:pt x="19774" y="12151"/>
                  </a:cubicBezTo>
                  <a:lnTo>
                    <a:pt x="19774" y="12159"/>
                  </a:lnTo>
                  <a:lnTo>
                    <a:pt x="18705" y="12159"/>
                  </a:lnTo>
                  <a:cubicBezTo>
                    <a:pt x="18672" y="12039"/>
                    <a:pt x="18630" y="11926"/>
                    <a:pt x="18578" y="11816"/>
                  </a:cubicBezTo>
                  <a:cubicBezTo>
                    <a:pt x="18526" y="11709"/>
                    <a:pt x="18419" y="11646"/>
                    <a:pt x="18308" y="11646"/>
                  </a:cubicBezTo>
                  <a:cubicBezTo>
                    <a:pt x="18265" y="11646"/>
                    <a:pt x="18221" y="11656"/>
                    <a:pt x="18180" y="11676"/>
                  </a:cubicBezTo>
                  <a:cubicBezTo>
                    <a:pt x="18030" y="11747"/>
                    <a:pt x="17967" y="11926"/>
                    <a:pt x="18039" y="12074"/>
                  </a:cubicBezTo>
                  <a:cubicBezTo>
                    <a:pt x="18145" y="12296"/>
                    <a:pt x="18198" y="12529"/>
                    <a:pt x="18198" y="12769"/>
                  </a:cubicBezTo>
                  <a:cubicBezTo>
                    <a:pt x="18198" y="13662"/>
                    <a:pt x="17474" y="14387"/>
                    <a:pt x="16580" y="14387"/>
                  </a:cubicBezTo>
                  <a:cubicBezTo>
                    <a:pt x="15689" y="14387"/>
                    <a:pt x="14962" y="13663"/>
                    <a:pt x="14962" y="12769"/>
                  </a:cubicBezTo>
                  <a:cubicBezTo>
                    <a:pt x="14962" y="11878"/>
                    <a:pt x="15688" y="11151"/>
                    <a:pt x="16580" y="11151"/>
                  </a:cubicBezTo>
                  <a:cubicBezTo>
                    <a:pt x="16821" y="11151"/>
                    <a:pt x="17056" y="11204"/>
                    <a:pt x="17276" y="11311"/>
                  </a:cubicBezTo>
                  <a:cubicBezTo>
                    <a:pt x="17317" y="11331"/>
                    <a:pt x="17361" y="11340"/>
                    <a:pt x="17404" y="11340"/>
                  </a:cubicBezTo>
                  <a:cubicBezTo>
                    <a:pt x="17516" y="11340"/>
                    <a:pt x="17623" y="11278"/>
                    <a:pt x="17674" y="11171"/>
                  </a:cubicBezTo>
                  <a:cubicBezTo>
                    <a:pt x="17745" y="11021"/>
                    <a:pt x="17682" y="10843"/>
                    <a:pt x="17532" y="10773"/>
                  </a:cubicBezTo>
                  <a:cubicBezTo>
                    <a:pt x="17230" y="10628"/>
                    <a:pt x="16909" y="10555"/>
                    <a:pt x="16579" y="10555"/>
                  </a:cubicBezTo>
                  <a:cubicBezTo>
                    <a:pt x="15573" y="10555"/>
                    <a:pt x="14452" y="12119"/>
                    <a:pt x="14452" y="12119"/>
                  </a:cubicBezTo>
                  <a:lnTo>
                    <a:pt x="6886" y="12119"/>
                  </a:lnTo>
                  <a:cubicBezTo>
                    <a:pt x="6886" y="12119"/>
                    <a:pt x="6811" y="11926"/>
                    <a:pt x="6758" y="11817"/>
                  </a:cubicBezTo>
                  <a:cubicBezTo>
                    <a:pt x="6707" y="11710"/>
                    <a:pt x="6600" y="11648"/>
                    <a:pt x="6490" y="11648"/>
                  </a:cubicBezTo>
                  <a:cubicBezTo>
                    <a:pt x="6446" y="11648"/>
                    <a:pt x="6402" y="11657"/>
                    <a:pt x="6360" y="11678"/>
                  </a:cubicBezTo>
                  <a:cubicBezTo>
                    <a:pt x="6210" y="11748"/>
                    <a:pt x="6148" y="11927"/>
                    <a:pt x="6220" y="12076"/>
                  </a:cubicBezTo>
                  <a:cubicBezTo>
                    <a:pt x="6326" y="12297"/>
                    <a:pt x="6379" y="12531"/>
                    <a:pt x="6379" y="12770"/>
                  </a:cubicBezTo>
                  <a:cubicBezTo>
                    <a:pt x="6379" y="13663"/>
                    <a:pt x="5654" y="14388"/>
                    <a:pt x="4761" y="14388"/>
                  </a:cubicBezTo>
                  <a:cubicBezTo>
                    <a:pt x="3869" y="14388"/>
                    <a:pt x="3143" y="13664"/>
                    <a:pt x="3143" y="12770"/>
                  </a:cubicBezTo>
                  <a:cubicBezTo>
                    <a:pt x="3143" y="11878"/>
                    <a:pt x="3869" y="11152"/>
                    <a:pt x="4761" y="11152"/>
                  </a:cubicBezTo>
                  <a:cubicBezTo>
                    <a:pt x="5002" y="11152"/>
                    <a:pt x="5236" y="11207"/>
                    <a:pt x="5456" y="11312"/>
                  </a:cubicBezTo>
                  <a:cubicBezTo>
                    <a:pt x="5498" y="11332"/>
                    <a:pt x="5542" y="11341"/>
                    <a:pt x="5585" y="11341"/>
                  </a:cubicBezTo>
                  <a:cubicBezTo>
                    <a:pt x="5697" y="11341"/>
                    <a:pt x="5804" y="11279"/>
                    <a:pt x="5854" y="11172"/>
                  </a:cubicBezTo>
                  <a:cubicBezTo>
                    <a:pt x="5926" y="11023"/>
                    <a:pt x="5863" y="10845"/>
                    <a:pt x="5713" y="10774"/>
                  </a:cubicBezTo>
                  <a:cubicBezTo>
                    <a:pt x="5410" y="10631"/>
                    <a:pt x="5090" y="10557"/>
                    <a:pt x="4760" y="10557"/>
                  </a:cubicBezTo>
                  <a:cubicBezTo>
                    <a:pt x="3753" y="10557"/>
                    <a:pt x="2901" y="11233"/>
                    <a:pt x="2633" y="12160"/>
                  </a:cubicBezTo>
                  <a:lnTo>
                    <a:pt x="606" y="12160"/>
                  </a:lnTo>
                  <a:cubicBezTo>
                    <a:pt x="595" y="12154"/>
                    <a:pt x="600" y="12133"/>
                    <a:pt x="600" y="12133"/>
                  </a:cubicBezTo>
                  <a:lnTo>
                    <a:pt x="600" y="9888"/>
                  </a:lnTo>
                  <a:lnTo>
                    <a:pt x="17541" y="9888"/>
                  </a:lnTo>
                  <a:cubicBezTo>
                    <a:pt x="17694" y="9888"/>
                    <a:pt x="17830" y="9778"/>
                    <a:pt x="17848" y="9626"/>
                  </a:cubicBezTo>
                  <a:cubicBezTo>
                    <a:pt x="17871" y="9444"/>
                    <a:pt x="17729" y="9290"/>
                    <a:pt x="17551" y="9290"/>
                  </a:cubicBezTo>
                  <a:lnTo>
                    <a:pt x="600" y="9290"/>
                  </a:lnTo>
                  <a:lnTo>
                    <a:pt x="600" y="1898"/>
                  </a:lnTo>
                  <a:cubicBezTo>
                    <a:pt x="600" y="1886"/>
                    <a:pt x="608" y="1877"/>
                    <a:pt x="621" y="1877"/>
                  </a:cubicBezTo>
                  <a:close/>
                  <a:moveTo>
                    <a:pt x="12097" y="1"/>
                  </a:moveTo>
                  <a:cubicBezTo>
                    <a:pt x="12075" y="1"/>
                    <a:pt x="12053" y="2"/>
                    <a:pt x="12032" y="3"/>
                  </a:cubicBezTo>
                  <a:cubicBezTo>
                    <a:pt x="11546" y="38"/>
                    <a:pt x="11159" y="443"/>
                    <a:pt x="11159" y="939"/>
                  </a:cubicBezTo>
                  <a:lnTo>
                    <a:pt x="11159" y="1280"/>
                  </a:lnTo>
                  <a:lnTo>
                    <a:pt x="619" y="1280"/>
                  </a:lnTo>
                  <a:cubicBezTo>
                    <a:pt x="278" y="1280"/>
                    <a:pt x="1" y="1557"/>
                    <a:pt x="1" y="1899"/>
                  </a:cubicBezTo>
                  <a:lnTo>
                    <a:pt x="1" y="12139"/>
                  </a:lnTo>
                  <a:cubicBezTo>
                    <a:pt x="1" y="12480"/>
                    <a:pt x="277" y="12757"/>
                    <a:pt x="619" y="12757"/>
                  </a:cubicBezTo>
                  <a:lnTo>
                    <a:pt x="2556" y="12757"/>
                  </a:lnTo>
                  <a:lnTo>
                    <a:pt x="2556" y="12778"/>
                  </a:lnTo>
                  <a:cubicBezTo>
                    <a:pt x="2556" y="14001"/>
                    <a:pt x="3550" y="14996"/>
                    <a:pt x="4771" y="14996"/>
                  </a:cubicBezTo>
                  <a:cubicBezTo>
                    <a:pt x="5993" y="14996"/>
                    <a:pt x="6987" y="14001"/>
                    <a:pt x="6987" y="12778"/>
                  </a:cubicBezTo>
                  <a:lnTo>
                    <a:pt x="6987" y="12757"/>
                  </a:lnTo>
                  <a:lnTo>
                    <a:pt x="14378" y="12757"/>
                  </a:lnTo>
                  <a:lnTo>
                    <a:pt x="14378" y="12778"/>
                  </a:lnTo>
                  <a:cubicBezTo>
                    <a:pt x="14378" y="14001"/>
                    <a:pt x="15371" y="14996"/>
                    <a:pt x="16593" y="14996"/>
                  </a:cubicBezTo>
                  <a:cubicBezTo>
                    <a:pt x="17814" y="14996"/>
                    <a:pt x="18808" y="14001"/>
                    <a:pt x="18808" y="12778"/>
                  </a:cubicBezTo>
                  <a:lnTo>
                    <a:pt x="18808" y="12757"/>
                  </a:lnTo>
                  <a:lnTo>
                    <a:pt x="19787" y="12757"/>
                  </a:lnTo>
                  <a:cubicBezTo>
                    <a:pt x="20129" y="12757"/>
                    <a:pt x="20405" y="12480"/>
                    <a:pt x="20405" y="12139"/>
                  </a:cubicBezTo>
                  <a:lnTo>
                    <a:pt x="20405" y="9113"/>
                  </a:lnTo>
                  <a:cubicBezTo>
                    <a:pt x="20405" y="8717"/>
                    <a:pt x="20260" y="8341"/>
                    <a:pt x="19995" y="8050"/>
                  </a:cubicBezTo>
                  <a:lnTo>
                    <a:pt x="14318" y="1796"/>
                  </a:lnTo>
                  <a:cubicBezTo>
                    <a:pt x="14020" y="1467"/>
                    <a:pt x="13594" y="1279"/>
                    <a:pt x="13152" y="1279"/>
                  </a:cubicBezTo>
                  <a:lnTo>
                    <a:pt x="13033" y="1279"/>
                  </a:lnTo>
                  <a:lnTo>
                    <a:pt x="13033" y="961"/>
                  </a:lnTo>
                  <a:cubicBezTo>
                    <a:pt x="13033" y="432"/>
                    <a:pt x="12617" y="1"/>
                    <a:pt x="120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3" name="Google Shape;3023;p54"/>
            <p:cNvSpPr/>
            <p:nvPr/>
          </p:nvSpPr>
          <p:spPr>
            <a:xfrm>
              <a:off x="2286663" y="3234750"/>
              <a:ext cx="150450" cy="102625"/>
            </a:xfrm>
            <a:custGeom>
              <a:rect b="b" l="l" r="r" t="t"/>
              <a:pathLst>
                <a:path extrusionOk="0" h="4105" w="6018">
                  <a:moveTo>
                    <a:pt x="5080" y="596"/>
                  </a:moveTo>
                  <a:cubicBezTo>
                    <a:pt x="5267" y="596"/>
                    <a:pt x="5420" y="747"/>
                    <a:pt x="5420" y="936"/>
                  </a:cubicBezTo>
                  <a:lnTo>
                    <a:pt x="5420" y="3167"/>
                  </a:lnTo>
                  <a:cubicBezTo>
                    <a:pt x="5420" y="3354"/>
                    <a:pt x="5269" y="3506"/>
                    <a:pt x="5081" y="3506"/>
                  </a:cubicBezTo>
                  <a:lnTo>
                    <a:pt x="938" y="3506"/>
                  </a:lnTo>
                  <a:cubicBezTo>
                    <a:pt x="750" y="3506"/>
                    <a:pt x="597" y="3354"/>
                    <a:pt x="597" y="3166"/>
                  </a:cubicBezTo>
                  <a:lnTo>
                    <a:pt x="597" y="936"/>
                  </a:lnTo>
                  <a:cubicBezTo>
                    <a:pt x="597" y="750"/>
                    <a:pt x="749" y="596"/>
                    <a:pt x="938" y="596"/>
                  </a:cubicBezTo>
                  <a:close/>
                  <a:moveTo>
                    <a:pt x="938" y="1"/>
                  </a:moveTo>
                  <a:cubicBezTo>
                    <a:pt x="419" y="1"/>
                    <a:pt x="0" y="421"/>
                    <a:pt x="0" y="938"/>
                  </a:cubicBezTo>
                  <a:lnTo>
                    <a:pt x="0" y="3167"/>
                  </a:lnTo>
                  <a:cubicBezTo>
                    <a:pt x="0" y="3685"/>
                    <a:pt x="420" y="4104"/>
                    <a:pt x="938" y="4104"/>
                  </a:cubicBezTo>
                  <a:lnTo>
                    <a:pt x="5080" y="4104"/>
                  </a:lnTo>
                  <a:cubicBezTo>
                    <a:pt x="5599" y="4104"/>
                    <a:pt x="6017" y="3684"/>
                    <a:pt x="6017" y="3167"/>
                  </a:cubicBezTo>
                  <a:lnTo>
                    <a:pt x="6017" y="936"/>
                  </a:lnTo>
                  <a:cubicBezTo>
                    <a:pt x="6017" y="420"/>
                    <a:pt x="5599" y="1"/>
                    <a:pt x="50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4" name="Google Shape;3024;p54"/>
            <p:cNvSpPr/>
            <p:nvPr/>
          </p:nvSpPr>
          <p:spPr>
            <a:xfrm>
              <a:off x="2150413" y="3201850"/>
              <a:ext cx="319450" cy="15000"/>
            </a:xfrm>
            <a:custGeom>
              <a:rect b="b" l="l" r="r" t="t"/>
              <a:pathLst>
                <a:path extrusionOk="0" h="600" w="12778">
                  <a:moveTo>
                    <a:pt x="330" y="0"/>
                  </a:moveTo>
                  <a:cubicBezTo>
                    <a:pt x="177" y="0"/>
                    <a:pt x="41" y="110"/>
                    <a:pt x="22" y="262"/>
                  </a:cubicBezTo>
                  <a:cubicBezTo>
                    <a:pt x="0" y="444"/>
                    <a:pt x="141" y="599"/>
                    <a:pt x="319" y="599"/>
                  </a:cubicBezTo>
                  <a:lnTo>
                    <a:pt x="12459" y="599"/>
                  </a:lnTo>
                  <a:cubicBezTo>
                    <a:pt x="12636" y="599"/>
                    <a:pt x="12778" y="444"/>
                    <a:pt x="12757" y="262"/>
                  </a:cubicBezTo>
                  <a:cubicBezTo>
                    <a:pt x="12736" y="110"/>
                    <a:pt x="12600" y="0"/>
                    <a:pt x="124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5" name="Google Shape;3025;p54"/>
            <p:cNvSpPr/>
            <p:nvPr/>
          </p:nvSpPr>
          <p:spPr>
            <a:xfrm>
              <a:off x="2158538" y="3234650"/>
              <a:ext cx="103825" cy="102850"/>
            </a:xfrm>
            <a:custGeom>
              <a:rect b="b" l="l" r="r" t="t"/>
              <a:pathLst>
                <a:path extrusionOk="0" h="4114" w="4153">
                  <a:moveTo>
                    <a:pt x="2077" y="0"/>
                  </a:moveTo>
                  <a:cubicBezTo>
                    <a:pt x="1912" y="0"/>
                    <a:pt x="1778" y="134"/>
                    <a:pt x="1778" y="300"/>
                  </a:cubicBezTo>
                  <a:lnTo>
                    <a:pt x="1778" y="1759"/>
                  </a:lnTo>
                  <a:lnTo>
                    <a:pt x="331" y="1759"/>
                  </a:lnTo>
                  <a:cubicBezTo>
                    <a:pt x="178" y="1759"/>
                    <a:pt x="42" y="1869"/>
                    <a:pt x="24" y="2021"/>
                  </a:cubicBezTo>
                  <a:cubicBezTo>
                    <a:pt x="1" y="2202"/>
                    <a:pt x="142" y="2357"/>
                    <a:pt x="320" y="2357"/>
                  </a:cubicBezTo>
                  <a:lnTo>
                    <a:pt x="1779" y="2357"/>
                  </a:lnTo>
                  <a:lnTo>
                    <a:pt x="1779" y="3803"/>
                  </a:lnTo>
                  <a:cubicBezTo>
                    <a:pt x="1779" y="3956"/>
                    <a:pt x="1889" y="4092"/>
                    <a:pt x="2041" y="4111"/>
                  </a:cubicBezTo>
                  <a:cubicBezTo>
                    <a:pt x="2054" y="4113"/>
                    <a:pt x="2066" y="4114"/>
                    <a:pt x="2078" y="4114"/>
                  </a:cubicBezTo>
                  <a:cubicBezTo>
                    <a:pt x="2244" y="4114"/>
                    <a:pt x="2377" y="3980"/>
                    <a:pt x="2377" y="3814"/>
                  </a:cubicBezTo>
                  <a:lnTo>
                    <a:pt x="2377" y="2356"/>
                  </a:lnTo>
                  <a:lnTo>
                    <a:pt x="3824" y="2356"/>
                  </a:lnTo>
                  <a:cubicBezTo>
                    <a:pt x="3978" y="2356"/>
                    <a:pt x="4114" y="2246"/>
                    <a:pt x="4132" y="2094"/>
                  </a:cubicBezTo>
                  <a:cubicBezTo>
                    <a:pt x="4152" y="1912"/>
                    <a:pt x="4011" y="1757"/>
                    <a:pt x="3833" y="1757"/>
                  </a:cubicBezTo>
                  <a:lnTo>
                    <a:pt x="2376" y="1757"/>
                  </a:lnTo>
                  <a:lnTo>
                    <a:pt x="2376" y="311"/>
                  </a:lnTo>
                  <a:cubicBezTo>
                    <a:pt x="2376" y="158"/>
                    <a:pt x="2266" y="21"/>
                    <a:pt x="2114" y="3"/>
                  </a:cubicBezTo>
                  <a:cubicBezTo>
                    <a:pt x="2102" y="1"/>
                    <a:pt x="2089" y="0"/>
                    <a:pt x="20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9" name="Shape 3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0" name="Google Shape;3030;p55"/>
          <p:cNvSpPr txBox="1"/>
          <p:nvPr>
            <p:ph idx="1" type="subTitle"/>
          </p:nvPr>
        </p:nvSpPr>
        <p:spPr>
          <a:xfrm>
            <a:off x="2181525" y="1699700"/>
            <a:ext cx="4781400" cy="146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jalla One"/>
                <a:ea typeface="Fjalla One"/>
                <a:cs typeface="Fjalla One"/>
                <a:sym typeface="Fjalla One"/>
              </a:rPr>
              <a:t>En nuestro caso, teniendo en cuenta el tipo de problema a resolver y nuestra variable TARGET, iremos a aplicar modelos de </a:t>
            </a:r>
            <a:r>
              <a:rPr b="1" lang="en">
                <a:latin typeface="Fjalla One"/>
                <a:ea typeface="Fjalla One"/>
                <a:cs typeface="Fjalla One"/>
                <a:sym typeface="Fjalla One"/>
              </a:rPr>
              <a:t>Clasificación. </a:t>
            </a:r>
            <a:r>
              <a:rPr lang="en">
                <a:latin typeface="Fjalla One"/>
                <a:ea typeface="Fjalla One"/>
                <a:cs typeface="Fjalla One"/>
                <a:sym typeface="Fjalla One"/>
              </a:rPr>
              <a:t>Luego de aplicarlos y revisar su comportamiento y eficiencia haremos elección de uno de ellos.</a:t>
            </a:r>
            <a:endParaRPr>
              <a:latin typeface="Fjalla One"/>
              <a:ea typeface="Fjalla One"/>
              <a:cs typeface="Fjalla One"/>
              <a:sym typeface="Fjalla One"/>
            </a:endParaRPr>
          </a:p>
        </p:txBody>
      </p:sp>
      <p:grpSp>
        <p:nvGrpSpPr>
          <p:cNvPr id="3031" name="Google Shape;3031;p55"/>
          <p:cNvGrpSpPr/>
          <p:nvPr/>
        </p:nvGrpSpPr>
        <p:grpSpPr>
          <a:xfrm>
            <a:off x="720007" y="679675"/>
            <a:ext cx="683523" cy="672769"/>
            <a:chOff x="5210494" y="420688"/>
            <a:chExt cx="683523" cy="672769"/>
          </a:xfrm>
        </p:grpSpPr>
        <p:sp>
          <p:nvSpPr>
            <p:cNvPr id="3032" name="Google Shape;3032;p55"/>
            <p:cNvSpPr/>
            <p:nvPr/>
          </p:nvSpPr>
          <p:spPr>
            <a:xfrm>
              <a:off x="5323098" y="662308"/>
              <a:ext cx="464780" cy="410195"/>
            </a:xfrm>
            <a:custGeom>
              <a:rect b="b" l="l" r="r" t="t"/>
              <a:pathLst>
                <a:path extrusionOk="0" h="13121" w="14867">
                  <a:moveTo>
                    <a:pt x="2310" y="0"/>
                  </a:moveTo>
                  <a:cubicBezTo>
                    <a:pt x="1982" y="663"/>
                    <a:pt x="1642" y="1319"/>
                    <a:pt x="1274" y="1961"/>
                  </a:cubicBezTo>
                  <a:lnTo>
                    <a:pt x="1072" y="2299"/>
                  </a:lnTo>
                  <a:lnTo>
                    <a:pt x="760" y="2225"/>
                  </a:lnTo>
                  <a:cubicBezTo>
                    <a:pt x="507" y="2163"/>
                    <a:pt x="253" y="2102"/>
                    <a:pt x="0" y="2041"/>
                  </a:cubicBezTo>
                  <a:lnTo>
                    <a:pt x="0" y="2041"/>
                  </a:lnTo>
                  <a:cubicBezTo>
                    <a:pt x="783" y="6053"/>
                    <a:pt x="2617" y="9767"/>
                    <a:pt x="5094" y="13121"/>
                  </a:cubicBezTo>
                  <a:cubicBezTo>
                    <a:pt x="6388" y="12391"/>
                    <a:pt x="7651" y="11610"/>
                    <a:pt x="8886" y="10745"/>
                  </a:cubicBezTo>
                  <a:cubicBezTo>
                    <a:pt x="11026" y="9245"/>
                    <a:pt x="13218" y="7653"/>
                    <a:pt x="14867" y="5660"/>
                  </a:cubicBezTo>
                  <a:cubicBezTo>
                    <a:pt x="13962" y="5419"/>
                    <a:pt x="13061" y="5153"/>
                    <a:pt x="12162" y="4937"/>
                  </a:cubicBezTo>
                  <a:cubicBezTo>
                    <a:pt x="12031" y="4906"/>
                    <a:pt x="11904" y="4875"/>
                    <a:pt x="11776" y="4846"/>
                  </a:cubicBezTo>
                  <a:cubicBezTo>
                    <a:pt x="11178" y="5770"/>
                    <a:pt x="10550" y="6679"/>
                    <a:pt x="9930" y="7579"/>
                  </a:cubicBezTo>
                  <a:cubicBezTo>
                    <a:pt x="9886" y="7643"/>
                    <a:pt x="9828" y="7670"/>
                    <a:pt x="9770" y="7670"/>
                  </a:cubicBezTo>
                  <a:cubicBezTo>
                    <a:pt x="9658" y="7670"/>
                    <a:pt x="9551" y="7568"/>
                    <a:pt x="9571" y="7439"/>
                  </a:cubicBezTo>
                  <a:cubicBezTo>
                    <a:pt x="9718" y="6442"/>
                    <a:pt x="9945" y="5453"/>
                    <a:pt x="10211" y="4472"/>
                  </a:cubicBezTo>
                  <a:lnTo>
                    <a:pt x="10312" y="4097"/>
                  </a:lnTo>
                  <a:cubicBezTo>
                    <a:pt x="10517" y="3364"/>
                    <a:pt x="10740" y="2635"/>
                    <a:pt x="10968" y="1910"/>
                  </a:cubicBezTo>
                  <a:lnTo>
                    <a:pt x="10968" y="1910"/>
                  </a:lnTo>
                  <a:cubicBezTo>
                    <a:pt x="10490" y="2595"/>
                    <a:pt x="9984" y="3267"/>
                    <a:pt x="9421" y="3886"/>
                  </a:cubicBezTo>
                  <a:lnTo>
                    <a:pt x="9141" y="4217"/>
                  </a:lnTo>
                  <a:lnTo>
                    <a:pt x="6975" y="3701"/>
                  </a:lnTo>
                  <a:cubicBezTo>
                    <a:pt x="6637" y="3620"/>
                    <a:pt x="6297" y="3541"/>
                    <a:pt x="5959" y="3461"/>
                  </a:cubicBezTo>
                  <a:cubicBezTo>
                    <a:pt x="5316" y="4688"/>
                    <a:pt x="4709" y="5927"/>
                    <a:pt x="4389" y="7262"/>
                  </a:cubicBezTo>
                  <a:cubicBezTo>
                    <a:pt x="4369" y="7345"/>
                    <a:pt x="4292" y="7384"/>
                    <a:pt x="4215" y="7384"/>
                  </a:cubicBezTo>
                  <a:cubicBezTo>
                    <a:pt x="4117" y="7384"/>
                    <a:pt x="4017" y="7323"/>
                    <a:pt x="4027" y="7216"/>
                  </a:cubicBezTo>
                  <a:cubicBezTo>
                    <a:pt x="4142" y="5842"/>
                    <a:pt x="4270" y="4467"/>
                    <a:pt x="4410" y="3094"/>
                  </a:cubicBezTo>
                  <a:lnTo>
                    <a:pt x="4450" y="2712"/>
                  </a:lnTo>
                  <a:cubicBezTo>
                    <a:pt x="4535" y="1892"/>
                    <a:pt x="4623" y="1073"/>
                    <a:pt x="4716" y="256"/>
                  </a:cubicBezTo>
                  <a:lnTo>
                    <a:pt x="4716" y="256"/>
                  </a:lnTo>
                  <a:cubicBezTo>
                    <a:pt x="4273" y="1008"/>
                    <a:pt x="3785" y="1751"/>
                    <a:pt x="3209" y="2417"/>
                  </a:cubicBezTo>
                  <a:lnTo>
                    <a:pt x="2564" y="3255"/>
                  </a:lnTo>
                  <a:lnTo>
                    <a:pt x="2506" y="2645"/>
                  </a:lnTo>
                  <a:lnTo>
                    <a:pt x="2470" y="2242"/>
                  </a:lnTo>
                  <a:cubicBezTo>
                    <a:pt x="2408" y="1496"/>
                    <a:pt x="2364" y="745"/>
                    <a:pt x="231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3" name="Google Shape;3033;p55"/>
            <p:cNvSpPr/>
            <p:nvPr/>
          </p:nvSpPr>
          <p:spPr>
            <a:xfrm>
              <a:off x="5304560" y="433505"/>
              <a:ext cx="589454" cy="435799"/>
            </a:xfrm>
            <a:custGeom>
              <a:rect b="b" l="l" r="r" t="t"/>
              <a:pathLst>
                <a:path extrusionOk="0" h="13940" w="18855">
                  <a:moveTo>
                    <a:pt x="5040" y="0"/>
                  </a:moveTo>
                  <a:cubicBezTo>
                    <a:pt x="1143" y="0"/>
                    <a:pt x="0" y="4016"/>
                    <a:pt x="253" y="6971"/>
                  </a:cubicBezTo>
                  <a:cubicBezTo>
                    <a:pt x="310" y="7643"/>
                    <a:pt x="401" y="8309"/>
                    <a:pt x="517" y="8966"/>
                  </a:cubicBezTo>
                  <a:cubicBezTo>
                    <a:pt x="856" y="9043"/>
                    <a:pt x="1192" y="9122"/>
                    <a:pt x="1530" y="9200"/>
                  </a:cubicBezTo>
                  <a:cubicBezTo>
                    <a:pt x="1986" y="8335"/>
                    <a:pt x="2446" y="7468"/>
                    <a:pt x="2872" y="6591"/>
                  </a:cubicBezTo>
                  <a:cubicBezTo>
                    <a:pt x="2901" y="6532"/>
                    <a:pt x="2951" y="6507"/>
                    <a:pt x="3003" y="6507"/>
                  </a:cubicBezTo>
                  <a:cubicBezTo>
                    <a:pt x="3094" y="6507"/>
                    <a:pt x="3193" y="6581"/>
                    <a:pt x="3200" y="6672"/>
                  </a:cubicBezTo>
                  <a:cubicBezTo>
                    <a:pt x="3283" y="7634"/>
                    <a:pt x="3408" y="8611"/>
                    <a:pt x="3495" y="9585"/>
                  </a:cubicBezTo>
                  <a:cubicBezTo>
                    <a:pt x="4163" y="8602"/>
                    <a:pt x="4856" y="7650"/>
                    <a:pt x="5432" y="6608"/>
                  </a:cubicBezTo>
                  <a:cubicBezTo>
                    <a:pt x="5463" y="6552"/>
                    <a:pt x="5525" y="6526"/>
                    <a:pt x="5588" y="6526"/>
                  </a:cubicBezTo>
                  <a:cubicBezTo>
                    <a:pt x="5689" y="6526"/>
                    <a:pt x="5792" y="6590"/>
                    <a:pt x="5781" y="6696"/>
                  </a:cubicBezTo>
                  <a:cubicBezTo>
                    <a:pt x="5646" y="7833"/>
                    <a:pt x="5521" y="8973"/>
                    <a:pt x="5404" y="10112"/>
                  </a:cubicBezTo>
                  <a:lnTo>
                    <a:pt x="5364" y="10495"/>
                  </a:lnTo>
                  <a:cubicBezTo>
                    <a:pt x="5281" y="11315"/>
                    <a:pt x="5203" y="12136"/>
                    <a:pt x="5128" y="12958"/>
                  </a:cubicBezTo>
                  <a:cubicBezTo>
                    <a:pt x="5372" y="12355"/>
                    <a:pt x="5658" y="11765"/>
                    <a:pt x="5952" y="11176"/>
                  </a:cubicBezTo>
                  <a:cubicBezTo>
                    <a:pt x="6033" y="11014"/>
                    <a:pt x="6112" y="10853"/>
                    <a:pt x="6191" y="10690"/>
                  </a:cubicBezTo>
                  <a:lnTo>
                    <a:pt x="6362" y="10340"/>
                  </a:lnTo>
                  <a:lnTo>
                    <a:pt x="6735" y="10429"/>
                  </a:lnTo>
                  <a:cubicBezTo>
                    <a:pt x="7108" y="10517"/>
                    <a:pt x="7480" y="10606"/>
                    <a:pt x="7850" y="10694"/>
                  </a:cubicBezTo>
                  <a:cubicBezTo>
                    <a:pt x="8456" y="10838"/>
                    <a:pt x="9060" y="10979"/>
                    <a:pt x="9665" y="11120"/>
                  </a:cubicBezTo>
                  <a:cubicBezTo>
                    <a:pt x="10432" y="10038"/>
                    <a:pt x="11259" y="9002"/>
                    <a:pt x="11986" y="7893"/>
                  </a:cubicBezTo>
                  <a:cubicBezTo>
                    <a:pt x="12026" y="7831"/>
                    <a:pt x="12089" y="7804"/>
                    <a:pt x="12152" y="7804"/>
                  </a:cubicBezTo>
                  <a:cubicBezTo>
                    <a:pt x="12271" y="7804"/>
                    <a:pt x="12391" y="7902"/>
                    <a:pt x="12353" y="8038"/>
                  </a:cubicBezTo>
                  <a:cubicBezTo>
                    <a:pt x="12023" y="9196"/>
                    <a:pt x="11646" y="10347"/>
                    <a:pt x="11311" y="11507"/>
                  </a:cubicBezTo>
                  <a:lnTo>
                    <a:pt x="11205" y="11883"/>
                  </a:lnTo>
                  <a:cubicBezTo>
                    <a:pt x="11015" y="12564"/>
                    <a:pt x="10842" y="13249"/>
                    <a:pt x="10703" y="13939"/>
                  </a:cubicBezTo>
                  <a:cubicBezTo>
                    <a:pt x="11118" y="13317"/>
                    <a:pt x="11520" y="12685"/>
                    <a:pt x="11920" y="12055"/>
                  </a:cubicBezTo>
                  <a:lnTo>
                    <a:pt x="12142" y="11705"/>
                  </a:lnTo>
                  <a:lnTo>
                    <a:pt x="12593" y="11812"/>
                  </a:lnTo>
                  <a:cubicBezTo>
                    <a:pt x="12795" y="11860"/>
                    <a:pt x="12997" y="11907"/>
                    <a:pt x="13197" y="11955"/>
                  </a:cubicBezTo>
                  <a:cubicBezTo>
                    <a:pt x="14040" y="12157"/>
                    <a:pt x="14923" y="12338"/>
                    <a:pt x="15782" y="12570"/>
                  </a:cubicBezTo>
                  <a:cubicBezTo>
                    <a:pt x="15941" y="12362"/>
                    <a:pt x="16097" y="12153"/>
                    <a:pt x="16243" y="11935"/>
                  </a:cubicBezTo>
                  <a:cubicBezTo>
                    <a:pt x="17767" y="9683"/>
                    <a:pt x="18855" y="6102"/>
                    <a:pt x="17057" y="3698"/>
                  </a:cubicBezTo>
                  <a:cubicBezTo>
                    <a:pt x="16512" y="2971"/>
                    <a:pt x="15773" y="2693"/>
                    <a:pt x="14989" y="2693"/>
                  </a:cubicBezTo>
                  <a:cubicBezTo>
                    <a:pt x="14142" y="2693"/>
                    <a:pt x="13244" y="3017"/>
                    <a:pt x="12486" y="3446"/>
                  </a:cubicBezTo>
                  <a:cubicBezTo>
                    <a:pt x="11479" y="4015"/>
                    <a:pt x="10705" y="4786"/>
                    <a:pt x="10097" y="5688"/>
                  </a:cubicBezTo>
                  <a:lnTo>
                    <a:pt x="9787" y="6186"/>
                  </a:lnTo>
                  <a:cubicBezTo>
                    <a:pt x="9728" y="6289"/>
                    <a:pt x="9667" y="6391"/>
                    <a:pt x="9610" y="6497"/>
                  </a:cubicBezTo>
                  <a:cubicBezTo>
                    <a:pt x="9583" y="6548"/>
                    <a:pt x="9533" y="6570"/>
                    <a:pt x="9481" y="6570"/>
                  </a:cubicBezTo>
                  <a:cubicBezTo>
                    <a:pt x="9379" y="6570"/>
                    <a:pt x="9270" y="6486"/>
                    <a:pt x="9312" y="6379"/>
                  </a:cubicBezTo>
                  <a:cubicBezTo>
                    <a:pt x="9432" y="6080"/>
                    <a:pt x="9583" y="5782"/>
                    <a:pt x="9760" y="5490"/>
                  </a:cubicBezTo>
                  <a:cubicBezTo>
                    <a:pt x="9705" y="4357"/>
                    <a:pt x="9575" y="3221"/>
                    <a:pt x="8998" y="2202"/>
                  </a:cubicBezTo>
                  <a:cubicBezTo>
                    <a:pt x="8257" y="896"/>
                    <a:pt x="6799" y="50"/>
                    <a:pt x="5213" y="3"/>
                  </a:cubicBezTo>
                  <a:cubicBezTo>
                    <a:pt x="5155" y="1"/>
                    <a:pt x="5097" y="0"/>
                    <a:pt x="504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4" name="Google Shape;3034;p55"/>
            <p:cNvSpPr/>
            <p:nvPr/>
          </p:nvSpPr>
          <p:spPr>
            <a:xfrm>
              <a:off x="5210494" y="420688"/>
              <a:ext cx="683523" cy="672769"/>
            </a:xfrm>
            <a:custGeom>
              <a:rect b="b" l="l" r="r" t="t"/>
              <a:pathLst>
                <a:path extrusionOk="0" h="21520" w="21864">
                  <a:moveTo>
                    <a:pt x="8049" y="409"/>
                  </a:moveTo>
                  <a:cubicBezTo>
                    <a:pt x="8106" y="409"/>
                    <a:pt x="8164" y="410"/>
                    <a:pt x="8222" y="412"/>
                  </a:cubicBezTo>
                  <a:cubicBezTo>
                    <a:pt x="9808" y="460"/>
                    <a:pt x="11266" y="1305"/>
                    <a:pt x="12007" y="2610"/>
                  </a:cubicBezTo>
                  <a:cubicBezTo>
                    <a:pt x="12586" y="3629"/>
                    <a:pt x="12716" y="4764"/>
                    <a:pt x="12769" y="5899"/>
                  </a:cubicBezTo>
                  <a:cubicBezTo>
                    <a:pt x="12592" y="6191"/>
                    <a:pt x="12441" y="6488"/>
                    <a:pt x="12321" y="6788"/>
                  </a:cubicBezTo>
                  <a:cubicBezTo>
                    <a:pt x="12279" y="6894"/>
                    <a:pt x="12388" y="6979"/>
                    <a:pt x="12490" y="6979"/>
                  </a:cubicBezTo>
                  <a:cubicBezTo>
                    <a:pt x="12542" y="6979"/>
                    <a:pt x="12592" y="6957"/>
                    <a:pt x="12619" y="6905"/>
                  </a:cubicBezTo>
                  <a:cubicBezTo>
                    <a:pt x="12675" y="6800"/>
                    <a:pt x="12737" y="6697"/>
                    <a:pt x="12796" y="6595"/>
                  </a:cubicBezTo>
                  <a:lnTo>
                    <a:pt x="13106" y="6097"/>
                  </a:lnTo>
                  <a:cubicBezTo>
                    <a:pt x="13714" y="5195"/>
                    <a:pt x="14488" y="4424"/>
                    <a:pt x="15495" y="3854"/>
                  </a:cubicBezTo>
                  <a:cubicBezTo>
                    <a:pt x="16253" y="3426"/>
                    <a:pt x="17151" y="3102"/>
                    <a:pt x="17997" y="3102"/>
                  </a:cubicBezTo>
                  <a:cubicBezTo>
                    <a:pt x="18781" y="3102"/>
                    <a:pt x="19521" y="3379"/>
                    <a:pt x="20066" y="4107"/>
                  </a:cubicBezTo>
                  <a:cubicBezTo>
                    <a:pt x="21864" y="6511"/>
                    <a:pt x="20776" y="10093"/>
                    <a:pt x="19252" y="12344"/>
                  </a:cubicBezTo>
                  <a:cubicBezTo>
                    <a:pt x="19106" y="12562"/>
                    <a:pt x="18952" y="12773"/>
                    <a:pt x="18791" y="12981"/>
                  </a:cubicBezTo>
                  <a:cubicBezTo>
                    <a:pt x="17932" y="12748"/>
                    <a:pt x="17048" y="12567"/>
                    <a:pt x="16206" y="12365"/>
                  </a:cubicBezTo>
                  <a:cubicBezTo>
                    <a:pt x="16005" y="12317"/>
                    <a:pt x="15803" y="12270"/>
                    <a:pt x="15602" y="12222"/>
                  </a:cubicBezTo>
                  <a:lnTo>
                    <a:pt x="15151" y="12115"/>
                  </a:lnTo>
                  <a:lnTo>
                    <a:pt x="14929" y="12466"/>
                  </a:lnTo>
                  <a:cubicBezTo>
                    <a:pt x="14528" y="13097"/>
                    <a:pt x="14125" y="13727"/>
                    <a:pt x="13712" y="14351"/>
                  </a:cubicBezTo>
                  <a:cubicBezTo>
                    <a:pt x="13851" y="13659"/>
                    <a:pt x="14024" y="12974"/>
                    <a:pt x="14214" y="12294"/>
                  </a:cubicBezTo>
                  <a:lnTo>
                    <a:pt x="14320" y="11917"/>
                  </a:lnTo>
                  <a:cubicBezTo>
                    <a:pt x="14655" y="10758"/>
                    <a:pt x="15032" y="9606"/>
                    <a:pt x="15362" y="8448"/>
                  </a:cubicBezTo>
                  <a:cubicBezTo>
                    <a:pt x="15400" y="8312"/>
                    <a:pt x="15280" y="8214"/>
                    <a:pt x="15161" y="8214"/>
                  </a:cubicBezTo>
                  <a:cubicBezTo>
                    <a:pt x="15098" y="8214"/>
                    <a:pt x="15035" y="8241"/>
                    <a:pt x="14995" y="8303"/>
                  </a:cubicBezTo>
                  <a:cubicBezTo>
                    <a:pt x="14268" y="9412"/>
                    <a:pt x="13441" y="10448"/>
                    <a:pt x="12674" y="11530"/>
                  </a:cubicBezTo>
                  <a:cubicBezTo>
                    <a:pt x="12069" y="11387"/>
                    <a:pt x="11463" y="11246"/>
                    <a:pt x="10859" y="11104"/>
                  </a:cubicBezTo>
                  <a:cubicBezTo>
                    <a:pt x="10488" y="11016"/>
                    <a:pt x="10117" y="10927"/>
                    <a:pt x="9744" y="10839"/>
                  </a:cubicBezTo>
                  <a:lnTo>
                    <a:pt x="9371" y="10750"/>
                  </a:lnTo>
                  <a:lnTo>
                    <a:pt x="9200" y="11100"/>
                  </a:lnTo>
                  <a:cubicBezTo>
                    <a:pt x="9121" y="11263"/>
                    <a:pt x="9042" y="11425"/>
                    <a:pt x="8961" y="11586"/>
                  </a:cubicBezTo>
                  <a:cubicBezTo>
                    <a:pt x="8667" y="12175"/>
                    <a:pt x="8381" y="12765"/>
                    <a:pt x="8137" y="13368"/>
                  </a:cubicBezTo>
                  <a:cubicBezTo>
                    <a:pt x="8212" y="12546"/>
                    <a:pt x="8290" y="11725"/>
                    <a:pt x="8373" y="10905"/>
                  </a:cubicBezTo>
                  <a:lnTo>
                    <a:pt x="8413" y="10522"/>
                  </a:lnTo>
                  <a:cubicBezTo>
                    <a:pt x="8530" y="9382"/>
                    <a:pt x="8655" y="8243"/>
                    <a:pt x="8790" y="7106"/>
                  </a:cubicBezTo>
                  <a:cubicBezTo>
                    <a:pt x="8802" y="7000"/>
                    <a:pt x="8699" y="6936"/>
                    <a:pt x="8598" y="6936"/>
                  </a:cubicBezTo>
                  <a:cubicBezTo>
                    <a:pt x="8535" y="6936"/>
                    <a:pt x="8472" y="6961"/>
                    <a:pt x="8441" y="7018"/>
                  </a:cubicBezTo>
                  <a:cubicBezTo>
                    <a:pt x="7865" y="8060"/>
                    <a:pt x="7172" y="9011"/>
                    <a:pt x="6504" y="9995"/>
                  </a:cubicBezTo>
                  <a:cubicBezTo>
                    <a:pt x="6417" y="9021"/>
                    <a:pt x="6292" y="8044"/>
                    <a:pt x="6209" y="7082"/>
                  </a:cubicBezTo>
                  <a:cubicBezTo>
                    <a:pt x="6202" y="6991"/>
                    <a:pt x="6104" y="6917"/>
                    <a:pt x="6013" y="6917"/>
                  </a:cubicBezTo>
                  <a:cubicBezTo>
                    <a:pt x="5960" y="6917"/>
                    <a:pt x="5910" y="6941"/>
                    <a:pt x="5881" y="7001"/>
                  </a:cubicBezTo>
                  <a:cubicBezTo>
                    <a:pt x="5455" y="7880"/>
                    <a:pt x="4995" y="8745"/>
                    <a:pt x="4539" y="9610"/>
                  </a:cubicBezTo>
                  <a:cubicBezTo>
                    <a:pt x="4201" y="9532"/>
                    <a:pt x="3865" y="9453"/>
                    <a:pt x="3526" y="9376"/>
                  </a:cubicBezTo>
                  <a:cubicBezTo>
                    <a:pt x="3410" y="8719"/>
                    <a:pt x="3319" y="8053"/>
                    <a:pt x="3262" y="7379"/>
                  </a:cubicBezTo>
                  <a:cubicBezTo>
                    <a:pt x="3010" y="4425"/>
                    <a:pt x="4152" y="409"/>
                    <a:pt x="8049" y="409"/>
                  </a:cubicBezTo>
                  <a:close/>
                  <a:moveTo>
                    <a:pt x="5911" y="7727"/>
                  </a:moveTo>
                  <a:cubicBezTo>
                    <a:pt x="5965" y="8471"/>
                    <a:pt x="6007" y="9222"/>
                    <a:pt x="6070" y="9970"/>
                  </a:cubicBezTo>
                  <a:lnTo>
                    <a:pt x="6106" y="10372"/>
                  </a:lnTo>
                  <a:lnTo>
                    <a:pt x="6164" y="10983"/>
                  </a:lnTo>
                  <a:lnTo>
                    <a:pt x="6809" y="10145"/>
                  </a:lnTo>
                  <a:cubicBezTo>
                    <a:pt x="7386" y="9480"/>
                    <a:pt x="7874" y="8737"/>
                    <a:pt x="8317" y="7983"/>
                  </a:cubicBezTo>
                  <a:lnTo>
                    <a:pt x="8317" y="7983"/>
                  </a:lnTo>
                  <a:cubicBezTo>
                    <a:pt x="8224" y="8802"/>
                    <a:pt x="8136" y="9620"/>
                    <a:pt x="8051" y="10439"/>
                  </a:cubicBezTo>
                  <a:lnTo>
                    <a:pt x="8011" y="10822"/>
                  </a:lnTo>
                  <a:cubicBezTo>
                    <a:pt x="7871" y="12195"/>
                    <a:pt x="7742" y="13568"/>
                    <a:pt x="7627" y="14944"/>
                  </a:cubicBezTo>
                  <a:cubicBezTo>
                    <a:pt x="7618" y="15051"/>
                    <a:pt x="7717" y="15112"/>
                    <a:pt x="7815" y="15112"/>
                  </a:cubicBezTo>
                  <a:cubicBezTo>
                    <a:pt x="7893" y="15112"/>
                    <a:pt x="7970" y="15073"/>
                    <a:pt x="7990" y="14989"/>
                  </a:cubicBezTo>
                  <a:cubicBezTo>
                    <a:pt x="8309" y="13655"/>
                    <a:pt x="8918" y="12416"/>
                    <a:pt x="9560" y="11188"/>
                  </a:cubicBezTo>
                  <a:cubicBezTo>
                    <a:pt x="9898" y="11269"/>
                    <a:pt x="10238" y="11349"/>
                    <a:pt x="10576" y="11428"/>
                  </a:cubicBezTo>
                  <a:lnTo>
                    <a:pt x="12742" y="11945"/>
                  </a:lnTo>
                  <a:lnTo>
                    <a:pt x="13022" y="11614"/>
                  </a:lnTo>
                  <a:cubicBezTo>
                    <a:pt x="13585" y="10995"/>
                    <a:pt x="14091" y="10323"/>
                    <a:pt x="14569" y="9637"/>
                  </a:cubicBezTo>
                  <a:lnTo>
                    <a:pt x="14569" y="9637"/>
                  </a:lnTo>
                  <a:cubicBezTo>
                    <a:pt x="14341" y="10363"/>
                    <a:pt x="14118" y="11092"/>
                    <a:pt x="13913" y="11824"/>
                  </a:cubicBezTo>
                  <a:lnTo>
                    <a:pt x="13811" y="12200"/>
                  </a:lnTo>
                  <a:cubicBezTo>
                    <a:pt x="13548" y="13181"/>
                    <a:pt x="13320" y="14170"/>
                    <a:pt x="13171" y="15166"/>
                  </a:cubicBezTo>
                  <a:cubicBezTo>
                    <a:pt x="13152" y="15296"/>
                    <a:pt x="13259" y="15397"/>
                    <a:pt x="13370" y="15397"/>
                  </a:cubicBezTo>
                  <a:cubicBezTo>
                    <a:pt x="13428" y="15397"/>
                    <a:pt x="13487" y="15370"/>
                    <a:pt x="13530" y="15306"/>
                  </a:cubicBezTo>
                  <a:cubicBezTo>
                    <a:pt x="14150" y="14406"/>
                    <a:pt x="14779" y="13498"/>
                    <a:pt x="15377" y="12573"/>
                  </a:cubicBezTo>
                  <a:cubicBezTo>
                    <a:pt x="15504" y="12604"/>
                    <a:pt x="15632" y="12635"/>
                    <a:pt x="15759" y="12665"/>
                  </a:cubicBezTo>
                  <a:cubicBezTo>
                    <a:pt x="16661" y="12879"/>
                    <a:pt x="17560" y="13146"/>
                    <a:pt x="18464" y="13388"/>
                  </a:cubicBezTo>
                  <a:cubicBezTo>
                    <a:pt x="16819" y="15381"/>
                    <a:pt x="14627" y="16972"/>
                    <a:pt x="12487" y="18472"/>
                  </a:cubicBezTo>
                  <a:cubicBezTo>
                    <a:pt x="11252" y="19338"/>
                    <a:pt x="9988" y="20117"/>
                    <a:pt x="8694" y="20849"/>
                  </a:cubicBezTo>
                  <a:cubicBezTo>
                    <a:pt x="6218" y="17495"/>
                    <a:pt x="4383" y="13781"/>
                    <a:pt x="3601" y="9769"/>
                  </a:cubicBezTo>
                  <a:lnTo>
                    <a:pt x="3601" y="9769"/>
                  </a:lnTo>
                  <a:cubicBezTo>
                    <a:pt x="3855" y="9831"/>
                    <a:pt x="4109" y="9891"/>
                    <a:pt x="4361" y="9952"/>
                  </a:cubicBezTo>
                  <a:lnTo>
                    <a:pt x="4673" y="10027"/>
                  </a:lnTo>
                  <a:lnTo>
                    <a:pt x="4875" y="9689"/>
                  </a:lnTo>
                  <a:cubicBezTo>
                    <a:pt x="5242" y="9047"/>
                    <a:pt x="5584" y="8389"/>
                    <a:pt x="5911" y="7727"/>
                  </a:cubicBezTo>
                  <a:close/>
                  <a:moveTo>
                    <a:pt x="8104" y="1"/>
                  </a:moveTo>
                  <a:cubicBezTo>
                    <a:pt x="6856" y="1"/>
                    <a:pt x="5610" y="439"/>
                    <a:pt x="4677" y="1289"/>
                  </a:cubicBezTo>
                  <a:cubicBezTo>
                    <a:pt x="2664" y="3122"/>
                    <a:pt x="2592" y="5933"/>
                    <a:pt x="2928" y="8364"/>
                  </a:cubicBezTo>
                  <a:cubicBezTo>
                    <a:pt x="2969" y="8667"/>
                    <a:pt x="3017" y="8970"/>
                    <a:pt x="3070" y="9272"/>
                  </a:cubicBezTo>
                  <a:cubicBezTo>
                    <a:pt x="2127" y="9058"/>
                    <a:pt x="1182" y="8849"/>
                    <a:pt x="236" y="8650"/>
                  </a:cubicBezTo>
                  <a:cubicBezTo>
                    <a:pt x="224" y="8647"/>
                    <a:pt x="212" y="8646"/>
                    <a:pt x="201" y="8646"/>
                  </a:cubicBezTo>
                  <a:cubicBezTo>
                    <a:pt x="52" y="8646"/>
                    <a:pt x="0" y="8856"/>
                    <a:pt x="161" y="8898"/>
                  </a:cubicBezTo>
                  <a:cubicBezTo>
                    <a:pt x="1153" y="9158"/>
                    <a:pt x="2148" y="9410"/>
                    <a:pt x="3143" y="9656"/>
                  </a:cubicBezTo>
                  <a:cubicBezTo>
                    <a:pt x="3540" y="11749"/>
                    <a:pt x="4194" y="13796"/>
                    <a:pt x="5084" y="15753"/>
                  </a:cubicBezTo>
                  <a:cubicBezTo>
                    <a:pt x="5927" y="17607"/>
                    <a:pt x="6979" y="19433"/>
                    <a:pt x="8249" y="21094"/>
                  </a:cubicBezTo>
                  <a:lnTo>
                    <a:pt x="8581" y="21519"/>
                  </a:lnTo>
                  <a:lnTo>
                    <a:pt x="9010" y="21270"/>
                  </a:lnTo>
                  <a:cubicBezTo>
                    <a:pt x="10117" y="20621"/>
                    <a:pt x="11180" y="19912"/>
                    <a:pt x="12205" y="19210"/>
                  </a:cubicBezTo>
                  <a:cubicBezTo>
                    <a:pt x="14539" y="17609"/>
                    <a:pt x="16914" y="15929"/>
                    <a:pt x="18728" y="13802"/>
                  </a:cubicBezTo>
                  <a:cubicBezTo>
                    <a:pt x="18807" y="13710"/>
                    <a:pt x="18884" y="13613"/>
                    <a:pt x="18960" y="13519"/>
                  </a:cubicBezTo>
                  <a:cubicBezTo>
                    <a:pt x="19550" y="13669"/>
                    <a:pt x="20141" y="13802"/>
                    <a:pt x="20735" y="13896"/>
                  </a:cubicBezTo>
                  <a:cubicBezTo>
                    <a:pt x="20742" y="13897"/>
                    <a:pt x="20749" y="13897"/>
                    <a:pt x="20755" y="13897"/>
                  </a:cubicBezTo>
                  <a:cubicBezTo>
                    <a:pt x="20863" y="13897"/>
                    <a:pt x="20937" y="13760"/>
                    <a:pt x="20823" y="13705"/>
                  </a:cubicBezTo>
                  <a:cubicBezTo>
                    <a:pt x="20332" y="13468"/>
                    <a:pt x="19809" y="13280"/>
                    <a:pt x="19272" y="13118"/>
                  </a:cubicBezTo>
                  <a:cubicBezTo>
                    <a:pt x="20587" y="11363"/>
                    <a:pt x="21477" y="9293"/>
                    <a:pt x="21433" y="7132"/>
                  </a:cubicBezTo>
                  <a:cubicBezTo>
                    <a:pt x="21395" y="5211"/>
                    <a:pt x="20512" y="2638"/>
                    <a:pt x="18027" y="2638"/>
                  </a:cubicBezTo>
                  <a:cubicBezTo>
                    <a:pt x="18022" y="2638"/>
                    <a:pt x="18016" y="2638"/>
                    <a:pt x="18010" y="2638"/>
                  </a:cubicBezTo>
                  <a:cubicBezTo>
                    <a:pt x="16057" y="2647"/>
                    <a:pt x="14216" y="3879"/>
                    <a:pt x="13098" y="5408"/>
                  </a:cubicBezTo>
                  <a:cubicBezTo>
                    <a:pt x="13024" y="3681"/>
                    <a:pt x="12548" y="1972"/>
                    <a:pt x="10983" y="883"/>
                  </a:cubicBezTo>
                  <a:cubicBezTo>
                    <a:pt x="10134" y="290"/>
                    <a:pt x="9118" y="1"/>
                    <a:pt x="81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35" name="Google Shape;3035;p55"/>
          <p:cNvGrpSpPr/>
          <p:nvPr/>
        </p:nvGrpSpPr>
        <p:grpSpPr>
          <a:xfrm>
            <a:off x="8075565" y="667498"/>
            <a:ext cx="209896" cy="209803"/>
            <a:chOff x="3690028" y="2857398"/>
            <a:chExt cx="209896" cy="209803"/>
          </a:xfrm>
        </p:grpSpPr>
        <p:sp>
          <p:nvSpPr>
            <p:cNvPr id="3036" name="Google Shape;3036;p55"/>
            <p:cNvSpPr/>
            <p:nvPr/>
          </p:nvSpPr>
          <p:spPr>
            <a:xfrm>
              <a:off x="3704783" y="2873060"/>
              <a:ext cx="177446" cy="178134"/>
            </a:xfrm>
            <a:custGeom>
              <a:rect b="b" l="l" r="r" t="t"/>
              <a:pathLst>
                <a:path extrusionOk="0" h="5698" w="5676">
                  <a:moveTo>
                    <a:pt x="2610" y="1"/>
                  </a:moveTo>
                  <a:cubicBezTo>
                    <a:pt x="1948" y="372"/>
                    <a:pt x="1276" y="731"/>
                    <a:pt x="594" y="1062"/>
                  </a:cubicBezTo>
                  <a:cubicBezTo>
                    <a:pt x="709" y="1298"/>
                    <a:pt x="823" y="1537"/>
                    <a:pt x="937" y="1774"/>
                  </a:cubicBezTo>
                  <a:lnTo>
                    <a:pt x="1134" y="2183"/>
                  </a:lnTo>
                  <a:lnTo>
                    <a:pt x="780" y="2369"/>
                  </a:lnTo>
                  <a:cubicBezTo>
                    <a:pt x="520" y="2506"/>
                    <a:pt x="260" y="2646"/>
                    <a:pt x="1" y="2786"/>
                  </a:cubicBezTo>
                  <a:cubicBezTo>
                    <a:pt x="406" y="3575"/>
                    <a:pt x="803" y="4384"/>
                    <a:pt x="1166" y="5203"/>
                  </a:cubicBezTo>
                  <a:cubicBezTo>
                    <a:pt x="1427" y="5039"/>
                    <a:pt x="1688" y="4875"/>
                    <a:pt x="1952" y="4712"/>
                  </a:cubicBezTo>
                  <a:lnTo>
                    <a:pt x="2308" y="4492"/>
                  </a:lnTo>
                  <a:lnTo>
                    <a:pt x="2528" y="4880"/>
                  </a:lnTo>
                  <a:cubicBezTo>
                    <a:pt x="2684" y="5153"/>
                    <a:pt x="2842" y="5426"/>
                    <a:pt x="2996" y="5697"/>
                  </a:cubicBezTo>
                  <a:cubicBezTo>
                    <a:pt x="3633" y="5325"/>
                    <a:pt x="4264" y="4942"/>
                    <a:pt x="4888" y="4545"/>
                  </a:cubicBezTo>
                  <a:cubicBezTo>
                    <a:pt x="4740" y="4283"/>
                    <a:pt x="4593" y="4023"/>
                    <a:pt x="4452" y="3758"/>
                  </a:cubicBezTo>
                  <a:lnTo>
                    <a:pt x="4224" y="3333"/>
                  </a:lnTo>
                  <a:lnTo>
                    <a:pt x="4682" y="3067"/>
                  </a:lnTo>
                  <a:cubicBezTo>
                    <a:pt x="5012" y="2876"/>
                    <a:pt x="5343" y="2690"/>
                    <a:pt x="5675" y="2504"/>
                  </a:cubicBezTo>
                  <a:cubicBezTo>
                    <a:pt x="5327" y="1805"/>
                    <a:pt x="5005" y="1088"/>
                    <a:pt x="4690" y="375"/>
                  </a:cubicBezTo>
                  <a:cubicBezTo>
                    <a:pt x="4313" y="563"/>
                    <a:pt x="3936" y="754"/>
                    <a:pt x="3561" y="942"/>
                  </a:cubicBezTo>
                  <a:lnTo>
                    <a:pt x="3145" y="1152"/>
                  </a:lnTo>
                  <a:lnTo>
                    <a:pt x="2934" y="707"/>
                  </a:lnTo>
                  <a:cubicBezTo>
                    <a:pt x="2824" y="471"/>
                    <a:pt x="2717" y="235"/>
                    <a:pt x="261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7" name="Google Shape;3037;p55"/>
            <p:cNvSpPr/>
            <p:nvPr/>
          </p:nvSpPr>
          <p:spPr>
            <a:xfrm>
              <a:off x="3704752" y="2942398"/>
              <a:ext cx="152780" cy="108794"/>
            </a:xfrm>
            <a:custGeom>
              <a:rect b="b" l="l" r="r" t="t"/>
              <a:pathLst>
                <a:path extrusionOk="0" h="3480" w="4887">
                  <a:moveTo>
                    <a:pt x="1067" y="1"/>
                  </a:moveTo>
                  <a:lnTo>
                    <a:pt x="780" y="151"/>
                  </a:lnTo>
                  <a:cubicBezTo>
                    <a:pt x="520" y="288"/>
                    <a:pt x="260" y="428"/>
                    <a:pt x="1" y="568"/>
                  </a:cubicBezTo>
                  <a:cubicBezTo>
                    <a:pt x="406" y="1357"/>
                    <a:pt x="803" y="2166"/>
                    <a:pt x="1166" y="2985"/>
                  </a:cubicBezTo>
                  <a:cubicBezTo>
                    <a:pt x="1427" y="2821"/>
                    <a:pt x="1688" y="2657"/>
                    <a:pt x="1952" y="2494"/>
                  </a:cubicBezTo>
                  <a:lnTo>
                    <a:pt x="2308" y="2274"/>
                  </a:lnTo>
                  <a:lnTo>
                    <a:pt x="2528" y="2662"/>
                  </a:lnTo>
                  <a:cubicBezTo>
                    <a:pt x="2684" y="2935"/>
                    <a:pt x="2842" y="3208"/>
                    <a:pt x="2996" y="3479"/>
                  </a:cubicBezTo>
                  <a:cubicBezTo>
                    <a:pt x="3633" y="3107"/>
                    <a:pt x="4264" y="2724"/>
                    <a:pt x="4887" y="2327"/>
                  </a:cubicBezTo>
                  <a:cubicBezTo>
                    <a:pt x="4793" y="2159"/>
                    <a:pt x="4701" y="1989"/>
                    <a:pt x="4608" y="1821"/>
                  </a:cubicBezTo>
                  <a:cubicBezTo>
                    <a:pt x="4456" y="1848"/>
                    <a:pt x="4301" y="1861"/>
                    <a:pt x="4146" y="1861"/>
                  </a:cubicBezTo>
                  <a:cubicBezTo>
                    <a:pt x="3533" y="1861"/>
                    <a:pt x="2905" y="1659"/>
                    <a:pt x="2385" y="1347"/>
                  </a:cubicBezTo>
                  <a:cubicBezTo>
                    <a:pt x="1786" y="989"/>
                    <a:pt x="1372" y="532"/>
                    <a:pt x="106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8" name="Google Shape;3038;p55"/>
            <p:cNvSpPr/>
            <p:nvPr/>
          </p:nvSpPr>
          <p:spPr>
            <a:xfrm>
              <a:off x="3690028" y="2857398"/>
              <a:ext cx="209896" cy="209803"/>
            </a:xfrm>
            <a:custGeom>
              <a:rect b="b" l="l" r="r" t="t"/>
              <a:pathLst>
                <a:path extrusionOk="0" h="6711" w="6714">
                  <a:moveTo>
                    <a:pt x="3080" y="503"/>
                  </a:moveTo>
                  <a:cubicBezTo>
                    <a:pt x="3186" y="737"/>
                    <a:pt x="3294" y="973"/>
                    <a:pt x="3404" y="1209"/>
                  </a:cubicBezTo>
                  <a:lnTo>
                    <a:pt x="3615" y="1654"/>
                  </a:lnTo>
                  <a:lnTo>
                    <a:pt x="4031" y="1444"/>
                  </a:lnTo>
                  <a:cubicBezTo>
                    <a:pt x="4407" y="1256"/>
                    <a:pt x="4783" y="1065"/>
                    <a:pt x="5159" y="877"/>
                  </a:cubicBezTo>
                  <a:cubicBezTo>
                    <a:pt x="5473" y="1591"/>
                    <a:pt x="5797" y="2307"/>
                    <a:pt x="6145" y="3006"/>
                  </a:cubicBezTo>
                  <a:cubicBezTo>
                    <a:pt x="5815" y="3189"/>
                    <a:pt x="5484" y="3376"/>
                    <a:pt x="5154" y="3567"/>
                  </a:cubicBezTo>
                  <a:lnTo>
                    <a:pt x="4696" y="3833"/>
                  </a:lnTo>
                  <a:lnTo>
                    <a:pt x="4921" y="4260"/>
                  </a:lnTo>
                  <a:cubicBezTo>
                    <a:pt x="5063" y="4525"/>
                    <a:pt x="5210" y="4786"/>
                    <a:pt x="5357" y="5047"/>
                  </a:cubicBezTo>
                  <a:cubicBezTo>
                    <a:pt x="4733" y="5444"/>
                    <a:pt x="4102" y="5825"/>
                    <a:pt x="3466" y="6199"/>
                  </a:cubicBezTo>
                  <a:cubicBezTo>
                    <a:pt x="3311" y="5927"/>
                    <a:pt x="3154" y="5655"/>
                    <a:pt x="2997" y="5383"/>
                  </a:cubicBezTo>
                  <a:lnTo>
                    <a:pt x="2778" y="4994"/>
                  </a:lnTo>
                  <a:lnTo>
                    <a:pt x="2421" y="5214"/>
                  </a:lnTo>
                  <a:cubicBezTo>
                    <a:pt x="2158" y="5379"/>
                    <a:pt x="1898" y="5541"/>
                    <a:pt x="1635" y="5706"/>
                  </a:cubicBezTo>
                  <a:cubicBezTo>
                    <a:pt x="1273" y="4887"/>
                    <a:pt x="874" y="4077"/>
                    <a:pt x="470" y="3288"/>
                  </a:cubicBezTo>
                  <a:cubicBezTo>
                    <a:pt x="729" y="3148"/>
                    <a:pt x="989" y="3009"/>
                    <a:pt x="1249" y="2871"/>
                  </a:cubicBezTo>
                  <a:lnTo>
                    <a:pt x="1603" y="2685"/>
                  </a:lnTo>
                  <a:lnTo>
                    <a:pt x="1405" y="2276"/>
                  </a:lnTo>
                  <a:cubicBezTo>
                    <a:pt x="1293" y="2038"/>
                    <a:pt x="1179" y="1800"/>
                    <a:pt x="1064" y="1564"/>
                  </a:cubicBezTo>
                  <a:cubicBezTo>
                    <a:pt x="1746" y="1232"/>
                    <a:pt x="2419" y="873"/>
                    <a:pt x="3080" y="503"/>
                  </a:cubicBezTo>
                  <a:close/>
                  <a:moveTo>
                    <a:pt x="3220" y="0"/>
                  </a:moveTo>
                  <a:lnTo>
                    <a:pt x="2923" y="152"/>
                  </a:lnTo>
                  <a:cubicBezTo>
                    <a:pt x="2246" y="502"/>
                    <a:pt x="1571" y="867"/>
                    <a:pt x="916" y="1257"/>
                  </a:cubicBezTo>
                  <a:lnTo>
                    <a:pt x="608" y="1445"/>
                  </a:lnTo>
                  <a:lnTo>
                    <a:pt x="727" y="1723"/>
                  </a:lnTo>
                  <a:cubicBezTo>
                    <a:pt x="836" y="1975"/>
                    <a:pt x="947" y="2226"/>
                    <a:pt x="1063" y="2475"/>
                  </a:cubicBezTo>
                  <a:cubicBezTo>
                    <a:pt x="805" y="2629"/>
                    <a:pt x="548" y="2787"/>
                    <a:pt x="295" y="2947"/>
                  </a:cubicBezTo>
                  <a:lnTo>
                    <a:pt x="1" y="3134"/>
                  </a:lnTo>
                  <a:lnTo>
                    <a:pt x="136" y="3474"/>
                  </a:lnTo>
                  <a:cubicBezTo>
                    <a:pt x="468" y="4311"/>
                    <a:pt x="820" y="5155"/>
                    <a:pt x="1203" y="5977"/>
                  </a:cubicBezTo>
                  <a:lnTo>
                    <a:pt x="1363" y="6307"/>
                  </a:lnTo>
                  <a:lnTo>
                    <a:pt x="1790" y="6066"/>
                  </a:lnTo>
                  <a:cubicBezTo>
                    <a:pt x="2066" y="5910"/>
                    <a:pt x="2340" y="5756"/>
                    <a:pt x="2616" y="5600"/>
                  </a:cubicBezTo>
                  <a:cubicBezTo>
                    <a:pt x="2759" y="5881"/>
                    <a:pt x="2905" y="6162"/>
                    <a:pt x="3057" y="6440"/>
                  </a:cubicBezTo>
                  <a:lnTo>
                    <a:pt x="3207" y="6711"/>
                  </a:lnTo>
                  <a:lnTo>
                    <a:pt x="3633" y="6498"/>
                  </a:lnTo>
                  <a:cubicBezTo>
                    <a:pt x="4288" y="6160"/>
                    <a:pt x="4920" y="5780"/>
                    <a:pt x="5536" y="5373"/>
                  </a:cubicBezTo>
                  <a:lnTo>
                    <a:pt x="5900" y="5128"/>
                  </a:lnTo>
                  <a:lnTo>
                    <a:pt x="5746" y="4796"/>
                  </a:lnTo>
                  <a:cubicBezTo>
                    <a:pt x="5621" y="4527"/>
                    <a:pt x="5495" y="4260"/>
                    <a:pt x="5364" y="3993"/>
                  </a:cubicBezTo>
                  <a:cubicBezTo>
                    <a:pt x="5690" y="3793"/>
                    <a:pt x="6015" y="3592"/>
                    <a:pt x="6338" y="3387"/>
                  </a:cubicBezTo>
                  <a:lnTo>
                    <a:pt x="6714" y="3147"/>
                  </a:lnTo>
                  <a:lnTo>
                    <a:pt x="6546" y="2785"/>
                  </a:lnTo>
                  <a:cubicBezTo>
                    <a:pt x="6217" y="2084"/>
                    <a:pt x="5864" y="1390"/>
                    <a:pt x="5503" y="704"/>
                  </a:cubicBezTo>
                  <a:lnTo>
                    <a:pt x="5325" y="366"/>
                  </a:lnTo>
                  <a:lnTo>
                    <a:pt x="4996" y="496"/>
                  </a:lnTo>
                  <a:cubicBezTo>
                    <a:pt x="4595" y="659"/>
                    <a:pt x="4196" y="835"/>
                    <a:pt x="3800" y="1022"/>
                  </a:cubicBezTo>
                  <a:cubicBezTo>
                    <a:pt x="3669" y="786"/>
                    <a:pt x="3537" y="553"/>
                    <a:pt x="3404" y="320"/>
                  </a:cubicBezTo>
                  <a:lnTo>
                    <a:pt x="322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39" name="Google Shape;3039;p55"/>
          <p:cNvGrpSpPr/>
          <p:nvPr/>
        </p:nvGrpSpPr>
        <p:grpSpPr>
          <a:xfrm rot="7960264">
            <a:off x="5602130" y="4479363"/>
            <a:ext cx="154610" cy="248617"/>
            <a:chOff x="4140725" y="520912"/>
            <a:chExt cx="175945" cy="282926"/>
          </a:xfrm>
        </p:grpSpPr>
        <p:sp>
          <p:nvSpPr>
            <p:cNvPr id="3040" name="Google Shape;3040;p55"/>
            <p:cNvSpPr/>
            <p:nvPr/>
          </p:nvSpPr>
          <p:spPr>
            <a:xfrm>
              <a:off x="4195745" y="753342"/>
              <a:ext cx="27292" cy="25635"/>
            </a:xfrm>
            <a:custGeom>
              <a:rect b="b" l="l" r="r" t="t"/>
              <a:pathLst>
                <a:path extrusionOk="0" h="820" w="873">
                  <a:moveTo>
                    <a:pt x="531" y="181"/>
                  </a:moveTo>
                  <a:cubicBezTo>
                    <a:pt x="592" y="235"/>
                    <a:pt x="653" y="290"/>
                    <a:pt x="719" y="336"/>
                  </a:cubicBezTo>
                  <a:cubicBezTo>
                    <a:pt x="640" y="414"/>
                    <a:pt x="572" y="506"/>
                    <a:pt x="483" y="577"/>
                  </a:cubicBezTo>
                  <a:cubicBezTo>
                    <a:pt x="439" y="611"/>
                    <a:pt x="348" y="655"/>
                    <a:pt x="275" y="655"/>
                  </a:cubicBezTo>
                  <a:cubicBezTo>
                    <a:pt x="218" y="655"/>
                    <a:pt x="171" y="628"/>
                    <a:pt x="167" y="549"/>
                  </a:cubicBezTo>
                  <a:cubicBezTo>
                    <a:pt x="167" y="537"/>
                    <a:pt x="165" y="529"/>
                    <a:pt x="161" y="519"/>
                  </a:cubicBezTo>
                  <a:cubicBezTo>
                    <a:pt x="300" y="426"/>
                    <a:pt x="421" y="306"/>
                    <a:pt x="531" y="181"/>
                  </a:cubicBezTo>
                  <a:close/>
                  <a:moveTo>
                    <a:pt x="533" y="0"/>
                  </a:moveTo>
                  <a:cubicBezTo>
                    <a:pt x="507" y="0"/>
                    <a:pt x="480" y="17"/>
                    <a:pt x="466" y="36"/>
                  </a:cubicBezTo>
                  <a:cubicBezTo>
                    <a:pt x="336" y="199"/>
                    <a:pt x="177" y="333"/>
                    <a:pt x="39" y="486"/>
                  </a:cubicBezTo>
                  <a:cubicBezTo>
                    <a:pt x="24" y="499"/>
                    <a:pt x="21" y="518"/>
                    <a:pt x="25" y="534"/>
                  </a:cubicBezTo>
                  <a:cubicBezTo>
                    <a:pt x="24" y="537"/>
                    <a:pt x="23" y="540"/>
                    <a:pt x="21" y="545"/>
                  </a:cubicBezTo>
                  <a:cubicBezTo>
                    <a:pt x="1" y="712"/>
                    <a:pt x="156" y="819"/>
                    <a:pt x="307" y="819"/>
                  </a:cubicBezTo>
                  <a:cubicBezTo>
                    <a:pt x="328" y="819"/>
                    <a:pt x="349" y="817"/>
                    <a:pt x="370" y="813"/>
                  </a:cubicBezTo>
                  <a:cubicBezTo>
                    <a:pt x="576" y="770"/>
                    <a:pt x="802" y="540"/>
                    <a:pt x="861" y="343"/>
                  </a:cubicBezTo>
                  <a:cubicBezTo>
                    <a:pt x="873" y="321"/>
                    <a:pt x="873" y="292"/>
                    <a:pt x="853" y="269"/>
                  </a:cubicBezTo>
                  <a:cubicBezTo>
                    <a:pt x="774" y="173"/>
                    <a:pt x="666" y="93"/>
                    <a:pt x="568" y="13"/>
                  </a:cubicBezTo>
                  <a:cubicBezTo>
                    <a:pt x="557" y="4"/>
                    <a:pt x="545" y="0"/>
                    <a:pt x="5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/>
            </a:p>
          </p:txBody>
        </p:sp>
        <p:sp>
          <p:nvSpPr>
            <p:cNvPr id="3041" name="Google Shape;3041;p55"/>
            <p:cNvSpPr/>
            <p:nvPr/>
          </p:nvSpPr>
          <p:spPr>
            <a:xfrm>
              <a:off x="4217347" y="730052"/>
              <a:ext cx="21540" cy="21665"/>
            </a:xfrm>
            <a:custGeom>
              <a:rect b="b" l="l" r="r" t="t"/>
              <a:pathLst>
                <a:path extrusionOk="0" h="693" w="689">
                  <a:moveTo>
                    <a:pt x="340" y="156"/>
                  </a:moveTo>
                  <a:cubicBezTo>
                    <a:pt x="392" y="180"/>
                    <a:pt x="449" y="195"/>
                    <a:pt x="505" y="207"/>
                  </a:cubicBezTo>
                  <a:cubicBezTo>
                    <a:pt x="459" y="332"/>
                    <a:pt x="391" y="438"/>
                    <a:pt x="319" y="550"/>
                  </a:cubicBezTo>
                  <a:cubicBezTo>
                    <a:pt x="275" y="519"/>
                    <a:pt x="229" y="493"/>
                    <a:pt x="184" y="459"/>
                  </a:cubicBezTo>
                  <a:cubicBezTo>
                    <a:pt x="246" y="375"/>
                    <a:pt x="319" y="262"/>
                    <a:pt x="340" y="156"/>
                  </a:cubicBezTo>
                  <a:close/>
                  <a:moveTo>
                    <a:pt x="336" y="1"/>
                  </a:moveTo>
                  <a:cubicBezTo>
                    <a:pt x="319" y="1"/>
                    <a:pt x="302" y="2"/>
                    <a:pt x="286" y="5"/>
                  </a:cubicBezTo>
                  <a:cubicBezTo>
                    <a:pt x="257" y="11"/>
                    <a:pt x="241" y="38"/>
                    <a:pt x="243" y="65"/>
                  </a:cubicBezTo>
                  <a:cubicBezTo>
                    <a:pt x="205" y="112"/>
                    <a:pt x="187" y="172"/>
                    <a:pt x="157" y="225"/>
                  </a:cubicBezTo>
                  <a:cubicBezTo>
                    <a:pt x="118" y="298"/>
                    <a:pt x="72" y="366"/>
                    <a:pt x="20" y="431"/>
                  </a:cubicBezTo>
                  <a:cubicBezTo>
                    <a:pt x="1" y="457"/>
                    <a:pt x="9" y="500"/>
                    <a:pt x="30" y="522"/>
                  </a:cubicBezTo>
                  <a:cubicBezTo>
                    <a:pt x="98" y="595"/>
                    <a:pt x="194" y="680"/>
                    <a:pt x="300" y="683"/>
                  </a:cubicBezTo>
                  <a:cubicBezTo>
                    <a:pt x="308" y="689"/>
                    <a:pt x="316" y="692"/>
                    <a:pt x="325" y="692"/>
                  </a:cubicBezTo>
                  <a:cubicBezTo>
                    <a:pt x="332" y="692"/>
                    <a:pt x="339" y="690"/>
                    <a:pt x="345" y="685"/>
                  </a:cubicBezTo>
                  <a:cubicBezTo>
                    <a:pt x="520" y="569"/>
                    <a:pt x="620" y="370"/>
                    <a:pt x="677" y="175"/>
                  </a:cubicBezTo>
                  <a:cubicBezTo>
                    <a:pt x="689" y="135"/>
                    <a:pt x="666" y="93"/>
                    <a:pt x="626" y="79"/>
                  </a:cubicBezTo>
                  <a:cubicBezTo>
                    <a:pt x="540" y="50"/>
                    <a:pt x="432" y="1"/>
                    <a:pt x="3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/>
            </a:p>
          </p:txBody>
        </p:sp>
        <p:sp>
          <p:nvSpPr>
            <p:cNvPr id="3042" name="Google Shape;3042;p55"/>
            <p:cNvSpPr/>
            <p:nvPr/>
          </p:nvSpPr>
          <p:spPr>
            <a:xfrm>
              <a:off x="4223099" y="734929"/>
              <a:ext cx="10067" cy="12317"/>
            </a:xfrm>
            <a:custGeom>
              <a:rect b="b" l="l" r="r" t="t"/>
              <a:pathLst>
                <a:path extrusionOk="0" h="394" w="322">
                  <a:moveTo>
                    <a:pt x="157" y="0"/>
                  </a:moveTo>
                  <a:cubicBezTo>
                    <a:pt x="136" y="106"/>
                    <a:pt x="63" y="218"/>
                    <a:pt x="1" y="303"/>
                  </a:cubicBezTo>
                  <a:cubicBezTo>
                    <a:pt x="46" y="335"/>
                    <a:pt x="93" y="361"/>
                    <a:pt x="137" y="394"/>
                  </a:cubicBezTo>
                  <a:cubicBezTo>
                    <a:pt x="208" y="283"/>
                    <a:pt x="276" y="176"/>
                    <a:pt x="322" y="51"/>
                  </a:cubicBezTo>
                  <a:cubicBezTo>
                    <a:pt x="265" y="39"/>
                    <a:pt x="208" y="24"/>
                    <a:pt x="1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/>
            </a:p>
          </p:txBody>
        </p:sp>
        <p:sp>
          <p:nvSpPr>
            <p:cNvPr id="3043" name="Google Shape;3043;p55"/>
            <p:cNvSpPr/>
            <p:nvPr/>
          </p:nvSpPr>
          <p:spPr>
            <a:xfrm>
              <a:off x="4198778" y="534855"/>
              <a:ext cx="103416" cy="131459"/>
            </a:xfrm>
            <a:custGeom>
              <a:rect b="b" l="l" r="r" t="t"/>
              <a:pathLst>
                <a:path extrusionOk="0" h="4205" w="3308">
                  <a:moveTo>
                    <a:pt x="1466" y="864"/>
                  </a:moveTo>
                  <a:cubicBezTo>
                    <a:pt x="1495" y="864"/>
                    <a:pt x="1522" y="879"/>
                    <a:pt x="1537" y="914"/>
                  </a:cubicBezTo>
                  <a:cubicBezTo>
                    <a:pt x="1587" y="1032"/>
                    <a:pt x="1620" y="1157"/>
                    <a:pt x="1656" y="1279"/>
                  </a:cubicBezTo>
                  <a:cubicBezTo>
                    <a:pt x="1677" y="1352"/>
                    <a:pt x="1619" y="1398"/>
                    <a:pt x="1559" y="1398"/>
                  </a:cubicBezTo>
                  <a:cubicBezTo>
                    <a:pt x="1518" y="1398"/>
                    <a:pt x="1476" y="1376"/>
                    <a:pt x="1460" y="1326"/>
                  </a:cubicBezTo>
                  <a:cubicBezTo>
                    <a:pt x="1425" y="1213"/>
                    <a:pt x="1386" y="1099"/>
                    <a:pt x="1364" y="980"/>
                  </a:cubicBezTo>
                  <a:cubicBezTo>
                    <a:pt x="1353" y="916"/>
                    <a:pt x="1412" y="864"/>
                    <a:pt x="1466" y="864"/>
                  </a:cubicBezTo>
                  <a:close/>
                  <a:moveTo>
                    <a:pt x="1249" y="1382"/>
                  </a:moveTo>
                  <a:cubicBezTo>
                    <a:pt x="1278" y="1382"/>
                    <a:pt x="1305" y="1396"/>
                    <a:pt x="1318" y="1429"/>
                  </a:cubicBezTo>
                  <a:cubicBezTo>
                    <a:pt x="1374" y="1568"/>
                    <a:pt x="1421" y="1711"/>
                    <a:pt x="1472" y="1853"/>
                  </a:cubicBezTo>
                  <a:cubicBezTo>
                    <a:pt x="1496" y="1922"/>
                    <a:pt x="1439" y="1966"/>
                    <a:pt x="1381" y="1966"/>
                  </a:cubicBezTo>
                  <a:cubicBezTo>
                    <a:pt x="1342" y="1966"/>
                    <a:pt x="1301" y="1945"/>
                    <a:pt x="1286" y="1897"/>
                  </a:cubicBezTo>
                  <a:cubicBezTo>
                    <a:pt x="1241" y="1762"/>
                    <a:pt x="1194" y="1626"/>
                    <a:pt x="1156" y="1490"/>
                  </a:cubicBezTo>
                  <a:cubicBezTo>
                    <a:pt x="1138" y="1429"/>
                    <a:pt x="1196" y="1382"/>
                    <a:pt x="1249" y="1382"/>
                  </a:cubicBezTo>
                  <a:close/>
                  <a:moveTo>
                    <a:pt x="963" y="1815"/>
                  </a:moveTo>
                  <a:cubicBezTo>
                    <a:pt x="993" y="1815"/>
                    <a:pt x="1023" y="1828"/>
                    <a:pt x="1040" y="1858"/>
                  </a:cubicBezTo>
                  <a:cubicBezTo>
                    <a:pt x="1126" y="2012"/>
                    <a:pt x="1192" y="2177"/>
                    <a:pt x="1264" y="2337"/>
                  </a:cubicBezTo>
                  <a:cubicBezTo>
                    <a:pt x="1296" y="2413"/>
                    <a:pt x="1230" y="2478"/>
                    <a:pt x="1169" y="2478"/>
                  </a:cubicBezTo>
                  <a:cubicBezTo>
                    <a:pt x="1139" y="2478"/>
                    <a:pt x="1111" y="2463"/>
                    <a:pt x="1094" y="2427"/>
                  </a:cubicBezTo>
                  <a:cubicBezTo>
                    <a:pt x="1017" y="2261"/>
                    <a:pt x="936" y="2094"/>
                    <a:pt x="876" y="1919"/>
                  </a:cubicBezTo>
                  <a:cubicBezTo>
                    <a:pt x="854" y="1857"/>
                    <a:pt x="908" y="1815"/>
                    <a:pt x="963" y="1815"/>
                  </a:cubicBezTo>
                  <a:close/>
                  <a:moveTo>
                    <a:pt x="2002" y="1"/>
                  </a:moveTo>
                  <a:cubicBezTo>
                    <a:pt x="1531" y="1"/>
                    <a:pt x="1086" y="294"/>
                    <a:pt x="921" y="763"/>
                  </a:cubicBezTo>
                  <a:lnTo>
                    <a:pt x="0" y="3360"/>
                  </a:lnTo>
                  <a:cubicBezTo>
                    <a:pt x="365" y="3506"/>
                    <a:pt x="678" y="3764"/>
                    <a:pt x="1049" y="3912"/>
                  </a:cubicBezTo>
                  <a:cubicBezTo>
                    <a:pt x="1444" y="4072"/>
                    <a:pt x="1856" y="4144"/>
                    <a:pt x="2275" y="4205"/>
                  </a:cubicBezTo>
                  <a:lnTo>
                    <a:pt x="3207" y="1573"/>
                  </a:lnTo>
                  <a:cubicBezTo>
                    <a:pt x="3308" y="1286"/>
                    <a:pt x="3291" y="976"/>
                    <a:pt x="3160" y="699"/>
                  </a:cubicBezTo>
                  <a:cubicBezTo>
                    <a:pt x="3027" y="422"/>
                    <a:pt x="2797" y="214"/>
                    <a:pt x="2510" y="112"/>
                  </a:cubicBezTo>
                  <a:lnTo>
                    <a:pt x="2381" y="66"/>
                  </a:lnTo>
                  <a:cubicBezTo>
                    <a:pt x="2256" y="22"/>
                    <a:pt x="2128" y="1"/>
                    <a:pt x="20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/>
            </a:p>
          </p:txBody>
        </p:sp>
        <p:sp>
          <p:nvSpPr>
            <p:cNvPr id="3044" name="Google Shape;3044;p55"/>
            <p:cNvSpPr/>
            <p:nvPr/>
          </p:nvSpPr>
          <p:spPr>
            <a:xfrm>
              <a:off x="4156481" y="648115"/>
              <a:ext cx="110263" cy="141713"/>
            </a:xfrm>
            <a:custGeom>
              <a:rect b="b" l="l" r="r" t="t"/>
              <a:pathLst>
                <a:path extrusionOk="0" h="4533" w="3527">
                  <a:moveTo>
                    <a:pt x="2284" y="2623"/>
                  </a:moveTo>
                  <a:cubicBezTo>
                    <a:pt x="2380" y="2623"/>
                    <a:pt x="2488" y="2672"/>
                    <a:pt x="2575" y="2702"/>
                  </a:cubicBezTo>
                  <a:cubicBezTo>
                    <a:pt x="2614" y="2715"/>
                    <a:pt x="2638" y="2757"/>
                    <a:pt x="2625" y="2797"/>
                  </a:cubicBezTo>
                  <a:cubicBezTo>
                    <a:pt x="2568" y="2992"/>
                    <a:pt x="2468" y="3192"/>
                    <a:pt x="2294" y="3307"/>
                  </a:cubicBezTo>
                  <a:cubicBezTo>
                    <a:pt x="2288" y="3312"/>
                    <a:pt x="2281" y="3314"/>
                    <a:pt x="2274" y="3314"/>
                  </a:cubicBezTo>
                  <a:cubicBezTo>
                    <a:pt x="2264" y="3314"/>
                    <a:pt x="2256" y="3311"/>
                    <a:pt x="2249" y="3306"/>
                  </a:cubicBezTo>
                  <a:cubicBezTo>
                    <a:pt x="2142" y="3302"/>
                    <a:pt x="2047" y="3219"/>
                    <a:pt x="1978" y="3145"/>
                  </a:cubicBezTo>
                  <a:cubicBezTo>
                    <a:pt x="1956" y="3121"/>
                    <a:pt x="1948" y="3078"/>
                    <a:pt x="1968" y="3053"/>
                  </a:cubicBezTo>
                  <a:cubicBezTo>
                    <a:pt x="2019" y="2989"/>
                    <a:pt x="2066" y="2921"/>
                    <a:pt x="2105" y="2848"/>
                  </a:cubicBezTo>
                  <a:cubicBezTo>
                    <a:pt x="2134" y="2794"/>
                    <a:pt x="2154" y="2735"/>
                    <a:pt x="2191" y="2688"/>
                  </a:cubicBezTo>
                  <a:cubicBezTo>
                    <a:pt x="2190" y="2662"/>
                    <a:pt x="2206" y="2635"/>
                    <a:pt x="2234" y="2627"/>
                  </a:cubicBezTo>
                  <a:cubicBezTo>
                    <a:pt x="2250" y="2624"/>
                    <a:pt x="2267" y="2623"/>
                    <a:pt x="2284" y="2623"/>
                  </a:cubicBezTo>
                  <a:close/>
                  <a:moveTo>
                    <a:pt x="1788" y="3364"/>
                  </a:moveTo>
                  <a:cubicBezTo>
                    <a:pt x="1800" y="3364"/>
                    <a:pt x="1812" y="3367"/>
                    <a:pt x="1823" y="3376"/>
                  </a:cubicBezTo>
                  <a:cubicBezTo>
                    <a:pt x="1921" y="3455"/>
                    <a:pt x="2027" y="3535"/>
                    <a:pt x="2108" y="3632"/>
                  </a:cubicBezTo>
                  <a:cubicBezTo>
                    <a:pt x="2128" y="3657"/>
                    <a:pt x="2128" y="3684"/>
                    <a:pt x="2115" y="3707"/>
                  </a:cubicBezTo>
                  <a:cubicBezTo>
                    <a:pt x="2058" y="3905"/>
                    <a:pt x="1832" y="4135"/>
                    <a:pt x="1626" y="4178"/>
                  </a:cubicBezTo>
                  <a:cubicBezTo>
                    <a:pt x="1605" y="4182"/>
                    <a:pt x="1584" y="4184"/>
                    <a:pt x="1563" y="4184"/>
                  </a:cubicBezTo>
                  <a:cubicBezTo>
                    <a:pt x="1413" y="4184"/>
                    <a:pt x="1258" y="4077"/>
                    <a:pt x="1277" y="3910"/>
                  </a:cubicBezTo>
                  <a:cubicBezTo>
                    <a:pt x="1277" y="3906"/>
                    <a:pt x="1280" y="3902"/>
                    <a:pt x="1281" y="3898"/>
                  </a:cubicBezTo>
                  <a:cubicBezTo>
                    <a:pt x="1277" y="3882"/>
                    <a:pt x="1280" y="3864"/>
                    <a:pt x="1293" y="3850"/>
                  </a:cubicBezTo>
                  <a:cubicBezTo>
                    <a:pt x="1433" y="3697"/>
                    <a:pt x="1589" y="3562"/>
                    <a:pt x="1720" y="3400"/>
                  </a:cubicBezTo>
                  <a:cubicBezTo>
                    <a:pt x="1735" y="3380"/>
                    <a:pt x="1762" y="3364"/>
                    <a:pt x="1788" y="3364"/>
                  </a:cubicBezTo>
                  <a:close/>
                  <a:moveTo>
                    <a:pt x="1260" y="1"/>
                  </a:moveTo>
                  <a:lnTo>
                    <a:pt x="212" y="2960"/>
                  </a:lnTo>
                  <a:cubicBezTo>
                    <a:pt x="1" y="3554"/>
                    <a:pt x="313" y="4210"/>
                    <a:pt x="910" y="4421"/>
                  </a:cubicBezTo>
                  <a:lnTo>
                    <a:pt x="1038" y="4467"/>
                  </a:lnTo>
                  <a:cubicBezTo>
                    <a:pt x="1053" y="4473"/>
                    <a:pt x="1071" y="4479"/>
                    <a:pt x="1088" y="4483"/>
                  </a:cubicBezTo>
                  <a:cubicBezTo>
                    <a:pt x="1195" y="4516"/>
                    <a:pt x="1306" y="4532"/>
                    <a:pt x="1416" y="4532"/>
                  </a:cubicBezTo>
                  <a:cubicBezTo>
                    <a:pt x="1585" y="4532"/>
                    <a:pt x="1754" y="4494"/>
                    <a:pt x="1912" y="4418"/>
                  </a:cubicBezTo>
                  <a:cubicBezTo>
                    <a:pt x="2190" y="4287"/>
                    <a:pt x="2398" y="4056"/>
                    <a:pt x="2499" y="3770"/>
                  </a:cubicBezTo>
                  <a:lnTo>
                    <a:pt x="3526" y="867"/>
                  </a:lnTo>
                  <a:lnTo>
                    <a:pt x="3526" y="867"/>
                  </a:lnTo>
                  <a:cubicBezTo>
                    <a:pt x="3522" y="867"/>
                    <a:pt x="3517" y="867"/>
                    <a:pt x="3513" y="867"/>
                  </a:cubicBezTo>
                  <a:cubicBezTo>
                    <a:pt x="2738" y="867"/>
                    <a:pt x="1738" y="593"/>
                    <a:pt x="126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/>
            </a:p>
          </p:txBody>
        </p:sp>
        <p:sp>
          <p:nvSpPr>
            <p:cNvPr id="3045" name="Google Shape;3045;p55"/>
            <p:cNvSpPr/>
            <p:nvPr/>
          </p:nvSpPr>
          <p:spPr>
            <a:xfrm>
              <a:off x="4156481" y="648084"/>
              <a:ext cx="57992" cy="138712"/>
            </a:xfrm>
            <a:custGeom>
              <a:rect b="b" l="l" r="r" t="t"/>
              <a:pathLst>
                <a:path extrusionOk="0" h="4437" w="1855">
                  <a:moveTo>
                    <a:pt x="1260" y="0"/>
                  </a:moveTo>
                  <a:lnTo>
                    <a:pt x="212" y="2961"/>
                  </a:lnTo>
                  <a:cubicBezTo>
                    <a:pt x="1" y="3555"/>
                    <a:pt x="313" y="4211"/>
                    <a:pt x="910" y="4422"/>
                  </a:cubicBezTo>
                  <a:lnTo>
                    <a:pt x="948" y="4436"/>
                  </a:lnTo>
                  <a:cubicBezTo>
                    <a:pt x="880" y="4346"/>
                    <a:pt x="837" y="4237"/>
                    <a:pt x="824" y="4091"/>
                  </a:cubicBezTo>
                  <a:cubicBezTo>
                    <a:pt x="797" y="3747"/>
                    <a:pt x="879" y="3420"/>
                    <a:pt x="968" y="3090"/>
                  </a:cubicBezTo>
                  <a:cubicBezTo>
                    <a:pt x="1208" y="2196"/>
                    <a:pt x="1529" y="1335"/>
                    <a:pt x="1855" y="473"/>
                  </a:cubicBezTo>
                  <a:cubicBezTo>
                    <a:pt x="1620" y="347"/>
                    <a:pt x="1412" y="191"/>
                    <a:pt x="126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/>
            </a:p>
          </p:txBody>
        </p:sp>
        <p:sp>
          <p:nvSpPr>
            <p:cNvPr id="3046" name="Google Shape;3046;p55"/>
            <p:cNvSpPr/>
            <p:nvPr/>
          </p:nvSpPr>
          <p:spPr>
            <a:xfrm>
              <a:off x="4200747" y="758969"/>
              <a:ext cx="17476" cy="14912"/>
            </a:xfrm>
            <a:custGeom>
              <a:rect b="b" l="l" r="r" t="t"/>
              <a:pathLst>
                <a:path extrusionOk="0" h="477" w="559">
                  <a:moveTo>
                    <a:pt x="371" y="1"/>
                  </a:moveTo>
                  <a:cubicBezTo>
                    <a:pt x="260" y="126"/>
                    <a:pt x="140" y="247"/>
                    <a:pt x="1" y="339"/>
                  </a:cubicBezTo>
                  <a:cubicBezTo>
                    <a:pt x="5" y="349"/>
                    <a:pt x="7" y="357"/>
                    <a:pt x="7" y="369"/>
                  </a:cubicBezTo>
                  <a:cubicBezTo>
                    <a:pt x="11" y="449"/>
                    <a:pt x="57" y="476"/>
                    <a:pt x="114" y="476"/>
                  </a:cubicBezTo>
                  <a:cubicBezTo>
                    <a:pt x="188" y="476"/>
                    <a:pt x="279" y="432"/>
                    <a:pt x="323" y="397"/>
                  </a:cubicBezTo>
                  <a:cubicBezTo>
                    <a:pt x="412" y="326"/>
                    <a:pt x="480" y="234"/>
                    <a:pt x="559" y="156"/>
                  </a:cubicBezTo>
                  <a:cubicBezTo>
                    <a:pt x="494" y="109"/>
                    <a:pt x="432" y="55"/>
                    <a:pt x="3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/>
            </a:p>
          </p:txBody>
        </p:sp>
        <p:sp>
          <p:nvSpPr>
            <p:cNvPr id="3047" name="Google Shape;3047;p55"/>
            <p:cNvSpPr/>
            <p:nvPr/>
          </p:nvSpPr>
          <p:spPr>
            <a:xfrm>
              <a:off x="4198746" y="534886"/>
              <a:ext cx="93944" cy="116234"/>
            </a:xfrm>
            <a:custGeom>
              <a:rect b="b" l="l" r="r" t="t"/>
              <a:pathLst>
                <a:path extrusionOk="0" h="3718" w="3005">
                  <a:moveTo>
                    <a:pt x="1467" y="863"/>
                  </a:moveTo>
                  <a:cubicBezTo>
                    <a:pt x="1496" y="863"/>
                    <a:pt x="1523" y="878"/>
                    <a:pt x="1538" y="913"/>
                  </a:cubicBezTo>
                  <a:cubicBezTo>
                    <a:pt x="1588" y="1031"/>
                    <a:pt x="1621" y="1156"/>
                    <a:pt x="1657" y="1278"/>
                  </a:cubicBezTo>
                  <a:cubicBezTo>
                    <a:pt x="1678" y="1351"/>
                    <a:pt x="1620" y="1397"/>
                    <a:pt x="1560" y="1397"/>
                  </a:cubicBezTo>
                  <a:cubicBezTo>
                    <a:pt x="1519" y="1397"/>
                    <a:pt x="1477" y="1375"/>
                    <a:pt x="1461" y="1325"/>
                  </a:cubicBezTo>
                  <a:cubicBezTo>
                    <a:pt x="1426" y="1212"/>
                    <a:pt x="1387" y="1098"/>
                    <a:pt x="1365" y="979"/>
                  </a:cubicBezTo>
                  <a:cubicBezTo>
                    <a:pt x="1354" y="915"/>
                    <a:pt x="1413" y="863"/>
                    <a:pt x="1467" y="863"/>
                  </a:cubicBezTo>
                  <a:close/>
                  <a:moveTo>
                    <a:pt x="1250" y="1381"/>
                  </a:moveTo>
                  <a:cubicBezTo>
                    <a:pt x="1279" y="1381"/>
                    <a:pt x="1306" y="1395"/>
                    <a:pt x="1319" y="1428"/>
                  </a:cubicBezTo>
                  <a:cubicBezTo>
                    <a:pt x="1375" y="1567"/>
                    <a:pt x="1422" y="1712"/>
                    <a:pt x="1471" y="1854"/>
                  </a:cubicBezTo>
                  <a:cubicBezTo>
                    <a:pt x="1495" y="1922"/>
                    <a:pt x="1439" y="1966"/>
                    <a:pt x="1381" y="1966"/>
                  </a:cubicBezTo>
                  <a:cubicBezTo>
                    <a:pt x="1342" y="1966"/>
                    <a:pt x="1301" y="1945"/>
                    <a:pt x="1286" y="1897"/>
                  </a:cubicBezTo>
                  <a:cubicBezTo>
                    <a:pt x="1241" y="1762"/>
                    <a:pt x="1194" y="1627"/>
                    <a:pt x="1156" y="1490"/>
                  </a:cubicBezTo>
                  <a:cubicBezTo>
                    <a:pt x="1139" y="1428"/>
                    <a:pt x="1197" y="1381"/>
                    <a:pt x="1250" y="1381"/>
                  </a:cubicBezTo>
                  <a:close/>
                  <a:moveTo>
                    <a:pt x="1269" y="2403"/>
                  </a:moveTo>
                  <a:cubicBezTo>
                    <a:pt x="1263" y="2414"/>
                    <a:pt x="1257" y="2425"/>
                    <a:pt x="1251" y="2437"/>
                  </a:cubicBezTo>
                  <a:lnTo>
                    <a:pt x="1251" y="2437"/>
                  </a:lnTo>
                  <a:cubicBezTo>
                    <a:pt x="1259" y="2427"/>
                    <a:pt x="1265" y="2415"/>
                    <a:pt x="1269" y="2403"/>
                  </a:cubicBezTo>
                  <a:close/>
                  <a:moveTo>
                    <a:pt x="2003" y="0"/>
                  </a:moveTo>
                  <a:cubicBezTo>
                    <a:pt x="1531" y="0"/>
                    <a:pt x="1087" y="293"/>
                    <a:pt x="919" y="762"/>
                  </a:cubicBezTo>
                  <a:lnTo>
                    <a:pt x="0" y="3359"/>
                  </a:lnTo>
                  <a:cubicBezTo>
                    <a:pt x="232" y="3453"/>
                    <a:pt x="445" y="3591"/>
                    <a:pt x="663" y="3717"/>
                  </a:cubicBezTo>
                  <a:cubicBezTo>
                    <a:pt x="802" y="3349"/>
                    <a:pt x="1007" y="2891"/>
                    <a:pt x="1251" y="2437"/>
                  </a:cubicBezTo>
                  <a:lnTo>
                    <a:pt x="1251" y="2437"/>
                  </a:lnTo>
                  <a:cubicBezTo>
                    <a:pt x="1231" y="2462"/>
                    <a:pt x="1200" y="2477"/>
                    <a:pt x="1170" y="2477"/>
                  </a:cubicBezTo>
                  <a:cubicBezTo>
                    <a:pt x="1140" y="2477"/>
                    <a:pt x="1112" y="2462"/>
                    <a:pt x="1095" y="2426"/>
                  </a:cubicBezTo>
                  <a:cubicBezTo>
                    <a:pt x="1018" y="2260"/>
                    <a:pt x="937" y="2093"/>
                    <a:pt x="877" y="1918"/>
                  </a:cubicBezTo>
                  <a:cubicBezTo>
                    <a:pt x="855" y="1856"/>
                    <a:pt x="909" y="1814"/>
                    <a:pt x="964" y="1814"/>
                  </a:cubicBezTo>
                  <a:cubicBezTo>
                    <a:pt x="994" y="1814"/>
                    <a:pt x="1024" y="1827"/>
                    <a:pt x="1041" y="1857"/>
                  </a:cubicBezTo>
                  <a:cubicBezTo>
                    <a:pt x="1127" y="2011"/>
                    <a:pt x="1193" y="2176"/>
                    <a:pt x="1265" y="2336"/>
                  </a:cubicBezTo>
                  <a:cubicBezTo>
                    <a:pt x="1275" y="2360"/>
                    <a:pt x="1275" y="2383"/>
                    <a:pt x="1269" y="2403"/>
                  </a:cubicBezTo>
                  <a:lnTo>
                    <a:pt x="1269" y="2403"/>
                  </a:lnTo>
                  <a:cubicBezTo>
                    <a:pt x="1763" y="1490"/>
                    <a:pt x="2413" y="597"/>
                    <a:pt x="3005" y="457"/>
                  </a:cubicBezTo>
                  <a:cubicBezTo>
                    <a:pt x="2875" y="301"/>
                    <a:pt x="2705" y="179"/>
                    <a:pt x="2510" y="111"/>
                  </a:cubicBezTo>
                  <a:lnTo>
                    <a:pt x="2381" y="65"/>
                  </a:lnTo>
                  <a:cubicBezTo>
                    <a:pt x="2256" y="21"/>
                    <a:pt x="2129" y="0"/>
                    <a:pt x="2003" y="0"/>
                  </a:cubicBezTo>
                  <a:close/>
                </a:path>
              </a:pathLst>
            </a:custGeom>
            <a:solidFill>
              <a:srgbClr val="000000">
                <a:alpha val="279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/>
            </a:p>
          </p:txBody>
        </p:sp>
        <p:sp>
          <p:nvSpPr>
            <p:cNvPr id="3048" name="Google Shape;3048;p55"/>
            <p:cNvSpPr/>
            <p:nvPr/>
          </p:nvSpPr>
          <p:spPr>
            <a:xfrm>
              <a:off x="4140725" y="520912"/>
              <a:ext cx="175945" cy="282926"/>
            </a:xfrm>
            <a:custGeom>
              <a:rect b="b" l="l" r="r" t="t"/>
              <a:pathLst>
                <a:path extrusionOk="0" h="9050" w="5628">
                  <a:moveTo>
                    <a:pt x="3857" y="448"/>
                  </a:moveTo>
                  <a:cubicBezTo>
                    <a:pt x="3983" y="448"/>
                    <a:pt x="4112" y="469"/>
                    <a:pt x="4237" y="514"/>
                  </a:cubicBezTo>
                  <a:lnTo>
                    <a:pt x="4366" y="559"/>
                  </a:lnTo>
                  <a:cubicBezTo>
                    <a:pt x="4653" y="661"/>
                    <a:pt x="4883" y="869"/>
                    <a:pt x="5015" y="1146"/>
                  </a:cubicBezTo>
                  <a:cubicBezTo>
                    <a:pt x="5147" y="1423"/>
                    <a:pt x="5164" y="1733"/>
                    <a:pt x="5063" y="2020"/>
                  </a:cubicBezTo>
                  <a:lnTo>
                    <a:pt x="4130" y="4653"/>
                  </a:lnTo>
                  <a:cubicBezTo>
                    <a:pt x="3713" y="4590"/>
                    <a:pt x="3300" y="4518"/>
                    <a:pt x="2905" y="4360"/>
                  </a:cubicBezTo>
                  <a:cubicBezTo>
                    <a:pt x="2535" y="4212"/>
                    <a:pt x="2222" y="3954"/>
                    <a:pt x="1855" y="3808"/>
                  </a:cubicBezTo>
                  <a:lnTo>
                    <a:pt x="2775" y="1212"/>
                  </a:lnTo>
                  <a:cubicBezTo>
                    <a:pt x="2943" y="741"/>
                    <a:pt x="3386" y="448"/>
                    <a:pt x="3857" y="448"/>
                  </a:cubicBezTo>
                  <a:close/>
                  <a:moveTo>
                    <a:pt x="1763" y="4070"/>
                  </a:moveTo>
                  <a:cubicBezTo>
                    <a:pt x="2241" y="4662"/>
                    <a:pt x="3242" y="4936"/>
                    <a:pt x="4016" y="4936"/>
                  </a:cubicBezTo>
                  <a:cubicBezTo>
                    <a:pt x="4020" y="4936"/>
                    <a:pt x="4025" y="4936"/>
                    <a:pt x="4029" y="4936"/>
                  </a:cubicBezTo>
                  <a:lnTo>
                    <a:pt x="4029" y="4936"/>
                  </a:lnTo>
                  <a:lnTo>
                    <a:pt x="3002" y="7839"/>
                  </a:lnTo>
                  <a:cubicBezTo>
                    <a:pt x="2900" y="8125"/>
                    <a:pt x="2692" y="8356"/>
                    <a:pt x="2415" y="8487"/>
                  </a:cubicBezTo>
                  <a:cubicBezTo>
                    <a:pt x="2257" y="8563"/>
                    <a:pt x="2088" y="8601"/>
                    <a:pt x="1919" y="8601"/>
                  </a:cubicBezTo>
                  <a:cubicBezTo>
                    <a:pt x="1808" y="8601"/>
                    <a:pt x="1698" y="8585"/>
                    <a:pt x="1591" y="8552"/>
                  </a:cubicBezTo>
                  <a:cubicBezTo>
                    <a:pt x="1573" y="8548"/>
                    <a:pt x="1557" y="8542"/>
                    <a:pt x="1541" y="8536"/>
                  </a:cubicBezTo>
                  <a:lnTo>
                    <a:pt x="1411" y="8490"/>
                  </a:lnTo>
                  <a:cubicBezTo>
                    <a:pt x="817" y="8279"/>
                    <a:pt x="505" y="7625"/>
                    <a:pt x="714" y="7029"/>
                  </a:cubicBezTo>
                  <a:lnTo>
                    <a:pt x="1763" y="4070"/>
                  </a:lnTo>
                  <a:close/>
                  <a:moveTo>
                    <a:pt x="3859" y="0"/>
                  </a:moveTo>
                  <a:cubicBezTo>
                    <a:pt x="3203" y="0"/>
                    <a:pt x="2586" y="409"/>
                    <a:pt x="2356" y="1061"/>
                  </a:cubicBezTo>
                  <a:lnTo>
                    <a:pt x="294" y="6879"/>
                  </a:lnTo>
                  <a:cubicBezTo>
                    <a:pt x="1" y="7706"/>
                    <a:pt x="436" y="8620"/>
                    <a:pt x="1264" y="8912"/>
                  </a:cubicBezTo>
                  <a:lnTo>
                    <a:pt x="1393" y="8958"/>
                  </a:lnTo>
                  <a:cubicBezTo>
                    <a:pt x="1565" y="9019"/>
                    <a:pt x="1743" y="9050"/>
                    <a:pt x="1921" y="9050"/>
                  </a:cubicBezTo>
                  <a:cubicBezTo>
                    <a:pt x="2156" y="9050"/>
                    <a:pt x="2389" y="8997"/>
                    <a:pt x="2609" y="8892"/>
                  </a:cubicBezTo>
                  <a:cubicBezTo>
                    <a:pt x="2994" y="8709"/>
                    <a:pt x="3285" y="8387"/>
                    <a:pt x="3425" y="7988"/>
                  </a:cubicBezTo>
                  <a:lnTo>
                    <a:pt x="5486" y="2170"/>
                  </a:lnTo>
                  <a:cubicBezTo>
                    <a:pt x="5627" y="1771"/>
                    <a:pt x="5604" y="1338"/>
                    <a:pt x="5420" y="953"/>
                  </a:cubicBezTo>
                  <a:cubicBezTo>
                    <a:pt x="5237" y="568"/>
                    <a:pt x="4915" y="277"/>
                    <a:pt x="4516" y="137"/>
                  </a:cubicBezTo>
                  <a:lnTo>
                    <a:pt x="4388" y="91"/>
                  </a:lnTo>
                  <a:cubicBezTo>
                    <a:pt x="4364" y="84"/>
                    <a:pt x="4342" y="75"/>
                    <a:pt x="4321" y="69"/>
                  </a:cubicBezTo>
                  <a:cubicBezTo>
                    <a:pt x="4167" y="22"/>
                    <a:pt x="4012" y="0"/>
                    <a:pt x="38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/>
            </a:p>
          </p:txBody>
        </p:sp>
        <p:sp>
          <p:nvSpPr>
            <p:cNvPr id="3049" name="Google Shape;3049;p55"/>
            <p:cNvSpPr/>
            <p:nvPr/>
          </p:nvSpPr>
          <p:spPr>
            <a:xfrm>
              <a:off x="4225412" y="591626"/>
              <a:ext cx="13818" cy="20758"/>
            </a:xfrm>
            <a:custGeom>
              <a:rect b="b" l="l" r="r" t="t"/>
              <a:pathLst>
                <a:path extrusionOk="0" h="664" w="442">
                  <a:moveTo>
                    <a:pt x="109" y="0"/>
                  </a:moveTo>
                  <a:cubicBezTo>
                    <a:pt x="55" y="0"/>
                    <a:pt x="1" y="42"/>
                    <a:pt x="23" y="105"/>
                  </a:cubicBezTo>
                  <a:cubicBezTo>
                    <a:pt x="84" y="278"/>
                    <a:pt x="164" y="445"/>
                    <a:pt x="241" y="612"/>
                  </a:cubicBezTo>
                  <a:cubicBezTo>
                    <a:pt x="258" y="649"/>
                    <a:pt x="287" y="664"/>
                    <a:pt x="316" y="664"/>
                  </a:cubicBezTo>
                  <a:cubicBezTo>
                    <a:pt x="377" y="664"/>
                    <a:pt x="441" y="598"/>
                    <a:pt x="409" y="523"/>
                  </a:cubicBezTo>
                  <a:cubicBezTo>
                    <a:pt x="339" y="362"/>
                    <a:pt x="273" y="197"/>
                    <a:pt x="185" y="44"/>
                  </a:cubicBezTo>
                  <a:cubicBezTo>
                    <a:pt x="169" y="13"/>
                    <a:pt x="139" y="0"/>
                    <a:pt x="109" y="0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/>
            </a:p>
          </p:txBody>
        </p:sp>
        <p:sp>
          <p:nvSpPr>
            <p:cNvPr id="3050" name="Google Shape;3050;p55"/>
            <p:cNvSpPr/>
            <p:nvPr/>
          </p:nvSpPr>
          <p:spPr>
            <a:xfrm>
              <a:off x="4234322" y="578058"/>
              <a:ext cx="11192" cy="18289"/>
            </a:xfrm>
            <a:custGeom>
              <a:rect b="b" l="l" r="r" t="t"/>
              <a:pathLst>
                <a:path extrusionOk="0" h="585" w="358">
                  <a:moveTo>
                    <a:pt x="111" y="1"/>
                  </a:moveTo>
                  <a:cubicBezTo>
                    <a:pt x="58" y="1"/>
                    <a:pt x="1" y="47"/>
                    <a:pt x="18" y="109"/>
                  </a:cubicBezTo>
                  <a:cubicBezTo>
                    <a:pt x="56" y="246"/>
                    <a:pt x="103" y="381"/>
                    <a:pt x="148" y="516"/>
                  </a:cubicBezTo>
                  <a:cubicBezTo>
                    <a:pt x="163" y="563"/>
                    <a:pt x="204" y="584"/>
                    <a:pt x="244" y="584"/>
                  </a:cubicBezTo>
                  <a:cubicBezTo>
                    <a:pt x="301" y="584"/>
                    <a:pt x="357" y="541"/>
                    <a:pt x="333" y="473"/>
                  </a:cubicBezTo>
                  <a:cubicBezTo>
                    <a:pt x="284" y="331"/>
                    <a:pt x="237" y="187"/>
                    <a:pt x="180" y="48"/>
                  </a:cubicBezTo>
                  <a:cubicBezTo>
                    <a:pt x="167" y="15"/>
                    <a:pt x="140" y="1"/>
                    <a:pt x="111" y="1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/>
            </a:p>
          </p:txBody>
        </p:sp>
        <p:sp>
          <p:nvSpPr>
            <p:cNvPr id="3051" name="Google Shape;3051;p55"/>
            <p:cNvSpPr/>
            <p:nvPr/>
          </p:nvSpPr>
          <p:spPr>
            <a:xfrm>
              <a:off x="4241074" y="561865"/>
              <a:ext cx="10192" cy="16725"/>
            </a:xfrm>
            <a:custGeom>
              <a:rect b="b" l="l" r="r" t="t"/>
              <a:pathLst>
                <a:path extrusionOk="0" h="535" w="326">
                  <a:moveTo>
                    <a:pt x="113" y="0"/>
                  </a:moveTo>
                  <a:cubicBezTo>
                    <a:pt x="59" y="0"/>
                    <a:pt x="1" y="52"/>
                    <a:pt x="12" y="116"/>
                  </a:cubicBezTo>
                  <a:cubicBezTo>
                    <a:pt x="34" y="233"/>
                    <a:pt x="74" y="347"/>
                    <a:pt x="109" y="462"/>
                  </a:cubicBezTo>
                  <a:cubicBezTo>
                    <a:pt x="124" y="512"/>
                    <a:pt x="166" y="534"/>
                    <a:pt x="207" y="534"/>
                  </a:cubicBezTo>
                  <a:cubicBezTo>
                    <a:pt x="267" y="534"/>
                    <a:pt x="325" y="488"/>
                    <a:pt x="304" y="415"/>
                  </a:cubicBezTo>
                  <a:cubicBezTo>
                    <a:pt x="268" y="293"/>
                    <a:pt x="235" y="168"/>
                    <a:pt x="185" y="50"/>
                  </a:cubicBezTo>
                  <a:cubicBezTo>
                    <a:pt x="170" y="15"/>
                    <a:pt x="142" y="0"/>
                    <a:pt x="113" y="0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/>
            </a:p>
          </p:txBody>
        </p:sp>
      </p:grpSp>
      <p:grpSp>
        <p:nvGrpSpPr>
          <p:cNvPr id="3052" name="Google Shape;3052;p55"/>
          <p:cNvGrpSpPr/>
          <p:nvPr/>
        </p:nvGrpSpPr>
        <p:grpSpPr>
          <a:xfrm>
            <a:off x="2305603" y="4423433"/>
            <a:ext cx="209905" cy="185458"/>
            <a:chOff x="3659860" y="553674"/>
            <a:chExt cx="230842" cy="203957"/>
          </a:xfrm>
        </p:grpSpPr>
        <p:sp>
          <p:nvSpPr>
            <p:cNvPr id="3053" name="Google Shape;3053;p55"/>
            <p:cNvSpPr/>
            <p:nvPr/>
          </p:nvSpPr>
          <p:spPr>
            <a:xfrm>
              <a:off x="3659860" y="553674"/>
              <a:ext cx="230842" cy="203957"/>
            </a:xfrm>
            <a:custGeom>
              <a:rect b="b" l="l" r="r" t="t"/>
              <a:pathLst>
                <a:path extrusionOk="0" h="6524" w="7384">
                  <a:moveTo>
                    <a:pt x="3627" y="512"/>
                  </a:moveTo>
                  <a:cubicBezTo>
                    <a:pt x="4250" y="512"/>
                    <a:pt x="4882" y="721"/>
                    <a:pt x="5408" y="1148"/>
                  </a:cubicBezTo>
                  <a:cubicBezTo>
                    <a:pt x="6033" y="1655"/>
                    <a:pt x="6384" y="2372"/>
                    <a:pt x="6444" y="3106"/>
                  </a:cubicBezTo>
                  <a:cubicBezTo>
                    <a:pt x="4861" y="2491"/>
                    <a:pt x="3216" y="1903"/>
                    <a:pt x="1580" y="1436"/>
                  </a:cubicBezTo>
                  <a:cubicBezTo>
                    <a:pt x="2108" y="827"/>
                    <a:pt x="2861" y="512"/>
                    <a:pt x="3627" y="512"/>
                  </a:cubicBezTo>
                  <a:close/>
                  <a:moveTo>
                    <a:pt x="1383" y="1689"/>
                  </a:moveTo>
                  <a:cubicBezTo>
                    <a:pt x="3024" y="2361"/>
                    <a:pt x="4757" y="2934"/>
                    <a:pt x="6452" y="3445"/>
                  </a:cubicBezTo>
                  <a:cubicBezTo>
                    <a:pt x="6448" y="3540"/>
                    <a:pt x="6441" y="3637"/>
                    <a:pt x="6427" y="3731"/>
                  </a:cubicBezTo>
                  <a:cubicBezTo>
                    <a:pt x="6370" y="3858"/>
                    <a:pt x="6305" y="3979"/>
                    <a:pt x="6236" y="4096"/>
                  </a:cubicBezTo>
                  <a:cubicBezTo>
                    <a:pt x="4556" y="3451"/>
                    <a:pt x="2804" y="2839"/>
                    <a:pt x="1082" y="2293"/>
                  </a:cubicBezTo>
                  <a:cubicBezTo>
                    <a:pt x="1157" y="2081"/>
                    <a:pt x="1256" y="1878"/>
                    <a:pt x="1383" y="1689"/>
                  </a:cubicBezTo>
                  <a:close/>
                  <a:moveTo>
                    <a:pt x="1034" y="2583"/>
                  </a:moveTo>
                  <a:cubicBezTo>
                    <a:pt x="2614" y="3329"/>
                    <a:pt x="4390" y="3949"/>
                    <a:pt x="6074" y="4347"/>
                  </a:cubicBezTo>
                  <a:cubicBezTo>
                    <a:pt x="5590" y="5034"/>
                    <a:pt x="4890" y="5480"/>
                    <a:pt x="4009" y="5480"/>
                  </a:cubicBezTo>
                  <a:cubicBezTo>
                    <a:pt x="3779" y="5480"/>
                    <a:pt x="3536" y="5450"/>
                    <a:pt x="3281" y="5385"/>
                  </a:cubicBezTo>
                  <a:cubicBezTo>
                    <a:pt x="1956" y="5050"/>
                    <a:pt x="1151" y="3883"/>
                    <a:pt x="1034" y="2583"/>
                  </a:cubicBezTo>
                  <a:close/>
                  <a:moveTo>
                    <a:pt x="965" y="3633"/>
                  </a:moveTo>
                  <a:lnTo>
                    <a:pt x="965" y="3633"/>
                  </a:lnTo>
                  <a:cubicBezTo>
                    <a:pt x="1309" y="4630"/>
                    <a:pt x="2092" y="5435"/>
                    <a:pt x="3209" y="5703"/>
                  </a:cubicBezTo>
                  <a:cubicBezTo>
                    <a:pt x="3425" y="5754"/>
                    <a:pt x="3648" y="5779"/>
                    <a:pt x="3871" y="5779"/>
                  </a:cubicBezTo>
                  <a:cubicBezTo>
                    <a:pt x="4508" y="5779"/>
                    <a:pt x="5154" y="5579"/>
                    <a:pt x="5683" y="5224"/>
                  </a:cubicBezTo>
                  <a:lnTo>
                    <a:pt x="5683" y="5224"/>
                  </a:lnTo>
                  <a:cubicBezTo>
                    <a:pt x="5165" y="5745"/>
                    <a:pt x="4468" y="6013"/>
                    <a:pt x="3760" y="6013"/>
                  </a:cubicBezTo>
                  <a:cubicBezTo>
                    <a:pt x="3136" y="6013"/>
                    <a:pt x="2502" y="5804"/>
                    <a:pt x="1975" y="5377"/>
                  </a:cubicBezTo>
                  <a:cubicBezTo>
                    <a:pt x="1412" y="4919"/>
                    <a:pt x="1071" y="4292"/>
                    <a:pt x="965" y="3633"/>
                  </a:cubicBezTo>
                  <a:close/>
                  <a:moveTo>
                    <a:pt x="3624" y="1"/>
                  </a:moveTo>
                  <a:cubicBezTo>
                    <a:pt x="2682" y="1"/>
                    <a:pt x="1756" y="402"/>
                    <a:pt x="1125" y="1178"/>
                  </a:cubicBezTo>
                  <a:cubicBezTo>
                    <a:pt x="1" y="2563"/>
                    <a:pt x="237" y="4623"/>
                    <a:pt x="1652" y="5772"/>
                  </a:cubicBezTo>
                  <a:cubicBezTo>
                    <a:pt x="2274" y="6277"/>
                    <a:pt x="3021" y="6523"/>
                    <a:pt x="3758" y="6523"/>
                  </a:cubicBezTo>
                  <a:cubicBezTo>
                    <a:pt x="4700" y="6523"/>
                    <a:pt x="5626" y="6122"/>
                    <a:pt x="6256" y="5345"/>
                  </a:cubicBezTo>
                  <a:cubicBezTo>
                    <a:pt x="7383" y="3962"/>
                    <a:pt x="7146" y="1900"/>
                    <a:pt x="5730" y="752"/>
                  </a:cubicBezTo>
                  <a:cubicBezTo>
                    <a:pt x="5108" y="247"/>
                    <a:pt x="4361" y="1"/>
                    <a:pt x="36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4" name="Google Shape;3054;p55"/>
            <p:cNvSpPr/>
            <p:nvPr/>
          </p:nvSpPr>
          <p:spPr>
            <a:xfrm>
              <a:off x="3709254" y="569680"/>
              <a:ext cx="152061" cy="81032"/>
            </a:xfrm>
            <a:custGeom>
              <a:rect b="b" l="l" r="r" t="t"/>
              <a:pathLst>
                <a:path extrusionOk="0" h="2592" w="4864">
                  <a:moveTo>
                    <a:pt x="2046" y="0"/>
                  </a:moveTo>
                  <a:cubicBezTo>
                    <a:pt x="1281" y="0"/>
                    <a:pt x="528" y="314"/>
                    <a:pt x="0" y="923"/>
                  </a:cubicBezTo>
                  <a:cubicBezTo>
                    <a:pt x="1636" y="1390"/>
                    <a:pt x="3281" y="1977"/>
                    <a:pt x="4864" y="2592"/>
                  </a:cubicBezTo>
                  <a:cubicBezTo>
                    <a:pt x="4805" y="1860"/>
                    <a:pt x="4453" y="1142"/>
                    <a:pt x="3828" y="636"/>
                  </a:cubicBezTo>
                  <a:cubicBezTo>
                    <a:pt x="3302" y="209"/>
                    <a:pt x="2670" y="0"/>
                    <a:pt x="20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5" name="Google Shape;3055;p55"/>
            <p:cNvSpPr/>
            <p:nvPr/>
          </p:nvSpPr>
          <p:spPr>
            <a:xfrm>
              <a:off x="3693623" y="606444"/>
              <a:ext cx="167942" cy="75280"/>
            </a:xfrm>
            <a:custGeom>
              <a:rect b="b" l="l" r="r" t="t"/>
              <a:pathLst>
                <a:path extrusionOk="0" h="2408" w="5372">
                  <a:moveTo>
                    <a:pt x="302" y="1"/>
                  </a:moveTo>
                  <a:cubicBezTo>
                    <a:pt x="173" y="190"/>
                    <a:pt x="75" y="393"/>
                    <a:pt x="1" y="603"/>
                  </a:cubicBezTo>
                  <a:cubicBezTo>
                    <a:pt x="1723" y="1149"/>
                    <a:pt x="3473" y="1763"/>
                    <a:pt x="5155" y="2407"/>
                  </a:cubicBezTo>
                  <a:cubicBezTo>
                    <a:pt x="5223" y="2291"/>
                    <a:pt x="5289" y="2170"/>
                    <a:pt x="5346" y="2043"/>
                  </a:cubicBezTo>
                  <a:cubicBezTo>
                    <a:pt x="5361" y="1948"/>
                    <a:pt x="5367" y="1852"/>
                    <a:pt x="5371" y="1757"/>
                  </a:cubicBezTo>
                  <a:cubicBezTo>
                    <a:pt x="3676" y="1247"/>
                    <a:pt x="1943" y="674"/>
                    <a:pt x="3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6" name="Google Shape;3056;p55"/>
            <p:cNvSpPr/>
            <p:nvPr/>
          </p:nvSpPr>
          <p:spPr>
            <a:xfrm>
              <a:off x="3690028" y="667185"/>
              <a:ext cx="147496" cy="74436"/>
            </a:xfrm>
            <a:custGeom>
              <a:rect b="b" l="l" r="r" t="t"/>
              <a:pathLst>
                <a:path extrusionOk="0" h="2381" w="4718">
                  <a:moveTo>
                    <a:pt x="0" y="1"/>
                  </a:moveTo>
                  <a:lnTo>
                    <a:pt x="0" y="1"/>
                  </a:lnTo>
                  <a:cubicBezTo>
                    <a:pt x="106" y="659"/>
                    <a:pt x="447" y="1287"/>
                    <a:pt x="1010" y="1745"/>
                  </a:cubicBezTo>
                  <a:cubicBezTo>
                    <a:pt x="1537" y="2172"/>
                    <a:pt x="2170" y="2381"/>
                    <a:pt x="2794" y="2381"/>
                  </a:cubicBezTo>
                  <a:cubicBezTo>
                    <a:pt x="3503" y="2381"/>
                    <a:pt x="4200" y="2112"/>
                    <a:pt x="4718" y="1590"/>
                  </a:cubicBezTo>
                  <a:lnTo>
                    <a:pt x="4718" y="1590"/>
                  </a:lnTo>
                  <a:cubicBezTo>
                    <a:pt x="4190" y="1946"/>
                    <a:pt x="3544" y="2146"/>
                    <a:pt x="2907" y="2146"/>
                  </a:cubicBezTo>
                  <a:cubicBezTo>
                    <a:pt x="2683" y="2146"/>
                    <a:pt x="2460" y="2121"/>
                    <a:pt x="2244" y="2070"/>
                  </a:cubicBezTo>
                  <a:cubicBezTo>
                    <a:pt x="1126" y="1803"/>
                    <a:pt x="344" y="997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7" name="Google Shape;3057;p55"/>
            <p:cNvSpPr/>
            <p:nvPr/>
          </p:nvSpPr>
          <p:spPr>
            <a:xfrm>
              <a:off x="3692122" y="634423"/>
              <a:ext cx="157626" cy="90599"/>
            </a:xfrm>
            <a:custGeom>
              <a:rect b="b" l="l" r="r" t="t"/>
              <a:pathLst>
                <a:path extrusionOk="0" h="2898" w="5042">
                  <a:moveTo>
                    <a:pt x="1" y="0"/>
                  </a:moveTo>
                  <a:lnTo>
                    <a:pt x="1" y="0"/>
                  </a:lnTo>
                  <a:cubicBezTo>
                    <a:pt x="119" y="1300"/>
                    <a:pt x="924" y="2467"/>
                    <a:pt x="2247" y="2802"/>
                  </a:cubicBezTo>
                  <a:cubicBezTo>
                    <a:pt x="2502" y="2867"/>
                    <a:pt x="2745" y="2897"/>
                    <a:pt x="2976" y="2897"/>
                  </a:cubicBezTo>
                  <a:cubicBezTo>
                    <a:pt x="3858" y="2897"/>
                    <a:pt x="4558" y="2451"/>
                    <a:pt x="5041" y="1764"/>
                  </a:cubicBezTo>
                  <a:cubicBezTo>
                    <a:pt x="3356" y="1366"/>
                    <a:pt x="1582" y="746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58" name="Google Shape;3058;p55"/>
          <p:cNvGrpSpPr/>
          <p:nvPr/>
        </p:nvGrpSpPr>
        <p:grpSpPr>
          <a:xfrm>
            <a:off x="1963861" y="4565987"/>
            <a:ext cx="222401" cy="217587"/>
            <a:chOff x="3679086" y="979362"/>
            <a:chExt cx="222401" cy="217587"/>
          </a:xfrm>
        </p:grpSpPr>
        <p:sp>
          <p:nvSpPr>
            <p:cNvPr id="3059" name="Google Shape;3059;p55"/>
            <p:cNvSpPr/>
            <p:nvPr/>
          </p:nvSpPr>
          <p:spPr>
            <a:xfrm>
              <a:off x="3679086" y="979362"/>
              <a:ext cx="222401" cy="217587"/>
            </a:xfrm>
            <a:custGeom>
              <a:rect b="b" l="l" r="r" t="t"/>
              <a:pathLst>
                <a:path extrusionOk="0" h="6960" w="7114">
                  <a:moveTo>
                    <a:pt x="3557" y="551"/>
                  </a:moveTo>
                  <a:cubicBezTo>
                    <a:pt x="4422" y="551"/>
                    <a:pt x="5201" y="909"/>
                    <a:pt x="5750" y="1481"/>
                  </a:cubicBezTo>
                  <a:cubicBezTo>
                    <a:pt x="4011" y="2042"/>
                    <a:pt x="2239" y="2666"/>
                    <a:pt x="555" y="3386"/>
                  </a:cubicBezTo>
                  <a:cubicBezTo>
                    <a:pt x="605" y="1816"/>
                    <a:pt x="1930" y="551"/>
                    <a:pt x="3557" y="551"/>
                  </a:cubicBezTo>
                  <a:close/>
                  <a:moveTo>
                    <a:pt x="5985" y="1762"/>
                  </a:moveTo>
                  <a:cubicBezTo>
                    <a:pt x="6047" y="1844"/>
                    <a:pt x="6105" y="1928"/>
                    <a:pt x="6159" y="2017"/>
                  </a:cubicBezTo>
                  <a:cubicBezTo>
                    <a:pt x="6196" y="2162"/>
                    <a:pt x="6225" y="2307"/>
                    <a:pt x="6247" y="2452"/>
                  </a:cubicBezTo>
                  <a:cubicBezTo>
                    <a:pt x="4406" y="3053"/>
                    <a:pt x="2528" y="3728"/>
                    <a:pt x="720" y="4441"/>
                  </a:cubicBezTo>
                  <a:cubicBezTo>
                    <a:pt x="637" y="4215"/>
                    <a:pt x="583" y="3978"/>
                    <a:pt x="560" y="3733"/>
                  </a:cubicBezTo>
                  <a:cubicBezTo>
                    <a:pt x="2388" y="3182"/>
                    <a:pt x="4224" y="2484"/>
                    <a:pt x="5985" y="1762"/>
                  </a:cubicBezTo>
                  <a:close/>
                  <a:moveTo>
                    <a:pt x="6282" y="2770"/>
                  </a:moveTo>
                  <a:cubicBezTo>
                    <a:pt x="6359" y="3910"/>
                    <a:pt x="5890" y="4958"/>
                    <a:pt x="4651" y="5532"/>
                  </a:cubicBezTo>
                  <a:cubicBezTo>
                    <a:pt x="4228" y="5728"/>
                    <a:pt x="3791" y="5819"/>
                    <a:pt x="3361" y="5819"/>
                  </a:cubicBezTo>
                  <a:cubicBezTo>
                    <a:pt x="2438" y="5819"/>
                    <a:pt x="1544" y="5402"/>
                    <a:pt x="877" y="4717"/>
                  </a:cubicBezTo>
                  <a:cubicBezTo>
                    <a:pt x="2702" y="4266"/>
                    <a:pt x="4604" y="3582"/>
                    <a:pt x="6282" y="2770"/>
                  </a:cubicBezTo>
                  <a:close/>
                  <a:moveTo>
                    <a:pt x="6549" y="3766"/>
                  </a:moveTo>
                  <a:lnTo>
                    <a:pt x="6549" y="3766"/>
                  </a:lnTo>
                  <a:cubicBezTo>
                    <a:pt x="6401" y="5249"/>
                    <a:pt x="5115" y="6411"/>
                    <a:pt x="3557" y="6411"/>
                  </a:cubicBezTo>
                  <a:cubicBezTo>
                    <a:pt x="2776" y="6411"/>
                    <a:pt x="2065" y="6117"/>
                    <a:pt x="1531" y="5639"/>
                  </a:cubicBezTo>
                  <a:lnTo>
                    <a:pt x="1531" y="5639"/>
                  </a:lnTo>
                  <a:cubicBezTo>
                    <a:pt x="2085" y="5984"/>
                    <a:pt x="2718" y="6177"/>
                    <a:pt x="3368" y="6177"/>
                  </a:cubicBezTo>
                  <a:cubicBezTo>
                    <a:pt x="3847" y="6177"/>
                    <a:pt x="4335" y="6072"/>
                    <a:pt x="4807" y="5845"/>
                  </a:cubicBezTo>
                  <a:cubicBezTo>
                    <a:pt x="5635" y="5447"/>
                    <a:pt x="6277" y="4653"/>
                    <a:pt x="6549" y="3766"/>
                  </a:cubicBezTo>
                  <a:close/>
                  <a:moveTo>
                    <a:pt x="3557" y="1"/>
                  </a:moveTo>
                  <a:cubicBezTo>
                    <a:pt x="1595" y="1"/>
                    <a:pt x="0" y="1562"/>
                    <a:pt x="0" y="3480"/>
                  </a:cubicBezTo>
                  <a:cubicBezTo>
                    <a:pt x="0" y="5398"/>
                    <a:pt x="1595" y="6959"/>
                    <a:pt x="3557" y="6959"/>
                  </a:cubicBezTo>
                  <a:cubicBezTo>
                    <a:pt x="5519" y="6959"/>
                    <a:pt x="7114" y="5398"/>
                    <a:pt x="7114" y="3480"/>
                  </a:cubicBezTo>
                  <a:cubicBezTo>
                    <a:pt x="7113" y="1562"/>
                    <a:pt x="5517" y="1"/>
                    <a:pt x="35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0" name="Google Shape;3060;p55"/>
            <p:cNvSpPr/>
            <p:nvPr/>
          </p:nvSpPr>
          <p:spPr>
            <a:xfrm>
              <a:off x="3696405" y="996556"/>
              <a:ext cx="162409" cy="88660"/>
            </a:xfrm>
            <a:custGeom>
              <a:rect b="b" l="l" r="r" t="t"/>
              <a:pathLst>
                <a:path extrusionOk="0" h="2836" w="5195">
                  <a:moveTo>
                    <a:pt x="3003" y="1"/>
                  </a:moveTo>
                  <a:cubicBezTo>
                    <a:pt x="1378" y="1"/>
                    <a:pt x="52" y="1264"/>
                    <a:pt x="0" y="2836"/>
                  </a:cubicBezTo>
                  <a:lnTo>
                    <a:pt x="0" y="2836"/>
                  </a:lnTo>
                  <a:cubicBezTo>
                    <a:pt x="1683" y="2117"/>
                    <a:pt x="3457" y="1492"/>
                    <a:pt x="5195" y="933"/>
                  </a:cubicBezTo>
                  <a:cubicBezTo>
                    <a:pt x="4647" y="361"/>
                    <a:pt x="3867" y="1"/>
                    <a:pt x="300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1" name="Google Shape;3061;p55"/>
            <p:cNvSpPr/>
            <p:nvPr/>
          </p:nvSpPr>
          <p:spPr>
            <a:xfrm>
              <a:off x="3706471" y="1065988"/>
              <a:ext cx="171412" cy="95319"/>
            </a:xfrm>
            <a:custGeom>
              <a:rect b="b" l="l" r="r" t="t"/>
              <a:pathLst>
                <a:path extrusionOk="0" h="3049" w="5483">
                  <a:moveTo>
                    <a:pt x="5406" y="1"/>
                  </a:moveTo>
                  <a:lnTo>
                    <a:pt x="5406" y="1"/>
                  </a:lnTo>
                  <a:cubicBezTo>
                    <a:pt x="3728" y="812"/>
                    <a:pt x="1826" y="1497"/>
                    <a:pt x="1" y="1947"/>
                  </a:cubicBezTo>
                  <a:cubicBezTo>
                    <a:pt x="669" y="2632"/>
                    <a:pt x="1563" y="3048"/>
                    <a:pt x="2487" y="3048"/>
                  </a:cubicBezTo>
                  <a:cubicBezTo>
                    <a:pt x="2916" y="3048"/>
                    <a:pt x="3352" y="2958"/>
                    <a:pt x="3775" y="2763"/>
                  </a:cubicBezTo>
                  <a:cubicBezTo>
                    <a:pt x="5014" y="2189"/>
                    <a:pt x="5483" y="1140"/>
                    <a:pt x="540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2" name="Google Shape;3062;p55"/>
            <p:cNvSpPr/>
            <p:nvPr/>
          </p:nvSpPr>
          <p:spPr>
            <a:xfrm>
              <a:off x="3696561" y="1034414"/>
              <a:ext cx="177759" cy="83783"/>
            </a:xfrm>
            <a:custGeom>
              <a:rect b="b" l="l" r="r" t="t"/>
              <a:pathLst>
                <a:path extrusionOk="0" h="2680" w="5686">
                  <a:moveTo>
                    <a:pt x="5425" y="1"/>
                  </a:moveTo>
                  <a:cubicBezTo>
                    <a:pt x="3664" y="723"/>
                    <a:pt x="1828" y="1421"/>
                    <a:pt x="0" y="1972"/>
                  </a:cubicBezTo>
                  <a:cubicBezTo>
                    <a:pt x="22" y="2217"/>
                    <a:pt x="77" y="2455"/>
                    <a:pt x="158" y="2680"/>
                  </a:cubicBezTo>
                  <a:cubicBezTo>
                    <a:pt x="1967" y="1968"/>
                    <a:pt x="3843" y="1292"/>
                    <a:pt x="5685" y="691"/>
                  </a:cubicBezTo>
                  <a:cubicBezTo>
                    <a:pt x="5665" y="546"/>
                    <a:pt x="5637" y="401"/>
                    <a:pt x="5598" y="256"/>
                  </a:cubicBezTo>
                  <a:cubicBezTo>
                    <a:pt x="5546" y="167"/>
                    <a:pt x="5488" y="83"/>
                    <a:pt x="542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3" name="Google Shape;3063;p55"/>
            <p:cNvSpPr/>
            <p:nvPr/>
          </p:nvSpPr>
          <p:spPr>
            <a:xfrm>
              <a:off x="3726916" y="1097125"/>
              <a:ext cx="156906" cy="82658"/>
            </a:xfrm>
            <a:custGeom>
              <a:rect b="b" l="l" r="r" t="t"/>
              <a:pathLst>
                <a:path extrusionOk="0" h="2644" w="5019">
                  <a:moveTo>
                    <a:pt x="5018" y="1"/>
                  </a:moveTo>
                  <a:lnTo>
                    <a:pt x="5018" y="1"/>
                  </a:lnTo>
                  <a:cubicBezTo>
                    <a:pt x="4747" y="886"/>
                    <a:pt x="4104" y="1680"/>
                    <a:pt x="3277" y="2078"/>
                  </a:cubicBezTo>
                  <a:cubicBezTo>
                    <a:pt x="2805" y="2305"/>
                    <a:pt x="2317" y="2410"/>
                    <a:pt x="1838" y="2410"/>
                  </a:cubicBezTo>
                  <a:cubicBezTo>
                    <a:pt x="1188" y="2410"/>
                    <a:pt x="555" y="2217"/>
                    <a:pt x="1" y="1872"/>
                  </a:cubicBezTo>
                  <a:lnTo>
                    <a:pt x="1" y="1872"/>
                  </a:lnTo>
                  <a:cubicBezTo>
                    <a:pt x="535" y="2350"/>
                    <a:pt x="1246" y="2644"/>
                    <a:pt x="2027" y="2644"/>
                  </a:cubicBezTo>
                  <a:cubicBezTo>
                    <a:pt x="3586" y="2644"/>
                    <a:pt x="4871" y="1482"/>
                    <a:pt x="501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64" name="Google Shape;3064;p55"/>
          <p:cNvGrpSpPr/>
          <p:nvPr/>
        </p:nvGrpSpPr>
        <p:grpSpPr>
          <a:xfrm rot="3136500">
            <a:off x="594656" y="2914417"/>
            <a:ext cx="441172" cy="169340"/>
            <a:chOff x="544300" y="2466338"/>
            <a:chExt cx="6583924" cy="2527183"/>
          </a:xfrm>
        </p:grpSpPr>
        <p:sp>
          <p:nvSpPr>
            <p:cNvPr id="3065" name="Google Shape;3065;p55"/>
            <p:cNvSpPr/>
            <p:nvPr/>
          </p:nvSpPr>
          <p:spPr>
            <a:xfrm>
              <a:off x="6090246" y="3400336"/>
              <a:ext cx="104944" cy="109863"/>
            </a:xfrm>
            <a:custGeom>
              <a:rect b="b" l="l" r="r" t="t"/>
              <a:pathLst>
                <a:path extrusionOk="0" h="335" w="320">
                  <a:moveTo>
                    <a:pt x="149" y="0"/>
                  </a:moveTo>
                  <a:cubicBezTo>
                    <a:pt x="144" y="3"/>
                    <a:pt x="139" y="6"/>
                    <a:pt x="132" y="10"/>
                  </a:cubicBezTo>
                  <a:cubicBezTo>
                    <a:pt x="60" y="32"/>
                    <a:pt x="0" y="146"/>
                    <a:pt x="9" y="219"/>
                  </a:cubicBezTo>
                  <a:cubicBezTo>
                    <a:pt x="19" y="293"/>
                    <a:pt x="85" y="335"/>
                    <a:pt x="156" y="335"/>
                  </a:cubicBezTo>
                  <a:cubicBezTo>
                    <a:pt x="160" y="335"/>
                    <a:pt x="163" y="335"/>
                    <a:pt x="167" y="334"/>
                  </a:cubicBezTo>
                  <a:cubicBezTo>
                    <a:pt x="252" y="329"/>
                    <a:pt x="320" y="277"/>
                    <a:pt x="312" y="189"/>
                  </a:cubicBezTo>
                  <a:cubicBezTo>
                    <a:pt x="306" y="87"/>
                    <a:pt x="229" y="41"/>
                    <a:pt x="14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6" name="Google Shape;3066;p55"/>
            <p:cNvSpPr/>
            <p:nvPr/>
          </p:nvSpPr>
          <p:spPr>
            <a:xfrm>
              <a:off x="5995796" y="4129695"/>
              <a:ext cx="104944" cy="109535"/>
            </a:xfrm>
            <a:custGeom>
              <a:rect b="b" l="l" r="r" t="t"/>
              <a:pathLst>
                <a:path extrusionOk="0" h="334" w="320">
                  <a:moveTo>
                    <a:pt x="150" y="0"/>
                  </a:moveTo>
                  <a:cubicBezTo>
                    <a:pt x="144" y="3"/>
                    <a:pt x="139" y="7"/>
                    <a:pt x="132" y="10"/>
                  </a:cubicBezTo>
                  <a:cubicBezTo>
                    <a:pt x="61" y="34"/>
                    <a:pt x="1" y="146"/>
                    <a:pt x="10" y="219"/>
                  </a:cubicBezTo>
                  <a:cubicBezTo>
                    <a:pt x="20" y="292"/>
                    <a:pt x="85" y="334"/>
                    <a:pt x="155" y="334"/>
                  </a:cubicBezTo>
                  <a:cubicBezTo>
                    <a:pt x="159" y="334"/>
                    <a:pt x="163" y="334"/>
                    <a:pt x="167" y="333"/>
                  </a:cubicBezTo>
                  <a:cubicBezTo>
                    <a:pt x="252" y="330"/>
                    <a:pt x="319" y="276"/>
                    <a:pt x="313" y="188"/>
                  </a:cubicBezTo>
                  <a:cubicBezTo>
                    <a:pt x="306" y="88"/>
                    <a:pt x="230" y="42"/>
                    <a:pt x="15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7" name="Google Shape;3067;p55"/>
            <p:cNvSpPr/>
            <p:nvPr/>
          </p:nvSpPr>
          <p:spPr>
            <a:xfrm>
              <a:off x="731559" y="2647037"/>
              <a:ext cx="6210389" cy="2166438"/>
            </a:xfrm>
            <a:custGeom>
              <a:rect b="b" l="l" r="r" t="t"/>
              <a:pathLst>
                <a:path extrusionOk="0" h="6606" w="18937">
                  <a:moveTo>
                    <a:pt x="2964" y="1027"/>
                  </a:moveTo>
                  <a:cubicBezTo>
                    <a:pt x="3179" y="1027"/>
                    <a:pt x="3330" y="1283"/>
                    <a:pt x="3324" y="1478"/>
                  </a:cubicBezTo>
                  <a:cubicBezTo>
                    <a:pt x="3318" y="1707"/>
                    <a:pt x="3123" y="1866"/>
                    <a:pt x="2902" y="1871"/>
                  </a:cubicBezTo>
                  <a:cubicBezTo>
                    <a:pt x="2897" y="1871"/>
                    <a:pt x="2892" y="1872"/>
                    <a:pt x="2888" y="1872"/>
                  </a:cubicBezTo>
                  <a:cubicBezTo>
                    <a:pt x="2668" y="1872"/>
                    <a:pt x="2477" y="1712"/>
                    <a:pt x="2464" y="1488"/>
                  </a:cubicBezTo>
                  <a:cubicBezTo>
                    <a:pt x="2450" y="1266"/>
                    <a:pt x="2596" y="1062"/>
                    <a:pt x="2819" y="1036"/>
                  </a:cubicBezTo>
                  <a:cubicBezTo>
                    <a:pt x="2825" y="1035"/>
                    <a:pt x="2831" y="1035"/>
                    <a:pt x="2837" y="1035"/>
                  </a:cubicBezTo>
                  <a:cubicBezTo>
                    <a:pt x="2857" y="1035"/>
                    <a:pt x="2875" y="1040"/>
                    <a:pt x="2891" y="1048"/>
                  </a:cubicBezTo>
                  <a:cubicBezTo>
                    <a:pt x="2907" y="1037"/>
                    <a:pt x="2925" y="1030"/>
                    <a:pt x="2945" y="1028"/>
                  </a:cubicBezTo>
                  <a:cubicBezTo>
                    <a:pt x="2951" y="1028"/>
                    <a:pt x="2958" y="1027"/>
                    <a:pt x="2964" y="1027"/>
                  </a:cubicBezTo>
                  <a:close/>
                  <a:moveTo>
                    <a:pt x="5227" y="1153"/>
                  </a:moveTo>
                  <a:cubicBezTo>
                    <a:pt x="5442" y="1153"/>
                    <a:pt x="5594" y="1410"/>
                    <a:pt x="5588" y="1604"/>
                  </a:cubicBezTo>
                  <a:cubicBezTo>
                    <a:pt x="5581" y="1833"/>
                    <a:pt x="5386" y="1993"/>
                    <a:pt x="5165" y="1998"/>
                  </a:cubicBezTo>
                  <a:cubicBezTo>
                    <a:pt x="5161" y="1998"/>
                    <a:pt x="5156" y="1999"/>
                    <a:pt x="5152" y="1999"/>
                  </a:cubicBezTo>
                  <a:cubicBezTo>
                    <a:pt x="4930" y="1999"/>
                    <a:pt x="4740" y="1839"/>
                    <a:pt x="4725" y="1613"/>
                  </a:cubicBezTo>
                  <a:cubicBezTo>
                    <a:pt x="4713" y="1391"/>
                    <a:pt x="4859" y="1187"/>
                    <a:pt x="5083" y="1161"/>
                  </a:cubicBezTo>
                  <a:cubicBezTo>
                    <a:pt x="5089" y="1160"/>
                    <a:pt x="5094" y="1160"/>
                    <a:pt x="5100" y="1160"/>
                  </a:cubicBezTo>
                  <a:cubicBezTo>
                    <a:pt x="5120" y="1160"/>
                    <a:pt x="5137" y="1166"/>
                    <a:pt x="5153" y="1174"/>
                  </a:cubicBezTo>
                  <a:cubicBezTo>
                    <a:pt x="5171" y="1163"/>
                    <a:pt x="5189" y="1156"/>
                    <a:pt x="5209" y="1154"/>
                  </a:cubicBezTo>
                  <a:cubicBezTo>
                    <a:pt x="5215" y="1154"/>
                    <a:pt x="5221" y="1153"/>
                    <a:pt x="5227" y="1153"/>
                  </a:cubicBezTo>
                  <a:close/>
                  <a:moveTo>
                    <a:pt x="14307" y="1947"/>
                  </a:moveTo>
                  <a:cubicBezTo>
                    <a:pt x="14522" y="1947"/>
                    <a:pt x="14673" y="2203"/>
                    <a:pt x="14667" y="2396"/>
                  </a:cubicBezTo>
                  <a:cubicBezTo>
                    <a:pt x="14661" y="2628"/>
                    <a:pt x="14466" y="2787"/>
                    <a:pt x="14245" y="2792"/>
                  </a:cubicBezTo>
                  <a:cubicBezTo>
                    <a:pt x="14242" y="2792"/>
                    <a:pt x="14238" y="2792"/>
                    <a:pt x="14234" y="2792"/>
                  </a:cubicBezTo>
                  <a:cubicBezTo>
                    <a:pt x="14012" y="2792"/>
                    <a:pt x="13820" y="2633"/>
                    <a:pt x="13806" y="2407"/>
                  </a:cubicBezTo>
                  <a:cubicBezTo>
                    <a:pt x="13793" y="2186"/>
                    <a:pt x="13938" y="1981"/>
                    <a:pt x="14162" y="1955"/>
                  </a:cubicBezTo>
                  <a:cubicBezTo>
                    <a:pt x="14167" y="1954"/>
                    <a:pt x="14172" y="1954"/>
                    <a:pt x="14176" y="1954"/>
                  </a:cubicBezTo>
                  <a:cubicBezTo>
                    <a:pt x="14198" y="1954"/>
                    <a:pt x="14216" y="1959"/>
                    <a:pt x="14233" y="1966"/>
                  </a:cubicBezTo>
                  <a:cubicBezTo>
                    <a:pt x="14250" y="1957"/>
                    <a:pt x="14268" y="1948"/>
                    <a:pt x="14288" y="1947"/>
                  </a:cubicBezTo>
                  <a:cubicBezTo>
                    <a:pt x="14294" y="1947"/>
                    <a:pt x="14300" y="1947"/>
                    <a:pt x="14307" y="1947"/>
                  </a:cubicBezTo>
                  <a:close/>
                  <a:moveTo>
                    <a:pt x="16569" y="2074"/>
                  </a:moveTo>
                  <a:cubicBezTo>
                    <a:pt x="16784" y="2074"/>
                    <a:pt x="16935" y="2330"/>
                    <a:pt x="16928" y="2524"/>
                  </a:cubicBezTo>
                  <a:cubicBezTo>
                    <a:pt x="16922" y="2754"/>
                    <a:pt x="16728" y="2913"/>
                    <a:pt x="16507" y="2918"/>
                  </a:cubicBezTo>
                  <a:cubicBezTo>
                    <a:pt x="16502" y="2918"/>
                    <a:pt x="16497" y="2918"/>
                    <a:pt x="16492" y="2918"/>
                  </a:cubicBezTo>
                  <a:cubicBezTo>
                    <a:pt x="16273" y="2918"/>
                    <a:pt x="16083" y="2759"/>
                    <a:pt x="16068" y="2532"/>
                  </a:cubicBezTo>
                  <a:cubicBezTo>
                    <a:pt x="16056" y="2312"/>
                    <a:pt x="16202" y="2108"/>
                    <a:pt x="16423" y="2082"/>
                  </a:cubicBezTo>
                  <a:cubicBezTo>
                    <a:pt x="16430" y="2081"/>
                    <a:pt x="16435" y="2080"/>
                    <a:pt x="16441" y="2080"/>
                  </a:cubicBezTo>
                  <a:cubicBezTo>
                    <a:pt x="16462" y="2080"/>
                    <a:pt x="16479" y="2086"/>
                    <a:pt x="16495" y="2094"/>
                  </a:cubicBezTo>
                  <a:cubicBezTo>
                    <a:pt x="16512" y="2084"/>
                    <a:pt x="16531" y="2076"/>
                    <a:pt x="16550" y="2074"/>
                  </a:cubicBezTo>
                  <a:cubicBezTo>
                    <a:pt x="16557" y="2074"/>
                    <a:pt x="16563" y="2074"/>
                    <a:pt x="16569" y="2074"/>
                  </a:cubicBezTo>
                  <a:close/>
                  <a:moveTo>
                    <a:pt x="2677" y="3253"/>
                  </a:moveTo>
                  <a:cubicBezTo>
                    <a:pt x="2891" y="3253"/>
                    <a:pt x="3043" y="3510"/>
                    <a:pt x="3037" y="3703"/>
                  </a:cubicBezTo>
                  <a:cubicBezTo>
                    <a:pt x="3031" y="3932"/>
                    <a:pt x="2836" y="4092"/>
                    <a:pt x="2615" y="4097"/>
                  </a:cubicBezTo>
                  <a:cubicBezTo>
                    <a:pt x="2611" y="4098"/>
                    <a:pt x="2606" y="4098"/>
                    <a:pt x="2602" y="4098"/>
                  </a:cubicBezTo>
                  <a:cubicBezTo>
                    <a:pt x="2381" y="4098"/>
                    <a:pt x="2190" y="3938"/>
                    <a:pt x="2177" y="3712"/>
                  </a:cubicBezTo>
                  <a:cubicBezTo>
                    <a:pt x="2163" y="3490"/>
                    <a:pt x="2308" y="3286"/>
                    <a:pt x="2532" y="3260"/>
                  </a:cubicBezTo>
                  <a:cubicBezTo>
                    <a:pt x="2537" y="3259"/>
                    <a:pt x="2542" y="3259"/>
                    <a:pt x="2547" y="3259"/>
                  </a:cubicBezTo>
                  <a:cubicBezTo>
                    <a:pt x="2568" y="3259"/>
                    <a:pt x="2586" y="3265"/>
                    <a:pt x="2602" y="3274"/>
                  </a:cubicBezTo>
                  <a:cubicBezTo>
                    <a:pt x="2620" y="3263"/>
                    <a:pt x="2638" y="3255"/>
                    <a:pt x="2658" y="3254"/>
                  </a:cubicBezTo>
                  <a:cubicBezTo>
                    <a:pt x="2664" y="3254"/>
                    <a:pt x="2670" y="3253"/>
                    <a:pt x="2677" y="3253"/>
                  </a:cubicBezTo>
                  <a:close/>
                  <a:moveTo>
                    <a:pt x="4938" y="3379"/>
                  </a:moveTo>
                  <a:cubicBezTo>
                    <a:pt x="5154" y="3379"/>
                    <a:pt x="5305" y="3636"/>
                    <a:pt x="5298" y="3829"/>
                  </a:cubicBezTo>
                  <a:cubicBezTo>
                    <a:pt x="5293" y="4058"/>
                    <a:pt x="5098" y="4218"/>
                    <a:pt x="4876" y="4223"/>
                  </a:cubicBezTo>
                  <a:cubicBezTo>
                    <a:pt x="4872" y="4224"/>
                    <a:pt x="4868" y="4224"/>
                    <a:pt x="4864" y="4224"/>
                  </a:cubicBezTo>
                  <a:cubicBezTo>
                    <a:pt x="4644" y="4224"/>
                    <a:pt x="4452" y="4064"/>
                    <a:pt x="4438" y="3838"/>
                  </a:cubicBezTo>
                  <a:cubicBezTo>
                    <a:pt x="4425" y="3617"/>
                    <a:pt x="4571" y="3412"/>
                    <a:pt x="4793" y="3386"/>
                  </a:cubicBezTo>
                  <a:cubicBezTo>
                    <a:pt x="4797" y="3386"/>
                    <a:pt x="4801" y="3386"/>
                    <a:pt x="4805" y="3386"/>
                  </a:cubicBezTo>
                  <a:cubicBezTo>
                    <a:pt x="4829" y="3386"/>
                    <a:pt x="4848" y="3391"/>
                    <a:pt x="4865" y="3400"/>
                  </a:cubicBezTo>
                  <a:cubicBezTo>
                    <a:pt x="4882" y="3389"/>
                    <a:pt x="4900" y="3381"/>
                    <a:pt x="4919" y="3380"/>
                  </a:cubicBezTo>
                  <a:cubicBezTo>
                    <a:pt x="4925" y="3380"/>
                    <a:pt x="4932" y="3379"/>
                    <a:pt x="4938" y="3379"/>
                  </a:cubicBezTo>
                  <a:close/>
                  <a:moveTo>
                    <a:pt x="14019" y="4173"/>
                  </a:moveTo>
                  <a:cubicBezTo>
                    <a:pt x="14234" y="4173"/>
                    <a:pt x="14384" y="4430"/>
                    <a:pt x="14377" y="4623"/>
                  </a:cubicBezTo>
                  <a:cubicBezTo>
                    <a:pt x="14372" y="4852"/>
                    <a:pt x="14178" y="5013"/>
                    <a:pt x="13956" y="5018"/>
                  </a:cubicBezTo>
                  <a:cubicBezTo>
                    <a:pt x="13951" y="5018"/>
                    <a:pt x="13947" y="5018"/>
                    <a:pt x="13943" y="5018"/>
                  </a:cubicBezTo>
                  <a:cubicBezTo>
                    <a:pt x="13722" y="5018"/>
                    <a:pt x="13532" y="4858"/>
                    <a:pt x="13517" y="4633"/>
                  </a:cubicBezTo>
                  <a:cubicBezTo>
                    <a:pt x="13505" y="4411"/>
                    <a:pt x="13651" y="4207"/>
                    <a:pt x="13872" y="4181"/>
                  </a:cubicBezTo>
                  <a:cubicBezTo>
                    <a:pt x="13878" y="4180"/>
                    <a:pt x="13883" y="4180"/>
                    <a:pt x="13889" y="4180"/>
                  </a:cubicBezTo>
                  <a:cubicBezTo>
                    <a:pt x="13910" y="4180"/>
                    <a:pt x="13927" y="4185"/>
                    <a:pt x="13944" y="4193"/>
                  </a:cubicBezTo>
                  <a:cubicBezTo>
                    <a:pt x="13961" y="4183"/>
                    <a:pt x="13980" y="4176"/>
                    <a:pt x="13999" y="4173"/>
                  </a:cubicBezTo>
                  <a:cubicBezTo>
                    <a:pt x="14006" y="4173"/>
                    <a:pt x="14013" y="4173"/>
                    <a:pt x="14019" y="4173"/>
                  </a:cubicBezTo>
                  <a:close/>
                  <a:moveTo>
                    <a:pt x="16281" y="4301"/>
                  </a:moveTo>
                  <a:cubicBezTo>
                    <a:pt x="16496" y="4301"/>
                    <a:pt x="16647" y="4557"/>
                    <a:pt x="16641" y="4750"/>
                  </a:cubicBezTo>
                  <a:cubicBezTo>
                    <a:pt x="16636" y="4978"/>
                    <a:pt x="16441" y="5139"/>
                    <a:pt x="16219" y="5144"/>
                  </a:cubicBezTo>
                  <a:cubicBezTo>
                    <a:pt x="16215" y="5144"/>
                    <a:pt x="16211" y="5144"/>
                    <a:pt x="16207" y="5144"/>
                  </a:cubicBezTo>
                  <a:cubicBezTo>
                    <a:pt x="15986" y="5144"/>
                    <a:pt x="15795" y="4984"/>
                    <a:pt x="15781" y="4760"/>
                  </a:cubicBezTo>
                  <a:cubicBezTo>
                    <a:pt x="15767" y="4539"/>
                    <a:pt x="15912" y="4334"/>
                    <a:pt x="16136" y="4308"/>
                  </a:cubicBezTo>
                  <a:cubicBezTo>
                    <a:pt x="16141" y="4307"/>
                    <a:pt x="16146" y="4307"/>
                    <a:pt x="16150" y="4307"/>
                  </a:cubicBezTo>
                  <a:cubicBezTo>
                    <a:pt x="16172" y="4307"/>
                    <a:pt x="16191" y="4313"/>
                    <a:pt x="16208" y="4321"/>
                  </a:cubicBezTo>
                  <a:cubicBezTo>
                    <a:pt x="16224" y="4311"/>
                    <a:pt x="16242" y="4303"/>
                    <a:pt x="16262" y="4302"/>
                  </a:cubicBezTo>
                  <a:cubicBezTo>
                    <a:pt x="16268" y="4301"/>
                    <a:pt x="16275" y="4301"/>
                    <a:pt x="16281" y="4301"/>
                  </a:cubicBezTo>
                  <a:close/>
                  <a:moveTo>
                    <a:pt x="8924" y="951"/>
                  </a:moveTo>
                  <a:cubicBezTo>
                    <a:pt x="10146" y="951"/>
                    <a:pt x="11381" y="1130"/>
                    <a:pt x="12534" y="1418"/>
                  </a:cubicBezTo>
                  <a:cubicBezTo>
                    <a:pt x="12598" y="1434"/>
                    <a:pt x="12635" y="1470"/>
                    <a:pt x="12652" y="1515"/>
                  </a:cubicBezTo>
                  <a:cubicBezTo>
                    <a:pt x="12664" y="1529"/>
                    <a:pt x="12674" y="1546"/>
                    <a:pt x="12679" y="1569"/>
                  </a:cubicBezTo>
                  <a:cubicBezTo>
                    <a:pt x="12908" y="2687"/>
                    <a:pt x="12819" y="4233"/>
                    <a:pt x="12416" y="5304"/>
                  </a:cubicBezTo>
                  <a:cubicBezTo>
                    <a:pt x="12415" y="5306"/>
                    <a:pt x="12413" y="5309"/>
                    <a:pt x="12412" y="5311"/>
                  </a:cubicBezTo>
                  <a:cubicBezTo>
                    <a:pt x="12387" y="5382"/>
                    <a:pt x="12328" y="5443"/>
                    <a:pt x="12236" y="5448"/>
                  </a:cubicBezTo>
                  <a:cubicBezTo>
                    <a:pt x="11689" y="5485"/>
                    <a:pt x="11130" y="5506"/>
                    <a:pt x="10568" y="5506"/>
                  </a:cubicBezTo>
                  <a:cubicBezTo>
                    <a:pt x="9246" y="5506"/>
                    <a:pt x="7904" y="5389"/>
                    <a:pt x="6646" y="5088"/>
                  </a:cubicBezTo>
                  <a:cubicBezTo>
                    <a:pt x="6638" y="5089"/>
                    <a:pt x="6629" y="5089"/>
                    <a:pt x="6621" y="5089"/>
                  </a:cubicBezTo>
                  <a:cubicBezTo>
                    <a:pt x="6546" y="5089"/>
                    <a:pt x="6476" y="5047"/>
                    <a:pt x="6464" y="4950"/>
                  </a:cubicBezTo>
                  <a:cubicBezTo>
                    <a:pt x="6322" y="3777"/>
                    <a:pt x="6318" y="2454"/>
                    <a:pt x="6750" y="1335"/>
                  </a:cubicBezTo>
                  <a:cubicBezTo>
                    <a:pt x="6723" y="1260"/>
                    <a:pt x="6755" y="1159"/>
                    <a:pt x="6847" y="1141"/>
                  </a:cubicBezTo>
                  <a:cubicBezTo>
                    <a:pt x="7523" y="1010"/>
                    <a:pt x="8221" y="951"/>
                    <a:pt x="8924" y="951"/>
                  </a:cubicBezTo>
                  <a:close/>
                  <a:moveTo>
                    <a:pt x="2766" y="0"/>
                  </a:moveTo>
                  <a:cubicBezTo>
                    <a:pt x="2128" y="0"/>
                    <a:pt x="1515" y="230"/>
                    <a:pt x="1027" y="658"/>
                  </a:cubicBezTo>
                  <a:cubicBezTo>
                    <a:pt x="492" y="1127"/>
                    <a:pt x="170" y="1772"/>
                    <a:pt x="123" y="2477"/>
                  </a:cubicBezTo>
                  <a:lnTo>
                    <a:pt x="97" y="2872"/>
                  </a:lnTo>
                  <a:cubicBezTo>
                    <a:pt x="0" y="4333"/>
                    <a:pt x="1109" y="5602"/>
                    <a:pt x="2569" y="5700"/>
                  </a:cubicBezTo>
                  <a:lnTo>
                    <a:pt x="15986" y="6598"/>
                  </a:lnTo>
                  <a:cubicBezTo>
                    <a:pt x="16050" y="6603"/>
                    <a:pt x="16114" y="6605"/>
                    <a:pt x="16178" y="6605"/>
                  </a:cubicBezTo>
                  <a:cubicBezTo>
                    <a:pt x="17554" y="6605"/>
                    <a:pt x="18720" y="5524"/>
                    <a:pt x="18813" y="4128"/>
                  </a:cubicBezTo>
                  <a:lnTo>
                    <a:pt x="18839" y="3732"/>
                  </a:lnTo>
                  <a:cubicBezTo>
                    <a:pt x="18937" y="2272"/>
                    <a:pt x="17828" y="1004"/>
                    <a:pt x="16366" y="906"/>
                  </a:cubicBezTo>
                  <a:lnTo>
                    <a:pt x="2949" y="7"/>
                  </a:lnTo>
                  <a:cubicBezTo>
                    <a:pt x="2939" y="5"/>
                    <a:pt x="2928" y="5"/>
                    <a:pt x="2919" y="4"/>
                  </a:cubicBezTo>
                  <a:cubicBezTo>
                    <a:pt x="2868" y="2"/>
                    <a:pt x="2817" y="0"/>
                    <a:pt x="27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8" name="Google Shape;3068;p55"/>
            <p:cNvSpPr/>
            <p:nvPr/>
          </p:nvSpPr>
          <p:spPr>
            <a:xfrm>
              <a:off x="730575" y="3021555"/>
              <a:ext cx="6129386" cy="1792903"/>
            </a:xfrm>
            <a:custGeom>
              <a:rect b="b" l="l" r="r" t="t"/>
              <a:pathLst>
                <a:path extrusionOk="0" h="5467" w="18690">
                  <a:moveTo>
                    <a:pt x="598" y="0"/>
                  </a:moveTo>
                  <a:cubicBezTo>
                    <a:pt x="323" y="393"/>
                    <a:pt x="157" y="849"/>
                    <a:pt x="124" y="1337"/>
                  </a:cubicBezTo>
                  <a:lnTo>
                    <a:pt x="98" y="1733"/>
                  </a:lnTo>
                  <a:cubicBezTo>
                    <a:pt x="0" y="3194"/>
                    <a:pt x="1109" y="4462"/>
                    <a:pt x="2569" y="4560"/>
                  </a:cubicBezTo>
                  <a:lnTo>
                    <a:pt x="15987" y="5460"/>
                  </a:lnTo>
                  <a:cubicBezTo>
                    <a:pt x="16051" y="5464"/>
                    <a:pt x="16114" y="5466"/>
                    <a:pt x="16177" y="5466"/>
                  </a:cubicBezTo>
                  <a:cubicBezTo>
                    <a:pt x="17336" y="5466"/>
                    <a:pt x="18344" y="4698"/>
                    <a:pt x="18690" y="3622"/>
                  </a:cubicBezTo>
                  <a:lnTo>
                    <a:pt x="18690" y="3622"/>
                  </a:lnTo>
                  <a:cubicBezTo>
                    <a:pt x="18006" y="3640"/>
                    <a:pt x="17321" y="3660"/>
                    <a:pt x="16635" y="3683"/>
                  </a:cubicBezTo>
                  <a:cubicBezTo>
                    <a:pt x="16593" y="3872"/>
                    <a:pt x="16419" y="3997"/>
                    <a:pt x="16222" y="4002"/>
                  </a:cubicBezTo>
                  <a:cubicBezTo>
                    <a:pt x="16218" y="4002"/>
                    <a:pt x="16214" y="4002"/>
                    <a:pt x="16210" y="4002"/>
                  </a:cubicBezTo>
                  <a:cubicBezTo>
                    <a:pt x="16021" y="4002"/>
                    <a:pt x="15853" y="3885"/>
                    <a:pt x="15801" y="3709"/>
                  </a:cubicBezTo>
                  <a:lnTo>
                    <a:pt x="15671" y="3712"/>
                  </a:lnTo>
                  <a:cubicBezTo>
                    <a:pt x="15208" y="3725"/>
                    <a:pt x="14744" y="3728"/>
                    <a:pt x="14280" y="3731"/>
                  </a:cubicBezTo>
                  <a:cubicBezTo>
                    <a:pt x="14201" y="3819"/>
                    <a:pt x="14086" y="3873"/>
                    <a:pt x="13959" y="3877"/>
                  </a:cubicBezTo>
                  <a:cubicBezTo>
                    <a:pt x="13954" y="3877"/>
                    <a:pt x="13949" y="3877"/>
                    <a:pt x="13945" y="3877"/>
                  </a:cubicBezTo>
                  <a:cubicBezTo>
                    <a:pt x="13817" y="3877"/>
                    <a:pt x="13699" y="3822"/>
                    <a:pt x="13620" y="3731"/>
                  </a:cubicBezTo>
                  <a:cubicBezTo>
                    <a:pt x="13268" y="3728"/>
                    <a:pt x="12915" y="3723"/>
                    <a:pt x="12562" y="3714"/>
                  </a:cubicBezTo>
                  <a:cubicBezTo>
                    <a:pt x="12521" y="3871"/>
                    <a:pt x="12473" y="4020"/>
                    <a:pt x="12420" y="4162"/>
                  </a:cubicBezTo>
                  <a:cubicBezTo>
                    <a:pt x="12418" y="4164"/>
                    <a:pt x="12416" y="4167"/>
                    <a:pt x="12415" y="4169"/>
                  </a:cubicBezTo>
                  <a:cubicBezTo>
                    <a:pt x="12390" y="4240"/>
                    <a:pt x="12331" y="4301"/>
                    <a:pt x="12239" y="4306"/>
                  </a:cubicBezTo>
                  <a:cubicBezTo>
                    <a:pt x="11692" y="4343"/>
                    <a:pt x="11133" y="4364"/>
                    <a:pt x="10571" y="4364"/>
                  </a:cubicBezTo>
                  <a:cubicBezTo>
                    <a:pt x="9250" y="4364"/>
                    <a:pt x="7907" y="4247"/>
                    <a:pt x="6649" y="3946"/>
                  </a:cubicBezTo>
                  <a:cubicBezTo>
                    <a:pt x="6641" y="3947"/>
                    <a:pt x="6632" y="3947"/>
                    <a:pt x="6624" y="3947"/>
                  </a:cubicBezTo>
                  <a:cubicBezTo>
                    <a:pt x="6549" y="3947"/>
                    <a:pt x="6479" y="3905"/>
                    <a:pt x="6467" y="3808"/>
                  </a:cubicBezTo>
                  <a:cubicBezTo>
                    <a:pt x="6445" y="3623"/>
                    <a:pt x="6428" y="3435"/>
                    <a:pt x="6413" y="3244"/>
                  </a:cubicBezTo>
                  <a:cubicBezTo>
                    <a:pt x="5981" y="3181"/>
                    <a:pt x="5546" y="3106"/>
                    <a:pt x="5117" y="3009"/>
                  </a:cubicBezTo>
                  <a:cubicBezTo>
                    <a:pt x="5048" y="3053"/>
                    <a:pt x="4967" y="3079"/>
                    <a:pt x="4879" y="3081"/>
                  </a:cubicBezTo>
                  <a:cubicBezTo>
                    <a:pt x="4875" y="3082"/>
                    <a:pt x="4870" y="3082"/>
                    <a:pt x="4866" y="3082"/>
                  </a:cubicBezTo>
                  <a:cubicBezTo>
                    <a:pt x="4699" y="3082"/>
                    <a:pt x="4552" y="2990"/>
                    <a:pt x="4482" y="2848"/>
                  </a:cubicBezTo>
                  <a:cubicBezTo>
                    <a:pt x="3938" y="2695"/>
                    <a:pt x="3415" y="2499"/>
                    <a:pt x="2930" y="2247"/>
                  </a:cubicBezTo>
                  <a:lnTo>
                    <a:pt x="2930" y="2247"/>
                  </a:lnTo>
                  <a:cubicBezTo>
                    <a:pt x="3001" y="2337"/>
                    <a:pt x="3044" y="2458"/>
                    <a:pt x="3041" y="2561"/>
                  </a:cubicBezTo>
                  <a:cubicBezTo>
                    <a:pt x="3034" y="2791"/>
                    <a:pt x="2839" y="2950"/>
                    <a:pt x="2618" y="2955"/>
                  </a:cubicBezTo>
                  <a:cubicBezTo>
                    <a:pt x="2614" y="2956"/>
                    <a:pt x="2609" y="2956"/>
                    <a:pt x="2605" y="2956"/>
                  </a:cubicBezTo>
                  <a:cubicBezTo>
                    <a:pt x="2384" y="2956"/>
                    <a:pt x="2193" y="2796"/>
                    <a:pt x="2179" y="2570"/>
                  </a:cubicBezTo>
                  <a:cubicBezTo>
                    <a:pt x="2166" y="2348"/>
                    <a:pt x="2311" y="2144"/>
                    <a:pt x="2535" y="2118"/>
                  </a:cubicBezTo>
                  <a:cubicBezTo>
                    <a:pt x="2541" y="2117"/>
                    <a:pt x="2546" y="2117"/>
                    <a:pt x="2552" y="2117"/>
                  </a:cubicBezTo>
                  <a:cubicBezTo>
                    <a:pt x="2572" y="2117"/>
                    <a:pt x="2589" y="2123"/>
                    <a:pt x="2605" y="2131"/>
                  </a:cubicBezTo>
                  <a:cubicBezTo>
                    <a:pt x="2623" y="2120"/>
                    <a:pt x="2641" y="2113"/>
                    <a:pt x="2661" y="2112"/>
                  </a:cubicBezTo>
                  <a:cubicBezTo>
                    <a:pt x="2668" y="2112"/>
                    <a:pt x="2676" y="2113"/>
                    <a:pt x="2684" y="2114"/>
                  </a:cubicBezTo>
                  <a:cubicBezTo>
                    <a:pt x="2491" y="2004"/>
                    <a:pt x="2306" y="1884"/>
                    <a:pt x="2129" y="1753"/>
                  </a:cubicBezTo>
                  <a:cubicBezTo>
                    <a:pt x="1641" y="1389"/>
                    <a:pt x="896" y="709"/>
                    <a:pt x="5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9" name="Google Shape;3069;p55"/>
            <p:cNvSpPr/>
            <p:nvPr/>
          </p:nvSpPr>
          <p:spPr>
            <a:xfrm>
              <a:off x="5348425" y="3359015"/>
              <a:ext cx="104944" cy="109863"/>
            </a:xfrm>
            <a:custGeom>
              <a:rect b="b" l="l" r="r" t="t"/>
              <a:pathLst>
                <a:path extrusionOk="0" h="335" w="320">
                  <a:moveTo>
                    <a:pt x="148" y="0"/>
                  </a:moveTo>
                  <a:cubicBezTo>
                    <a:pt x="143" y="2"/>
                    <a:pt x="138" y="6"/>
                    <a:pt x="132" y="10"/>
                  </a:cubicBezTo>
                  <a:cubicBezTo>
                    <a:pt x="60" y="32"/>
                    <a:pt x="1" y="147"/>
                    <a:pt x="10" y="219"/>
                  </a:cubicBezTo>
                  <a:cubicBezTo>
                    <a:pt x="20" y="293"/>
                    <a:pt x="85" y="335"/>
                    <a:pt x="157" y="335"/>
                  </a:cubicBezTo>
                  <a:cubicBezTo>
                    <a:pt x="160" y="335"/>
                    <a:pt x="164" y="335"/>
                    <a:pt x="167" y="334"/>
                  </a:cubicBezTo>
                  <a:cubicBezTo>
                    <a:pt x="250" y="329"/>
                    <a:pt x="319" y="277"/>
                    <a:pt x="313" y="189"/>
                  </a:cubicBezTo>
                  <a:cubicBezTo>
                    <a:pt x="305" y="86"/>
                    <a:pt x="230" y="41"/>
                    <a:pt x="14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0" name="Google Shape;3070;p55"/>
            <p:cNvSpPr/>
            <p:nvPr/>
          </p:nvSpPr>
          <p:spPr>
            <a:xfrm>
              <a:off x="1628499" y="3056974"/>
              <a:ext cx="104944" cy="110191"/>
            </a:xfrm>
            <a:custGeom>
              <a:rect b="b" l="l" r="r" t="t"/>
              <a:pathLst>
                <a:path extrusionOk="0" h="336" w="320">
                  <a:moveTo>
                    <a:pt x="150" y="1"/>
                  </a:moveTo>
                  <a:cubicBezTo>
                    <a:pt x="144" y="4"/>
                    <a:pt x="139" y="7"/>
                    <a:pt x="132" y="10"/>
                  </a:cubicBezTo>
                  <a:cubicBezTo>
                    <a:pt x="61" y="33"/>
                    <a:pt x="1" y="147"/>
                    <a:pt x="10" y="219"/>
                  </a:cubicBezTo>
                  <a:cubicBezTo>
                    <a:pt x="20" y="294"/>
                    <a:pt x="86" y="335"/>
                    <a:pt x="157" y="335"/>
                  </a:cubicBezTo>
                  <a:cubicBezTo>
                    <a:pt x="160" y="335"/>
                    <a:pt x="164" y="335"/>
                    <a:pt x="167" y="335"/>
                  </a:cubicBezTo>
                  <a:cubicBezTo>
                    <a:pt x="252" y="330"/>
                    <a:pt x="319" y="278"/>
                    <a:pt x="313" y="189"/>
                  </a:cubicBezTo>
                  <a:cubicBezTo>
                    <a:pt x="306" y="87"/>
                    <a:pt x="230" y="41"/>
                    <a:pt x="15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1" name="Google Shape;3071;p55"/>
            <p:cNvSpPr/>
            <p:nvPr/>
          </p:nvSpPr>
          <p:spPr>
            <a:xfrm>
              <a:off x="1534378" y="3786332"/>
              <a:ext cx="104616" cy="110519"/>
            </a:xfrm>
            <a:custGeom>
              <a:rect b="b" l="l" r="r" t="t"/>
              <a:pathLst>
                <a:path extrusionOk="0" h="337" w="319">
                  <a:moveTo>
                    <a:pt x="148" y="1"/>
                  </a:moveTo>
                  <a:cubicBezTo>
                    <a:pt x="143" y="4"/>
                    <a:pt x="138" y="8"/>
                    <a:pt x="132" y="10"/>
                  </a:cubicBezTo>
                  <a:cubicBezTo>
                    <a:pt x="60" y="34"/>
                    <a:pt x="0" y="147"/>
                    <a:pt x="10" y="219"/>
                  </a:cubicBezTo>
                  <a:cubicBezTo>
                    <a:pt x="20" y="295"/>
                    <a:pt x="86" y="336"/>
                    <a:pt x="159" y="336"/>
                  </a:cubicBezTo>
                  <a:cubicBezTo>
                    <a:pt x="162" y="336"/>
                    <a:pt x="164" y="336"/>
                    <a:pt x="167" y="336"/>
                  </a:cubicBezTo>
                  <a:cubicBezTo>
                    <a:pt x="251" y="331"/>
                    <a:pt x="319" y="279"/>
                    <a:pt x="313" y="190"/>
                  </a:cubicBezTo>
                  <a:cubicBezTo>
                    <a:pt x="304" y="88"/>
                    <a:pt x="229" y="42"/>
                    <a:pt x="14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2" name="Google Shape;3072;p55"/>
            <p:cNvSpPr/>
            <p:nvPr/>
          </p:nvSpPr>
          <p:spPr>
            <a:xfrm>
              <a:off x="2276527" y="3828310"/>
              <a:ext cx="104944" cy="110191"/>
            </a:xfrm>
            <a:custGeom>
              <a:rect b="b" l="l" r="r" t="t"/>
              <a:pathLst>
                <a:path extrusionOk="0" h="336" w="320">
                  <a:moveTo>
                    <a:pt x="149" y="1"/>
                  </a:moveTo>
                  <a:cubicBezTo>
                    <a:pt x="144" y="3"/>
                    <a:pt x="138" y="7"/>
                    <a:pt x="132" y="10"/>
                  </a:cubicBezTo>
                  <a:cubicBezTo>
                    <a:pt x="60" y="33"/>
                    <a:pt x="1" y="147"/>
                    <a:pt x="9" y="220"/>
                  </a:cubicBezTo>
                  <a:cubicBezTo>
                    <a:pt x="19" y="294"/>
                    <a:pt x="85" y="335"/>
                    <a:pt x="157" y="335"/>
                  </a:cubicBezTo>
                  <a:cubicBezTo>
                    <a:pt x="161" y="335"/>
                    <a:pt x="164" y="335"/>
                    <a:pt x="167" y="335"/>
                  </a:cubicBezTo>
                  <a:cubicBezTo>
                    <a:pt x="252" y="330"/>
                    <a:pt x="319" y="278"/>
                    <a:pt x="313" y="189"/>
                  </a:cubicBezTo>
                  <a:cubicBezTo>
                    <a:pt x="305" y="86"/>
                    <a:pt x="230" y="41"/>
                    <a:pt x="14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3" name="Google Shape;3073;p55"/>
            <p:cNvSpPr/>
            <p:nvPr/>
          </p:nvSpPr>
          <p:spPr>
            <a:xfrm>
              <a:off x="2370976" y="3098295"/>
              <a:ext cx="104616" cy="110519"/>
            </a:xfrm>
            <a:custGeom>
              <a:rect b="b" l="l" r="r" t="t"/>
              <a:pathLst>
                <a:path extrusionOk="0" h="337" w="319">
                  <a:moveTo>
                    <a:pt x="148" y="1"/>
                  </a:moveTo>
                  <a:cubicBezTo>
                    <a:pt x="143" y="4"/>
                    <a:pt x="138" y="8"/>
                    <a:pt x="131" y="10"/>
                  </a:cubicBezTo>
                  <a:cubicBezTo>
                    <a:pt x="60" y="34"/>
                    <a:pt x="0" y="149"/>
                    <a:pt x="10" y="219"/>
                  </a:cubicBezTo>
                  <a:cubicBezTo>
                    <a:pt x="20" y="294"/>
                    <a:pt x="86" y="336"/>
                    <a:pt x="159" y="336"/>
                  </a:cubicBezTo>
                  <a:cubicBezTo>
                    <a:pt x="162" y="336"/>
                    <a:pt x="164" y="336"/>
                    <a:pt x="167" y="336"/>
                  </a:cubicBezTo>
                  <a:cubicBezTo>
                    <a:pt x="250" y="331"/>
                    <a:pt x="319" y="279"/>
                    <a:pt x="313" y="190"/>
                  </a:cubicBezTo>
                  <a:cubicBezTo>
                    <a:pt x="304" y="87"/>
                    <a:pt x="229" y="41"/>
                    <a:pt x="14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4" name="Google Shape;3074;p55"/>
            <p:cNvSpPr/>
            <p:nvPr/>
          </p:nvSpPr>
          <p:spPr>
            <a:xfrm>
              <a:off x="2929473" y="3112397"/>
              <a:ext cx="1874234" cy="1200297"/>
            </a:xfrm>
            <a:custGeom>
              <a:rect b="b" l="l" r="r" t="t"/>
              <a:pathLst>
                <a:path extrusionOk="0" h="3660" w="5715">
                  <a:moveTo>
                    <a:pt x="2293" y="0"/>
                  </a:moveTo>
                  <a:cubicBezTo>
                    <a:pt x="1642" y="0"/>
                    <a:pt x="985" y="27"/>
                    <a:pt x="311" y="41"/>
                  </a:cubicBezTo>
                  <a:cubicBezTo>
                    <a:pt x="162" y="1196"/>
                    <a:pt x="1" y="2215"/>
                    <a:pt x="118" y="3389"/>
                  </a:cubicBezTo>
                  <a:cubicBezTo>
                    <a:pt x="1902" y="3503"/>
                    <a:pt x="3653" y="3657"/>
                    <a:pt x="5445" y="3659"/>
                  </a:cubicBezTo>
                  <a:cubicBezTo>
                    <a:pt x="5491" y="3109"/>
                    <a:pt x="5613" y="2602"/>
                    <a:pt x="5654" y="2051"/>
                  </a:cubicBezTo>
                  <a:cubicBezTo>
                    <a:pt x="5696" y="1502"/>
                    <a:pt x="5676" y="1015"/>
                    <a:pt x="5715" y="444"/>
                  </a:cubicBezTo>
                  <a:lnTo>
                    <a:pt x="5711" y="444"/>
                  </a:lnTo>
                  <a:cubicBezTo>
                    <a:pt x="4548" y="81"/>
                    <a:pt x="3429" y="0"/>
                    <a:pt x="229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5" name="Google Shape;3075;p55"/>
            <p:cNvSpPr/>
            <p:nvPr/>
          </p:nvSpPr>
          <p:spPr>
            <a:xfrm>
              <a:off x="5254304" y="4088373"/>
              <a:ext cx="104616" cy="109863"/>
            </a:xfrm>
            <a:custGeom>
              <a:rect b="b" l="l" r="r" t="t"/>
              <a:pathLst>
                <a:path extrusionOk="0" h="335" w="319">
                  <a:moveTo>
                    <a:pt x="148" y="0"/>
                  </a:moveTo>
                  <a:cubicBezTo>
                    <a:pt x="143" y="3"/>
                    <a:pt x="138" y="6"/>
                    <a:pt x="131" y="10"/>
                  </a:cubicBezTo>
                  <a:cubicBezTo>
                    <a:pt x="60" y="32"/>
                    <a:pt x="0" y="147"/>
                    <a:pt x="9" y="219"/>
                  </a:cubicBezTo>
                  <a:cubicBezTo>
                    <a:pt x="18" y="292"/>
                    <a:pt x="84" y="335"/>
                    <a:pt x="157" y="335"/>
                  </a:cubicBezTo>
                  <a:cubicBezTo>
                    <a:pt x="160" y="335"/>
                    <a:pt x="163" y="335"/>
                    <a:pt x="167" y="334"/>
                  </a:cubicBezTo>
                  <a:cubicBezTo>
                    <a:pt x="251" y="329"/>
                    <a:pt x="319" y="277"/>
                    <a:pt x="313" y="189"/>
                  </a:cubicBezTo>
                  <a:cubicBezTo>
                    <a:pt x="304" y="88"/>
                    <a:pt x="229" y="42"/>
                    <a:pt x="14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6" name="Google Shape;3076;p55"/>
            <p:cNvSpPr/>
            <p:nvPr/>
          </p:nvSpPr>
          <p:spPr>
            <a:xfrm>
              <a:off x="544300" y="2466338"/>
              <a:ext cx="6583924" cy="2527183"/>
            </a:xfrm>
            <a:custGeom>
              <a:rect b="b" l="l" r="r" t="t"/>
              <a:pathLst>
                <a:path extrusionOk="0" h="7706" w="20076">
                  <a:moveTo>
                    <a:pt x="3338" y="552"/>
                  </a:moveTo>
                  <a:cubicBezTo>
                    <a:pt x="3389" y="552"/>
                    <a:pt x="3439" y="554"/>
                    <a:pt x="3490" y="556"/>
                  </a:cubicBezTo>
                  <a:cubicBezTo>
                    <a:pt x="3500" y="556"/>
                    <a:pt x="3511" y="558"/>
                    <a:pt x="3521" y="558"/>
                  </a:cubicBezTo>
                  <a:lnTo>
                    <a:pt x="16939" y="1457"/>
                  </a:lnTo>
                  <a:cubicBezTo>
                    <a:pt x="18399" y="1555"/>
                    <a:pt x="19508" y="2823"/>
                    <a:pt x="19410" y="4284"/>
                  </a:cubicBezTo>
                  <a:lnTo>
                    <a:pt x="19384" y="4680"/>
                  </a:lnTo>
                  <a:cubicBezTo>
                    <a:pt x="19291" y="6078"/>
                    <a:pt x="18124" y="7158"/>
                    <a:pt x="16747" y="7158"/>
                  </a:cubicBezTo>
                  <a:cubicBezTo>
                    <a:pt x="16684" y="7158"/>
                    <a:pt x="16621" y="7156"/>
                    <a:pt x="16557" y="7151"/>
                  </a:cubicBezTo>
                  <a:lnTo>
                    <a:pt x="3140" y="6252"/>
                  </a:lnTo>
                  <a:cubicBezTo>
                    <a:pt x="1680" y="6154"/>
                    <a:pt x="571" y="4885"/>
                    <a:pt x="668" y="3425"/>
                  </a:cubicBezTo>
                  <a:lnTo>
                    <a:pt x="694" y="3029"/>
                  </a:lnTo>
                  <a:cubicBezTo>
                    <a:pt x="741" y="2326"/>
                    <a:pt x="1063" y="1679"/>
                    <a:pt x="1598" y="1210"/>
                  </a:cubicBezTo>
                  <a:cubicBezTo>
                    <a:pt x="2086" y="783"/>
                    <a:pt x="2699" y="552"/>
                    <a:pt x="3338" y="552"/>
                  </a:cubicBezTo>
                  <a:close/>
                  <a:moveTo>
                    <a:pt x="3331" y="1"/>
                  </a:moveTo>
                  <a:cubicBezTo>
                    <a:pt x="2563" y="1"/>
                    <a:pt x="1824" y="281"/>
                    <a:pt x="1236" y="796"/>
                  </a:cubicBezTo>
                  <a:cubicBezTo>
                    <a:pt x="589" y="1360"/>
                    <a:pt x="203" y="2140"/>
                    <a:pt x="146" y="2992"/>
                  </a:cubicBezTo>
                  <a:lnTo>
                    <a:pt x="120" y="3388"/>
                  </a:lnTo>
                  <a:cubicBezTo>
                    <a:pt x="1" y="5149"/>
                    <a:pt x="1339" y="6680"/>
                    <a:pt x="3103" y="6799"/>
                  </a:cubicBezTo>
                  <a:lnTo>
                    <a:pt x="16520" y="7698"/>
                  </a:lnTo>
                  <a:cubicBezTo>
                    <a:pt x="16533" y="7699"/>
                    <a:pt x="16545" y="7699"/>
                    <a:pt x="16556" y="7700"/>
                  </a:cubicBezTo>
                  <a:cubicBezTo>
                    <a:pt x="16617" y="7704"/>
                    <a:pt x="16677" y="7705"/>
                    <a:pt x="16737" y="7705"/>
                  </a:cubicBezTo>
                  <a:cubicBezTo>
                    <a:pt x="18406" y="7705"/>
                    <a:pt x="19818" y="6406"/>
                    <a:pt x="19931" y="4715"/>
                  </a:cubicBezTo>
                  <a:lnTo>
                    <a:pt x="19957" y="4319"/>
                  </a:lnTo>
                  <a:cubicBezTo>
                    <a:pt x="20075" y="2557"/>
                    <a:pt x="18737" y="1026"/>
                    <a:pt x="16974" y="907"/>
                  </a:cubicBezTo>
                  <a:lnTo>
                    <a:pt x="3557" y="9"/>
                  </a:lnTo>
                  <a:cubicBezTo>
                    <a:pt x="3481" y="3"/>
                    <a:pt x="3406" y="1"/>
                    <a:pt x="33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7" name="Google Shape;3077;p55"/>
            <p:cNvSpPr/>
            <p:nvPr/>
          </p:nvSpPr>
          <p:spPr>
            <a:xfrm>
              <a:off x="2803541" y="2958917"/>
              <a:ext cx="2161518" cy="1493812"/>
            </a:xfrm>
            <a:custGeom>
              <a:rect b="b" l="l" r="r" t="t"/>
              <a:pathLst>
                <a:path extrusionOk="0" h="4555" w="6591">
                  <a:moveTo>
                    <a:pt x="2679" y="468"/>
                  </a:moveTo>
                  <a:cubicBezTo>
                    <a:pt x="3815" y="468"/>
                    <a:pt x="4933" y="547"/>
                    <a:pt x="6095" y="910"/>
                  </a:cubicBezTo>
                  <a:lnTo>
                    <a:pt x="6098" y="910"/>
                  </a:lnTo>
                  <a:cubicBezTo>
                    <a:pt x="6060" y="1482"/>
                    <a:pt x="6080" y="1967"/>
                    <a:pt x="6038" y="2517"/>
                  </a:cubicBezTo>
                  <a:cubicBezTo>
                    <a:pt x="5996" y="3070"/>
                    <a:pt x="5875" y="3574"/>
                    <a:pt x="5829" y="4125"/>
                  </a:cubicBezTo>
                  <a:cubicBezTo>
                    <a:pt x="4037" y="4122"/>
                    <a:pt x="2286" y="3965"/>
                    <a:pt x="502" y="3850"/>
                  </a:cubicBezTo>
                  <a:cubicBezTo>
                    <a:pt x="386" y="2676"/>
                    <a:pt x="546" y="1663"/>
                    <a:pt x="695" y="508"/>
                  </a:cubicBezTo>
                  <a:cubicBezTo>
                    <a:pt x="1370" y="494"/>
                    <a:pt x="2027" y="468"/>
                    <a:pt x="2679" y="468"/>
                  </a:cubicBezTo>
                  <a:close/>
                  <a:moveTo>
                    <a:pt x="2606" y="0"/>
                  </a:moveTo>
                  <a:cubicBezTo>
                    <a:pt x="1903" y="0"/>
                    <a:pt x="1205" y="59"/>
                    <a:pt x="529" y="190"/>
                  </a:cubicBezTo>
                  <a:cubicBezTo>
                    <a:pt x="437" y="209"/>
                    <a:pt x="405" y="309"/>
                    <a:pt x="432" y="384"/>
                  </a:cubicBezTo>
                  <a:cubicBezTo>
                    <a:pt x="0" y="1503"/>
                    <a:pt x="3" y="2828"/>
                    <a:pt x="146" y="3999"/>
                  </a:cubicBezTo>
                  <a:cubicBezTo>
                    <a:pt x="158" y="4097"/>
                    <a:pt x="226" y="4139"/>
                    <a:pt x="300" y="4139"/>
                  </a:cubicBezTo>
                  <a:cubicBezTo>
                    <a:pt x="310" y="4139"/>
                    <a:pt x="319" y="4138"/>
                    <a:pt x="328" y="4137"/>
                  </a:cubicBezTo>
                  <a:cubicBezTo>
                    <a:pt x="1586" y="4438"/>
                    <a:pt x="2929" y="4555"/>
                    <a:pt x="4250" y="4555"/>
                  </a:cubicBezTo>
                  <a:cubicBezTo>
                    <a:pt x="4812" y="4555"/>
                    <a:pt x="5371" y="4534"/>
                    <a:pt x="5918" y="4497"/>
                  </a:cubicBezTo>
                  <a:cubicBezTo>
                    <a:pt x="6010" y="4491"/>
                    <a:pt x="6070" y="4431"/>
                    <a:pt x="6094" y="4360"/>
                  </a:cubicBezTo>
                  <a:cubicBezTo>
                    <a:pt x="6095" y="4358"/>
                    <a:pt x="6097" y="4355"/>
                    <a:pt x="6098" y="4353"/>
                  </a:cubicBezTo>
                  <a:cubicBezTo>
                    <a:pt x="6501" y="3282"/>
                    <a:pt x="6590" y="1736"/>
                    <a:pt x="6361" y="618"/>
                  </a:cubicBezTo>
                  <a:cubicBezTo>
                    <a:pt x="6356" y="595"/>
                    <a:pt x="6346" y="579"/>
                    <a:pt x="6334" y="564"/>
                  </a:cubicBezTo>
                  <a:cubicBezTo>
                    <a:pt x="6317" y="522"/>
                    <a:pt x="6280" y="485"/>
                    <a:pt x="6216" y="467"/>
                  </a:cubicBezTo>
                  <a:cubicBezTo>
                    <a:pt x="5063" y="179"/>
                    <a:pt x="3828" y="0"/>
                    <a:pt x="26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8" name="Google Shape;3078;p55"/>
            <p:cNvSpPr/>
            <p:nvPr/>
          </p:nvSpPr>
          <p:spPr>
            <a:xfrm>
              <a:off x="5254631" y="3285554"/>
              <a:ext cx="288924" cy="277446"/>
            </a:xfrm>
            <a:custGeom>
              <a:rect b="b" l="l" r="r" t="t"/>
              <a:pathLst>
                <a:path extrusionOk="0" h="846" w="881">
                  <a:moveTo>
                    <a:pt x="434" y="222"/>
                  </a:moveTo>
                  <a:cubicBezTo>
                    <a:pt x="516" y="263"/>
                    <a:pt x="591" y="310"/>
                    <a:pt x="599" y="412"/>
                  </a:cubicBezTo>
                  <a:cubicBezTo>
                    <a:pt x="605" y="500"/>
                    <a:pt x="537" y="553"/>
                    <a:pt x="453" y="557"/>
                  </a:cubicBezTo>
                  <a:cubicBezTo>
                    <a:pt x="450" y="557"/>
                    <a:pt x="448" y="558"/>
                    <a:pt x="445" y="558"/>
                  </a:cubicBezTo>
                  <a:cubicBezTo>
                    <a:pt x="373" y="558"/>
                    <a:pt x="306" y="517"/>
                    <a:pt x="295" y="442"/>
                  </a:cubicBezTo>
                  <a:cubicBezTo>
                    <a:pt x="287" y="369"/>
                    <a:pt x="346" y="255"/>
                    <a:pt x="418" y="231"/>
                  </a:cubicBezTo>
                  <a:cubicBezTo>
                    <a:pt x="424" y="229"/>
                    <a:pt x="428" y="225"/>
                    <a:pt x="434" y="222"/>
                  </a:cubicBezTo>
                  <a:close/>
                  <a:moveTo>
                    <a:pt x="515" y="1"/>
                  </a:moveTo>
                  <a:cubicBezTo>
                    <a:pt x="508" y="1"/>
                    <a:pt x="502" y="1"/>
                    <a:pt x="496" y="1"/>
                  </a:cubicBezTo>
                  <a:cubicBezTo>
                    <a:pt x="476" y="2"/>
                    <a:pt x="458" y="11"/>
                    <a:pt x="442" y="21"/>
                  </a:cubicBezTo>
                  <a:cubicBezTo>
                    <a:pt x="426" y="14"/>
                    <a:pt x="408" y="8"/>
                    <a:pt x="388" y="8"/>
                  </a:cubicBezTo>
                  <a:cubicBezTo>
                    <a:pt x="382" y="8"/>
                    <a:pt x="376" y="9"/>
                    <a:pt x="370" y="10"/>
                  </a:cubicBezTo>
                  <a:cubicBezTo>
                    <a:pt x="146" y="36"/>
                    <a:pt x="0" y="241"/>
                    <a:pt x="15" y="461"/>
                  </a:cubicBezTo>
                  <a:cubicBezTo>
                    <a:pt x="27" y="686"/>
                    <a:pt x="220" y="846"/>
                    <a:pt x="442" y="846"/>
                  </a:cubicBezTo>
                  <a:cubicBezTo>
                    <a:pt x="446" y="846"/>
                    <a:pt x="450" y="846"/>
                    <a:pt x="453" y="846"/>
                  </a:cubicBezTo>
                  <a:cubicBezTo>
                    <a:pt x="674" y="841"/>
                    <a:pt x="870" y="681"/>
                    <a:pt x="876" y="452"/>
                  </a:cubicBezTo>
                  <a:cubicBezTo>
                    <a:pt x="881" y="257"/>
                    <a:pt x="730" y="1"/>
                    <a:pt x="515" y="1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9" name="Google Shape;3079;p55"/>
            <p:cNvSpPr/>
            <p:nvPr/>
          </p:nvSpPr>
          <p:spPr>
            <a:xfrm>
              <a:off x="5996124" y="3326876"/>
              <a:ext cx="289580" cy="277118"/>
            </a:xfrm>
            <a:custGeom>
              <a:rect b="b" l="l" r="r" t="t"/>
              <a:pathLst>
                <a:path extrusionOk="0" h="845" w="883">
                  <a:moveTo>
                    <a:pt x="437" y="223"/>
                  </a:moveTo>
                  <a:cubicBezTo>
                    <a:pt x="518" y="264"/>
                    <a:pt x="593" y="311"/>
                    <a:pt x="601" y="412"/>
                  </a:cubicBezTo>
                  <a:cubicBezTo>
                    <a:pt x="606" y="501"/>
                    <a:pt x="539" y="553"/>
                    <a:pt x="456" y="557"/>
                  </a:cubicBezTo>
                  <a:cubicBezTo>
                    <a:pt x="452" y="558"/>
                    <a:pt x="449" y="558"/>
                    <a:pt x="445" y="558"/>
                  </a:cubicBezTo>
                  <a:cubicBezTo>
                    <a:pt x="374" y="558"/>
                    <a:pt x="307" y="516"/>
                    <a:pt x="297" y="442"/>
                  </a:cubicBezTo>
                  <a:cubicBezTo>
                    <a:pt x="289" y="369"/>
                    <a:pt x="348" y="255"/>
                    <a:pt x="420" y="233"/>
                  </a:cubicBezTo>
                  <a:cubicBezTo>
                    <a:pt x="427" y="229"/>
                    <a:pt x="431" y="225"/>
                    <a:pt x="437" y="223"/>
                  </a:cubicBezTo>
                  <a:close/>
                  <a:moveTo>
                    <a:pt x="516" y="1"/>
                  </a:moveTo>
                  <a:cubicBezTo>
                    <a:pt x="510" y="1"/>
                    <a:pt x="504" y="1"/>
                    <a:pt x="497" y="1"/>
                  </a:cubicBezTo>
                  <a:cubicBezTo>
                    <a:pt x="478" y="3"/>
                    <a:pt x="459" y="11"/>
                    <a:pt x="442" y="21"/>
                  </a:cubicBezTo>
                  <a:cubicBezTo>
                    <a:pt x="426" y="13"/>
                    <a:pt x="408" y="8"/>
                    <a:pt x="385" y="8"/>
                  </a:cubicBezTo>
                  <a:cubicBezTo>
                    <a:pt x="380" y="8"/>
                    <a:pt x="375" y="8"/>
                    <a:pt x="370" y="9"/>
                  </a:cubicBezTo>
                  <a:cubicBezTo>
                    <a:pt x="146" y="36"/>
                    <a:pt x="1" y="240"/>
                    <a:pt x="15" y="459"/>
                  </a:cubicBezTo>
                  <a:cubicBezTo>
                    <a:pt x="30" y="685"/>
                    <a:pt x="222" y="845"/>
                    <a:pt x="443" y="845"/>
                  </a:cubicBezTo>
                  <a:cubicBezTo>
                    <a:pt x="447" y="845"/>
                    <a:pt x="450" y="845"/>
                    <a:pt x="454" y="845"/>
                  </a:cubicBezTo>
                  <a:cubicBezTo>
                    <a:pt x="675" y="838"/>
                    <a:pt x="870" y="680"/>
                    <a:pt x="877" y="451"/>
                  </a:cubicBezTo>
                  <a:cubicBezTo>
                    <a:pt x="882" y="257"/>
                    <a:pt x="731" y="1"/>
                    <a:pt x="516" y="1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0" name="Google Shape;3080;p55"/>
            <p:cNvSpPr/>
            <p:nvPr/>
          </p:nvSpPr>
          <p:spPr>
            <a:xfrm>
              <a:off x="5160182" y="4015569"/>
              <a:ext cx="289252" cy="277118"/>
            </a:xfrm>
            <a:custGeom>
              <a:rect b="b" l="l" r="r" t="t"/>
              <a:pathLst>
                <a:path extrusionOk="0" h="845" w="882">
                  <a:moveTo>
                    <a:pt x="435" y="222"/>
                  </a:moveTo>
                  <a:cubicBezTo>
                    <a:pt x="516" y="263"/>
                    <a:pt x="591" y="310"/>
                    <a:pt x="600" y="411"/>
                  </a:cubicBezTo>
                  <a:cubicBezTo>
                    <a:pt x="606" y="499"/>
                    <a:pt x="538" y="553"/>
                    <a:pt x="454" y="556"/>
                  </a:cubicBezTo>
                  <a:cubicBezTo>
                    <a:pt x="450" y="557"/>
                    <a:pt x="447" y="557"/>
                    <a:pt x="444" y="557"/>
                  </a:cubicBezTo>
                  <a:cubicBezTo>
                    <a:pt x="372" y="557"/>
                    <a:pt x="305" y="515"/>
                    <a:pt x="296" y="441"/>
                  </a:cubicBezTo>
                  <a:cubicBezTo>
                    <a:pt x="287" y="368"/>
                    <a:pt x="347" y="254"/>
                    <a:pt x="418" y="232"/>
                  </a:cubicBezTo>
                  <a:cubicBezTo>
                    <a:pt x="425" y="228"/>
                    <a:pt x="429" y="226"/>
                    <a:pt x="435" y="222"/>
                  </a:cubicBezTo>
                  <a:close/>
                  <a:moveTo>
                    <a:pt x="518" y="1"/>
                  </a:moveTo>
                  <a:cubicBezTo>
                    <a:pt x="511" y="1"/>
                    <a:pt x="504" y="1"/>
                    <a:pt x="496" y="1"/>
                  </a:cubicBezTo>
                  <a:cubicBezTo>
                    <a:pt x="477" y="3"/>
                    <a:pt x="459" y="10"/>
                    <a:pt x="441" y="20"/>
                  </a:cubicBezTo>
                  <a:cubicBezTo>
                    <a:pt x="425" y="12"/>
                    <a:pt x="407" y="7"/>
                    <a:pt x="386" y="7"/>
                  </a:cubicBezTo>
                  <a:cubicBezTo>
                    <a:pt x="381" y="7"/>
                    <a:pt x="375" y="7"/>
                    <a:pt x="369" y="8"/>
                  </a:cubicBezTo>
                  <a:cubicBezTo>
                    <a:pt x="146" y="34"/>
                    <a:pt x="1" y="239"/>
                    <a:pt x="14" y="460"/>
                  </a:cubicBezTo>
                  <a:cubicBezTo>
                    <a:pt x="29" y="686"/>
                    <a:pt x="221" y="845"/>
                    <a:pt x="443" y="845"/>
                  </a:cubicBezTo>
                  <a:cubicBezTo>
                    <a:pt x="447" y="845"/>
                    <a:pt x="450" y="845"/>
                    <a:pt x="454" y="845"/>
                  </a:cubicBezTo>
                  <a:cubicBezTo>
                    <a:pt x="674" y="838"/>
                    <a:pt x="870" y="679"/>
                    <a:pt x="876" y="450"/>
                  </a:cubicBezTo>
                  <a:cubicBezTo>
                    <a:pt x="882" y="258"/>
                    <a:pt x="731" y="1"/>
                    <a:pt x="518" y="1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1" name="Google Shape;3081;p55"/>
            <p:cNvSpPr/>
            <p:nvPr/>
          </p:nvSpPr>
          <p:spPr>
            <a:xfrm>
              <a:off x="5902003" y="4056890"/>
              <a:ext cx="289252" cy="276790"/>
            </a:xfrm>
            <a:custGeom>
              <a:rect b="b" l="l" r="r" t="t"/>
              <a:pathLst>
                <a:path extrusionOk="0" h="844" w="882">
                  <a:moveTo>
                    <a:pt x="437" y="224"/>
                  </a:moveTo>
                  <a:cubicBezTo>
                    <a:pt x="517" y="264"/>
                    <a:pt x="593" y="311"/>
                    <a:pt x="600" y="413"/>
                  </a:cubicBezTo>
                  <a:cubicBezTo>
                    <a:pt x="605" y="500"/>
                    <a:pt x="538" y="553"/>
                    <a:pt x="454" y="557"/>
                  </a:cubicBezTo>
                  <a:cubicBezTo>
                    <a:pt x="452" y="558"/>
                    <a:pt x="449" y="558"/>
                    <a:pt x="447" y="558"/>
                  </a:cubicBezTo>
                  <a:cubicBezTo>
                    <a:pt x="375" y="558"/>
                    <a:pt x="307" y="516"/>
                    <a:pt x="297" y="443"/>
                  </a:cubicBezTo>
                  <a:cubicBezTo>
                    <a:pt x="288" y="370"/>
                    <a:pt x="348" y="257"/>
                    <a:pt x="420" y="233"/>
                  </a:cubicBezTo>
                  <a:cubicBezTo>
                    <a:pt x="426" y="231"/>
                    <a:pt x="429" y="226"/>
                    <a:pt x="437" y="224"/>
                  </a:cubicBezTo>
                  <a:close/>
                  <a:moveTo>
                    <a:pt x="515" y="1"/>
                  </a:moveTo>
                  <a:cubicBezTo>
                    <a:pt x="509" y="1"/>
                    <a:pt x="502" y="1"/>
                    <a:pt x="496" y="1"/>
                  </a:cubicBezTo>
                  <a:cubicBezTo>
                    <a:pt x="476" y="3"/>
                    <a:pt x="458" y="11"/>
                    <a:pt x="442" y="21"/>
                  </a:cubicBezTo>
                  <a:cubicBezTo>
                    <a:pt x="425" y="13"/>
                    <a:pt x="406" y="7"/>
                    <a:pt x="383" y="7"/>
                  </a:cubicBezTo>
                  <a:cubicBezTo>
                    <a:pt x="379" y="7"/>
                    <a:pt x="374" y="7"/>
                    <a:pt x="370" y="8"/>
                  </a:cubicBezTo>
                  <a:cubicBezTo>
                    <a:pt x="146" y="34"/>
                    <a:pt x="0" y="239"/>
                    <a:pt x="15" y="460"/>
                  </a:cubicBezTo>
                  <a:cubicBezTo>
                    <a:pt x="29" y="684"/>
                    <a:pt x="219" y="844"/>
                    <a:pt x="441" y="844"/>
                  </a:cubicBezTo>
                  <a:cubicBezTo>
                    <a:pt x="445" y="844"/>
                    <a:pt x="449" y="844"/>
                    <a:pt x="453" y="844"/>
                  </a:cubicBezTo>
                  <a:cubicBezTo>
                    <a:pt x="675" y="837"/>
                    <a:pt x="870" y="678"/>
                    <a:pt x="876" y="449"/>
                  </a:cubicBezTo>
                  <a:cubicBezTo>
                    <a:pt x="881" y="257"/>
                    <a:pt x="731" y="1"/>
                    <a:pt x="515" y="1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2" name="Google Shape;3082;p55"/>
            <p:cNvSpPr/>
            <p:nvPr/>
          </p:nvSpPr>
          <p:spPr>
            <a:xfrm>
              <a:off x="1534706" y="2983841"/>
              <a:ext cx="289252" cy="277118"/>
            </a:xfrm>
            <a:custGeom>
              <a:rect b="b" l="l" r="r" t="t"/>
              <a:pathLst>
                <a:path extrusionOk="0" h="845" w="882">
                  <a:moveTo>
                    <a:pt x="437" y="223"/>
                  </a:moveTo>
                  <a:cubicBezTo>
                    <a:pt x="517" y="263"/>
                    <a:pt x="593" y="310"/>
                    <a:pt x="600" y="411"/>
                  </a:cubicBezTo>
                  <a:cubicBezTo>
                    <a:pt x="605" y="501"/>
                    <a:pt x="538" y="553"/>
                    <a:pt x="454" y="557"/>
                  </a:cubicBezTo>
                  <a:cubicBezTo>
                    <a:pt x="451" y="557"/>
                    <a:pt x="448" y="557"/>
                    <a:pt x="444" y="557"/>
                  </a:cubicBezTo>
                  <a:cubicBezTo>
                    <a:pt x="374" y="557"/>
                    <a:pt x="307" y="516"/>
                    <a:pt x="297" y="441"/>
                  </a:cubicBezTo>
                  <a:cubicBezTo>
                    <a:pt x="288" y="369"/>
                    <a:pt x="348" y="255"/>
                    <a:pt x="419" y="232"/>
                  </a:cubicBezTo>
                  <a:cubicBezTo>
                    <a:pt x="426" y="229"/>
                    <a:pt x="429" y="225"/>
                    <a:pt x="437" y="223"/>
                  </a:cubicBezTo>
                  <a:close/>
                  <a:moveTo>
                    <a:pt x="515" y="0"/>
                  </a:moveTo>
                  <a:cubicBezTo>
                    <a:pt x="509" y="0"/>
                    <a:pt x="502" y="1"/>
                    <a:pt x="496" y="1"/>
                  </a:cubicBezTo>
                  <a:cubicBezTo>
                    <a:pt x="477" y="3"/>
                    <a:pt x="458" y="10"/>
                    <a:pt x="442" y="21"/>
                  </a:cubicBezTo>
                  <a:cubicBezTo>
                    <a:pt x="426" y="13"/>
                    <a:pt x="409" y="8"/>
                    <a:pt x="388" y="8"/>
                  </a:cubicBezTo>
                  <a:cubicBezTo>
                    <a:pt x="382" y="8"/>
                    <a:pt x="376" y="8"/>
                    <a:pt x="370" y="9"/>
                  </a:cubicBezTo>
                  <a:cubicBezTo>
                    <a:pt x="146" y="35"/>
                    <a:pt x="0" y="240"/>
                    <a:pt x="15" y="461"/>
                  </a:cubicBezTo>
                  <a:cubicBezTo>
                    <a:pt x="29" y="685"/>
                    <a:pt x="219" y="845"/>
                    <a:pt x="439" y="845"/>
                  </a:cubicBezTo>
                  <a:cubicBezTo>
                    <a:pt x="443" y="845"/>
                    <a:pt x="448" y="844"/>
                    <a:pt x="453" y="844"/>
                  </a:cubicBezTo>
                  <a:cubicBezTo>
                    <a:pt x="675" y="839"/>
                    <a:pt x="870" y="680"/>
                    <a:pt x="876" y="451"/>
                  </a:cubicBezTo>
                  <a:cubicBezTo>
                    <a:pt x="881" y="256"/>
                    <a:pt x="731" y="0"/>
                    <a:pt x="515" y="0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3" name="Google Shape;3083;p55"/>
            <p:cNvSpPr/>
            <p:nvPr/>
          </p:nvSpPr>
          <p:spPr>
            <a:xfrm>
              <a:off x="2276855" y="3025491"/>
              <a:ext cx="289252" cy="277118"/>
            </a:xfrm>
            <a:custGeom>
              <a:rect b="b" l="l" r="r" t="t"/>
              <a:pathLst>
                <a:path extrusionOk="0" h="845" w="882">
                  <a:moveTo>
                    <a:pt x="435" y="223"/>
                  </a:moveTo>
                  <a:cubicBezTo>
                    <a:pt x="516" y="263"/>
                    <a:pt x="591" y="310"/>
                    <a:pt x="600" y="412"/>
                  </a:cubicBezTo>
                  <a:cubicBezTo>
                    <a:pt x="606" y="499"/>
                    <a:pt x="537" y="553"/>
                    <a:pt x="454" y="558"/>
                  </a:cubicBezTo>
                  <a:cubicBezTo>
                    <a:pt x="451" y="558"/>
                    <a:pt x="449" y="558"/>
                    <a:pt x="446" y="558"/>
                  </a:cubicBezTo>
                  <a:cubicBezTo>
                    <a:pt x="375" y="558"/>
                    <a:pt x="307" y="517"/>
                    <a:pt x="297" y="441"/>
                  </a:cubicBezTo>
                  <a:cubicBezTo>
                    <a:pt x="287" y="369"/>
                    <a:pt x="347" y="256"/>
                    <a:pt x="418" y="232"/>
                  </a:cubicBezTo>
                  <a:cubicBezTo>
                    <a:pt x="425" y="230"/>
                    <a:pt x="429" y="226"/>
                    <a:pt x="435" y="223"/>
                  </a:cubicBezTo>
                  <a:close/>
                  <a:moveTo>
                    <a:pt x="515" y="0"/>
                  </a:moveTo>
                  <a:cubicBezTo>
                    <a:pt x="509" y="0"/>
                    <a:pt x="503" y="1"/>
                    <a:pt x="497" y="1"/>
                  </a:cubicBezTo>
                  <a:cubicBezTo>
                    <a:pt x="477" y="2"/>
                    <a:pt x="459" y="9"/>
                    <a:pt x="441" y="20"/>
                  </a:cubicBezTo>
                  <a:cubicBezTo>
                    <a:pt x="426" y="11"/>
                    <a:pt x="408" y="6"/>
                    <a:pt x="386" y="6"/>
                  </a:cubicBezTo>
                  <a:cubicBezTo>
                    <a:pt x="381" y="6"/>
                    <a:pt x="376" y="7"/>
                    <a:pt x="371" y="7"/>
                  </a:cubicBezTo>
                  <a:cubicBezTo>
                    <a:pt x="147" y="33"/>
                    <a:pt x="1" y="238"/>
                    <a:pt x="13" y="459"/>
                  </a:cubicBezTo>
                  <a:cubicBezTo>
                    <a:pt x="27" y="686"/>
                    <a:pt x="220" y="844"/>
                    <a:pt x="442" y="844"/>
                  </a:cubicBezTo>
                  <a:cubicBezTo>
                    <a:pt x="446" y="844"/>
                    <a:pt x="449" y="844"/>
                    <a:pt x="453" y="844"/>
                  </a:cubicBezTo>
                  <a:cubicBezTo>
                    <a:pt x="674" y="839"/>
                    <a:pt x="869" y="679"/>
                    <a:pt x="876" y="450"/>
                  </a:cubicBezTo>
                  <a:cubicBezTo>
                    <a:pt x="882" y="256"/>
                    <a:pt x="730" y="0"/>
                    <a:pt x="515" y="0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4" name="Google Shape;3084;p55"/>
            <p:cNvSpPr/>
            <p:nvPr/>
          </p:nvSpPr>
          <p:spPr>
            <a:xfrm>
              <a:off x="1440257" y="3713856"/>
              <a:ext cx="289252" cy="277118"/>
            </a:xfrm>
            <a:custGeom>
              <a:rect b="b" l="l" r="r" t="t"/>
              <a:pathLst>
                <a:path extrusionOk="0" h="845" w="882">
                  <a:moveTo>
                    <a:pt x="436" y="222"/>
                  </a:moveTo>
                  <a:cubicBezTo>
                    <a:pt x="517" y="262"/>
                    <a:pt x="592" y="309"/>
                    <a:pt x="601" y="411"/>
                  </a:cubicBezTo>
                  <a:cubicBezTo>
                    <a:pt x="606" y="500"/>
                    <a:pt x="538" y="553"/>
                    <a:pt x="455" y="557"/>
                  </a:cubicBezTo>
                  <a:cubicBezTo>
                    <a:pt x="452" y="557"/>
                    <a:pt x="450" y="557"/>
                    <a:pt x="447" y="557"/>
                  </a:cubicBezTo>
                  <a:cubicBezTo>
                    <a:pt x="376" y="557"/>
                    <a:pt x="308" y="516"/>
                    <a:pt x="298" y="440"/>
                  </a:cubicBezTo>
                  <a:cubicBezTo>
                    <a:pt x="288" y="368"/>
                    <a:pt x="348" y="255"/>
                    <a:pt x="420" y="231"/>
                  </a:cubicBezTo>
                  <a:cubicBezTo>
                    <a:pt x="426" y="229"/>
                    <a:pt x="430" y="225"/>
                    <a:pt x="436" y="222"/>
                  </a:cubicBezTo>
                  <a:close/>
                  <a:moveTo>
                    <a:pt x="517" y="0"/>
                  </a:moveTo>
                  <a:cubicBezTo>
                    <a:pt x="510" y="0"/>
                    <a:pt x="503" y="1"/>
                    <a:pt x="497" y="1"/>
                  </a:cubicBezTo>
                  <a:cubicBezTo>
                    <a:pt x="477" y="2"/>
                    <a:pt x="459" y="10"/>
                    <a:pt x="441" y="21"/>
                  </a:cubicBezTo>
                  <a:cubicBezTo>
                    <a:pt x="425" y="13"/>
                    <a:pt x="405" y="7"/>
                    <a:pt x="381" y="7"/>
                  </a:cubicBezTo>
                  <a:cubicBezTo>
                    <a:pt x="378" y="7"/>
                    <a:pt x="374" y="7"/>
                    <a:pt x="371" y="7"/>
                  </a:cubicBezTo>
                  <a:cubicBezTo>
                    <a:pt x="147" y="33"/>
                    <a:pt x="1" y="239"/>
                    <a:pt x="16" y="459"/>
                  </a:cubicBezTo>
                  <a:cubicBezTo>
                    <a:pt x="29" y="685"/>
                    <a:pt x="221" y="845"/>
                    <a:pt x="443" y="845"/>
                  </a:cubicBezTo>
                  <a:cubicBezTo>
                    <a:pt x="447" y="845"/>
                    <a:pt x="450" y="845"/>
                    <a:pt x="454" y="844"/>
                  </a:cubicBezTo>
                  <a:cubicBezTo>
                    <a:pt x="675" y="838"/>
                    <a:pt x="870" y="679"/>
                    <a:pt x="877" y="450"/>
                  </a:cubicBezTo>
                  <a:cubicBezTo>
                    <a:pt x="882" y="256"/>
                    <a:pt x="731" y="0"/>
                    <a:pt x="517" y="0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5" name="Google Shape;3085;p55"/>
            <p:cNvSpPr/>
            <p:nvPr/>
          </p:nvSpPr>
          <p:spPr>
            <a:xfrm>
              <a:off x="2183061" y="3755177"/>
              <a:ext cx="288596" cy="277118"/>
            </a:xfrm>
            <a:custGeom>
              <a:rect b="b" l="l" r="r" t="t"/>
              <a:pathLst>
                <a:path extrusionOk="0" h="845" w="880">
                  <a:moveTo>
                    <a:pt x="434" y="222"/>
                  </a:moveTo>
                  <a:cubicBezTo>
                    <a:pt x="515" y="262"/>
                    <a:pt x="590" y="309"/>
                    <a:pt x="597" y="411"/>
                  </a:cubicBezTo>
                  <a:cubicBezTo>
                    <a:pt x="604" y="500"/>
                    <a:pt x="536" y="553"/>
                    <a:pt x="452" y="557"/>
                  </a:cubicBezTo>
                  <a:cubicBezTo>
                    <a:pt x="450" y="557"/>
                    <a:pt x="447" y="557"/>
                    <a:pt x="444" y="557"/>
                  </a:cubicBezTo>
                  <a:cubicBezTo>
                    <a:pt x="372" y="557"/>
                    <a:pt x="304" y="517"/>
                    <a:pt x="294" y="441"/>
                  </a:cubicBezTo>
                  <a:cubicBezTo>
                    <a:pt x="285" y="369"/>
                    <a:pt x="345" y="255"/>
                    <a:pt x="417" y="231"/>
                  </a:cubicBezTo>
                  <a:cubicBezTo>
                    <a:pt x="423" y="229"/>
                    <a:pt x="427" y="225"/>
                    <a:pt x="434" y="222"/>
                  </a:cubicBezTo>
                  <a:close/>
                  <a:moveTo>
                    <a:pt x="515" y="0"/>
                  </a:moveTo>
                  <a:cubicBezTo>
                    <a:pt x="509" y="0"/>
                    <a:pt x="502" y="1"/>
                    <a:pt x="495" y="1"/>
                  </a:cubicBezTo>
                  <a:cubicBezTo>
                    <a:pt x="475" y="2"/>
                    <a:pt x="458" y="10"/>
                    <a:pt x="440" y="21"/>
                  </a:cubicBezTo>
                  <a:cubicBezTo>
                    <a:pt x="423" y="13"/>
                    <a:pt x="403" y="7"/>
                    <a:pt x="379" y="7"/>
                  </a:cubicBezTo>
                  <a:cubicBezTo>
                    <a:pt x="376" y="7"/>
                    <a:pt x="372" y="7"/>
                    <a:pt x="368" y="7"/>
                  </a:cubicBezTo>
                  <a:cubicBezTo>
                    <a:pt x="144" y="33"/>
                    <a:pt x="1" y="239"/>
                    <a:pt x="13" y="459"/>
                  </a:cubicBezTo>
                  <a:cubicBezTo>
                    <a:pt x="27" y="685"/>
                    <a:pt x="219" y="845"/>
                    <a:pt x="442" y="845"/>
                  </a:cubicBezTo>
                  <a:cubicBezTo>
                    <a:pt x="445" y="845"/>
                    <a:pt x="449" y="844"/>
                    <a:pt x="452" y="844"/>
                  </a:cubicBezTo>
                  <a:cubicBezTo>
                    <a:pt x="673" y="838"/>
                    <a:pt x="869" y="679"/>
                    <a:pt x="875" y="449"/>
                  </a:cubicBezTo>
                  <a:cubicBezTo>
                    <a:pt x="879" y="257"/>
                    <a:pt x="729" y="0"/>
                    <a:pt x="515" y="0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86" name="Google Shape;3086;p55"/>
          <p:cNvGrpSpPr/>
          <p:nvPr/>
        </p:nvGrpSpPr>
        <p:grpSpPr>
          <a:xfrm rot="7960580">
            <a:off x="3973604" y="363487"/>
            <a:ext cx="203444" cy="327145"/>
            <a:chOff x="4140725" y="520912"/>
            <a:chExt cx="175945" cy="282926"/>
          </a:xfrm>
        </p:grpSpPr>
        <p:sp>
          <p:nvSpPr>
            <p:cNvPr id="3087" name="Google Shape;3087;p55"/>
            <p:cNvSpPr/>
            <p:nvPr/>
          </p:nvSpPr>
          <p:spPr>
            <a:xfrm>
              <a:off x="4195745" y="753342"/>
              <a:ext cx="27292" cy="25635"/>
            </a:xfrm>
            <a:custGeom>
              <a:rect b="b" l="l" r="r" t="t"/>
              <a:pathLst>
                <a:path extrusionOk="0" h="820" w="873">
                  <a:moveTo>
                    <a:pt x="531" y="181"/>
                  </a:moveTo>
                  <a:cubicBezTo>
                    <a:pt x="592" y="235"/>
                    <a:pt x="653" y="290"/>
                    <a:pt x="719" y="336"/>
                  </a:cubicBezTo>
                  <a:cubicBezTo>
                    <a:pt x="640" y="414"/>
                    <a:pt x="572" y="506"/>
                    <a:pt x="483" y="577"/>
                  </a:cubicBezTo>
                  <a:cubicBezTo>
                    <a:pt x="439" y="611"/>
                    <a:pt x="348" y="655"/>
                    <a:pt x="275" y="655"/>
                  </a:cubicBezTo>
                  <a:cubicBezTo>
                    <a:pt x="218" y="655"/>
                    <a:pt x="171" y="628"/>
                    <a:pt x="167" y="549"/>
                  </a:cubicBezTo>
                  <a:cubicBezTo>
                    <a:pt x="167" y="537"/>
                    <a:pt x="165" y="529"/>
                    <a:pt x="161" y="519"/>
                  </a:cubicBezTo>
                  <a:cubicBezTo>
                    <a:pt x="300" y="426"/>
                    <a:pt x="421" y="306"/>
                    <a:pt x="531" y="181"/>
                  </a:cubicBezTo>
                  <a:close/>
                  <a:moveTo>
                    <a:pt x="533" y="0"/>
                  </a:moveTo>
                  <a:cubicBezTo>
                    <a:pt x="507" y="0"/>
                    <a:pt x="480" y="17"/>
                    <a:pt x="466" y="36"/>
                  </a:cubicBezTo>
                  <a:cubicBezTo>
                    <a:pt x="336" y="199"/>
                    <a:pt x="177" y="333"/>
                    <a:pt x="39" y="486"/>
                  </a:cubicBezTo>
                  <a:cubicBezTo>
                    <a:pt x="24" y="499"/>
                    <a:pt x="21" y="518"/>
                    <a:pt x="25" y="534"/>
                  </a:cubicBezTo>
                  <a:cubicBezTo>
                    <a:pt x="24" y="537"/>
                    <a:pt x="23" y="540"/>
                    <a:pt x="21" y="545"/>
                  </a:cubicBezTo>
                  <a:cubicBezTo>
                    <a:pt x="1" y="712"/>
                    <a:pt x="156" y="819"/>
                    <a:pt x="307" y="819"/>
                  </a:cubicBezTo>
                  <a:cubicBezTo>
                    <a:pt x="328" y="819"/>
                    <a:pt x="349" y="817"/>
                    <a:pt x="370" y="813"/>
                  </a:cubicBezTo>
                  <a:cubicBezTo>
                    <a:pt x="576" y="770"/>
                    <a:pt x="802" y="540"/>
                    <a:pt x="861" y="343"/>
                  </a:cubicBezTo>
                  <a:cubicBezTo>
                    <a:pt x="873" y="321"/>
                    <a:pt x="873" y="292"/>
                    <a:pt x="853" y="269"/>
                  </a:cubicBezTo>
                  <a:cubicBezTo>
                    <a:pt x="774" y="173"/>
                    <a:pt x="666" y="93"/>
                    <a:pt x="568" y="13"/>
                  </a:cubicBezTo>
                  <a:cubicBezTo>
                    <a:pt x="557" y="4"/>
                    <a:pt x="545" y="0"/>
                    <a:pt x="5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/>
            </a:p>
          </p:txBody>
        </p:sp>
        <p:sp>
          <p:nvSpPr>
            <p:cNvPr id="3088" name="Google Shape;3088;p55"/>
            <p:cNvSpPr/>
            <p:nvPr/>
          </p:nvSpPr>
          <p:spPr>
            <a:xfrm>
              <a:off x="4217347" y="730052"/>
              <a:ext cx="21540" cy="21665"/>
            </a:xfrm>
            <a:custGeom>
              <a:rect b="b" l="l" r="r" t="t"/>
              <a:pathLst>
                <a:path extrusionOk="0" h="693" w="689">
                  <a:moveTo>
                    <a:pt x="340" y="156"/>
                  </a:moveTo>
                  <a:cubicBezTo>
                    <a:pt x="392" y="180"/>
                    <a:pt x="449" y="195"/>
                    <a:pt x="505" y="207"/>
                  </a:cubicBezTo>
                  <a:cubicBezTo>
                    <a:pt x="459" y="332"/>
                    <a:pt x="391" y="438"/>
                    <a:pt x="319" y="550"/>
                  </a:cubicBezTo>
                  <a:cubicBezTo>
                    <a:pt x="275" y="519"/>
                    <a:pt x="229" y="493"/>
                    <a:pt x="184" y="459"/>
                  </a:cubicBezTo>
                  <a:cubicBezTo>
                    <a:pt x="246" y="375"/>
                    <a:pt x="319" y="262"/>
                    <a:pt x="340" y="156"/>
                  </a:cubicBezTo>
                  <a:close/>
                  <a:moveTo>
                    <a:pt x="336" y="1"/>
                  </a:moveTo>
                  <a:cubicBezTo>
                    <a:pt x="319" y="1"/>
                    <a:pt x="302" y="2"/>
                    <a:pt x="286" y="5"/>
                  </a:cubicBezTo>
                  <a:cubicBezTo>
                    <a:pt x="257" y="11"/>
                    <a:pt x="241" y="38"/>
                    <a:pt x="243" y="65"/>
                  </a:cubicBezTo>
                  <a:cubicBezTo>
                    <a:pt x="205" y="112"/>
                    <a:pt x="187" y="172"/>
                    <a:pt x="157" y="225"/>
                  </a:cubicBezTo>
                  <a:cubicBezTo>
                    <a:pt x="118" y="298"/>
                    <a:pt x="72" y="366"/>
                    <a:pt x="20" y="431"/>
                  </a:cubicBezTo>
                  <a:cubicBezTo>
                    <a:pt x="1" y="457"/>
                    <a:pt x="9" y="500"/>
                    <a:pt x="30" y="522"/>
                  </a:cubicBezTo>
                  <a:cubicBezTo>
                    <a:pt x="98" y="595"/>
                    <a:pt x="194" y="680"/>
                    <a:pt x="300" y="683"/>
                  </a:cubicBezTo>
                  <a:cubicBezTo>
                    <a:pt x="308" y="689"/>
                    <a:pt x="316" y="692"/>
                    <a:pt x="325" y="692"/>
                  </a:cubicBezTo>
                  <a:cubicBezTo>
                    <a:pt x="332" y="692"/>
                    <a:pt x="339" y="690"/>
                    <a:pt x="345" y="685"/>
                  </a:cubicBezTo>
                  <a:cubicBezTo>
                    <a:pt x="520" y="569"/>
                    <a:pt x="620" y="370"/>
                    <a:pt x="677" y="175"/>
                  </a:cubicBezTo>
                  <a:cubicBezTo>
                    <a:pt x="689" y="135"/>
                    <a:pt x="666" y="93"/>
                    <a:pt x="626" y="79"/>
                  </a:cubicBezTo>
                  <a:cubicBezTo>
                    <a:pt x="540" y="50"/>
                    <a:pt x="432" y="1"/>
                    <a:pt x="3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/>
            </a:p>
          </p:txBody>
        </p:sp>
        <p:sp>
          <p:nvSpPr>
            <p:cNvPr id="3089" name="Google Shape;3089;p55"/>
            <p:cNvSpPr/>
            <p:nvPr/>
          </p:nvSpPr>
          <p:spPr>
            <a:xfrm>
              <a:off x="4223099" y="734929"/>
              <a:ext cx="10067" cy="12317"/>
            </a:xfrm>
            <a:custGeom>
              <a:rect b="b" l="l" r="r" t="t"/>
              <a:pathLst>
                <a:path extrusionOk="0" h="394" w="322">
                  <a:moveTo>
                    <a:pt x="157" y="0"/>
                  </a:moveTo>
                  <a:cubicBezTo>
                    <a:pt x="136" y="106"/>
                    <a:pt x="63" y="218"/>
                    <a:pt x="1" y="303"/>
                  </a:cubicBezTo>
                  <a:cubicBezTo>
                    <a:pt x="46" y="335"/>
                    <a:pt x="93" y="361"/>
                    <a:pt x="137" y="394"/>
                  </a:cubicBezTo>
                  <a:cubicBezTo>
                    <a:pt x="208" y="283"/>
                    <a:pt x="276" y="176"/>
                    <a:pt x="322" y="51"/>
                  </a:cubicBezTo>
                  <a:cubicBezTo>
                    <a:pt x="265" y="39"/>
                    <a:pt x="208" y="24"/>
                    <a:pt x="1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/>
            </a:p>
          </p:txBody>
        </p:sp>
        <p:sp>
          <p:nvSpPr>
            <p:cNvPr id="3090" name="Google Shape;3090;p55"/>
            <p:cNvSpPr/>
            <p:nvPr/>
          </p:nvSpPr>
          <p:spPr>
            <a:xfrm>
              <a:off x="4198778" y="534855"/>
              <a:ext cx="103416" cy="131459"/>
            </a:xfrm>
            <a:custGeom>
              <a:rect b="b" l="l" r="r" t="t"/>
              <a:pathLst>
                <a:path extrusionOk="0" h="4205" w="3308">
                  <a:moveTo>
                    <a:pt x="1466" y="864"/>
                  </a:moveTo>
                  <a:cubicBezTo>
                    <a:pt x="1495" y="864"/>
                    <a:pt x="1522" y="879"/>
                    <a:pt x="1537" y="914"/>
                  </a:cubicBezTo>
                  <a:cubicBezTo>
                    <a:pt x="1587" y="1032"/>
                    <a:pt x="1620" y="1157"/>
                    <a:pt x="1656" y="1279"/>
                  </a:cubicBezTo>
                  <a:cubicBezTo>
                    <a:pt x="1677" y="1352"/>
                    <a:pt x="1619" y="1398"/>
                    <a:pt x="1559" y="1398"/>
                  </a:cubicBezTo>
                  <a:cubicBezTo>
                    <a:pt x="1518" y="1398"/>
                    <a:pt x="1476" y="1376"/>
                    <a:pt x="1460" y="1326"/>
                  </a:cubicBezTo>
                  <a:cubicBezTo>
                    <a:pt x="1425" y="1213"/>
                    <a:pt x="1386" y="1099"/>
                    <a:pt x="1364" y="980"/>
                  </a:cubicBezTo>
                  <a:cubicBezTo>
                    <a:pt x="1353" y="916"/>
                    <a:pt x="1412" y="864"/>
                    <a:pt x="1466" y="864"/>
                  </a:cubicBezTo>
                  <a:close/>
                  <a:moveTo>
                    <a:pt x="1249" y="1382"/>
                  </a:moveTo>
                  <a:cubicBezTo>
                    <a:pt x="1278" y="1382"/>
                    <a:pt x="1305" y="1396"/>
                    <a:pt x="1318" y="1429"/>
                  </a:cubicBezTo>
                  <a:cubicBezTo>
                    <a:pt x="1374" y="1568"/>
                    <a:pt x="1421" y="1711"/>
                    <a:pt x="1472" y="1853"/>
                  </a:cubicBezTo>
                  <a:cubicBezTo>
                    <a:pt x="1496" y="1922"/>
                    <a:pt x="1439" y="1966"/>
                    <a:pt x="1381" y="1966"/>
                  </a:cubicBezTo>
                  <a:cubicBezTo>
                    <a:pt x="1342" y="1966"/>
                    <a:pt x="1301" y="1945"/>
                    <a:pt x="1286" y="1897"/>
                  </a:cubicBezTo>
                  <a:cubicBezTo>
                    <a:pt x="1241" y="1762"/>
                    <a:pt x="1194" y="1626"/>
                    <a:pt x="1156" y="1490"/>
                  </a:cubicBezTo>
                  <a:cubicBezTo>
                    <a:pt x="1138" y="1429"/>
                    <a:pt x="1196" y="1382"/>
                    <a:pt x="1249" y="1382"/>
                  </a:cubicBezTo>
                  <a:close/>
                  <a:moveTo>
                    <a:pt x="963" y="1815"/>
                  </a:moveTo>
                  <a:cubicBezTo>
                    <a:pt x="993" y="1815"/>
                    <a:pt x="1023" y="1828"/>
                    <a:pt x="1040" y="1858"/>
                  </a:cubicBezTo>
                  <a:cubicBezTo>
                    <a:pt x="1126" y="2012"/>
                    <a:pt x="1192" y="2177"/>
                    <a:pt x="1264" y="2337"/>
                  </a:cubicBezTo>
                  <a:cubicBezTo>
                    <a:pt x="1296" y="2413"/>
                    <a:pt x="1230" y="2478"/>
                    <a:pt x="1169" y="2478"/>
                  </a:cubicBezTo>
                  <a:cubicBezTo>
                    <a:pt x="1139" y="2478"/>
                    <a:pt x="1111" y="2463"/>
                    <a:pt x="1094" y="2427"/>
                  </a:cubicBezTo>
                  <a:cubicBezTo>
                    <a:pt x="1017" y="2261"/>
                    <a:pt x="936" y="2094"/>
                    <a:pt x="876" y="1919"/>
                  </a:cubicBezTo>
                  <a:cubicBezTo>
                    <a:pt x="854" y="1857"/>
                    <a:pt x="908" y="1815"/>
                    <a:pt x="963" y="1815"/>
                  </a:cubicBezTo>
                  <a:close/>
                  <a:moveTo>
                    <a:pt x="2002" y="1"/>
                  </a:moveTo>
                  <a:cubicBezTo>
                    <a:pt x="1531" y="1"/>
                    <a:pt x="1086" y="294"/>
                    <a:pt x="921" y="763"/>
                  </a:cubicBezTo>
                  <a:lnTo>
                    <a:pt x="0" y="3360"/>
                  </a:lnTo>
                  <a:cubicBezTo>
                    <a:pt x="365" y="3506"/>
                    <a:pt x="678" y="3764"/>
                    <a:pt x="1049" y="3912"/>
                  </a:cubicBezTo>
                  <a:cubicBezTo>
                    <a:pt x="1444" y="4072"/>
                    <a:pt x="1856" y="4144"/>
                    <a:pt x="2275" y="4205"/>
                  </a:cubicBezTo>
                  <a:lnTo>
                    <a:pt x="3207" y="1573"/>
                  </a:lnTo>
                  <a:cubicBezTo>
                    <a:pt x="3308" y="1286"/>
                    <a:pt x="3291" y="976"/>
                    <a:pt x="3160" y="699"/>
                  </a:cubicBezTo>
                  <a:cubicBezTo>
                    <a:pt x="3027" y="422"/>
                    <a:pt x="2797" y="214"/>
                    <a:pt x="2510" y="112"/>
                  </a:cubicBezTo>
                  <a:lnTo>
                    <a:pt x="2381" y="66"/>
                  </a:lnTo>
                  <a:cubicBezTo>
                    <a:pt x="2256" y="22"/>
                    <a:pt x="2128" y="1"/>
                    <a:pt x="20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/>
            </a:p>
          </p:txBody>
        </p:sp>
        <p:sp>
          <p:nvSpPr>
            <p:cNvPr id="3091" name="Google Shape;3091;p55"/>
            <p:cNvSpPr/>
            <p:nvPr/>
          </p:nvSpPr>
          <p:spPr>
            <a:xfrm>
              <a:off x="4156481" y="648115"/>
              <a:ext cx="110263" cy="141713"/>
            </a:xfrm>
            <a:custGeom>
              <a:rect b="b" l="l" r="r" t="t"/>
              <a:pathLst>
                <a:path extrusionOk="0" h="4533" w="3527">
                  <a:moveTo>
                    <a:pt x="2284" y="2623"/>
                  </a:moveTo>
                  <a:cubicBezTo>
                    <a:pt x="2380" y="2623"/>
                    <a:pt x="2488" y="2672"/>
                    <a:pt x="2575" y="2702"/>
                  </a:cubicBezTo>
                  <a:cubicBezTo>
                    <a:pt x="2614" y="2715"/>
                    <a:pt x="2638" y="2757"/>
                    <a:pt x="2625" y="2797"/>
                  </a:cubicBezTo>
                  <a:cubicBezTo>
                    <a:pt x="2568" y="2992"/>
                    <a:pt x="2468" y="3192"/>
                    <a:pt x="2294" y="3307"/>
                  </a:cubicBezTo>
                  <a:cubicBezTo>
                    <a:pt x="2288" y="3312"/>
                    <a:pt x="2281" y="3314"/>
                    <a:pt x="2274" y="3314"/>
                  </a:cubicBezTo>
                  <a:cubicBezTo>
                    <a:pt x="2264" y="3314"/>
                    <a:pt x="2256" y="3311"/>
                    <a:pt x="2249" y="3306"/>
                  </a:cubicBezTo>
                  <a:cubicBezTo>
                    <a:pt x="2142" y="3302"/>
                    <a:pt x="2047" y="3219"/>
                    <a:pt x="1978" y="3145"/>
                  </a:cubicBezTo>
                  <a:cubicBezTo>
                    <a:pt x="1956" y="3121"/>
                    <a:pt x="1948" y="3078"/>
                    <a:pt x="1968" y="3053"/>
                  </a:cubicBezTo>
                  <a:cubicBezTo>
                    <a:pt x="2019" y="2989"/>
                    <a:pt x="2066" y="2921"/>
                    <a:pt x="2105" y="2848"/>
                  </a:cubicBezTo>
                  <a:cubicBezTo>
                    <a:pt x="2134" y="2794"/>
                    <a:pt x="2154" y="2735"/>
                    <a:pt x="2191" y="2688"/>
                  </a:cubicBezTo>
                  <a:cubicBezTo>
                    <a:pt x="2190" y="2662"/>
                    <a:pt x="2206" y="2635"/>
                    <a:pt x="2234" y="2627"/>
                  </a:cubicBezTo>
                  <a:cubicBezTo>
                    <a:pt x="2250" y="2624"/>
                    <a:pt x="2267" y="2623"/>
                    <a:pt x="2284" y="2623"/>
                  </a:cubicBezTo>
                  <a:close/>
                  <a:moveTo>
                    <a:pt x="1788" y="3364"/>
                  </a:moveTo>
                  <a:cubicBezTo>
                    <a:pt x="1800" y="3364"/>
                    <a:pt x="1812" y="3367"/>
                    <a:pt x="1823" y="3376"/>
                  </a:cubicBezTo>
                  <a:cubicBezTo>
                    <a:pt x="1921" y="3455"/>
                    <a:pt x="2027" y="3535"/>
                    <a:pt x="2108" y="3632"/>
                  </a:cubicBezTo>
                  <a:cubicBezTo>
                    <a:pt x="2128" y="3657"/>
                    <a:pt x="2128" y="3684"/>
                    <a:pt x="2115" y="3707"/>
                  </a:cubicBezTo>
                  <a:cubicBezTo>
                    <a:pt x="2058" y="3905"/>
                    <a:pt x="1832" y="4135"/>
                    <a:pt x="1626" y="4178"/>
                  </a:cubicBezTo>
                  <a:cubicBezTo>
                    <a:pt x="1605" y="4182"/>
                    <a:pt x="1584" y="4184"/>
                    <a:pt x="1563" y="4184"/>
                  </a:cubicBezTo>
                  <a:cubicBezTo>
                    <a:pt x="1413" y="4184"/>
                    <a:pt x="1258" y="4077"/>
                    <a:pt x="1277" y="3910"/>
                  </a:cubicBezTo>
                  <a:cubicBezTo>
                    <a:pt x="1277" y="3906"/>
                    <a:pt x="1280" y="3902"/>
                    <a:pt x="1281" y="3898"/>
                  </a:cubicBezTo>
                  <a:cubicBezTo>
                    <a:pt x="1277" y="3882"/>
                    <a:pt x="1280" y="3864"/>
                    <a:pt x="1293" y="3850"/>
                  </a:cubicBezTo>
                  <a:cubicBezTo>
                    <a:pt x="1433" y="3697"/>
                    <a:pt x="1589" y="3562"/>
                    <a:pt x="1720" y="3400"/>
                  </a:cubicBezTo>
                  <a:cubicBezTo>
                    <a:pt x="1735" y="3380"/>
                    <a:pt x="1762" y="3364"/>
                    <a:pt x="1788" y="3364"/>
                  </a:cubicBezTo>
                  <a:close/>
                  <a:moveTo>
                    <a:pt x="1260" y="1"/>
                  </a:moveTo>
                  <a:lnTo>
                    <a:pt x="212" y="2960"/>
                  </a:lnTo>
                  <a:cubicBezTo>
                    <a:pt x="1" y="3554"/>
                    <a:pt x="313" y="4210"/>
                    <a:pt x="910" y="4421"/>
                  </a:cubicBezTo>
                  <a:lnTo>
                    <a:pt x="1038" y="4467"/>
                  </a:lnTo>
                  <a:cubicBezTo>
                    <a:pt x="1053" y="4473"/>
                    <a:pt x="1071" y="4479"/>
                    <a:pt x="1088" y="4483"/>
                  </a:cubicBezTo>
                  <a:cubicBezTo>
                    <a:pt x="1195" y="4516"/>
                    <a:pt x="1306" y="4532"/>
                    <a:pt x="1416" y="4532"/>
                  </a:cubicBezTo>
                  <a:cubicBezTo>
                    <a:pt x="1585" y="4532"/>
                    <a:pt x="1754" y="4494"/>
                    <a:pt x="1912" y="4418"/>
                  </a:cubicBezTo>
                  <a:cubicBezTo>
                    <a:pt x="2190" y="4287"/>
                    <a:pt x="2398" y="4056"/>
                    <a:pt x="2499" y="3770"/>
                  </a:cubicBezTo>
                  <a:lnTo>
                    <a:pt x="3526" y="867"/>
                  </a:lnTo>
                  <a:lnTo>
                    <a:pt x="3526" y="867"/>
                  </a:lnTo>
                  <a:cubicBezTo>
                    <a:pt x="3522" y="867"/>
                    <a:pt x="3517" y="867"/>
                    <a:pt x="3513" y="867"/>
                  </a:cubicBezTo>
                  <a:cubicBezTo>
                    <a:pt x="2738" y="867"/>
                    <a:pt x="1738" y="593"/>
                    <a:pt x="126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/>
            </a:p>
          </p:txBody>
        </p:sp>
        <p:sp>
          <p:nvSpPr>
            <p:cNvPr id="3092" name="Google Shape;3092;p55"/>
            <p:cNvSpPr/>
            <p:nvPr/>
          </p:nvSpPr>
          <p:spPr>
            <a:xfrm>
              <a:off x="4156481" y="648084"/>
              <a:ext cx="57992" cy="138712"/>
            </a:xfrm>
            <a:custGeom>
              <a:rect b="b" l="l" r="r" t="t"/>
              <a:pathLst>
                <a:path extrusionOk="0" h="4437" w="1855">
                  <a:moveTo>
                    <a:pt x="1260" y="0"/>
                  </a:moveTo>
                  <a:lnTo>
                    <a:pt x="212" y="2961"/>
                  </a:lnTo>
                  <a:cubicBezTo>
                    <a:pt x="1" y="3555"/>
                    <a:pt x="313" y="4211"/>
                    <a:pt x="910" y="4422"/>
                  </a:cubicBezTo>
                  <a:lnTo>
                    <a:pt x="948" y="4436"/>
                  </a:lnTo>
                  <a:cubicBezTo>
                    <a:pt x="880" y="4346"/>
                    <a:pt x="837" y="4237"/>
                    <a:pt x="824" y="4091"/>
                  </a:cubicBezTo>
                  <a:cubicBezTo>
                    <a:pt x="797" y="3747"/>
                    <a:pt x="879" y="3420"/>
                    <a:pt x="968" y="3090"/>
                  </a:cubicBezTo>
                  <a:cubicBezTo>
                    <a:pt x="1208" y="2196"/>
                    <a:pt x="1529" y="1335"/>
                    <a:pt x="1855" y="473"/>
                  </a:cubicBezTo>
                  <a:cubicBezTo>
                    <a:pt x="1620" y="347"/>
                    <a:pt x="1412" y="191"/>
                    <a:pt x="126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/>
            </a:p>
          </p:txBody>
        </p:sp>
        <p:sp>
          <p:nvSpPr>
            <p:cNvPr id="3093" name="Google Shape;3093;p55"/>
            <p:cNvSpPr/>
            <p:nvPr/>
          </p:nvSpPr>
          <p:spPr>
            <a:xfrm>
              <a:off x="4200747" y="758969"/>
              <a:ext cx="17476" cy="14912"/>
            </a:xfrm>
            <a:custGeom>
              <a:rect b="b" l="l" r="r" t="t"/>
              <a:pathLst>
                <a:path extrusionOk="0" h="477" w="559">
                  <a:moveTo>
                    <a:pt x="371" y="1"/>
                  </a:moveTo>
                  <a:cubicBezTo>
                    <a:pt x="260" y="126"/>
                    <a:pt x="140" y="247"/>
                    <a:pt x="1" y="339"/>
                  </a:cubicBezTo>
                  <a:cubicBezTo>
                    <a:pt x="5" y="349"/>
                    <a:pt x="7" y="357"/>
                    <a:pt x="7" y="369"/>
                  </a:cubicBezTo>
                  <a:cubicBezTo>
                    <a:pt x="11" y="449"/>
                    <a:pt x="57" y="476"/>
                    <a:pt x="114" y="476"/>
                  </a:cubicBezTo>
                  <a:cubicBezTo>
                    <a:pt x="188" y="476"/>
                    <a:pt x="279" y="432"/>
                    <a:pt x="323" y="397"/>
                  </a:cubicBezTo>
                  <a:cubicBezTo>
                    <a:pt x="412" y="326"/>
                    <a:pt x="480" y="234"/>
                    <a:pt x="559" y="156"/>
                  </a:cubicBezTo>
                  <a:cubicBezTo>
                    <a:pt x="494" y="109"/>
                    <a:pt x="432" y="55"/>
                    <a:pt x="3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/>
            </a:p>
          </p:txBody>
        </p:sp>
        <p:sp>
          <p:nvSpPr>
            <p:cNvPr id="3094" name="Google Shape;3094;p55"/>
            <p:cNvSpPr/>
            <p:nvPr/>
          </p:nvSpPr>
          <p:spPr>
            <a:xfrm>
              <a:off x="4198746" y="534886"/>
              <a:ext cx="93944" cy="116234"/>
            </a:xfrm>
            <a:custGeom>
              <a:rect b="b" l="l" r="r" t="t"/>
              <a:pathLst>
                <a:path extrusionOk="0" h="3718" w="3005">
                  <a:moveTo>
                    <a:pt x="1467" y="863"/>
                  </a:moveTo>
                  <a:cubicBezTo>
                    <a:pt x="1496" y="863"/>
                    <a:pt x="1523" y="878"/>
                    <a:pt x="1538" y="913"/>
                  </a:cubicBezTo>
                  <a:cubicBezTo>
                    <a:pt x="1588" y="1031"/>
                    <a:pt x="1621" y="1156"/>
                    <a:pt x="1657" y="1278"/>
                  </a:cubicBezTo>
                  <a:cubicBezTo>
                    <a:pt x="1678" y="1351"/>
                    <a:pt x="1620" y="1397"/>
                    <a:pt x="1560" y="1397"/>
                  </a:cubicBezTo>
                  <a:cubicBezTo>
                    <a:pt x="1519" y="1397"/>
                    <a:pt x="1477" y="1375"/>
                    <a:pt x="1461" y="1325"/>
                  </a:cubicBezTo>
                  <a:cubicBezTo>
                    <a:pt x="1426" y="1212"/>
                    <a:pt x="1387" y="1098"/>
                    <a:pt x="1365" y="979"/>
                  </a:cubicBezTo>
                  <a:cubicBezTo>
                    <a:pt x="1354" y="915"/>
                    <a:pt x="1413" y="863"/>
                    <a:pt x="1467" y="863"/>
                  </a:cubicBezTo>
                  <a:close/>
                  <a:moveTo>
                    <a:pt x="1250" y="1381"/>
                  </a:moveTo>
                  <a:cubicBezTo>
                    <a:pt x="1279" y="1381"/>
                    <a:pt x="1306" y="1395"/>
                    <a:pt x="1319" y="1428"/>
                  </a:cubicBezTo>
                  <a:cubicBezTo>
                    <a:pt x="1375" y="1567"/>
                    <a:pt x="1422" y="1712"/>
                    <a:pt x="1471" y="1854"/>
                  </a:cubicBezTo>
                  <a:cubicBezTo>
                    <a:pt x="1495" y="1922"/>
                    <a:pt x="1439" y="1966"/>
                    <a:pt x="1381" y="1966"/>
                  </a:cubicBezTo>
                  <a:cubicBezTo>
                    <a:pt x="1342" y="1966"/>
                    <a:pt x="1301" y="1945"/>
                    <a:pt x="1286" y="1897"/>
                  </a:cubicBezTo>
                  <a:cubicBezTo>
                    <a:pt x="1241" y="1762"/>
                    <a:pt x="1194" y="1627"/>
                    <a:pt x="1156" y="1490"/>
                  </a:cubicBezTo>
                  <a:cubicBezTo>
                    <a:pt x="1139" y="1428"/>
                    <a:pt x="1197" y="1381"/>
                    <a:pt x="1250" y="1381"/>
                  </a:cubicBezTo>
                  <a:close/>
                  <a:moveTo>
                    <a:pt x="1269" y="2403"/>
                  </a:moveTo>
                  <a:cubicBezTo>
                    <a:pt x="1263" y="2414"/>
                    <a:pt x="1257" y="2425"/>
                    <a:pt x="1251" y="2437"/>
                  </a:cubicBezTo>
                  <a:lnTo>
                    <a:pt x="1251" y="2437"/>
                  </a:lnTo>
                  <a:cubicBezTo>
                    <a:pt x="1259" y="2427"/>
                    <a:pt x="1265" y="2415"/>
                    <a:pt x="1269" y="2403"/>
                  </a:cubicBezTo>
                  <a:close/>
                  <a:moveTo>
                    <a:pt x="2003" y="0"/>
                  </a:moveTo>
                  <a:cubicBezTo>
                    <a:pt x="1531" y="0"/>
                    <a:pt x="1087" y="293"/>
                    <a:pt x="919" y="762"/>
                  </a:cubicBezTo>
                  <a:lnTo>
                    <a:pt x="0" y="3359"/>
                  </a:lnTo>
                  <a:cubicBezTo>
                    <a:pt x="232" y="3453"/>
                    <a:pt x="445" y="3591"/>
                    <a:pt x="663" y="3717"/>
                  </a:cubicBezTo>
                  <a:cubicBezTo>
                    <a:pt x="802" y="3349"/>
                    <a:pt x="1007" y="2891"/>
                    <a:pt x="1251" y="2437"/>
                  </a:cubicBezTo>
                  <a:lnTo>
                    <a:pt x="1251" y="2437"/>
                  </a:lnTo>
                  <a:cubicBezTo>
                    <a:pt x="1231" y="2462"/>
                    <a:pt x="1200" y="2477"/>
                    <a:pt x="1170" y="2477"/>
                  </a:cubicBezTo>
                  <a:cubicBezTo>
                    <a:pt x="1140" y="2477"/>
                    <a:pt x="1112" y="2462"/>
                    <a:pt x="1095" y="2426"/>
                  </a:cubicBezTo>
                  <a:cubicBezTo>
                    <a:pt x="1018" y="2260"/>
                    <a:pt x="937" y="2093"/>
                    <a:pt x="877" y="1918"/>
                  </a:cubicBezTo>
                  <a:cubicBezTo>
                    <a:pt x="855" y="1856"/>
                    <a:pt x="909" y="1814"/>
                    <a:pt x="964" y="1814"/>
                  </a:cubicBezTo>
                  <a:cubicBezTo>
                    <a:pt x="994" y="1814"/>
                    <a:pt x="1024" y="1827"/>
                    <a:pt x="1041" y="1857"/>
                  </a:cubicBezTo>
                  <a:cubicBezTo>
                    <a:pt x="1127" y="2011"/>
                    <a:pt x="1193" y="2176"/>
                    <a:pt x="1265" y="2336"/>
                  </a:cubicBezTo>
                  <a:cubicBezTo>
                    <a:pt x="1275" y="2360"/>
                    <a:pt x="1275" y="2383"/>
                    <a:pt x="1269" y="2403"/>
                  </a:cubicBezTo>
                  <a:lnTo>
                    <a:pt x="1269" y="2403"/>
                  </a:lnTo>
                  <a:cubicBezTo>
                    <a:pt x="1763" y="1490"/>
                    <a:pt x="2413" y="597"/>
                    <a:pt x="3005" y="457"/>
                  </a:cubicBezTo>
                  <a:cubicBezTo>
                    <a:pt x="2875" y="301"/>
                    <a:pt x="2705" y="179"/>
                    <a:pt x="2510" y="111"/>
                  </a:cubicBezTo>
                  <a:lnTo>
                    <a:pt x="2381" y="65"/>
                  </a:lnTo>
                  <a:cubicBezTo>
                    <a:pt x="2256" y="21"/>
                    <a:pt x="2129" y="0"/>
                    <a:pt x="2003" y="0"/>
                  </a:cubicBezTo>
                  <a:close/>
                </a:path>
              </a:pathLst>
            </a:custGeom>
            <a:solidFill>
              <a:srgbClr val="000000">
                <a:alpha val="279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/>
            </a:p>
          </p:txBody>
        </p:sp>
        <p:sp>
          <p:nvSpPr>
            <p:cNvPr id="3095" name="Google Shape;3095;p55"/>
            <p:cNvSpPr/>
            <p:nvPr/>
          </p:nvSpPr>
          <p:spPr>
            <a:xfrm>
              <a:off x="4140725" y="520912"/>
              <a:ext cx="175945" cy="282926"/>
            </a:xfrm>
            <a:custGeom>
              <a:rect b="b" l="l" r="r" t="t"/>
              <a:pathLst>
                <a:path extrusionOk="0" h="9050" w="5628">
                  <a:moveTo>
                    <a:pt x="3857" y="448"/>
                  </a:moveTo>
                  <a:cubicBezTo>
                    <a:pt x="3983" y="448"/>
                    <a:pt x="4112" y="469"/>
                    <a:pt x="4237" y="514"/>
                  </a:cubicBezTo>
                  <a:lnTo>
                    <a:pt x="4366" y="559"/>
                  </a:lnTo>
                  <a:cubicBezTo>
                    <a:pt x="4653" y="661"/>
                    <a:pt x="4883" y="869"/>
                    <a:pt x="5015" y="1146"/>
                  </a:cubicBezTo>
                  <a:cubicBezTo>
                    <a:pt x="5147" y="1423"/>
                    <a:pt x="5164" y="1733"/>
                    <a:pt x="5063" y="2020"/>
                  </a:cubicBezTo>
                  <a:lnTo>
                    <a:pt x="4130" y="4653"/>
                  </a:lnTo>
                  <a:cubicBezTo>
                    <a:pt x="3713" y="4590"/>
                    <a:pt x="3300" y="4518"/>
                    <a:pt x="2905" y="4360"/>
                  </a:cubicBezTo>
                  <a:cubicBezTo>
                    <a:pt x="2535" y="4212"/>
                    <a:pt x="2222" y="3954"/>
                    <a:pt x="1855" y="3808"/>
                  </a:cubicBezTo>
                  <a:lnTo>
                    <a:pt x="2775" y="1212"/>
                  </a:lnTo>
                  <a:cubicBezTo>
                    <a:pt x="2943" y="741"/>
                    <a:pt x="3386" y="448"/>
                    <a:pt x="3857" y="448"/>
                  </a:cubicBezTo>
                  <a:close/>
                  <a:moveTo>
                    <a:pt x="1763" y="4070"/>
                  </a:moveTo>
                  <a:cubicBezTo>
                    <a:pt x="2241" y="4662"/>
                    <a:pt x="3242" y="4936"/>
                    <a:pt x="4016" y="4936"/>
                  </a:cubicBezTo>
                  <a:cubicBezTo>
                    <a:pt x="4020" y="4936"/>
                    <a:pt x="4025" y="4936"/>
                    <a:pt x="4029" y="4936"/>
                  </a:cubicBezTo>
                  <a:lnTo>
                    <a:pt x="4029" y="4936"/>
                  </a:lnTo>
                  <a:lnTo>
                    <a:pt x="3002" y="7839"/>
                  </a:lnTo>
                  <a:cubicBezTo>
                    <a:pt x="2900" y="8125"/>
                    <a:pt x="2692" y="8356"/>
                    <a:pt x="2415" y="8487"/>
                  </a:cubicBezTo>
                  <a:cubicBezTo>
                    <a:pt x="2257" y="8563"/>
                    <a:pt x="2088" y="8601"/>
                    <a:pt x="1919" y="8601"/>
                  </a:cubicBezTo>
                  <a:cubicBezTo>
                    <a:pt x="1808" y="8601"/>
                    <a:pt x="1698" y="8585"/>
                    <a:pt x="1591" y="8552"/>
                  </a:cubicBezTo>
                  <a:cubicBezTo>
                    <a:pt x="1573" y="8548"/>
                    <a:pt x="1557" y="8542"/>
                    <a:pt x="1541" y="8536"/>
                  </a:cubicBezTo>
                  <a:lnTo>
                    <a:pt x="1411" y="8490"/>
                  </a:lnTo>
                  <a:cubicBezTo>
                    <a:pt x="817" y="8279"/>
                    <a:pt x="505" y="7625"/>
                    <a:pt x="714" y="7029"/>
                  </a:cubicBezTo>
                  <a:lnTo>
                    <a:pt x="1763" y="4070"/>
                  </a:lnTo>
                  <a:close/>
                  <a:moveTo>
                    <a:pt x="3859" y="0"/>
                  </a:moveTo>
                  <a:cubicBezTo>
                    <a:pt x="3203" y="0"/>
                    <a:pt x="2586" y="409"/>
                    <a:pt x="2356" y="1061"/>
                  </a:cubicBezTo>
                  <a:lnTo>
                    <a:pt x="294" y="6879"/>
                  </a:lnTo>
                  <a:cubicBezTo>
                    <a:pt x="1" y="7706"/>
                    <a:pt x="436" y="8620"/>
                    <a:pt x="1264" y="8912"/>
                  </a:cubicBezTo>
                  <a:lnTo>
                    <a:pt x="1393" y="8958"/>
                  </a:lnTo>
                  <a:cubicBezTo>
                    <a:pt x="1565" y="9019"/>
                    <a:pt x="1743" y="9050"/>
                    <a:pt x="1921" y="9050"/>
                  </a:cubicBezTo>
                  <a:cubicBezTo>
                    <a:pt x="2156" y="9050"/>
                    <a:pt x="2389" y="8997"/>
                    <a:pt x="2609" y="8892"/>
                  </a:cubicBezTo>
                  <a:cubicBezTo>
                    <a:pt x="2994" y="8709"/>
                    <a:pt x="3285" y="8387"/>
                    <a:pt x="3425" y="7988"/>
                  </a:cubicBezTo>
                  <a:lnTo>
                    <a:pt x="5486" y="2170"/>
                  </a:lnTo>
                  <a:cubicBezTo>
                    <a:pt x="5627" y="1771"/>
                    <a:pt x="5604" y="1338"/>
                    <a:pt x="5420" y="953"/>
                  </a:cubicBezTo>
                  <a:cubicBezTo>
                    <a:pt x="5237" y="568"/>
                    <a:pt x="4915" y="277"/>
                    <a:pt x="4516" y="137"/>
                  </a:cubicBezTo>
                  <a:lnTo>
                    <a:pt x="4388" y="91"/>
                  </a:lnTo>
                  <a:cubicBezTo>
                    <a:pt x="4364" y="84"/>
                    <a:pt x="4342" y="75"/>
                    <a:pt x="4321" y="69"/>
                  </a:cubicBezTo>
                  <a:cubicBezTo>
                    <a:pt x="4167" y="22"/>
                    <a:pt x="4012" y="0"/>
                    <a:pt x="38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/>
            </a:p>
          </p:txBody>
        </p:sp>
        <p:sp>
          <p:nvSpPr>
            <p:cNvPr id="3096" name="Google Shape;3096;p55"/>
            <p:cNvSpPr/>
            <p:nvPr/>
          </p:nvSpPr>
          <p:spPr>
            <a:xfrm>
              <a:off x="4225412" y="591626"/>
              <a:ext cx="13818" cy="20758"/>
            </a:xfrm>
            <a:custGeom>
              <a:rect b="b" l="l" r="r" t="t"/>
              <a:pathLst>
                <a:path extrusionOk="0" h="664" w="442">
                  <a:moveTo>
                    <a:pt x="109" y="0"/>
                  </a:moveTo>
                  <a:cubicBezTo>
                    <a:pt x="55" y="0"/>
                    <a:pt x="1" y="42"/>
                    <a:pt x="23" y="105"/>
                  </a:cubicBezTo>
                  <a:cubicBezTo>
                    <a:pt x="84" y="278"/>
                    <a:pt x="164" y="445"/>
                    <a:pt x="241" y="612"/>
                  </a:cubicBezTo>
                  <a:cubicBezTo>
                    <a:pt x="258" y="649"/>
                    <a:pt x="287" y="664"/>
                    <a:pt x="316" y="664"/>
                  </a:cubicBezTo>
                  <a:cubicBezTo>
                    <a:pt x="377" y="664"/>
                    <a:pt x="441" y="598"/>
                    <a:pt x="409" y="523"/>
                  </a:cubicBezTo>
                  <a:cubicBezTo>
                    <a:pt x="339" y="362"/>
                    <a:pt x="273" y="197"/>
                    <a:pt x="185" y="44"/>
                  </a:cubicBezTo>
                  <a:cubicBezTo>
                    <a:pt x="169" y="13"/>
                    <a:pt x="139" y="0"/>
                    <a:pt x="109" y="0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/>
            </a:p>
          </p:txBody>
        </p:sp>
        <p:sp>
          <p:nvSpPr>
            <p:cNvPr id="3097" name="Google Shape;3097;p55"/>
            <p:cNvSpPr/>
            <p:nvPr/>
          </p:nvSpPr>
          <p:spPr>
            <a:xfrm>
              <a:off x="4234322" y="578058"/>
              <a:ext cx="11192" cy="18289"/>
            </a:xfrm>
            <a:custGeom>
              <a:rect b="b" l="l" r="r" t="t"/>
              <a:pathLst>
                <a:path extrusionOk="0" h="585" w="358">
                  <a:moveTo>
                    <a:pt x="111" y="1"/>
                  </a:moveTo>
                  <a:cubicBezTo>
                    <a:pt x="58" y="1"/>
                    <a:pt x="1" y="47"/>
                    <a:pt x="18" y="109"/>
                  </a:cubicBezTo>
                  <a:cubicBezTo>
                    <a:pt x="56" y="246"/>
                    <a:pt x="103" y="381"/>
                    <a:pt x="148" y="516"/>
                  </a:cubicBezTo>
                  <a:cubicBezTo>
                    <a:pt x="163" y="563"/>
                    <a:pt x="204" y="584"/>
                    <a:pt x="244" y="584"/>
                  </a:cubicBezTo>
                  <a:cubicBezTo>
                    <a:pt x="301" y="584"/>
                    <a:pt x="357" y="541"/>
                    <a:pt x="333" y="473"/>
                  </a:cubicBezTo>
                  <a:cubicBezTo>
                    <a:pt x="284" y="331"/>
                    <a:pt x="237" y="187"/>
                    <a:pt x="180" y="48"/>
                  </a:cubicBezTo>
                  <a:cubicBezTo>
                    <a:pt x="167" y="15"/>
                    <a:pt x="140" y="1"/>
                    <a:pt x="111" y="1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/>
            </a:p>
          </p:txBody>
        </p:sp>
        <p:sp>
          <p:nvSpPr>
            <p:cNvPr id="3098" name="Google Shape;3098;p55"/>
            <p:cNvSpPr/>
            <p:nvPr/>
          </p:nvSpPr>
          <p:spPr>
            <a:xfrm>
              <a:off x="4241074" y="561865"/>
              <a:ext cx="10192" cy="16725"/>
            </a:xfrm>
            <a:custGeom>
              <a:rect b="b" l="l" r="r" t="t"/>
              <a:pathLst>
                <a:path extrusionOk="0" h="535" w="326">
                  <a:moveTo>
                    <a:pt x="113" y="0"/>
                  </a:moveTo>
                  <a:cubicBezTo>
                    <a:pt x="59" y="0"/>
                    <a:pt x="1" y="52"/>
                    <a:pt x="12" y="116"/>
                  </a:cubicBezTo>
                  <a:cubicBezTo>
                    <a:pt x="34" y="233"/>
                    <a:pt x="74" y="347"/>
                    <a:pt x="109" y="462"/>
                  </a:cubicBezTo>
                  <a:cubicBezTo>
                    <a:pt x="124" y="512"/>
                    <a:pt x="166" y="534"/>
                    <a:pt x="207" y="534"/>
                  </a:cubicBezTo>
                  <a:cubicBezTo>
                    <a:pt x="267" y="534"/>
                    <a:pt x="325" y="488"/>
                    <a:pt x="304" y="415"/>
                  </a:cubicBezTo>
                  <a:cubicBezTo>
                    <a:pt x="268" y="293"/>
                    <a:pt x="235" y="168"/>
                    <a:pt x="185" y="50"/>
                  </a:cubicBezTo>
                  <a:cubicBezTo>
                    <a:pt x="170" y="15"/>
                    <a:pt x="142" y="0"/>
                    <a:pt x="113" y="0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/>
            </a:p>
          </p:txBody>
        </p:sp>
      </p:grpSp>
      <p:grpSp>
        <p:nvGrpSpPr>
          <p:cNvPr id="3099" name="Google Shape;3099;p55"/>
          <p:cNvGrpSpPr/>
          <p:nvPr/>
        </p:nvGrpSpPr>
        <p:grpSpPr>
          <a:xfrm>
            <a:off x="4624303" y="679671"/>
            <a:ext cx="209905" cy="185458"/>
            <a:chOff x="3659860" y="553674"/>
            <a:chExt cx="230842" cy="203957"/>
          </a:xfrm>
        </p:grpSpPr>
        <p:sp>
          <p:nvSpPr>
            <p:cNvPr id="3100" name="Google Shape;3100;p55"/>
            <p:cNvSpPr/>
            <p:nvPr/>
          </p:nvSpPr>
          <p:spPr>
            <a:xfrm>
              <a:off x="3659860" y="553674"/>
              <a:ext cx="230842" cy="203957"/>
            </a:xfrm>
            <a:custGeom>
              <a:rect b="b" l="l" r="r" t="t"/>
              <a:pathLst>
                <a:path extrusionOk="0" h="6524" w="7384">
                  <a:moveTo>
                    <a:pt x="3627" y="512"/>
                  </a:moveTo>
                  <a:cubicBezTo>
                    <a:pt x="4250" y="512"/>
                    <a:pt x="4882" y="721"/>
                    <a:pt x="5408" y="1148"/>
                  </a:cubicBezTo>
                  <a:cubicBezTo>
                    <a:pt x="6033" y="1655"/>
                    <a:pt x="6384" y="2372"/>
                    <a:pt x="6444" y="3106"/>
                  </a:cubicBezTo>
                  <a:cubicBezTo>
                    <a:pt x="4861" y="2491"/>
                    <a:pt x="3216" y="1903"/>
                    <a:pt x="1580" y="1436"/>
                  </a:cubicBezTo>
                  <a:cubicBezTo>
                    <a:pt x="2108" y="827"/>
                    <a:pt x="2861" y="512"/>
                    <a:pt x="3627" y="512"/>
                  </a:cubicBezTo>
                  <a:close/>
                  <a:moveTo>
                    <a:pt x="1383" y="1689"/>
                  </a:moveTo>
                  <a:cubicBezTo>
                    <a:pt x="3024" y="2361"/>
                    <a:pt x="4757" y="2934"/>
                    <a:pt x="6452" y="3445"/>
                  </a:cubicBezTo>
                  <a:cubicBezTo>
                    <a:pt x="6448" y="3540"/>
                    <a:pt x="6441" y="3637"/>
                    <a:pt x="6427" y="3731"/>
                  </a:cubicBezTo>
                  <a:cubicBezTo>
                    <a:pt x="6370" y="3858"/>
                    <a:pt x="6305" y="3979"/>
                    <a:pt x="6236" y="4096"/>
                  </a:cubicBezTo>
                  <a:cubicBezTo>
                    <a:pt x="4556" y="3451"/>
                    <a:pt x="2804" y="2839"/>
                    <a:pt x="1082" y="2293"/>
                  </a:cubicBezTo>
                  <a:cubicBezTo>
                    <a:pt x="1157" y="2081"/>
                    <a:pt x="1256" y="1878"/>
                    <a:pt x="1383" y="1689"/>
                  </a:cubicBezTo>
                  <a:close/>
                  <a:moveTo>
                    <a:pt x="1034" y="2583"/>
                  </a:moveTo>
                  <a:cubicBezTo>
                    <a:pt x="2614" y="3329"/>
                    <a:pt x="4390" y="3949"/>
                    <a:pt x="6074" y="4347"/>
                  </a:cubicBezTo>
                  <a:cubicBezTo>
                    <a:pt x="5590" y="5034"/>
                    <a:pt x="4890" y="5480"/>
                    <a:pt x="4009" y="5480"/>
                  </a:cubicBezTo>
                  <a:cubicBezTo>
                    <a:pt x="3779" y="5480"/>
                    <a:pt x="3536" y="5450"/>
                    <a:pt x="3281" y="5385"/>
                  </a:cubicBezTo>
                  <a:cubicBezTo>
                    <a:pt x="1956" y="5050"/>
                    <a:pt x="1151" y="3883"/>
                    <a:pt x="1034" y="2583"/>
                  </a:cubicBezTo>
                  <a:close/>
                  <a:moveTo>
                    <a:pt x="965" y="3633"/>
                  </a:moveTo>
                  <a:lnTo>
                    <a:pt x="965" y="3633"/>
                  </a:lnTo>
                  <a:cubicBezTo>
                    <a:pt x="1309" y="4630"/>
                    <a:pt x="2092" y="5435"/>
                    <a:pt x="3209" y="5703"/>
                  </a:cubicBezTo>
                  <a:cubicBezTo>
                    <a:pt x="3425" y="5754"/>
                    <a:pt x="3648" y="5779"/>
                    <a:pt x="3871" y="5779"/>
                  </a:cubicBezTo>
                  <a:cubicBezTo>
                    <a:pt x="4508" y="5779"/>
                    <a:pt x="5154" y="5579"/>
                    <a:pt x="5683" y="5224"/>
                  </a:cubicBezTo>
                  <a:lnTo>
                    <a:pt x="5683" y="5224"/>
                  </a:lnTo>
                  <a:cubicBezTo>
                    <a:pt x="5165" y="5745"/>
                    <a:pt x="4468" y="6013"/>
                    <a:pt x="3760" y="6013"/>
                  </a:cubicBezTo>
                  <a:cubicBezTo>
                    <a:pt x="3136" y="6013"/>
                    <a:pt x="2502" y="5804"/>
                    <a:pt x="1975" y="5377"/>
                  </a:cubicBezTo>
                  <a:cubicBezTo>
                    <a:pt x="1412" y="4919"/>
                    <a:pt x="1071" y="4292"/>
                    <a:pt x="965" y="3633"/>
                  </a:cubicBezTo>
                  <a:close/>
                  <a:moveTo>
                    <a:pt x="3624" y="1"/>
                  </a:moveTo>
                  <a:cubicBezTo>
                    <a:pt x="2682" y="1"/>
                    <a:pt x="1756" y="402"/>
                    <a:pt x="1125" y="1178"/>
                  </a:cubicBezTo>
                  <a:cubicBezTo>
                    <a:pt x="1" y="2563"/>
                    <a:pt x="237" y="4623"/>
                    <a:pt x="1652" y="5772"/>
                  </a:cubicBezTo>
                  <a:cubicBezTo>
                    <a:pt x="2274" y="6277"/>
                    <a:pt x="3021" y="6523"/>
                    <a:pt x="3758" y="6523"/>
                  </a:cubicBezTo>
                  <a:cubicBezTo>
                    <a:pt x="4700" y="6523"/>
                    <a:pt x="5626" y="6122"/>
                    <a:pt x="6256" y="5345"/>
                  </a:cubicBezTo>
                  <a:cubicBezTo>
                    <a:pt x="7383" y="3962"/>
                    <a:pt x="7146" y="1900"/>
                    <a:pt x="5730" y="752"/>
                  </a:cubicBezTo>
                  <a:cubicBezTo>
                    <a:pt x="5108" y="247"/>
                    <a:pt x="4361" y="1"/>
                    <a:pt x="36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1" name="Google Shape;3101;p55"/>
            <p:cNvSpPr/>
            <p:nvPr/>
          </p:nvSpPr>
          <p:spPr>
            <a:xfrm>
              <a:off x="3709254" y="569680"/>
              <a:ext cx="152061" cy="81032"/>
            </a:xfrm>
            <a:custGeom>
              <a:rect b="b" l="l" r="r" t="t"/>
              <a:pathLst>
                <a:path extrusionOk="0" h="2592" w="4864">
                  <a:moveTo>
                    <a:pt x="2046" y="0"/>
                  </a:moveTo>
                  <a:cubicBezTo>
                    <a:pt x="1281" y="0"/>
                    <a:pt x="528" y="314"/>
                    <a:pt x="0" y="923"/>
                  </a:cubicBezTo>
                  <a:cubicBezTo>
                    <a:pt x="1636" y="1390"/>
                    <a:pt x="3281" y="1977"/>
                    <a:pt x="4864" y="2592"/>
                  </a:cubicBezTo>
                  <a:cubicBezTo>
                    <a:pt x="4805" y="1860"/>
                    <a:pt x="4453" y="1142"/>
                    <a:pt x="3828" y="636"/>
                  </a:cubicBezTo>
                  <a:cubicBezTo>
                    <a:pt x="3302" y="209"/>
                    <a:pt x="2670" y="0"/>
                    <a:pt x="20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2" name="Google Shape;3102;p55"/>
            <p:cNvSpPr/>
            <p:nvPr/>
          </p:nvSpPr>
          <p:spPr>
            <a:xfrm>
              <a:off x="3693623" y="606444"/>
              <a:ext cx="167942" cy="75280"/>
            </a:xfrm>
            <a:custGeom>
              <a:rect b="b" l="l" r="r" t="t"/>
              <a:pathLst>
                <a:path extrusionOk="0" h="2408" w="5372">
                  <a:moveTo>
                    <a:pt x="302" y="1"/>
                  </a:moveTo>
                  <a:cubicBezTo>
                    <a:pt x="173" y="190"/>
                    <a:pt x="75" y="393"/>
                    <a:pt x="1" y="603"/>
                  </a:cubicBezTo>
                  <a:cubicBezTo>
                    <a:pt x="1723" y="1149"/>
                    <a:pt x="3473" y="1763"/>
                    <a:pt x="5155" y="2407"/>
                  </a:cubicBezTo>
                  <a:cubicBezTo>
                    <a:pt x="5223" y="2291"/>
                    <a:pt x="5289" y="2170"/>
                    <a:pt x="5346" y="2043"/>
                  </a:cubicBezTo>
                  <a:cubicBezTo>
                    <a:pt x="5361" y="1948"/>
                    <a:pt x="5367" y="1852"/>
                    <a:pt x="5371" y="1757"/>
                  </a:cubicBezTo>
                  <a:cubicBezTo>
                    <a:pt x="3676" y="1247"/>
                    <a:pt x="1943" y="674"/>
                    <a:pt x="3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3" name="Google Shape;3103;p55"/>
            <p:cNvSpPr/>
            <p:nvPr/>
          </p:nvSpPr>
          <p:spPr>
            <a:xfrm>
              <a:off x="3690028" y="667185"/>
              <a:ext cx="147496" cy="74436"/>
            </a:xfrm>
            <a:custGeom>
              <a:rect b="b" l="l" r="r" t="t"/>
              <a:pathLst>
                <a:path extrusionOk="0" h="2381" w="4718">
                  <a:moveTo>
                    <a:pt x="0" y="1"/>
                  </a:moveTo>
                  <a:lnTo>
                    <a:pt x="0" y="1"/>
                  </a:lnTo>
                  <a:cubicBezTo>
                    <a:pt x="106" y="659"/>
                    <a:pt x="447" y="1287"/>
                    <a:pt x="1010" y="1745"/>
                  </a:cubicBezTo>
                  <a:cubicBezTo>
                    <a:pt x="1537" y="2172"/>
                    <a:pt x="2170" y="2381"/>
                    <a:pt x="2794" y="2381"/>
                  </a:cubicBezTo>
                  <a:cubicBezTo>
                    <a:pt x="3503" y="2381"/>
                    <a:pt x="4200" y="2112"/>
                    <a:pt x="4718" y="1590"/>
                  </a:cubicBezTo>
                  <a:lnTo>
                    <a:pt x="4718" y="1590"/>
                  </a:lnTo>
                  <a:cubicBezTo>
                    <a:pt x="4190" y="1946"/>
                    <a:pt x="3544" y="2146"/>
                    <a:pt x="2907" y="2146"/>
                  </a:cubicBezTo>
                  <a:cubicBezTo>
                    <a:pt x="2683" y="2146"/>
                    <a:pt x="2460" y="2121"/>
                    <a:pt x="2244" y="2070"/>
                  </a:cubicBezTo>
                  <a:cubicBezTo>
                    <a:pt x="1126" y="1803"/>
                    <a:pt x="344" y="997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4" name="Google Shape;3104;p55"/>
            <p:cNvSpPr/>
            <p:nvPr/>
          </p:nvSpPr>
          <p:spPr>
            <a:xfrm>
              <a:off x="3692122" y="634423"/>
              <a:ext cx="157626" cy="90599"/>
            </a:xfrm>
            <a:custGeom>
              <a:rect b="b" l="l" r="r" t="t"/>
              <a:pathLst>
                <a:path extrusionOk="0" h="2898" w="5042">
                  <a:moveTo>
                    <a:pt x="1" y="0"/>
                  </a:moveTo>
                  <a:lnTo>
                    <a:pt x="1" y="0"/>
                  </a:lnTo>
                  <a:cubicBezTo>
                    <a:pt x="119" y="1300"/>
                    <a:pt x="924" y="2467"/>
                    <a:pt x="2247" y="2802"/>
                  </a:cubicBezTo>
                  <a:cubicBezTo>
                    <a:pt x="2502" y="2867"/>
                    <a:pt x="2745" y="2897"/>
                    <a:pt x="2976" y="2897"/>
                  </a:cubicBezTo>
                  <a:cubicBezTo>
                    <a:pt x="3858" y="2897"/>
                    <a:pt x="4558" y="2451"/>
                    <a:pt x="5041" y="1764"/>
                  </a:cubicBezTo>
                  <a:cubicBezTo>
                    <a:pt x="3356" y="1366"/>
                    <a:pt x="1582" y="746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05" name="Google Shape;3105;p55"/>
          <p:cNvGrpSpPr/>
          <p:nvPr/>
        </p:nvGrpSpPr>
        <p:grpSpPr>
          <a:xfrm rot="889618">
            <a:off x="8339836" y="4134391"/>
            <a:ext cx="559941" cy="743107"/>
            <a:chOff x="1256475" y="2245423"/>
            <a:chExt cx="559943" cy="743110"/>
          </a:xfrm>
        </p:grpSpPr>
        <p:sp>
          <p:nvSpPr>
            <p:cNvPr id="3106" name="Google Shape;3106;p55"/>
            <p:cNvSpPr/>
            <p:nvPr/>
          </p:nvSpPr>
          <p:spPr>
            <a:xfrm>
              <a:off x="1256475" y="2245423"/>
              <a:ext cx="559943" cy="743110"/>
            </a:xfrm>
            <a:custGeom>
              <a:rect b="b" l="l" r="r" t="t"/>
              <a:pathLst>
                <a:path extrusionOk="0" h="23770" w="17911">
                  <a:moveTo>
                    <a:pt x="7888" y="551"/>
                  </a:moveTo>
                  <a:cubicBezTo>
                    <a:pt x="8122" y="551"/>
                    <a:pt x="8361" y="582"/>
                    <a:pt x="8598" y="648"/>
                  </a:cubicBezTo>
                  <a:lnTo>
                    <a:pt x="15063" y="2444"/>
                  </a:lnTo>
                  <a:cubicBezTo>
                    <a:pt x="16472" y="2836"/>
                    <a:pt x="17301" y="4303"/>
                    <a:pt x="16910" y="5714"/>
                  </a:cubicBezTo>
                  <a:lnTo>
                    <a:pt x="12585" y="21277"/>
                  </a:lnTo>
                  <a:cubicBezTo>
                    <a:pt x="12259" y="22450"/>
                    <a:pt x="11188" y="23221"/>
                    <a:pt x="10025" y="23221"/>
                  </a:cubicBezTo>
                  <a:cubicBezTo>
                    <a:pt x="9790" y="23221"/>
                    <a:pt x="9552" y="23189"/>
                    <a:pt x="9315" y="23124"/>
                  </a:cubicBezTo>
                  <a:lnTo>
                    <a:pt x="2849" y="21328"/>
                  </a:lnTo>
                  <a:cubicBezTo>
                    <a:pt x="1441" y="20934"/>
                    <a:pt x="611" y="19469"/>
                    <a:pt x="1003" y="18058"/>
                  </a:cubicBezTo>
                  <a:lnTo>
                    <a:pt x="5328" y="2496"/>
                  </a:lnTo>
                  <a:cubicBezTo>
                    <a:pt x="5655" y="1323"/>
                    <a:pt x="6725" y="551"/>
                    <a:pt x="7888" y="551"/>
                  </a:cubicBezTo>
                  <a:close/>
                  <a:moveTo>
                    <a:pt x="7887" y="1"/>
                  </a:moveTo>
                  <a:cubicBezTo>
                    <a:pt x="6483" y="1"/>
                    <a:pt x="5192" y="931"/>
                    <a:pt x="4800" y="2348"/>
                  </a:cubicBezTo>
                  <a:lnTo>
                    <a:pt x="474" y="17911"/>
                  </a:lnTo>
                  <a:cubicBezTo>
                    <a:pt x="1" y="19614"/>
                    <a:pt x="1001" y="21382"/>
                    <a:pt x="2704" y="21856"/>
                  </a:cubicBezTo>
                  <a:lnTo>
                    <a:pt x="9168" y="23652"/>
                  </a:lnTo>
                  <a:cubicBezTo>
                    <a:pt x="9454" y="23732"/>
                    <a:pt x="9741" y="23769"/>
                    <a:pt x="10025" y="23769"/>
                  </a:cubicBezTo>
                  <a:cubicBezTo>
                    <a:pt x="11428" y="23769"/>
                    <a:pt x="12720" y="22838"/>
                    <a:pt x="13114" y="21422"/>
                  </a:cubicBezTo>
                  <a:lnTo>
                    <a:pt x="17439" y="5861"/>
                  </a:lnTo>
                  <a:cubicBezTo>
                    <a:pt x="17910" y="4158"/>
                    <a:pt x="16911" y="2388"/>
                    <a:pt x="15208" y="1914"/>
                  </a:cubicBezTo>
                  <a:lnTo>
                    <a:pt x="8745" y="118"/>
                  </a:lnTo>
                  <a:cubicBezTo>
                    <a:pt x="8458" y="39"/>
                    <a:pt x="8170" y="1"/>
                    <a:pt x="78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7" name="Google Shape;3107;p55"/>
            <p:cNvSpPr/>
            <p:nvPr/>
          </p:nvSpPr>
          <p:spPr>
            <a:xfrm>
              <a:off x="1426944" y="2303225"/>
              <a:ext cx="199767" cy="605242"/>
            </a:xfrm>
            <a:custGeom>
              <a:rect b="b" l="l" r="r" t="t"/>
              <a:pathLst>
                <a:path extrusionOk="0" h="19360" w="6390">
                  <a:moveTo>
                    <a:pt x="6304" y="0"/>
                  </a:moveTo>
                  <a:cubicBezTo>
                    <a:pt x="6275" y="0"/>
                    <a:pt x="6245" y="15"/>
                    <a:pt x="6233" y="50"/>
                  </a:cubicBezTo>
                  <a:cubicBezTo>
                    <a:pt x="5085" y="3214"/>
                    <a:pt x="4002" y="6403"/>
                    <a:pt x="2967" y="9607"/>
                  </a:cubicBezTo>
                  <a:cubicBezTo>
                    <a:pt x="2449" y="11207"/>
                    <a:pt x="1943" y="12812"/>
                    <a:pt x="1446" y="14420"/>
                  </a:cubicBezTo>
                  <a:cubicBezTo>
                    <a:pt x="951" y="16023"/>
                    <a:pt x="404" y="17631"/>
                    <a:pt x="14" y="19261"/>
                  </a:cubicBezTo>
                  <a:cubicBezTo>
                    <a:pt x="0" y="19321"/>
                    <a:pt x="46" y="19359"/>
                    <a:pt x="92" y="19359"/>
                  </a:cubicBezTo>
                  <a:cubicBezTo>
                    <a:pt x="123" y="19359"/>
                    <a:pt x="154" y="19342"/>
                    <a:pt x="168" y="19304"/>
                  </a:cubicBezTo>
                  <a:cubicBezTo>
                    <a:pt x="723" y="17719"/>
                    <a:pt x="1154" y="16081"/>
                    <a:pt x="1650" y="14477"/>
                  </a:cubicBezTo>
                  <a:cubicBezTo>
                    <a:pt x="2146" y="12868"/>
                    <a:pt x="2653" y="11265"/>
                    <a:pt x="3172" y="9662"/>
                  </a:cubicBezTo>
                  <a:cubicBezTo>
                    <a:pt x="4206" y="6459"/>
                    <a:pt x="5281" y="3272"/>
                    <a:pt x="6372" y="87"/>
                  </a:cubicBezTo>
                  <a:cubicBezTo>
                    <a:pt x="6390" y="35"/>
                    <a:pt x="6347" y="0"/>
                    <a:pt x="63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8" name="Google Shape;3108;p55"/>
            <p:cNvSpPr/>
            <p:nvPr/>
          </p:nvSpPr>
          <p:spPr>
            <a:xfrm>
              <a:off x="1590536" y="2909105"/>
              <a:ext cx="18320" cy="37546"/>
            </a:xfrm>
            <a:custGeom>
              <a:rect b="b" l="l" r="r" t="t"/>
              <a:pathLst>
                <a:path extrusionOk="0" h="1201" w="586">
                  <a:moveTo>
                    <a:pt x="145" y="0"/>
                  </a:moveTo>
                  <a:cubicBezTo>
                    <a:pt x="76" y="0"/>
                    <a:pt x="1" y="68"/>
                    <a:pt x="19" y="150"/>
                  </a:cubicBezTo>
                  <a:cubicBezTo>
                    <a:pt x="97" y="480"/>
                    <a:pt x="207" y="832"/>
                    <a:pt x="351" y="1139"/>
                  </a:cubicBezTo>
                  <a:cubicBezTo>
                    <a:pt x="372" y="1183"/>
                    <a:pt x="406" y="1201"/>
                    <a:pt x="442" y="1201"/>
                  </a:cubicBezTo>
                  <a:cubicBezTo>
                    <a:pt x="511" y="1201"/>
                    <a:pt x="585" y="1132"/>
                    <a:pt x="568" y="1049"/>
                  </a:cubicBezTo>
                  <a:cubicBezTo>
                    <a:pt x="498" y="717"/>
                    <a:pt x="370" y="370"/>
                    <a:pt x="233" y="60"/>
                  </a:cubicBezTo>
                  <a:cubicBezTo>
                    <a:pt x="214" y="18"/>
                    <a:pt x="181" y="0"/>
                    <a:pt x="1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9" name="Google Shape;3109;p55"/>
            <p:cNvSpPr/>
            <p:nvPr/>
          </p:nvSpPr>
          <p:spPr>
            <a:xfrm>
              <a:off x="1573592" y="2926298"/>
              <a:ext cx="12192" cy="24103"/>
            </a:xfrm>
            <a:custGeom>
              <a:rect b="b" l="l" r="r" t="t"/>
              <a:pathLst>
                <a:path extrusionOk="0" h="771" w="390">
                  <a:moveTo>
                    <a:pt x="142" y="0"/>
                  </a:moveTo>
                  <a:cubicBezTo>
                    <a:pt x="73" y="0"/>
                    <a:pt x="0" y="58"/>
                    <a:pt x="20" y="147"/>
                  </a:cubicBezTo>
                  <a:cubicBezTo>
                    <a:pt x="60" y="333"/>
                    <a:pt x="98" y="517"/>
                    <a:pt x="163" y="695"/>
                  </a:cubicBezTo>
                  <a:cubicBezTo>
                    <a:pt x="181" y="745"/>
                    <a:pt x="233" y="771"/>
                    <a:pt x="282" y="771"/>
                  </a:cubicBezTo>
                  <a:cubicBezTo>
                    <a:pt x="338" y="771"/>
                    <a:pt x="389" y="737"/>
                    <a:pt x="379" y="666"/>
                  </a:cubicBezTo>
                  <a:cubicBezTo>
                    <a:pt x="353" y="469"/>
                    <a:pt x="301" y="278"/>
                    <a:pt x="249" y="85"/>
                  </a:cubicBezTo>
                  <a:cubicBezTo>
                    <a:pt x="233" y="26"/>
                    <a:pt x="188" y="0"/>
                    <a:pt x="1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0" name="Google Shape;3110;p55"/>
            <p:cNvSpPr/>
            <p:nvPr/>
          </p:nvSpPr>
          <p:spPr>
            <a:xfrm>
              <a:off x="1554866" y="2936083"/>
              <a:ext cx="9222" cy="18851"/>
            </a:xfrm>
            <a:custGeom>
              <a:rect b="b" l="l" r="r" t="t"/>
              <a:pathLst>
                <a:path extrusionOk="0" h="603" w="295">
                  <a:moveTo>
                    <a:pt x="132" y="1"/>
                  </a:moveTo>
                  <a:cubicBezTo>
                    <a:pt x="71" y="1"/>
                    <a:pt x="0" y="59"/>
                    <a:pt x="9" y="126"/>
                  </a:cubicBezTo>
                  <a:cubicBezTo>
                    <a:pt x="24" y="257"/>
                    <a:pt x="35" y="395"/>
                    <a:pt x="70" y="522"/>
                  </a:cubicBezTo>
                  <a:cubicBezTo>
                    <a:pt x="85" y="577"/>
                    <a:pt x="130" y="602"/>
                    <a:pt x="176" y="602"/>
                  </a:cubicBezTo>
                  <a:cubicBezTo>
                    <a:pt x="233" y="602"/>
                    <a:pt x="291" y="562"/>
                    <a:pt x="293" y="491"/>
                  </a:cubicBezTo>
                  <a:cubicBezTo>
                    <a:pt x="295" y="370"/>
                    <a:pt x="274" y="247"/>
                    <a:pt x="259" y="126"/>
                  </a:cubicBezTo>
                  <a:cubicBezTo>
                    <a:pt x="249" y="58"/>
                    <a:pt x="208" y="2"/>
                    <a:pt x="134" y="1"/>
                  </a:cubicBezTo>
                  <a:cubicBezTo>
                    <a:pt x="133" y="1"/>
                    <a:pt x="133" y="1"/>
                    <a:pt x="1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1" name="Google Shape;3111;p55"/>
            <p:cNvSpPr/>
            <p:nvPr/>
          </p:nvSpPr>
          <p:spPr>
            <a:xfrm>
              <a:off x="1615826" y="2904822"/>
              <a:ext cx="14475" cy="17132"/>
            </a:xfrm>
            <a:custGeom>
              <a:rect b="b" l="l" r="r" t="t"/>
              <a:pathLst>
                <a:path extrusionOk="0" h="548" w="463">
                  <a:moveTo>
                    <a:pt x="159" y="1"/>
                  </a:moveTo>
                  <a:cubicBezTo>
                    <a:pt x="79" y="1"/>
                    <a:pt x="0" y="84"/>
                    <a:pt x="50" y="176"/>
                  </a:cubicBezTo>
                  <a:cubicBezTo>
                    <a:pt x="110" y="283"/>
                    <a:pt x="163" y="396"/>
                    <a:pt x="239" y="494"/>
                  </a:cubicBezTo>
                  <a:cubicBezTo>
                    <a:pt x="263" y="526"/>
                    <a:pt x="297" y="548"/>
                    <a:pt x="334" y="548"/>
                  </a:cubicBezTo>
                  <a:cubicBezTo>
                    <a:pt x="348" y="548"/>
                    <a:pt x="362" y="545"/>
                    <a:pt x="376" y="539"/>
                  </a:cubicBezTo>
                  <a:cubicBezTo>
                    <a:pt x="423" y="520"/>
                    <a:pt x="463" y="459"/>
                    <a:pt x="442" y="407"/>
                  </a:cubicBezTo>
                  <a:cubicBezTo>
                    <a:pt x="391" y="284"/>
                    <a:pt x="321" y="172"/>
                    <a:pt x="254" y="58"/>
                  </a:cubicBezTo>
                  <a:cubicBezTo>
                    <a:pt x="230" y="17"/>
                    <a:pt x="194" y="1"/>
                    <a:pt x="1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2" name="Google Shape;3112;p55"/>
            <p:cNvSpPr/>
            <p:nvPr/>
          </p:nvSpPr>
          <p:spPr>
            <a:xfrm>
              <a:off x="1523667" y="2722067"/>
              <a:ext cx="97226" cy="87004"/>
            </a:xfrm>
            <a:custGeom>
              <a:rect b="b" l="l" r="r" t="t"/>
              <a:pathLst>
                <a:path extrusionOk="0" h="2783" w="3110">
                  <a:moveTo>
                    <a:pt x="1418" y="379"/>
                  </a:moveTo>
                  <a:cubicBezTo>
                    <a:pt x="1868" y="379"/>
                    <a:pt x="2314" y="611"/>
                    <a:pt x="2445" y="1077"/>
                  </a:cubicBezTo>
                  <a:cubicBezTo>
                    <a:pt x="2632" y="1729"/>
                    <a:pt x="2169" y="2363"/>
                    <a:pt x="1489" y="2370"/>
                  </a:cubicBezTo>
                  <a:cubicBezTo>
                    <a:pt x="1484" y="2370"/>
                    <a:pt x="1480" y="2370"/>
                    <a:pt x="1476" y="2370"/>
                  </a:cubicBezTo>
                  <a:cubicBezTo>
                    <a:pt x="844" y="2370"/>
                    <a:pt x="383" y="1760"/>
                    <a:pt x="508" y="1146"/>
                  </a:cubicBezTo>
                  <a:cubicBezTo>
                    <a:pt x="589" y="752"/>
                    <a:pt x="888" y="499"/>
                    <a:pt x="1242" y="390"/>
                  </a:cubicBezTo>
                  <a:cubicBezTo>
                    <a:pt x="1300" y="383"/>
                    <a:pt x="1359" y="379"/>
                    <a:pt x="1418" y="379"/>
                  </a:cubicBezTo>
                  <a:close/>
                  <a:moveTo>
                    <a:pt x="1543" y="0"/>
                  </a:moveTo>
                  <a:cubicBezTo>
                    <a:pt x="1519" y="0"/>
                    <a:pt x="1494" y="1"/>
                    <a:pt x="1470" y="2"/>
                  </a:cubicBezTo>
                  <a:cubicBezTo>
                    <a:pt x="1468" y="2"/>
                    <a:pt x="1466" y="2"/>
                    <a:pt x="1464" y="2"/>
                  </a:cubicBezTo>
                  <a:cubicBezTo>
                    <a:pt x="793" y="2"/>
                    <a:pt x="168" y="497"/>
                    <a:pt x="91" y="1205"/>
                  </a:cubicBezTo>
                  <a:cubicBezTo>
                    <a:pt x="1" y="2051"/>
                    <a:pt x="661" y="2783"/>
                    <a:pt x="1490" y="2783"/>
                  </a:cubicBezTo>
                  <a:cubicBezTo>
                    <a:pt x="1536" y="2783"/>
                    <a:pt x="1583" y="2781"/>
                    <a:pt x="1630" y="2776"/>
                  </a:cubicBezTo>
                  <a:cubicBezTo>
                    <a:pt x="2541" y="2686"/>
                    <a:pt x="3110" y="1771"/>
                    <a:pt x="2819" y="908"/>
                  </a:cubicBezTo>
                  <a:cubicBezTo>
                    <a:pt x="2627" y="337"/>
                    <a:pt x="2092" y="0"/>
                    <a:pt x="15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3" name="Google Shape;3113;p55"/>
            <p:cNvSpPr/>
            <p:nvPr/>
          </p:nvSpPr>
          <p:spPr>
            <a:xfrm>
              <a:off x="1576749" y="2562321"/>
              <a:ext cx="97320" cy="87004"/>
            </a:xfrm>
            <a:custGeom>
              <a:rect b="b" l="l" r="r" t="t"/>
              <a:pathLst>
                <a:path extrusionOk="0" h="2783" w="3113">
                  <a:moveTo>
                    <a:pt x="1420" y="377"/>
                  </a:moveTo>
                  <a:cubicBezTo>
                    <a:pt x="1870" y="377"/>
                    <a:pt x="2315" y="610"/>
                    <a:pt x="2447" y="1075"/>
                  </a:cubicBezTo>
                  <a:cubicBezTo>
                    <a:pt x="2634" y="1731"/>
                    <a:pt x="2171" y="2362"/>
                    <a:pt x="1490" y="2371"/>
                  </a:cubicBezTo>
                  <a:cubicBezTo>
                    <a:pt x="1486" y="2371"/>
                    <a:pt x="1482" y="2371"/>
                    <a:pt x="1479" y="2371"/>
                  </a:cubicBezTo>
                  <a:cubicBezTo>
                    <a:pt x="847" y="2371"/>
                    <a:pt x="385" y="1760"/>
                    <a:pt x="510" y="1145"/>
                  </a:cubicBezTo>
                  <a:cubicBezTo>
                    <a:pt x="590" y="752"/>
                    <a:pt x="890" y="497"/>
                    <a:pt x="1244" y="389"/>
                  </a:cubicBezTo>
                  <a:cubicBezTo>
                    <a:pt x="1302" y="381"/>
                    <a:pt x="1361" y="377"/>
                    <a:pt x="1420" y="377"/>
                  </a:cubicBezTo>
                  <a:close/>
                  <a:moveTo>
                    <a:pt x="1543" y="1"/>
                  </a:moveTo>
                  <a:cubicBezTo>
                    <a:pt x="1519" y="1"/>
                    <a:pt x="1495" y="2"/>
                    <a:pt x="1470" y="3"/>
                  </a:cubicBezTo>
                  <a:cubicBezTo>
                    <a:pt x="1467" y="3"/>
                    <a:pt x="1465" y="3"/>
                    <a:pt x="1462" y="3"/>
                  </a:cubicBezTo>
                  <a:cubicBezTo>
                    <a:pt x="792" y="3"/>
                    <a:pt x="168" y="497"/>
                    <a:pt x="93" y="1205"/>
                  </a:cubicBezTo>
                  <a:cubicBezTo>
                    <a:pt x="1" y="2051"/>
                    <a:pt x="662" y="2783"/>
                    <a:pt x="1490" y="2783"/>
                  </a:cubicBezTo>
                  <a:cubicBezTo>
                    <a:pt x="1536" y="2783"/>
                    <a:pt x="1583" y="2780"/>
                    <a:pt x="1631" y="2776"/>
                  </a:cubicBezTo>
                  <a:cubicBezTo>
                    <a:pt x="2543" y="2686"/>
                    <a:pt x="3112" y="1772"/>
                    <a:pt x="2821" y="909"/>
                  </a:cubicBezTo>
                  <a:cubicBezTo>
                    <a:pt x="2627" y="336"/>
                    <a:pt x="2093" y="1"/>
                    <a:pt x="15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4" name="Google Shape;3114;p55"/>
            <p:cNvSpPr/>
            <p:nvPr/>
          </p:nvSpPr>
          <p:spPr>
            <a:xfrm>
              <a:off x="1628893" y="2410952"/>
              <a:ext cx="97320" cy="86972"/>
            </a:xfrm>
            <a:custGeom>
              <a:rect b="b" l="l" r="r" t="t"/>
              <a:pathLst>
                <a:path extrusionOk="0" h="2782" w="3113">
                  <a:moveTo>
                    <a:pt x="1424" y="376"/>
                  </a:moveTo>
                  <a:cubicBezTo>
                    <a:pt x="1872" y="376"/>
                    <a:pt x="2317" y="609"/>
                    <a:pt x="2449" y="1074"/>
                  </a:cubicBezTo>
                  <a:cubicBezTo>
                    <a:pt x="2634" y="1729"/>
                    <a:pt x="2171" y="2362"/>
                    <a:pt x="1491" y="2369"/>
                  </a:cubicBezTo>
                  <a:cubicBezTo>
                    <a:pt x="1487" y="2369"/>
                    <a:pt x="1482" y="2369"/>
                    <a:pt x="1478" y="2369"/>
                  </a:cubicBezTo>
                  <a:cubicBezTo>
                    <a:pt x="847" y="2369"/>
                    <a:pt x="385" y="1759"/>
                    <a:pt x="512" y="1144"/>
                  </a:cubicBezTo>
                  <a:cubicBezTo>
                    <a:pt x="592" y="752"/>
                    <a:pt x="892" y="496"/>
                    <a:pt x="1246" y="389"/>
                  </a:cubicBezTo>
                  <a:cubicBezTo>
                    <a:pt x="1305" y="380"/>
                    <a:pt x="1364" y="376"/>
                    <a:pt x="1424" y="376"/>
                  </a:cubicBezTo>
                  <a:close/>
                  <a:moveTo>
                    <a:pt x="1544" y="0"/>
                  </a:moveTo>
                  <a:cubicBezTo>
                    <a:pt x="1520" y="0"/>
                    <a:pt x="1496" y="1"/>
                    <a:pt x="1471" y="2"/>
                  </a:cubicBezTo>
                  <a:cubicBezTo>
                    <a:pt x="1468" y="2"/>
                    <a:pt x="1466" y="2"/>
                    <a:pt x="1463" y="2"/>
                  </a:cubicBezTo>
                  <a:cubicBezTo>
                    <a:pt x="792" y="2"/>
                    <a:pt x="169" y="497"/>
                    <a:pt x="93" y="1205"/>
                  </a:cubicBezTo>
                  <a:cubicBezTo>
                    <a:pt x="1" y="2050"/>
                    <a:pt x="662" y="2782"/>
                    <a:pt x="1490" y="2782"/>
                  </a:cubicBezTo>
                  <a:cubicBezTo>
                    <a:pt x="1536" y="2782"/>
                    <a:pt x="1583" y="2780"/>
                    <a:pt x="1631" y="2775"/>
                  </a:cubicBezTo>
                  <a:cubicBezTo>
                    <a:pt x="2544" y="2685"/>
                    <a:pt x="3112" y="1770"/>
                    <a:pt x="2821" y="908"/>
                  </a:cubicBezTo>
                  <a:cubicBezTo>
                    <a:pt x="2627" y="336"/>
                    <a:pt x="2093" y="0"/>
                    <a:pt x="15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5" name="Google Shape;3115;p55"/>
            <p:cNvSpPr/>
            <p:nvPr/>
          </p:nvSpPr>
          <p:spPr>
            <a:xfrm>
              <a:off x="1336223" y="2682521"/>
              <a:ext cx="97226" cy="87004"/>
            </a:xfrm>
            <a:custGeom>
              <a:rect b="b" l="l" r="r" t="t"/>
              <a:pathLst>
                <a:path extrusionOk="0" h="2783" w="3110">
                  <a:moveTo>
                    <a:pt x="1417" y="376"/>
                  </a:moveTo>
                  <a:cubicBezTo>
                    <a:pt x="1867" y="376"/>
                    <a:pt x="2314" y="609"/>
                    <a:pt x="2445" y="1074"/>
                  </a:cubicBezTo>
                  <a:cubicBezTo>
                    <a:pt x="2632" y="1730"/>
                    <a:pt x="2169" y="2362"/>
                    <a:pt x="1488" y="2370"/>
                  </a:cubicBezTo>
                  <a:cubicBezTo>
                    <a:pt x="1484" y="2370"/>
                    <a:pt x="1480" y="2370"/>
                    <a:pt x="1476" y="2370"/>
                  </a:cubicBezTo>
                  <a:cubicBezTo>
                    <a:pt x="844" y="2370"/>
                    <a:pt x="382" y="1759"/>
                    <a:pt x="509" y="1145"/>
                  </a:cubicBezTo>
                  <a:cubicBezTo>
                    <a:pt x="589" y="752"/>
                    <a:pt x="888" y="497"/>
                    <a:pt x="1242" y="388"/>
                  </a:cubicBezTo>
                  <a:cubicBezTo>
                    <a:pt x="1300" y="380"/>
                    <a:pt x="1359" y="376"/>
                    <a:pt x="1417" y="376"/>
                  </a:cubicBezTo>
                  <a:close/>
                  <a:moveTo>
                    <a:pt x="1543" y="0"/>
                  </a:moveTo>
                  <a:cubicBezTo>
                    <a:pt x="1518" y="0"/>
                    <a:pt x="1494" y="1"/>
                    <a:pt x="1470" y="2"/>
                  </a:cubicBezTo>
                  <a:cubicBezTo>
                    <a:pt x="1468" y="2"/>
                    <a:pt x="1465" y="2"/>
                    <a:pt x="1463" y="2"/>
                  </a:cubicBezTo>
                  <a:cubicBezTo>
                    <a:pt x="793" y="2"/>
                    <a:pt x="168" y="498"/>
                    <a:pt x="92" y="1205"/>
                  </a:cubicBezTo>
                  <a:cubicBezTo>
                    <a:pt x="0" y="2051"/>
                    <a:pt x="660" y="2783"/>
                    <a:pt x="1489" y="2783"/>
                  </a:cubicBezTo>
                  <a:cubicBezTo>
                    <a:pt x="1536" y="2783"/>
                    <a:pt x="1583" y="2780"/>
                    <a:pt x="1630" y="2776"/>
                  </a:cubicBezTo>
                  <a:cubicBezTo>
                    <a:pt x="2541" y="2686"/>
                    <a:pt x="3110" y="1771"/>
                    <a:pt x="2820" y="908"/>
                  </a:cubicBezTo>
                  <a:cubicBezTo>
                    <a:pt x="2627" y="337"/>
                    <a:pt x="2092" y="0"/>
                    <a:pt x="15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6" name="Google Shape;3116;p55"/>
            <p:cNvSpPr/>
            <p:nvPr/>
          </p:nvSpPr>
          <p:spPr>
            <a:xfrm>
              <a:off x="1389305" y="2522775"/>
              <a:ext cx="97289" cy="87004"/>
            </a:xfrm>
            <a:custGeom>
              <a:rect b="b" l="l" r="r" t="t"/>
              <a:pathLst>
                <a:path extrusionOk="0" h="2783" w="3112">
                  <a:moveTo>
                    <a:pt x="1420" y="378"/>
                  </a:moveTo>
                  <a:cubicBezTo>
                    <a:pt x="1870" y="378"/>
                    <a:pt x="2316" y="611"/>
                    <a:pt x="2447" y="1076"/>
                  </a:cubicBezTo>
                  <a:cubicBezTo>
                    <a:pt x="2634" y="1731"/>
                    <a:pt x="2171" y="2362"/>
                    <a:pt x="1490" y="2371"/>
                  </a:cubicBezTo>
                  <a:cubicBezTo>
                    <a:pt x="1486" y="2371"/>
                    <a:pt x="1482" y="2371"/>
                    <a:pt x="1478" y="2371"/>
                  </a:cubicBezTo>
                  <a:cubicBezTo>
                    <a:pt x="847" y="2371"/>
                    <a:pt x="385" y="1760"/>
                    <a:pt x="510" y="1147"/>
                  </a:cubicBezTo>
                  <a:cubicBezTo>
                    <a:pt x="591" y="752"/>
                    <a:pt x="890" y="498"/>
                    <a:pt x="1244" y="390"/>
                  </a:cubicBezTo>
                  <a:cubicBezTo>
                    <a:pt x="1302" y="382"/>
                    <a:pt x="1361" y="378"/>
                    <a:pt x="1420" y="378"/>
                  </a:cubicBezTo>
                  <a:close/>
                  <a:moveTo>
                    <a:pt x="1544" y="1"/>
                  </a:moveTo>
                  <a:cubicBezTo>
                    <a:pt x="1520" y="1"/>
                    <a:pt x="1495" y="2"/>
                    <a:pt x="1471" y="3"/>
                  </a:cubicBezTo>
                  <a:cubicBezTo>
                    <a:pt x="1468" y="3"/>
                    <a:pt x="1465" y="3"/>
                    <a:pt x="1463" y="3"/>
                  </a:cubicBezTo>
                  <a:cubicBezTo>
                    <a:pt x="792" y="3"/>
                    <a:pt x="169" y="497"/>
                    <a:pt x="92" y="1205"/>
                  </a:cubicBezTo>
                  <a:cubicBezTo>
                    <a:pt x="1" y="2050"/>
                    <a:pt x="662" y="2783"/>
                    <a:pt x="1490" y="2783"/>
                  </a:cubicBezTo>
                  <a:cubicBezTo>
                    <a:pt x="1536" y="2783"/>
                    <a:pt x="1583" y="2780"/>
                    <a:pt x="1630" y="2776"/>
                  </a:cubicBezTo>
                  <a:cubicBezTo>
                    <a:pt x="2543" y="2686"/>
                    <a:pt x="3112" y="1773"/>
                    <a:pt x="2820" y="909"/>
                  </a:cubicBezTo>
                  <a:cubicBezTo>
                    <a:pt x="2627" y="336"/>
                    <a:pt x="2093" y="1"/>
                    <a:pt x="15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7" name="Google Shape;3117;p55"/>
            <p:cNvSpPr/>
            <p:nvPr/>
          </p:nvSpPr>
          <p:spPr>
            <a:xfrm>
              <a:off x="1441481" y="2371375"/>
              <a:ext cx="97258" cy="87004"/>
            </a:xfrm>
            <a:custGeom>
              <a:rect b="b" l="l" r="r" t="t"/>
              <a:pathLst>
                <a:path extrusionOk="0" h="2783" w="3111">
                  <a:moveTo>
                    <a:pt x="1419" y="378"/>
                  </a:moveTo>
                  <a:cubicBezTo>
                    <a:pt x="1869" y="378"/>
                    <a:pt x="2315" y="610"/>
                    <a:pt x="2447" y="1076"/>
                  </a:cubicBezTo>
                  <a:cubicBezTo>
                    <a:pt x="2634" y="1732"/>
                    <a:pt x="2171" y="2363"/>
                    <a:pt x="1490" y="2370"/>
                  </a:cubicBezTo>
                  <a:cubicBezTo>
                    <a:pt x="1485" y="2370"/>
                    <a:pt x="1481" y="2370"/>
                    <a:pt x="1477" y="2370"/>
                  </a:cubicBezTo>
                  <a:cubicBezTo>
                    <a:pt x="845" y="2370"/>
                    <a:pt x="384" y="1760"/>
                    <a:pt x="510" y="1146"/>
                  </a:cubicBezTo>
                  <a:cubicBezTo>
                    <a:pt x="590" y="753"/>
                    <a:pt x="890" y="499"/>
                    <a:pt x="1244" y="389"/>
                  </a:cubicBezTo>
                  <a:cubicBezTo>
                    <a:pt x="1302" y="382"/>
                    <a:pt x="1361" y="378"/>
                    <a:pt x="1419" y="378"/>
                  </a:cubicBezTo>
                  <a:close/>
                  <a:moveTo>
                    <a:pt x="1541" y="0"/>
                  </a:moveTo>
                  <a:cubicBezTo>
                    <a:pt x="1517" y="0"/>
                    <a:pt x="1494" y="1"/>
                    <a:pt x="1470" y="2"/>
                  </a:cubicBezTo>
                  <a:cubicBezTo>
                    <a:pt x="1468" y="2"/>
                    <a:pt x="1466" y="2"/>
                    <a:pt x="1464" y="2"/>
                  </a:cubicBezTo>
                  <a:cubicBezTo>
                    <a:pt x="793" y="2"/>
                    <a:pt x="168" y="497"/>
                    <a:pt x="91" y="1205"/>
                  </a:cubicBezTo>
                  <a:cubicBezTo>
                    <a:pt x="1" y="2051"/>
                    <a:pt x="660" y="2783"/>
                    <a:pt x="1490" y="2783"/>
                  </a:cubicBezTo>
                  <a:cubicBezTo>
                    <a:pt x="1536" y="2783"/>
                    <a:pt x="1583" y="2781"/>
                    <a:pt x="1630" y="2776"/>
                  </a:cubicBezTo>
                  <a:cubicBezTo>
                    <a:pt x="2542" y="2686"/>
                    <a:pt x="3111" y="1771"/>
                    <a:pt x="2819" y="909"/>
                  </a:cubicBezTo>
                  <a:cubicBezTo>
                    <a:pt x="2627" y="336"/>
                    <a:pt x="2090" y="0"/>
                    <a:pt x="15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8" name="Google Shape;3118;p55"/>
            <p:cNvSpPr/>
            <p:nvPr/>
          </p:nvSpPr>
          <p:spPr>
            <a:xfrm>
              <a:off x="1453454" y="2383161"/>
              <a:ext cx="70403" cy="62306"/>
            </a:xfrm>
            <a:custGeom>
              <a:rect b="b" l="l" r="r" t="t"/>
              <a:pathLst>
                <a:path extrusionOk="0" h="1993" w="2252">
                  <a:moveTo>
                    <a:pt x="1036" y="1"/>
                  </a:moveTo>
                  <a:cubicBezTo>
                    <a:pt x="978" y="1"/>
                    <a:pt x="920" y="5"/>
                    <a:pt x="862" y="12"/>
                  </a:cubicBezTo>
                  <a:cubicBezTo>
                    <a:pt x="508" y="121"/>
                    <a:pt x="208" y="376"/>
                    <a:pt x="128" y="769"/>
                  </a:cubicBezTo>
                  <a:cubicBezTo>
                    <a:pt x="1" y="1383"/>
                    <a:pt x="462" y="1993"/>
                    <a:pt x="1094" y="1993"/>
                  </a:cubicBezTo>
                  <a:cubicBezTo>
                    <a:pt x="1098" y="1993"/>
                    <a:pt x="1102" y="1993"/>
                    <a:pt x="1107" y="1993"/>
                  </a:cubicBezTo>
                  <a:cubicBezTo>
                    <a:pt x="1788" y="1986"/>
                    <a:pt x="2251" y="1353"/>
                    <a:pt x="2065" y="699"/>
                  </a:cubicBezTo>
                  <a:cubicBezTo>
                    <a:pt x="1932" y="233"/>
                    <a:pt x="1486" y="1"/>
                    <a:pt x="10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9" name="Google Shape;3119;p55"/>
            <p:cNvSpPr/>
            <p:nvPr/>
          </p:nvSpPr>
          <p:spPr>
            <a:xfrm>
              <a:off x="1401310" y="2534560"/>
              <a:ext cx="70341" cy="62337"/>
            </a:xfrm>
            <a:custGeom>
              <a:rect b="b" l="l" r="r" t="t"/>
              <a:pathLst>
                <a:path extrusionOk="0" h="1994" w="2250">
                  <a:moveTo>
                    <a:pt x="1037" y="0"/>
                  </a:moveTo>
                  <a:cubicBezTo>
                    <a:pt x="978" y="0"/>
                    <a:pt x="919" y="4"/>
                    <a:pt x="861" y="12"/>
                  </a:cubicBezTo>
                  <a:cubicBezTo>
                    <a:pt x="507" y="120"/>
                    <a:pt x="208" y="375"/>
                    <a:pt x="127" y="768"/>
                  </a:cubicBezTo>
                  <a:cubicBezTo>
                    <a:pt x="1" y="1384"/>
                    <a:pt x="463" y="1994"/>
                    <a:pt x="1094" y="1994"/>
                  </a:cubicBezTo>
                  <a:cubicBezTo>
                    <a:pt x="1098" y="1994"/>
                    <a:pt x="1102" y="1994"/>
                    <a:pt x="1106" y="1994"/>
                  </a:cubicBezTo>
                  <a:cubicBezTo>
                    <a:pt x="1787" y="1985"/>
                    <a:pt x="2250" y="1353"/>
                    <a:pt x="2064" y="698"/>
                  </a:cubicBezTo>
                  <a:cubicBezTo>
                    <a:pt x="1933" y="233"/>
                    <a:pt x="1487" y="0"/>
                    <a:pt x="10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0" name="Google Shape;3120;p55"/>
            <p:cNvSpPr/>
            <p:nvPr/>
          </p:nvSpPr>
          <p:spPr>
            <a:xfrm>
              <a:off x="1640960" y="2422707"/>
              <a:ext cx="70309" cy="62306"/>
            </a:xfrm>
            <a:custGeom>
              <a:rect b="b" l="l" r="r" t="t"/>
              <a:pathLst>
                <a:path extrusionOk="0" h="1993" w="2249">
                  <a:moveTo>
                    <a:pt x="1035" y="1"/>
                  </a:moveTo>
                  <a:cubicBezTo>
                    <a:pt x="976" y="1"/>
                    <a:pt x="917" y="5"/>
                    <a:pt x="859" y="13"/>
                  </a:cubicBezTo>
                  <a:cubicBezTo>
                    <a:pt x="505" y="121"/>
                    <a:pt x="206" y="376"/>
                    <a:pt x="125" y="768"/>
                  </a:cubicBezTo>
                  <a:cubicBezTo>
                    <a:pt x="0" y="1383"/>
                    <a:pt x="462" y="1993"/>
                    <a:pt x="1093" y="1993"/>
                  </a:cubicBezTo>
                  <a:cubicBezTo>
                    <a:pt x="1096" y="1993"/>
                    <a:pt x="1100" y="1993"/>
                    <a:pt x="1104" y="1993"/>
                  </a:cubicBezTo>
                  <a:cubicBezTo>
                    <a:pt x="1785" y="1986"/>
                    <a:pt x="2248" y="1355"/>
                    <a:pt x="2062" y="699"/>
                  </a:cubicBezTo>
                  <a:cubicBezTo>
                    <a:pt x="1930" y="234"/>
                    <a:pt x="1485" y="1"/>
                    <a:pt x="10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1" name="Google Shape;3121;p55"/>
            <p:cNvSpPr/>
            <p:nvPr/>
          </p:nvSpPr>
          <p:spPr>
            <a:xfrm>
              <a:off x="1535640" y="2733852"/>
              <a:ext cx="70372" cy="62275"/>
            </a:xfrm>
            <a:custGeom>
              <a:rect b="b" l="l" r="r" t="t"/>
              <a:pathLst>
                <a:path extrusionOk="0" h="1992" w="2251">
                  <a:moveTo>
                    <a:pt x="1038" y="0"/>
                  </a:moveTo>
                  <a:cubicBezTo>
                    <a:pt x="979" y="0"/>
                    <a:pt x="920" y="4"/>
                    <a:pt x="861" y="12"/>
                  </a:cubicBezTo>
                  <a:cubicBezTo>
                    <a:pt x="506" y="120"/>
                    <a:pt x="207" y="375"/>
                    <a:pt x="127" y="768"/>
                  </a:cubicBezTo>
                  <a:cubicBezTo>
                    <a:pt x="1" y="1383"/>
                    <a:pt x="463" y="1992"/>
                    <a:pt x="1095" y="1992"/>
                  </a:cubicBezTo>
                  <a:cubicBezTo>
                    <a:pt x="1099" y="1992"/>
                    <a:pt x="1103" y="1992"/>
                    <a:pt x="1107" y="1992"/>
                  </a:cubicBezTo>
                  <a:cubicBezTo>
                    <a:pt x="1787" y="1983"/>
                    <a:pt x="2250" y="1352"/>
                    <a:pt x="2065" y="696"/>
                  </a:cubicBezTo>
                  <a:cubicBezTo>
                    <a:pt x="1931" y="233"/>
                    <a:pt x="1487" y="0"/>
                    <a:pt x="10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2" name="Google Shape;3122;p55"/>
            <p:cNvSpPr/>
            <p:nvPr/>
          </p:nvSpPr>
          <p:spPr>
            <a:xfrm>
              <a:off x="1275545" y="2262585"/>
              <a:ext cx="521802" cy="708783"/>
            </a:xfrm>
            <a:custGeom>
              <a:rect b="b" l="l" r="r" t="t"/>
              <a:pathLst>
                <a:path extrusionOk="0" h="22672" w="16691">
                  <a:moveTo>
                    <a:pt x="6852" y="3481"/>
                  </a:moveTo>
                  <a:cubicBezTo>
                    <a:pt x="7402" y="3481"/>
                    <a:pt x="7936" y="3817"/>
                    <a:pt x="8129" y="4389"/>
                  </a:cubicBezTo>
                  <a:cubicBezTo>
                    <a:pt x="8421" y="5251"/>
                    <a:pt x="7851" y="6166"/>
                    <a:pt x="6940" y="6256"/>
                  </a:cubicBezTo>
                  <a:cubicBezTo>
                    <a:pt x="6893" y="6261"/>
                    <a:pt x="6846" y="6263"/>
                    <a:pt x="6800" y="6263"/>
                  </a:cubicBezTo>
                  <a:cubicBezTo>
                    <a:pt x="5971" y="6263"/>
                    <a:pt x="5310" y="5531"/>
                    <a:pt x="5401" y="4686"/>
                  </a:cubicBezTo>
                  <a:cubicBezTo>
                    <a:pt x="5477" y="3979"/>
                    <a:pt x="6101" y="3483"/>
                    <a:pt x="6771" y="3483"/>
                  </a:cubicBezTo>
                  <a:cubicBezTo>
                    <a:pt x="6773" y="3483"/>
                    <a:pt x="6776" y="3483"/>
                    <a:pt x="6779" y="3483"/>
                  </a:cubicBezTo>
                  <a:cubicBezTo>
                    <a:pt x="6803" y="3482"/>
                    <a:pt x="6828" y="3481"/>
                    <a:pt x="6852" y="3481"/>
                  </a:cubicBezTo>
                  <a:close/>
                  <a:moveTo>
                    <a:pt x="12848" y="4746"/>
                  </a:moveTo>
                  <a:cubicBezTo>
                    <a:pt x="13397" y="4746"/>
                    <a:pt x="13932" y="5082"/>
                    <a:pt x="14125" y="5654"/>
                  </a:cubicBezTo>
                  <a:cubicBezTo>
                    <a:pt x="14415" y="6516"/>
                    <a:pt x="13847" y="7431"/>
                    <a:pt x="12936" y="7521"/>
                  </a:cubicBezTo>
                  <a:cubicBezTo>
                    <a:pt x="12888" y="7526"/>
                    <a:pt x="12841" y="7528"/>
                    <a:pt x="12795" y="7528"/>
                  </a:cubicBezTo>
                  <a:cubicBezTo>
                    <a:pt x="11965" y="7528"/>
                    <a:pt x="11306" y="6796"/>
                    <a:pt x="11397" y="5951"/>
                  </a:cubicBezTo>
                  <a:cubicBezTo>
                    <a:pt x="11473" y="5244"/>
                    <a:pt x="12097" y="4748"/>
                    <a:pt x="12767" y="4748"/>
                  </a:cubicBezTo>
                  <a:cubicBezTo>
                    <a:pt x="12770" y="4748"/>
                    <a:pt x="12772" y="4748"/>
                    <a:pt x="12775" y="4748"/>
                  </a:cubicBezTo>
                  <a:cubicBezTo>
                    <a:pt x="12800" y="4747"/>
                    <a:pt x="12824" y="4746"/>
                    <a:pt x="12848" y="4746"/>
                  </a:cubicBezTo>
                  <a:close/>
                  <a:moveTo>
                    <a:pt x="5184" y="8324"/>
                  </a:moveTo>
                  <a:cubicBezTo>
                    <a:pt x="5733" y="8324"/>
                    <a:pt x="6267" y="8659"/>
                    <a:pt x="6460" y="9232"/>
                  </a:cubicBezTo>
                  <a:cubicBezTo>
                    <a:pt x="6752" y="10095"/>
                    <a:pt x="6183" y="11009"/>
                    <a:pt x="5272" y="11100"/>
                  </a:cubicBezTo>
                  <a:cubicBezTo>
                    <a:pt x="5225" y="11104"/>
                    <a:pt x="5178" y="11107"/>
                    <a:pt x="5132" y="11107"/>
                  </a:cubicBezTo>
                  <a:cubicBezTo>
                    <a:pt x="4302" y="11107"/>
                    <a:pt x="3641" y="10374"/>
                    <a:pt x="3732" y="9528"/>
                  </a:cubicBezTo>
                  <a:cubicBezTo>
                    <a:pt x="3809" y="8822"/>
                    <a:pt x="4433" y="8326"/>
                    <a:pt x="5103" y="8326"/>
                  </a:cubicBezTo>
                  <a:cubicBezTo>
                    <a:pt x="5105" y="8326"/>
                    <a:pt x="5108" y="8326"/>
                    <a:pt x="5111" y="8326"/>
                  </a:cubicBezTo>
                  <a:cubicBezTo>
                    <a:pt x="5135" y="8325"/>
                    <a:pt x="5160" y="8324"/>
                    <a:pt x="5184" y="8324"/>
                  </a:cubicBezTo>
                  <a:close/>
                  <a:moveTo>
                    <a:pt x="11180" y="9589"/>
                  </a:moveTo>
                  <a:cubicBezTo>
                    <a:pt x="11729" y="9589"/>
                    <a:pt x="12263" y="9924"/>
                    <a:pt x="12457" y="10497"/>
                  </a:cubicBezTo>
                  <a:cubicBezTo>
                    <a:pt x="12747" y="11360"/>
                    <a:pt x="12178" y="12274"/>
                    <a:pt x="11267" y="12365"/>
                  </a:cubicBezTo>
                  <a:cubicBezTo>
                    <a:pt x="11219" y="12369"/>
                    <a:pt x="11172" y="12372"/>
                    <a:pt x="11126" y="12372"/>
                  </a:cubicBezTo>
                  <a:cubicBezTo>
                    <a:pt x="10296" y="12372"/>
                    <a:pt x="9637" y="11639"/>
                    <a:pt x="9729" y="10793"/>
                  </a:cubicBezTo>
                  <a:cubicBezTo>
                    <a:pt x="9804" y="10087"/>
                    <a:pt x="10428" y="9591"/>
                    <a:pt x="11099" y="9591"/>
                  </a:cubicBezTo>
                  <a:cubicBezTo>
                    <a:pt x="11102" y="9591"/>
                    <a:pt x="11104" y="9591"/>
                    <a:pt x="11107" y="9591"/>
                  </a:cubicBezTo>
                  <a:cubicBezTo>
                    <a:pt x="11132" y="9590"/>
                    <a:pt x="11156" y="9589"/>
                    <a:pt x="11180" y="9589"/>
                  </a:cubicBezTo>
                  <a:close/>
                  <a:moveTo>
                    <a:pt x="3484" y="13433"/>
                  </a:moveTo>
                  <a:cubicBezTo>
                    <a:pt x="4033" y="13433"/>
                    <a:pt x="4568" y="13770"/>
                    <a:pt x="4761" y="14341"/>
                  </a:cubicBezTo>
                  <a:cubicBezTo>
                    <a:pt x="5051" y="15204"/>
                    <a:pt x="4482" y="16119"/>
                    <a:pt x="3571" y="16209"/>
                  </a:cubicBezTo>
                  <a:cubicBezTo>
                    <a:pt x="3524" y="16213"/>
                    <a:pt x="3477" y="16216"/>
                    <a:pt x="3430" y="16216"/>
                  </a:cubicBezTo>
                  <a:cubicBezTo>
                    <a:pt x="2601" y="16216"/>
                    <a:pt x="1941" y="15484"/>
                    <a:pt x="2033" y="14638"/>
                  </a:cubicBezTo>
                  <a:cubicBezTo>
                    <a:pt x="2109" y="13931"/>
                    <a:pt x="2734" y="13435"/>
                    <a:pt x="3404" y="13435"/>
                  </a:cubicBezTo>
                  <a:cubicBezTo>
                    <a:pt x="3406" y="13435"/>
                    <a:pt x="3409" y="13435"/>
                    <a:pt x="3411" y="13435"/>
                  </a:cubicBezTo>
                  <a:cubicBezTo>
                    <a:pt x="3435" y="13434"/>
                    <a:pt x="3459" y="13433"/>
                    <a:pt x="3484" y="13433"/>
                  </a:cubicBezTo>
                  <a:close/>
                  <a:moveTo>
                    <a:pt x="9481" y="14698"/>
                  </a:moveTo>
                  <a:cubicBezTo>
                    <a:pt x="10031" y="14698"/>
                    <a:pt x="10565" y="15035"/>
                    <a:pt x="10758" y="15606"/>
                  </a:cubicBezTo>
                  <a:cubicBezTo>
                    <a:pt x="11047" y="16469"/>
                    <a:pt x="10478" y="17384"/>
                    <a:pt x="9568" y="17474"/>
                  </a:cubicBezTo>
                  <a:cubicBezTo>
                    <a:pt x="9521" y="17479"/>
                    <a:pt x="9474" y="17481"/>
                    <a:pt x="9428" y="17481"/>
                  </a:cubicBezTo>
                  <a:cubicBezTo>
                    <a:pt x="8598" y="17481"/>
                    <a:pt x="7939" y="16749"/>
                    <a:pt x="8031" y="15903"/>
                  </a:cubicBezTo>
                  <a:cubicBezTo>
                    <a:pt x="8106" y="15196"/>
                    <a:pt x="8731" y="14700"/>
                    <a:pt x="9402" y="14700"/>
                  </a:cubicBezTo>
                  <a:cubicBezTo>
                    <a:pt x="9404" y="14700"/>
                    <a:pt x="9406" y="14700"/>
                    <a:pt x="9408" y="14700"/>
                  </a:cubicBezTo>
                  <a:cubicBezTo>
                    <a:pt x="9432" y="14699"/>
                    <a:pt x="9457" y="14698"/>
                    <a:pt x="9481" y="14698"/>
                  </a:cubicBezTo>
                  <a:close/>
                  <a:moveTo>
                    <a:pt x="11146" y="1300"/>
                  </a:moveTo>
                  <a:cubicBezTo>
                    <a:pt x="11190" y="1300"/>
                    <a:pt x="11233" y="1335"/>
                    <a:pt x="11215" y="1388"/>
                  </a:cubicBezTo>
                  <a:cubicBezTo>
                    <a:pt x="10124" y="4572"/>
                    <a:pt x="9049" y="7760"/>
                    <a:pt x="8015" y="10964"/>
                  </a:cubicBezTo>
                  <a:cubicBezTo>
                    <a:pt x="7496" y="12565"/>
                    <a:pt x="6990" y="14168"/>
                    <a:pt x="6493" y="15777"/>
                  </a:cubicBezTo>
                  <a:cubicBezTo>
                    <a:pt x="5997" y="17381"/>
                    <a:pt x="5568" y="19019"/>
                    <a:pt x="5011" y="20604"/>
                  </a:cubicBezTo>
                  <a:cubicBezTo>
                    <a:pt x="4997" y="20643"/>
                    <a:pt x="4966" y="20660"/>
                    <a:pt x="4935" y="20660"/>
                  </a:cubicBezTo>
                  <a:cubicBezTo>
                    <a:pt x="4888" y="20660"/>
                    <a:pt x="4842" y="20622"/>
                    <a:pt x="4857" y="20561"/>
                  </a:cubicBezTo>
                  <a:cubicBezTo>
                    <a:pt x="5247" y="18931"/>
                    <a:pt x="5794" y="17323"/>
                    <a:pt x="6289" y="15720"/>
                  </a:cubicBezTo>
                  <a:cubicBezTo>
                    <a:pt x="6784" y="14112"/>
                    <a:pt x="7292" y="12507"/>
                    <a:pt x="7810" y="10907"/>
                  </a:cubicBezTo>
                  <a:cubicBezTo>
                    <a:pt x="8845" y="7703"/>
                    <a:pt x="9929" y="4515"/>
                    <a:pt x="11076" y="1350"/>
                  </a:cubicBezTo>
                  <a:cubicBezTo>
                    <a:pt x="11088" y="1315"/>
                    <a:pt x="11118" y="1300"/>
                    <a:pt x="11146" y="1300"/>
                  </a:cubicBezTo>
                  <a:close/>
                  <a:moveTo>
                    <a:pt x="11045" y="20544"/>
                  </a:moveTo>
                  <a:cubicBezTo>
                    <a:pt x="11080" y="20544"/>
                    <a:pt x="11116" y="20560"/>
                    <a:pt x="11140" y="20601"/>
                  </a:cubicBezTo>
                  <a:cubicBezTo>
                    <a:pt x="11207" y="20715"/>
                    <a:pt x="11277" y="20827"/>
                    <a:pt x="11328" y="20950"/>
                  </a:cubicBezTo>
                  <a:cubicBezTo>
                    <a:pt x="11348" y="21003"/>
                    <a:pt x="11308" y="21064"/>
                    <a:pt x="11263" y="21082"/>
                  </a:cubicBezTo>
                  <a:cubicBezTo>
                    <a:pt x="11249" y="21088"/>
                    <a:pt x="11235" y="21091"/>
                    <a:pt x="11221" y="21091"/>
                  </a:cubicBezTo>
                  <a:cubicBezTo>
                    <a:pt x="11183" y="21091"/>
                    <a:pt x="11150" y="21069"/>
                    <a:pt x="11125" y="21036"/>
                  </a:cubicBezTo>
                  <a:cubicBezTo>
                    <a:pt x="11051" y="20939"/>
                    <a:pt x="10996" y="20826"/>
                    <a:pt x="10937" y="20718"/>
                  </a:cubicBezTo>
                  <a:cubicBezTo>
                    <a:pt x="10886" y="20627"/>
                    <a:pt x="10965" y="20544"/>
                    <a:pt x="11045" y="20544"/>
                  </a:cubicBezTo>
                  <a:close/>
                  <a:moveTo>
                    <a:pt x="10221" y="20682"/>
                  </a:moveTo>
                  <a:cubicBezTo>
                    <a:pt x="10257" y="20682"/>
                    <a:pt x="10290" y="20700"/>
                    <a:pt x="10309" y="20742"/>
                  </a:cubicBezTo>
                  <a:cubicBezTo>
                    <a:pt x="10444" y="21054"/>
                    <a:pt x="10573" y="21398"/>
                    <a:pt x="10644" y="21731"/>
                  </a:cubicBezTo>
                  <a:cubicBezTo>
                    <a:pt x="10661" y="21813"/>
                    <a:pt x="10587" y="21882"/>
                    <a:pt x="10518" y="21882"/>
                  </a:cubicBezTo>
                  <a:cubicBezTo>
                    <a:pt x="10482" y="21882"/>
                    <a:pt x="10448" y="21864"/>
                    <a:pt x="10427" y="21821"/>
                  </a:cubicBezTo>
                  <a:cubicBezTo>
                    <a:pt x="10283" y="21514"/>
                    <a:pt x="10173" y="21161"/>
                    <a:pt x="10095" y="20832"/>
                  </a:cubicBezTo>
                  <a:cubicBezTo>
                    <a:pt x="10077" y="20750"/>
                    <a:pt x="10152" y="20682"/>
                    <a:pt x="10221" y="20682"/>
                  </a:cubicBezTo>
                  <a:close/>
                  <a:moveTo>
                    <a:pt x="9676" y="21231"/>
                  </a:moveTo>
                  <a:cubicBezTo>
                    <a:pt x="9722" y="21231"/>
                    <a:pt x="9767" y="21257"/>
                    <a:pt x="9783" y="21316"/>
                  </a:cubicBezTo>
                  <a:cubicBezTo>
                    <a:pt x="9835" y="21509"/>
                    <a:pt x="9887" y="21700"/>
                    <a:pt x="9913" y="21898"/>
                  </a:cubicBezTo>
                  <a:cubicBezTo>
                    <a:pt x="9923" y="21968"/>
                    <a:pt x="9872" y="22002"/>
                    <a:pt x="9816" y="22002"/>
                  </a:cubicBezTo>
                  <a:cubicBezTo>
                    <a:pt x="9767" y="22002"/>
                    <a:pt x="9715" y="21976"/>
                    <a:pt x="9697" y="21926"/>
                  </a:cubicBezTo>
                  <a:cubicBezTo>
                    <a:pt x="9632" y="21748"/>
                    <a:pt x="9594" y="21564"/>
                    <a:pt x="9554" y="21378"/>
                  </a:cubicBezTo>
                  <a:cubicBezTo>
                    <a:pt x="9534" y="21289"/>
                    <a:pt x="9607" y="21231"/>
                    <a:pt x="9676" y="21231"/>
                  </a:cubicBezTo>
                  <a:close/>
                  <a:moveTo>
                    <a:pt x="9070" y="21545"/>
                  </a:moveTo>
                  <a:cubicBezTo>
                    <a:pt x="9143" y="21546"/>
                    <a:pt x="9186" y="21602"/>
                    <a:pt x="9195" y="21670"/>
                  </a:cubicBezTo>
                  <a:cubicBezTo>
                    <a:pt x="9210" y="21791"/>
                    <a:pt x="9231" y="21914"/>
                    <a:pt x="9229" y="22035"/>
                  </a:cubicBezTo>
                  <a:cubicBezTo>
                    <a:pt x="9227" y="22106"/>
                    <a:pt x="9169" y="22146"/>
                    <a:pt x="9112" y="22146"/>
                  </a:cubicBezTo>
                  <a:cubicBezTo>
                    <a:pt x="9067" y="22146"/>
                    <a:pt x="9021" y="22121"/>
                    <a:pt x="9006" y="22066"/>
                  </a:cubicBezTo>
                  <a:cubicBezTo>
                    <a:pt x="8971" y="21936"/>
                    <a:pt x="8960" y="21801"/>
                    <a:pt x="8945" y="21670"/>
                  </a:cubicBezTo>
                  <a:cubicBezTo>
                    <a:pt x="8937" y="21603"/>
                    <a:pt x="9008" y="21545"/>
                    <a:pt x="9070" y="21545"/>
                  </a:cubicBezTo>
                  <a:close/>
                  <a:moveTo>
                    <a:pt x="7276" y="0"/>
                  </a:moveTo>
                  <a:cubicBezTo>
                    <a:pt x="6113" y="0"/>
                    <a:pt x="5042" y="771"/>
                    <a:pt x="4716" y="1945"/>
                  </a:cubicBezTo>
                  <a:lnTo>
                    <a:pt x="393" y="17509"/>
                  </a:lnTo>
                  <a:cubicBezTo>
                    <a:pt x="1" y="18920"/>
                    <a:pt x="831" y="20385"/>
                    <a:pt x="2239" y="20779"/>
                  </a:cubicBezTo>
                  <a:lnTo>
                    <a:pt x="8704" y="22575"/>
                  </a:lnTo>
                  <a:cubicBezTo>
                    <a:pt x="8941" y="22640"/>
                    <a:pt x="9179" y="22672"/>
                    <a:pt x="9414" y="22672"/>
                  </a:cubicBezTo>
                  <a:cubicBezTo>
                    <a:pt x="10577" y="22672"/>
                    <a:pt x="11648" y="21901"/>
                    <a:pt x="11974" y="20728"/>
                  </a:cubicBezTo>
                  <a:lnTo>
                    <a:pt x="16299" y="5165"/>
                  </a:lnTo>
                  <a:cubicBezTo>
                    <a:pt x="16690" y="3754"/>
                    <a:pt x="15861" y="2287"/>
                    <a:pt x="14452" y="1895"/>
                  </a:cubicBezTo>
                  <a:lnTo>
                    <a:pt x="7986" y="97"/>
                  </a:lnTo>
                  <a:cubicBezTo>
                    <a:pt x="7749" y="31"/>
                    <a:pt x="7511" y="0"/>
                    <a:pt x="727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3" name="Google Shape;3123;p55"/>
            <p:cNvSpPr/>
            <p:nvPr/>
          </p:nvSpPr>
          <p:spPr>
            <a:xfrm>
              <a:off x="1275607" y="2648665"/>
              <a:ext cx="447054" cy="322660"/>
            </a:xfrm>
            <a:custGeom>
              <a:rect b="b" l="l" r="r" t="t"/>
              <a:pathLst>
                <a:path extrusionOk="0" h="10321" w="14300">
                  <a:moveTo>
                    <a:pt x="11043" y="8194"/>
                  </a:moveTo>
                  <a:cubicBezTo>
                    <a:pt x="11078" y="8194"/>
                    <a:pt x="11114" y="8210"/>
                    <a:pt x="11138" y="8251"/>
                  </a:cubicBezTo>
                  <a:cubicBezTo>
                    <a:pt x="11205" y="8365"/>
                    <a:pt x="11275" y="8477"/>
                    <a:pt x="11326" y="8600"/>
                  </a:cubicBezTo>
                  <a:cubicBezTo>
                    <a:pt x="11346" y="8653"/>
                    <a:pt x="11306" y="8714"/>
                    <a:pt x="11261" y="8732"/>
                  </a:cubicBezTo>
                  <a:cubicBezTo>
                    <a:pt x="11247" y="8738"/>
                    <a:pt x="11233" y="8741"/>
                    <a:pt x="11219" y="8741"/>
                  </a:cubicBezTo>
                  <a:cubicBezTo>
                    <a:pt x="11181" y="8741"/>
                    <a:pt x="11148" y="8719"/>
                    <a:pt x="11123" y="8686"/>
                  </a:cubicBezTo>
                  <a:cubicBezTo>
                    <a:pt x="11049" y="8589"/>
                    <a:pt x="10994" y="8476"/>
                    <a:pt x="10935" y="8368"/>
                  </a:cubicBezTo>
                  <a:cubicBezTo>
                    <a:pt x="10884" y="8277"/>
                    <a:pt x="10963" y="8194"/>
                    <a:pt x="11043" y="8194"/>
                  </a:cubicBezTo>
                  <a:close/>
                  <a:moveTo>
                    <a:pt x="10219" y="8332"/>
                  </a:moveTo>
                  <a:cubicBezTo>
                    <a:pt x="10255" y="8332"/>
                    <a:pt x="10288" y="8350"/>
                    <a:pt x="10307" y="8392"/>
                  </a:cubicBezTo>
                  <a:cubicBezTo>
                    <a:pt x="10442" y="8704"/>
                    <a:pt x="10571" y="9048"/>
                    <a:pt x="10642" y="9381"/>
                  </a:cubicBezTo>
                  <a:cubicBezTo>
                    <a:pt x="10659" y="9463"/>
                    <a:pt x="10585" y="9532"/>
                    <a:pt x="10516" y="9532"/>
                  </a:cubicBezTo>
                  <a:cubicBezTo>
                    <a:pt x="10480" y="9532"/>
                    <a:pt x="10446" y="9514"/>
                    <a:pt x="10425" y="9471"/>
                  </a:cubicBezTo>
                  <a:cubicBezTo>
                    <a:pt x="10281" y="9164"/>
                    <a:pt x="10171" y="8811"/>
                    <a:pt x="10093" y="8482"/>
                  </a:cubicBezTo>
                  <a:cubicBezTo>
                    <a:pt x="10075" y="8400"/>
                    <a:pt x="10150" y="8332"/>
                    <a:pt x="10219" y="8332"/>
                  </a:cubicBezTo>
                  <a:close/>
                  <a:moveTo>
                    <a:pt x="9674" y="8881"/>
                  </a:moveTo>
                  <a:cubicBezTo>
                    <a:pt x="9720" y="8881"/>
                    <a:pt x="9765" y="8907"/>
                    <a:pt x="9781" y="8966"/>
                  </a:cubicBezTo>
                  <a:cubicBezTo>
                    <a:pt x="9833" y="9159"/>
                    <a:pt x="9885" y="9350"/>
                    <a:pt x="9911" y="9548"/>
                  </a:cubicBezTo>
                  <a:cubicBezTo>
                    <a:pt x="9921" y="9618"/>
                    <a:pt x="9870" y="9652"/>
                    <a:pt x="9814" y="9652"/>
                  </a:cubicBezTo>
                  <a:cubicBezTo>
                    <a:pt x="9765" y="9652"/>
                    <a:pt x="9713" y="9626"/>
                    <a:pt x="9695" y="9576"/>
                  </a:cubicBezTo>
                  <a:cubicBezTo>
                    <a:pt x="9630" y="9398"/>
                    <a:pt x="9592" y="9214"/>
                    <a:pt x="9552" y="9028"/>
                  </a:cubicBezTo>
                  <a:cubicBezTo>
                    <a:pt x="9532" y="8939"/>
                    <a:pt x="9605" y="8881"/>
                    <a:pt x="9674" y="8881"/>
                  </a:cubicBezTo>
                  <a:close/>
                  <a:moveTo>
                    <a:pt x="9068" y="9195"/>
                  </a:moveTo>
                  <a:cubicBezTo>
                    <a:pt x="9141" y="9196"/>
                    <a:pt x="9184" y="9252"/>
                    <a:pt x="9193" y="9320"/>
                  </a:cubicBezTo>
                  <a:cubicBezTo>
                    <a:pt x="9208" y="9441"/>
                    <a:pt x="9229" y="9564"/>
                    <a:pt x="9227" y="9685"/>
                  </a:cubicBezTo>
                  <a:cubicBezTo>
                    <a:pt x="9225" y="9756"/>
                    <a:pt x="9167" y="9796"/>
                    <a:pt x="9110" y="9796"/>
                  </a:cubicBezTo>
                  <a:cubicBezTo>
                    <a:pt x="9065" y="9796"/>
                    <a:pt x="9019" y="9771"/>
                    <a:pt x="9004" y="9716"/>
                  </a:cubicBezTo>
                  <a:cubicBezTo>
                    <a:pt x="8969" y="9586"/>
                    <a:pt x="8958" y="9451"/>
                    <a:pt x="8943" y="9320"/>
                  </a:cubicBezTo>
                  <a:cubicBezTo>
                    <a:pt x="8935" y="9253"/>
                    <a:pt x="9006" y="9195"/>
                    <a:pt x="9068" y="9195"/>
                  </a:cubicBezTo>
                  <a:close/>
                  <a:moveTo>
                    <a:pt x="14300" y="0"/>
                  </a:moveTo>
                  <a:lnTo>
                    <a:pt x="14300" y="0"/>
                  </a:lnTo>
                  <a:cubicBezTo>
                    <a:pt x="13982" y="783"/>
                    <a:pt x="13670" y="1568"/>
                    <a:pt x="13372" y="2358"/>
                  </a:cubicBezTo>
                  <a:cubicBezTo>
                    <a:pt x="12590" y="4430"/>
                    <a:pt x="11577" y="6715"/>
                    <a:pt x="9577" y="7886"/>
                  </a:cubicBezTo>
                  <a:cubicBezTo>
                    <a:pt x="8734" y="8378"/>
                    <a:pt x="7789" y="8633"/>
                    <a:pt x="6815" y="8633"/>
                  </a:cubicBezTo>
                  <a:cubicBezTo>
                    <a:pt x="6773" y="8633"/>
                    <a:pt x="6731" y="8633"/>
                    <a:pt x="6688" y="8632"/>
                  </a:cubicBezTo>
                  <a:cubicBezTo>
                    <a:pt x="5655" y="8608"/>
                    <a:pt x="4509" y="8445"/>
                    <a:pt x="3552" y="8035"/>
                  </a:cubicBezTo>
                  <a:cubicBezTo>
                    <a:pt x="2578" y="7619"/>
                    <a:pt x="1693" y="6928"/>
                    <a:pt x="1107" y="6038"/>
                  </a:cubicBezTo>
                  <a:cubicBezTo>
                    <a:pt x="805" y="5580"/>
                    <a:pt x="632" y="5124"/>
                    <a:pt x="533" y="4651"/>
                  </a:cubicBezTo>
                  <a:lnTo>
                    <a:pt x="392" y="5158"/>
                  </a:lnTo>
                  <a:cubicBezTo>
                    <a:pt x="1" y="6568"/>
                    <a:pt x="830" y="8034"/>
                    <a:pt x="2239" y="8428"/>
                  </a:cubicBezTo>
                  <a:lnTo>
                    <a:pt x="8703" y="10224"/>
                  </a:lnTo>
                  <a:cubicBezTo>
                    <a:pt x="8940" y="10289"/>
                    <a:pt x="9178" y="10321"/>
                    <a:pt x="9412" y="10321"/>
                  </a:cubicBezTo>
                  <a:cubicBezTo>
                    <a:pt x="10576" y="10321"/>
                    <a:pt x="11647" y="9549"/>
                    <a:pt x="11973" y="8377"/>
                  </a:cubicBezTo>
                  <a:lnTo>
                    <a:pt x="1430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4" name="Google Shape;3124;p55"/>
            <p:cNvSpPr/>
            <p:nvPr/>
          </p:nvSpPr>
          <p:spPr>
            <a:xfrm>
              <a:off x="1348228" y="2694307"/>
              <a:ext cx="70341" cy="62306"/>
            </a:xfrm>
            <a:custGeom>
              <a:rect b="b" l="l" r="r" t="t"/>
              <a:pathLst>
                <a:path extrusionOk="0" h="1993" w="2250">
                  <a:moveTo>
                    <a:pt x="1037" y="0"/>
                  </a:moveTo>
                  <a:cubicBezTo>
                    <a:pt x="978" y="0"/>
                    <a:pt x="918" y="4"/>
                    <a:pt x="860" y="12"/>
                  </a:cubicBezTo>
                  <a:cubicBezTo>
                    <a:pt x="506" y="120"/>
                    <a:pt x="206" y="375"/>
                    <a:pt x="126" y="768"/>
                  </a:cubicBezTo>
                  <a:cubicBezTo>
                    <a:pt x="0" y="1384"/>
                    <a:pt x="464" y="1993"/>
                    <a:pt x="1096" y="1993"/>
                  </a:cubicBezTo>
                  <a:cubicBezTo>
                    <a:pt x="1099" y="1993"/>
                    <a:pt x="1102" y="1993"/>
                    <a:pt x="1105" y="1993"/>
                  </a:cubicBezTo>
                  <a:cubicBezTo>
                    <a:pt x="1786" y="1985"/>
                    <a:pt x="2250" y="1352"/>
                    <a:pt x="2063" y="697"/>
                  </a:cubicBezTo>
                  <a:cubicBezTo>
                    <a:pt x="1930" y="233"/>
                    <a:pt x="1486" y="0"/>
                    <a:pt x="10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5" name="Google Shape;3125;p55"/>
            <p:cNvSpPr/>
            <p:nvPr/>
          </p:nvSpPr>
          <p:spPr>
            <a:xfrm>
              <a:off x="1588785" y="2574106"/>
              <a:ext cx="70372" cy="62337"/>
            </a:xfrm>
            <a:custGeom>
              <a:rect b="b" l="l" r="r" t="t"/>
              <a:pathLst>
                <a:path extrusionOk="0" h="1994" w="2251">
                  <a:moveTo>
                    <a:pt x="1036" y="0"/>
                  </a:moveTo>
                  <a:cubicBezTo>
                    <a:pt x="977" y="0"/>
                    <a:pt x="918" y="4"/>
                    <a:pt x="860" y="12"/>
                  </a:cubicBezTo>
                  <a:cubicBezTo>
                    <a:pt x="506" y="120"/>
                    <a:pt x="207" y="376"/>
                    <a:pt x="126" y="768"/>
                  </a:cubicBezTo>
                  <a:cubicBezTo>
                    <a:pt x="1" y="1383"/>
                    <a:pt x="464" y="1994"/>
                    <a:pt x="1096" y="1994"/>
                  </a:cubicBezTo>
                  <a:cubicBezTo>
                    <a:pt x="1100" y="1994"/>
                    <a:pt x="1103" y="1994"/>
                    <a:pt x="1106" y="1994"/>
                  </a:cubicBezTo>
                  <a:cubicBezTo>
                    <a:pt x="1787" y="1985"/>
                    <a:pt x="2250" y="1353"/>
                    <a:pt x="2064" y="698"/>
                  </a:cubicBezTo>
                  <a:cubicBezTo>
                    <a:pt x="1930" y="233"/>
                    <a:pt x="1486" y="0"/>
                    <a:pt x="10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26" name="Google Shape;3126;p55"/>
          <p:cNvGrpSpPr/>
          <p:nvPr/>
        </p:nvGrpSpPr>
        <p:grpSpPr>
          <a:xfrm rot="2700000">
            <a:off x="8215023" y="3815302"/>
            <a:ext cx="203439" cy="327136"/>
            <a:chOff x="4140725" y="520912"/>
            <a:chExt cx="175945" cy="282926"/>
          </a:xfrm>
        </p:grpSpPr>
        <p:sp>
          <p:nvSpPr>
            <p:cNvPr id="3127" name="Google Shape;3127;p55"/>
            <p:cNvSpPr/>
            <p:nvPr/>
          </p:nvSpPr>
          <p:spPr>
            <a:xfrm>
              <a:off x="4195745" y="753342"/>
              <a:ext cx="27292" cy="25635"/>
            </a:xfrm>
            <a:custGeom>
              <a:rect b="b" l="l" r="r" t="t"/>
              <a:pathLst>
                <a:path extrusionOk="0" h="820" w="873">
                  <a:moveTo>
                    <a:pt x="531" y="181"/>
                  </a:moveTo>
                  <a:cubicBezTo>
                    <a:pt x="592" y="235"/>
                    <a:pt x="653" y="290"/>
                    <a:pt x="719" y="336"/>
                  </a:cubicBezTo>
                  <a:cubicBezTo>
                    <a:pt x="640" y="414"/>
                    <a:pt x="572" y="506"/>
                    <a:pt x="483" y="577"/>
                  </a:cubicBezTo>
                  <a:cubicBezTo>
                    <a:pt x="439" y="611"/>
                    <a:pt x="348" y="655"/>
                    <a:pt x="275" y="655"/>
                  </a:cubicBezTo>
                  <a:cubicBezTo>
                    <a:pt x="218" y="655"/>
                    <a:pt x="171" y="628"/>
                    <a:pt x="167" y="549"/>
                  </a:cubicBezTo>
                  <a:cubicBezTo>
                    <a:pt x="167" y="537"/>
                    <a:pt x="165" y="529"/>
                    <a:pt x="161" y="519"/>
                  </a:cubicBezTo>
                  <a:cubicBezTo>
                    <a:pt x="300" y="426"/>
                    <a:pt x="421" y="306"/>
                    <a:pt x="531" y="181"/>
                  </a:cubicBezTo>
                  <a:close/>
                  <a:moveTo>
                    <a:pt x="533" y="0"/>
                  </a:moveTo>
                  <a:cubicBezTo>
                    <a:pt x="507" y="0"/>
                    <a:pt x="480" y="17"/>
                    <a:pt x="466" y="36"/>
                  </a:cubicBezTo>
                  <a:cubicBezTo>
                    <a:pt x="336" y="199"/>
                    <a:pt x="177" y="333"/>
                    <a:pt x="39" y="486"/>
                  </a:cubicBezTo>
                  <a:cubicBezTo>
                    <a:pt x="24" y="499"/>
                    <a:pt x="21" y="518"/>
                    <a:pt x="25" y="534"/>
                  </a:cubicBezTo>
                  <a:cubicBezTo>
                    <a:pt x="24" y="537"/>
                    <a:pt x="23" y="540"/>
                    <a:pt x="21" y="545"/>
                  </a:cubicBezTo>
                  <a:cubicBezTo>
                    <a:pt x="1" y="712"/>
                    <a:pt x="156" y="819"/>
                    <a:pt x="307" y="819"/>
                  </a:cubicBezTo>
                  <a:cubicBezTo>
                    <a:pt x="328" y="819"/>
                    <a:pt x="349" y="817"/>
                    <a:pt x="370" y="813"/>
                  </a:cubicBezTo>
                  <a:cubicBezTo>
                    <a:pt x="576" y="770"/>
                    <a:pt x="802" y="540"/>
                    <a:pt x="861" y="343"/>
                  </a:cubicBezTo>
                  <a:cubicBezTo>
                    <a:pt x="873" y="321"/>
                    <a:pt x="873" y="292"/>
                    <a:pt x="853" y="269"/>
                  </a:cubicBezTo>
                  <a:cubicBezTo>
                    <a:pt x="774" y="173"/>
                    <a:pt x="666" y="93"/>
                    <a:pt x="568" y="13"/>
                  </a:cubicBezTo>
                  <a:cubicBezTo>
                    <a:pt x="557" y="4"/>
                    <a:pt x="545" y="0"/>
                    <a:pt x="5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8" name="Google Shape;3128;p55"/>
            <p:cNvSpPr/>
            <p:nvPr/>
          </p:nvSpPr>
          <p:spPr>
            <a:xfrm>
              <a:off x="4217347" y="730052"/>
              <a:ext cx="21540" cy="21665"/>
            </a:xfrm>
            <a:custGeom>
              <a:rect b="b" l="l" r="r" t="t"/>
              <a:pathLst>
                <a:path extrusionOk="0" h="693" w="689">
                  <a:moveTo>
                    <a:pt x="340" y="156"/>
                  </a:moveTo>
                  <a:cubicBezTo>
                    <a:pt x="392" y="180"/>
                    <a:pt x="449" y="195"/>
                    <a:pt x="505" y="207"/>
                  </a:cubicBezTo>
                  <a:cubicBezTo>
                    <a:pt x="459" y="332"/>
                    <a:pt x="391" y="438"/>
                    <a:pt x="319" y="550"/>
                  </a:cubicBezTo>
                  <a:cubicBezTo>
                    <a:pt x="275" y="519"/>
                    <a:pt x="229" y="493"/>
                    <a:pt x="184" y="459"/>
                  </a:cubicBezTo>
                  <a:cubicBezTo>
                    <a:pt x="246" y="375"/>
                    <a:pt x="319" y="262"/>
                    <a:pt x="340" y="156"/>
                  </a:cubicBezTo>
                  <a:close/>
                  <a:moveTo>
                    <a:pt x="336" y="1"/>
                  </a:moveTo>
                  <a:cubicBezTo>
                    <a:pt x="319" y="1"/>
                    <a:pt x="302" y="2"/>
                    <a:pt x="286" y="5"/>
                  </a:cubicBezTo>
                  <a:cubicBezTo>
                    <a:pt x="257" y="11"/>
                    <a:pt x="241" y="38"/>
                    <a:pt x="243" y="65"/>
                  </a:cubicBezTo>
                  <a:cubicBezTo>
                    <a:pt x="205" y="112"/>
                    <a:pt x="187" y="172"/>
                    <a:pt x="157" y="225"/>
                  </a:cubicBezTo>
                  <a:cubicBezTo>
                    <a:pt x="118" y="298"/>
                    <a:pt x="72" y="366"/>
                    <a:pt x="20" y="431"/>
                  </a:cubicBezTo>
                  <a:cubicBezTo>
                    <a:pt x="1" y="457"/>
                    <a:pt x="9" y="500"/>
                    <a:pt x="30" y="522"/>
                  </a:cubicBezTo>
                  <a:cubicBezTo>
                    <a:pt x="98" y="595"/>
                    <a:pt x="194" y="680"/>
                    <a:pt x="300" y="683"/>
                  </a:cubicBezTo>
                  <a:cubicBezTo>
                    <a:pt x="308" y="689"/>
                    <a:pt x="316" y="692"/>
                    <a:pt x="325" y="692"/>
                  </a:cubicBezTo>
                  <a:cubicBezTo>
                    <a:pt x="332" y="692"/>
                    <a:pt x="339" y="690"/>
                    <a:pt x="345" y="685"/>
                  </a:cubicBezTo>
                  <a:cubicBezTo>
                    <a:pt x="520" y="569"/>
                    <a:pt x="620" y="370"/>
                    <a:pt x="677" y="175"/>
                  </a:cubicBezTo>
                  <a:cubicBezTo>
                    <a:pt x="689" y="135"/>
                    <a:pt x="666" y="93"/>
                    <a:pt x="626" y="79"/>
                  </a:cubicBezTo>
                  <a:cubicBezTo>
                    <a:pt x="540" y="50"/>
                    <a:pt x="432" y="1"/>
                    <a:pt x="3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9" name="Google Shape;3129;p55"/>
            <p:cNvSpPr/>
            <p:nvPr/>
          </p:nvSpPr>
          <p:spPr>
            <a:xfrm>
              <a:off x="4223099" y="734929"/>
              <a:ext cx="10067" cy="12317"/>
            </a:xfrm>
            <a:custGeom>
              <a:rect b="b" l="l" r="r" t="t"/>
              <a:pathLst>
                <a:path extrusionOk="0" h="394" w="322">
                  <a:moveTo>
                    <a:pt x="157" y="0"/>
                  </a:moveTo>
                  <a:cubicBezTo>
                    <a:pt x="136" y="106"/>
                    <a:pt x="63" y="218"/>
                    <a:pt x="1" y="303"/>
                  </a:cubicBezTo>
                  <a:cubicBezTo>
                    <a:pt x="46" y="335"/>
                    <a:pt x="93" y="361"/>
                    <a:pt x="137" y="394"/>
                  </a:cubicBezTo>
                  <a:cubicBezTo>
                    <a:pt x="208" y="283"/>
                    <a:pt x="276" y="176"/>
                    <a:pt x="322" y="51"/>
                  </a:cubicBezTo>
                  <a:cubicBezTo>
                    <a:pt x="265" y="39"/>
                    <a:pt x="208" y="24"/>
                    <a:pt x="1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0" name="Google Shape;3130;p55"/>
            <p:cNvSpPr/>
            <p:nvPr/>
          </p:nvSpPr>
          <p:spPr>
            <a:xfrm>
              <a:off x="4198778" y="534855"/>
              <a:ext cx="103416" cy="131459"/>
            </a:xfrm>
            <a:custGeom>
              <a:rect b="b" l="l" r="r" t="t"/>
              <a:pathLst>
                <a:path extrusionOk="0" h="4205" w="3308">
                  <a:moveTo>
                    <a:pt x="1466" y="864"/>
                  </a:moveTo>
                  <a:cubicBezTo>
                    <a:pt x="1495" y="864"/>
                    <a:pt x="1522" y="879"/>
                    <a:pt x="1537" y="914"/>
                  </a:cubicBezTo>
                  <a:cubicBezTo>
                    <a:pt x="1587" y="1032"/>
                    <a:pt x="1620" y="1157"/>
                    <a:pt x="1656" y="1279"/>
                  </a:cubicBezTo>
                  <a:cubicBezTo>
                    <a:pt x="1677" y="1352"/>
                    <a:pt x="1619" y="1398"/>
                    <a:pt x="1559" y="1398"/>
                  </a:cubicBezTo>
                  <a:cubicBezTo>
                    <a:pt x="1518" y="1398"/>
                    <a:pt x="1476" y="1376"/>
                    <a:pt x="1460" y="1326"/>
                  </a:cubicBezTo>
                  <a:cubicBezTo>
                    <a:pt x="1425" y="1213"/>
                    <a:pt x="1386" y="1099"/>
                    <a:pt x="1364" y="980"/>
                  </a:cubicBezTo>
                  <a:cubicBezTo>
                    <a:pt x="1353" y="916"/>
                    <a:pt x="1412" y="864"/>
                    <a:pt x="1466" y="864"/>
                  </a:cubicBezTo>
                  <a:close/>
                  <a:moveTo>
                    <a:pt x="1249" y="1382"/>
                  </a:moveTo>
                  <a:cubicBezTo>
                    <a:pt x="1278" y="1382"/>
                    <a:pt x="1305" y="1396"/>
                    <a:pt x="1318" y="1429"/>
                  </a:cubicBezTo>
                  <a:cubicBezTo>
                    <a:pt x="1374" y="1568"/>
                    <a:pt x="1421" y="1711"/>
                    <a:pt x="1472" y="1853"/>
                  </a:cubicBezTo>
                  <a:cubicBezTo>
                    <a:pt x="1496" y="1922"/>
                    <a:pt x="1439" y="1966"/>
                    <a:pt x="1381" y="1966"/>
                  </a:cubicBezTo>
                  <a:cubicBezTo>
                    <a:pt x="1342" y="1966"/>
                    <a:pt x="1301" y="1945"/>
                    <a:pt x="1286" y="1897"/>
                  </a:cubicBezTo>
                  <a:cubicBezTo>
                    <a:pt x="1241" y="1762"/>
                    <a:pt x="1194" y="1626"/>
                    <a:pt x="1156" y="1490"/>
                  </a:cubicBezTo>
                  <a:cubicBezTo>
                    <a:pt x="1138" y="1429"/>
                    <a:pt x="1196" y="1382"/>
                    <a:pt x="1249" y="1382"/>
                  </a:cubicBezTo>
                  <a:close/>
                  <a:moveTo>
                    <a:pt x="963" y="1815"/>
                  </a:moveTo>
                  <a:cubicBezTo>
                    <a:pt x="993" y="1815"/>
                    <a:pt x="1023" y="1828"/>
                    <a:pt x="1040" y="1858"/>
                  </a:cubicBezTo>
                  <a:cubicBezTo>
                    <a:pt x="1126" y="2012"/>
                    <a:pt x="1192" y="2177"/>
                    <a:pt x="1264" y="2337"/>
                  </a:cubicBezTo>
                  <a:cubicBezTo>
                    <a:pt x="1296" y="2413"/>
                    <a:pt x="1230" y="2478"/>
                    <a:pt x="1169" y="2478"/>
                  </a:cubicBezTo>
                  <a:cubicBezTo>
                    <a:pt x="1139" y="2478"/>
                    <a:pt x="1111" y="2463"/>
                    <a:pt x="1094" y="2427"/>
                  </a:cubicBezTo>
                  <a:cubicBezTo>
                    <a:pt x="1017" y="2261"/>
                    <a:pt x="936" y="2094"/>
                    <a:pt x="876" y="1919"/>
                  </a:cubicBezTo>
                  <a:cubicBezTo>
                    <a:pt x="854" y="1857"/>
                    <a:pt x="908" y="1815"/>
                    <a:pt x="963" y="1815"/>
                  </a:cubicBezTo>
                  <a:close/>
                  <a:moveTo>
                    <a:pt x="2002" y="1"/>
                  </a:moveTo>
                  <a:cubicBezTo>
                    <a:pt x="1531" y="1"/>
                    <a:pt x="1086" y="294"/>
                    <a:pt x="921" y="763"/>
                  </a:cubicBezTo>
                  <a:lnTo>
                    <a:pt x="0" y="3360"/>
                  </a:lnTo>
                  <a:cubicBezTo>
                    <a:pt x="365" y="3506"/>
                    <a:pt x="678" y="3764"/>
                    <a:pt x="1049" y="3912"/>
                  </a:cubicBezTo>
                  <a:cubicBezTo>
                    <a:pt x="1444" y="4072"/>
                    <a:pt x="1856" y="4144"/>
                    <a:pt x="2275" y="4205"/>
                  </a:cubicBezTo>
                  <a:lnTo>
                    <a:pt x="3207" y="1573"/>
                  </a:lnTo>
                  <a:cubicBezTo>
                    <a:pt x="3308" y="1286"/>
                    <a:pt x="3291" y="976"/>
                    <a:pt x="3160" y="699"/>
                  </a:cubicBezTo>
                  <a:cubicBezTo>
                    <a:pt x="3027" y="422"/>
                    <a:pt x="2797" y="214"/>
                    <a:pt x="2510" y="112"/>
                  </a:cubicBezTo>
                  <a:lnTo>
                    <a:pt x="2381" y="66"/>
                  </a:lnTo>
                  <a:cubicBezTo>
                    <a:pt x="2256" y="22"/>
                    <a:pt x="2128" y="1"/>
                    <a:pt x="20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1" name="Google Shape;3131;p55"/>
            <p:cNvSpPr/>
            <p:nvPr/>
          </p:nvSpPr>
          <p:spPr>
            <a:xfrm>
              <a:off x="4156481" y="648115"/>
              <a:ext cx="110263" cy="141713"/>
            </a:xfrm>
            <a:custGeom>
              <a:rect b="b" l="l" r="r" t="t"/>
              <a:pathLst>
                <a:path extrusionOk="0" h="4533" w="3527">
                  <a:moveTo>
                    <a:pt x="2284" y="2623"/>
                  </a:moveTo>
                  <a:cubicBezTo>
                    <a:pt x="2380" y="2623"/>
                    <a:pt x="2488" y="2672"/>
                    <a:pt x="2575" y="2702"/>
                  </a:cubicBezTo>
                  <a:cubicBezTo>
                    <a:pt x="2614" y="2715"/>
                    <a:pt x="2638" y="2757"/>
                    <a:pt x="2625" y="2797"/>
                  </a:cubicBezTo>
                  <a:cubicBezTo>
                    <a:pt x="2568" y="2992"/>
                    <a:pt x="2468" y="3192"/>
                    <a:pt x="2294" y="3307"/>
                  </a:cubicBezTo>
                  <a:cubicBezTo>
                    <a:pt x="2288" y="3312"/>
                    <a:pt x="2281" y="3314"/>
                    <a:pt x="2274" y="3314"/>
                  </a:cubicBezTo>
                  <a:cubicBezTo>
                    <a:pt x="2264" y="3314"/>
                    <a:pt x="2256" y="3311"/>
                    <a:pt x="2249" y="3306"/>
                  </a:cubicBezTo>
                  <a:cubicBezTo>
                    <a:pt x="2142" y="3302"/>
                    <a:pt x="2047" y="3219"/>
                    <a:pt x="1978" y="3145"/>
                  </a:cubicBezTo>
                  <a:cubicBezTo>
                    <a:pt x="1956" y="3121"/>
                    <a:pt x="1948" y="3078"/>
                    <a:pt x="1968" y="3053"/>
                  </a:cubicBezTo>
                  <a:cubicBezTo>
                    <a:pt x="2019" y="2989"/>
                    <a:pt x="2066" y="2921"/>
                    <a:pt x="2105" y="2848"/>
                  </a:cubicBezTo>
                  <a:cubicBezTo>
                    <a:pt x="2134" y="2794"/>
                    <a:pt x="2154" y="2735"/>
                    <a:pt x="2191" y="2688"/>
                  </a:cubicBezTo>
                  <a:cubicBezTo>
                    <a:pt x="2190" y="2662"/>
                    <a:pt x="2206" y="2635"/>
                    <a:pt x="2234" y="2627"/>
                  </a:cubicBezTo>
                  <a:cubicBezTo>
                    <a:pt x="2250" y="2624"/>
                    <a:pt x="2267" y="2623"/>
                    <a:pt x="2284" y="2623"/>
                  </a:cubicBezTo>
                  <a:close/>
                  <a:moveTo>
                    <a:pt x="1788" y="3364"/>
                  </a:moveTo>
                  <a:cubicBezTo>
                    <a:pt x="1800" y="3364"/>
                    <a:pt x="1812" y="3367"/>
                    <a:pt x="1823" y="3376"/>
                  </a:cubicBezTo>
                  <a:cubicBezTo>
                    <a:pt x="1921" y="3455"/>
                    <a:pt x="2027" y="3535"/>
                    <a:pt x="2108" y="3632"/>
                  </a:cubicBezTo>
                  <a:cubicBezTo>
                    <a:pt x="2128" y="3657"/>
                    <a:pt x="2128" y="3684"/>
                    <a:pt x="2115" y="3707"/>
                  </a:cubicBezTo>
                  <a:cubicBezTo>
                    <a:pt x="2058" y="3905"/>
                    <a:pt x="1832" y="4135"/>
                    <a:pt x="1626" y="4178"/>
                  </a:cubicBezTo>
                  <a:cubicBezTo>
                    <a:pt x="1605" y="4182"/>
                    <a:pt x="1584" y="4184"/>
                    <a:pt x="1563" y="4184"/>
                  </a:cubicBezTo>
                  <a:cubicBezTo>
                    <a:pt x="1413" y="4184"/>
                    <a:pt x="1258" y="4077"/>
                    <a:pt x="1277" y="3910"/>
                  </a:cubicBezTo>
                  <a:cubicBezTo>
                    <a:pt x="1277" y="3906"/>
                    <a:pt x="1280" y="3902"/>
                    <a:pt x="1281" y="3898"/>
                  </a:cubicBezTo>
                  <a:cubicBezTo>
                    <a:pt x="1277" y="3882"/>
                    <a:pt x="1280" y="3864"/>
                    <a:pt x="1293" y="3850"/>
                  </a:cubicBezTo>
                  <a:cubicBezTo>
                    <a:pt x="1433" y="3697"/>
                    <a:pt x="1589" y="3562"/>
                    <a:pt x="1720" y="3400"/>
                  </a:cubicBezTo>
                  <a:cubicBezTo>
                    <a:pt x="1735" y="3380"/>
                    <a:pt x="1762" y="3364"/>
                    <a:pt x="1788" y="3364"/>
                  </a:cubicBezTo>
                  <a:close/>
                  <a:moveTo>
                    <a:pt x="1260" y="1"/>
                  </a:moveTo>
                  <a:lnTo>
                    <a:pt x="212" y="2960"/>
                  </a:lnTo>
                  <a:cubicBezTo>
                    <a:pt x="1" y="3554"/>
                    <a:pt x="313" y="4210"/>
                    <a:pt x="910" y="4421"/>
                  </a:cubicBezTo>
                  <a:lnTo>
                    <a:pt x="1038" y="4467"/>
                  </a:lnTo>
                  <a:cubicBezTo>
                    <a:pt x="1053" y="4473"/>
                    <a:pt x="1071" y="4479"/>
                    <a:pt x="1088" y="4483"/>
                  </a:cubicBezTo>
                  <a:cubicBezTo>
                    <a:pt x="1195" y="4516"/>
                    <a:pt x="1306" y="4532"/>
                    <a:pt x="1416" y="4532"/>
                  </a:cubicBezTo>
                  <a:cubicBezTo>
                    <a:pt x="1585" y="4532"/>
                    <a:pt x="1754" y="4494"/>
                    <a:pt x="1912" y="4418"/>
                  </a:cubicBezTo>
                  <a:cubicBezTo>
                    <a:pt x="2190" y="4287"/>
                    <a:pt x="2398" y="4056"/>
                    <a:pt x="2499" y="3770"/>
                  </a:cubicBezTo>
                  <a:lnTo>
                    <a:pt x="3526" y="867"/>
                  </a:lnTo>
                  <a:lnTo>
                    <a:pt x="3526" y="867"/>
                  </a:lnTo>
                  <a:cubicBezTo>
                    <a:pt x="3522" y="867"/>
                    <a:pt x="3517" y="867"/>
                    <a:pt x="3513" y="867"/>
                  </a:cubicBezTo>
                  <a:cubicBezTo>
                    <a:pt x="2738" y="867"/>
                    <a:pt x="1738" y="593"/>
                    <a:pt x="126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2" name="Google Shape;3132;p55"/>
            <p:cNvSpPr/>
            <p:nvPr/>
          </p:nvSpPr>
          <p:spPr>
            <a:xfrm>
              <a:off x="4156481" y="648084"/>
              <a:ext cx="57992" cy="138712"/>
            </a:xfrm>
            <a:custGeom>
              <a:rect b="b" l="l" r="r" t="t"/>
              <a:pathLst>
                <a:path extrusionOk="0" h="4437" w="1855">
                  <a:moveTo>
                    <a:pt x="1260" y="0"/>
                  </a:moveTo>
                  <a:lnTo>
                    <a:pt x="212" y="2961"/>
                  </a:lnTo>
                  <a:cubicBezTo>
                    <a:pt x="1" y="3555"/>
                    <a:pt x="313" y="4211"/>
                    <a:pt x="910" y="4422"/>
                  </a:cubicBezTo>
                  <a:lnTo>
                    <a:pt x="948" y="4436"/>
                  </a:lnTo>
                  <a:cubicBezTo>
                    <a:pt x="880" y="4346"/>
                    <a:pt x="837" y="4237"/>
                    <a:pt x="824" y="4091"/>
                  </a:cubicBezTo>
                  <a:cubicBezTo>
                    <a:pt x="797" y="3747"/>
                    <a:pt x="879" y="3420"/>
                    <a:pt x="968" y="3090"/>
                  </a:cubicBezTo>
                  <a:cubicBezTo>
                    <a:pt x="1208" y="2196"/>
                    <a:pt x="1529" y="1335"/>
                    <a:pt x="1855" y="473"/>
                  </a:cubicBezTo>
                  <a:cubicBezTo>
                    <a:pt x="1620" y="347"/>
                    <a:pt x="1412" y="191"/>
                    <a:pt x="126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3" name="Google Shape;3133;p55"/>
            <p:cNvSpPr/>
            <p:nvPr/>
          </p:nvSpPr>
          <p:spPr>
            <a:xfrm>
              <a:off x="4200747" y="758969"/>
              <a:ext cx="17476" cy="14912"/>
            </a:xfrm>
            <a:custGeom>
              <a:rect b="b" l="l" r="r" t="t"/>
              <a:pathLst>
                <a:path extrusionOk="0" h="477" w="559">
                  <a:moveTo>
                    <a:pt x="371" y="1"/>
                  </a:moveTo>
                  <a:cubicBezTo>
                    <a:pt x="260" y="126"/>
                    <a:pt x="140" y="247"/>
                    <a:pt x="1" y="339"/>
                  </a:cubicBezTo>
                  <a:cubicBezTo>
                    <a:pt x="5" y="349"/>
                    <a:pt x="7" y="357"/>
                    <a:pt x="7" y="369"/>
                  </a:cubicBezTo>
                  <a:cubicBezTo>
                    <a:pt x="11" y="449"/>
                    <a:pt x="57" y="476"/>
                    <a:pt x="114" y="476"/>
                  </a:cubicBezTo>
                  <a:cubicBezTo>
                    <a:pt x="188" y="476"/>
                    <a:pt x="279" y="432"/>
                    <a:pt x="323" y="397"/>
                  </a:cubicBezTo>
                  <a:cubicBezTo>
                    <a:pt x="412" y="326"/>
                    <a:pt x="480" y="234"/>
                    <a:pt x="559" y="156"/>
                  </a:cubicBezTo>
                  <a:cubicBezTo>
                    <a:pt x="494" y="109"/>
                    <a:pt x="432" y="55"/>
                    <a:pt x="3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4" name="Google Shape;3134;p55"/>
            <p:cNvSpPr/>
            <p:nvPr/>
          </p:nvSpPr>
          <p:spPr>
            <a:xfrm>
              <a:off x="4198746" y="534886"/>
              <a:ext cx="93944" cy="116234"/>
            </a:xfrm>
            <a:custGeom>
              <a:rect b="b" l="l" r="r" t="t"/>
              <a:pathLst>
                <a:path extrusionOk="0" h="3718" w="3005">
                  <a:moveTo>
                    <a:pt x="1467" y="863"/>
                  </a:moveTo>
                  <a:cubicBezTo>
                    <a:pt x="1496" y="863"/>
                    <a:pt x="1523" y="878"/>
                    <a:pt x="1538" y="913"/>
                  </a:cubicBezTo>
                  <a:cubicBezTo>
                    <a:pt x="1588" y="1031"/>
                    <a:pt x="1621" y="1156"/>
                    <a:pt x="1657" y="1278"/>
                  </a:cubicBezTo>
                  <a:cubicBezTo>
                    <a:pt x="1678" y="1351"/>
                    <a:pt x="1620" y="1397"/>
                    <a:pt x="1560" y="1397"/>
                  </a:cubicBezTo>
                  <a:cubicBezTo>
                    <a:pt x="1519" y="1397"/>
                    <a:pt x="1477" y="1375"/>
                    <a:pt x="1461" y="1325"/>
                  </a:cubicBezTo>
                  <a:cubicBezTo>
                    <a:pt x="1426" y="1212"/>
                    <a:pt x="1387" y="1098"/>
                    <a:pt x="1365" y="979"/>
                  </a:cubicBezTo>
                  <a:cubicBezTo>
                    <a:pt x="1354" y="915"/>
                    <a:pt x="1413" y="863"/>
                    <a:pt x="1467" y="863"/>
                  </a:cubicBezTo>
                  <a:close/>
                  <a:moveTo>
                    <a:pt x="1250" y="1381"/>
                  </a:moveTo>
                  <a:cubicBezTo>
                    <a:pt x="1279" y="1381"/>
                    <a:pt x="1306" y="1395"/>
                    <a:pt x="1319" y="1428"/>
                  </a:cubicBezTo>
                  <a:cubicBezTo>
                    <a:pt x="1375" y="1567"/>
                    <a:pt x="1422" y="1712"/>
                    <a:pt x="1471" y="1854"/>
                  </a:cubicBezTo>
                  <a:cubicBezTo>
                    <a:pt x="1495" y="1922"/>
                    <a:pt x="1439" y="1966"/>
                    <a:pt x="1381" y="1966"/>
                  </a:cubicBezTo>
                  <a:cubicBezTo>
                    <a:pt x="1342" y="1966"/>
                    <a:pt x="1301" y="1945"/>
                    <a:pt x="1286" y="1897"/>
                  </a:cubicBezTo>
                  <a:cubicBezTo>
                    <a:pt x="1241" y="1762"/>
                    <a:pt x="1194" y="1627"/>
                    <a:pt x="1156" y="1490"/>
                  </a:cubicBezTo>
                  <a:cubicBezTo>
                    <a:pt x="1139" y="1428"/>
                    <a:pt x="1197" y="1381"/>
                    <a:pt x="1250" y="1381"/>
                  </a:cubicBezTo>
                  <a:close/>
                  <a:moveTo>
                    <a:pt x="1269" y="2403"/>
                  </a:moveTo>
                  <a:cubicBezTo>
                    <a:pt x="1263" y="2414"/>
                    <a:pt x="1257" y="2425"/>
                    <a:pt x="1251" y="2437"/>
                  </a:cubicBezTo>
                  <a:lnTo>
                    <a:pt x="1251" y="2437"/>
                  </a:lnTo>
                  <a:cubicBezTo>
                    <a:pt x="1259" y="2427"/>
                    <a:pt x="1265" y="2415"/>
                    <a:pt x="1269" y="2403"/>
                  </a:cubicBezTo>
                  <a:close/>
                  <a:moveTo>
                    <a:pt x="2003" y="0"/>
                  </a:moveTo>
                  <a:cubicBezTo>
                    <a:pt x="1531" y="0"/>
                    <a:pt x="1087" y="293"/>
                    <a:pt x="919" y="762"/>
                  </a:cubicBezTo>
                  <a:lnTo>
                    <a:pt x="0" y="3359"/>
                  </a:lnTo>
                  <a:cubicBezTo>
                    <a:pt x="232" y="3453"/>
                    <a:pt x="445" y="3591"/>
                    <a:pt x="663" y="3717"/>
                  </a:cubicBezTo>
                  <a:cubicBezTo>
                    <a:pt x="802" y="3349"/>
                    <a:pt x="1007" y="2891"/>
                    <a:pt x="1251" y="2437"/>
                  </a:cubicBezTo>
                  <a:lnTo>
                    <a:pt x="1251" y="2437"/>
                  </a:lnTo>
                  <a:cubicBezTo>
                    <a:pt x="1231" y="2462"/>
                    <a:pt x="1200" y="2477"/>
                    <a:pt x="1170" y="2477"/>
                  </a:cubicBezTo>
                  <a:cubicBezTo>
                    <a:pt x="1140" y="2477"/>
                    <a:pt x="1112" y="2462"/>
                    <a:pt x="1095" y="2426"/>
                  </a:cubicBezTo>
                  <a:cubicBezTo>
                    <a:pt x="1018" y="2260"/>
                    <a:pt x="937" y="2093"/>
                    <a:pt x="877" y="1918"/>
                  </a:cubicBezTo>
                  <a:cubicBezTo>
                    <a:pt x="855" y="1856"/>
                    <a:pt x="909" y="1814"/>
                    <a:pt x="964" y="1814"/>
                  </a:cubicBezTo>
                  <a:cubicBezTo>
                    <a:pt x="994" y="1814"/>
                    <a:pt x="1024" y="1827"/>
                    <a:pt x="1041" y="1857"/>
                  </a:cubicBezTo>
                  <a:cubicBezTo>
                    <a:pt x="1127" y="2011"/>
                    <a:pt x="1193" y="2176"/>
                    <a:pt x="1265" y="2336"/>
                  </a:cubicBezTo>
                  <a:cubicBezTo>
                    <a:pt x="1275" y="2360"/>
                    <a:pt x="1275" y="2383"/>
                    <a:pt x="1269" y="2403"/>
                  </a:cubicBezTo>
                  <a:lnTo>
                    <a:pt x="1269" y="2403"/>
                  </a:lnTo>
                  <a:cubicBezTo>
                    <a:pt x="1763" y="1490"/>
                    <a:pt x="2413" y="597"/>
                    <a:pt x="3005" y="457"/>
                  </a:cubicBezTo>
                  <a:cubicBezTo>
                    <a:pt x="2875" y="301"/>
                    <a:pt x="2705" y="179"/>
                    <a:pt x="2510" y="111"/>
                  </a:cubicBezTo>
                  <a:lnTo>
                    <a:pt x="2381" y="65"/>
                  </a:lnTo>
                  <a:cubicBezTo>
                    <a:pt x="2256" y="21"/>
                    <a:pt x="2129" y="0"/>
                    <a:pt x="2003" y="0"/>
                  </a:cubicBezTo>
                  <a:close/>
                </a:path>
              </a:pathLst>
            </a:custGeom>
            <a:solidFill>
              <a:srgbClr val="000000">
                <a:alpha val="279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5" name="Google Shape;3135;p55"/>
            <p:cNvSpPr/>
            <p:nvPr/>
          </p:nvSpPr>
          <p:spPr>
            <a:xfrm>
              <a:off x="4140725" y="520912"/>
              <a:ext cx="175945" cy="282926"/>
            </a:xfrm>
            <a:custGeom>
              <a:rect b="b" l="l" r="r" t="t"/>
              <a:pathLst>
                <a:path extrusionOk="0" h="9050" w="5628">
                  <a:moveTo>
                    <a:pt x="3857" y="448"/>
                  </a:moveTo>
                  <a:cubicBezTo>
                    <a:pt x="3983" y="448"/>
                    <a:pt x="4112" y="469"/>
                    <a:pt x="4237" y="514"/>
                  </a:cubicBezTo>
                  <a:lnTo>
                    <a:pt x="4366" y="559"/>
                  </a:lnTo>
                  <a:cubicBezTo>
                    <a:pt x="4653" y="661"/>
                    <a:pt x="4883" y="869"/>
                    <a:pt x="5015" y="1146"/>
                  </a:cubicBezTo>
                  <a:cubicBezTo>
                    <a:pt x="5147" y="1423"/>
                    <a:pt x="5164" y="1733"/>
                    <a:pt x="5063" y="2020"/>
                  </a:cubicBezTo>
                  <a:lnTo>
                    <a:pt x="4130" y="4653"/>
                  </a:lnTo>
                  <a:cubicBezTo>
                    <a:pt x="3713" y="4590"/>
                    <a:pt x="3300" y="4518"/>
                    <a:pt x="2905" y="4360"/>
                  </a:cubicBezTo>
                  <a:cubicBezTo>
                    <a:pt x="2535" y="4212"/>
                    <a:pt x="2222" y="3954"/>
                    <a:pt x="1855" y="3808"/>
                  </a:cubicBezTo>
                  <a:lnTo>
                    <a:pt x="2775" y="1212"/>
                  </a:lnTo>
                  <a:cubicBezTo>
                    <a:pt x="2943" y="741"/>
                    <a:pt x="3386" y="448"/>
                    <a:pt x="3857" y="448"/>
                  </a:cubicBezTo>
                  <a:close/>
                  <a:moveTo>
                    <a:pt x="1763" y="4070"/>
                  </a:moveTo>
                  <a:cubicBezTo>
                    <a:pt x="2241" y="4662"/>
                    <a:pt x="3242" y="4936"/>
                    <a:pt x="4016" y="4936"/>
                  </a:cubicBezTo>
                  <a:cubicBezTo>
                    <a:pt x="4020" y="4936"/>
                    <a:pt x="4025" y="4936"/>
                    <a:pt x="4029" y="4936"/>
                  </a:cubicBezTo>
                  <a:lnTo>
                    <a:pt x="4029" y="4936"/>
                  </a:lnTo>
                  <a:lnTo>
                    <a:pt x="3002" y="7839"/>
                  </a:lnTo>
                  <a:cubicBezTo>
                    <a:pt x="2900" y="8125"/>
                    <a:pt x="2692" y="8356"/>
                    <a:pt x="2415" y="8487"/>
                  </a:cubicBezTo>
                  <a:cubicBezTo>
                    <a:pt x="2257" y="8563"/>
                    <a:pt x="2088" y="8601"/>
                    <a:pt x="1919" y="8601"/>
                  </a:cubicBezTo>
                  <a:cubicBezTo>
                    <a:pt x="1808" y="8601"/>
                    <a:pt x="1698" y="8585"/>
                    <a:pt x="1591" y="8552"/>
                  </a:cubicBezTo>
                  <a:cubicBezTo>
                    <a:pt x="1573" y="8548"/>
                    <a:pt x="1557" y="8542"/>
                    <a:pt x="1541" y="8536"/>
                  </a:cubicBezTo>
                  <a:lnTo>
                    <a:pt x="1411" y="8490"/>
                  </a:lnTo>
                  <a:cubicBezTo>
                    <a:pt x="817" y="8279"/>
                    <a:pt x="505" y="7625"/>
                    <a:pt x="714" y="7029"/>
                  </a:cubicBezTo>
                  <a:lnTo>
                    <a:pt x="1763" y="4070"/>
                  </a:lnTo>
                  <a:close/>
                  <a:moveTo>
                    <a:pt x="3859" y="0"/>
                  </a:moveTo>
                  <a:cubicBezTo>
                    <a:pt x="3203" y="0"/>
                    <a:pt x="2586" y="409"/>
                    <a:pt x="2356" y="1061"/>
                  </a:cubicBezTo>
                  <a:lnTo>
                    <a:pt x="294" y="6879"/>
                  </a:lnTo>
                  <a:cubicBezTo>
                    <a:pt x="1" y="7706"/>
                    <a:pt x="436" y="8620"/>
                    <a:pt x="1264" y="8912"/>
                  </a:cubicBezTo>
                  <a:lnTo>
                    <a:pt x="1393" y="8958"/>
                  </a:lnTo>
                  <a:cubicBezTo>
                    <a:pt x="1565" y="9019"/>
                    <a:pt x="1743" y="9050"/>
                    <a:pt x="1921" y="9050"/>
                  </a:cubicBezTo>
                  <a:cubicBezTo>
                    <a:pt x="2156" y="9050"/>
                    <a:pt x="2389" y="8997"/>
                    <a:pt x="2609" y="8892"/>
                  </a:cubicBezTo>
                  <a:cubicBezTo>
                    <a:pt x="2994" y="8709"/>
                    <a:pt x="3285" y="8387"/>
                    <a:pt x="3425" y="7988"/>
                  </a:cubicBezTo>
                  <a:lnTo>
                    <a:pt x="5486" y="2170"/>
                  </a:lnTo>
                  <a:cubicBezTo>
                    <a:pt x="5627" y="1771"/>
                    <a:pt x="5604" y="1338"/>
                    <a:pt x="5420" y="953"/>
                  </a:cubicBezTo>
                  <a:cubicBezTo>
                    <a:pt x="5237" y="568"/>
                    <a:pt x="4915" y="277"/>
                    <a:pt x="4516" y="137"/>
                  </a:cubicBezTo>
                  <a:lnTo>
                    <a:pt x="4388" y="91"/>
                  </a:lnTo>
                  <a:cubicBezTo>
                    <a:pt x="4364" y="84"/>
                    <a:pt x="4342" y="75"/>
                    <a:pt x="4321" y="69"/>
                  </a:cubicBezTo>
                  <a:cubicBezTo>
                    <a:pt x="4167" y="22"/>
                    <a:pt x="4012" y="0"/>
                    <a:pt x="38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6" name="Google Shape;3136;p55"/>
            <p:cNvSpPr/>
            <p:nvPr/>
          </p:nvSpPr>
          <p:spPr>
            <a:xfrm>
              <a:off x="4225412" y="591626"/>
              <a:ext cx="13818" cy="20758"/>
            </a:xfrm>
            <a:custGeom>
              <a:rect b="b" l="l" r="r" t="t"/>
              <a:pathLst>
                <a:path extrusionOk="0" h="664" w="442">
                  <a:moveTo>
                    <a:pt x="109" y="0"/>
                  </a:moveTo>
                  <a:cubicBezTo>
                    <a:pt x="55" y="0"/>
                    <a:pt x="1" y="42"/>
                    <a:pt x="23" y="105"/>
                  </a:cubicBezTo>
                  <a:cubicBezTo>
                    <a:pt x="84" y="278"/>
                    <a:pt x="164" y="445"/>
                    <a:pt x="241" y="612"/>
                  </a:cubicBezTo>
                  <a:cubicBezTo>
                    <a:pt x="258" y="649"/>
                    <a:pt x="287" y="664"/>
                    <a:pt x="316" y="664"/>
                  </a:cubicBezTo>
                  <a:cubicBezTo>
                    <a:pt x="377" y="664"/>
                    <a:pt x="441" y="598"/>
                    <a:pt x="409" y="523"/>
                  </a:cubicBezTo>
                  <a:cubicBezTo>
                    <a:pt x="339" y="362"/>
                    <a:pt x="273" y="197"/>
                    <a:pt x="185" y="44"/>
                  </a:cubicBezTo>
                  <a:cubicBezTo>
                    <a:pt x="169" y="13"/>
                    <a:pt x="139" y="0"/>
                    <a:pt x="109" y="0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7" name="Google Shape;3137;p55"/>
            <p:cNvSpPr/>
            <p:nvPr/>
          </p:nvSpPr>
          <p:spPr>
            <a:xfrm>
              <a:off x="4234322" y="578058"/>
              <a:ext cx="11192" cy="18289"/>
            </a:xfrm>
            <a:custGeom>
              <a:rect b="b" l="l" r="r" t="t"/>
              <a:pathLst>
                <a:path extrusionOk="0" h="585" w="358">
                  <a:moveTo>
                    <a:pt x="111" y="1"/>
                  </a:moveTo>
                  <a:cubicBezTo>
                    <a:pt x="58" y="1"/>
                    <a:pt x="1" y="47"/>
                    <a:pt x="18" y="109"/>
                  </a:cubicBezTo>
                  <a:cubicBezTo>
                    <a:pt x="56" y="246"/>
                    <a:pt x="103" y="381"/>
                    <a:pt x="148" y="516"/>
                  </a:cubicBezTo>
                  <a:cubicBezTo>
                    <a:pt x="163" y="563"/>
                    <a:pt x="204" y="584"/>
                    <a:pt x="244" y="584"/>
                  </a:cubicBezTo>
                  <a:cubicBezTo>
                    <a:pt x="301" y="584"/>
                    <a:pt x="357" y="541"/>
                    <a:pt x="333" y="473"/>
                  </a:cubicBezTo>
                  <a:cubicBezTo>
                    <a:pt x="284" y="331"/>
                    <a:pt x="237" y="187"/>
                    <a:pt x="180" y="48"/>
                  </a:cubicBezTo>
                  <a:cubicBezTo>
                    <a:pt x="167" y="15"/>
                    <a:pt x="140" y="1"/>
                    <a:pt x="111" y="1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8" name="Google Shape;3138;p55"/>
            <p:cNvSpPr/>
            <p:nvPr/>
          </p:nvSpPr>
          <p:spPr>
            <a:xfrm>
              <a:off x="4241074" y="561865"/>
              <a:ext cx="10192" cy="16725"/>
            </a:xfrm>
            <a:custGeom>
              <a:rect b="b" l="l" r="r" t="t"/>
              <a:pathLst>
                <a:path extrusionOk="0" h="535" w="326">
                  <a:moveTo>
                    <a:pt x="113" y="0"/>
                  </a:moveTo>
                  <a:cubicBezTo>
                    <a:pt x="59" y="0"/>
                    <a:pt x="1" y="52"/>
                    <a:pt x="12" y="116"/>
                  </a:cubicBezTo>
                  <a:cubicBezTo>
                    <a:pt x="34" y="233"/>
                    <a:pt x="74" y="347"/>
                    <a:pt x="109" y="462"/>
                  </a:cubicBezTo>
                  <a:cubicBezTo>
                    <a:pt x="124" y="512"/>
                    <a:pt x="166" y="534"/>
                    <a:pt x="207" y="534"/>
                  </a:cubicBezTo>
                  <a:cubicBezTo>
                    <a:pt x="267" y="534"/>
                    <a:pt x="325" y="488"/>
                    <a:pt x="304" y="415"/>
                  </a:cubicBezTo>
                  <a:cubicBezTo>
                    <a:pt x="268" y="293"/>
                    <a:pt x="235" y="168"/>
                    <a:pt x="185" y="50"/>
                  </a:cubicBezTo>
                  <a:cubicBezTo>
                    <a:pt x="170" y="15"/>
                    <a:pt x="142" y="0"/>
                    <a:pt x="113" y="0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39" name="Google Shape;3139;p55"/>
          <p:cNvGrpSpPr/>
          <p:nvPr/>
        </p:nvGrpSpPr>
        <p:grpSpPr>
          <a:xfrm>
            <a:off x="8460273" y="3434924"/>
            <a:ext cx="230842" cy="203957"/>
            <a:chOff x="3659860" y="553674"/>
            <a:chExt cx="230842" cy="203957"/>
          </a:xfrm>
        </p:grpSpPr>
        <p:sp>
          <p:nvSpPr>
            <p:cNvPr id="3140" name="Google Shape;3140;p55"/>
            <p:cNvSpPr/>
            <p:nvPr/>
          </p:nvSpPr>
          <p:spPr>
            <a:xfrm>
              <a:off x="3659860" y="553674"/>
              <a:ext cx="230842" cy="203957"/>
            </a:xfrm>
            <a:custGeom>
              <a:rect b="b" l="l" r="r" t="t"/>
              <a:pathLst>
                <a:path extrusionOk="0" h="6524" w="7384">
                  <a:moveTo>
                    <a:pt x="3627" y="512"/>
                  </a:moveTo>
                  <a:cubicBezTo>
                    <a:pt x="4250" y="512"/>
                    <a:pt x="4882" y="721"/>
                    <a:pt x="5408" y="1148"/>
                  </a:cubicBezTo>
                  <a:cubicBezTo>
                    <a:pt x="6033" y="1655"/>
                    <a:pt x="6384" y="2372"/>
                    <a:pt x="6444" y="3106"/>
                  </a:cubicBezTo>
                  <a:cubicBezTo>
                    <a:pt x="4861" y="2491"/>
                    <a:pt x="3216" y="1903"/>
                    <a:pt x="1580" y="1436"/>
                  </a:cubicBezTo>
                  <a:cubicBezTo>
                    <a:pt x="2108" y="827"/>
                    <a:pt x="2861" y="512"/>
                    <a:pt x="3627" y="512"/>
                  </a:cubicBezTo>
                  <a:close/>
                  <a:moveTo>
                    <a:pt x="1383" y="1689"/>
                  </a:moveTo>
                  <a:cubicBezTo>
                    <a:pt x="3024" y="2361"/>
                    <a:pt x="4757" y="2934"/>
                    <a:pt x="6452" y="3445"/>
                  </a:cubicBezTo>
                  <a:cubicBezTo>
                    <a:pt x="6448" y="3540"/>
                    <a:pt x="6441" y="3637"/>
                    <a:pt x="6427" y="3731"/>
                  </a:cubicBezTo>
                  <a:cubicBezTo>
                    <a:pt x="6370" y="3858"/>
                    <a:pt x="6305" y="3979"/>
                    <a:pt x="6236" y="4096"/>
                  </a:cubicBezTo>
                  <a:cubicBezTo>
                    <a:pt x="4556" y="3451"/>
                    <a:pt x="2804" y="2839"/>
                    <a:pt x="1082" y="2293"/>
                  </a:cubicBezTo>
                  <a:cubicBezTo>
                    <a:pt x="1157" y="2081"/>
                    <a:pt x="1256" y="1878"/>
                    <a:pt x="1383" y="1689"/>
                  </a:cubicBezTo>
                  <a:close/>
                  <a:moveTo>
                    <a:pt x="1034" y="2583"/>
                  </a:moveTo>
                  <a:cubicBezTo>
                    <a:pt x="2614" y="3329"/>
                    <a:pt x="4390" y="3949"/>
                    <a:pt x="6074" y="4347"/>
                  </a:cubicBezTo>
                  <a:cubicBezTo>
                    <a:pt x="5590" y="5034"/>
                    <a:pt x="4890" y="5480"/>
                    <a:pt x="4009" y="5480"/>
                  </a:cubicBezTo>
                  <a:cubicBezTo>
                    <a:pt x="3779" y="5480"/>
                    <a:pt x="3536" y="5450"/>
                    <a:pt x="3281" y="5385"/>
                  </a:cubicBezTo>
                  <a:cubicBezTo>
                    <a:pt x="1956" y="5050"/>
                    <a:pt x="1151" y="3883"/>
                    <a:pt x="1034" y="2583"/>
                  </a:cubicBezTo>
                  <a:close/>
                  <a:moveTo>
                    <a:pt x="965" y="3633"/>
                  </a:moveTo>
                  <a:lnTo>
                    <a:pt x="965" y="3633"/>
                  </a:lnTo>
                  <a:cubicBezTo>
                    <a:pt x="1309" y="4630"/>
                    <a:pt x="2092" y="5435"/>
                    <a:pt x="3209" y="5703"/>
                  </a:cubicBezTo>
                  <a:cubicBezTo>
                    <a:pt x="3425" y="5754"/>
                    <a:pt x="3648" y="5779"/>
                    <a:pt x="3871" y="5779"/>
                  </a:cubicBezTo>
                  <a:cubicBezTo>
                    <a:pt x="4508" y="5779"/>
                    <a:pt x="5154" y="5579"/>
                    <a:pt x="5683" y="5224"/>
                  </a:cubicBezTo>
                  <a:lnTo>
                    <a:pt x="5683" y="5224"/>
                  </a:lnTo>
                  <a:cubicBezTo>
                    <a:pt x="5165" y="5745"/>
                    <a:pt x="4468" y="6013"/>
                    <a:pt x="3760" y="6013"/>
                  </a:cubicBezTo>
                  <a:cubicBezTo>
                    <a:pt x="3136" y="6013"/>
                    <a:pt x="2502" y="5804"/>
                    <a:pt x="1975" y="5377"/>
                  </a:cubicBezTo>
                  <a:cubicBezTo>
                    <a:pt x="1412" y="4919"/>
                    <a:pt x="1071" y="4292"/>
                    <a:pt x="965" y="3633"/>
                  </a:cubicBezTo>
                  <a:close/>
                  <a:moveTo>
                    <a:pt x="3624" y="1"/>
                  </a:moveTo>
                  <a:cubicBezTo>
                    <a:pt x="2682" y="1"/>
                    <a:pt x="1756" y="402"/>
                    <a:pt x="1125" y="1178"/>
                  </a:cubicBezTo>
                  <a:cubicBezTo>
                    <a:pt x="1" y="2563"/>
                    <a:pt x="237" y="4623"/>
                    <a:pt x="1652" y="5772"/>
                  </a:cubicBezTo>
                  <a:cubicBezTo>
                    <a:pt x="2274" y="6277"/>
                    <a:pt x="3021" y="6523"/>
                    <a:pt x="3758" y="6523"/>
                  </a:cubicBezTo>
                  <a:cubicBezTo>
                    <a:pt x="4700" y="6523"/>
                    <a:pt x="5626" y="6122"/>
                    <a:pt x="6256" y="5345"/>
                  </a:cubicBezTo>
                  <a:cubicBezTo>
                    <a:pt x="7383" y="3962"/>
                    <a:pt x="7146" y="1900"/>
                    <a:pt x="5730" y="752"/>
                  </a:cubicBezTo>
                  <a:cubicBezTo>
                    <a:pt x="5108" y="247"/>
                    <a:pt x="4361" y="1"/>
                    <a:pt x="36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1" name="Google Shape;3141;p55"/>
            <p:cNvSpPr/>
            <p:nvPr/>
          </p:nvSpPr>
          <p:spPr>
            <a:xfrm>
              <a:off x="3709254" y="569680"/>
              <a:ext cx="152061" cy="81032"/>
            </a:xfrm>
            <a:custGeom>
              <a:rect b="b" l="l" r="r" t="t"/>
              <a:pathLst>
                <a:path extrusionOk="0" h="2592" w="4864">
                  <a:moveTo>
                    <a:pt x="2046" y="0"/>
                  </a:moveTo>
                  <a:cubicBezTo>
                    <a:pt x="1281" y="0"/>
                    <a:pt x="528" y="314"/>
                    <a:pt x="0" y="923"/>
                  </a:cubicBezTo>
                  <a:cubicBezTo>
                    <a:pt x="1636" y="1390"/>
                    <a:pt x="3281" y="1977"/>
                    <a:pt x="4864" y="2592"/>
                  </a:cubicBezTo>
                  <a:cubicBezTo>
                    <a:pt x="4805" y="1860"/>
                    <a:pt x="4453" y="1142"/>
                    <a:pt x="3828" y="636"/>
                  </a:cubicBezTo>
                  <a:cubicBezTo>
                    <a:pt x="3302" y="209"/>
                    <a:pt x="2670" y="0"/>
                    <a:pt x="20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2" name="Google Shape;3142;p55"/>
            <p:cNvSpPr/>
            <p:nvPr/>
          </p:nvSpPr>
          <p:spPr>
            <a:xfrm>
              <a:off x="3693623" y="606444"/>
              <a:ext cx="167942" cy="75280"/>
            </a:xfrm>
            <a:custGeom>
              <a:rect b="b" l="l" r="r" t="t"/>
              <a:pathLst>
                <a:path extrusionOk="0" h="2408" w="5372">
                  <a:moveTo>
                    <a:pt x="302" y="1"/>
                  </a:moveTo>
                  <a:cubicBezTo>
                    <a:pt x="173" y="190"/>
                    <a:pt x="75" y="393"/>
                    <a:pt x="1" y="603"/>
                  </a:cubicBezTo>
                  <a:cubicBezTo>
                    <a:pt x="1723" y="1149"/>
                    <a:pt x="3473" y="1763"/>
                    <a:pt x="5155" y="2407"/>
                  </a:cubicBezTo>
                  <a:cubicBezTo>
                    <a:pt x="5223" y="2291"/>
                    <a:pt x="5289" y="2170"/>
                    <a:pt x="5346" y="2043"/>
                  </a:cubicBezTo>
                  <a:cubicBezTo>
                    <a:pt x="5361" y="1948"/>
                    <a:pt x="5367" y="1852"/>
                    <a:pt x="5371" y="1757"/>
                  </a:cubicBezTo>
                  <a:cubicBezTo>
                    <a:pt x="3676" y="1247"/>
                    <a:pt x="1943" y="674"/>
                    <a:pt x="3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3" name="Google Shape;3143;p55"/>
            <p:cNvSpPr/>
            <p:nvPr/>
          </p:nvSpPr>
          <p:spPr>
            <a:xfrm>
              <a:off x="3690028" y="667185"/>
              <a:ext cx="147496" cy="74436"/>
            </a:xfrm>
            <a:custGeom>
              <a:rect b="b" l="l" r="r" t="t"/>
              <a:pathLst>
                <a:path extrusionOk="0" h="2381" w="4718">
                  <a:moveTo>
                    <a:pt x="0" y="1"/>
                  </a:moveTo>
                  <a:lnTo>
                    <a:pt x="0" y="1"/>
                  </a:lnTo>
                  <a:cubicBezTo>
                    <a:pt x="106" y="659"/>
                    <a:pt x="447" y="1287"/>
                    <a:pt x="1010" y="1745"/>
                  </a:cubicBezTo>
                  <a:cubicBezTo>
                    <a:pt x="1537" y="2172"/>
                    <a:pt x="2170" y="2381"/>
                    <a:pt x="2794" y="2381"/>
                  </a:cubicBezTo>
                  <a:cubicBezTo>
                    <a:pt x="3503" y="2381"/>
                    <a:pt x="4200" y="2112"/>
                    <a:pt x="4718" y="1590"/>
                  </a:cubicBezTo>
                  <a:lnTo>
                    <a:pt x="4718" y="1590"/>
                  </a:lnTo>
                  <a:cubicBezTo>
                    <a:pt x="4190" y="1946"/>
                    <a:pt x="3544" y="2146"/>
                    <a:pt x="2907" y="2146"/>
                  </a:cubicBezTo>
                  <a:cubicBezTo>
                    <a:pt x="2683" y="2146"/>
                    <a:pt x="2460" y="2121"/>
                    <a:pt x="2244" y="2070"/>
                  </a:cubicBezTo>
                  <a:cubicBezTo>
                    <a:pt x="1126" y="1803"/>
                    <a:pt x="344" y="997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4" name="Google Shape;3144;p55"/>
            <p:cNvSpPr/>
            <p:nvPr/>
          </p:nvSpPr>
          <p:spPr>
            <a:xfrm>
              <a:off x="3692122" y="634423"/>
              <a:ext cx="157626" cy="90599"/>
            </a:xfrm>
            <a:custGeom>
              <a:rect b="b" l="l" r="r" t="t"/>
              <a:pathLst>
                <a:path extrusionOk="0" h="2898" w="5042">
                  <a:moveTo>
                    <a:pt x="1" y="0"/>
                  </a:moveTo>
                  <a:lnTo>
                    <a:pt x="1" y="0"/>
                  </a:lnTo>
                  <a:cubicBezTo>
                    <a:pt x="119" y="1300"/>
                    <a:pt x="924" y="2467"/>
                    <a:pt x="2247" y="2802"/>
                  </a:cubicBezTo>
                  <a:cubicBezTo>
                    <a:pt x="2502" y="2867"/>
                    <a:pt x="2745" y="2897"/>
                    <a:pt x="2976" y="2897"/>
                  </a:cubicBezTo>
                  <a:cubicBezTo>
                    <a:pt x="3858" y="2897"/>
                    <a:pt x="4558" y="2451"/>
                    <a:pt x="5041" y="1764"/>
                  </a:cubicBezTo>
                  <a:cubicBezTo>
                    <a:pt x="3356" y="1366"/>
                    <a:pt x="1582" y="746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45" name="Google Shape;3145;p55"/>
          <p:cNvSpPr txBox="1"/>
          <p:nvPr>
            <p:ph type="title"/>
          </p:nvPr>
        </p:nvSpPr>
        <p:spPr>
          <a:xfrm>
            <a:off x="0" y="788150"/>
            <a:ext cx="87942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3200"/>
              <a:t>Elección del algoritmo de predicción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9" name="Shape 3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0" name="Google Shape;3150;p56"/>
          <p:cNvSpPr txBox="1"/>
          <p:nvPr>
            <p:ph type="title"/>
          </p:nvPr>
        </p:nvSpPr>
        <p:spPr>
          <a:xfrm>
            <a:off x="429150" y="217563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Métricas</a:t>
            </a:r>
            <a:endParaRPr/>
          </a:p>
        </p:txBody>
      </p:sp>
      <p:sp>
        <p:nvSpPr>
          <p:cNvPr id="3151" name="Google Shape;3151;p56"/>
          <p:cNvSpPr txBox="1"/>
          <p:nvPr>
            <p:ph idx="2" type="title"/>
          </p:nvPr>
        </p:nvSpPr>
        <p:spPr>
          <a:xfrm>
            <a:off x="607925" y="1195425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Accuracy</a:t>
            </a:r>
            <a:endParaRPr/>
          </a:p>
        </p:txBody>
      </p:sp>
      <p:sp>
        <p:nvSpPr>
          <p:cNvPr id="3152" name="Google Shape;3152;p56"/>
          <p:cNvSpPr txBox="1"/>
          <p:nvPr>
            <p:ph idx="1" type="subTitle"/>
          </p:nvPr>
        </p:nvSpPr>
        <p:spPr>
          <a:xfrm>
            <a:off x="607925" y="1760850"/>
            <a:ext cx="2305500" cy="44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 el porcentaje total de elementos clasificados correctamente.</a:t>
            </a:r>
            <a:endParaRPr/>
          </a:p>
        </p:txBody>
      </p:sp>
      <p:sp>
        <p:nvSpPr>
          <p:cNvPr id="3153" name="Google Shape;3153;p56"/>
          <p:cNvSpPr txBox="1"/>
          <p:nvPr>
            <p:ph idx="3" type="title"/>
          </p:nvPr>
        </p:nvSpPr>
        <p:spPr>
          <a:xfrm>
            <a:off x="3124400" y="1213950"/>
            <a:ext cx="26340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Matriz de confusión</a:t>
            </a:r>
            <a:endParaRPr/>
          </a:p>
        </p:txBody>
      </p:sp>
      <p:sp>
        <p:nvSpPr>
          <p:cNvPr id="3154" name="Google Shape;3154;p56"/>
          <p:cNvSpPr txBox="1"/>
          <p:nvPr>
            <p:ph idx="4" type="subTitle"/>
          </p:nvPr>
        </p:nvSpPr>
        <p:spPr>
          <a:xfrm>
            <a:off x="3124396" y="1779375"/>
            <a:ext cx="2305500" cy="43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</a:t>
            </a:r>
            <a:r>
              <a:rPr lang="en"/>
              <a:t>abla que describe el rendimiento de los datos de prueba</a:t>
            </a:r>
            <a:endParaRPr/>
          </a:p>
        </p:txBody>
      </p:sp>
      <p:sp>
        <p:nvSpPr>
          <p:cNvPr id="3155" name="Google Shape;3155;p56"/>
          <p:cNvSpPr txBox="1"/>
          <p:nvPr>
            <p:ph idx="5" type="title"/>
          </p:nvPr>
        </p:nvSpPr>
        <p:spPr>
          <a:xfrm>
            <a:off x="645150" y="2613300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Recall o Sensibilidad</a:t>
            </a:r>
            <a:endParaRPr/>
          </a:p>
        </p:txBody>
      </p:sp>
      <p:sp>
        <p:nvSpPr>
          <p:cNvPr id="3156" name="Google Shape;3156;p56"/>
          <p:cNvSpPr txBox="1"/>
          <p:nvPr>
            <p:ph idx="6" type="subTitle"/>
          </p:nvPr>
        </p:nvSpPr>
        <p:spPr>
          <a:xfrm>
            <a:off x="645150" y="3182025"/>
            <a:ext cx="2305500" cy="130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 Recall es la proporción de verdaderos positivos (TP) por la suma de verdaderos positivos (TP) y falsos negativos (FN).</a:t>
            </a:r>
            <a:endParaRPr/>
          </a:p>
        </p:txBody>
      </p:sp>
      <p:sp>
        <p:nvSpPr>
          <p:cNvPr id="3157" name="Google Shape;3157;p56"/>
          <p:cNvSpPr txBox="1"/>
          <p:nvPr>
            <p:ph idx="7" type="title"/>
          </p:nvPr>
        </p:nvSpPr>
        <p:spPr>
          <a:xfrm>
            <a:off x="3161619" y="2631825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Puntuación F1</a:t>
            </a:r>
            <a:endParaRPr/>
          </a:p>
        </p:txBody>
      </p:sp>
      <p:sp>
        <p:nvSpPr>
          <p:cNvPr id="3158" name="Google Shape;3158;p56"/>
          <p:cNvSpPr txBox="1"/>
          <p:nvPr>
            <p:ph idx="8" type="subTitle"/>
          </p:nvPr>
        </p:nvSpPr>
        <p:spPr>
          <a:xfrm>
            <a:off x="3161619" y="3200550"/>
            <a:ext cx="2305500" cy="43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 la media armónica de precisión y el recall. Se encuentra entre [0,1].</a:t>
            </a:r>
            <a:endParaRPr/>
          </a:p>
        </p:txBody>
      </p:sp>
      <p:sp>
        <p:nvSpPr>
          <p:cNvPr id="3159" name="Google Shape;3159;p56"/>
          <p:cNvSpPr txBox="1"/>
          <p:nvPr>
            <p:ph idx="9" type="title"/>
          </p:nvPr>
        </p:nvSpPr>
        <p:spPr>
          <a:xfrm>
            <a:off x="6006470" y="1195425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Precisión</a:t>
            </a:r>
            <a:endParaRPr/>
          </a:p>
        </p:txBody>
      </p:sp>
      <p:sp>
        <p:nvSpPr>
          <p:cNvPr id="3160" name="Google Shape;3160;p56"/>
          <p:cNvSpPr txBox="1"/>
          <p:nvPr>
            <p:ph idx="14" type="title"/>
          </p:nvPr>
        </p:nvSpPr>
        <p:spPr>
          <a:xfrm>
            <a:off x="6043695" y="2613300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Curva AUC-ROC</a:t>
            </a:r>
            <a:endParaRPr/>
          </a:p>
        </p:txBody>
      </p:sp>
      <p:sp>
        <p:nvSpPr>
          <p:cNvPr id="3161" name="Google Shape;3161;p56"/>
          <p:cNvSpPr txBox="1"/>
          <p:nvPr>
            <p:ph idx="15" type="subTitle"/>
          </p:nvPr>
        </p:nvSpPr>
        <p:spPr>
          <a:xfrm>
            <a:off x="6043700" y="3082300"/>
            <a:ext cx="2305500" cy="85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Mide el rendimiento del modelo de clasificación en diferentes valores de umbral.</a:t>
            </a:r>
            <a:endParaRPr/>
          </a:p>
        </p:txBody>
      </p:sp>
      <p:grpSp>
        <p:nvGrpSpPr>
          <p:cNvPr id="3162" name="Google Shape;3162;p56"/>
          <p:cNvGrpSpPr/>
          <p:nvPr/>
        </p:nvGrpSpPr>
        <p:grpSpPr>
          <a:xfrm rot="2700000">
            <a:off x="8754360" y="60914"/>
            <a:ext cx="203439" cy="327136"/>
            <a:chOff x="4140725" y="520912"/>
            <a:chExt cx="175945" cy="282926"/>
          </a:xfrm>
        </p:grpSpPr>
        <p:sp>
          <p:nvSpPr>
            <p:cNvPr id="3163" name="Google Shape;3163;p56"/>
            <p:cNvSpPr/>
            <p:nvPr/>
          </p:nvSpPr>
          <p:spPr>
            <a:xfrm>
              <a:off x="4195745" y="753342"/>
              <a:ext cx="27292" cy="25635"/>
            </a:xfrm>
            <a:custGeom>
              <a:rect b="b" l="l" r="r" t="t"/>
              <a:pathLst>
                <a:path extrusionOk="0" h="820" w="873">
                  <a:moveTo>
                    <a:pt x="531" y="181"/>
                  </a:moveTo>
                  <a:cubicBezTo>
                    <a:pt x="592" y="235"/>
                    <a:pt x="653" y="290"/>
                    <a:pt x="719" y="336"/>
                  </a:cubicBezTo>
                  <a:cubicBezTo>
                    <a:pt x="640" y="414"/>
                    <a:pt x="572" y="506"/>
                    <a:pt x="483" y="577"/>
                  </a:cubicBezTo>
                  <a:cubicBezTo>
                    <a:pt x="439" y="611"/>
                    <a:pt x="348" y="655"/>
                    <a:pt x="275" y="655"/>
                  </a:cubicBezTo>
                  <a:cubicBezTo>
                    <a:pt x="218" y="655"/>
                    <a:pt x="171" y="628"/>
                    <a:pt x="167" y="549"/>
                  </a:cubicBezTo>
                  <a:cubicBezTo>
                    <a:pt x="167" y="537"/>
                    <a:pt x="165" y="529"/>
                    <a:pt x="161" y="519"/>
                  </a:cubicBezTo>
                  <a:cubicBezTo>
                    <a:pt x="300" y="426"/>
                    <a:pt x="421" y="306"/>
                    <a:pt x="531" y="181"/>
                  </a:cubicBezTo>
                  <a:close/>
                  <a:moveTo>
                    <a:pt x="533" y="0"/>
                  </a:moveTo>
                  <a:cubicBezTo>
                    <a:pt x="507" y="0"/>
                    <a:pt x="480" y="17"/>
                    <a:pt x="466" y="36"/>
                  </a:cubicBezTo>
                  <a:cubicBezTo>
                    <a:pt x="336" y="199"/>
                    <a:pt x="177" y="333"/>
                    <a:pt x="39" y="486"/>
                  </a:cubicBezTo>
                  <a:cubicBezTo>
                    <a:pt x="24" y="499"/>
                    <a:pt x="21" y="518"/>
                    <a:pt x="25" y="534"/>
                  </a:cubicBezTo>
                  <a:cubicBezTo>
                    <a:pt x="24" y="537"/>
                    <a:pt x="23" y="540"/>
                    <a:pt x="21" y="545"/>
                  </a:cubicBezTo>
                  <a:cubicBezTo>
                    <a:pt x="1" y="712"/>
                    <a:pt x="156" y="819"/>
                    <a:pt x="307" y="819"/>
                  </a:cubicBezTo>
                  <a:cubicBezTo>
                    <a:pt x="328" y="819"/>
                    <a:pt x="349" y="817"/>
                    <a:pt x="370" y="813"/>
                  </a:cubicBezTo>
                  <a:cubicBezTo>
                    <a:pt x="576" y="770"/>
                    <a:pt x="802" y="540"/>
                    <a:pt x="861" y="343"/>
                  </a:cubicBezTo>
                  <a:cubicBezTo>
                    <a:pt x="873" y="321"/>
                    <a:pt x="873" y="292"/>
                    <a:pt x="853" y="269"/>
                  </a:cubicBezTo>
                  <a:cubicBezTo>
                    <a:pt x="774" y="173"/>
                    <a:pt x="666" y="93"/>
                    <a:pt x="568" y="13"/>
                  </a:cubicBezTo>
                  <a:cubicBezTo>
                    <a:pt x="557" y="4"/>
                    <a:pt x="545" y="0"/>
                    <a:pt x="5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4" name="Google Shape;3164;p56"/>
            <p:cNvSpPr/>
            <p:nvPr/>
          </p:nvSpPr>
          <p:spPr>
            <a:xfrm>
              <a:off x="4217347" y="730052"/>
              <a:ext cx="21540" cy="21665"/>
            </a:xfrm>
            <a:custGeom>
              <a:rect b="b" l="l" r="r" t="t"/>
              <a:pathLst>
                <a:path extrusionOk="0" h="693" w="689">
                  <a:moveTo>
                    <a:pt x="340" y="156"/>
                  </a:moveTo>
                  <a:cubicBezTo>
                    <a:pt x="392" y="180"/>
                    <a:pt x="449" y="195"/>
                    <a:pt x="505" y="207"/>
                  </a:cubicBezTo>
                  <a:cubicBezTo>
                    <a:pt x="459" y="332"/>
                    <a:pt x="391" y="438"/>
                    <a:pt x="319" y="550"/>
                  </a:cubicBezTo>
                  <a:cubicBezTo>
                    <a:pt x="275" y="519"/>
                    <a:pt x="229" y="493"/>
                    <a:pt x="184" y="459"/>
                  </a:cubicBezTo>
                  <a:cubicBezTo>
                    <a:pt x="246" y="375"/>
                    <a:pt x="319" y="262"/>
                    <a:pt x="340" y="156"/>
                  </a:cubicBezTo>
                  <a:close/>
                  <a:moveTo>
                    <a:pt x="336" y="1"/>
                  </a:moveTo>
                  <a:cubicBezTo>
                    <a:pt x="319" y="1"/>
                    <a:pt x="302" y="2"/>
                    <a:pt x="286" y="5"/>
                  </a:cubicBezTo>
                  <a:cubicBezTo>
                    <a:pt x="257" y="11"/>
                    <a:pt x="241" y="38"/>
                    <a:pt x="243" y="65"/>
                  </a:cubicBezTo>
                  <a:cubicBezTo>
                    <a:pt x="205" y="112"/>
                    <a:pt x="187" y="172"/>
                    <a:pt x="157" y="225"/>
                  </a:cubicBezTo>
                  <a:cubicBezTo>
                    <a:pt x="118" y="298"/>
                    <a:pt x="72" y="366"/>
                    <a:pt x="20" y="431"/>
                  </a:cubicBezTo>
                  <a:cubicBezTo>
                    <a:pt x="1" y="457"/>
                    <a:pt x="9" y="500"/>
                    <a:pt x="30" y="522"/>
                  </a:cubicBezTo>
                  <a:cubicBezTo>
                    <a:pt x="98" y="595"/>
                    <a:pt x="194" y="680"/>
                    <a:pt x="300" y="683"/>
                  </a:cubicBezTo>
                  <a:cubicBezTo>
                    <a:pt x="308" y="689"/>
                    <a:pt x="316" y="692"/>
                    <a:pt x="325" y="692"/>
                  </a:cubicBezTo>
                  <a:cubicBezTo>
                    <a:pt x="332" y="692"/>
                    <a:pt x="339" y="690"/>
                    <a:pt x="345" y="685"/>
                  </a:cubicBezTo>
                  <a:cubicBezTo>
                    <a:pt x="520" y="569"/>
                    <a:pt x="620" y="370"/>
                    <a:pt x="677" y="175"/>
                  </a:cubicBezTo>
                  <a:cubicBezTo>
                    <a:pt x="689" y="135"/>
                    <a:pt x="666" y="93"/>
                    <a:pt x="626" y="79"/>
                  </a:cubicBezTo>
                  <a:cubicBezTo>
                    <a:pt x="540" y="50"/>
                    <a:pt x="432" y="1"/>
                    <a:pt x="3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5" name="Google Shape;3165;p56"/>
            <p:cNvSpPr/>
            <p:nvPr/>
          </p:nvSpPr>
          <p:spPr>
            <a:xfrm>
              <a:off x="4223099" y="734929"/>
              <a:ext cx="10067" cy="12317"/>
            </a:xfrm>
            <a:custGeom>
              <a:rect b="b" l="l" r="r" t="t"/>
              <a:pathLst>
                <a:path extrusionOk="0" h="394" w="322">
                  <a:moveTo>
                    <a:pt x="157" y="0"/>
                  </a:moveTo>
                  <a:cubicBezTo>
                    <a:pt x="136" y="106"/>
                    <a:pt x="63" y="218"/>
                    <a:pt x="1" y="303"/>
                  </a:cubicBezTo>
                  <a:cubicBezTo>
                    <a:pt x="46" y="335"/>
                    <a:pt x="93" y="361"/>
                    <a:pt x="137" y="394"/>
                  </a:cubicBezTo>
                  <a:cubicBezTo>
                    <a:pt x="208" y="283"/>
                    <a:pt x="276" y="176"/>
                    <a:pt x="322" y="51"/>
                  </a:cubicBezTo>
                  <a:cubicBezTo>
                    <a:pt x="265" y="39"/>
                    <a:pt x="208" y="24"/>
                    <a:pt x="1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6" name="Google Shape;3166;p56"/>
            <p:cNvSpPr/>
            <p:nvPr/>
          </p:nvSpPr>
          <p:spPr>
            <a:xfrm>
              <a:off x="4198778" y="534855"/>
              <a:ext cx="103416" cy="131459"/>
            </a:xfrm>
            <a:custGeom>
              <a:rect b="b" l="l" r="r" t="t"/>
              <a:pathLst>
                <a:path extrusionOk="0" h="4205" w="3308">
                  <a:moveTo>
                    <a:pt x="1466" y="864"/>
                  </a:moveTo>
                  <a:cubicBezTo>
                    <a:pt x="1495" y="864"/>
                    <a:pt x="1522" y="879"/>
                    <a:pt x="1537" y="914"/>
                  </a:cubicBezTo>
                  <a:cubicBezTo>
                    <a:pt x="1587" y="1032"/>
                    <a:pt x="1620" y="1157"/>
                    <a:pt x="1656" y="1279"/>
                  </a:cubicBezTo>
                  <a:cubicBezTo>
                    <a:pt x="1677" y="1352"/>
                    <a:pt x="1619" y="1398"/>
                    <a:pt x="1559" y="1398"/>
                  </a:cubicBezTo>
                  <a:cubicBezTo>
                    <a:pt x="1518" y="1398"/>
                    <a:pt x="1476" y="1376"/>
                    <a:pt x="1460" y="1326"/>
                  </a:cubicBezTo>
                  <a:cubicBezTo>
                    <a:pt x="1425" y="1213"/>
                    <a:pt x="1386" y="1099"/>
                    <a:pt x="1364" y="980"/>
                  </a:cubicBezTo>
                  <a:cubicBezTo>
                    <a:pt x="1353" y="916"/>
                    <a:pt x="1412" y="864"/>
                    <a:pt x="1466" y="864"/>
                  </a:cubicBezTo>
                  <a:close/>
                  <a:moveTo>
                    <a:pt x="1249" y="1382"/>
                  </a:moveTo>
                  <a:cubicBezTo>
                    <a:pt x="1278" y="1382"/>
                    <a:pt x="1305" y="1396"/>
                    <a:pt x="1318" y="1429"/>
                  </a:cubicBezTo>
                  <a:cubicBezTo>
                    <a:pt x="1374" y="1568"/>
                    <a:pt x="1421" y="1711"/>
                    <a:pt x="1472" y="1853"/>
                  </a:cubicBezTo>
                  <a:cubicBezTo>
                    <a:pt x="1496" y="1922"/>
                    <a:pt x="1439" y="1966"/>
                    <a:pt x="1381" y="1966"/>
                  </a:cubicBezTo>
                  <a:cubicBezTo>
                    <a:pt x="1342" y="1966"/>
                    <a:pt x="1301" y="1945"/>
                    <a:pt x="1286" y="1897"/>
                  </a:cubicBezTo>
                  <a:cubicBezTo>
                    <a:pt x="1241" y="1762"/>
                    <a:pt x="1194" y="1626"/>
                    <a:pt x="1156" y="1490"/>
                  </a:cubicBezTo>
                  <a:cubicBezTo>
                    <a:pt x="1138" y="1429"/>
                    <a:pt x="1196" y="1382"/>
                    <a:pt x="1249" y="1382"/>
                  </a:cubicBezTo>
                  <a:close/>
                  <a:moveTo>
                    <a:pt x="963" y="1815"/>
                  </a:moveTo>
                  <a:cubicBezTo>
                    <a:pt x="993" y="1815"/>
                    <a:pt x="1023" y="1828"/>
                    <a:pt x="1040" y="1858"/>
                  </a:cubicBezTo>
                  <a:cubicBezTo>
                    <a:pt x="1126" y="2012"/>
                    <a:pt x="1192" y="2177"/>
                    <a:pt x="1264" y="2337"/>
                  </a:cubicBezTo>
                  <a:cubicBezTo>
                    <a:pt x="1296" y="2413"/>
                    <a:pt x="1230" y="2478"/>
                    <a:pt x="1169" y="2478"/>
                  </a:cubicBezTo>
                  <a:cubicBezTo>
                    <a:pt x="1139" y="2478"/>
                    <a:pt x="1111" y="2463"/>
                    <a:pt x="1094" y="2427"/>
                  </a:cubicBezTo>
                  <a:cubicBezTo>
                    <a:pt x="1017" y="2261"/>
                    <a:pt x="936" y="2094"/>
                    <a:pt x="876" y="1919"/>
                  </a:cubicBezTo>
                  <a:cubicBezTo>
                    <a:pt x="854" y="1857"/>
                    <a:pt x="908" y="1815"/>
                    <a:pt x="963" y="1815"/>
                  </a:cubicBezTo>
                  <a:close/>
                  <a:moveTo>
                    <a:pt x="2002" y="1"/>
                  </a:moveTo>
                  <a:cubicBezTo>
                    <a:pt x="1531" y="1"/>
                    <a:pt x="1086" y="294"/>
                    <a:pt x="921" y="763"/>
                  </a:cubicBezTo>
                  <a:lnTo>
                    <a:pt x="0" y="3360"/>
                  </a:lnTo>
                  <a:cubicBezTo>
                    <a:pt x="365" y="3506"/>
                    <a:pt x="678" y="3764"/>
                    <a:pt x="1049" y="3912"/>
                  </a:cubicBezTo>
                  <a:cubicBezTo>
                    <a:pt x="1444" y="4072"/>
                    <a:pt x="1856" y="4144"/>
                    <a:pt x="2275" y="4205"/>
                  </a:cubicBezTo>
                  <a:lnTo>
                    <a:pt x="3207" y="1573"/>
                  </a:lnTo>
                  <a:cubicBezTo>
                    <a:pt x="3308" y="1286"/>
                    <a:pt x="3291" y="976"/>
                    <a:pt x="3160" y="699"/>
                  </a:cubicBezTo>
                  <a:cubicBezTo>
                    <a:pt x="3027" y="422"/>
                    <a:pt x="2797" y="214"/>
                    <a:pt x="2510" y="112"/>
                  </a:cubicBezTo>
                  <a:lnTo>
                    <a:pt x="2381" y="66"/>
                  </a:lnTo>
                  <a:cubicBezTo>
                    <a:pt x="2256" y="22"/>
                    <a:pt x="2128" y="1"/>
                    <a:pt x="20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7" name="Google Shape;3167;p56"/>
            <p:cNvSpPr/>
            <p:nvPr/>
          </p:nvSpPr>
          <p:spPr>
            <a:xfrm>
              <a:off x="4156481" y="648115"/>
              <a:ext cx="110263" cy="141713"/>
            </a:xfrm>
            <a:custGeom>
              <a:rect b="b" l="l" r="r" t="t"/>
              <a:pathLst>
                <a:path extrusionOk="0" h="4533" w="3527">
                  <a:moveTo>
                    <a:pt x="2284" y="2623"/>
                  </a:moveTo>
                  <a:cubicBezTo>
                    <a:pt x="2380" y="2623"/>
                    <a:pt x="2488" y="2672"/>
                    <a:pt x="2575" y="2702"/>
                  </a:cubicBezTo>
                  <a:cubicBezTo>
                    <a:pt x="2614" y="2715"/>
                    <a:pt x="2638" y="2757"/>
                    <a:pt x="2625" y="2797"/>
                  </a:cubicBezTo>
                  <a:cubicBezTo>
                    <a:pt x="2568" y="2992"/>
                    <a:pt x="2468" y="3192"/>
                    <a:pt x="2294" y="3307"/>
                  </a:cubicBezTo>
                  <a:cubicBezTo>
                    <a:pt x="2288" y="3312"/>
                    <a:pt x="2281" y="3314"/>
                    <a:pt x="2274" y="3314"/>
                  </a:cubicBezTo>
                  <a:cubicBezTo>
                    <a:pt x="2264" y="3314"/>
                    <a:pt x="2256" y="3311"/>
                    <a:pt x="2249" y="3306"/>
                  </a:cubicBezTo>
                  <a:cubicBezTo>
                    <a:pt x="2142" y="3302"/>
                    <a:pt x="2047" y="3219"/>
                    <a:pt x="1978" y="3145"/>
                  </a:cubicBezTo>
                  <a:cubicBezTo>
                    <a:pt x="1956" y="3121"/>
                    <a:pt x="1948" y="3078"/>
                    <a:pt x="1968" y="3053"/>
                  </a:cubicBezTo>
                  <a:cubicBezTo>
                    <a:pt x="2019" y="2989"/>
                    <a:pt x="2066" y="2921"/>
                    <a:pt x="2105" y="2848"/>
                  </a:cubicBezTo>
                  <a:cubicBezTo>
                    <a:pt x="2134" y="2794"/>
                    <a:pt x="2154" y="2735"/>
                    <a:pt x="2191" y="2688"/>
                  </a:cubicBezTo>
                  <a:cubicBezTo>
                    <a:pt x="2190" y="2662"/>
                    <a:pt x="2206" y="2635"/>
                    <a:pt x="2234" y="2627"/>
                  </a:cubicBezTo>
                  <a:cubicBezTo>
                    <a:pt x="2250" y="2624"/>
                    <a:pt x="2267" y="2623"/>
                    <a:pt x="2284" y="2623"/>
                  </a:cubicBezTo>
                  <a:close/>
                  <a:moveTo>
                    <a:pt x="1788" y="3364"/>
                  </a:moveTo>
                  <a:cubicBezTo>
                    <a:pt x="1800" y="3364"/>
                    <a:pt x="1812" y="3367"/>
                    <a:pt x="1823" y="3376"/>
                  </a:cubicBezTo>
                  <a:cubicBezTo>
                    <a:pt x="1921" y="3455"/>
                    <a:pt x="2027" y="3535"/>
                    <a:pt x="2108" y="3632"/>
                  </a:cubicBezTo>
                  <a:cubicBezTo>
                    <a:pt x="2128" y="3657"/>
                    <a:pt x="2128" y="3684"/>
                    <a:pt x="2115" y="3707"/>
                  </a:cubicBezTo>
                  <a:cubicBezTo>
                    <a:pt x="2058" y="3905"/>
                    <a:pt x="1832" y="4135"/>
                    <a:pt x="1626" y="4178"/>
                  </a:cubicBezTo>
                  <a:cubicBezTo>
                    <a:pt x="1605" y="4182"/>
                    <a:pt x="1584" y="4184"/>
                    <a:pt x="1563" y="4184"/>
                  </a:cubicBezTo>
                  <a:cubicBezTo>
                    <a:pt x="1413" y="4184"/>
                    <a:pt x="1258" y="4077"/>
                    <a:pt x="1277" y="3910"/>
                  </a:cubicBezTo>
                  <a:cubicBezTo>
                    <a:pt x="1277" y="3906"/>
                    <a:pt x="1280" y="3902"/>
                    <a:pt x="1281" y="3898"/>
                  </a:cubicBezTo>
                  <a:cubicBezTo>
                    <a:pt x="1277" y="3882"/>
                    <a:pt x="1280" y="3864"/>
                    <a:pt x="1293" y="3850"/>
                  </a:cubicBezTo>
                  <a:cubicBezTo>
                    <a:pt x="1433" y="3697"/>
                    <a:pt x="1589" y="3562"/>
                    <a:pt x="1720" y="3400"/>
                  </a:cubicBezTo>
                  <a:cubicBezTo>
                    <a:pt x="1735" y="3380"/>
                    <a:pt x="1762" y="3364"/>
                    <a:pt x="1788" y="3364"/>
                  </a:cubicBezTo>
                  <a:close/>
                  <a:moveTo>
                    <a:pt x="1260" y="1"/>
                  </a:moveTo>
                  <a:lnTo>
                    <a:pt x="212" y="2960"/>
                  </a:lnTo>
                  <a:cubicBezTo>
                    <a:pt x="1" y="3554"/>
                    <a:pt x="313" y="4210"/>
                    <a:pt x="910" y="4421"/>
                  </a:cubicBezTo>
                  <a:lnTo>
                    <a:pt x="1038" y="4467"/>
                  </a:lnTo>
                  <a:cubicBezTo>
                    <a:pt x="1053" y="4473"/>
                    <a:pt x="1071" y="4479"/>
                    <a:pt x="1088" y="4483"/>
                  </a:cubicBezTo>
                  <a:cubicBezTo>
                    <a:pt x="1195" y="4516"/>
                    <a:pt x="1306" y="4532"/>
                    <a:pt x="1416" y="4532"/>
                  </a:cubicBezTo>
                  <a:cubicBezTo>
                    <a:pt x="1585" y="4532"/>
                    <a:pt x="1754" y="4494"/>
                    <a:pt x="1912" y="4418"/>
                  </a:cubicBezTo>
                  <a:cubicBezTo>
                    <a:pt x="2190" y="4287"/>
                    <a:pt x="2398" y="4056"/>
                    <a:pt x="2499" y="3770"/>
                  </a:cubicBezTo>
                  <a:lnTo>
                    <a:pt x="3526" y="867"/>
                  </a:lnTo>
                  <a:lnTo>
                    <a:pt x="3526" y="867"/>
                  </a:lnTo>
                  <a:cubicBezTo>
                    <a:pt x="3522" y="867"/>
                    <a:pt x="3517" y="867"/>
                    <a:pt x="3513" y="867"/>
                  </a:cubicBezTo>
                  <a:cubicBezTo>
                    <a:pt x="2738" y="867"/>
                    <a:pt x="1738" y="593"/>
                    <a:pt x="126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8" name="Google Shape;3168;p56"/>
            <p:cNvSpPr/>
            <p:nvPr/>
          </p:nvSpPr>
          <p:spPr>
            <a:xfrm>
              <a:off x="4156481" y="648084"/>
              <a:ext cx="57992" cy="138712"/>
            </a:xfrm>
            <a:custGeom>
              <a:rect b="b" l="l" r="r" t="t"/>
              <a:pathLst>
                <a:path extrusionOk="0" h="4437" w="1855">
                  <a:moveTo>
                    <a:pt x="1260" y="0"/>
                  </a:moveTo>
                  <a:lnTo>
                    <a:pt x="212" y="2961"/>
                  </a:lnTo>
                  <a:cubicBezTo>
                    <a:pt x="1" y="3555"/>
                    <a:pt x="313" y="4211"/>
                    <a:pt x="910" y="4422"/>
                  </a:cubicBezTo>
                  <a:lnTo>
                    <a:pt x="948" y="4436"/>
                  </a:lnTo>
                  <a:cubicBezTo>
                    <a:pt x="880" y="4346"/>
                    <a:pt x="837" y="4237"/>
                    <a:pt x="824" y="4091"/>
                  </a:cubicBezTo>
                  <a:cubicBezTo>
                    <a:pt x="797" y="3747"/>
                    <a:pt x="879" y="3420"/>
                    <a:pt x="968" y="3090"/>
                  </a:cubicBezTo>
                  <a:cubicBezTo>
                    <a:pt x="1208" y="2196"/>
                    <a:pt x="1529" y="1335"/>
                    <a:pt x="1855" y="473"/>
                  </a:cubicBezTo>
                  <a:cubicBezTo>
                    <a:pt x="1620" y="347"/>
                    <a:pt x="1412" y="191"/>
                    <a:pt x="126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9" name="Google Shape;3169;p56"/>
            <p:cNvSpPr/>
            <p:nvPr/>
          </p:nvSpPr>
          <p:spPr>
            <a:xfrm>
              <a:off x="4200747" y="758969"/>
              <a:ext cx="17476" cy="14912"/>
            </a:xfrm>
            <a:custGeom>
              <a:rect b="b" l="l" r="r" t="t"/>
              <a:pathLst>
                <a:path extrusionOk="0" h="477" w="559">
                  <a:moveTo>
                    <a:pt x="371" y="1"/>
                  </a:moveTo>
                  <a:cubicBezTo>
                    <a:pt x="260" y="126"/>
                    <a:pt x="140" y="247"/>
                    <a:pt x="1" y="339"/>
                  </a:cubicBezTo>
                  <a:cubicBezTo>
                    <a:pt x="5" y="349"/>
                    <a:pt x="7" y="357"/>
                    <a:pt x="7" y="369"/>
                  </a:cubicBezTo>
                  <a:cubicBezTo>
                    <a:pt x="11" y="449"/>
                    <a:pt x="57" y="476"/>
                    <a:pt x="114" y="476"/>
                  </a:cubicBezTo>
                  <a:cubicBezTo>
                    <a:pt x="188" y="476"/>
                    <a:pt x="279" y="432"/>
                    <a:pt x="323" y="397"/>
                  </a:cubicBezTo>
                  <a:cubicBezTo>
                    <a:pt x="412" y="326"/>
                    <a:pt x="480" y="234"/>
                    <a:pt x="559" y="156"/>
                  </a:cubicBezTo>
                  <a:cubicBezTo>
                    <a:pt x="494" y="109"/>
                    <a:pt x="432" y="55"/>
                    <a:pt x="3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0" name="Google Shape;3170;p56"/>
            <p:cNvSpPr/>
            <p:nvPr/>
          </p:nvSpPr>
          <p:spPr>
            <a:xfrm>
              <a:off x="4198746" y="534886"/>
              <a:ext cx="93944" cy="116234"/>
            </a:xfrm>
            <a:custGeom>
              <a:rect b="b" l="l" r="r" t="t"/>
              <a:pathLst>
                <a:path extrusionOk="0" h="3718" w="3005">
                  <a:moveTo>
                    <a:pt x="1467" y="863"/>
                  </a:moveTo>
                  <a:cubicBezTo>
                    <a:pt x="1496" y="863"/>
                    <a:pt x="1523" y="878"/>
                    <a:pt x="1538" y="913"/>
                  </a:cubicBezTo>
                  <a:cubicBezTo>
                    <a:pt x="1588" y="1031"/>
                    <a:pt x="1621" y="1156"/>
                    <a:pt x="1657" y="1278"/>
                  </a:cubicBezTo>
                  <a:cubicBezTo>
                    <a:pt x="1678" y="1351"/>
                    <a:pt x="1620" y="1397"/>
                    <a:pt x="1560" y="1397"/>
                  </a:cubicBezTo>
                  <a:cubicBezTo>
                    <a:pt x="1519" y="1397"/>
                    <a:pt x="1477" y="1375"/>
                    <a:pt x="1461" y="1325"/>
                  </a:cubicBezTo>
                  <a:cubicBezTo>
                    <a:pt x="1426" y="1212"/>
                    <a:pt x="1387" y="1098"/>
                    <a:pt x="1365" y="979"/>
                  </a:cubicBezTo>
                  <a:cubicBezTo>
                    <a:pt x="1354" y="915"/>
                    <a:pt x="1413" y="863"/>
                    <a:pt x="1467" y="863"/>
                  </a:cubicBezTo>
                  <a:close/>
                  <a:moveTo>
                    <a:pt x="1250" y="1381"/>
                  </a:moveTo>
                  <a:cubicBezTo>
                    <a:pt x="1279" y="1381"/>
                    <a:pt x="1306" y="1395"/>
                    <a:pt x="1319" y="1428"/>
                  </a:cubicBezTo>
                  <a:cubicBezTo>
                    <a:pt x="1375" y="1567"/>
                    <a:pt x="1422" y="1712"/>
                    <a:pt x="1471" y="1854"/>
                  </a:cubicBezTo>
                  <a:cubicBezTo>
                    <a:pt x="1495" y="1922"/>
                    <a:pt x="1439" y="1966"/>
                    <a:pt x="1381" y="1966"/>
                  </a:cubicBezTo>
                  <a:cubicBezTo>
                    <a:pt x="1342" y="1966"/>
                    <a:pt x="1301" y="1945"/>
                    <a:pt x="1286" y="1897"/>
                  </a:cubicBezTo>
                  <a:cubicBezTo>
                    <a:pt x="1241" y="1762"/>
                    <a:pt x="1194" y="1627"/>
                    <a:pt x="1156" y="1490"/>
                  </a:cubicBezTo>
                  <a:cubicBezTo>
                    <a:pt x="1139" y="1428"/>
                    <a:pt x="1197" y="1381"/>
                    <a:pt x="1250" y="1381"/>
                  </a:cubicBezTo>
                  <a:close/>
                  <a:moveTo>
                    <a:pt x="1269" y="2403"/>
                  </a:moveTo>
                  <a:cubicBezTo>
                    <a:pt x="1263" y="2414"/>
                    <a:pt x="1257" y="2425"/>
                    <a:pt x="1251" y="2437"/>
                  </a:cubicBezTo>
                  <a:lnTo>
                    <a:pt x="1251" y="2437"/>
                  </a:lnTo>
                  <a:cubicBezTo>
                    <a:pt x="1259" y="2427"/>
                    <a:pt x="1265" y="2415"/>
                    <a:pt x="1269" y="2403"/>
                  </a:cubicBezTo>
                  <a:close/>
                  <a:moveTo>
                    <a:pt x="2003" y="0"/>
                  </a:moveTo>
                  <a:cubicBezTo>
                    <a:pt x="1531" y="0"/>
                    <a:pt x="1087" y="293"/>
                    <a:pt x="919" y="762"/>
                  </a:cubicBezTo>
                  <a:lnTo>
                    <a:pt x="0" y="3359"/>
                  </a:lnTo>
                  <a:cubicBezTo>
                    <a:pt x="232" y="3453"/>
                    <a:pt x="445" y="3591"/>
                    <a:pt x="663" y="3717"/>
                  </a:cubicBezTo>
                  <a:cubicBezTo>
                    <a:pt x="802" y="3349"/>
                    <a:pt x="1007" y="2891"/>
                    <a:pt x="1251" y="2437"/>
                  </a:cubicBezTo>
                  <a:lnTo>
                    <a:pt x="1251" y="2437"/>
                  </a:lnTo>
                  <a:cubicBezTo>
                    <a:pt x="1231" y="2462"/>
                    <a:pt x="1200" y="2477"/>
                    <a:pt x="1170" y="2477"/>
                  </a:cubicBezTo>
                  <a:cubicBezTo>
                    <a:pt x="1140" y="2477"/>
                    <a:pt x="1112" y="2462"/>
                    <a:pt x="1095" y="2426"/>
                  </a:cubicBezTo>
                  <a:cubicBezTo>
                    <a:pt x="1018" y="2260"/>
                    <a:pt x="937" y="2093"/>
                    <a:pt x="877" y="1918"/>
                  </a:cubicBezTo>
                  <a:cubicBezTo>
                    <a:pt x="855" y="1856"/>
                    <a:pt x="909" y="1814"/>
                    <a:pt x="964" y="1814"/>
                  </a:cubicBezTo>
                  <a:cubicBezTo>
                    <a:pt x="994" y="1814"/>
                    <a:pt x="1024" y="1827"/>
                    <a:pt x="1041" y="1857"/>
                  </a:cubicBezTo>
                  <a:cubicBezTo>
                    <a:pt x="1127" y="2011"/>
                    <a:pt x="1193" y="2176"/>
                    <a:pt x="1265" y="2336"/>
                  </a:cubicBezTo>
                  <a:cubicBezTo>
                    <a:pt x="1275" y="2360"/>
                    <a:pt x="1275" y="2383"/>
                    <a:pt x="1269" y="2403"/>
                  </a:cubicBezTo>
                  <a:lnTo>
                    <a:pt x="1269" y="2403"/>
                  </a:lnTo>
                  <a:cubicBezTo>
                    <a:pt x="1763" y="1490"/>
                    <a:pt x="2413" y="597"/>
                    <a:pt x="3005" y="457"/>
                  </a:cubicBezTo>
                  <a:cubicBezTo>
                    <a:pt x="2875" y="301"/>
                    <a:pt x="2705" y="179"/>
                    <a:pt x="2510" y="111"/>
                  </a:cubicBezTo>
                  <a:lnTo>
                    <a:pt x="2381" y="65"/>
                  </a:lnTo>
                  <a:cubicBezTo>
                    <a:pt x="2256" y="21"/>
                    <a:pt x="2129" y="0"/>
                    <a:pt x="2003" y="0"/>
                  </a:cubicBezTo>
                  <a:close/>
                </a:path>
              </a:pathLst>
            </a:custGeom>
            <a:solidFill>
              <a:srgbClr val="000000">
                <a:alpha val="279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1" name="Google Shape;3171;p56"/>
            <p:cNvSpPr/>
            <p:nvPr/>
          </p:nvSpPr>
          <p:spPr>
            <a:xfrm>
              <a:off x="4140725" y="520912"/>
              <a:ext cx="175945" cy="282926"/>
            </a:xfrm>
            <a:custGeom>
              <a:rect b="b" l="l" r="r" t="t"/>
              <a:pathLst>
                <a:path extrusionOk="0" h="9050" w="5628">
                  <a:moveTo>
                    <a:pt x="3857" y="448"/>
                  </a:moveTo>
                  <a:cubicBezTo>
                    <a:pt x="3983" y="448"/>
                    <a:pt x="4112" y="469"/>
                    <a:pt x="4237" y="514"/>
                  </a:cubicBezTo>
                  <a:lnTo>
                    <a:pt x="4366" y="559"/>
                  </a:lnTo>
                  <a:cubicBezTo>
                    <a:pt x="4653" y="661"/>
                    <a:pt x="4883" y="869"/>
                    <a:pt x="5015" y="1146"/>
                  </a:cubicBezTo>
                  <a:cubicBezTo>
                    <a:pt x="5147" y="1423"/>
                    <a:pt x="5164" y="1733"/>
                    <a:pt x="5063" y="2020"/>
                  </a:cubicBezTo>
                  <a:lnTo>
                    <a:pt x="4130" y="4653"/>
                  </a:lnTo>
                  <a:cubicBezTo>
                    <a:pt x="3713" y="4590"/>
                    <a:pt x="3300" y="4518"/>
                    <a:pt x="2905" y="4360"/>
                  </a:cubicBezTo>
                  <a:cubicBezTo>
                    <a:pt x="2535" y="4212"/>
                    <a:pt x="2222" y="3954"/>
                    <a:pt x="1855" y="3808"/>
                  </a:cubicBezTo>
                  <a:lnTo>
                    <a:pt x="2775" y="1212"/>
                  </a:lnTo>
                  <a:cubicBezTo>
                    <a:pt x="2943" y="741"/>
                    <a:pt x="3386" y="448"/>
                    <a:pt x="3857" y="448"/>
                  </a:cubicBezTo>
                  <a:close/>
                  <a:moveTo>
                    <a:pt x="1763" y="4070"/>
                  </a:moveTo>
                  <a:cubicBezTo>
                    <a:pt x="2241" y="4662"/>
                    <a:pt x="3242" y="4936"/>
                    <a:pt x="4016" y="4936"/>
                  </a:cubicBezTo>
                  <a:cubicBezTo>
                    <a:pt x="4020" y="4936"/>
                    <a:pt x="4025" y="4936"/>
                    <a:pt x="4029" y="4936"/>
                  </a:cubicBezTo>
                  <a:lnTo>
                    <a:pt x="4029" y="4936"/>
                  </a:lnTo>
                  <a:lnTo>
                    <a:pt x="3002" y="7839"/>
                  </a:lnTo>
                  <a:cubicBezTo>
                    <a:pt x="2900" y="8125"/>
                    <a:pt x="2692" y="8356"/>
                    <a:pt x="2415" y="8487"/>
                  </a:cubicBezTo>
                  <a:cubicBezTo>
                    <a:pt x="2257" y="8563"/>
                    <a:pt x="2088" y="8601"/>
                    <a:pt x="1919" y="8601"/>
                  </a:cubicBezTo>
                  <a:cubicBezTo>
                    <a:pt x="1808" y="8601"/>
                    <a:pt x="1698" y="8585"/>
                    <a:pt x="1591" y="8552"/>
                  </a:cubicBezTo>
                  <a:cubicBezTo>
                    <a:pt x="1573" y="8548"/>
                    <a:pt x="1557" y="8542"/>
                    <a:pt x="1541" y="8536"/>
                  </a:cubicBezTo>
                  <a:lnTo>
                    <a:pt x="1411" y="8490"/>
                  </a:lnTo>
                  <a:cubicBezTo>
                    <a:pt x="817" y="8279"/>
                    <a:pt x="505" y="7625"/>
                    <a:pt x="714" y="7029"/>
                  </a:cubicBezTo>
                  <a:lnTo>
                    <a:pt x="1763" y="4070"/>
                  </a:lnTo>
                  <a:close/>
                  <a:moveTo>
                    <a:pt x="3859" y="0"/>
                  </a:moveTo>
                  <a:cubicBezTo>
                    <a:pt x="3203" y="0"/>
                    <a:pt x="2586" y="409"/>
                    <a:pt x="2356" y="1061"/>
                  </a:cubicBezTo>
                  <a:lnTo>
                    <a:pt x="294" y="6879"/>
                  </a:lnTo>
                  <a:cubicBezTo>
                    <a:pt x="1" y="7706"/>
                    <a:pt x="436" y="8620"/>
                    <a:pt x="1264" y="8912"/>
                  </a:cubicBezTo>
                  <a:lnTo>
                    <a:pt x="1393" y="8958"/>
                  </a:lnTo>
                  <a:cubicBezTo>
                    <a:pt x="1565" y="9019"/>
                    <a:pt x="1743" y="9050"/>
                    <a:pt x="1921" y="9050"/>
                  </a:cubicBezTo>
                  <a:cubicBezTo>
                    <a:pt x="2156" y="9050"/>
                    <a:pt x="2389" y="8997"/>
                    <a:pt x="2609" y="8892"/>
                  </a:cubicBezTo>
                  <a:cubicBezTo>
                    <a:pt x="2994" y="8709"/>
                    <a:pt x="3285" y="8387"/>
                    <a:pt x="3425" y="7988"/>
                  </a:cubicBezTo>
                  <a:lnTo>
                    <a:pt x="5486" y="2170"/>
                  </a:lnTo>
                  <a:cubicBezTo>
                    <a:pt x="5627" y="1771"/>
                    <a:pt x="5604" y="1338"/>
                    <a:pt x="5420" y="953"/>
                  </a:cubicBezTo>
                  <a:cubicBezTo>
                    <a:pt x="5237" y="568"/>
                    <a:pt x="4915" y="277"/>
                    <a:pt x="4516" y="137"/>
                  </a:cubicBezTo>
                  <a:lnTo>
                    <a:pt x="4388" y="91"/>
                  </a:lnTo>
                  <a:cubicBezTo>
                    <a:pt x="4364" y="84"/>
                    <a:pt x="4342" y="75"/>
                    <a:pt x="4321" y="69"/>
                  </a:cubicBezTo>
                  <a:cubicBezTo>
                    <a:pt x="4167" y="22"/>
                    <a:pt x="4012" y="0"/>
                    <a:pt x="38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2" name="Google Shape;3172;p56"/>
            <p:cNvSpPr/>
            <p:nvPr/>
          </p:nvSpPr>
          <p:spPr>
            <a:xfrm>
              <a:off x="4225412" y="591626"/>
              <a:ext cx="13818" cy="20758"/>
            </a:xfrm>
            <a:custGeom>
              <a:rect b="b" l="l" r="r" t="t"/>
              <a:pathLst>
                <a:path extrusionOk="0" h="664" w="442">
                  <a:moveTo>
                    <a:pt x="109" y="0"/>
                  </a:moveTo>
                  <a:cubicBezTo>
                    <a:pt x="55" y="0"/>
                    <a:pt x="1" y="42"/>
                    <a:pt x="23" y="105"/>
                  </a:cubicBezTo>
                  <a:cubicBezTo>
                    <a:pt x="84" y="278"/>
                    <a:pt x="164" y="445"/>
                    <a:pt x="241" y="612"/>
                  </a:cubicBezTo>
                  <a:cubicBezTo>
                    <a:pt x="258" y="649"/>
                    <a:pt x="287" y="664"/>
                    <a:pt x="316" y="664"/>
                  </a:cubicBezTo>
                  <a:cubicBezTo>
                    <a:pt x="377" y="664"/>
                    <a:pt x="441" y="598"/>
                    <a:pt x="409" y="523"/>
                  </a:cubicBezTo>
                  <a:cubicBezTo>
                    <a:pt x="339" y="362"/>
                    <a:pt x="273" y="197"/>
                    <a:pt x="185" y="44"/>
                  </a:cubicBezTo>
                  <a:cubicBezTo>
                    <a:pt x="169" y="13"/>
                    <a:pt x="139" y="0"/>
                    <a:pt x="109" y="0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3" name="Google Shape;3173;p56"/>
            <p:cNvSpPr/>
            <p:nvPr/>
          </p:nvSpPr>
          <p:spPr>
            <a:xfrm>
              <a:off x="4234322" y="578058"/>
              <a:ext cx="11192" cy="18289"/>
            </a:xfrm>
            <a:custGeom>
              <a:rect b="b" l="l" r="r" t="t"/>
              <a:pathLst>
                <a:path extrusionOk="0" h="585" w="358">
                  <a:moveTo>
                    <a:pt x="111" y="1"/>
                  </a:moveTo>
                  <a:cubicBezTo>
                    <a:pt x="58" y="1"/>
                    <a:pt x="1" y="47"/>
                    <a:pt x="18" y="109"/>
                  </a:cubicBezTo>
                  <a:cubicBezTo>
                    <a:pt x="56" y="246"/>
                    <a:pt x="103" y="381"/>
                    <a:pt x="148" y="516"/>
                  </a:cubicBezTo>
                  <a:cubicBezTo>
                    <a:pt x="163" y="563"/>
                    <a:pt x="204" y="584"/>
                    <a:pt x="244" y="584"/>
                  </a:cubicBezTo>
                  <a:cubicBezTo>
                    <a:pt x="301" y="584"/>
                    <a:pt x="357" y="541"/>
                    <a:pt x="333" y="473"/>
                  </a:cubicBezTo>
                  <a:cubicBezTo>
                    <a:pt x="284" y="331"/>
                    <a:pt x="237" y="187"/>
                    <a:pt x="180" y="48"/>
                  </a:cubicBezTo>
                  <a:cubicBezTo>
                    <a:pt x="167" y="15"/>
                    <a:pt x="140" y="1"/>
                    <a:pt x="111" y="1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4" name="Google Shape;3174;p56"/>
            <p:cNvSpPr/>
            <p:nvPr/>
          </p:nvSpPr>
          <p:spPr>
            <a:xfrm>
              <a:off x="4241074" y="561865"/>
              <a:ext cx="10192" cy="16725"/>
            </a:xfrm>
            <a:custGeom>
              <a:rect b="b" l="l" r="r" t="t"/>
              <a:pathLst>
                <a:path extrusionOk="0" h="535" w="326">
                  <a:moveTo>
                    <a:pt x="113" y="0"/>
                  </a:moveTo>
                  <a:cubicBezTo>
                    <a:pt x="59" y="0"/>
                    <a:pt x="1" y="52"/>
                    <a:pt x="12" y="116"/>
                  </a:cubicBezTo>
                  <a:cubicBezTo>
                    <a:pt x="34" y="233"/>
                    <a:pt x="74" y="347"/>
                    <a:pt x="109" y="462"/>
                  </a:cubicBezTo>
                  <a:cubicBezTo>
                    <a:pt x="124" y="512"/>
                    <a:pt x="166" y="534"/>
                    <a:pt x="207" y="534"/>
                  </a:cubicBezTo>
                  <a:cubicBezTo>
                    <a:pt x="267" y="534"/>
                    <a:pt x="325" y="488"/>
                    <a:pt x="304" y="415"/>
                  </a:cubicBezTo>
                  <a:cubicBezTo>
                    <a:pt x="268" y="293"/>
                    <a:pt x="235" y="168"/>
                    <a:pt x="185" y="50"/>
                  </a:cubicBezTo>
                  <a:cubicBezTo>
                    <a:pt x="170" y="15"/>
                    <a:pt x="142" y="0"/>
                    <a:pt x="113" y="0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75" name="Google Shape;3175;p56"/>
          <p:cNvGrpSpPr/>
          <p:nvPr/>
        </p:nvGrpSpPr>
        <p:grpSpPr>
          <a:xfrm>
            <a:off x="8668498" y="711037"/>
            <a:ext cx="230842" cy="203957"/>
            <a:chOff x="3659860" y="553674"/>
            <a:chExt cx="230842" cy="203957"/>
          </a:xfrm>
        </p:grpSpPr>
        <p:sp>
          <p:nvSpPr>
            <p:cNvPr id="3176" name="Google Shape;3176;p56"/>
            <p:cNvSpPr/>
            <p:nvPr/>
          </p:nvSpPr>
          <p:spPr>
            <a:xfrm>
              <a:off x="3659860" y="553674"/>
              <a:ext cx="230842" cy="203957"/>
            </a:xfrm>
            <a:custGeom>
              <a:rect b="b" l="l" r="r" t="t"/>
              <a:pathLst>
                <a:path extrusionOk="0" h="6524" w="7384">
                  <a:moveTo>
                    <a:pt x="3627" y="512"/>
                  </a:moveTo>
                  <a:cubicBezTo>
                    <a:pt x="4250" y="512"/>
                    <a:pt x="4882" y="721"/>
                    <a:pt x="5408" y="1148"/>
                  </a:cubicBezTo>
                  <a:cubicBezTo>
                    <a:pt x="6033" y="1655"/>
                    <a:pt x="6384" y="2372"/>
                    <a:pt x="6444" y="3106"/>
                  </a:cubicBezTo>
                  <a:cubicBezTo>
                    <a:pt x="4861" y="2491"/>
                    <a:pt x="3216" y="1903"/>
                    <a:pt x="1580" y="1436"/>
                  </a:cubicBezTo>
                  <a:cubicBezTo>
                    <a:pt x="2108" y="827"/>
                    <a:pt x="2861" y="512"/>
                    <a:pt x="3627" y="512"/>
                  </a:cubicBezTo>
                  <a:close/>
                  <a:moveTo>
                    <a:pt x="1383" y="1689"/>
                  </a:moveTo>
                  <a:cubicBezTo>
                    <a:pt x="3024" y="2361"/>
                    <a:pt x="4757" y="2934"/>
                    <a:pt x="6452" y="3445"/>
                  </a:cubicBezTo>
                  <a:cubicBezTo>
                    <a:pt x="6448" y="3540"/>
                    <a:pt x="6441" y="3637"/>
                    <a:pt x="6427" y="3731"/>
                  </a:cubicBezTo>
                  <a:cubicBezTo>
                    <a:pt x="6370" y="3858"/>
                    <a:pt x="6305" y="3979"/>
                    <a:pt x="6236" y="4096"/>
                  </a:cubicBezTo>
                  <a:cubicBezTo>
                    <a:pt x="4556" y="3451"/>
                    <a:pt x="2804" y="2839"/>
                    <a:pt x="1082" y="2293"/>
                  </a:cubicBezTo>
                  <a:cubicBezTo>
                    <a:pt x="1157" y="2081"/>
                    <a:pt x="1256" y="1878"/>
                    <a:pt x="1383" y="1689"/>
                  </a:cubicBezTo>
                  <a:close/>
                  <a:moveTo>
                    <a:pt x="1034" y="2583"/>
                  </a:moveTo>
                  <a:cubicBezTo>
                    <a:pt x="2614" y="3329"/>
                    <a:pt x="4390" y="3949"/>
                    <a:pt x="6074" y="4347"/>
                  </a:cubicBezTo>
                  <a:cubicBezTo>
                    <a:pt x="5590" y="5034"/>
                    <a:pt x="4890" y="5480"/>
                    <a:pt x="4009" y="5480"/>
                  </a:cubicBezTo>
                  <a:cubicBezTo>
                    <a:pt x="3779" y="5480"/>
                    <a:pt x="3536" y="5450"/>
                    <a:pt x="3281" y="5385"/>
                  </a:cubicBezTo>
                  <a:cubicBezTo>
                    <a:pt x="1956" y="5050"/>
                    <a:pt x="1151" y="3883"/>
                    <a:pt x="1034" y="2583"/>
                  </a:cubicBezTo>
                  <a:close/>
                  <a:moveTo>
                    <a:pt x="965" y="3633"/>
                  </a:moveTo>
                  <a:lnTo>
                    <a:pt x="965" y="3633"/>
                  </a:lnTo>
                  <a:cubicBezTo>
                    <a:pt x="1309" y="4630"/>
                    <a:pt x="2092" y="5435"/>
                    <a:pt x="3209" y="5703"/>
                  </a:cubicBezTo>
                  <a:cubicBezTo>
                    <a:pt x="3425" y="5754"/>
                    <a:pt x="3648" y="5779"/>
                    <a:pt x="3871" y="5779"/>
                  </a:cubicBezTo>
                  <a:cubicBezTo>
                    <a:pt x="4508" y="5779"/>
                    <a:pt x="5154" y="5579"/>
                    <a:pt x="5683" y="5224"/>
                  </a:cubicBezTo>
                  <a:lnTo>
                    <a:pt x="5683" y="5224"/>
                  </a:lnTo>
                  <a:cubicBezTo>
                    <a:pt x="5165" y="5745"/>
                    <a:pt x="4468" y="6013"/>
                    <a:pt x="3760" y="6013"/>
                  </a:cubicBezTo>
                  <a:cubicBezTo>
                    <a:pt x="3136" y="6013"/>
                    <a:pt x="2502" y="5804"/>
                    <a:pt x="1975" y="5377"/>
                  </a:cubicBezTo>
                  <a:cubicBezTo>
                    <a:pt x="1412" y="4919"/>
                    <a:pt x="1071" y="4292"/>
                    <a:pt x="965" y="3633"/>
                  </a:cubicBezTo>
                  <a:close/>
                  <a:moveTo>
                    <a:pt x="3624" y="1"/>
                  </a:moveTo>
                  <a:cubicBezTo>
                    <a:pt x="2682" y="1"/>
                    <a:pt x="1756" y="402"/>
                    <a:pt x="1125" y="1178"/>
                  </a:cubicBezTo>
                  <a:cubicBezTo>
                    <a:pt x="1" y="2563"/>
                    <a:pt x="237" y="4623"/>
                    <a:pt x="1652" y="5772"/>
                  </a:cubicBezTo>
                  <a:cubicBezTo>
                    <a:pt x="2274" y="6277"/>
                    <a:pt x="3021" y="6523"/>
                    <a:pt x="3758" y="6523"/>
                  </a:cubicBezTo>
                  <a:cubicBezTo>
                    <a:pt x="4700" y="6523"/>
                    <a:pt x="5626" y="6122"/>
                    <a:pt x="6256" y="5345"/>
                  </a:cubicBezTo>
                  <a:cubicBezTo>
                    <a:pt x="7383" y="3962"/>
                    <a:pt x="7146" y="1900"/>
                    <a:pt x="5730" y="752"/>
                  </a:cubicBezTo>
                  <a:cubicBezTo>
                    <a:pt x="5108" y="247"/>
                    <a:pt x="4361" y="1"/>
                    <a:pt x="36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7" name="Google Shape;3177;p56"/>
            <p:cNvSpPr/>
            <p:nvPr/>
          </p:nvSpPr>
          <p:spPr>
            <a:xfrm>
              <a:off x="3709254" y="569680"/>
              <a:ext cx="152061" cy="81032"/>
            </a:xfrm>
            <a:custGeom>
              <a:rect b="b" l="l" r="r" t="t"/>
              <a:pathLst>
                <a:path extrusionOk="0" h="2592" w="4864">
                  <a:moveTo>
                    <a:pt x="2046" y="0"/>
                  </a:moveTo>
                  <a:cubicBezTo>
                    <a:pt x="1281" y="0"/>
                    <a:pt x="528" y="314"/>
                    <a:pt x="0" y="923"/>
                  </a:cubicBezTo>
                  <a:cubicBezTo>
                    <a:pt x="1636" y="1390"/>
                    <a:pt x="3281" y="1977"/>
                    <a:pt x="4864" y="2592"/>
                  </a:cubicBezTo>
                  <a:cubicBezTo>
                    <a:pt x="4805" y="1860"/>
                    <a:pt x="4453" y="1142"/>
                    <a:pt x="3828" y="636"/>
                  </a:cubicBezTo>
                  <a:cubicBezTo>
                    <a:pt x="3302" y="209"/>
                    <a:pt x="2670" y="0"/>
                    <a:pt x="20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8" name="Google Shape;3178;p56"/>
            <p:cNvSpPr/>
            <p:nvPr/>
          </p:nvSpPr>
          <p:spPr>
            <a:xfrm>
              <a:off x="3693623" y="606444"/>
              <a:ext cx="167942" cy="75280"/>
            </a:xfrm>
            <a:custGeom>
              <a:rect b="b" l="l" r="r" t="t"/>
              <a:pathLst>
                <a:path extrusionOk="0" h="2408" w="5372">
                  <a:moveTo>
                    <a:pt x="302" y="1"/>
                  </a:moveTo>
                  <a:cubicBezTo>
                    <a:pt x="173" y="190"/>
                    <a:pt x="75" y="393"/>
                    <a:pt x="1" y="603"/>
                  </a:cubicBezTo>
                  <a:cubicBezTo>
                    <a:pt x="1723" y="1149"/>
                    <a:pt x="3473" y="1763"/>
                    <a:pt x="5155" y="2407"/>
                  </a:cubicBezTo>
                  <a:cubicBezTo>
                    <a:pt x="5223" y="2291"/>
                    <a:pt x="5289" y="2170"/>
                    <a:pt x="5346" y="2043"/>
                  </a:cubicBezTo>
                  <a:cubicBezTo>
                    <a:pt x="5361" y="1948"/>
                    <a:pt x="5367" y="1852"/>
                    <a:pt x="5371" y="1757"/>
                  </a:cubicBezTo>
                  <a:cubicBezTo>
                    <a:pt x="3676" y="1247"/>
                    <a:pt x="1943" y="674"/>
                    <a:pt x="3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9" name="Google Shape;3179;p56"/>
            <p:cNvSpPr/>
            <p:nvPr/>
          </p:nvSpPr>
          <p:spPr>
            <a:xfrm>
              <a:off x="3690028" y="667185"/>
              <a:ext cx="147496" cy="74436"/>
            </a:xfrm>
            <a:custGeom>
              <a:rect b="b" l="l" r="r" t="t"/>
              <a:pathLst>
                <a:path extrusionOk="0" h="2381" w="4718">
                  <a:moveTo>
                    <a:pt x="0" y="1"/>
                  </a:moveTo>
                  <a:lnTo>
                    <a:pt x="0" y="1"/>
                  </a:lnTo>
                  <a:cubicBezTo>
                    <a:pt x="106" y="659"/>
                    <a:pt x="447" y="1287"/>
                    <a:pt x="1010" y="1745"/>
                  </a:cubicBezTo>
                  <a:cubicBezTo>
                    <a:pt x="1537" y="2172"/>
                    <a:pt x="2170" y="2381"/>
                    <a:pt x="2794" y="2381"/>
                  </a:cubicBezTo>
                  <a:cubicBezTo>
                    <a:pt x="3503" y="2381"/>
                    <a:pt x="4200" y="2112"/>
                    <a:pt x="4718" y="1590"/>
                  </a:cubicBezTo>
                  <a:lnTo>
                    <a:pt x="4718" y="1590"/>
                  </a:lnTo>
                  <a:cubicBezTo>
                    <a:pt x="4190" y="1946"/>
                    <a:pt x="3544" y="2146"/>
                    <a:pt x="2907" y="2146"/>
                  </a:cubicBezTo>
                  <a:cubicBezTo>
                    <a:pt x="2683" y="2146"/>
                    <a:pt x="2460" y="2121"/>
                    <a:pt x="2244" y="2070"/>
                  </a:cubicBezTo>
                  <a:cubicBezTo>
                    <a:pt x="1126" y="1803"/>
                    <a:pt x="344" y="997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0" name="Google Shape;3180;p56"/>
            <p:cNvSpPr/>
            <p:nvPr/>
          </p:nvSpPr>
          <p:spPr>
            <a:xfrm>
              <a:off x="3692122" y="634423"/>
              <a:ext cx="157626" cy="90599"/>
            </a:xfrm>
            <a:custGeom>
              <a:rect b="b" l="l" r="r" t="t"/>
              <a:pathLst>
                <a:path extrusionOk="0" h="2898" w="5042">
                  <a:moveTo>
                    <a:pt x="1" y="0"/>
                  </a:moveTo>
                  <a:lnTo>
                    <a:pt x="1" y="0"/>
                  </a:lnTo>
                  <a:cubicBezTo>
                    <a:pt x="119" y="1300"/>
                    <a:pt x="924" y="2467"/>
                    <a:pt x="2247" y="2802"/>
                  </a:cubicBezTo>
                  <a:cubicBezTo>
                    <a:pt x="2502" y="2867"/>
                    <a:pt x="2745" y="2897"/>
                    <a:pt x="2976" y="2897"/>
                  </a:cubicBezTo>
                  <a:cubicBezTo>
                    <a:pt x="3858" y="2897"/>
                    <a:pt x="4558" y="2451"/>
                    <a:pt x="5041" y="1764"/>
                  </a:cubicBezTo>
                  <a:cubicBezTo>
                    <a:pt x="3356" y="1366"/>
                    <a:pt x="1582" y="746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81" name="Google Shape;3181;p56"/>
          <p:cNvGrpSpPr/>
          <p:nvPr/>
        </p:nvGrpSpPr>
        <p:grpSpPr>
          <a:xfrm>
            <a:off x="8424011" y="322412"/>
            <a:ext cx="222401" cy="217587"/>
            <a:chOff x="3679086" y="979362"/>
            <a:chExt cx="222401" cy="217587"/>
          </a:xfrm>
        </p:grpSpPr>
        <p:sp>
          <p:nvSpPr>
            <p:cNvPr id="3182" name="Google Shape;3182;p56"/>
            <p:cNvSpPr/>
            <p:nvPr/>
          </p:nvSpPr>
          <p:spPr>
            <a:xfrm>
              <a:off x="3679086" y="979362"/>
              <a:ext cx="222401" cy="217587"/>
            </a:xfrm>
            <a:custGeom>
              <a:rect b="b" l="l" r="r" t="t"/>
              <a:pathLst>
                <a:path extrusionOk="0" h="6960" w="7114">
                  <a:moveTo>
                    <a:pt x="3557" y="551"/>
                  </a:moveTo>
                  <a:cubicBezTo>
                    <a:pt x="4422" y="551"/>
                    <a:pt x="5201" y="909"/>
                    <a:pt x="5750" y="1481"/>
                  </a:cubicBezTo>
                  <a:cubicBezTo>
                    <a:pt x="4011" y="2042"/>
                    <a:pt x="2239" y="2666"/>
                    <a:pt x="555" y="3386"/>
                  </a:cubicBezTo>
                  <a:cubicBezTo>
                    <a:pt x="605" y="1816"/>
                    <a:pt x="1930" y="551"/>
                    <a:pt x="3557" y="551"/>
                  </a:cubicBezTo>
                  <a:close/>
                  <a:moveTo>
                    <a:pt x="5985" y="1762"/>
                  </a:moveTo>
                  <a:cubicBezTo>
                    <a:pt x="6047" y="1844"/>
                    <a:pt x="6105" y="1928"/>
                    <a:pt x="6159" y="2017"/>
                  </a:cubicBezTo>
                  <a:cubicBezTo>
                    <a:pt x="6196" y="2162"/>
                    <a:pt x="6225" y="2307"/>
                    <a:pt x="6247" y="2452"/>
                  </a:cubicBezTo>
                  <a:cubicBezTo>
                    <a:pt x="4406" y="3053"/>
                    <a:pt x="2528" y="3728"/>
                    <a:pt x="720" y="4441"/>
                  </a:cubicBezTo>
                  <a:cubicBezTo>
                    <a:pt x="637" y="4215"/>
                    <a:pt x="583" y="3978"/>
                    <a:pt x="560" y="3733"/>
                  </a:cubicBezTo>
                  <a:cubicBezTo>
                    <a:pt x="2388" y="3182"/>
                    <a:pt x="4224" y="2484"/>
                    <a:pt x="5985" y="1762"/>
                  </a:cubicBezTo>
                  <a:close/>
                  <a:moveTo>
                    <a:pt x="6282" y="2770"/>
                  </a:moveTo>
                  <a:cubicBezTo>
                    <a:pt x="6359" y="3910"/>
                    <a:pt x="5890" y="4958"/>
                    <a:pt x="4651" y="5532"/>
                  </a:cubicBezTo>
                  <a:cubicBezTo>
                    <a:pt x="4228" y="5728"/>
                    <a:pt x="3791" y="5819"/>
                    <a:pt x="3361" y="5819"/>
                  </a:cubicBezTo>
                  <a:cubicBezTo>
                    <a:pt x="2438" y="5819"/>
                    <a:pt x="1544" y="5402"/>
                    <a:pt x="877" y="4717"/>
                  </a:cubicBezTo>
                  <a:cubicBezTo>
                    <a:pt x="2702" y="4266"/>
                    <a:pt x="4604" y="3582"/>
                    <a:pt x="6282" y="2770"/>
                  </a:cubicBezTo>
                  <a:close/>
                  <a:moveTo>
                    <a:pt x="6549" y="3766"/>
                  </a:moveTo>
                  <a:lnTo>
                    <a:pt x="6549" y="3766"/>
                  </a:lnTo>
                  <a:cubicBezTo>
                    <a:pt x="6401" y="5249"/>
                    <a:pt x="5115" y="6411"/>
                    <a:pt x="3557" y="6411"/>
                  </a:cubicBezTo>
                  <a:cubicBezTo>
                    <a:pt x="2776" y="6411"/>
                    <a:pt x="2065" y="6117"/>
                    <a:pt x="1531" y="5639"/>
                  </a:cubicBezTo>
                  <a:lnTo>
                    <a:pt x="1531" y="5639"/>
                  </a:lnTo>
                  <a:cubicBezTo>
                    <a:pt x="2085" y="5984"/>
                    <a:pt x="2718" y="6177"/>
                    <a:pt x="3368" y="6177"/>
                  </a:cubicBezTo>
                  <a:cubicBezTo>
                    <a:pt x="3847" y="6177"/>
                    <a:pt x="4335" y="6072"/>
                    <a:pt x="4807" y="5845"/>
                  </a:cubicBezTo>
                  <a:cubicBezTo>
                    <a:pt x="5635" y="5447"/>
                    <a:pt x="6277" y="4653"/>
                    <a:pt x="6549" y="3766"/>
                  </a:cubicBezTo>
                  <a:close/>
                  <a:moveTo>
                    <a:pt x="3557" y="1"/>
                  </a:moveTo>
                  <a:cubicBezTo>
                    <a:pt x="1595" y="1"/>
                    <a:pt x="0" y="1562"/>
                    <a:pt x="0" y="3480"/>
                  </a:cubicBezTo>
                  <a:cubicBezTo>
                    <a:pt x="0" y="5398"/>
                    <a:pt x="1595" y="6959"/>
                    <a:pt x="3557" y="6959"/>
                  </a:cubicBezTo>
                  <a:cubicBezTo>
                    <a:pt x="5519" y="6959"/>
                    <a:pt x="7114" y="5398"/>
                    <a:pt x="7114" y="3480"/>
                  </a:cubicBezTo>
                  <a:cubicBezTo>
                    <a:pt x="7113" y="1562"/>
                    <a:pt x="5517" y="1"/>
                    <a:pt x="35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3" name="Google Shape;3183;p56"/>
            <p:cNvSpPr/>
            <p:nvPr/>
          </p:nvSpPr>
          <p:spPr>
            <a:xfrm>
              <a:off x="3696405" y="996556"/>
              <a:ext cx="162409" cy="88660"/>
            </a:xfrm>
            <a:custGeom>
              <a:rect b="b" l="l" r="r" t="t"/>
              <a:pathLst>
                <a:path extrusionOk="0" h="2836" w="5195">
                  <a:moveTo>
                    <a:pt x="3003" y="1"/>
                  </a:moveTo>
                  <a:cubicBezTo>
                    <a:pt x="1378" y="1"/>
                    <a:pt x="52" y="1264"/>
                    <a:pt x="0" y="2836"/>
                  </a:cubicBezTo>
                  <a:lnTo>
                    <a:pt x="0" y="2836"/>
                  </a:lnTo>
                  <a:cubicBezTo>
                    <a:pt x="1683" y="2117"/>
                    <a:pt x="3457" y="1492"/>
                    <a:pt x="5195" y="933"/>
                  </a:cubicBezTo>
                  <a:cubicBezTo>
                    <a:pt x="4647" y="361"/>
                    <a:pt x="3867" y="1"/>
                    <a:pt x="300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4" name="Google Shape;3184;p56"/>
            <p:cNvSpPr/>
            <p:nvPr/>
          </p:nvSpPr>
          <p:spPr>
            <a:xfrm>
              <a:off x="3706471" y="1065988"/>
              <a:ext cx="171412" cy="95319"/>
            </a:xfrm>
            <a:custGeom>
              <a:rect b="b" l="l" r="r" t="t"/>
              <a:pathLst>
                <a:path extrusionOk="0" h="3049" w="5483">
                  <a:moveTo>
                    <a:pt x="5406" y="1"/>
                  </a:moveTo>
                  <a:lnTo>
                    <a:pt x="5406" y="1"/>
                  </a:lnTo>
                  <a:cubicBezTo>
                    <a:pt x="3728" y="812"/>
                    <a:pt x="1826" y="1497"/>
                    <a:pt x="1" y="1947"/>
                  </a:cubicBezTo>
                  <a:cubicBezTo>
                    <a:pt x="669" y="2632"/>
                    <a:pt x="1563" y="3048"/>
                    <a:pt x="2487" y="3048"/>
                  </a:cubicBezTo>
                  <a:cubicBezTo>
                    <a:pt x="2916" y="3048"/>
                    <a:pt x="3352" y="2958"/>
                    <a:pt x="3775" y="2763"/>
                  </a:cubicBezTo>
                  <a:cubicBezTo>
                    <a:pt x="5014" y="2189"/>
                    <a:pt x="5483" y="1140"/>
                    <a:pt x="540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5" name="Google Shape;3185;p56"/>
            <p:cNvSpPr/>
            <p:nvPr/>
          </p:nvSpPr>
          <p:spPr>
            <a:xfrm>
              <a:off x="3696561" y="1034414"/>
              <a:ext cx="177759" cy="83783"/>
            </a:xfrm>
            <a:custGeom>
              <a:rect b="b" l="l" r="r" t="t"/>
              <a:pathLst>
                <a:path extrusionOk="0" h="2680" w="5686">
                  <a:moveTo>
                    <a:pt x="5425" y="1"/>
                  </a:moveTo>
                  <a:cubicBezTo>
                    <a:pt x="3664" y="723"/>
                    <a:pt x="1828" y="1421"/>
                    <a:pt x="0" y="1972"/>
                  </a:cubicBezTo>
                  <a:cubicBezTo>
                    <a:pt x="22" y="2217"/>
                    <a:pt x="77" y="2455"/>
                    <a:pt x="158" y="2680"/>
                  </a:cubicBezTo>
                  <a:cubicBezTo>
                    <a:pt x="1967" y="1968"/>
                    <a:pt x="3843" y="1292"/>
                    <a:pt x="5685" y="691"/>
                  </a:cubicBezTo>
                  <a:cubicBezTo>
                    <a:pt x="5665" y="546"/>
                    <a:pt x="5637" y="401"/>
                    <a:pt x="5598" y="256"/>
                  </a:cubicBezTo>
                  <a:cubicBezTo>
                    <a:pt x="5546" y="167"/>
                    <a:pt x="5488" y="83"/>
                    <a:pt x="542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6" name="Google Shape;3186;p56"/>
            <p:cNvSpPr/>
            <p:nvPr/>
          </p:nvSpPr>
          <p:spPr>
            <a:xfrm>
              <a:off x="3726916" y="1097125"/>
              <a:ext cx="156906" cy="82658"/>
            </a:xfrm>
            <a:custGeom>
              <a:rect b="b" l="l" r="r" t="t"/>
              <a:pathLst>
                <a:path extrusionOk="0" h="2644" w="5019">
                  <a:moveTo>
                    <a:pt x="5018" y="1"/>
                  </a:moveTo>
                  <a:lnTo>
                    <a:pt x="5018" y="1"/>
                  </a:lnTo>
                  <a:cubicBezTo>
                    <a:pt x="4747" y="886"/>
                    <a:pt x="4104" y="1680"/>
                    <a:pt x="3277" y="2078"/>
                  </a:cubicBezTo>
                  <a:cubicBezTo>
                    <a:pt x="2805" y="2305"/>
                    <a:pt x="2317" y="2410"/>
                    <a:pt x="1838" y="2410"/>
                  </a:cubicBezTo>
                  <a:cubicBezTo>
                    <a:pt x="1188" y="2410"/>
                    <a:pt x="555" y="2217"/>
                    <a:pt x="1" y="1872"/>
                  </a:cubicBezTo>
                  <a:lnTo>
                    <a:pt x="1" y="1872"/>
                  </a:lnTo>
                  <a:cubicBezTo>
                    <a:pt x="535" y="2350"/>
                    <a:pt x="1246" y="2644"/>
                    <a:pt x="2027" y="2644"/>
                  </a:cubicBezTo>
                  <a:cubicBezTo>
                    <a:pt x="3586" y="2644"/>
                    <a:pt x="4871" y="1482"/>
                    <a:pt x="501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87" name="Google Shape;3187;p56"/>
          <p:cNvGrpSpPr/>
          <p:nvPr/>
        </p:nvGrpSpPr>
        <p:grpSpPr>
          <a:xfrm rot="1159912">
            <a:off x="167255" y="4741537"/>
            <a:ext cx="425617" cy="163369"/>
            <a:chOff x="544300" y="2466338"/>
            <a:chExt cx="6583924" cy="2527183"/>
          </a:xfrm>
        </p:grpSpPr>
        <p:sp>
          <p:nvSpPr>
            <p:cNvPr id="3188" name="Google Shape;3188;p56"/>
            <p:cNvSpPr/>
            <p:nvPr/>
          </p:nvSpPr>
          <p:spPr>
            <a:xfrm>
              <a:off x="6090246" y="3400336"/>
              <a:ext cx="104944" cy="109863"/>
            </a:xfrm>
            <a:custGeom>
              <a:rect b="b" l="l" r="r" t="t"/>
              <a:pathLst>
                <a:path extrusionOk="0" h="335" w="320">
                  <a:moveTo>
                    <a:pt x="149" y="0"/>
                  </a:moveTo>
                  <a:cubicBezTo>
                    <a:pt x="144" y="3"/>
                    <a:pt x="139" y="6"/>
                    <a:pt x="132" y="10"/>
                  </a:cubicBezTo>
                  <a:cubicBezTo>
                    <a:pt x="60" y="32"/>
                    <a:pt x="0" y="146"/>
                    <a:pt x="9" y="219"/>
                  </a:cubicBezTo>
                  <a:cubicBezTo>
                    <a:pt x="19" y="293"/>
                    <a:pt x="85" y="335"/>
                    <a:pt x="156" y="335"/>
                  </a:cubicBezTo>
                  <a:cubicBezTo>
                    <a:pt x="160" y="335"/>
                    <a:pt x="163" y="335"/>
                    <a:pt x="167" y="334"/>
                  </a:cubicBezTo>
                  <a:cubicBezTo>
                    <a:pt x="252" y="329"/>
                    <a:pt x="320" y="277"/>
                    <a:pt x="312" y="189"/>
                  </a:cubicBezTo>
                  <a:cubicBezTo>
                    <a:pt x="306" y="87"/>
                    <a:pt x="229" y="41"/>
                    <a:pt x="14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9" name="Google Shape;3189;p56"/>
            <p:cNvSpPr/>
            <p:nvPr/>
          </p:nvSpPr>
          <p:spPr>
            <a:xfrm>
              <a:off x="5995796" y="4129695"/>
              <a:ext cx="104944" cy="109535"/>
            </a:xfrm>
            <a:custGeom>
              <a:rect b="b" l="l" r="r" t="t"/>
              <a:pathLst>
                <a:path extrusionOk="0" h="334" w="320">
                  <a:moveTo>
                    <a:pt x="150" y="0"/>
                  </a:moveTo>
                  <a:cubicBezTo>
                    <a:pt x="144" y="3"/>
                    <a:pt x="139" y="7"/>
                    <a:pt x="132" y="10"/>
                  </a:cubicBezTo>
                  <a:cubicBezTo>
                    <a:pt x="61" y="34"/>
                    <a:pt x="1" y="146"/>
                    <a:pt x="10" y="219"/>
                  </a:cubicBezTo>
                  <a:cubicBezTo>
                    <a:pt x="20" y="292"/>
                    <a:pt x="85" y="334"/>
                    <a:pt x="155" y="334"/>
                  </a:cubicBezTo>
                  <a:cubicBezTo>
                    <a:pt x="159" y="334"/>
                    <a:pt x="163" y="334"/>
                    <a:pt x="167" y="333"/>
                  </a:cubicBezTo>
                  <a:cubicBezTo>
                    <a:pt x="252" y="330"/>
                    <a:pt x="319" y="276"/>
                    <a:pt x="313" y="188"/>
                  </a:cubicBezTo>
                  <a:cubicBezTo>
                    <a:pt x="306" y="88"/>
                    <a:pt x="230" y="42"/>
                    <a:pt x="15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0" name="Google Shape;3190;p56"/>
            <p:cNvSpPr/>
            <p:nvPr/>
          </p:nvSpPr>
          <p:spPr>
            <a:xfrm>
              <a:off x="731559" y="2647037"/>
              <a:ext cx="6210389" cy="2166438"/>
            </a:xfrm>
            <a:custGeom>
              <a:rect b="b" l="l" r="r" t="t"/>
              <a:pathLst>
                <a:path extrusionOk="0" h="6606" w="18937">
                  <a:moveTo>
                    <a:pt x="2964" y="1027"/>
                  </a:moveTo>
                  <a:cubicBezTo>
                    <a:pt x="3179" y="1027"/>
                    <a:pt x="3330" y="1283"/>
                    <a:pt x="3324" y="1478"/>
                  </a:cubicBezTo>
                  <a:cubicBezTo>
                    <a:pt x="3318" y="1707"/>
                    <a:pt x="3123" y="1866"/>
                    <a:pt x="2902" y="1871"/>
                  </a:cubicBezTo>
                  <a:cubicBezTo>
                    <a:pt x="2897" y="1871"/>
                    <a:pt x="2892" y="1872"/>
                    <a:pt x="2888" y="1872"/>
                  </a:cubicBezTo>
                  <a:cubicBezTo>
                    <a:pt x="2668" y="1872"/>
                    <a:pt x="2477" y="1712"/>
                    <a:pt x="2464" y="1488"/>
                  </a:cubicBezTo>
                  <a:cubicBezTo>
                    <a:pt x="2450" y="1266"/>
                    <a:pt x="2596" y="1062"/>
                    <a:pt x="2819" y="1036"/>
                  </a:cubicBezTo>
                  <a:cubicBezTo>
                    <a:pt x="2825" y="1035"/>
                    <a:pt x="2831" y="1035"/>
                    <a:pt x="2837" y="1035"/>
                  </a:cubicBezTo>
                  <a:cubicBezTo>
                    <a:pt x="2857" y="1035"/>
                    <a:pt x="2875" y="1040"/>
                    <a:pt x="2891" y="1048"/>
                  </a:cubicBezTo>
                  <a:cubicBezTo>
                    <a:pt x="2907" y="1037"/>
                    <a:pt x="2925" y="1030"/>
                    <a:pt x="2945" y="1028"/>
                  </a:cubicBezTo>
                  <a:cubicBezTo>
                    <a:pt x="2951" y="1028"/>
                    <a:pt x="2958" y="1027"/>
                    <a:pt x="2964" y="1027"/>
                  </a:cubicBezTo>
                  <a:close/>
                  <a:moveTo>
                    <a:pt x="5227" y="1153"/>
                  </a:moveTo>
                  <a:cubicBezTo>
                    <a:pt x="5442" y="1153"/>
                    <a:pt x="5594" y="1410"/>
                    <a:pt x="5588" y="1604"/>
                  </a:cubicBezTo>
                  <a:cubicBezTo>
                    <a:pt x="5581" y="1833"/>
                    <a:pt x="5386" y="1993"/>
                    <a:pt x="5165" y="1998"/>
                  </a:cubicBezTo>
                  <a:cubicBezTo>
                    <a:pt x="5161" y="1998"/>
                    <a:pt x="5156" y="1999"/>
                    <a:pt x="5152" y="1999"/>
                  </a:cubicBezTo>
                  <a:cubicBezTo>
                    <a:pt x="4930" y="1999"/>
                    <a:pt x="4740" y="1839"/>
                    <a:pt x="4725" y="1613"/>
                  </a:cubicBezTo>
                  <a:cubicBezTo>
                    <a:pt x="4713" y="1391"/>
                    <a:pt x="4859" y="1187"/>
                    <a:pt x="5083" y="1161"/>
                  </a:cubicBezTo>
                  <a:cubicBezTo>
                    <a:pt x="5089" y="1160"/>
                    <a:pt x="5094" y="1160"/>
                    <a:pt x="5100" y="1160"/>
                  </a:cubicBezTo>
                  <a:cubicBezTo>
                    <a:pt x="5120" y="1160"/>
                    <a:pt x="5137" y="1166"/>
                    <a:pt x="5153" y="1174"/>
                  </a:cubicBezTo>
                  <a:cubicBezTo>
                    <a:pt x="5171" y="1163"/>
                    <a:pt x="5189" y="1156"/>
                    <a:pt x="5209" y="1154"/>
                  </a:cubicBezTo>
                  <a:cubicBezTo>
                    <a:pt x="5215" y="1154"/>
                    <a:pt x="5221" y="1153"/>
                    <a:pt x="5227" y="1153"/>
                  </a:cubicBezTo>
                  <a:close/>
                  <a:moveTo>
                    <a:pt x="14307" y="1947"/>
                  </a:moveTo>
                  <a:cubicBezTo>
                    <a:pt x="14522" y="1947"/>
                    <a:pt x="14673" y="2203"/>
                    <a:pt x="14667" y="2396"/>
                  </a:cubicBezTo>
                  <a:cubicBezTo>
                    <a:pt x="14661" y="2628"/>
                    <a:pt x="14466" y="2787"/>
                    <a:pt x="14245" y="2792"/>
                  </a:cubicBezTo>
                  <a:cubicBezTo>
                    <a:pt x="14242" y="2792"/>
                    <a:pt x="14238" y="2792"/>
                    <a:pt x="14234" y="2792"/>
                  </a:cubicBezTo>
                  <a:cubicBezTo>
                    <a:pt x="14012" y="2792"/>
                    <a:pt x="13820" y="2633"/>
                    <a:pt x="13806" y="2407"/>
                  </a:cubicBezTo>
                  <a:cubicBezTo>
                    <a:pt x="13793" y="2186"/>
                    <a:pt x="13938" y="1981"/>
                    <a:pt x="14162" y="1955"/>
                  </a:cubicBezTo>
                  <a:cubicBezTo>
                    <a:pt x="14167" y="1954"/>
                    <a:pt x="14172" y="1954"/>
                    <a:pt x="14176" y="1954"/>
                  </a:cubicBezTo>
                  <a:cubicBezTo>
                    <a:pt x="14198" y="1954"/>
                    <a:pt x="14216" y="1959"/>
                    <a:pt x="14233" y="1966"/>
                  </a:cubicBezTo>
                  <a:cubicBezTo>
                    <a:pt x="14250" y="1957"/>
                    <a:pt x="14268" y="1948"/>
                    <a:pt x="14288" y="1947"/>
                  </a:cubicBezTo>
                  <a:cubicBezTo>
                    <a:pt x="14294" y="1947"/>
                    <a:pt x="14300" y="1947"/>
                    <a:pt x="14307" y="1947"/>
                  </a:cubicBezTo>
                  <a:close/>
                  <a:moveTo>
                    <a:pt x="16569" y="2074"/>
                  </a:moveTo>
                  <a:cubicBezTo>
                    <a:pt x="16784" y="2074"/>
                    <a:pt x="16935" y="2330"/>
                    <a:pt x="16928" y="2524"/>
                  </a:cubicBezTo>
                  <a:cubicBezTo>
                    <a:pt x="16922" y="2754"/>
                    <a:pt x="16728" y="2913"/>
                    <a:pt x="16507" y="2918"/>
                  </a:cubicBezTo>
                  <a:cubicBezTo>
                    <a:pt x="16502" y="2918"/>
                    <a:pt x="16497" y="2918"/>
                    <a:pt x="16492" y="2918"/>
                  </a:cubicBezTo>
                  <a:cubicBezTo>
                    <a:pt x="16273" y="2918"/>
                    <a:pt x="16083" y="2759"/>
                    <a:pt x="16068" y="2532"/>
                  </a:cubicBezTo>
                  <a:cubicBezTo>
                    <a:pt x="16056" y="2312"/>
                    <a:pt x="16202" y="2108"/>
                    <a:pt x="16423" y="2082"/>
                  </a:cubicBezTo>
                  <a:cubicBezTo>
                    <a:pt x="16430" y="2081"/>
                    <a:pt x="16435" y="2080"/>
                    <a:pt x="16441" y="2080"/>
                  </a:cubicBezTo>
                  <a:cubicBezTo>
                    <a:pt x="16462" y="2080"/>
                    <a:pt x="16479" y="2086"/>
                    <a:pt x="16495" y="2094"/>
                  </a:cubicBezTo>
                  <a:cubicBezTo>
                    <a:pt x="16512" y="2084"/>
                    <a:pt x="16531" y="2076"/>
                    <a:pt x="16550" y="2074"/>
                  </a:cubicBezTo>
                  <a:cubicBezTo>
                    <a:pt x="16557" y="2074"/>
                    <a:pt x="16563" y="2074"/>
                    <a:pt x="16569" y="2074"/>
                  </a:cubicBezTo>
                  <a:close/>
                  <a:moveTo>
                    <a:pt x="2677" y="3253"/>
                  </a:moveTo>
                  <a:cubicBezTo>
                    <a:pt x="2891" y="3253"/>
                    <a:pt x="3043" y="3510"/>
                    <a:pt x="3037" y="3703"/>
                  </a:cubicBezTo>
                  <a:cubicBezTo>
                    <a:pt x="3031" y="3932"/>
                    <a:pt x="2836" y="4092"/>
                    <a:pt x="2615" y="4097"/>
                  </a:cubicBezTo>
                  <a:cubicBezTo>
                    <a:pt x="2611" y="4098"/>
                    <a:pt x="2606" y="4098"/>
                    <a:pt x="2602" y="4098"/>
                  </a:cubicBezTo>
                  <a:cubicBezTo>
                    <a:pt x="2381" y="4098"/>
                    <a:pt x="2190" y="3938"/>
                    <a:pt x="2177" y="3712"/>
                  </a:cubicBezTo>
                  <a:cubicBezTo>
                    <a:pt x="2163" y="3490"/>
                    <a:pt x="2308" y="3286"/>
                    <a:pt x="2532" y="3260"/>
                  </a:cubicBezTo>
                  <a:cubicBezTo>
                    <a:pt x="2537" y="3259"/>
                    <a:pt x="2542" y="3259"/>
                    <a:pt x="2547" y="3259"/>
                  </a:cubicBezTo>
                  <a:cubicBezTo>
                    <a:pt x="2568" y="3259"/>
                    <a:pt x="2586" y="3265"/>
                    <a:pt x="2602" y="3274"/>
                  </a:cubicBezTo>
                  <a:cubicBezTo>
                    <a:pt x="2620" y="3263"/>
                    <a:pt x="2638" y="3255"/>
                    <a:pt x="2658" y="3254"/>
                  </a:cubicBezTo>
                  <a:cubicBezTo>
                    <a:pt x="2664" y="3254"/>
                    <a:pt x="2670" y="3253"/>
                    <a:pt x="2677" y="3253"/>
                  </a:cubicBezTo>
                  <a:close/>
                  <a:moveTo>
                    <a:pt x="4938" y="3379"/>
                  </a:moveTo>
                  <a:cubicBezTo>
                    <a:pt x="5154" y="3379"/>
                    <a:pt x="5305" y="3636"/>
                    <a:pt x="5298" y="3829"/>
                  </a:cubicBezTo>
                  <a:cubicBezTo>
                    <a:pt x="5293" y="4058"/>
                    <a:pt x="5098" y="4218"/>
                    <a:pt x="4876" y="4223"/>
                  </a:cubicBezTo>
                  <a:cubicBezTo>
                    <a:pt x="4872" y="4224"/>
                    <a:pt x="4868" y="4224"/>
                    <a:pt x="4864" y="4224"/>
                  </a:cubicBezTo>
                  <a:cubicBezTo>
                    <a:pt x="4644" y="4224"/>
                    <a:pt x="4452" y="4064"/>
                    <a:pt x="4438" y="3838"/>
                  </a:cubicBezTo>
                  <a:cubicBezTo>
                    <a:pt x="4425" y="3617"/>
                    <a:pt x="4571" y="3412"/>
                    <a:pt x="4793" y="3386"/>
                  </a:cubicBezTo>
                  <a:cubicBezTo>
                    <a:pt x="4797" y="3386"/>
                    <a:pt x="4801" y="3386"/>
                    <a:pt x="4805" y="3386"/>
                  </a:cubicBezTo>
                  <a:cubicBezTo>
                    <a:pt x="4829" y="3386"/>
                    <a:pt x="4848" y="3391"/>
                    <a:pt x="4865" y="3400"/>
                  </a:cubicBezTo>
                  <a:cubicBezTo>
                    <a:pt x="4882" y="3389"/>
                    <a:pt x="4900" y="3381"/>
                    <a:pt x="4919" y="3380"/>
                  </a:cubicBezTo>
                  <a:cubicBezTo>
                    <a:pt x="4925" y="3380"/>
                    <a:pt x="4932" y="3379"/>
                    <a:pt x="4938" y="3379"/>
                  </a:cubicBezTo>
                  <a:close/>
                  <a:moveTo>
                    <a:pt x="14019" y="4173"/>
                  </a:moveTo>
                  <a:cubicBezTo>
                    <a:pt x="14234" y="4173"/>
                    <a:pt x="14384" y="4430"/>
                    <a:pt x="14377" y="4623"/>
                  </a:cubicBezTo>
                  <a:cubicBezTo>
                    <a:pt x="14372" y="4852"/>
                    <a:pt x="14178" y="5013"/>
                    <a:pt x="13956" y="5018"/>
                  </a:cubicBezTo>
                  <a:cubicBezTo>
                    <a:pt x="13951" y="5018"/>
                    <a:pt x="13947" y="5018"/>
                    <a:pt x="13943" y="5018"/>
                  </a:cubicBezTo>
                  <a:cubicBezTo>
                    <a:pt x="13722" y="5018"/>
                    <a:pt x="13532" y="4858"/>
                    <a:pt x="13517" y="4633"/>
                  </a:cubicBezTo>
                  <a:cubicBezTo>
                    <a:pt x="13505" y="4411"/>
                    <a:pt x="13651" y="4207"/>
                    <a:pt x="13872" y="4181"/>
                  </a:cubicBezTo>
                  <a:cubicBezTo>
                    <a:pt x="13878" y="4180"/>
                    <a:pt x="13883" y="4180"/>
                    <a:pt x="13889" y="4180"/>
                  </a:cubicBezTo>
                  <a:cubicBezTo>
                    <a:pt x="13910" y="4180"/>
                    <a:pt x="13927" y="4185"/>
                    <a:pt x="13944" y="4193"/>
                  </a:cubicBezTo>
                  <a:cubicBezTo>
                    <a:pt x="13961" y="4183"/>
                    <a:pt x="13980" y="4176"/>
                    <a:pt x="13999" y="4173"/>
                  </a:cubicBezTo>
                  <a:cubicBezTo>
                    <a:pt x="14006" y="4173"/>
                    <a:pt x="14013" y="4173"/>
                    <a:pt x="14019" y="4173"/>
                  </a:cubicBezTo>
                  <a:close/>
                  <a:moveTo>
                    <a:pt x="16281" y="4301"/>
                  </a:moveTo>
                  <a:cubicBezTo>
                    <a:pt x="16496" y="4301"/>
                    <a:pt x="16647" y="4557"/>
                    <a:pt x="16641" y="4750"/>
                  </a:cubicBezTo>
                  <a:cubicBezTo>
                    <a:pt x="16636" y="4978"/>
                    <a:pt x="16441" y="5139"/>
                    <a:pt x="16219" y="5144"/>
                  </a:cubicBezTo>
                  <a:cubicBezTo>
                    <a:pt x="16215" y="5144"/>
                    <a:pt x="16211" y="5144"/>
                    <a:pt x="16207" y="5144"/>
                  </a:cubicBezTo>
                  <a:cubicBezTo>
                    <a:pt x="15986" y="5144"/>
                    <a:pt x="15795" y="4984"/>
                    <a:pt x="15781" y="4760"/>
                  </a:cubicBezTo>
                  <a:cubicBezTo>
                    <a:pt x="15767" y="4539"/>
                    <a:pt x="15912" y="4334"/>
                    <a:pt x="16136" y="4308"/>
                  </a:cubicBezTo>
                  <a:cubicBezTo>
                    <a:pt x="16141" y="4307"/>
                    <a:pt x="16146" y="4307"/>
                    <a:pt x="16150" y="4307"/>
                  </a:cubicBezTo>
                  <a:cubicBezTo>
                    <a:pt x="16172" y="4307"/>
                    <a:pt x="16191" y="4313"/>
                    <a:pt x="16208" y="4321"/>
                  </a:cubicBezTo>
                  <a:cubicBezTo>
                    <a:pt x="16224" y="4311"/>
                    <a:pt x="16242" y="4303"/>
                    <a:pt x="16262" y="4302"/>
                  </a:cubicBezTo>
                  <a:cubicBezTo>
                    <a:pt x="16268" y="4301"/>
                    <a:pt x="16275" y="4301"/>
                    <a:pt x="16281" y="4301"/>
                  </a:cubicBezTo>
                  <a:close/>
                  <a:moveTo>
                    <a:pt x="8924" y="951"/>
                  </a:moveTo>
                  <a:cubicBezTo>
                    <a:pt x="10146" y="951"/>
                    <a:pt x="11381" y="1130"/>
                    <a:pt x="12534" y="1418"/>
                  </a:cubicBezTo>
                  <a:cubicBezTo>
                    <a:pt x="12598" y="1434"/>
                    <a:pt x="12635" y="1470"/>
                    <a:pt x="12652" y="1515"/>
                  </a:cubicBezTo>
                  <a:cubicBezTo>
                    <a:pt x="12664" y="1529"/>
                    <a:pt x="12674" y="1546"/>
                    <a:pt x="12679" y="1569"/>
                  </a:cubicBezTo>
                  <a:cubicBezTo>
                    <a:pt x="12908" y="2687"/>
                    <a:pt x="12819" y="4233"/>
                    <a:pt x="12416" y="5304"/>
                  </a:cubicBezTo>
                  <a:cubicBezTo>
                    <a:pt x="12415" y="5306"/>
                    <a:pt x="12413" y="5309"/>
                    <a:pt x="12412" y="5311"/>
                  </a:cubicBezTo>
                  <a:cubicBezTo>
                    <a:pt x="12387" y="5382"/>
                    <a:pt x="12328" y="5443"/>
                    <a:pt x="12236" y="5448"/>
                  </a:cubicBezTo>
                  <a:cubicBezTo>
                    <a:pt x="11689" y="5485"/>
                    <a:pt x="11130" y="5506"/>
                    <a:pt x="10568" y="5506"/>
                  </a:cubicBezTo>
                  <a:cubicBezTo>
                    <a:pt x="9246" y="5506"/>
                    <a:pt x="7904" y="5389"/>
                    <a:pt x="6646" y="5088"/>
                  </a:cubicBezTo>
                  <a:cubicBezTo>
                    <a:pt x="6638" y="5089"/>
                    <a:pt x="6629" y="5089"/>
                    <a:pt x="6621" y="5089"/>
                  </a:cubicBezTo>
                  <a:cubicBezTo>
                    <a:pt x="6546" y="5089"/>
                    <a:pt x="6476" y="5047"/>
                    <a:pt x="6464" y="4950"/>
                  </a:cubicBezTo>
                  <a:cubicBezTo>
                    <a:pt x="6322" y="3777"/>
                    <a:pt x="6318" y="2454"/>
                    <a:pt x="6750" y="1335"/>
                  </a:cubicBezTo>
                  <a:cubicBezTo>
                    <a:pt x="6723" y="1260"/>
                    <a:pt x="6755" y="1159"/>
                    <a:pt x="6847" y="1141"/>
                  </a:cubicBezTo>
                  <a:cubicBezTo>
                    <a:pt x="7523" y="1010"/>
                    <a:pt x="8221" y="951"/>
                    <a:pt x="8924" y="951"/>
                  </a:cubicBezTo>
                  <a:close/>
                  <a:moveTo>
                    <a:pt x="2766" y="0"/>
                  </a:moveTo>
                  <a:cubicBezTo>
                    <a:pt x="2128" y="0"/>
                    <a:pt x="1515" y="230"/>
                    <a:pt x="1027" y="658"/>
                  </a:cubicBezTo>
                  <a:cubicBezTo>
                    <a:pt x="492" y="1127"/>
                    <a:pt x="170" y="1772"/>
                    <a:pt x="123" y="2477"/>
                  </a:cubicBezTo>
                  <a:lnTo>
                    <a:pt x="97" y="2872"/>
                  </a:lnTo>
                  <a:cubicBezTo>
                    <a:pt x="0" y="4333"/>
                    <a:pt x="1109" y="5602"/>
                    <a:pt x="2569" y="5700"/>
                  </a:cubicBezTo>
                  <a:lnTo>
                    <a:pt x="15986" y="6598"/>
                  </a:lnTo>
                  <a:cubicBezTo>
                    <a:pt x="16050" y="6603"/>
                    <a:pt x="16114" y="6605"/>
                    <a:pt x="16178" y="6605"/>
                  </a:cubicBezTo>
                  <a:cubicBezTo>
                    <a:pt x="17554" y="6605"/>
                    <a:pt x="18720" y="5524"/>
                    <a:pt x="18813" y="4128"/>
                  </a:cubicBezTo>
                  <a:lnTo>
                    <a:pt x="18839" y="3732"/>
                  </a:lnTo>
                  <a:cubicBezTo>
                    <a:pt x="18937" y="2272"/>
                    <a:pt x="17828" y="1004"/>
                    <a:pt x="16366" y="906"/>
                  </a:cubicBezTo>
                  <a:lnTo>
                    <a:pt x="2949" y="7"/>
                  </a:lnTo>
                  <a:cubicBezTo>
                    <a:pt x="2939" y="5"/>
                    <a:pt x="2928" y="5"/>
                    <a:pt x="2919" y="4"/>
                  </a:cubicBezTo>
                  <a:cubicBezTo>
                    <a:pt x="2868" y="2"/>
                    <a:pt x="2817" y="0"/>
                    <a:pt x="27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1" name="Google Shape;3191;p56"/>
            <p:cNvSpPr/>
            <p:nvPr/>
          </p:nvSpPr>
          <p:spPr>
            <a:xfrm>
              <a:off x="730575" y="3021555"/>
              <a:ext cx="6129386" cy="1792903"/>
            </a:xfrm>
            <a:custGeom>
              <a:rect b="b" l="l" r="r" t="t"/>
              <a:pathLst>
                <a:path extrusionOk="0" h="5467" w="18690">
                  <a:moveTo>
                    <a:pt x="598" y="0"/>
                  </a:moveTo>
                  <a:cubicBezTo>
                    <a:pt x="323" y="393"/>
                    <a:pt x="157" y="849"/>
                    <a:pt x="124" y="1337"/>
                  </a:cubicBezTo>
                  <a:lnTo>
                    <a:pt x="98" y="1733"/>
                  </a:lnTo>
                  <a:cubicBezTo>
                    <a:pt x="0" y="3194"/>
                    <a:pt x="1109" y="4462"/>
                    <a:pt x="2569" y="4560"/>
                  </a:cubicBezTo>
                  <a:lnTo>
                    <a:pt x="15987" y="5460"/>
                  </a:lnTo>
                  <a:cubicBezTo>
                    <a:pt x="16051" y="5464"/>
                    <a:pt x="16114" y="5466"/>
                    <a:pt x="16177" y="5466"/>
                  </a:cubicBezTo>
                  <a:cubicBezTo>
                    <a:pt x="17336" y="5466"/>
                    <a:pt x="18344" y="4698"/>
                    <a:pt x="18690" y="3622"/>
                  </a:cubicBezTo>
                  <a:lnTo>
                    <a:pt x="18690" y="3622"/>
                  </a:lnTo>
                  <a:cubicBezTo>
                    <a:pt x="18006" y="3640"/>
                    <a:pt x="17321" y="3660"/>
                    <a:pt x="16635" y="3683"/>
                  </a:cubicBezTo>
                  <a:cubicBezTo>
                    <a:pt x="16593" y="3872"/>
                    <a:pt x="16419" y="3997"/>
                    <a:pt x="16222" y="4002"/>
                  </a:cubicBezTo>
                  <a:cubicBezTo>
                    <a:pt x="16218" y="4002"/>
                    <a:pt x="16214" y="4002"/>
                    <a:pt x="16210" y="4002"/>
                  </a:cubicBezTo>
                  <a:cubicBezTo>
                    <a:pt x="16021" y="4002"/>
                    <a:pt x="15853" y="3885"/>
                    <a:pt x="15801" y="3709"/>
                  </a:cubicBezTo>
                  <a:lnTo>
                    <a:pt x="15671" y="3712"/>
                  </a:lnTo>
                  <a:cubicBezTo>
                    <a:pt x="15208" y="3725"/>
                    <a:pt x="14744" y="3728"/>
                    <a:pt x="14280" y="3731"/>
                  </a:cubicBezTo>
                  <a:cubicBezTo>
                    <a:pt x="14201" y="3819"/>
                    <a:pt x="14086" y="3873"/>
                    <a:pt x="13959" y="3877"/>
                  </a:cubicBezTo>
                  <a:cubicBezTo>
                    <a:pt x="13954" y="3877"/>
                    <a:pt x="13949" y="3877"/>
                    <a:pt x="13945" y="3877"/>
                  </a:cubicBezTo>
                  <a:cubicBezTo>
                    <a:pt x="13817" y="3877"/>
                    <a:pt x="13699" y="3822"/>
                    <a:pt x="13620" y="3731"/>
                  </a:cubicBezTo>
                  <a:cubicBezTo>
                    <a:pt x="13268" y="3728"/>
                    <a:pt x="12915" y="3723"/>
                    <a:pt x="12562" y="3714"/>
                  </a:cubicBezTo>
                  <a:cubicBezTo>
                    <a:pt x="12521" y="3871"/>
                    <a:pt x="12473" y="4020"/>
                    <a:pt x="12420" y="4162"/>
                  </a:cubicBezTo>
                  <a:cubicBezTo>
                    <a:pt x="12418" y="4164"/>
                    <a:pt x="12416" y="4167"/>
                    <a:pt x="12415" y="4169"/>
                  </a:cubicBezTo>
                  <a:cubicBezTo>
                    <a:pt x="12390" y="4240"/>
                    <a:pt x="12331" y="4301"/>
                    <a:pt x="12239" y="4306"/>
                  </a:cubicBezTo>
                  <a:cubicBezTo>
                    <a:pt x="11692" y="4343"/>
                    <a:pt x="11133" y="4364"/>
                    <a:pt x="10571" y="4364"/>
                  </a:cubicBezTo>
                  <a:cubicBezTo>
                    <a:pt x="9250" y="4364"/>
                    <a:pt x="7907" y="4247"/>
                    <a:pt x="6649" y="3946"/>
                  </a:cubicBezTo>
                  <a:cubicBezTo>
                    <a:pt x="6641" y="3947"/>
                    <a:pt x="6632" y="3947"/>
                    <a:pt x="6624" y="3947"/>
                  </a:cubicBezTo>
                  <a:cubicBezTo>
                    <a:pt x="6549" y="3947"/>
                    <a:pt x="6479" y="3905"/>
                    <a:pt x="6467" y="3808"/>
                  </a:cubicBezTo>
                  <a:cubicBezTo>
                    <a:pt x="6445" y="3623"/>
                    <a:pt x="6428" y="3435"/>
                    <a:pt x="6413" y="3244"/>
                  </a:cubicBezTo>
                  <a:cubicBezTo>
                    <a:pt x="5981" y="3181"/>
                    <a:pt x="5546" y="3106"/>
                    <a:pt x="5117" y="3009"/>
                  </a:cubicBezTo>
                  <a:cubicBezTo>
                    <a:pt x="5048" y="3053"/>
                    <a:pt x="4967" y="3079"/>
                    <a:pt x="4879" y="3081"/>
                  </a:cubicBezTo>
                  <a:cubicBezTo>
                    <a:pt x="4875" y="3082"/>
                    <a:pt x="4870" y="3082"/>
                    <a:pt x="4866" y="3082"/>
                  </a:cubicBezTo>
                  <a:cubicBezTo>
                    <a:pt x="4699" y="3082"/>
                    <a:pt x="4552" y="2990"/>
                    <a:pt x="4482" y="2848"/>
                  </a:cubicBezTo>
                  <a:cubicBezTo>
                    <a:pt x="3938" y="2695"/>
                    <a:pt x="3415" y="2499"/>
                    <a:pt x="2930" y="2247"/>
                  </a:cubicBezTo>
                  <a:lnTo>
                    <a:pt x="2930" y="2247"/>
                  </a:lnTo>
                  <a:cubicBezTo>
                    <a:pt x="3001" y="2337"/>
                    <a:pt x="3044" y="2458"/>
                    <a:pt x="3041" y="2561"/>
                  </a:cubicBezTo>
                  <a:cubicBezTo>
                    <a:pt x="3034" y="2791"/>
                    <a:pt x="2839" y="2950"/>
                    <a:pt x="2618" y="2955"/>
                  </a:cubicBezTo>
                  <a:cubicBezTo>
                    <a:pt x="2614" y="2956"/>
                    <a:pt x="2609" y="2956"/>
                    <a:pt x="2605" y="2956"/>
                  </a:cubicBezTo>
                  <a:cubicBezTo>
                    <a:pt x="2384" y="2956"/>
                    <a:pt x="2193" y="2796"/>
                    <a:pt x="2179" y="2570"/>
                  </a:cubicBezTo>
                  <a:cubicBezTo>
                    <a:pt x="2166" y="2348"/>
                    <a:pt x="2311" y="2144"/>
                    <a:pt x="2535" y="2118"/>
                  </a:cubicBezTo>
                  <a:cubicBezTo>
                    <a:pt x="2541" y="2117"/>
                    <a:pt x="2546" y="2117"/>
                    <a:pt x="2552" y="2117"/>
                  </a:cubicBezTo>
                  <a:cubicBezTo>
                    <a:pt x="2572" y="2117"/>
                    <a:pt x="2589" y="2123"/>
                    <a:pt x="2605" y="2131"/>
                  </a:cubicBezTo>
                  <a:cubicBezTo>
                    <a:pt x="2623" y="2120"/>
                    <a:pt x="2641" y="2113"/>
                    <a:pt x="2661" y="2112"/>
                  </a:cubicBezTo>
                  <a:cubicBezTo>
                    <a:pt x="2668" y="2112"/>
                    <a:pt x="2676" y="2113"/>
                    <a:pt x="2684" y="2114"/>
                  </a:cubicBezTo>
                  <a:cubicBezTo>
                    <a:pt x="2491" y="2004"/>
                    <a:pt x="2306" y="1884"/>
                    <a:pt x="2129" y="1753"/>
                  </a:cubicBezTo>
                  <a:cubicBezTo>
                    <a:pt x="1641" y="1389"/>
                    <a:pt x="896" y="709"/>
                    <a:pt x="5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2" name="Google Shape;3192;p56"/>
            <p:cNvSpPr/>
            <p:nvPr/>
          </p:nvSpPr>
          <p:spPr>
            <a:xfrm>
              <a:off x="5348425" y="3359015"/>
              <a:ext cx="104944" cy="109863"/>
            </a:xfrm>
            <a:custGeom>
              <a:rect b="b" l="l" r="r" t="t"/>
              <a:pathLst>
                <a:path extrusionOk="0" h="335" w="320">
                  <a:moveTo>
                    <a:pt x="148" y="0"/>
                  </a:moveTo>
                  <a:cubicBezTo>
                    <a:pt x="143" y="2"/>
                    <a:pt x="138" y="6"/>
                    <a:pt x="132" y="10"/>
                  </a:cubicBezTo>
                  <a:cubicBezTo>
                    <a:pt x="60" y="32"/>
                    <a:pt x="1" y="147"/>
                    <a:pt x="10" y="219"/>
                  </a:cubicBezTo>
                  <a:cubicBezTo>
                    <a:pt x="20" y="293"/>
                    <a:pt x="85" y="335"/>
                    <a:pt x="157" y="335"/>
                  </a:cubicBezTo>
                  <a:cubicBezTo>
                    <a:pt x="160" y="335"/>
                    <a:pt x="164" y="335"/>
                    <a:pt x="167" y="334"/>
                  </a:cubicBezTo>
                  <a:cubicBezTo>
                    <a:pt x="250" y="329"/>
                    <a:pt x="319" y="277"/>
                    <a:pt x="313" y="189"/>
                  </a:cubicBezTo>
                  <a:cubicBezTo>
                    <a:pt x="305" y="86"/>
                    <a:pt x="230" y="41"/>
                    <a:pt x="14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3" name="Google Shape;3193;p56"/>
            <p:cNvSpPr/>
            <p:nvPr/>
          </p:nvSpPr>
          <p:spPr>
            <a:xfrm>
              <a:off x="1628499" y="3056974"/>
              <a:ext cx="104944" cy="110191"/>
            </a:xfrm>
            <a:custGeom>
              <a:rect b="b" l="l" r="r" t="t"/>
              <a:pathLst>
                <a:path extrusionOk="0" h="336" w="320">
                  <a:moveTo>
                    <a:pt x="150" y="1"/>
                  </a:moveTo>
                  <a:cubicBezTo>
                    <a:pt x="144" y="4"/>
                    <a:pt x="139" y="7"/>
                    <a:pt x="132" y="10"/>
                  </a:cubicBezTo>
                  <a:cubicBezTo>
                    <a:pt x="61" y="33"/>
                    <a:pt x="1" y="147"/>
                    <a:pt x="10" y="219"/>
                  </a:cubicBezTo>
                  <a:cubicBezTo>
                    <a:pt x="20" y="294"/>
                    <a:pt x="86" y="335"/>
                    <a:pt x="157" y="335"/>
                  </a:cubicBezTo>
                  <a:cubicBezTo>
                    <a:pt x="160" y="335"/>
                    <a:pt x="164" y="335"/>
                    <a:pt x="167" y="335"/>
                  </a:cubicBezTo>
                  <a:cubicBezTo>
                    <a:pt x="252" y="330"/>
                    <a:pt x="319" y="278"/>
                    <a:pt x="313" y="189"/>
                  </a:cubicBezTo>
                  <a:cubicBezTo>
                    <a:pt x="306" y="87"/>
                    <a:pt x="230" y="41"/>
                    <a:pt x="15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4" name="Google Shape;3194;p56"/>
            <p:cNvSpPr/>
            <p:nvPr/>
          </p:nvSpPr>
          <p:spPr>
            <a:xfrm>
              <a:off x="1534378" y="3786332"/>
              <a:ext cx="104616" cy="110519"/>
            </a:xfrm>
            <a:custGeom>
              <a:rect b="b" l="l" r="r" t="t"/>
              <a:pathLst>
                <a:path extrusionOk="0" h="337" w="319">
                  <a:moveTo>
                    <a:pt x="148" y="1"/>
                  </a:moveTo>
                  <a:cubicBezTo>
                    <a:pt x="143" y="4"/>
                    <a:pt x="138" y="8"/>
                    <a:pt x="132" y="10"/>
                  </a:cubicBezTo>
                  <a:cubicBezTo>
                    <a:pt x="60" y="34"/>
                    <a:pt x="0" y="147"/>
                    <a:pt x="10" y="219"/>
                  </a:cubicBezTo>
                  <a:cubicBezTo>
                    <a:pt x="20" y="295"/>
                    <a:pt x="86" y="336"/>
                    <a:pt x="159" y="336"/>
                  </a:cubicBezTo>
                  <a:cubicBezTo>
                    <a:pt x="162" y="336"/>
                    <a:pt x="164" y="336"/>
                    <a:pt x="167" y="336"/>
                  </a:cubicBezTo>
                  <a:cubicBezTo>
                    <a:pt x="251" y="331"/>
                    <a:pt x="319" y="279"/>
                    <a:pt x="313" y="190"/>
                  </a:cubicBezTo>
                  <a:cubicBezTo>
                    <a:pt x="304" y="88"/>
                    <a:pt x="229" y="42"/>
                    <a:pt x="14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5" name="Google Shape;3195;p56"/>
            <p:cNvSpPr/>
            <p:nvPr/>
          </p:nvSpPr>
          <p:spPr>
            <a:xfrm>
              <a:off x="2276527" y="3828310"/>
              <a:ext cx="104944" cy="110191"/>
            </a:xfrm>
            <a:custGeom>
              <a:rect b="b" l="l" r="r" t="t"/>
              <a:pathLst>
                <a:path extrusionOk="0" h="336" w="320">
                  <a:moveTo>
                    <a:pt x="149" y="1"/>
                  </a:moveTo>
                  <a:cubicBezTo>
                    <a:pt x="144" y="3"/>
                    <a:pt x="138" y="7"/>
                    <a:pt x="132" y="10"/>
                  </a:cubicBezTo>
                  <a:cubicBezTo>
                    <a:pt x="60" y="33"/>
                    <a:pt x="1" y="147"/>
                    <a:pt x="9" y="220"/>
                  </a:cubicBezTo>
                  <a:cubicBezTo>
                    <a:pt x="19" y="294"/>
                    <a:pt x="85" y="335"/>
                    <a:pt x="157" y="335"/>
                  </a:cubicBezTo>
                  <a:cubicBezTo>
                    <a:pt x="161" y="335"/>
                    <a:pt x="164" y="335"/>
                    <a:pt x="167" y="335"/>
                  </a:cubicBezTo>
                  <a:cubicBezTo>
                    <a:pt x="252" y="330"/>
                    <a:pt x="319" y="278"/>
                    <a:pt x="313" y="189"/>
                  </a:cubicBezTo>
                  <a:cubicBezTo>
                    <a:pt x="305" y="86"/>
                    <a:pt x="230" y="41"/>
                    <a:pt x="14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6" name="Google Shape;3196;p56"/>
            <p:cNvSpPr/>
            <p:nvPr/>
          </p:nvSpPr>
          <p:spPr>
            <a:xfrm>
              <a:off x="2370976" y="3098295"/>
              <a:ext cx="104616" cy="110519"/>
            </a:xfrm>
            <a:custGeom>
              <a:rect b="b" l="l" r="r" t="t"/>
              <a:pathLst>
                <a:path extrusionOk="0" h="337" w="319">
                  <a:moveTo>
                    <a:pt x="148" y="1"/>
                  </a:moveTo>
                  <a:cubicBezTo>
                    <a:pt x="143" y="4"/>
                    <a:pt x="138" y="8"/>
                    <a:pt x="131" y="10"/>
                  </a:cubicBezTo>
                  <a:cubicBezTo>
                    <a:pt x="60" y="34"/>
                    <a:pt x="0" y="149"/>
                    <a:pt x="10" y="219"/>
                  </a:cubicBezTo>
                  <a:cubicBezTo>
                    <a:pt x="20" y="294"/>
                    <a:pt x="86" y="336"/>
                    <a:pt x="159" y="336"/>
                  </a:cubicBezTo>
                  <a:cubicBezTo>
                    <a:pt x="162" y="336"/>
                    <a:pt x="164" y="336"/>
                    <a:pt x="167" y="336"/>
                  </a:cubicBezTo>
                  <a:cubicBezTo>
                    <a:pt x="250" y="331"/>
                    <a:pt x="319" y="279"/>
                    <a:pt x="313" y="190"/>
                  </a:cubicBezTo>
                  <a:cubicBezTo>
                    <a:pt x="304" y="87"/>
                    <a:pt x="229" y="41"/>
                    <a:pt x="14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7" name="Google Shape;3197;p56"/>
            <p:cNvSpPr/>
            <p:nvPr/>
          </p:nvSpPr>
          <p:spPr>
            <a:xfrm>
              <a:off x="2929473" y="3112397"/>
              <a:ext cx="1874234" cy="1200297"/>
            </a:xfrm>
            <a:custGeom>
              <a:rect b="b" l="l" r="r" t="t"/>
              <a:pathLst>
                <a:path extrusionOk="0" h="3660" w="5715">
                  <a:moveTo>
                    <a:pt x="2293" y="0"/>
                  </a:moveTo>
                  <a:cubicBezTo>
                    <a:pt x="1642" y="0"/>
                    <a:pt x="985" y="27"/>
                    <a:pt x="311" y="41"/>
                  </a:cubicBezTo>
                  <a:cubicBezTo>
                    <a:pt x="162" y="1196"/>
                    <a:pt x="1" y="2215"/>
                    <a:pt x="118" y="3389"/>
                  </a:cubicBezTo>
                  <a:cubicBezTo>
                    <a:pt x="1902" y="3503"/>
                    <a:pt x="3653" y="3657"/>
                    <a:pt x="5445" y="3659"/>
                  </a:cubicBezTo>
                  <a:cubicBezTo>
                    <a:pt x="5491" y="3109"/>
                    <a:pt x="5613" y="2602"/>
                    <a:pt x="5654" y="2051"/>
                  </a:cubicBezTo>
                  <a:cubicBezTo>
                    <a:pt x="5696" y="1502"/>
                    <a:pt x="5676" y="1015"/>
                    <a:pt x="5715" y="444"/>
                  </a:cubicBezTo>
                  <a:lnTo>
                    <a:pt x="5711" y="444"/>
                  </a:lnTo>
                  <a:cubicBezTo>
                    <a:pt x="4548" y="81"/>
                    <a:pt x="3429" y="0"/>
                    <a:pt x="229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8" name="Google Shape;3198;p56"/>
            <p:cNvSpPr/>
            <p:nvPr/>
          </p:nvSpPr>
          <p:spPr>
            <a:xfrm>
              <a:off x="5254304" y="4088373"/>
              <a:ext cx="104616" cy="109863"/>
            </a:xfrm>
            <a:custGeom>
              <a:rect b="b" l="l" r="r" t="t"/>
              <a:pathLst>
                <a:path extrusionOk="0" h="335" w="319">
                  <a:moveTo>
                    <a:pt x="148" y="0"/>
                  </a:moveTo>
                  <a:cubicBezTo>
                    <a:pt x="143" y="3"/>
                    <a:pt x="138" y="6"/>
                    <a:pt x="131" y="10"/>
                  </a:cubicBezTo>
                  <a:cubicBezTo>
                    <a:pt x="60" y="32"/>
                    <a:pt x="0" y="147"/>
                    <a:pt x="9" y="219"/>
                  </a:cubicBezTo>
                  <a:cubicBezTo>
                    <a:pt x="18" y="292"/>
                    <a:pt x="84" y="335"/>
                    <a:pt x="157" y="335"/>
                  </a:cubicBezTo>
                  <a:cubicBezTo>
                    <a:pt x="160" y="335"/>
                    <a:pt x="163" y="335"/>
                    <a:pt x="167" y="334"/>
                  </a:cubicBezTo>
                  <a:cubicBezTo>
                    <a:pt x="251" y="329"/>
                    <a:pt x="319" y="277"/>
                    <a:pt x="313" y="189"/>
                  </a:cubicBezTo>
                  <a:cubicBezTo>
                    <a:pt x="304" y="88"/>
                    <a:pt x="229" y="42"/>
                    <a:pt x="14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9" name="Google Shape;3199;p56"/>
            <p:cNvSpPr/>
            <p:nvPr/>
          </p:nvSpPr>
          <p:spPr>
            <a:xfrm>
              <a:off x="544300" y="2466338"/>
              <a:ext cx="6583924" cy="2527183"/>
            </a:xfrm>
            <a:custGeom>
              <a:rect b="b" l="l" r="r" t="t"/>
              <a:pathLst>
                <a:path extrusionOk="0" h="7706" w="20076">
                  <a:moveTo>
                    <a:pt x="3338" y="552"/>
                  </a:moveTo>
                  <a:cubicBezTo>
                    <a:pt x="3389" y="552"/>
                    <a:pt x="3439" y="554"/>
                    <a:pt x="3490" y="556"/>
                  </a:cubicBezTo>
                  <a:cubicBezTo>
                    <a:pt x="3500" y="556"/>
                    <a:pt x="3511" y="558"/>
                    <a:pt x="3521" y="558"/>
                  </a:cubicBezTo>
                  <a:lnTo>
                    <a:pt x="16939" y="1457"/>
                  </a:lnTo>
                  <a:cubicBezTo>
                    <a:pt x="18399" y="1555"/>
                    <a:pt x="19508" y="2823"/>
                    <a:pt x="19410" y="4284"/>
                  </a:cubicBezTo>
                  <a:lnTo>
                    <a:pt x="19384" y="4680"/>
                  </a:lnTo>
                  <a:cubicBezTo>
                    <a:pt x="19291" y="6078"/>
                    <a:pt x="18124" y="7158"/>
                    <a:pt x="16747" y="7158"/>
                  </a:cubicBezTo>
                  <a:cubicBezTo>
                    <a:pt x="16684" y="7158"/>
                    <a:pt x="16621" y="7156"/>
                    <a:pt x="16557" y="7151"/>
                  </a:cubicBezTo>
                  <a:lnTo>
                    <a:pt x="3140" y="6252"/>
                  </a:lnTo>
                  <a:cubicBezTo>
                    <a:pt x="1680" y="6154"/>
                    <a:pt x="571" y="4885"/>
                    <a:pt x="668" y="3425"/>
                  </a:cubicBezTo>
                  <a:lnTo>
                    <a:pt x="694" y="3029"/>
                  </a:lnTo>
                  <a:cubicBezTo>
                    <a:pt x="741" y="2326"/>
                    <a:pt x="1063" y="1679"/>
                    <a:pt x="1598" y="1210"/>
                  </a:cubicBezTo>
                  <a:cubicBezTo>
                    <a:pt x="2086" y="783"/>
                    <a:pt x="2699" y="552"/>
                    <a:pt x="3338" y="552"/>
                  </a:cubicBezTo>
                  <a:close/>
                  <a:moveTo>
                    <a:pt x="3331" y="1"/>
                  </a:moveTo>
                  <a:cubicBezTo>
                    <a:pt x="2563" y="1"/>
                    <a:pt x="1824" y="281"/>
                    <a:pt x="1236" y="796"/>
                  </a:cubicBezTo>
                  <a:cubicBezTo>
                    <a:pt x="589" y="1360"/>
                    <a:pt x="203" y="2140"/>
                    <a:pt x="146" y="2992"/>
                  </a:cubicBezTo>
                  <a:lnTo>
                    <a:pt x="120" y="3388"/>
                  </a:lnTo>
                  <a:cubicBezTo>
                    <a:pt x="1" y="5149"/>
                    <a:pt x="1339" y="6680"/>
                    <a:pt x="3103" y="6799"/>
                  </a:cubicBezTo>
                  <a:lnTo>
                    <a:pt x="16520" y="7698"/>
                  </a:lnTo>
                  <a:cubicBezTo>
                    <a:pt x="16533" y="7699"/>
                    <a:pt x="16545" y="7699"/>
                    <a:pt x="16556" y="7700"/>
                  </a:cubicBezTo>
                  <a:cubicBezTo>
                    <a:pt x="16617" y="7704"/>
                    <a:pt x="16677" y="7705"/>
                    <a:pt x="16737" y="7705"/>
                  </a:cubicBezTo>
                  <a:cubicBezTo>
                    <a:pt x="18406" y="7705"/>
                    <a:pt x="19818" y="6406"/>
                    <a:pt x="19931" y="4715"/>
                  </a:cubicBezTo>
                  <a:lnTo>
                    <a:pt x="19957" y="4319"/>
                  </a:lnTo>
                  <a:cubicBezTo>
                    <a:pt x="20075" y="2557"/>
                    <a:pt x="18737" y="1026"/>
                    <a:pt x="16974" y="907"/>
                  </a:cubicBezTo>
                  <a:lnTo>
                    <a:pt x="3557" y="9"/>
                  </a:lnTo>
                  <a:cubicBezTo>
                    <a:pt x="3481" y="3"/>
                    <a:pt x="3406" y="1"/>
                    <a:pt x="33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0" name="Google Shape;3200;p56"/>
            <p:cNvSpPr/>
            <p:nvPr/>
          </p:nvSpPr>
          <p:spPr>
            <a:xfrm>
              <a:off x="2803541" y="2958917"/>
              <a:ext cx="2161518" cy="1493812"/>
            </a:xfrm>
            <a:custGeom>
              <a:rect b="b" l="l" r="r" t="t"/>
              <a:pathLst>
                <a:path extrusionOk="0" h="4555" w="6591">
                  <a:moveTo>
                    <a:pt x="2679" y="468"/>
                  </a:moveTo>
                  <a:cubicBezTo>
                    <a:pt x="3815" y="468"/>
                    <a:pt x="4933" y="547"/>
                    <a:pt x="6095" y="910"/>
                  </a:cubicBezTo>
                  <a:lnTo>
                    <a:pt x="6098" y="910"/>
                  </a:lnTo>
                  <a:cubicBezTo>
                    <a:pt x="6060" y="1482"/>
                    <a:pt x="6080" y="1967"/>
                    <a:pt x="6038" y="2517"/>
                  </a:cubicBezTo>
                  <a:cubicBezTo>
                    <a:pt x="5996" y="3070"/>
                    <a:pt x="5875" y="3574"/>
                    <a:pt x="5829" y="4125"/>
                  </a:cubicBezTo>
                  <a:cubicBezTo>
                    <a:pt x="4037" y="4122"/>
                    <a:pt x="2286" y="3965"/>
                    <a:pt x="502" y="3850"/>
                  </a:cubicBezTo>
                  <a:cubicBezTo>
                    <a:pt x="386" y="2676"/>
                    <a:pt x="546" y="1663"/>
                    <a:pt x="695" y="508"/>
                  </a:cubicBezTo>
                  <a:cubicBezTo>
                    <a:pt x="1370" y="494"/>
                    <a:pt x="2027" y="468"/>
                    <a:pt x="2679" y="468"/>
                  </a:cubicBezTo>
                  <a:close/>
                  <a:moveTo>
                    <a:pt x="2606" y="0"/>
                  </a:moveTo>
                  <a:cubicBezTo>
                    <a:pt x="1903" y="0"/>
                    <a:pt x="1205" y="59"/>
                    <a:pt x="529" y="190"/>
                  </a:cubicBezTo>
                  <a:cubicBezTo>
                    <a:pt x="437" y="209"/>
                    <a:pt x="405" y="309"/>
                    <a:pt x="432" y="384"/>
                  </a:cubicBezTo>
                  <a:cubicBezTo>
                    <a:pt x="0" y="1503"/>
                    <a:pt x="3" y="2828"/>
                    <a:pt x="146" y="3999"/>
                  </a:cubicBezTo>
                  <a:cubicBezTo>
                    <a:pt x="158" y="4097"/>
                    <a:pt x="226" y="4139"/>
                    <a:pt x="300" y="4139"/>
                  </a:cubicBezTo>
                  <a:cubicBezTo>
                    <a:pt x="310" y="4139"/>
                    <a:pt x="319" y="4138"/>
                    <a:pt x="328" y="4137"/>
                  </a:cubicBezTo>
                  <a:cubicBezTo>
                    <a:pt x="1586" y="4438"/>
                    <a:pt x="2929" y="4555"/>
                    <a:pt x="4250" y="4555"/>
                  </a:cubicBezTo>
                  <a:cubicBezTo>
                    <a:pt x="4812" y="4555"/>
                    <a:pt x="5371" y="4534"/>
                    <a:pt x="5918" y="4497"/>
                  </a:cubicBezTo>
                  <a:cubicBezTo>
                    <a:pt x="6010" y="4491"/>
                    <a:pt x="6070" y="4431"/>
                    <a:pt x="6094" y="4360"/>
                  </a:cubicBezTo>
                  <a:cubicBezTo>
                    <a:pt x="6095" y="4358"/>
                    <a:pt x="6097" y="4355"/>
                    <a:pt x="6098" y="4353"/>
                  </a:cubicBezTo>
                  <a:cubicBezTo>
                    <a:pt x="6501" y="3282"/>
                    <a:pt x="6590" y="1736"/>
                    <a:pt x="6361" y="618"/>
                  </a:cubicBezTo>
                  <a:cubicBezTo>
                    <a:pt x="6356" y="595"/>
                    <a:pt x="6346" y="579"/>
                    <a:pt x="6334" y="564"/>
                  </a:cubicBezTo>
                  <a:cubicBezTo>
                    <a:pt x="6317" y="522"/>
                    <a:pt x="6280" y="485"/>
                    <a:pt x="6216" y="467"/>
                  </a:cubicBezTo>
                  <a:cubicBezTo>
                    <a:pt x="5063" y="179"/>
                    <a:pt x="3828" y="0"/>
                    <a:pt x="26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1" name="Google Shape;3201;p56"/>
            <p:cNvSpPr/>
            <p:nvPr/>
          </p:nvSpPr>
          <p:spPr>
            <a:xfrm>
              <a:off x="5254631" y="3285554"/>
              <a:ext cx="288924" cy="277446"/>
            </a:xfrm>
            <a:custGeom>
              <a:rect b="b" l="l" r="r" t="t"/>
              <a:pathLst>
                <a:path extrusionOk="0" h="846" w="881">
                  <a:moveTo>
                    <a:pt x="434" y="222"/>
                  </a:moveTo>
                  <a:cubicBezTo>
                    <a:pt x="516" y="263"/>
                    <a:pt x="591" y="310"/>
                    <a:pt x="599" y="412"/>
                  </a:cubicBezTo>
                  <a:cubicBezTo>
                    <a:pt x="605" y="500"/>
                    <a:pt x="537" y="553"/>
                    <a:pt x="453" y="557"/>
                  </a:cubicBezTo>
                  <a:cubicBezTo>
                    <a:pt x="450" y="557"/>
                    <a:pt x="448" y="558"/>
                    <a:pt x="445" y="558"/>
                  </a:cubicBezTo>
                  <a:cubicBezTo>
                    <a:pt x="373" y="558"/>
                    <a:pt x="306" y="517"/>
                    <a:pt x="295" y="442"/>
                  </a:cubicBezTo>
                  <a:cubicBezTo>
                    <a:pt x="287" y="369"/>
                    <a:pt x="346" y="255"/>
                    <a:pt x="418" y="231"/>
                  </a:cubicBezTo>
                  <a:cubicBezTo>
                    <a:pt x="424" y="229"/>
                    <a:pt x="428" y="225"/>
                    <a:pt x="434" y="222"/>
                  </a:cubicBezTo>
                  <a:close/>
                  <a:moveTo>
                    <a:pt x="515" y="1"/>
                  </a:moveTo>
                  <a:cubicBezTo>
                    <a:pt x="508" y="1"/>
                    <a:pt x="502" y="1"/>
                    <a:pt x="496" y="1"/>
                  </a:cubicBezTo>
                  <a:cubicBezTo>
                    <a:pt x="476" y="2"/>
                    <a:pt x="458" y="11"/>
                    <a:pt x="442" y="21"/>
                  </a:cubicBezTo>
                  <a:cubicBezTo>
                    <a:pt x="426" y="14"/>
                    <a:pt x="408" y="8"/>
                    <a:pt x="388" y="8"/>
                  </a:cubicBezTo>
                  <a:cubicBezTo>
                    <a:pt x="382" y="8"/>
                    <a:pt x="376" y="9"/>
                    <a:pt x="370" y="10"/>
                  </a:cubicBezTo>
                  <a:cubicBezTo>
                    <a:pt x="146" y="36"/>
                    <a:pt x="0" y="241"/>
                    <a:pt x="15" y="461"/>
                  </a:cubicBezTo>
                  <a:cubicBezTo>
                    <a:pt x="27" y="686"/>
                    <a:pt x="220" y="846"/>
                    <a:pt x="442" y="846"/>
                  </a:cubicBezTo>
                  <a:cubicBezTo>
                    <a:pt x="446" y="846"/>
                    <a:pt x="450" y="846"/>
                    <a:pt x="453" y="846"/>
                  </a:cubicBezTo>
                  <a:cubicBezTo>
                    <a:pt x="674" y="841"/>
                    <a:pt x="870" y="681"/>
                    <a:pt x="876" y="452"/>
                  </a:cubicBezTo>
                  <a:cubicBezTo>
                    <a:pt x="881" y="257"/>
                    <a:pt x="730" y="1"/>
                    <a:pt x="515" y="1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2" name="Google Shape;3202;p56"/>
            <p:cNvSpPr/>
            <p:nvPr/>
          </p:nvSpPr>
          <p:spPr>
            <a:xfrm>
              <a:off x="5996124" y="3326876"/>
              <a:ext cx="289580" cy="277118"/>
            </a:xfrm>
            <a:custGeom>
              <a:rect b="b" l="l" r="r" t="t"/>
              <a:pathLst>
                <a:path extrusionOk="0" h="845" w="883">
                  <a:moveTo>
                    <a:pt x="437" y="223"/>
                  </a:moveTo>
                  <a:cubicBezTo>
                    <a:pt x="518" y="264"/>
                    <a:pt x="593" y="311"/>
                    <a:pt x="601" y="412"/>
                  </a:cubicBezTo>
                  <a:cubicBezTo>
                    <a:pt x="606" y="501"/>
                    <a:pt x="539" y="553"/>
                    <a:pt x="456" y="557"/>
                  </a:cubicBezTo>
                  <a:cubicBezTo>
                    <a:pt x="452" y="558"/>
                    <a:pt x="449" y="558"/>
                    <a:pt x="445" y="558"/>
                  </a:cubicBezTo>
                  <a:cubicBezTo>
                    <a:pt x="374" y="558"/>
                    <a:pt x="307" y="516"/>
                    <a:pt x="297" y="442"/>
                  </a:cubicBezTo>
                  <a:cubicBezTo>
                    <a:pt x="289" y="369"/>
                    <a:pt x="348" y="255"/>
                    <a:pt x="420" y="233"/>
                  </a:cubicBezTo>
                  <a:cubicBezTo>
                    <a:pt x="427" y="229"/>
                    <a:pt x="431" y="225"/>
                    <a:pt x="437" y="223"/>
                  </a:cubicBezTo>
                  <a:close/>
                  <a:moveTo>
                    <a:pt x="516" y="1"/>
                  </a:moveTo>
                  <a:cubicBezTo>
                    <a:pt x="510" y="1"/>
                    <a:pt x="504" y="1"/>
                    <a:pt x="497" y="1"/>
                  </a:cubicBezTo>
                  <a:cubicBezTo>
                    <a:pt x="478" y="3"/>
                    <a:pt x="459" y="11"/>
                    <a:pt x="442" y="21"/>
                  </a:cubicBezTo>
                  <a:cubicBezTo>
                    <a:pt x="426" y="13"/>
                    <a:pt x="408" y="8"/>
                    <a:pt x="385" y="8"/>
                  </a:cubicBezTo>
                  <a:cubicBezTo>
                    <a:pt x="380" y="8"/>
                    <a:pt x="375" y="8"/>
                    <a:pt x="370" y="9"/>
                  </a:cubicBezTo>
                  <a:cubicBezTo>
                    <a:pt x="146" y="36"/>
                    <a:pt x="1" y="240"/>
                    <a:pt x="15" y="459"/>
                  </a:cubicBezTo>
                  <a:cubicBezTo>
                    <a:pt x="30" y="685"/>
                    <a:pt x="222" y="845"/>
                    <a:pt x="443" y="845"/>
                  </a:cubicBezTo>
                  <a:cubicBezTo>
                    <a:pt x="447" y="845"/>
                    <a:pt x="450" y="845"/>
                    <a:pt x="454" y="845"/>
                  </a:cubicBezTo>
                  <a:cubicBezTo>
                    <a:pt x="675" y="838"/>
                    <a:pt x="870" y="680"/>
                    <a:pt x="877" y="451"/>
                  </a:cubicBezTo>
                  <a:cubicBezTo>
                    <a:pt x="882" y="257"/>
                    <a:pt x="731" y="1"/>
                    <a:pt x="516" y="1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3" name="Google Shape;3203;p56"/>
            <p:cNvSpPr/>
            <p:nvPr/>
          </p:nvSpPr>
          <p:spPr>
            <a:xfrm>
              <a:off x="5160182" y="4015569"/>
              <a:ext cx="289252" cy="277118"/>
            </a:xfrm>
            <a:custGeom>
              <a:rect b="b" l="l" r="r" t="t"/>
              <a:pathLst>
                <a:path extrusionOk="0" h="845" w="882">
                  <a:moveTo>
                    <a:pt x="435" y="222"/>
                  </a:moveTo>
                  <a:cubicBezTo>
                    <a:pt x="516" y="263"/>
                    <a:pt x="591" y="310"/>
                    <a:pt x="600" y="411"/>
                  </a:cubicBezTo>
                  <a:cubicBezTo>
                    <a:pt x="606" y="499"/>
                    <a:pt x="538" y="553"/>
                    <a:pt x="454" y="556"/>
                  </a:cubicBezTo>
                  <a:cubicBezTo>
                    <a:pt x="450" y="557"/>
                    <a:pt x="447" y="557"/>
                    <a:pt x="444" y="557"/>
                  </a:cubicBezTo>
                  <a:cubicBezTo>
                    <a:pt x="372" y="557"/>
                    <a:pt x="305" y="515"/>
                    <a:pt x="296" y="441"/>
                  </a:cubicBezTo>
                  <a:cubicBezTo>
                    <a:pt x="287" y="368"/>
                    <a:pt x="347" y="254"/>
                    <a:pt x="418" y="232"/>
                  </a:cubicBezTo>
                  <a:cubicBezTo>
                    <a:pt x="425" y="228"/>
                    <a:pt x="429" y="226"/>
                    <a:pt x="435" y="222"/>
                  </a:cubicBezTo>
                  <a:close/>
                  <a:moveTo>
                    <a:pt x="518" y="1"/>
                  </a:moveTo>
                  <a:cubicBezTo>
                    <a:pt x="511" y="1"/>
                    <a:pt x="504" y="1"/>
                    <a:pt x="496" y="1"/>
                  </a:cubicBezTo>
                  <a:cubicBezTo>
                    <a:pt x="477" y="3"/>
                    <a:pt x="459" y="10"/>
                    <a:pt x="441" y="20"/>
                  </a:cubicBezTo>
                  <a:cubicBezTo>
                    <a:pt x="425" y="12"/>
                    <a:pt x="407" y="7"/>
                    <a:pt x="386" y="7"/>
                  </a:cubicBezTo>
                  <a:cubicBezTo>
                    <a:pt x="381" y="7"/>
                    <a:pt x="375" y="7"/>
                    <a:pt x="369" y="8"/>
                  </a:cubicBezTo>
                  <a:cubicBezTo>
                    <a:pt x="146" y="34"/>
                    <a:pt x="1" y="239"/>
                    <a:pt x="14" y="460"/>
                  </a:cubicBezTo>
                  <a:cubicBezTo>
                    <a:pt x="29" y="686"/>
                    <a:pt x="221" y="845"/>
                    <a:pt x="443" y="845"/>
                  </a:cubicBezTo>
                  <a:cubicBezTo>
                    <a:pt x="447" y="845"/>
                    <a:pt x="450" y="845"/>
                    <a:pt x="454" y="845"/>
                  </a:cubicBezTo>
                  <a:cubicBezTo>
                    <a:pt x="674" y="838"/>
                    <a:pt x="870" y="679"/>
                    <a:pt x="876" y="450"/>
                  </a:cubicBezTo>
                  <a:cubicBezTo>
                    <a:pt x="882" y="258"/>
                    <a:pt x="731" y="1"/>
                    <a:pt x="518" y="1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4" name="Google Shape;3204;p56"/>
            <p:cNvSpPr/>
            <p:nvPr/>
          </p:nvSpPr>
          <p:spPr>
            <a:xfrm>
              <a:off x="5902003" y="4056890"/>
              <a:ext cx="289252" cy="276790"/>
            </a:xfrm>
            <a:custGeom>
              <a:rect b="b" l="l" r="r" t="t"/>
              <a:pathLst>
                <a:path extrusionOk="0" h="844" w="882">
                  <a:moveTo>
                    <a:pt x="437" y="224"/>
                  </a:moveTo>
                  <a:cubicBezTo>
                    <a:pt x="517" y="264"/>
                    <a:pt x="593" y="311"/>
                    <a:pt x="600" y="413"/>
                  </a:cubicBezTo>
                  <a:cubicBezTo>
                    <a:pt x="605" y="500"/>
                    <a:pt x="538" y="553"/>
                    <a:pt x="454" y="557"/>
                  </a:cubicBezTo>
                  <a:cubicBezTo>
                    <a:pt x="452" y="558"/>
                    <a:pt x="449" y="558"/>
                    <a:pt x="447" y="558"/>
                  </a:cubicBezTo>
                  <a:cubicBezTo>
                    <a:pt x="375" y="558"/>
                    <a:pt x="307" y="516"/>
                    <a:pt x="297" y="443"/>
                  </a:cubicBezTo>
                  <a:cubicBezTo>
                    <a:pt x="288" y="370"/>
                    <a:pt x="348" y="257"/>
                    <a:pt x="420" y="233"/>
                  </a:cubicBezTo>
                  <a:cubicBezTo>
                    <a:pt x="426" y="231"/>
                    <a:pt x="429" y="226"/>
                    <a:pt x="437" y="224"/>
                  </a:cubicBezTo>
                  <a:close/>
                  <a:moveTo>
                    <a:pt x="515" y="1"/>
                  </a:moveTo>
                  <a:cubicBezTo>
                    <a:pt x="509" y="1"/>
                    <a:pt x="502" y="1"/>
                    <a:pt x="496" y="1"/>
                  </a:cubicBezTo>
                  <a:cubicBezTo>
                    <a:pt x="476" y="3"/>
                    <a:pt x="458" y="11"/>
                    <a:pt x="442" y="21"/>
                  </a:cubicBezTo>
                  <a:cubicBezTo>
                    <a:pt x="425" y="13"/>
                    <a:pt x="406" y="7"/>
                    <a:pt x="383" y="7"/>
                  </a:cubicBezTo>
                  <a:cubicBezTo>
                    <a:pt x="379" y="7"/>
                    <a:pt x="374" y="7"/>
                    <a:pt x="370" y="8"/>
                  </a:cubicBezTo>
                  <a:cubicBezTo>
                    <a:pt x="146" y="34"/>
                    <a:pt x="0" y="239"/>
                    <a:pt x="15" y="460"/>
                  </a:cubicBezTo>
                  <a:cubicBezTo>
                    <a:pt x="29" y="684"/>
                    <a:pt x="219" y="844"/>
                    <a:pt x="441" y="844"/>
                  </a:cubicBezTo>
                  <a:cubicBezTo>
                    <a:pt x="445" y="844"/>
                    <a:pt x="449" y="844"/>
                    <a:pt x="453" y="844"/>
                  </a:cubicBezTo>
                  <a:cubicBezTo>
                    <a:pt x="675" y="837"/>
                    <a:pt x="870" y="678"/>
                    <a:pt x="876" y="449"/>
                  </a:cubicBezTo>
                  <a:cubicBezTo>
                    <a:pt x="881" y="257"/>
                    <a:pt x="731" y="1"/>
                    <a:pt x="515" y="1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5" name="Google Shape;3205;p56"/>
            <p:cNvSpPr/>
            <p:nvPr/>
          </p:nvSpPr>
          <p:spPr>
            <a:xfrm>
              <a:off x="1534706" y="2983841"/>
              <a:ext cx="289252" cy="277118"/>
            </a:xfrm>
            <a:custGeom>
              <a:rect b="b" l="l" r="r" t="t"/>
              <a:pathLst>
                <a:path extrusionOk="0" h="845" w="882">
                  <a:moveTo>
                    <a:pt x="437" y="223"/>
                  </a:moveTo>
                  <a:cubicBezTo>
                    <a:pt x="517" y="263"/>
                    <a:pt x="593" y="310"/>
                    <a:pt x="600" y="411"/>
                  </a:cubicBezTo>
                  <a:cubicBezTo>
                    <a:pt x="605" y="501"/>
                    <a:pt x="538" y="553"/>
                    <a:pt x="454" y="557"/>
                  </a:cubicBezTo>
                  <a:cubicBezTo>
                    <a:pt x="451" y="557"/>
                    <a:pt x="448" y="557"/>
                    <a:pt x="444" y="557"/>
                  </a:cubicBezTo>
                  <a:cubicBezTo>
                    <a:pt x="374" y="557"/>
                    <a:pt x="307" y="516"/>
                    <a:pt x="297" y="441"/>
                  </a:cubicBezTo>
                  <a:cubicBezTo>
                    <a:pt x="288" y="369"/>
                    <a:pt x="348" y="255"/>
                    <a:pt x="419" y="232"/>
                  </a:cubicBezTo>
                  <a:cubicBezTo>
                    <a:pt x="426" y="229"/>
                    <a:pt x="429" y="225"/>
                    <a:pt x="437" y="223"/>
                  </a:cubicBezTo>
                  <a:close/>
                  <a:moveTo>
                    <a:pt x="515" y="0"/>
                  </a:moveTo>
                  <a:cubicBezTo>
                    <a:pt x="509" y="0"/>
                    <a:pt x="502" y="1"/>
                    <a:pt x="496" y="1"/>
                  </a:cubicBezTo>
                  <a:cubicBezTo>
                    <a:pt x="477" y="3"/>
                    <a:pt x="458" y="10"/>
                    <a:pt x="442" y="21"/>
                  </a:cubicBezTo>
                  <a:cubicBezTo>
                    <a:pt x="426" y="13"/>
                    <a:pt x="409" y="8"/>
                    <a:pt x="388" y="8"/>
                  </a:cubicBezTo>
                  <a:cubicBezTo>
                    <a:pt x="382" y="8"/>
                    <a:pt x="376" y="8"/>
                    <a:pt x="370" y="9"/>
                  </a:cubicBezTo>
                  <a:cubicBezTo>
                    <a:pt x="146" y="35"/>
                    <a:pt x="0" y="240"/>
                    <a:pt x="15" y="461"/>
                  </a:cubicBezTo>
                  <a:cubicBezTo>
                    <a:pt x="29" y="685"/>
                    <a:pt x="219" y="845"/>
                    <a:pt x="439" y="845"/>
                  </a:cubicBezTo>
                  <a:cubicBezTo>
                    <a:pt x="443" y="845"/>
                    <a:pt x="448" y="844"/>
                    <a:pt x="453" y="844"/>
                  </a:cubicBezTo>
                  <a:cubicBezTo>
                    <a:pt x="675" y="839"/>
                    <a:pt x="870" y="680"/>
                    <a:pt x="876" y="451"/>
                  </a:cubicBezTo>
                  <a:cubicBezTo>
                    <a:pt x="881" y="256"/>
                    <a:pt x="731" y="0"/>
                    <a:pt x="515" y="0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6" name="Google Shape;3206;p56"/>
            <p:cNvSpPr/>
            <p:nvPr/>
          </p:nvSpPr>
          <p:spPr>
            <a:xfrm>
              <a:off x="2276855" y="3025491"/>
              <a:ext cx="289252" cy="277118"/>
            </a:xfrm>
            <a:custGeom>
              <a:rect b="b" l="l" r="r" t="t"/>
              <a:pathLst>
                <a:path extrusionOk="0" h="845" w="882">
                  <a:moveTo>
                    <a:pt x="435" y="223"/>
                  </a:moveTo>
                  <a:cubicBezTo>
                    <a:pt x="516" y="263"/>
                    <a:pt x="591" y="310"/>
                    <a:pt x="600" y="412"/>
                  </a:cubicBezTo>
                  <a:cubicBezTo>
                    <a:pt x="606" y="499"/>
                    <a:pt x="537" y="553"/>
                    <a:pt x="454" y="558"/>
                  </a:cubicBezTo>
                  <a:cubicBezTo>
                    <a:pt x="451" y="558"/>
                    <a:pt x="449" y="558"/>
                    <a:pt x="446" y="558"/>
                  </a:cubicBezTo>
                  <a:cubicBezTo>
                    <a:pt x="375" y="558"/>
                    <a:pt x="307" y="517"/>
                    <a:pt x="297" y="441"/>
                  </a:cubicBezTo>
                  <a:cubicBezTo>
                    <a:pt x="287" y="369"/>
                    <a:pt x="347" y="256"/>
                    <a:pt x="418" y="232"/>
                  </a:cubicBezTo>
                  <a:cubicBezTo>
                    <a:pt x="425" y="230"/>
                    <a:pt x="429" y="226"/>
                    <a:pt x="435" y="223"/>
                  </a:cubicBezTo>
                  <a:close/>
                  <a:moveTo>
                    <a:pt x="515" y="0"/>
                  </a:moveTo>
                  <a:cubicBezTo>
                    <a:pt x="509" y="0"/>
                    <a:pt x="503" y="1"/>
                    <a:pt x="497" y="1"/>
                  </a:cubicBezTo>
                  <a:cubicBezTo>
                    <a:pt x="477" y="2"/>
                    <a:pt x="459" y="9"/>
                    <a:pt x="441" y="20"/>
                  </a:cubicBezTo>
                  <a:cubicBezTo>
                    <a:pt x="426" y="11"/>
                    <a:pt x="408" y="6"/>
                    <a:pt x="386" y="6"/>
                  </a:cubicBezTo>
                  <a:cubicBezTo>
                    <a:pt x="381" y="6"/>
                    <a:pt x="376" y="7"/>
                    <a:pt x="371" y="7"/>
                  </a:cubicBezTo>
                  <a:cubicBezTo>
                    <a:pt x="147" y="33"/>
                    <a:pt x="1" y="238"/>
                    <a:pt x="13" y="459"/>
                  </a:cubicBezTo>
                  <a:cubicBezTo>
                    <a:pt x="27" y="686"/>
                    <a:pt x="220" y="844"/>
                    <a:pt x="442" y="844"/>
                  </a:cubicBezTo>
                  <a:cubicBezTo>
                    <a:pt x="446" y="844"/>
                    <a:pt x="449" y="844"/>
                    <a:pt x="453" y="844"/>
                  </a:cubicBezTo>
                  <a:cubicBezTo>
                    <a:pt x="674" y="839"/>
                    <a:pt x="869" y="679"/>
                    <a:pt x="876" y="450"/>
                  </a:cubicBezTo>
                  <a:cubicBezTo>
                    <a:pt x="882" y="256"/>
                    <a:pt x="730" y="0"/>
                    <a:pt x="515" y="0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7" name="Google Shape;3207;p56"/>
            <p:cNvSpPr/>
            <p:nvPr/>
          </p:nvSpPr>
          <p:spPr>
            <a:xfrm>
              <a:off x="1440257" y="3713856"/>
              <a:ext cx="289252" cy="277118"/>
            </a:xfrm>
            <a:custGeom>
              <a:rect b="b" l="l" r="r" t="t"/>
              <a:pathLst>
                <a:path extrusionOk="0" h="845" w="882">
                  <a:moveTo>
                    <a:pt x="436" y="222"/>
                  </a:moveTo>
                  <a:cubicBezTo>
                    <a:pt x="517" y="262"/>
                    <a:pt x="592" y="309"/>
                    <a:pt x="601" y="411"/>
                  </a:cubicBezTo>
                  <a:cubicBezTo>
                    <a:pt x="606" y="500"/>
                    <a:pt x="538" y="553"/>
                    <a:pt x="455" y="557"/>
                  </a:cubicBezTo>
                  <a:cubicBezTo>
                    <a:pt x="452" y="557"/>
                    <a:pt x="450" y="557"/>
                    <a:pt x="447" y="557"/>
                  </a:cubicBezTo>
                  <a:cubicBezTo>
                    <a:pt x="376" y="557"/>
                    <a:pt x="308" y="516"/>
                    <a:pt x="298" y="440"/>
                  </a:cubicBezTo>
                  <a:cubicBezTo>
                    <a:pt x="288" y="368"/>
                    <a:pt x="348" y="255"/>
                    <a:pt x="420" y="231"/>
                  </a:cubicBezTo>
                  <a:cubicBezTo>
                    <a:pt x="426" y="229"/>
                    <a:pt x="430" y="225"/>
                    <a:pt x="436" y="222"/>
                  </a:cubicBezTo>
                  <a:close/>
                  <a:moveTo>
                    <a:pt x="517" y="0"/>
                  </a:moveTo>
                  <a:cubicBezTo>
                    <a:pt x="510" y="0"/>
                    <a:pt x="503" y="1"/>
                    <a:pt x="497" y="1"/>
                  </a:cubicBezTo>
                  <a:cubicBezTo>
                    <a:pt x="477" y="2"/>
                    <a:pt x="459" y="10"/>
                    <a:pt x="441" y="21"/>
                  </a:cubicBezTo>
                  <a:cubicBezTo>
                    <a:pt x="425" y="13"/>
                    <a:pt x="405" y="7"/>
                    <a:pt x="381" y="7"/>
                  </a:cubicBezTo>
                  <a:cubicBezTo>
                    <a:pt x="378" y="7"/>
                    <a:pt x="374" y="7"/>
                    <a:pt x="371" y="7"/>
                  </a:cubicBezTo>
                  <a:cubicBezTo>
                    <a:pt x="147" y="33"/>
                    <a:pt x="1" y="239"/>
                    <a:pt x="16" y="459"/>
                  </a:cubicBezTo>
                  <a:cubicBezTo>
                    <a:pt x="29" y="685"/>
                    <a:pt x="221" y="845"/>
                    <a:pt x="443" y="845"/>
                  </a:cubicBezTo>
                  <a:cubicBezTo>
                    <a:pt x="447" y="845"/>
                    <a:pt x="450" y="845"/>
                    <a:pt x="454" y="844"/>
                  </a:cubicBezTo>
                  <a:cubicBezTo>
                    <a:pt x="675" y="838"/>
                    <a:pt x="870" y="679"/>
                    <a:pt x="877" y="450"/>
                  </a:cubicBezTo>
                  <a:cubicBezTo>
                    <a:pt x="882" y="256"/>
                    <a:pt x="731" y="0"/>
                    <a:pt x="517" y="0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8" name="Google Shape;3208;p56"/>
            <p:cNvSpPr/>
            <p:nvPr/>
          </p:nvSpPr>
          <p:spPr>
            <a:xfrm>
              <a:off x="2183061" y="3755177"/>
              <a:ext cx="288596" cy="277118"/>
            </a:xfrm>
            <a:custGeom>
              <a:rect b="b" l="l" r="r" t="t"/>
              <a:pathLst>
                <a:path extrusionOk="0" h="845" w="880">
                  <a:moveTo>
                    <a:pt x="434" y="222"/>
                  </a:moveTo>
                  <a:cubicBezTo>
                    <a:pt x="515" y="262"/>
                    <a:pt x="590" y="309"/>
                    <a:pt x="597" y="411"/>
                  </a:cubicBezTo>
                  <a:cubicBezTo>
                    <a:pt x="604" y="500"/>
                    <a:pt x="536" y="553"/>
                    <a:pt x="452" y="557"/>
                  </a:cubicBezTo>
                  <a:cubicBezTo>
                    <a:pt x="450" y="557"/>
                    <a:pt x="447" y="557"/>
                    <a:pt x="444" y="557"/>
                  </a:cubicBezTo>
                  <a:cubicBezTo>
                    <a:pt x="372" y="557"/>
                    <a:pt x="304" y="517"/>
                    <a:pt x="294" y="441"/>
                  </a:cubicBezTo>
                  <a:cubicBezTo>
                    <a:pt x="285" y="369"/>
                    <a:pt x="345" y="255"/>
                    <a:pt x="417" y="231"/>
                  </a:cubicBezTo>
                  <a:cubicBezTo>
                    <a:pt x="423" y="229"/>
                    <a:pt x="427" y="225"/>
                    <a:pt x="434" y="222"/>
                  </a:cubicBezTo>
                  <a:close/>
                  <a:moveTo>
                    <a:pt x="515" y="0"/>
                  </a:moveTo>
                  <a:cubicBezTo>
                    <a:pt x="509" y="0"/>
                    <a:pt x="502" y="1"/>
                    <a:pt x="495" y="1"/>
                  </a:cubicBezTo>
                  <a:cubicBezTo>
                    <a:pt x="475" y="2"/>
                    <a:pt x="458" y="10"/>
                    <a:pt x="440" y="21"/>
                  </a:cubicBezTo>
                  <a:cubicBezTo>
                    <a:pt x="423" y="13"/>
                    <a:pt x="403" y="7"/>
                    <a:pt x="379" y="7"/>
                  </a:cubicBezTo>
                  <a:cubicBezTo>
                    <a:pt x="376" y="7"/>
                    <a:pt x="372" y="7"/>
                    <a:pt x="368" y="7"/>
                  </a:cubicBezTo>
                  <a:cubicBezTo>
                    <a:pt x="144" y="33"/>
                    <a:pt x="1" y="239"/>
                    <a:pt x="13" y="459"/>
                  </a:cubicBezTo>
                  <a:cubicBezTo>
                    <a:pt x="27" y="685"/>
                    <a:pt x="219" y="845"/>
                    <a:pt x="442" y="845"/>
                  </a:cubicBezTo>
                  <a:cubicBezTo>
                    <a:pt x="445" y="845"/>
                    <a:pt x="449" y="844"/>
                    <a:pt x="452" y="844"/>
                  </a:cubicBezTo>
                  <a:cubicBezTo>
                    <a:pt x="673" y="838"/>
                    <a:pt x="869" y="679"/>
                    <a:pt x="875" y="449"/>
                  </a:cubicBezTo>
                  <a:cubicBezTo>
                    <a:pt x="879" y="257"/>
                    <a:pt x="729" y="0"/>
                    <a:pt x="515" y="0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09" name="Google Shape;3209;p56"/>
          <p:cNvSpPr txBox="1"/>
          <p:nvPr/>
        </p:nvSpPr>
        <p:spPr>
          <a:xfrm>
            <a:off x="2093225" y="166275"/>
            <a:ext cx="6308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rPr>
              <a:t>🔢 Nos permiten evaluar el modelo, medir la calidad y ver qué tan bien puede funcionar con respecto a nuestro caso de uso.</a:t>
            </a:r>
            <a:endParaRPr>
              <a:solidFill>
                <a:schemeClr val="dk1"/>
              </a:solidFill>
              <a:latin typeface="ABeeZee"/>
              <a:ea typeface="ABeeZee"/>
              <a:cs typeface="ABeeZee"/>
              <a:sym typeface="ABeeZee"/>
            </a:endParaRPr>
          </a:p>
        </p:txBody>
      </p:sp>
      <p:sp>
        <p:nvSpPr>
          <p:cNvPr id="3210" name="Google Shape;3210;p56"/>
          <p:cNvSpPr txBox="1"/>
          <p:nvPr/>
        </p:nvSpPr>
        <p:spPr>
          <a:xfrm>
            <a:off x="6043700" y="1585125"/>
            <a:ext cx="30000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rPr>
              <a:t>La precisión es la proporción de verdaderos positivos (TP) por la suma de verdaderos positivos (TP) y falsos positivos (FP).</a:t>
            </a:r>
            <a:endParaRPr>
              <a:solidFill>
                <a:schemeClr val="dk1"/>
              </a:solidFill>
              <a:latin typeface="ABeeZee"/>
              <a:ea typeface="ABeeZee"/>
              <a:cs typeface="ABeeZee"/>
              <a:sym typeface="ABeeZee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7"/>
          <p:cNvSpPr txBox="1"/>
          <p:nvPr>
            <p:ph type="title"/>
          </p:nvPr>
        </p:nvSpPr>
        <p:spPr>
          <a:xfrm>
            <a:off x="528025" y="618625"/>
            <a:ext cx="8097000" cy="56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Síntesis</a:t>
            </a:r>
            <a:r>
              <a:rPr lang="en"/>
              <a:t> del desarrollo e </a:t>
            </a:r>
            <a:r>
              <a:rPr lang="en"/>
              <a:t>implementación</a:t>
            </a:r>
            <a:r>
              <a:rPr lang="en"/>
              <a:t> de los diferentes modelos</a:t>
            </a:r>
            <a:endParaRPr/>
          </a:p>
        </p:txBody>
      </p:sp>
      <p:grpSp>
        <p:nvGrpSpPr>
          <p:cNvPr id="3216" name="Google Shape;3216;p57"/>
          <p:cNvGrpSpPr/>
          <p:nvPr/>
        </p:nvGrpSpPr>
        <p:grpSpPr>
          <a:xfrm>
            <a:off x="7818101" y="4114741"/>
            <a:ext cx="1073367" cy="711437"/>
            <a:chOff x="5610704" y="3001420"/>
            <a:chExt cx="968481" cy="641975"/>
          </a:xfrm>
        </p:grpSpPr>
        <p:sp>
          <p:nvSpPr>
            <p:cNvPr id="3217" name="Google Shape;3217;p57"/>
            <p:cNvSpPr/>
            <p:nvPr/>
          </p:nvSpPr>
          <p:spPr>
            <a:xfrm>
              <a:off x="5829003" y="3332854"/>
              <a:ext cx="277611" cy="217306"/>
            </a:xfrm>
            <a:custGeom>
              <a:rect b="b" l="l" r="r" t="t"/>
              <a:pathLst>
                <a:path extrusionOk="0" h="6951" w="8880">
                  <a:moveTo>
                    <a:pt x="5884" y="1617"/>
                  </a:moveTo>
                  <a:cubicBezTo>
                    <a:pt x="5924" y="1617"/>
                    <a:pt x="5964" y="1636"/>
                    <a:pt x="5986" y="1679"/>
                  </a:cubicBezTo>
                  <a:cubicBezTo>
                    <a:pt x="6089" y="1877"/>
                    <a:pt x="6191" y="2073"/>
                    <a:pt x="6304" y="2265"/>
                  </a:cubicBezTo>
                  <a:cubicBezTo>
                    <a:pt x="6405" y="2436"/>
                    <a:pt x="6567" y="2608"/>
                    <a:pt x="6619" y="2802"/>
                  </a:cubicBezTo>
                  <a:cubicBezTo>
                    <a:pt x="6642" y="2887"/>
                    <a:pt x="6570" y="2968"/>
                    <a:pt x="6490" y="2968"/>
                  </a:cubicBezTo>
                  <a:cubicBezTo>
                    <a:pt x="6469" y="2968"/>
                    <a:pt x="6447" y="2962"/>
                    <a:pt x="6427" y="2950"/>
                  </a:cubicBezTo>
                  <a:cubicBezTo>
                    <a:pt x="6246" y="2836"/>
                    <a:pt x="6136" y="2606"/>
                    <a:pt x="6033" y="2422"/>
                  </a:cubicBezTo>
                  <a:cubicBezTo>
                    <a:pt x="5919" y="2217"/>
                    <a:pt x="5825" y="2000"/>
                    <a:pt x="5755" y="1776"/>
                  </a:cubicBezTo>
                  <a:cubicBezTo>
                    <a:pt x="5726" y="1686"/>
                    <a:pt x="5807" y="1617"/>
                    <a:pt x="5884" y="1617"/>
                  </a:cubicBezTo>
                  <a:close/>
                  <a:moveTo>
                    <a:pt x="5042" y="2001"/>
                  </a:moveTo>
                  <a:cubicBezTo>
                    <a:pt x="5082" y="2001"/>
                    <a:pt x="5121" y="2019"/>
                    <a:pt x="5144" y="2063"/>
                  </a:cubicBezTo>
                  <a:cubicBezTo>
                    <a:pt x="5253" y="2271"/>
                    <a:pt x="5344" y="2489"/>
                    <a:pt x="5454" y="2696"/>
                  </a:cubicBezTo>
                  <a:cubicBezTo>
                    <a:pt x="5557" y="2888"/>
                    <a:pt x="5680" y="3071"/>
                    <a:pt x="5753" y="3278"/>
                  </a:cubicBezTo>
                  <a:cubicBezTo>
                    <a:pt x="5783" y="3358"/>
                    <a:pt x="5711" y="3420"/>
                    <a:pt x="5638" y="3420"/>
                  </a:cubicBezTo>
                  <a:cubicBezTo>
                    <a:pt x="5610" y="3420"/>
                    <a:pt x="5582" y="3410"/>
                    <a:pt x="5561" y="3389"/>
                  </a:cubicBezTo>
                  <a:cubicBezTo>
                    <a:pt x="5251" y="3087"/>
                    <a:pt x="5029" y="2573"/>
                    <a:pt x="4910" y="2162"/>
                  </a:cubicBezTo>
                  <a:cubicBezTo>
                    <a:pt x="4884" y="2070"/>
                    <a:pt x="4965" y="2001"/>
                    <a:pt x="5042" y="2001"/>
                  </a:cubicBezTo>
                  <a:close/>
                  <a:moveTo>
                    <a:pt x="4323" y="2377"/>
                  </a:moveTo>
                  <a:cubicBezTo>
                    <a:pt x="4362" y="2377"/>
                    <a:pt x="4399" y="2395"/>
                    <a:pt x="4419" y="2437"/>
                  </a:cubicBezTo>
                  <a:cubicBezTo>
                    <a:pt x="4517" y="2641"/>
                    <a:pt x="4606" y="2847"/>
                    <a:pt x="4690" y="3055"/>
                  </a:cubicBezTo>
                  <a:cubicBezTo>
                    <a:pt x="4773" y="3258"/>
                    <a:pt x="4889" y="3468"/>
                    <a:pt x="4905" y="3689"/>
                  </a:cubicBezTo>
                  <a:cubicBezTo>
                    <a:pt x="4910" y="3758"/>
                    <a:pt x="4842" y="3811"/>
                    <a:pt x="4778" y="3811"/>
                  </a:cubicBezTo>
                  <a:cubicBezTo>
                    <a:pt x="4748" y="3811"/>
                    <a:pt x="4720" y="3800"/>
                    <a:pt x="4699" y="3774"/>
                  </a:cubicBezTo>
                  <a:cubicBezTo>
                    <a:pt x="4570" y="3614"/>
                    <a:pt x="4514" y="3410"/>
                    <a:pt x="4440" y="3218"/>
                  </a:cubicBezTo>
                  <a:cubicBezTo>
                    <a:pt x="4352" y="2992"/>
                    <a:pt x="4268" y="2764"/>
                    <a:pt x="4194" y="2532"/>
                  </a:cubicBezTo>
                  <a:cubicBezTo>
                    <a:pt x="4166" y="2445"/>
                    <a:pt x="4248" y="2377"/>
                    <a:pt x="4323" y="2377"/>
                  </a:cubicBezTo>
                  <a:close/>
                  <a:moveTo>
                    <a:pt x="3602" y="2810"/>
                  </a:moveTo>
                  <a:cubicBezTo>
                    <a:pt x="3642" y="2810"/>
                    <a:pt x="3682" y="2828"/>
                    <a:pt x="3705" y="2869"/>
                  </a:cubicBezTo>
                  <a:cubicBezTo>
                    <a:pt x="3840" y="3102"/>
                    <a:pt x="3961" y="3338"/>
                    <a:pt x="4079" y="3582"/>
                  </a:cubicBezTo>
                  <a:cubicBezTo>
                    <a:pt x="4175" y="3781"/>
                    <a:pt x="4311" y="3983"/>
                    <a:pt x="4319" y="4208"/>
                  </a:cubicBezTo>
                  <a:cubicBezTo>
                    <a:pt x="4321" y="4278"/>
                    <a:pt x="4262" y="4319"/>
                    <a:pt x="4202" y="4319"/>
                  </a:cubicBezTo>
                  <a:cubicBezTo>
                    <a:pt x="4173" y="4319"/>
                    <a:pt x="4144" y="4309"/>
                    <a:pt x="4122" y="4289"/>
                  </a:cubicBezTo>
                  <a:cubicBezTo>
                    <a:pt x="3945" y="4133"/>
                    <a:pt x="3865" y="3859"/>
                    <a:pt x="3767" y="3647"/>
                  </a:cubicBezTo>
                  <a:cubicBezTo>
                    <a:pt x="3660" y="3420"/>
                    <a:pt x="3566" y="3197"/>
                    <a:pt x="3478" y="2963"/>
                  </a:cubicBezTo>
                  <a:cubicBezTo>
                    <a:pt x="3445" y="2874"/>
                    <a:pt x="3524" y="2810"/>
                    <a:pt x="3602" y="2810"/>
                  </a:cubicBezTo>
                  <a:close/>
                  <a:moveTo>
                    <a:pt x="7281" y="0"/>
                  </a:moveTo>
                  <a:cubicBezTo>
                    <a:pt x="7275" y="6"/>
                    <a:pt x="7270" y="14"/>
                    <a:pt x="7263" y="19"/>
                  </a:cubicBezTo>
                  <a:cubicBezTo>
                    <a:pt x="6213" y="748"/>
                    <a:pt x="5154" y="1466"/>
                    <a:pt x="4076" y="2153"/>
                  </a:cubicBezTo>
                  <a:cubicBezTo>
                    <a:pt x="3288" y="2655"/>
                    <a:pt x="2606" y="3342"/>
                    <a:pt x="1780" y="3786"/>
                  </a:cubicBezTo>
                  <a:cubicBezTo>
                    <a:pt x="1550" y="3910"/>
                    <a:pt x="1223" y="4099"/>
                    <a:pt x="938" y="4099"/>
                  </a:cubicBezTo>
                  <a:cubicBezTo>
                    <a:pt x="908" y="4099"/>
                    <a:pt x="880" y="4097"/>
                    <a:pt x="851" y="4093"/>
                  </a:cubicBezTo>
                  <a:cubicBezTo>
                    <a:pt x="584" y="4054"/>
                    <a:pt x="490" y="3872"/>
                    <a:pt x="339" y="3670"/>
                  </a:cubicBezTo>
                  <a:cubicBezTo>
                    <a:pt x="224" y="3517"/>
                    <a:pt x="113" y="3361"/>
                    <a:pt x="0" y="3206"/>
                  </a:cubicBezTo>
                  <a:lnTo>
                    <a:pt x="0" y="3206"/>
                  </a:lnTo>
                  <a:cubicBezTo>
                    <a:pt x="291" y="3942"/>
                    <a:pt x="578" y="4680"/>
                    <a:pt x="867" y="5416"/>
                  </a:cubicBezTo>
                  <a:cubicBezTo>
                    <a:pt x="1137" y="5930"/>
                    <a:pt x="1411" y="6440"/>
                    <a:pt x="1689" y="6950"/>
                  </a:cubicBezTo>
                  <a:cubicBezTo>
                    <a:pt x="4072" y="5509"/>
                    <a:pt x="6502" y="4155"/>
                    <a:pt x="8880" y="2707"/>
                  </a:cubicBezTo>
                  <a:cubicBezTo>
                    <a:pt x="8328" y="1825"/>
                    <a:pt x="7797" y="916"/>
                    <a:pt x="72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8" name="Google Shape;3218;p57"/>
            <p:cNvSpPr/>
            <p:nvPr/>
          </p:nvSpPr>
          <p:spPr>
            <a:xfrm>
              <a:off x="5696298" y="3469311"/>
              <a:ext cx="95319" cy="90286"/>
            </a:xfrm>
            <a:custGeom>
              <a:rect b="b" l="l" r="r" t="t"/>
              <a:pathLst>
                <a:path extrusionOk="0" h="2888" w="3049">
                  <a:moveTo>
                    <a:pt x="2538" y="1"/>
                  </a:moveTo>
                  <a:cubicBezTo>
                    <a:pt x="1726" y="576"/>
                    <a:pt x="880" y="1201"/>
                    <a:pt x="1" y="1691"/>
                  </a:cubicBezTo>
                  <a:cubicBezTo>
                    <a:pt x="80" y="1925"/>
                    <a:pt x="109" y="2177"/>
                    <a:pt x="180" y="2414"/>
                  </a:cubicBezTo>
                  <a:cubicBezTo>
                    <a:pt x="229" y="2574"/>
                    <a:pt x="291" y="2729"/>
                    <a:pt x="333" y="2887"/>
                  </a:cubicBezTo>
                  <a:cubicBezTo>
                    <a:pt x="1090" y="2122"/>
                    <a:pt x="2113" y="1469"/>
                    <a:pt x="3048" y="930"/>
                  </a:cubicBezTo>
                  <a:cubicBezTo>
                    <a:pt x="2878" y="620"/>
                    <a:pt x="2708" y="310"/>
                    <a:pt x="25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9" name="Google Shape;3219;p57"/>
            <p:cNvSpPr/>
            <p:nvPr/>
          </p:nvSpPr>
          <p:spPr>
            <a:xfrm>
              <a:off x="5610704" y="3001420"/>
              <a:ext cx="968481" cy="641975"/>
            </a:xfrm>
            <a:custGeom>
              <a:rect b="b" l="l" r="r" t="t"/>
              <a:pathLst>
                <a:path extrusionOk="0" h="20535" w="30979">
                  <a:moveTo>
                    <a:pt x="22886" y="3694"/>
                  </a:moveTo>
                  <a:cubicBezTo>
                    <a:pt x="23313" y="4371"/>
                    <a:pt x="23692" y="5071"/>
                    <a:pt x="24077" y="5770"/>
                  </a:cubicBezTo>
                  <a:cubicBezTo>
                    <a:pt x="23674" y="6025"/>
                    <a:pt x="23270" y="6275"/>
                    <a:pt x="22861" y="6519"/>
                  </a:cubicBezTo>
                  <a:cubicBezTo>
                    <a:pt x="22791" y="6359"/>
                    <a:pt x="22716" y="6199"/>
                    <a:pt x="22642" y="6040"/>
                  </a:cubicBezTo>
                  <a:cubicBezTo>
                    <a:pt x="22513" y="5395"/>
                    <a:pt x="22331" y="4734"/>
                    <a:pt x="22100" y="4146"/>
                  </a:cubicBezTo>
                  <a:cubicBezTo>
                    <a:pt x="22361" y="3995"/>
                    <a:pt x="22624" y="3845"/>
                    <a:pt x="22886" y="3694"/>
                  </a:cubicBezTo>
                  <a:close/>
                  <a:moveTo>
                    <a:pt x="20570" y="3255"/>
                  </a:moveTo>
                  <a:cubicBezTo>
                    <a:pt x="20765" y="3582"/>
                    <a:pt x="20957" y="3910"/>
                    <a:pt x="21149" y="4239"/>
                  </a:cubicBezTo>
                  <a:lnTo>
                    <a:pt x="21345" y="4579"/>
                  </a:lnTo>
                  <a:cubicBezTo>
                    <a:pt x="21637" y="5098"/>
                    <a:pt x="21918" y="5624"/>
                    <a:pt x="22173" y="6171"/>
                  </a:cubicBezTo>
                  <a:cubicBezTo>
                    <a:pt x="22264" y="6370"/>
                    <a:pt x="22353" y="6572"/>
                    <a:pt x="22438" y="6771"/>
                  </a:cubicBezTo>
                  <a:lnTo>
                    <a:pt x="22573" y="7107"/>
                  </a:lnTo>
                  <a:cubicBezTo>
                    <a:pt x="22760" y="7573"/>
                    <a:pt x="22933" y="8045"/>
                    <a:pt x="23096" y="8518"/>
                  </a:cubicBezTo>
                  <a:cubicBezTo>
                    <a:pt x="21227" y="9821"/>
                    <a:pt x="19351" y="11112"/>
                    <a:pt x="17427" y="12340"/>
                  </a:cubicBezTo>
                  <a:cubicBezTo>
                    <a:pt x="17003" y="12611"/>
                    <a:pt x="16577" y="12875"/>
                    <a:pt x="16149" y="13137"/>
                  </a:cubicBezTo>
                  <a:cubicBezTo>
                    <a:pt x="15119" y="11190"/>
                    <a:pt x="13954" y="9269"/>
                    <a:pt x="12789" y="7403"/>
                  </a:cubicBezTo>
                  <a:cubicBezTo>
                    <a:pt x="13227" y="7136"/>
                    <a:pt x="13666" y="6872"/>
                    <a:pt x="14111" y="6618"/>
                  </a:cubicBezTo>
                  <a:cubicBezTo>
                    <a:pt x="16223" y="5411"/>
                    <a:pt x="18407" y="4354"/>
                    <a:pt x="20570" y="3255"/>
                  </a:cubicBezTo>
                  <a:close/>
                  <a:moveTo>
                    <a:pt x="12588" y="7525"/>
                  </a:moveTo>
                  <a:cubicBezTo>
                    <a:pt x="13618" y="9470"/>
                    <a:pt x="14696" y="11443"/>
                    <a:pt x="15864" y="13309"/>
                  </a:cubicBezTo>
                  <a:cubicBezTo>
                    <a:pt x="13486" y="14760"/>
                    <a:pt x="11057" y="16113"/>
                    <a:pt x="8673" y="17553"/>
                  </a:cubicBezTo>
                  <a:cubicBezTo>
                    <a:pt x="8396" y="17043"/>
                    <a:pt x="8122" y="16533"/>
                    <a:pt x="7851" y="16020"/>
                  </a:cubicBezTo>
                  <a:cubicBezTo>
                    <a:pt x="7280" y="14562"/>
                    <a:pt x="6712" y="13100"/>
                    <a:pt x="6123" y="11648"/>
                  </a:cubicBezTo>
                  <a:cubicBezTo>
                    <a:pt x="8310" y="10326"/>
                    <a:pt x="10410" y="8867"/>
                    <a:pt x="12588" y="7525"/>
                  </a:cubicBezTo>
                  <a:close/>
                  <a:moveTo>
                    <a:pt x="5276" y="14966"/>
                  </a:moveTo>
                  <a:cubicBezTo>
                    <a:pt x="5446" y="15276"/>
                    <a:pt x="5617" y="15585"/>
                    <a:pt x="5786" y="15896"/>
                  </a:cubicBezTo>
                  <a:cubicBezTo>
                    <a:pt x="4852" y="16437"/>
                    <a:pt x="3828" y="17090"/>
                    <a:pt x="3071" y="17854"/>
                  </a:cubicBezTo>
                  <a:cubicBezTo>
                    <a:pt x="3029" y="17694"/>
                    <a:pt x="2967" y="17541"/>
                    <a:pt x="2918" y="17380"/>
                  </a:cubicBezTo>
                  <a:cubicBezTo>
                    <a:pt x="2847" y="17142"/>
                    <a:pt x="2818" y="16891"/>
                    <a:pt x="2739" y="16657"/>
                  </a:cubicBezTo>
                  <a:cubicBezTo>
                    <a:pt x="3618" y="16167"/>
                    <a:pt x="4464" y="15542"/>
                    <a:pt x="5276" y="14966"/>
                  </a:cubicBezTo>
                  <a:close/>
                  <a:moveTo>
                    <a:pt x="5218" y="11563"/>
                  </a:moveTo>
                  <a:cubicBezTo>
                    <a:pt x="5816" y="12946"/>
                    <a:pt x="6499" y="14297"/>
                    <a:pt x="7181" y="15637"/>
                  </a:cubicBezTo>
                  <a:cubicBezTo>
                    <a:pt x="7670" y="16598"/>
                    <a:pt x="8162" y="17569"/>
                    <a:pt x="8684" y="18520"/>
                  </a:cubicBezTo>
                  <a:cubicBezTo>
                    <a:pt x="8460" y="18641"/>
                    <a:pt x="8227" y="18750"/>
                    <a:pt x="7983" y="18842"/>
                  </a:cubicBezTo>
                  <a:cubicBezTo>
                    <a:pt x="6608" y="16722"/>
                    <a:pt x="5409" y="14481"/>
                    <a:pt x="4187" y="12266"/>
                  </a:cubicBezTo>
                  <a:cubicBezTo>
                    <a:pt x="4535" y="12038"/>
                    <a:pt x="4879" y="11805"/>
                    <a:pt x="5218" y="11563"/>
                  </a:cubicBezTo>
                  <a:close/>
                  <a:moveTo>
                    <a:pt x="1244" y="15741"/>
                  </a:moveTo>
                  <a:cubicBezTo>
                    <a:pt x="1974" y="17056"/>
                    <a:pt x="2740" y="18373"/>
                    <a:pt x="3539" y="19649"/>
                  </a:cubicBezTo>
                  <a:cubicBezTo>
                    <a:pt x="3286" y="19791"/>
                    <a:pt x="3032" y="19925"/>
                    <a:pt x="2772" y="20054"/>
                  </a:cubicBezTo>
                  <a:cubicBezTo>
                    <a:pt x="2084" y="18761"/>
                    <a:pt x="1283" y="17517"/>
                    <a:pt x="448" y="16317"/>
                  </a:cubicBezTo>
                  <a:cubicBezTo>
                    <a:pt x="710" y="16121"/>
                    <a:pt x="976" y="15931"/>
                    <a:pt x="1244" y="15741"/>
                  </a:cubicBezTo>
                  <a:close/>
                  <a:moveTo>
                    <a:pt x="30793" y="1"/>
                  </a:moveTo>
                  <a:cubicBezTo>
                    <a:pt x="30773" y="1"/>
                    <a:pt x="30752" y="6"/>
                    <a:pt x="30730" y="18"/>
                  </a:cubicBezTo>
                  <a:cubicBezTo>
                    <a:pt x="28358" y="1321"/>
                    <a:pt x="25898" y="2650"/>
                    <a:pt x="23728" y="4277"/>
                  </a:cubicBezTo>
                  <a:cubicBezTo>
                    <a:pt x="23554" y="4020"/>
                    <a:pt x="23375" y="3765"/>
                    <a:pt x="23189" y="3520"/>
                  </a:cubicBezTo>
                  <a:lnTo>
                    <a:pt x="22930" y="3184"/>
                  </a:lnTo>
                  <a:lnTo>
                    <a:pt x="22656" y="3335"/>
                  </a:lnTo>
                  <a:cubicBezTo>
                    <a:pt x="22277" y="3547"/>
                    <a:pt x="21902" y="3764"/>
                    <a:pt x="21534" y="3993"/>
                  </a:cubicBezTo>
                  <a:cubicBezTo>
                    <a:pt x="21340" y="3677"/>
                    <a:pt x="21139" y="3367"/>
                    <a:pt x="20930" y="3070"/>
                  </a:cubicBezTo>
                  <a:lnTo>
                    <a:pt x="20647" y="2678"/>
                  </a:lnTo>
                  <a:lnTo>
                    <a:pt x="20315" y="2830"/>
                  </a:lnTo>
                  <a:cubicBezTo>
                    <a:pt x="18113" y="3849"/>
                    <a:pt x="15976" y="5061"/>
                    <a:pt x="13894" y="6250"/>
                  </a:cubicBezTo>
                  <a:cubicBezTo>
                    <a:pt x="11085" y="7856"/>
                    <a:pt x="8128" y="9515"/>
                    <a:pt x="5611" y="11566"/>
                  </a:cubicBezTo>
                  <a:cubicBezTo>
                    <a:pt x="5576" y="11496"/>
                    <a:pt x="5540" y="11425"/>
                    <a:pt x="5504" y="11355"/>
                  </a:cubicBezTo>
                  <a:lnTo>
                    <a:pt x="5292" y="10946"/>
                  </a:lnTo>
                  <a:lnTo>
                    <a:pt x="5029" y="11128"/>
                  </a:lnTo>
                  <a:cubicBezTo>
                    <a:pt x="4675" y="11378"/>
                    <a:pt x="4326" y="11638"/>
                    <a:pt x="3984" y="11902"/>
                  </a:cubicBezTo>
                  <a:lnTo>
                    <a:pt x="3718" y="12107"/>
                  </a:lnTo>
                  <a:lnTo>
                    <a:pt x="3904" y="12449"/>
                  </a:lnTo>
                  <a:cubicBezTo>
                    <a:pt x="4295" y="13174"/>
                    <a:pt x="4688" y="13898"/>
                    <a:pt x="5083" y="14622"/>
                  </a:cubicBezTo>
                  <a:cubicBezTo>
                    <a:pt x="4134" y="15220"/>
                    <a:pt x="3112" y="15829"/>
                    <a:pt x="2253" y="16557"/>
                  </a:cubicBezTo>
                  <a:cubicBezTo>
                    <a:pt x="2030" y="16205"/>
                    <a:pt x="1806" y="15855"/>
                    <a:pt x="1578" y="15510"/>
                  </a:cubicBezTo>
                  <a:lnTo>
                    <a:pt x="1385" y="15220"/>
                  </a:lnTo>
                  <a:lnTo>
                    <a:pt x="1069" y="15431"/>
                  </a:lnTo>
                  <a:cubicBezTo>
                    <a:pt x="790" y="15625"/>
                    <a:pt x="517" y="15829"/>
                    <a:pt x="254" y="16043"/>
                  </a:cubicBezTo>
                  <a:lnTo>
                    <a:pt x="0" y="16255"/>
                  </a:lnTo>
                  <a:lnTo>
                    <a:pt x="172" y="16524"/>
                  </a:lnTo>
                  <a:cubicBezTo>
                    <a:pt x="941" y="17745"/>
                    <a:pt x="1663" y="18990"/>
                    <a:pt x="2392" y="20233"/>
                  </a:cubicBezTo>
                  <a:lnTo>
                    <a:pt x="2569" y="20534"/>
                  </a:lnTo>
                  <a:lnTo>
                    <a:pt x="2940" y="20377"/>
                  </a:lnTo>
                  <a:cubicBezTo>
                    <a:pt x="3213" y="20254"/>
                    <a:pt x="3482" y="20119"/>
                    <a:pt x="3742" y="19971"/>
                  </a:cubicBezTo>
                  <a:lnTo>
                    <a:pt x="4114" y="19744"/>
                  </a:lnTo>
                  <a:lnTo>
                    <a:pt x="3940" y="19416"/>
                  </a:lnTo>
                  <a:cubicBezTo>
                    <a:pt x="3702" y="18977"/>
                    <a:pt x="3454" y="18542"/>
                    <a:pt x="3201" y="18109"/>
                  </a:cubicBezTo>
                  <a:cubicBezTo>
                    <a:pt x="3711" y="17845"/>
                    <a:pt x="4172" y="17478"/>
                    <a:pt x="4645" y="17152"/>
                  </a:cubicBezTo>
                  <a:cubicBezTo>
                    <a:pt x="5087" y="16848"/>
                    <a:pt x="5541" y="16558"/>
                    <a:pt x="5978" y="16243"/>
                  </a:cubicBezTo>
                  <a:cubicBezTo>
                    <a:pt x="6010" y="16303"/>
                    <a:pt x="6043" y="16363"/>
                    <a:pt x="6077" y="16422"/>
                  </a:cubicBezTo>
                  <a:cubicBezTo>
                    <a:pt x="6551" y="17280"/>
                    <a:pt x="7033" y="18147"/>
                    <a:pt x="7566" y="18977"/>
                  </a:cubicBezTo>
                  <a:lnTo>
                    <a:pt x="7773" y="19294"/>
                  </a:lnTo>
                  <a:lnTo>
                    <a:pt x="8200" y="19171"/>
                  </a:lnTo>
                  <a:cubicBezTo>
                    <a:pt x="8436" y="19093"/>
                    <a:pt x="8667" y="18999"/>
                    <a:pt x="8889" y="18890"/>
                  </a:cubicBezTo>
                  <a:lnTo>
                    <a:pt x="9281" y="18676"/>
                  </a:lnTo>
                  <a:lnTo>
                    <a:pt x="9075" y="18294"/>
                  </a:lnTo>
                  <a:lnTo>
                    <a:pt x="8830" y="17842"/>
                  </a:lnTo>
                  <a:cubicBezTo>
                    <a:pt x="11340" y="16621"/>
                    <a:pt x="13762" y="15161"/>
                    <a:pt x="16130" y="13661"/>
                  </a:cubicBezTo>
                  <a:cubicBezTo>
                    <a:pt x="16143" y="13664"/>
                    <a:pt x="16155" y="13666"/>
                    <a:pt x="16167" y="13666"/>
                  </a:cubicBezTo>
                  <a:cubicBezTo>
                    <a:pt x="16239" y="13666"/>
                    <a:pt x="16309" y="13613"/>
                    <a:pt x="16322" y="13539"/>
                  </a:cubicBezTo>
                  <a:cubicBezTo>
                    <a:pt x="16812" y="13229"/>
                    <a:pt x="17301" y="12917"/>
                    <a:pt x="17788" y="12604"/>
                  </a:cubicBezTo>
                  <a:cubicBezTo>
                    <a:pt x="19629" y="11419"/>
                    <a:pt x="21456" y="10201"/>
                    <a:pt x="23236" y="8918"/>
                  </a:cubicBezTo>
                  <a:lnTo>
                    <a:pt x="23642" y="8623"/>
                  </a:lnTo>
                  <a:lnTo>
                    <a:pt x="23518" y="8226"/>
                  </a:lnTo>
                  <a:cubicBezTo>
                    <a:pt x="23370" y="7773"/>
                    <a:pt x="23199" y="7321"/>
                    <a:pt x="23013" y="6873"/>
                  </a:cubicBezTo>
                  <a:cubicBezTo>
                    <a:pt x="23443" y="6640"/>
                    <a:pt x="23866" y="6395"/>
                    <a:pt x="24278" y="6133"/>
                  </a:cubicBezTo>
                  <a:lnTo>
                    <a:pt x="24645" y="5891"/>
                  </a:lnTo>
                  <a:lnTo>
                    <a:pt x="24470" y="5524"/>
                  </a:lnTo>
                  <a:cubicBezTo>
                    <a:pt x="24301" y="5189"/>
                    <a:pt x="24109" y="4861"/>
                    <a:pt x="23905" y="4542"/>
                  </a:cubicBezTo>
                  <a:cubicBezTo>
                    <a:pt x="26284" y="3234"/>
                    <a:pt x="28549" y="1664"/>
                    <a:pt x="30861" y="242"/>
                  </a:cubicBezTo>
                  <a:cubicBezTo>
                    <a:pt x="30978" y="167"/>
                    <a:pt x="30906" y="1"/>
                    <a:pt x="307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0" name="Google Shape;3220;p57"/>
            <p:cNvSpPr/>
            <p:nvPr/>
          </p:nvSpPr>
          <p:spPr>
            <a:xfrm>
              <a:off x="5936637" y="3420668"/>
              <a:ext cx="27448" cy="47175"/>
            </a:xfrm>
            <a:custGeom>
              <a:rect b="b" l="l" r="r" t="t"/>
              <a:pathLst>
                <a:path extrusionOk="0" h="1509" w="878">
                  <a:moveTo>
                    <a:pt x="157" y="1"/>
                  </a:moveTo>
                  <a:cubicBezTo>
                    <a:pt x="79" y="1"/>
                    <a:pt x="1" y="65"/>
                    <a:pt x="34" y="153"/>
                  </a:cubicBezTo>
                  <a:cubicBezTo>
                    <a:pt x="122" y="386"/>
                    <a:pt x="217" y="611"/>
                    <a:pt x="321" y="836"/>
                  </a:cubicBezTo>
                  <a:cubicBezTo>
                    <a:pt x="419" y="1049"/>
                    <a:pt x="498" y="1323"/>
                    <a:pt x="678" y="1479"/>
                  </a:cubicBezTo>
                  <a:cubicBezTo>
                    <a:pt x="701" y="1499"/>
                    <a:pt x="730" y="1508"/>
                    <a:pt x="759" y="1508"/>
                  </a:cubicBezTo>
                  <a:cubicBezTo>
                    <a:pt x="819" y="1508"/>
                    <a:pt x="877" y="1468"/>
                    <a:pt x="875" y="1396"/>
                  </a:cubicBezTo>
                  <a:cubicBezTo>
                    <a:pt x="867" y="1173"/>
                    <a:pt x="731" y="971"/>
                    <a:pt x="634" y="772"/>
                  </a:cubicBezTo>
                  <a:cubicBezTo>
                    <a:pt x="517" y="528"/>
                    <a:pt x="396" y="292"/>
                    <a:pt x="261" y="59"/>
                  </a:cubicBezTo>
                  <a:cubicBezTo>
                    <a:pt x="237" y="18"/>
                    <a:pt x="197" y="1"/>
                    <a:pt x="1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1" name="Google Shape;3221;p57"/>
            <p:cNvSpPr/>
            <p:nvPr/>
          </p:nvSpPr>
          <p:spPr>
            <a:xfrm>
              <a:off x="5959239" y="3407194"/>
              <a:ext cx="23259" cy="44830"/>
            </a:xfrm>
            <a:custGeom>
              <a:rect b="b" l="l" r="r" t="t"/>
              <a:pathLst>
                <a:path extrusionOk="0" h="1434" w="744">
                  <a:moveTo>
                    <a:pt x="157" y="0"/>
                  </a:moveTo>
                  <a:cubicBezTo>
                    <a:pt x="81" y="0"/>
                    <a:pt x="0" y="68"/>
                    <a:pt x="28" y="156"/>
                  </a:cubicBezTo>
                  <a:cubicBezTo>
                    <a:pt x="102" y="387"/>
                    <a:pt x="187" y="615"/>
                    <a:pt x="274" y="842"/>
                  </a:cubicBezTo>
                  <a:cubicBezTo>
                    <a:pt x="348" y="1032"/>
                    <a:pt x="404" y="1238"/>
                    <a:pt x="533" y="1397"/>
                  </a:cubicBezTo>
                  <a:cubicBezTo>
                    <a:pt x="554" y="1423"/>
                    <a:pt x="582" y="1433"/>
                    <a:pt x="611" y="1433"/>
                  </a:cubicBezTo>
                  <a:cubicBezTo>
                    <a:pt x="675" y="1433"/>
                    <a:pt x="744" y="1381"/>
                    <a:pt x="739" y="1313"/>
                  </a:cubicBezTo>
                  <a:cubicBezTo>
                    <a:pt x="722" y="1093"/>
                    <a:pt x="606" y="881"/>
                    <a:pt x="524" y="678"/>
                  </a:cubicBezTo>
                  <a:cubicBezTo>
                    <a:pt x="439" y="470"/>
                    <a:pt x="350" y="265"/>
                    <a:pt x="253" y="62"/>
                  </a:cubicBezTo>
                  <a:cubicBezTo>
                    <a:pt x="233" y="18"/>
                    <a:pt x="196" y="0"/>
                    <a:pt x="1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2" name="Google Shape;3222;p57"/>
            <p:cNvSpPr/>
            <p:nvPr/>
          </p:nvSpPr>
          <p:spPr>
            <a:xfrm>
              <a:off x="5981716" y="3395315"/>
              <a:ext cx="28105" cy="44455"/>
            </a:xfrm>
            <a:custGeom>
              <a:rect b="b" l="l" r="r" t="t"/>
              <a:pathLst>
                <a:path extrusionOk="0" h="1422" w="899">
                  <a:moveTo>
                    <a:pt x="158" y="1"/>
                  </a:moveTo>
                  <a:cubicBezTo>
                    <a:pt x="81" y="1"/>
                    <a:pt x="0" y="71"/>
                    <a:pt x="27" y="163"/>
                  </a:cubicBezTo>
                  <a:cubicBezTo>
                    <a:pt x="144" y="574"/>
                    <a:pt x="366" y="1089"/>
                    <a:pt x="678" y="1390"/>
                  </a:cubicBezTo>
                  <a:cubicBezTo>
                    <a:pt x="699" y="1412"/>
                    <a:pt x="727" y="1421"/>
                    <a:pt x="755" y="1421"/>
                  </a:cubicBezTo>
                  <a:cubicBezTo>
                    <a:pt x="826" y="1421"/>
                    <a:pt x="899" y="1359"/>
                    <a:pt x="870" y="1278"/>
                  </a:cubicBezTo>
                  <a:cubicBezTo>
                    <a:pt x="797" y="1071"/>
                    <a:pt x="673" y="889"/>
                    <a:pt x="570" y="697"/>
                  </a:cubicBezTo>
                  <a:cubicBezTo>
                    <a:pt x="460" y="489"/>
                    <a:pt x="370" y="272"/>
                    <a:pt x="261" y="64"/>
                  </a:cubicBezTo>
                  <a:cubicBezTo>
                    <a:pt x="238" y="20"/>
                    <a:pt x="199" y="1"/>
                    <a:pt x="1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3" name="Google Shape;3223;p57"/>
            <p:cNvSpPr/>
            <p:nvPr/>
          </p:nvSpPr>
          <p:spPr>
            <a:xfrm>
              <a:off x="6008007" y="3383342"/>
              <a:ext cx="28636" cy="42267"/>
            </a:xfrm>
            <a:custGeom>
              <a:rect b="b" l="l" r="r" t="t"/>
              <a:pathLst>
                <a:path extrusionOk="0" h="1352" w="916">
                  <a:moveTo>
                    <a:pt x="159" y="1"/>
                  </a:moveTo>
                  <a:cubicBezTo>
                    <a:pt x="81" y="1"/>
                    <a:pt x="0" y="70"/>
                    <a:pt x="29" y="160"/>
                  </a:cubicBezTo>
                  <a:cubicBezTo>
                    <a:pt x="99" y="384"/>
                    <a:pt x="193" y="602"/>
                    <a:pt x="307" y="806"/>
                  </a:cubicBezTo>
                  <a:cubicBezTo>
                    <a:pt x="408" y="989"/>
                    <a:pt x="520" y="1218"/>
                    <a:pt x="701" y="1333"/>
                  </a:cubicBezTo>
                  <a:cubicBezTo>
                    <a:pt x="722" y="1346"/>
                    <a:pt x="744" y="1352"/>
                    <a:pt x="765" y="1352"/>
                  </a:cubicBezTo>
                  <a:cubicBezTo>
                    <a:pt x="845" y="1352"/>
                    <a:pt x="916" y="1271"/>
                    <a:pt x="893" y="1186"/>
                  </a:cubicBezTo>
                  <a:cubicBezTo>
                    <a:pt x="842" y="992"/>
                    <a:pt x="680" y="821"/>
                    <a:pt x="578" y="649"/>
                  </a:cubicBezTo>
                  <a:cubicBezTo>
                    <a:pt x="464" y="457"/>
                    <a:pt x="363" y="260"/>
                    <a:pt x="260" y="62"/>
                  </a:cubicBezTo>
                  <a:cubicBezTo>
                    <a:pt x="238" y="19"/>
                    <a:pt x="199" y="1"/>
                    <a:pt x="1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4" name="Google Shape;3224;p57"/>
            <p:cNvSpPr/>
            <p:nvPr/>
          </p:nvSpPr>
          <p:spPr>
            <a:xfrm>
              <a:off x="6100541" y="3331010"/>
              <a:ext cx="22603" cy="36202"/>
            </a:xfrm>
            <a:custGeom>
              <a:rect b="b" l="l" r="r" t="t"/>
              <a:pathLst>
                <a:path extrusionOk="0" h="1158" w="723">
                  <a:moveTo>
                    <a:pt x="176" y="0"/>
                  </a:moveTo>
                  <a:cubicBezTo>
                    <a:pt x="90" y="0"/>
                    <a:pt x="1" y="98"/>
                    <a:pt x="48" y="205"/>
                  </a:cubicBezTo>
                  <a:cubicBezTo>
                    <a:pt x="121" y="369"/>
                    <a:pt x="190" y="533"/>
                    <a:pt x="266" y="695"/>
                  </a:cubicBezTo>
                  <a:cubicBezTo>
                    <a:pt x="335" y="845"/>
                    <a:pt x="391" y="1005"/>
                    <a:pt x="506" y="1125"/>
                  </a:cubicBezTo>
                  <a:cubicBezTo>
                    <a:pt x="528" y="1147"/>
                    <a:pt x="559" y="1157"/>
                    <a:pt x="590" y="1157"/>
                  </a:cubicBezTo>
                  <a:cubicBezTo>
                    <a:pt x="655" y="1157"/>
                    <a:pt x="723" y="1112"/>
                    <a:pt x="714" y="1039"/>
                  </a:cubicBezTo>
                  <a:cubicBezTo>
                    <a:pt x="694" y="870"/>
                    <a:pt x="610" y="730"/>
                    <a:pt x="536" y="578"/>
                  </a:cubicBezTo>
                  <a:cubicBezTo>
                    <a:pt x="453" y="407"/>
                    <a:pt x="364" y="239"/>
                    <a:pt x="278" y="69"/>
                  </a:cubicBezTo>
                  <a:cubicBezTo>
                    <a:pt x="253" y="21"/>
                    <a:pt x="215" y="0"/>
                    <a:pt x="1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5" name="Google Shape;3225;p57"/>
            <p:cNvSpPr/>
            <p:nvPr/>
          </p:nvSpPr>
          <p:spPr>
            <a:xfrm>
              <a:off x="6124831" y="3307251"/>
              <a:ext cx="26980" cy="42861"/>
            </a:xfrm>
            <a:custGeom>
              <a:rect b="b" l="l" r="r" t="t"/>
              <a:pathLst>
                <a:path extrusionOk="0" h="1371" w="863">
                  <a:moveTo>
                    <a:pt x="161" y="0"/>
                  </a:moveTo>
                  <a:cubicBezTo>
                    <a:pt x="78" y="0"/>
                    <a:pt x="0" y="83"/>
                    <a:pt x="52" y="182"/>
                  </a:cubicBezTo>
                  <a:cubicBezTo>
                    <a:pt x="246" y="549"/>
                    <a:pt x="396" y="974"/>
                    <a:pt x="634" y="1315"/>
                  </a:cubicBezTo>
                  <a:cubicBezTo>
                    <a:pt x="661" y="1354"/>
                    <a:pt x="698" y="1371"/>
                    <a:pt x="733" y="1371"/>
                  </a:cubicBezTo>
                  <a:cubicBezTo>
                    <a:pt x="800" y="1371"/>
                    <a:pt x="862" y="1311"/>
                    <a:pt x="849" y="1225"/>
                  </a:cubicBezTo>
                  <a:cubicBezTo>
                    <a:pt x="782" y="808"/>
                    <a:pt x="509" y="393"/>
                    <a:pt x="266" y="57"/>
                  </a:cubicBezTo>
                  <a:cubicBezTo>
                    <a:pt x="238" y="17"/>
                    <a:pt x="199" y="0"/>
                    <a:pt x="1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6" name="Google Shape;3226;p57"/>
            <p:cNvSpPr/>
            <p:nvPr/>
          </p:nvSpPr>
          <p:spPr>
            <a:xfrm>
              <a:off x="6158375" y="3291589"/>
              <a:ext cx="24041" cy="41048"/>
            </a:xfrm>
            <a:custGeom>
              <a:rect b="b" l="l" r="r" t="t"/>
              <a:pathLst>
                <a:path extrusionOk="0" h="1313" w="769">
                  <a:moveTo>
                    <a:pt x="180" y="0"/>
                  </a:moveTo>
                  <a:cubicBezTo>
                    <a:pt x="93" y="0"/>
                    <a:pt x="1" y="85"/>
                    <a:pt x="24" y="186"/>
                  </a:cubicBezTo>
                  <a:cubicBezTo>
                    <a:pt x="71" y="399"/>
                    <a:pt x="155" y="601"/>
                    <a:pt x="243" y="799"/>
                  </a:cubicBezTo>
                  <a:cubicBezTo>
                    <a:pt x="323" y="977"/>
                    <a:pt x="401" y="1190"/>
                    <a:pt x="573" y="1295"/>
                  </a:cubicBezTo>
                  <a:cubicBezTo>
                    <a:pt x="593" y="1307"/>
                    <a:pt x="614" y="1313"/>
                    <a:pt x="636" y="1313"/>
                  </a:cubicBezTo>
                  <a:cubicBezTo>
                    <a:pt x="703" y="1313"/>
                    <a:pt x="769" y="1258"/>
                    <a:pt x="766" y="1185"/>
                  </a:cubicBezTo>
                  <a:cubicBezTo>
                    <a:pt x="760" y="995"/>
                    <a:pt x="637" y="830"/>
                    <a:pt x="555" y="662"/>
                  </a:cubicBezTo>
                  <a:cubicBezTo>
                    <a:pt x="462" y="469"/>
                    <a:pt x="384" y="268"/>
                    <a:pt x="291" y="75"/>
                  </a:cubicBezTo>
                  <a:cubicBezTo>
                    <a:pt x="266" y="22"/>
                    <a:pt x="224" y="0"/>
                    <a:pt x="1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7" name="Google Shape;3227;p57"/>
            <p:cNvSpPr/>
            <p:nvPr/>
          </p:nvSpPr>
          <p:spPr>
            <a:xfrm>
              <a:off x="6188698" y="3274333"/>
              <a:ext cx="29481" cy="41485"/>
            </a:xfrm>
            <a:custGeom>
              <a:rect b="b" l="l" r="r" t="t"/>
              <a:pathLst>
                <a:path extrusionOk="0" h="1327" w="943">
                  <a:moveTo>
                    <a:pt x="166" y="0"/>
                  </a:moveTo>
                  <a:cubicBezTo>
                    <a:pt x="87" y="0"/>
                    <a:pt x="1" y="78"/>
                    <a:pt x="35" y="161"/>
                  </a:cubicBezTo>
                  <a:cubicBezTo>
                    <a:pt x="120" y="364"/>
                    <a:pt x="227" y="555"/>
                    <a:pt x="337" y="744"/>
                  </a:cubicBezTo>
                  <a:cubicBezTo>
                    <a:pt x="444" y="929"/>
                    <a:pt x="536" y="1156"/>
                    <a:pt x="703" y="1291"/>
                  </a:cubicBezTo>
                  <a:cubicBezTo>
                    <a:pt x="732" y="1316"/>
                    <a:pt x="765" y="1326"/>
                    <a:pt x="797" y="1326"/>
                  </a:cubicBezTo>
                  <a:cubicBezTo>
                    <a:pt x="875" y="1326"/>
                    <a:pt x="943" y="1259"/>
                    <a:pt x="924" y="1163"/>
                  </a:cubicBezTo>
                  <a:cubicBezTo>
                    <a:pt x="883" y="952"/>
                    <a:pt x="728" y="762"/>
                    <a:pt x="617" y="581"/>
                  </a:cubicBezTo>
                  <a:cubicBezTo>
                    <a:pt x="503" y="394"/>
                    <a:pt x="385" y="208"/>
                    <a:pt x="248" y="38"/>
                  </a:cubicBezTo>
                  <a:cubicBezTo>
                    <a:pt x="226" y="12"/>
                    <a:pt x="197" y="0"/>
                    <a:pt x="1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8" name="Google Shape;3228;p57"/>
            <p:cNvSpPr/>
            <p:nvPr/>
          </p:nvSpPr>
          <p:spPr>
            <a:xfrm>
              <a:off x="6223680" y="3251418"/>
              <a:ext cx="26229" cy="44955"/>
            </a:xfrm>
            <a:custGeom>
              <a:rect b="b" l="l" r="r" t="t"/>
              <a:pathLst>
                <a:path extrusionOk="0" h="1438" w="839">
                  <a:moveTo>
                    <a:pt x="194" y="0"/>
                  </a:moveTo>
                  <a:cubicBezTo>
                    <a:pt x="101" y="0"/>
                    <a:pt x="1" y="81"/>
                    <a:pt x="44" y="184"/>
                  </a:cubicBezTo>
                  <a:cubicBezTo>
                    <a:pt x="128" y="393"/>
                    <a:pt x="212" y="604"/>
                    <a:pt x="302" y="812"/>
                  </a:cubicBezTo>
                  <a:cubicBezTo>
                    <a:pt x="389" y="1013"/>
                    <a:pt x="457" y="1244"/>
                    <a:pt x="613" y="1401"/>
                  </a:cubicBezTo>
                  <a:cubicBezTo>
                    <a:pt x="638" y="1426"/>
                    <a:pt x="670" y="1437"/>
                    <a:pt x="702" y="1437"/>
                  </a:cubicBezTo>
                  <a:cubicBezTo>
                    <a:pt x="770" y="1437"/>
                    <a:pt x="839" y="1387"/>
                    <a:pt x="833" y="1310"/>
                  </a:cubicBezTo>
                  <a:cubicBezTo>
                    <a:pt x="819" y="1102"/>
                    <a:pt x="710" y="914"/>
                    <a:pt x="624" y="727"/>
                  </a:cubicBezTo>
                  <a:cubicBezTo>
                    <a:pt x="523" y="507"/>
                    <a:pt x="416" y="289"/>
                    <a:pt x="310" y="71"/>
                  </a:cubicBezTo>
                  <a:cubicBezTo>
                    <a:pt x="286" y="21"/>
                    <a:pt x="241" y="0"/>
                    <a:pt x="1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9" name="Google Shape;3229;p57"/>
            <p:cNvSpPr/>
            <p:nvPr/>
          </p:nvSpPr>
          <p:spPr>
            <a:xfrm>
              <a:off x="6263663" y="3231942"/>
              <a:ext cx="27323" cy="40422"/>
            </a:xfrm>
            <a:custGeom>
              <a:rect b="b" l="l" r="r" t="t"/>
              <a:pathLst>
                <a:path extrusionOk="0" h="1293" w="874">
                  <a:moveTo>
                    <a:pt x="164" y="0"/>
                  </a:moveTo>
                  <a:cubicBezTo>
                    <a:pt x="82" y="0"/>
                    <a:pt x="0" y="64"/>
                    <a:pt x="36" y="162"/>
                  </a:cubicBezTo>
                  <a:cubicBezTo>
                    <a:pt x="173" y="526"/>
                    <a:pt x="330" y="905"/>
                    <a:pt x="554" y="1225"/>
                  </a:cubicBezTo>
                  <a:cubicBezTo>
                    <a:pt x="586" y="1271"/>
                    <a:pt x="638" y="1292"/>
                    <a:pt x="689" y="1292"/>
                  </a:cubicBezTo>
                  <a:cubicBezTo>
                    <a:pt x="783" y="1292"/>
                    <a:pt x="874" y="1221"/>
                    <a:pt x="835" y="1107"/>
                  </a:cubicBezTo>
                  <a:cubicBezTo>
                    <a:pt x="707" y="735"/>
                    <a:pt x="496" y="386"/>
                    <a:pt x="280" y="59"/>
                  </a:cubicBezTo>
                  <a:cubicBezTo>
                    <a:pt x="253" y="18"/>
                    <a:pt x="208" y="0"/>
                    <a:pt x="1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0" name="Google Shape;3230;p57"/>
            <p:cNvSpPr/>
            <p:nvPr/>
          </p:nvSpPr>
          <p:spPr>
            <a:xfrm>
              <a:off x="6301552" y="3116869"/>
              <a:ext cx="61837" cy="88379"/>
            </a:xfrm>
            <a:custGeom>
              <a:rect b="b" l="l" r="r" t="t"/>
              <a:pathLst>
                <a:path extrusionOk="0" h="2827" w="1978">
                  <a:moveTo>
                    <a:pt x="787" y="1"/>
                  </a:moveTo>
                  <a:cubicBezTo>
                    <a:pt x="523" y="151"/>
                    <a:pt x="262" y="302"/>
                    <a:pt x="1" y="453"/>
                  </a:cubicBezTo>
                  <a:cubicBezTo>
                    <a:pt x="234" y="1041"/>
                    <a:pt x="414" y="1701"/>
                    <a:pt x="543" y="2347"/>
                  </a:cubicBezTo>
                  <a:cubicBezTo>
                    <a:pt x="617" y="2506"/>
                    <a:pt x="692" y="2665"/>
                    <a:pt x="762" y="2826"/>
                  </a:cubicBezTo>
                  <a:cubicBezTo>
                    <a:pt x="1171" y="2582"/>
                    <a:pt x="1575" y="2332"/>
                    <a:pt x="1978" y="2077"/>
                  </a:cubicBezTo>
                  <a:cubicBezTo>
                    <a:pt x="1593" y="1378"/>
                    <a:pt x="1214" y="678"/>
                    <a:pt x="78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1" name="Google Shape;3231;p57"/>
            <p:cNvSpPr/>
            <p:nvPr/>
          </p:nvSpPr>
          <p:spPr>
            <a:xfrm>
              <a:off x="6010476" y="3103113"/>
              <a:ext cx="322285" cy="308999"/>
            </a:xfrm>
            <a:custGeom>
              <a:rect b="b" l="l" r="r" t="t"/>
              <a:pathLst>
                <a:path extrusionOk="0" h="9884" w="10309">
                  <a:moveTo>
                    <a:pt x="8263" y="4121"/>
                  </a:moveTo>
                  <a:cubicBezTo>
                    <a:pt x="8307" y="4121"/>
                    <a:pt x="8352" y="4139"/>
                    <a:pt x="8379" y="4180"/>
                  </a:cubicBezTo>
                  <a:cubicBezTo>
                    <a:pt x="8595" y="4505"/>
                    <a:pt x="8806" y="4856"/>
                    <a:pt x="8934" y="5228"/>
                  </a:cubicBezTo>
                  <a:cubicBezTo>
                    <a:pt x="8974" y="5342"/>
                    <a:pt x="8884" y="5413"/>
                    <a:pt x="8790" y="5413"/>
                  </a:cubicBezTo>
                  <a:cubicBezTo>
                    <a:pt x="8739" y="5413"/>
                    <a:pt x="8688" y="5392"/>
                    <a:pt x="8655" y="5346"/>
                  </a:cubicBezTo>
                  <a:cubicBezTo>
                    <a:pt x="8431" y="5026"/>
                    <a:pt x="8272" y="4648"/>
                    <a:pt x="8136" y="4283"/>
                  </a:cubicBezTo>
                  <a:cubicBezTo>
                    <a:pt x="8099" y="4185"/>
                    <a:pt x="8181" y="4121"/>
                    <a:pt x="8263" y="4121"/>
                  </a:cubicBezTo>
                  <a:close/>
                  <a:moveTo>
                    <a:pt x="7013" y="4745"/>
                  </a:moveTo>
                  <a:cubicBezTo>
                    <a:pt x="7060" y="4745"/>
                    <a:pt x="7105" y="4766"/>
                    <a:pt x="7129" y="4815"/>
                  </a:cubicBezTo>
                  <a:cubicBezTo>
                    <a:pt x="7236" y="5032"/>
                    <a:pt x="7343" y="5250"/>
                    <a:pt x="7443" y="5471"/>
                  </a:cubicBezTo>
                  <a:cubicBezTo>
                    <a:pt x="7528" y="5658"/>
                    <a:pt x="7639" y="5846"/>
                    <a:pt x="7651" y="6054"/>
                  </a:cubicBezTo>
                  <a:cubicBezTo>
                    <a:pt x="7655" y="6131"/>
                    <a:pt x="7587" y="6181"/>
                    <a:pt x="7519" y="6181"/>
                  </a:cubicBezTo>
                  <a:cubicBezTo>
                    <a:pt x="7487" y="6181"/>
                    <a:pt x="7455" y="6170"/>
                    <a:pt x="7431" y="6145"/>
                  </a:cubicBezTo>
                  <a:cubicBezTo>
                    <a:pt x="7275" y="5988"/>
                    <a:pt x="7205" y="5756"/>
                    <a:pt x="7120" y="5556"/>
                  </a:cubicBezTo>
                  <a:cubicBezTo>
                    <a:pt x="7030" y="5348"/>
                    <a:pt x="6947" y="5137"/>
                    <a:pt x="6861" y="4928"/>
                  </a:cubicBezTo>
                  <a:cubicBezTo>
                    <a:pt x="6820" y="4825"/>
                    <a:pt x="6920" y="4745"/>
                    <a:pt x="7013" y="4745"/>
                  </a:cubicBezTo>
                  <a:close/>
                  <a:moveTo>
                    <a:pt x="5867" y="5477"/>
                  </a:moveTo>
                  <a:cubicBezTo>
                    <a:pt x="5898" y="5477"/>
                    <a:pt x="5927" y="5489"/>
                    <a:pt x="5949" y="5515"/>
                  </a:cubicBezTo>
                  <a:cubicBezTo>
                    <a:pt x="6086" y="5687"/>
                    <a:pt x="6204" y="5871"/>
                    <a:pt x="6318" y="6058"/>
                  </a:cubicBezTo>
                  <a:cubicBezTo>
                    <a:pt x="6429" y="6239"/>
                    <a:pt x="6584" y="6429"/>
                    <a:pt x="6625" y="6640"/>
                  </a:cubicBezTo>
                  <a:cubicBezTo>
                    <a:pt x="6644" y="6737"/>
                    <a:pt x="6576" y="6804"/>
                    <a:pt x="6497" y="6804"/>
                  </a:cubicBezTo>
                  <a:cubicBezTo>
                    <a:pt x="6466" y="6804"/>
                    <a:pt x="6432" y="6794"/>
                    <a:pt x="6403" y="6769"/>
                  </a:cubicBezTo>
                  <a:cubicBezTo>
                    <a:pt x="6237" y="6632"/>
                    <a:pt x="6143" y="6406"/>
                    <a:pt x="6037" y="6222"/>
                  </a:cubicBezTo>
                  <a:cubicBezTo>
                    <a:pt x="5926" y="6032"/>
                    <a:pt x="5821" y="5842"/>
                    <a:pt x="5735" y="5639"/>
                  </a:cubicBezTo>
                  <a:cubicBezTo>
                    <a:pt x="5701" y="5555"/>
                    <a:pt x="5788" y="5477"/>
                    <a:pt x="5867" y="5477"/>
                  </a:cubicBezTo>
                  <a:close/>
                  <a:moveTo>
                    <a:pt x="4912" y="6029"/>
                  </a:moveTo>
                  <a:cubicBezTo>
                    <a:pt x="4956" y="6029"/>
                    <a:pt x="4998" y="6051"/>
                    <a:pt x="5023" y="6104"/>
                  </a:cubicBezTo>
                  <a:cubicBezTo>
                    <a:pt x="5116" y="6297"/>
                    <a:pt x="5194" y="6496"/>
                    <a:pt x="5287" y="6691"/>
                  </a:cubicBezTo>
                  <a:cubicBezTo>
                    <a:pt x="5370" y="6859"/>
                    <a:pt x="5493" y="7024"/>
                    <a:pt x="5500" y="7214"/>
                  </a:cubicBezTo>
                  <a:cubicBezTo>
                    <a:pt x="5502" y="7287"/>
                    <a:pt x="5436" y="7342"/>
                    <a:pt x="5369" y="7342"/>
                  </a:cubicBezTo>
                  <a:cubicBezTo>
                    <a:pt x="5348" y="7342"/>
                    <a:pt x="5326" y="7336"/>
                    <a:pt x="5307" y="7324"/>
                  </a:cubicBezTo>
                  <a:cubicBezTo>
                    <a:pt x="5135" y="7219"/>
                    <a:pt x="5055" y="7006"/>
                    <a:pt x="4976" y="6828"/>
                  </a:cubicBezTo>
                  <a:cubicBezTo>
                    <a:pt x="4887" y="6631"/>
                    <a:pt x="4804" y="6429"/>
                    <a:pt x="4757" y="6215"/>
                  </a:cubicBezTo>
                  <a:cubicBezTo>
                    <a:pt x="4733" y="6114"/>
                    <a:pt x="4825" y="6029"/>
                    <a:pt x="4912" y="6029"/>
                  </a:cubicBezTo>
                  <a:close/>
                  <a:moveTo>
                    <a:pt x="3819" y="6530"/>
                  </a:moveTo>
                  <a:cubicBezTo>
                    <a:pt x="3857" y="6530"/>
                    <a:pt x="3896" y="6547"/>
                    <a:pt x="3924" y="6587"/>
                  </a:cubicBezTo>
                  <a:cubicBezTo>
                    <a:pt x="4167" y="6923"/>
                    <a:pt x="4440" y="7338"/>
                    <a:pt x="4507" y="7755"/>
                  </a:cubicBezTo>
                  <a:cubicBezTo>
                    <a:pt x="4520" y="7841"/>
                    <a:pt x="4458" y="7901"/>
                    <a:pt x="4392" y="7901"/>
                  </a:cubicBezTo>
                  <a:cubicBezTo>
                    <a:pt x="4356" y="7901"/>
                    <a:pt x="4319" y="7884"/>
                    <a:pt x="4292" y="7845"/>
                  </a:cubicBezTo>
                  <a:cubicBezTo>
                    <a:pt x="4054" y="7505"/>
                    <a:pt x="3904" y="7081"/>
                    <a:pt x="3710" y="6712"/>
                  </a:cubicBezTo>
                  <a:cubicBezTo>
                    <a:pt x="3658" y="6613"/>
                    <a:pt x="3735" y="6530"/>
                    <a:pt x="3819" y="6530"/>
                  </a:cubicBezTo>
                  <a:close/>
                  <a:moveTo>
                    <a:pt x="3058" y="7291"/>
                  </a:moveTo>
                  <a:cubicBezTo>
                    <a:pt x="3097" y="7291"/>
                    <a:pt x="3135" y="7311"/>
                    <a:pt x="3159" y="7359"/>
                  </a:cubicBezTo>
                  <a:cubicBezTo>
                    <a:pt x="3246" y="7529"/>
                    <a:pt x="3334" y="7697"/>
                    <a:pt x="3417" y="7868"/>
                  </a:cubicBezTo>
                  <a:cubicBezTo>
                    <a:pt x="3491" y="8020"/>
                    <a:pt x="3574" y="8160"/>
                    <a:pt x="3594" y="8328"/>
                  </a:cubicBezTo>
                  <a:cubicBezTo>
                    <a:pt x="3603" y="8401"/>
                    <a:pt x="3535" y="8446"/>
                    <a:pt x="3470" y="8446"/>
                  </a:cubicBezTo>
                  <a:cubicBezTo>
                    <a:pt x="3439" y="8446"/>
                    <a:pt x="3408" y="8436"/>
                    <a:pt x="3386" y="8414"/>
                  </a:cubicBezTo>
                  <a:cubicBezTo>
                    <a:pt x="3270" y="8294"/>
                    <a:pt x="3214" y="8134"/>
                    <a:pt x="3145" y="7984"/>
                  </a:cubicBezTo>
                  <a:cubicBezTo>
                    <a:pt x="3071" y="7823"/>
                    <a:pt x="3001" y="7657"/>
                    <a:pt x="2929" y="7495"/>
                  </a:cubicBezTo>
                  <a:cubicBezTo>
                    <a:pt x="2882" y="7389"/>
                    <a:pt x="2972" y="7291"/>
                    <a:pt x="3058" y="7291"/>
                  </a:cubicBezTo>
                  <a:close/>
                  <a:moveTo>
                    <a:pt x="7781" y="0"/>
                  </a:moveTo>
                  <a:cubicBezTo>
                    <a:pt x="5617" y="1099"/>
                    <a:pt x="3433" y="2154"/>
                    <a:pt x="1321" y="3363"/>
                  </a:cubicBezTo>
                  <a:cubicBezTo>
                    <a:pt x="877" y="3618"/>
                    <a:pt x="437" y="3882"/>
                    <a:pt x="0" y="4148"/>
                  </a:cubicBezTo>
                  <a:cubicBezTo>
                    <a:pt x="1165" y="6015"/>
                    <a:pt x="2330" y="7936"/>
                    <a:pt x="3360" y="9883"/>
                  </a:cubicBezTo>
                  <a:cubicBezTo>
                    <a:pt x="3789" y="9622"/>
                    <a:pt x="4215" y="9358"/>
                    <a:pt x="4639" y="9087"/>
                  </a:cubicBezTo>
                  <a:cubicBezTo>
                    <a:pt x="6563" y="7859"/>
                    <a:pt x="8439" y="6569"/>
                    <a:pt x="10308" y="5263"/>
                  </a:cubicBezTo>
                  <a:cubicBezTo>
                    <a:pt x="10144" y="4791"/>
                    <a:pt x="9970" y="4319"/>
                    <a:pt x="9784" y="3852"/>
                  </a:cubicBezTo>
                  <a:lnTo>
                    <a:pt x="9649" y="3517"/>
                  </a:lnTo>
                  <a:cubicBezTo>
                    <a:pt x="9564" y="3315"/>
                    <a:pt x="9475" y="3115"/>
                    <a:pt x="9384" y="2916"/>
                  </a:cubicBezTo>
                  <a:cubicBezTo>
                    <a:pt x="9129" y="2371"/>
                    <a:pt x="8848" y="1843"/>
                    <a:pt x="8556" y="1325"/>
                  </a:cubicBezTo>
                  <a:lnTo>
                    <a:pt x="8360" y="984"/>
                  </a:lnTo>
                  <a:cubicBezTo>
                    <a:pt x="8171" y="655"/>
                    <a:pt x="7978" y="327"/>
                    <a:pt x="778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2" name="Google Shape;3232;p57"/>
            <p:cNvSpPr/>
            <p:nvPr/>
          </p:nvSpPr>
          <p:spPr>
            <a:xfrm>
              <a:off x="6066216" y="3158509"/>
              <a:ext cx="266544" cy="253664"/>
            </a:xfrm>
            <a:custGeom>
              <a:rect b="b" l="l" r="r" t="t"/>
              <a:pathLst>
                <a:path extrusionOk="0" h="8114" w="8526">
                  <a:moveTo>
                    <a:pt x="6481" y="2349"/>
                  </a:moveTo>
                  <a:cubicBezTo>
                    <a:pt x="6525" y="2349"/>
                    <a:pt x="6569" y="2367"/>
                    <a:pt x="6597" y="2408"/>
                  </a:cubicBezTo>
                  <a:cubicBezTo>
                    <a:pt x="6814" y="2733"/>
                    <a:pt x="7024" y="3084"/>
                    <a:pt x="7153" y="3456"/>
                  </a:cubicBezTo>
                  <a:cubicBezTo>
                    <a:pt x="7191" y="3570"/>
                    <a:pt x="7100" y="3641"/>
                    <a:pt x="7006" y="3641"/>
                  </a:cubicBezTo>
                  <a:cubicBezTo>
                    <a:pt x="6955" y="3641"/>
                    <a:pt x="6904" y="3620"/>
                    <a:pt x="6872" y="3574"/>
                  </a:cubicBezTo>
                  <a:cubicBezTo>
                    <a:pt x="6648" y="3254"/>
                    <a:pt x="6489" y="2876"/>
                    <a:pt x="6353" y="2511"/>
                  </a:cubicBezTo>
                  <a:cubicBezTo>
                    <a:pt x="6316" y="2413"/>
                    <a:pt x="6398" y="2349"/>
                    <a:pt x="6481" y="2349"/>
                  </a:cubicBezTo>
                  <a:close/>
                  <a:moveTo>
                    <a:pt x="5230" y="2973"/>
                  </a:moveTo>
                  <a:cubicBezTo>
                    <a:pt x="5277" y="2973"/>
                    <a:pt x="5322" y="2994"/>
                    <a:pt x="5346" y="3043"/>
                  </a:cubicBezTo>
                  <a:cubicBezTo>
                    <a:pt x="5453" y="3260"/>
                    <a:pt x="5560" y="3478"/>
                    <a:pt x="5660" y="3699"/>
                  </a:cubicBezTo>
                  <a:cubicBezTo>
                    <a:pt x="5745" y="3886"/>
                    <a:pt x="5856" y="4074"/>
                    <a:pt x="5868" y="4282"/>
                  </a:cubicBezTo>
                  <a:cubicBezTo>
                    <a:pt x="5874" y="4359"/>
                    <a:pt x="5806" y="4409"/>
                    <a:pt x="5737" y="4409"/>
                  </a:cubicBezTo>
                  <a:cubicBezTo>
                    <a:pt x="5705" y="4409"/>
                    <a:pt x="5673" y="4398"/>
                    <a:pt x="5649" y="4373"/>
                  </a:cubicBezTo>
                  <a:cubicBezTo>
                    <a:pt x="5493" y="4216"/>
                    <a:pt x="5424" y="3984"/>
                    <a:pt x="5338" y="3784"/>
                  </a:cubicBezTo>
                  <a:cubicBezTo>
                    <a:pt x="5248" y="3576"/>
                    <a:pt x="5165" y="3365"/>
                    <a:pt x="5079" y="3156"/>
                  </a:cubicBezTo>
                  <a:cubicBezTo>
                    <a:pt x="5037" y="3053"/>
                    <a:pt x="5137" y="2973"/>
                    <a:pt x="5230" y="2973"/>
                  </a:cubicBezTo>
                  <a:close/>
                  <a:moveTo>
                    <a:pt x="4084" y="3705"/>
                  </a:moveTo>
                  <a:cubicBezTo>
                    <a:pt x="4115" y="3705"/>
                    <a:pt x="4144" y="3717"/>
                    <a:pt x="4166" y="3743"/>
                  </a:cubicBezTo>
                  <a:cubicBezTo>
                    <a:pt x="4303" y="3915"/>
                    <a:pt x="4421" y="4099"/>
                    <a:pt x="4535" y="4286"/>
                  </a:cubicBezTo>
                  <a:cubicBezTo>
                    <a:pt x="4646" y="4467"/>
                    <a:pt x="4801" y="4657"/>
                    <a:pt x="4842" y="4868"/>
                  </a:cubicBezTo>
                  <a:cubicBezTo>
                    <a:pt x="4861" y="4964"/>
                    <a:pt x="4792" y="5032"/>
                    <a:pt x="4714" y="5032"/>
                  </a:cubicBezTo>
                  <a:cubicBezTo>
                    <a:pt x="4683" y="5032"/>
                    <a:pt x="4650" y="5021"/>
                    <a:pt x="4621" y="4997"/>
                  </a:cubicBezTo>
                  <a:cubicBezTo>
                    <a:pt x="4455" y="4860"/>
                    <a:pt x="4362" y="4634"/>
                    <a:pt x="4255" y="4450"/>
                  </a:cubicBezTo>
                  <a:cubicBezTo>
                    <a:pt x="4145" y="4260"/>
                    <a:pt x="4039" y="4070"/>
                    <a:pt x="3953" y="3867"/>
                  </a:cubicBezTo>
                  <a:cubicBezTo>
                    <a:pt x="3919" y="3783"/>
                    <a:pt x="4005" y="3705"/>
                    <a:pt x="4084" y="3705"/>
                  </a:cubicBezTo>
                  <a:close/>
                  <a:moveTo>
                    <a:pt x="3129" y="4257"/>
                  </a:moveTo>
                  <a:cubicBezTo>
                    <a:pt x="3173" y="4257"/>
                    <a:pt x="3215" y="4279"/>
                    <a:pt x="3240" y="4332"/>
                  </a:cubicBezTo>
                  <a:cubicBezTo>
                    <a:pt x="3333" y="4525"/>
                    <a:pt x="3411" y="4724"/>
                    <a:pt x="3504" y="4919"/>
                  </a:cubicBezTo>
                  <a:cubicBezTo>
                    <a:pt x="3587" y="5087"/>
                    <a:pt x="3710" y="5252"/>
                    <a:pt x="3717" y="5442"/>
                  </a:cubicBezTo>
                  <a:cubicBezTo>
                    <a:pt x="3718" y="5515"/>
                    <a:pt x="3652" y="5570"/>
                    <a:pt x="3585" y="5570"/>
                  </a:cubicBezTo>
                  <a:cubicBezTo>
                    <a:pt x="3563" y="5570"/>
                    <a:pt x="3542" y="5564"/>
                    <a:pt x="3522" y="5552"/>
                  </a:cubicBezTo>
                  <a:cubicBezTo>
                    <a:pt x="3350" y="5447"/>
                    <a:pt x="3271" y="5234"/>
                    <a:pt x="3192" y="5056"/>
                  </a:cubicBezTo>
                  <a:cubicBezTo>
                    <a:pt x="3103" y="4859"/>
                    <a:pt x="3020" y="4657"/>
                    <a:pt x="2973" y="4443"/>
                  </a:cubicBezTo>
                  <a:cubicBezTo>
                    <a:pt x="2951" y="4341"/>
                    <a:pt x="3043" y="4257"/>
                    <a:pt x="3129" y="4257"/>
                  </a:cubicBezTo>
                  <a:close/>
                  <a:moveTo>
                    <a:pt x="2036" y="4758"/>
                  </a:moveTo>
                  <a:cubicBezTo>
                    <a:pt x="2074" y="4758"/>
                    <a:pt x="2113" y="4775"/>
                    <a:pt x="2141" y="4815"/>
                  </a:cubicBezTo>
                  <a:cubicBezTo>
                    <a:pt x="2384" y="5151"/>
                    <a:pt x="2657" y="5566"/>
                    <a:pt x="2724" y="5983"/>
                  </a:cubicBezTo>
                  <a:cubicBezTo>
                    <a:pt x="2737" y="6069"/>
                    <a:pt x="2675" y="6129"/>
                    <a:pt x="2608" y="6129"/>
                  </a:cubicBezTo>
                  <a:cubicBezTo>
                    <a:pt x="2573" y="6129"/>
                    <a:pt x="2536" y="6112"/>
                    <a:pt x="2509" y="6073"/>
                  </a:cubicBezTo>
                  <a:cubicBezTo>
                    <a:pt x="2271" y="5733"/>
                    <a:pt x="2121" y="5309"/>
                    <a:pt x="1927" y="4940"/>
                  </a:cubicBezTo>
                  <a:cubicBezTo>
                    <a:pt x="1875" y="4841"/>
                    <a:pt x="1952" y="4758"/>
                    <a:pt x="2036" y="4758"/>
                  </a:cubicBezTo>
                  <a:close/>
                  <a:moveTo>
                    <a:pt x="1275" y="5519"/>
                  </a:moveTo>
                  <a:cubicBezTo>
                    <a:pt x="1314" y="5519"/>
                    <a:pt x="1352" y="5539"/>
                    <a:pt x="1376" y="5587"/>
                  </a:cubicBezTo>
                  <a:cubicBezTo>
                    <a:pt x="1463" y="5757"/>
                    <a:pt x="1551" y="5925"/>
                    <a:pt x="1634" y="6096"/>
                  </a:cubicBezTo>
                  <a:cubicBezTo>
                    <a:pt x="1708" y="6248"/>
                    <a:pt x="1791" y="6388"/>
                    <a:pt x="1811" y="6556"/>
                  </a:cubicBezTo>
                  <a:cubicBezTo>
                    <a:pt x="1821" y="6630"/>
                    <a:pt x="1753" y="6675"/>
                    <a:pt x="1687" y="6675"/>
                  </a:cubicBezTo>
                  <a:cubicBezTo>
                    <a:pt x="1656" y="6675"/>
                    <a:pt x="1626" y="6665"/>
                    <a:pt x="1604" y="6643"/>
                  </a:cubicBezTo>
                  <a:cubicBezTo>
                    <a:pt x="1489" y="6523"/>
                    <a:pt x="1432" y="6363"/>
                    <a:pt x="1364" y="6213"/>
                  </a:cubicBezTo>
                  <a:cubicBezTo>
                    <a:pt x="1288" y="6051"/>
                    <a:pt x="1219" y="5887"/>
                    <a:pt x="1146" y="5723"/>
                  </a:cubicBezTo>
                  <a:cubicBezTo>
                    <a:pt x="1099" y="5617"/>
                    <a:pt x="1189" y="5519"/>
                    <a:pt x="1275" y="5519"/>
                  </a:cubicBezTo>
                  <a:close/>
                  <a:moveTo>
                    <a:pt x="7015" y="0"/>
                  </a:moveTo>
                  <a:cubicBezTo>
                    <a:pt x="7049" y="142"/>
                    <a:pt x="7073" y="284"/>
                    <a:pt x="7080" y="427"/>
                  </a:cubicBezTo>
                  <a:cubicBezTo>
                    <a:pt x="7117" y="1220"/>
                    <a:pt x="6598" y="1641"/>
                    <a:pt x="5953" y="2016"/>
                  </a:cubicBezTo>
                  <a:cubicBezTo>
                    <a:pt x="3995" y="3157"/>
                    <a:pt x="2006" y="4245"/>
                    <a:pt x="1" y="5304"/>
                  </a:cubicBezTo>
                  <a:cubicBezTo>
                    <a:pt x="548" y="6232"/>
                    <a:pt x="1079" y="7170"/>
                    <a:pt x="1578" y="8113"/>
                  </a:cubicBezTo>
                  <a:cubicBezTo>
                    <a:pt x="2006" y="7851"/>
                    <a:pt x="2433" y="7587"/>
                    <a:pt x="2856" y="7316"/>
                  </a:cubicBezTo>
                  <a:cubicBezTo>
                    <a:pt x="4780" y="6088"/>
                    <a:pt x="6656" y="4799"/>
                    <a:pt x="8525" y="3494"/>
                  </a:cubicBezTo>
                  <a:cubicBezTo>
                    <a:pt x="8362" y="3020"/>
                    <a:pt x="8189" y="2548"/>
                    <a:pt x="8001" y="2082"/>
                  </a:cubicBezTo>
                  <a:lnTo>
                    <a:pt x="7866" y="1746"/>
                  </a:lnTo>
                  <a:cubicBezTo>
                    <a:pt x="7781" y="1545"/>
                    <a:pt x="7692" y="1345"/>
                    <a:pt x="7601" y="1146"/>
                  </a:cubicBezTo>
                  <a:cubicBezTo>
                    <a:pt x="7418" y="755"/>
                    <a:pt x="7220" y="375"/>
                    <a:pt x="701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3" name="Google Shape;3233;p57"/>
            <p:cNvSpPr/>
            <p:nvPr/>
          </p:nvSpPr>
          <p:spPr>
            <a:xfrm>
              <a:off x="5741596" y="3362928"/>
              <a:ext cx="140619" cy="227591"/>
            </a:xfrm>
            <a:custGeom>
              <a:rect b="b" l="l" r="r" t="t"/>
              <a:pathLst>
                <a:path extrusionOk="0" h="7280" w="4498">
                  <a:moveTo>
                    <a:pt x="1032" y="0"/>
                  </a:moveTo>
                  <a:cubicBezTo>
                    <a:pt x="693" y="241"/>
                    <a:pt x="348" y="475"/>
                    <a:pt x="1" y="703"/>
                  </a:cubicBezTo>
                  <a:cubicBezTo>
                    <a:pt x="1223" y="2918"/>
                    <a:pt x="2422" y="5159"/>
                    <a:pt x="3798" y="7279"/>
                  </a:cubicBezTo>
                  <a:cubicBezTo>
                    <a:pt x="4040" y="7186"/>
                    <a:pt x="4273" y="7077"/>
                    <a:pt x="4498" y="6957"/>
                  </a:cubicBezTo>
                  <a:cubicBezTo>
                    <a:pt x="3976" y="6007"/>
                    <a:pt x="3484" y="5035"/>
                    <a:pt x="2996" y="4075"/>
                  </a:cubicBezTo>
                  <a:cubicBezTo>
                    <a:pt x="2314" y="2734"/>
                    <a:pt x="1630" y="1384"/>
                    <a:pt x="1032" y="0"/>
                  </a:cubicBezTo>
                  <a:close/>
                </a:path>
              </a:pathLst>
            </a:custGeom>
            <a:solidFill>
              <a:srgbClr val="000000">
                <a:alpha val="161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4" name="Google Shape;3234;p57"/>
            <p:cNvSpPr/>
            <p:nvPr/>
          </p:nvSpPr>
          <p:spPr>
            <a:xfrm>
              <a:off x="5802118" y="3236694"/>
              <a:ext cx="304528" cy="313500"/>
            </a:xfrm>
            <a:custGeom>
              <a:rect b="b" l="l" r="r" t="t"/>
              <a:pathLst>
                <a:path extrusionOk="0" h="10028" w="9741">
                  <a:moveTo>
                    <a:pt x="6745" y="4692"/>
                  </a:moveTo>
                  <a:cubicBezTo>
                    <a:pt x="6785" y="4692"/>
                    <a:pt x="6824" y="4711"/>
                    <a:pt x="6846" y="4753"/>
                  </a:cubicBezTo>
                  <a:cubicBezTo>
                    <a:pt x="6949" y="4951"/>
                    <a:pt x="7053" y="5148"/>
                    <a:pt x="7164" y="5340"/>
                  </a:cubicBezTo>
                  <a:cubicBezTo>
                    <a:pt x="7266" y="5511"/>
                    <a:pt x="7427" y="5683"/>
                    <a:pt x="7479" y="5877"/>
                  </a:cubicBezTo>
                  <a:cubicBezTo>
                    <a:pt x="7502" y="5962"/>
                    <a:pt x="7430" y="6045"/>
                    <a:pt x="7351" y="6045"/>
                  </a:cubicBezTo>
                  <a:cubicBezTo>
                    <a:pt x="7329" y="6045"/>
                    <a:pt x="7308" y="6039"/>
                    <a:pt x="7287" y="6026"/>
                  </a:cubicBezTo>
                  <a:cubicBezTo>
                    <a:pt x="7106" y="5912"/>
                    <a:pt x="6996" y="5682"/>
                    <a:pt x="6893" y="5498"/>
                  </a:cubicBezTo>
                  <a:cubicBezTo>
                    <a:pt x="6779" y="5293"/>
                    <a:pt x="6685" y="5076"/>
                    <a:pt x="6615" y="4852"/>
                  </a:cubicBezTo>
                  <a:cubicBezTo>
                    <a:pt x="6586" y="4761"/>
                    <a:pt x="6667" y="4692"/>
                    <a:pt x="6745" y="4692"/>
                  </a:cubicBezTo>
                  <a:close/>
                  <a:moveTo>
                    <a:pt x="5903" y="5075"/>
                  </a:moveTo>
                  <a:cubicBezTo>
                    <a:pt x="5944" y="5075"/>
                    <a:pt x="5983" y="5094"/>
                    <a:pt x="6006" y="5138"/>
                  </a:cubicBezTo>
                  <a:cubicBezTo>
                    <a:pt x="6115" y="5346"/>
                    <a:pt x="6205" y="5563"/>
                    <a:pt x="6315" y="5771"/>
                  </a:cubicBezTo>
                  <a:cubicBezTo>
                    <a:pt x="6418" y="5963"/>
                    <a:pt x="6542" y="6145"/>
                    <a:pt x="6615" y="6352"/>
                  </a:cubicBezTo>
                  <a:cubicBezTo>
                    <a:pt x="6644" y="6433"/>
                    <a:pt x="6572" y="6495"/>
                    <a:pt x="6500" y="6495"/>
                  </a:cubicBezTo>
                  <a:cubicBezTo>
                    <a:pt x="6472" y="6495"/>
                    <a:pt x="6443" y="6486"/>
                    <a:pt x="6421" y="6464"/>
                  </a:cubicBezTo>
                  <a:cubicBezTo>
                    <a:pt x="6111" y="6162"/>
                    <a:pt x="5889" y="5648"/>
                    <a:pt x="5770" y="5237"/>
                  </a:cubicBezTo>
                  <a:cubicBezTo>
                    <a:pt x="5744" y="5145"/>
                    <a:pt x="5826" y="5075"/>
                    <a:pt x="5903" y="5075"/>
                  </a:cubicBezTo>
                  <a:close/>
                  <a:moveTo>
                    <a:pt x="5182" y="5454"/>
                  </a:moveTo>
                  <a:cubicBezTo>
                    <a:pt x="5221" y="5454"/>
                    <a:pt x="5258" y="5472"/>
                    <a:pt x="5279" y="5516"/>
                  </a:cubicBezTo>
                  <a:cubicBezTo>
                    <a:pt x="5377" y="5719"/>
                    <a:pt x="5466" y="5924"/>
                    <a:pt x="5550" y="6132"/>
                  </a:cubicBezTo>
                  <a:cubicBezTo>
                    <a:pt x="5633" y="6335"/>
                    <a:pt x="5749" y="6546"/>
                    <a:pt x="5765" y="6766"/>
                  </a:cubicBezTo>
                  <a:cubicBezTo>
                    <a:pt x="5770" y="6835"/>
                    <a:pt x="5702" y="6887"/>
                    <a:pt x="5638" y="6887"/>
                  </a:cubicBezTo>
                  <a:cubicBezTo>
                    <a:pt x="5608" y="6887"/>
                    <a:pt x="5580" y="6876"/>
                    <a:pt x="5559" y="6850"/>
                  </a:cubicBezTo>
                  <a:cubicBezTo>
                    <a:pt x="5430" y="6690"/>
                    <a:pt x="5374" y="6486"/>
                    <a:pt x="5300" y="6294"/>
                  </a:cubicBezTo>
                  <a:cubicBezTo>
                    <a:pt x="5212" y="6068"/>
                    <a:pt x="5128" y="5840"/>
                    <a:pt x="5054" y="5609"/>
                  </a:cubicBezTo>
                  <a:cubicBezTo>
                    <a:pt x="5026" y="5522"/>
                    <a:pt x="5106" y="5454"/>
                    <a:pt x="5182" y="5454"/>
                  </a:cubicBezTo>
                  <a:close/>
                  <a:moveTo>
                    <a:pt x="4460" y="5886"/>
                  </a:moveTo>
                  <a:cubicBezTo>
                    <a:pt x="4501" y="5886"/>
                    <a:pt x="4541" y="5903"/>
                    <a:pt x="4564" y="5944"/>
                  </a:cubicBezTo>
                  <a:cubicBezTo>
                    <a:pt x="4699" y="6177"/>
                    <a:pt x="4820" y="6413"/>
                    <a:pt x="4937" y="6657"/>
                  </a:cubicBezTo>
                  <a:cubicBezTo>
                    <a:pt x="5034" y="6856"/>
                    <a:pt x="5170" y="7058"/>
                    <a:pt x="5178" y="7282"/>
                  </a:cubicBezTo>
                  <a:cubicBezTo>
                    <a:pt x="5180" y="7353"/>
                    <a:pt x="5122" y="7395"/>
                    <a:pt x="5062" y="7395"/>
                  </a:cubicBezTo>
                  <a:cubicBezTo>
                    <a:pt x="5033" y="7395"/>
                    <a:pt x="5004" y="7385"/>
                    <a:pt x="4981" y="7365"/>
                  </a:cubicBezTo>
                  <a:cubicBezTo>
                    <a:pt x="4804" y="7209"/>
                    <a:pt x="4723" y="6935"/>
                    <a:pt x="4624" y="6723"/>
                  </a:cubicBezTo>
                  <a:cubicBezTo>
                    <a:pt x="4519" y="6496"/>
                    <a:pt x="4425" y="6273"/>
                    <a:pt x="4337" y="6039"/>
                  </a:cubicBezTo>
                  <a:cubicBezTo>
                    <a:pt x="4304" y="5950"/>
                    <a:pt x="4383" y="5886"/>
                    <a:pt x="4460" y="5886"/>
                  </a:cubicBezTo>
                  <a:close/>
                  <a:moveTo>
                    <a:pt x="6465" y="0"/>
                  </a:moveTo>
                  <a:cubicBezTo>
                    <a:pt x="4288" y="1342"/>
                    <a:pt x="2187" y="2801"/>
                    <a:pt x="0" y="4123"/>
                  </a:cubicBezTo>
                  <a:cubicBezTo>
                    <a:pt x="588" y="5574"/>
                    <a:pt x="1157" y="7036"/>
                    <a:pt x="1728" y="8495"/>
                  </a:cubicBezTo>
                  <a:cubicBezTo>
                    <a:pt x="1997" y="9007"/>
                    <a:pt x="2273" y="9517"/>
                    <a:pt x="2550" y="10027"/>
                  </a:cubicBezTo>
                  <a:cubicBezTo>
                    <a:pt x="4934" y="8587"/>
                    <a:pt x="7363" y="7234"/>
                    <a:pt x="9741" y="5784"/>
                  </a:cubicBezTo>
                  <a:cubicBezTo>
                    <a:pt x="8574" y="3917"/>
                    <a:pt x="7496" y="1944"/>
                    <a:pt x="6465" y="0"/>
                  </a:cubicBezTo>
                  <a:close/>
                </a:path>
              </a:pathLst>
            </a:custGeom>
            <a:solidFill>
              <a:srgbClr val="000000">
                <a:alpha val="161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5" name="Google Shape;3235;p57"/>
            <p:cNvSpPr/>
            <p:nvPr/>
          </p:nvSpPr>
          <p:spPr>
            <a:xfrm>
              <a:off x="5624678" y="3493570"/>
              <a:ext cx="96695" cy="134835"/>
            </a:xfrm>
            <a:custGeom>
              <a:rect b="b" l="l" r="r" t="t"/>
              <a:pathLst>
                <a:path extrusionOk="0" h="4313" w="3093">
                  <a:moveTo>
                    <a:pt x="797" y="0"/>
                  </a:moveTo>
                  <a:cubicBezTo>
                    <a:pt x="529" y="189"/>
                    <a:pt x="263" y="381"/>
                    <a:pt x="1" y="575"/>
                  </a:cubicBezTo>
                  <a:cubicBezTo>
                    <a:pt x="836" y="1776"/>
                    <a:pt x="1637" y="3018"/>
                    <a:pt x="2325" y="4312"/>
                  </a:cubicBezTo>
                  <a:cubicBezTo>
                    <a:pt x="2584" y="4183"/>
                    <a:pt x="2839" y="4048"/>
                    <a:pt x="3092" y="3906"/>
                  </a:cubicBezTo>
                  <a:cubicBezTo>
                    <a:pt x="2293" y="2630"/>
                    <a:pt x="1527" y="1313"/>
                    <a:pt x="797" y="0"/>
                  </a:cubicBezTo>
                  <a:close/>
                </a:path>
              </a:pathLst>
            </a:custGeom>
            <a:solidFill>
              <a:srgbClr val="000000">
                <a:alpha val="161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36" name="Google Shape;3236;p57"/>
          <p:cNvGrpSpPr/>
          <p:nvPr/>
        </p:nvGrpSpPr>
        <p:grpSpPr>
          <a:xfrm rot="2700000">
            <a:off x="4224548" y="24027"/>
            <a:ext cx="203439" cy="327136"/>
            <a:chOff x="4140725" y="520912"/>
            <a:chExt cx="175945" cy="282926"/>
          </a:xfrm>
        </p:grpSpPr>
        <p:sp>
          <p:nvSpPr>
            <p:cNvPr id="3237" name="Google Shape;3237;p57"/>
            <p:cNvSpPr/>
            <p:nvPr/>
          </p:nvSpPr>
          <p:spPr>
            <a:xfrm>
              <a:off x="4195745" y="753342"/>
              <a:ext cx="27292" cy="25635"/>
            </a:xfrm>
            <a:custGeom>
              <a:rect b="b" l="l" r="r" t="t"/>
              <a:pathLst>
                <a:path extrusionOk="0" h="820" w="873">
                  <a:moveTo>
                    <a:pt x="531" y="181"/>
                  </a:moveTo>
                  <a:cubicBezTo>
                    <a:pt x="592" y="235"/>
                    <a:pt x="653" y="290"/>
                    <a:pt x="719" y="336"/>
                  </a:cubicBezTo>
                  <a:cubicBezTo>
                    <a:pt x="640" y="414"/>
                    <a:pt x="572" y="506"/>
                    <a:pt x="483" y="577"/>
                  </a:cubicBezTo>
                  <a:cubicBezTo>
                    <a:pt x="439" y="611"/>
                    <a:pt x="348" y="655"/>
                    <a:pt x="275" y="655"/>
                  </a:cubicBezTo>
                  <a:cubicBezTo>
                    <a:pt x="218" y="655"/>
                    <a:pt x="171" y="628"/>
                    <a:pt x="167" y="549"/>
                  </a:cubicBezTo>
                  <a:cubicBezTo>
                    <a:pt x="167" y="537"/>
                    <a:pt x="165" y="529"/>
                    <a:pt x="161" y="519"/>
                  </a:cubicBezTo>
                  <a:cubicBezTo>
                    <a:pt x="300" y="426"/>
                    <a:pt x="421" y="306"/>
                    <a:pt x="531" y="181"/>
                  </a:cubicBezTo>
                  <a:close/>
                  <a:moveTo>
                    <a:pt x="533" y="0"/>
                  </a:moveTo>
                  <a:cubicBezTo>
                    <a:pt x="507" y="0"/>
                    <a:pt x="480" y="17"/>
                    <a:pt x="466" y="36"/>
                  </a:cubicBezTo>
                  <a:cubicBezTo>
                    <a:pt x="336" y="199"/>
                    <a:pt x="177" y="333"/>
                    <a:pt x="39" y="486"/>
                  </a:cubicBezTo>
                  <a:cubicBezTo>
                    <a:pt x="24" y="499"/>
                    <a:pt x="21" y="518"/>
                    <a:pt x="25" y="534"/>
                  </a:cubicBezTo>
                  <a:cubicBezTo>
                    <a:pt x="24" y="537"/>
                    <a:pt x="23" y="540"/>
                    <a:pt x="21" y="545"/>
                  </a:cubicBezTo>
                  <a:cubicBezTo>
                    <a:pt x="1" y="712"/>
                    <a:pt x="156" y="819"/>
                    <a:pt x="307" y="819"/>
                  </a:cubicBezTo>
                  <a:cubicBezTo>
                    <a:pt x="328" y="819"/>
                    <a:pt x="349" y="817"/>
                    <a:pt x="370" y="813"/>
                  </a:cubicBezTo>
                  <a:cubicBezTo>
                    <a:pt x="576" y="770"/>
                    <a:pt x="802" y="540"/>
                    <a:pt x="861" y="343"/>
                  </a:cubicBezTo>
                  <a:cubicBezTo>
                    <a:pt x="873" y="321"/>
                    <a:pt x="873" y="292"/>
                    <a:pt x="853" y="269"/>
                  </a:cubicBezTo>
                  <a:cubicBezTo>
                    <a:pt x="774" y="173"/>
                    <a:pt x="666" y="93"/>
                    <a:pt x="568" y="13"/>
                  </a:cubicBezTo>
                  <a:cubicBezTo>
                    <a:pt x="557" y="4"/>
                    <a:pt x="545" y="0"/>
                    <a:pt x="5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8" name="Google Shape;3238;p57"/>
            <p:cNvSpPr/>
            <p:nvPr/>
          </p:nvSpPr>
          <p:spPr>
            <a:xfrm>
              <a:off x="4217347" y="730052"/>
              <a:ext cx="21540" cy="21665"/>
            </a:xfrm>
            <a:custGeom>
              <a:rect b="b" l="l" r="r" t="t"/>
              <a:pathLst>
                <a:path extrusionOk="0" h="693" w="689">
                  <a:moveTo>
                    <a:pt x="340" y="156"/>
                  </a:moveTo>
                  <a:cubicBezTo>
                    <a:pt x="392" y="180"/>
                    <a:pt x="449" y="195"/>
                    <a:pt x="505" y="207"/>
                  </a:cubicBezTo>
                  <a:cubicBezTo>
                    <a:pt x="459" y="332"/>
                    <a:pt x="391" y="438"/>
                    <a:pt x="319" y="550"/>
                  </a:cubicBezTo>
                  <a:cubicBezTo>
                    <a:pt x="275" y="519"/>
                    <a:pt x="229" y="493"/>
                    <a:pt x="184" y="459"/>
                  </a:cubicBezTo>
                  <a:cubicBezTo>
                    <a:pt x="246" y="375"/>
                    <a:pt x="319" y="262"/>
                    <a:pt x="340" y="156"/>
                  </a:cubicBezTo>
                  <a:close/>
                  <a:moveTo>
                    <a:pt x="336" y="1"/>
                  </a:moveTo>
                  <a:cubicBezTo>
                    <a:pt x="319" y="1"/>
                    <a:pt x="302" y="2"/>
                    <a:pt x="286" y="5"/>
                  </a:cubicBezTo>
                  <a:cubicBezTo>
                    <a:pt x="257" y="11"/>
                    <a:pt x="241" y="38"/>
                    <a:pt x="243" y="65"/>
                  </a:cubicBezTo>
                  <a:cubicBezTo>
                    <a:pt x="205" y="112"/>
                    <a:pt x="187" y="172"/>
                    <a:pt x="157" y="225"/>
                  </a:cubicBezTo>
                  <a:cubicBezTo>
                    <a:pt x="118" y="298"/>
                    <a:pt x="72" y="366"/>
                    <a:pt x="20" y="431"/>
                  </a:cubicBezTo>
                  <a:cubicBezTo>
                    <a:pt x="1" y="457"/>
                    <a:pt x="9" y="500"/>
                    <a:pt x="30" y="522"/>
                  </a:cubicBezTo>
                  <a:cubicBezTo>
                    <a:pt x="98" y="595"/>
                    <a:pt x="194" y="680"/>
                    <a:pt x="300" y="683"/>
                  </a:cubicBezTo>
                  <a:cubicBezTo>
                    <a:pt x="308" y="689"/>
                    <a:pt x="316" y="692"/>
                    <a:pt x="325" y="692"/>
                  </a:cubicBezTo>
                  <a:cubicBezTo>
                    <a:pt x="332" y="692"/>
                    <a:pt x="339" y="690"/>
                    <a:pt x="345" y="685"/>
                  </a:cubicBezTo>
                  <a:cubicBezTo>
                    <a:pt x="520" y="569"/>
                    <a:pt x="620" y="370"/>
                    <a:pt x="677" y="175"/>
                  </a:cubicBezTo>
                  <a:cubicBezTo>
                    <a:pt x="689" y="135"/>
                    <a:pt x="666" y="93"/>
                    <a:pt x="626" y="79"/>
                  </a:cubicBezTo>
                  <a:cubicBezTo>
                    <a:pt x="540" y="50"/>
                    <a:pt x="432" y="1"/>
                    <a:pt x="3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9" name="Google Shape;3239;p57"/>
            <p:cNvSpPr/>
            <p:nvPr/>
          </p:nvSpPr>
          <p:spPr>
            <a:xfrm>
              <a:off x="4223099" y="734929"/>
              <a:ext cx="10067" cy="12317"/>
            </a:xfrm>
            <a:custGeom>
              <a:rect b="b" l="l" r="r" t="t"/>
              <a:pathLst>
                <a:path extrusionOk="0" h="394" w="322">
                  <a:moveTo>
                    <a:pt x="157" y="0"/>
                  </a:moveTo>
                  <a:cubicBezTo>
                    <a:pt x="136" y="106"/>
                    <a:pt x="63" y="218"/>
                    <a:pt x="1" y="303"/>
                  </a:cubicBezTo>
                  <a:cubicBezTo>
                    <a:pt x="46" y="335"/>
                    <a:pt x="93" y="361"/>
                    <a:pt x="137" y="394"/>
                  </a:cubicBezTo>
                  <a:cubicBezTo>
                    <a:pt x="208" y="283"/>
                    <a:pt x="276" y="176"/>
                    <a:pt x="322" y="51"/>
                  </a:cubicBezTo>
                  <a:cubicBezTo>
                    <a:pt x="265" y="39"/>
                    <a:pt x="208" y="24"/>
                    <a:pt x="1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0" name="Google Shape;3240;p57"/>
            <p:cNvSpPr/>
            <p:nvPr/>
          </p:nvSpPr>
          <p:spPr>
            <a:xfrm>
              <a:off x="4198778" y="534855"/>
              <a:ext cx="103416" cy="131459"/>
            </a:xfrm>
            <a:custGeom>
              <a:rect b="b" l="l" r="r" t="t"/>
              <a:pathLst>
                <a:path extrusionOk="0" h="4205" w="3308">
                  <a:moveTo>
                    <a:pt x="1466" y="864"/>
                  </a:moveTo>
                  <a:cubicBezTo>
                    <a:pt x="1495" y="864"/>
                    <a:pt x="1522" y="879"/>
                    <a:pt x="1537" y="914"/>
                  </a:cubicBezTo>
                  <a:cubicBezTo>
                    <a:pt x="1587" y="1032"/>
                    <a:pt x="1620" y="1157"/>
                    <a:pt x="1656" y="1279"/>
                  </a:cubicBezTo>
                  <a:cubicBezTo>
                    <a:pt x="1677" y="1352"/>
                    <a:pt x="1619" y="1398"/>
                    <a:pt x="1559" y="1398"/>
                  </a:cubicBezTo>
                  <a:cubicBezTo>
                    <a:pt x="1518" y="1398"/>
                    <a:pt x="1476" y="1376"/>
                    <a:pt x="1460" y="1326"/>
                  </a:cubicBezTo>
                  <a:cubicBezTo>
                    <a:pt x="1425" y="1213"/>
                    <a:pt x="1386" y="1099"/>
                    <a:pt x="1364" y="980"/>
                  </a:cubicBezTo>
                  <a:cubicBezTo>
                    <a:pt x="1353" y="916"/>
                    <a:pt x="1412" y="864"/>
                    <a:pt x="1466" y="864"/>
                  </a:cubicBezTo>
                  <a:close/>
                  <a:moveTo>
                    <a:pt x="1249" y="1382"/>
                  </a:moveTo>
                  <a:cubicBezTo>
                    <a:pt x="1278" y="1382"/>
                    <a:pt x="1305" y="1396"/>
                    <a:pt x="1318" y="1429"/>
                  </a:cubicBezTo>
                  <a:cubicBezTo>
                    <a:pt x="1374" y="1568"/>
                    <a:pt x="1421" y="1711"/>
                    <a:pt x="1472" y="1853"/>
                  </a:cubicBezTo>
                  <a:cubicBezTo>
                    <a:pt x="1496" y="1922"/>
                    <a:pt x="1439" y="1966"/>
                    <a:pt x="1381" y="1966"/>
                  </a:cubicBezTo>
                  <a:cubicBezTo>
                    <a:pt x="1342" y="1966"/>
                    <a:pt x="1301" y="1945"/>
                    <a:pt x="1286" y="1897"/>
                  </a:cubicBezTo>
                  <a:cubicBezTo>
                    <a:pt x="1241" y="1762"/>
                    <a:pt x="1194" y="1626"/>
                    <a:pt x="1156" y="1490"/>
                  </a:cubicBezTo>
                  <a:cubicBezTo>
                    <a:pt x="1138" y="1429"/>
                    <a:pt x="1196" y="1382"/>
                    <a:pt x="1249" y="1382"/>
                  </a:cubicBezTo>
                  <a:close/>
                  <a:moveTo>
                    <a:pt x="963" y="1815"/>
                  </a:moveTo>
                  <a:cubicBezTo>
                    <a:pt x="993" y="1815"/>
                    <a:pt x="1023" y="1828"/>
                    <a:pt x="1040" y="1858"/>
                  </a:cubicBezTo>
                  <a:cubicBezTo>
                    <a:pt x="1126" y="2012"/>
                    <a:pt x="1192" y="2177"/>
                    <a:pt x="1264" y="2337"/>
                  </a:cubicBezTo>
                  <a:cubicBezTo>
                    <a:pt x="1296" y="2413"/>
                    <a:pt x="1230" y="2478"/>
                    <a:pt x="1169" y="2478"/>
                  </a:cubicBezTo>
                  <a:cubicBezTo>
                    <a:pt x="1139" y="2478"/>
                    <a:pt x="1111" y="2463"/>
                    <a:pt x="1094" y="2427"/>
                  </a:cubicBezTo>
                  <a:cubicBezTo>
                    <a:pt x="1017" y="2261"/>
                    <a:pt x="936" y="2094"/>
                    <a:pt x="876" y="1919"/>
                  </a:cubicBezTo>
                  <a:cubicBezTo>
                    <a:pt x="854" y="1857"/>
                    <a:pt x="908" y="1815"/>
                    <a:pt x="963" y="1815"/>
                  </a:cubicBezTo>
                  <a:close/>
                  <a:moveTo>
                    <a:pt x="2002" y="1"/>
                  </a:moveTo>
                  <a:cubicBezTo>
                    <a:pt x="1531" y="1"/>
                    <a:pt x="1086" y="294"/>
                    <a:pt x="921" y="763"/>
                  </a:cubicBezTo>
                  <a:lnTo>
                    <a:pt x="0" y="3360"/>
                  </a:lnTo>
                  <a:cubicBezTo>
                    <a:pt x="365" y="3506"/>
                    <a:pt x="678" y="3764"/>
                    <a:pt x="1049" y="3912"/>
                  </a:cubicBezTo>
                  <a:cubicBezTo>
                    <a:pt x="1444" y="4072"/>
                    <a:pt x="1856" y="4144"/>
                    <a:pt x="2275" y="4205"/>
                  </a:cubicBezTo>
                  <a:lnTo>
                    <a:pt x="3207" y="1573"/>
                  </a:lnTo>
                  <a:cubicBezTo>
                    <a:pt x="3308" y="1286"/>
                    <a:pt x="3291" y="976"/>
                    <a:pt x="3160" y="699"/>
                  </a:cubicBezTo>
                  <a:cubicBezTo>
                    <a:pt x="3027" y="422"/>
                    <a:pt x="2797" y="214"/>
                    <a:pt x="2510" y="112"/>
                  </a:cubicBezTo>
                  <a:lnTo>
                    <a:pt x="2381" y="66"/>
                  </a:lnTo>
                  <a:cubicBezTo>
                    <a:pt x="2256" y="22"/>
                    <a:pt x="2128" y="1"/>
                    <a:pt x="20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1" name="Google Shape;3241;p57"/>
            <p:cNvSpPr/>
            <p:nvPr/>
          </p:nvSpPr>
          <p:spPr>
            <a:xfrm>
              <a:off x="4156481" y="648115"/>
              <a:ext cx="110263" cy="141713"/>
            </a:xfrm>
            <a:custGeom>
              <a:rect b="b" l="l" r="r" t="t"/>
              <a:pathLst>
                <a:path extrusionOk="0" h="4533" w="3527">
                  <a:moveTo>
                    <a:pt x="2284" y="2623"/>
                  </a:moveTo>
                  <a:cubicBezTo>
                    <a:pt x="2380" y="2623"/>
                    <a:pt x="2488" y="2672"/>
                    <a:pt x="2575" y="2702"/>
                  </a:cubicBezTo>
                  <a:cubicBezTo>
                    <a:pt x="2614" y="2715"/>
                    <a:pt x="2638" y="2757"/>
                    <a:pt x="2625" y="2797"/>
                  </a:cubicBezTo>
                  <a:cubicBezTo>
                    <a:pt x="2568" y="2992"/>
                    <a:pt x="2468" y="3192"/>
                    <a:pt x="2294" y="3307"/>
                  </a:cubicBezTo>
                  <a:cubicBezTo>
                    <a:pt x="2288" y="3312"/>
                    <a:pt x="2281" y="3314"/>
                    <a:pt x="2274" y="3314"/>
                  </a:cubicBezTo>
                  <a:cubicBezTo>
                    <a:pt x="2264" y="3314"/>
                    <a:pt x="2256" y="3311"/>
                    <a:pt x="2249" y="3306"/>
                  </a:cubicBezTo>
                  <a:cubicBezTo>
                    <a:pt x="2142" y="3302"/>
                    <a:pt x="2047" y="3219"/>
                    <a:pt x="1978" y="3145"/>
                  </a:cubicBezTo>
                  <a:cubicBezTo>
                    <a:pt x="1956" y="3121"/>
                    <a:pt x="1948" y="3078"/>
                    <a:pt x="1968" y="3053"/>
                  </a:cubicBezTo>
                  <a:cubicBezTo>
                    <a:pt x="2019" y="2989"/>
                    <a:pt x="2066" y="2921"/>
                    <a:pt x="2105" y="2848"/>
                  </a:cubicBezTo>
                  <a:cubicBezTo>
                    <a:pt x="2134" y="2794"/>
                    <a:pt x="2154" y="2735"/>
                    <a:pt x="2191" y="2688"/>
                  </a:cubicBezTo>
                  <a:cubicBezTo>
                    <a:pt x="2190" y="2662"/>
                    <a:pt x="2206" y="2635"/>
                    <a:pt x="2234" y="2627"/>
                  </a:cubicBezTo>
                  <a:cubicBezTo>
                    <a:pt x="2250" y="2624"/>
                    <a:pt x="2267" y="2623"/>
                    <a:pt x="2284" y="2623"/>
                  </a:cubicBezTo>
                  <a:close/>
                  <a:moveTo>
                    <a:pt x="1788" y="3364"/>
                  </a:moveTo>
                  <a:cubicBezTo>
                    <a:pt x="1800" y="3364"/>
                    <a:pt x="1812" y="3367"/>
                    <a:pt x="1823" y="3376"/>
                  </a:cubicBezTo>
                  <a:cubicBezTo>
                    <a:pt x="1921" y="3455"/>
                    <a:pt x="2027" y="3535"/>
                    <a:pt x="2108" y="3632"/>
                  </a:cubicBezTo>
                  <a:cubicBezTo>
                    <a:pt x="2128" y="3657"/>
                    <a:pt x="2128" y="3684"/>
                    <a:pt x="2115" y="3707"/>
                  </a:cubicBezTo>
                  <a:cubicBezTo>
                    <a:pt x="2058" y="3905"/>
                    <a:pt x="1832" y="4135"/>
                    <a:pt x="1626" y="4178"/>
                  </a:cubicBezTo>
                  <a:cubicBezTo>
                    <a:pt x="1605" y="4182"/>
                    <a:pt x="1584" y="4184"/>
                    <a:pt x="1563" y="4184"/>
                  </a:cubicBezTo>
                  <a:cubicBezTo>
                    <a:pt x="1413" y="4184"/>
                    <a:pt x="1258" y="4077"/>
                    <a:pt x="1277" y="3910"/>
                  </a:cubicBezTo>
                  <a:cubicBezTo>
                    <a:pt x="1277" y="3906"/>
                    <a:pt x="1280" y="3902"/>
                    <a:pt x="1281" y="3898"/>
                  </a:cubicBezTo>
                  <a:cubicBezTo>
                    <a:pt x="1277" y="3882"/>
                    <a:pt x="1280" y="3864"/>
                    <a:pt x="1293" y="3850"/>
                  </a:cubicBezTo>
                  <a:cubicBezTo>
                    <a:pt x="1433" y="3697"/>
                    <a:pt x="1589" y="3562"/>
                    <a:pt x="1720" y="3400"/>
                  </a:cubicBezTo>
                  <a:cubicBezTo>
                    <a:pt x="1735" y="3380"/>
                    <a:pt x="1762" y="3364"/>
                    <a:pt x="1788" y="3364"/>
                  </a:cubicBezTo>
                  <a:close/>
                  <a:moveTo>
                    <a:pt x="1260" y="1"/>
                  </a:moveTo>
                  <a:lnTo>
                    <a:pt x="212" y="2960"/>
                  </a:lnTo>
                  <a:cubicBezTo>
                    <a:pt x="1" y="3554"/>
                    <a:pt x="313" y="4210"/>
                    <a:pt x="910" y="4421"/>
                  </a:cubicBezTo>
                  <a:lnTo>
                    <a:pt x="1038" y="4467"/>
                  </a:lnTo>
                  <a:cubicBezTo>
                    <a:pt x="1053" y="4473"/>
                    <a:pt x="1071" y="4479"/>
                    <a:pt x="1088" y="4483"/>
                  </a:cubicBezTo>
                  <a:cubicBezTo>
                    <a:pt x="1195" y="4516"/>
                    <a:pt x="1306" y="4532"/>
                    <a:pt x="1416" y="4532"/>
                  </a:cubicBezTo>
                  <a:cubicBezTo>
                    <a:pt x="1585" y="4532"/>
                    <a:pt x="1754" y="4494"/>
                    <a:pt x="1912" y="4418"/>
                  </a:cubicBezTo>
                  <a:cubicBezTo>
                    <a:pt x="2190" y="4287"/>
                    <a:pt x="2398" y="4056"/>
                    <a:pt x="2499" y="3770"/>
                  </a:cubicBezTo>
                  <a:lnTo>
                    <a:pt x="3526" y="867"/>
                  </a:lnTo>
                  <a:lnTo>
                    <a:pt x="3526" y="867"/>
                  </a:lnTo>
                  <a:cubicBezTo>
                    <a:pt x="3522" y="867"/>
                    <a:pt x="3517" y="867"/>
                    <a:pt x="3513" y="867"/>
                  </a:cubicBezTo>
                  <a:cubicBezTo>
                    <a:pt x="2738" y="867"/>
                    <a:pt x="1738" y="593"/>
                    <a:pt x="126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2" name="Google Shape;3242;p57"/>
            <p:cNvSpPr/>
            <p:nvPr/>
          </p:nvSpPr>
          <p:spPr>
            <a:xfrm>
              <a:off x="4156481" y="648084"/>
              <a:ext cx="57992" cy="138712"/>
            </a:xfrm>
            <a:custGeom>
              <a:rect b="b" l="l" r="r" t="t"/>
              <a:pathLst>
                <a:path extrusionOk="0" h="4437" w="1855">
                  <a:moveTo>
                    <a:pt x="1260" y="0"/>
                  </a:moveTo>
                  <a:lnTo>
                    <a:pt x="212" y="2961"/>
                  </a:lnTo>
                  <a:cubicBezTo>
                    <a:pt x="1" y="3555"/>
                    <a:pt x="313" y="4211"/>
                    <a:pt x="910" y="4422"/>
                  </a:cubicBezTo>
                  <a:lnTo>
                    <a:pt x="948" y="4436"/>
                  </a:lnTo>
                  <a:cubicBezTo>
                    <a:pt x="880" y="4346"/>
                    <a:pt x="837" y="4237"/>
                    <a:pt x="824" y="4091"/>
                  </a:cubicBezTo>
                  <a:cubicBezTo>
                    <a:pt x="797" y="3747"/>
                    <a:pt x="879" y="3420"/>
                    <a:pt x="968" y="3090"/>
                  </a:cubicBezTo>
                  <a:cubicBezTo>
                    <a:pt x="1208" y="2196"/>
                    <a:pt x="1529" y="1335"/>
                    <a:pt x="1855" y="473"/>
                  </a:cubicBezTo>
                  <a:cubicBezTo>
                    <a:pt x="1620" y="347"/>
                    <a:pt x="1412" y="191"/>
                    <a:pt x="126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3" name="Google Shape;3243;p57"/>
            <p:cNvSpPr/>
            <p:nvPr/>
          </p:nvSpPr>
          <p:spPr>
            <a:xfrm>
              <a:off x="4200747" y="758969"/>
              <a:ext cx="17476" cy="14912"/>
            </a:xfrm>
            <a:custGeom>
              <a:rect b="b" l="l" r="r" t="t"/>
              <a:pathLst>
                <a:path extrusionOk="0" h="477" w="559">
                  <a:moveTo>
                    <a:pt x="371" y="1"/>
                  </a:moveTo>
                  <a:cubicBezTo>
                    <a:pt x="260" y="126"/>
                    <a:pt x="140" y="247"/>
                    <a:pt x="1" y="339"/>
                  </a:cubicBezTo>
                  <a:cubicBezTo>
                    <a:pt x="5" y="349"/>
                    <a:pt x="7" y="357"/>
                    <a:pt x="7" y="369"/>
                  </a:cubicBezTo>
                  <a:cubicBezTo>
                    <a:pt x="11" y="449"/>
                    <a:pt x="57" y="476"/>
                    <a:pt x="114" y="476"/>
                  </a:cubicBezTo>
                  <a:cubicBezTo>
                    <a:pt x="188" y="476"/>
                    <a:pt x="279" y="432"/>
                    <a:pt x="323" y="397"/>
                  </a:cubicBezTo>
                  <a:cubicBezTo>
                    <a:pt x="412" y="326"/>
                    <a:pt x="480" y="234"/>
                    <a:pt x="559" y="156"/>
                  </a:cubicBezTo>
                  <a:cubicBezTo>
                    <a:pt x="494" y="109"/>
                    <a:pt x="432" y="55"/>
                    <a:pt x="3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4" name="Google Shape;3244;p57"/>
            <p:cNvSpPr/>
            <p:nvPr/>
          </p:nvSpPr>
          <p:spPr>
            <a:xfrm>
              <a:off x="4198746" y="534886"/>
              <a:ext cx="93944" cy="116234"/>
            </a:xfrm>
            <a:custGeom>
              <a:rect b="b" l="l" r="r" t="t"/>
              <a:pathLst>
                <a:path extrusionOk="0" h="3718" w="3005">
                  <a:moveTo>
                    <a:pt x="1467" y="863"/>
                  </a:moveTo>
                  <a:cubicBezTo>
                    <a:pt x="1496" y="863"/>
                    <a:pt x="1523" y="878"/>
                    <a:pt x="1538" y="913"/>
                  </a:cubicBezTo>
                  <a:cubicBezTo>
                    <a:pt x="1588" y="1031"/>
                    <a:pt x="1621" y="1156"/>
                    <a:pt x="1657" y="1278"/>
                  </a:cubicBezTo>
                  <a:cubicBezTo>
                    <a:pt x="1678" y="1351"/>
                    <a:pt x="1620" y="1397"/>
                    <a:pt x="1560" y="1397"/>
                  </a:cubicBezTo>
                  <a:cubicBezTo>
                    <a:pt x="1519" y="1397"/>
                    <a:pt x="1477" y="1375"/>
                    <a:pt x="1461" y="1325"/>
                  </a:cubicBezTo>
                  <a:cubicBezTo>
                    <a:pt x="1426" y="1212"/>
                    <a:pt x="1387" y="1098"/>
                    <a:pt x="1365" y="979"/>
                  </a:cubicBezTo>
                  <a:cubicBezTo>
                    <a:pt x="1354" y="915"/>
                    <a:pt x="1413" y="863"/>
                    <a:pt x="1467" y="863"/>
                  </a:cubicBezTo>
                  <a:close/>
                  <a:moveTo>
                    <a:pt x="1250" y="1381"/>
                  </a:moveTo>
                  <a:cubicBezTo>
                    <a:pt x="1279" y="1381"/>
                    <a:pt x="1306" y="1395"/>
                    <a:pt x="1319" y="1428"/>
                  </a:cubicBezTo>
                  <a:cubicBezTo>
                    <a:pt x="1375" y="1567"/>
                    <a:pt x="1422" y="1712"/>
                    <a:pt x="1471" y="1854"/>
                  </a:cubicBezTo>
                  <a:cubicBezTo>
                    <a:pt x="1495" y="1922"/>
                    <a:pt x="1439" y="1966"/>
                    <a:pt x="1381" y="1966"/>
                  </a:cubicBezTo>
                  <a:cubicBezTo>
                    <a:pt x="1342" y="1966"/>
                    <a:pt x="1301" y="1945"/>
                    <a:pt x="1286" y="1897"/>
                  </a:cubicBezTo>
                  <a:cubicBezTo>
                    <a:pt x="1241" y="1762"/>
                    <a:pt x="1194" y="1627"/>
                    <a:pt x="1156" y="1490"/>
                  </a:cubicBezTo>
                  <a:cubicBezTo>
                    <a:pt x="1139" y="1428"/>
                    <a:pt x="1197" y="1381"/>
                    <a:pt x="1250" y="1381"/>
                  </a:cubicBezTo>
                  <a:close/>
                  <a:moveTo>
                    <a:pt x="1269" y="2403"/>
                  </a:moveTo>
                  <a:cubicBezTo>
                    <a:pt x="1263" y="2414"/>
                    <a:pt x="1257" y="2425"/>
                    <a:pt x="1251" y="2437"/>
                  </a:cubicBezTo>
                  <a:lnTo>
                    <a:pt x="1251" y="2437"/>
                  </a:lnTo>
                  <a:cubicBezTo>
                    <a:pt x="1259" y="2427"/>
                    <a:pt x="1265" y="2415"/>
                    <a:pt x="1269" y="2403"/>
                  </a:cubicBezTo>
                  <a:close/>
                  <a:moveTo>
                    <a:pt x="2003" y="0"/>
                  </a:moveTo>
                  <a:cubicBezTo>
                    <a:pt x="1531" y="0"/>
                    <a:pt x="1087" y="293"/>
                    <a:pt x="919" y="762"/>
                  </a:cubicBezTo>
                  <a:lnTo>
                    <a:pt x="0" y="3359"/>
                  </a:lnTo>
                  <a:cubicBezTo>
                    <a:pt x="232" y="3453"/>
                    <a:pt x="445" y="3591"/>
                    <a:pt x="663" y="3717"/>
                  </a:cubicBezTo>
                  <a:cubicBezTo>
                    <a:pt x="802" y="3349"/>
                    <a:pt x="1007" y="2891"/>
                    <a:pt x="1251" y="2437"/>
                  </a:cubicBezTo>
                  <a:lnTo>
                    <a:pt x="1251" y="2437"/>
                  </a:lnTo>
                  <a:cubicBezTo>
                    <a:pt x="1231" y="2462"/>
                    <a:pt x="1200" y="2477"/>
                    <a:pt x="1170" y="2477"/>
                  </a:cubicBezTo>
                  <a:cubicBezTo>
                    <a:pt x="1140" y="2477"/>
                    <a:pt x="1112" y="2462"/>
                    <a:pt x="1095" y="2426"/>
                  </a:cubicBezTo>
                  <a:cubicBezTo>
                    <a:pt x="1018" y="2260"/>
                    <a:pt x="937" y="2093"/>
                    <a:pt x="877" y="1918"/>
                  </a:cubicBezTo>
                  <a:cubicBezTo>
                    <a:pt x="855" y="1856"/>
                    <a:pt x="909" y="1814"/>
                    <a:pt x="964" y="1814"/>
                  </a:cubicBezTo>
                  <a:cubicBezTo>
                    <a:pt x="994" y="1814"/>
                    <a:pt x="1024" y="1827"/>
                    <a:pt x="1041" y="1857"/>
                  </a:cubicBezTo>
                  <a:cubicBezTo>
                    <a:pt x="1127" y="2011"/>
                    <a:pt x="1193" y="2176"/>
                    <a:pt x="1265" y="2336"/>
                  </a:cubicBezTo>
                  <a:cubicBezTo>
                    <a:pt x="1275" y="2360"/>
                    <a:pt x="1275" y="2383"/>
                    <a:pt x="1269" y="2403"/>
                  </a:cubicBezTo>
                  <a:lnTo>
                    <a:pt x="1269" y="2403"/>
                  </a:lnTo>
                  <a:cubicBezTo>
                    <a:pt x="1763" y="1490"/>
                    <a:pt x="2413" y="597"/>
                    <a:pt x="3005" y="457"/>
                  </a:cubicBezTo>
                  <a:cubicBezTo>
                    <a:pt x="2875" y="301"/>
                    <a:pt x="2705" y="179"/>
                    <a:pt x="2510" y="111"/>
                  </a:cubicBezTo>
                  <a:lnTo>
                    <a:pt x="2381" y="65"/>
                  </a:lnTo>
                  <a:cubicBezTo>
                    <a:pt x="2256" y="21"/>
                    <a:pt x="2129" y="0"/>
                    <a:pt x="2003" y="0"/>
                  </a:cubicBezTo>
                  <a:close/>
                </a:path>
              </a:pathLst>
            </a:custGeom>
            <a:solidFill>
              <a:srgbClr val="000000">
                <a:alpha val="279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5" name="Google Shape;3245;p57"/>
            <p:cNvSpPr/>
            <p:nvPr/>
          </p:nvSpPr>
          <p:spPr>
            <a:xfrm>
              <a:off x="4140725" y="520912"/>
              <a:ext cx="175945" cy="282926"/>
            </a:xfrm>
            <a:custGeom>
              <a:rect b="b" l="l" r="r" t="t"/>
              <a:pathLst>
                <a:path extrusionOk="0" h="9050" w="5628">
                  <a:moveTo>
                    <a:pt x="3857" y="448"/>
                  </a:moveTo>
                  <a:cubicBezTo>
                    <a:pt x="3983" y="448"/>
                    <a:pt x="4112" y="469"/>
                    <a:pt x="4237" y="514"/>
                  </a:cubicBezTo>
                  <a:lnTo>
                    <a:pt x="4366" y="559"/>
                  </a:lnTo>
                  <a:cubicBezTo>
                    <a:pt x="4653" y="661"/>
                    <a:pt x="4883" y="869"/>
                    <a:pt x="5015" y="1146"/>
                  </a:cubicBezTo>
                  <a:cubicBezTo>
                    <a:pt x="5147" y="1423"/>
                    <a:pt x="5164" y="1733"/>
                    <a:pt x="5063" y="2020"/>
                  </a:cubicBezTo>
                  <a:lnTo>
                    <a:pt x="4130" y="4653"/>
                  </a:lnTo>
                  <a:cubicBezTo>
                    <a:pt x="3713" y="4590"/>
                    <a:pt x="3300" y="4518"/>
                    <a:pt x="2905" y="4360"/>
                  </a:cubicBezTo>
                  <a:cubicBezTo>
                    <a:pt x="2535" y="4212"/>
                    <a:pt x="2222" y="3954"/>
                    <a:pt x="1855" y="3808"/>
                  </a:cubicBezTo>
                  <a:lnTo>
                    <a:pt x="2775" y="1212"/>
                  </a:lnTo>
                  <a:cubicBezTo>
                    <a:pt x="2943" y="741"/>
                    <a:pt x="3386" y="448"/>
                    <a:pt x="3857" y="448"/>
                  </a:cubicBezTo>
                  <a:close/>
                  <a:moveTo>
                    <a:pt x="1763" y="4070"/>
                  </a:moveTo>
                  <a:cubicBezTo>
                    <a:pt x="2241" y="4662"/>
                    <a:pt x="3242" y="4936"/>
                    <a:pt x="4016" y="4936"/>
                  </a:cubicBezTo>
                  <a:cubicBezTo>
                    <a:pt x="4020" y="4936"/>
                    <a:pt x="4025" y="4936"/>
                    <a:pt x="4029" y="4936"/>
                  </a:cubicBezTo>
                  <a:lnTo>
                    <a:pt x="4029" y="4936"/>
                  </a:lnTo>
                  <a:lnTo>
                    <a:pt x="3002" y="7839"/>
                  </a:lnTo>
                  <a:cubicBezTo>
                    <a:pt x="2900" y="8125"/>
                    <a:pt x="2692" y="8356"/>
                    <a:pt x="2415" y="8487"/>
                  </a:cubicBezTo>
                  <a:cubicBezTo>
                    <a:pt x="2257" y="8563"/>
                    <a:pt x="2088" y="8601"/>
                    <a:pt x="1919" y="8601"/>
                  </a:cubicBezTo>
                  <a:cubicBezTo>
                    <a:pt x="1808" y="8601"/>
                    <a:pt x="1698" y="8585"/>
                    <a:pt x="1591" y="8552"/>
                  </a:cubicBezTo>
                  <a:cubicBezTo>
                    <a:pt x="1573" y="8548"/>
                    <a:pt x="1557" y="8542"/>
                    <a:pt x="1541" y="8536"/>
                  </a:cubicBezTo>
                  <a:lnTo>
                    <a:pt x="1411" y="8490"/>
                  </a:lnTo>
                  <a:cubicBezTo>
                    <a:pt x="817" y="8279"/>
                    <a:pt x="505" y="7625"/>
                    <a:pt x="714" y="7029"/>
                  </a:cubicBezTo>
                  <a:lnTo>
                    <a:pt x="1763" y="4070"/>
                  </a:lnTo>
                  <a:close/>
                  <a:moveTo>
                    <a:pt x="3859" y="0"/>
                  </a:moveTo>
                  <a:cubicBezTo>
                    <a:pt x="3203" y="0"/>
                    <a:pt x="2586" y="409"/>
                    <a:pt x="2356" y="1061"/>
                  </a:cubicBezTo>
                  <a:lnTo>
                    <a:pt x="294" y="6879"/>
                  </a:lnTo>
                  <a:cubicBezTo>
                    <a:pt x="1" y="7706"/>
                    <a:pt x="436" y="8620"/>
                    <a:pt x="1264" y="8912"/>
                  </a:cubicBezTo>
                  <a:lnTo>
                    <a:pt x="1393" y="8958"/>
                  </a:lnTo>
                  <a:cubicBezTo>
                    <a:pt x="1565" y="9019"/>
                    <a:pt x="1743" y="9050"/>
                    <a:pt x="1921" y="9050"/>
                  </a:cubicBezTo>
                  <a:cubicBezTo>
                    <a:pt x="2156" y="9050"/>
                    <a:pt x="2389" y="8997"/>
                    <a:pt x="2609" y="8892"/>
                  </a:cubicBezTo>
                  <a:cubicBezTo>
                    <a:pt x="2994" y="8709"/>
                    <a:pt x="3285" y="8387"/>
                    <a:pt x="3425" y="7988"/>
                  </a:cubicBezTo>
                  <a:lnTo>
                    <a:pt x="5486" y="2170"/>
                  </a:lnTo>
                  <a:cubicBezTo>
                    <a:pt x="5627" y="1771"/>
                    <a:pt x="5604" y="1338"/>
                    <a:pt x="5420" y="953"/>
                  </a:cubicBezTo>
                  <a:cubicBezTo>
                    <a:pt x="5237" y="568"/>
                    <a:pt x="4915" y="277"/>
                    <a:pt x="4516" y="137"/>
                  </a:cubicBezTo>
                  <a:lnTo>
                    <a:pt x="4388" y="91"/>
                  </a:lnTo>
                  <a:cubicBezTo>
                    <a:pt x="4364" y="84"/>
                    <a:pt x="4342" y="75"/>
                    <a:pt x="4321" y="69"/>
                  </a:cubicBezTo>
                  <a:cubicBezTo>
                    <a:pt x="4167" y="22"/>
                    <a:pt x="4012" y="0"/>
                    <a:pt x="38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6" name="Google Shape;3246;p57"/>
            <p:cNvSpPr/>
            <p:nvPr/>
          </p:nvSpPr>
          <p:spPr>
            <a:xfrm>
              <a:off x="4225412" y="591626"/>
              <a:ext cx="13818" cy="20758"/>
            </a:xfrm>
            <a:custGeom>
              <a:rect b="b" l="l" r="r" t="t"/>
              <a:pathLst>
                <a:path extrusionOk="0" h="664" w="442">
                  <a:moveTo>
                    <a:pt x="109" y="0"/>
                  </a:moveTo>
                  <a:cubicBezTo>
                    <a:pt x="55" y="0"/>
                    <a:pt x="1" y="42"/>
                    <a:pt x="23" y="105"/>
                  </a:cubicBezTo>
                  <a:cubicBezTo>
                    <a:pt x="84" y="278"/>
                    <a:pt x="164" y="445"/>
                    <a:pt x="241" y="612"/>
                  </a:cubicBezTo>
                  <a:cubicBezTo>
                    <a:pt x="258" y="649"/>
                    <a:pt x="287" y="664"/>
                    <a:pt x="316" y="664"/>
                  </a:cubicBezTo>
                  <a:cubicBezTo>
                    <a:pt x="377" y="664"/>
                    <a:pt x="441" y="598"/>
                    <a:pt x="409" y="523"/>
                  </a:cubicBezTo>
                  <a:cubicBezTo>
                    <a:pt x="339" y="362"/>
                    <a:pt x="273" y="197"/>
                    <a:pt x="185" y="44"/>
                  </a:cubicBezTo>
                  <a:cubicBezTo>
                    <a:pt x="169" y="13"/>
                    <a:pt x="139" y="0"/>
                    <a:pt x="109" y="0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7" name="Google Shape;3247;p57"/>
            <p:cNvSpPr/>
            <p:nvPr/>
          </p:nvSpPr>
          <p:spPr>
            <a:xfrm>
              <a:off x="4234322" y="578058"/>
              <a:ext cx="11192" cy="18289"/>
            </a:xfrm>
            <a:custGeom>
              <a:rect b="b" l="l" r="r" t="t"/>
              <a:pathLst>
                <a:path extrusionOk="0" h="585" w="358">
                  <a:moveTo>
                    <a:pt x="111" y="1"/>
                  </a:moveTo>
                  <a:cubicBezTo>
                    <a:pt x="58" y="1"/>
                    <a:pt x="1" y="47"/>
                    <a:pt x="18" y="109"/>
                  </a:cubicBezTo>
                  <a:cubicBezTo>
                    <a:pt x="56" y="246"/>
                    <a:pt x="103" y="381"/>
                    <a:pt x="148" y="516"/>
                  </a:cubicBezTo>
                  <a:cubicBezTo>
                    <a:pt x="163" y="563"/>
                    <a:pt x="204" y="584"/>
                    <a:pt x="244" y="584"/>
                  </a:cubicBezTo>
                  <a:cubicBezTo>
                    <a:pt x="301" y="584"/>
                    <a:pt x="357" y="541"/>
                    <a:pt x="333" y="473"/>
                  </a:cubicBezTo>
                  <a:cubicBezTo>
                    <a:pt x="284" y="331"/>
                    <a:pt x="237" y="187"/>
                    <a:pt x="180" y="48"/>
                  </a:cubicBezTo>
                  <a:cubicBezTo>
                    <a:pt x="167" y="15"/>
                    <a:pt x="140" y="1"/>
                    <a:pt x="111" y="1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8" name="Google Shape;3248;p57"/>
            <p:cNvSpPr/>
            <p:nvPr/>
          </p:nvSpPr>
          <p:spPr>
            <a:xfrm>
              <a:off x="4241074" y="561865"/>
              <a:ext cx="10192" cy="16725"/>
            </a:xfrm>
            <a:custGeom>
              <a:rect b="b" l="l" r="r" t="t"/>
              <a:pathLst>
                <a:path extrusionOk="0" h="535" w="326">
                  <a:moveTo>
                    <a:pt x="113" y="0"/>
                  </a:moveTo>
                  <a:cubicBezTo>
                    <a:pt x="59" y="0"/>
                    <a:pt x="1" y="52"/>
                    <a:pt x="12" y="116"/>
                  </a:cubicBezTo>
                  <a:cubicBezTo>
                    <a:pt x="34" y="233"/>
                    <a:pt x="74" y="347"/>
                    <a:pt x="109" y="462"/>
                  </a:cubicBezTo>
                  <a:cubicBezTo>
                    <a:pt x="124" y="512"/>
                    <a:pt x="166" y="534"/>
                    <a:pt x="207" y="534"/>
                  </a:cubicBezTo>
                  <a:cubicBezTo>
                    <a:pt x="267" y="534"/>
                    <a:pt x="325" y="488"/>
                    <a:pt x="304" y="415"/>
                  </a:cubicBezTo>
                  <a:cubicBezTo>
                    <a:pt x="268" y="293"/>
                    <a:pt x="235" y="168"/>
                    <a:pt x="185" y="50"/>
                  </a:cubicBezTo>
                  <a:cubicBezTo>
                    <a:pt x="170" y="15"/>
                    <a:pt x="142" y="0"/>
                    <a:pt x="113" y="0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49" name="Google Shape;3249;p57"/>
          <p:cNvGrpSpPr/>
          <p:nvPr/>
        </p:nvGrpSpPr>
        <p:grpSpPr>
          <a:xfrm>
            <a:off x="823048" y="4490099"/>
            <a:ext cx="230842" cy="203957"/>
            <a:chOff x="3659860" y="553674"/>
            <a:chExt cx="230842" cy="203957"/>
          </a:xfrm>
        </p:grpSpPr>
        <p:sp>
          <p:nvSpPr>
            <p:cNvPr id="3250" name="Google Shape;3250;p57"/>
            <p:cNvSpPr/>
            <p:nvPr/>
          </p:nvSpPr>
          <p:spPr>
            <a:xfrm>
              <a:off x="3659860" y="553674"/>
              <a:ext cx="230842" cy="203957"/>
            </a:xfrm>
            <a:custGeom>
              <a:rect b="b" l="l" r="r" t="t"/>
              <a:pathLst>
                <a:path extrusionOk="0" h="6524" w="7384">
                  <a:moveTo>
                    <a:pt x="3627" y="512"/>
                  </a:moveTo>
                  <a:cubicBezTo>
                    <a:pt x="4250" y="512"/>
                    <a:pt x="4882" y="721"/>
                    <a:pt x="5408" y="1148"/>
                  </a:cubicBezTo>
                  <a:cubicBezTo>
                    <a:pt x="6033" y="1655"/>
                    <a:pt x="6384" y="2372"/>
                    <a:pt x="6444" y="3106"/>
                  </a:cubicBezTo>
                  <a:cubicBezTo>
                    <a:pt x="4861" y="2491"/>
                    <a:pt x="3216" y="1903"/>
                    <a:pt x="1580" y="1436"/>
                  </a:cubicBezTo>
                  <a:cubicBezTo>
                    <a:pt x="2108" y="827"/>
                    <a:pt x="2861" y="512"/>
                    <a:pt x="3627" y="512"/>
                  </a:cubicBezTo>
                  <a:close/>
                  <a:moveTo>
                    <a:pt x="1383" y="1689"/>
                  </a:moveTo>
                  <a:cubicBezTo>
                    <a:pt x="3024" y="2361"/>
                    <a:pt x="4757" y="2934"/>
                    <a:pt x="6452" y="3445"/>
                  </a:cubicBezTo>
                  <a:cubicBezTo>
                    <a:pt x="6448" y="3540"/>
                    <a:pt x="6441" y="3637"/>
                    <a:pt x="6427" y="3731"/>
                  </a:cubicBezTo>
                  <a:cubicBezTo>
                    <a:pt x="6370" y="3858"/>
                    <a:pt x="6305" y="3979"/>
                    <a:pt x="6236" y="4096"/>
                  </a:cubicBezTo>
                  <a:cubicBezTo>
                    <a:pt x="4556" y="3451"/>
                    <a:pt x="2804" y="2839"/>
                    <a:pt x="1082" y="2293"/>
                  </a:cubicBezTo>
                  <a:cubicBezTo>
                    <a:pt x="1157" y="2081"/>
                    <a:pt x="1256" y="1878"/>
                    <a:pt x="1383" y="1689"/>
                  </a:cubicBezTo>
                  <a:close/>
                  <a:moveTo>
                    <a:pt x="1034" y="2583"/>
                  </a:moveTo>
                  <a:cubicBezTo>
                    <a:pt x="2614" y="3329"/>
                    <a:pt x="4390" y="3949"/>
                    <a:pt x="6074" y="4347"/>
                  </a:cubicBezTo>
                  <a:cubicBezTo>
                    <a:pt x="5590" y="5034"/>
                    <a:pt x="4890" y="5480"/>
                    <a:pt x="4009" y="5480"/>
                  </a:cubicBezTo>
                  <a:cubicBezTo>
                    <a:pt x="3779" y="5480"/>
                    <a:pt x="3536" y="5450"/>
                    <a:pt x="3281" y="5385"/>
                  </a:cubicBezTo>
                  <a:cubicBezTo>
                    <a:pt x="1956" y="5050"/>
                    <a:pt x="1151" y="3883"/>
                    <a:pt x="1034" y="2583"/>
                  </a:cubicBezTo>
                  <a:close/>
                  <a:moveTo>
                    <a:pt x="965" y="3633"/>
                  </a:moveTo>
                  <a:lnTo>
                    <a:pt x="965" y="3633"/>
                  </a:lnTo>
                  <a:cubicBezTo>
                    <a:pt x="1309" y="4630"/>
                    <a:pt x="2092" y="5435"/>
                    <a:pt x="3209" y="5703"/>
                  </a:cubicBezTo>
                  <a:cubicBezTo>
                    <a:pt x="3425" y="5754"/>
                    <a:pt x="3648" y="5779"/>
                    <a:pt x="3871" y="5779"/>
                  </a:cubicBezTo>
                  <a:cubicBezTo>
                    <a:pt x="4508" y="5779"/>
                    <a:pt x="5154" y="5579"/>
                    <a:pt x="5683" y="5224"/>
                  </a:cubicBezTo>
                  <a:lnTo>
                    <a:pt x="5683" y="5224"/>
                  </a:lnTo>
                  <a:cubicBezTo>
                    <a:pt x="5165" y="5745"/>
                    <a:pt x="4468" y="6013"/>
                    <a:pt x="3760" y="6013"/>
                  </a:cubicBezTo>
                  <a:cubicBezTo>
                    <a:pt x="3136" y="6013"/>
                    <a:pt x="2502" y="5804"/>
                    <a:pt x="1975" y="5377"/>
                  </a:cubicBezTo>
                  <a:cubicBezTo>
                    <a:pt x="1412" y="4919"/>
                    <a:pt x="1071" y="4292"/>
                    <a:pt x="965" y="3633"/>
                  </a:cubicBezTo>
                  <a:close/>
                  <a:moveTo>
                    <a:pt x="3624" y="1"/>
                  </a:moveTo>
                  <a:cubicBezTo>
                    <a:pt x="2682" y="1"/>
                    <a:pt x="1756" y="402"/>
                    <a:pt x="1125" y="1178"/>
                  </a:cubicBezTo>
                  <a:cubicBezTo>
                    <a:pt x="1" y="2563"/>
                    <a:pt x="237" y="4623"/>
                    <a:pt x="1652" y="5772"/>
                  </a:cubicBezTo>
                  <a:cubicBezTo>
                    <a:pt x="2274" y="6277"/>
                    <a:pt x="3021" y="6523"/>
                    <a:pt x="3758" y="6523"/>
                  </a:cubicBezTo>
                  <a:cubicBezTo>
                    <a:pt x="4700" y="6523"/>
                    <a:pt x="5626" y="6122"/>
                    <a:pt x="6256" y="5345"/>
                  </a:cubicBezTo>
                  <a:cubicBezTo>
                    <a:pt x="7383" y="3962"/>
                    <a:pt x="7146" y="1900"/>
                    <a:pt x="5730" y="752"/>
                  </a:cubicBezTo>
                  <a:cubicBezTo>
                    <a:pt x="5108" y="247"/>
                    <a:pt x="4361" y="1"/>
                    <a:pt x="36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1" name="Google Shape;3251;p57"/>
            <p:cNvSpPr/>
            <p:nvPr/>
          </p:nvSpPr>
          <p:spPr>
            <a:xfrm>
              <a:off x="3709254" y="569680"/>
              <a:ext cx="152061" cy="81032"/>
            </a:xfrm>
            <a:custGeom>
              <a:rect b="b" l="l" r="r" t="t"/>
              <a:pathLst>
                <a:path extrusionOk="0" h="2592" w="4864">
                  <a:moveTo>
                    <a:pt x="2046" y="0"/>
                  </a:moveTo>
                  <a:cubicBezTo>
                    <a:pt x="1281" y="0"/>
                    <a:pt x="528" y="314"/>
                    <a:pt x="0" y="923"/>
                  </a:cubicBezTo>
                  <a:cubicBezTo>
                    <a:pt x="1636" y="1390"/>
                    <a:pt x="3281" y="1977"/>
                    <a:pt x="4864" y="2592"/>
                  </a:cubicBezTo>
                  <a:cubicBezTo>
                    <a:pt x="4805" y="1860"/>
                    <a:pt x="4453" y="1142"/>
                    <a:pt x="3828" y="636"/>
                  </a:cubicBezTo>
                  <a:cubicBezTo>
                    <a:pt x="3302" y="209"/>
                    <a:pt x="2670" y="0"/>
                    <a:pt x="20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2" name="Google Shape;3252;p57"/>
            <p:cNvSpPr/>
            <p:nvPr/>
          </p:nvSpPr>
          <p:spPr>
            <a:xfrm>
              <a:off x="3693623" y="606444"/>
              <a:ext cx="167942" cy="75280"/>
            </a:xfrm>
            <a:custGeom>
              <a:rect b="b" l="l" r="r" t="t"/>
              <a:pathLst>
                <a:path extrusionOk="0" h="2408" w="5372">
                  <a:moveTo>
                    <a:pt x="302" y="1"/>
                  </a:moveTo>
                  <a:cubicBezTo>
                    <a:pt x="173" y="190"/>
                    <a:pt x="75" y="393"/>
                    <a:pt x="1" y="603"/>
                  </a:cubicBezTo>
                  <a:cubicBezTo>
                    <a:pt x="1723" y="1149"/>
                    <a:pt x="3473" y="1763"/>
                    <a:pt x="5155" y="2407"/>
                  </a:cubicBezTo>
                  <a:cubicBezTo>
                    <a:pt x="5223" y="2291"/>
                    <a:pt x="5289" y="2170"/>
                    <a:pt x="5346" y="2043"/>
                  </a:cubicBezTo>
                  <a:cubicBezTo>
                    <a:pt x="5361" y="1948"/>
                    <a:pt x="5367" y="1852"/>
                    <a:pt x="5371" y="1757"/>
                  </a:cubicBezTo>
                  <a:cubicBezTo>
                    <a:pt x="3676" y="1247"/>
                    <a:pt x="1943" y="674"/>
                    <a:pt x="3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3" name="Google Shape;3253;p57"/>
            <p:cNvSpPr/>
            <p:nvPr/>
          </p:nvSpPr>
          <p:spPr>
            <a:xfrm>
              <a:off x="3690028" y="667185"/>
              <a:ext cx="147496" cy="74436"/>
            </a:xfrm>
            <a:custGeom>
              <a:rect b="b" l="l" r="r" t="t"/>
              <a:pathLst>
                <a:path extrusionOk="0" h="2381" w="4718">
                  <a:moveTo>
                    <a:pt x="0" y="1"/>
                  </a:moveTo>
                  <a:lnTo>
                    <a:pt x="0" y="1"/>
                  </a:lnTo>
                  <a:cubicBezTo>
                    <a:pt x="106" y="659"/>
                    <a:pt x="447" y="1287"/>
                    <a:pt x="1010" y="1745"/>
                  </a:cubicBezTo>
                  <a:cubicBezTo>
                    <a:pt x="1537" y="2172"/>
                    <a:pt x="2170" y="2381"/>
                    <a:pt x="2794" y="2381"/>
                  </a:cubicBezTo>
                  <a:cubicBezTo>
                    <a:pt x="3503" y="2381"/>
                    <a:pt x="4200" y="2112"/>
                    <a:pt x="4718" y="1590"/>
                  </a:cubicBezTo>
                  <a:lnTo>
                    <a:pt x="4718" y="1590"/>
                  </a:lnTo>
                  <a:cubicBezTo>
                    <a:pt x="4190" y="1946"/>
                    <a:pt x="3544" y="2146"/>
                    <a:pt x="2907" y="2146"/>
                  </a:cubicBezTo>
                  <a:cubicBezTo>
                    <a:pt x="2683" y="2146"/>
                    <a:pt x="2460" y="2121"/>
                    <a:pt x="2244" y="2070"/>
                  </a:cubicBezTo>
                  <a:cubicBezTo>
                    <a:pt x="1126" y="1803"/>
                    <a:pt x="344" y="997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4" name="Google Shape;3254;p57"/>
            <p:cNvSpPr/>
            <p:nvPr/>
          </p:nvSpPr>
          <p:spPr>
            <a:xfrm>
              <a:off x="3692122" y="634423"/>
              <a:ext cx="157626" cy="90599"/>
            </a:xfrm>
            <a:custGeom>
              <a:rect b="b" l="l" r="r" t="t"/>
              <a:pathLst>
                <a:path extrusionOk="0" h="2898" w="5042">
                  <a:moveTo>
                    <a:pt x="1" y="0"/>
                  </a:moveTo>
                  <a:lnTo>
                    <a:pt x="1" y="0"/>
                  </a:lnTo>
                  <a:cubicBezTo>
                    <a:pt x="119" y="1300"/>
                    <a:pt x="924" y="2467"/>
                    <a:pt x="2247" y="2802"/>
                  </a:cubicBezTo>
                  <a:cubicBezTo>
                    <a:pt x="2502" y="2867"/>
                    <a:pt x="2745" y="2897"/>
                    <a:pt x="2976" y="2897"/>
                  </a:cubicBezTo>
                  <a:cubicBezTo>
                    <a:pt x="3858" y="2897"/>
                    <a:pt x="4558" y="2451"/>
                    <a:pt x="5041" y="1764"/>
                  </a:cubicBezTo>
                  <a:cubicBezTo>
                    <a:pt x="3356" y="1366"/>
                    <a:pt x="1582" y="746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55" name="Google Shape;3255;p57"/>
          <p:cNvGrpSpPr/>
          <p:nvPr/>
        </p:nvGrpSpPr>
        <p:grpSpPr>
          <a:xfrm rot="1331119">
            <a:off x="7698438" y="368729"/>
            <a:ext cx="545196" cy="238704"/>
            <a:chOff x="3942777" y="2077204"/>
            <a:chExt cx="417667" cy="182854"/>
          </a:xfrm>
        </p:grpSpPr>
        <p:sp>
          <p:nvSpPr>
            <p:cNvPr id="3256" name="Google Shape;3256;p57"/>
            <p:cNvSpPr/>
            <p:nvPr/>
          </p:nvSpPr>
          <p:spPr>
            <a:xfrm>
              <a:off x="3942777" y="2077204"/>
              <a:ext cx="417667" cy="182854"/>
            </a:xfrm>
            <a:custGeom>
              <a:rect b="b" l="l" r="r" t="t"/>
              <a:pathLst>
                <a:path extrusionOk="0" h="5849" w="13360">
                  <a:moveTo>
                    <a:pt x="3835" y="400"/>
                  </a:moveTo>
                  <a:cubicBezTo>
                    <a:pt x="4188" y="400"/>
                    <a:pt x="4537" y="417"/>
                    <a:pt x="4867" y="429"/>
                  </a:cubicBezTo>
                  <a:cubicBezTo>
                    <a:pt x="7058" y="507"/>
                    <a:pt x="9304" y="922"/>
                    <a:pt x="11132" y="2205"/>
                  </a:cubicBezTo>
                  <a:cubicBezTo>
                    <a:pt x="11600" y="2534"/>
                    <a:pt x="12130" y="2954"/>
                    <a:pt x="12450" y="3442"/>
                  </a:cubicBezTo>
                  <a:cubicBezTo>
                    <a:pt x="12573" y="3627"/>
                    <a:pt x="12704" y="3855"/>
                    <a:pt x="12746" y="4077"/>
                  </a:cubicBezTo>
                  <a:cubicBezTo>
                    <a:pt x="12917" y="4952"/>
                    <a:pt x="12182" y="5457"/>
                    <a:pt x="11417" y="5484"/>
                  </a:cubicBezTo>
                  <a:cubicBezTo>
                    <a:pt x="11364" y="5486"/>
                    <a:pt x="11311" y="5486"/>
                    <a:pt x="11258" y="5486"/>
                  </a:cubicBezTo>
                  <a:cubicBezTo>
                    <a:pt x="10673" y="5486"/>
                    <a:pt x="10073" y="5375"/>
                    <a:pt x="9477" y="5246"/>
                  </a:cubicBezTo>
                  <a:cubicBezTo>
                    <a:pt x="9464" y="5231"/>
                    <a:pt x="9445" y="5216"/>
                    <a:pt x="9418" y="5212"/>
                  </a:cubicBezTo>
                  <a:cubicBezTo>
                    <a:pt x="7118" y="4695"/>
                    <a:pt x="4802" y="4262"/>
                    <a:pt x="2495" y="3780"/>
                  </a:cubicBezTo>
                  <a:cubicBezTo>
                    <a:pt x="2051" y="3688"/>
                    <a:pt x="1590" y="3601"/>
                    <a:pt x="1215" y="3333"/>
                  </a:cubicBezTo>
                  <a:cubicBezTo>
                    <a:pt x="351" y="2710"/>
                    <a:pt x="678" y="1592"/>
                    <a:pt x="1392" y="1033"/>
                  </a:cubicBezTo>
                  <a:cubicBezTo>
                    <a:pt x="2072" y="502"/>
                    <a:pt x="2964" y="400"/>
                    <a:pt x="3835" y="400"/>
                  </a:cubicBezTo>
                  <a:close/>
                  <a:moveTo>
                    <a:pt x="3907" y="0"/>
                  </a:moveTo>
                  <a:cubicBezTo>
                    <a:pt x="3017" y="0"/>
                    <a:pt x="2119" y="113"/>
                    <a:pt x="1389" y="559"/>
                  </a:cubicBezTo>
                  <a:cubicBezTo>
                    <a:pt x="563" y="1063"/>
                    <a:pt x="0" y="2105"/>
                    <a:pt x="454" y="3048"/>
                  </a:cubicBezTo>
                  <a:cubicBezTo>
                    <a:pt x="1001" y="4183"/>
                    <a:pt x="2734" y="4219"/>
                    <a:pt x="3782" y="4422"/>
                  </a:cubicBezTo>
                  <a:cubicBezTo>
                    <a:pt x="5198" y="4694"/>
                    <a:pt x="6614" y="4963"/>
                    <a:pt x="8034" y="5213"/>
                  </a:cubicBezTo>
                  <a:cubicBezTo>
                    <a:pt x="8810" y="5434"/>
                    <a:pt x="9610" y="5592"/>
                    <a:pt x="10404" y="5730"/>
                  </a:cubicBezTo>
                  <a:cubicBezTo>
                    <a:pt x="10740" y="5789"/>
                    <a:pt x="11086" y="5849"/>
                    <a:pt x="11428" y="5849"/>
                  </a:cubicBezTo>
                  <a:cubicBezTo>
                    <a:pt x="11721" y="5849"/>
                    <a:pt x="12011" y="5805"/>
                    <a:pt x="12287" y="5678"/>
                  </a:cubicBezTo>
                  <a:cubicBezTo>
                    <a:pt x="13182" y="5270"/>
                    <a:pt x="13360" y="4282"/>
                    <a:pt x="12922" y="3457"/>
                  </a:cubicBezTo>
                  <a:cubicBezTo>
                    <a:pt x="12320" y="2323"/>
                    <a:pt x="10949" y="1511"/>
                    <a:pt x="9814" y="1021"/>
                  </a:cubicBezTo>
                  <a:cubicBezTo>
                    <a:pt x="8462" y="436"/>
                    <a:pt x="7001" y="175"/>
                    <a:pt x="5538" y="79"/>
                  </a:cubicBezTo>
                  <a:cubicBezTo>
                    <a:pt x="5026" y="45"/>
                    <a:pt x="4468" y="0"/>
                    <a:pt x="39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7" name="Google Shape;3257;p57"/>
            <p:cNvSpPr/>
            <p:nvPr/>
          </p:nvSpPr>
          <p:spPr>
            <a:xfrm>
              <a:off x="3991483" y="2095398"/>
              <a:ext cx="356518" cy="137649"/>
            </a:xfrm>
            <a:custGeom>
              <a:rect b="b" l="l" r="r" t="t"/>
              <a:pathLst>
                <a:path extrusionOk="0" h="4403" w="11404">
                  <a:moveTo>
                    <a:pt x="3565" y="397"/>
                  </a:moveTo>
                  <a:cubicBezTo>
                    <a:pt x="5627" y="397"/>
                    <a:pt x="7732" y="1026"/>
                    <a:pt x="9203" y="2399"/>
                  </a:cubicBezTo>
                  <a:cubicBezTo>
                    <a:pt x="9684" y="2846"/>
                    <a:pt x="9926" y="3752"/>
                    <a:pt x="9127" y="3957"/>
                  </a:cubicBezTo>
                  <a:cubicBezTo>
                    <a:pt x="8891" y="4018"/>
                    <a:pt x="8642" y="4043"/>
                    <a:pt x="8392" y="4043"/>
                  </a:cubicBezTo>
                  <a:cubicBezTo>
                    <a:pt x="8045" y="4043"/>
                    <a:pt x="7693" y="3996"/>
                    <a:pt x="7366" y="3934"/>
                  </a:cubicBezTo>
                  <a:cubicBezTo>
                    <a:pt x="6581" y="3787"/>
                    <a:pt x="5839" y="3483"/>
                    <a:pt x="5085" y="3225"/>
                  </a:cubicBezTo>
                  <a:cubicBezTo>
                    <a:pt x="4425" y="2998"/>
                    <a:pt x="3765" y="2810"/>
                    <a:pt x="3071" y="2728"/>
                  </a:cubicBezTo>
                  <a:cubicBezTo>
                    <a:pt x="2608" y="2673"/>
                    <a:pt x="2128" y="2680"/>
                    <a:pt x="1677" y="2545"/>
                  </a:cubicBezTo>
                  <a:cubicBezTo>
                    <a:pt x="1028" y="2353"/>
                    <a:pt x="1" y="1317"/>
                    <a:pt x="809" y="786"/>
                  </a:cubicBezTo>
                  <a:cubicBezTo>
                    <a:pt x="1675" y="530"/>
                    <a:pt x="2615" y="397"/>
                    <a:pt x="3565" y="397"/>
                  </a:cubicBezTo>
                  <a:close/>
                  <a:moveTo>
                    <a:pt x="3242" y="0"/>
                  </a:moveTo>
                  <a:cubicBezTo>
                    <a:pt x="2452" y="0"/>
                    <a:pt x="1675" y="114"/>
                    <a:pt x="964" y="384"/>
                  </a:cubicBezTo>
                  <a:cubicBezTo>
                    <a:pt x="863" y="409"/>
                    <a:pt x="769" y="447"/>
                    <a:pt x="683" y="497"/>
                  </a:cubicBezTo>
                  <a:cubicBezTo>
                    <a:pt x="612" y="530"/>
                    <a:pt x="541" y="566"/>
                    <a:pt x="470" y="603"/>
                  </a:cubicBezTo>
                  <a:cubicBezTo>
                    <a:pt x="404" y="705"/>
                    <a:pt x="338" y="807"/>
                    <a:pt x="277" y="913"/>
                  </a:cubicBezTo>
                  <a:cubicBezTo>
                    <a:pt x="281" y="915"/>
                    <a:pt x="284" y="920"/>
                    <a:pt x="288" y="923"/>
                  </a:cubicBezTo>
                  <a:cubicBezTo>
                    <a:pt x="188" y="1126"/>
                    <a:pt x="145" y="1364"/>
                    <a:pt x="184" y="1613"/>
                  </a:cubicBezTo>
                  <a:cubicBezTo>
                    <a:pt x="312" y="2451"/>
                    <a:pt x="1203" y="2853"/>
                    <a:pt x="1946" y="2976"/>
                  </a:cubicBezTo>
                  <a:cubicBezTo>
                    <a:pt x="2813" y="3121"/>
                    <a:pt x="3658" y="3147"/>
                    <a:pt x="4505" y="3410"/>
                  </a:cubicBezTo>
                  <a:cubicBezTo>
                    <a:pt x="5158" y="3612"/>
                    <a:pt x="5790" y="3871"/>
                    <a:pt x="6445" y="4060"/>
                  </a:cubicBezTo>
                  <a:cubicBezTo>
                    <a:pt x="6998" y="4221"/>
                    <a:pt x="7724" y="4403"/>
                    <a:pt x="8412" y="4403"/>
                  </a:cubicBezTo>
                  <a:cubicBezTo>
                    <a:pt x="8901" y="4403"/>
                    <a:pt x="9371" y="4311"/>
                    <a:pt x="9745" y="4053"/>
                  </a:cubicBezTo>
                  <a:cubicBezTo>
                    <a:pt x="11404" y="2910"/>
                    <a:pt x="8002" y="1117"/>
                    <a:pt x="7206" y="806"/>
                  </a:cubicBezTo>
                  <a:cubicBezTo>
                    <a:pt x="6029" y="344"/>
                    <a:pt x="4616" y="0"/>
                    <a:pt x="32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8" name="Google Shape;3258;p57"/>
            <p:cNvSpPr/>
            <p:nvPr/>
          </p:nvSpPr>
          <p:spPr>
            <a:xfrm>
              <a:off x="4062509" y="2119751"/>
              <a:ext cx="44393" cy="39047"/>
            </a:xfrm>
            <a:custGeom>
              <a:rect b="b" l="l" r="r" t="t"/>
              <a:pathLst>
                <a:path extrusionOk="0" h="1249" w="1420">
                  <a:moveTo>
                    <a:pt x="724" y="333"/>
                  </a:moveTo>
                  <a:cubicBezTo>
                    <a:pt x="834" y="337"/>
                    <a:pt x="949" y="391"/>
                    <a:pt x="976" y="495"/>
                  </a:cubicBezTo>
                  <a:cubicBezTo>
                    <a:pt x="1022" y="672"/>
                    <a:pt x="862" y="853"/>
                    <a:pt x="695" y="886"/>
                  </a:cubicBezTo>
                  <a:cubicBezTo>
                    <a:pt x="674" y="890"/>
                    <a:pt x="654" y="892"/>
                    <a:pt x="633" y="892"/>
                  </a:cubicBezTo>
                  <a:cubicBezTo>
                    <a:pt x="485" y="892"/>
                    <a:pt x="361" y="784"/>
                    <a:pt x="382" y="619"/>
                  </a:cubicBezTo>
                  <a:cubicBezTo>
                    <a:pt x="403" y="451"/>
                    <a:pt x="569" y="365"/>
                    <a:pt x="724" y="333"/>
                  </a:cubicBezTo>
                  <a:close/>
                  <a:moveTo>
                    <a:pt x="767" y="0"/>
                  </a:moveTo>
                  <a:cubicBezTo>
                    <a:pt x="744" y="0"/>
                    <a:pt x="722" y="2"/>
                    <a:pt x="699" y="6"/>
                  </a:cubicBezTo>
                  <a:cubicBezTo>
                    <a:pt x="662" y="12"/>
                    <a:pt x="634" y="23"/>
                    <a:pt x="610" y="37"/>
                  </a:cubicBezTo>
                  <a:cubicBezTo>
                    <a:pt x="308" y="55"/>
                    <a:pt x="42" y="294"/>
                    <a:pt x="22" y="619"/>
                  </a:cubicBezTo>
                  <a:cubicBezTo>
                    <a:pt x="0" y="989"/>
                    <a:pt x="291" y="1249"/>
                    <a:pt x="633" y="1249"/>
                  </a:cubicBezTo>
                  <a:cubicBezTo>
                    <a:pt x="677" y="1249"/>
                    <a:pt x="722" y="1244"/>
                    <a:pt x="767" y="1235"/>
                  </a:cubicBezTo>
                  <a:cubicBezTo>
                    <a:pt x="1142" y="1161"/>
                    <a:pt x="1420" y="755"/>
                    <a:pt x="1299" y="381"/>
                  </a:cubicBezTo>
                  <a:cubicBezTo>
                    <a:pt x="1246" y="215"/>
                    <a:pt x="1113" y="86"/>
                    <a:pt x="949" y="32"/>
                  </a:cubicBezTo>
                  <a:cubicBezTo>
                    <a:pt x="891" y="13"/>
                    <a:pt x="829" y="0"/>
                    <a:pt x="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9" name="Google Shape;3259;p57"/>
            <p:cNvSpPr/>
            <p:nvPr/>
          </p:nvSpPr>
          <p:spPr>
            <a:xfrm>
              <a:off x="4129221" y="2136164"/>
              <a:ext cx="44393" cy="39047"/>
            </a:xfrm>
            <a:custGeom>
              <a:rect b="b" l="l" r="r" t="t"/>
              <a:pathLst>
                <a:path extrusionOk="0" h="1249" w="1420">
                  <a:moveTo>
                    <a:pt x="723" y="332"/>
                  </a:moveTo>
                  <a:cubicBezTo>
                    <a:pt x="832" y="336"/>
                    <a:pt x="949" y="391"/>
                    <a:pt x="976" y="495"/>
                  </a:cubicBezTo>
                  <a:cubicBezTo>
                    <a:pt x="1021" y="672"/>
                    <a:pt x="861" y="851"/>
                    <a:pt x="695" y="885"/>
                  </a:cubicBezTo>
                  <a:cubicBezTo>
                    <a:pt x="673" y="890"/>
                    <a:pt x="652" y="892"/>
                    <a:pt x="631" y="892"/>
                  </a:cubicBezTo>
                  <a:cubicBezTo>
                    <a:pt x="483" y="892"/>
                    <a:pt x="360" y="784"/>
                    <a:pt x="381" y="619"/>
                  </a:cubicBezTo>
                  <a:cubicBezTo>
                    <a:pt x="402" y="450"/>
                    <a:pt x="567" y="365"/>
                    <a:pt x="723" y="332"/>
                  </a:cubicBezTo>
                  <a:close/>
                  <a:moveTo>
                    <a:pt x="767" y="0"/>
                  </a:moveTo>
                  <a:cubicBezTo>
                    <a:pt x="744" y="0"/>
                    <a:pt x="721" y="2"/>
                    <a:pt x="699" y="6"/>
                  </a:cubicBezTo>
                  <a:cubicBezTo>
                    <a:pt x="660" y="12"/>
                    <a:pt x="633" y="23"/>
                    <a:pt x="608" y="37"/>
                  </a:cubicBezTo>
                  <a:cubicBezTo>
                    <a:pt x="308" y="54"/>
                    <a:pt x="41" y="294"/>
                    <a:pt x="23" y="618"/>
                  </a:cubicBezTo>
                  <a:cubicBezTo>
                    <a:pt x="1" y="989"/>
                    <a:pt x="292" y="1248"/>
                    <a:pt x="634" y="1248"/>
                  </a:cubicBezTo>
                  <a:cubicBezTo>
                    <a:pt x="678" y="1248"/>
                    <a:pt x="722" y="1244"/>
                    <a:pt x="767" y="1235"/>
                  </a:cubicBezTo>
                  <a:cubicBezTo>
                    <a:pt x="1141" y="1161"/>
                    <a:pt x="1419" y="755"/>
                    <a:pt x="1298" y="380"/>
                  </a:cubicBezTo>
                  <a:cubicBezTo>
                    <a:pt x="1244" y="215"/>
                    <a:pt x="1112" y="86"/>
                    <a:pt x="949" y="32"/>
                  </a:cubicBezTo>
                  <a:cubicBezTo>
                    <a:pt x="890" y="13"/>
                    <a:pt x="828" y="0"/>
                    <a:pt x="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0" name="Google Shape;3260;p57"/>
            <p:cNvSpPr/>
            <p:nvPr/>
          </p:nvSpPr>
          <p:spPr>
            <a:xfrm>
              <a:off x="4208969" y="2160485"/>
              <a:ext cx="44424" cy="39078"/>
            </a:xfrm>
            <a:custGeom>
              <a:rect b="b" l="l" r="r" t="t"/>
              <a:pathLst>
                <a:path extrusionOk="0" h="1250" w="1421">
                  <a:moveTo>
                    <a:pt x="725" y="332"/>
                  </a:moveTo>
                  <a:cubicBezTo>
                    <a:pt x="834" y="336"/>
                    <a:pt x="950" y="391"/>
                    <a:pt x="977" y="495"/>
                  </a:cubicBezTo>
                  <a:cubicBezTo>
                    <a:pt x="1022" y="674"/>
                    <a:pt x="861" y="853"/>
                    <a:pt x="696" y="885"/>
                  </a:cubicBezTo>
                  <a:cubicBezTo>
                    <a:pt x="675" y="889"/>
                    <a:pt x="654" y="891"/>
                    <a:pt x="634" y="891"/>
                  </a:cubicBezTo>
                  <a:cubicBezTo>
                    <a:pt x="485" y="891"/>
                    <a:pt x="361" y="784"/>
                    <a:pt x="382" y="619"/>
                  </a:cubicBezTo>
                  <a:cubicBezTo>
                    <a:pt x="403" y="451"/>
                    <a:pt x="570" y="365"/>
                    <a:pt x="725" y="332"/>
                  </a:cubicBezTo>
                  <a:close/>
                  <a:moveTo>
                    <a:pt x="767" y="0"/>
                  </a:moveTo>
                  <a:cubicBezTo>
                    <a:pt x="744" y="0"/>
                    <a:pt x="722" y="2"/>
                    <a:pt x="700" y="5"/>
                  </a:cubicBezTo>
                  <a:cubicBezTo>
                    <a:pt x="662" y="13"/>
                    <a:pt x="634" y="24"/>
                    <a:pt x="610" y="37"/>
                  </a:cubicBezTo>
                  <a:cubicBezTo>
                    <a:pt x="308" y="55"/>
                    <a:pt x="43" y="295"/>
                    <a:pt x="23" y="619"/>
                  </a:cubicBezTo>
                  <a:cubicBezTo>
                    <a:pt x="1" y="989"/>
                    <a:pt x="292" y="1249"/>
                    <a:pt x="634" y="1249"/>
                  </a:cubicBezTo>
                  <a:cubicBezTo>
                    <a:pt x="678" y="1249"/>
                    <a:pt x="722" y="1245"/>
                    <a:pt x="767" y="1236"/>
                  </a:cubicBezTo>
                  <a:cubicBezTo>
                    <a:pt x="1142" y="1163"/>
                    <a:pt x="1420" y="756"/>
                    <a:pt x="1299" y="382"/>
                  </a:cubicBezTo>
                  <a:cubicBezTo>
                    <a:pt x="1246" y="217"/>
                    <a:pt x="1113" y="88"/>
                    <a:pt x="950" y="31"/>
                  </a:cubicBezTo>
                  <a:cubicBezTo>
                    <a:pt x="891" y="12"/>
                    <a:pt x="829" y="0"/>
                    <a:pt x="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1" name="Google Shape;3261;p57"/>
            <p:cNvSpPr/>
            <p:nvPr/>
          </p:nvSpPr>
          <p:spPr>
            <a:xfrm>
              <a:off x="3953781" y="2089709"/>
              <a:ext cx="394220" cy="159032"/>
            </a:xfrm>
            <a:custGeom>
              <a:rect b="b" l="l" r="r" t="t"/>
              <a:pathLst>
                <a:path extrusionOk="0" h="5087" w="12610">
                  <a:moveTo>
                    <a:pt x="4448" y="181"/>
                  </a:moveTo>
                  <a:cubicBezTo>
                    <a:pt x="5822" y="181"/>
                    <a:pt x="7235" y="525"/>
                    <a:pt x="8412" y="987"/>
                  </a:cubicBezTo>
                  <a:cubicBezTo>
                    <a:pt x="9207" y="1299"/>
                    <a:pt x="12610" y="3092"/>
                    <a:pt x="10951" y="4232"/>
                  </a:cubicBezTo>
                  <a:cubicBezTo>
                    <a:pt x="10576" y="4490"/>
                    <a:pt x="10105" y="4583"/>
                    <a:pt x="9615" y="4583"/>
                  </a:cubicBezTo>
                  <a:cubicBezTo>
                    <a:pt x="8928" y="4583"/>
                    <a:pt x="8203" y="4402"/>
                    <a:pt x="7651" y="4241"/>
                  </a:cubicBezTo>
                  <a:cubicBezTo>
                    <a:pt x="6996" y="4051"/>
                    <a:pt x="6364" y="3793"/>
                    <a:pt x="5712" y="3591"/>
                  </a:cubicBezTo>
                  <a:cubicBezTo>
                    <a:pt x="4864" y="3328"/>
                    <a:pt x="4020" y="3302"/>
                    <a:pt x="3152" y="3157"/>
                  </a:cubicBezTo>
                  <a:cubicBezTo>
                    <a:pt x="2411" y="3034"/>
                    <a:pt x="1519" y="2632"/>
                    <a:pt x="1391" y="1793"/>
                  </a:cubicBezTo>
                  <a:cubicBezTo>
                    <a:pt x="1352" y="1545"/>
                    <a:pt x="1394" y="1306"/>
                    <a:pt x="1495" y="1103"/>
                  </a:cubicBezTo>
                  <a:cubicBezTo>
                    <a:pt x="1490" y="1101"/>
                    <a:pt x="1487" y="1096"/>
                    <a:pt x="1483" y="1093"/>
                  </a:cubicBezTo>
                  <a:cubicBezTo>
                    <a:pt x="1544" y="988"/>
                    <a:pt x="1610" y="884"/>
                    <a:pt x="1677" y="783"/>
                  </a:cubicBezTo>
                  <a:cubicBezTo>
                    <a:pt x="1747" y="747"/>
                    <a:pt x="1816" y="711"/>
                    <a:pt x="1889" y="677"/>
                  </a:cubicBezTo>
                  <a:cubicBezTo>
                    <a:pt x="1974" y="628"/>
                    <a:pt x="2068" y="589"/>
                    <a:pt x="2170" y="565"/>
                  </a:cubicBezTo>
                  <a:cubicBezTo>
                    <a:pt x="2881" y="294"/>
                    <a:pt x="3658" y="181"/>
                    <a:pt x="4448" y="181"/>
                  </a:cubicBezTo>
                  <a:close/>
                  <a:moveTo>
                    <a:pt x="3483" y="0"/>
                  </a:moveTo>
                  <a:cubicBezTo>
                    <a:pt x="2613" y="0"/>
                    <a:pt x="1720" y="102"/>
                    <a:pt x="1042" y="633"/>
                  </a:cubicBezTo>
                  <a:cubicBezTo>
                    <a:pt x="326" y="1192"/>
                    <a:pt x="1" y="2310"/>
                    <a:pt x="865" y="2931"/>
                  </a:cubicBezTo>
                  <a:cubicBezTo>
                    <a:pt x="1240" y="3201"/>
                    <a:pt x="1700" y="3288"/>
                    <a:pt x="2144" y="3379"/>
                  </a:cubicBezTo>
                  <a:cubicBezTo>
                    <a:pt x="4452" y="3861"/>
                    <a:pt x="6767" y="4294"/>
                    <a:pt x="9067" y="4811"/>
                  </a:cubicBezTo>
                  <a:cubicBezTo>
                    <a:pt x="9094" y="4818"/>
                    <a:pt x="9113" y="4831"/>
                    <a:pt x="9127" y="4846"/>
                  </a:cubicBezTo>
                  <a:cubicBezTo>
                    <a:pt x="9722" y="4975"/>
                    <a:pt x="10322" y="5086"/>
                    <a:pt x="10907" y="5086"/>
                  </a:cubicBezTo>
                  <a:cubicBezTo>
                    <a:pt x="10960" y="5086"/>
                    <a:pt x="11013" y="5086"/>
                    <a:pt x="11066" y="5084"/>
                  </a:cubicBezTo>
                  <a:cubicBezTo>
                    <a:pt x="11830" y="5057"/>
                    <a:pt x="12565" y="4552"/>
                    <a:pt x="12397" y="3677"/>
                  </a:cubicBezTo>
                  <a:cubicBezTo>
                    <a:pt x="12353" y="3456"/>
                    <a:pt x="12222" y="3229"/>
                    <a:pt x="12100" y="3042"/>
                  </a:cubicBezTo>
                  <a:cubicBezTo>
                    <a:pt x="11779" y="2555"/>
                    <a:pt x="11251" y="2134"/>
                    <a:pt x="10781" y="1805"/>
                  </a:cubicBezTo>
                  <a:cubicBezTo>
                    <a:pt x="8952" y="521"/>
                    <a:pt x="6707" y="105"/>
                    <a:pt x="4516" y="29"/>
                  </a:cubicBezTo>
                  <a:cubicBezTo>
                    <a:pt x="4186" y="17"/>
                    <a:pt x="3836" y="0"/>
                    <a:pt x="348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2" name="Google Shape;3262;p57"/>
            <p:cNvSpPr/>
            <p:nvPr/>
          </p:nvSpPr>
          <p:spPr>
            <a:xfrm>
              <a:off x="4073763" y="2130130"/>
              <a:ext cx="20727" cy="17507"/>
            </a:xfrm>
            <a:custGeom>
              <a:rect b="b" l="l" r="r" t="t"/>
              <a:pathLst>
                <a:path extrusionOk="0" h="560" w="663">
                  <a:moveTo>
                    <a:pt x="364" y="1"/>
                  </a:moveTo>
                  <a:cubicBezTo>
                    <a:pt x="209" y="32"/>
                    <a:pt x="43" y="117"/>
                    <a:pt x="22" y="287"/>
                  </a:cubicBezTo>
                  <a:cubicBezTo>
                    <a:pt x="1" y="452"/>
                    <a:pt x="125" y="560"/>
                    <a:pt x="273" y="560"/>
                  </a:cubicBezTo>
                  <a:cubicBezTo>
                    <a:pt x="294" y="560"/>
                    <a:pt x="314" y="558"/>
                    <a:pt x="335" y="554"/>
                  </a:cubicBezTo>
                  <a:cubicBezTo>
                    <a:pt x="502" y="521"/>
                    <a:pt x="662" y="340"/>
                    <a:pt x="615" y="163"/>
                  </a:cubicBezTo>
                  <a:cubicBezTo>
                    <a:pt x="589" y="59"/>
                    <a:pt x="474" y="3"/>
                    <a:pt x="3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3" name="Google Shape;3263;p57"/>
            <p:cNvSpPr/>
            <p:nvPr/>
          </p:nvSpPr>
          <p:spPr>
            <a:xfrm>
              <a:off x="3991514" y="2107778"/>
              <a:ext cx="310343" cy="114014"/>
            </a:xfrm>
            <a:custGeom>
              <a:rect b="b" l="l" r="r" t="t"/>
              <a:pathLst>
                <a:path extrusionOk="0" h="3647" w="9927">
                  <a:moveTo>
                    <a:pt x="3038" y="384"/>
                  </a:moveTo>
                  <a:cubicBezTo>
                    <a:pt x="3101" y="384"/>
                    <a:pt x="3163" y="396"/>
                    <a:pt x="3221" y="415"/>
                  </a:cubicBezTo>
                  <a:cubicBezTo>
                    <a:pt x="3386" y="470"/>
                    <a:pt x="3518" y="600"/>
                    <a:pt x="3571" y="764"/>
                  </a:cubicBezTo>
                  <a:cubicBezTo>
                    <a:pt x="3691" y="1138"/>
                    <a:pt x="3413" y="1544"/>
                    <a:pt x="3039" y="1618"/>
                  </a:cubicBezTo>
                  <a:cubicBezTo>
                    <a:pt x="2994" y="1627"/>
                    <a:pt x="2949" y="1632"/>
                    <a:pt x="2905" y="1632"/>
                  </a:cubicBezTo>
                  <a:cubicBezTo>
                    <a:pt x="2563" y="1632"/>
                    <a:pt x="2272" y="1372"/>
                    <a:pt x="2295" y="1002"/>
                  </a:cubicBezTo>
                  <a:cubicBezTo>
                    <a:pt x="2314" y="679"/>
                    <a:pt x="2580" y="439"/>
                    <a:pt x="2882" y="420"/>
                  </a:cubicBezTo>
                  <a:cubicBezTo>
                    <a:pt x="2907" y="405"/>
                    <a:pt x="2934" y="394"/>
                    <a:pt x="2971" y="389"/>
                  </a:cubicBezTo>
                  <a:cubicBezTo>
                    <a:pt x="2993" y="385"/>
                    <a:pt x="3016" y="384"/>
                    <a:pt x="3038" y="384"/>
                  </a:cubicBezTo>
                  <a:close/>
                  <a:moveTo>
                    <a:pt x="5173" y="908"/>
                  </a:moveTo>
                  <a:cubicBezTo>
                    <a:pt x="5234" y="908"/>
                    <a:pt x="5296" y="920"/>
                    <a:pt x="5354" y="940"/>
                  </a:cubicBezTo>
                  <a:cubicBezTo>
                    <a:pt x="5517" y="994"/>
                    <a:pt x="5650" y="1124"/>
                    <a:pt x="5703" y="1288"/>
                  </a:cubicBezTo>
                  <a:cubicBezTo>
                    <a:pt x="5824" y="1663"/>
                    <a:pt x="5546" y="2069"/>
                    <a:pt x="5172" y="2143"/>
                  </a:cubicBezTo>
                  <a:cubicBezTo>
                    <a:pt x="5127" y="2152"/>
                    <a:pt x="5082" y="2156"/>
                    <a:pt x="5038" y="2156"/>
                  </a:cubicBezTo>
                  <a:cubicBezTo>
                    <a:pt x="4696" y="2156"/>
                    <a:pt x="4406" y="1897"/>
                    <a:pt x="4428" y="1527"/>
                  </a:cubicBezTo>
                  <a:cubicBezTo>
                    <a:pt x="4448" y="1204"/>
                    <a:pt x="4713" y="962"/>
                    <a:pt x="5013" y="945"/>
                  </a:cubicBezTo>
                  <a:cubicBezTo>
                    <a:pt x="5038" y="930"/>
                    <a:pt x="5065" y="919"/>
                    <a:pt x="5104" y="914"/>
                  </a:cubicBezTo>
                  <a:cubicBezTo>
                    <a:pt x="5127" y="910"/>
                    <a:pt x="5150" y="908"/>
                    <a:pt x="5173" y="908"/>
                  </a:cubicBezTo>
                  <a:close/>
                  <a:moveTo>
                    <a:pt x="7725" y="1686"/>
                  </a:moveTo>
                  <a:cubicBezTo>
                    <a:pt x="7786" y="1686"/>
                    <a:pt x="7848" y="1698"/>
                    <a:pt x="7906" y="1717"/>
                  </a:cubicBezTo>
                  <a:cubicBezTo>
                    <a:pt x="8069" y="1773"/>
                    <a:pt x="8202" y="1903"/>
                    <a:pt x="8255" y="2068"/>
                  </a:cubicBezTo>
                  <a:cubicBezTo>
                    <a:pt x="8376" y="2442"/>
                    <a:pt x="8098" y="2849"/>
                    <a:pt x="7723" y="2922"/>
                  </a:cubicBezTo>
                  <a:cubicBezTo>
                    <a:pt x="7678" y="2931"/>
                    <a:pt x="7634" y="2935"/>
                    <a:pt x="7590" y="2935"/>
                  </a:cubicBezTo>
                  <a:cubicBezTo>
                    <a:pt x="7247" y="2935"/>
                    <a:pt x="6957" y="2675"/>
                    <a:pt x="6979" y="2305"/>
                  </a:cubicBezTo>
                  <a:cubicBezTo>
                    <a:pt x="6999" y="1982"/>
                    <a:pt x="7264" y="1741"/>
                    <a:pt x="7566" y="1723"/>
                  </a:cubicBezTo>
                  <a:cubicBezTo>
                    <a:pt x="7590" y="1709"/>
                    <a:pt x="7618" y="1696"/>
                    <a:pt x="7656" y="1691"/>
                  </a:cubicBezTo>
                  <a:cubicBezTo>
                    <a:pt x="7678" y="1688"/>
                    <a:pt x="7702" y="1686"/>
                    <a:pt x="7725" y="1686"/>
                  </a:cubicBezTo>
                  <a:close/>
                  <a:moveTo>
                    <a:pt x="3565" y="1"/>
                  </a:moveTo>
                  <a:cubicBezTo>
                    <a:pt x="2616" y="1"/>
                    <a:pt x="1675" y="134"/>
                    <a:pt x="810" y="390"/>
                  </a:cubicBezTo>
                  <a:cubicBezTo>
                    <a:pt x="1" y="922"/>
                    <a:pt x="1028" y="1957"/>
                    <a:pt x="1678" y="2149"/>
                  </a:cubicBezTo>
                  <a:cubicBezTo>
                    <a:pt x="2128" y="2284"/>
                    <a:pt x="2608" y="2277"/>
                    <a:pt x="3071" y="2332"/>
                  </a:cubicBezTo>
                  <a:cubicBezTo>
                    <a:pt x="3766" y="2414"/>
                    <a:pt x="4425" y="2602"/>
                    <a:pt x="5085" y="2829"/>
                  </a:cubicBezTo>
                  <a:cubicBezTo>
                    <a:pt x="5839" y="3087"/>
                    <a:pt x="6582" y="3391"/>
                    <a:pt x="7366" y="3538"/>
                  </a:cubicBezTo>
                  <a:cubicBezTo>
                    <a:pt x="7693" y="3600"/>
                    <a:pt x="8043" y="3647"/>
                    <a:pt x="8390" y="3647"/>
                  </a:cubicBezTo>
                  <a:cubicBezTo>
                    <a:pt x="8641" y="3647"/>
                    <a:pt x="8891" y="3622"/>
                    <a:pt x="9128" y="3561"/>
                  </a:cubicBezTo>
                  <a:cubicBezTo>
                    <a:pt x="9927" y="3355"/>
                    <a:pt x="9683" y="2450"/>
                    <a:pt x="9203" y="2003"/>
                  </a:cubicBezTo>
                  <a:cubicBezTo>
                    <a:pt x="7731" y="630"/>
                    <a:pt x="5627" y="1"/>
                    <a:pt x="356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4" name="Google Shape;3264;p57"/>
            <p:cNvSpPr/>
            <p:nvPr/>
          </p:nvSpPr>
          <p:spPr>
            <a:xfrm>
              <a:off x="4140475" y="2146542"/>
              <a:ext cx="20696" cy="17507"/>
            </a:xfrm>
            <a:custGeom>
              <a:rect b="b" l="l" r="r" t="t"/>
              <a:pathLst>
                <a:path extrusionOk="0" h="560" w="662">
                  <a:moveTo>
                    <a:pt x="363" y="0"/>
                  </a:moveTo>
                  <a:cubicBezTo>
                    <a:pt x="209" y="33"/>
                    <a:pt x="42" y="118"/>
                    <a:pt x="21" y="287"/>
                  </a:cubicBezTo>
                  <a:cubicBezTo>
                    <a:pt x="0" y="452"/>
                    <a:pt x="123" y="560"/>
                    <a:pt x="271" y="560"/>
                  </a:cubicBezTo>
                  <a:cubicBezTo>
                    <a:pt x="292" y="560"/>
                    <a:pt x="313" y="558"/>
                    <a:pt x="335" y="553"/>
                  </a:cubicBezTo>
                  <a:cubicBezTo>
                    <a:pt x="501" y="521"/>
                    <a:pt x="661" y="341"/>
                    <a:pt x="616" y="163"/>
                  </a:cubicBezTo>
                  <a:cubicBezTo>
                    <a:pt x="589" y="57"/>
                    <a:pt x="472" y="3"/>
                    <a:pt x="3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5" name="Google Shape;3265;p57"/>
            <p:cNvSpPr/>
            <p:nvPr/>
          </p:nvSpPr>
          <p:spPr>
            <a:xfrm>
              <a:off x="4220192" y="2170864"/>
              <a:ext cx="20727" cy="17507"/>
            </a:xfrm>
            <a:custGeom>
              <a:rect b="b" l="l" r="r" t="t"/>
              <a:pathLst>
                <a:path extrusionOk="0" h="560" w="663">
                  <a:moveTo>
                    <a:pt x="364" y="0"/>
                  </a:moveTo>
                  <a:cubicBezTo>
                    <a:pt x="209" y="33"/>
                    <a:pt x="43" y="119"/>
                    <a:pt x="22" y="287"/>
                  </a:cubicBezTo>
                  <a:cubicBezTo>
                    <a:pt x="1" y="452"/>
                    <a:pt x="124" y="559"/>
                    <a:pt x="273" y="559"/>
                  </a:cubicBezTo>
                  <a:cubicBezTo>
                    <a:pt x="294" y="559"/>
                    <a:pt x="315" y="557"/>
                    <a:pt x="335" y="553"/>
                  </a:cubicBezTo>
                  <a:cubicBezTo>
                    <a:pt x="502" y="521"/>
                    <a:pt x="662" y="340"/>
                    <a:pt x="616" y="163"/>
                  </a:cubicBezTo>
                  <a:cubicBezTo>
                    <a:pt x="590" y="59"/>
                    <a:pt x="475" y="4"/>
                    <a:pt x="3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66" name="Google Shape;3266;p57"/>
          <p:cNvGrpSpPr/>
          <p:nvPr/>
        </p:nvGrpSpPr>
        <p:grpSpPr>
          <a:xfrm>
            <a:off x="6014684" y="3867213"/>
            <a:ext cx="174088" cy="174031"/>
            <a:chOff x="3690028" y="2857398"/>
            <a:chExt cx="209896" cy="209803"/>
          </a:xfrm>
        </p:grpSpPr>
        <p:sp>
          <p:nvSpPr>
            <p:cNvPr id="3267" name="Google Shape;3267;p57"/>
            <p:cNvSpPr/>
            <p:nvPr/>
          </p:nvSpPr>
          <p:spPr>
            <a:xfrm>
              <a:off x="3704783" y="2873060"/>
              <a:ext cx="177446" cy="178134"/>
            </a:xfrm>
            <a:custGeom>
              <a:rect b="b" l="l" r="r" t="t"/>
              <a:pathLst>
                <a:path extrusionOk="0" h="5698" w="5676">
                  <a:moveTo>
                    <a:pt x="2610" y="1"/>
                  </a:moveTo>
                  <a:cubicBezTo>
                    <a:pt x="1948" y="372"/>
                    <a:pt x="1276" y="731"/>
                    <a:pt x="594" y="1062"/>
                  </a:cubicBezTo>
                  <a:cubicBezTo>
                    <a:pt x="709" y="1298"/>
                    <a:pt x="823" y="1537"/>
                    <a:pt x="937" y="1774"/>
                  </a:cubicBezTo>
                  <a:lnTo>
                    <a:pt x="1134" y="2183"/>
                  </a:lnTo>
                  <a:lnTo>
                    <a:pt x="780" y="2369"/>
                  </a:lnTo>
                  <a:cubicBezTo>
                    <a:pt x="520" y="2506"/>
                    <a:pt x="260" y="2646"/>
                    <a:pt x="1" y="2786"/>
                  </a:cubicBezTo>
                  <a:cubicBezTo>
                    <a:pt x="406" y="3575"/>
                    <a:pt x="803" y="4384"/>
                    <a:pt x="1166" y="5203"/>
                  </a:cubicBezTo>
                  <a:cubicBezTo>
                    <a:pt x="1427" y="5039"/>
                    <a:pt x="1688" y="4875"/>
                    <a:pt x="1952" y="4712"/>
                  </a:cubicBezTo>
                  <a:lnTo>
                    <a:pt x="2308" y="4492"/>
                  </a:lnTo>
                  <a:lnTo>
                    <a:pt x="2528" y="4880"/>
                  </a:lnTo>
                  <a:cubicBezTo>
                    <a:pt x="2684" y="5153"/>
                    <a:pt x="2842" y="5426"/>
                    <a:pt x="2996" y="5697"/>
                  </a:cubicBezTo>
                  <a:cubicBezTo>
                    <a:pt x="3633" y="5325"/>
                    <a:pt x="4264" y="4942"/>
                    <a:pt x="4888" y="4545"/>
                  </a:cubicBezTo>
                  <a:cubicBezTo>
                    <a:pt x="4740" y="4283"/>
                    <a:pt x="4593" y="4023"/>
                    <a:pt x="4452" y="3758"/>
                  </a:cubicBezTo>
                  <a:lnTo>
                    <a:pt x="4224" y="3333"/>
                  </a:lnTo>
                  <a:lnTo>
                    <a:pt x="4682" y="3067"/>
                  </a:lnTo>
                  <a:cubicBezTo>
                    <a:pt x="5012" y="2876"/>
                    <a:pt x="5343" y="2690"/>
                    <a:pt x="5675" y="2504"/>
                  </a:cubicBezTo>
                  <a:cubicBezTo>
                    <a:pt x="5327" y="1805"/>
                    <a:pt x="5005" y="1088"/>
                    <a:pt x="4690" y="375"/>
                  </a:cubicBezTo>
                  <a:cubicBezTo>
                    <a:pt x="4313" y="563"/>
                    <a:pt x="3936" y="754"/>
                    <a:pt x="3561" y="942"/>
                  </a:cubicBezTo>
                  <a:lnTo>
                    <a:pt x="3145" y="1152"/>
                  </a:lnTo>
                  <a:lnTo>
                    <a:pt x="2934" y="707"/>
                  </a:lnTo>
                  <a:cubicBezTo>
                    <a:pt x="2824" y="471"/>
                    <a:pt x="2717" y="235"/>
                    <a:pt x="261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8" name="Google Shape;3268;p57"/>
            <p:cNvSpPr/>
            <p:nvPr/>
          </p:nvSpPr>
          <p:spPr>
            <a:xfrm>
              <a:off x="3704752" y="2942398"/>
              <a:ext cx="152780" cy="108794"/>
            </a:xfrm>
            <a:custGeom>
              <a:rect b="b" l="l" r="r" t="t"/>
              <a:pathLst>
                <a:path extrusionOk="0" h="3480" w="4887">
                  <a:moveTo>
                    <a:pt x="1067" y="1"/>
                  </a:moveTo>
                  <a:lnTo>
                    <a:pt x="780" y="151"/>
                  </a:lnTo>
                  <a:cubicBezTo>
                    <a:pt x="520" y="288"/>
                    <a:pt x="260" y="428"/>
                    <a:pt x="1" y="568"/>
                  </a:cubicBezTo>
                  <a:cubicBezTo>
                    <a:pt x="406" y="1357"/>
                    <a:pt x="803" y="2166"/>
                    <a:pt x="1166" y="2985"/>
                  </a:cubicBezTo>
                  <a:cubicBezTo>
                    <a:pt x="1427" y="2821"/>
                    <a:pt x="1688" y="2657"/>
                    <a:pt x="1952" y="2494"/>
                  </a:cubicBezTo>
                  <a:lnTo>
                    <a:pt x="2308" y="2274"/>
                  </a:lnTo>
                  <a:lnTo>
                    <a:pt x="2528" y="2662"/>
                  </a:lnTo>
                  <a:cubicBezTo>
                    <a:pt x="2684" y="2935"/>
                    <a:pt x="2842" y="3208"/>
                    <a:pt x="2996" y="3479"/>
                  </a:cubicBezTo>
                  <a:cubicBezTo>
                    <a:pt x="3633" y="3107"/>
                    <a:pt x="4264" y="2724"/>
                    <a:pt x="4887" y="2327"/>
                  </a:cubicBezTo>
                  <a:cubicBezTo>
                    <a:pt x="4793" y="2159"/>
                    <a:pt x="4701" y="1989"/>
                    <a:pt x="4608" y="1821"/>
                  </a:cubicBezTo>
                  <a:cubicBezTo>
                    <a:pt x="4456" y="1848"/>
                    <a:pt x="4301" y="1861"/>
                    <a:pt x="4146" y="1861"/>
                  </a:cubicBezTo>
                  <a:cubicBezTo>
                    <a:pt x="3533" y="1861"/>
                    <a:pt x="2905" y="1659"/>
                    <a:pt x="2385" y="1347"/>
                  </a:cubicBezTo>
                  <a:cubicBezTo>
                    <a:pt x="1786" y="989"/>
                    <a:pt x="1372" y="532"/>
                    <a:pt x="106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9" name="Google Shape;3269;p57"/>
            <p:cNvSpPr/>
            <p:nvPr/>
          </p:nvSpPr>
          <p:spPr>
            <a:xfrm>
              <a:off x="3690028" y="2857398"/>
              <a:ext cx="209896" cy="209803"/>
            </a:xfrm>
            <a:custGeom>
              <a:rect b="b" l="l" r="r" t="t"/>
              <a:pathLst>
                <a:path extrusionOk="0" h="6711" w="6714">
                  <a:moveTo>
                    <a:pt x="3080" y="503"/>
                  </a:moveTo>
                  <a:cubicBezTo>
                    <a:pt x="3186" y="737"/>
                    <a:pt x="3294" y="973"/>
                    <a:pt x="3404" y="1209"/>
                  </a:cubicBezTo>
                  <a:lnTo>
                    <a:pt x="3615" y="1654"/>
                  </a:lnTo>
                  <a:lnTo>
                    <a:pt x="4031" y="1444"/>
                  </a:lnTo>
                  <a:cubicBezTo>
                    <a:pt x="4407" y="1256"/>
                    <a:pt x="4783" y="1065"/>
                    <a:pt x="5159" y="877"/>
                  </a:cubicBezTo>
                  <a:cubicBezTo>
                    <a:pt x="5473" y="1591"/>
                    <a:pt x="5797" y="2307"/>
                    <a:pt x="6145" y="3006"/>
                  </a:cubicBezTo>
                  <a:cubicBezTo>
                    <a:pt x="5815" y="3189"/>
                    <a:pt x="5484" y="3376"/>
                    <a:pt x="5154" y="3567"/>
                  </a:cubicBezTo>
                  <a:lnTo>
                    <a:pt x="4696" y="3833"/>
                  </a:lnTo>
                  <a:lnTo>
                    <a:pt x="4921" y="4260"/>
                  </a:lnTo>
                  <a:cubicBezTo>
                    <a:pt x="5063" y="4525"/>
                    <a:pt x="5210" y="4786"/>
                    <a:pt x="5357" y="5047"/>
                  </a:cubicBezTo>
                  <a:cubicBezTo>
                    <a:pt x="4733" y="5444"/>
                    <a:pt x="4102" y="5825"/>
                    <a:pt x="3466" y="6199"/>
                  </a:cubicBezTo>
                  <a:cubicBezTo>
                    <a:pt x="3311" y="5927"/>
                    <a:pt x="3154" y="5655"/>
                    <a:pt x="2997" y="5383"/>
                  </a:cubicBezTo>
                  <a:lnTo>
                    <a:pt x="2778" y="4994"/>
                  </a:lnTo>
                  <a:lnTo>
                    <a:pt x="2421" y="5214"/>
                  </a:lnTo>
                  <a:cubicBezTo>
                    <a:pt x="2158" y="5379"/>
                    <a:pt x="1898" y="5541"/>
                    <a:pt x="1635" y="5706"/>
                  </a:cubicBezTo>
                  <a:cubicBezTo>
                    <a:pt x="1273" y="4887"/>
                    <a:pt x="874" y="4077"/>
                    <a:pt x="470" y="3288"/>
                  </a:cubicBezTo>
                  <a:cubicBezTo>
                    <a:pt x="729" y="3148"/>
                    <a:pt x="989" y="3009"/>
                    <a:pt x="1249" y="2871"/>
                  </a:cubicBezTo>
                  <a:lnTo>
                    <a:pt x="1603" y="2685"/>
                  </a:lnTo>
                  <a:lnTo>
                    <a:pt x="1405" y="2276"/>
                  </a:lnTo>
                  <a:cubicBezTo>
                    <a:pt x="1293" y="2038"/>
                    <a:pt x="1179" y="1800"/>
                    <a:pt x="1064" y="1564"/>
                  </a:cubicBezTo>
                  <a:cubicBezTo>
                    <a:pt x="1746" y="1232"/>
                    <a:pt x="2419" y="873"/>
                    <a:pt x="3080" y="503"/>
                  </a:cubicBezTo>
                  <a:close/>
                  <a:moveTo>
                    <a:pt x="3220" y="0"/>
                  </a:moveTo>
                  <a:lnTo>
                    <a:pt x="2923" y="152"/>
                  </a:lnTo>
                  <a:cubicBezTo>
                    <a:pt x="2246" y="502"/>
                    <a:pt x="1571" y="867"/>
                    <a:pt x="916" y="1257"/>
                  </a:cubicBezTo>
                  <a:lnTo>
                    <a:pt x="608" y="1445"/>
                  </a:lnTo>
                  <a:lnTo>
                    <a:pt x="727" y="1723"/>
                  </a:lnTo>
                  <a:cubicBezTo>
                    <a:pt x="836" y="1975"/>
                    <a:pt x="947" y="2226"/>
                    <a:pt x="1063" y="2475"/>
                  </a:cubicBezTo>
                  <a:cubicBezTo>
                    <a:pt x="805" y="2629"/>
                    <a:pt x="548" y="2787"/>
                    <a:pt x="295" y="2947"/>
                  </a:cubicBezTo>
                  <a:lnTo>
                    <a:pt x="1" y="3134"/>
                  </a:lnTo>
                  <a:lnTo>
                    <a:pt x="136" y="3474"/>
                  </a:lnTo>
                  <a:cubicBezTo>
                    <a:pt x="468" y="4311"/>
                    <a:pt x="820" y="5155"/>
                    <a:pt x="1203" y="5977"/>
                  </a:cubicBezTo>
                  <a:lnTo>
                    <a:pt x="1363" y="6307"/>
                  </a:lnTo>
                  <a:lnTo>
                    <a:pt x="1790" y="6066"/>
                  </a:lnTo>
                  <a:cubicBezTo>
                    <a:pt x="2066" y="5910"/>
                    <a:pt x="2340" y="5756"/>
                    <a:pt x="2616" y="5600"/>
                  </a:cubicBezTo>
                  <a:cubicBezTo>
                    <a:pt x="2759" y="5881"/>
                    <a:pt x="2905" y="6162"/>
                    <a:pt x="3057" y="6440"/>
                  </a:cubicBezTo>
                  <a:lnTo>
                    <a:pt x="3207" y="6711"/>
                  </a:lnTo>
                  <a:lnTo>
                    <a:pt x="3633" y="6498"/>
                  </a:lnTo>
                  <a:cubicBezTo>
                    <a:pt x="4288" y="6160"/>
                    <a:pt x="4920" y="5780"/>
                    <a:pt x="5536" y="5373"/>
                  </a:cubicBezTo>
                  <a:lnTo>
                    <a:pt x="5900" y="5128"/>
                  </a:lnTo>
                  <a:lnTo>
                    <a:pt x="5746" y="4796"/>
                  </a:lnTo>
                  <a:cubicBezTo>
                    <a:pt x="5621" y="4527"/>
                    <a:pt x="5495" y="4260"/>
                    <a:pt x="5364" y="3993"/>
                  </a:cubicBezTo>
                  <a:cubicBezTo>
                    <a:pt x="5690" y="3793"/>
                    <a:pt x="6015" y="3592"/>
                    <a:pt x="6338" y="3387"/>
                  </a:cubicBezTo>
                  <a:lnTo>
                    <a:pt x="6714" y="3147"/>
                  </a:lnTo>
                  <a:lnTo>
                    <a:pt x="6546" y="2785"/>
                  </a:lnTo>
                  <a:cubicBezTo>
                    <a:pt x="6217" y="2084"/>
                    <a:pt x="5864" y="1390"/>
                    <a:pt x="5503" y="704"/>
                  </a:cubicBezTo>
                  <a:lnTo>
                    <a:pt x="5325" y="366"/>
                  </a:lnTo>
                  <a:lnTo>
                    <a:pt x="4996" y="496"/>
                  </a:lnTo>
                  <a:cubicBezTo>
                    <a:pt x="4595" y="659"/>
                    <a:pt x="4196" y="835"/>
                    <a:pt x="3800" y="1022"/>
                  </a:cubicBezTo>
                  <a:cubicBezTo>
                    <a:pt x="3669" y="786"/>
                    <a:pt x="3537" y="553"/>
                    <a:pt x="3404" y="320"/>
                  </a:cubicBezTo>
                  <a:lnTo>
                    <a:pt x="322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70" name="Google Shape;3270;p57"/>
          <p:cNvGrpSpPr/>
          <p:nvPr/>
        </p:nvGrpSpPr>
        <p:grpSpPr>
          <a:xfrm>
            <a:off x="656381" y="4283543"/>
            <a:ext cx="166668" cy="163060"/>
            <a:chOff x="3679086" y="979362"/>
            <a:chExt cx="222401" cy="217587"/>
          </a:xfrm>
        </p:grpSpPr>
        <p:sp>
          <p:nvSpPr>
            <p:cNvPr id="3271" name="Google Shape;3271;p57"/>
            <p:cNvSpPr/>
            <p:nvPr/>
          </p:nvSpPr>
          <p:spPr>
            <a:xfrm>
              <a:off x="3679086" y="979362"/>
              <a:ext cx="222401" cy="217587"/>
            </a:xfrm>
            <a:custGeom>
              <a:rect b="b" l="l" r="r" t="t"/>
              <a:pathLst>
                <a:path extrusionOk="0" h="6960" w="7114">
                  <a:moveTo>
                    <a:pt x="3557" y="551"/>
                  </a:moveTo>
                  <a:cubicBezTo>
                    <a:pt x="4422" y="551"/>
                    <a:pt x="5201" y="909"/>
                    <a:pt x="5750" y="1481"/>
                  </a:cubicBezTo>
                  <a:cubicBezTo>
                    <a:pt x="4011" y="2042"/>
                    <a:pt x="2239" y="2666"/>
                    <a:pt x="555" y="3386"/>
                  </a:cubicBezTo>
                  <a:cubicBezTo>
                    <a:pt x="605" y="1816"/>
                    <a:pt x="1930" y="551"/>
                    <a:pt x="3557" y="551"/>
                  </a:cubicBezTo>
                  <a:close/>
                  <a:moveTo>
                    <a:pt x="5985" y="1762"/>
                  </a:moveTo>
                  <a:cubicBezTo>
                    <a:pt x="6047" y="1844"/>
                    <a:pt x="6105" y="1928"/>
                    <a:pt x="6159" y="2017"/>
                  </a:cubicBezTo>
                  <a:cubicBezTo>
                    <a:pt x="6196" y="2162"/>
                    <a:pt x="6225" y="2307"/>
                    <a:pt x="6247" y="2452"/>
                  </a:cubicBezTo>
                  <a:cubicBezTo>
                    <a:pt x="4406" y="3053"/>
                    <a:pt x="2528" y="3728"/>
                    <a:pt x="720" y="4441"/>
                  </a:cubicBezTo>
                  <a:cubicBezTo>
                    <a:pt x="637" y="4215"/>
                    <a:pt x="583" y="3978"/>
                    <a:pt x="560" y="3733"/>
                  </a:cubicBezTo>
                  <a:cubicBezTo>
                    <a:pt x="2388" y="3182"/>
                    <a:pt x="4224" y="2484"/>
                    <a:pt x="5985" y="1762"/>
                  </a:cubicBezTo>
                  <a:close/>
                  <a:moveTo>
                    <a:pt x="6282" y="2770"/>
                  </a:moveTo>
                  <a:cubicBezTo>
                    <a:pt x="6359" y="3910"/>
                    <a:pt x="5890" y="4958"/>
                    <a:pt x="4651" y="5532"/>
                  </a:cubicBezTo>
                  <a:cubicBezTo>
                    <a:pt x="4228" y="5728"/>
                    <a:pt x="3791" y="5819"/>
                    <a:pt x="3361" y="5819"/>
                  </a:cubicBezTo>
                  <a:cubicBezTo>
                    <a:pt x="2438" y="5819"/>
                    <a:pt x="1544" y="5402"/>
                    <a:pt x="877" y="4717"/>
                  </a:cubicBezTo>
                  <a:cubicBezTo>
                    <a:pt x="2702" y="4266"/>
                    <a:pt x="4604" y="3582"/>
                    <a:pt x="6282" y="2770"/>
                  </a:cubicBezTo>
                  <a:close/>
                  <a:moveTo>
                    <a:pt x="6549" y="3766"/>
                  </a:moveTo>
                  <a:lnTo>
                    <a:pt x="6549" y="3766"/>
                  </a:lnTo>
                  <a:cubicBezTo>
                    <a:pt x="6401" y="5249"/>
                    <a:pt x="5115" y="6411"/>
                    <a:pt x="3557" y="6411"/>
                  </a:cubicBezTo>
                  <a:cubicBezTo>
                    <a:pt x="2776" y="6411"/>
                    <a:pt x="2065" y="6117"/>
                    <a:pt x="1531" y="5639"/>
                  </a:cubicBezTo>
                  <a:lnTo>
                    <a:pt x="1531" y="5639"/>
                  </a:lnTo>
                  <a:cubicBezTo>
                    <a:pt x="2085" y="5984"/>
                    <a:pt x="2718" y="6177"/>
                    <a:pt x="3368" y="6177"/>
                  </a:cubicBezTo>
                  <a:cubicBezTo>
                    <a:pt x="3847" y="6177"/>
                    <a:pt x="4335" y="6072"/>
                    <a:pt x="4807" y="5845"/>
                  </a:cubicBezTo>
                  <a:cubicBezTo>
                    <a:pt x="5635" y="5447"/>
                    <a:pt x="6277" y="4653"/>
                    <a:pt x="6549" y="3766"/>
                  </a:cubicBezTo>
                  <a:close/>
                  <a:moveTo>
                    <a:pt x="3557" y="1"/>
                  </a:moveTo>
                  <a:cubicBezTo>
                    <a:pt x="1595" y="1"/>
                    <a:pt x="0" y="1562"/>
                    <a:pt x="0" y="3480"/>
                  </a:cubicBezTo>
                  <a:cubicBezTo>
                    <a:pt x="0" y="5398"/>
                    <a:pt x="1595" y="6959"/>
                    <a:pt x="3557" y="6959"/>
                  </a:cubicBezTo>
                  <a:cubicBezTo>
                    <a:pt x="5519" y="6959"/>
                    <a:pt x="7114" y="5398"/>
                    <a:pt x="7114" y="3480"/>
                  </a:cubicBezTo>
                  <a:cubicBezTo>
                    <a:pt x="7113" y="1562"/>
                    <a:pt x="5517" y="1"/>
                    <a:pt x="35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2" name="Google Shape;3272;p57"/>
            <p:cNvSpPr/>
            <p:nvPr/>
          </p:nvSpPr>
          <p:spPr>
            <a:xfrm>
              <a:off x="3696405" y="996556"/>
              <a:ext cx="162409" cy="88660"/>
            </a:xfrm>
            <a:custGeom>
              <a:rect b="b" l="l" r="r" t="t"/>
              <a:pathLst>
                <a:path extrusionOk="0" h="2836" w="5195">
                  <a:moveTo>
                    <a:pt x="3003" y="1"/>
                  </a:moveTo>
                  <a:cubicBezTo>
                    <a:pt x="1378" y="1"/>
                    <a:pt x="52" y="1264"/>
                    <a:pt x="0" y="2836"/>
                  </a:cubicBezTo>
                  <a:lnTo>
                    <a:pt x="0" y="2836"/>
                  </a:lnTo>
                  <a:cubicBezTo>
                    <a:pt x="1683" y="2117"/>
                    <a:pt x="3457" y="1492"/>
                    <a:pt x="5195" y="933"/>
                  </a:cubicBezTo>
                  <a:cubicBezTo>
                    <a:pt x="4647" y="361"/>
                    <a:pt x="3867" y="1"/>
                    <a:pt x="300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3" name="Google Shape;3273;p57"/>
            <p:cNvSpPr/>
            <p:nvPr/>
          </p:nvSpPr>
          <p:spPr>
            <a:xfrm>
              <a:off x="3706471" y="1065988"/>
              <a:ext cx="171412" cy="95319"/>
            </a:xfrm>
            <a:custGeom>
              <a:rect b="b" l="l" r="r" t="t"/>
              <a:pathLst>
                <a:path extrusionOk="0" h="3049" w="5483">
                  <a:moveTo>
                    <a:pt x="5406" y="1"/>
                  </a:moveTo>
                  <a:lnTo>
                    <a:pt x="5406" y="1"/>
                  </a:lnTo>
                  <a:cubicBezTo>
                    <a:pt x="3728" y="812"/>
                    <a:pt x="1826" y="1497"/>
                    <a:pt x="1" y="1947"/>
                  </a:cubicBezTo>
                  <a:cubicBezTo>
                    <a:pt x="669" y="2632"/>
                    <a:pt x="1563" y="3048"/>
                    <a:pt x="2487" y="3048"/>
                  </a:cubicBezTo>
                  <a:cubicBezTo>
                    <a:pt x="2916" y="3048"/>
                    <a:pt x="3352" y="2958"/>
                    <a:pt x="3775" y="2763"/>
                  </a:cubicBezTo>
                  <a:cubicBezTo>
                    <a:pt x="5014" y="2189"/>
                    <a:pt x="5483" y="1140"/>
                    <a:pt x="540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4" name="Google Shape;3274;p57"/>
            <p:cNvSpPr/>
            <p:nvPr/>
          </p:nvSpPr>
          <p:spPr>
            <a:xfrm>
              <a:off x="3696561" y="1034414"/>
              <a:ext cx="177759" cy="83783"/>
            </a:xfrm>
            <a:custGeom>
              <a:rect b="b" l="l" r="r" t="t"/>
              <a:pathLst>
                <a:path extrusionOk="0" h="2680" w="5686">
                  <a:moveTo>
                    <a:pt x="5425" y="1"/>
                  </a:moveTo>
                  <a:cubicBezTo>
                    <a:pt x="3664" y="723"/>
                    <a:pt x="1828" y="1421"/>
                    <a:pt x="0" y="1972"/>
                  </a:cubicBezTo>
                  <a:cubicBezTo>
                    <a:pt x="22" y="2217"/>
                    <a:pt x="77" y="2455"/>
                    <a:pt x="158" y="2680"/>
                  </a:cubicBezTo>
                  <a:cubicBezTo>
                    <a:pt x="1967" y="1968"/>
                    <a:pt x="3843" y="1292"/>
                    <a:pt x="5685" y="691"/>
                  </a:cubicBezTo>
                  <a:cubicBezTo>
                    <a:pt x="5665" y="546"/>
                    <a:pt x="5637" y="401"/>
                    <a:pt x="5598" y="256"/>
                  </a:cubicBezTo>
                  <a:cubicBezTo>
                    <a:pt x="5546" y="167"/>
                    <a:pt x="5488" y="83"/>
                    <a:pt x="542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5" name="Google Shape;3275;p57"/>
            <p:cNvSpPr/>
            <p:nvPr/>
          </p:nvSpPr>
          <p:spPr>
            <a:xfrm>
              <a:off x="3726916" y="1097125"/>
              <a:ext cx="156906" cy="82658"/>
            </a:xfrm>
            <a:custGeom>
              <a:rect b="b" l="l" r="r" t="t"/>
              <a:pathLst>
                <a:path extrusionOk="0" h="2644" w="5019">
                  <a:moveTo>
                    <a:pt x="5018" y="1"/>
                  </a:moveTo>
                  <a:lnTo>
                    <a:pt x="5018" y="1"/>
                  </a:lnTo>
                  <a:cubicBezTo>
                    <a:pt x="4747" y="886"/>
                    <a:pt x="4104" y="1680"/>
                    <a:pt x="3277" y="2078"/>
                  </a:cubicBezTo>
                  <a:cubicBezTo>
                    <a:pt x="2805" y="2305"/>
                    <a:pt x="2317" y="2410"/>
                    <a:pt x="1838" y="2410"/>
                  </a:cubicBezTo>
                  <a:cubicBezTo>
                    <a:pt x="1188" y="2410"/>
                    <a:pt x="555" y="2217"/>
                    <a:pt x="1" y="1872"/>
                  </a:cubicBezTo>
                  <a:lnTo>
                    <a:pt x="1" y="1872"/>
                  </a:lnTo>
                  <a:cubicBezTo>
                    <a:pt x="535" y="2350"/>
                    <a:pt x="1246" y="2644"/>
                    <a:pt x="2027" y="2644"/>
                  </a:cubicBezTo>
                  <a:cubicBezTo>
                    <a:pt x="3586" y="2644"/>
                    <a:pt x="4871" y="1482"/>
                    <a:pt x="501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76" name="Google Shape;3276;p57"/>
          <p:cNvGrpSpPr/>
          <p:nvPr/>
        </p:nvGrpSpPr>
        <p:grpSpPr>
          <a:xfrm rot="844942">
            <a:off x="6204097" y="4041610"/>
            <a:ext cx="126464" cy="126428"/>
            <a:chOff x="3690028" y="2857398"/>
            <a:chExt cx="209896" cy="209803"/>
          </a:xfrm>
        </p:grpSpPr>
        <p:sp>
          <p:nvSpPr>
            <p:cNvPr id="3277" name="Google Shape;3277;p57"/>
            <p:cNvSpPr/>
            <p:nvPr/>
          </p:nvSpPr>
          <p:spPr>
            <a:xfrm>
              <a:off x="3704783" y="2873060"/>
              <a:ext cx="177446" cy="178134"/>
            </a:xfrm>
            <a:custGeom>
              <a:rect b="b" l="l" r="r" t="t"/>
              <a:pathLst>
                <a:path extrusionOk="0" h="5698" w="5676">
                  <a:moveTo>
                    <a:pt x="2610" y="1"/>
                  </a:moveTo>
                  <a:cubicBezTo>
                    <a:pt x="1948" y="372"/>
                    <a:pt x="1276" y="731"/>
                    <a:pt x="594" y="1062"/>
                  </a:cubicBezTo>
                  <a:cubicBezTo>
                    <a:pt x="709" y="1298"/>
                    <a:pt x="823" y="1537"/>
                    <a:pt x="937" y="1774"/>
                  </a:cubicBezTo>
                  <a:lnTo>
                    <a:pt x="1134" y="2183"/>
                  </a:lnTo>
                  <a:lnTo>
                    <a:pt x="780" y="2369"/>
                  </a:lnTo>
                  <a:cubicBezTo>
                    <a:pt x="520" y="2506"/>
                    <a:pt x="260" y="2646"/>
                    <a:pt x="1" y="2786"/>
                  </a:cubicBezTo>
                  <a:cubicBezTo>
                    <a:pt x="406" y="3575"/>
                    <a:pt x="803" y="4384"/>
                    <a:pt x="1166" y="5203"/>
                  </a:cubicBezTo>
                  <a:cubicBezTo>
                    <a:pt x="1427" y="5039"/>
                    <a:pt x="1688" y="4875"/>
                    <a:pt x="1952" y="4712"/>
                  </a:cubicBezTo>
                  <a:lnTo>
                    <a:pt x="2308" y="4492"/>
                  </a:lnTo>
                  <a:lnTo>
                    <a:pt x="2528" y="4880"/>
                  </a:lnTo>
                  <a:cubicBezTo>
                    <a:pt x="2684" y="5153"/>
                    <a:pt x="2842" y="5426"/>
                    <a:pt x="2996" y="5697"/>
                  </a:cubicBezTo>
                  <a:cubicBezTo>
                    <a:pt x="3633" y="5325"/>
                    <a:pt x="4264" y="4942"/>
                    <a:pt x="4888" y="4545"/>
                  </a:cubicBezTo>
                  <a:cubicBezTo>
                    <a:pt x="4740" y="4283"/>
                    <a:pt x="4593" y="4023"/>
                    <a:pt x="4452" y="3758"/>
                  </a:cubicBezTo>
                  <a:lnTo>
                    <a:pt x="4224" y="3333"/>
                  </a:lnTo>
                  <a:lnTo>
                    <a:pt x="4682" y="3067"/>
                  </a:lnTo>
                  <a:cubicBezTo>
                    <a:pt x="5012" y="2876"/>
                    <a:pt x="5343" y="2690"/>
                    <a:pt x="5675" y="2504"/>
                  </a:cubicBezTo>
                  <a:cubicBezTo>
                    <a:pt x="5327" y="1805"/>
                    <a:pt x="5005" y="1088"/>
                    <a:pt x="4690" y="375"/>
                  </a:cubicBezTo>
                  <a:cubicBezTo>
                    <a:pt x="4313" y="563"/>
                    <a:pt x="3936" y="754"/>
                    <a:pt x="3561" y="942"/>
                  </a:cubicBezTo>
                  <a:lnTo>
                    <a:pt x="3145" y="1152"/>
                  </a:lnTo>
                  <a:lnTo>
                    <a:pt x="2934" y="707"/>
                  </a:lnTo>
                  <a:cubicBezTo>
                    <a:pt x="2824" y="471"/>
                    <a:pt x="2717" y="235"/>
                    <a:pt x="261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8" name="Google Shape;3278;p57"/>
            <p:cNvSpPr/>
            <p:nvPr/>
          </p:nvSpPr>
          <p:spPr>
            <a:xfrm>
              <a:off x="3704752" y="2942398"/>
              <a:ext cx="152780" cy="108794"/>
            </a:xfrm>
            <a:custGeom>
              <a:rect b="b" l="l" r="r" t="t"/>
              <a:pathLst>
                <a:path extrusionOk="0" h="3480" w="4887">
                  <a:moveTo>
                    <a:pt x="1067" y="1"/>
                  </a:moveTo>
                  <a:lnTo>
                    <a:pt x="780" y="151"/>
                  </a:lnTo>
                  <a:cubicBezTo>
                    <a:pt x="520" y="288"/>
                    <a:pt x="260" y="428"/>
                    <a:pt x="1" y="568"/>
                  </a:cubicBezTo>
                  <a:cubicBezTo>
                    <a:pt x="406" y="1357"/>
                    <a:pt x="803" y="2166"/>
                    <a:pt x="1166" y="2985"/>
                  </a:cubicBezTo>
                  <a:cubicBezTo>
                    <a:pt x="1427" y="2821"/>
                    <a:pt x="1688" y="2657"/>
                    <a:pt x="1952" y="2494"/>
                  </a:cubicBezTo>
                  <a:lnTo>
                    <a:pt x="2308" y="2274"/>
                  </a:lnTo>
                  <a:lnTo>
                    <a:pt x="2528" y="2662"/>
                  </a:lnTo>
                  <a:cubicBezTo>
                    <a:pt x="2684" y="2935"/>
                    <a:pt x="2842" y="3208"/>
                    <a:pt x="2996" y="3479"/>
                  </a:cubicBezTo>
                  <a:cubicBezTo>
                    <a:pt x="3633" y="3107"/>
                    <a:pt x="4264" y="2724"/>
                    <a:pt x="4887" y="2327"/>
                  </a:cubicBezTo>
                  <a:cubicBezTo>
                    <a:pt x="4793" y="2159"/>
                    <a:pt x="4701" y="1989"/>
                    <a:pt x="4608" y="1821"/>
                  </a:cubicBezTo>
                  <a:cubicBezTo>
                    <a:pt x="4456" y="1848"/>
                    <a:pt x="4301" y="1861"/>
                    <a:pt x="4146" y="1861"/>
                  </a:cubicBezTo>
                  <a:cubicBezTo>
                    <a:pt x="3533" y="1861"/>
                    <a:pt x="2905" y="1659"/>
                    <a:pt x="2385" y="1347"/>
                  </a:cubicBezTo>
                  <a:cubicBezTo>
                    <a:pt x="1786" y="989"/>
                    <a:pt x="1372" y="532"/>
                    <a:pt x="106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9" name="Google Shape;3279;p57"/>
            <p:cNvSpPr/>
            <p:nvPr/>
          </p:nvSpPr>
          <p:spPr>
            <a:xfrm>
              <a:off x="3690028" y="2857398"/>
              <a:ext cx="209896" cy="209803"/>
            </a:xfrm>
            <a:custGeom>
              <a:rect b="b" l="l" r="r" t="t"/>
              <a:pathLst>
                <a:path extrusionOk="0" h="6711" w="6714">
                  <a:moveTo>
                    <a:pt x="3080" y="503"/>
                  </a:moveTo>
                  <a:cubicBezTo>
                    <a:pt x="3186" y="737"/>
                    <a:pt x="3294" y="973"/>
                    <a:pt x="3404" y="1209"/>
                  </a:cubicBezTo>
                  <a:lnTo>
                    <a:pt x="3615" y="1654"/>
                  </a:lnTo>
                  <a:lnTo>
                    <a:pt x="4031" y="1444"/>
                  </a:lnTo>
                  <a:cubicBezTo>
                    <a:pt x="4407" y="1256"/>
                    <a:pt x="4783" y="1065"/>
                    <a:pt x="5159" y="877"/>
                  </a:cubicBezTo>
                  <a:cubicBezTo>
                    <a:pt x="5473" y="1591"/>
                    <a:pt x="5797" y="2307"/>
                    <a:pt x="6145" y="3006"/>
                  </a:cubicBezTo>
                  <a:cubicBezTo>
                    <a:pt x="5815" y="3189"/>
                    <a:pt x="5484" y="3376"/>
                    <a:pt x="5154" y="3567"/>
                  </a:cubicBezTo>
                  <a:lnTo>
                    <a:pt x="4696" y="3833"/>
                  </a:lnTo>
                  <a:lnTo>
                    <a:pt x="4921" y="4260"/>
                  </a:lnTo>
                  <a:cubicBezTo>
                    <a:pt x="5063" y="4525"/>
                    <a:pt x="5210" y="4786"/>
                    <a:pt x="5357" y="5047"/>
                  </a:cubicBezTo>
                  <a:cubicBezTo>
                    <a:pt x="4733" y="5444"/>
                    <a:pt x="4102" y="5825"/>
                    <a:pt x="3466" y="6199"/>
                  </a:cubicBezTo>
                  <a:cubicBezTo>
                    <a:pt x="3311" y="5927"/>
                    <a:pt x="3154" y="5655"/>
                    <a:pt x="2997" y="5383"/>
                  </a:cubicBezTo>
                  <a:lnTo>
                    <a:pt x="2778" y="4994"/>
                  </a:lnTo>
                  <a:lnTo>
                    <a:pt x="2421" y="5214"/>
                  </a:lnTo>
                  <a:cubicBezTo>
                    <a:pt x="2158" y="5379"/>
                    <a:pt x="1898" y="5541"/>
                    <a:pt x="1635" y="5706"/>
                  </a:cubicBezTo>
                  <a:cubicBezTo>
                    <a:pt x="1273" y="4887"/>
                    <a:pt x="874" y="4077"/>
                    <a:pt x="470" y="3288"/>
                  </a:cubicBezTo>
                  <a:cubicBezTo>
                    <a:pt x="729" y="3148"/>
                    <a:pt x="989" y="3009"/>
                    <a:pt x="1249" y="2871"/>
                  </a:cubicBezTo>
                  <a:lnTo>
                    <a:pt x="1603" y="2685"/>
                  </a:lnTo>
                  <a:lnTo>
                    <a:pt x="1405" y="2276"/>
                  </a:lnTo>
                  <a:cubicBezTo>
                    <a:pt x="1293" y="2038"/>
                    <a:pt x="1179" y="1800"/>
                    <a:pt x="1064" y="1564"/>
                  </a:cubicBezTo>
                  <a:cubicBezTo>
                    <a:pt x="1746" y="1232"/>
                    <a:pt x="2419" y="873"/>
                    <a:pt x="3080" y="503"/>
                  </a:cubicBezTo>
                  <a:close/>
                  <a:moveTo>
                    <a:pt x="3220" y="0"/>
                  </a:moveTo>
                  <a:lnTo>
                    <a:pt x="2923" y="152"/>
                  </a:lnTo>
                  <a:cubicBezTo>
                    <a:pt x="2246" y="502"/>
                    <a:pt x="1571" y="867"/>
                    <a:pt x="916" y="1257"/>
                  </a:cubicBezTo>
                  <a:lnTo>
                    <a:pt x="608" y="1445"/>
                  </a:lnTo>
                  <a:lnTo>
                    <a:pt x="727" y="1723"/>
                  </a:lnTo>
                  <a:cubicBezTo>
                    <a:pt x="836" y="1975"/>
                    <a:pt x="947" y="2226"/>
                    <a:pt x="1063" y="2475"/>
                  </a:cubicBezTo>
                  <a:cubicBezTo>
                    <a:pt x="805" y="2629"/>
                    <a:pt x="548" y="2787"/>
                    <a:pt x="295" y="2947"/>
                  </a:cubicBezTo>
                  <a:lnTo>
                    <a:pt x="1" y="3134"/>
                  </a:lnTo>
                  <a:lnTo>
                    <a:pt x="136" y="3474"/>
                  </a:lnTo>
                  <a:cubicBezTo>
                    <a:pt x="468" y="4311"/>
                    <a:pt x="820" y="5155"/>
                    <a:pt x="1203" y="5977"/>
                  </a:cubicBezTo>
                  <a:lnTo>
                    <a:pt x="1363" y="6307"/>
                  </a:lnTo>
                  <a:lnTo>
                    <a:pt x="1790" y="6066"/>
                  </a:lnTo>
                  <a:cubicBezTo>
                    <a:pt x="2066" y="5910"/>
                    <a:pt x="2340" y="5756"/>
                    <a:pt x="2616" y="5600"/>
                  </a:cubicBezTo>
                  <a:cubicBezTo>
                    <a:pt x="2759" y="5881"/>
                    <a:pt x="2905" y="6162"/>
                    <a:pt x="3057" y="6440"/>
                  </a:cubicBezTo>
                  <a:lnTo>
                    <a:pt x="3207" y="6711"/>
                  </a:lnTo>
                  <a:lnTo>
                    <a:pt x="3633" y="6498"/>
                  </a:lnTo>
                  <a:cubicBezTo>
                    <a:pt x="4288" y="6160"/>
                    <a:pt x="4920" y="5780"/>
                    <a:pt x="5536" y="5373"/>
                  </a:cubicBezTo>
                  <a:lnTo>
                    <a:pt x="5900" y="5128"/>
                  </a:lnTo>
                  <a:lnTo>
                    <a:pt x="5746" y="4796"/>
                  </a:lnTo>
                  <a:cubicBezTo>
                    <a:pt x="5621" y="4527"/>
                    <a:pt x="5495" y="4260"/>
                    <a:pt x="5364" y="3993"/>
                  </a:cubicBezTo>
                  <a:cubicBezTo>
                    <a:pt x="5690" y="3793"/>
                    <a:pt x="6015" y="3592"/>
                    <a:pt x="6338" y="3387"/>
                  </a:cubicBezTo>
                  <a:lnTo>
                    <a:pt x="6714" y="3147"/>
                  </a:lnTo>
                  <a:lnTo>
                    <a:pt x="6546" y="2785"/>
                  </a:lnTo>
                  <a:cubicBezTo>
                    <a:pt x="6217" y="2084"/>
                    <a:pt x="5864" y="1390"/>
                    <a:pt x="5503" y="704"/>
                  </a:cubicBezTo>
                  <a:lnTo>
                    <a:pt x="5325" y="366"/>
                  </a:lnTo>
                  <a:lnTo>
                    <a:pt x="4996" y="496"/>
                  </a:lnTo>
                  <a:cubicBezTo>
                    <a:pt x="4595" y="659"/>
                    <a:pt x="4196" y="835"/>
                    <a:pt x="3800" y="1022"/>
                  </a:cubicBezTo>
                  <a:cubicBezTo>
                    <a:pt x="3669" y="786"/>
                    <a:pt x="3537" y="553"/>
                    <a:pt x="3404" y="320"/>
                  </a:cubicBezTo>
                  <a:lnTo>
                    <a:pt x="322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280" name="Google Shape;3280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800" y="1417625"/>
            <a:ext cx="2476200" cy="15723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281" name="Google Shape;3281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47575" y="2015550"/>
            <a:ext cx="1992199" cy="127839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282" name="Google Shape;3282;p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13851" y="1007962"/>
            <a:ext cx="2420452" cy="157232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283" name="Google Shape;3283;p5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86748" y="1707125"/>
            <a:ext cx="2086225" cy="14532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284" name="Google Shape;3284;p5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92370" y="3293946"/>
            <a:ext cx="2086225" cy="1500998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285" name="Google Shape;3285;p5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434437" y="3231905"/>
            <a:ext cx="1772275" cy="174583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286" name="Google Shape;3286;p5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362525" y="2800358"/>
            <a:ext cx="1923626" cy="2177367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0" name="Shape 3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91" name="Google Shape;3291;p58"/>
          <p:cNvGrpSpPr/>
          <p:nvPr/>
        </p:nvGrpSpPr>
        <p:grpSpPr>
          <a:xfrm rot="2700000">
            <a:off x="4224548" y="24027"/>
            <a:ext cx="203439" cy="327136"/>
            <a:chOff x="4140725" y="520912"/>
            <a:chExt cx="175945" cy="282926"/>
          </a:xfrm>
        </p:grpSpPr>
        <p:sp>
          <p:nvSpPr>
            <p:cNvPr id="3292" name="Google Shape;3292;p58"/>
            <p:cNvSpPr/>
            <p:nvPr/>
          </p:nvSpPr>
          <p:spPr>
            <a:xfrm>
              <a:off x="4195745" y="753342"/>
              <a:ext cx="27292" cy="25635"/>
            </a:xfrm>
            <a:custGeom>
              <a:rect b="b" l="l" r="r" t="t"/>
              <a:pathLst>
                <a:path extrusionOk="0" h="820" w="873">
                  <a:moveTo>
                    <a:pt x="531" y="181"/>
                  </a:moveTo>
                  <a:cubicBezTo>
                    <a:pt x="592" y="235"/>
                    <a:pt x="653" y="290"/>
                    <a:pt x="719" y="336"/>
                  </a:cubicBezTo>
                  <a:cubicBezTo>
                    <a:pt x="640" y="414"/>
                    <a:pt x="572" y="506"/>
                    <a:pt x="483" y="577"/>
                  </a:cubicBezTo>
                  <a:cubicBezTo>
                    <a:pt x="439" y="611"/>
                    <a:pt x="348" y="655"/>
                    <a:pt x="275" y="655"/>
                  </a:cubicBezTo>
                  <a:cubicBezTo>
                    <a:pt x="218" y="655"/>
                    <a:pt x="171" y="628"/>
                    <a:pt x="167" y="549"/>
                  </a:cubicBezTo>
                  <a:cubicBezTo>
                    <a:pt x="167" y="537"/>
                    <a:pt x="165" y="529"/>
                    <a:pt x="161" y="519"/>
                  </a:cubicBezTo>
                  <a:cubicBezTo>
                    <a:pt x="300" y="426"/>
                    <a:pt x="421" y="306"/>
                    <a:pt x="531" y="181"/>
                  </a:cubicBezTo>
                  <a:close/>
                  <a:moveTo>
                    <a:pt x="533" y="0"/>
                  </a:moveTo>
                  <a:cubicBezTo>
                    <a:pt x="507" y="0"/>
                    <a:pt x="480" y="17"/>
                    <a:pt x="466" y="36"/>
                  </a:cubicBezTo>
                  <a:cubicBezTo>
                    <a:pt x="336" y="199"/>
                    <a:pt x="177" y="333"/>
                    <a:pt x="39" y="486"/>
                  </a:cubicBezTo>
                  <a:cubicBezTo>
                    <a:pt x="24" y="499"/>
                    <a:pt x="21" y="518"/>
                    <a:pt x="25" y="534"/>
                  </a:cubicBezTo>
                  <a:cubicBezTo>
                    <a:pt x="24" y="537"/>
                    <a:pt x="23" y="540"/>
                    <a:pt x="21" y="545"/>
                  </a:cubicBezTo>
                  <a:cubicBezTo>
                    <a:pt x="1" y="712"/>
                    <a:pt x="156" y="819"/>
                    <a:pt x="307" y="819"/>
                  </a:cubicBezTo>
                  <a:cubicBezTo>
                    <a:pt x="328" y="819"/>
                    <a:pt x="349" y="817"/>
                    <a:pt x="370" y="813"/>
                  </a:cubicBezTo>
                  <a:cubicBezTo>
                    <a:pt x="576" y="770"/>
                    <a:pt x="802" y="540"/>
                    <a:pt x="861" y="343"/>
                  </a:cubicBezTo>
                  <a:cubicBezTo>
                    <a:pt x="873" y="321"/>
                    <a:pt x="873" y="292"/>
                    <a:pt x="853" y="269"/>
                  </a:cubicBezTo>
                  <a:cubicBezTo>
                    <a:pt x="774" y="173"/>
                    <a:pt x="666" y="93"/>
                    <a:pt x="568" y="13"/>
                  </a:cubicBezTo>
                  <a:cubicBezTo>
                    <a:pt x="557" y="4"/>
                    <a:pt x="545" y="0"/>
                    <a:pt x="5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3" name="Google Shape;3293;p58"/>
            <p:cNvSpPr/>
            <p:nvPr/>
          </p:nvSpPr>
          <p:spPr>
            <a:xfrm>
              <a:off x="4217347" y="730052"/>
              <a:ext cx="21540" cy="21665"/>
            </a:xfrm>
            <a:custGeom>
              <a:rect b="b" l="l" r="r" t="t"/>
              <a:pathLst>
                <a:path extrusionOk="0" h="693" w="689">
                  <a:moveTo>
                    <a:pt x="340" y="156"/>
                  </a:moveTo>
                  <a:cubicBezTo>
                    <a:pt x="392" y="180"/>
                    <a:pt x="449" y="195"/>
                    <a:pt x="505" y="207"/>
                  </a:cubicBezTo>
                  <a:cubicBezTo>
                    <a:pt x="459" y="332"/>
                    <a:pt x="391" y="438"/>
                    <a:pt x="319" y="550"/>
                  </a:cubicBezTo>
                  <a:cubicBezTo>
                    <a:pt x="275" y="519"/>
                    <a:pt x="229" y="493"/>
                    <a:pt x="184" y="459"/>
                  </a:cubicBezTo>
                  <a:cubicBezTo>
                    <a:pt x="246" y="375"/>
                    <a:pt x="319" y="262"/>
                    <a:pt x="340" y="156"/>
                  </a:cubicBezTo>
                  <a:close/>
                  <a:moveTo>
                    <a:pt x="336" y="1"/>
                  </a:moveTo>
                  <a:cubicBezTo>
                    <a:pt x="319" y="1"/>
                    <a:pt x="302" y="2"/>
                    <a:pt x="286" y="5"/>
                  </a:cubicBezTo>
                  <a:cubicBezTo>
                    <a:pt x="257" y="11"/>
                    <a:pt x="241" y="38"/>
                    <a:pt x="243" y="65"/>
                  </a:cubicBezTo>
                  <a:cubicBezTo>
                    <a:pt x="205" y="112"/>
                    <a:pt x="187" y="172"/>
                    <a:pt x="157" y="225"/>
                  </a:cubicBezTo>
                  <a:cubicBezTo>
                    <a:pt x="118" y="298"/>
                    <a:pt x="72" y="366"/>
                    <a:pt x="20" y="431"/>
                  </a:cubicBezTo>
                  <a:cubicBezTo>
                    <a:pt x="1" y="457"/>
                    <a:pt x="9" y="500"/>
                    <a:pt x="30" y="522"/>
                  </a:cubicBezTo>
                  <a:cubicBezTo>
                    <a:pt x="98" y="595"/>
                    <a:pt x="194" y="680"/>
                    <a:pt x="300" y="683"/>
                  </a:cubicBezTo>
                  <a:cubicBezTo>
                    <a:pt x="308" y="689"/>
                    <a:pt x="316" y="692"/>
                    <a:pt x="325" y="692"/>
                  </a:cubicBezTo>
                  <a:cubicBezTo>
                    <a:pt x="332" y="692"/>
                    <a:pt x="339" y="690"/>
                    <a:pt x="345" y="685"/>
                  </a:cubicBezTo>
                  <a:cubicBezTo>
                    <a:pt x="520" y="569"/>
                    <a:pt x="620" y="370"/>
                    <a:pt x="677" y="175"/>
                  </a:cubicBezTo>
                  <a:cubicBezTo>
                    <a:pt x="689" y="135"/>
                    <a:pt x="666" y="93"/>
                    <a:pt x="626" y="79"/>
                  </a:cubicBezTo>
                  <a:cubicBezTo>
                    <a:pt x="540" y="50"/>
                    <a:pt x="432" y="1"/>
                    <a:pt x="3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4" name="Google Shape;3294;p58"/>
            <p:cNvSpPr/>
            <p:nvPr/>
          </p:nvSpPr>
          <p:spPr>
            <a:xfrm>
              <a:off x="4223099" y="734929"/>
              <a:ext cx="10067" cy="12317"/>
            </a:xfrm>
            <a:custGeom>
              <a:rect b="b" l="l" r="r" t="t"/>
              <a:pathLst>
                <a:path extrusionOk="0" h="394" w="322">
                  <a:moveTo>
                    <a:pt x="157" y="0"/>
                  </a:moveTo>
                  <a:cubicBezTo>
                    <a:pt x="136" y="106"/>
                    <a:pt x="63" y="218"/>
                    <a:pt x="1" y="303"/>
                  </a:cubicBezTo>
                  <a:cubicBezTo>
                    <a:pt x="46" y="335"/>
                    <a:pt x="93" y="361"/>
                    <a:pt x="137" y="394"/>
                  </a:cubicBezTo>
                  <a:cubicBezTo>
                    <a:pt x="208" y="283"/>
                    <a:pt x="276" y="176"/>
                    <a:pt x="322" y="51"/>
                  </a:cubicBezTo>
                  <a:cubicBezTo>
                    <a:pt x="265" y="39"/>
                    <a:pt x="208" y="24"/>
                    <a:pt x="1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5" name="Google Shape;3295;p58"/>
            <p:cNvSpPr/>
            <p:nvPr/>
          </p:nvSpPr>
          <p:spPr>
            <a:xfrm>
              <a:off x="4198778" y="534855"/>
              <a:ext cx="103416" cy="131459"/>
            </a:xfrm>
            <a:custGeom>
              <a:rect b="b" l="l" r="r" t="t"/>
              <a:pathLst>
                <a:path extrusionOk="0" h="4205" w="3308">
                  <a:moveTo>
                    <a:pt x="1466" y="864"/>
                  </a:moveTo>
                  <a:cubicBezTo>
                    <a:pt x="1495" y="864"/>
                    <a:pt x="1522" y="879"/>
                    <a:pt x="1537" y="914"/>
                  </a:cubicBezTo>
                  <a:cubicBezTo>
                    <a:pt x="1587" y="1032"/>
                    <a:pt x="1620" y="1157"/>
                    <a:pt x="1656" y="1279"/>
                  </a:cubicBezTo>
                  <a:cubicBezTo>
                    <a:pt x="1677" y="1352"/>
                    <a:pt x="1619" y="1398"/>
                    <a:pt x="1559" y="1398"/>
                  </a:cubicBezTo>
                  <a:cubicBezTo>
                    <a:pt x="1518" y="1398"/>
                    <a:pt x="1476" y="1376"/>
                    <a:pt x="1460" y="1326"/>
                  </a:cubicBezTo>
                  <a:cubicBezTo>
                    <a:pt x="1425" y="1213"/>
                    <a:pt x="1386" y="1099"/>
                    <a:pt x="1364" y="980"/>
                  </a:cubicBezTo>
                  <a:cubicBezTo>
                    <a:pt x="1353" y="916"/>
                    <a:pt x="1412" y="864"/>
                    <a:pt x="1466" y="864"/>
                  </a:cubicBezTo>
                  <a:close/>
                  <a:moveTo>
                    <a:pt x="1249" y="1382"/>
                  </a:moveTo>
                  <a:cubicBezTo>
                    <a:pt x="1278" y="1382"/>
                    <a:pt x="1305" y="1396"/>
                    <a:pt x="1318" y="1429"/>
                  </a:cubicBezTo>
                  <a:cubicBezTo>
                    <a:pt x="1374" y="1568"/>
                    <a:pt x="1421" y="1711"/>
                    <a:pt x="1472" y="1853"/>
                  </a:cubicBezTo>
                  <a:cubicBezTo>
                    <a:pt x="1496" y="1922"/>
                    <a:pt x="1439" y="1966"/>
                    <a:pt x="1381" y="1966"/>
                  </a:cubicBezTo>
                  <a:cubicBezTo>
                    <a:pt x="1342" y="1966"/>
                    <a:pt x="1301" y="1945"/>
                    <a:pt x="1286" y="1897"/>
                  </a:cubicBezTo>
                  <a:cubicBezTo>
                    <a:pt x="1241" y="1762"/>
                    <a:pt x="1194" y="1626"/>
                    <a:pt x="1156" y="1490"/>
                  </a:cubicBezTo>
                  <a:cubicBezTo>
                    <a:pt x="1138" y="1429"/>
                    <a:pt x="1196" y="1382"/>
                    <a:pt x="1249" y="1382"/>
                  </a:cubicBezTo>
                  <a:close/>
                  <a:moveTo>
                    <a:pt x="963" y="1815"/>
                  </a:moveTo>
                  <a:cubicBezTo>
                    <a:pt x="993" y="1815"/>
                    <a:pt x="1023" y="1828"/>
                    <a:pt x="1040" y="1858"/>
                  </a:cubicBezTo>
                  <a:cubicBezTo>
                    <a:pt x="1126" y="2012"/>
                    <a:pt x="1192" y="2177"/>
                    <a:pt x="1264" y="2337"/>
                  </a:cubicBezTo>
                  <a:cubicBezTo>
                    <a:pt x="1296" y="2413"/>
                    <a:pt x="1230" y="2478"/>
                    <a:pt x="1169" y="2478"/>
                  </a:cubicBezTo>
                  <a:cubicBezTo>
                    <a:pt x="1139" y="2478"/>
                    <a:pt x="1111" y="2463"/>
                    <a:pt x="1094" y="2427"/>
                  </a:cubicBezTo>
                  <a:cubicBezTo>
                    <a:pt x="1017" y="2261"/>
                    <a:pt x="936" y="2094"/>
                    <a:pt x="876" y="1919"/>
                  </a:cubicBezTo>
                  <a:cubicBezTo>
                    <a:pt x="854" y="1857"/>
                    <a:pt x="908" y="1815"/>
                    <a:pt x="963" y="1815"/>
                  </a:cubicBezTo>
                  <a:close/>
                  <a:moveTo>
                    <a:pt x="2002" y="1"/>
                  </a:moveTo>
                  <a:cubicBezTo>
                    <a:pt x="1531" y="1"/>
                    <a:pt x="1086" y="294"/>
                    <a:pt x="921" y="763"/>
                  </a:cubicBezTo>
                  <a:lnTo>
                    <a:pt x="0" y="3360"/>
                  </a:lnTo>
                  <a:cubicBezTo>
                    <a:pt x="365" y="3506"/>
                    <a:pt x="678" y="3764"/>
                    <a:pt x="1049" y="3912"/>
                  </a:cubicBezTo>
                  <a:cubicBezTo>
                    <a:pt x="1444" y="4072"/>
                    <a:pt x="1856" y="4144"/>
                    <a:pt x="2275" y="4205"/>
                  </a:cubicBezTo>
                  <a:lnTo>
                    <a:pt x="3207" y="1573"/>
                  </a:lnTo>
                  <a:cubicBezTo>
                    <a:pt x="3308" y="1286"/>
                    <a:pt x="3291" y="976"/>
                    <a:pt x="3160" y="699"/>
                  </a:cubicBezTo>
                  <a:cubicBezTo>
                    <a:pt x="3027" y="422"/>
                    <a:pt x="2797" y="214"/>
                    <a:pt x="2510" y="112"/>
                  </a:cubicBezTo>
                  <a:lnTo>
                    <a:pt x="2381" y="66"/>
                  </a:lnTo>
                  <a:cubicBezTo>
                    <a:pt x="2256" y="22"/>
                    <a:pt x="2128" y="1"/>
                    <a:pt x="20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6" name="Google Shape;3296;p58"/>
            <p:cNvSpPr/>
            <p:nvPr/>
          </p:nvSpPr>
          <p:spPr>
            <a:xfrm>
              <a:off x="4156481" y="648115"/>
              <a:ext cx="110263" cy="141713"/>
            </a:xfrm>
            <a:custGeom>
              <a:rect b="b" l="l" r="r" t="t"/>
              <a:pathLst>
                <a:path extrusionOk="0" h="4533" w="3527">
                  <a:moveTo>
                    <a:pt x="2284" y="2623"/>
                  </a:moveTo>
                  <a:cubicBezTo>
                    <a:pt x="2380" y="2623"/>
                    <a:pt x="2488" y="2672"/>
                    <a:pt x="2575" y="2702"/>
                  </a:cubicBezTo>
                  <a:cubicBezTo>
                    <a:pt x="2614" y="2715"/>
                    <a:pt x="2638" y="2757"/>
                    <a:pt x="2625" y="2797"/>
                  </a:cubicBezTo>
                  <a:cubicBezTo>
                    <a:pt x="2568" y="2992"/>
                    <a:pt x="2468" y="3192"/>
                    <a:pt x="2294" y="3307"/>
                  </a:cubicBezTo>
                  <a:cubicBezTo>
                    <a:pt x="2288" y="3312"/>
                    <a:pt x="2281" y="3314"/>
                    <a:pt x="2274" y="3314"/>
                  </a:cubicBezTo>
                  <a:cubicBezTo>
                    <a:pt x="2264" y="3314"/>
                    <a:pt x="2256" y="3311"/>
                    <a:pt x="2249" y="3306"/>
                  </a:cubicBezTo>
                  <a:cubicBezTo>
                    <a:pt x="2142" y="3302"/>
                    <a:pt x="2047" y="3219"/>
                    <a:pt x="1978" y="3145"/>
                  </a:cubicBezTo>
                  <a:cubicBezTo>
                    <a:pt x="1956" y="3121"/>
                    <a:pt x="1948" y="3078"/>
                    <a:pt x="1968" y="3053"/>
                  </a:cubicBezTo>
                  <a:cubicBezTo>
                    <a:pt x="2019" y="2989"/>
                    <a:pt x="2066" y="2921"/>
                    <a:pt x="2105" y="2848"/>
                  </a:cubicBezTo>
                  <a:cubicBezTo>
                    <a:pt x="2134" y="2794"/>
                    <a:pt x="2154" y="2735"/>
                    <a:pt x="2191" y="2688"/>
                  </a:cubicBezTo>
                  <a:cubicBezTo>
                    <a:pt x="2190" y="2662"/>
                    <a:pt x="2206" y="2635"/>
                    <a:pt x="2234" y="2627"/>
                  </a:cubicBezTo>
                  <a:cubicBezTo>
                    <a:pt x="2250" y="2624"/>
                    <a:pt x="2267" y="2623"/>
                    <a:pt x="2284" y="2623"/>
                  </a:cubicBezTo>
                  <a:close/>
                  <a:moveTo>
                    <a:pt x="1788" y="3364"/>
                  </a:moveTo>
                  <a:cubicBezTo>
                    <a:pt x="1800" y="3364"/>
                    <a:pt x="1812" y="3367"/>
                    <a:pt x="1823" y="3376"/>
                  </a:cubicBezTo>
                  <a:cubicBezTo>
                    <a:pt x="1921" y="3455"/>
                    <a:pt x="2027" y="3535"/>
                    <a:pt x="2108" y="3632"/>
                  </a:cubicBezTo>
                  <a:cubicBezTo>
                    <a:pt x="2128" y="3657"/>
                    <a:pt x="2128" y="3684"/>
                    <a:pt x="2115" y="3707"/>
                  </a:cubicBezTo>
                  <a:cubicBezTo>
                    <a:pt x="2058" y="3905"/>
                    <a:pt x="1832" y="4135"/>
                    <a:pt x="1626" y="4178"/>
                  </a:cubicBezTo>
                  <a:cubicBezTo>
                    <a:pt x="1605" y="4182"/>
                    <a:pt x="1584" y="4184"/>
                    <a:pt x="1563" y="4184"/>
                  </a:cubicBezTo>
                  <a:cubicBezTo>
                    <a:pt x="1413" y="4184"/>
                    <a:pt x="1258" y="4077"/>
                    <a:pt x="1277" y="3910"/>
                  </a:cubicBezTo>
                  <a:cubicBezTo>
                    <a:pt x="1277" y="3906"/>
                    <a:pt x="1280" y="3902"/>
                    <a:pt x="1281" y="3898"/>
                  </a:cubicBezTo>
                  <a:cubicBezTo>
                    <a:pt x="1277" y="3882"/>
                    <a:pt x="1280" y="3864"/>
                    <a:pt x="1293" y="3850"/>
                  </a:cubicBezTo>
                  <a:cubicBezTo>
                    <a:pt x="1433" y="3697"/>
                    <a:pt x="1589" y="3562"/>
                    <a:pt x="1720" y="3400"/>
                  </a:cubicBezTo>
                  <a:cubicBezTo>
                    <a:pt x="1735" y="3380"/>
                    <a:pt x="1762" y="3364"/>
                    <a:pt x="1788" y="3364"/>
                  </a:cubicBezTo>
                  <a:close/>
                  <a:moveTo>
                    <a:pt x="1260" y="1"/>
                  </a:moveTo>
                  <a:lnTo>
                    <a:pt x="212" y="2960"/>
                  </a:lnTo>
                  <a:cubicBezTo>
                    <a:pt x="1" y="3554"/>
                    <a:pt x="313" y="4210"/>
                    <a:pt x="910" y="4421"/>
                  </a:cubicBezTo>
                  <a:lnTo>
                    <a:pt x="1038" y="4467"/>
                  </a:lnTo>
                  <a:cubicBezTo>
                    <a:pt x="1053" y="4473"/>
                    <a:pt x="1071" y="4479"/>
                    <a:pt x="1088" y="4483"/>
                  </a:cubicBezTo>
                  <a:cubicBezTo>
                    <a:pt x="1195" y="4516"/>
                    <a:pt x="1306" y="4532"/>
                    <a:pt x="1416" y="4532"/>
                  </a:cubicBezTo>
                  <a:cubicBezTo>
                    <a:pt x="1585" y="4532"/>
                    <a:pt x="1754" y="4494"/>
                    <a:pt x="1912" y="4418"/>
                  </a:cubicBezTo>
                  <a:cubicBezTo>
                    <a:pt x="2190" y="4287"/>
                    <a:pt x="2398" y="4056"/>
                    <a:pt x="2499" y="3770"/>
                  </a:cubicBezTo>
                  <a:lnTo>
                    <a:pt x="3526" y="867"/>
                  </a:lnTo>
                  <a:lnTo>
                    <a:pt x="3526" y="867"/>
                  </a:lnTo>
                  <a:cubicBezTo>
                    <a:pt x="3522" y="867"/>
                    <a:pt x="3517" y="867"/>
                    <a:pt x="3513" y="867"/>
                  </a:cubicBezTo>
                  <a:cubicBezTo>
                    <a:pt x="2738" y="867"/>
                    <a:pt x="1738" y="593"/>
                    <a:pt x="126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7" name="Google Shape;3297;p58"/>
            <p:cNvSpPr/>
            <p:nvPr/>
          </p:nvSpPr>
          <p:spPr>
            <a:xfrm>
              <a:off x="4156481" y="648084"/>
              <a:ext cx="57992" cy="138712"/>
            </a:xfrm>
            <a:custGeom>
              <a:rect b="b" l="l" r="r" t="t"/>
              <a:pathLst>
                <a:path extrusionOk="0" h="4437" w="1855">
                  <a:moveTo>
                    <a:pt x="1260" y="0"/>
                  </a:moveTo>
                  <a:lnTo>
                    <a:pt x="212" y="2961"/>
                  </a:lnTo>
                  <a:cubicBezTo>
                    <a:pt x="1" y="3555"/>
                    <a:pt x="313" y="4211"/>
                    <a:pt x="910" y="4422"/>
                  </a:cubicBezTo>
                  <a:lnTo>
                    <a:pt x="948" y="4436"/>
                  </a:lnTo>
                  <a:cubicBezTo>
                    <a:pt x="880" y="4346"/>
                    <a:pt x="837" y="4237"/>
                    <a:pt x="824" y="4091"/>
                  </a:cubicBezTo>
                  <a:cubicBezTo>
                    <a:pt x="797" y="3747"/>
                    <a:pt x="879" y="3420"/>
                    <a:pt x="968" y="3090"/>
                  </a:cubicBezTo>
                  <a:cubicBezTo>
                    <a:pt x="1208" y="2196"/>
                    <a:pt x="1529" y="1335"/>
                    <a:pt x="1855" y="473"/>
                  </a:cubicBezTo>
                  <a:cubicBezTo>
                    <a:pt x="1620" y="347"/>
                    <a:pt x="1412" y="191"/>
                    <a:pt x="126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8" name="Google Shape;3298;p58"/>
            <p:cNvSpPr/>
            <p:nvPr/>
          </p:nvSpPr>
          <p:spPr>
            <a:xfrm>
              <a:off x="4200747" y="758969"/>
              <a:ext cx="17476" cy="14912"/>
            </a:xfrm>
            <a:custGeom>
              <a:rect b="b" l="l" r="r" t="t"/>
              <a:pathLst>
                <a:path extrusionOk="0" h="477" w="559">
                  <a:moveTo>
                    <a:pt x="371" y="1"/>
                  </a:moveTo>
                  <a:cubicBezTo>
                    <a:pt x="260" y="126"/>
                    <a:pt x="140" y="247"/>
                    <a:pt x="1" y="339"/>
                  </a:cubicBezTo>
                  <a:cubicBezTo>
                    <a:pt x="5" y="349"/>
                    <a:pt x="7" y="357"/>
                    <a:pt x="7" y="369"/>
                  </a:cubicBezTo>
                  <a:cubicBezTo>
                    <a:pt x="11" y="449"/>
                    <a:pt x="57" y="476"/>
                    <a:pt x="114" y="476"/>
                  </a:cubicBezTo>
                  <a:cubicBezTo>
                    <a:pt x="188" y="476"/>
                    <a:pt x="279" y="432"/>
                    <a:pt x="323" y="397"/>
                  </a:cubicBezTo>
                  <a:cubicBezTo>
                    <a:pt x="412" y="326"/>
                    <a:pt x="480" y="234"/>
                    <a:pt x="559" y="156"/>
                  </a:cubicBezTo>
                  <a:cubicBezTo>
                    <a:pt x="494" y="109"/>
                    <a:pt x="432" y="55"/>
                    <a:pt x="3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9" name="Google Shape;3299;p58"/>
            <p:cNvSpPr/>
            <p:nvPr/>
          </p:nvSpPr>
          <p:spPr>
            <a:xfrm>
              <a:off x="4198746" y="534886"/>
              <a:ext cx="93944" cy="116234"/>
            </a:xfrm>
            <a:custGeom>
              <a:rect b="b" l="l" r="r" t="t"/>
              <a:pathLst>
                <a:path extrusionOk="0" h="3718" w="3005">
                  <a:moveTo>
                    <a:pt x="1467" y="863"/>
                  </a:moveTo>
                  <a:cubicBezTo>
                    <a:pt x="1496" y="863"/>
                    <a:pt x="1523" y="878"/>
                    <a:pt x="1538" y="913"/>
                  </a:cubicBezTo>
                  <a:cubicBezTo>
                    <a:pt x="1588" y="1031"/>
                    <a:pt x="1621" y="1156"/>
                    <a:pt x="1657" y="1278"/>
                  </a:cubicBezTo>
                  <a:cubicBezTo>
                    <a:pt x="1678" y="1351"/>
                    <a:pt x="1620" y="1397"/>
                    <a:pt x="1560" y="1397"/>
                  </a:cubicBezTo>
                  <a:cubicBezTo>
                    <a:pt x="1519" y="1397"/>
                    <a:pt x="1477" y="1375"/>
                    <a:pt x="1461" y="1325"/>
                  </a:cubicBezTo>
                  <a:cubicBezTo>
                    <a:pt x="1426" y="1212"/>
                    <a:pt x="1387" y="1098"/>
                    <a:pt x="1365" y="979"/>
                  </a:cubicBezTo>
                  <a:cubicBezTo>
                    <a:pt x="1354" y="915"/>
                    <a:pt x="1413" y="863"/>
                    <a:pt x="1467" y="863"/>
                  </a:cubicBezTo>
                  <a:close/>
                  <a:moveTo>
                    <a:pt x="1250" y="1381"/>
                  </a:moveTo>
                  <a:cubicBezTo>
                    <a:pt x="1279" y="1381"/>
                    <a:pt x="1306" y="1395"/>
                    <a:pt x="1319" y="1428"/>
                  </a:cubicBezTo>
                  <a:cubicBezTo>
                    <a:pt x="1375" y="1567"/>
                    <a:pt x="1422" y="1712"/>
                    <a:pt x="1471" y="1854"/>
                  </a:cubicBezTo>
                  <a:cubicBezTo>
                    <a:pt x="1495" y="1922"/>
                    <a:pt x="1439" y="1966"/>
                    <a:pt x="1381" y="1966"/>
                  </a:cubicBezTo>
                  <a:cubicBezTo>
                    <a:pt x="1342" y="1966"/>
                    <a:pt x="1301" y="1945"/>
                    <a:pt x="1286" y="1897"/>
                  </a:cubicBezTo>
                  <a:cubicBezTo>
                    <a:pt x="1241" y="1762"/>
                    <a:pt x="1194" y="1627"/>
                    <a:pt x="1156" y="1490"/>
                  </a:cubicBezTo>
                  <a:cubicBezTo>
                    <a:pt x="1139" y="1428"/>
                    <a:pt x="1197" y="1381"/>
                    <a:pt x="1250" y="1381"/>
                  </a:cubicBezTo>
                  <a:close/>
                  <a:moveTo>
                    <a:pt x="1269" y="2403"/>
                  </a:moveTo>
                  <a:cubicBezTo>
                    <a:pt x="1263" y="2414"/>
                    <a:pt x="1257" y="2425"/>
                    <a:pt x="1251" y="2437"/>
                  </a:cubicBezTo>
                  <a:lnTo>
                    <a:pt x="1251" y="2437"/>
                  </a:lnTo>
                  <a:cubicBezTo>
                    <a:pt x="1259" y="2427"/>
                    <a:pt x="1265" y="2415"/>
                    <a:pt x="1269" y="2403"/>
                  </a:cubicBezTo>
                  <a:close/>
                  <a:moveTo>
                    <a:pt x="2003" y="0"/>
                  </a:moveTo>
                  <a:cubicBezTo>
                    <a:pt x="1531" y="0"/>
                    <a:pt x="1087" y="293"/>
                    <a:pt x="919" y="762"/>
                  </a:cubicBezTo>
                  <a:lnTo>
                    <a:pt x="0" y="3359"/>
                  </a:lnTo>
                  <a:cubicBezTo>
                    <a:pt x="232" y="3453"/>
                    <a:pt x="445" y="3591"/>
                    <a:pt x="663" y="3717"/>
                  </a:cubicBezTo>
                  <a:cubicBezTo>
                    <a:pt x="802" y="3349"/>
                    <a:pt x="1007" y="2891"/>
                    <a:pt x="1251" y="2437"/>
                  </a:cubicBezTo>
                  <a:lnTo>
                    <a:pt x="1251" y="2437"/>
                  </a:lnTo>
                  <a:cubicBezTo>
                    <a:pt x="1231" y="2462"/>
                    <a:pt x="1200" y="2477"/>
                    <a:pt x="1170" y="2477"/>
                  </a:cubicBezTo>
                  <a:cubicBezTo>
                    <a:pt x="1140" y="2477"/>
                    <a:pt x="1112" y="2462"/>
                    <a:pt x="1095" y="2426"/>
                  </a:cubicBezTo>
                  <a:cubicBezTo>
                    <a:pt x="1018" y="2260"/>
                    <a:pt x="937" y="2093"/>
                    <a:pt x="877" y="1918"/>
                  </a:cubicBezTo>
                  <a:cubicBezTo>
                    <a:pt x="855" y="1856"/>
                    <a:pt x="909" y="1814"/>
                    <a:pt x="964" y="1814"/>
                  </a:cubicBezTo>
                  <a:cubicBezTo>
                    <a:pt x="994" y="1814"/>
                    <a:pt x="1024" y="1827"/>
                    <a:pt x="1041" y="1857"/>
                  </a:cubicBezTo>
                  <a:cubicBezTo>
                    <a:pt x="1127" y="2011"/>
                    <a:pt x="1193" y="2176"/>
                    <a:pt x="1265" y="2336"/>
                  </a:cubicBezTo>
                  <a:cubicBezTo>
                    <a:pt x="1275" y="2360"/>
                    <a:pt x="1275" y="2383"/>
                    <a:pt x="1269" y="2403"/>
                  </a:cubicBezTo>
                  <a:lnTo>
                    <a:pt x="1269" y="2403"/>
                  </a:lnTo>
                  <a:cubicBezTo>
                    <a:pt x="1763" y="1490"/>
                    <a:pt x="2413" y="597"/>
                    <a:pt x="3005" y="457"/>
                  </a:cubicBezTo>
                  <a:cubicBezTo>
                    <a:pt x="2875" y="301"/>
                    <a:pt x="2705" y="179"/>
                    <a:pt x="2510" y="111"/>
                  </a:cubicBezTo>
                  <a:lnTo>
                    <a:pt x="2381" y="65"/>
                  </a:lnTo>
                  <a:cubicBezTo>
                    <a:pt x="2256" y="21"/>
                    <a:pt x="2129" y="0"/>
                    <a:pt x="2003" y="0"/>
                  </a:cubicBezTo>
                  <a:close/>
                </a:path>
              </a:pathLst>
            </a:custGeom>
            <a:solidFill>
              <a:srgbClr val="000000">
                <a:alpha val="279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0" name="Google Shape;3300;p58"/>
            <p:cNvSpPr/>
            <p:nvPr/>
          </p:nvSpPr>
          <p:spPr>
            <a:xfrm>
              <a:off x="4140725" y="520912"/>
              <a:ext cx="175945" cy="282926"/>
            </a:xfrm>
            <a:custGeom>
              <a:rect b="b" l="l" r="r" t="t"/>
              <a:pathLst>
                <a:path extrusionOk="0" h="9050" w="5628">
                  <a:moveTo>
                    <a:pt x="3857" y="448"/>
                  </a:moveTo>
                  <a:cubicBezTo>
                    <a:pt x="3983" y="448"/>
                    <a:pt x="4112" y="469"/>
                    <a:pt x="4237" y="514"/>
                  </a:cubicBezTo>
                  <a:lnTo>
                    <a:pt x="4366" y="559"/>
                  </a:lnTo>
                  <a:cubicBezTo>
                    <a:pt x="4653" y="661"/>
                    <a:pt x="4883" y="869"/>
                    <a:pt x="5015" y="1146"/>
                  </a:cubicBezTo>
                  <a:cubicBezTo>
                    <a:pt x="5147" y="1423"/>
                    <a:pt x="5164" y="1733"/>
                    <a:pt x="5063" y="2020"/>
                  </a:cubicBezTo>
                  <a:lnTo>
                    <a:pt x="4130" y="4653"/>
                  </a:lnTo>
                  <a:cubicBezTo>
                    <a:pt x="3713" y="4590"/>
                    <a:pt x="3300" y="4518"/>
                    <a:pt x="2905" y="4360"/>
                  </a:cubicBezTo>
                  <a:cubicBezTo>
                    <a:pt x="2535" y="4212"/>
                    <a:pt x="2222" y="3954"/>
                    <a:pt x="1855" y="3808"/>
                  </a:cubicBezTo>
                  <a:lnTo>
                    <a:pt x="2775" y="1212"/>
                  </a:lnTo>
                  <a:cubicBezTo>
                    <a:pt x="2943" y="741"/>
                    <a:pt x="3386" y="448"/>
                    <a:pt x="3857" y="448"/>
                  </a:cubicBezTo>
                  <a:close/>
                  <a:moveTo>
                    <a:pt x="1763" y="4070"/>
                  </a:moveTo>
                  <a:cubicBezTo>
                    <a:pt x="2241" y="4662"/>
                    <a:pt x="3242" y="4936"/>
                    <a:pt x="4016" y="4936"/>
                  </a:cubicBezTo>
                  <a:cubicBezTo>
                    <a:pt x="4020" y="4936"/>
                    <a:pt x="4025" y="4936"/>
                    <a:pt x="4029" y="4936"/>
                  </a:cubicBezTo>
                  <a:lnTo>
                    <a:pt x="4029" y="4936"/>
                  </a:lnTo>
                  <a:lnTo>
                    <a:pt x="3002" y="7839"/>
                  </a:lnTo>
                  <a:cubicBezTo>
                    <a:pt x="2900" y="8125"/>
                    <a:pt x="2692" y="8356"/>
                    <a:pt x="2415" y="8487"/>
                  </a:cubicBezTo>
                  <a:cubicBezTo>
                    <a:pt x="2257" y="8563"/>
                    <a:pt x="2088" y="8601"/>
                    <a:pt x="1919" y="8601"/>
                  </a:cubicBezTo>
                  <a:cubicBezTo>
                    <a:pt x="1808" y="8601"/>
                    <a:pt x="1698" y="8585"/>
                    <a:pt x="1591" y="8552"/>
                  </a:cubicBezTo>
                  <a:cubicBezTo>
                    <a:pt x="1573" y="8548"/>
                    <a:pt x="1557" y="8542"/>
                    <a:pt x="1541" y="8536"/>
                  </a:cubicBezTo>
                  <a:lnTo>
                    <a:pt x="1411" y="8490"/>
                  </a:lnTo>
                  <a:cubicBezTo>
                    <a:pt x="817" y="8279"/>
                    <a:pt x="505" y="7625"/>
                    <a:pt x="714" y="7029"/>
                  </a:cubicBezTo>
                  <a:lnTo>
                    <a:pt x="1763" y="4070"/>
                  </a:lnTo>
                  <a:close/>
                  <a:moveTo>
                    <a:pt x="3859" y="0"/>
                  </a:moveTo>
                  <a:cubicBezTo>
                    <a:pt x="3203" y="0"/>
                    <a:pt x="2586" y="409"/>
                    <a:pt x="2356" y="1061"/>
                  </a:cubicBezTo>
                  <a:lnTo>
                    <a:pt x="294" y="6879"/>
                  </a:lnTo>
                  <a:cubicBezTo>
                    <a:pt x="1" y="7706"/>
                    <a:pt x="436" y="8620"/>
                    <a:pt x="1264" y="8912"/>
                  </a:cubicBezTo>
                  <a:lnTo>
                    <a:pt x="1393" y="8958"/>
                  </a:lnTo>
                  <a:cubicBezTo>
                    <a:pt x="1565" y="9019"/>
                    <a:pt x="1743" y="9050"/>
                    <a:pt x="1921" y="9050"/>
                  </a:cubicBezTo>
                  <a:cubicBezTo>
                    <a:pt x="2156" y="9050"/>
                    <a:pt x="2389" y="8997"/>
                    <a:pt x="2609" y="8892"/>
                  </a:cubicBezTo>
                  <a:cubicBezTo>
                    <a:pt x="2994" y="8709"/>
                    <a:pt x="3285" y="8387"/>
                    <a:pt x="3425" y="7988"/>
                  </a:cubicBezTo>
                  <a:lnTo>
                    <a:pt x="5486" y="2170"/>
                  </a:lnTo>
                  <a:cubicBezTo>
                    <a:pt x="5627" y="1771"/>
                    <a:pt x="5604" y="1338"/>
                    <a:pt x="5420" y="953"/>
                  </a:cubicBezTo>
                  <a:cubicBezTo>
                    <a:pt x="5237" y="568"/>
                    <a:pt x="4915" y="277"/>
                    <a:pt x="4516" y="137"/>
                  </a:cubicBezTo>
                  <a:lnTo>
                    <a:pt x="4388" y="91"/>
                  </a:lnTo>
                  <a:cubicBezTo>
                    <a:pt x="4364" y="84"/>
                    <a:pt x="4342" y="75"/>
                    <a:pt x="4321" y="69"/>
                  </a:cubicBezTo>
                  <a:cubicBezTo>
                    <a:pt x="4167" y="22"/>
                    <a:pt x="4012" y="0"/>
                    <a:pt x="38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1" name="Google Shape;3301;p58"/>
            <p:cNvSpPr/>
            <p:nvPr/>
          </p:nvSpPr>
          <p:spPr>
            <a:xfrm>
              <a:off x="4225412" y="591626"/>
              <a:ext cx="13818" cy="20758"/>
            </a:xfrm>
            <a:custGeom>
              <a:rect b="b" l="l" r="r" t="t"/>
              <a:pathLst>
                <a:path extrusionOk="0" h="664" w="442">
                  <a:moveTo>
                    <a:pt x="109" y="0"/>
                  </a:moveTo>
                  <a:cubicBezTo>
                    <a:pt x="55" y="0"/>
                    <a:pt x="1" y="42"/>
                    <a:pt x="23" y="105"/>
                  </a:cubicBezTo>
                  <a:cubicBezTo>
                    <a:pt x="84" y="278"/>
                    <a:pt x="164" y="445"/>
                    <a:pt x="241" y="612"/>
                  </a:cubicBezTo>
                  <a:cubicBezTo>
                    <a:pt x="258" y="649"/>
                    <a:pt x="287" y="664"/>
                    <a:pt x="316" y="664"/>
                  </a:cubicBezTo>
                  <a:cubicBezTo>
                    <a:pt x="377" y="664"/>
                    <a:pt x="441" y="598"/>
                    <a:pt x="409" y="523"/>
                  </a:cubicBezTo>
                  <a:cubicBezTo>
                    <a:pt x="339" y="362"/>
                    <a:pt x="273" y="197"/>
                    <a:pt x="185" y="44"/>
                  </a:cubicBezTo>
                  <a:cubicBezTo>
                    <a:pt x="169" y="13"/>
                    <a:pt x="139" y="0"/>
                    <a:pt x="109" y="0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2" name="Google Shape;3302;p58"/>
            <p:cNvSpPr/>
            <p:nvPr/>
          </p:nvSpPr>
          <p:spPr>
            <a:xfrm>
              <a:off x="4234322" y="578058"/>
              <a:ext cx="11192" cy="18289"/>
            </a:xfrm>
            <a:custGeom>
              <a:rect b="b" l="l" r="r" t="t"/>
              <a:pathLst>
                <a:path extrusionOk="0" h="585" w="358">
                  <a:moveTo>
                    <a:pt x="111" y="1"/>
                  </a:moveTo>
                  <a:cubicBezTo>
                    <a:pt x="58" y="1"/>
                    <a:pt x="1" y="47"/>
                    <a:pt x="18" y="109"/>
                  </a:cubicBezTo>
                  <a:cubicBezTo>
                    <a:pt x="56" y="246"/>
                    <a:pt x="103" y="381"/>
                    <a:pt x="148" y="516"/>
                  </a:cubicBezTo>
                  <a:cubicBezTo>
                    <a:pt x="163" y="563"/>
                    <a:pt x="204" y="584"/>
                    <a:pt x="244" y="584"/>
                  </a:cubicBezTo>
                  <a:cubicBezTo>
                    <a:pt x="301" y="584"/>
                    <a:pt x="357" y="541"/>
                    <a:pt x="333" y="473"/>
                  </a:cubicBezTo>
                  <a:cubicBezTo>
                    <a:pt x="284" y="331"/>
                    <a:pt x="237" y="187"/>
                    <a:pt x="180" y="48"/>
                  </a:cubicBezTo>
                  <a:cubicBezTo>
                    <a:pt x="167" y="15"/>
                    <a:pt x="140" y="1"/>
                    <a:pt x="111" y="1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3" name="Google Shape;3303;p58"/>
            <p:cNvSpPr/>
            <p:nvPr/>
          </p:nvSpPr>
          <p:spPr>
            <a:xfrm>
              <a:off x="4241074" y="561865"/>
              <a:ext cx="10192" cy="16725"/>
            </a:xfrm>
            <a:custGeom>
              <a:rect b="b" l="l" r="r" t="t"/>
              <a:pathLst>
                <a:path extrusionOk="0" h="535" w="326">
                  <a:moveTo>
                    <a:pt x="113" y="0"/>
                  </a:moveTo>
                  <a:cubicBezTo>
                    <a:pt x="59" y="0"/>
                    <a:pt x="1" y="52"/>
                    <a:pt x="12" y="116"/>
                  </a:cubicBezTo>
                  <a:cubicBezTo>
                    <a:pt x="34" y="233"/>
                    <a:pt x="74" y="347"/>
                    <a:pt x="109" y="462"/>
                  </a:cubicBezTo>
                  <a:cubicBezTo>
                    <a:pt x="124" y="512"/>
                    <a:pt x="166" y="534"/>
                    <a:pt x="207" y="534"/>
                  </a:cubicBezTo>
                  <a:cubicBezTo>
                    <a:pt x="267" y="534"/>
                    <a:pt x="325" y="488"/>
                    <a:pt x="304" y="415"/>
                  </a:cubicBezTo>
                  <a:cubicBezTo>
                    <a:pt x="268" y="293"/>
                    <a:pt x="235" y="168"/>
                    <a:pt x="185" y="50"/>
                  </a:cubicBezTo>
                  <a:cubicBezTo>
                    <a:pt x="170" y="15"/>
                    <a:pt x="142" y="0"/>
                    <a:pt x="113" y="0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04" name="Google Shape;3304;p58"/>
          <p:cNvGrpSpPr/>
          <p:nvPr/>
        </p:nvGrpSpPr>
        <p:grpSpPr>
          <a:xfrm rot="1331119">
            <a:off x="7698438" y="368729"/>
            <a:ext cx="545196" cy="238704"/>
            <a:chOff x="3942777" y="2077204"/>
            <a:chExt cx="417667" cy="182854"/>
          </a:xfrm>
        </p:grpSpPr>
        <p:sp>
          <p:nvSpPr>
            <p:cNvPr id="3305" name="Google Shape;3305;p58"/>
            <p:cNvSpPr/>
            <p:nvPr/>
          </p:nvSpPr>
          <p:spPr>
            <a:xfrm>
              <a:off x="3942777" y="2077204"/>
              <a:ext cx="417667" cy="182854"/>
            </a:xfrm>
            <a:custGeom>
              <a:rect b="b" l="l" r="r" t="t"/>
              <a:pathLst>
                <a:path extrusionOk="0" h="5849" w="13360">
                  <a:moveTo>
                    <a:pt x="3835" y="400"/>
                  </a:moveTo>
                  <a:cubicBezTo>
                    <a:pt x="4188" y="400"/>
                    <a:pt x="4537" y="417"/>
                    <a:pt x="4867" y="429"/>
                  </a:cubicBezTo>
                  <a:cubicBezTo>
                    <a:pt x="7058" y="507"/>
                    <a:pt x="9304" y="922"/>
                    <a:pt x="11132" y="2205"/>
                  </a:cubicBezTo>
                  <a:cubicBezTo>
                    <a:pt x="11600" y="2534"/>
                    <a:pt x="12130" y="2954"/>
                    <a:pt x="12450" y="3442"/>
                  </a:cubicBezTo>
                  <a:cubicBezTo>
                    <a:pt x="12573" y="3627"/>
                    <a:pt x="12704" y="3855"/>
                    <a:pt x="12746" y="4077"/>
                  </a:cubicBezTo>
                  <a:cubicBezTo>
                    <a:pt x="12917" y="4952"/>
                    <a:pt x="12182" y="5457"/>
                    <a:pt x="11417" y="5484"/>
                  </a:cubicBezTo>
                  <a:cubicBezTo>
                    <a:pt x="11364" y="5486"/>
                    <a:pt x="11311" y="5486"/>
                    <a:pt x="11258" y="5486"/>
                  </a:cubicBezTo>
                  <a:cubicBezTo>
                    <a:pt x="10673" y="5486"/>
                    <a:pt x="10073" y="5375"/>
                    <a:pt x="9477" y="5246"/>
                  </a:cubicBezTo>
                  <a:cubicBezTo>
                    <a:pt x="9464" y="5231"/>
                    <a:pt x="9445" y="5216"/>
                    <a:pt x="9418" y="5212"/>
                  </a:cubicBezTo>
                  <a:cubicBezTo>
                    <a:pt x="7118" y="4695"/>
                    <a:pt x="4802" y="4262"/>
                    <a:pt x="2495" y="3780"/>
                  </a:cubicBezTo>
                  <a:cubicBezTo>
                    <a:pt x="2051" y="3688"/>
                    <a:pt x="1590" y="3601"/>
                    <a:pt x="1215" y="3333"/>
                  </a:cubicBezTo>
                  <a:cubicBezTo>
                    <a:pt x="351" y="2710"/>
                    <a:pt x="678" y="1592"/>
                    <a:pt x="1392" y="1033"/>
                  </a:cubicBezTo>
                  <a:cubicBezTo>
                    <a:pt x="2072" y="502"/>
                    <a:pt x="2964" y="400"/>
                    <a:pt x="3835" y="400"/>
                  </a:cubicBezTo>
                  <a:close/>
                  <a:moveTo>
                    <a:pt x="3907" y="0"/>
                  </a:moveTo>
                  <a:cubicBezTo>
                    <a:pt x="3017" y="0"/>
                    <a:pt x="2119" y="113"/>
                    <a:pt x="1389" y="559"/>
                  </a:cubicBezTo>
                  <a:cubicBezTo>
                    <a:pt x="563" y="1063"/>
                    <a:pt x="0" y="2105"/>
                    <a:pt x="454" y="3048"/>
                  </a:cubicBezTo>
                  <a:cubicBezTo>
                    <a:pt x="1001" y="4183"/>
                    <a:pt x="2734" y="4219"/>
                    <a:pt x="3782" y="4422"/>
                  </a:cubicBezTo>
                  <a:cubicBezTo>
                    <a:pt x="5198" y="4694"/>
                    <a:pt x="6614" y="4963"/>
                    <a:pt x="8034" y="5213"/>
                  </a:cubicBezTo>
                  <a:cubicBezTo>
                    <a:pt x="8810" y="5434"/>
                    <a:pt x="9610" y="5592"/>
                    <a:pt x="10404" y="5730"/>
                  </a:cubicBezTo>
                  <a:cubicBezTo>
                    <a:pt x="10740" y="5789"/>
                    <a:pt x="11086" y="5849"/>
                    <a:pt x="11428" y="5849"/>
                  </a:cubicBezTo>
                  <a:cubicBezTo>
                    <a:pt x="11721" y="5849"/>
                    <a:pt x="12011" y="5805"/>
                    <a:pt x="12287" y="5678"/>
                  </a:cubicBezTo>
                  <a:cubicBezTo>
                    <a:pt x="13182" y="5270"/>
                    <a:pt x="13360" y="4282"/>
                    <a:pt x="12922" y="3457"/>
                  </a:cubicBezTo>
                  <a:cubicBezTo>
                    <a:pt x="12320" y="2323"/>
                    <a:pt x="10949" y="1511"/>
                    <a:pt x="9814" y="1021"/>
                  </a:cubicBezTo>
                  <a:cubicBezTo>
                    <a:pt x="8462" y="436"/>
                    <a:pt x="7001" y="175"/>
                    <a:pt x="5538" y="79"/>
                  </a:cubicBezTo>
                  <a:cubicBezTo>
                    <a:pt x="5026" y="45"/>
                    <a:pt x="4468" y="0"/>
                    <a:pt x="39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6" name="Google Shape;3306;p58"/>
            <p:cNvSpPr/>
            <p:nvPr/>
          </p:nvSpPr>
          <p:spPr>
            <a:xfrm>
              <a:off x="3991483" y="2095398"/>
              <a:ext cx="356518" cy="137649"/>
            </a:xfrm>
            <a:custGeom>
              <a:rect b="b" l="l" r="r" t="t"/>
              <a:pathLst>
                <a:path extrusionOk="0" h="4403" w="11404">
                  <a:moveTo>
                    <a:pt x="3565" y="397"/>
                  </a:moveTo>
                  <a:cubicBezTo>
                    <a:pt x="5627" y="397"/>
                    <a:pt x="7732" y="1026"/>
                    <a:pt x="9203" y="2399"/>
                  </a:cubicBezTo>
                  <a:cubicBezTo>
                    <a:pt x="9684" y="2846"/>
                    <a:pt x="9926" y="3752"/>
                    <a:pt x="9127" y="3957"/>
                  </a:cubicBezTo>
                  <a:cubicBezTo>
                    <a:pt x="8891" y="4018"/>
                    <a:pt x="8642" y="4043"/>
                    <a:pt x="8392" y="4043"/>
                  </a:cubicBezTo>
                  <a:cubicBezTo>
                    <a:pt x="8045" y="4043"/>
                    <a:pt x="7693" y="3996"/>
                    <a:pt x="7366" y="3934"/>
                  </a:cubicBezTo>
                  <a:cubicBezTo>
                    <a:pt x="6581" y="3787"/>
                    <a:pt x="5839" y="3483"/>
                    <a:pt x="5085" y="3225"/>
                  </a:cubicBezTo>
                  <a:cubicBezTo>
                    <a:pt x="4425" y="2998"/>
                    <a:pt x="3765" y="2810"/>
                    <a:pt x="3071" y="2728"/>
                  </a:cubicBezTo>
                  <a:cubicBezTo>
                    <a:pt x="2608" y="2673"/>
                    <a:pt x="2128" y="2680"/>
                    <a:pt x="1677" y="2545"/>
                  </a:cubicBezTo>
                  <a:cubicBezTo>
                    <a:pt x="1028" y="2353"/>
                    <a:pt x="1" y="1317"/>
                    <a:pt x="809" y="786"/>
                  </a:cubicBezTo>
                  <a:cubicBezTo>
                    <a:pt x="1675" y="530"/>
                    <a:pt x="2615" y="397"/>
                    <a:pt x="3565" y="397"/>
                  </a:cubicBezTo>
                  <a:close/>
                  <a:moveTo>
                    <a:pt x="3242" y="0"/>
                  </a:moveTo>
                  <a:cubicBezTo>
                    <a:pt x="2452" y="0"/>
                    <a:pt x="1675" y="114"/>
                    <a:pt x="964" y="384"/>
                  </a:cubicBezTo>
                  <a:cubicBezTo>
                    <a:pt x="863" y="409"/>
                    <a:pt x="769" y="447"/>
                    <a:pt x="683" y="497"/>
                  </a:cubicBezTo>
                  <a:cubicBezTo>
                    <a:pt x="612" y="530"/>
                    <a:pt x="541" y="566"/>
                    <a:pt x="470" y="603"/>
                  </a:cubicBezTo>
                  <a:cubicBezTo>
                    <a:pt x="404" y="705"/>
                    <a:pt x="338" y="807"/>
                    <a:pt x="277" y="913"/>
                  </a:cubicBezTo>
                  <a:cubicBezTo>
                    <a:pt x="281" y="915"/>
                    <a:pt x="284" y="920"/>
                    <a:pt x="288" y="923"/>
                  </a:cubicBezTo>
                  <a:cubicBezTo>
                    <a:pt x="188" y="1126"/>
                    <a:pt x="145" y="1364"/>
                    <a:pt x="184" y="1613"/>
                  </a:cubicBezTo>
                  <a:cubicBezTo>
                    <a:pt x="312" y="2451"/>
                    <a:pt x="1203" y="2853"/>
                    <a:pt x="1946" y="2976"/>
                  </a:cubicBezTo>
                  <a:cubicBezTo>
                    <a:pt x="2813" y="3121"/>
                    <a:pt x="3658" y="3147"/>
                    <a:pt x="4505" y="3410"/>
                  </a:cubicBezTo>
                  <a:cubicBezTo>
                    <a:pt x="5158" y="3612"/>
                    <a:pt x="5790" y="3871"/>
                    <a:pt x="6445" y="4060"/>
                  </a:cubicBezTo>
                  <a:cubicBezTo>
                    <a:pt x="6998" y="4221"/>
                    <a:pt x="7724" y="4403"/>
                    <a:pt x="8412" y="4403"/>
                  </a:cubicBezTo>
                  <a:cubicBezTo>
                    <a:pt x="8901" y="4403"/>
                    <a:pt x="9371" y="4311"/>
                    <a:pt x="9745" y="4053"/>
                  </a:cubicBezTo>
                  <a:cubicBezTo>
                    <a:pt x="11404" y="2910"/>
                    <a:pt x="8002" y="1117"/>
                    <a:pt x="7206" y="806"/>
                  </a:cubicBezTo>
                  <a:cubicBezTo>
                    <a:pt x="6029" y="344"/>
                    <a:pt x="4616" y="0"/>
                    <a:pt x="32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7" name="Google Shape;3307;p58"/>
            <p:cNvSpPr/>
            <p:nvPr/>
          </p:nvSpPr>
          <p:spPr>
            <a:xfrm>
              <a:off x="4062509" y="2119751"/>
              <a:ext cx="44393" cy="39047"/>
            </a:xfrm>
            <a:custGeom>
              <a:rect b="b" l="l" r="r" t="t"/>
              <a:pathLst>
                <a:path extrusionOk="0" h="1249" w="1420">
                  <a:moveTo>
                    <a:pt x="724" y="333"/>
                  </a:moveTo>
                  <a:cubicBezTo>
                    <a:pt x="834" y="337"/>
                    <a:pt x="949" y="391"/>
                    <a:pt x="976" y="495"/>
                  </a:cubicBezTo>
                  <a:cubicBezTo>
                    <a:pt x="1022" y="672"/>
                    <a:pt x="862" y="853"/>
                    <a:pt x="695" y="886"/>
                  </a:cubicBezTo>
                  <a:cubicBezTo>
                    <a:pt x="674" y="890"/>
                    <a:pt x="654" y="892"/>
                    <a:pt x="633" y="892"/>
                  </a:cubicBezTo>
                  <a:cubicBezTo>
                    <a:pt x="485" y="892"/>
                    <a:pt x="361" y="784"/>
                    <a:pt x="382" y="619"/>
                  </a:cubicBezTo>
                  <a:cubicBezTo>
                    <a:pt x="403" y="451"/>
                    <a:pt x="569" y="365"/>
                    <a:pt x="724" y="333"/>
                  </a:cubicBezTo>
                  <a:close/>
                  <a:moveTo>
                    <a:pt x="767" y="0"/>
                  </a:moveTo>
                  <a:cubicBezTo>
                    <a:pt x="744" y="0"/>
                    <a:pt x="722" y="2"/>
                    <a:pt x="699" y="6"/>
                  </a:cubicBezTo>
                  <a:cubicBezTo>
                    <a:pt x="662" y="12"/>
                    <a:pt x="634" y="23"/>
                    <a:pt x="610" y="37"/>
                  </a:cubicBezTo>
                  <a:cubicBezTo>
                    <a:pt x="308" y="55"/>
                    <a:pt x="42" y="294"/>
                    <a:pt x="22" y="619"/>
                  </a:cubicBezTo>
                  <a:cubicBezTo>
                    <a:pt x="0" y="989"/>
                    <a:pt x="291" y="1249"/>
                    <a:pt x="633" y="1249"/>
                  </a:cubicBezTo>
                  <a:cubicBezTo>
                    <a:pt x="677" y="1249"/>
                    <a:pt x="722" y="1244"/>
                    <a:pt x="767" y="1235"/>
                  </a:cubicBezTo>
                  <a:cubicBezTo>
                    <a:pt x="1142" y="1161"/>
                    <a:pt x="1420" y="755"/>
                    <a:pt x="1299" y="381"/>
                  </a:cubicBezTo>
                  <a:cubicBezTo>
                    <a:pt x="1246" y="215"/>
                    <a:pt x="1113" y="86"/>
                    <a:pt x="949" y="32"/>
                  </a:cubicBezTo>
                  <a:cubicBezTo>
                    <a:pt x="891" y="13"/>
                    <a:pt x="829" y="0"/>
                    <a:pt x="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8" name="Google Shape;3308;p58"/>
            <p:cNvSpPr/>
            <p:nvPr/>
          </p:nvSpPr>
          <p:spPr>
            <a:xfrm>
              <a:off x="4129221" y="2136164"/>
              <a:ext cx="44393" cy="39047"/>
            </a:xfrm>
            <a:custGeom>
              <a:rect b="b" l="l" r="r" t="t"/>
              <a:pathLst>
                <a:path extrusionOk="0" h="1249" w="1420">
                  <a:moveTo>
                    <a:pt x="723" y="332"/>
                  </a:moveTo>
                  <a:cubicBezTo>
                    <a:pt x="832" y="336"/>
                    <a:pt x="949" y="391"/>
                    <a:pt x="976" y="495"/>
                  </a:cubicBezTo>
                  <a:cubicBezTo>
                    <a:pt x="1021" y="672"/>
                    <a:pt x="861" y="851"/>
                    <a:pt x="695" y="885"/>
                  </a:cubicBezTo>
                  <a:cubicBezTo>
                    <a:pt x="673" y="890"/>
                    <a:pt x="652" y="892"/>
                    <a:pt x="631" y="892"/>
                  </a:cubicBezTo>
                  <a:cubicBezTo>
                    <a:pt x="483" y="892"/>
                    <a:pt x="360" y="784"/>
                    <a:pt x="381" y="619"/>
                  </a:cubicBezTo>
                  <a:cubicBezTo>
                    <a:pt x="402" y="450"/>
                    <a:pt x="567" y="365"/>
                    <a:pt x="723" y="332"/>
                  </a:cubicBezTo>
                  <a:close/>
                  <a:moveTo>
                    <a:pt x="767" y="0"/>
                  </a:moveTo>
                  <a:cubicBezTo>
                    <a:pt x="744" y="0"/>
                    <a:pt x="721" y="2"/>
                    <a:pt x="699" y="6"/>
                  </a:cubicBezTo>
                  <a:cubicBezTo>
                    <a:pt x="660" y="12"/>
                    <a:pt x="633" y="23"/>
                    <a:pt x="608" y="37"/>
                  </a:cubicBezTo>
                  <a:cubicBezTo>
                    <a:pt x="308" y="54"/>
                    <a:pt x="41" y="294"/>
                    <a:pt x="23" y="618"/>
                  </a:cubicBezTo>
                  <a:cubicBezTo>
                    <a:pt x="1" y="989"/>
                    <a:pt x="292" y="1248"/>
                    <a:pt x="634" y="1248"/>
                  </a:cubicBezTo>
                  <a:cubicBezTo>
                    <a:pt x="678" y="1248"/>
                    <a:pt x="722" y="1244"/>
                    <a:pt x="767" y="1235"/>
                  </a:cubicBezTo>
                  <a:cubicBezTo>
                    <a:pt x="1141" y="1161"/>
                    <a:pt x="1419" y="755"/>
                    <a:pt x="1298" y="380"/>
                  </a:cubicBezTo>
                  <a:cubicBezTo>
                    <a:pt x="1244" y="215"/>
                    <a:pt x="1112" y="86"/>
                    <a:pt x="949" y="32"/>
                  </a:cubicBezTo>
                  <a:cubicBezTo>
                    <a:pt x="890" y="13"/>
                    <a:pt x="828" y="0"/>
                    <a:pt x="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9" name="Google Shape;3309;p58"/>
            <p:cNvSpPr/>
            <p:nvPr/>
          </p:nvSpPr>
          <p:spPr>
            <a:xfrm>
              <a:off x="4208969" y="2160485"/>
              <a:ext cx="44424" cy="39078"/>
            </a:xfrm>
            <a:custGeom>
              <a:rect b="b" l="l" r="r" t="t"/>
              <a:pathLst>
                <a:path extrusionOk="0" h="1250" w="1421">
                  <a:moveTo>
                    <a:pt x="725" y="332"/>
                  </a:moveTo>
                  <a:cubicBezTo>
                    <a:pt x="834" y="336"/>
                    <a:pt x="950" y="391"/>
                    <a:pt x="977" y="495"/>
                  </a:cubicBezTo>
                  <a:cubicBezTo>
                    <a:pt x="1022" y="674"/>
                    <a:pt x="861" y="853"/>
                    <a:pt x="696" y="885"/>
                  </a:cubicBezTo>
                  <a:cubicBezTo>
                    <a:pt x="675" y="889"/>
                    <a:pt x="654" y="891"/>
                    <a:pt x="634" y="891"/>
                  </a:cubicBezTo>
                  <a:cubicBezTo>
                    <a:pt x="485" y="891"/>
                    <a:pt x="361" y="784"/>
                    <a:pt x="382" y="619"/>
                  </a:cubicBezTo>
                  <a:cubicBezTo>
                    <a:pt x="403" y="451"/>
                    <a:pt x="570" y="365"/>
                    <a:pt x="725" y="332"/>
                  </a:cubicBezTo>
                  <a:close/>
                  <a:moveTo>
                    <a:pt x="767" y="0"/>
                  </a:moveTo>
                  <a:cubicBezTo>
                    <a:pt x="744" y="0"/>
                    <a:pt x="722" y="2"/>
                    <a:pt x="700" y="5"/>
                  </a:cubicBezTo>
                  <a:cubicBezTo>
                    <a:pt x="662" y="13"/>
                    <a:pt x="634" y="24"/>
                    <a:pt x="610" y="37"/>
                  </a:cubicBezTo>
                  <a:cubicBezTo>
                    <a:pt x="308" y="55"/>
                    <a:pt x="43" y="295"/>
                    <a:pt x="23" y="619"/>
                  </a:cubicBezTo>
                  <a:cubicBezTo>
                    <a:pt x="1" y="989"/>
                    <a:pt x="292" y="1249"/>
                    <a:pt x="634" y="1249"/>
                  </a:cubicBezTo>
                  <a:cubicBezTo>
                    <a:pt x="678" y="1249"/>
                    <a:pt x="722" y="1245"/>
                    <a:pt x="767" y="1236"/>
                  </a:cubicBezTo>
                  <a:cubicBezTo>
                    <a:pt x="1142" y="1163"/>
                    <a:pt x="1420" y="756"/>
                    <a:pt x="1299" y="382"/>
                  </a:cubicBezTo>
                  <a:cubicBezTo>
                    <a:pt x="1246" y="217"/>
                    <a:pt x="1113" y="88"/>
                    <a:pt x="950" y="31"/>
                  </a:cubicBezTo>
                  <a:cubicBezTo>
                    <a:pt x="891" y="12"/>
                    <a:pt x="829" y="0"/>
                    <a:pt x="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0" name="Google Shape;3310;p58"/>
            <p:cNvSpPr/>
            <p:nvPr/>
          </p:nvSpPr>
          <p:spPr>
            <a:xfrm>
              <a:off x="3953781" y="2089709"/>
              <a:ext cx="394220" cy="159032"/>
            </a:xfrm>
            <a:custGeom>
              <a:rect b="b" l="l" r="r" t="t"/>
              <a:pathLst>
                <a:path extrusionOk="0" h="5087" w="12610">
                  <a:moveTo>
                    <a:pt x="4448" y="181"/>
                  </a:moveTo>
                  <a:cubicBezTo>
                    <a:pt x="5822" y="181"/>
                    <a:pt x="7235" y="525"/>
                    <a:pt x="8412" y="987"/>
                  </a:cubicBezTo>
                  <a:cubicBezTo>
                    <a:pt x="9207" y="1299"/>
                    <a:pt x="12610" y="3092"/>
                    <a:pt x="10951" y="4232"/>
                  </a:cubicBezTo>
                  <a:cubicBezTo>
                    <a:pt x="10576" y="4490"/>
                    <a:pt x="10105" y="4583"/>
                    <a:pt x="9615" y="4583"/>
                  </a:cubicBezTo>
                  <a:cubicBezTo>
                    <a:pt x="8928" y="4583"/>
                    <a:pt x="8203" y="4402"/>
                    <a:pt x="7651" y="4241"/>
                  </a:cubicBezTo>
                  <a:cubicBezTo>
                    <a:pt x="6996" y="4051"/>
                    <a:pt x="6364" y="3793"/>
                    <a:pt x="5712" y="3591"/>
                  </a:cubicBezTo>
                  <a:cubicBezTo>
                    <a:pt x="4864" y="3328"/>
                    <a:pt x="4020" y="3302"/>
                    <a:pt x="3152" y="3157"/>
                  </a:cubicBezTo>
                  <a:cubicBezTo>
                    <a:pt x="2411" y="3034"/>
                    <a:pt x="1519" y="2632"/>
                    <a:pt x="1391" y="1793"/>
                  </a:cubicBezTo>
                  <a:cubicBezTo>
                    <a:pt x="1352" y="1545"/>
                    <a:pt x="1394" y="1306"/>
                    <a:pt x="1495" y="1103"/>
                  </a:cubicBezTo>
                  <a:cubicBezTo>
                    <a:pt x="1490" y="1101"/>
                    <a:pt x="1487" y="1096"/>
                    <a:pt x="1483" y="1093"/>
                  </a:cubicBezTo>
                  <a:cubicBezTo>
                    <a:pt x="1544" y="988"/>
                    <a:pt x="1610" y="884"/>
                    <a:pt x="1677" y="783"/>
                  </a:cubicBezTo>
                  <a:cubicBezTo>
                    <a:pt x="1747" y="747"/>
                    <a:pt x="1816" y="711"/>
                    <a:pt x="1889" y="677"/>
                  </a:cubicBezTo>
                  <a:cubicBezTo>
                    <a:pt x="1974" y="628"/>
                    <a:pt x="2068" y="589"/>
                    <a:pt x="2170" y="565"/>
                  </a:cubicBezTo>
                  <a:cubicBezTo>
                    <a:pt x="2881" y="294"/>
                    <a:pt x="3658" y="181"/>
                    <a:pt x="4448" y="181"/>
                  </a:cubicBezTo>
                  <a:close/>
                  <a:moveTo>
                    <a:pt x="3483" y="0"/>
                  </a:moveTo>
                  <a:cubicBezTo>
                    <a:pt x="2613" y="0"/>
                    <a:pt x="1720" y="102"/>
                    <a:pt x="1042" y="633"/>
                  </a:cubicBezTo>
                  <a:cubicBezTo>
                    <a:pt x="326" y="1192"/>
                    <a:pt x="1" y="2310"/>
                    <a:pt x="865" y="2931"/>
                  </a:cubicBezTo>
                  <a:cubicBezTo>
                    <a:pt x="1240" y="3201"/>
                    <a:pt x="1700" y="3288"/>
                    <a:pt x="2144" y="3379"/>
                  </a:cubicBezTo>
                  <a:cubicBezTo>
                    <a:pt x="4452" y="3861"/>
                    <a:pt x="6767" y="4294"/>
                    <a:pt x="9067" y="4811"/>
                  </a:cubicBezTo>
                  <a:cubicBezTo>
                    <a:pt x="9094" y="4818"/>
                    <a:pt x="9113" y="4831"/>
                    <a:pt x="9127" y="4846"/>
                  </a:cubicBezTo>
                  <a:cubicBezTo>
                    <a:pt x="9722" y="4975"/>
                    <a:pt x="10322" y="5086"/>
                    <a:pt x="10907" y="5086"/>
                  </a:cubicBezTo>
                  <a:cubicBezTo>
                    <a:pt x="10960" y="5086"/>
                    <a:pt x="11013" y="5086"/>
                    <a:pt x="11066" y="5084"/>
                  </a:cubicBezTo>
                  <a:cubicBezTo>
                    <a:pt x="11830" y="5057"/>
                    <a:pt x="12565" y="4552"/>
                    <a:pt x="12397" y="3677"/>
                  </a:cubicBezTo>
                  <a:cubicBezTo>
                    <a:pt x="12353" y="3456"/>
                    <a:pt x="12222" y="3229"/>
                    <a:pt x="12100" y="3042"/>
                  </a:cubicBezTo>
                  <a:cubicBezTo>
                    <a:pt x="11779" y="2555"/>
                    <a:pt x="11251" y="2134"/>
                    <a:pt x="10781" y="1805"/>
                  </a:cubicBezTo>
                  <a:cubicBezTo>
                    <a:pt x="8952" y="521"/>
                    <a:pt x="6707" y="105"/>
                    <a:pt x="4516" y="29"/>
                  </a:cubicBezTo>
                  <a:cubicBezTo>
                    <a:pt x="4186" y="17"/>
                    <a:pt x="3836" y="0"/>
                    <a:pt x="348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1" name="Google Shape;3311;p58"/>
            <p:cNvSpPr/>
            <p:nvPr/>
          </p:nvSpPr>
          <p:spPr>
            <a:xfrm>
              <a:off x="4073763" y="2130130"/>
              <a:ext cx="20727" cy="17507"/>
            </a:xfrm>
            <a:custGeom>
              <a:rect b="b" l="l" r="r" t="t"/>
              <a:pathLst>
                <a:path extrusionOk="0" h="560" w="663">
                  <a:moveTo>
                    <a:pt x="364" y="1"/>
                  </a:moveTo>
                  <a:cubicBezTo>
                    <a:pt x="209" y="32"/>
                    <a:pt x="43" y="117"/>
                    <a:pt x="22" y="287"/>
                  </a:cubicBezTo>
                  <a:cubicBezTo>
                    <a:pt x="1" y="452"/>
                    <a:pt x="125" y="560"/>
                    <a:pt x="273" y="560"/>
                  </a:cubicBezTo>
                  <a:cubicBezTo>
                    <a:pt x="294" y="560"/>
                    <a:pt x="314" y="558"/>
                    <a:pt x="335" y="554"/>
                  </a:cubicBezTo>
                  <a:cubicBezTo>
                    <a:pt x="502" y="521"/>
                    <a:pt x="662" y="340"/>
                    <a:pt x="615" y="163"/>
                  </a:cubicBezTo>
                  <a:cubicBezTo>
                    <a:pt x="589" y="59"/>
                    <a:pt x="474" y="3"/>
                    <a:pt x="3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2" name="Google Shape;3312;p58"/>
            <p:cNvSpPr/>
            <p:nvPr/>
          </p:nvSpPr>
          <p:spPr>
            <a:xfrm>
              <a:off x="3991514" y="2107778"/>
              <a:ext cx="310343" cy="114014"/>
            </a:xfrm>
            <a:custGeom>
              <a:rect b="b" l="l" r="r" t="t"/>
              <a:pathLst>
                <a:path extrusionOk="0" h="3647" w="9927">
                  <a:moveTo>
                    <a:pt x="3038" y="384"/>
                  </a:moveTo>
                  <a:cubicBezTo>
                    <a:pt x="3101" y="384"/>
                    <a:pt x="3163" y="396"/>
                    <a:pt x="3221" y="415"/>
                  </a:cubicBezTo>
                  <a:cubicBezTo>
                    <a:pt x="3386" y="470"/>
                    <a:pt x="3518" y="600"/>
                    <a:pt x="3571" y="764"/>
                  </a:cubicBezTo>
                  <a:cubicBezTo>
                    <a:pt x="3691" y="1138"/>
                    <a:pt x="3413" y="1544"/>
                    <a:pt x="3039" y="1618"/>
                  </a:cubicBezTo>
                  <a:cubicBezTo>
                    <a:pt x="2994" y="1627"/>
                    <a:pt x="2949" y="1632"/>
                    <a:pt x="2905" y="1632"/>
                  </a:cubicBezTo>
                  <a:cubicBezTo>
                    <a:pt x="2563" y="1632"/>
                    <a:pt x="2272" y="1372"/>
                    <a:pt x="2295" y="1002"/>
                  </a:cubicBezTo>
                  <a:cubicBezTo>
                    <a:pt x="2314" y="679"/>
                    <a:pt x="2580" y="439"/>
                    <a:pt x="2882" y="420"/>
                  </a:cubicBezTo>
                  <a:cubicBezTo>
                    <a:pt x="2907" y="405"/>
                    <a:pt x="2934" y="394"/>
                    <a:pt x="2971" y="389"/>
                  </a:cubicBezTo>
                  <a:cubicBezTo>
                    <a:pt x="2993" y="385"/>
                    <a:pt x="3016" y="384"/>
                    <a:pt x="3038" y="384"/>
                  </a:cubicBezTo>
                  <a:close/>
                  <a:moveTo>
                    <a:pt x="5173" y="908"/>
                  </a:moveTo>
                  <a:cubicBezTo>
                    <a:pt x="5234" y="908"/>
                    <a:pt x="5296" y="920"/>
                    <a:pt x="5354" y="940"/>
                  </a:cubicBezTo>
                  <a:cubicBezTo>
                    <a:pt x="5517" y="994"/>
                    <a:pt x="5650" y="1124"/>
                    <a:pt x="5703" y="1288"/>
                  </a:cubicBezTo>
                  <a:cubicBezTo>
                    <a:pt x="5824" y="1663"/>
                    <a:pt x="5546" y="2069"/>
                    <a:pt x="5172" y="2143"/>
                  </a:cubicBezTo>
                  <a:cubicBezTo>
                    <a:pt x="5127" y="2152"/>
                    <a:pt x="5082" y="2156"/>
                    <a:pt x="5038" y="2156"/>
                  </a:cubicBezTo>
                  <a:cubicBezTo>
                    <a:pt x="4696" y="2156"/>
                    <a:pt x="4406" y="1897"/>
                    <a:pt x="4428" y="1527"/>
                  </a:cubicBezTo>
                  <a:cubicBezTo>
                    <a:pt x="4448" y="1204"/>
                    <a:pt x="4713" y="962"/>
                    <a:pt x="5013" y="945"/>
                  </a:cubicBezTo>
                  <a:cubicBezTo>
                    <a:pt x="5038" y="930"/>
                    <a:pt x="5065" y="919"/>
                    <a:pt x="5104" y="914"/>
                  </a:cubicBezTo>
                  <a:cubicBezTo>
                    <a:pt x="5127" y="910"/>
                    <a:pt x="5150" y="908"/>
                    <a:pt x="5173" y="908"/>
                  </a:cubicBezTo>
                  <a:close/>
                  <a:moveTo>
                    <a:pt x="7725" y="1686"/>
                  </a:moveTo>
                  <a:cubicBezTo>
                    <a:pt x="7786" y="1686"/>
                    <a:pt x="7848" y="1698"/>
                    <a:pt x="7906" y="1717"/>
                  </a:cubicBezTo>
                  <a:cubicBezTo>
                    <a:pt x="8069" y="1773"/>
                    <a:pt x="8202" y="1903"/>
                    <a:pt x="8255" y="2068"/>
                  </a:cubicBezTo>
                  <a:cubicBezTo>
                    <a:pt x="8376" y="2442"/>
                    <a:pt x="8098" y="2849"/>
                    <a:pt x="7723" y="2922"/>
                  </a:cubicBezTo>
                  <a:cubicBezTo>
                    <a:pt x="7678" y="2931"/>
                    <a:pt x="7634" y="2935"/>
                    <a:pt x="7590" y="2935"/>
                  </a:cubicBezTo>
                  <a:cubicBezTo>
                    <a:pt x="7247" y="2935"/>
                    <a:pt x="6957" y="2675"/>
                    <a:pt x="6979" y="2305"/>
                  </a:cubicBezTo>
                  <a:cubicBezTo>
                    <a:pt x="6999" y="1982"/>
                    <a:pt x="7264" y="1741"/>
                    <a:pt x="7566" y="1723"/>
                  </a:cubicBezTo>
                  <a:cubicBezTo>
                    <a:pt x="7590" y="1709"/>
                    <a:pt x="7618" y="1696"/>
                    <a:pt x="7656" y="1691"/>
                  </a:cubicBezTo>
                  <a:cubicBezTo>
                    <a:pt x="7678" y="1688"/>
                    <a:pt x="7702" y="1686"/>
                    <a:pt x="7725" y="1686"/>
                  </a:cubicBezTo>
                  <a:close/>
                  <a:moveTo>
                    <a:pt x="3565" y="1"/>
                  </a:moveTo>
                  <a:cubicBezTo>
                    <a:pt x="2616" y="1"/>
                    <a:pt x="1675" y="134"/>
                    <a:pt x="810" y="390"/>
                  </a:cubicBezTo>
                  <a:cubicBezTo>
                    <a:pt x="1" y="922"/>
                    <a:pt x="1028" y="1957"/>
                    <a:pt x="1678" y="2149"/>
                  </a:cubicBezTo>
                  <a:cubicBezTo>
                    <a:pt x="2128" y="2284"/>
                    <a:pt x="2608" y="2277"/>
                    <a:pt x="3071" y="2332"/>
                  </a:cubicBezTo>
                  <a:cubicBezTo>
                    <a:pt x="3766" y="2414"/>
                    <a:pt x="4425" y="2602"/>
                    <a:pt x="5085" y="2829"/>
                  </a:cubicBezTo>
                  <a:cubicBezTo>
                    <a:pt x="5839" y="3087"/>
                    <a:pt x="6582" y="3391"/>
                    <a:pt x="7366" y="3538"/>
                  </a:cubicBezTo>
                  <a:cubicBezTo>
                    <a:pt x="7693" y="3600"/>
                    <a:pt x="8043" y="3647"/>
                    <a:pt x="8390" y="3647"/>
                  </a:cubicBezTo>
                  <a:cubicBezTo>
                    <a:pt x="8641" y="3647"/>
                    <a:pt x="8891" y="3622"/>
                    <a:pt x="9128" y="3561"/>
                  </a:cubicBezTo>
                  <a:cubicBezTo>
                    <a:pt x="9927" y="3355"/>
                    <a:pt x="9683" y="2450"/>
                    <a:pt x="9203" y="2003"/>
                  </a:cubicBezTo>
                  <a:cubicBezTo>
                    <a:pt x="7731" y="630"/>
                    <a:pt x="5627" y="1"/>
                    <a:pt x="356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3" name="Google Shape;3313;p58"/>
            <p:cNvSpPr/>
            <p:nvPr/>
          </p:nvSpPr>
          <p:spPr>
            <a:xfrm>
              <a:off x="4140475" y="2146542"/>
              <a:ext cx="20696" cy="17507"/>
            </a:xfrm>
            <a:custGeom>
              <a:rect b="b" l="l" r="r" t="t"/>
              <a:pathLst>
                <a:path extrusionOk="0" h="560" w="662">
                  <a:moveTo>
                    <a:pt x="363" y="0"/>
                  </a:moveTo>
                  <a:cubicBezTo>
                    <a:pt x="209" y="33"/>
                    <a:pt x="42" y="118"/>
                    <a:pt x="21" y="287"/>
                  </a:cubicBezTo>
                  <a:cubicBezTo>
                    <a:pt x="0" y="452"/>
                    <a:pt x="123" y="560"/>
                    <a:pt x="271" y="560"/>
                  </a:cubicBezTo>
                  <a:cubicBezTo>
                    <a:pt x="292" y="560"/>
                    <a:pt x="313" y="558"/>
                    <a:pt x="335" y="553"/>
                  </a:cubicBezTo>
                  <a:cubicBezTo>
                    <a:pt x="501" y="521"/>
                    <a:pt x="661" y="341"/>
                    <a:pt x="616" y="163"/>
                  </a:cubicBezTo>
                  <a:cubicBezTo>
                    <a:pt x="589" y="57"/>
                    <a:pt x="472" y="3"/>
                    <a:pt x="3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4" name="Google Shape;3314;p58"/>
            <p:cNvSpPr/>
            <p:nvPr/>
          </p:nvSpPr>
          <p:spPr>
            <a:xfrm>
              <a:off x="4220192" y="2170864"/>
              <a:ext cx="20727" cy="17507"/>
            </a:xfrm>
            <a:custGeom>
              <a:rect b="b" l="l" r="r" t="t"/>
              <a:pathLst>
                <a:path extrusionOk="0" h="560" w="663">
                  <a:moveTo>
                    <a:pt x="364" y="0"/>
                  </a:moveTo>
                  <a:cubicBezTo>
                    <a:pt x="209" y="33"/>
                    <a:pt x="43" y="119"/>
                    <a:pt x="22" y="287"/>
                  </a:cubicBezTo>
                  <a:cubicBezTo>
                    <a:pt x="1" y="452"/>
                    <a:pt x="124" y="559"/>
                    <a:pt x="273" y="559"/>
                  </a:cubicBezTo>
                  <a:cubicBezTo>
                    <a:pt x="294" y="559"/>
                    <a:pt x="315" y="557"/>
                    <a:pt x="335" y="553"/>
                  </a:cubicBezTo>
                  <a:cubicBezTo>
                    <a:pt x="502" y="521"/>
                    <a:pt x="662" y="340"/>
                    <a:pt x="616" y="163"/>
                  </a:cubicBezTo>
                  <a:cubicBezTo>
                    <a:pt x="590" y="59"/>
                    <a:pt x="475" y="4"/>
                    <a:pt x="3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15" name="Google Shape;3315;p58"/>
          <p:cNvSpPr txBox="1"/>
          <p:nvPr>
            <p:ph type="title"/>
          </p:nvPr>
        </p:nvSpPr>
        <p:spPr>
          <a:xfrm>
            <a:off x="277750" y="256500"/>
            <a:ext cx="8097000" cy="56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 de entendimiento de Matriz de confusión</a:t>
            </a:r>
            <a:endParaRPr/>
          </a:p>
        </p:txBody>
      </p:sp>
      <p:grpSp>
        <p:nvGrpSpPr>
          <p:cNvPr id="3316" name="Google Shape;3316;p58"/>
          <p:cNvGrpSpPr/>
          <p:nvPr/>
        </p:nvGrpSpPr>
        <p:grpSpPr>
          <a:xfrm>
            <a:off x="7818101" y="4114741"/>
            <a:ext cx="1073367" cy="711437"/>
            <a:chOff x="5610704" y="3001420"/>
            <a:chExt cx="968481" cy="641975"/>
          </a:xfrm>
        </p:grpSpPr>
        <p:sp>
          <p:nvSpPr>
            <p:cNvPr id="3317" name="Google Shape;3317;p58"/>
            <p:cNvSpPr/>
            <p:nvPr/>
          </p:nvSpPr>
          <p:spPr>
            <a:xfrm>
              <a:off x="5829003" y="3332854"/>
              <a:ext cx="277611" cy="217306"/>
            </a:xfrm>
            <a:custGeom>
              <a:rect b="b" l="l" r="r" t="t"/>
              <a:pathLst>
                <a:path extrusionOk="0" h="6951" w="8880">
                  <a:moveTo>
                    <a:pt x="5884" y="1617"/>
                  </a:moveTo>
                  <a:cubicBezTo>
                    <a:pt x="5924" y="1617"/>
                    <a:pt x="5964" y="1636"/>
                    <a:pt x="5986" y="1679"/>
                  </a:cubicBezTo>
                  <a:cubicBezTo>
                    <a:pt x="6089" y="1877"/>
                    <a:pt x="6191" y="2073"/>
                    <a:pt x="6304" y="2265"/>
                  </a:cubicBezTo>
                  <a:cubicBezTo>
                    <a:pt x="6405" y="2436"/>
                    <a:pt x="6567" y="2608"/>
                    <a:pt x="6619" y="2802"/>
                  </a:cubicBezTo>
                  <a:cubicBezTo>
                    <a:pt x="6642" y="2887"/>
                    <a:pt x="6570" y="2968"/>
                    <a:pt x="6490" y="2968"/>
                  </a:cubicBezTo>
                  <a:cubicBezTo>
                    <a:pt x="6469" y="2968"/>
                    <a:pt x="6447" y="2962"/>
                    <a:pt x="6427" y="2950"/>
                  </a:cubicBezTo>
                  <a:cubicBezTo>
                    <a:pt x="6246" y="2836"/>
                    <a:pt x="6136" y="2606"/>
                    <a:pt x="6033" y="2422"/>
                  </a:cubicBezTo>
                  <a:cubicBezTo>
                    <a:pt x="5919" y="2217"/>
                    <a:pt x="5825" y="2000"/>
                    <a:pt x="5755" y="1776"/>
                  </a:cubicBezTo>
                  <a:cubicBezTo>
                    <a:pt x="5726" y="1686"/>
                    <a:pt x="5807" y="1617"/>
                    <a:pt x="5884" y="1617"/>
                  </a:cubicBezTo>
                  <a:close/>
                  <a:moveTo>
                    <a:pt x="5042" y="2001"/>
                  </a:moveTo>
                  <a:cubicBezTo>
                    <a:pt x="5082" y="2001"/>
                    <a:pt x="5121" y="2019"/>
                    <a:pt x="5144" y="2063"/>
                  </a:cubicBezTo>
                  <a:cubicBezTo>
                    <a:pt x="5253" y="2271"/>
                    <a:pt x="5344" y="2489"/>
                    <a:pt x="5454" y="2696"/>
                  </a:cubicBezTo>
                  <a:cubicBezTo>
                    <a:pt x="5557" y="2888"/>
                    <a:pt x="5680" y="3071"/>
                    <a:pt x="5753" y="3278"/>
                  </a:cubicBezTo>
                  <a:cubicBezTo>
                    <a:pt x="5783" y="3358"/>
                    <a:pt x="5711" y="3420"/>
                    <a:pt x="5638" y="3420"/>
                  </a:cubicBezTo>
                  <a:cubicBezTo>
                    <a:pt x="5610" y="3420"/>
                    <a:pt x="5582" y="3410"/>
                    <a:pt x="5561" y="3389"/>
                  </a:cubicBezTo>
                  <a:cubicBezTo>
                    <a:pt x="5251" y="3087"/>
                    <a:pt x="5029" y="2573"/>
                    <a:pt x="4910" y="2162"/>
                  </a:cubicBezTo>
                  <a:cubicBezTo>
                    <a:pt x="4884" y="2070"/>
                    <a:pt x="4965" y="2001"/>
                    <a:pt x="5042" y="2001"/>
                  </a:cubicBezTo>
                  <a:close/>
                  <a:moveTo>
                    <a:pt x="4323" y="2377"/>
                  </a:moveTo>
                  <a:cubicBezTo>
                    <a:pt x="4362" y="2377"/>
                    <a:pt x="4399" y="2395"/>
                    <a:pt x="4419" y="2437"/>
                  </a:cubicBezTo>
                  <a:cubicBezTo>
                    <a:pt x="4517" y="2641"/>
                    <a:pt x="4606" y="2847"/>
                    <a:pt x="4690" y="3055"/>
                  </a:cubicBezTo>
                  <a:cubicBezTo>
                    <a:pt x="4773" y="3258"/>
                    <a:pt x="4889" y="3468"/>
                    <a:pt x="4905" y="3689"/>
                  </a:cubicBezTo>
                  <a:cubicBezTo>
                    <a:pt x="4910" y="3758"/>
                    <a:pt x="4842" y="3811"/>
                    <a:pt x="4778" y="3811"/>
                  </a:cubicBezTo>
                  <a:cubicBezTo>
                    <a:pt x="4748" y="3811"/>
                    <a:pt x="4720" y="3800"/>
                    <a:pt x="4699" y="3774"/>
                  </a:cubicBezTo>
                  <a:cubicBezTo>
                    <a:pt x="4570" y="3614"/>
                    <a:pt x="4514" y="3410"/>
                    <a:pt x="4440" y="3218"/>
                  </a:cubicBezTo>
                  <a:cubicBezTo>
                    <a:pt x="4352" y="2992"/>
                    <a:pt x="4268" y="2764"/>
                    <a:pt x="4194" y="2532"/>
                  </a:cubicBezTo>
                  <a:cubicBezTo>
                    <a:pt x="4166" y="2445"/>
                    <a:pt x="4248" y="2377"/>
                    <a:pt x="4323" y="2377"/>
                  </a:cubicBezTo>
                  <a:close/>
                  <a:moveTo>
                    <a:pt x="3602" y="2810"/>
                  </a:moveTo>
                  <a:cubicBezTo>
                    <a:pt x="3642" y="2810"/>
                    <a:pt x="3682" y="2828"/>
                    <a:pt x="3705" y="2869"/>
                  </a:cubicBezTo>
                  <a:cubicBezTo>
                    <a:pt x="3840" y="3102"/>
                    <a:pt x="3961" y="3338"/>
                    <a:pt x="4079" y="3582"/>
                  </a:cubicBezTo>
                  <a:cubicBezTo>
                    <a:pt x="4175" y="3781"/>
                    <a:pt x="4311" y="3983"/>
                    <a:pt x="4319" y="4208"/>
                  </a:cubicBezTo>
                  <a:cubicBezTo>
                    <a:pt x="4321" y="4278"/>
                    <a:pt x="4262" y="4319"/>
                    <a:pt x="4202" y="4319"/>
                  </a:cubicBezTo>
                  <a:cubicBezTo>
                    <a:pt x="4173" y="4319"/>
                    <a:pt x="4144" y="4309"/>
                    <a:pt x="4122" y="4289"/>
                  </a:cubicBezTo>
                  <a:cubicBezTo>
                    <a:pt x="3945" y="4133"/>
                    <a:pt x="3865" y="3859"/>
                    <a:pt x="3767" y="3647"/>
                  </a:cubicBezTo>
                  <a:cubicBezTo>
                    <a:pt x="3660" y="3420"/>
                    <a:pt x="3566" y="3197"/>
                    <a:pt x="3478" y="2963"/>
                  </a:cubicBezTo>
                  <a:cubicBezTo>
                    <a:pt x="3445" y="2874"/>
                    <a:pt x="3524" y="2810"/>
                    <a:pt x="3602" y="2810"/>
                  </a:cubicBezTo>
                  <a:close/>
                  <a:moveTo>
                    <a:pt x="7281" y="0"/>
                  </a:moveTo>
                  <a:cubicBezTo>
                    <a:pt x="7275" y="6"/>
                    <a:pt x="7270" y="14"/>
                    <a:pt x="7263" y="19"/>
                  </a:cubicBezTo>
                  <a:cubicBezTo>
                    <a:pt x="6213" y="748"/>
                    <a:pt x="5154" y="1466"/>
                    <a:pt x="4076" y="2153"/>
                  </a:cubicBezTo>
                  <a:cubicBezTo>
                    <a:pt x="3288" y="2655"/>
                    <a:pt x="2606" y="3342"/>
                    <a:pt x="1780" y="3786"/>
                  </a:cubicBezTo>
                  <a:cubicBezTo>
                    <a:pt x="1550" y="3910"/>
                    <a:pt x="1223" y="4099"/>
                    <a:pt x="938" y="4099"/>
                  </a:cubicBezTo>
                  <a:cubicBezTo>
                    <a:pt x="908" y="4099"/>
                    <a:pt x="880" y="4097"/>
                    <a:pt x="851" y="4093"/>
                  </a:cubicBezTo>
                  <a:cubicBezTo>
                    <a:pt x="584" y="4054"/>
                    <a:pt x="490" y="3872"/>
                    <a:pt x="339" y="3670"/>
                  </a:cubicBezTo>
                  <a:cubicBezTo>
                    <a:pt x="224" y="3517"/>
                    <a:pt x="113" y="3361"/>
                    <a:pt x="0" y="3206"/>
                  </a:cubicBezTo>
                  <a:lnTo>
                    <a:pt x="0" y="3206"/>
                  </a:lnTo>
                  <a:cubicBezTo>
                    <a:pt x="291" y="3942"/>
                    <a:pt x="578" y="4680"/>
                    <a:pt x="867" y="5416"/>
                  </a:cubicBezTo>
                  <a:cubicBezTo>
                    <a:pt x="1137" y="5930"/>
                    <a:pt x="1411" y="6440"/>
                    <a:pt x="1689" y="6950"/>
                  </a:cubicBezTo>
                  <a:cubicBezTo>
                    <a:pt x="4072" y="5509"/>
                    <a:pt x="6502" y="4155"/>
                    <a:pt x="8880" y="2707"/>
                  </a:cubicBezTo>
                  <a:cubicBezTo>
                    <a:pt x="8328" y="1825"/>
                    <a:pt x="7797" y="916"/>
                    <a:pt x="72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8" name="Google Shape;3318;p58"/>
            <p:cNvSpPr/>
            <p:nvPr/>
          </p:nvSpPr>
          <p:spPr>
            <a:xfrm>
              <a:off x="5696298" y="3469311"/>
              <a:ext cx="95319" cy="90286"/>
            </a:xfrm>
            <a:custGeom>
              <a:rect b="b" l="l" r="r" t="t"/>
              <a:pathLst>
                <a:path extrusionOk="0" h="2888" w="3049">
                  <a:moveTo>
                    <a:pt x="2538" y="1"/>
                  </a:moveTo>
                  <a:cubicBezTo>
                    <a:pt x="1726" y="576"/>
                    <a:pt x="880" y="1201"/>
                    <a:pt x="1" y="1691"/>
                  </a:cubicBezTo>
                  <a:cubicBezTo>
                    <a:pt x="80" y="1925"/>
                    <a:pt x="109" y="2177"/>
                    <a:pt x="180" y="2414"/>
                  </a:cubicBezTo>
                  <a:cubicBezTo>
                    <a:pt x="229" y="2574"/>
                    <a:pt x="291" y="2729"/>
                    <a:pt x="333" y="2887"/>
                  </a:cubicBezTo>
                  <a:cubicBezTo>
                    <a:pt x="1090" y="2122"/>
                    <a:pt x="2113" y="1469"/>
                    <a:pt x="3048" y="930"/>
                  </a:cubicBezTo>
                  <a:cubicBezTo>
                    <a:pt x="2878" y="620"/>
                    <a:pt x="2708" y="310"/>
                    <a:pt x="25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9" name="Google Shape;3319;p58"/>
            <p:cNvSpPr/>
            <p:nvPr/>
          </p:nvSpPr>
          <p:spPr>
            <a:xfrm>
              <a:off x="5610704" y="3001420"/>
              <a:ext cx="968481" cy="641975"/>
            </a:xfrm>
            <a:custGeom>
              <a:rect b="b" l="l" r="r" t="t"/>
              <a:pathLst>
                <a:path extrusionOk="0" h="20535" w="30979">
                  <a:moveTo>
                    <a:pt x="22886" y="3694"/>
                  </a:moveTo>
                  <a:cubicBezTo>
                    <a:pt x="23313" y="4371"/>
                    <a:pt x="23692" y="5071"/>
                    <a:pt x="24077" y="5770"/>
                  </a:cubicBezTo>
                  <a:cubicBezTo>
                    <a:pt x="23674" y="6025"/>
                    <a:pt x="23270" y="6275"/>
                    <a:pt x="22861" y="6519"/>
                  </a:cubicBezTo>
                  <a:cubicBezTo>
                    <a:pt x="22791" y="6359"/>
                    <a:pt x="22716" y="6199"/>
                    <a:pt x="22642" y="6040"/>
                  </a:cubicBezTo>
                  <a:cubicBezTo>
                    <a:pt x="22513" y="5395"/>
                    <a:pt x="22331" y="4734"/>
                    <a:pt x="22100" y="4146"/>
                  </a:cubicBezTo>
                  <a:cubicBezTo>
                    <a:pt x="22361" y="3995"/>
                    <a:pt x="22624" y="3845"/>
                    <a:pt x="22886" y="3694"/>
                  </a:cubicBezTo>
                  <a:close/>
                  <a:moveTo>
                    <a:pt x="20570" y="3255"/>
                  </a:moveTo>
                  <a:cubicBezTo>
                    <a:pt x="20765" y="3582"/>
                    <a:pt x="20957" y="3910"/>
                    <a:pt x="21149" y="4239"/>
                  </a:cubicBezTo>
                  <a:lnTo>
                    <a:pt x="21345" y="4579"/>
                  </a:lnTo>
                  <a:cubicBezTo>
                    <a:pt x="21637" y="5098"/>
                    <a:pt x="21918" y="5624"/>
                    <a:pt x="22173" y="6171"/>
                  </a:cubicBezTo>
                  <a:cubicBezTo>
                    <a:pt x="22264" y="6370"/>
                    <a:pt x="22353" y="6572"/>
                    <a:pt x="22438" y="6771"/>
                  </a:cubicBezTo>
                  <a:lnTo>
                    <a:pt x="22573" y="7107"/>
                  </a:lnTo>
                  <a:cubicBezTo>
                    <a:pt x="22760" y="7573"/>
                    <a:pt x="22933" y="8045"/>
                    <a:pt x="23096" y="8518"/>
                  </a:cubicBezTo>
                  <a:cubicBezTo>
                    <a:pt x="21227" y="9821"/>
                    <a:pt x="19351" y="11112"/>
                    <a:pt x="17427" y="12340"/>
                  </a:cubicBezTo>
                  <a:cubicBezTo>
                    <a:pt x="17003" y="12611"/>
                    <a:pt x="16577" y="12875"/>
                    <a:pt x="16149" y="13137"/>
                  </a:cubicBezTo>
                  <a:cubicBezTo>
                    <a:pt x="15119" y="11190"/>
                    <a:pt x="13954" y="9269"/>
                    <a:pt x="12789" y="7403"/>
                  </a:cubicBezTo>
                  <a:cubicBezTo>
                    <a:pt x="13227" y="7136"/>
                    <a:pt x="13666" y="6872"/>
                    <a:pt x="14111" y="6618"/>
                  </a:cubicBezTo>
                  <a:cubicBezTo>
                    <a:pt x="16223" y="5411"/>
                    <a:pt x="18407" y="4354"/>
                    <a:pt x="20570" y="3255"/>
                  </a:cubicBezTo>
                  <a:close/>
                  <a:moveTo>
                    <a:pt x="12588" y="7525"/>
                  </a:moveTo>
                  <a:cubicBezTo>
                    <a:pt x="13618" y="9470"/>
                    <a:pt x="14696" y="11443"/>
                    <a:pt x="15864" y="13309"/>
                  </a:cubicBezTo>
                  <a:cubicBezTo>
                    <a:pt x="13486" y="14760"/>
                    <a:pt x="11057" y="16113"/>
                    <a:pt x="8673" y="17553"/>
                  </a:cubicBezTo>
                  <a:cubicBezTo>
                    <a:pt x="8396" y="17043"/>
                    <a:pt x="8122" y="16533"/>
                    <a:pt x="7851" y="16020"/>
                  </a:cubicBezTo>
                  <a:cubicBezTo>
                    <a:pt x="7280" y="14562"/>
                    <a:pt x="6712" y="13100"/>
                    <a:pt x="6123" y="11648"/>
                  </a:cubicBezTo>
                  <a:cubicBezTo>
                    <a:pt x="8310" y="10326"/>
                    <a:pt x="10410" y="8867"/>
                    <a:pt x="12588" y="7525"/>
                  </a:cubicBezTo>
                  <a:close/>
                  <a:moveTo>
                    <a:pt x="5276" y="14966"/>
                  </a:moveTo>
                  <a:cubicBezTo>
                    <a:pt x="5446" y="15276"/>
                    <a:pt x="5617" y="15585"/>
                    <a:pt x="5786" y="15896"/>
                  </a:cubicBezTo>
                  <a:cubicBezTo>
                    <a:pt x="4852" y="16437"/>
                    <a:pt x="3828" y="17090"/>
                    <a:pt x="3071" y="17854"/>
                  </a:cubicBezTo>
                  <a:cubicBezTo>
                    <a:pt x="3029" y="17694"/>
                    <a:pt x="2967" y="17541"/>
                    <a:pt x="2918" y="17380"/>
                  </a:cubicBezTo>
                  <a:cubicBezTo>
                    <a:pt x="2847" y="17142"/>
                    <a:pt x="2818" y="16891"/>
                    <a:pt x="2739" y="16657"/>
                  </a:cubicBezTo>
                  <a:cubicBezTo>
                    <a:pt x="3618" y="16167"/>
                    <a:pt x="4464" y="15542"/>
                    <a:pt x="5276" y="14966"/>
                  </a:cubicBezTo>
                  <a:close/>
                  <a:moveTo>
                    <a:pt x="5218" y="11563"/>
                  </a:moveTo>
                  <a:cubicBezTo>
                    <a:pt x="5816" y="12946"/>
                    <a:pt x="6499" y="14297"/>
                    <a:pt x="7181" y="15637"/>
                  </a:cubicBezTo>
                  <a:cubicBezTo>
                    <a:pt x="7670" y="16598"/>
                    <a:pt x="8162" y="17569"/>
                    <a:pt x="8684" y="18520"/>
                  </a:cubicBezTo>
                  <a:cubicBezTo>
                    <a:pt x="8460" y="18641"/>
                    <a:pt x="8227" y="18750"/>
                    <a:pt x="7983" y="18842"/>
                  </a:cubicBezTo>
                  <a:cubicBezTo>
                    <a:pt x="6608" y="16722"/>
                    <a:pt x="5409" y="14481"/>
                    <a:pt x="4187" y="12266"/>
                  </a:cubicBezTo>
                  <a:cubicBezTo>
                    <a:pt x="4535" y="12038"/>
                    <a:pt x="4879" y="11805"/>
                    <a:pt x="5218" y="11563"/>
                  </a:cubicBezTo>
                  <a:close/>
                  <a:moveTo>
                    <a:pt x="1244" y="15741"/>
                  </a:moveTo>
                  <a:cubicBezTo>
                    <a:pt x="1974" y="17056"/>
                    <a:pt x="2740" y="18373"/>
                    <a:pt x="3539" y="19649"/>
                  </a:cubicBezTo>
                  <a:cubicBezTo>
                    <a:pt x="3286" y="19791"/>
                    <a:pt x="3032" y="19925"/>
                    <a:pt x="2772" y="20054"/>
                  </a:cubicBezTo>
                  <a:cubicBezTo>
                    <a:pt x="2084" y="18761"/>
                    <a:pt x="1283" y="17517"/>
                    <a:pt x="448" y="16317"/>
                  </a:cubicBezTo>
                  <a:cubicBezTo>
                    <a:pt x="710" y="16121"/>
                    <a:pt x="976" y="15931"/>
                    <a:pt x="1244" y="15741"/>
                  </a:cubicBezTo>
                  <a:close/>
                  <a:moveTo>
                    <a:pt x="30793" y="1"/>
                  </a:moveTo>
                  <a:cubicBezTo>
                    <a:pt x="30773" y="1"/>
                    <a:pt x="30752" y="6"/>
                    <a:pt x="30730" y="18"/>
                  </a:cubicBezTo>
                  <a:cubicBezTo>
                    <a:pt x="28358" y="1321"/>
                    <a:pt x="25898" y="2650"/>
                    <a:pt x="23728" y="4277"/>
                  </a:cubicBezTo>
                  <a:cubicBezTo>
                    <a:pt x="23554" y="4020"/>
                    <a:pt x="23375" y="3765"/>
                    <a:pt x="23189" y="3520"/>
                  </a:cubicBezTo>
                  <a:lnTo>
                    <a:pt x="22930" y="3184"/>
                  </a:lnTo>
                  <a:lnTo>
                    <a:pt x="22656" y="3335"/>
                  </a:lnTo>
                  <a:cubicBezTo>
                    <a:pt x="22277" y="3547"/>
                    <a:pt x="21902" y="3764"/>
                    <a:pt x="21534" y="3993"/>
                  </a:cubicBezTo>
                  <a:cubicBezTo>
                    <a:pt x="21340" y="3677"/>
                    <a:pt x="21139" y="3367"/>
                    <a:pt x="20930" y="3070"/>
                  </a:cubicBezTo>
                  <a:lnTo>
                    <a:pt x="20647" y="2678"/>
                  </a:lnTo>
                  <a:lnTo>
                    <a:pt x="20315" y="2830"/>
                  </a:lnTo>
                  <a:cubicBezTo>
                    <a:pt x="18113" y="3849"/>
                    <a:pt x="15976" y="5061"/>
                    <a:pt x="13894" y="6250"/>
                  </a:cubicBezTo>
                  <a:cubicBezTo>
                    <a:pt x="11085" y="7856"/>
                    <a:pt x="8128" y="9515"/>
                    <a:pt x="5611" y="11566"/>
                  </a:cubicBezTo>
                  <a:cubicBezTo>
                    <a:pt x="5576" y="11496"/>
                    <a:pt x="5540" y="11425"/>
                    <a:pt x="5504" y="11355"/>
                  </a:cubicBezTo>
                  <a:lnTo>
                    <a:pt x="5292" y="10946"/>
                  </a:lnTo>
                  <a:lnTo>
                    <a:pt x="5029" y="11128"/>
                  </a:lnTo>
                  <a:cubicBezTo>
                    <a:pt x="4675" y="11378"/>
                    <a:pt x="4326" y="11638"/>
                    <a:pt x="3984" y="11902"/>
                  </a:cubicBezTo>
                  <a:lnTo>
                    <a:pt x="3718" y="12107"/>
                  </a:lnTo>
                  <a:lnTo>
                    <a:pt x="3904" y="12449"/>
                  </a:lnTo>
                  <a:cubicBezTo>
                    <a:pt x="4295" y="13174"/>
                    <a:pt x="4688" y="13898"/>
                    <a:pt x="5083" y="14622"/>
                  </a:cubicBezTo>
                  <a:cubicBezTo>
                    <a:pt x="4134" y="15220"/>
                    <a:pt x="3112" y="15829"/>
                    <a:pt x="2253" y="16557"/>
                  </a:cubicBezTo>
                  <a:cubicBezTo>
                    <a:pt x="2030" y="16205"/>
                    <a:pt x="1806" y="15855"/>
                    <a:pt x="1578" y="15510"/>
                  </a:cubicBezTo>
                  <a:lnTo>
                    <a:pt x="1385" y="15220"/>
                  </a:lnTo>
                  <a:lnTo>
                    <a:pt x="1069" y="15431"/>
                  </a:lnTo>
                  <a:cubicBezTo>
                    <a:pt x="790" y="15625"/>
                    <a:pt x="517" y="15829"/>
                    <a:pt x="254" y="16043"/>
                  </a:cubicBezTo>
                  <a:lnTo>
                    <a:pt x="0" y="16255"/>
                  </a:lnTo>
                  <a:lnTo>
                    <a:pt x="172" y="16524"/>
                  </a:lnTo>
                  <a:cubicBezTo>
                    <a:pt x="941" y="17745"/>
                    <a:pt x="1663" y="18990"/>
                    <a:pt x="2392" y="20233"/>
                  </a:cubicBezTo>
                  <a:lnTo>
                    <a:pt x="2569" y="20534"/>
                  </a:lnTo>
                  <a:lnTo>
                    <a:pt x="2940" y="20377"/>
                  </a:lnTo>
                  <a:cubicBezTo>
                    <a:pt x="3213" y="20254"/>
                    <a:pt x="3482" y="20119"/>
                    <a:pt x="3742" y="19971"/>
                  </a:cubicBezTo>
                  <a:lnTo>
                    <a:pt x="4114" y="19744"/>
                  </a:lnTo>
                  <a:lnTo>
                    <a:pt x="3940" y="19416"/>
                  </a:lnTo>
                  <a:cubicBezTo>
                    <a:pt x="3702" y="18977"/>
                    <a:pt x="3454" y="18542"/>
                    <a:pt x="3201" y="18109"/>
                  </a:cubicBezTo>
                  <a:cubicBezTo>
                    <a:pt x="3711" y="17845"/>
                    <a:pt x="4172" y="17478"/>
                    <a:pt x="4645" y="17152"/>
                  </a:cubicBezTo>
                  <a:cubicBezTo>
                    <a:pt x="5087" y="16848"/>
                    <a:pt x="5541" y="16558"/>
                    <a:pt x="5978" y="16243"/>
                  </a:cubicBezTo>
                  <a:cubicBezTo>
                    <a:pt x="6010" y="16303"/>
                    <a:pt x="6043" y="16363"/>
                    <a:pt x="6077" y="16422"/>
                  </a:cubicBezTo>
                  <a:cubicBezTo>
                    <a:pt x="6551" y="17280"/>
                    <a:pt x="7033" y="18147"/>
                    <a:pt x="7566" y="18977"/>
                  </a:cubicBezTo>
                  <a:lnTo>
                    <a:pt x="7773" y="19294"/>
                  </a:lnTo>
                  <a:lnTo>
                    <a:pt x="8200" y="19171"/>
                  </a:lnTo>
                  <a:cubicBezTo>
                    <a:pt x="8436" y="19093"/>
                    <a:pt x="8667" y="18999"/>
                    <a:pt x="8889" y="18890"/>
                  </a:cubicBezTo>
                  <a:lnTo>
                    <a:pt x="9281" y="18676"/>
                  </a:lnTo>
                  <a:lnTo>
                    <a:pt x="9075" y="18294"/>
                  </a:lnTo>
                  <a:lnTo>
                    <a:pt x="8830" y="17842"/>
                  </a:lnTo>
                  <a:cubicBezTo>
                    <a:pt x="11340" y="16621"/>
                    <a:pt x="13762" y="15161"/>
                    <a:pt x="16130" y="13661"/>
                  </a:cubicBezTo>
                  <a:cubicBezTo>
                    <a:pt x="16143" y="13664"/>
                    <a:pt x="16155" y="13666"/>
                    <a:pt x="16167" y="13666"/>
                  </a:cubicBezTo>
                  <a:cubicBezTo>
                    <a:pt x="16239" y="13666"/>
                    <a:pt x="16309" y="13613"/>
                    <a:pt x="16322" y="13539"/>
                  </a:cubicBezTo>
                  <a:cubicBezTo>
                    <a:pt x="16812" y="13229"/>
                    <a:pt x="17301" y="12917"/>
                    <a:pt x="17788" y="12604"/>
                  </a:cubicBezTo>
                  <a:cubicBezTo>
                    <a:pt x="19629" y="11419"/>
                    <a:pt x="21456" y="10201"/>
                    <a:pt x="23236" y="8918"/>
                  </a:cubicBezTo>
                  <a:lnTo>
                    <a:pt x="23642" y="8623"/>
                  </a:lnTo>
                  <a:lnTo>
                    <a:pt x="23518" y="8226"/>
                  </a:lnTo>
                  <a:cubicBezTo>
                    <a:pt x="23370" y="7773"/>
                    <a:pt x="23199" y="7321"/>
                    <a:pt x="23013" y="6873"/>
                  </a:cubicBezTo>
                  <a:cubicBezTo>
                    <a:pt x="23443" y="6640"/>
                    <a:pt x="23866" y="6395"/>
                    <a:pt x="24278" y="6133"/>
                  </a:cubicBezTo>
                  <a:lnTo>
                    <a:pt x="24645" y="5891"/>
                  </a:lnTo>
                  <a:lnTo>
                    <a:pt x="24470" y="5524"/>
                  </a:lnTo>
                  <a:cubicBezTo>
                    <a:pt x="24301" y="5189"/>
                    <a:pt x="24109" y="4861"/>
                    <a:pt x="23905" y="4542"/>
                  </a:cubicBezTo>
                  <a:cubicBezTo>
                    <a:pt x="26284" y="3234"/>
                    <a:pt x="28549" y="1664"/>
                    <a:pt x="30861" y="242"/>
                  </a:cubicBezTo>
                  <a:cubicBezTo>
                    <a:pt x="30978" y="167"/>
                    <a:pt x="30906" y="1"/>
                    <a:pt x="307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0" name="Google Shape;3320;p58"/>
            <p:cNvSpPr/>
            <p:nvPr/>
          </p:nvSpPr>
          <p:spPr>
            <a:xfrm>
              <a:off x="5936637" y="3420668"/>
              <a:ext cx="27448" cy="47175"/>
            </a:xfrm>
            <a:custGeom>
              <a:rect b="b" l="l" r="r" t="t"/>
              <a:pathLst>
                <a:path extrusionOk="0" h="1509" w="878">
                  <a:moveTo>
                    <a:pt x="157" y="1"/>
                  </a:moveTo>
                  <a:cubicBezTo>
                    <a:pt x="79" y="1"/>
                    <a:pt x="1" y="65"/>
                    <a:pt x="34" y="153"/>
                  </a:cubicBezTo>
                  <a:cubicBezTo>
                    <a:pt x="122" y="386"/>
                    <a:pt x="217" y="611"/>
                    <a:pt x="321" y="836"/>
                  </a:cubicBezTo>
                  <a:cubicBezTo>
                    <a:pt x="419" y="1049"/>
                    <a:pt x="498" y="1323"/>
                    <a:pt x="678" y="1479"/>
                  </a:cubicBezTo>
                  <a:cubicBezTo>
                    <a:pt x="701" y="1499"/>
                    <a:pt x="730" y="1508"/>
                    <a:pt x="759" y="1508"/>
                  </a:cubicBezTo>
                  <a:cubicBezTo>
                    <a:pt x="819" y="1508"/>
                    <a:pt x="877" y="1468"/>
                    <a:pt x="875" y="1396"/>
                  </a:cubicBezTo>
                  <a:cubicBezTo>
                    <a:pt x="867" y="1173"/>
                    <a:pt x="731" y="971"/>
                    <a:pt x="634" y="772"/>
                  </a:cubicBezTo>
                  <a:cubicBezTo>
                    <a:pt x="517" y="528"/>
                    <a:pt x="396" y="292"/>
                    <a:pt x="261" y="59"/>
                  </a:cubicBezTo>
                  <a:cubicBezTo>
                    <a:pt x="237" y="18"/>
                    <a:pt x="197" y="1"/>
                    <a:pt x="1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1" name="Google Shape;3321;p58"/>
            <p:cNvSpPr/>
            <p:nvPr/>
          </p:nvSpPr>
          <p:spPr>
            <a:xfrm>
              <a:off x="5959239" y="3407194"/>
              <a:ext cx="23259" cy="44830"/>
            </a:xfrm>
            <a:custGeom>
              <a:rect b="b" l="l" r="r" t="t"/>
              <a:pathLst>
                <a:path extrusionOk="0" h="1434" w="744">
                  <a:moveTo>
                    <a:pt x="157" y="0"/>
                  </a:moveTo>
                  <a:cubicBezTo>
                    <a:pt x="81" y="0"/>
                    <a:pt x="0" y="68"/>
                    <a:pt x="28" y="156"/>
                  </a:cubicBezTo>
                  <a:cubicBezTo>
                    <a:pt x="102" y="387"/>
                    <a:pt x="187" y="615"/>
                    <a:pt x="274" y="842"/>
                  </a:cubicBezTo>
                  <a:cubicBezTo>
                    <a:pt x="348" y="1032"/>
                    <a:pt x="404" y="1238"/>
                    <a:pt x="533" y="1397"/>
                  </a:cubicBezTo>
                  <a:cubicBezTo>
                    <a:pt x="554" y="1423"/>
                    <a:pt x="582" y="1433"/>
                    <a:pt x="611" y="1433"/>
                  </a:cubicBezTo>
                  <a:cubicBezTo>
                    <a:pt x="675" y="1433"/>
                    <a:pt x="744" y="1381"/>
                    <a:pt x="739" y="1313"/>
                  </a:cubicBezTo>
                  <a:cubicBezTo>
                    <a:pt x="722" y="1093"/>
                    <a:pt x="606" y="881"/>
                    <a:pt x="524" y="678"/>
                  </a:cubicBezTo>
                  <a:cubicBezTo>
                    <a:pt x="439" y="470"/>
                    <a:pt x="350" y="265"/>
                    <a:pt x="253" y="62"/>
                  </a:cubicBezTo>
                  <a:cubicBezTo>
                    <a:pt x="233" y="18"/>
                    <a:pt x="196" y="0"/>
                    <a:pt x="1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2" name="Google Shape;3322;p58"/>
            <p:cNvSpPr/>
            <p:nvPr/>
          </p:nvSpPr>
          <p:spPr>
            <a:xfrm>
              <a:off x="5981716" y="3395315"/>
              <a:ext cx="28105" cy="44455"/>
            </a:xfrm>
            <a:custGeom>
              <a:rect b="b" l="l" r="r" t="t"/>
              <a:pathLst>
                <a:path extrusionOk="0" h="1422" w="899">
                  <a:moveTo>
                    <a:pt x="158" y="1"/>
                  </a:moveTo>
                  <a:cubicBezTo>
                    <a:pt x="81" y="1"/>
                    <a:pt x="0" y="71"/>
                    <a:pt x="27" y="163"/>
                  </a:cubicBezTo>
                  <a:cubicBezTo>
                    <a:pt x="144" y="574"/>
                    <a:pt x="366" y="1089"/>
                    <a:pt x="678" y="1390"/>
                  </a:cubicBezTo>
                  <a:cubicBezTo>
                    <a:pt x="699" y="1412"/>
                    <a:pt x="727" y="1421"/>
                    <a:pt x="755" y="1421"/>
                  </a:cubicBezTo>
                  <a:cubicBezTo>
                    <a:pt x="826" y="1421"/>
                    <a:pt x="899" y="1359"/>
                    <a:pt x="870" y="1278"/>
                  </a:cubicBezTo>
                  <a:cubicBezTo>
                    <a:pt x="797" y="1071"/>
                    <a:pt x="673" y="889"/>
                    <a:pt x="570" y="697"/>
                  </a:cubicBezTo>
                  <a:cubicBezTo>
                    <a:pt x="460" y="489"/>
                    <a:pt x="370" y="272"/>
                    <a:pt x="261" y="64"/>
                  </a:cubicBezTo>
                  <a:cubicBezTo>
                    <a:pt x="238" y="20"/>
                    <a:pt x="199" y="1"/>
                    <a:pt x="1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3" name="Google Shape;3323;p58"/>
            <p:cNvSpPr/>
            <p:nvPr/>
          </p:nvSpPr>
          <p:spPr>
            <a:xfrm>
              <a:off x="6008007" y="3383342"/>
              <a:ext cx="28636" cy="42267"/>
            </a:xfrm>
            <a:custGeom>
              <a:rect b="b" l="l" r="r" t="t"/>
              <a:pathLst>
                <a:path extrusionOk="0" h="1352" w="916">
                  <a:moveTo>
                    <a:pt x="159" y="1"/>
                  </a:moveTo>
                  <a:cubicBezTo>
                    <a:pt x="81" y="1"/>
                    <a:pt x="0" y="70"/>
                    <a:pt x="29" y="160"/>
                  </a:cubicBezTo>
                  <a:cubicBezTo>
                    <a:pt x="99" y="384"/>
                    <a:pt x="193" y="602"/>
                    <a:pt x="307" y="806"/>
                  </a:cubicBezTo>
                  <a:cubicBezTo>
                    <a:pt x="408" y="989"/>
                    <a:pt x="520" y="1218"/>
                    <a:pt x="701" y="1333"/>
                  </a:cubicBezTo>
                  <a:cubicBezTo>
                    <a:pt x="722" y="1346"/>
                    <a:pt x="744" y="1352"/>
                    <a:pt x="765" y="1352"/>
                  </a:cubicBezTo>
                  <a:cubicBezTo>
                    <a:pt x="845" y="1352"/>
                    <a:pt x="916" y="1271"/>
                    <a:pt x="893" y="1186"/>
                  </a:cubicBezTo>
                  <a:cubicBezTo>
                    <a:pt x="842" y="992"/>
                    <a:pt x="680" y="821"/>
                    <a:pt x="578" y="649"/>
                  </a:cubicBezTo>
                  <a:cubicBezTo>
                    <a:pt x="464" y="457"/>
                    <a:pt x="363" y="260"/>
                    <a:pt x="260" y="62"/>
                  </a:cubicBezTo>
                  <a:cubicBezTo>
                    <a:pt x="238" y="19"/>
                    <a:pt x="199" y="1"/>
                    <a:pt x="1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4" name="Google Shape;3324;p58"/>
            <p:cNvSpPr/>
            <p:nvPr/>
          </p:nvSpPr>
          <p:spPr>
            <a:xfrm>
              <a:off x="6100541" y="3331010"/>
              <a:ext cx="22603" cy="36202"/>
            </a:xfrm>
            <a:custGeom>
              <a:rect b="b" l="l" r="r" t="t"/>
              <a:pathLst>
                <a:path extrusionOk="0" h="1158" w="723">
                  <a:moveTo>
                    <a:pt x="176" y="0"/>
                  </a:moveTo>
                  <a:cubicBezTo>
                    <a:pt x="90" y="0"/>
                    <a:pt x="1" y="98"/>
                    <a:pt x="48" y="205"/>
                  </a:cubicBezTo>
                  <a:cubicBezTo>
                    <a:pt x="121" y="369"/>
                    <a:pt x="190" y="533"/>
                    <a:pt x="266" y="695"/>
                  </a:cubicBezTo>
                  <a:cubicBezTo>
                    <a:pt x="335" y="845"/>
                    <a:pt x="391" y="1005"/>
                    <a:pt x="506" y="1125"/>
                  </a:cubicBezTo>
                  <a:cubicBezTo>
                    <a:pt x="528" y="1147"/>
                    <a:pt x="559" y="1157"/>
                    <a:pt x="590" y="1157"/>
                  </a:cubicBezTo>
                  <a:cubicBezTo>
                    <a:pt x="655" y="1157"/>
                    <a:pt x="723" y="1112"/>
                    <a:pt x="714" y="1039"/>
                  </a:cubicBezTo>
                  <a:cubicBezTo>
                    <a:pt x="694" y="870"/>
                    <a:pt x="610" y="730"/>
                    <a:pt x="536" y="578"/>
                  </a:cubicBezTo>
                  <a:cubicBezTo>
                    <a:pt x="453" y="407"/>
                    <a:pt x="364" y="239"/>
                    <a:pt x="278" y="69"/>
                  </a:cubicBezTo>
                  <a:cubicBezTo>
                    <a:pt x="253" y="21"/>
                    <a:pt x="215" y="0"/>
                    <a:pt x="1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5" name="Google Shape;3325;p58"/>
            <p:cNvSpPr/>
            <p:nvPr/>
          </p:nvSpPr>
          <p:spPr>
            <a:xfrm>
              <a:off x="6124831" y="3307251"/>
              <a:ext cx="26980" cy="42861"/>
            </a:xfrm>
            <a:custGeom>
              <a:rect b="b" l="l" r="r" t="t"/>
              <a:pathLst>
                <a:path extrusionOk="0" h="1371" w="863">
                  <a:moveTo>
                    <a:pt x="161" y="0"/>
                  </a:moveTo>
                  <a:cubicBezTo>
                    <a:pt x="78" y="0"/>
                    <a:pt x="0" y="83"/>
                    <a:pt x="52" y="182"/>
                  </a:cubicBezTo>
                  <a:cubicBezTo>
                    <a:pt x="246" y="549"/>
                    <a:pt x="396" y="974"/>
                    <a:pt x="634" y="1315"/>
                  </a:cubicBezTo>
                  <a:cubicBezTo>
                    <a:pt x="661" y="1354"/>
                    <a:pt x="698" y="1371"/>
                    <a:pt x="733" y="1371"/>
                  </a:cubicBezTo>
                  <a:cubicBezTo>
                    <a:pt x="800" y="1371"/>
                    <a:pt x="862" y="1311"/>
                    <a:pt x="849" y="1225"/>
                  </a:cubicBezTo>
                  <a:cubicBezTo>
                    <a:pt x="782" y="808"/>
                    <a:pt x="509" y="393"/>
                    <a:pt x="266" y="57"/>
                  </a:cubicBezTo>
                  <a:cubicBezTo>
                    <a:pt x="238" y="17"/>
                    <a:pt x="199" y="0"/>
                    <a:pt x="1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6" name="Google Shape;3326;p58"/>
            <p:cNvSpPr/>
            <p:nvPr/>
          </p:nvSpPr>
          <p:spPr>
            <a:xfrm>
              <a:off x="6158375" y="3291589"/>
              <a:ext cx="24041" cy="41048"/>
            </a:xfrm>
            <a:custGeom>
              <a:rect b="b" l="l" r="r" t="t"/>
              <a:pathLst>
                <a:path extrusionOk="0" h="1313" w="769">
                  <a:moveTo>
                    <a:pt x="180" y="0"/>
                  </a:moveTo>
                  <a:cubicBezTo>
                    <a:pt x="93" y="0"/>
                    <a:pt x="1" y="85"/>
                    <a:pt x="24" y="186"/>
                  </a:cubicBezTo>
                  <a:cubicBezTo>
                    <a:pt x="71" y="399"/>
                    <a:pt x="155" y="601"/>
                    <a:pt x="243" y="799"/>
                  </a:cubicBezTo>
                  <a:cubicBezTo>
                    <a:pt x="323" y="977"/>
                    <a:pt x="401" y="1190"/>
                    <a:pt x="573" y="1295"/>
                  </a:cubicBezTo>
                  <a:cubicBezTo>
                    <a:pt x="593" y="1307"/>
                    <a:pt x="614" y="1313"/>
                    <a:pt x="636" y="1313"/>
                  </a:cubicBezTo>
                  <a:cubicBezTo>
                    <a:pt x="703" y="1313"/>
                    <a:pt x="769" y="1258"/>
                    <a:pt x="766" y="1185"/>
                  </a:cubicBezTo>
                  <a:cubicBezTo>
                    <a:pt x="760" y="995"/>
                    <a:pt x="637" y="830"/>
                    <a:pt x="555" y="662"/>
                  </a:cubicBezTo>
                  <a:cubicBezTo>
                    <a:pt x="462" y="469"/>
                    <a:pt x="384" y="268"/>
                    <a:pt x="291" y="75"/>
                  </a:cubicBezTo>
                  <a:cubicBezTo>
                    <a:pt x="266" y="22"/>
                    <a:pt x="224" y="0"/>
                    <a:pt x="1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7" name="Google Shape;3327;p58"/>
            <p:cNvSpPr/>
            <p:nvPr/>
          </p:nvSpPr>
          <p:spPr>
            <a:xfrm>
              <a:off x="6188698" y="3274333"/>
              <a:ext cx="29481" cy="41485"/>
            </a:xfrm>
            <a:custGeom>
              <a:rect b="b" l="l" r="r" t="t"/>
              <a:pathLst>
                <a:path extrusionOk="0" h="1327" w="943">
                  <a:moveTo>
                    <a:pt x="166" y="0"/>
                  </a:moveTo>
                  <a:cubicBezTo>
                    <a:pt x="87" y="0"/>
                    <a:pt x="1" y="78"/>
                    <a:pt x="35" y="161"/>
                  </a:cubicBezTo>
                  <a:cubicBezTo>
                    <a:pt x="120" y="364"/>
                    <a:pt x="227" y="555"/>
                    <a:pt x="337" y="744"/>
                  </a:cubicBezTo>
                  <a:cubicBezTo>
                    <a:pt x="444" y="929"/>
                    <a:pt x="536" y="1156"/>
                    <a:pt x="703" y="1291"/>
                  </a:cubicBezTo>
                  <a:cubicBezTo>
                    <a:pt x="732" y="1316"/>
                    <a:pt x="765" y="1326"/>
                    <a:pt x="797" y="1326"/>
                  </a:cubicBezTo>
                  <a:cubicBezTo>
                    <a:pt x="875" y="1326"/>
                    <a:pt x="943" y="1259"/>
                    <a:pt x="924" y="1163"/>
                  </a:cubicBezTo>
                  <a:cubicBezTo>
                    <a:pt x="883" y="952"/>
                    <a:pt x="728" y="762"/>
                    <a:pt x="617" y="581"/>
                  </a:cubicBezTo>
                  <a:cubicBezTo>
                    <a:pt x="503" y="394"/>
                    <a:pt x="385" y="208"/>
                    <a:pt x="248" y="38"/>
                  </a:cubicBezTo>
                  <a:cubicBezTo>
                    <a:pt x="226" y="12"/>
                    <a:pt x="197" y="0"/>
                    <a:pt x="1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8" name="Google Shape;3328;p58"/>
            <p:cNvSpPr/>
            <p:nvPr/>
          </p:nvSpPr>
          <p:spPr>
            <a:xfrm>
              <a:off x="6223680" y="3251418"/>
              <a:ext cx="26229" cy="44955"/>
            </a:xfrm>
            <a:custGeom>
              <a:rect b="b" l="l" r="r" t="t"/>
              <a:pathLst>
                <a:path extrusionOk="0" h="1438" w="839">
                  <a:moveTo>
                    <a:pt x="194" y="0"/>
                  </a:moveTo>
                  <a:cubicBezTo>
                    <a:pt x="101" y="0"/>
                    <a:pt x="1" y="81"/>
                    <a:pt x="44" y="184"/>
                  </a:cubicBezTo>
                  <a:cubicBezTo>
                    <a:pt x="128" y="393"/>
                    <a:pt x="212" y="604"/>
                    <a:pt x="302" y="812"/>
                  </a:cubicBezTo>
                  <a:cubicBezTo>
                    <a:pt x="389" y="1013"/>
                    <a:pt x="457" y="1244"/>
                    <a:pt x="613" y="1401"/>
                  </a:cubicBezTo>
                  <a:cubicBezTo>
                    <a:pt x="638" y="1426"/>
                    <a:pt x="670" y="1437"/>
                    <a:pt x="702" y="1437"/>
                  </a:cubicBezTo>
                  <a:cubicBezTo>
                    <a:pt x="770" y="1437"/>
                    <a:pt x="839" y="1387"/>
                    <a:pt x="833" y="1310"/>
                  </a:cubicBezTo>
                  <a:cubicBezTo>
                    <a:pt x="819" y="1102"/>
                    <a:pt x="710" y="914"/>
                    <a:pt x="624" y="727"/>
                  </a:cubicBezTo>
                  <a:cubicBezTo>
                    <a:pt x="523" y="507"/>
                    <a:pt x="416" y="289"/>
                    <a:pt x="310" y="71"/>
                  </a:cubicBezTo>
                  <a:cubicBezTo>
                    <a:pt x="286" y="21"/>
                    <a:pt x="241" y="0"/>
                    <a:pt x="1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9" name="Google Shape;3329;p58"/>
            <p:cNvSpPr/>
            <p:nvPr/>
          </p:nvSpPr>
          <p:spPr>
            <a:xfrm>
              <a:off x="6263663" y="3231942"/>
              <a:ext cx="27323" cy="40422"/>
            </a:xfrm>
            <a:custGeom>
              <a:rect b="b" l="l" r="r" t="t"/>
              <a:pathLst>
                <a:path extrusionOk="0" h="1293" w="874">
                  <a:moveTo>
                    <a:pt x="164" y="0"/>
                  </a:moveTo>
                  <a:cubicBezTo>
                    <a:pt x="82" y="0"/>
                    <a:pt x="0" y="64"/>
                    <a:pt x="36" y="162"/>
                  </a:cubicBezTo>
                  <a:cubicBezTo>
                    <a:pt x="173" y="526"/>
                    <a:pt x="330" y="905"/>
                    <a:pt x="554" y="1225"/>
                  </a:cubicBezTo>
                  <a:cubicBezTo>
                    <a:pt x="586" y="1271"/>
                    <a:pt x="638" y="1292"/>
                    <a:pt x="689" y="1292"/>
                  </a:cubicBezTo>
                  <a:cubicBezTo>
                    <a:pt x="783" y="1292"/>
                    <a:pt x="874" y="1221"/>
                    <a:pt x="835" y="1107"/>
                  </a:cubicBezTo>
                  <a:cubicBezTo>
                    <a:pt x="707" y="735"/>
                    <a:pt x="496" y="386"/>
                    <a:pt x="280" y="59"/>
                  </a:cubicBezTo>
                  <a:cubicBezTo>
                    <a:pt x="253" y="18"/>
                    <a:pt x="208" y="0"/>
                    <a:pt x="1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0" name="Google Shape;3330;p58"/>
            <p:cNvSpPr/>
            <p:nvPr/>
          </p:nvSpPr>
          <p:spPr>
            <a:xfrm>
              <a:off x="6301552" y="3116869"/>
              <a:ext cx="61837" cy="88379"/>
            </a:xfrm>
            <a:custGeom>
              <a:rect b="b" l="l" r="r" t="t"/>
              <a:pathLst>
                <a:path extrusionOk="0" h="2827" w="1978">
                  <a:moveTo>
                    <a:pt x="787" y="1"/>
                  </a:moveTo>
                  <a:cubicBezTo>
                    <a:pt x="523" y="151"/>
                    <a:pt x="262" y="302"/>
                    <a:pt x="1" y="453"/>
                  </a:cubicBezTo>
                  <a:cubicBezTo>
                    <a:pt x="234" y="1041"/>
                    <a:pt x="414" y="1701"/>
                    <a:pt x="543" y="2347"/>
                  </a:cubicBezTo>
                  <a:cubicBezTo>
                    <a:pt x="617" y="2506"/>
                    <a:pt x="692" y="2665"/>
                    <a:pt x="762" y="2826"/>
                  </a:cubicBezTo>
                  <a:cubicBezTo>
                    <a:pt x="1171" y="2582"/>
                    <a:pt x="1575" y="2332"/>
                    <a:pt x="1978" y="2077"/>
                  </a:cubicBezTo>
                  <a:cubicBezTo>
                    <a:pt x="1593" y="1378"/>
                    <a:pt x="1214" y="678"/>
                    <a:pt x="78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1" name="Google Shape;3331;p58"/>
            <p:cNvSpPr/>
            <p:nvPr/>
          </p:nvSpPr>
          <p:spPr>
            <a:xfrm>
              <a:off x="6010476" y="3103113"/>
              <a:ext cx="322285" cy="308999"/>
            </a:xfrm>
            <a:custGeom>
              <a:rect b="b" l="l" r="r" t="t"/>
              <a:pathLst>
                <a:path extrusionOk="0" h="9884" w="10309">
                  <a:moveTo>
                    <a:pt x="8263" y="4121"/>
                  </a:moveTo>
                  <a:cubicBezTo>
                    <a:pt x="8307" y="4121"/>
                    <a:pt x="8352" y="4139"/>
                    <a:pt x="8379" y="4180"/>
                  </a:cubicBezTo>
                  <a:cubicBezTo>
                    <a:pt x="8595" y="4505"/>
                    <a:pt x="8806" y="4856"/>
                    <a:pt x="8934" y="5228"/>
                  </a:cubicBezTo>
                  <a:cubicBezTo>
                    <a:pt x="8974" y="5342"/>
                    <a:pt x="8884" y="5413"/>
                    <a:pt x="8790" y="5413"/>
                  </a:cubicBezTo>
                  <a:cubicBezTo>
                    <a:pt x="8739" y="5413"/>
                    <a:pt x="8688" y="5392"/>
                    <a:pt x="8655" y="5346"/>
                  </a:cubicBezTo>
                  <a:cubicBezTo>
                    <a:pt x="8431" y="5026"/>
                    <a:pt x="8272" y="4648"/>
                    <a:pt x="8136" y="4283"/>
                  </a:cubicBezTo>
                  <a:cubicBezTo>
                    <a:pt x="8099" y="4185"/>
                    <a:pt x="8181" y="4121"/>
                    <a:pt x="8263" y="4121"/>
                  </a:cubicBezTo>
                  <a:close/>
                  <a:moveTo>
                    <a:pt x="7013" y="4745"/>
                  </a:moveTo>
                  <a:cubicBezTo>
                    <a:pt x="7060" y="4745"/>
                    <a:pt x="7105" y="4766"/>
                    <a:pt x="7129" y="4815"/>
                  </a:cubicBezTo>
                  <a:cubicBezTo>
                    <a:pt x="7236" y="5032"/>
                    <a:pt x="7343" y="5250"/>
                    <a:pt x="7443" y="5471"/>
                  </a:cubicBezTo>
                  <a:cubicBezTo>
                    <a:pt x="7528" y="5658"/>
                    <a:pt x="7639" y="5846"/>
                    <a:pt x="7651" y="6054"/>
                  </a:cubicBezTo>
                  <a:cubicBezTo>
                    <a:pt x="7655" y="6131"/>
                    <a:pt x="7587" y="6181"/>
                    <a:pt x="7519" y="6181"/>
                  </a:cubicBezTo>
                  <a:cubicBezTo>
                    <a:pt x="7487" y="6181"/>
                    <a:pt x="7455" y="6170"/>
                    <a:pt x="7431" y="6145"/>
                  </a:cubicBezTo>
                  <a:cubicBezTo>
                    <a:pt x="7275" y="5988"/>
                    <a:pt x="7205" y="5756"/>
                    <a:pt x="7120" y="5556"/>
                  </a:cubicBezTo>
                  <a:cubicBezTo>
                    <a:pt x="7030" y="5348"/>
                    <a:pt x="6947" y="5137"/>
                    <a:pt x="6861" y="4928"/>
                  </a:cubicBezTo>
                  <a:cubicBezTo>
                    <a:pt x="6820" y="4825"/>
                    <a:pt x="6920" y="4745"/>
                    <a:pt x="7013" y="4745"/>
                  </a:cubicBezTo>
                  <a:close/>
                  <a:moveTo>
                    <a:pt x="5867" y="5477"/>
                  </a:moveTo>
                  <a:cubicBezTo>
                    <a:pt x="5898" y="5477"/>
                    <a:pt x="5927" y="5489"/>
                    <a:pt x="5949" y="5515"/>
                  </a:cubicBezTo>
                  <a:cubicBezTo>
                    <a:pt x="6086" y="5687"/>
                    <a:pt x="6204" y="5871"/>
                    <a:pt x="6318" y="6058"/>
                  </a:cubicBezTo>
                  <a:cubicBezTo>
                    <a:pt x="6429" y="6239"/>
                    <a:pt x="6584" y="6429"/>
                    <a:pt x="6625" y="6640"/>
                  </a:cubicBezTo>
                  <a:cubicBezTo>
                    <a:pt x="6644" y="6737"/>
                    <a:pt x="6576" y="6804"/>
                    <a:pt x="6497" y="6804"/>
                  </a:cubicBezTo>
                  <a:cubicBezTo>
                    <a:pt x="6466" y="6804"/>
                    <a:pt x="6432" y="6794"/>
                    <a:pt x="6403" y="6769"/>
                  </a:cubicBezTo>
                  <a:cubicBezTo>
                    <a:pt x="6237" y="6632"/>
                    <a:pt x="6143" y="6406"/>
                    <a:pt x="6037" y="6222"/>
                  </a:cubicBezTo>
                  <a:cubicBezTo>
                    <a:pt x="5926" y="6032"/>
                    <a:pt x="5821" y="5842"/>
                    <a:pt x="5735" y="5639"/>
                  </a:cubicBezTo>
                  <a:cubicBezTo>
                    <a:pt x="5701" y="5555"/>
                    <a:pt x="5788" y="5477"/>
                    <a:pt x="5867" y="5477"/>
                  </a:cubicBezTo>
                  <a:close/>
                  <a:moveTo>
                    <a:pt x="4912" y="6029"/>
                  </a:moveTo>
                  <a:cubicBezTo>
                    <a:pt x="4956" y="6029"/>
                    <a:pt x="4998" y="6051"/>
                    <a:pt x="5023" y="6104"/>
                  </a:cubicBezTo>
                  <a:cubicBezTo>
                    <a:pt x="5116" y="6297"/>
                    <a:pt x="5194" y="6496"/>
                    <a:pt x="5287" y="6691"/>
                  </a:cubicBezTo>
                  <a:cubicBezTo>
                    <a:pt x="5370" y="6859"/>
                    <a:pt x="5493" y="7024"/>
                    <a:pt x="5500" y="7214"/>
                  </a:cubicBezTo>
                  <a:cubicBezTo>
                    <a:pt x="5502" y="7287"/>
                    <a:pt x="5436" y="7342"/>
                    <a:pt x="5369" y="7342"/>
                  </a:cubicBezTo>
                  <a:cubicBezTo>
                    <a:pt x="5348" y="7342"/>
                    <a:pt x="5326" y="7336"/>
                    <a:pt x="5307" y="7324"/>
                  </a:cubicBezTo>
                  <a:cubicBezTo>
                    <a:pt x="5135" y="7219"/>
                    <a:pt x="5055" y="7006"/>
                    <a:pt x="4976" y="6828"/>
                  </a:cubicBezTo>
                  <a:cubicBezTo>
                    <a:pt x="4887" y="6631"/>
                    <a:pt x="4804" y="6429"/>
                    <a:pt x="4757" y="6215"/>
                  </a:cubicBezTo>
                  <a:cubicBezTo>
                    <a:pt x="4733" y="6114"/>
                    <a:pt x="4825" y="6029"/>
                    <a:pt x="4912" y="6029"/>
                  </a:cubicBezTo>
                  <a:close/>
                  <a:moveTo>
                    <a:pt x="3819" y="6530"/>
                  </a:moveTo>
                  <a:cubicBezTo>
                    <a:pt x="3857" y="6530"/>
                    <a:pt x="3896" y="6547"/>
                    <a:pt x="3924" y="6587"/>
                  </a:cubicBezTo>
                  <a:cubicBezTo>
                    <a:pt x="4167" y="6923"/>
                    <a:pt x="4440" y="7338"/>
                    <a:pt x="4507" y="7755"/>
                  </a:cubicBezTo>
                  <a:cubicBezTo>
                    <a:pt x="4520" y="7841"/>
                    <a:pt x="4458" y="7901"/>
                    <a:pt x="4392" y="7901"/>
                  </a:cubicBezTo>
                  <a:cubicBezTo>
                    <a:pt x="4356" y="7901"/>
                    <a:pt x="4319" y="7884"/>
                    <a:pt x="4292" y="7845"/>
                  </a:cubicBezTo>
                  <a:cubicBezTo>
                    <a:pt x="4054" y="7505"/>
                    <a:pt x="3904" y="7081"/>
                    <a:pt x="3710" y="6712"/>
                  </a:cubicBezTo>
                  <a:cubicBezTo>
                    <a:pt x="3658" y="6613"/>
                    <a:pt x="3735" y="6530"/>
                    <a:pt x="3819" y="6530"/>
                  </a:cubicBezTo>
                  <a:close/>
                  <a:moveTo>
                    <a:pt x="3058" y="7291"/>
                  </a:moveTo>
                  <a:cubicBezTo>
                    <a:pt x="3097" y="7291"/>
                    <a:pt x="3135" y="7311"/>
                    <a:pt x="3159" y="7359"/>
                  </a:cubicBezTo>
                  <a:cubicBezTo>
                    <a:pt x="3246" y="7529"/>
                    <a:pt x="3334" y="7697"/>
                    <a:pt x="3417" y="7868"/>
                  </a:cubicBezTo>
                  <a:cubicBezTo>
                    <a:pt x="3491" y="8020"/>
                    <a:pt x="3574" y="8160"/>
                    <a:pt x="3594" y="8328"/>
                  </a:cubicBezTo>
                  <a:cubicBezTo>
                    <a:pt x="3603" y="8401"/>
                    <a:pt x="3535" y="8446"/>
                    <a:pt x="3470" y="8446"/>
                  </a:cubicBezTo>
                  <a:cubicBezTo>
                    <a:pt x="3439" y="8446"/>
                    <a:pt x="3408" y="8436"/>
                    <a:pt x="3386" y="8414"/>
                  </a:cubicBezTo>
                  <a:cubicBezTo>
                    <a:pt x="3270" y="8294"/>
                    <a:pt x="3214" y="8134"/>
                    <a:pt x="3145" y="7984"/>
                  </a:cubicBezTo>
                  <a:cubicBezTo>
                    <a:pt x="3071" y="7823"/>
                    <a:pt x="3001" y="7657"/>
                    <a:pt x="2929" y="7495"/>
                  </a:cubicBezTo>
                  <a:cubicBezTo>
                    <a:pt x="2882" y="7389"/>
                    <a:pt x="2972" y="7291"/>
                    <a:pt x="3058" y="7291"/>
                  </a:cubicBezTo>
                  <a:close/>
                  <a:moveTo>
                    <a:pt x="7781" y="0"/>
                  </a:moveTo>
                  <a:cubicBezTo>
                    <a:pt x="5617" y="1099"/>
                    <a:pt x="3433" y="2154"/>
                    <a:pt x="1321" y="3363"/>
                  </a:cubicBezTo>
                  <a:cubicBezTo>
                    <a:pt x="877" y="3618"/>
                    <a:pt x="437" y="3882"/>
                    <a:pt x="0" y="4148"/>
                  </a:cubicBezTo>
                  <a:cubicBezTo>
                    <a:pt x="1165" y="6015"/>
                    <a:pt x="2330" y="7936"/>
                    <a:pt x="3360" y="9883"/>
                  </a:cubicBezTo>
                  <a:cubicBezTo>
                    <a:pt x="3789" y="9622"/>
                    <a:pt x="4215" y="9358"/>
                    <a:pt x="4639" y="9087"/>
                  </a:cubicBezTo>
                  <a:cubicBezTo>
                    <a:pt x="6563" y="7859"/>
                    <a:pt x="8439" y="6569"/>
                    <a:pt x="10308" y="5263"/>
                  </a:cubicBezTo>
                  <a:cubicBezTo>
                    <a:pt x="10144" y="4791"/>
                    <a:pt x="9970" y="4319"/>
                    <a:pt x="9784" y="3852"/>
                  </a:cubicBezTo>
                  <a:lnTo>
                    <a:pt x="9649" y="3517"/>
                  </a:lnTo>
                  <a:cubicBezTo>
                    <a:pt x="9564" y="3315"/>
                    <a:pt x="9475" y="3115"/>
                    <a:pt x="9384" y="2916"/>
                  </a:cubicBezTo>
                  <a:cubicBezTo>
                    <a:pt x="9129" y="2371"/>
                    <a:pt x="8848" y="1843"/>
                    <a:pt x="8556" y="1325"/>
                  </a:cubicBezTo>
                  <a:lnTo>
                    <a:pt x="8360" y="984"/>
                  </a:lnTo>
                  <a:cubicBezTo>
                    <a:pt x="8171" y="655"/>
                    <a:pt x="7978" y="327"/>
                    <a:pt x="778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2" name="Google Shape;3332;p58"/>
            <p:cNvSpPr/>
            <p:nvPr/>
          </p:nvSpPr>
          <p:spPr>
            <a:xfrm>
              <a:off x="6066216" y="3158509"/>
              <a:ext cx="266544" cy="253664"/>
            </a:xfrm>
            <a:custGeom>
              <a:rect b="b" l="l" r="r" t="t"/>
              <a:pathLst>
                <a:path extrusionOk="0" h="8114" w="8526">
                  <a:moveTo>
                    <a:pt x="6481" y="2349"/>
                  </a:moveTo>
                  <a:cubicBezTo>
                    <a:pt x="6525" y="2349"/>
                    <a:pt x="6569" y="2367"/>
                    <a:pt x="6597" y="2408"/>
                  </a:cubicBezTo>
                  <a:cubicBezTo>
                    <a:pt x="6814" y="2733"/>
                    <a:pt x="7024" y="3084"/>
                    <a:pt x="7153" y="3456"/>
                  </a:cubicBezTo>
                  <a:cubicBezTo>
                    <a:pt x="7191" y="3570"/>
                    <a:pt x="7100" y="3641"/>
                    <a:pt x="7006" y="3641"/>
                  </a:cubicBezTo>
                  <a:cubicBezTo>
                    <a:pt x="6955" y="3641"/>
                    <a:pt x="6904" y="3620"/>
                    <a:pt x="6872" y="3574"/>
                  </a:cubicBezTo>
                  <a:cubicBezTo>
                    <a:pt x="6648" y="3254"/>
                    <a:pt x="6489" y="2876"/>
                    <a:pt x="6353" y="2511"/>
                  </a:cubicBezTo>
                  <a:cubicBezTo>
                    <a:pt x="6316" y="2413"/>
                    <a:pt x="6398" y="2349"/>
                    <a:pt x="6481" y="2349"/>
                  </a:cubicBezTo>
                  <a:close/>
                  <a:moveTo>
                    <a:pt x="5230" y="2973"/>
                  </a:moveTo>
                  <a:cubicBezTo>
                    <a:pt x="5277" y="2973"/>
                    <a:pt x="5322" y="2994"/>
                    <a:pt x="5346" y="3043"/>
                  </a:cubicBezTo>
                  <a:cubicBezTo>
                    <a:pt x="5453" y="3260"/>
                    <a:pt x="5560" y="3478"/>
                    <a:pt x="5660" y="3699"/>
                  </a:cubicBezTo>
                  <a:cubicBezTo>
                    <a:pt x="5745" y="3886"/>
                    <a:pt x="5856" y="4074"/>
                    <a:pt x="5868" y="4282"/>
                  </a:cubicBezTo>
                  <a:cubicBezTo>
                    <a:pt x="5874" y="4359"/>
                    <a:pt x="5806" y="4409"/>
                    <a:pt x="5737" y="4409"/>
                  </a:cubicBezTo>
                  <a:cubicBezTo>
                    <a:pt x="5705" y="4409"/>
                    <a:pt x="5673" y="4398"/>
                    <a:pt x="5649" y="4373"/>
                  </a:cubicBezTo>
                  <a:cubicBezTo>
                    <a:pt x="5493" y="4216"/>
                    <a:pt x="5424" y="3984"/>
                    <a:pt x="5338" y="3784"/>
                  </a:cubicBezTo>
                  <a:cubicBezTo>
                    <a:pt x="5248" y="3576"/>
                    <a:pt x="5165" y="3365"/>
                    <a:pt x="5079" y="3156"/>
                  </a:cubicBezTo>
                  <a:cubicBezTo>
                    <a:pt x="5037" y="3053"/>
                    <a:pt x="5137" y="2973"/>
                    <a:pt x="5230" y="2973"/>
                  </a:cubicBezTo>
                  <a:close/>
                  <a:moveTo>
                    <a:pt x="4084" y="3705"/>
                  </a:moveTo>
                  <a:cubicBezTo>
                    <a:pt x="4115" y="3705"/>
                    <a:pt x="4144" y="3717"/>
                    <a:pt x="4166" y="3743"/>
                  </a:cubicBezTo>
                  <a:cubicBezTo>
                    <a:pt x="4303" y="3915"/>
                    <a:pt x="4421" y="4099"/>
                    <a:pt x="4535" y="4286"/>
                  </a:cubicBezTo>
                  <a:cubicBezTo>
                    <a:pt x="4646" y="4467"/>
                    <a:pt x="4801" y="4657"/>
                    <a:pt x="4842" y="4868"/>
                  </a:cubicBezTo>
                  <a:cubicBezTo>
                    <a:pt x="4861" y="4964"/>
                    <a:pt x="4792" y="5032"/>
                    <a:pt x="4714" y="5032"/>
                  </a:cubicBezTo>
                  <a:cubicBezTo>
                    <a:pt x="4683" y="5032"/>
                    <a:pt x="4650" y="5021"/>
                    <a:pt x="4621" y="4997"/>
                  </a:cubicBezTo>
                  <a:cubicBezTo>
                    <a:pt x="4455" y="4860"/>
                    <a:pt x="4362" y="4634"/>
                    <a:pt x="4255" y="4450"/>
                  </a:cubicBezTo>
                  <a:cubicBezTo>
                    <a:pt x="4145" y="4260"/>
                    <a:pt x="4039" y="4070"/>
                    <a:pt x="3953" y="3867"/>
                  </a:cubicBezTo>
                  <a:cubicBezTo>
                    <a:pt x="3919" y="3783"/>
                    <a:pt x="4005" y="3705"/>
                    <a:pt x="4084" y="3705"/>
                  </a:cubicBezTo>
                  <a:close/>
                  <a:moveTo>
                    <a:pt x="3129" y="4257"/>
                  </a:moveTo>
                  <a:cubicBezTo>
                    <a:pt x="3173" y="4257"/>
                    <a:pt x="3215" y="4279"/>
                    <a:pt x="3240" y="4332"/>
                  </a:cubicBezTo>
                  <a:cubicBezTo>
                    <a:pt x="3333" y="4525"/>
                    <a:pt x="3411" y="4724"/>
                    <a:pt x="3504" y="4919"/>
                  </a:cubicBezTo>
                  <a:cubicBezTo>
                    <a:pt x="3587" y="5087"/>
                    <a:pt x="3710" y="5252"/>
                    <a:pt x="3717" y="5442"/>
                  </a:cubicBezTo>
                  <a:cubicBezTo>
                    <a:pt x="3718" y="5515"/>
                    <a:pt x="3652" y="5570"/>
                    <a:pt x="3585" y="5570"/>
                  </a:cubicBezTo>
                  <a:cubicBezTo>
                    <a:pt x="3563" y="5570"/>
                    <a:pt x="3542" y="5564"/>
                    <a:pt x="3522" y="5552"/>
                  </a:cubicBezTo>
                  <a:cubicBezTo>
                    <a:pt x="3350" y="5447"/>
                    <a:pt x="3271" y="5234"/>
                    <a:pt x="3192" y="5056"/>
                  </a:cubicBezTo>
                  <a:cubicBezTo>
                    <a:pt x="3103" y="4859"/>
                    <a:pt x="3020" y="4657"/>
                    <a:pt x="2973" y="4443"/>
                  </a:cubicBezTo>
                  <a:cubicBezTo>
                    <a:pt x="2951" y="4341"/>
                    <a:pt x="3043" y="4257"/>
                    <a:pt x="3129" y="4257"/>
                  </a:cubicBezTo>
                  <a:close/>
                  <a:moveTo>
                    <a:pt x="2036" y="4758"/>
                  </a:moveTo>
                  <a:cubicBezTo>
                    <a:pt x="2074" y="4758"/>
                    <a:pt x="2113" y="4775"/>
                    <a:pt x="2141" y="4815"/>
                  </a:cubicBezTo>
                  <a:cubicBezTo>
                    <a:pt x="2384" y="5151"/>
                    <a:pt x="2657" y="5566"/>
                    <a:pt x="2724" y="5983"/>
                  </a:cubicBezTo>
                  <a:cubicBezTo>
                    <a:pt x="2737" y="6069"/>
                    <a:pt x="2675" y="6129"/>
                    <a:pt x="2608" y="6129"/>
                  </a:cubicBezTo>
                  <a:cubicBezTo>
                    <a:pt x="2573" y="6129"/>
                    <a:pt x="2536" y="6112"/>
                    <a:pt x="2509" y="6073"/>
                  </a:cubicBezTo>
                  <a:cubicBezTo>
                    <a:pt x="2271" y="5733"/>
                    <a:pt x="2121" y="5309"/>
                    <a:pt x="1927" y="4940"/>
                  </a:cubicBezTo>
                  <a:cubicBezTo>
                    <a:pt x="1875" y="4841"/>
                    <a:pt x="1952" y="4758"/>
                    <a:pt x="2036" y="4758"/>
                  </a:cubicBezTo>
                  <a:close/>
                  <a:moveTo>
                    <a:pt x="1275" y="5519"/>
                  </a:moveTo>
                  <a:cubicBezTo>
                    <a:pt x="1314" y="5519"/>
                    <a:pt x="1352" y="5539"/>
                    <a:pt x="1376" y="5587"/>
                  </a:cubicBezTo>
                  <a:cubicBezTo>
                    <a:pt x="1463" y="5757"/>
                    <a:pt x="1551" y="5925"/>
                    <a:pt x="1634" y="6096"/>
                  </a:cubicBezTo>
                  <a:cubicBezTo>
                    <a:pt x="1708" y="6248"/>
                    <a:pt x="1791" y="6388"/>
                    <a:pt x="1811" y="6556"/>
                  </a:cubicBezTo>
                  <a:cubicBezTo>
                    <a:pt x="1821" y="6630"/>
                    <a:pt x="1753" y="6675"/>
                    <a:pt x="1687" y="6675"/>
                  </a:cubicBezTo>
                  <a:cubicBezTo>
                    <a:pt x="1656" y="6675"/>
                    <a:pt x="1626" y="6665"/>
                    <a:pt x="1604" y="6643"/>
                  </a:cubicBezTo>
                  <a:cubicBezTo>
                    <a:pt x="1489" y="6523"/>
                    <a:pt x="1432" y="6363"/>
                    <a:pt x="1364" y="6213"/>
                  </a:cubicBezTo>
                  <a:cubicBezTo>
                    <a:pt x="1288" y="6051"/>
                    <a:pt x="1219" y="5887"/>
                    <a:pt x="1146" y="5723"/>
                  </a:cubicBezTo>
                  <a:cubicBezTo>
                    <a:pt x="1099" y="5617"/>
                    <a:pt x="1189" y="5519"/>
                    <a:pt x="1275" y="5519"/>
                  </a:cubicBezTo>
                  <a:close/>
                  <a:moveTo>
                    <a:pt x="7015" y="0"/>
                  </a:moveTo>
                  <a:cubicBezTo>
                    <a:pt x="7049" y="142"/>
                    <a:pt x="7073" y="284"/>
                    <a:pt x="7080" y="427"/>
                  </a:cubicBezTo>
                  <a:cubicBezTo>
                    <a:pt x="7117" y="1220"/>
                    <a:pt x="6598" y="1641"/>
                    <a:pt x="5953" y="2016"/>
                  </a:cubicBezTo>
                  <a:cubicBezTo>
                    <a:pt x="3995" y="3157"/>
                    <a:pt x="2006" y="4245"/>
                    <a:pt x="1" y="5304"/>
                  </a:cubicBezTo>
                  <a:cubicBezTo>
                    <a:pt x="548" y="6232"/>
                    <a:pt x="1079" y="7170"/>
                    <a:pt x="1578" y="8113"/>
                  </a:cubicBezTo>
                  <a:cubicBezTo>
                    <a:pt x="2006" y="7851"/>
                    <a:pt x="2433" y="7587"/>
                    <a:pt x="2856" y="7316"/>
                  </a:cubicBezTo>
                  <a:cubicBezTo>
                    <a:pt x="4780" y="6088"/>
                    <a:pt x="6656" y="4799"/>
                    <a:pt x="8525" y="3494"/>
                  </a:cubicBezTo>
                  <a:cubicBezTo>
                    <a:pt x="8362" y="3020"/>
                    <a:pt x="8189" y="2548"/>
                    <a:pt x="8001" y="2082"/>
                  </a:cubicBezTo>
                  <a:lnTo>
                    <a:pt x="7866" y="1746"/>
                  </a:lnTo>
                  <a:cubicBezTo>
                    <a:pt x="7781" y="1545"/>
                    <a:pt x="7692" y="1345"/>
                    <a:pt x="7601" y="1146"/>
                  </a:cubicBezTo>
                  <a:cubicBezTo>
                    <a:pt x="7418" y="755"/>
                    <a:pt x="7220" y="375"/>
                    <a:pt x="701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3" name="Google Shape;3333;p58"/>
            <p:cNvSpPr/>
            <p:nvPr/>
          </p:nvSpPr>
          <p:spPr>
            <a:xfrm>
              <a:off x="5741596" y="3362928"/>
              <a:ext cx="140619" cy="227591"/>
            </a:xfrm>
            <a:custGeom>
              <a:rect b="b" l="l" r="r" t="t"/>
              <a:pathLst>
                <a:path extrusionOk="0" h="7280" w="4498">
                  <a:moveTo>
                    <a:pt x="1032" y="0"/>
                  </a:moveTo>
                  <a:cubicBezTo>
                    <a:pt x="693" y="241"/>
                    <a:pt x="348" y="475"/>
                    <a:pt x="1" y="703"/>
                  </a:cubicBezTo>
                  <a:cubicBezTo>
                    <a:pt x="1223" y="2918"/>
                    <a:pt x="2422" y="5159"/>
                    <a:pt x="3798" y="7279"/>
                  </a:cubicBezTo>
                  <a:cubicBezTo>
                    <a:pt x="4040" y="7186"/>
                    <a:pt x="4273" y="7077"/>
                    <a:pt x="4498" y="6957"/>
                  </a:cubicBezTo>
                  <a:cubicBezTo>
                    <a:pt x="3976" y="6007"/>
                    <a:pt x="3484" y="5035"/>
                    <a:pt x="2996" y="4075"/>
                  </a:cubicBezTo>
                  <a:cubicBezTo>
                    <a:pt x="2314" y="2734"/>
                    <a:pt x="1630" y="1384"/>
                    <a:pt x="1032" y="0"/>
                  </a:cubicBezTo>
                  <a:close/>
                </a:path>
              </a:pathLst>
            </a:custGeom>
            <a:solidFill>
              <a:srgbClr val="000000">
                <a:alpha val="161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4" name="Google Shape;3334;p58"/>
            <p:cNvSpPr/>
            <p:nvPr/>
          </p:nvSpPr>
          <p:spPr>
            <a:xfrm>
              <a:off x="5802118" y="3236694"/>
              <a:ext cx="304528" cy="313500"/>
            </a:xfrm>
            <a:custGeom>
              <a:rect b="b" l="l" r="r" t="t"/>
              <a:pathLst>
                <a:path extrusionOk="0" h="10028" w="9741">
                  <a:moveTo>
                    <a:pt x="6745" y="4692"/>
                  </a:moveTo>
                  <a:cubicBezTo>
                    <a:pt x="6785" y="4692"/>
                    <a:pt x="6824" y="4711"/>
                    <a:pt x="6846" y="4753"/>
                  </a:cubicBezTo>
                  <a:cubicBezTo>
                    <a:pt x="6949" y="4951"/>
                    <a:pt x="7053" y="5148"/>
                    <a:pt x="7164" y="5340"/>
                  </a:cubicBezTo>
                  <a:cubicBezTo>
                    <a:pt x="7266" y="5511"/>
                    <a:pt x="7427" y="5683"/>
                    <a:pt x="7479" y="5877"/>
                  </a:cubicBezTo>
                  <a:cubicBezTo>
                    <a:pt x="7502" y="5962"/>
                    <a:pt x="7430" y="6045"/>
                    <a:pt x="7351" y="6045"/>
                  </a:cubicBezTo>
                  <a:cubicBezTo>
                    <a:pt x="7329" y="6045"/>
                    <a:pt x="7308" y="6039"/>
                    <a:pt x="7287" y="6026"/>
                  </a:cubicBezTo>
                  <a:cubicBezTo>
                    <a:pt x="7106" y="5912"/>
                    <a:pt x="6996" y="5682"/>
                    <a:pt x="6893" y="5498"/>
                  </a:cubicBezTo>
                  <a:cubicBezTo>
                    <a:pt x="6779" y="5293"/>
                    <a:pt x="6685" y="5076"/>
                    <a:pt x="6615" y="4852"/>
                  </a:cubicBezTo>
                  <a:cubicBezTo>
                    <a:pt x="6586" y="4761"/>
                    <a:pt x="6667" y="4692"/>
                    <a:pt x="6745" y="4692"/>
                  </a:cubicBezTo>
                  <a:close/>
                  <a:moveTo>
                    <a:pt x="5903" y="5075"/>
                  </a:moveTo>
                  <a:cubicBezTo>
                    <a:pt x="5944" y="5075"/>
                    <a:pt x="5983" y="5094"/>
                    <a:pt x="6006" y="5138"/>
                  </a:cubicBezTo>
                  <a:cubicBezTo>
                    <a:pt x="6115" y="5346"/>
                    <a:pt x="6205" y="5563"/>
                    <a:pt x="6315" y="5771"/>
                  </a:cubicBezTo>
                  <a:cubicBezTo>
                    <a:pt x="6418" y="5963"/>
                    <a:pt x="6542" y="6145"/>
                    <a:pt x="6615" y="6352"/>
                  </a:cubicBezTo>
                  <a:cubicBezTo>
                    <a:pt x="6644" y="6433"/>
                    <a:pt x="6572" y="6495"/>
                    <a:pt x="6500" y="6495"/>
                  </a:cubicBezTo>
                  <a:cubicBezTo>
                    <a:pt x="6472" y="6495"/>
                    <a:pt x="6443" y="6486"/>
                    <a:pt x="6421" y="6464"/>
                  </a:cubicBezTo>
                  <a:cubicBezTo>
                    <a:pt x="6111" y="6162"/>
                    <a:pt x="5889" y="5648"/>
                    <a:pt x="5770" y="5237"/>
                  </a:cubicBezTo>
                  <a:cubicBezTo>
                    <a:pt x="5744" y="5145"/>
                    <a:pt x="5826" y="5075"/>
                    <a:pt x="5903" y="5075"/>
                  </a:cubicBezTo>
                  <a:close/>
                  <a:moveTo>
                    <a:pt x="5182" y="5454"/>
                  </a:moveTo>
                  <a:cubicBezTo>
                    <a:pt x="5221" y="5454"/>
                    <a:pt x="5258" y="5472"/>
                    <a:pt x="5279" y="5516"/>
                  </a:cubicBezTo>
                  <a:cubicBezTo>
                    <a:pt x="5377" y="5719"/>
                    <a:pt x="5466" y="5924"/>
                    <a:pt x="5550" y="6132"/>
                  </a:cubicBezTo>
                  <a:cubicBezTo>
                    <a:pt x="5633" y="6335"/>
                    <a:pt x="5749" y="6546"/>
                    <a:pt x="5765" y="6766"/>
                  </a:cubicBezTo>
                  <a:cubicBezTo>
                    <a:pt x="5770" y="6835"/>
                    <a:pt x="5702" y="6887"/>
                    <a:pt x="5638" y="6887"/>
                  </a:cubicBezTo>
                  <a:cubicBezTo>
                    <a:pt x="5608" y="6887"/>
                    <a:pt x="5580" y="6876"/>
                    <a:pt x="5559" y="6850"/>
                  </a:cubicBezTo>
                  <a:cubicBezTo>
                    <a:pt x="5430" y="6690"/>
                    <a:pt x="5374" y="6486"/>
                    <a:pt x="5300" y="6294"/>
                  </a:cubicBezTo>
                  <a:cubicBezTo>
                    <a:pt x="5212" y="6068"/>
                    <a:pt x="5128" y="5840"/>
                    <a:pt x="5054" y="5609"/>
                  </a:cubicBezTo>
                  <a:cubicBezTo>
                    <a:pt x="5026" y="5522"/>
                    <a:pt x="5106" y="5454"/>
                    <a:pt x="5182" y="5454"/>
                  </a:cubicBezTo>
                  <a:close/>
                  <a:moveTo>
                    <a:pt x="4460" y="5886"/>
                  </a:moveTo>
                  <a:cubicBezTo>
                    <a:pt x="4501" y="5886"/>
                    <a:pt x="4541" y="5903"/>
                    <a:pt x="4564" y="5944"/>
                  </a:cubicBezTo>
                  <a:cubicBezTo>
                    <a:pt x="4699" y="6177"/>
                    <a:pt x="4820" y="6413"/>
                    <a:pt x="4937" y="6657"/>
                  </a:cubicBezTo>
                  <a:cubicBezTo>
                    <a:pt x="5034" y="6856"/>
                    <a:pt x="5170" y="7058"/>
                    <a:pt x="5178" y="7282"/>
                  </a:cubicBezTo>
                  <a:cubicBezTo>
                    <a:pt x="5180" y="7353"/>
                    <a:pt x="5122" y="7395"/>
                    <a:pt x="5062" y="7395"/>
                  </a:cubicBezTo>
                  <a:cubicBezTo>
                    <a:pt x="5033" y="7395"/>
                    <a:pt x="5004" y="7385"/>
                    <a:pt x="4981" y="7365"/>
                  </a:cubicBezTo>
                  <a:cubicBezTo>
                    <a:pt x="4804" y="7209"/>
                    <a:pt x="4723" y="6935"/>
                    <a:pt x="4624" y="6723"/>
                  </a:cubicBezTo>
                  <a:cubicBezTo>
                    <a:pt x="4519" y="6496"/>
                    <a:pt x="4425" y="6273"/>
                    <a:pt x="4337" y="6039"/>
                  </a:cubicBezTo>
                  <a:cubicBezTo>
                    <a:pt x="4304" y="5950"/>
                    <a:pt x="4383" y="5886"/>
                    <a:pt x="4460" y="5886"/>
                  </a:cubicBezTo>
                  <a:close/>
                  <a:moveTo>
                    <a:pt x="6465" y="0"/>
                  </a:moveTo>
                  <a:cubicBezTo>
                    <a:pt x="4288" y="1342"/>
                    <a:pt x="2187" y="2801"/>
                    <a:pt x="0" y="4123"/>
                  </a:cubicBezTo>
                  <a:cubicBezTo>
                    <a:pt x="588" y="5574"/>
                    <a:pt x="1157" y="7036"/>
                    <a:pt x="1728" y="8495"/>
                  </a:cubicBezTo>
                  <a:cubicBezTo>
                    <a:pt x="1997" y="9007"/>
                    <a:pt x="2273" y="9517"/>
                    <a:pt x="2550" y="10027"/>
                  </a:cubicBezTo>
                  <a:cubicBezTo>
                    <a:pt x="4934" y="8587"/>
                    <a:pt x="7363" y="7234"/>
                    <a:pt x="9741" y="5784"/>
                  </a:cubicBezTo>
                  <a:cubicBezTo>
                    <a:pt x="8574" y="3917"/>
                    <a:pt x="7496" y="1944"/>
                    <a:pt x="6465" y="0"/>
                  </a:cubicBezTo>
                  <a:close/>
                </a:path>
              </a:pathLst>
            </a:custGeom>
            <a:solidFill>
              <a:srgbClr val="000000">
                <a:alpha val="161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5" name="Google Shape;3335;p58"/>
            <p:cNvSpPr/>
            <p:nvPr/>
          </p:nvSpPr>
          <p:spPr>
            <a:xfrm>
              <a:off x="5624678" y="3493570"/>
              <a:ext cx="96695" cy="134835"/>
            </a:xfrm>
            <a:custGeom>
              <a:rect b="b" l="l" r="r" t="t"/>
              <a:pathLst>
                <a:path extrusionOk="0" h="4313" w="3093">
                  <a:moveTo>
                    <a:pt x="797" y="0"/>
                  </a:moveTo>
                  <a:cubicBezTo>
                    <a:pt x="529" y="189"/>
                    <a:pt x="263" y="381"/>
                    <a:pt x="1" y="575"/>
                  </a:cubicBezTo>
                  <a:cubicBezTo>
                    <a:pt x="836" y="1776"/>
                    <a:pt x="1637" y="3018"/>
                    <a:pt x="2325" y="4312"/>
                  </a:cubicBezTo>
                  <a:cubicBezTo>
                    <a:pt x="2584" y="4183"/>
                    <a:pt x="2839" y="4048"/>
                    <a:pt x="3092" y="3906"/>
                  </a:cubicBezTo>
                  <a:cubicBezTo>
                    <a:pt x="2293" y="2630"/>
                    <a:pt x="1527" y="1313"/>
                    <a:pt x="797" y="0"/>
                  </a:cubicBezTo>
                  <a:close/>
                </a:path>
              </a:pathLst>
            </a:custGeom>
            <a:solidFill>
              <a:srgbClr val="000000">
                <a:alpha val="161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36" name="Google Shape;3336;p58"/>
          <p:cNvGrpSpPr/>
          <p:nvPr/>
        </p:nvGrpSpPr>
        <p:grpSpPr>
          <a:xfrm>
            <a:off x="823048" y="4490099"/>
            <a:ext cx="230842" cy="203957"/>
            <a:chOff x="3659860" y="553674"/>
            <a:chExt cx="230842" cy="203957"/>
          </a:xfrm>
        </p:grpSpPr>
        <p:sp>
          <p:nvSpPr>
            <p:cNvPr id="3337" name="Google Shape;3337;p58"/>
            <p:cNvSpPr/>
            <p:nvPr/>
          </p:nvSpPr>
          <p:spPr>
            <a:xfrm>
              <a:off x="3659860" y="553674"/>
              <a:ext cx="230842" cy="203957"/>
            </a:xfrm>
            <a:custGeom>
              <a:rect b="b" l="l" r="r" t="t"/>
              <a:pathLst>
                <a:path extrusionOk="0" h="6524" w="7384">
                  <a:moveTo>
                    <a:pt x="3627" y="512"/>
                  </a:moveTo>
                  <a:cubicBezTo>
                    <a:pt x="4250" y="512"/>
                    <a:pt x="4882" y="721"/>
                    <a:pt x="5408" y="1148"/>
                  </a:cubicBezTo>
                  <a:cubicBezTo>
                    <a:pt x="6033" y="1655"/>
                    <a:pt x="6384" y="2372"/>
                    <a:pt x="6444" y="3106"/>
                  </a:cubicBezTo>
                  <a:cubicBezTo>
                    <a:pt x="4861" y="2491"/>
                    <a:pt x="3216" y="1903"/>
                    <a:pt x="1580" y="1436"/>
                  </a:cubicBezTo>
                  <a:cubicBezTo>
                    <a:pt x="2108" y="827"/>
                    <a:pt x="2861" y="512"/>
                    <a:pt x="3627" y="512"/>
                  </a:cubicBezTo>
                  <a:close/>
                  <a:moveTo>
                    <a:pt x="1383" y="1689"/>
                  </a:moveTo>
                  <a:cubicBezTo>
                    <a:pt x="3024" y="2361"/>
                    <a:pt x="4757" y="2934"/>
                    <a:pt x="6452" y="3445"/>
                  </a:cubicBezTo>
                  <a:cubicBezTo>
                    <a:pt x="6448" y="3540"/>
                    <a:pt x="6441" y="3637"/>
                    <a:pt x="6427" y="3731"/>
                  </a:cubicBezTo>
                  <a:cubicBezTo>
                    <a:pt x="6370" y="3858"/>
                    <a:pt x="6305" y="3979"/>
                    <a:pt x="6236" y="4096"/>
                  </a:cubicBezTo>
                  <a:cubicBezTo>
                    <a:pt x="4556" y="3451"/>
                    <a:pt x="2804" y="2839"/>
                    <a:pt x="1082" y="2293"/>
                  </a:cubicBezTo>
                  <a:cubicBezTo>
                    <a:pt x="1157" y="2081"/>
                    <a:pt x="1256" y="1878"/>
                    <a:pt x="1383" y="1689"/>
                  </a:cubicBezTo>
                  <a:close/>
                  <a:moveTo>
                    <a:pt x="1034" y="2583"/>
                  </a:moveTo>
                  <a:cubicBezTo>
                    <a:pt x="2614" y="3329"/>
                    <a:pt x="4390" y="3949"/>
                    <a:pt x="6074" y="4347"/>
                  </a:cubicBezTo>
                  <a:cubicBezTo>
                    <a:pt x="5590" y="5034"/>
                    <a:pt x="4890" y="5480"/>
                    <a:pt x="4009" y="5480"/>
                  </a:cubicBezTo>
                  <a:cubicBezTo>
                    <a:pt x="3779" y="5480"/>
                    <a:pt x="3536" y="5450"/>
                    <a:pt x="3281" y="5385"/>
                  </a:cubicBezTo>
                  <a:cubicBezTo>
                    <a:pt x="1956" y="5050"/>
                    <a:pt x="1151" y="3883"/>
                    <a:pt x="1034" y="2583"/>
                  </a:cubicBezTo>
                  <a:close/>
                  <a:moveTo>
                    <a:pt x="965" y="3633"/>
                  </a:moveTo>
                  <a:lnTo>
                    <a:pt x="965" y="3633"/>
                  </a:lnTo>
                  <a:cubicBezTo>
                    <a:pt x="1309" y="4630"/>
                    <a:pt x="2092" y="5435"/>
                    <a:pt x="3209" y="5703"/>
                  </a:cubicBezTo>
                  <a:cubicBezTo>
                    <a:pt x="3425" y="5754"/>
                    <a:pt x="3648" y="5779"/>
                    <a:pt x="3871" y="5779"/>
                  </a:cubicBezTo>
                  <a:cubicBezTo>
                    <a:pt x="4508" y="5779"/>
                    <a:pt x="5154" y="5579"/>
                    <a:pt x="5683" y="5224"/>
                  </a:cubicBezTo>
                  <a:lnTo>
                    <a:pt x="5683" y="5224"/>
                  </a:lnTo>
                  <a:cubicBezTo>
                    <a:pt x="5165" y="5745"/>
                    <a:pt x="4468" y="6013"/>
                    <a:pt x="3760" y="6013"/>
                  </a:cubicBezTo>
                  <a:cubicBezTo>
                    <a:pt x="3136" y="6013"/>
                    <a:pt x="2502" y="5804"/>
                    <a:pt x="1975" y="5377"/>
                  </a:cubicBezTo>
                  <a:cubicBezTo>
                    <a:pt x="1412" y="4919"/>
                    <a:pt x="1071" y="4292"/>
                    <a:pt x="965" y="3633"/>
                  </a:cubicBezTo>
                  <a:close/>
                  <a:moveTo>
                    <a:pt x="3624" y="1"/>
                  </a:moveTo>
                  <a:cubicBezTo>
                    <a:pt x="2682" y="1"/>
                    <a:pt x="1756" y="402"/>
                    <a:pt x="1125" y="1178"/>
                  </a:cubicBezTo>
                  <a:cubicBezTo>
                    <a:pt x="1" y="2563"/>
                    <a:pt x="237" y="4623"/>
                    <a:pt x="1652" y="5772"/>
                  </a:cubicBezTo>
                  <a:cubicBezTo>
                    <a:pt x="2274" y="6277"/>
                    <a:pt x="3021" y="6523"/>
                    <a:pt x="3758" y="6523"/>
                  </a:cubicBezTo>
                  <a:cubicBezTo>
                    <a:pt x="4700" y="6523"/>
                    <a:pt x="5626" y="6122"/>
                    <a:pt x="6256" y="5345"/>
                  </a:cubicBezTo>
                  <a:cubicBezTo>
                    <a:pt x="7383" y="3962"/>
                    <a:pt x="7146" y="1900"/>
                    <a:pt x="5730" y="752"/>
                  </a:cubicBezTo>
                  <a:cubicBezTo>
                    <a:pt x="5108" y="247"/>
                    <a:pt x="4361" y="1"/>
                    <a:pt x="36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8" name="Google Shape;3338;p58"/>
            <p:cNvSpPr/>
            <p:nvPr/>
          </p:nvSpPr>
          <p:spPr>
            <a:xfrm>
              <a:off x="3709254" y="569680"/>
              <a:ext cx="152061" cy="81032"/>
            </a:xfrm>
            <a:custGeom>
              <a:rect b="b" l="l" r="r" t="t"/>
              <a:pathLst>
                <a:path extrusionOk="0" h="2592" w="4864">
                  <a:moveTo>
                    <a:pt x="2046" y="0"/>
                  </a:moveTo>
                  <a:cubicBezTo>
                    <a:pt x="1281" y="0"/>
                    <a:pt x="528" y="314"/>
                    <a:pt x="0" y="923"/>
                  </a:cubicBezTo>
                  <a:cubicBezTo>
                    <a:pt x="1636" y="1390"/>
                    <a:pt x="3281" y="1977"/>
                    <a:pt x="4864" y="2592"/>
                  </a:cubicBezTo>
                  <a:cubicBezTo>
                    <a:pt x="4805" y="1860"/>
                    <a:pt x="4453" y="1142"/>
                    <a:pt x="3828" y="636"/>
                  </a:cubicBezTo>
                  <a:cubicBezTo>
                    <a:pt x="3302" y="209"/>
                    <a:pt x="2670" y="0"/>
                    <a:pt x="20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9" name="Google Shape;3339;p58"/>
            <p:cNvSpPr/>
            <p:nvPr/>
          </p:nvSpPr>
          <p:spPr>
            <a:xfrm>
              <a:off x="3693623" y="606444"/>
              <a:ext cx="167942" cy="75280"/>
            </a:xfrm>
            <a:custGeom>
              <a:rect b="b" l="l" r="r" t="t"/>
              <a:pathLst>
                <a:path extrusionOk="0" h="2408" w="5372">
                  <a:moveTo>
                    <a:pt x="302" y="1"/>
                  </a:moveTo>
                  <a:cubicBezTo>
                    <a:pt x="173" y="190"/>
                    <a:pt x="75" y="393"/>
                    <a:pt x="1" y="603"/>
                  </a:cubicBezTo>
                  <a:cubicBezTo>
                    <a:pt x="1723" y="1149"/>
                    <a:pt x="3473" y="1763"/>
                    <a:pt x="5155" y="2407"/>
                  </a:cubicBezTo>
                  <a:cubicBezTo>
                    <a:pt x="5223" y="2291"/>
                    <a:pt x="5289" y="2170"/>
                    <a:pt x="5346" y="2043"/>
                  </a:cubicBezTo>
                  <a:cubicBezTo>
                    <a:pt x="5361" y="1948"/>
                    <a:pt x="5367" y="1852"/>
                    <a:pt x="5371" y="1757"/>
                  </a:cubicBezTo>
                  <a:cubicBezTo>
                    <a:pt x="3676" y="1247"/>
                    <a:pt x="1943" y="674"/>
                    <a:pt x="3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0" name="Google Shape;3340;p58"/>
            <p:cNvSpPr/>
            <p:nvPr/>
          </p:nvSpPr>
          <p:spPr>
            <a:xfrm>
              <a:off x="3690028" y="667185"/>
              <a:ext cx="147496" cy="74436"/>
            </a:xfrm>
            <a:custGeom>
              <a:rect b="b" l="l" r="r" t="t"/>
              <a:pathLst>
                <a:path extrusionOk="0" h="2381" w="4718">
                  <a:moveTo>
                    <a:pt x="0" y="1"/>
                  </a:moveTo>
                  <a:lnTo>
                    <a:pt x="0" y="1"/>
                  </a:lnTo>
                  <a:cubicBezTo>
                    <a:pt x="106" y="659"/>
                    <a:pt x="447" y="1287"/>
                    <a:pt x="1010" y="1745"/>
                  </a:cubicBezTo>
                  <a:cubicBezTo>
                    <a:pt x="1537" y="2172"/>
                    <a:pt x="2170" y="2381"/>
                    <a:pt x="2794" y="2381"/>
                  </a:cubicBezTo>
                  <a:cubicBezTo>
                    <a:pt x="3503" y="2381"/>
                    <a:pt x="4200" y="2112"/>
                    <a:pt x="4718" y="1590"/>
                  </a:cubicBezTo>
                  <a:lnTo>
                    <a:pt x="4718" y="1590"/>
                  </a:lnTo>
                  <a:cubicBezTo>
                    <a:pt x="4190" y="1946"/>
                    <a:pt x="3544" y="2146"/>
                    <a:pt x="2907" y="2146"/>
                  </a:cubicBezTo>
                  <a:cubicBezTo>
                    <a:pt x="2683" y="2146"/>
                    <a:pt x="2460" y="2121"/>
                    <a:pt x="2244" y="2070"/>
                  </a:cubicBezTo>
                  <a:cubicBezTo>
                    <a:pt x="1126" y="1803"/>
                    <a:pt x="344" y="997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1" name="Google Shape;3341;p58"/>
            <p:cNvSpPr/>
            <p:nvPr/>
          </p:nvSpPr>
          <p:spPr>
            <a:xfrm>
              <a:off x="3692122" y="634423"/>
              <a:ext cx="157626" cy="90599"/>
            </a:xfrm>
            <a:custGeom>
              <a:rect b="b" l="l" r="r" t="t"/>
              <a:pathLst>
                <a:path extrusionOk="0" h="2898" w="5042">
                  <a:moveTo>
                    <a:pt x="1" y="0"/>
                  </a:moveTo>
                  <a:lnTo>
                    <a:pt x="1" y="0"/>
                  </a:lnTo>
                  <a:cubicBezTo>
                    <a:pt x="119" y="1300"/>
                    <a:pt x="924" y="2467"/>
                    <a:pt x="2247" y="2802"/>
                  </a:cubicBezTo>
                  <a:cubicBezTo>
                    <a:pt x="2502" y="2867"/>
                    <a:pt x="2745" y="2897"/>
                    <a:pt x="2976" y="2897"/>
                  </a:cubicBezTo>
                  <a:cubicBezTo>
                    <a:pt x="3858" y="2897"/>
                    <a:pt x="4558" y="2451"/>
                    <a:pt x="5041" y="1764"/>
                  </a:cubicBezTo>
                  <a:cubicBezTo>
                    <a:pt x="3356" y="1366"/>
                    <a:pt x="1582" y="746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42" name="Google Shape;3342;p58"/>
          <p:cNvGrpSpPr/>
          <p:nvPr/>
        </p:nvGrpSpPr>
        <p:grpSpPr>
          <a:xfrm>
            <a:off x="6014684" y="3867213"/>
            <a:ext cx="174088" cy="174031"/>
            <a:chOff x="3690028" y="2857398"/>
            <a:chExt cx="209896" cy="209803"/>
          </a:xfrm>
        </p:grpSpPr>
        <p:sp>
          <p:nvSpPr>
            <p:cNvPr id="3343" name="Google Shape;3343;p58"/>
            <p:cNvSpPr/>
            <p:nvPr/>
          </p:nvSpPr>
          <p:spPr>
            <a:xfrm>
              <a:off x="3704783" y="2873060"/>
              <a:ext cx="177446" cy="178134"/>
            </a:xfrm>
            <a:custGeom>
              <a:rect b="b" l="l" r="r" t="t"/>
              <a:pathLst>
                <a:path extrusionOk="0" h="5698" w="5676">
                  <a:moveTo>
                    <a:pt x="2610" y="1"/>
                  </a:moveTo>
                  <a:cubicBezTo>
                    <a:pt x="1948" y="372"/>
                    <a:pt x="1276" y="731"/>
                    <a:pt x="594" y="1062"/>
                  </a:cubicBezTo>
                  <a:cubicBezTo>
                    <a:pt x="709" y="1298"/>
                    <a:pt x="823" y="1537"/>
                    <a:pt x="937" y="1774"/>
                  </a:cubicBezTo>
                  <a:lnTo>
                    <a:pt x="1134" y="2183"/>
                  </a:lnTo>
                  <a:lnTo>
                    <a:pt x="780" y="2369"/>
                  </a:lnTo>
                  <a:cubicBezTo>
                    <a:pt x="520" y="2506"/>
                    <a:pt x="260" y="2646"/>
                    <a:pt x="1" y="2786"/>
                  </a:cubicBezTo>
                  <a:cubicBezTo>
                    <a:pt x="406" y="3575"/>
                    <a:pt x="803" y="4384"/>
                    <a:pt x="1166" y="5203"/>
                  </a:cubicBezTo>
                  <a:cubicBezTo>
                    <a:pt x="1427" y="5039"/>
                    <a:pt x="1688" y="4875"/>
                    <a:pt x="1952" y="4712"/>
                  </a:cubicBezTo>
                  <a:lnTo>
                    <a:pt x="2308" y="4492"/>
                  </a:lnTo>
                  <a:lnTo>
                    <a:pt x="2528" y="4880"/>
                  </a:lnTo>
                  <a:cubicBezTo>
                    <a:pt x="2684" y="5153"/>
                    <a:pt x="2842" y="5426"/>
                    <a:pt x="2996" y="5697"/>
                  </a:cubicBezTo>
                  <a:cubicBezTo>
                    <a:pt x="3633" y="5325"/>
                    <a:pt x="4264" y="4942"/>
                    <a:pt x="4888" y="4545"/>
                  </a:cubicBezTo>
                  <a:cubicBezTo>
                    <a:pt x="4740" y="4283"/>
                    <a:pt x="4593" y="4023"/>
                    <a:pt x="4452" y="3758"/>
                  </a:cubicBezTo>
                  <a:lnTo>
                    <a:pt x="4224" y="3333"/>
                  </a:lnTo>
                  <a:lnTo>
                    <a:pt x="4682" y="3067"/>
                  </a:lnTo>
                  <a:cubicBezTo>
                    <a:pt x="5012" y="2876"/>
                    <a:pt x="5343" y="2690"/>
                    <a:pt x="5675" y="2504"/>
                  </a:cubicBezTo>
                  <a:cubicBezTo>
                    <a:pt x="5327" y="1805"/>
                    <a:pt x="5005" y="1088"/>
                    <a:pt x="4690" y="375"/>
                  </a:cubicBezTo>
                  <a:cubicBezTo>
                    <a:pt x="4313" y="563"/>
                    <a:pt x="3936" y="754"/>
                    <a:pt x="3561" y="942"/>
                  </a:cubicBezTo>
                  <a:lnTo>
                    <a:pt x="3145" y="1152"/>
                  </a:lnTo>
                  <a:lnTo>
                    <a:pt x="2934" y="707"/>
                  </a:lnTo>
                  <a:cubicBezTo>
                    <a:pt x="2824" y="471"/>
                    <a:pt x="2717" y="235"/>
                    <a:pt x="261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4" name="Google Shape;3344;p58"/>
            <p:cNvSpPr/>
            <p:nvPr/>
          </p:nvSpPr>
          <p:spPr>
            <a:xfrm>
              <a:off x="3704752" y="2942398"/>
              <a:ext cx="152780" cy="108794"/>
            </a:xfrm>
            <a:custGeom>
              <a:rect b="b" l="l" r="r" t="t"/>
              <a:pathLst>
                <a:path extrusionOk="0" h="3480" w="4887">
                  <a:moveTo>
                    <a:pt x="1067" y="1"/>
                  </a:moveTo>
                  <a:lnTo>
                    <a:pt x="780" y="151"/>
                  </a:lnTo>
                  <a:cubicBezTo>
                    <a:pt x="520" y="288"/>
                    <a:pt x="260" y="428"/>
                    <a:pt x="1" y="568"/>
                  </a:cubicBezTo>
                  <a:cubicBezTo>
                    <a:pt x="406" y="1357"/>
                    <a:pt x="803" y="2166"/>
                    <a:pt x="1166" y="2985"/>
                  </a:cubicBezTo>
                  <a:cubicBezTo>
                    <a:pt x="1427" y="2821"/>
                    <a:pt x="1688" y="2657"/>
                    <a:pt x="1952" y="2494"/>
                  </a:cubicBezTo>
                  <a:lnTo>
                    <a:pt x="2308" y="2274"/>
                  </a:lnTo>
                  <a:lnTo>
                    <a:pt x="2528" y="2662"/>
                  </a:lnTo>
                  <a:cubicBezTo>
                    <a:pt x="2684" y="2935"/>
                    <a:pt x="2842" y="3208"/>
                    <a:pt x="2996" y="3479"/>
                  </a:cubicBezTo>
                  <a:cubicBezTo>
                    <a:pt x="3633" y="3107"/>
                    <a:pt x="4264" y="2724"/>
                    <a:pt x="4887" y="2327"/>
                  </a:cubicBezTo>
                  <a:cubicBezTo>
                    <a:pt x="4793" y="2159"/>
                    <a:pt x="4701" y="1989"/>
                    <a:pt x="4608" y="1821"/>
                  </a:cubicBezTo>
                  <a:cubicBezTo>
                    <a:pt x="4456" y="1848"/>
                    <a:pt x="4301" y="1861"/>
                    <a:pt x="4146" y="1861"/>
                  </a:cubicBezTo>
                  <a:cubicBezTo>
                    <a:pt x="3533" y="1861"/>
                    <a:pt x="2905" y="1659"/>
                    <a:pt x="2385" y="1347"/>
                  </a:cubicBezTo>
                  <a:cubicBezTo>
                    <a:pt x="1786" y="989"/>
                    <a:pt x="1372" y="532"/>
                    <a:pt x="106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5" name="Google Shape;3345;p58"/>
            <p:cNvSpPr/>
            <p:nvPr/>
          </p:nvSpPr>
          <p:spPr>
            <a:xfrm>
              <a:off x="3690028" y="2857398"/>
              <a:ext cx="209896" cy="209803"/>
            </a:xfrm>
            <a:custGeom>
              <a:rect b="b" l="l" r="r" t="t"/>
              <a:pathLst>
                <a:path extrusionOk="0" h="6711" w="6714">
                  <a:moveTo>
                    <a:pt x="3080" y="503"/>
                  </a:moveTo>
                  <a:cubicBezTo>
                    <a:pt x="3186" y="737"/>
                    <a:pt x="3294" y="973"/>
                    <a:pt x="3404" y="1209"/>
                  </a:cubicBezTo>
                  <a:lnTo>
                    <a:pt x="3615" y="1654"/>
                  </a:lnTo>
                  <a:lnTo>
                    <a:pt x="4031" y="1444"/>
                  </a:lnTo>
                  <a:cubicBezTo>
                    <a:pt x="4407" y="1256"/>
                    <a:pt x="4783" y="1065"/>
                    <a:pt x="5159" y="877"/>
                  </a:cubicBezTo>
                  <a:cubicBezTo>
                    <a:pt x="5473" y="1591"/>
                    <a:pt x="5797" y="2307"/>
                    <a:pt x="6145" y="3006"/>
                  </a:cubicBezTo>
                  <a:cubicBezTo>
                    <a:pt x="5815" y="3189"/>
                    <a:pt x="5484" y="3376"/>
                    <a:pt x="5154" y="3567"/>
                  </a:cubicBezTo>
                  <a:lnTo>
                    <a:pt x="4696" y="3833"/>
                  </a:lnTo>
                  <a:lnTo>
                    <a:pt x="4921" y="4260"/>
                  </a:lnTo>
                  <a:cubicBezTo>
                    <a:pt x="5063" y="4525"/>
                    <a:pt x="5210" y="4786"/>
                    <a:pt x="5357" y="5047"/>
                  </a:cubicBezTo>
                  <a:cubicBezTo>
                    <a:pt x="4733" y="5444"/>
                    <a:pt x="4102" y="5825"/>
                    <a:pt x="3466" y="6199"/>
                  </a:cubicBezTo>
                  <a:cubicBezTo>
                    <a:pt x="3311" y="5927"/>
                    <a:pt x="3154" y="5655"/>
                    <a:pt x="2997" y="5383"/>
                  </a:cubicBezTo>
                  <a:lnTo>
                    <a:pt x="2778" y="4994"/>
                  </a:lnTo>
                  <a:lnTo>
                    <a:pt x="2421" y="5214"/>
                  </a:lnTo>
                  <a:cubicBezTo>
                    <a:pt x="2158" y="5379"/>
                    <a:pt x="1898" y="5541"/>
                    <a:pt x="1635" y="5706"/>
                  </a:cubicBezTo>
                  <a:cubicBezTo>
                    <a:pt x="1273" y="4887"/>
                    <a:pt x="874" y="4077"/>
                    <a:pt x="470" y="3288"/>
                  </a:cubicBezTo>
                  <a:cubicBezTo>
                    <a:pt x="729" y="3148"/>
                    <a:pt x="989" y="3009"/>
                    <a:pt x="1249" y="2871"/>
                  </a:cubicBezTo>
                  <a:lnTo>
                    <a:pt x="1603" y="2685"/>
                  </a:lnTo>
                  <a:lnTo>
                    <a:pt x="1405" y="2276"/>
                  </a:lnTo>
                  <a:cubicBezTo>
                    <a:pt x="1293" y="2038"/>
                    <a:pt x="1179" y="1800"/>
                    <a:pt x="1064" y="1564"/>
                  </a:cubicBezTo>
                  <a:cubicBezTo>
                    <a:pt x="1746" y="1232"/>
                    <a:pt x="2419" y="873"/>
                    <a:pt x="3080" y="503"/>
                  </a:cubicBezTo>
                  <a:close/>
                  <a:moveTo>
                    <a:pt x="3220" y="0"/>
                  </a:moveTo>
                  <a:lnTo>
                    <a:pt x="2923" y="152"/>
                  </a:lnTo>
                  <a:cubicBezTo>
                    <a:pt x="2246" y="502"/>
                    <a:pt x="1571" y="867"/>
                    <a:pt x="916" y="1257"/>
                  </a:cubicBezTo>
                  <a:lnTo>
                    <a:pt x="608" y="1445"/>
                  </a:lnTo>
                  <a:lnTo>
                    <a:pt x="727" y="1723"/>
                  </a:lnTo>
                  <a:cubicBezTo>
                    <a:pt x="836" y="1975"/>
                    <a:pt x="947" y="2226"/>
                    <a:pt x="1063" y="2475"/>
                  </a:cubicBezTo>
                  <a:cubicBezTo>
                    <a:pt x="805" y="2629"/>
                    <a:pt x="548" y="2787"/>
                    <a:pt x="295" y="2947"/>
                  </a:cubicBezTo>
                  <a:lnTo>
                    <a:pt x="1" y="3134"/>
                  </a:lnTo>
                  <a:lnTo>
                    <a:pt x="136" y="3474"/>
                  </a:lnTo>
                  <a:cubicBezTo>
                    <a:pt x="468" y="4311"/>
                    <a:pt x="820" y="5155"/>
                    <a:pt x="1203" y="5977"/>
                  </a:cubicBezTo>
                  <a:lnTo>
                    <a:pt x="1363" y="6307"/>
                  </a:lnTo>
                  <a:lnTo>
                    <a:pt x="1790" y="6066"/>
                  </a:lnTo>
                  <a:cubicBezTo>
                    <a:pt x="2066" y="5910"/>
                    <a:pt x="2340" y="5756"/>
                    <a:pt x="2616" y="5600"/>
                  </a:cubicBezTo>
                  <a:cubicBezTo>
                    <a:pt x="2759" y="5881"/>
                    <a:pt x="2905" y="6162"/>
                    <a:pt x="3057" y="6440"/>
                  </a:cubicBezTo>
                  <a:lnTo>
                    <a:pt x="3207" y="6711"/>
                  </a:lnTo>
                  <a:lnTo>
                    <a:pt x="3633" y="6498"/>
                  </a:lnTo>
                  <a:cubicBezTo>
                    <a:pt x="4288" y="6160"/>
                    <a:pt x="4920" y="5780"/>
                    <a:pt x="5536" y="5373"/>
                  </a:cubicBezTo>
                  <a:lnTo>
                    <a:pt x="5900" y="5128"/>
                  </a:lnTo>
                  <a:lnTo>
                    <a:pt x="5746" y="4796"/>
                  </a:lnTo>
                  <a:cubicBezTo>
                    <a:pt x="5621" y="4527"/>
                    <a:pt x="5495" y="4260"/>
                    <a:pt x="5364" y="3993"/>
                  </a:cubicBezTo>
                  <a:cubicBezTo>
                    <a:pt x="5690" y="3793"/>
                    <a:pt x="6015" y="3592"/>
                    <a:pt x="6338" y="3387"/>
                  </a:cubicBezTo>
                  <a:lnTo>
                    <a:pt x="6714" y="3147"/>
                  </a:lnTo>
                  <a:lnTo>
                    <a:pt x="6546" y="2785"/>
                  </a:lnTo>
                  <a:cubicBezTo>
                    <a:pt x="6217" y="2084"/>
                    <a:pt x="5864" y="1390"/>
                    <a:pt x="5503" y="704"/>
                  </a:cubicBezTo>
                  <a:lnTo>
                    <a:pt x="5325" y="366"/>
                  </a:lnTo>
                  <a:lnTo>
                    <a:pt x="4996" y="496"/>
                  </a:lnTo>
                  <a:cubicBezTo>
                    <a:pt x="4595" y="659"/>
                    <a:pt x="4196" y="835"/>
                    <a:pt x="3800" y="1022"/>
                  </a:cubicBezTo>
                  <a:cubicBezTo>
                    <a:pt x="3669" y="786"/>
                    <a:pt x="3537" y="553"/>
                    <a:pt x="3404" y="320"/>
                  </a:cubicBezTo>
                  <a:lnTo>
                    <a:pt x="322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46" name="Google Shape;3346;p58"/>
          <p:cNvGrpSpPr/>
          <p:nvPr/>
        </p:nvGrpSpPr>
        <p:grpSpPr>
          <a:xfrm>
            <a:off x="656381" y="4283543"/>
            <a:ext cx="166668" cy="163060"/>
            <a:chOff x="3679086" y="979362"/>
            <a:chExt cx="222401" cy="217587"/>
          </a:xfrm>
        </p:grpSpPr>
        <p:sp>
          <p:nvSpPr>
            <p:cNvPr id="3347" name="Google Shape;3347;p58"/>
            <p:cNvSpPr/>
            <p:nvPr/>
          </p:nvSpPr>
          <p:spPr>
            <a:xfrm>
              <a:off x="3679086" y="979362"/>
              <a:ext cx="222401" cy="217587"/>
            </a:xfrm>
            <a:custGeom>
              <a:rect b="b" l="l" r="r" t="t"/>
              <a:pathLst>
                <a:path extrusionOk="0" h="6960" w="7114">
                  <a:moveTo>
                    <a:pt x="3557" y="551"/>
                  </a:moveTo>
                  <a:cubicBezTo>
                    <a:pt x="4422" y="551"/>
                    <a:pt x="5201" y="909"/>
                    <a:pt x="5750" y="1481"/>
                  </a:cubicBezTo>
                  <a:cubicBezTo>
                    <a:pt x="4011" y="2042"/>
                    <a:pt x="2239" y="2666"/>
                    <a:pt x="555" y="3386"/>
                  </a:cubicBezTo>
                  <a:cubicBezTo>
                    <a:pt x="605" y="1816"/>
                    <a:pt x="1930" y="551"/>
                    <a:pt x="3557" y="551"/>
                  </a:cubicBezTo>
                  <a:close/>
                  <a:moveTo>
                    <a:pt x="5985" y="1762"/>
                  </a:moveTo>
                  <a:cubicBezTo>
                    <a:pt x="6047" y="1844"/>
                    <a:pt x="6105" y="1928"/>
                    <a:pt x="6159" y="2017"/>
                  </a:cubicBezTo>
                  <a:cubicBezTo>
                    <a:pt x="6196" y="2162"/>
                    <a:pt x="6225" y="2307"/>
                    <a:pt x="6247" y="2452"/>
                  </a:cubicBezTo>
                  <a:cubicBezTo>
                    <a:pt x="4406" y="3053"/>
                    <a:pt x="2528" y="3728"/>
                    <a:pt x="720" y="4441"/>
                  </a:cubicBezTo>
                  <a:cubicBezTo>
                    <a:pt x="637" y="4215"/>
                    <a:pt x="583" y="3978"/>
                    <a:pt x="560" y="3733"/>
                  </a:cubicBezTo>
                  <a:cubicBezTo>
                    <a:pt x="2388" y="3182"/>
                    <a:pt x="4224" y="2484"/>
                    <a:pt x="5985" y="1762"/>
                  </a:cubicBezTo>
                  <a:close/>
                  <a:moveTo>
                    <a:pt x="6282" y="2770"/>
                  </a:moveTo>
                  <a:cubicBezTo>
                    <a:pt x="6359" y="3910"/>
                    <a:pt x="5890" y="4958"/>
                    <a:pt x="4651" y="5532"/>
                  </a:cubicBezTo>
                  <a:cubicBezTo>
                    <a:pt x="4228" y="5728"/>
                    <a:pt x="3791" y="5819"/>
                    <a:pt x="3361" y="5819"/>
                  </a:cubicBezTo>
                  <a:cubicBezTo>
                    <a:pt x="2438" y="5819"/>
                    <a:pt x="1544" y="5402"/>
                    <a:pt x="877" y="4717"/>
                  </a:cubicBezTo>
                  <a:cubicBezTo>
                    <a:pt x="2702" y="4266"/>
                    <a:pt x="4604" y="3582"/>
                    <a:pt x="6282" y="2770"/>
                  </a:cubicBezTo>
                  <a:close/>
                  <a:moveTo>
                    <a:pt x="6549" y="3766"/>
                  </a:moveTo>
                  <a:lnTo>
                    <a:pt x="6549" y="3766"/>
                  </a:lnTo>
                  <a:cubicBezTo>
                    <a:pt x="6401" y="5249"/>
                    <a:pt x="5115" y="6411"/>
                    <a:pt x="3557" y="6411"/>
                  </a:cubicBezTo>
                  <a:cubicBezTo>
                    <a:pt x="2776" y="6411"/>
                    <a:pt x="2065" y="6117"/>
                    <a:pt x="1531" y="5639"/>
                  </a:cubicBezTo>
                  <a:lnTo>
                    <a:pt x="1531" y="5639"/>
                  </a:lnTo>
                  <a:cubicBezTo>
                    <a:pt x="2085" y="5984"/>
                    <a:pt x="2718" y="6177"/>
                    <a:pt x="3368" y="6177"/>
                  </a:cubicBezTo>
                  <a:cubicBezTo>
                    <a:pt x="3847" y="6177"/>
                    <a:pt x="4335" y="6072"/>
                    <a:pt x="4807" y="5845"/>
                  </a:cubicBezTo>
                  <a:cubicBezTo>
                    <a:pt x="5635" y="5447"/>
                    <a:pt x="6277" y="4653"/>
                    <a:pt x="6549" y="3766"/>
                  </a:cubicBezTo>
                  <a:close/>
                  <a:moveTo>
                    <a:pt x="3557" y="1"/>
                  </a:moveTo>
                  <a:cubicBezTo>
                    <a:pt x="1595" y="1"/>
                    <a:pt x="0" y="1562"/>
                    <a:pt x="0" y="3480"/>
                  </a:cubicBezTo>
                  <a:cubicBezTo>
                    <a:pt x="0" y="5398"/>
                    <a:pt x="1595" y="6959"/>
                    <a:pt x="3557" y="6959"/>
                  </a:cubicBezTo>
                  <a:cubicBezTo>
                    <a:pt x="5519" y="6959"/>
                    <a:pt x="7114" y="5398"/>
                    <a:pt x="7114" y="3480"/>
                  </a:cubicBezTo>
                  <a:cubicBezTo>
                    <a:pt x="7113" y="1562"/>
                    <a:pt x="5517" y="1"/>
                    <a:pt x="35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8" name="Google Shape;3348;p58"/>
            <p:cNvSpPr/>
            <p:nvPr/>
          </p:nvSpPr>
          <p:spPr>
            <a:xfrm>
              <a:off x="3696405" y="996556"/>
              <a:ext cx="162409" cy="88660"/>
            </a:xfrm>
            <a:custGeom>
              <a:rect b="b" l="l" r="r" t="t"/>
              <a:pathLst>
                <a:path extrusionOk="0" h="2836" w="5195">
                  <a:moveTo>
                    <a:pt x="3003" y="1"/>
                  </a:moveTo>
                  <a:cubicBezTo>
                    <a:pt x="1378" y="1"/>
                    <a:pt x="52" y="1264"/>
                    <a:pt x="0" y="2836"/>
                  </a:cubicBezTo>
                  <a:lnTo>
                    <a:pt x="0" y="2836"/>
                  </a:lnTo>
                  <a:cubicBezTo>
                    <a:pt x="1683" y="2117"/>
                    <a:pt x="3457" y="1492"/>
                    <a:pt x="5195" y="933"/>
                  </a:cubicBezTo>
                  <a:cubicBezTo>
                    <a:pt x="4647" y="361"/>
                    <a:pt x="3867" y="1"/>
                    <a:pt x="300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9" name="Google Shape;3349;p58"/>
            <p:cNvSpPr/>
            <p:nvPr/>
          </p:nvSpPr>
          <p:spPr>
            <a:xfrm>
              <a:off x="3706471" y="1065988"/>
              <a:ext cx="171412" cy="95319"/>
            </a:xfrm>
            <a:custGeom>
              <a:rect b="b" l="l" r="r" t="t"/>
              <a:pathLst>
                <a:path extrusionOk="0" h="3049" w="5483">
                  <a:moveTo>
                    <a:pt x="5406" y="1"/>
                  </a:moveTo>
                  <a:lnTo>
                    <a:pt x="5406" y="1"/>
                  </a:lnTo>
                  <a:cubicBezTo>
                    <a:pt x="3728" y="812"/>
                    <a:pt x="1826" y="1497"/>
                    <a:pt x="1" y="1947"/>
                  </a:cubicBezTo>
                  <a:cubicBezTo>
                    <a:pt x="669" y="2632"/>
                    <a:pt x="1563" y="3048"/>
                    <a:pt x="2487" y="3048"/>
                  </a:cubicBezTo>
                  <a:cubicBezTo>
                    <a:pt x="2916" y="3048"/>
                    <a:pt x="3352" y="2958"/>
                    <a:pt x="3775" y="2763"/>
                  </a:cubicBezTo>
                  <a:cubicBezTo>
                    <a:pt x="5014" y="2189"/>
                    <a:pt x="5483" y="1140"/>
                    <a:pt x="540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0" name="Google Shape;3350;p58"/>
            <p:cNvSpPr/>
            <p:nvPr/>
          </p:nvSpPr>
          <p:spPr>
            <a:xfrm>
              <a:off x="3696561" y="1034414"/>
              <a:ext cx="177759" cy="83783"/>
            </a:xfrm>
            <a:custGeom>
              <a:rect b="b" l="l" r="r" t="t"/>
              <a:pathLst>
                <a:path extrusionOk="0" h="2680" w="5686">
                  <a:moveTo>
                    <a:pt x="5425" y="1"/>
                  </a:moveTo>
                  <a:cubicBezTo>
                    <a:pt x="3664" y="723"/>
                    <a:pt x="1828" y="1421"/>
                    <a:pt x="0" y="1972"/>
                  </a:cubicBezTo>
                  <a:cubicBezTo>
                    <a:pt x="22" y="2217"/>
                    <a:pt x="77" y="2455"/>
                    <a:pt x="158" y="2680"/>
                  </a:cubicBezTo>
                  <a:cubicBezTo>
                    <a:pt x="1967" y="1968"/>
                    <a:pt x="3843" y="1292"/>
                    <a:pt x="5685" y="691"/>
                  </a:cubicBezTo>
                  <a:cubicBezTo>
                    <a:pt x="5665" y="546"/>
                    <a:pt x="5637" y="401"/>
                    <a:pt x="5598" y="256"/>
                  </a:cubicBezTo>
                  <a:cubicBezTo>
                    <a:pt x="5546" y="167"/>
                    <a:pt x="5488" y="83"/>
                    <a:pt x="542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1" name="Google Shape;3351;p58"/>
            <p:cNvSpPr/>
            <p:nvPr/>
          </p:nvSpPr>
          <p:spPr>
            <a:xfrm>
              <a:off x="3726916" y="1097125"/>
              <a:ext cx="156906" cy="82658"/>
            </a:xfrm>
            <a:custGeom>
              <a:rect b="b" l="l" r="r" t="t"/>
              <a:pathLst>
                <a:path extrusionOk="0" h="2644" w="5019">
                  <a:moveTo>
                    <a:pt x="5018" y="1"/>
                  </a:moveTo>
                  <a:lnTo>
                    <a:pt x="5018" y="1"/>
                  </a:lnTo>
                  <a:cubicBezTo>
                    <a:pt x="4747" y="886"/>
                    <a:pt x="4104" y="1680"/>
                    <a:pt x="3277" y="2078"/>
                  </a:cubicBezTo>
                  <a:cubicBezTo>
                    <a:pt x="2805" y="2305"/>
                    <a:pt x="2317" y="2410"/>
                    <a:pt x="1838" y="2410"/>
                  </a:cubicBezTo>
                  <a:cubicBezTo>
                    <a:pt x="1188" y="2410"/>
                    <a:pt x="555" y="2217"/>
                    <a:pt x="1" y="1872"/>
                  </a:cubicBezTo>
                  <a:lnTo>
                    <a:pt x="1" y="1872"/>
                  </a:lnTo>
                  <a:cubicBezTo>
                    <a:pt x="535" y="2350"/>
                    <a:pt x="1246" y="2644"/>
                    <a:pt x="2027" y="2644"/>
                  </a:cubicBezTo>
                  <a:cubicBezTo>
                    <a:pt x="3586" y="2644"/>
                    <a:pt x="4871" y="1482"/>
                    <a:pt x="501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52" name="Google Shape;3352;p58"/>
          <p:cNvGrpSpPr/>
          <p:nvPr/>
        </p:nvGrpSpPr>
        <p:grpSpPr>
          <a:xfrm rot="844942">
            <a:off x="6204097" y="4041610"/>
            <a:ext cx="126464" cy="126428"/>
            <a:chOff x="3690028" y="2857398"/>
            <a:chExt cx="209896" cy="209803"/>
          </a:xfrm>
        </p:grpSpPr>
        <p:sp>
          <p:nvSpPr>
            <p:cNvPr id="3353" name="Google Shape;3353;p58"/>
            <p:cNvSpPr/>
            <p:nvPr/>
          </p:nvSpPr>
          <p:spPr>
            <a:xfrm>
              <a:off x="3704783" y="2873060"/>
              <a:ext cx="177446" cy="178134"/>
            </a:xfrm>
            <a:custGeom>
              <a:rect b="b" l="l" r="r" t="t"/>
              <a:pathLst>
                <a:path extrusionOk="0" h="5698" w="5676">
                  <a:moveTo>
                    <a:pt x="2610" y="1"/>
                  </a:moveTo>
                  <a:cubicBezTo>
                    <a:pt x="1948" y="372"/>
                    <a:pt x="1276" y="731"/>
                    <a:pt x="594" y="1062"/>
                  </a:cubicBezTo>
                  <a:cubicBezTo>
                    <a:pt x="709" y="1298"/>
                    <a:pt x="823" y="1537"/>
                    <a:pt x="937" y="1774"/>
                  </a:cubicBezTo>
                  <a:lnTo>
                    <a:pt x="1134" y="2183"/>
                  </a:lnTo>
                  <a:lnTo>
                    <a:pt x="780" y="2369"/>
                  </a:lnTo>
                  <a:cubicBezTo>
                    <a:pt x="520" y="2506"/>
                    <a:pt x="260" y="2646"/>
                    <a:pt x="1" y="2786"/>
                  </a:cubicBezTo>
                  <a:cubicBezTo>
                    <a:pt x="406" y="3575"/>
                    <a:pt x="803" y="4384"/>
                    <a:pt x="1166" y="5203"/>
                  </a:cubicBezTo>
                  <a:cubicBezTo>
                    <a:pt x="1427" y="5039"/>
                    <a:pt x="1688" y="4875"/>
                    <a:pt x="1952" y="4712"/>
                  </a:cubicBezTo>
                  <a:lnTo>
                    <a:pt x="2308" y="4492"/>
                  </a:lnTo>
                  <a:lnTo>
                    <a:pt x="2528" y="4880"/>
                  </a:lnTo>
                  <a:cubicBezTo>
                    <a:pt x="2684" y="5153"/>
                    <a:pt x="2842" y="5426"/>
                    <a:pt x="2996" y="5697"/>
                  </a:cubicBezTo>
                  <a:cubicBezTo>
                    <a:pt x="3633" y="5325"/>
                    <a:pt x="4264" y="4942"/>
                    <a:pt x="4888" y="4545"/>
                  </a:cubicBezTo>
                  <a:cubicBezTo>
                    <a:pt x="4740" y="4283"/>
                    <a:pt x="4593" y="4023"/>
                    <a:pt x="4452" y="3758"/>
                  </a:cubicBezTo>
                  <a:lnTo>
                    <a:pt x="4224" y="3333"/>
                  </a:lnTo>
                  <a:lnTo>
                    <a:pt x="4682" y="3067"/>
                  </a:lnTo>
                  <a:cubicBezTo>
                    <a:pt x="5012" y="2876"/>
                    <a:pt x="5343" y="2690"/>
                    <a:pt x="5675" y="2504"/>
                  </a:cubicBezTo>
                  <a:cubicBezTo>
                    <a:pt x="5327" y="1805"/>
                    <a:pt x="5005" y="1088"/>
                    <a:pt x="4690" y="375"/>
                  </a:cubicBezTo>
                  <a:cubicBezTo>
                    <a:pt x="4313" y="563"/>
                    <a:pt x="3936" y="754"/>
                    <a:pt x="3561" y="942"/>
                  </a:cubicBezTo>
                  <a:lnTo>
                    <a:pt x="3145" y="1152"/>
                  </a:lnTo>
                  <a:lnTo>
                    <a:pt x="2934" y="707"/>
                  </a:lnTo>
                  <a:cubicBezTo>
                    <a:pt x="2824" y="471"/>
                    <a:pt x="2717" y="235"/>
                    <a:pt x="261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4" name="Google Shape;3354;p58"/>
            <p:cNvSpPr/>
            <p:nvPr/>
          </p:nvSpPr>
          <p:spPr>
            <a:xfrm>
              <a:off x="3704752" y="2942398"/>
              <a:ext cx="152780" cy="108794"/>
            </a:xfrm>
            <a:custGeom>
              <a:rect b="b" l="l" r="r" t="t"/>
              <a:pathLst>
                <a:path extrusionOk="0" h="3480" w="4887">
                  <a:moveTo>
                    <a:pt x="1067" y="1"/>
                  </a:moveTo>
                  <a:lnTo>
                    <a:pt x="780" y="151"/>
                  </a:lnTo>
                  <a:cubicBezTo>
                    <a:pt x="520" y="288"/>
                    <a:pt x="260" y="428"/>
                    <a:pt x="1" y="568"/>
                  </a:cubicBezTo>
                  <a:cubicBezTo>
                    <a:pt x="406" y="1357"/>
                    <a:pt x="803" y="2166"/>
                    <a:pt x="1166" y="2985"/>
                  </a:cubicBezTo>
                  <a:cubicBezTo>
                    <a:pt x="1427" y="2821"/>
                    <a:pt x="1688" y="2657"/>
                    <a:pt x="1952" y="2494"/>
                  </a:cubicBezTo>
                  <a:lnTo>
                    <a:pt x="2308" y="2274"/>
                  </a:lnTo>
                  <a:lnTo>
                    <a:pt x="2528" y="2662"/>
                  </a:lnTo>
                  <a:cubicBezTo>
                    <a:pt x="2684" y="2935"/>
                    <a:pt x="2842" y="3208"/>
                    <a:pt x="2996" y="3479"/>
                  </a:cubicBezTo>
                  <a:cubicBezTo>
                    <a:pt x="3633" y="3107"/>
                    <a:pt x="4264" y="2724"/>
                    <a:pt x="4887" y="2327"/>
                  </a:cubicBezTo>
                  <a:cubicBezTo>
                    <a:pt x="4793" y="2159"/>
                    <a:pt x="4701" y="1989"/>
                    <a:pt x="4608" y="1821"/>
                  </a:cubicBezTo>
                  <a:cubicBezTo>
                    <a:pt x="4456" y="1848"/>
                    <a:pt x="4301" y="1861"/>
                    <a:pt x="4146" y="1861"/>
                  </a:cubicBezTo>
                  <a:cubicBezTo>
                    <a:pt x="3533" y="1861"/>
                    <a:pt x="2905" y="1659"/>
                    <a:pt x="2385" y="1347"/>
                  </a:cubicBezTo>
                  <a:cubicBezTo>
                    <a:pt x="1786" y="989"/>
                    <a:pt x="1372" y="532"/>
                    <a:pt x="106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5" name="Google Shape;3355;p58"/>
            <p:cNvSpPr/>
            <p:nvPr/>
          </p:nvSpPr>
          <p:spPr>
            <a:xfrm>
              <a:off x="3690028" y="2857398"/>
              <a:ext cx="209896" cy="209803"/>
            </a:xfrm>
            <a:custGeom>
              <a:rect b="b" l="l" r="r" t="t"/>
              <a:pathLst>
                <a:path extrusionOk="0" h="6711" w="6714">
                  <a:moveTo>
                    <a:pt x="3080" y="503"/>
                  </a:moveTo>
                  <a:cubicBezTo>
                    <a:pt x="3186" y="737"/>
                    <a:pt x="3294" y="973"/>
                    <a:pt x="3404" y="1209"/>
                  </a:cubicBezTo>
                  <a:lnTo>
                    <a:pt x="3615" y="1654"/>
                  </a:lnTo>
                  <a:lnTo>
                    <a:pt x="4031" y="1444"/>
                  </a:lnTo>
                  <a:cubicBezTo>
                    <a:pt x="4407" y="1256"/>
                    <a:pt x="4783" y="1065"/>
                    <a:pt x="5159" y="877"/>
                  </a:cubicBezTo>
                  <a:cubicBezTo>
                    <a:pt x="5473" y="1591"/>
                    <a:pt x="5797" y="2307"/>
                    <a:pt x="6145" y="3006"/>
                  </a:cubicBezTo>
                  <a:cubicBezTo>
                    <a:pt x="5815" y="3189"/>
                    <a:pt x="5484" y="3376"/>
                    <a:pt x="5154" y="3567"/>
                  </a:cubicBezTo>
                  <a:lnTo>
                    <a:pt x="4696" y="3833"/>
                  </a:lnTo>
                  <a:lnTo>
                    <a:pt x="4921" y="4260"/>
                  </a:lnTo>
                  <a:cubicBezTo>
                    <a:pt x="5063" y="4525"/>
                    <a:pt x="5210" y="4786"/>
                    <a:pt x="5357" y="5047"/>
                  </a:cubicBezTo>
                  <a:cubicBezTo>
                    <a:pt x="4733" y="5444"/>
                    <a:pt x="4102" y="5825"/>
                    <a:pt x="3466" y="6199"/>
                  </a:cubicBezTo>
                  <a:cubicBezTo>
                    <a:pt x="3311" y="5927"/>
                    <a:pt x="3154" y="5655"/>
                    <a:pt x="2997" y="5383"/>
                  </a:cubicBezTo>
                  <a:lnTo>
                    <a:pt x="2778" y="4994"/>
                  </a:lnTo>
                  <a:lnTo>
                    <a:pt x="2421" y="5214"/>
                  </a:lnTo>
                  <a:cubicBezTo>
                    <a:pt x="2158" y="5379"/>
                    <a:pt x="1898" y="5541"/>
                    <a:pt x="1635" y="5706"/>
                  </a:cubicBezTo>
                  <a:cubicBezTo>
                    <a:pt x="1273" y="4887"/>
                    <a:pt x="874" y="4077"/>
                    <a:pt x="470" y="3288"/>
                  </a:cubicBezTo>
                  <a:cubicBezTo>
                    <a:pt x="729" y="3148"/>
                    <a:pt x="989" y="3009"/>
                    <a:pt x="1249" y="2871"/>
                  </a:cubicBezTo>
                  <a:lnTo>
                    <a:pt x="1603" y="2685"/>
                  </a:lnTo>
                  <a:lnTo>
                    <a:pt x="1405" y="2276"/>
                  </a:lnTo>
                  <a:cubicBezTo>
                    <a:pt x="1293" y="2038"/>
                    <a:pt x="1179" y="1800"/>
                    <a:pt x="1064" y="1564"/>
                  </a:cubicBezTo>
                  <a:cubicBezTo>
                    <a:pt x="1746" y="1232"/>
                    <a:pt x="2419" y="873"/>
                    <a:pt x="3080" y="503"/>
                  </a:cubicBezTo>
                  <a:close/>
                  <a:moveTo>
                    <a:pt x="3220" y="0"/>
                  </a:moveTo>
                  <a:lnTo>
                    <a:pt x="2923" y="152"/>
                  </a:lnTo>
                  <a:cubicBezTo>
                    <a:pt x="2246" y="502"/>
                    <a:pt x="1571" y="867"/>
                    <a:pt x="916" y="1257"/>
                  </a:cubicBezTo>
                  <a:lnTo>
                    <a:pt x="608" y="1445"/>
                  </a:lnTo>
                  <a:lnTo>
                    <a:pt x="727" y="1723"/>
                  </a:lnTo>
                  <a:cubicBezTo>
                    <a:pt x="836" y="1975"/>
                    <a:pt x="947" y="2226"/>
                    <a:pt x="1063" y="2475"/>
                  </a:cubicBezTo>
                  <a:cubicBezTo>
                    <a:pt x="805" y="2629"/>
                    <a:pt x="548" y="2787"/>
                    <a:pt x="295" y="2947"/>
                  </a:cubicBezTo>
                  <a:lnTo>
                    <a:pt x="1" y="3134"/>
                  </a:lnTo>
                  <a:lnTo>
                    <a:pt x="136" y="3474"/>
                  </a:lnTo>
                  <a:cubicBezTo>
                    <a:pt x="468" y="4311"/>
                    <a:pt x="820" y="5155"/>
                    <a:pt x="1203" y="5977"/>
                  </a:cubicBezTo>
                  <a:lnTo>
                    <a:pt x="1363" y="6307"/>
                  </a:lnTo>
                  <a:lnTo>
                    <a:pt x="1790" y="6066"/>
                  </a:lnTo>
                  <a:cubicBezTo>
                    <a:pt x="2066" y="5910"/>
                    <a:pt x="2340" y="5756"/>
                    <a:pt x="2616" y="5600"/>
                  </a:cubicBezTo>
                  <a:cubicBezTo>
                    <a:pt x="2759" y="5881"/>
                    <a:pt x="2905" y="6162"/>
                    <a:pt x="3057" y="6440"/>
                  </a:cubicBezTo>
                  <a:lnTo>
                    <a:pt x="3207" y="6711"/>
                  </a:lnTo>
                  <a:lnTo>
                    <a:pt x="3633" y="6498"/>
                  </a:lnTo>
                  <a:cubicBezTo>
                    <a:pt x="4288" y="6160"/>
                    <a:pt x="4920" y="5780"/>
                    <a:pt x="5536" y="5373"/>
                  </a:cubicBezTo>
                  <a:lnTo>
                    <a:pt x="5900" y="5128"/>
                  </a:lnTo>
                  <a:lnTo>
                    <a:pt x="5746" y="4796"/>
                  </a:lnTo>
                  <a:cubicBezTo>
                    <a:pt x="5621" y="4527"/>
                    <a:pt x="5495" y="4260"/>
                    <a:pt x="5364" y="3993"/>
                  </a:cubicBezTo>
                  <a:cubicBezTo>
                    <a:pt x="5690" y="3793"/>
                    <a:pt x="6015" y="3592"/>
                    <a:pt x="6338" y="3387"/>
                  </a:cubicBezTo>
                  <a:lnTo>
                    <a:pt x="6714" y="3147"/>
                  </a:lnTo>
                  <a:lnTo>
                    <a:pt x="6546" y="2785"/>
                  </a:lnTo>
                  <a:cubicBezTo>
                    <a:pt x="6217" y="2084"/>
                    <a:pt x="5864" y="1390"/>
                    <a:pt x="5503" y="704"/>
                  </a:cubicBezTo>
                  <a:lnTo>
                    <a:pt x="5325" y="366"/>
                  </a:lnTo>
                  <a:lnTo>
                    <a:pt x="4996" y="496"/>
                  </a:lnTo>
                  <a:cubicBezTo>
                    <a:pt x="4595" y="659"/>
                    <a:pt x="4196" y="835"/>
                    <a:pt x="3800" y="1022"/>
                  </a:cubicBezTo>
                  <a:cubicBezTo>
                    <a:pt x="3669" y="786"/>
                    <a:pt x="3537" y="553"/>
                    <a:pt x="3404" y="320"/>
                  </a:cubicBezTo>
                  <a:lnTo>
                    <a:pt x="322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356" name="Google Shape;3356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2663" y="1019610"/>
            <a:ext cx="6496762" cy="41238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6" name="Google Shape;496;p32"/>
          <p:cNvGrpSpPr/>
          <p:nvPr/>
        </p:nvGrpSpPr>
        <p:grpSpPr>
          <a:xfrm>
            <a:off x="8474863" y="132131"/>
            <a:ext cx="472841" cy="815737"/>
            <a:chOff x="2501746" y="1185251"/>
            <a:chExt cx="337479" cy="582170"/>
          </a:xfrm>
        </p:grpSpPr>
        <p:sp>
          <p:nvSpPr>
            <p:cNvPr id="497" name="Google Shape;497;p32"/>
            <p:cNvSpPr/>
            <p:nvPr/>
          </p:nvSpPr>
          <p:spPr>
            <a:xfrm>
              <a:off x="2501746" y="1185251"/>
              <a:ext cx="337479" cy="582170"/>
            </a:xfrm>
            <a:custGeom>
              <a:rect b="b" l="l" r="r" t="t"/>
              <a:pathLst>
                <a:path extrusionOk="0" h="18622" w="10795">
                  <a:moveTo>
                    <a:pt x="4676" y="465"/>
                  </a:moveTo>
                  <a:cubicBezTo>
                    <a:pt x="4976" y="465"/>
                    <a:pt x="5274" y="481"/>
                    <a:pt x="5575" y="510"/>
                  </a:cubicBezTo>
                  <a:cubicBezTo>
                    <a:pt x="5750" y="891"/>
                    <a:pt x="5917" y="1276"/>
                    <a:pt x="6051" y="1677"/>
                  </a:cubicBezTo>
                  <a:cubicBezTo>
                    <a:pt x="6155" y="1985"/>
                    <a:pt x="6230" y="2297"/>
                    <a:pt x="6297" y="2611"/>
                  </a:cubicBezTo>
                  <a:cubicBezTo>
                    <a:pt x="5673" y="3171"/>
                    <a:pt x="5007" y="3640"/>
                    <a:pt x="4157" y="3940"/>
                  </a:cubicBezTo>
                  <a:cubicBezTo>
                    <a:pt x="3503" y="4171"/>
                    <a:pt x="2863" y="4262"/>
                    <a:pt x="2223" y="4262"/>
                  </a:cubicBezTo>
                  <a:cubicBezTo>
                    <a:pt x="1784" y="4262"/>
                    <a:pt x="1345" y="4219"/>
                    <a:pt x="902" y="4150"/>
                  </a:cubicBezTo>
                  <a:cubicBezTo>
                    <a:pt x="716" y="3419"/>
                    <a:pt x="550" y="2696"/>
                    <a:pt x="430" y="1947"/>
                  </a:cubicBezTo>
                  <a:cubicBezTo>
                    <a:pt x="1084" y="1452"/>
                    <a:pt x="1788" y="1039"/>
                    <a:pt x="2623" y="773"/>
                  </a:cubicBezTo>
                  <a:cubicBezTo>
                    <a:pt x="3330" y="548"/>
                    <a:pt x="4005" y="465"/>
                    <a:pt x="4676" y="465"/>
                  </a:cubicBezTo>
                  <a:close/>
                  <a:moveTo>
                    <a:pt x="5899" y="3464"/>
                  </a:moveTo>
                  <a:cubicBezTo>
                    <a:pt x="6292" y="4637"/>
                    <a:pt x="6685" y="5810"/>
                    <a:pt x="7062" y="6988"/>
                  </a:cubicBezTo>
                  <a:cubicBezTo>
                    <a:pt x="6882" y="6963"/>
                    <a:pt x="6698" y="6952"/>
                    <a:pt x="6511" y="6952"/>
                  </a:cubicBezTo>
                  <a:cubicBezTo>
                    <a:pt x="5181" y="6952"/>
                    <a:pt x="3728" y="7550"/>
                    <a:pt x="2778" y="8381"/>
                  </a:cubicBezTo>
                  <a:cubicBezTo>
                    <a:pt x="2477" y="7134"/>
                    <a:pt x="2180" y="5886"/>
                    <a:pt x="1815" y="4658"/>
                  </a:cubicBezTo>
                  <a:lnTo>
                    <a:pt x="1815" y="4658"/>
                  </a:lnTo>
                  <a:cubicBezTo>
                    <a:pt x="1923" y="4664"/>
                    <a:pt x="2032" y="4667"/>
                    <a:pt x="2142" y="4667"/>
                  </a:cubicBezTo>
                  <a:cubicBezTo>
                    <a:pt x="3468" y="4667"/>
                    <a:pt x="4839" y="4228"/>
                    <a:pt x="5899" y="3464"/>
                  </a:cubicBezTo>
                  <a:close/>
                  <a:moveTo>
                    <a:pt x="6962" y="7274"/>
                  </a:moveTo>
                  <a:lnTo>
                    <a:pt x="6962" y="7274"/>
                  </a:lnTo>
                  <a:cubicBezTo>
                    <a:pt x="6618" y="8311"/>
                    <a:pt x="5355" y="8860"/>
                    <a:pt x="4194" y="8860"/>
                  </a:cubicBezTo>
                  <a:cubicBezTo>
                    <a:pt x="3742" y="8860"/>
                    <a:pt x="3305" y="8776"/>
                    <a:pt x="2944" y="8606"/>
                  </a:cubicBezTo>
                  <a:cubicBezTo>
                    <a:pt x="4254" y="7706"/>
                    <a:pt x="5407" y="7418"/>
                    <a:pt x="6962" y="7274"/>
                  </a:cubicBezTo>
                  <a:close/>
                  <a:moveTo>
                    <a:pt x="7214" y="7465"/>
                  </a:moveTo>
                  <a:cubicBezTo>
                    <a:pt x="7579" y="8620"/>
                    <a:pt x="7930" y="9777"/>
                    <a:pt x="8247" y="10945"/>
                  </a:cubicBezTo>
                  <a:cubicBezTo>
                    <a:pt x="8654" y="12447"/>
                    <a:pt x="10723" y="18197"/>
                    <a:pt x="7528" y="18197"/>
                  </a:cubicBezTo>
                  <a:cubicBezTo>
                    <a:pt x="7518" y="18197"/>
                    <a:pt x="7509" y="18197"/>
                    <a:pt x="7499" y="18197"/>
                  </a:cubicBezTo>
                  <a:cubicBezTo>
                    <a:pt x="6038" y="18181"/>
                    <a:pt x="5411" y="16692"/>
                    <a:pt x="4981" y="15609"/>
                  </a:cubicBezTo>
                  <a:cubicBezTo>
                    <a:pt x="4483" y="14352"/>
                    <a:pt x="4051" y="13071"/>
                    <a:pt x="3664" y="11777"/>
                  </a:cubicBezTo>
                  <a:cubicBezTo>
                    <a:pt x="3378" y="10822"/>
                    <a:pt x="3136" y="9856"/>
                    <a:pt x="2901" y="8886"/>
                  </a:cubicBezTo>
                  <a:lnTo>
                    <a:pt x="2901" y="8886"/>
                  </a:lnTo>
                  <a:cubicBezTo>
                    <a:pt x="3257" y="9102"/>
                    <a:pt x="3701" y="9201"/>
                    <a:pt x="4169" y="9201"/>
                  </a:cubicBezTo>
                  <a:cubicBezTo>
                    <a:pt x="5418" y="9201"/>
                    <a:pt x="6837" y="8498"/>
                    <a:pt x="7214" y="7465"/>
                  </a:cubicBezTo>
                  <a:close/>
                  <a:moveTo>
                    <a:pt x="4943" y="0"/>
                  </a:moveTo>
                  <a:cubicBezTo>
                    <a:pt x="3334" y="0"/>
                    <a:pt x="1638" y="556"/>
                    <a:pt x="363" y="1489"/>
                  </a:cubicBezTo>
                  <a:lnTo>
                    <a:pt x="1" y="1776"/>
                  </a:lnTo>
                  <a:lnTo>
                    <a:pt x="32" y="2264"/>
                  </a:lnTo>
                  <a:cubicBezTo>
                    <a:pt x="84" y="2863"/>
                    <a:pt x="186" y="3471"/>
                    <a:pt x="350" y="4052"/>
                  </a:cubicBezTo>
                  <a:lnTo>
                    <a:pt x="456" y="4409"/>
                  </a:lnTo>
                  <a:lnTo>
                    <a:pt x="1007" y="4557"/>
                  </a:lnTo>
                  <a:cubicBezTo>
                    <a:pt x="1155" y="4588"/>
                    <a:pt x="1308" y="4611"/>
                    <a:pt x="1460" y="4629"/>
                  </a:cubicBezTo>
                  <a:cubicBezTo>
                    <a:pt x="1940" y="7605"/>
                    <a:pt x="2800" y="10606"/>
                    <a:pt x="3749" y="13467"/>
                  </a:cubicBezTo>
                  <a:cubicBezTo>
                    <a:pt x="4273" y="15045"/>
                    <a:pt x="5089" y="18622"/>
                    <a:pt x="7440" y="18622"/>
                  </a:cubicBezTo>
                  <a:cubicBezTo>
                    <a:pt x="7591" y="18622"/>
                    <a:pt x="7747" y="18607"/>
                    <a:pt x="7910" y="18577"/>
                  </a:cubicBezTo>
                  <a:cubicBezTo>
                    <a:pt x="10794" y="18034"/>
                    <a:pt x="9439" y="13973"/>
                    <a:pt x="9041" y="12349"/>
                  </a:cubicBezTo>
                  <a:cubicBezTo>
                    <a:pt x="8279" y="9247"/>
                    <a:pt x="7270" y="6210"/>
                    <a:pt x="6261" y="3179"/>
                  </a:cubicBezTo>
                  <a:cubicBezTo>
                    <a:pt x="6303" y="3141"/>
                    <a:pt x="6349" y="3106"/>
                    <a:pt x="6391" y="3067"/>
                  </a:cubicBezTo>
                  <a:lnTo>
                    <a:pt x="6786" y="2661"/>
                  </a:lnTo>
                  <a:lnTo>
                    <a:pt x="6689" y="2244"/>
                  </a:lnTo>
                  <a:cubicBezTo>
                    <a:pt x="6536" y="1664"/>
                    <a:pt x="6311" y="1092"/>
                    <a:pt x="6041" y="562"/>
                  </a:cubicBezTo>
                  <a:lnTo>
                    <a:pt x="5759" y="52"/>
                  </a:lnTo>
                  <a:lnTo>
                    <a:pt x="5345" y="12"/>
                  </a:lnTo>
                  <a:cubicBezTo>
                    <a:pt x="5212" y="4"/>
                    <a:pt x="5078" y="0"/>
                    <a:pt x="49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32"/>
            <p:cNvSpPr/>
            <p:nvPr/>
          </p:nvSpPr>
          <p:spPr>
            <a:xfrm>
              <a:off x="2523723" y="1205727"/>
              <a:ext cx="146277" cy="47644"/>
            </a:xfrm>
            <a:custGeom>
              <a:rect b="b" l="l" r="r" t="t"/>
              <a:pathLst>
                <a:path extrusionOk="0" h="1524" w="4679">
                  <a:moveTo>
                    <a:pt x="3361" y="510"/>
                  </a:moveTo>
                  <a:cubicBezTo>
                    <a:pt x="3420" y="510"/>
                    <a:pt x="3481" y="511"/>
                    <a:pt x="3542" y="513"/>
                  </a:cubicBezTo>
                  <a:cubicBezTo>
                    <a:pt x="2716" y="911"/>
                    <a:pt x="1847" y="1078"/>
                    <a:pt x="923" y="1171"/>
                  </a:cubicBezTo>
                  <a:cubicBezTo>
                    <a:pt x="1711" y="723"/>
                    <a:pt x="2465" y="510"/>
                    <a:pt x="3361" y="510"/>
                  </a:cubicBezTo>
                  <a:close/>
                  <a:moveTo>
                    <a:pt x="4447" y="1"/>
                  </a:moveTo>
                  <a:cubicBezTo>
                    <a:pt x="4416" y="1"/>
                    <a:pt x="4384" y="10"/>
                    <a:pt x="4353" y="33"/>
                  </a:cubicBezTo>
                  <a:cubicBezTo>
                    <a:pt x="4241" y="113"/>
                    <a:pt x="4127" y="187"/>
                    <a:pt x="4015" y="256"/>
                  </a:cubicBezTo>
                  <a:cubicBezTo>
                    <a:pt x="3763" y="202"/>
                    <a:pt x="3500" y="176"/>
                    <a:pt x="3231" y="176"/>
                  </a:cubicBezTo>
                  <a:cubicBezTo>
                    <a:pt x="2210" y="176"/>
                    <a:pt x="1122" y="553"/>
                    <a:pt x="407" y="1216"/>
                  </a:cubicBezTo>
                  <a:cubicBezTo>
                    <a:pt x="318" y="1223"/>
                    <a:pt x="230" y="1229"/>
                    <a:pt x="139" y="1234"/>
                  </a:cubicBezTo>
                  <a:cubicBezTo>
                    <a:pt x="1" y="1243"/>
                    <a:pt x="28" y="1427"/>
                    <a:pt x="143" y="1449"/>
                  </a:cubicBezTo>
                  <a:cubicBezTo>
                    <a:pt x="408" y="1500"/>
                    <a:pt x="674" y="1524"/>
                    <a:pt x="939" y="1524"/>
                  </a:cubicBezTo>
                  <a:cubicBezTo>
                    <a:pt x="2231" y="1524"/>
                    <a:pt x="3510" y="960"/>
                    <a:pt x="4548" y="256"/>
                  </a:cubicBezTo>
                  <a:cubicBezTo>
                    <a:pt x="4679" y="167"/>
                    <a:pt x="4577" y="1"/>
                    <a:pt x="44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32"/>
            <p:cNvSpPr/>
            <p:nvPr/>
          </p:nvSpPr>
          <p:spPr>
            <a:xfrm>
              <a:off x="2670621" y="1485330"/>
              <a:ext cx="28261" cy="23728"/>
            </a:xfrm>
            <a:custGeom>
              <a:rect b="b" l="l" r="r" t="t"/>
              <a:pathLst>
                <a:path extrusionOk="0" h="759" w="904">
                  <a:moveTo>
                    <a:pt x="381" y="251"/>
                  </a:moveTo>
                  <a:cubicBezTo>
                    <a:pt x="447" y="251"/>
                    <a:pt x="514" y="272"/>
                    <a:pt x="546" y="328"/>
                  </a:cubicBezTo>
                  <a:cubicBezTo>
                    <a:pt x="581" y="387"/>
                    <a:pt x="542" y="447"/>
                    <a:pt x="485" y="479"/>
                  </a:cubicBezTo>
                  <a:cubicBezTo>
                    <a:pt x="458" y="494"/>
                    <a:pt x="428" y="504"/>
                    <a:pt x="399" y="504"/>
                  </a:cubicBezTo>
                  <a:cubicBezTo>
                    <a:pt x="366" y="504"/>
                    <a:pt x="335" y="492"/>
                    <a:pt x="313" y="462"/>
                  </a:cubicBezTo>
                  <a:cubicBezTo>
                    <a:pt x="280" y="414"/>
                    <a:pt x="271" y="317"/>
                    <a:pt x="318" y="271"/>
                  </a:cubicBezTo>
                  <a:cubicBezTo>
                    <a:pt x="323" y="266"/>
                    <a:pt x="326" y="261"/>
                    <a:pt x="329" y="255"/>
                  </a:cubicBezTo>
                  <a:cubicBezTo>
                    <a:pt x="346" y="253"/>
                    <a:pt x="363" y="251"/>
                    <a:pt x="381" y="251"/>
                  </a:cubicBezTo>
                  <a:close/>
                  <a:moveTo>
                    <a:pt x="444" y="1"/>
                  </a:moveTo>
                  <a:cubicBezTo>
                    <a:pt x="374" y="1"/>
                    <a:pt x="302" y="20"/>
                    <a:pt x="238" y="64"/>
                  </a:cubicBezTo>
                  <a:cubicBezTo>
                    <a:pt x="230" y="69"/>
                    <a:pt x="227" y="75"/>
                    <a:pt x="219" y="81"/>
                  </a:cubicBezTo>
                  <a:cubicBezTo>
                    <a:pt x="204" y="85"/>
                    <a:pt x="188" y="93"/>
                    <a:pt x="175" y="107"/>
                  </a:cubicBezTo>
                  <a:cubicBezTo>
                    <a:pt x="30" y="240"/>
                    <a:pt x="1" y="435"/>
                    <a:pt x="109" y="595"/>
                  </a:cubicBezTo>
                  <a:cubicBezTo>
                    <a:pt x="180" y="700"/>
                    <a:pt x="300" y="758"/>
                    <a:pt x="424" y="758"/>
                  </a:cubicBezTo>
                  <a:cubicBezTo>
                    <a:pt x="490" y="758"/>
                    <a:pt x="557" y="742"/>
                    <a:pt x="619" y="707"/>
                  </a:cubicBezTo>
                  <a:cubicBezTo>
                    <a:pt x="810" y="603"/>
                    <a:pt x="903" y="383"/>
                    <a:pt x="794" y="199"/>
                  </a:cubicBezTo>
                  <a:cubicBezTo>
                    <a:pt x="721" y="78"/>
                    <a:pt x="584" y="1"/>
                    <a:pt x="4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32"/>
            <p:cNvSpPr/>
            <p:nvPr/>
          </p:nvSpPr>
          <p:spPr>
            <a:xfrm>
              <a:off x="2643580" y="1543820"/>
              <a:ext cx="38140" cy="31950"/>
            </a:xfrm>
            <a:custGeom>
              <a:rect b="b" l="l" r="r" t="t"/>
              <a:pathLst>
                <a:path extrusionOk="0" h="1022" w="1220">
                  <a:moveTo>
                    <a:pt x="525" y="248"/>
                  </a:moveTo>
                  <a:cubicBezTo>
                    <a:pt x="783" y="248"/>
                    <a:pt x="973" y="571"/>
                    <a:pt x="668" y="701"/>
                  </a:cubicBezTo>
                  <a:cubicBezTo>
                    <a:pt x="626" y="719"/>
                    <a:pt x="587" y="727"/>
                    <a:pt x="552" y="727"/>
                  </a:cubicBezTo>
                  <a:cubicBezTo>
                    <a:pt x="347" y="727"/>
                    <a:pt x="280" y="445"/>
                    <a:pt x="408" y="282"/>
                  </a:cubicBezTo>
                  <a:cubicBezTo>
                    <a:pt x="413" y="275"/>
                    <a:pt x="415" y="269"/>
                    <a:pt x="418" y="263"/>
                  </a:cubicBezTo>
                  <a:cubicBezTo>
                    <a:pt x="422" y="262"/>
                    <a:pt x="425" y="262"/>
                    <a:pt x="428" y="262"/>
                  </a:cubicBezTo>
                  <a:cubicBezTo>
                    <a:pt x="431" y="262"/>
                    <a:pt x="434" y="262"/>
                    <a:pt x="438" y="261"/>
                  </a:cubicBezTo>
                  <a:cubicBezTo>
                    <a:pt x="467" y="252"/>
                    <a:pt x="496" y="248"/>
                    <a:pt x="525" y="248"/>
                  </a:cubicBezTo>
                  <a:close/>
                  <a:moveTo>
                    <a:pt x="605" y="0"/>
                  </a:moveTo>
                  <a:cubicBezTo>
                    <a:pt x="526" y="0"/>
                    <a:pt x="446" y="17"/>
                    <a:pt x="371" y="51"/>
                  </a:cubicBezTo>
                  <a:cubicBezTo>
                    <a:pt x="343" y="65"/>
                    <a:pt x="326" y="87"/>
                    <a:pt x="315" y="112"/>
                  </a:cubicBezTo>
                  <a:cubicBezTo>
                    <a:pt x="312" y="112"/>
                    <a:pt x="310" y="111"/>
                    <a:pt x="307" y="111"/>
                  </a:cubicBezTo>
                  <a:cubicBezTo>
                    <a:pt x="285" y="111"/>
                    <a:pt x="260" y="119"/>
                    <a:pt x="240" y="134"/>
                  </a:cubicBezTo>
                  <a:cubicBezTo>
                    <a:pt x="17" y="290"/>
                    <a:pt x="0" y="582"/>
                    <a:pt x="135" y="793"/>
                  </a:cubicBezTo>
                  <a:cubicBezTo>
                    <a:pt x="231" y="943"/>
                    <a:pt x="393" y="1022"/>
                    <a:pt x="564" y="1022"/>
                  </a:cubicBezTo>
                  <a:cubicBezTo>
                    <a:pt x="653" y="1022"/>
                    <a:pt x="744" y="1000"/>
                    <a:pt x="829" y="956"/>
                  </a:cubicBezTo>
                  <a:cubicBezTo>
                    <a:pt x="1079" y="826"/>
                    <a:pt x="1220" y="544"/>
                    <a:pt x="1098" y="294"/>
                  </a:cubicBezTo>
                  <a:cubicBezTo>
                    <a:pt x="1008" y="111"/>
                    <a:pt x="810" y="0"/>
                    <a:pt x="6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32"/>
            <p:cNvSpPr/>
            <p:nvPr/>
          </p:nvSpPr>
          <p:spPr>
            <a:xfrm>
              <a:off x="2721827" y="1610501"/>
              <a:ext cx="28168" cy="24416"/>
            </a:xfrm>
            <a:custGeom>
              <a:rect b="b" l="l" r="r" t="t"/>
              <a:pathLst>
                <a:path extrusionOk="0" h="781" w="901">
                  <a:moveTo>
                    <a:pt x="351" y="253"/>
                  </a:moveTo>
                  <a:cubicBezTo>
                    <a:pt x="482" y="253"/>
                    <a:pt x="593" y="398"/>
                    <a:pt x="439" y="474"/>
                  </a:cubicBezTo>
                  <a:cubicBezTo>
                    <a:pt x="416" y="485"/>
                    <a:pt x="391" y="491"/>
                    <a:pt x="367" y="491"/>
                  </a:cubicBezTo>
                  <a:cubicBezTo>
                    <a:pt x="334" y="491"/>
                    <a:pt x="302" y="478"/>
                    <a:pt x="279" y="448"/>
                  </a:cubicBezTo>
                  <a:cubicBezTo>
                    <a:pt x="231" y="382"/>
                    <a:pt x="267" y="313"/>
                    <a:pt x="312" y="257"/>
                  </a:cubicBezTo>
                  <a:cubicBezTo>
                    <a:pt x="325" y="254"/>
                    <a:pt x="338" y="253"/>
                    <a:pt x="351" y="253"/>
                  </a:cubicBezTo>
                  <a:close/>
                  <a:moveTo>
                    <a:pt x="432" y="1"/>
                  </a:moveTo>
                  <a:cubicBezTo>
                    <a:pt x="368" y="1"/>
                    <a:pt x="304" y="16"/>
                    <a:pt x="245" y="48"/>
                  </a:cubicBezTo>
                  <a:cubicBezTo>
                    <a:pt x="225" y="58"/>
                    <a:pt x="213" y="74"/>
                    <a:pt x="203" y="89"/>
                  </a:cubicBezTo>
                  <a:cubicBezTo>
                    <a:pt x="189" y="91"/>
                    <a:pt x="178" y="97"/>
                    <a:pt x="166" y="105"/>
                  </a:cubicBezTo>
                  <a:cubicBezTo>
                    <a:pt x="6" y="205"/>
                    <a:pt x="1" y="439"/>
                    <a:pt x="73" y="585"/>
                  </a:cubicBezTo>
                  <a:cubicBezTo>
                    <a:pt x="136" y="711"/>
                    <a:pt x="269" y="781"/>
                    <a:pt x="408" y="781"/>
                  </a:cubicBezTo>
                  <a:cubicBezTo>
                    <a:pt x="470" y="781"/>
                    <a:pt x="533" y="767"/>
                    <a:pt x="591" y="739"/>
                  </a:cubicBezTo>
                  <a:cubicBezTo>
                    <a:pt x="791" y="642"/>
                    <a:pt x="900" y="417"/>
                    <a:pt x="804" y="223"/>
                  </a:cubicBezTo>
                  <a:cubicBezTo>
                    <a:pt x="738" y="87"/>
                    <a:pt x="586" y="1"/>
                    <a:pt x="4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32"/>
            <p:cNvSpPr/>
            <p:nvPr/>
          </p:nvSpPr>
          <p:spPr>
            <a:xfrm>
              <a:off x="2704321" y="1670898"/>
              <a:ext cx="38828" cy="32763"/>
            </a:xfrm>
            <a:custGeom>
              <a:rect b="b" l="l" r="r" t="t"/>
              <a:pathLst>
                <a:path extrusionOk="0" h="1048" w="1242">
                  <a:moveTo>
                    <a:pt x="598" y="301"/>
                  </a:moveTo>
                  <a:cubicBezTo>
                    <a:pt x="661" y="301"/>
                    <a:pt x="722" y="319"/>
                    <a:pt x="776" y="365"/>
                  </a:cubicBezTo>
                  <a:cubicBezTo>
                    <a:pt x="888" y="458"/>
                    <a:pt x="844" y="604"/>
                    <a:pt x="736" y="687"/>
                  </a:cubicBezTo>
                  <a:cubicBezTo>
                    <a:pt x="689" y="724"/>
                    <a:pt x="637" y="742"/>
                    <a:pt x="588" y="742"/>
                  </a:cubicBezTo>
                  <a:cubicBezTo>
                    <a:pt x="519" y="742"/>
                    <a:pt x="455" y="709"/>
                    <a:pt x="406" y="647"/>
                  </a:cubicBezTo>
                  <a:cubicBezTo>
                    <a:pt x="328" y="548"/>
                    <a:pt x="363" y="456"/>
                    <a:pt x="393" y="354"/>
                  </a:cubicBezTo>
                  <a:cubicBezTo>
                    <a:pt x="395" y="353"/>
                    <a:pt x="398" y="353"/>
                    <a:pt x="400" y="352"/>
                  </a:cubicBezTo>
                  <a:cubicBezTo>
                    <a:pt x="463" y="322"/>
                    <a:pt x="532" y="301"/>
                    <a:pt x="598" y="301"/>
                  </a:cubicBezTo>
                  <a:close/>
                  <a:moveTo>
                    <a:pt x="602" y="1"/>
                  </a:moveTo>
                  <a:cubicBezTo>
                    <a:pt x="464" y="1"/>
                    <a:pt x="327" y="49"/>
                    <a:pt x="228" y="155"/>
                  </a:cubicBezTo>
                  <a:cubicBezTo>
                    <a:pt x="213" y="172"/>
                    <a:pt x="205" y="192"/>
                    <a:pt x="202" y="212"/>
                  </a:cubicBezTo>
                  <a:cubicBezTo>
                    <a:pt x="0" y="363"/>
                    <a:pt x="52" y="685"/>
                    <a:pt x="185" y="860"/>
                  </a:cubicBezTo>
                  <a:cubicBezTo>
                    <a:pt x="281" y="988"/>
                    <a:pt x="428" y="1048"/>
                    <a:pt x="579" y="1048"/>
                  </a:cubicBezTo>
                  <a:cubicBezTo>
                    <a:pt x="719" y="1048"/>
                    <a:pt x="861" y="997"/>
                    <a:pt x="971" y="900"/>
                  </a:cubicBezTo>
                  <a:cubicBezTo>
                    <a:pt x="1201" y="696"/>
                    <a:pt x="1241" y="357"/>
                    <a:pt x="1007" y="150"/>
                  </a:cubicBezTo>
                  <a:cubicBezTo>
                    <a:pt x="899" y="55"/>
                    <a:pt x="750" y="1"/>
                    <a:pt x="6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32"/>
            <p:cNvSpPr/>
            <p:nvPr/>
          </p:nvSpPr>
          <p:spPr>
            <a:xfrm>
              <a:off x="2682625" y="1637136"/>
              <a:ext cx="15663" cy="12036"/>
            </a:xfrm>
            <a:custGeom>
              <a:rect b="b" l="l" r="r" t="t"/>
              <a:pathLst>
                <a:path extrusionOk="0" h="385" w="501">
                  <a:moveTo>
                    <a:pt x="249" y="0"/>
                  </a:moveTo>
                  <a:cubicBezTo>
                    <a:pt x="246" y="0"/>
                    <a:pt x="244" y="0"/>
                    <a:pt x="241" y="1"/>
                  </a:cubicBezTo>
                  <a:cubicBezTo>
                    <a:pt x="100" y="6"/>
                    <a:pt x="1" y="147"/>
                    <a:pt x="61" y="271"/>
                  </a:cubicBezTo>
                  <a:cubicBezTo>
                    <a:pt x="63" y="274"/>
                    <a:pt x="64" y="280"/>
                    <a:pt x="68" y="284"/>
                  </a:cubicBezTo>
                  <a:cubicBezTo>
                    <a:pt x="95" y="351"/>
                    <a:pt x="170" y="384"/>
                    <a:pt x="242" y="384"/>
                  </a:cubicBezTo>
                  <a:cubicBezTo>
                    <a:pt x="251" y="384"/>
                    <a:pt x="261" y="384"/>
                    <a:pt x="270" y="383"/>
                  </a:cubicBezTo>
                  <a:cubicBezTo>
                    <a:pt x="351" y="373"/>
                    <a:pt x="398" y="319"/>
                    <a:pt x="433" y="256"/>
                  </a:cubicBezTo>
                  <a:cubicBezTo>
                    <a:pt x="500" y="133"/>
                    <a:pt x="375" y="0"/>
                    <a:pt x="2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32"/>
            <p:cNvSpPr/>
            <p:nvPr/>
          </p:nvSpPr>
          <p:spPr>
            <a:xfrm>
              <a:off x="2717419" y="1557013"/>
              <a:ext cx="16069" cy="12974"/>
            </a:xfrm>
            <a:custGeom>
              <a:rect b="b" l="l" r="r" t="t"/>
              <a:pathLst>
                <a:path extrusionOk="0" h="415" w="514">
                  <a:moveTo>
                    <a:pt x="205" y="1"/>
                  </a:moveTo>
                  <a:cubicBezTo>
                    <a:pt x="148" y="1"/>
                    <a:pt x="92" y="25"/>
                    <a:pt x="55" y="86"/>
                  </a:cubicBezTo>
                  <a:cubicBezTo>
                    <a:pt x="26" y="133"/>
                    <a:pt x="1" y="174"/>
                    <a:pt x="1" y="229"/>
                  </a:cubicBezTo>
                  <a:cubicBezTo>
                    <a:pt x="1" y="342"/>
                    <a:pt x="76" y="414"/>
                    <a:pt x="179" y="414"/>
                  </a:cubicBezTo>
                  <a:cubicBezTo>
                    <a:pt x="203" y="414"/>
                    <a:pt x="230" y="410"/>
                    <a:pt x="257" y="401"/>
                  </a:cubicBezTo>
                  <a:cubicBezTo>
                    <a:pt x="314" y="383"/>
                    <a:pt x="347" y="348"/>
                    <a:pt x="386" y="306"/>
                  </a:cubicBezTo>
                  <a:cubicBezTo>
                    <a:pt x="514" y="169"/>
                    <a:pt x="354" y="1"/>
                    <a:pt x="2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32"/>
            <p:cNvSpPr/>
            <p:nvPr/>
          </p:nvSpPr>
          <p:spPr>
            <a:xfrm>
              <a:off x="2636671" y="1515341"/>
              <a:ext cx="15225" cy="11223"/>
            </a:xfrm>
            <a:custGeom>
              <a:rect b="b" l="l" r="r" t="t"/>
              <a:pathLst>
                <a:path extrusionOk="0" h="359" w="487">
                  <a:moveTo>
                    <a:pt x="214" y="0"/>
                  </a:moveTo>
                  <a:cubicBezTo>
                    <a:pt x="160" y="0"/>
                    <a:pt x="105" y="23"/>
                    <a:pt x="69" y="70"/>
                  </a:cubicBezTo>
                  <a:cubicBezTo>
                    <a:pt x="1" y="160"/>
                    <a:pt x="43" y="284"/>
                    <a:pt x="148" y="325"/>
                  </a:cubicBezTo>
                  <a:lnTo>
                    <a:pt x="205" y="347"/>
                  </a:lnTo>
                  <a:cubicBezTo>
                    <a:pt x="224" y="355"/>
                    <a:pt x="244" y="358"/>
                    <a:pt x="262" y="358"/>
                  </a:cubicBezTo>
                  <a:cubicBezTo>
                    <a:pt x="389" y="358"/>
                    <a:pt x="487" y="202"/>
                    <a:pt x="393" y="102"/>
                  </a:cubicBezTo>
                  <a:cubicBezTo>
                    <a:pt x="379" y="88"/>
                    <a:pt x="366" y="73"/>
                    <a:pt x="352" y="58"/>
                  </a:cubicBezTo>
                  <a:cubicBezTo>
                    <a:pt x="316" y="20"/>
                    <a:pt x="265" y="0"/>
                    <a:pt x="2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32"/>
            <p:cNvSpPr/>
            <p:nvPr/>
          </p:nvSpPr>
          <p:spPr>
            <a:xfrm>
              <a:off x="2558455" y="1293572"/>
              <a:ext cx="164097" cy="153749"/>
            </a:xfrm>
            <a:custGeom>
              <a:rect b="b" l="l" r="r" t="t"/>
              <a:pathLst>
                <a:path extrusionOk="0" h="4918" w="5249">
                  <a:moveTo>
                    <a:pt x="4084" y="1"/>
                  </a:moveTo>
                  <a:cubicBezTo>
                    <a:pt x="3024" y="764"/>
                    <a:pt x="1652" y="1203"/>
                    <a:pt x="324" y="1203"/>
                  </a:cubicBezTo>
                  <a:cubicBezTo>
                    <a:pt x="216" y="1203"/>
                    <a:pt x="108" y="1200"/>
                    <a:pt x="1" y="1194"/>
                  </a:cubicBezTo>
                  <a:lnTo>
                    <a:pt x="1" y="1194"/>
                  </a:lnTo>
                  <a:cubicBezTo>
                    <a:pt x="366" y="2421"/>
                    <a:pt x="663" y="3669"/>
                    <a:pt x="964" y="4917"/>
                  </a:cubicBezTo>
                  <a:cubicBezTo>
                    <a:pt x="1914" y="4087"/>
                    <a:pt x="3365" y="3488"/>
                    <a:pt x="4695" y="3488"/>
                  </a:cubicBezTo>
                  <a:cubicBezTo>
                    <a:pt x="4882" y="3488"/>
                    <a:pt x="5067" y="3500"/>
                    <a:pt x="5248" y="3525"/>
                  </a:cubicBezTo>
                  <a:cubicBezTo>
                    <a:pt x="4871" y="2346"/>
                    <a:pt x="4479" y="1173"/>
                    <a:pt x="4084" y="1"/>
                  </a:cubicBezTo>
                  <a:close/>
                </a:path>
              </a:pathLst>
            </a:custGeom>
            <a:solidFill>
              <a:srgbClr val="000000">
                <a:alpha val="161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32"/>
            <p:cNvSpPr/>
            <p:nvPr/>
          </p:nvSpPr>
          <p:spPr>
            <a:xfrm>
              <a:off x="2592405" y="1418649"/>
              <a:ext cx="244567" cy="335540"/>
            </a:xfrm>
            <a:custGeom>
              <a:rect b="b" l="l" r="r" t="t"/>
              <a:pathLst>
                <a:path extrusionOk="0" h="10733" w="7823">
                  <a:moveTo>
                    <a:pt x="2947" y="2134"/>
                  </a:moveTo>
                  <a:cubicBezTo>
                    <a:pt x="3087" y="2134"/>
                    <a:pt x="3224" y="2211"/>
                    <a:pt x="3297" y="2332"/>
                  </a:cubicBezTo>
                  <a:cubicBezTo>
                    <a:pt x="3406" y="2516"/>
                    <a:pt x="3313" y="2736"/>
                    <a:pt x="3123" y="2840"/>
                  </a:cubicBezTo>
                  <a:cubicBezTo>
                    <a:pt x="3061" y="2875"/>
                    <a:pt x="2993" y="2891"/>
                    <a:pt x="2927" y="2891"/>
                  </a:cubicBezTo>
                  <a:cubicBezTo>
                    <a:pt x="2803" y="2891"/>
                    <a:pt x="2683" y="2833"/>
                    <a:pt x="2612" y="2728"/>
                  </a:cubicBezTo>
                  <a:cubicBezTo>
                    <a:pt x="2504" y="2570"/>
                    <a:pt x="2533" y="2373"/>
                    <a:pt x="2678" y="2240"/>
                  </a:cubicBezTo>
                  <a:cubicBezTo>
                    <a:pt x="2693" y="2226"/>
                    <a:pt x="2708" y="2218"/>
                    <a:pt x="2723" y="2214"/>
                  </a:cubicBezTo>
                  <a:cubicBezTo>
                    <a:pt x="2729" y="2207"/>
                    <a:pt x="2734" y="2202"/>
                    <a:pt x="2741" y="2197"/>
                  </a:cubicBezTo>
                  <a:cubicBezTo>
                    <a:pt x="2805" y="2154"/>
                    <a:pt x="2877" y="2134"/>
                    <a:pt x="2947" y="2134"/>
                  </a:cubicBezTo>
                  <a:close/>
                  <a:moveTo>
                    <a:pt x="1630" y="3094"/>
                  </a:moveTo>
                  <a:cubicBezTo>
                    <a:pt x="1681" y="3094"/>
                    <a:pt x="1731" y="3114"/>
                    <a:pt x="1768" y="3153"/>
                  </a:cubicBezTo>
                  <a:cubicBezTo>
                    <a:pt x="1782" y="3166"/>
                    <a:pt x="1795" y="3181"/>
                    <a:pt x="1809" y="3196"/>
                  </a:cubicBezTo>
                  <a:cubicBezTo>
                    <a:pt x="1902" y="3296"/>
                    <a:pt x="1804" y="3453"/>
                    <a:pt x="1678" y="3453"/>
                  </a:cubicBezTo>
                  <a:cubicBezTo>
                    <a:pt x="1660" y="3453"/>
                    <a:pt x="1641" y="3449"/>
                    <a:pt x="1622" y="3442"/>
                  </a:cubicBezTo>
                  <a:lnTo>
                    <a:pt x="1565" y="3420"/>
                  </a:lnTo>
                  <a:cubicBezTo>
                    <a:pt x="1459" y="3378"/>
                    <a:pt x="1417" y="3254"/>
                    <a:pt x="1485" y="3164"/>
                  </a:cubicBezTo>
                  <a:cubicBezTo>
                    <a:pt x="1521" y="3117"/>
                    <a:pt x="1575" y="3094"/>
                    <a:pt x="1630" y="3094"/>
                  </a:cubicBezTo>
                  <a:close/>
                  <a:moveTo>
                    <a:pt x="4204" y="4427"/>
                  </a:moveTo>
                  <a:cubicBezTo>
                    <a:pt x="4353" y="4427"/>
                    <a:pt x="4513" y="4595"/>
                    <a:pt x="4385" y="4732"/>
                  </a:cubicBezTo>
                  <a:cubicBezTo>
                    <a:pt x="4346" y="4774"/>
                    <a:pt x="4313" y="4809"/>
                    <a:pt x="4256" y="4827"/>
                  </a:cubicBezTo>
                  <a:cubicBezTo>
                    <a:pt x="4229" y="4836"/>
                    <a:pt x="4203" y="4840"/>
                    <a:pt x="4178" y="4840"/>
                  </a:cubicBezTo>
                  <a:cubicBezTo>
                    <a:pt x="4075" y="4840"/>
                    <a:pt x="3999" y="4767"/>
                    <a:pt x="4000" y="4655"/>
                  </a:cubicBezTo>
                  <a:cubicBezTo>
                    <a:pt x="4000" y="4598"/>
                    <a:pt x="4025" y="4559"/>
                    <a:pt x="4054" y="4512"/>
                  </a:cubicBezTo>
                  <a:cubicBezTo>
                    <a:pt x="4091" y="4451"/>
                    <a:pt x="4147" y="4427"/>
                    <a:pt x="4204" y="4427"/>
                  </a:cubicBezTo>
                  <a:close/>
                  <a:moveTo>
                    <a:pt x="2242" y="4004"/>
                  </a:moveTo>
                  <a:cubicBezTo>
                    <a:pt x="2447" y="4004"/>
                    <a:pt x="2645" y="4114"/>
                    <a:pt x="2735" y="4298"/>
                  </a:cubicBezTo>
                  <a:cubicBezTo>
                    <a:pt x="2857" y="4548"/>
                    <a:pt x="2716" y="4830"/>
                    <a:pt x="2466" y="4960"/>
                  </a:cubicBezTo>
                  <a:cubicBezTo>
                    <a:pt x="2381" y="5005"/>
                    <a:pt x="2289" y="5027"/>
                    <a:pt x="2199" y="5027"/>
                  </a:cubicBezTo>
                  <a:cubicBezTo>
                    <a:pt x="2029" y="5027"/>
                    <a:pt x="1867" y="4948"/>
                    <a:pt x="1772" y="4798"/>
                  </a:cubicBezTo>
                  <a:cubicBezTo>
                    <a:pt x="1637" y="4588"/>
                    <a:pt x="1656" y="4294"/>
                    <a:pt x="1877" y="4138"/>
                  </a:cubicBezTo>
                  <a:cubicBezTo>
                    <a:pt x="1899" y="4123"/>
                    <a:pt x="1922" y="4115"/>
                    <a:pt x="1945" y="4115"/>
                  </a:cubicBezTo>
                  <a:cubicBezTo>
                    <a:pt x="1947" y="4115"/>
                    <a:pt x="1950" y="4116"/>
                    <a:pt x="1953" y="4116"/>
                  </a:cubicBezTo>
                  <a:cubicBezTo>
                    <a:pt x="1961" y="4091"/>
                    <a:pt x="1980" y="4069"/>
                    <a:pt x="2008" y="4055"/>
                  </a:cubicBezTo>
                  <a:cubicBezTo>
                    <a:pt x="2083" y="4021"/>
                    <a:pt x="2163" y="4004"/>
                    <a:pt x="2242" y="4004"/>
                  </a:cubicBezTo>
                  <a:close/>
                  <a:moveTo>
                    <a:pt x="4573" y="6137"/>
                  </a:moveTo>
                  <a:cubicBezTo>
                    <a:pt x="4727" y="6137"/>
                    <a:pt x="4880" y="6224"/>
                    <a:pt x="4944" y="6360"/>
                  </a:cubicBezTo>
                  <a:cubicBezTo>
                    <a:pt x="5040" y="6554"/>
                    <a:pt x="4931" y="6779"/>
                    <a:pt x="4731" y="6876"/>
                  </a:cubicBezTo>
                  <a:cubicBezTo>
                    <a:pt x="4673" y="6904"/>
                    <a:pt x="4610" y="6918"/>
                    <a:pt x="4548" y="6918"/>
                  </a:cubicBezTo>
                  <a:cubicBezTo>
                    <a:pt x="4409" y="6918"/>
                    <a:pt x="4276" y="6848"/>
                    <a:pt x="4213" y="6722"/>
                  </a:cubicBezTo>
                  <a:cubicBezTo>
                    <a:pt x="4141" y="6576"/>
                    <a:pt x="4146" y="6342"/>
                    <a:pt x="4306" y="6242"/>
                  </a:cubicBezTo>
                  <a:cubicBezTo>
                    <a:pt x="4318" y="6234"/>
                    <a:pt x="4330" y="6231"/>
                    <a:pt x="4343" y="6226"/>
                  </a:cubicBezTo>
                  <a:cubicBezTo>
                    <a:pt x="4353" y="6210"/>
                    <a:pt x="4365" y="6195"/>
                    <a:pt x="4385" y="6185"/>
                  </a:cubicBezTo>
                  <a:cubicBezTo>
                    <a:pt x="4444" y="6152"/>
                    <a:pt x="4508" y="6137"/>
                    <a:pt x="4573" y="6137"/>
                  </a:cubicBezTo>
                  <a:close/>
                  <a:moveTo>
                    <a:pt x="3135" y="6989"/>
                  </a:moveTo>
                  <a:cubicBezTo>
                    <a:pt x="3261" y="6989"/>
                    <a:pt x="3386" y="7122"/>
                    <a:pt x="3319" y="7245"/>
                  </a:cubicBezTo>
                  <a:cubicBezTo>
                    <a:pt x="3284" y="7308"/>
                    <a:pt x="3236" y="7364"/>
                    <a:pt x="3156" y="7372"/>
                  </a:cubicBezTo>
                  <a:cubicBezTo>
                    <a:pt x="3147" y="7373"/>
                    <a:pt x="3137" y="7373"/>
                    <a:pt x="3128" y="7373"/>
                  </a:cubicBezTo>
                  <a:cubicBezTo>
                    <a:pt x="3056" y="7373"/>
                    <a:pt x="2981" y="7340"/>
                    <a:pt x="2954" y="7273"/>
                  </a:cubicBezTo>
                  <a:cubicBezTo>
                    <a:pt x="2950" y="7268"/>
                    <a:pt x="2949" y="7263"/>
                    <a:pt x="2947" y="7260"/>
                  </a:cubicBezTo>
                  <a:cubicBezTo>
                    <a:pt x="2887" y="7137"/>
                    <a:pt x="2986" y="6995"/>
                    <a:pt x="3127" y="6990"/>
                  </a:cubicBezTo>
                  <a:cubicBezTo>
                    <a:pt x="3130" y="6989"/>
                    <a:pt x="3132" y="6989"/>
                    <a:pt x="3135" y="6989"/>
                  </a:cubicBezTo>
                  <a:close/>
                  <a:moveTo>
                    <a:pt x="4182" y="8068"/>
                  </a:moveTo>
                  <a:cubicBezTo>
                    <a:pt x="4329" y="8068"/>
                    <a:pt x="4479" y="8122"/>
                    <a:pt x="4587" y="8217"/>
                  </a:cubicBezTo>
                  <a:cubicBezTo>
                    <a:pt x="4821" y="8426"/>
                    <a:pt x="4781" y="8765"/>
                    <a:pt x="4551" y="8968"/>
                  </a:cubicBezTo>
                  <a:cubicBezTo>
                    <a:pt x="4441" y="9064"/>
                    <a:pt x="4298" y="9116"/>
                    <a:pt x="4158" y="9116"/>
                  </a:cubicBezTo>
                  <a:cubicBezTo>
                    <a:pt x="4007" y="9116"/>
                    <a:pt x="3860" y="9056"/>
                    <a:pt x="3765" y="8928"/>
                  </a:cubicBezTo>
                  <a:cubicBezTo>
                    <a:pt x="3632" y="8752"/>
                    <a:pt x="3580" y="8430"/>
                    <a:pt x="3782" y="8279"/>
                  </a:cubicBezTo>
                  <a:cubicBezTo>
                    <a:pt x="3787" y="8260"/>
                    <a:pt x="3793" y="8241"/>
                    <a:pt x="3808" y="8223"/>
                  </a:cubicBezTo>
                  <a:cubicBezTo>
                    <a:pt x="3907" y="8116"/>
                    <a:pt x="4043" y="8068"/>
                    <a:pt x="4182" y="8068"/>
                  </a:cubicBezTo>
                  <a:close/>
                  <a:moveTo>
                    <a:pt x="4313" y="1"/>
                  </a:moveTo>
                  <a:cubicBezTo>
                    <a:pt x="3937" y="1034"/>
                    <a:pt x="2518" y="1736"/>
                    <a:pt x="1269" y="1736"/>
                  </a:cubicBezTo>
                  <a:cubicBezTo>
                    <a:pt x="801" y="1736"/>
                    <a:pt x="357" y="1638"/>
                    <a:pt x="1" y="1421"/>
                  </a:cubicBezTo>
                  <a:lnTo>
                    <a:pt x="1" y="1421"/>
                  </a:lnTo>
                  <a:cubicBezTo>
                    <a:pt x="236" y="2390"/>
                    <a:pt x="478" y="3357"/>
                    <a:pt x="764" y="4312"/>
                  </a:cubicBezTo>
                  <a:cubicBezTo>
                    <a:pt x="1150" y="5606"/>
                    <a:pt x="1583" y="6888"/>
                    <a:pt x="2081" y="8145"/>
                  </a:cubicBezTo>
                  <a:cubicBezTo>
                    <a:pt x="2511" y="9227"/>
                    <a:pt x="3138" y="10715"/>
                    <a:pt x="4599" y="10733"/>
                  </a:cubicBezTo>
                  <a:cubicBezTo>
                    <a:pt x="4608" y="10733"/>
                    <a:pt x="4618" y="10733"/>
                    <a:pt x="4627" y="10733"/>
                  </a:cubicBezTo>
                  <a:cubicBezTo>
                    <a:pt x="7822" y="10733"/>
                    <a:pt x="5754" y="4982"/>
                    <a:pt x="5345" y="3482"/>
                  </a:cubicBezTo>
                  <a:cubicBezTo>
                    <a:pt x="5028" y="2315"/>
                    <a:pt x="4679" y="1156"/>
                    <a:pt x="431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32"/>
            <p:cNvSpPr/>
            <p:nvPr/>
          </p:nvSpPr>
          <p:spPr>
            <a:xfrm>
              <a:off x="2679968" y="1418618"/>
              <a:ext cx="157032" cy="335509"/>
            </a:xfrm>
            <a:custGeom>
              <a:rect b="b" l="l" r="r" t="t"/>
              <a:pathLst>
                <a:path extrusionOk="0" h="10732" w="5023">
                  <a:moveTo>
                    <a:pt x="1512" y="1"/>
                  </a:moveTo>
                  <a:cubicBezTo>
                    <a:pt x="1392" y="330"/>
                    <a:pt x="1165" y="626"/>
                    <a:pt x="872" y="876"/>
                  </a:cubicBezTo>
                  <a:cubicBezTo>
                    <a:pt x="1221" y="2060"/>
                    <a:pt x="1597" y="3235"/>
                    <a:pt x="1908" y="4430"/>
                  </a:cubicBezTo>
                  <a:cubicBezTo>
                    <a:pt x="2240" y="5711"/>
                    <a:pt x="2596" y="7089"/>
                    <a:pt x="2589" y="8420"/>
                  </a:cubicBezTo>
                  <a:cubicBezTo>
                    <a:pt x="2584" y="9227"/>
                    <a:pt x="2206" y="10182"/>
                    <a:pt x="1241" y="10183"/>
                  </a:cubicBezTo>
                  <a:cubicBezTo>
                    <a:pt x="742" y="10183"/>
                    <a:pt x="357" y="9931"/>
                    <a:pt x="1" y="9624"/>
                  </a:cubicBezTo>
                  <a:lnTo>
                    <a:pt x="1" y="9624"/>
                  </a:lnTo>
                  <a:cubicBezTo>
                    <a:pt x="409" y="10238"/>
                    <a:pt x="969" y="10723"/>
                    <a:pt x="1798" y="10732"/>
                  </a:cubicBezTo>
                  <a:cubicBezTo>
                    <a:pt x="1808" y="10732"/>
                    <a:pt x="1817" y="10732"/>
                    <a:pt x="1827" y="10732"/>
                  </a:cubicBezTo>
                  <a:cubicBezTo>
                    <a:pt x="5022" y="10732"/>
                    <a:pt x="2953" y="4982"/>
                    <a:pt x="2544" y="3482"/>
                  </a:cubicBezTo>
                  <a:cubicBezTo>
                    <a:pt x="2227" y="2313"/>
                    <a:pt x="1878" y="1156"/>
                    <a:pt x="151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32"/>
            <p:cNvSpPr/>
            <p:nvPr/>
          </p:nvSpPr>
          <p:spPr>
            <a:xfrm>
              <a:off x="2593780" y="1412647"/>
              <a:ext cx="125644" cy="49582"/>
            </a:xfrm>
            <a:custGeom>
              <a:rect b="b" l="l" r="r" t="t"/>
              <a:pathLst>
                <a:path extrusionOk="0" h="1586" w="4019">
                  <a:moveTo>
                    <a:pt x="4018" y="0"/>
                  </a:moveTo>
                  <a:lnTo>
                    <a:pt x="4018" y="0"/>
                  </a:lnTo>
                  <a:cubicBezTo>
                    <a:pt x="2464" y="144"/>
                    <a:pt x="1310" y="432"/>
                    <a:pt x="0" y="1332"/>
                  </a:cubicBezTo>
                  <a:cubicBezTo>
                    <a:pt x="361" y="1502"/>
                    <a:pt x="797" y="1586"/>
                    <a:pt x="1249" y="1586"/>
                  </a:cubicBezTo>
                  <a:cubicBezTo>
                    <a:pt x="2410" y="1586"/>
                    <a:pt x="3674" y="1037"/>
                    <a:pt x="401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32"/>
            <p:cNvSpPr/>
            <p:nvPr/>
          </p:nvSpPr>
          <p:spPr>
            <a:xfrm>
              <a:off x="2729017" y="1618379"/>
              <a:ext cx="11380" cy="7503"/>
            </a:xfrm>
            <a:custGeom>
              <a:rect b="b" l="l" r="r" t="t"/>
              <a:pathLst>
                <a:path extrusionOk="0" h="240" w="364">
                  <a:moveTo>
                    <a:pt x="121" y="1"/>
                  </a:moveTo>
                  <a:cubicBezTo>
                    <a:pt x="108" y="1"/>
                    <a:pt x="95" y="2"/>
                    <a:pt x="82" y="5"/>
                  </a:cubicBezTo>
                  <a:cubicBezTo>
                    <a:pt x="37" y="61"/>
                    <a:pt x="1" y="130"/>
                    <a:pt x="49" y="196"/>
                  </a:cubicBezTo>
                  <a:cubicBezTo>
                    <a:pt x="72" y="226"/>
                    <a:pt x="104" y="239"/>
                    <a:pt x="137" y="239"/>
                  </a:cubicBezTo>
                  <a:cubicBezTo>
                    <a:pt x="161" y="239"/>
                    <a:pt x="186" y="233"/>
                    <a:pt x="209" y="222"/>
                  </a:cubicBezTo>
                  <a:cubicBezTo>
                    <a:pt x="363" y="146"/>
                    <a:pt x="252" y="1"/>
                    <a:pt x="12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32"/>
            <p:cNvSpPr/>
            <p:nvPr/>
          </p:nvSpPr>
          <p:spPr>
            <a:xfrm>
              <a:off x="2714637" y="1680308"/>
              <a:ext cx="17444" cy="13818"/>
            </a:xfrm>
            <a:custGeom>
              <a:rect b="b" l="l" r="r" t="t"/>
              <a:pathLst>
                <a:path extrusionOk="0" h="442" w="558">
                  <a:moveTo>
                    <a:pt x="269" y="0"/>
                  </a:moveTo>
                  <a:cubicBezTo>
                    <a:pt x="203" y="0"/>
                    <a:pt x="134" y="21"/>
                    <a:pt x="70" y="51"/>
                  </a:cubicBezTo>
                  <a:cubicBezTo>
                    <a:pt x="68" y="52"/>
                    <a:pt x="65" y="52"/>
                    <a:pt x="63" y="53"/>
                  </a:cubicBezTo>
                  <a:cubicBezTo>
                    <a:pt x="34" y="155"/>
                    <a:pt x="0" y="247"/>
                    <a:pt x="76" y="346"/>
                  </a:cubicBezTo>
                  <a:cubicBezTo>
                    <a:pt x="125" y="408"/>
                    <a:pt x="190" y="441"/>
                    <a:pt x="258" y="441"/>
                  </a:cubicBezTo>
                  <a:cubicBezTo>
                    <a:pt x="307" y="441"/>
                    <a:pt x="359" y="424"/>
                    <a:pt x="406" y="386"/>
                  </a:cubicBezTo>
                  <a:cubicBezTo>
                    <a:pt x="514" y="303"/>
                    <a:pt x="557" y="157"/>
                    <a:pt x="446" y="64"/>
                  </a:cubicBezTo>
                  <a:cubicBezTo>
                    <a:pt x="393" y="18"/>
                    <a:pt x="332" y="0"/>
                    <a:pt x="26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32"/>
            <p:cNvSpPr/>
            <p:nvPr/>
          </p:nvSpPr>
          <p:spPr>
            <a:xfrm>
              <a:off x="2679093" y="1493114"/>
              <a:ext cx="9691" cy="7972"/>
            </a:xfrm>
            <a:custGeom>
              <a:rect b="b" l="l" r="r" t="t"/>
              <a:pathLst>
                <a:path extrusionOk="0" h="255" w="310">
                  <a:moveTo>
                    <a:pt x="110" y="1"/>
                  </a:moveTo>
                  <a:cubicBezTo>
                    <a:pt x="92" y="1"/>
                    <a:pt x="75" y="3"/>
                    <a:pt x="58" y="5"/>
                  </a:cubicBezTo>
                  <a:cubicBezTo>
                    <a:pt x="55" y="11"/>
                    <a:pt x="52" y="16"/>
                    <a:pt x="47" y="21"/>
                  </a:cubicBezTo>
                  <a:cubicBezTo>
                    <a:pt x="0" y="66"/>
                    <a:pt x="9" y="164"/>
                    <a:pt x="42" y="212"/>
                  </a:cubicBezTo>
                  <a:cubicBezTo>
                    <a:pt x="64" y="242"/>
                    <a:pt x="95" y="254"/>
                    <a:pt x="128" y="254"/>
                  </a:cubicBezTo>
                  <a:cubicBezTo>
                    <a:pt x="157" y="254"/>
                    <a:pt x="187" y="245"/>
                    <a:pt x="214" y="229"/>
                  </a:cubicBezTo>
                  <a:cubicBezTo>
                    <a:pt x="271" y="196"/>
                    <a:pt x="310" y="137"/>
                    <a:pt x="275" y="78"/>
                  </a:cubicBezTo>
                  <a:cubicBezTo>
                    <a:pt x="243" y="22"/>
                    <a:pt x="176" y="1"/>
                    <a:pt x="11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32"/>
            <p:cNvSpPr/>
            <p:nvPr/>
          </p:nvSpPr>
          <p:spPr>
            <a:xfrm>
              <a:off x="2552577" y="1221670"/>
              <a:ext cx="81876" cy="20665"/>
            </a:xfrm>
            <a:custGeom>
              <a:rect b="b" l="l" r="r" t="t"/>
              <a:pathLst>
                <a:path extrusionOk="0" h="661" w="2619">
                  <a:moveTo>
                    <a:pt x="2442" y="0"/>
                  </a:moveTo>
                  <a:cubicBezTo>
                    <a:pt x="1544" y="0"/>
                    <a:pt x="789" y="212"/>
                    <a:pt x="0" y="661"/>
                  </a:cubicBezTo>
                  <a:cubicBezTo>
                    <a:pt x="924" y="568"/>
                    <a:pt x="1793" y="401"/>
                    <a:pt x="2619" y="3"/>
                  </a:cubicBezTo>
                  <a:cubicBezTo>
                    <a:pt x="2559" y="1"/>
                    <a:pt x="2501" y="0"/>
                    <a:pt x="24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32"/>
            <p:cNvSpPr/>
            <p:nvPr/>
          </p:nvSpPr>
          <p:spPr>
            <a:xfrm>
              <a:off x="2652333" y="1551573"/>
              <a:ext cx="21665" cy="15006"/>
            </a:xfrm>
            <a:custGeom>
              <a:rect b="b" l="l" r="r" t="t"/>
              <a:pathLst>
                <a:path extrusionOk="0" h="480" w="693">
                  <a:moveTo>
                    <a:pt x="245" y="0"/>
                  </a:moveTo>
                  <a:cubicBezTo>
                    <a:pt x="216" y="0"/>
                    <a:pt x="187" y="4"/>
                    <a:pt x="158" y="13"/>
                  </a:cubicBezTo>
                  <a:cubicBezTo>
                    <a:pt x="154" y="15"/>
                    <a:pt x="150" y="15"/>
                    <a:pt x="146" y="15"/>
                  </a:cubicBezTo>
                  <a:cubicBezTo>
                    <a:pt x="144" y="15"/>
                    <a:pt x="141" y="15"/>
                    <a:pt x="138" y="15"/>
                  </a:cubicBezTo>
                  <a:cubicBezTo>
                    <a:pt x="135" y="21"/>
                    <a:pt x="133" y="27"/>
                    <a:pt x="128" y="34"/>
                  </a:cubicBezTo>
                  <a:cubicBezTo>
                    <a:pt x="0" y="198"/>
                    <a:pt x="67" y="479"/>
                    <a:pt x="272" y="479"/>
                  </a:cubicBezTo>
                  <a:cubicBezTo>
                    <a:pt x="307" y="479"/>
                    <a:pt x="345" y="471"/>
                    <a:pt x="388" y="453"/>
                  </a:cubicBezTo>
                  <a:cubicBezTo>
                    <a:pt x="693" y="323"/>
                    <a:pt x="503" y="0"/>
                    <a:pt x="24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32"/>
            <p:cNvSpPr/>
            <p:nvPr/>
          </p:nvSpPr>
          <p:spPr>
            <a:xfrm>
              <a:off x="2515157" y="1199725"/>
              <a:ext cx="183480" cy="118766"/>
            </a:xfrm>
            <a:custGeom>
              <a:rect b="b" l="l" r="r" t="t"/>
              <a:pathLst>
                <a:path extrusionOk="0" h="3799" w="5869">
                  <a:moveTo>
                    <a:pt x="4722" y="193"/>
                  </a:moveTo>
                  <a:cubicBezTo>
                    <a:pt x="4852" y="193"/>
                    <a:pt x="4955" y="359"/>
                    <a:pt x="4823" y="448"/>
                  </a:cubicBezTo>
                  <a:cubicBezTo>
                    <a:pt x="3785" y="1152"/>
                    <a:pt x="2506" y="1716"/>
                    <a:pt x="1215" y="1716"/>
                  </a:cubicBezTo>
                  <a:cubicBezTo>
                    <a:pt x="949" y="1716"/>
                    <a:pt x="683" y="1692"/>
                    <a:pt x="418" y="1641"/>
                  </a:cubicBezTo>
                  <a:cubicBezTo>
                    <a:pt x="303" y="1619"/>
                    <a:pt x="275" y="1435"/>
                    <a:pt x="415" y="1426"/>
                  </a:cubicBezTo>
                  <a:cubicBezTo>
                    <a:pt x="505" y="1420"/>
                    <a:pt x="593" y="1415"/>
                    <a:pt x="682" y="1408"/>
                  </a:cubicBezTo>
                  <a:cubicBezTo>
                    <a:pt x="1397" y="744"/>
                    <a:pt x="2486" y="369"/>
                    <a:pt x="3508" y="369"/>
                  </a:cubicBezTo>
                  <a:cubicBezTo>
                    <a:pt x="3776" y="369"/>
                    <a:pt x="4039" y="394"/>
                    <a:pt x="4290" y="448"/>
                  </a:cubicBezTo>
                  <a:cubicBezTo>
                    <a:pt x="4402" y="378"/>
                    <a:pt x="4516" y="305"/>
                    <a:pt x="4628" y="225"/>
                  </a:cubicBezTo>
                  <a:cubicBezTo>
                    <a:pt x="4659" y="202"/>
                    <a:pt x="4692" y="193"/>
                    <a:pt x="4722" y="193"/>
                  </a:cubicBezTo>
                  <a:close/>
                  <a:moveTo>
                    <a:pt x="4247" y="1"/>
                  </a:moveTo>
                  <a:cubicBezTo>
                    <a:pt x="3576" y="1"/>
                    <a:pt x="2901" y="84"/>
                    <a:pt x="2194" y="309"/>
                  </a:cubicBezTo>
                  <a:cubicBezTo>
                    <a:pt x="1359" y="575"/>
                    <a:pt x="654" y="988"/>
                    <a:pt x="1" y="1482"/>
                  </a:cubicBezTo>
                  <a:cubicBezTo>
                    <a:pt x="122" y="2233"/>
                    <a:pt x="288" y="2956"/>
                    <a:pt x="472" y="3686"/>
                  </a:cubicBezTo>
                  <a:cubicBezTo>
                    <a:pt x="915" y="3756"/>
                    <a:pt x="1355" y="3799"/>
                    <a:pt x="1795" y="3799"/>
                  </a:cubicBezTo>
                  <a:cubicBezTo>
                    <a:pt x="2434" y="3799"/>
                    <a:pt x="3074" y="3708"/>
                    <a:pt x="3728" y="3476"/>
                  </a:cubicBezTo>
                  <a:cubicBezTo>
                    <a:pt x="4578" y="3175"/>
                    <a:pt x="5247" y="2707"/>
                    <a:pt x="5868" y="2147"/>
                  </a:cubicBezTo>
                  <a:cubicBezTo>
                    <a:pt x="5800" y="1833"/>
                    <a:pt x="5725" y="1521"/>
                    <a:pt x="5622" y="1213"/>
                  </a:cubicBezTo>
                  <a:cubicBezTo>
                    <a:pt x="5488" y="812"/>
                    <a:pt x="5320" y="428"/>
                    <a:pt x="5146" y="46"/>
                  </a:cubicBezTo>
                  <a:cubicBezTo>
                    <a:pt x="4845" y="17"/>
                    <a:pt x="4547" y="1"/>
                    <a:pt x="4247" y="1"/>
                  </a:cubicBezTo>
                  <a:close/>
                </a:path>
              </a:pathLst>
            </a:custGeom>
            <a:solidFill>
              <a:srgbClr val="F4EA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32"/>
            <p:cNvSpPr/>
            <p:nvPr/>
          </p:nvSpPr>
          <p:spPr>
            <a:xfrm>
              <a:off x="2558486" y="1293478"/>
              <a:ext cx="164097" cy="110200"/>
            </a:xfrm>
            <a:custGeom>
              <a:rect b="b" l="l" r="r" t="t"/>
              <a:pathLst>
                <a:path extrusionOk="0" h="3525" w="5249">
                  <a:moveTo>
                    <a:pt x="4085" y="1"/>
                  </a:moveTo>
                  <a:cubicBezTo>
                    <a:pt x="3024" y="766"/>
                    <a:pt x="1652" y="1205"/>
                    <a:pt x="324" y="1205"/>
                  </a:cubicBezTo>
                  <a:cubicBezTo>
                    <a:pt x="216" y="1205"/>
                    <a:pt x="108" y="1202"/>
                    <a:pt x="1" y="1196"/>
                  </a:cubicBezTo>
                  <a:lnTo>
                    <a:pt x="1" y="1196"/>
                  </a:lnTo>
                  <a:cubicBezTo>
                    <a:pt x="78" y="1452"/>
                    <a:pt x="150" y="1709"/>
                    <a:pt x="220" y="1967"/>
                  </a:cubicBezTo>
                  <a:cubicBezTo>
                    <a:pt x="535" y="2006"/>
                    <a:pt x="854" y="2031"/>
                    <a:pt x="1171" y="2036"/>
                  </a:cubicBezTo>
                  <a:cubicBezTo>
                    <a:pt x="1299" y="2038"/>
                    <a:pt x="1430" y="2041"/>
                    <a:pt x="1564" y="2041"/>
                  </a:cubicBezTo>
                  <a:cubicBezTo>
                    <a:pt x="2233" y="2041"/>
                    <a:pt x="2950" y="1988"/>
                    <a:pt x="3525" y="1664"/>
                  </a:cubicBezTo>
                  <a:cubicBezTo>
                    <a:pt x="3545" y="1653"/>
                    <a:pt x="3565" y="1648"/>
                    <a:pt x="3584" y="1648"/>
                  </a:cubicBezTo>
                  <a:cubicBezTo>
                    <a:pt x="3613" y="1648"/>
                    <a:pt x="3641" y="1661"/>
                    <a:pt x="3663" y="1687"/>
                  </a:cubicBezTo>
                  <a:cubicBezTo>
                    <a:pt x="4071" y="2212"/>
                    <a:pt x="4272" y="2842"/>
                    <a:pt x="4381" y="3500"/>
                  </a:cubicBezTo>
                  <a:cubicBezTo>
                    <a:pt x="4486" y="3493"/>
                    <a:pt x="4591" y="3489"/>
                    <a:pt x="4695" y="3489"/>
                  </a:cubicBezTo>
                  <a:cubicBezTo>
                    <a:pt x="4883" y="3489"/>
                    <a:pt x="5068" y="3501"/>
                    <a:pt x="5248" y="3525"/>
                  </a:cubicBezTo>
                  <a:cubicBezTo>
                    <a:pt x="4872" y="2347"/>
                    <a:pt x="4480" y="1173"/>
                    <a:pt x="40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32"/>
            <p:cNvSpPr/>
            <p:nvPr/>
          </p:nvSpPr>
          <p:spPr>
            <a:xfrm>
              <a:off x="2515157" y="1199725"/>
              <a:ext cx="183480" cy="118766"/>
            </a:xfrm>
            <a:custGeom>
              <a:rect b="b" l="l" r="r" t="t"/>
              <a:pathLst>
                <a:path extrusionOk="0" h="3799" w="5869">
                  <a:moveTo>
                    <a:pt x="4722" y="193"/>
                  </a:moveTo>
                  <a:cubicBezTo>
                    <a:pt x="4852" y="193"/>
                    <a:pt x="4955" y="359"/>
                    <a:pt x="4823" y="448"/>
                  </a:cubicBezTo>
                  <a:cubicBezTo>
                    <a:pt x="3785" y="1152"/>
                    <a:pt x="2506" y="1716"/>
                    <a:pt x="1215" y="1716"/>
                  </a:cubicBezTo>
                  <a:cubicBezTo>
                    <a:pt x="949" y="1716"/>
                    <a:pt x="683" y="1692"/>
                    <a:pt x="418" y="1641"/>
                  </a:cubicBezTo>
                  <a:cubicBezTo>
                    <a:pt x="303" y="1619"/>
                    <a:pt x="275" y="1435"/>
                    <a:pt x="415" y="1426"/>
                  </a:cubicBezTo>
                  <a:cubicBezTo>
                    <a:pt x="505" y="1420"/>
                    <a:pt x="593" y="1415"/>
                    <a:pt x="682" y="1408"/>
                  </a:cubicBezTo>
                  <a:cubicBezTo>
                    <a:pt x="1397" y="744"/>
                    <a:pt x="2486" y="369"/>
                    <a:pt x="3508" y="369"/>
                  </a:cubicBezTo>
                  <a:cubicBezTo>
                    <a:pt x="3776" y="369"/>
                    <a:pt x="4039" y="394"/>
                    <a:pt x="4290" y="448"/>
                  </a:cubicBezTo>
                  <a:cubicBezTo>
                    <a:pt x="4402" y="378"/>
                    <a:pt x="4516" y="305"/>
                    <a:pt x="4628" y="225"/>
                  </a:cubicBezTo>
                  <a:cubicBezTo>
                    <a:pt x="4659" y="202"/>
                    <a:pt x="4692" y="193"/>
                    <a:pt x="4722" y="193"/>
                  </a:cubicBezTo>
                  <a:close/>
                  <a:moveTo>
                    <a:pt x="4247" y="1"/>
                  </a:moveTo>
                  <a:cubicBezTo>
                    <a:pt x="3576" y="1"/>
                    <a:pt x="2901" y="84"/>
                    <a:pt x="2194" y="309"/>
                  </a:cubicBezTo>
                  <a:cubicBezTo>
                    <a:pt x="1359" y="575"/>
                    <a:pt x="654" y="988"/>
                    <a:pt x="1" y="1482"/>
                  </a:cubicBezTo>
                  <a:cubicBezTo>
                    <a:pt x="122" y="2233"/>
                    <a:pt x="288" y="2956"/>
                    <a:pt x="472" y="3686"/>
                  </a:cubicBezTo>
                  <a:cubicBezTo>
                    <a:pt x="915" y="3756"/>
                    <a:pt x="1355" y="3799"/>
                    <a:pt x="1795" y="3799"/>
                  </a:cubicBezTo>
                  <a:cubicBezTo>
                    <a:pt x="2434" y="3799"/>
                    <a:pt x="3074" y="3708"/>
                    <a:pt x="3728" y="3476"/>
                  </a:cubicBezTo>
                  <a:cubicBezTo>
                    <a:pt x="4578" y="3175"/>
                    <a:pt x="5247" y="2707"/>
                    <a:pt x="5868" y="2147"/>
                  </a:cubicBezTo>
                  <a:cubicBezTo>
                    <a:pt x="5800" y="1833"/>
                    <a:pt x="5725" y="1521"/>
                    <a:pt x="5622" y="1213"/>
                  </a:cubicBezTo>
                  <a:cubicBezTo>
                    <a:pt x="5488" y="812"/>
                    <a:pt x="5320" y="428"/>
                    <a:pt x="5146" y="46"/>
                  </a:cubicBezTo>
                  <a:cubicBezTo>
                    <a:pt x="4845" y="17"/>
                    <a:pt x="4547" y="1"/>
                    <a:pt x="4247" y="1"/>
                  </a:cubicBezTo>
                  <a:close/>
                </a:path>
              </a:pathLst>
            </a:custGeom>
            <a:solidFill>
              <a:srgbClr val="000000">
                <a:alpha val="161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32"/>
            <p:cNvSpPr/>
            <p:nvPr/>
          </p:nvSpPr>
          <p:spPr>
            <a:xfrm>
              <a:off x="2526161" y="1235801"/>
              <a:ext cx="172506" cy="82721"/>
            </a:xfrm>
            <a:custGeom>
              <a:rect b="b" l="l" r="r" t="t"/>
              <a:pathLst>
                <a:path extrusionOk="0" h="2646" w="5518">
                  <a:moveTo>
                    <a:pt x="5250" y="1"/>
                  </a:moveTo>
                  <a:cubicBezTo>
                    <a:pt x="4901" y="611"/>
                    <a:pt x="4228" y="1105"/>
                    <a:pt x="3652" y="1408"/>
                  </a:cubicBezTo>
                  <a:cubicBezTo>
                    <a:pt x="2942" y="1783"/>
                    <a:pt x="2173" y="2013"/>
                    <a:pt x="1371" y="2089"/>
                  </a:cubicBezTo>
                  <a:cubicBezTo>
                    <a:pt x="1126" y="2112"/>
                    <a:pt x="865" y="2149"/>
                    <a:pt x="610" y="2149"/>
                  </a:cubicBezTo>
                  <a:cubicBezTo>
                    <a:pt x="491" y="2149"/>
                    <a:pt x="373" y="2141"/>
                    <a:pt x="258" y="2119"/>
                  </a:cubicBezTo>
                  <a:cubicBezTo>
                    <a:pt x="164" y="2101"/>
                    <a:pt x="81" y="2074"/>
                    <a:pt x="1" y="2043"/>
                  </a:cubicBezTo>
                  <a:lnTo>
                    <a:pt x="1" y="2043"/>
                  </a:lnTo>
                  <a:cubicBezTo>
                    <a:pt x="39" y="2206"/>
                    <a:pt x="80" y="2370"/>
                    <a:pt x="122" y="2534"/>
                  </a:cubicBezTo>
                  <a:cubicBezTo>
                    <a:pt x="563" y="2603"/>
                    <a:pt x="1000" y="2645"/>
                    <a:pt x="1438" y="2645"/>
                  </a:cubicBezTo>
                  <a:cubicBezTo>
                    <a:pt x="2079" y="2645"/>
                    <a:pt x="2721" y="2554"/>
                    <a:pt x="3377" y="2323"/>
                  </a:cubicBezTo>
                  <a:cubicBezTo>
                    <a:pt x="4228" y="2023"/>
                    <a:pt x="4896" y="1554"/>
                    <a:pt x="5517" y="995"/>
                  </a:cubicBezTo>
                  <a:cubicBezTo>
                    <a:pt x="5449" y="680"/>
                    <a:pt x="5374" y="368"/>
                    <a:pt x="5271" y="60"/>
                  </a:cubicBezTo>
                  <a:cubicBezTo>
                    <a:pt x="5264" y="39"/>
                    <a:pt x="5256" y="19"/>
                    <a:pt x="525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19" name="Google Shape;519;p32"/>
          <p:cNvGrpSpPr/>
          <p:nvPr/>
        </p:nvGrpSpPr>
        <p:grpSpPr>
          <a:xfrm>
            <a:off x="8515076" y="3227493"/>
            <a:ext cx="173569" cy="309061"/>
            <a:chOff x="2157276" y="1521031"/>
            <a:chExt cx="173569" cy="309061"/>
          </a:xfrm>
        </p:grpSpPr>
        <p:sp>
          <p:nvSpPr>
            <p:cNvPr id="520" name="Google Shape;520;p32"/>
            <p:cNvSpPr/>
            <p:nvPr/>
          </p:nvSpPr>
          <p:spPr>
            <a:xfrm>
              <a:off x="2157276" y="1521031"/>
              <a:ext cx="173569" cy="309061"/>
            </a:xfrm>
            <a:custGeom>
              <a:rect b="b" l="l" r="r" t="t"/>
              <a:pathLst>
                <a:path extrusionOk="0" h="9886" w="5552">
                  <a:moveTo>
                    <a:pt x="2020" y="550"/>
                  </a:moveTo>
                  <a:cubicBezTo>
                    <a:pt x="2279" y="550"/>
                    <a:pt x="2535" y="623"/>
                    <a:pt x="2761" y="765"/>
                  </a:cubicBezTo>
                  <a:cubicBezTo>
                    <a:pt x="3081" y="964"/>
                    <a:pt x="3303" y="1274"/>
                    <a:pt x="3388" y="1637"/>
                  </a:cubicBezTo>
                  <a:lnTo>
                    <a:pt x="4010" y="4324"/>
                  </a:lnTo>
                  <a:cubicBezTo>
                    <a:pt x="3855" y="4291"/>
                    <a:pt x="3692" y="4276"/>
                    <a:pt x="3525" y="4276"/>
                  </a:cubicBezTo>
                  <a:cubicBezTo>
                    <a:pt x="2750" y="4276"/>
                    <a:pt x="1881" y="4603"/>
                    <a:pt x="1306" y="5089"/>
                  </a:cubicBezTo>
                  <a:lnTo>
                    <a:pt x="652" y="2270"/>
                  </a:lnTo>
                  <a:cubicBezTo>
                    <a:pt x="568" y="1908"/>
                    <a:pt x="632" y="1531"/>
                    <a:pt x="832" y="1213"/>
                  </a:cubicBezTo>
                  <a:cubicBezTo>
                    <a:pt x="1031" y="894"/>
                    <a:pt x="1340" y="671"/>
                    <a:pt x="1703" y="587"/>
                  </a:cubicBezTo>
                  <a:cubicBezTo>
                    <a:pt x="1808" y="562"/>
                    <a:pt x="1915" y="550"/>
                    <a:pt x="2020" y="550"/>
                  </a:cubicBezTo>
                  <a:close/>
                  <a:moveTo>
                    <a:pt x="4103" y="4726"/>
                  </a:moveTo>
                  <a:lnTo>
                    <a:pt x="4774" y="7615"/>
                  </a:lnTo>
                  <a:cubicBezTo>
                    <a:pt x="4948" y="8369"/>
                    <a:pt x="4477" y="9125"/>
                    <a:pt x="3723" y="9299"/>
                  </a:cubicBezTo>
                  <a:cubicBezTo>
                    <a:pt x="3618" y="9323"/>
                    <a:pt x="3512" y="9335"/>
                    <a:pt x="3407" y="9335"/>
                  </a:cubicBezTo>
                  <a:cubicBezTo>
                    <a:pt x="3147" y="9335"/>
                    <a:pt x="2892" y="9262"/>
                    <a:pt x="2665" y="9121"/>
                  </a:cubicBezTo>
                  <a:cubicBezTo>
                    <a:pt x="2346" y="8922"/>
                    <a:pt x="2124" y="8611"/>
                    <a:pt x="2039" y="8249"/>
                  </a:cubicBezTo>
                  <a:lnTo>
                    <a:pt x="1391" y="5454"/>
                  </a:lnTo>
                  <a:cubicBezTo>
                    <a:pt x="1773" y="5212"/>
                    <a:pt x="2140" y="4978"/>
                    <a:pt x="2595" y="4845"/>
                  </a:cubicBezTo>
                  <a:cubicBezTo>
                    <a:pt x="3111" y="4695"/>
                    <a:pt x="3593" y="4742"/>
                    <a:pt x="4103" y="4726"/>
                  </a:cubicBezTo>
                  <a:close/>
                  <a:moveTo>
                    <a:pt x="2022" y="1"/>
                  </a:moveTo>
                  <a:cubicBezTo>
                    <a:pt x="1876" y="1"/>
                    <a:pt x="1728" y="17"/>
                    <a:pt x="1579" y="52"/>
                  </a:cubicBezTo>
                  <a:cubicBezTo>
                    <a:pt x="1073" y="169"/>
                    <a:pt x="642" y="479"/>
                    <a:pt x="365" y="922"/>
                  </a:cubicBezTo>
                  <a:cubicBezTo>
                    <a:pt x="88" y="1367"/>
                    <a:pt x="1" y="1889"/>
                    <a:pt x="119" y="2395"/>
                  </a:cubicBezTo>
                  <a:lnTo>
                    <a:pt x="1503" y="8374"/>
                  </a:lnTo>
                  <a:cubicBezTo>
                    <a:pt x="1620" y="8880"/>
                    <a:pt x="1930" y="9312"/>
                    <a:pt x="2374" y="9588"/>
                  </a:cubicBezTo>
                  <a:cubicBezTo>
                    <a:pt x="2688" y="9785"/>
                    <a:pt x="3045" y="9886"/>
                    <a:pt x="3406" y="9886"/>
                  </a:cubicBezTo>
                  <a:cubicBezTo>
                    <a:pt x="3552" y="9886"/>
                    <a:pt x="3701" y="9869"/>
                    <a:pt x="3847" y="9835"/>
                  </a:cubicBezTo>
                  <a:cubicBezTo>
                    <a:pt x="4896" y="9590"/>
                    <a:pt x="5552" y="8541"/>
                    <a:pt x="5309" y="7490"/>
                  </a:cubicBezTo>
                  <a:lnTo>
                    <a:pt x="3924" y="1513"/>
                  </a:lnTo>
                  <a:cubicBezTo>
                    <a:pt x="3715" y="612"/>
                    <a:pt x="2910" y="1"/>
                    <a:pt x="20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32"/>
            <p:cNvSpPr/>
            <p:nvPr/>
          </p:nvSpPr>
          <p:spPr>
            <a:xfrm>
              <a:off x="2185724" y="1563202"/>
              <a:ext cx="21759" cy="19977"/>
            </a:xfrm>
            <a:custGeom>
              <a:rect b="b" l="l" r="r" t="t"/>
              <a:pathLst>
                <a:path extrusionOk="0" h="639" w="696">
                  <a:moveTo>
                    <a:pt x="314" y="155"/>
                  </a:moveTo>
                  <a:cubicBezTo>
                    <a:pt x="373" y="155"/>
                    <a:pt x="430" y="171"/>
                    <a:pt x="466" y="222"/>
                  </a:cubicBezTo>
                  <a:cubicBezTo>
                    <a:pt x="522" y="297"/>
                    <a:pt x="492" y="425"/>
                    <a:pt x="411" y="471"/>
                  </a:cubicBezTo>
                  <a:cubicBezTo>
                    <a:pt x="390" y="482"/>
                    <a:pt x="365" y="488"/>
                    <a:pt x="340" y="488"/>
                  </a:cubicBezTo>
                  <a:cubicBezTo>
                    <a:pt x="269" y="488"/>
                    <a:pt x="195" y="443"/>
                    <a:pt x="177" y="375"/>
                  </a:cubicBezTo>
                  <a:cubicBezTo>
                    <a:pt x="151" y="276"/>
                    <a:pt x="232" y="195"/>
                    <a:pt x="313" y="156"/>
                  </a:cubicBezTo>
                  <a:cubicBezTo>
                    <a:pt x="313" y="156"/>
                    <a:pt x="313" y="155"/>
                    <a:pt x="314" y="155"/>
                  </a:cubicBezTo>
                  <a:close/>
                  <a:moveTo>
                    <a:pt x="321" y="0"/>
                  </a:moveTo>
                  <a:cubicBezTo>
                    <a:pt x="251" y="0"/>
                    <a:pt x="182" y="24"/>
                    <a:pt x="129" y="77"/>
                  </a:cubicBezTo>
                  <a:cubicBezTo>
                    <a:pt x="118" y="88"/>
                    <a:pt x="115" y="103"/>
                    <a:pt x="115" y="117"/>
                  </a:cubicBezTo>
                  <a:cubicBezTo>
                    <a:pt x="37" y="193"/>
                    <a:pt x="1" y="316"/>
                    <a:pt x="33" y="425"/>
                  </a:cubicBezTo>
                  <a:cubicBezTo>
                    <a:pt x="73" y="556"/>
                    <a:pt x="208" y="639"/>
                    <a:pt x="342" y="639"/>
                  </a:cubicBezTo>
                  <a:cubicBezTo>
                    <a:pt x="385" y="639"/>
                    <a:pt x="428" y="630"/>
                    <a:pt x="467" y="612"/>
                  </a:cubicBezTo>
                  <a:cubicBezTo>
                    <a:pt x="630" y="536"/>
                    <a:pt x="695" y="320"/>
                    <a:pt x="608" y="164"/>
                  </a:cubicBezTo>
                  <a:cubicBezTo>
                    <a:pt x="551" y="62"/>
                    <a:pt x="435" y="0"/>
                    <a:pt x="3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32"/>
            <p:cNvSpPr/>
            <p:nvPr/>
          </p:nvSpPr>
          <p:spPr>
            <a:xfrm>
              <a:off x="2187818" y="1592995"/>
              <a:ext cx="17382" cy="27323"/>
            </a:xfrm>
            <a:custGeom>
              <a:rect b="b" l="l" r="r" t="t"/>
              <a:pathLst>
                <a:path extrusionOk="0" h="874" w="556">
                  <a:moveTo>
                    <a:pt x="239" y="159"/>
                  </a:moveTo>
                  <a:cubicBezTo>
                    <a:pt x="261" y="159"/>
                    <a:pt x="285" y="168"/>
                    <a:pt x="307" y="189"/>
                  </a:cubicBezTo>
                  <a:cubicBezTo>
                    <a:pt x="356" y="233"/>
                    <a:pt x="363" y="315"/>
                    <a:pt x="363" y="374"/>
                  </a:cubicBezTo>
                  <a:cubicBezTo>
                    <a:pt x="362" y="455"/>
                    <a:pt x="349" y="644"/>
                    <a:pt x="274" y="689"/>
                  </a:cubicBezTo>
                  <a:cubicBezTo>
                    <a:pt x="261" y="709"/>
                    <a:pt x="247" y="719"/>
                    <a:pt x="234" y="719"/>
                  </a:cubicBezTo>
                  <a:cubicBezTo>
                    <a:pt x="215" y="719"/>
                    <a:pt x="196" y="698"/>
                    <a:pt x="179" y="656"/>
                  </a:cubicBezTo>
                  <a:lnTo>
                    <a:pt x="170" y="617"/>
                  </a:lnTo>
                  <a:cubicBezTo>
                    <a:pt x="157" y="567"/>
                    <a:pt x="158" y="494"/>
                    <a:pt x="155" y="441"/>
                  </a:cubicBezTo>
                  <a:cubicBezTo>
                    <a:pt x="150" y="364"/>
                    <a:pt x="157" y="288"/>
                    <a:pt x="158" y="212"/>
                  </a:cubicBezTo>
                  <a:cubicBezTo>
                    <a:pt x="176" y="180"/>
                    <a:pt x="206" y="159"/>
                    <a:pt x="239" y="159"/>
                  </a:cubicBezTo>
                  <a:close/>
                  <a:moveTo>
                    <a:pt x="235" y="1"/>
                  </a:moveTo>
                  <a:cubicBezTo>
                    <a:pt x="113" y="1"/>
                    <a:pt x="1" y="96"/>
                    <a:pt x="27" y="232"/>
                  </a:cubicBezTo>
                  <a:cubicBezTo>
                    <a:pt x="9" y="333"/>
                    <a:pt x="9" y="439"/>
                    <a:pt x="17" y="540"/>
                  </a:cubicBezTo>
                  <a:cubicBezTo>
                    <a:pt x="24" y="633"/>
                    <a:pt x="29" y="743"/>
                    <a:pt x="97" y="814"/>
                  </a:cubicBezTo>
                  <a:cubicBezTo>
                    <a:pt x="139" y="856"/>
                    <a:pt x="182" y="874"/>
                    <a:pt x="225" y="874"/>
                  </a:cubicBezTo>
                  <a:cubicBezTo>
                    <a:pt x="344" y="874"/>
                    <a:pt x="455" y="736"/>
                    <a:pt x="483" y="618"/>
                  </a:cubicBezTo>
                  <a:cubicBezTo>
                    <a:pt x="528" y="421"/>
                    <a:pt x="556" y="135"/>
                    <a:pt x="340" y="26"/>
                  </a:cubicBezTo>
                  <a:cubicBezTo>
                    <a:pt x="306" y="9"/>
                    <a:pt x="270" y="1"/>
                    <a:pt x="2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32"/>
            <p:cNvSpPr/>
            <p:nvPr/>
          </p:nvSpPr>
          <p:spPr>
            <a:xfrm>
              <a:off x="2262064" y="1699315"/>
              <a:ext cx="15225" cy="5752"/>
            </a:xfrm>
            <a:custGeom>
              <a:rect b="b" l="l" r="r" t="t"/>
              <a:pathLst>
                <a:path extrusionOk="0" h="184" w="487">
                  <a:moveTo>
                    <a:pt x="381" y="1"/>
                  </a:moveTo>
                  <a:cubicBezTo>
                    <a:pt x="284" y="1"/>
                    <a:pt x="188" y="20"/>
                    <a:pt x="91" y="37"/>
                  </a:cubicBezTo>
                  <a:cubicBezTo>
                    <a:pt x="0" y="52"/>
                    <a:pt x="33" y="184"/>
                    <a:pt x="118" y="184"/>
                  </a:cubicBezTo>
                  <a:cubicBezTo>
                    <a:pt x="122" y="184"/>
                    <a:pt x="127" y="183"/>
                    <a:pt x="132" y="182"/>
                  </a:cubicBezTo>
                  <a:cubicBezTo>
                    <a:pt x="232" y="167"/>
                    <a:pt x="330" y="154"/>
                    <a:pt x="424" y="119"/>
                  </a:cubicBezTo>
                  <a:cubicBezTo>
                    <a:pt x="487" y="96"/>
                    <a:pt x="479" y="3"/>
                    <a:pt x="409" y="1"/>
                  </a:cubicBezTo>
                  <a:cubicBezTo>
                    <a:pt x="399" y="1"/>
                    <a:pt x="390" y="1"/>
                    <a:pt x="3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32"/>
            <p:cNvSpPr/>
            <p:nvPr/>
          </p:nvSpPr>
          <p:spPr>
            <a:xfrm>
              <a:off x="2270442" y="1709600"/>
              <a:ext cx="8597" cy="4783"/>
            </a:xfrm>
            <a:custGeom>
              <a:rect b="b" l="l" r="r" t="t"/>
              <a:pathLst>
                <a:path extrusionOk="0" h="153" w="275">
                  <a:moveTo>
                    <a:pt x="183" y="1"/>
                  </a:moveTo>
                  <a:cubicBezTo>
                    <a:pt x="179" y="1"/>
                    <a:pt x="176" y="1"/>
                    <a:pt x="172" y="1"/>
                  </a:cubicBezTo>
                  <a:cubicBezTo>
                    <a:pt x="141" y="7"/>
                    <a:pt x="109" y="11"/>
                    <a:pt x="78" y="16"/>
                  </a:cubicBezTo>
                  <a:cubicBezTo>
                    <a:pt x="1" y="27"/>
                    <a:pt x="25" y="152"/>
                    <a:pt x="93" y="152"/>
                  </a:cubicBezTo>
                  <a:cubicBezTo>
                    <a:pt x="100" y="152"/>
                    <a:pt x="107" y="151"/>
                    <a:pt x="115" y="148"/>
                  </a:cubicBezTo>
                  <a:lnTo>
                    <a:pt x="205" y="117"/>
                  </a:lnTo>
                  <a:cubicBezTo>
                    <a:pt x="275" y="92"/>
                    <a:pt x="250" y="1"/>
                    <a:pt x="1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32"/>
            <p:cNvSpPr/>
            <p:nvPr/>
          </p:nvSpPr>
          <p:spPr>
            <a:xfrm>
              <a:off x="2175063" y="1538224"/>
              <a:ext cx="107668" cy="141900"/>
            </a:xfrm>
            <a:custGeom>
              <a:rect b="b" l="l" r="r" t="t"/>
              <a:pathLst>
                <a:path extrusionOk="0" h="4539" w="3444">
                  <a:moveTo>
                    <a:pt x="663" y="800"/>
                  </a:moveTo>
                  <a:cubicBezTo>
                    <a:pt x="776" y="800"/>
                    <a:pt x="892" y="861"/>
                    <a:pt x="950" y="965"/>
                  </a:cubicBezTo>
                  <a:cubicBezTo>
                    <a:pt x="1036" y="1119"/>
                    <a:pt x="971" y="1335"/>
                    <a:pt x="809" y="1412"/>
                  </a:cubicBezTo>
                  <a:cubicBezTo>
                    <a:pt x="769" y="1431"/>
                    <a:pt x="726" y="1440"/>
                    <a:pt x="682" y="1440"/>
                  </a:cubicBezTo>
                  <a:cubicBezTo>
                    <a:pt x="548" y="1440"/>
                    <a:pt x="413" y="1357"/>
                    <a:pt x="374" y="1225"/>
                  </a:cubicBezTo>
                  <a:cubicBezTo>
                    <a:pt x="342" y="1117"/>
                    <a:pt x="376" y="994"/>
                    <a:pt x="456" y="917"/>
                  </a:cubicBezTo>
                  <a:cubicBezTo>
                    <a:pt x="456" y="902"/>
                    <a:pt x="461" y="887"/>
                    <a:pt x="471" y="877"/>
                  </a:cubicBezTo>
                  <a:cubicBezTo>
                    <a:pt x="524" y="824"/>
                    <a:pt x="593" y="800"/>
                    <a:pt x="663" y="800"/>
                  </a:cubicBezTo>
                  <a:close/>
                  <a:moveTo>
                    <a:pt x="642" y="1753"/>
                  </a:moveTo>
                  <a:cubicBezTo>
                    <a:pt x="677" y="1753"/>
                    <a:pt x="713" y="1761"/>
                    <a:pt x="747" y="1778"/>
                  </a:cubicBezTo>
                  <a:cubicBezTo>
                    <a:pt x="964" y="1887"/>
                    <a:pt x="936" y="2173"/>
                    <a:pt x="890" y="2370"/>
                  </a:cubicBezTo>
                  <a:cubicBezTo>
                    <a:pt x="862" y="2488"/>
                    <a:pt x="751" y="2626"/>
                    <a:pt x="632" y="2626"/>
                  </a:cubicBezTo>
                  <a:cubicBezTo>
                    <a:pt x="589" y="2626"/>
                    <a:pt x="546" y="2608"/>
                    <a:pt x="504" y="2566"/>
                  </a:cubicBezTo>
                  <a:cubicBezTo>
                    <a:pt x="436" y="2495"/>
                    <a:pt x="431" y="2385"/>
                    <a:pt x="424" y="2292"/>
                  </a:cubicBezTo>
                  <a:cubicBezTo>
                    <a:pt x="416" y="2191"/>
                    <a:pt x="416" y="2085"/>
                    <a:pt x="432" y="1984"/>
                  </a:cubicBezTo>
                  <a:cubicBezTo>
                    <a:pt x="407" y="1848"/>
                    <a:pt x="520" y="1753"/>
                    <a:pt x="642" y="1753"/>
                  </a:cubicBezTo>
                  <a:close/>
                  <a:moveTo>
                    <a:pt x="1452" y="0"/>
                  </a:moveTo>
                  <a:cubicBezTo>
                    <a:pt x="1347" y="0"/>
                    <a:pt x="1242" y="12"/>
                    <a:pt x="1135" y="37"/>
                  </a:cubicBezTo>
                  <a:cubicBezTo>
                    <a:pt x="773" y="121"/>
                    <a:pt x="463" y="343"/>
                    <a:pt x="264" y="663"/>
                  </a:cubicBezTo>
                  <a:cubicBezTo>
                    <a:pt x="64" y="981"/>
                    <a:pt x="0" y="1358"/>
                    <a:pt x="86" y="1720"/>
                  </a:cubicBezTo>
                  <a:lnTo>
                    <a:pt x="739" y="4539"/>
                  </a:lnTo>
                  <a:cubicBezTo>
                    <a:pt x="1315" y="4053"/>
                    <a:pt x="2185" y="3726"/>
                    <a:pt x="2959" y="3726"/>
                  </a:cubicBezTo>
                  <a:cubicBezTo>
                    <a:pt x="3126" y="3726"/>
                    <a:pt x="3289" y="3741"/>
                    <a:pt x="3444" y="3774"/>
                  </a:cubicBezTo>
                  <a:lnTo>
                    <a:pt x="2821" y="1087"/>
                  </a:lnTo>
                  <a:cubicBezTo>
                    <a:pt x="2736" y="724"/>
                    <a:pt x="2513" y="414"/>
                    <a:pt x="2194" y="215"/>
                  </a:cubicBezTo>
                  <a:cubicBezTo>
                    <a:pt x="1967" y="73"/>
                    <a:pt x="1711" y="0"/>
                    <a:pt x="145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32"/>
            <p:cNvSpPr/>
            <p:nvPr/>
          </p:nvSpPr>
          <p:spPr>
            <a:xfrm>
              <a:off x="2221768" y="1538287"/>
              <a:ext cx="60899" cy="117922"/>
            </a:xfrm>
            <a:custGeom>
              <a:rect b="b" l="l" r="r" t="t"/>
              <a:pathLst>
                <a:path extrusionOk="0" h="3772" w="1948">
                  <a:moveTo>
                    <a:pt x="1" y="0"/>
                  </a:moveTo>
                  <a:cubicBezTo>
                    <a:pt x="226" y="193"/>
                    <a:pt x="334" y="546"/>
                    <a:pt x="398" y="815"/>
                  </a:cubicBezTo>
                  <a:cubicBezTo>
                    <a:pt x="627" y="1791"/>
                    <a:pt x="802" y="2778"/>
                    <a:pt x="987" y="3763"/>
                  </a:cubicBezTo>
                  <a:cubicBezTo>
                    <a:pt x="1149" y="3738"/>
                    <a:pt x="1310" y="3725"/>
                    <a:pt x="1467" y="3725"/>
                  </a:cubicBezTo>
                  <a:cubicBezTo>
                    <a:pt x="1633" y="3725"/>
                    <a:pt x="1795" y="3740"/>
                    <a:pt x="1948" y="3772"/>
                  </a:cubicBezTo>
                  <a:lnTo>
                    <a:pt x="1326" y="1085"/>
                  </a:lnTo>
                  <a:cubicBezTo>
                    <a:pt x="1242" y="722"/>
                    <a:pt x="1020" y="412"/>
                    <a:pt x="700" y="213"/>
                  </a:cubicBezTo>
                  <a:cubicBezTo>
                    <a:pt x="485" y="79"/>
                    <a:pt x="245" y="9"/>
                    <a:pt x="1" y="0"/>
                  </a:cubicBezTo>
                  <a:close/>
                </a:path>
              </a:pathLst>
            </a:custGeom>
            <a:solidFill>
              <a:srgbClr val="000000">
                <a:alpha val="161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32"/>
            <p:cNvSpPr/>
            <p:nvPr/>
          </p:nvSpPr>
          <p:spPr>
            <a:xfrm>
              <a:off x="2192507" y="1597965"/>
              <a:ext cx="6721" cy="17507"/>
            </a:xfrm>
            <a:custGeom>
              <a:rect b="b" l="l" r="r" t="t"/>
              <a:pathLst>
                <a:path extrusionOk="0" h="560" w="215">
                  <a:moveTo>
                    <a:pt x="89" y="0"/>
                  </a:moveTo>
                  <a:cubicBezTo>
                    <a:pt x="56" y="0"/>
                    <a:pt x="26" y="21"/>
                    <a:pt x="8" y="53"/>
                  </a:cubicBezTo>
                  <a:cubicBezTo>
                    <a:pt x="5" y="130"/>
                    <a:pt x="0" y="205"/>
                    <a:pt x="5" y="282"/>
                  </a:cubicBezTo>
                  <a:cubicBezTo>
                    <a:pt x="8" y="335"/>
                    <a:pt x="7" y="408"/>
                    <a:pt x="20" y="458"/>
                  </a:cubicBezTo>
                  <a:lnTo>
                    <a:pt x="29" y="497"/>
                  </a:lnTo>
                  <a:cubicBezTo>
                    <a:pt x="47" y="539"/>
                    <a:pt x="66" y="559"/>
                    <a:pt x="85" y="559"/>
                  </a:cubicBezTo>
                  <a:cubicBezTo>
                    <a:pt x="98" y="559"/>
                    <a:pt x="111" y="549"/>
                    <a:pt x="124" y="530"/>
                  </a:cubicBezTo>
                  <a:cubicBezTo>
                    <a:pt x="198" y="485"/>
                    <a:pt x="212" y="296"/>
                    <a:pt x="213" y="218"/>
                  </a:cubicBezTo>
                  <a:cubicBezTo>
                    <a:pt x="215" y="157"/>
                    <a:pt x="207" y="75"/>
                    <a:pt x="157" y="31"/>
                  </a:cubicBezTo>
                  <a:cubicBezTo>
                    <a:pt x="134" y="10"/>
                    <a:pt x="111" y="0"/>
                    <a:pt x="89" y="0"/>
                  </a:cubicBezTo>
                  <a:close/>
                </a:path>
              </a:pathLst>
            </a:custGeom>
            <a:solidFill>
              <a:srgbClr val="F4EA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32"/>
            <p:cNvSpPr/>
            <p:nvPr/>
          </p:nvSpPr>
          <p:spPr>
            <a:xfrm>
              <a:off x="2190413" y="1568017"/>
              <a:ext cx="11630" cy="10410"/>
            </a:xfrm>
            <a:custGeom>
              <a:rect b="b" l="l" r="r" t="t"/>
              <a:pathLst>
                <a:path extrusionOk="0" h="333" w="372">
                  <a:moveTo>
                    <a:pt x="164" y="0"/>
                  </a:moveTo>
                  <a:cubicBezTo>
                    <a:pt x="82" y="41"/>
                    <a:pt x="1" y="121"/>
                    <a:pt x="27" y="220"/>
                  </a:cubicBezTo>
                  <a:cubicBezTo>
                    <a:pt x="44" y="289"/>
                    <a:pt x="118" y="332"/>
                    <a:pt x="189" y="332"/>
                  </a:cubicBezTo>
                  <a:cubicBezTo>
                    <a:pt x="214" y="332"/>
                    <a:pt x="239" y="327"/>
                    <a:pt x="261" y="314"/>
                  </a:cubicBezTo>
                  <a:cubicBezTo>
                    <a:pt x="342" y="271"/>
                    <a:pt x="372" y="143"/>
                    <a:pt x="316" y="67"/>
                  </a:cubicBezTo>
                  <a:cubicBezTo>
                    <a:pt x="280" y="16"/>
                    <a:pt x="223" y="0"/>
                    <a:pt x="164" y="0"/>
                  </a:cubicBezTo>
                  <a:close/>
                </a:path>
              </a:pathLst>
            </a:custGeom>
            <a:solidFill>
              <a:srgbClr val="F4EA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32"/>
            <p:cNvSpPr/>
            <p:nvPr/>
          </p:nvSpPr>
          <p:spPr>
            <a:xfrm>
              <a:off x="2200729" y="1667710"/>
              <a:ext cx="111294" cy="145121"/>
            </a:xfrm>
            <a:custGeom>
              <a:rect b="b" l="l" r="r" t="t"/>
              <a:pathLst>
                <a:path extrusionOk="0" h="4642" w="3560">
                  <a:moveTo>
                    <a:pt x="2344" y="1011"/>
                  </a:moveTo>
                  <a:cubicBezTo>
                    <a:pt x="2353" y="1011"/>
                    <a:pt x="2362" y="1011"/>
                    <a:pt x="2371" y="1011"/>
                  </a:cubicBezTo>
                  <a:cubicBezTo>
                    <a:pt x="2441" y="1013"/>
                    <a:pt x="2451" y="1106"/>
                    <a:pt x="2386" y="1129"/>
                  </a:cubicBezTo>
                  <a:cubicBezTo>
                    <a:pt x="2292" y="1164"/>
                    <a:pt x="2193" y="1176"/>
                    <a:pt x="2094" y="1191"/>
                  </a:cubicBezTo>
                  <a:cubicBezTo>
                    <a:pt x="2089" y="1192"/>
                    <a:pt x="2084" y="1193"/>
                    <a:pt x="2080" y="1193"/>
                  </a:cubicBezTo>
                  <a:cubicBezTo>
                    <a:pt x="1995" y="1193"/>
                    <a:pt x="1962" y="1060"/>
                    <a:pt x="2053" y="1046"/>
                  </a:cubicBezTo>
                  <a:cubicBezTo>
                    <a:pt x="2150" y="1030"/>
                    <a:pt x="2246" y="1011"/>
                    <a:pt x="2344" y="1011"/>
                  </a:cubicBezTo>
                  <a:close/>
                  <a:moveTo>
                    <a:pt x="2412" y="1341"/>
                  </a:moveTo>
                  <a:cubicBezTo>
                    <a:pt x="2480" y="1341"/>
                    <a:pt x="2504" y="1432"/>
                    <a:pt x="2433" y="1457"/>
                  </a:cubicBezTo>
                  <a:lnTo>
                    <a:pt x="2344" y="1488"/>
                  </a:lnTo>
                  <a:cubicBezTo>
                    <a:pt x="2336" y="1491"/>
                    <a:pt x="2329" y="1492"/>
                    <a:pt x="2322" y="1492"/>
                  </a:cubicBezTo>
                  <a:cubicBezTo>
                    <a:pt x="2253" y="1492"/>
                    <a:pt x="2230" y="1367"/>
                    <a:pt x="2307" y="1356"/>
                  </a:cubicBezTo>
                  <a:cubicBezTo>
                    <a:pt x="2338" y="1351"/>
                    <a:pt x="2370" y="1347"/>
                    <a:pt x="2401" y="1341"/>
                  </a:cubicBezTo>
                  <a:cubicBezTo>
                    <a:pt x="2405" y="1341"/>
                    <a:pt x="2408" y="1341"/>
                    <a:pt x="2412" y="1341"/>
                  </a:cubicBezTo>
                  <a:close/>
                  <a:moveTo>
                    <a:pt x="2713" y="32"/>
                  </a:moveTo>
                  <a:cubicBezTo>
                    <a:pt x="2203" y="47"/>
                    <a:pt x="1722" y="0"/>
                    <a:pt x="1205" y="151"/>
                  </a:cubicBezTo>
                  <a:cubicBezTo>
                    <a:pt x="750" y="285"/>
                    <a:pt x="382" y="520"/>
                    <a:pt x="1" y="761"/>
                  </a:cubicBezTo>
                  <a:lnTo>
                    <a:pt x="650" y="3555"/>
                  </a:lnTo>
                  <a:cubicBezTo>
                    <a:pt x="734" y="3918"/>
                    <a:pt x="955" y="4228"/>
                    <a:pt x="1275" y="4427"/>
                  </a:cubicBezTo>
                  <a:cubicBezTo>
                    <a:pt x="1502" y="4569"/>
                    <a:pt x="1758" y="4641"/>
                    <a:pt x="2017" y="4641"/>
                  </a:cubicBezTo>
                  <a:cubicBezTo>
                    <a:pt x="2123" y="4641"/>
                    <a:pt x="2228" y="4630"/>
                    <a:pt x="2333" y="4606"/>
                  </a:cubicBezTo>
                  <a:cubicBezTo>
                    <a:pt x="3087" y="4431"/>
                    <a:pt x="3560" y="3675"/>
                    <a:pt x="3384" y="2921"/>
                  </a:cubicBezTo>
                  <a:lnTo>
                    <a:pt x="2713" y="3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32"/>
            <p:cNvSpPr/>
            <p:nvPr/>
          </p:nvSpPr>
          <p:spPr>
            <a:xfrm>
              <a:off x="2255437" y="1668585"/>
              <a:ext cx="55647" cy="139024"/>
            </a:xfrm>
            <a:custGeom>
              <a:rect b="b" l="l" r="r" t="t"/>
              <a:pathLst>
                <a:path extrusionOk="0" h="4447" w="1780">
                  <a:moveTo>
                    <a:pt x="662" y="1313"/>
                  </a:moveTo>
                  <a:cubicBezTo>
                    <a:pt x="730" y="1313"/>
                    <a:pt x="754" y="1404"/>
                    <a:pt x="683" y="1429"/>
                  </a:cubicBezTo>
                  <a:lnTo>
                    <a:pt x="594" y="1460"/>
                  </a:lnTo>
                  <a:cubicBezTo>
                    <a:pt x="586" y="1463"/>
                    <a:pt x="579" y="1464"/>
                    <a:pt x="572" y="1464"/>
                  </a:cubicBezTo>
                  <a:cubicBezTo>
                    <a:pt x="503" y="1464"/>
                    <a:pt x="480" y="1339"/>
                    <a:pt x="557" y="1328"/>
                  </a:cubicBezTo>
                  <a:lnTo>
                    <a:pt x="651" y="1313"/>
                  </a:lnTo>
                  <a:cubicBezTo>
                    <a:pt x="655" y="1313"/>
                    <a:pt x="658" y="1313"/>
                    <a:pt x="662" y="1313"/>
                  </a:cubicBezTo>
                  <a:close/>
                  <a:moveTo>
                    <a:pt x="963" y="6"/>
                  </a:moveTo>
                  <a:cubicBezTo>
                    <a:pt x="636" y="16"/>
                    <a:pt x="321" y="0"/>
                    <a:pt x="0" y="27"/>
                  </a:cubicBezTo>
                  <a:cubicBezTo>
                    <a:pt x="77" y="303"/>
                    <a:pt x="188" y="643"/>
                    <a:pt x="308" y="1018"/>
                  </a:cubicBezTo>
                  <a:cubicBezTo>
                    <a:pt x="403" y="1002"/>
                    <a:pt x="497" y="984"/>
                    <a:pt x="592" y="984"/>
                  </a:cubicBezTo>
                  <a:cubicBezTo>
                    <a:pt x="601" y="984"/>
                    <a:pt x="610" y="984"/>
                    <a:pt x="620" y="984"/>
                  </a:cubicBezTo>
                  <a:cubicBezTo>
                    <a:pt x="690" y="986"/>
                    <a:pt x="699" y="1079"/>
                    <a:pt x="635" y="1102"/>
                  </a:cubicBezTo>
                  <a:cubicBezTo>
                    <a:pt x="545" y="1136"/>
                    <a:pt x="449" y="1148"/>
                    <a:pt x="354" y="1162"/>
                  </a:cubicBezTo>
                  <a:cubicBezTo>
                    <a:pt x="703" y="2260"/>
                    <a:pt x="1094" y="3599"/>
                    <a:pt x="930" y="4446"/>
                  </a:cubicBezTo>
                  <a:cubicBezTo>
                    <a:pt x="1474" y="4154"/>
                    <a:pt x="1780" y="3524"/>
                    <a:pt x="1634" y="2895"/>
                  </a:cubicBezTo>
                  <a:lnTo>
                    <a:pt x="963" y="6"/>
                  </a:lnTo>
                  <a:close/>
                </a:path>
              </a:pathLst>
            </a:custGeom>
            <a:solidFill>
              <a:srgbClr val="000000">
                <a:alpha val="161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31" name="Google Shape;531;p32"/>
          <p:cNvGrpSpPr/>
          <p:nvPr/>
        </p:nvGrpSpPr>
        <p:grpSpPr>
          <a:xfrm rot="1373748">
            <a:off x="8530650" y="2959771"/>
            <a:ext cx="441685" cy="169537"/>
            <a:chOff x="544300" y="2466338"/>
            <a:chExt cx="6583924" cy="2527183"/>
          </a:xfrm>
        </p:grpSpPr>
        <p:sp>
          <p:nvSpPr>
            <p:cNvPr id="532" name="Google Shape;532;p32"/>
            <p:cNvSpPr/>
            <p:nvPr/>
          </p:nvSpPr>
          <p:spPr>
            <a:xfrm>
              <a:off x="6090246" y="3400336"/>
              <a:ext cx="104944" cy="109863"/>
            </a:xfrm>
            <a:custGeom>
              <a:rect b="b" l="l" r="r" t="t"/>
              <a:pathLst>
                <a:path extrusionOk="0" h="335" w="320">
                  <a:moveTo>
                    <a:pt x="149" y="0"/>
                  </a:moveTo>
                  <a:cubicBezTo>
                    <a:pt x="144" y="3"/>
                    <a:pt x="139" y="6"/>
                    <a:pt x="132" y="10"/>
                  </a:cubicBezTo>
                  <a:cubicBezTo>
                    <a:pt x="60" y="32"/>
                    <a:pt x="0" y="146"/>
                    <a:pt x="9" y="219"/>
                  </a:cubicBezTo>
                  <a:cubicBezTo>
                    <a:pt x="19" y="293"/>
                    <a:pt x="85" y="335"/>
                    <a:pt x="156" y="335"/>
                  </a:cubicBezTo>
                  <a:cubicBezTo>
                    <a:pt x="160" y="335"/>
                    <a:pt x="163" y="335"/>
                    <a:pt x="167" y="334"/>
                  </a:cubicBezTo>
                  <a:cubicBezTo>
                    <a:pt x="252" y="329"/>
                    <a:pt x="320" y="277"/>
                    <a:pt x="312" y="189"/>
                  </a:cubicBezTo>
                  <a:cubicBezTo>
                    <a:pt x="306" y="87"/>
                    <a:pt x="229" y="41"/>
                    <a:pt x="14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32"/>
            <p:cNvSpPr/>
            <p:nvPr/>
          </p:nvSpPr>
          <p:spPr>
            <a:xfrm>
              <a:off x="5995796" y="4129695"/>
              <a:ext cx="104944" cy="109535"/>
            </a:xfrm>
            <a:custGeom>
              <a:rect b="b" l="l" r="r" t="t"/>
              <a:pathLst>
                <a:path extrusionOk="0" h="334" w="320">
                  <a:moveTo>
                    <a:pt x="150" y="0"/>
                  </a:moveTo>
                  <a:cubicBezTo>
                    <a:pt x="144" y="3"/>
                    <a:pt x="139" y="7"/>
                    <a:pt x="132" y="10"/>
                  </a:cubicBezTo>
                  <a:cubicBezTo>
                    <a:pt x="61" y="34"/>
                    <a:pt x="1" y="146"/>
                    <a:pt x="10" y="219"/>
                  </a:cubicBezTo>
                  <a:cubicBezTo>
                    <a:pt x="20" y="292"/>
                    <a:pt x="85" y="334"/>
                    <a:pt x="155" y="334"/>
                  </a:cubicBezTo>
                  <a:cubicBezTo>
                    <a:pt x="159" y="334"/>
                    <a:pt x="163" y="334"/>
                    <a:pt x="167" y="333"/>
                  </a:cubicBezTo>
                  <a:cubicBezTo>
                    <a:pt x="252" y="330"/>
                    <a:pt x="319" y="276"/>
                    <a:pt x="313" y="188"/>
                  </a:cubicBezTo>
                  <a:cubicBezTo>
                    <a:pt x="306" y="88"/>
                    <a:pt x="230" y="42"/>
                    <a:pt x="15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32"/>
            <p:cNvSpPr/>
            <p:nvPr/>
          </p:nvSpPr>
          <p:spPr>
            <a:xfrm>
              <a:off x="731559" y="2647037"/>
              <a:ext cx="6210389" cy="2166438"/>
            </a:xfrm>
            <a:custGeom>
              <a:rect b="b" l="l" r="r" t="t"/>
              <a:pathLst>
                <a:path extrusionOk="0" h="6606" w="18937">
                  <a:moveTo>
                    <a:pt x="2964" y="1027"/>
                  </a:moveTo>
                  <a:cubicBezTo>
                    <a:pt x="3179" y="1027"/>
                    <a:pt x="3330" y="1283"/>
                    <a:pt x="3324" y="1478"/>
                  </a:cubicBezTo>
                  <a:cubicBezTo>
                    <a:pt x="3318" y="1707"/>
                    <a:pt x="3123" y="1866"/>
                    <a:pt x="2902" y="1871"/>
                  </a:cubicBezTo>
                  <a:cubicBezTo>
                    <a:pt x="2897" y="1871"/>
                    <a:pt x="2892" y="1872"/>
                    <a:pt x="2888" y="1872"/>
                  </a:cubicBezTo>
                  <a:cubicBezTo>
                    <a:pt x="2668" y="1872"/>
                    <a:pt x="2477" y="1712"/>
                    <a:pt x="2464" y="1488"/>
                  </a:cubicBezTo>
                  <a:cubicBezTo>
                    <a:pt x="2450" y="1266"/>
                    <a:pt x="2596" y="1062"/>
                    <a:pt x="2819" y="1036"/>
                  </a:cubicBezTo>
                  <a:cubicBezTo>
                    <a:pt x="2825" y="1035"/>
                    <a:pt x="2831" y="1035"/>
                    <a:pt x="2837" y="1035"/>
                  </a:cubicBezTo>
                  <a:cubicBezTo>
                    <a:pt x="2857" y="1035"/>
                    <a:pt x="2875" y="1040"/>
                    <a:pt x="2891" y="1048"/>
                  </a:cubicBezTo>
                  <a:cubicBezTo>
                    <a:pt x="2907" y="1037"/>
                    <a:pt x="2925" y="1030"/>
                    <a:pt x="2945" y="1028"/>
                  </a:cubicBezTo>
                  <a:cubicBezTo>
                    <a:pt x="2951" y="1028"/>
                    <a:pt x="2958" y="1027"/>
                    <a:pt x="2964" y="1027"/>
                  </a:cubicBezTo>
                  <a:close/>
                  <a:moveTo>
                    <a:pt x="5227" y="1153"/>
                  </a:moveTo>
                  <a:cubicBezTo>
                    <a:pt x="5442" y="1153"/>
                    <a:pt x="5594" y="1410"/>
                    <a:pt x="5588" y="1604"/>
                  </a:cubicBezTo>
                  <a:cubicBezTo>
                    <a:pt x="5581" y="1833"/>
                    <a:pt x="5386" y="1993"/>
                    <a:pt x="5165" y="1998"/>
                  </a:cubicBezTo>
                  <a:cubicBezTo>
                    <a:pt x="5161" y="1998"/>
                    <a:pt x="5156" y="1999"/>
                    <a:pt x="5152" y="1999"/>
                  </a:cubicBezTo>
                  <a:cubicBezTo>
                    <a:pt x="4930" y="1999"/>
                    <a:pt x="4740" y="1839"/>
                    <a:pt x="4725" y="1613"/>
                  </a:cubicBezTo>
                  <a:cubicBezTo>
                    <a:pt x="4713" y="1391"/>
                    <a:pt x="4859" y="1187"/>
                    <a:pt x="5083" y="1161"/>
                  </a:cubicBezTo>
                  <a:cubicBezTo>
                    <a:pt x="5089" y="1160"/>
                    <a:pt x="5094" y="1160"/>
                    <a:pt x="5100" y="1160"/>
                  </a:cubicBezTo>
                  <a:cubicBezTo>
                    <a:pt x="5120" y="1160"/>
                    <a:pt x="5137" y="1166"/>
                    <a:pt x="5153" y="1174"/>
                  </a:cubicBezTo>
                  <a:cubicBezTo>
                    <a:pt x="5171" y="1163"/>
                    <a:pt x="5189" y="1156"/>
                    <a:pt x="5209" y="1154"/>
                  </a:cubicBezTo>
                  <a:cubicBezTo>
                    <a:pt x="5215" y="1154"/>
                    <a:pt x="5221" y="1153"/>
                    <a:pt x="5227" y="1153"/>
                  </a:cubicBezTo>
                  <a:close/>
                  <a:moveTo>
                    <a:pt x="14307" y="1947"/>
                  </a:moveTo>
                  <a:cubicBezTo>
                    <a:pt x="14522" y="1947"/>
                    <a:pt x="14673" y="2203"/>
                    <a:pt x="14667" y="2396"/>
                  </a:cubicBezTo>
                  <a:cubicBezTo>
                    <a:pt x="14661" y="2628"/>
                    <a:pt x="14466" y="2787"/>
                    <a:pt x="14245" y="2792"/>
                  </a:cubicBezTo>
                  <a:cubicBezTo>
                    <a:pt x="14242" y="2792"/>
                    <a:pt x="14238" y="2792"/>
                    <a:pt x="14234" y="2792"/>
                  </a:cubicBezTo>
                  <a:cubicBezTo>
                    <a:pt x="14012" y="2792"/>
                    <a:pt x="13820" y="2633"/>
                    <a:pt x="13806" y="2407"/>
                  </a:cubicBezTo>
                  <a:cubicBezTo>
                    <a:pt x="13793" y="2186"/>
                    <a:pt x="13938" y="1981"/>
                    <a:pt x="14162" y="1955"/>
                  </a:cubicBezTo>
                  <a:cubicBezTo>
                    <a:pt x="14167" y="1954"/>
                    <a:pt x="14172" y="1954"/>
                    <a:pt x="14176" y="1954"/>
                  </a:cubicBezTo>
                  <a:cubicBezTo>
                    <a:pt x="14198" y="1954"/>
                    <a:pt x="14216" y="1959"/>
                    <a:pt x="14233" y="1966"/>
                  </a:cubicBezTo>
                  <a:cubicBezTo>
                    <a:pt x="14250" y="1957"/>
                    <a:pt x="14268" y="1948"/>
                    <a:pt x="14288" y="1947"/>
                  </a:cubicBezTo>
                  <a:cubicBezTo>
                    <a:pt x="14294" y="1947"/>
                    <a:pt x="14300" y="1947"/>
                    <a:pt x="14307" y="1947"/>
                  </a:cubicBezTo>
                  <a:close/>
                  <a:moveTo>
                    <a:pt x="16569" y="2074"/>
                  </a:moveTo>
                  <a:cubicBezTo>
                    <a:pt x="16784" y="2074"/>
                    <a:pt x="16935" y="2330"/>
                    <a:pt x="16928" y="2524"/>
                  </a:cubicBezTo>
                  <a:cubicBezTo>
                    <a:pt x="16922" y="2754"/>
                    <a:pt x="16728" y="2913"/>
                    <a:pt x="16507" y="2918"/>
                  </a:cubicBezTo>
                  <a:cubicBezTo>
                    <a:pt x="16502" y="2918"/>
                    <a:pt x="16497" y="2918"/>
                    <a:pt x="16492" y="2918"/>
                  </a:cubicBezTo>
                  <a:cubicBezTo>
                    <a:pt x="16273" y="2918"/>
                    <a:pt x="16083" y="2759"/>
                    <a:pt x="16068" y="2532"/>
                  </a:cubicBezTo>
                  <a:cubicBezTo>
                    <a:pt x="16056" y="2312"/>
                    <a:pt x="16202" y="2108"/>
                    <a:pt x="16423" y="2082"/>
                  </a:cubicBezTo>
                  <a:cubicBezTo>
                    <a:pt x="16430" y="2081"/>
                    <a:pt x="16435" y="2080"/>
                    <a:pt x="16441" y="2080"/>
                  </a:cubicBezTo>
                  <a:cubicBezTo>
                    <a:pt x="16462" y="2080"/>
                    <a:pt x="16479" y="2086"/>
                    <a:pt x="16495" y="2094"/>
                  </a:cubicBezTo>
                  <a:cubicBezTo>
                    <a:pt x="16512" y="2084"/>
                    <a:pt x="16531" y="2076"/>
                    <a:pt x="16550" y="2074"/>
                  </a:cubicBezTo>
                  <a:cubicBezTo>
                    <a:pt x="16557" y="2074"/>
                    <a:pt x="16563" y="2074"/>
                    <a:pt x="16569" y="2074"/>
                  </a:cubicBezTo>
                  <a:close/>
                  <a:moveTo>
                    <a:pt x="2677" y="3253"/>
                  </a:moveTo>
                  <a:cubicBezTo>
                    <a:pt x="2891" y="3253"/>
                    <a:pt x="3043" y="3510"/>
                    <a:pt x="3037" y="3703"/>
                  </a:cubicBezTo>
                  <a:cubicBezTo>
                    <a:pt x="3031" y="3932"/>
                    <a:pt x="2836" y="4092"/>
                    <a:pt x="2615" y="4097"/>
                  </a:cubicBezTo>
                  <a:cubicBezTo>
                    <a:pt x="2611" y="4098"/>
                    <a:pt x="2606" y="4098"/>
                    <a:pt x="2602" y="4098"/>
                  </a:cubicBezTo>
                  <a:cubicBezTo>
                    <a:pt x="2381" y="4098"/>
                    <a:pt x="2190" y="3938"/>
                    <a:pt x="2177" y="3712"/>
                  </a:cubicBezTo>
                  <a:cubicBezTo>
                    <a:pt x="2163" y="3490"/>
                    <a:pt x="2308" y="3286"/>
                    <a:pt x="2532" y="3260"/>
                  </a:cubicBezTo>
                  <a:cubicBezTo>
                    <a:pt x="2537" y="3259"/>
                    <a:pt x="2542" y="3259"/>
                    <a:pt x="2547" y="3259"/>
                  </a:cubicBezTo>
                  <a:cubicBezTo>
                    <a:pt x="2568" y="3259"/>
                    <a:pt x="2586" y="3265"/>
                    <a:pt x="2602" y="3274"/>
                  </a:cubicBezTo>
                  <a:cubicBezTo>
                    <a:pt x="2620" y="3263"/>
                    <a:pt x="2638" y="3255"/>
                    <a:pt x="2658" y="3254"/>
                  </a:cubicBezTo>
                  <a:cubicBezTo>
                    <a:pt x="2664" y="3254"/>
                    <a:pt x="2670" y="3253"/>
                    <a:pt x="2677" y="3253"/>
                  </a:cubicBezTo>
                  <a:close/>
                  <a:moveTo>
                    <a:pt x="4938" y="3379"/>
                  </a:moveTo>
                  <a:cubicBezTo>
                    <a:pt x="5154" y="3379"/>
                    <a:pt x="5305" y="3636"/>
                    <a:pt x="5298" y="3829"/>
                  </a:cubicBezTo>
                  <a:cubicBezTo>
                    <a:pt x="5293" y="4058"/>
                    <a:pt x="5098" y="4218"/>
                    <a:pt x="4876" y="4223"/>
                  </a:cubicBezTo>
                  <a:cubicBezTo>
                    <a:pt x="4872" y="4224"/>
                    <a:pt x="4868" y="4224"/>
                    <a:pt x="4864" y="4224"/>
                  </a:cubicBezTo>
                  <a:cubicBezTo>
                    <a:pt x="4644" y="4224"/>
                    <a:pt x="4452" y="4064"/>
                    <a:pt x="4438" y="3838"/>
                  </a:cubicBezTo>
                  <a:cubicBezTo>
                    <a:pt x="4425" y="3617"/>
                    <a:pt x="4571" y="3412"/>
                    <a:pt x="4793" y="3386"/>
                  </a:cubicBezTo>
                  <a:cubicBezTo>
                    <a:pt x="4797" y="3386"/>
                    <a:pt x="4801" y="3386"/>
                    <a:pt x="4805" y="3386"/>
                  </a:cubicBezTo>
                  <a:cubicBezTo>
                    <a:pt x="4829" y="3386"/>
                    <a:pt x="4848" y="3391"/>
                    <a:pt x="4865" y="3400"/>
                  </a:cubicBezTo>
                  <a:cubicBezTo>
                    <a:pt x="4882" y="3389"/>
                    <a:pt x="4900" y="3381"/>
                    <a:pt x="4919" y="3380"/>
                  </a:cubicBezTo>
                  <a:cubicBezTo>
                    <a:pt x="4925" y="3380"/>
                    <a:pt x="4932" y="3379"/>
                    <a:pt x="4938" y="3379"/>
                  </a:cubicBezTo>
                  <a:close/>
                  <a:moveTo>
                    <a:pt x="14019" y="4173"/>
                  </a:moveTo>
                  <a:cubicBezTo>
                    <a:pt x="14234" y="4173"/>
                    <a:pt x="14384" y="4430"/>
                    <a:pt x="14377" y="4623"/>
                  </a:cubicBezTo>
                  <a:cubicBezTo>
                    <a:pt x="14372" y="4852"/>
                    <a:pt x="14178" y="5013"/>
                    <a:pt x="13956" y="5018"/>
                  </a:cubicBezTo>
                  <a:cubicBezTo>
                    <a:pt x="13951" y="5018"/>
                    <a:pt x="13947" y="5018"/>
                    <a:pt x="13943" y="5018"/>
                  </a:cubicBezTo>
                  <a:cubicBezTo>
                    <a:pt x="13722" y="5018"/>
                    <a:pt x="13532" y="4858"/>
                    <a:pt x="13517" y="4633"/>
                  </a:cubicBezTo>
                  <a:cubicBezTo>
                    <a:pt x="13505" y="4411"/>
                    <a:pt x="13651" y="4207"/>
                    <a:pt x="13872" y="4181"/>
                  </a:cubicBezTo>
                  <a:cubicBezTo>
                    <a:pt x="13878" y="4180"/>
                    <a:pt x="13883" y="4180"/>
                    <a:pt x="13889" y="4180"/>
                  </a:cubicBezTo>
                  <a:cubicBezTo>
                    <a:pt x="13910" y="4180"/>
                    <a:pt x="13927" y="4185"/>
                    <a:pt x="13944" y="4193"/>
                  </a:cubicBezTo>
                  <a:cubicBezTo>
                    <a:pt x="13961" y="4183"/>
                    <a:pt x="13980" y="4176"/>
                    <a:pt x="13999" y="4173"/>
                  </a:cubicBezTo>
                  <a:cubicBezTo>
                    <a:pt x="14006" y="4173"/>
                    <a:pt x="14013" y="4173"/>
                    <a:pt x="14019" y="4173"/>
                  </a:cubicBezTo>
                  <a:close/>
                  <a:moveTo>
                    <a:pt x="16281" y="4301"/>
                  </a:moveTo>
                  <a:cubicBezTo>
                    <a:pt x="16496" y="4301"/>
                    <a:pt x="16647" y="4557"/>
                    <a:pt x="16641" y="4750"/>
                  </a:cubicBezTo>
                  <a:cubicBezTo>
                    <a:pt x="16636" y="4978"/>
                    <a:pt x="16441" y="5139"/>
                    <a:pt x="16219" y="5144"/>
                  </a:cubicBezTo>
                  <a:cubicBezTo>
                    <a:pt x="16215" y="5144"/>
                    <a:pt x="16211" y="5144"/>
                    <a:pt x="16207" y="5144"/>
                  </a:cubicBezTo>
                  <a:cubicBezTo>
                    <a:pt x="15986" y="5144"/>
                    <a:pt x="15795" y="4984"/>
                    <a:pt x="15781" y="4760"/>
                  </a:cubicBezTo>
                  <a:cubicBezTo>
                    <a:pt x="15767" y="4539"/>
                    <a:pt x="15912" y="4334"/>
                    <a:pt x="16136" y="4308"/>
                  </a:cubicBezTo>
                  <a:cubicBezTo>
                    <a:pt x="16141" y="4307"/>
                    <a:pt x="16146" y="4307"/>
                    <a:pt x="16150" y="4307"/>
                  </a:cubicBezTo>
                  <a:cubicBezTo>
                    <a:pt x="16172" y="4307"/>
                    <a:pt x="16191" y="4313"/>
                    <a:pt x="16208" y="4321"/>
                  </a:cubicBezTo>
                  <a:cubicBezTo>
                    <a:pt x="16224" y="4311"/>
                    <a:pt x="16242" y="4303"/>
                    <a:pt x="16262" y="4302"/>
                  </a:cubicBezTo>
                  <a:cubicBezTo>
                    <a:pt x="16268" y="4301"/>
                    <a:pt x="16275" y="4301"/>
                    <a:pt x="16281" y="4301"/>
                  </a:cubicBezTo>
                  <a:close/>
                  <a:moveTo>
                    <a:pt x="8924" y="951"/>
                  </a:moveTo>
                  <a:cubicBezTo>
                    <a:pt x="10146" y="951"/>
                    <a:pt x="11381" y="1130"/>
                    <a:pt x="12534" y="1418"/>
                  </a:cubicBezTo>
                  <a:cubicBezTo>
                    <a:pt x="12598" y="1434"/>
                    <a:pt x="12635" y="1470"/>
                    <a:pt x="12652" y="1515"/>
                  </a:cubicBezTo>
                  <a:cubicBezTo>
                    <a:pt x="12664" y="1529"/>
                    <a:pt x="12674" y="1546"/>
                    <a:pt x="12679" y="1569"/>
                  </a:cubicBezTo>
                  <a:cubicBezTo>
                    <a:pt x="12908" y="2687"/>
                    <a:pt x="12819" y="4233"/>
                    <a:pt x="12416" y="5304"/>
                  </a:cubicBezTo>
                  <a:cubicBezTo>
                    <a:pt x="12415" y="5306"/>
                    <a:pt x="12413" y="5309"/>
                    <a:pt x="12412" y="5311"/>
                  </a:cubicBezTo>
                  <a:cubicBezTo>
                    <a:pt x="12387" y="5382"/>
                    <a:pt x="12328" y="5443"/>
                    <a:pt x="12236" y="5448"/>
                  </a:cubicBezTo>
                  <a:cubicBezTo>
                    <a:pt x="11689" y="5485"/>
                    <a:pt x="11130" y="5506"/>
                    <a:pt x="10568" y="5506"/>
                  </a:cubicBezTo>
                  <a:cubicBezTo>
                    <a:pt x="9246" y="5506"/>
                    <a:pt x="7904" y="5389"/>
                    <a:pt x="6646" y="5088"/>
                  </a:cubicBezTo>
                  <a:cubicBezTo>
                    <a:pt x="6638" y="5089"/>
                    <a:pt x="6629" y="5089"/>
                    <a:pt x="6621" y="5089"/>
                  </a:cubicBezTo>
                  <a:cubicBezTo>
                    <a:pt x="6546" y="5089"/>
                    <a:pt x="6476" y="5047"/>
                    <a:pt x="6464" y="4950"/>
                  </a:cubicBezTo>
                  <a:cubicBezTo>
                    <a:pt x="6322" y="3777"/>
                    <a:pt x="6318" y="2454"/>
                    <a:pt x="6750" y="1335"/>
                  </a:cubicBezTo>
                  <a:cubicBezTo>
                    <a:pt x="6723" y="1260"/>
                    <a:pt x="6755" y="1159"/>
                    <a:pt x="6847" y="1141"/>
                  </a:cubicBezTo>
                  <a:cubicBezTo>
                    <a:pt x="7523" y="1010"/>
                    <a:pt x="8221" y="951"/>
                    <a:pt x="8924" y="951"/>
                  </a:cubicBezTo>
                  <a:close/>
                  <a:moveTo>
                    <a:pt x="2766" y="0"/>
                  </a:moveTo>
                  <a:cubicBezTo>
                    <a:pt x="2128" y="0"/>
                    <a:pt x="1515" y="230"/>
                    <a:pt x="1027" y="658"/>
                  </a:cubicBezTo>
                  <a:cubicBezTo>
                    <a:pt x="492" y="1127"/>
                    <a:pt x="170" y="1772"/>
                    <a:pt x="123" y="2477"/>
                  </a:cubicBezTo>
                  <a:lnTo>
                    <a:pt x="97" y="2872"/>
                  </a:lnTo>
                  <a:cubicBezTo>
                    <a:pt x="0" y="4333"/>
                    <a:pt x="1109" y="5602"/>
                    <a:pt x="2569" y="5700"/>
                  </a:cubicBezTo>
                  <a:lnTo>
                    <a:pt x="15986" y="6598"/>
                  </a:lnTo>
                  <a:cubicBezTo>
                    <a:pt x="16050" y="6603"/>
                    <a:pt x="16114" y="6605"/>
                    <a:pt x="16178" y="6605"/>
                  </a:cubicBezTo>
                  <a:cubicBezTo>
                    <a:pt x="17554" y="6605"/>
                    <a:pt x="18720" y="5524"/>
                    <a:pt x="18813" y="4128"/>
                  </a:cubicBezTo>
                  <a:lnTo>
                    <a:pt x="18839" y="3732"/>
                  </a:lnTo>
                  <a:cubicBezTo>
                    <a:pt x="18937" y="2272"/>
                    <a:pt x="17828" y="1004"/>
                    <a:pt x="16366" y="906"/>
                  </a:cubicBezTo>
                  <a:lnTo>
                    <a:pt x="2949" y="7"/>
                  </a:lnTo>
                  <a:cubicBezTo>
                    <a:pt x="2939" y="5"/>
                    <a:pt x="2928" y="5"/>
                    <a:pt x="2919" y="4"/>
                  </a:cubicBezTo>
                  <a:cubicBezTo>
                    <a:pt x="2868" y="2"/>
                    <a:pt x="2817" y="0"/>
                    <a:pt x="27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32"/>
            <p:cNvSpPr/>
            <p:nvPr/>
          </p:nvSpPr>
          <p:spPr>
            <a:xfrm>
              <a:off x="730575" y="3021555"/>
              <a:ext cx="6129386" cy="1792903"/>
            </a:xfrm>
            <a:custGeom>
              <a:rect b="b" l="l" r="r" t="t"/>
              <a:pathLst>
                <a:path extrusionOk="0" h="5467" w="18690">
                  <a:moveTo>
                    <a:pt x="598" y="0"/>
                  </a:moveTo>
                  <a:cubicBezTo>
                    <a:pt x="323" y="393"/>
                    <a:pt x="157" y="849"/>
                    <a:pt x="124" y="1337"/>
                  </a:cubicBezTo>
                  <a:lnTo>
                    <a:pt x="98" y="1733"/>
                  </a:lnTo>
                  <a:cubicBezTo>
                    <a:pt x="0" y="3194"/>
                    <a:pt x="1109" y="4462"/>
                    <a:pt x="2569" y="4560"/>
                  </a:cubicBezTo>
                  <a:lnTo>
                    <a:pt x="15987" y="5460"/>
                  </a:lnTo>
                  <a:cubicBezTo>
                    <a:pt x="16051" y="5464"/>
                    <a:pt x="16114" y="5466"/>
                    <a:pt x="16177" y="5466"/>
                  </a:cubicBezTo>
                  <a:cubicBezTo>
                    <a:pt x="17336" y="5466"/>
                    <a:pt x="18344" y="4698"/>
                    <a:pt x="18690" y="3622"/>
                  </a:cubicBezTo>
                  <a:lnTo>
                    <a:pt x="18690" y="3622"/>
                  </a:lnTo>
                  <a:cubicBezTo>
                    <a:pt x="18006" y="3640"/>
                    <a:pt x="17321" y="3660"/>
                    <a:pt x="16635" y="3683"/>
                  </a:cubicBezTo>
                  <a:cubicBezTo>
                    <a:pt x="16593" y="3872"/>
                    <a:pt x="16419" y="3997"/>
                    <a:pt x="16222" y="4002"/>
                  </a:cubicBezTo>
                  <a:cubicBezTo>
                    <a:pt x="16218" y="4002"/>
                    <a:pt x="16214" y="4002"/>
                    <a:pt x="16210" y="4002"/>
                  </a:cubicBezTo>
                  <a:cubicBezTo>
                    <a:pt x="16021" y="4002"/>
                    <a:pt x="15853" y="3885"/>
                    <a:pt x="15801" y="3709"/>
                  </a:cubicBezTo>
                  <a:lnTo>
                    <a:pt x="15671" y="3712"/>
                  </a:lnTo>
                  <a:cubicBezTo>
                    <a:pt x="15208" y="3725"/>
                    <a:pt x="14744" y="3728"/>
                    <a:pt x="14280" y="3731"/>
                  </a:cubicBezTo>
                  <a:cubicBezTo>
                    <a:pt x="14201" y="3819"/>
                    <a:pt x="14086" y="3873"/>
                    <a:pt x="13959" y="3877"/>
                  </a:cubicBezTo>
                  <a:cubicBezTo>
                    <a:pt x="13954" y="3877"/>
                    <a:pt x="13949" y="3877"/>
                    <a:pt x="13945" y="3877"/>
                  </a:cubicBezTo>
                  <a:cubicBezTo>
                    <a:pt x="13817" y="3877"/>
                    <a:pt x="13699" y="3822"/>
                    <a:pt x="13620" y="3731"/>
                  </a:cubicBezTo>
                  <a:cubicBezTo>
                    <a:pt x="13268" y="3728"/>
                    <a:pt x="12915" y="3723"/>
                    <a:pt x="12562" y="3714"/>
                  </a:cubicBezTo>
                  <a:cubicBezTo>
                    <a:pt x="12521" y="3871"/>
                    <a:pt x="12473" y="4020"/>
                    <a:pt x="12420" y="4162"/>
                  </a:cubicBezTo>
                  <a:cubicBezTo>
                    <a:pt x="12418" y="4164"/>
                    <a:pt x="12416" y="4167"/>
                    <a:pt x="12415" y="4169"/>
                  </a:cubicBezTo>
                  <a:cubicBezTo>
                    <a:pt x="12390" y="4240"/>
                    <a:pt x="12331" y="4301"/>
                    <a:pt x="12239" y="4306"/>
                  </a:cubicBezTo>
                  <a:cubicBezTo>
                    <a:pt x="11692" y="4343"/>
                    <a:pt x="11133" y="4364"/>
                    <a:pt x="10571" y="4364"/>
                  </a:cubicBezTo>
                  <a:cubicBezTo>
                    <a:pt x="9250" y="4364"/>
                    <a:pt x="7907" y="4247"/>
                    <a:pt x="6649" y="3946"/>
                  </a:cubicBezTo>
                  <a:cubicBezTo>
                    <a:pt x="6641" y="3947"/>
                    <a:pt x="6632" y="3947"/>
                    <a:pt x="6624" y="3947"/>
                  </a:cubicBezTo>
                  <a:cubicBezTo>
                    <a:pt x="6549" y="3947"/>
                    <a:pt x="6479" y="3905"/>
                    <a:pt x="6467" y="3808"/>
                  </a:cubicBezTo>
                  <a:cubicBezTo>
                    <a:pt x="6445" y="3623"/>
                    <a:pt x="6428" y="3435"/>
                    <a:pt x="6413" y="3244"/>
                  </a:cubicBezTo>
                  <a:cubicBezTo>
                    <a:pt x="5981" y="3181"/>
                    <a:pt x="5546" y="3106"/>
                    <a:pt x="5117" y="3009"/>
                  </a:cubicBezTo>
                  <a:cubicBezTo>
                    <a:pt x="5048" y="3053"/>
                    <a:pt x="4967" y="3079"/>
                    <a:pt x="4879" y="3081"/>
                  </a:cubicBezTo>
                  <a:cubicBezTo>
                    <a:pt x="4875" y="3082"/>
                    <a:pt x="4870" y="3082"/>
                    <a:pt x="4866" y="3082"/>
                  </a:cubicBezTo>
                  <a:cubicBezTo>
                    <a:pt x="4699" y="3082"/>
                    <a:pt x="4552" y="2990"/>
                    <a:pt x="4482" y="2848"/>
                  </a:cubicBezTo>
                  <a:cubicBezTo>
                    <a:pt x="3938" y="2695"/>
                    <a:pt x="3415" y="2499"/>
                    <a:pt x="2930" y="2247"/>
                  </a:cubicBezTo>
                  <a:lnTo>
                    <a:pt x="2930" y="2247"/>
                  </a:lnTo>
                  <a:cubicBezTo>
                    <a:pt x="3001" y="2337"/>
                    <a:pt x="3044" y="2458"/>
                    <a:pt x="3041" y="2561"/>
                  </a:cubicBezTo>
                  <a:cubicBezTo>
                    <a:pt x="3034" y="2791"/>
                    <a:pt x="2839" y="2950"/>
                    <a:pt x="2618" y="2955"/>
                  </a:cubicBezTo>
                  <a:cubicBezTo>
                    <a:pt x="2614" y="2956"/>
                    <a:pt x="2609" y="2956"/>
                    <a:pt x="2605" y="2956"/>
                  </a:cubicBezTo>
                  <a:cubicBezTo>
                    <a:pt x="2384" y="2956"/>
                    <a:pt x="2193" y="2796"/>
                    <a:pt x="2179" y="2570"/>
                  </a:cubicBezTo>
                  <a:cubicBezTo>
                    <a:pt x="2166" y="2348"/>
                    <a:pt x="2311" y="2144"/>
                    <a:pt x="2535" y="2118"/>
                  </a:cubicBezTo>
                  <a:cubicBezTo>
                    <a:pt x="2541" y="2117"/>
                    <a:pt x="2546" y="2117"/>
                    <a:pt x="2552" y="2117"/>
                  </a:cubicBezTo>
                  <a:cubicBezTo>
                    <a:pt x="2572" y="2117"/>
                    <a:pt x="2589" y="2123"/>
                    <a:pt x="2605" y="2131"/>
                  </a:cubicBezTo>
                  <a:cubicBezTo>
                    <a:pt x="2623" y="2120"/>
                    <a:pt x="2641" y="2113"/>
                    <a:pt x="2661" y="2112"/>
                  </a:cubicBezTo>
                  <a:cubicBezTo>
                    <a:pt x="2668" y="2112"/>
                    <a:pt x="2676" y="2113"/>
                    <a:pt x="2684" y="2114"/>
                  </a:cubicBezTo>
                  <a:cubicBezTo>
                    <a:pt x="2491" y="2004"/>
                    <a:pt x="2306" y="1884"/>
                    <a:pt x="2129" y="1753"/>
                  </a:cubicBezTo>
                  <a:cubicBezTo>
                    <a:pt x="1641" y="1389"/>
                    <a:pt x="896" y="709"/>
                    <a:pt x="5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32"/>
            <p:cNvSpPr/>
            <p:nvPr/>
          </p:nvSpPr>
          <p:spPr>
            <a:xfrm>
              <a:off x="5348425" y="3359015"/>
              <a:ext cx="104944" cy="109863"/>
            </a:xfrm>
            <a:custGeom>
              <a:rect b="b" l="l" r="r" t="t"/>
              <a:pathLst>
                <a:path extrusionOk="0" h="335" w="320">
                  <a:moveTo>
                    <a:pt x="148" y="0"/>
                  </a:moveTo>
                  <a:cubicBezTo>
                    <a:pt x="143" y="2"/>
                    <a:pt x="138" y="6"/>
                    <a:pt x="132" y="10"/>
                  </a:cubicBezTo>
                  <a:cubicBezTo>
                    <a:pt x="60" y="32"/>
                    <a:pt x="1" y="147"/>
                    <a:pt x="10" y="219"/>
                  </a:cubicBezTo>
                  <a:cubicBezTo>
                    <a:pt x="20" y="293"/>
                    <a:pt x="85" y="335"/>
                    <a:pt x="157" y="335"/>
                  </a:cubicBezTo>
                  <a:cubicBezTo>
                    <a:pt x="160" y="335"/>
                    <a:pt x="164" y="335"/>
                    <a:pt x="167" y="334"/>
                  </a:cubicBezTo>
                  <a:cubicBezTo>
                    <a:pt x="250" y="329"/>
                    <a:pt x="319" y="277"/>
                    <a:pt x="313" y="189"/>
                  </a:cubicBezTo>
                  <a:cubicBezTo>
                    <a:pt x="305" y="86"/>
                    <a:pt x="230" y="41"/>
                    <a:pt x="14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32"/>
            <p:cNvSpPr/>
            <p:nvPr/>
          </p:nvSpPr>
          <p:spPr>
            <a:xfrm>
              <a:off x="1628499" y="3056974"/>
              <a:ext cx="104944" cy="110191"/>
            </a:xfrm>
            <a:custGeom>
              <a:rect b="b" l="l" r="r" t="t"/>
              <a:pathLst>
                <a:path extrusionOk="0" h="336" w="320">
                  <a:moveTo>
                    <a:pt x="150" y="1"/>
                  </a:moveTo>
                  <a:cubicBezTo>
                    <a:pt x="144" y="4"/>
                    <a:pt x="139" y="7"/>
                    <a:pt x="132" y="10"/>
                  </a:cubicBezTo>
                  <a:cubicBezTo>
                    <a:pt x="61" y="33"/>
                    <a:pt x="1" y="147"/>
                    <a:pt x="10" y="219"/>
                  </a:cubicBezTo>
                  <a:cubicBezTo>
                    <a:pt x="20" y="294"/>
                    <a:pt x="86" y="335"/>
                    <a:pt x="157" y="335"/>
                  </a:cubicBezTo>
                  <a:cubicBezTo>
                    <a:pt x="160" y="335"/>
                    <a:pt x="164" y="335"/>
                    <a:pt x="167" y="335"/>
                  </a:cubicBezTo>
                  <a:cubicBezTo>
                    <a:pt x="252" y="330"/>
                    <a:pt x="319" y="278"/>
                    <a:pt x="313" y="189"/>
                  </a:cubicBezTo>
                  <a:cubicBezTo>
                    <a:pt x="306" y="87"/>
                    <a:pt x="230" y="41"/>
                    <a:pt x="15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32"/>
            <p:cNvSpPr/>
            <p:nvPr/>
          </p:nvSpPr>
          <p:spPr>
            <a:xfrm>
              <a:off x="1534378" y="3786332"/>
              <a:ext cx="104616" cy="110519"/>
            </a:xfrm>
            <a:custGeom>
              <a:rect b="b" l="l" r="r" t="t"/>
              <a:pathLst>
                <a:path extrusionOk="0" h="337" w="319">
                  <a:moveTo>
                    <a:pt x="148" y="1"/>
                  </a:moveTo>
                  <a:cubicBezTo>
                    <a:pt x="143" y="4"/>
                    <a:pt x="138" y="8"/>
                    <a:pt x="132" y="10"/>
                  </a:cubicBezTo>
                  <a:cubicBezTo>
                    <a:pt x="60" y="34"/>
                    <a:pt x="0" y="147"/>
                    <a:pt x="10" y="219"/>
                  </a:cubicBezTo>
                  <a:cubicBezTo>
                    <a:pt x="20" y="295"/>
                    <a:pt x="86" y="336"/>
                    <a:pt x="159" y="336"/>
                  </a:cubicBezTo>
                  <a:cubicBezTo>
                    <a:pt x="162" y="336"/>
                    <a:pt x="164" y="336"/>
                    <a:pt x="167" y="336"/>
                  </a:cubicBezTo>
                  <a:cubicBezTo>
                    <a:pt x="251" y="331"/>
                    <a:pt x="319" y="279"/>
                    <a:pt x="313" y="190"/>
                  </a:cubicBezTo>
                  <a:cubicBezTo>
                    <a:pt x="304" y="88"/>
                    <a:pt x="229" y="42"/>
                    <a:pt x="14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32"/>
            <p:cNvSpPr/>
            <p:nvPr/>
          </p:nvSpPr>
          <p:spPr>
            <a:xfrm>
              <a:off x="2276527" y="3828310"/>
              <a:ext cx="104944" cy="110191"/>
            </a:xfrm>
            <a:custGeom>
              <a:rect b="b" l="l" r="r" t="t"/>
              <a:pathLst>
                <a:path extrusionOk="0" h="336" w="320">
                  <a:moveTo>
                    <a:pt x="149" y="1"/>
                  </a:moveTo>
                  <a:cubicBezTo>
                    <a:pt x="144" y="3"/>
                    <a:pt x="138" y="7"/>
                    <a:pt x="132" y="10"/>
                  </a:cubicBezTo>
                  <a:cubicBezTo>
                    <a:pt x="60" y="33"/>
                    <a:pt x="1" y="147"/>
                    <a:pt x="9" y="220"/>
                  </a:cubicBezTo>
                  <a:cubicBezTo>
                    <a:pt x="19" y="294"/>
                    <a:pt x="85" y="335"/>
                    <a:pt x="157" y="335"/>
                  </a:cubicBezTo>
                  <a:cubicBezTo>
                    <a:pt x="161" y="335"/>
                    <a:pt x="164" y="335"/>
                    <a:pt x="167" y="335"/>
                  </a:cubicBezTo>
                  <a:cubicBezTo>
                    <a:pt x="252" y="330"/>
                    <a:pt x="319" y="278"/>
                    <a:pt x="313" y="189"/>
                  </a:cubicBezTo>
                  <a:cubicBezTo>
                    <a:pt x="305" y="86"/>
                    <a:pt x="230" y="41"/>
                    <a:pt x="14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32"/>
            <p:cNvSpPr/>
            <p:nvPr/>
          </p:nvSpPr>
          <p:spPr>
            <a:xfrm>
              <a:off x="2370976" y="3098295"/>
              <a:ext cx="104616" cy="110519"/>
            </a:xfrm>
            <a:custGeom>
              <a:rect b="b" l="l" r="r" t="t"/>
              <a:pathLst>
                <a:path extrusionOk="0" h="337" w="319">
                  <a:moveTo>
                    <a:pt x="148" y="1"/>
                  </a:moveTo>
                  <a:cubicBezTo>
                    <a:pt x="143" y="4"/>
                    <a:pt x="138" y="8"/>
                    <a:pt x="131" y="10"/>
                  </a:cubicBezTo>
                  <a:cubicBezTo>
                    <a:pt x="60" y="34"/>
                    <a:pt x="0" y="149"/>
                    <a:pt x="10" y="219"/>
                  </a:cubicBezTo>
                  <a:cubicBezTo>
                    <a:pt x="20" y="294"/>
                    <a:pt x="86" y="336"/>
                    <a:pt x="159" y="336"/>
                  </a:cubicBezTo>
                  <a:cubicBezTo>
                    <a:pt x="162" y="336"/>
                    <a:pt x="164" y="336"/>
                    <a:pt x="167" y="336"/>
                  </a:cubicBezTo>
                  <a:cubicBezTo>
                    <a:pt x="250" y="331"/>
                    <a:pt x="319" y="279"/>
                    <a:pt x="313" y="190"/>
                  </a:cubicBezTo>
                  <a:cubicBezTo>
                    <a:pt x="304" y="87"/>
                    <a:pt x="229" y="41"/>
                    <a:pt x="14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32"/>
            <p:cNvSpPr/>
            <p:nvPr/>
          </p:nvSpPr>
          <p:spPr>
            <a:xfrm>
              <a:off x="2929473" y="3112397"/>
              <a:ext cx="1874234" cy="1200297"/>
            </a:xfrm>
            <a:custGeom>
              <a:rect b="b" l="l" r="r" t="t"/>
              <a:pathLst>
                <a:path extrusionOk="0" h="3660" w="5715">
                  <a:moveTo>
                    <a:pt x="2293" y="0"/>
                  </a:moveTo>
                  <a:cubicBezTo>
                    <a:pt x="1642" y="0"/>
                    <a:pt x="985" y="27"/>
                    <a:pt x="311" y="41"/>
                  </a:cubicBezTo>
                  <a:cubicBezTo>
                    <a:pt x="162" y="1196"/>
                    <a:pt x="1" y="2215"/>
                    <a:pt x="118" y="3389"/>
                  </a:cubicBezTo>
                  <a:cubicBezTo>
                    <a:pt x="1902" y="3503"/>
                    <a:pt x="3653" y="3657"/>
                    <a:pt x="5445" y="3659"/>
                  </a:cubicBezTo>
                  <a:cubicBezTo>
                    <a:pt x="5491" y="3109"/>
                    <a:pt x="5613" y="2602"/>
                    <a:pt x="5654" y="2051"/>
                  </a:cubicBezTo>
                  <a:cubicBezTo>
                    <a:pt x="5696" y="1502"/>
                    <a:pt x="5676" y="1015"/>
                    <a:pt x="5715" y="444"/>
                  </a:cubicBezTo>
                  <a:lnTo>
                    <a:pt x="5711" y="444"/>
                  </a:lnTo>
                  <a:cubicBezTo>
                    <a:pt x="4548" y="81"/>
                    <a:pt x="3429" y="0"/>
                    <a:pt x="229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32"/>
            <p:cNvSpPr/>
            <p:nvPr/>
          </p:nvSpPr>
          <p:spPr>
            <a:xfrm>
              <a:off x="5254304" y="4088373"/>
              <a:ext cx="104616" cy="109863"/>
            </a:xfrm>
            <a:custGeom>
              <a:rect b="b" l="l" r="r" t="t"/>
              <a:pathLst>
                <a:path extrusionOk="0" h="335" w="319">
                  <a:moveTo>
                    <a:pt x="148" y="0"/>
                  </a:moveTo>
                  <a:cubicBezTo>
                    <a:pt x="143" y="3"/>
                    <a:pt x="138" y="6"/>
                    <a:pt x="131" y="10"/>
                  </a:cubicBezTo>
                  <a:cubicBezTo>
                    <a:pt x="60" y="32"/>
                    <a:pt x="0" y="147"/>
                    <a:pt x="9" y="219"/>
                  </a:cubicBezTo>
                  <a:cubicBezTo>
                    <a:pt x="18" y="292"/>
                    <a:pt x="84" y="335"/>
                    <a:pt x="157" y="335"/>
                  </a:cubicBezTo>
                  <a:cubicBezTo>
                    <a:pt x="160" y="335"/>
                    <a:pt x="163" y="335"/>
                    <a:pt x="167" y="334"/>
                  </a:cubicBezTo>
                  <a:cubicBezTo>
                    <a:pt x="251" y="329"/>
                    <a:pt x="319" y="277"/>
                    <a:pt x="313" y="189"/>
                  </a:cubicBezTo>
                  <a:cubicBezTo>
                    <a:pt x="304" y="88"/>
                    <a:pt x="229" y="42"/>
                    <a:pt x="14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32"/>
            <p:cNvSpPr/>
            <p:nvPr/>
          </p:nvSpPr>
          <p:spPr>
            <a:xfrm>
              <a:off x="544300" y="2466338"/>
              <a:ext cx="6583924" cy="2527183"/>
            </a:xfrm>
            <a:custGeom>
              <a:rect b="b" l="l" r="r" t="t"/>
              <a:pathLst>
                <a:path extrusionOk="0" h="7706" w="20076">
                  <a:moveTo>
                    <a:pt x="3338" y="552"/>
                  </a:moveTo>
                  <a:cubicBezTo>
                    <a:pt x="3389" y="552"/>
                    <a:pt x="3439" y="554"/>
                    <a:pt x="3490" y="556"/>
                  </a:cubicBezTo>
                  <a:cubicBezTo>
                    <a:pt x="3500" y="556"/>
                    <a:pt x="3511" y="558"/>
                    <a:pt x="3521" y="558"/>
                  </a:cubicBezTo>
                  <a:lnTo>
                    <a:pt x="16939" y="1457"/>
                  </a:lnTo>
                  <a:cubicBezTo>
                    <a:pt x="18399" y="1555"/>
                    <a:pt x="19508" y="2823"/>
                    <a:pt x="19410" y="4284"/>
                  </a:cubicBezTo>
                  <a:lnTo>
                    <a:pt x="19384" y="4680"/>
                  </a:lnTo>
                  <a:cubicBezTo>
                    <a:pt x="19291" y="6078"/>
                    <a:pt x="18124" y="7158"/>
                    <a:pt x="16747" y="7158"/>
                  </a:cubicBezTo>
                  <a:cubicBezTo>
                    <a:pt x="16684" y="7158"/>
                    <a:pt x="16621" y="7156"/>
                    <a:pt x="16557" y="7151"/>
                  </a:cubicBezTo>
                  <a:lnTo>
                    <a:pt x="3140" y="6252"/>
                  </a:lnTo>
                  <a:cubicBezTo>
                    <a:pt x="1680" y="6154"/>
                    <a:pt x="571" y="4885"/>
                    <a:pt x="668" y="3425"/>
                  </a:cubicBezTo>
                  <a:lnTo>
                    <a:pt x="694" y="3029"/>
                  </a:lnTo>
                  <a:cubicBezTo>
                    <a:pt x="741" y="2326"/>
                    <a:pt x="1063" y="1679"/>
                    <a:pt x="1598" y="1210"/>
                  </a:cubicBezTo>
                  <a:cubicBezTo>
                    <a:pt x="2086" y="783"/>
                    <a:pt x="2699" y="552"/>
                    <a:pt x="3338" y="552"/>
                  </a:cubicBezTo>
                  <a:close/>
                  <a:moveTo>
                    <a:pt x="3331" y="1"/>
                  </a:moveTo>
                  <a:cubicBezTo>
                    <a:pt x="2563" y="1"/>
                    <a:pt x="1824" y="281"/>
                    <a:pt x="1236" y="796"/>
                  </a:cubicBezTo>
                  <a:cubicBezTo>
                    <a:pt x="589" y="1360"/>
                    <a:pt x="203" y="2140"/>
                    <a:pt x="146" y="2992"/>
                  </a:cubicBezTo>
                  <a:lnTo>
                    <a:pt x="120" y="3388"/>
                  </a:lnTo>
                  <a:cubicBezTo>
                    <a:pt x="1" y="5149"/>
                    <a:pt x="1339" y="6680"/>
                    <a:pt x="3103" y="6799"/>
                  </a:cubicBezTo>
                  <a:lnTo>
                    <a:pt x="16520" y="7698"/>
                  </a:lnTo>
                  <a:cubicBezTo>
                    <a:pt x="16533" y="7699"/>
                    <a:pt x="16545" y="7699"/>
                    <a:pt x="16556" y="7700"/>
                  </a:cubicBezTo>
                  <a:cubicBezTo>
                    <a:pt x="16617" y="7704"/>
                    <a:pt x="16677" y="7705"/>
                    <a:pt x="16737" y="7705"/>
                  </a:cubicBezTo>
                  <a:cubicBezTo>
                    <a:pt x="18406" y="7705"/>
                    <a:pt x="19818" y="6406"/>
                    <a:pt x="19931" y="4715"/>
                  </a:cubicBezTo>
                  <a:lnTo>
                    <a:pt x="19957" y="4319"/>
                  </a:lnTo>
                  <a:cubicBezTo>
                    <a:pt x="20075" y="2557"/>
                    <a:pt x="18737" y="1026"/>
                    <a:pt x="16974" y="907"/>
                  </a:cubicBezTo>
                  <a:lnTo>
                    <a:pt x="3557" y="9"/>
                  </a:lnTo>
                  <a:cubicBezTo>
                    <a:pt x="3481" y="3"/>
                    <a:pt x="3406" y="1"/>
                    <a:pt x="33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32"/>
            <p:cNvSpPr/>
            <p:nvPr/>
          </p:nvSpPr>
          <p:spPr>
            <a:xfrm>
              <a:off x="2803541" y="2958917"/>
              <a:ext cx="2161518" cy="1493812"/>
            </a:xfrm>
            <a:custGeom>
              <a:rect b="b" l="l" r="r" t="t"/>
              <a:pathLst>
                <a:path extrusionOk="0" h="4555" w="6591">
                  <a:moveTo>
                    <a:pt x="2679" y="468"/>
                  </a:moveTo>
                  <a:cubicBezTo>
                    <a:pt x="3815" y="468"/>
                    <a:pt x="4933" y="547"/>
                    <a:pt x="6095" y="910"/>
                  </a:cubicBezTo>
                  <a:lnTo>
                    <a:pt x="6098" y="910"/>
                  </a:lnTo>
                  <a:cubicBezTo>
                    <a:pt x="6060" y="1482"/>
                    <a:pt x="6080" y="1967"/>
                    <a:pt x="6038" y="2517"/>
                  </a:cubicBezTo>
                  <a:cubicBezTo>
                    <a:pt x="5996" y="3070"/>
                    <a:pt x="5875" y="3574"/>
                    <a:pt x="5829" y="4125"/>
                  </a:cubicBezTo>
                  <a:cubicBezTo>
                    <a:pt x="4037" y="4122"/>
                    <a:pt x="2286" y="3965"/>
                    <a:pt x="502" y="3850"/>
                  </a:cubicBezTo>
                  <a:cubicBezTo>
                    <a:pt x="386" y="2676"/>
                    <a:pt x="546" y="1663"/>
                    <a:pt x="695" y="508"/>
                  </a:cubicBezTo>
                  <a:cubicBezTo>
                    <a:pt x="1370" y="494"/>
                    <a:pt x="2027" y="468"/>
                    <a:pt x="2679" y="468"/>
                  </a:cubicBezTo>
                  <a:close/>
                  <a:moveTo>
                    <a:pt x="2606" y="0"/>
                  </a:moveTo>
                  <a:cubicBezTo>
                    <a:pt x="1903" y="0"/>
                    <a:pt x="1205" y="59"/>
                    <a:pt x="529" y="190"/>
                  </a:cubicBezTo>
                  <a:cubicBezTo>
                    <a:pt x="437" y="209"/>
                    <a:pt x="405" y="309"/>
                    <a:pt x="432" y="384"/>
                  </a:cubicBezTo>
                  <a:cubicBezTo>
                    <a:pt x="0" y="1503"/>
                    <a:pt x="3" y="2828"/>
                    <a:pt x="146" y="3999"/>
                  </a:cubicBezTo>
                  <a:cubicBezTo>
                    <a:pt x="158" y="4097"/>
                    <a:pt x="226" y="4139"/>
                    <a:pt x="300" y="4139"/>
                  </a:cubicBezTo>
                  <a:cubicBezTo>
                    <a:pt x="310" y="4139"/>
                    <a:pt x="319" y="4138"/>
                    <a:pt x="328" y="4137"/>
                  </a:cubicBezTo>
                  <a:cubicBezTo>
                    <a:pt x="1586" y="4438"/>
                    <a:pt x="2929" y="4555"/>
                    <a:pt x="4250" y="4555"/>
                  </a:cubicBezTo>
                  <a:cubicBezTo>
                    <a:pt x="4812" y="4555"/>
                    <a:pt x="5371" y="4534"/>
                    <a:pt x="5918" y="4497"/>
                  </a:cubicBezTo>
                  <a:cubicBezTo>
                    <a:pt x="6010" y="4491"/>
                    <a:pt x="6070" y="4431"/>
                    <a:pt x="6094" y="4360"/>
                  </a:cubicBezTo>
                  <a:cubicBezTo>
                    <a:pt x="6095" y="4358"/>
                    <a:pt x="6097" y="4355"/>
                    <a:pt x="6098" y="4353"/>
                  </a:cubicBezTo>
                  <a:cubicBezTo>
                    <a:pt x="6501" y="3282"/>
                    <a:pt x="6590" y="1736"/>
                    <a:pt x="6361" y="618"/>
                  </a:cubicBezTo>
                  <a:cubicBezTo>
                    <a:pt x="6356" y="595"/>
                    <a:pt x="6346" y="579"/>
                    <a:pt x="6334" y="564"/>
                  </a:cubicBezTo>
                  <a:cubicBezTo>
                    <a:pt x="6317" y="522"/>
                    <a:pt x="6280" y="485"/>
                    <a:pt x="6216" y="467"/>
                  </a:cubicBezTo>
                  <a:cubicBezTo>
                    <a:pt x="5063" y="179"/>
                    <a:pt x="3828" y="0"/>
                    <a:pt x="26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32"/>
            <p:cNvSpPr/>
            <p:nvPr/>
          </p:nvSpPr>
          <p:spPr>
            <a:xfrm>
              <a:off x="5254631" y="3285554"/>
              <a:ext cx="288924" cy="277446"/>
            </a:xfrm>
            <a:custGeom>
              <a:rect b="b" l="l" r="r" t="t"/>
              <a:pathLst>
                <a:path extrusionOk="0" h="846" w="881">
                  <a:moveTo>
                    <a:pt x="434" y="222"/>
                  </a:moveTo>
                  <a:cubicBezTo>
                    <a:pt x="516" y="263"/>
                    <a:pt x="591" y="310"/>
                    <a:pt x="599" y="412"/>
                  </a:cubicBezTo>
                  <a:cubicBezTo>
                    <a:pt x="605" y="500"/>
                    <a:pt x="537" y="553"/>
                    <a:pt x="453" y="557"/>
                  </a:cubicBezTo>
                  <a:cubicBezTo>
                    <a:pt x="450" y="557"/>
                    <a:pt x="448" y="558"/>
                    <a:pt x="445" y="558"/>
                  </a:cubicBezTo>
                  <a:cubicBezTo>
                    <a:pt x="373" y="558"/>
                    <a:pt x="306" y="517"/>
                    <a:pt x="295" y="442"/>
                  </a:cubicBezTo>
                  <a:cubicBezTo>
                    <a:pt x="287" y="369"/>
                    <a:pt x="346" y="255"/>
                    <a:pt x="418" y="231"/>
                  </a:cubicBezTo>
                  <a:cubicBezTo>
                    <a:pt x="424" y="229"/>
                    <a:pt x="428" y="225"/>
                    <a:pt x="434" y="222"/>
                  </a:cubicBezTo>
                  <a:close/>
                  <a:moveTo>
                    <a:pt x="515" y="1"/>
                  </a:moveTo>
                  <a:cubicBezTo>
                    <a:pt x="508" y="1"/>
                    <a:pt x="502" y="1"/>
                    <a:pt x="496" y="1"/>
                  </a:cubicBezTo>
                  <a:cubicBezTo>
                    <a:pt x="476" y="2"/>
                    <a:pt x="458" y="11"/>
                    <a:pt x="442" y="21"/>
                  </a:cubicBezTo>
                  <a:cubicBezTo>
                    <a:pt x="426" y="14"/>
                    <a:pt x="408" y="8"/>
                    <a:pt x="388" y="8"/>
                  </a:cubicBezTo>
                  <a:cubicBezTo>
                    <a:pt x="382" y="8"/>
                    <a:pt x="376" y="9"/>
                    <a:pt x="370" y="10"/>
                  </a:cubicBezTo>
                  <a:cubicBezTo>
                    <a:pt x="146" y="36"/>
                    <a:pt x="0" y="241"/>
                    <a:pt x="15" y="461"/>
                  </a:cubicBezTo>
                  <a:cubicBezTo>
                    <a:pt x="27" y="686"/>
                    <a:pt x="220" y="846"/>
                    <a:pt x="442" y="846"/>
                  </a:cubicBezTo>
                  <a:cubicBezTo>
                    <a:pt x="446" y="846"/>
                    <a:pt x="450" y="846"/>
                    <a:pt x="453" y="846"/>
                  </a:cubicBezTo>
                  <a:cubicBezTo>
                    <a:pt x="674" y="841"/>
                    <a:pt x="870" y="681"/>
                    <a:pt x="876" y="452"/>
                  </a:cubicBezTo>
                  <a:cubicBezTo>
                    <a:pt x="881" y="257"/>
                    <a:pt x="730" y="1"/>
                    <a:pt x="515" y="1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32"/>
            <p:cNvSpPr/>
            <p:nvPr/>
          </p:nvSpPr>
          <p:spPr>
            <a:xfrm>
              <a:off x="5996124" y="3326876"/>
              <a:ext cx="289580" cy="277118"/>
            </a:xfrm>
            <a:custGeom>
              <a:rect b="b" l="l" r="r" t="t"/>
              <a:pathLst>
                <a:path extrusionOk="0" h="845" w="883">
                  <a:moveTo>
                    <a:pt x="437" y="223"/>
                  </a:moveTo>
                  <a:cubicBezTo>
                    <a:pt x="518" y="264"/>
                    <a:pt x="593" y="311"/>
                    <a:pt x="601" y="412"/>
                  </a:cubicBezTo>
                  <a:cubicBezTo>
                    <a:pt x="606" y="501"/>
                    <a:pt x="539" y="553"/>
                    <a:pt x="456" y="557"/>
                  </a:cubicBezTo>
                  <a:cubicBezTo>
                    <a:pt x="452" y="558"/>
                    <a:pt x="449" y="558"/>
                    <a:pt x="445" y="558"/>
                  </a:cubicBezTo>
                  <a:cubicBezTo>
                    <a:pt x="374" y="558"/>
                    <a:pt x="307" y="516"/>
                    <a:pt x="297" y="442"/>
                  </a:cubicBezTo>
                  <a:cubicBezTo>
                    <a:pt x="289" y="369"/>
                    <a:pt x="348" y="255"/>
                    <a:pt x="420" y="233"/>
                  </a:cubicBezTo>
                  <a:cubicBezTo>
                    <a:pt x="427" y="229"/>
                    <a:pt x="431" y="225"/>
                    <a:pt x="437" y="223"/>
                  </a:cubicBezTo>
                  <a:close/>
                  <a:moveTo>
                    <a:pt x="516" y="1"/>
                  </a:moveTo>
                  <a:cubicBezTo>
                    <a:pt x="510" y="1"/>
                    <a:pt x="504" y="1"/>
                    <a:pt x="497" y="1"/>
                  </a:cubicBezTo>
                  <a:cubicBezTo>
                    <a:pt x="478" y="3"/>
                    <a:pt x="459" y="11"/>
                    <a:pt x="442" y="21"/>
                  </a:cubicBezTo>
                  <a:cubicBezTo>
                    <a:pt x="426" y="13"/>
                    <a:pt x="408" y="8"/>
                    <a:pt x="385" y="8"/>
                  </a:cubicBezTo>
                  <a:cubicBezTo>
                    <a:pt x="380" y="8"/>
                    <a:pt x="375" y="8"/>
                    <a:pt x="370" y="9"/>
                  </a:cubicBezTo>
                  <a:cubicBezTo>
                    <a:pt x="146" y="36"/>
                    <a:pt x="1" y="240"/>
                    <a:pt x="15" y="459"/>
                  </a:cubicBezTo>
                  <a:cubicBezTo>
                    <a:pt x="30" y="685"/>
                    <a:pt x="222" y="845"/>
                    <a:pt x="443" y="845"/>
                  </a:cubicBezTo>
                  <a:cubicBezTo>
                    <a:pt x="447" y="845"/>
                    <a:pt x="450" y="845"/>
                    <a:pt x="454" y="845"/>
                  </a:cubicBezTo>
                  <a:cubicBezTo>
                    <a:pt x="675" y="838"/>
                    <a:pt x="870" y="680"/>
                    <a:pt x="877" y="451"/>
                  </a:cubicBezTo>
                  <a:cubicBezTo>
                    <a:pt x="882" y="257"/>
                    <a:pt x="731" y="1"/>
                    <a:pt x="516" y="1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32"/>
            <p:cNvSpPr/>
            <p:nvPr/>
          </p:nvSpPr>
          <p:spPr>
            <a:xfrm>
              <a:off x="5160182" y="4015569"/>
              <a:ext cx="289252" cy="277118"/>
            </a:xfrm>
            <a:custGeom>
              <a:rect b="b" l="l" r="r" t="t"/>
              <a:pathLst>
                <a:path extrusionOk="0" h="845" w="882">
                  <a:moveTo>
                    <a:pt x="435" y="222"/>
                  </a:moveTo>
                  <a:cubicBezTo>
                    <a:pt x="516" y="263"/>
                    <a:pt x="591" y="310"/>
                    <a:pt x="600" y="411"/>
                  </a:cubicBezTo>
                  <a:cubicBezTo>
                    <a:pt x="606" y="499"/>
                    <a:pt x="538" y="553"/>
                    <a:pt x="454" y="556"/>
                  </a:cubicBezTo>
                  <a:cubicBezTo>
                    <a:pt x="450" y="557"/>
                    <a:pt x="447" y="557"/>
                    <a:pt x="444" y="557"/>
                  </a:cubicBezTo>
                  <a:cubicBezTo>
                    <a:pt x="372" y="557"/>
                    <a:pt x="305" y="515"/>
                    <a:pt x="296" y="441"/>
                  </a:cubicBezTo>
                  <a:cubicBezTo>
                    <a:pt x="287" y="368"/>
                    <a:pt x="347" y="254"/>
                    <a:pt x="418" y="232"/>
                  </a:cubicBezTo>
                  <a:cubicBezTo>
                    <a:pt x="425" y="228"/>
                    <a:pt x="429" y="226"/>
                    <a:pt x="435" y="222"/>
                  </a:cubicBezTo>
                  <a:close/>
                  <a:moveTo>
                    <a:pt x="518" y="1"/>
                  </a:moveTo>
                  <a:cubicBezTo>
                    <a:pt x="511" y="1"/>
                    <a:pt x="504" y="1"/>
                    <a:pt x="496" y="1"/>
                  </a:cubicBezTo>
                  <a:cubicBezTo>
                    <a:pt x="477" y="3"/>
                    <a:pt x="459" y="10"/>
                    <a:pt x="441" y="20"/>
                  </a:cubicBezTo>
                  <a:cubicBezTo>
                    <a:pt x="425" y="12"/>
                    <a:pt x="407" y="7"/>
                    <a:pt x="386" y="7"/>
                  </a:cubicBezTo>
                  <a:cubicBezTo>
                    <a:pt x="381" y="7"/>
                    <a:pt x="375" y="7"/>
                    <a:pt x="369" y="8"/>
                  </a:cubicBezTo>
                  <a:cubicBezTo>
                    <a:pt x="146" y="34"/>
                    <a:pt x="1" y="239"/>
                    <a:pt x="14" y="460"/>
                  </a:cubicBezTo>
                  <a:cubicBezTo>
                    <a:pt x="29" y="686"/>
                    <a:pt x="221" y="845"/>
                    <a:pt x="443" y="845"/>
                  </a:cubicBezTo>
                  <a:cubicBezTo>
                    <a:pt x="447" y="845"/>
                    <a:pt x="450" y="845"/>
                    <a:pt x="454" y="845"/>
                  </a:cubicBezTo>
                  <a:cubicBezTo>
                    <a:pt x="674" y="838"/>
                    <a:pt x="870" y="679"/>
                    <a:pt x="876" y="450"/>
                  </a:cubicBezTo>
                  <a:cubicBezTo>
                    <a:pt x="882" y="258"/>
                    <a:pt x="731" y="1"/>
                    <a:pt x="518" y="1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32"/>
            <p:cNvSpPr/>
            <p:nvPr/>
          </p:nvSpPr>
          <p:spPr>
            <a:xfrm>
              <a:off x="5902003" y="4056890"/>
              <a:ext cx="289252" cy="276790"/>
            </a:xfrm>
            <a:custGeom>
              <a:rect b="b" l="l" r="r" t="t"/>
              <a:pathLst>
                <a:path extrusionOk="0" h="844" w="882">
                  <a:moveTo>
                    <a:pt x="437" y="224"/>
                  </a:moveTo>
                  <a:cubicBezTo>
                    <a:pt x="517" y="264"/>
                    <a:pt x="593" y="311"/>
                    <a:pt x="600" y="413"/>
                  </a:cubicBezTo>
                  <a:cubicBezTo>
                    <a:pt x="605" y="500"/>
                    <a:pt x="538" y="553"/>
                    <a:pt x="454" y="557"/>
                  </a:cubicBezTo>
                  <a:cubicBezTo>
                    <a:pt x="452" y="558"/>
                    <a:pt x="449" y="558"/>
                    <a:pt x="447" y="558"/>
                  </a:cubicBezTo>
                  <a:cubicBezTo>
                    <a:pt x="375" y="558"/>
                    <a:pt x="307" y="516"/>
                    <a:pt x="297" y="443"/>
                  </a:cubicBezTo>
                  <a:cubicBezTo>
                    <a:pt x="288" y="370"/>
                    <a:pt x="348" y="257"/>
                    <a:pt x="420" y="233"/>
                  </a:cubicBezTo>
                  <a:cubicBezTo>
                    <a:pt x="426" y="231"/>
                    <a:pt x="429" y="226"/>
                    <a:pt x="437" y="224"/>
                  </a:cubicBezTo>
                  <a:close/>
                  <a:moveTo>
                    <a:pt x="515" y="1"/>
                  </a:moveTo>
                  <a:cubicBezTo>
                    <a:pt x="509" y="1"/>
                    <a:pt x="502" y="1"/>
                    <a:pt x="496" y="1"/>
                  </a:cubicBezTo>
                  <a:cubicBezTo>
                    <a:pt x="476" y="3"/>
                    <a:pt x="458" y="11"/>
                    <a:pt x="442" y="21"/>
                  </a:cubicBezTo>
                  <a:cubicBezTo>
                    <a:pt x="425" y="13"/>
                    <a:pt x="406" y="7"/>
                    <a:pt x="383" y="7"/>
                  </a:cubicBezTo>
                  <a:cubicBezTo>
                    <a:pt x="379" y="7"/>
                    <a:pt x="374" y="7"/>
                    <a:pt x="370" y="8"/>
                  </a:cubicBezTo>
                  <a:cubicBezTo>
                    <a:pt x="146" y="34"/>
                    <a:pt x="0" y="239"/>
                    <a:pt x="15" y="460"/>
                  </a:cubicBezTo>
                  <a:cubicBezTo>
                    <a:pt x="29" y="684"/>
                    <a:pt x="219" y="844"/>
                    <a:pt x="441" y="844"/>
                  </a:cubicBezTo>
                  <a:cubicBezTo>
                    <a:pt x="445" y="844"/>
                    <a:pt x="449" y="844"/>
                    <a:pt x="453" y="844"/>
                  </a:cubicBezTo>
                  <a:cubicBezTo>
                    <a:pt x="675" y="837"/>
                    <a:pt x="870" y="678"/>
                    <a:pt x="876" y="449"/>
                  </a:cubicBezTo>
                  <a:cubicBezTo>
                    <a:pt x="881" y="257"/>
                    <a:pt x="731" y="1"/>
                    <a:pt x="515" y="1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32"/>
            <p:cNvSpPr/>
            <p:nvPr/>
          </p:nvSpPr>
          <p:spPr>
            <a:xfrm>
              <a:off x="1534706" y="2983841"/>
              <a:ext cx="289252" cy="277118"/>
            </a:xfrm>
            <a:custGeom>
              <a:rect b="b" l="l" r="r" t="t"/>
              <a:pathLst>
                <a:path extrusionOk="0" h="845" w="882">
                  <a:moveTo>
                    <a:pt x="437" y="223"/>
                  </a:moveTo>
                  <a:cubicBezTo>
                    <a:pt x="517" y="263"/>
                    <a:pt x="593" y="310"/>
                    <a:pt x="600" y="411"/>
                  </a:cubicBezTo>
                  <a:cubicBezTo>
                    <a:pt x="605" y="501"/>
                    <a:pt x="538" y="553"/>
                    <a:pt x="454" y="557"/>
                  </a:cubicBezTo>
                  <a:cubicBezTo>
                    <a:pt x="451" y="557"/>
                    <a:pt x="448" y="557"/>
                    <a:pt x="444" y="557"/>
                  </a:cubicBezTo>
                  <a:cubicBezTo>
                    <a:pt x="374" y="557"/>
                    <a:pt x="307" y="516"/>
                    <a:pt x="297" y="441"/>
                  </a:cubicBezTo>
                  <a:cubicBezTo>
                    <a:pt x="288" y="369"/>
                    <a:pt x="348" y="255"/>
                    <a:pt x="419" y="232"/>
                  </a:cubicBezTo>
                  <a:cubicBezTo>
                    <a:pt x="426" y="229"/>
                    <a:pt x="429" y="225"/>
                    <a:pt x="437" y="223"/>
                  </a:cubicBezTo>
                  <a:close/>
                  <a:moveTo>
                    <a:pt x="515" y="0"/>
                  </a:moveTo>
                  <a:cubicBezTo>
                    <a:pt x="509" y="0"/>
                    <a:pt x="502" y="1"/>
                    <a:pt x="496" y="1"/>
                  </a:cubicBezTo>
                  <a:cubicBezTo>
                    <a:pt x="477" y="3"/>
                    <a:pt x="458" y="10"/>
                    <a:pt x="442" y="21"/>
                  </a:cubicBezTo>
                  <a:cubicBezTo>
                    <a:pt x="426" y="13"/>
                    <a:pt x="409" y="8"/>
                    <a:pt x="388" y="8"/>
                  </a:cubicBezTo>
                  <a:cubicBezTo>
                    <a:pt x="382" y="8"/>
                    <a:pt x="376" y="8"/>
                    <a:pt x="370" y="9"/>
                  </a:cubicBezTo>
                  <a:cubicBezTo>
                    <a:pt x="146" y="35"/>
                    <a:pt x="0" y="240"/>
                    <a:pt x="15" y="461"/>
                  </a:cubicBezTo>
                  <a:cubicBezTo>
                    <a:pt x="29" y="685"/>
                    <a:pt x="219" y="845"/>
                    <a:pt x="439" y="845"/>
                  </a:cubicBezTo>
                  <a:cubicBezTo>
                    <a:pt x="443" y="845"/>
                    <a:pt x="448" y="844"/>
                    <a:pt x="453" y="844"/>
                  </a:cubicBezTo>
                  <a:cubicBezTo>
                    <a:pt x="675" y="839"/>
                    <a:pt x="870" y="680"/>
                    <a:pt x="876" y="451"/>
                  </a:cubicBezTo>
                  <a:cubicBezTo>
                    <a:pt x="881" y="256"/>
                    <a:pt x="731" y="0"/>
                    <a:pt x="515" y="0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32"/>
            <p:cNvSpPr/>
            <p:nvPr/>
          </p:nvSpPr>
          <p:spPr>
            <a:xfrm>
              <a:off x="2276855" y="3025491"/>
              <a:ext cx="289252" cy="277118"/>
            </a:xfrm>
            <a:custGeom>
              <a:rect b="b" l="l" r="r" t="t"/>
              <a:pathLst>
                <a:path extrusionOk="0" h="845" w="882">
                  <a:moveTo>
                    <a:pt x="435" y="223"/>
                  </a:moveTo>
                  <a:cubicBezTo>
                    <a:pt x="516" y="263"/>
                    <a:pt x="591" y="310"/>
                    <a:pt x="600" y="412"/>
                  </a:cubicBezTo>
                  <a:cubicBezTo>
                    <a:pt x="606" y="499"/>
                    <a:pt x="537" y="553"/>
                    <a:pt x="454" y="558"/>
                  </a:cubicBezTo>
                  <a:cubicBezTo>
                    <a:pt x="451" y="558"/>
                    <a:pt x="449" y="558"/>
                    <a:pt x="446" y="558"/>
                  </a:cubicBezTo>
                  <a:cubicBezTo>
                    <a:pt x="375" y="558"/>
                    <a:pt x="307" y="517"/>
                    <a:pt x="297" y="441"/>
                  </a:cubicBezTo>
                  <a:cubicBezTo>
                    <a:pt x="287" y="369"/>
                    <a:pt x="347" y="256"/>
                    <a:pt x="418" y="232"/>
                  </a:cubicBezTo>
                  <a:cubicBezTo>
                    <a:pt x="425" y="230"/>
                    <a:pt x="429" y="226"/>
                    <a:pt x="435" y="223"/>
                  </a:cubicBezTo>
                  <a:close/>
                  <a:moveTo>
                    <a:pt x="515" y="0"/>
                  </a:moveTo>
                  <a:cubicBezTo>
                    <a:pt x="509" y="0"/>
                    <a:pt x="503" y="1"/>
                    <a:pt x="497" y="1"/>
                  </a:cubicBezTo>
                  <a:cubicBezTo>
                    <a:pt x="477" y="2"/>
                    <a:pt x="459" y="9"/>
                    <a:pt x="441" y="20"/>
                  </a:cubicBezTo>
                  <a:cubicBezTo>
                    <a:pt x="426" y="11"/>
                    <a:pt x="408" y="6"/>
                    <a:pt x="386" y="6"/>
                  </a:cubicBezTo>
                  <a:cubicBezTo>
                    <a:pt x="381" y="6"/>
                    <a:pt x="376" y="7"/>
                    <a:pt x="371" y="7"/>
                  </a:cubicBezTo>
                  <a:cubicBezTo>
                    <a:pt x="147" y="33"/>
                    <a:pt x="1" y="238"/>
                    <a:pt x="13" y="459"/>
                  </a:cubicBezTo>
                  <a:cubicBezTo>
                    <a:pt x="27" y="686"/>
                    <a:pt x="220" y="844"/>
                    <a:pt x="442" y="844"/>
                  </a:cubicBezTo>
                  <a:cubicBezTo>
                    <a:pt x="446" y="844"/>
                    <a:pt x="449" y="844"/>
                    <a:pt x="453" y="844"/>
                  </a:cubicBezTo>
                  <a:cubicBezTo>
                    <a:pt x="674" y="839"/>
                    <a:pt x="869" y="679"/>
                    <a:pt x="876" y="450"/>
                  </a:cubicBezTo>
                  <a:cubicBezTo>
                    <a:pt x="882" y="256"/>
                    <a:pt x="730" y="0"/>
                    <a:pt x="515" y="0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32"/>
            <p:cNvSpPr/>
            <p:nvPr/>
          </p:nvSpPr>
          <p:spPr>
            <a:xfrm>
              <a:off x="1440257" y="3713856"/>
              <a:ext cx="289252" cy="277118"/>
            </a:xfrm>
            <a:custGeom>
              <a:rect b="b" l="l" r="r" t="t"/>
              <a:pathLst>
                <a:path extrusionOk="0" h="845" w="882">
                  <a:moveTo>
                    <a:pt x="436" y="222"/>
                  </a:moveTo>
                  <a:cubicBezTo>
                    <a:pt x="517" y="262"/>
                    <a:pt x="592" y="309"/>
                    <a:pt x="601" y="411"/>
                  </a:cubicBezTo>
                  <a:cubicBezTo>
                    <a:pt x="606" y="500"/>
                    <a:pt x="538" y="553"/>
                    <a:pt x="455" y="557"/>
                  </a:cubicBezTo>
                  <a:cubicBezTo>
                    <a:pt x="452" y="557"/>
                    <a:pt x="450" y="557"/>
                    <a:pt x="447" y="557"/>
                  </a:cubicBezTo>
                  <a:cubicBezTo>
                    <a:pt x="376" y="557"/>
                    <a:pt x="308" y="516"/>
                    <a:pt x="298" y="440"/>
                  </a:cubicBezTo>
                  <a:cubicBezTo>
                    <a:pt x="288" y="368"/>
                    <a:pt x="348" y="255"/>
                    <a:pt x="420" y="231"/>
                  </a:cubicBezTo>
                  <a:cubicBezTo>
                    <a:pt x="426" y="229"/>
                    <a:pt x="430" y="225"/>
                    <a:pt x="436" y="222"/>
                  </a:cubicBezTo>
                  <a:close/>
                  <a:moveTo>
                    <a:pt x="517" y="0"/>
                  </a:moveTo>
                  <a:cubicBezTo>
                    <a:pt x="510" y="0"/>
                    <a:pt x="503" y="1"/>
                    <a:pt x="497" y="1"/>
                  </a:cubicBezTo>
                  <a:cubicBezTo>
                    <a:pt x="477" y="2"/>
                    <a:pt x="459" y="10"/>
                    <a:pt x="441" y="21"/>
                  </a:cubicBezTo>
                  <a:cubicBezTo>
                    <a:pt x="425" y="13"/>
                    <a:pt x="405" y="7"/>
                    <a:pt x="381" y="7"/>
                  </a:cubicBezTo>
                  <a:cubicBezTo>
                    <a:pt x="378" y="7"/>
                    <a:pt x="374" y="7"/>
                    <a:pt x="371" y="7"/>
                  </a:cubicBezTo>
                  <a:cubicBezTo>
                    <a:pt x="147" y="33"/>
                    <a:pt x="1" y="239"/>
                    <a:pt x="16" y="459"/>
                  </a:cubicBezTo>
                  <a:cubicBezTo>
                    <a:pt x="29" y="685"/>
                    <a:pt x="221" y="845"/>
                    <a:pt x="443" y="845"/>
                  </a:cubicBezTo>
                  <a:cubicBezTo>
                    <a:pt x="447" y="845"/>
                    <a:pt x="450" y="845"/>
                    <a:pt x="454" y="844"/>
                  </a:cubicBezTo>
                  <a:cubicBezTo>
                    <a:pt x="675" y="838"/>
                    <a:pt x="870" y="679"/>
                    <a:pt x="877" y="450"/>
                  </a:cubicBezTo>
                  <a:cubicBezTo>
                    <a:pt x="882" y="256"/>
                    <a:pt x="731" y="0"/>
                    <a:pt x="517" y="0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32"/>
            <p:cNvSpPr/>
            <p:nvPr/>
          </p:nvSpPr>
          <p:spPr>
            <a:xfrm>
              <a:off x="2183061" y="3755177"/>
              <a:ext cx="288596" cy="277118"/>
            </a:xfrm>
            <a:custGeom>
              <a:rect b="b" l="l" r="r" t="t"/>
              <a:pathLst>
                <a:path extrusionOk="0" h="845" w="880">
                  <a:moveTo>
                    <a:pt x="434" y="222"/>
                  </a:moveTo>
                  <a:cubicBezTo>
                    <a:pt x="515" y="262"/>
                    <a:pt x="590" y="309"/>
                    <a:pt x="597" y="411"/>
                  </a:cubicBezTo>
                  <a:cubicBezTo>
                    <a:pt x="604" y="500"/>
                    <a:pt x="536" y="553"/>
                    <a:pt x="452" y="557"/>
                  </a:cubicBezTo>
                  <a:cubicBezTo>
                    <a:pt x="450" y="557"/>
                    <a:pt x="447" y="557"/>
                    <a:pt x="444" y="557"/>
                  </a:cubicBezTo>
                  <a:cubicBezTo>
                    <a:pt x="372" y="557"/>
                    <a:pt x="304" y="517"/>
                    <a:pt x="294" y="441"/>
                  </a:cubicBezTo>
                  <a:cubicBezTo>
                    <a:pt x="285" y="369"/>
                    <a:pt x="345" y="255"/>
                    <a:pt x="417" y="231"/>
                  </a:cubicBezTo>
                  <a:cubicBezTo>
                    <a:pt x="423" y="229"/>
                    <a:pt x="427" y="225"/>
                    <a:pt x="434" y="222"/>
                  </a:cubicBezTo>
                  <a:close/>
                  <a:moveTo>
                    <a:pt x="515" y="0"/>
                  </a:moveTo>
                  <a:cubicBezTo>
                    <a:pt x="509" y="0"/>
                    <a:pt x="502" y="1"/>
                    <a:pt x="495" y="1"/>
                  </a:cubicBezTo>
                  <a:cubicBezTo>
                    <a:pt x="475" y="2"/>
                    <a:pt x="458" y="10"/>
                    <a:pt x="440" y="21"/>
                  </a:cubicBezTo>
                  <a:cubicBezTo>
                    <a:pt x="423" y="13"/>
                    <a:pt x="403" y="7"/>
                    <a:pt x="379" y="7"/>
                  </a:cubicBezTo>
                  <a:cubicBezTo>
                    <a:pt x="376" y="7"/>
                    <a:pt x="372" y="7"/>
                    <a:pt x="368" y="7"/>
                  </a:cubicBezTo>
                  <a:cubicBezTo>
                    <a:pt x="144" y="33"/>
                    <a:pt x="1" y="239"/>
                    <a:pt x="13" y="459"/>
                  </a:cubicBezTo>
                  <a:cubicBezTo>
                    <a:pt x="27" y="685"/>
                    <a:pt x="219" y="845"/>
                    <a:pt x="442" y="845"/>
                  </a:cubicBezTo>
                  <a:cubicBezTo>
                    <a:pt x="445" y="845"/>
                    <a:pt x="449" y="844"/>
                    <a:pt x="452" y="844"/>
                  </a:cubicBezTo>
                  <a:cubicBezTo>
                    <a:pt x="673" y="838"/>
                    <a:pt x="869" y="679"/>
                    <a:pt x="875" y="449"/>
                  </a:cubicBezTo>
                  <a:cubicBezTo>
                    <a:pt x="879" y="257"/>
                    <a:pt x="729" y="0"/>
                    <a:pt x="515" y="0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aphicFrame>
        <p:nvGraphicFramePr>
          <p:cNvPr id="553" name="Google Shape;553;p32"/>
          <p:cNvGraphicFramePr/>
          <p:nvPr/>
        </p:nvGraphicFramePr>
        <p:xfrm>
          <a:off x="356425" y="1064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{5BC5A4D0-7238-4D1F-970F-30AACC88B1F6}</a:tableStyleId>
              </a:tblPr>
              <a:tblGrid>
                <a:gridCol w="2706150"/>
                <a:gridCol w="2706150"/>
                <a:gridCol w="2706150"/>
              </a:tblGrid>
              <a:tr h="2516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Fecha</a:t>
                      </a:r>
                      <a:endParaRPr b="1" sz="1100"/>
                    </a:p>
                  </a:txBody>
                  <a:tcPr marT="0" marB="0" marR="0" marL="0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Versión</a:t>
                      </a:r>
                      <a:endParaRPr b="1" sz="1100"/>
                    </a:p>
                  </a:txBody>
                  <a:tcPr marT="0" marB="0" marR="0" marL="0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Descripción</a:t>
                      </a:r>
                      <a:endParaRPr b="1" sz="1100"/>
                    </a:p>
                  </a:txBody>
                  <a:tcPr marT="0" marB="0" marR="0" marL="0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252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02/08/2022</a:t>
                      </a:r>
                      <a:endParaRPr sz="900"/>
                    </a:p>
                  </a:txBody>
                  <a:tcPr marT="0" marB="0" marR="0" marL="0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01</a:t>
                      </a:r>
                      <a:endParaRPr sz="900"/>
                    </a:p>
                  </a:txBody>
                  <a:tcPr marT="0" marB="0" marR="0" marL="0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Elaboración de la presentación con los objetivos,entendimiento, propuestas de soluciones y modelos para la resolución del problema.</a:t>
                      </a:r>
                      <a:endParaRPr sz="900"/>
                    </a:p>
                  </a:txBody>
                  <a:tcPr marT="0" marB="0" marR="0" marL="0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252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03/08/2022</a:t>
                      </a:r>
                      <a:endParaRPr sz="900"/>
                    </a:p>
                  </a:txBody>
                  <a:tcPr marT="0" marB="0" marR="0" marL="0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02</a:t>
                      </a:r>
                      <a:endParaRPr sz="900"/>
                    </a:p>
                  </a:txBody>
                  <a:tcPr marT="0" marB="0" marR="0" marL="0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Mejora en la redacción. Agregado de información útil sobre la toma de decisiones del modelo predictivo.</a:t>
                      </a:r>
                      <a:endParaRPr sz="900"/>
                    </a:p>
                  </a:txBody>
                  <a:tcPr marT="0" marB="0" marR="0" marL="0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252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04/08/2022</a:t>
                      </a:r>
                      <a:endParaRPr sz="900"/>
                    </a:p>
                  </a:txBody>
                  <a:tcPr marT="0" marB="0" marR="0" marL="0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03</a:t>
                      </a:r>
                      <a:endParaRPr sz="900"/>
                    </a:p>
                  </a:txBody>
                  <a:tcPr marT="0" marB="0" marR="0" marL="0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Agregado de graficos y finalizacion de informe</a:t>
                      </a:r>
                      <a:endParaRPr sz="900"/>
                    </a:p>
                  </a:txBody>
                  <a:tcPr marT="0" marB="0" marR="0" marL="0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252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20/08/2022</a:t>
                      </a:r>
                      <a:endParaRPr sz="900"/>
                    </a:p>
                  </a:txBody>
                  <a:tcPr marT="0" marB="0" marR="0" marL="0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04</a:t>
                      </a:r>
                      <a:endParaRPr sz="900"/>
                    </a:p>
                  </a:txBody>
                  <a:tcPr marT="0" marB="0" marR="0" marL="0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Modificacion de Conclusiones y de graficos de los modelos</a:t>
                      </a:r>
                      <a:endParaRPr sz="900"/>
                    </a:p>
                  </a:txBody>
                  <a:tcPr marT="0" marB="0" marR="0" marL="0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pSp>
        <p:nvGrpSpPr>
          <p:cNvPr id="554" name="Google Shape;554;p32"/>
          <p:cNvGrpSpPr/>
          <p:nvPr/>
        </p:nvGrpSpPr>
        <p:grpSpPr>
          <a:xfrm>
            <a:off x="698486" y="3758797"/>
            <a:ext cx="132707" cy="169461"/>
            <a:chOff x="2588872" y="3067444"/>
            <a:chExt cx="170662" cy="217900"/>
          </a:xfrm>
        </p:grpSpPr>
        <p:sp>
          <p:nvSpPr>
            <p:cNvPr id="555" name="Google Shape;555;p32"/>
            <p:cNvSpPr/>
            <p:nvPr/>
          </p:nvSpPr>
          <p:spPr>
            <a:xfrm>
              <a:off x="2653865" y="3174952"/>
              <a:ext cx="83502" cy="90911"/>
            </a:xfrm>
            <a:custGeom>
              <a:rect b="b" l="l" r="r" t="t"/>
              <a:pathLst>
                <a:path extrusionOk="0" h="2908" w="2671">
                  <a:moveTo>
                    <a:pt x="1659" y="0"/>
                  </a:moveTo>
                  <a:cubicBezTo>
                    <a:pt x="1279" y="437"/>
                    <a:pt x="694" y="817"/>
                    <a:pt x="131" y="817"/>
                  </a:cubicBezTo>
                  <a:cubicBezTo>
                    <a:pt x="87" y="817"/>
                    <a:pt x="44" y="815"/>
                    <a:pt x="0" y="810"/>
                  </a:cubicBezTo>
                  <a:lnTo>
                    <a:pt x="0" y="810"/>
                  </a:lnTo>
                  <a:lnTo>
                    <a:pt x="791" y="2396"/>
                  </a:lnTo>
                  <a:cubicBezTo>
                    <a:pt x="900" y="2616"/>
                    <a:pt x="1089" y="2780"/>
                    <a:pt x="1325" y="2860"/>
                  </a:cubicBezTo>
                  <a:cubicBezTo>
                    <a:pt x="1422" y="2892"/>
                    <a:pt x="1521" y="2908"/>
                    <a:pt x="1620" y="2908"/>
                  </a:cubicBezTo>
                  <a:cubicBezTo>
                    <a:pt x="1654" y="2908"/>
                    <a:pt x="1688" y="2906"/>
                    <a:pt x="1722" y="2902"/>
                  </a:cubicBezTo>
                  <a:cubicBezTo>
                    <a:pt x="1827" y="2891"/>
                    <a:pt x="1931" y="2861"/>
                    <a:pt x="2029" y="2812"/>
                  </a:cubicBezTo>
                  <a:cubicBezTo>
                    <a:pt x="2484" y="2585"/>
                    <a:pt x="2670" y="2029"/>
                    <a:pt x="2442" y="1574"/>
                  </a:cubicBezTo>
                  <a:lnTo>
                    <a:pt x="165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32"/>
            <p:cNvSpPr/>
            <p:nvPr/>
          </p:nvSpPr>
          <p:spPr>
            <a:xfrm>
              <a:off x="2611068" y="3086889"/>
              <a:ext cx="89598" cy="100134"/>
            </a:xfrm>
            <a:custGeom>
              <a:rect b="b" l="l" r="r" t="t"/>
              <a:pathLst>
                <a:path extrusionOk="0" h="3203" w="2866">
                  <a:moveTo>
                    <a:pt x="1320" y="1945"/>
                  </a:moveTo>
                  <a:cubicBezTo>
                    <a:pt x="1486" y="1945"/>
                    <a:pt x="1507" y="2189"/>
                    <a:pt x="1331" y="2209"/>
                  </a:cubicBezTo>
                  <a:cubicBezTo>
                    <a:pt x="1324" y="2210"/>
                    <a:pt x="1317" y="2210"/>
                    <a:pt x="1311" y="2210"/>
                  </a:cubicBezTo>
                  <a:cubicBezTo>
                    <a:pt x="1148" y="2210"/>
                    <a:pt x="1127" y="1966"/>
                    <a:pt x="1302" y="1946"/>
                  </a:cubicBezTo>
                  <a:cubicBezTo>
                    <a:pt x="1308" y="1945"/>
                    <a:pt x="1314" y="1945"/>
                    <a:pt x="1320" y="1945"/>
                  </a:cubicBezTo>
                  <a:close/>
                  <a:moveTo>
                    <a:pt x="1618" y="2327"/>
                  </a:moveTo>
                  <a:cubicBezTo>
                    <a:pt x="1764" y="2327"/>
                    <a:pt x="1836" y="2553"/>
                    <a:pt x="1676" y="2604"/>
                  </a:cubicBezTo>
                  <a:cubicBezTo>
                    <a:pt x="1554" y="2641"/>
                    <a:pt x="1429" y="2693"/>
                    <a:pt x="1300" y="2699"/>
                  </a:cubicBezTo>
                  <a:cubicBezTo>
                    <a:pt x="1298" y="2699"/>
                    <a:pt x="1296" y="2699"/>
                    <a:pt x="1294" y="2699"/>
                  </a:cubicBezTo>
                  <a:cubicBezTo>
                    <a:pt x="1185" y="2699"/>
                    <a:pt x="1106" y="2549"/>
                    <a:pt x="1213" y="2479"/>
                  </a:cubicBezTo>
                  <a:cubicBezTo>
                    <a:pt x="1323" y="2407"/>
                    <a:pt x="1447" y="2375"/>
                    <a:pt x="1569" y="2335"/>
                  </a:cubicBezTo>
                  <a:cubicBezTo>
                    <a:pt x="1586" y="2330"/>
                    <a:pt x="1602" y="2327"/>
                    <a:pt x="1618" y="2327"/>
                  </a:cubicBezTo>
                  <a:close/>
                  <a:moveTo>
                    <a:pt x="1051" y="1"/>
                  </a:moveTo>
                  <a:cubicBezTo>
                    <a:pt x="910" y="1"/>
                    <a:pt x="771" y="34"/>
                    <a:pt x="643" y="98"/>
                  </a:cubicBezTo>
                  <a:cubicBezTo>
                    <a:pt x="187" y="325"/>
                    <a:pt x="0" y="881"/>
                    <a:pt x="227" y="1336"/>
                  </a:cubicBezTo>
                  <a:lnTo>
                    <a:pt x="1158" y="3203"/>
                  </a:lnTo>
                  <a:cubicBezTo>
                    <a:pt x="1491" y="3154"/>
                    <a:pt x="1805" y="3182"/>
                    <a:pt x="2135" y="3037"/>
                  </a:cubicBezTo>
                  <a:cubicBezTo>
                    <a:pt x="2419" y="2912"/>
                    <a:pt x="2666" y="2724"/>
                    <a:pt x="2866" y="2490"/>
                  </a:cubicBezTo>
                  <a:lnTo>
                    <a:pt x="1880" y="512"/>
                  </a:lnTo>
                  <a:cubicBezTo>
                    <a:pt x="1770" y="292"/>
                    <a:pt x="1581" y="129"/>
                    <a:pt x="1347" y="50"/>
                  </a:cubicBezTo>
                  <a:cubicBezTo>
                    <a:pt x="1250" y="17"/>
                    <a:pt x="1150" y="1"/>
                    <a:pt x="10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32"/>
            <p:cNvSpPr/>
            <p:nvPr/>
          </p:nvSpPr>
          <p:spPr>
            <a:xfrm>
              <a:off x="2588872" y="3067444"/>
              <a:ext cx="170662" cy="217900"/>
            </a:xfrm>
            <a:custGeom>
              <a:rect b="b" l="l" r="r" t="t"/>
              <a:pathLst>
                <a:path extrusionOk="0" h="6970" w="5459">
                  <a:moveTo>
                    <a:pt x="1761" y="623"/>
                  </a:moveTo>
                  <a:cubicBezTo>
                    <a:pt x="1860" y="623"/>
                    <a:pt x="1960" y="639"/>
                    <a:pt x="2057" y="672"/>
                  </a:cubicBezTo>
                  <a:cubicBezTo>
                    <a:pt x="2291" y="750"/>
                    <a:pt x="2480" y="914"/>
                    <a:pt x="2590" y="1134"/>
                  </a:cubicBezTo>
                  <a:lnTo>
                    <a:pt x="3575" y="3112"/>
                  </a:lnTo>
                  <a:cubicBezTo>
                    <a:pt x="3376" y="3346"/>
                    <a:pt x="3129" y="3534"/>
                    <a:pt x="2845" y="3659"/>
                  </a:cubicBezTo>
                  <a:cubicBezTo>
                    <a:pt x="2515" y="3805"/>
                    <a:pt x="2200" y="3778"/>
                    <a:pt x="1868" y="3825"/>
                  </a:cubicBezTo>
                  <a:lnTo>
                    <a:pt x="937" y="1958"/>
                  </a:lnTo>
                  <a:cubicBezTo>
                    <a:pt x="710" y="1501"/>
                    <a:pt x="897" y="947"/>
                    <a:pt x="1353" y="720"/>
                  </a:cubicBezTo>
                  <a:cubicBezTo>
                    <a:pt x="1481" y="656"/>
                    <a:pt x="1620" y="623"/>
                    <a:pt x="1761" y="623"/>
                  </a:cubicBezTo>
                  <a:close/>
                  <a:moveTo>
                    <a:pt x="3738" y="3440"/>
                  </a:moveTo>
                  <a:lnTo>
                    <a:pt x="4521" y="5014"/>
                  </a:lnTo>
                  <a:cubicBezTo>
                    <a:pt x="4749" y="5468"/>
                    <a:pt x="4563" y="6024"/>
                    <a:pt x="4108" y="6251"/>
                  </a:cubicBezTo>
                  <a:cubicBezTo>
                    <a:pt x="4010" y="6299"/>
                    <a:pt x="3906" y="6330"/>
                    <a:pt x="3801" y="6341"/>
                  </a:cubicBezTo>
                  <a:cubicBezTo>
                    <a:pt x="3768" y="6345"/>
                    <a:pt x="3734" y="6347"/>
                    <a:pt x="3701" y="6347"/>
                  </a:cubicBezTo>
                  <a:cubicBezTo>
                    <a:pt x="3602" y="6347"/>
                    <a:pt x="3501" y="6330"/>
                    <a:pt x="3404" y="6299"/>
                  </a:cubicBezTo>
                  <a:cubicBezTo>
                    <a:pt x="3170" y="6220"/>
                    <a:pt x="2979" y="6055"/>
                    <a:pt x="2870" y="5836"/>
                  </a:cubicBezTo>
                  <a:lnTo>
                    <a:pt x="2079" y="4251"/>
                  </a:lnTo>
                  <a:lnTo>
                    <a:pt x="2079" y="4251"/>
                  </a:lnTo>
                  <a:cubicBezTo>
                    <a:pt x="2122" y="4256"/>
                    <a:pt x="2165" y="4258"/>
                    <a:pt x="2208" y="4258"/>
                  </a:cubicBezTo>
                  <a:cubicBezTo>
                    <a:pt x="2772" y="4258"/>
                    <a:pt x="3358" y="3878"/>
                    <a:pt x="3738" y="3440"/>
                  </a:cubicBezTo>
                  <a:close/>
                  <a:moveTo>
                    <a:pt x="1760" y="0"/>
                  </a:moveTo>
                  <a:cubicBezTo>
                    <a:pt x="1703" y="0"/>
                    <a:pt x="1646" y="3"/>
                    <a:pt x="1590" y="10"/>
                  </a:cubicBezTo>
                  <a:cubicBezTo>
                    <a:pt x="1412" y="29"/>
                    <a:pt x="1238" y="79"/>
                    <a:pt x="1074" y="163"/>
                  </a:cubicBezTo>
                  <a:cubicBezTo>
                    <a:pt x="312" y="542"/>
                    <a:pt x="0" y="1473"/>
                    <a:pt x="380" y="2235"/>
                  </a:cubicBezTo>
                  <a:lnTo>
                    <a:pt x="2313" y="6113"/>
                  </a:lnTo>
                  <a:cubicBezTo>
                    <a:pt x="2496" y="6482"/>
                    <a:pt x="2814" y="6757"/>
                    <a:pt x="3206" y="6889"/>
                  </a:cubicBezTo>
                  <a:cubicBezTo>
                    <a:pt x="3368" y="6943"/>
                    <a:pt x="3535" y="6970"/>
                    <a:pt x="3701" y="6970"/>
                  </a:cubicBezTo>
                  <a:cubicBezTo>
                    <a:pt x="3936" y="6970"/>
                    <a:pt x="4169" y="6916"/>
                    <a:pt x="4385" y="6809"/>
                  </a:cubicBezTo>
                  <a:cubicBezTo>
                    <a:pt x="5148" y="6429"/>
                    <a:pt x="5458" y="5499"/>
                    <a:pt x="5078" y="4736"/>
                  </a:cubicBezTo>
                  <a:lnTo>
                    <a:pt x="3146" y="857"/>
                  </a:lnTo>
                  <a:cubicBezTo>
                    <a:pt x="2962" y="489"/>
                    <a:pt x="2645" y="213"/>
                    <a:pt x="2253" y="81"/>
                  </a:cubicBezTo>
                  <a:cubicBezTo>
                    <a:pt x="2091" y="27"/>
                    <a:pt x="1925" y="0"/>
                    <a:pt x="17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32"/>
            <p:cNvSpPr/>
            <p:nvPr/>
          </p:nvSpPr>
          <p:spPr>
            <a:xfrm>
              <a:off x="2645612" y="3159634"/>
              <a:ext cx="22853" cy="11630"/>
            </a:xfrm>
            <a:custGeom>
              <a:rect b="b" l="l" r="r" t="t"/>
              <a:pathLst>
                <a:path extrusionOk="0" h="372" w="731">
                  <a:moveTo>
                    <a:pt x="513" y="0"/>
                  </a:moveTo>
                  <a:cubicBezTo>
                    <a:pt x="497" y="0"/>
                    <a:pt x="481" y="3"/>
                    <a:pt x="464" y="8"/>
                  </a:cubicBezTo>
                  <a:cubicBezTo>
                    <a:pt x="342" y="48"/>
                    <a:pt x="217" y="80"/>
                    <a:pt x="108" y="152"/>
                  </a:cubicBezTo>
                  <a:cubicBezTo>
                    <a:pt x="1" y="222"/>
                    <a:pt x="80" y="372"/>
                    <a:pt x="189" y="372"/>
                  </a:cubicBezTo>
                  <a:cubicBezTo>
                    <a:pt x="191" y="372"/>
                    <a:pt x="193" y="372"/>
                    <a:pt x="195" y="372"/>
                  </a:cubicBezTo>
                  <a:cubicBezTo>
                    <a:pt x="324" y="366"/>
                    <a:pt x="449" y="315"/>
                    <a:pt x="571" y="277"/>
                  </a:cubicBezTo>
                  <a:cubicBezTo>
                    <a:pt x="731" y="226"/>
                    <a:pt x="659" y="0"/>
                    <a:pt x="5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32"/>
            <p:cNvSpPr/>
            <p:nvPr/>
          </p:nvSpPr>
          <p:spPr>
            <a:xfrm>
              <a:off x="2646268" y="3147661"/>
              <a:ext cx="11911" cy="8347"/>
            </a:xfrm>
            <a:custGeom>
              <a:rect b="b" l="l" r="r" t="t"/>
              <a:pathLst>
                <a:path extrusionOk="0" h="267" w="381">
                  <a:moveTo>
                    <a:pt x="194" y="1"/>
                  </a:moveTo>
                  <a:cubicBezTo>
                    <a:pt x="188" y="1"/>
                    <a:pt x="182" y="1"/>
                    <a:pt x="176" y="2"/>
                  </a:cubicBezTo>
                  <a:cubicBezTo>
                    <a:pt x="1" y="22"/>
                    <a:pt x="22" y="266"/>
                    <a:pt x="185" y="266"/>
                  </a:cubicBezTo>
                  <a:cubicBezTo>
                    <a:pt x="191" y="266"/>
                    <a:pt x="198" y="266"/>
                    <a:pt x="205" y="265"/>
                  </a:cubicBezTo>
                  <a:cubicBezTo>
                    <a:pt x="381" y="246"/>
                    <a:pt x="359" y="1"/>
                    <a:pt x="1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60" name="Google Shape;560;p32"/>
          <p:cNvGrpSpPr/>
          <p:nvPr/>
        </p:nvGrpSpPr>
        <p:grpSpPr>
          <a:xfrm>
            <a:off x="356423" y="4067712"/>
            <a:ext cx="230842" cy="203957"/>
            <a:chOff x="3659860" y="553674"/>
            <a:chExt cx="230842" cy="203957"/>
          </a:xfrm>
        </p:grpSpPr>
        <p:sp>
          <p:nvSpPr>
            <p:cNvPr id="561" name="Google Shape;561;p32"/>
            <p:cNvSpPr/>
            <p:nvPr/>
          </p:nvSpPr>
          <p:spPr>
            <a:xfrm>
              <a:off x="3659860" y="553674"/>
              <a:ext cx="230842" cy="203957"/>
            </a:xfrm>
            <a:custGeom>
              <a:rect b="b" l="l" r="r" t="t"/>
              <a:pathLst>
                <a:path extrusionOk="0" h="6524" w="7384">
                  <a:moveTo>
                    <a:pt x="3627" y="512"/>
                  </a:moveTo>
                  <a:cubicBezTo>
                    <a:pt x="4250" y="512"/>
                    <a:pt x="4882" y="721"/>
                    <a:pt x="5408" y="1148"/>
                  </a:cubicBezTo>
                  <a:cubicBezTo>
                    <a:pt x="6033" y="1655"/>
                    <a:pt x="6384" y="2372"/>
                    <a:pt x="6444" y="3106"/>
                  </a:cubicBezTo>
                  <a:cubicBezTo>
                    <a:pt x="4861" y="2491"/>
                    <a:pt x="3216" y="1903"/>
                    <a:pt x="1580" y="1436"/>
                  </a:cubicBezTo>
                  <a:cubicBezTo>
                    <a:pt x="2108" y="827"/>
                    <a:pt x="2861" y="512"/>
                    <a:pt x="3627" y="512"/>
                  </a:cubicBezTo>
                  <a:close/>
                  <a:moveTo>
                    <a:pt x="1383" y="1689"/>
                  </a:moveTo>
                  <a:cubicBezTo>
                    <a:pt x="3024" y="2361"/>
                    <a:pt x="4757" y="2934"/>
                    <a:pt x="6452" y="3445"/>
                  </a:cubicBezTo>
                  <a:cubicBezTo>
                    <a:pt x="6448" y="3540"/>
                    <a:pt x="6441" y="3637"/>
                    <a:pt x="6427" y="3731"/>
                  </a:cubicBezTo>
                  <a:cubicBezTo>
                    <a:pt x="6370" y="3858"/>
                    <a:pt x="6305" y="3979"/>
                    <a:pt x="6236" y="4096"/>
                  </a:cubicBezTo>
                  <a:cubicBezTo>
                    <a:pt x="4556" y="3451"/>
                    <a:pt x="2804" y="2839"/>
                    <a:pt x="1082" y="2293"/>
                  </a:cubicBezTo>
                  <a:cubicBezTo>
                    <a:pt x="1157" y="2081"/>
                    <a:pt x="1256" y="1878"/>
                    <a:pt x="1383" y="1689"/>
                  </a:cubicBezTo>
                  <a:close/>
                  <a:moveTo>
                    <a:pt x="1034" y="2583"/>
                  </a:moveTo>
                  <a:cubicBezTo>
                    <a:pt x="2614" y="3329"/>
                    <a:pt x="4390" y="3949"/>
                    <a:pt x="6074" y="4347"/>
                  </a:cubicBezTo>
                  <a:cubicBezTo>
                    <a:pt x="5590" y="5034"/>
                    <a:pt x="4890" y="5480"/>
                    <a:pt x="4009" y="5480"/>
                  </a:cubicBezTo>
                  <a:cubicBezTo>
                    <a:pt x="3779" y="5480"/>
                    <a:pt x="3536" y="5450"/>
                    <a:pt x="3281" y="5385"/>
                  </a:cubicBezTo>
                  <a:cubicBezTo>
                    <a:pt x="1956" y="5050"/>
                    <a:pt x="1151" y="3883"/>
                    <a:pt x="1034" y="2583"/>
                  </a:cubicBezTo>
                  <a:close/>
                  <a:moveTo>
                    <a:pt x="965" y="3633"/>
                  </a:moveTo>
                  <a:lnTo>
                    <a:pt x="965" y="3633"/>
                  </a:lnTo>
                  <a:cubicBezTo>
                    <a:pt x="1309" y="4630"/>
                    <a:pt x="2092" y="5435"/>
                    <a:pt x="3209" y="5703"/>
                  </a:cubicBezTo>
                  <a:cubicBezTo>
                    <a:pt x="3425" y="5754"/>
                    <a:pt x="3648" y="5779"/>
                    <a:pt x="3871" y="5779"/>
                  </a:cubicBezTo>
                  <a:cubicBezTo>
                    <a:pt x="4508" y="5779"/>
                    <a:pt x="5154" y="5579"/>
                    <a:pt x="5683" y="5224"/>
                  </a:cubicBezTo>
                  <a:lnTo>
                    <a:pt x="5683" y="5224"/>
                  </a:lnTo>
                  <a:cubicBezTo>
                    <a:pt x="5165" y="5745"/>
                    <a:pt x="4468" y="6013"/>
                    <a:pt x="3760" y="6013"/>
                  </a:cubicBezTo>
                  <a:cubicBezTo>
                    <a:pt x="3136" y="6013"/>
                    <a:pt x="2502" y="5804"/>
                    <a:pt x="1975" y="5377"/>
                  </a:cubicBezTo>
                  <a:cubicBezTo>
                    <a:pt x="1412" y="4919"/>
                    <a:pt x="1071" y="4292"/>
                    <a:pt x="965" y="3633"/>
                  </a:cubicBezTo>
                  <a:close/>
                  <a:moveTo>
                    <a:pt x="3624" y="1"/>
                  </a:moveTo>
                  <a:cubicBezTo>
                    <a:pt x="2682" y="1"/>
                    <a:pt x="1756" y="402"/>
                    <a:pt x="1125" y="1178"/>
                  </a:cubicBezTo>
                  <a:cubicBezTo>
                    <a:pt x="1" y="2563"/>
                    <a:pt x="237" y="4623"/>
                    <a:pt x="1652" y="5772"/>
                  </a:cubicBezTo>
                  <a:cubicBezTo>
                    <a:pt x="2274" y="6277"/>
                    <a:pt x="3021" y="6523"/>
                    <a:pt x="3758" y="6523"/>
                  </a:cubicBezTo>
                  <a:cubicBezTo>
                    <a:pt x="4700" y="6523"/>
                    <a:pt x="5626" y="6122"/>
                    <a:pt x="6256" y="5345"/>
                  </a:cubicBezTo>
                  <a:cubicBezTo>
                    <a:pt x="7383" y="3962"/>
                    <a:pt x="7146" y="1900"/>
                    <a:pt x="5730" y="752"/>
                  </a:cubicBezTo>
                  <a:cubicBezTo>
                    <a:pt x="5108" y="247"/>
                    <a:pt x="4361" y="1"/>
                    <a:pt x="36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32"/>
            <p:cNvSpPr/>
            <p:nvPr/>
          </p:nvSpPr>
          <p:spPr>
            <a:xfrm>
              <a:off x="3709254" y="569680"/>
              <a:ext cx="152061" cy="81032"/>
            </a:xfrm>
            <a:custGeom>
              <a:rect b="b" l="l" r="r" t="t"/>
              <a:pathLst>
                <a:path extrusionOk="0" h="2592" w="4864">
                  <a:moveTo>
                    <a:pt x="2046" y="0"/>
                  </a:moveTo>
                  <a:cubicBezTo>
                    <a:pt x="1281" y="0"/>
                    <a:pt x="528" y="314"/>
                    <a:pt x="0" y="923"/>
                  </a:cubicBezTo>
                  <a:cubicBezTo>
                    <a:pt x="1636" y="1390"/>
                    <a:pt x="3281" y="1977"/>
                    <a:pt x="4864" y="2592"/>
                  </a:cubicBezTo>
                  <a:cubicBezTo>
                    <a:pt x="4805" y="1860"/>
                    <a:pt x="4453" y="1142"/>
                    <a:pt x="3828" y="636"/>
                  </a:cubicBezTo>
                  <a:cubicBezTo>
                    <a:pt x="3302" y="209"/>
                    <a:pt x="2670" y="0"/>
                    <a:pt x="20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32"/>
            <p:cNvSpPr/>
            <p:nvPr/>
          </p:nvSpPr>
          <p:spPr>
            <a:xfrm>
              <a:off x="3693623" y="606444"/>
              <a:ext cx="167942" cy="75280"/>
            </a:xfrm>
            <a:custGeom>
              <a:rect b="b" l="l" r="r" t="t"/>
              <a:pathLst>
                <a:path extrusionOk="0" h="2408" w="5372">
                  <a:moveTo>
                    <a:pt x="302" y="1"/>
                  </a:moveTo>
                  <a:cubicBezTo>
                    <a:pt x="173" y="190"/>
                    <a:pt x="75" y="393"/>
                    <a:pt x="1" y="603"/>
                  </a:cubicBezTo>
                  <a:cubicBezTo>
                    <a:pt x="1723" y="1149"/>
                    <a:pt x="3473" y="1763"/>
                    <a:pt x="5155" y="2407"/>
                  </a:cubicBezTo>
                  <a:cubicBezTo>
                    <a:pt x="5223" y="2291"/>
                    <a:pt x="5289" y="2170"/>
                    <a:pt x="5346" y="2043"/>
                  </a:cubicBezTo>
                  <a:cubicBezTo>
                    <a:pt x="5361" y="1948"/>
                    <a:pt x="5367" y="1852"/>
                    <a:pt x="5371" y="1757"/>
                  </a:cubicBezTo>
                  <a:cubicBezTo>
                    <a:pt x="3676" y="1247"/>
                    <a:pt x="1943" y="674"/>
                    <a:pt x="3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32"/>
            <p:cNvSpPr/>
            <p:nvPr/>
          </p:nvSpPr>
          <p:spPr>
            <a:xfrm>
              <a:off x="3690028" y="667185"/>
              <a:ext cx="147496" cy="74436"/>
            </a:xfrm>
            <a:custGeom>
              <a:rect b="b" l="l" r="r" t="t"/>
              <a:pathLst>
                <a:path extrusionOk="0" h="2381" w="4718">
                  <a:moveTo>
                    <a:pt x="0" y="1"/>
                  </a:moveTo>
                  <a:lnTo>
                    <a:pt x="0" y="1"/>
                  </a:lnTo>
                  <a:cubicBezTo>
                    <a:pt x="106" y="659"/>
                    <a:pt x="447" y="1287"/>
                    <a:pt x="1010" y="1745"/>
                  </a:cubicBezTo>
                  <a:cubicBezTo>
                    <a:pt x="1537" y="2172"/>
                    <a:pt x="2170" y="2381"/>
                    <a:pt x="2794" y="2381"/>
                  </a:cubicBezTo>
                  <a:cubicBezTo>
                    <a:pt x="3503" y="2381"/>
                    <a:pt x="4200" y="2112"/>
                    <a:pt x="4718" y="1590"/>
                  </a:cubicBezTo>
                  <a:lnTo>
                    <a:pt x="4718" y="1590"/>
                  </a:lnTo>
                  <a:cubicBezTo>
                    <a:pt x="4190" y="1946"/>
                    <a:pt x="3544" y="2146"/>
                    <a:pt x="2907" y="2146"/>
                  </a:cubicBezTo>
                  <a:cubicBezTo>
                    <a:pt x="2683" y="2146"/>
                    <a:pt x="2460" y="2121"/>
                    <a:pt x="2244" y="2070"/>
                  </a:cubicBezTo>
                  <a:cubicBezTo>
                    <a:pt x="1126" y="1803"/>
                    <a:pt x="344" y="997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32"/>
            <p:cNvSpPr/>
            <p:nvPr/>
          </p:nvSpPr>
          <p:spPr>
            <a:xfrm>
              <a:off x="3692122" y="634423"/>
              <a:ext cx="157626" cy="90599"/>
            </a:xfrm>
            <a:custGeom>
              <a:rect b="b" l="l" r="r" t="t"/>
              <a:pathLst>
                <a:path extrusionOk="0" h="2898" w="5042">
                  <a:moveTo>
                    <a:pt x="1" y="0"/>
                  </a:moveTo>
                  <a:lnTo>
                    <a:pt x="1" y="0"/>
                  </a:lnTo>
                  <a:cubicBezTo>
                    <a:pt x="119" y="1300"/>
                    <a:pt x="924" y="2467"/>
                    <a:pt x="2247" y="2802"/>
                  </a:cubicBezTo>
                  <a:cubicBezTo>
                    <a:pt x="2502" y="2867"/>
                    <a:pt x="2745" y="2897"/>
                    <a:pt x="2976" y="2897"/>
                  </a:cubicBezTo>
                  <a:cubicBezTo>
                    <a:pt x="3858" y="2897"/>
                    <a:pt x="4558" y="2451"/>
                    <a:pt x="5041" y="1764"/>
                  </a:cubicBezTo>
                  <a:cubicBezTo>
                    <a:pt x="3356" y="1366"/>
                    <a:pt x="1582" y="746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66" name="Google Shape;566;p32"/>
          <p:cNvGrpSpPr/>
          <p:nvPr/>
        </p:nvGrpSpPr>
        <p:grpSpPr>
          <a:xfrm>
            <a:off x="476074" y="3428237"/>
            <a:ext cx="222401" cy="217587"/>
            <a:chOff x="3679086" y="979362"/>
            <a:chExt cx="222401" cy="217587"/>
          </a:xfrm>
        </p:grpSpPr>
        <p:sp>
          <p:nvSpPr>
            <p:cNvPr id="567" name="Google Shape;567;p32"/>
            <p:cNvSpPr/>
            <p:nvPr/>
          </p:nvSpPr>
          <p:spPr>
            <a:xfrm>
              <a:off x="3679086" y="979362"/>
              <a:ext cx="222401" cy="217587"/>
            </a:xfrm>
            <a:custGeom>
              <a:rect b="b" l="l" r="r" t="t"/>
              <a:pathLst>
                <a:path extrusionOk="0" h="6960" w="7114">
                  <a:moveTo>
                    <a:pt x="3557" y="551"/>
                  </a:moveTo>
                  <a:cubicBezTo>
                    <a:pt x="4422" y="551"/>
                    <a:pt x="5201" y="909"/>
                    <a:pt x="5750" y="1481"/>
                  </a:cubicBezTo>
                  <a:cubicBezTo>
                    <a:pt x="4011" y="2042"/>
                    <a:pt x="2239" y="2666"/>
                    <a:pt x="555" y="3386"/>
                  </a:cubicBezTo>
                  <a:cubicBezTo>
                    <a:pt x="605" y="1816"/>
                    <a:pt x="1930" y="551"/>
                    <a:pt x="3557" y="551"/>
                  </a:cubicBezTo>
                  <a:close/>
                  <a:moveTo>
                    <a:pt x="5985" y="1762"/>
                  </a:moveTo>
                  <a:cubicBezTo>
                    <a:pt x="6047" y="1844"/>
                    <a:pt x="6105" y="1928"/>
                    <a:pt x="6159" y="2017"/>
                  </a:cubicBezTo>
                  <a:cubicBezTo>
                    <a:pt x="6196" y="2162"/>
                    <a:pt x="6225" y="2307"/>
                    <a:pt x="6247" y="2452"/>
                  </a:cubicBezTo>
                  <a:cubicBezTo>
                    <a:pt x="4406" y="3053"/>
                    <a:pt x="2528" y="3728"/>
                    <a:pt x="720" y="4441"/>
                  </a:cubicBezTo>
                  <a:cubicBezTo>
                    <a:pt x="637" y="4215"/>
                    <a:pt x="583" y="3978"/>
                    <a:pt x="560" y="3733"/>
                  </a:cubicBezTo>
                  <a:cubicBezTo>
                    <a:pt x="2388" y="3182"/>
                    <a:pt x="4224" y="2484"/>
                    <a:pt x="5985" y="1762"/>
                  </a:cubicBezTo>
                  <a:close/>
                  <a:moveTo>
                    <a:pt x="6282" y="2770"/>
                  </a:moveTo>
                  <a:cubicBezTo>
                    <a:pt x="6359" y="3910"/>
                    <a:pt x="5890" y="4958"/>
                    <a:pt x="4651" y="5532"/>
                  </a:cubicBezTo>
                  <a:cubicBezTo>
                    <a:pt x="4228" y="5728"/>
                    <a:pt x="3791" y="5819"/>
                    <a:pt x="3361" y="5819"/>
                  </a:cubicBezTo>
                  <a:cubicBezTo>
                    <a:pt x="2438" y="5819"/>
                    <a:pt x="1544" y="5402"/>
                    <a:pt x="877" y="4717"/>
                  </a:cubicBezTo>
                  <a:cubicBezTo>
                    <a:pt x="2702" y="4266"/>
                    <a:pt x="4604" y="3582"/>
                    <a:pt x="6282" y="2770"/>
                  </a:cubicBezTo>
                  <a:close/>
                  <a:moveTo>
                    <a:pt x="6549" y="3766"/>
                  </a:moveTo>
                  <a:lnTo>
                    <a:pt x="6549" y="3766"/>
                  </a:lnTo>
                  <a:cubicBezTo>
                    <a:pt x="6401" y="5249"/>
                    <a:pt x="5115" y="6411"/>
                    <a:pt x="3557" y="6411"/>
                  </a:cubicBezTo>
                  <a:cubicBezTo>
                    <a:pt x="2776" y="6411"/>
                    <a:pt x="2065" y="6117"/>
                    <a:pt x="1531" y="5639"/>
                  </a:cubicBezTo>
                  <a:lnTo>
                    <a:pt x="1531" y="5639"/>
                  </a:lnTo>
                  <a:cubicBezTo>
                    <a:pt x="2085" y="5984"/>
                    <a:pt x="2718" y="6177"/>
                    <a:pt x="3368" y="6177"/>
                  </a:cubicBezTo>
                  <a:cubicBezTo>
                    <a:pt x="3847" y="6177"/>
                    <a:pt x="4335" y="6072"/>
                    <a:pt x="4807" y="5845"/>
                  </a:cubicBezTo>
                  <a:cubicBezTo>
                    <a:pt x="5635" y="5447"/>
                    <a:pt x="6277" y="4653"/>
                    <a:pt x="6549" y="3766"/>
                  </a:cubicBezTo>
                  <a:close/>
                  <a:moveTo>
                    <a:pt x="3557" y="1"/>
                  </a:moveTo>
                  <a:cubicBezTo>
                    <a:pt x="1595" y="1"/>
                    <a:pt x="0" y="1562"/>
                    <a:pt x="0" y="3480"/>
                  </a:cubicBezTo>
                  <a:cubicBezTo>
                    <a:pt x="0" y="5398"/>
                    <a:pt x="1595" y="6959"/>
                    <a:pt x="3557" y="6959"/>
                  </a:cubicBezTo>
                  <a:cubicBezTo>
                    <a:pt x="5519" y="6959"/>
                    <a:pt x="7114" y="5398"/>
                    <a:pt x="7114" y="3480"/>
                  </a:cubicBezTo>
                  <a:cubicBezTo>
                    <a:pt x="7113" y="1562"/>
                    <a:pt x="5517" y="1"/>
                    <a:pt x="35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32"/>
            <p:cNvSpPr/>
            <p:nvPr/>
          </p:nvSpPr>
          <p:spPr>
            <a:xfrm>
              <a:off x="3696405" y="996556"/>
              <a:ext cx="162409" cy="88660"/>
            </a:xfrm>
            <a:custGeom>
              <a:rect b="b" l="l" r="r" t="t"/>
              <a:pathLst>
                <a:path extrusionOk="0" h="2836" w="5195">
                  <a:moveTo>
                    <a:pt x="3003" y="1"/>
                  </a:moveTo>
                  <a:cubicBezTo>
                    <a:pt x="1378" y="1"/>
                    <a:pt x="52" y="1264"/>
                    <a:pt x="0" y="2836"/>
                  </a:cubicBezTo>
                  <a:lnTo>
                    <a:pt x="0" y="2836"/>
                  </a:lnTo>
                  <a:cubicBezTo>
                    <a:pt x="1683" y="2117"/>
                    <a:pt x="3457" y="1492"/>
                    <a:pt x="5195" y="933"/>
                  </a:cubicBezTo>
                  <a:cubicBezTo>
                    <a:pt x="4647" y="361"/>
                    <a:pt x="3867" y="1"/>
                    <a:pt x="300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32"/>
            <p:cNvSpPr/>
            <p:nvPr/>
          </p:nvSpPr>
          <p:spPr>
            <a:xfrm>
              <a:off x="3706471" y="1065988"/>
              <a:ext cx="171412" cy="95319"/>
            </a:xfrm>
            <a:custGeom>
              <a:rect b="b" l="l" r="r" t="t"/>
              <a:pathLst>
                <a:path extrusionOk="0" h="3049" w="5483">
                  <a:moveTo>
                    <a:pt x="5406" y="1"/>
                  </a:moveTo>
                  <a:lnTo>
                    <a:pt x="5406" y="1"/>
                  </a:lnTo>
                  <a:cubicBezTo>
                    <a:pt x="3728" y="812"/>
                    <a:pt x="1826" y="1497"/>
                    <a:pt x="1" y="1947"/>
                  </a:cubicBezTo>
                  <a:cubicBezTo>
                    <a:pt x="669" y="2632"/>
                    <a:pt x="1563" y="3048"/>
                    <a:pt x="2487" y="3048"/>
                  </a:cubicBezTo>
                  <a:cubicBezTo>
                    <a:pt x="2916" y="3048"/>
                    <a:pt x="3352" y="2958"/>
                    <a:pt x="3775" y="2763"/>
                  </a:cubicBezTo>
                  <a:cubicBezTo>
                    <a:pt x="5014" y="2189"/>
                    <a:pt x="5483" y="1140"/>
                    <a:pt x="540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32"/>
            <p:cNvSpPr/>
            <p:nvPr/>
          </p:nvSpPr>
          <p:spPr>
            <a:xfrm>
              <a:off x="3696561" y="1034414"/>
              <a:ext cx="177759" cy="83783"/>
            </a:xfrm>
            <a:custGeom>
              <a:rect b="b" l="l" r="r" t="t"/>
              <a:pathLst>
                <a:path extrusionOk="0" h="2680" w="5686">
                  <a:moveTo>
                    <a:pt x="5425" y="1"/>
                  </a:moveTo>
                  <a:cubicBezTo>
                    <a:pt x="3664" y="723"/>
                    <a:pt x="1828" y="1421"/>
                    <a:pt x="0" y="1972"/>
                  </a:cubicBezTo>
                  <a:cubicBezTo>
                    <a:pt x="22" y="2217"/>
                    <a:pt x="77" y="2455"/>
                    <a:pt x="158" y="2680"/>
                  </a:cubicBezTo>
                  <a:cubicBezTo>
                    <a:pt x="1967" y="1968"/>
                    <a:pt x="3843" y="1292"/>
                    <a:pt x="5685" y="691"/>
                  </a:cubicBezTo>
                  <a:cubicBezTo>
                    <a:pt x="5665" y="546"/>
                    <a:pt x="5637" y="401"/>
                    <a:pt x="5598" y="256"/>
                  </a:cubicBezTo>
                  <a:cubicBezTo>
                    <a:pt x="5546" y="167"/>
                    <a:pt x="5488" y="83"/>
                    <a:pt x="542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32"/>
            <p:cNvSpPr/>
            <p:nvPr/>
          </p:nvSpPr>
          <p:spPr>
            <a:xfrm>
              <a:off x="3726916" y="1097125"/>
              <a:ext cx="156906" cy="82658"/>
            </a:xfrm>
            <a:custGeom>
              <a:rect b="b" l="l" r="r" t="t"/>
              <a:pathLst>
                <a:path extrusionOk="0" h="2644" w="5019">
                  <a:moveTo>
                    <a:pt x="5018" y="1"/>
                  </a:moveTo>
                  <a:lnTo>
                    <a:pt x="5018" y="1"/>
                  </a:lnTo>
                  <a:cubicBezTo>
                    <a:pt x="4747" y="886"/>
                    <a:pt x="4104" y="1680"/>
                    <a:pt x="3277" y="2078"/>
                  </a:cubicBezTo>
                  <a:cubicBezTo>
                    <a:pt x="2805" y="2305"/>
                    <a:pt x="2317" y="2410"/>
                    <a:pt x="1838" y="2410"/>
                  </a:cubicBezTo>
                  <a:cubicBezTo>
                    <a:pt x="1188" y="2410"/>
                    <a:pt x="555" y="2217"/>
                    <a:pt x="1" y="1872"/>
                  </a:cubicBezTo>
                  <a:lnTo>
                    <a:pt x="1" y="1872"/>
                  </a:lnTo>
                  <a:cubicBezTo>
                    <a:pt x="535" y="2350"/>
                    <a:pt x="1246" y="2644"/>
                    <a:pt x="2027" y="2644"/>
                  </a:cubicBezTo>
                  <a:cubicBezTo>
                    <a:pt x="3586" y="2644"/>
                    <a:pt x="4871" y="1482"/>
                    <a:pt x="501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2" name="Google Shape;572;p32"/>
          <p:cNvSpPr txBox="1"/>
          <p:nvPr>
            <p:ph idx="15" type="title"/>
          </p:nvPr>
        </p:nvSpPr>
        <p:spPr>
          <a:xfrm>
            <a:off x="757325" y="102750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Tabla de versionado</a:t>
            </a:r>
            <a:endParaRPr sz="27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0" name="Shape 3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1" name="Google Shape;3361;p59"/>
          <p:cNvSpPr txBox="1"/>
          <p:nvPr>
            <p:ph type="title"/>
          </p:nvPr>
        </p:nvSpPr>
        <p:spPr>
          <a:xfrm>
            <a:off x="277763" y="311175"/>
            <a:ext cx="8097000" cy="56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</a:t>
            </a:r>
            <a:r>
              <a:rPr lang="en"/>
              <a:t>étricas</a:t>
            </a:r>
            <a:r>
              <a:rPr lang="en"/>
              <a:t> de desempeño y comparación</a:t>
            </a:r>
            <a:endParaRPr/>
          </a:p>
        </p:txBody>
      </p:sp>
      <p:grpSp>
        <p:nvGrpSpPr>
          <p:cNvPr id="3362" name="Google Shape;3362;p59"/>
          <p:cNvGrpSpPr/>
          <p:nvPr/>
        </p:nvGrpSpPr>
        <p:grpSpPr>
          <a:xfrm>
            <a:off x="7818101" y="4114741"/>
            <a:ext cx="1073367" cy="711437"/>
            <a:chOff x="5610704" y="3001420"/>
            <a:chExt cx="968481" cy="641975"/>
          </a:xfrm>
        </p:grpSpPr>
        <p:sp>
          <p:nvSpPr>
            <p:cNvPr id="3363" name="Google Shape;3363;p59"/>
            <p:cNvSpPr/>
            <p:nvPr/>
          </p:nvSpPr>
          <p:spPr>
            <a:xfrm>
              <a:off x="5829003" y="3332854"/>
              <a:ext cx="277611" cy="217306"/>
            </a:xfrm>
            <a:custGeom>
              <a:rect b="b" l="l" r="r" t="t"/>
              <a:pathLst>
                <a:path extrusionOk="0" h="6951" w="8880">
                  <a:moveTo>
                    <a:pt x="5884" y="1617"/>
                  </a:moveTo>
                  <a:cubicBezTo>
                    <a:pt x="5924" y="1617"/>
                    <a:pt x="5964" y="1636"/>
                    <a:pt x="5986" y="1679"/>
                  </a:cubicBezTo>
                  <a:cubicBezTo>
                    <a:pt x="6089" y="1877"/>
                    <a:pt x="6191" y="2073"/>
                    <a:pt x="6304" y="2265"/>
                  </a:cubicBezTo>
                  <a:cubicBezTo>
                    <a:pt x="6405" y="2436"/>
                    <a:pt x="6567" y="2608"/>
                    <a:pt x="6619" y="2802"/>
                  </a:cubicBezTo>
                  <a:cubicBezTo>
                    <a:pt x="6642" y="2887"/>
                    <a:pt x="6570" y="2968"/>
                    <a:pt x="6490" y="2968"/>
                  </a:cubicBezTo>
                  <a:cubicBezTo>
                    <a:pt x="6469" y="2968"/>
                    <a:pt x="6447" y="2962"/>
                    <a:pt x="6427" y="2950"/>
                  </a:cubicBezTo>
                  <a:cubicBezTo>
                    <a:pt x="6246" y="2836"/>
                    <a:pt x="6136" y="2606"/>
                    <a:pt x="6033" y="2422"/>
                  </a:cubicBezTo>
                  <a:cubicBezTo>
                    <a:pt x="5919" y="2217"/>
                    <a:pt x="5825" y="2000"/>
                    <a:pt x="5755" y="1776"/>
                  </a:cubicBezTo>
                  <a:cubicBezTo>
                    <a:pt x="5726" y="1686"/>
                    <a:pt x="5807" y="1617"/>
                    <a:pt x="5884" y="1617"/>
                  </a:cubicBezTo>
                  <a:close/>
                  <a:moveTo>
                    <a:pt x="5042" y="2001"/>
                  </a:moveTo>
                  <a:cubicBezTo>
                    <a:pt x="5082" y="2001"/>
                    <a:pt x="5121" y="2019"/>
                    <a:pt x="5144" y="2063"/>
                  </a:cubicBezTo>
                  <a:cubicBezTo>
                    <a:pt x="5253" y="2271"/>
                    <a:pt x="5344" y="2489"/>
                    <a:pt x="5454" y="2696"/>
                  </a:cubicBezTo>
                  <a:cubicBezTo>
                    <a:pt x="5557" y="2888"/>
                    <a:pt x="5680" y="3071"/>
                    <a:pt x="5753" y="3278"/>
                  </a:cubicBezTo>
                  <a:cubicBezTo>
                    <a:pt x="5783" y="3358"/>
                    <a:pt x="5711" y="3420"/>
                    <a:pt x="5638" y="3420"/>
                  </a:cubicBezTo>
                  <a:cubicBezTo>
                    <a:pt x="5610" y="3420"/>
                    <a:pt x="5582" y="3410"/>
                    <a:pt x="5561" y="3389"/>
                  </a:cubicBezTo>
                  <a:cubicBezTo>
                    <a:pt x="5251" y="3087"/>
                    <a:pt x="5029" y="2573"/>
                    <a:pt x="4910" y="2162"/>
                  </a:cubicBezTo>
                  <a:cubicBezTo>
                    <a:pt x="4884" y="2070"/>
                    <a:pt x="4965" y="2001"/>
                    <a:pt x="5042" y="2001"/>
                  </a:cubicBezTo>
                  <a:close/>
                  <a:moveTo>
                    <a:pt x="4323" y="2377"/>
                  </a:moveTo>
                  <a:cubicBezTo>
                    <a:pt x="4362" y="2377"/>
                    <a:pt x="4399" y="2395"/>
                    <a:pt x="4419" y="2437"/>
                  </a:cubicBezTo>
                  <a:cubicBezTo>
                    <a:pt x="4517" y="2641"/>
                    <a:pt x="4606" y="2847"/>
                    <a:pt x="4690" y="3055"/>
                  </a:cubicBezTo>
                  <a:cubicBezTo>
                    <a:pt x="4773" y="3258"/>
                    <a:pt x="4889" y="3468"/>
                    <a:pt x="4905" y="3689"/>
                  </a:cubicBezTo>
                  <a:cubicBezTo>
                    <a:pt x="4910" y="3758"/>
                    <a:pt x="4842" y="3811"/>
                    <a:pt x="4778" y="3811"/>
                  </a:cubicBezTo>
                  <a:cubicBezTo>
                    <a:pt x="4748" y="3811"/>
                    <a:pt x="4720" y="3800"/>
                    <a:pt x="4699" y="3774"/>
                  </a:cubicBezTo>
                  <a:cubicBezTo>
                    <a:pt x="4570" y="3614"/>
                    <a:pt x="4514" y="3410"/>
                    <a:pt x="4440" y="3218"/>
                  </a:cubicBezTo>
                  <a:cubicBezTo>
                    <a:pt x="4352" y="2992"/>
                    <a:pt x="4268" y="2764"/>
                    <a:pt x="4194" y="2532"/>
                  </a:cubicBezTo>
                  <a:cubicBezTo>
                    <a:pt x="4166" y="2445"/>
                    <a:pt x="4248" y="2377"/>
                    <a:pt x="4323" y="2377"/>
                  </a:cubicBezTo>
                  <a:close/>
                  <a:moveTo>
                    <a:pt x="3602" y="2810"/>
                  </a:moveTo>
                  <a:cubicBezTo>
                    <a:pt x="3642" y="2810"/>
                    <a:pt x="3682" y="2828"/>
                    <a:pt x="3705" y="2869"/>
                  </a:cubicBezTo>
                  <a:cubicBezTo>
                    <a:pt x="3840" y="3102"/>
                    <a:pt x="3961" y="3338"/>
                    <a:pt x="4079" y="3582"/>
                  </a:cubicBezTo>
                  <a:cubicBezTo>
                    <a:pt x="4175" y="3781"/>
                    <a:pt x="4311" y="3983"/>
                    <a:pt x="4319" y="4208"/>
                  </a:cubicBezTo>
                  <a:cubicBezTo>
                    <a:pt x="4321" y="4278"/>
                    <a:pt x="4262" y="4319"/>
                    <a:pt x="4202" y="4319"/>
                  </a:cubicBezTo>
                  <a:cubicBezTo>
                    <a:pt x="4173" y="4319"/>
                    <a:pt x="4144" y="4309"/>
                    <a:pt x="4122" y="4289"/>
                  </a:cubicBezTo>
                  <a:cubicBezTo>
                    <a:pt x="3945" y="4133"/>
                    <a:pt x="3865" y="3859"/>
                    <a:pt x="3767" y="3647"/>
                  </a:cubicBezTo>
                  <a:cubicBezTo>
                    <a:pt x="3660" y="3420"/>
                    <a:pt x="3566" y="3197"/>
                    <a:pt x="3478" y="2963"/>
                  </a:cubicBezTo>
                  <a:cubicBezTo>
                    <a:pt x="3445" y="2874"/>
                    <a:pt x="3524" y="2810"/>
                    <a:pt x="3602" y="2810"/>
                  </a:cubicBezTo>
                  <a:close/>
                  <a:moveTo>
                    <a:pt x="7281" y="0"/>
                  </a:moveTo>
                  <a:cubicBezTo>
                    <a:pt x="7275" y="6"/>
                    <a:pt x="7270" y="14"/>
                    <a:pt x="7263" y="19"/>
                  </a:cubicBezTo>
                  <a:cubicBezTo>
                    <a:pt x="6213" y="748"/>
                    <a:pt x="5154" y="1466"/>
                    <a:pt x="4076" y="2153"/>
                  </a:cubicBezTo>
                  <a:cubicBezTo>
                    <a:pt x="3288" y="2655"/>
                    <a:pt x="2606" y="3342"/>
                    <a:pt x="1780" y="3786"/>
                  </a:cubicBezTo>
                  <a:cubicBezTo>
                    <a:pt x="1550" y="3910"/>
                    <a:pt x="1223" y="4099"/>
                    <a:pt x="938" y="4099"/>
                  </a:cubicBezTo>
                  <a:cubicBezTo>
                    <a:pt x="908" y="4099"/>
                    <a:pt x="880" y="4097"/>
                    <a:pt x="851" y="4093"/>
                  </a:cubicBezTo>
                  <a:cubicBezTo>
                    <a:pt x="584" y="4054"/>
                    <a:pt x="490" y="3872"/>
                    <a:pt x="339" y="3670"/>
                  </a:cubicBezTo>
                  <a:cubicBezTo>
                    <a:pt x="224" y="3517"/>
                    <a:pt x="113" y="3361"/>
                    <a:pt x="0" y="3206"/>
                  </a:cubicBezTo>
                  <a:lnTo>
                    <a:pt x="0" y="3206"/>
                  </a:lnTo>
                  <a:cubicBezTo>
                    <a:pt x="291" y="3942"/>
                    <a:pt x="578" y="4680"/>
                    <a:pt x="867" y="5416"/>
                  </a:cubicBezTo>
                  <a:cubicBezTo>
                    <a:pt x="1137" y="5930"/>
                    <a:pt x="1411" y="6440"/>
                    <a:pt x="1689" y="6950"/>
                  </a:cubicBezTo>
                  <a:cubicBezTo>
                    <a:pt x="4072" y="5509"/>
                    <a:pt x="6502" y="4155"/>
                    <a:pt x="8880" y="2707"/>
                  </a:cubicBezTo>
                  <a:cubicBezTo>
                    <a:pt x="8328" y="1825"/>
                    <a:pt x="7797" y="916"/>
                    <a:pt x="72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4" name="Google Shape;3364;p59"/>
            <p:cNvSpPr/>
            <p:nvPr/>
          </p:nvSpPr>
          <p:spPr>
            <a:xfrm>
              <a:off x="5696298" y="3469311"/>
              <a:ext cx="95319" cy="90286"/>
            </a:xfrm>
            <a:custGeom>
              <a:rect b="b" l="l" r="r" t="t"/>
              <a:pathLst>
                <a:path extrusionOk="0" h="2888" w="3049">
                  <a:moveTo>
                    <a:pt x="2538" y="1"/>
                  </a:moveTo>
                  <a:cubicBezTo>
                    <a:pt x="1726" y="576"/>
                    <a:pt x="880" y="1201"/>
                    <a:pt x="1" y="1691"/>
                  </a:cubicBezTo>
                  <a:cubicBezTo>
                    <a:pt x="80" y="1925"/>
                    <a:pt x="109" y="2177"/>
                    <a:pt x="180" y="2414"/>
                  </a:cubicBezTo>
                  <a:cubicBezTo>
                    <a:pt x="229" y="2574"/>
                    <a:pt x="291" y="2729"/>
                    <a:pt x="333" y="2887"/>
                  </a:cubicBezTo>
                  <a:cubicBezTo>
                    <a:pt x="1090" y="2122"/>
                    <a:pt x="2113" y="1469"/>
                    <a:pt x="3048" y="930"/>
                  </a:cubicBezTo>
                  <a:cubicBezTo>
                    <a:pt x="2878" y="620"/>
                    <a:pt x="2708" y="310"/>
                    <a:pt x="25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5" name="Google Shape;3365;p59"/>
            <p:cNvSpPr/>
            <p:nvPr/>
          </p:nvSpPr>
          <p:spPr>
            <a:xfrm>
              <a:off x="5610704" y="3001420"/>
              <a:ext cx="968481" cy="641975"/>
            </a:xfrm>
            <a:custGeom>
              <a:rect b="b" l="l" r="r" t="t"/>
              <a:pathLst>
                <a:path extrusionOk="0" h="20535" w="30979">
                  <a:moveTo>
                    <a:pt x="22886" y="3694"/>
                  </a:moveTo>
                  <a:cubicBezTo>
                    <a:pt x="23313" y="4371"/>
                    <a:pt x="23692" y="5071"/>
                    <a:pt x="24077" y="5770"/>
                  </a:cubicBezTo>
                  <a:cubicBezTo>
                    <a:pt x="23674" y="6025"/>
                    <a:pt x="23270" y="6275"/>
                    <a:pt x="22861" y="6519"/>
                  </a:cubicBezTo>
                  <a:cubicBezTo>
                    <a:pt x="22791" y="6359"/>
                    <a:pt x="22716" y="6199"/>
                    <a:pt x="22642" y="6040"/>
                  </a:cubicBezTo>
                  <a:cubicBezTo>
                    <a:pt x="22513" y="5395"/>
                    <a:pt x="22331" y="4734"/>
                    <a:pt x="22100" y="4146"/>
                  </a:cubicBezTo>
                  <a:cubicBezTo>
                    <a:pt x="22361" y="3995"/>
                    <a:pt x="22624" y="3845"/>
                    <a:pt x="22886" y="3694"/>
                  </a:cubicBezTo>
                  <a:close/>
                  <a:moveTo>
                    <a:pt x="20570" y="3255"/>
                  </a:moveTo>
                  <a:cubicBezTo>
                    <a:pt x="20765" y="3582"/>
                    <a:pt x="20957" y="3910"/>
                    <a:pt x="21149" y="4239"/>
                  </a:cubicBezTo>
                  <a:lnTo>
                    <a:pt x="21345" y="4579"/>
                  </a:lnTo>
                  <a:cubicBezTo>
                    <a:pt x="21637" y="5098"/>
                    <a:pt x="21918" y="5624"/>
                    <a:pt x="22173" y="6171"/>
                  </a:cubicBezTo>
                  <a:cubicBezTo>
                    <a:pt x="22264" y="6370"/>
                    <a:pt x="22353" y="6572"/>
                    <a:pt x="22438" y="6771"/>
                  </a:cubicBezTo>
                  <a:lnTo>
                    <a:pt x="22573" y="7107"/>
                  </a:lnTo>
                  <a:cubicBezTo>
                    <a:pt x="22760" y="7573"/>
                    <a:pt x="22933" y="8045"/>
                    <a:pt x="23096" y="8518"/>
                  </a:cubicBezTo>
                  <a:cubicBezTo>
                    <a:pt x="21227" y="9821"/>
                    <a:pt x="19351" y="11112"/>
                    <a:pt x="17427" y="12340"/>
                  </a:cubicBezTo>
                  <a:cubicBezTo>
                    <a:pt x="17003" y="12611"/>
                    <a:pt x="16577" y="12875"/>
                    <a:pt x="16149" y="13137"/>
                  </a:cubicBezTo>
                  <a:cubicBezTo>
                    <a:pt x="15119" y="11190"/>
                    <a:pt x="13954" y="9269"/>
                    <a:pt x="12789" y="7403"/>
                  </a:cubicBezTo>
                  <a:cubicBezTo>
                    <a:pt x="13227" y="7136"/>
                    <a:pt x="13666" y="6872"/>
                    <a:pt x="14111" y="6618"/>
                  </a:cubicBezTo>
                  <a:cubicBezTo>
                    <a:pt x="16223" y="5411"/>
                    <a:pt x="18407" y="4354"/>
                    <a:pt x="20570" y="3255"/>
                  </a:cubicBezTo>
                  <a:close/>
                  <a:moveTo>
                    <a:pt x="12588" y="7525"/>
                  </a:moveTo>
                  <a:cubicBezTo>
                    <a:pt x="13618" y="9470"/>
                    <a:pt x="14696" y="11443"/>
                    <a:pt x="15864" y="13309"/>
                  </a:cubicBezTo>
                  <a:cubicBezTo>
                    <a:pt x="13486" y="14760"/>
                    <a:pt x="11057" y="16113"/>
                    <a:pt x="8673" y="17553"/>
                  </a:cubicBezTo>
                  <a:cubicBezTo>
                    <a:pt x="8396" y="17043"/>
                    <a:pt x="8122" y="16533"/>
                    <a:pt x="7851" y="16020"/>
                  </a:cubicBezTo>
                  <a:cubicBezTo>
                    <a:pt x="7280" y="14562"/>
                    <a:pt x="6712" y="13100"/>
                    <a:pt x="6123" y="11648"/>
                  </a:cubicBezTo>
                  <a:cubicBezTo>
                    <a:pt x="8310" y="10326"/>
                    <a:pt x="10410" y="8867"/>
                    <a:pt x="12588" y="7525"/>
                  </a:cubicBezTo>
                  <a:close/>
                  <a:moveTo>
                    <a:pt x="5276" y="14966"/>
                  </a:moveTo>
                  <a:cubicBezTo>
                    <a:pt x="5446" y="15276"/>
                    <a:pt x="5617" y="15585"/>
                    <a:pt x="5786" y="15896"/>
                  </a:cubicBezTo>
                  <a:cubicBezTo>
                    <a:pt x="4852" y="16437"/>
                    <a:pt x="3828" y="17090"/>
                    <a:pt x="3071" y="17854"/>
                  </a:cubicBezTo>
                  <a:cubicBezTo>
                    <a:pt x="3029" y="17694"/>
                    <a:pt x="2967" y="17541"/>
                    <a:pt x="2918" y="17380"/>
                  </a:cubicBezTo>
                  <a:cubicBezTo>
                    <a:pt x="2847" y="17142"/>
                    <a:pt x="2818" y="16891"/>
                    <a:pt x="2739" y="16657"/>
                  </a:cubicBezTo>
                  <a:cubicBezTo>
                    <a:pt x="3618" y="16167"/>
                    <a:pt x="4464" y="15542"/>
                    <a:pt x="5276" y="14966"/>
                  </a:cubicBezTo>
                  <a:close/>
                  <a:moveTo>
                    <a:pt x="5218" y="11563"/>
                  </a:moveTo>
                  <a:cubicBezTo>
                    <a:pt x="5816" y="12946"/>
                    <a:pt x="6499" y="14297"/>
                    <a:pt x="7181" y="15637"/>
                  </a:cubicBezTo>
                  <a:cubicBezTo>
                    <a:pt x="7670" y="16598"/>
                    <a:pt x="8162" y="17569"/>
                    <a:pt x="8684" y="18520"/>
                  </a:cubicBezTo>
                  <a:cubicBezTo>
                    <a:pt x="8460" y="18641"/>
                    <a:pt x="8227" y="18750"/>
                    <a:pt x="7983" y="18842"/>
                  </a:cubicBezTo>
                  <a:cubicBezTo>
                    <a:pt x="6608" y="16722"/>
                    <a:pt x="5409" y="14481"/>
                    <a:pt x="4187" y="12266"/>
                  </a:cubicBezTo>
                  <a:cubicBezTo>
                    <a:pt x="4535" y="12038"/>
                    <a:pt x="4879" y="11805"/>
                    <a:pt x="5218" y="11563"/>
                  </a:cubicBezTo>
                  <a:close/>
                  <a:moveTo>
                    <a:pt x="1244" y="15741"/>
                  </a:moveTo>
                  <a:cubicBezTo>
                    <a:pt x="1974" y="17056"/>
                    <a:pt x="2740" y="18373"/>
                    <a:pt x="3539" y="19649"/>
                  </a:cubicBezTo>
                  <a:cubicBezTo>
                    <a:pt x="3286" y="19791"/>
                    <a:pt x="3032" y="19925"/>
                    <a:pt x="2772" y="20054"/>
                  </a:cubicBezTo>
                  <a:cubicBezTo>
                    <a:pt x="2084" y="18761"/>
                    <a:pt x="1283" y="17517"/>
                    <a:pt x="448" y="16317"/>
                  </a:cubicBezTo>
                  <a:cubicBezTo>
                    <a:pt x="710" y="16121"/>
                    <a:pt x="976" y="15931"/>
                    <a:pt x="1244" y="15741"/>
                  </a:cubicBezTo>
                  <a:close/>
                  <a:moveTo>
                    <a:pt x="30793" y="1"/>
                  </a:moveTo>
                  <a:cubicBezTo>
                    <a:pt x="30773" y="1"/>
                    <a:pt x="30752" y="6"/>
                    <a:pt x="30730" y="18"/>
                  </a:cubicBezTo>
                  <a:cubicBezTo>
                    <a:pt x="28358" y="1321"/>
                    <a:pt x="25898" y="2650"/>
                    <a:pt x="23728" y="4277"/>
                  </a:cubicBezTo>
                  <a:cubicBezTo>
                    <a:pt x="23554" y="4020"/>
                    <a:pt x="23375" y="3765"/>
                    <a:pt x="23189" y="3520"/>
                  </a:cubicBezTo>
                  <a:lnTo>
                    <a:pt x="22930" y="3184"/>
                  </a:lnTo>
                  <a:lnTo>
                    <a:pt x="22656" y="3335"/>
                  </a:lnTo>
                  <a:cubicBezTo>
                    <a:pt x="22277" y="3547"/>
                    <a:pt x="21902" y="3764"/>
                    <a:pt x="21534" y="3993"/>
                  </a:cubicBezTo>
                  <a:cubicBezTo>
                    <a:pt x="21340" y="3677"/>
                    <a:pt x="21139" y="3367"/>
                    <a:pt x="20930" y="3070"/>
                  </a:cubicBezTo>
                  <a:lnTo>
                    <a:pt x="20647" y="2678"/>
                  </a:lnTo>
                  <a:lnTo>
                    <a:pt x="20315" y="2830"/>
                  </a:lnTo>
                  <a:cubicBezTo>
                    <a:pt x="18113" y="3849"/>
                    <a:pt x="15976" y="5061"/>
                    <a:pt x="13894" y="6250"/>
                  </a:cubicBezTo>
                  <a:cubicBezTo>
                    <a:pt x="11085" y="7856"/>
                    <a:pt x="8128" y="9515"/>
                    <a:pt x="5611" y="11566"/>
                  </a:cubicBezTo>
                  <a:cubicBezTo>
                    <a:pt x="5576" y="11496"/>
                    <a:pt x="5540" y="11425"/>
                    <a:pt x="5504" y="11355"/>
                  </a:cubicBezTo>
                  <a:lnTo>
                    <a:pt x="5292" y="10946"/>
                  </a:lnTo>
                  <a:lnTo>
                    <a:pt x="5029" y="11128"/>
                  </a:lnTo>
                  <a:cubicBezTo>
                    <a:pt x="4675" y="11378"/>
                    <a:pt x="4326" y="11638"/>
                    <a:pt x="3984" y="11902"/>
                  </a:cubicBezTo>
                  <a:lnTo>
                    <a:pt x="3718" y="12107"/>
                  </a:lnTo>
                  <a:lnTo>
                    <a:pt x="3904" y="12449"/>
                  </a:lnTo>
                  <a:cubicBezTo>
                    <a:pt x="4295" y="13174"/>
                    <a:pt x="4688" y="13898"/>
                    <a:pt x="5083" y="14622"/>
                  </a:cubicBezTo>
                  <a:cubicBezTo>
                    <a:pt x="4134" y="15220"/>
                    <a:pt x="3112" y="15829"/>
                    <a:pt x="2253" y="16557"/>
                  </a:cubicBezTo>
                  <a:cubicBezTo>
                    <a:pt x="2030" y="16205"/>
                    <a:pt x="1806" y="15855"/>
                    <a:pt x="1578" y="15510"/>
                  </a:cubicBezTo>
                  <a:lnTo>
                    <a:pt x="1385" y="15220"/>
                  </a:lnTo>
                  <a:lnTo>
                    <a:pt x="1069" y="15431"/>
                  </a:lnTo>
                  <a:cubicBezTo>
                    <a:pt x="790" y="15625"/>
                    <a:pt x="517" y="15829"/>
                    <a:pt x="254" y="16043"/>
                  </a:cubicBezTo>
                  <a:lnTo>
                    <a:pt x="0" y="16255"/>
                  </a:lnTo>
                  <a:lnTo>
                    <a:pt x="172" y="16524"/>
                  </a:lnTo>
                  <a:cubicBezTo>
                    <a:pt x="941" y="17745"/>
                    <a:pt x="1663" y="18990"/>
                    <a:pt x="2392" y="20233"/>
                  </a:cubicBezTo>
                  <a:lnTo>
                    <a:pt x="2569" y="20534"/>
                  </a:lnTo>
                  <a:lnTo>
                    <a:pt x="2940" y="20377"/>
                  </a:lnTo>
                  <a:cubicBezTo>
                    <a:pt x="3213" y="20254"/>
                    <a:pt x="3482" y="20119"/>
                    <a:pt x="3742" y="19971"/>
                  </a:cubicBezTo>
                  <a:lnTo>
                    <a:pt x="4114" y="19744"/>
                  </a:lnTo>
                  <a:lnTo>
                    <a:pt x="3940" y="19416"/>
                  </a:lnTo>
                  <a:cubicBezTo>
                    <a:pt x="3702" y="18977"/>
                    <a:pt x="3454" y="18542"/>
                    <a:pt x="3201" y="18109"/>
                  </a:cubicBezTo>
                  <a:cubicBezTo>
                    <a:pt x="3711" y="17845"/>
                    <a:pt x="4172" y="17478"/>
                    <a:pt x="4645" y="17152"/>
                  </a:cubicBezTo>
                  <a:cubicBezTo>
                    <a:pt x="5087" y="16848"/>
                    <a:pt x="5541" y="16558"/>
                    <a:pt x="5978" y="16243"/>
                  </a:cubicBezTo>
                  <a:cubicBezTo>
                    <a:pt x="6010" y="16303"/>
                    <a:pt x="6043" y="16363"/>
                    <a:pt x="6077" y="16422"/>
                  </a:cubicBezTo>
                  <a:cubicBezTo>
                    <a:pt x="6551" y="17280"/>
                    <a:pt x="7033" y="18147"/>
                    <a:pt x="7566" y="18977"/>
                  </a:cubicBezTo>
                  <a:lnTo>
                    <a:pt x="7773" y="19294"/>
                  </a:lnTo>
                  <a:lnTo>
                    <a:pt x="8200" y="19171"/>
                  </a:lnTo>
                  <a:cubicBezTo>
                    <a:pt x="8436" y="19093"/>
                    <a:pt x="8667" y="18999"/>
                    <a:pt x="8889" y="18890"/>
                  </a:cubicBezTo>
                  <a:lnTo>
                    <a:pt x="9281" y="18676"/>
                  </a:lnTo>
                  <a:lnTo>
                    <a:pt x="9075" y="18294"/>
                  </a:lnTo>
                  <a:lnTo>
                    <a:pt x="8830" y="17842"/>
                  </a:lnTo>
                  <a:cubicBezTo>
                    <a:pt x="11340" y="16621"/>
                    <a:pt x="13762" y="15161"/>
                    <a:pt x="16130" y="13661"/>
                  </a:cubicBezTo>
                  <a:cubicBezTo>
                    <a:pt x="16143" y="13664"/>
                    <a:pt x="16155" y="13666"/>
                    <a:pt x="16167" y="13666"/>
                  </a:cubicBezTo>
                  <a:cubicBezTo>
                    <a:pt x="16239" y="13666"/>
                    <a:pt x="16309" y="13613"/>
                    <a:pt x="16322" y="13539"/>
                  </a:cubicBezTo>
                  <a:cubicBezTo>
                    <a:pt x="16812" y="13229"/>
                    <a:pt x="17301" y="12917"/>
                    <a:pt x="17788" y="12604"/>
                  </a:cubicBezTo>
                  <a:cubicBezTo>
                    <a:pt x="19629" y="11419"/>
                    <a:pt x="21456" y="10201"/>
                    <a:pt x="23236" y="8918"/>
                  </a:cubicBezTo>
                  <a:lnTo>
                    <a:pt x="23642" y="8623"/>
                  </a:lnTo>
                  <a:lnTo>
                    <a:pt x="23518" y="8226"/>
                  </a:lnTo>
                  <a:cubicBezTo>
                    <a:pt x="23370" y="7773"/>
                    <a:pt x="23199" y="7321"/>
                    <a:pt x="23013" y="6873"/>
                  </a:cubicBezTo>
                  <a:cubicBezTo>
                    <a:pt x="23443" y="6640"/>
                    <a:pt x="23866" y="6395"/>
                    <a:pt x="24278" y="6133"/>
                  </a:cubicBezTo>
                  <a:lnTo>
                    <a:pt x="24645" y="5891"/>
                  </a:lnTo>
                  <a:lnTo>
                    <a:pt x="24470" y="5524"/>
                  </a:lnTo>
                  <a:cubicBezTo>
                    <a:pt x="24301" y="5189"/>
                    <a:pt x="24109" y="4861"/>
                    <a:pt x="23905" y="4542"/>
                  </a:cubicBezTo>
                  <a:cubicBezTo>
                    <a:pt x="26284" y="3234"/>
                    <a:pt x="28549" y="1664"/>
                    <a:pt x="30861" y="242"/>
                  </a:cubicBezTo>
                  <a:cubicBezTo>
                    <a:pt x="30978" y="167"/>
                    <a:pt x="30906" y="1"/>
                    <a:pt x="307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6" name="Google Shape;3366;p59"/>
            <p:cNvSpPr/>
            <p:nvPr/>
          </p:nvSpPr>
          <p:spPr>
            <a:xfrm>
              <a:off x="5936637" y="3420668"/>
              <a:ext cx="27448" cy="47175"/>
            </a:xfrm>
            <a:custGeom>
              <a:rect b="b" l="l" r="r" t="t"/>
              <a:pathLst>
                <a:path extrusionOk="0" h="1509" w="878">
                  <a:moveTo>
                    <a:pt x="157" y="1"/>
                  </a:moveTo>
                  <a:cubicBezTo>
                    <a:pt x="79" y="1"/>
                    <a:pt x="1" y="65"/>
                    <a:pt x="34" y="153"/>
                  </a:cubicBezTo>
                  <a:cubicBezTo>
                    <a:pt x="122" y="386"/>
                    <a:pt x="217" y="611"/>
                    <a:pt x="321" y="836"/>
                  </a:cubicBezTo>
                  <a:cubicBezTo>
                    <a:pt x="419" y="1049"/>
                    <a:pt x="498" y="1323"/>
                    <a:pt x="678" y="1479"/>
                  </a:cubicBezTo>
                  <a:cubicBezTo>
                    <a:pt x="701" y="1499"/>
                    <a:pt x="730" y="1508"/>
                    <a:pt x="759" y="1508"/>
                  </a:cubicBezTo>
                  <a:cubicBezTo>
                    <a:pt x="819" y="1508"/>
                    <a:pt x="877" y="1468"/>
                    <a:pt x="875" y="1396"/>
                  </a:cubicBezTo>
                  <a:cubicBezTo>
                    <a:pt x="867" y="1173"/>
                    <a:pt x="731" y="971"/>
                    <a:pt x="634" y="772"/>
                  </a:cubicBezTo>
                  <a:cubicBezTo>
                    <a:pt x="517" y="528"/>
                    <a:pt x="396" y="292"/>
                    <a:pt x="261" y="59"/>
                  </a:cubicBezTo>
                  <a:cubicBezTo>
                    <a:pt x="237" y="18"/>
                    <a:pt x="197" y="1"/>
                    <a:pt x="1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7" name="Google Shape;3367;p59"/>
            <p:cNvSpPr/>
            <p:nvPr/>
          </p:nvSpPr>
          <p:spPr>
            <a:xfrm>
              <a:off x="5959239" y="3407194"/>
              <a:ext cx="23259" cy="44830"/>
            </a:xfrm>
            <a:custGeom>
              <a:rect b="b" l="l" r="r" t="t"/>
              <a:pathLst>
                <a:path extrusionOk="0" h="1434" w="744">
                  <a:moveTo>
                    <a:pt x="157" y="0"/>
                  </a:moveTo>
                  <a:cubicBezTo>
                    <a:pt x="81" y="0"/>
                    <a:pt x="0" y="68"/>
                    <a:pt x="28" y="156"/>
                  </a:cubicBezTo>
                  <a:cubicBezTo>
                    <a:pt x="102" y="387"/>
                    <a:pt x="187" y="615"/>
                    <a:pt x="274" y="842"/>
                  </a:cubicBezTo>
                  <a:cubicBezTo>
                    <a:pt x="348" y="1032"/>
                    <a:pt x="404" y="1238"/>
                    <a:pt x="533" y="1397"/>
                  </a:cubicBezTo>
                  <a:cubicBezTo>
                    <a:pt x="554" y="1423"/>
                    <a:pt x="582" y="1433"/>
                    <a:pt x="611" y="1433"/>
                  </a:cubicBezTo>
                  <a:cubicBezTo>
                    <a:pt x="675" y="1433"/>
                    <a:pt x="744" y="1381"/>
                    <a:pt x="739" y="1313"/>
                  </a:cubicBezTo>
                  <a:cubicBezTo>
                    <a:pt x="722" y="1093"/>
                    <a:pt x="606" y="881"/>
                    <a:pt x="524" y="678"/>
                  </a:cubicBezTo>
                  <a:cubicBezTo>
                    <a:pt x="439" y="470"/>
                    <a:pt x="350" y="265"/>
                    <a:pt x="253" y="62"/>
                  </a:cubicBezTo>
                  <a:cubicBezTo>
                    <a:pt x="233" y="18"/>
                    <a:pt x="196" y="0"/>
                    <a:pt x="1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8" name="Google Shape;3368;p59"/>
            <p:cNvSpPr/>
            <p:nvPr/>
          </p:nvSpPr>
          <p:spPr>
            <a:xfrm>
              <a:off x="5981716" y="3395315"/>
              <a:ext cx="28105" cy="44455"/>
            </a:xfrm>
            <a:custGeom>
              <a:rect b="b" l="l" r="r" t="t"/>
              <a:pathLst>
                <a:path extrusionOk="0" h="1422" w="899">
                  <a:moveTo>
                    <a:pt x="158" y="1"/>
                  </a:moveTo>
                  <a:cubicBezTo>
                    <a:pt x="81" y="1"/>
                    <a:pt x="0" y="71"/>
                    <a:pt x="27" y="163"/>
                  </a:cubicBezTo>
                  <a:cubicBezTo>
                    <a:pt x="144" y="574"/>
                    <a:pt x="366" y="1089"/>
                    <a:pt x="678" y="1390"/>
                  </a:cubicBezTo>
                  <a:cubicBezTo>
                    <a:pt x="699" y="1412"/>
                    <a:pt x="727" y="1421"/>
                    <a:pt x="755" y="1421"/>
                  </a:cubicBezTo>
                  <a:cubicBezTo>
                    <a:pt x="826" y="1421"/>
                    <a:pt x="899" y="1359"/>
                    <a:pt x="870" y="1278"/>
                  </a:cubicBezTo>
                  <a:cubicBezTo>
                    <a:pt x="797" y="1071"/>
                    <a:pt x="673" y="889"/>
                    <a:pt x="570" y="697"/>
                  </a:cubicBezTo>
                  <a:cubicBezTo>
                    <a:pt x="460" y="489"/>
                    <a:pt x="370" y="272"/>
                    <a:pt x="261" y="64"/>
                  </a:cubicBezTo>
                  <a:cubicBezTo>
                    <a:pt x="238" y="20"/>
                    <a:pt x="199" y="1"/>
                    <a:pt x="1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9" name="Google Shape;3369;p59"/>
            <p:cNvSpPr/>
            <p:nvPr/>
          </p:nvSpPr>
          <p:spPr>
            <a:xfrm>
              <a:off x="6008007" y="3383342"/>
              <a:ext cx="28636" cy="42267"/>
            </a:xfrm>
            <a:custGeom>
              <a:rect b="b" l="l" r="r" t="t"/>
              <a:pathLst>
                <a:path extrusionOk="0" h="1352" w="916">
                  <a:moveTo>
                    <a:pt x="159" y="1"/>
                  </a:moveTo>
                  <a:cubicBezTo>
                    <a:pt x="81" y="1"/>
                    <a:pt x="0" y="70"/>
                    <a:pt x="29" y="160"/>
                  </a:cubicBezTo>
                  <a:cubicBezTo>
                    <a:pt x="99" y="384"/>
                    <a:pt x="193" y="602"/>
                    <a:pt x="307" y="806"/>
                  </a:cubicBezTo>
                  <a:cubicBezTo>
                    <a:pt x="408" y="989"/>
                    <a:pt x="520" y="1218"/>
                    <a:pt x="701" y="1333"/>
                  </a:cubicBezTo>
                  <a:cubicBezTo>
                    <a:pt x="722" y="1346"/>
                    <a:pt x="744" y="1352"/>
                    <a:pt x="765" y="1352"/>
                  </a:cubicBezTo>
                  <a:cubicBezTo>
                    <a:pt x="845" y="1352"/>
                    <a:pt x="916" y="1271"/>
                    <a:pt x="893" y="1186"/>
                  </a:cubicBezTo>
                  <a:cubicBezTo>
                    <a:pt x="842" y="992"/>
                    <a:pt x="680" y="821"/>
                    <a:pt x="578" y="649"/>
                  </a:cubicBezTo>
                  <a:cubicBezTo>
                    <a:pt x="464" y="457"/>
                    <a:pt x="363" y="260"/>
                    <a:pt x="260" y="62"/>
                  </a:cubicBezTo>
                  <a:cubicBezTo>
                    <a:pt x="238" y="19"/>
                    <a:pt x="199" y="1"/>
                    <a:pt x="1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0" name="Google Shape;3370;p59"/>
            <p:cNvSpPr/>
            <p:nvPr/>
          </p:nvSpPr>
          <p:spPr>
            <a:xfrm>
              <a:off x="6100541" y="3331010"/>
              <a:ext cx="22603" cy="36202"/>
            </a:xfrm>
            <a:custGeom>
              <a:rect b="b" l="l" r="r" t="t"/>
              <a:pathLst>
                <a:path extrusionOk="0" h="1158" w="723">
                  <a:moveTo>
                    <a:pt x="176" y="0"/>
                  </a:moveTo>
                  <a:cubicBezTo>
                    <a:pt x="90" y="0"/>
                    <a:pt x="1" y="98"/>
                    <a:pt x="48" y="205"/>
                  </a:cubicBezTo>
                  <a:cubicBezTo>
                    <a:pt x="121" y="369"/>
                    <a:pt x="190" y="533"/>
                    <a:pt x="266" y="695"/>
                  </a:cubicBezTo>
                  <a:cubicBezTo>
                    <a:pt x="335" y="845"/>
                    <a:pt x="391" y="1005"/>
                    <a:pt x="506" y="1125"/>
                  </a:cubicBezTo>
                  <a:cubicBezTo>
                    <a:pt x="528" y="1147"/>
                    <a:pt x="559" y="1157"/>
                    <a:pt x="590" y="1157"/>
                  </a:cubicBezTo>
                  <a:cubicBezTo>
                    <a:pt x="655" y="1157"/>
                    <a:pt x="723" y="1112"/>
                    <a:pt x="714" y="1039"/>
                  </a:cubicBezTo>
                  <a:cubicBezTo>
                    <a:pt x="694" y="870"/>
                    <a:pt x="610" y="730"/>
                    <a:pt x="536" y="578"/>
                  </a:cubicBezTo>
                  <a:cubicBezTo>
                    <a:pt x="453" y="407"/>
                    <a:pt x="364" y="239"/>
                    <a:pt x="278" y="69"/>
                  </a:cubicBezTo>
                  <a:cubicBezTo>
                    <a:pt x="253" y="21"/>
                    <a:pt x="215" y="0"/>
                    <a:pt x="1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1" name="Google Shape;3371;p59"/>
            <p:cNvSpPr/>
            <p:nvPr/>
          </p:nvSpPr>
          <p:spPr>
            <a:xfrm>
              <a:off x="6124831" y="3307251"/>
              <a:ext cx="26980" cy="42861"/>
            </a:xfrm>
            <a:custGeom>
              <a:rect b="b" l="l" r="r" t="t"/>
              <a:pathLst>
                <a:path extrusionOk="0" h="1371" w="863">
                  <a:moveTo>
                    <a:pt x="161" y="0"/>
                  </a:moveTo>
                  <a:cubicBezTo>
                    <a:pt x="78" y="0"/>
                    <a:pt x="0" y="83"/>
                    <a:pt x="52" y="182"/>
                  </a:cubicBezTo>
                  <a:cubicBezTo>
                    <a:pt x="246" y="549"/>
                    <a:pt x="396" y="974"/>
                    <a:pt x="634" y="1315"/>
                  </a:cubicBezTo>
                  <a:cubicBezTo>
                    <a:pt x="661" y="1354"/>
                    <a:pt x="698" y="1371"/>
                    <a:pt x="733" y="1371"/>
                  </a:cubicBezTo>
                  <a:cubicBezTo>
                    <a:pt x="800" y="1371"/>
                    <a:pt x="862" y="1311"/>
                    <a:pt x="849" y="1225"/>
                  </a:cubicBezTo>
                  <a:cubicBezTo>
                    <a:pt x="782" y="808"/>
                    <a:pt x="509" y="393"/>
                    <a:pt x="266" y="57"/>
                  </a:cubicBezTo>
                  <a:cubicBezTo>
                    <a:pt x="238" y="17"/>
                    <a:pt x="199" y="0"/>
                    <a:pt x="1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2" name="Google Shape;3372;p59"/>
            <p:cNvSpPr/>
            <p:nvPr/>
          </p:nvSpPr>
          <p:spPr>
            <a:xfrm>
              <a:off x="6158375" y="3291589"/>
              <a:ext cx="24041" cy="41048"/>
            </a:xfrm>
            <a:custGeom>
              <a:rect b="b" l="l" r="r" t="t"/>
              <a:pathLst>
                <a:path extrusionOk="0" h="1313" w="769">
                  <a:moveTo>
                    <a:pt x="180" y="0"/>
                  </a:moveTo>
                  <a:cubicBezTo>
                    <a:pt x="93" y="0"/>
                    <a:pt x="1" y="85"/>
                    <a:pt x="24" y="186"/>
                  </a:cubicBezTo>
                  <a:cubicBezTo>
                    <a:pt x="71" y="399"/>
                    <a:pt x="155" y="601"/>
                    <a:pt x="243" y="799"/>
                  </a:cubicBezTo>
                  <a:cubicBezTo>
                    <a:pt x="323" y="977"/>
                    <a:pt x="401" y="1190"/>
                    <a:pt x="573" y="1295"/>
                  </a:cubicBezTo>
                  <a:cubicBezTo>
                    <a:pt x="593" y="1307"/>
                    <a:pt x="614" y="1313"/>
                    <a:pt x="636" y="1313"/>
                  </a:cubicBezTo>
                  <a:cubicBezTo>
                    <a:pt x="703" y="1313"/>
                    <a:pt x="769" y="1258"/>
                    <a:pt x="766" y="1185"/>
                  </a:cubicBezTo>
                  <a:cubicBezTo>
                    <a:pt x="760" y="995"/>
                    <a:pt x="637" y="830"/>
                    <a:pt x="555" y="662"/>
                  </a:cubicBezTo>
                  <a:cubicBezTo>
                    <a:pt x="462" y="469"/>
                    <a:pt x="384" y="268"/>
                    <a:pt x="291" y="75"/>
                  </a:cubicBezTo>
                  <a:cubicBezTo>
                    <a:pt x="266" y="22"/>
                    <a:pt x="224" y="0"/>
                    <a:pt x="1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3" name="Google Shape;3373;p59"/>
            <p:cNvSpPr/>
            <p:nvPr/>
          </p:nvSpPr>
          <p:spPr>
            <a:xfrm>
              <a:off x="6188698" y="3274333"/>
              <a:ext cx="29481" cy="41485"/>
            </a:xfrm>
            <a:custGeom>
              <a:rect b="b" l="l" r="r" t="t"/>
              <a:pathLst>
                <a:path extrusionOk="0" h="1327" w="943">
                  <a:moveTo>
                    <a:pt x="166" y="0"/>
                  </a:moveTo>
                  <a:cubicBezTo>
                    <a:pt x="87" y="0"/>
                    <a:pt x="1" y="78"/>
                    <a:pt x="35" y="161"/>
                  </a:cubicBezTo>
                  <a:cubicBezTo>
                    <a:pt x="120" y="364"/>
                    <a:pt x="227" y="555"/>
                    <a:pt x="337" y="744"/>
                  </a:cubicBezTo>
                  <a:cubicBezTo>
                    <a:pt x="444" y="929"/>
                    <a:pt x="536" y="1156"/>
                    <a:pt x="703" y="1291"/>
                  </a:cubicBezTo>
                  <a:cubicBezTo>
                    <a:pt x="732" y="1316"/>
                    <a:pt x="765" y="1326"/>
                    <a:pt x="797" y="1326"/>
                  </a:cubicBezTo>
                  <a:cubicBezTo>
                    <a:pt x="875" y="1326"/>
                    <a:pt x="943" y="1259"/>
                    <a:pt x="924" y="1163"/>
                  </a:cubicBezTo>
                  <a:cubicBezTo>
                    <a:pt x="883" y="952"/>
                    <a:pt x="728" y="762"/>
                    <a:pt x="617" y="581"/>
                  </a:cubicBezTo>
                  <a:cubicBezTo>
                    <a:pt x="503" y="394"/>
                    <a:pt x="385" y="208"/>
                    <a:pt x="248" y="38"/>
                  </a:cubicBezTo>
                  <a:cubicBezTo>
                    <a:pt x="226" y="12"/>
                    <a:pt x="197" y="0"/>
                    <a:pt x="1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4" name="Google Shape;3374;p59"/>
            <p:cNvSpPr/>
            <p:nvPr/>
          </p:nvSpPr>
          <p:spPr>
            <a:xfrm>
              <a:off x="6223680" y="3251418"/>
              <a:ext cx="26229" cy="44955"/>
            </a:xfrm>
            <a:custGeom>
              <a:rect b="b" l="l" r="r" t="t"/>
              <a:pathLst>
                <a:path extrusionOk="0" h="1438" w="839">
                  <a:moveTo>
                    <a:pt x="194" y="0"/>
                  </a:moveTo>
                  <a:cubicBezTo>
                    <a:pt x="101" y="0"/>
                    <a:pt x="1" y="81"/>
                    <a:pt x="44" y="184"/>
                  </a:cubicBezTo>
                  <a:cubicBezTo>
                    <a:pt x="128" y="393"/>
                    <a:pt x="212" y="604"/>
                    <a:pt x="302" y="812"/>
                  </a:cubicBezTo>
                  <a:cubicBezTo>
                    <a:pt x="389" y="1013"/>
                    <a:pt x="457" y="1244"/>
                    <a:pt x="613" y="1401"/>
                  </a:cubicBezTo>
                  <a:cubicBezTo>
                    <a:pt x="638" y="1426"/>
                    <a:pt x="670" y="1437"/>
                    <a:pt x="702" y="1437"/>
                  </a:cubicBezTo>
                  <a:cubicBezTo>
                    <a:pt x="770" y="1437"/>
                    <a:pt x="839" y="1387"/>
                    <a:pt x="833" y="1310"/>
                  </a:cubicBezTo>
                  <a:cubicBezTo>
                    <a:pt x="819" y="1102"/>
                    <a:pt x="710" y="914"/>
                    <a:pt x="624" y="727"/>
                  </a:cubicBezTo>
                  <a:cubicBezTo>
                    <a:pt x="523" y="507"/>
                    <a:pt x="416" y="289"/>
                    <a:pt x="310" y="71"/>
                  </a:cubicBezTo>
                  <a:cubicBezTo>
                    <a:pt x="286" y="21"/>
                    <a:pt x="241" y="0"/>
                    <a:pt x="1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5" name="Google Shape;3375;p59"/>
            <p:cNvSpPr/>
            <p:nvPr/>
          </p:nvSpPr>
          <p:spPr>
            <a:xfrm>
              <a:off x="6263663" y="3231942"/>
              <a:ext cx="27323" cy="40422"/>
            </a:xfrm>
            <a:custGeom>
              <a:rect b="b" l="l" r="r" t="t"/>
              <a:pathLst>
                <a:path extrusionOk="0" h="1293" w="874">
                  <a:moveTo>
                    <a:pt x="164" y="0"/>
                  </a:moveTo>
                  <a:cubicBezTo>
                    <a:pt x="82" y="0"/>
                    <a:pt x="0" y="64"/>
                    <a:pt x="36" y="162"/>
                  </a:cubicBezTo>
                  <a:cubicBezTo>
                    <a:pt x="173" y="526"/>
                    <a:pt x="330" y="905"/>
                    <a:pt x="554" y="1225"/>
                  </a:cubicBezTo>
                  <a:cubicBezTo>
                    <a:pt x="586" y="1271"/>
                    <a:pt x="638" y="1292"/>
                    <a:pt x="689" y="1292"/>
                  </a:cubicBezTo>
                  <a:cubicBezTo>
                    <a:pt x="783" y="1292"/>
                    <a:pt x="874" y="1221"/>
                    <a:pt x="835" y="1107"/>
                  </a:cubicBezTo>
                  <a:cubicBezTo>
                    <a:pt x="707" y="735"/>
                    <a:pt x="496" y="386"/>
                    <a:pt x="280" y="59"/>
                  </a:cubicBezTo>
                  <a:cubicBezTo>
                    <a:pt x="253" y="18"/>
                    <a:pt x="208" y="0"/>
                    <a:pt x="1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6" name="Google Shape;3376;p59"/>
            <p:cNvSpPr/>
            <p:nvPr/>
          </p:nvSpPr>
          <p:spPr>
            <a:xfrm>
              <a:off x="6301552" y="3116869"/>
              <a:ext cx="61837" cy="88379"/>
            </a:xfrm>
            <a:custGeom>
              <a:rect b="b" l="l" r="r" t="t"/>
              <a:pathLst>
                <a:path extrusionOk="0" h="2827" w="1978">
                  <a:moveTo>
                    <a:pt x="787" y="1"/>
                  </a:moveTo>
                  <a:cubicBezTo>
                    <a:pt x="523" y="151"/>
                    <a:pt x="262" y="302"/>
                    <a:pt x="1" y="453"/>
                  </a:cubicBezTo>
                  <a:cubicBezTo>
                    <a:pt x="234" y="1041"/>
                    <a:pt x="414" y="1701"/>
                    <a:pt x="543" y="2347"/>
                  </a:cubicBezTo>
                  <a:cubicBezTo>
                    <a:pt x="617" y="2506"/>
                    <a:pt x="692" y="2665"/>
                    <a:pt x="762" y="2826"/>
                  </a:cubicBezTo>
                  <a:cubicBezTo>
                    <a:pt x="1171" y="2582"/>
                    <a:pt x="1575" y="2332"/>
                    <a:pt x="1978" y="2077"/>
                  </a:cubicBezTo>
                  <a:cubicBezTo>
                    <a:pt x="1593" y="1378"/>
                    <a:pt x="1214" y="678"/>
                    <a:pt x="78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7" name="Google Shape;3377;p59"/>
            <p:cNvSpPr/>
            <p:nvPr/>
          </p:nvSpPr>
          <p:spPr>
            <a:xfrm>
              <a:off x="6010476" y="3103113"/>
              <a:ext cx="322285" cy="308999"/>
            </a:xfrm>
            <a:custGeom>
              <a:rect b="b" l="l" r="r" t="t"/>
              <a:pathLst>
                <a:path extrusionOk="0" h="9884" w="10309">
                  <a:moveTo>
                    <a:pt x="8263" y="4121"/>
                  </a:moveTo>
                  <a:cubicBezTo>
                    <a:pt x="8307" y="4121"/>
                    <a:pt x="8352" y="4139"/>
                    <a:pt x="8379" y="4180"/>
                  </a:cubicBezTo>
                  <a:cubicBezTo>
                    <a:pt x="8595" y="4505"/>
                    <a:pt x="8806" y="4856"/>
                    <a:pt x="8934" y="5228"/>
                  </a:cubicBezTo>
                  <a:cubicBezTo>
                    <a:pt x="8974" y="5342"/>
                    <a:pt x="8884" y="5413"/>
                    <a:pt x="8790" y="5413"/>
                  </a:cubicBezTo>
                  <a:cubicBezTo>
                    <a:pt x="8739" y="5413"/>
                    <a:pt x="8688" y="5392"/>
                    <a:pt x="8655" y="5346"/>
                  </a:cubicBezTo>
                  <a:cubicBezTo>
                    <a:pt x="8431" y="5026"/>
                    <a:pt x="8272" y="4648"/>
                    <a:pt x="8136" y="4283"/>
                  </a:cubicBezTo>
                  <a:cubicBezTo>
                    <a:pt x="8099" y="4185"/>
                    <a:pt x="8181" y="4121"/>
                    <a:pt x="8263" y="4121"/>
                  </a:cubicBezTo>
                  <a:close/>
                  <a:moveTo>
                    <a:pt x="7013" y="4745"/>
                  </a:moveTo>
                  <a:cubicBezTo>
                    <a:pt x="7060" y="4745"/>
                    <a:pt x="7105" y="4766"/>
                    <a:pt x="7129" y="4815"/>
                  </a:cubicBezTo>
                  <a:cubicBezTo>
                    <a:pt x="7236" y="5032"/>
                    <a:pt x="7343" y="5250"/>
                    <a:pt x="7443" y="5471"/>
                  </a:cubicBezTo>
                  <a:cubicBezTo>
                    <a:pt x="7528" y="5658"/>
                    <a:pt x="7639" y="5846"/>
                    <a:pt x="7651" y="6054"/>
                  </a:cubicBezTo>
                  <a:cubicBezTo>
                    <a:pt x="7655" y="6131"/>
                    <a:pt x="7587" y="6181"/>
                    <a:pt x="7519" y="6181"/>
                  </a:cubicBezTo>
                  <a:cubicBezTo>
                    <a:pt x="7487" y="6181"/>
                    <a:pt x="7455" y="6170"/>
                    <a:pt x="7431" y="6145"/>
                  </a:cubicBezTo>
                  <a:cubicBezTo>
                    <a:pt x="7275" y="5988"/>
                    <a:pt x="7205" y="5756"/>
                    <a:pt x="7120" y="5556"/>
                  </a:cubicBezTo>
                  <a:cubicBezTo>
                    <a:pt x="7030" y="5348"/>
                    <a:pt x="6947" y="5137"/>
                    <a:pt x="6861" y="4928"/>
                  </a:cubicBezTo>
                  <a:cubicBezTo>
                    <a:pt x="6820" y="4825"/>
                    <a:pt x="6920" y="4745"/>
                    <a:pt x="7013" y="4745"/>
                  </a:cubicBezTo>
                  <a:close/>
                  <a:moveTo>
                    <a:pt x="5867" y="5477"/>
                  </a:moveTo>
                  <a:cubicBezTo>
                    <a:pt x="5898" y="5477"/>
                    <a:pt x="5927" y="5489"/>
                    <a:pt x="5949" y="5515"/>
                  </a:cubicBezTo>
                  <a:cubicBezTo>
                    <a:pt x="6086" y="5687"/>
                    <a:pt x="6204" y="5871"/>
                    <a:pt x="6318" y="6058"/>
                  </a:cubicBezTo>
                  <a:cubicBezTo>
                    <a:pt x="6429" y="6239"/>
                    <a:pt x="6584" y="6429"/>
                    <a:pt x="6625" y="6640"/>
                  </a:cubicBezTo>
                  <a:cubicBezTo>
                    <a:pt x="6644" y="6737"/>
                    <a:pt x="6576" y="6804"/>
                    <a:pt x="6497" y="6804"/>
                  </a:cubicBezTo>
                  <a:cubicBezTo>
                    <a:pt x="6466" y="6804"/>
                    <a:pt x="6432" y="6794"/>
                    <a:pt x="6403" y="6769"/>
                  </a:cubicBezTo>
                  <a:cubicBezTo>
                    <a:pt x="6237" y="6632"/>
                    <a:pt x="6143" y="6406"/>
                    <a:pt x="6037" y="6222"/>
                  </a:cubicBezTo>
                  <a:cubicBezTo>
                    <a:pt x="5926" y="6032"/>
                    <a:pt x="5821" y="5842"/>
                    <a:pt x="5735" y="5639"/>
                  </a:cubicBezTo>
                  <a:cubicBezTo>
                    <a:pt x="5701" y="5555"/>
                    <a:pt x="5788" y="5477"/>
                    <a:pt x="5867" y="5477"/>
                  </a:cubicBezTo>
                  <a:close/>
                  <a:moveTo>
                    <a:pt x="4912" y="6029"/>
                  </a:moveTo>
                  <a:cubicBezTo>
                    <a:pt x="4956" y="6029"/>
                    <a:pt x="4998" y="6051"/>
                    <a:pt x="5023" y="6104"/>
                  </a:cubicBezTo>
                  <a:cubicBezTo>
                    <a:pt x="5116" y="6297"/>
                    <a:pt x="5194" y="6496"/>
                    <a:pt x="5287" y="6691"/>
                  </a:cubicBezTo>
                  <a:cubicBezTo>
                    <a:pt x="5370" y="6859"/>
                    <a:pt x="5493" y="7024"/>
                    <a:pt x="5500" y="7214"/>
                  </a:cubicBezTo>
                  <a:cubicBezTo>
                    <a:pt x="5502" y="7287"/>
                    <a:pt x="5436" y="7342"/>
                    <a:pt x="5369" y="7342"/>
                  </a:cubicBezTo>
                  <a:cubicBezTo>
                    <a:pt x="5348" y="7342"/>
                    <a:pt x="5326" y="7336"/>
                    <a:pt x="5307" y="7324"/>
                  </a:cubicBezTo>
                  <a:cubicBezTo>
                    <a:pt x="5135" y="7219"/>
                    <a:pt x="5055" y="7006"/>
                    <a:pt x="4976" y="6828"/>
                  </a:cubicBezTo>
                  <a:cubicBezTo>
                    <a:pt x="4887" y="6631"/>
                    <a:pt x="4804" y="6429"/>
                    <a:pt x="4757" y="6215"/>
                  </a:cubicBezTo>
                  <a:cubicBezTo>
                    <a:pt x="4733" y="6114"/>
                    <a:pt x="4825" y="6029"/>
                    <a:pt x="4912" y="6029"/>
                  </a:cubicBezTo>
                  <a:close/>
                  <a:moveTo>
                    <a:pt x="3819" y="6530"/>
                  </a:moveTo>
                  <a:cubicBezTo>
                    <a:pt x="3857" y="6530"/>
                    <a:pt x="3896" y="6547"/>
                    <a:pt x="3924" y="6587"/>
                  </a:cubicBezTo>
                  <a:cubicBezTo>
                    <a:pt x="4167" y="6923"/>
                    <a:pt x="4440" y="7338"/>
                    <a:pt x="4507" y="7755"/>
                  </a:cubicBezTo>
                  <a:cubicBezTo>
                    <a:pt x="4520" y="7841"/>
                    <a:pt x="4458" y="7901"/>
                    <a:pt x="4392" y="7901"/>
                  </a:cubicBezTo>
                  <a:cubicBezTo>
                    <a:pt x="4356" y="7901"/>
                    <a:pt x="4319" y="7884"/>
                    <a:pt x="4292" y="7845"/>
                  </a:cubicBezTo>
                  <a:cubicBezTo>
                    <a:pt x="4054" y="7505"/>
                    <a:pt x="3904" y="7081"/>
                    <a:pt x="3710" y="6712"/>
                  </a:cubicBezTo>
                  <a:cubicBezTo>
                    <a:pt x="3658" y="6613"/>
                    <a:pt x="3735" y="6530"/>
                    <a:pt x="3819" y="6530"/>
                  </a:cubicBezTo>
                  <a:close/>
                  <a:moveTo>
                    <a:pt x="3058" y="7291"/>
                  </a:moveTo>
                  <a:cubicBezTo>
                    <a:pt x="3097" y="7291"/>
                    <a:pt x="3135" y="7311"/>
                    <a:pt x="3159" y="7359"/>
                  </a:cubicBezTo>
                  <a:cubicBezTo>
                    <a:pt x="3246" y="7529"/>
                    <a:pt x="3334" y="7697"/>
                    <a:pt x="3417" y="7868"/>
                  </a:cubicBezTo>
                  <a:cubicBezTo>
                    <a:pt x="3491" y="8020"/>
                    <a:pt x="3574" y="8160"/>
                    <a:pt x="3594" y="8328"/>
                  </a:cubicBezTo>
                  <a:cubicBezTo>
                    <a:pt x="3603" y="8401"/>
                    <a:pt x="3535" y="8446"/>
                    <a:pt x="3470" y="8446"/>
                  </a:cubicBezTo>
                  <a:cubicBezTo>
                    <a:pt x="3439" y="8446"/>
                    <a:pt x="3408" y="8436"/>
                    <a:pt x="3386" y="8414"/>
                  </a:cubicBezTo>
                  <a:cubicBezTo>
                    <a:pt x="3270" y="8294"/>
                    <a:pt x="3214" y="8134"/>
                    <a:pt x="3145" y="7984"/>
                  </a:cubicBezTo>
                  <a:cubicBezTo>
                    <a:pt x="3071" y="7823"/>
                    <a:pt x="3001" y="7657"/>
                    <a:pt x="2929" y="7495"/>
                  </a:cubicBezTo>
                  <a:cubicBezTo>
                    <a:pt x="2882" y="7389"/>
                    <a:pt x="2972" y="7291"/>
                    <a:pt x="3058" y="7291"/>
                  </a:cubicBezTo>
                  <a:close/>
                  <a:moveTo>
                    <a:pt x="7781" y="0"/>
                  </a:moveTo>
                  <a:cubicBezTo>
                    <a:pt x="5617" y="1099"/>
                    <a:pt x="3433" y="2154"/>
                    <a:pt x="1321" y="3363"/>
                  </a:cubicBezTo>
                  <a:cubicBezTo>
                    <a:pt x="877" y="3618"/>
                    <a:pt x="437" y="3882"/>
                    <a:pt x="0" y="4148"/>
                  </a:cubicBezTo>
                  <a:cubicBezTo>
                    <a:pt x="1165" y="6015"/>
                    <a:pt x="2330" y="7936"/>
                    <a:pt x="3360" y="9883"/>
                  </a:cubicBezTo>
                  <a:cubicBezTo>
                    <a:pt x="3789" y="9622"/>
                    <a:pt x="4215" y="9358"/>
                    <a:pt x="4639" y="9087"/>
                  </a:cubicBezTo>
                  <a:cubicBezTo>
                    <a:pt x="6563" y="7859"/>
                    <a:pt x="8439" y="6569"/>
                    <a:pt x="10308" y="5263"/>
                  </a:cubicBezTo>
                  <a:cubicBezTo>
                    <a:pt x="10144" y="4791"/>
                    <a:pt x="9970" y="4319"/>
                    <a:pt x="9784" y="3852"/>
                  </a:cubicBezTo>
                  <a:lnTo>
                    <a:pt x="9649" y="3517"/>
                  </a:lnTo>
                  <a:cubicBezTo>
                    <a:pt x="9564" y="3315"/>
                    <a:pt x="9475" y="3115"/>
                    <a:pt x="9384" y="2916"/>
                  </a:cubicBezTo>
                  <a:cubicBezTo>
                    <a:pt x="9129" y="2371"/>
                    <a:pt x="8848" y="1843"/>
                    <a:pt x="8556" y="1325"/>
                  </a:cubicBezTo>
                  <a:lnTo>
                    <a:pt x="8360" y="984"/>
                  </a:lnTo>
                  <a:cubicBezTo>
                    <a:pt x="8171" y="655"/>
                    <a:pt x="7978" y="327"/>
                    <a:pt x="778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8" name="Google Shape;3378;p59"/>
            <p:cNvSpPr/>
            <p:nvPr/>
          </p:nvSpPr>
          <p:spPr>
            <a:xfrm>
              <a:off x="6066216" y="3158509"/>
              <a:ext cx="266544" cy="253664"/>
            </a:xfrm>
            <a:custGeom>
              <a:rect b="b" l="l" r="r" t="t"/>
              <a:pathLst>
                <a:path extrusionOk="0" h="8114" w="8526">
                  <a:moveTo>
                    <a:pt x="6481" y="2349"/>
                  </a:moveTo>
                  <a:cubicBezTo>
                    <a:pt x="6525" y="2349"/>
                    <a:pt x="6569" y="2367"/>
                    <a:pt x="6597" y="2408"/>
                  </a:cubicBezTo>
                  <a:cubicBezTo>
                    <a:pt x="6814" y="2733"/>
                    <a:pt x="7024" y="3084"/>
                    <a:pt x="7153" y="3456"/>
                  </a:cubicBezTo>
                  <a:cubicBezTo>
                    <a:pt x="7191" y="3570"/>
                    <a:pt x="7100" y="3641"/>
                    <a:pt x="7006" y="3641"/>
                  </a:cubicBezTo>
                  <a:cubicBezTo>
                    <a:pt x="6955" y="3641"/>
                    <a:pt x="6904" y="3620"/>
                    <a:pt x="6872" y="3574"/>
                  </a:cubicBezTo>
                  <a:cubicBezTo>
                    <a:pt x="6648" y="3254"/>
                    <a:pt x="6489" y="2876"/>
                    <a:pt x="6353" y="2511"/>
                  </a:cubicBezTo>
                  <a:cubicBezTo>
                    <a:pt x="6316" y="2413"/>
                    <a:pt x="6398" y="2349"/>
                    <a:pt x="6481" y="2349"/>
                  </a:cubicBezTo>
                  <a:close/>
                  <a:moveTo>
                    <a:pt x="5230" y="2973"/>
                  </a:moveTo>
                  <a:cubicBezTo>
                    <a:pt x="5277" y="2973"/>
                    <a:pt x="5322" y="2994"/>
                    <a:pt x="5346" y="3043"/>
                  </a:cubicBezTo>
                  <a:cubicBezTo>
                    <a:pt x="5453" y="3260"/>
                    <a:pt x="5560" y="3478"/>
                    <a:pt x="5660" y="3699"/>
                  </a:cubicBezTo>
                  <a:cubicBezTo>
                    <a:pt x="5745" y="3886"/>
                    <a:pt x="5856" y="4074"/>
                    <a:pt x="5868" y="4282"/>
                  </a:cubicBezTo>
                  <a:cubicBezTo>
                    <a:pt x="5874" y="4359"/>
                    <a:pt x="5806" y="4409"/>
                    <a:pt x="5737" y="4409"/>
                  </a:cubicBezTo>
                  <a:cubicBezTo>
                    <a:pt x="5705" y="4409"/>
                    <a:pt x="5673" y="4398"/>
                    <a:pt x="5649" y="4373"/>
                  </a:cubicBezTo>
                  <a:cubicBezTo>
                    <a:pt x="5493" y="4216"/>
                    <a:pt x="5424" y="3984"/>
                    <a:pt x="5338" y="3784"/>
                  </a:cubicBezTo>
                  <a:cubicBezTo>
                    <a:pt x="5248" y="3576"/>
                    <a:pt x="5165" y="3365"/>
                    <a:pt x="5079" y="3156"/>
                  </a:cubicBezTo>
                  <a:cubicBezTo>
                    <a:pt x="5037" y="3053"/>
                    <a:pt x="5137" y="2973"/>
                    <a:pt x="5230" y="2973"/>
                  </a:cubicBezTo>
                  <a:close/>
                  <a:moveTo>
                    <a:pt x="4084" y="3705"/>
                  </a:moveTo>
                  <a:cubicBezTo>
                    <a:pt x="4115" y="3705"/>
                    <a:pt x="4144" y="3717"/>
                    <a:pt x="4166" y="3743"/>
                  </a:cubicBezTo>
                  <a:cubicBezTo>
                    <a:pt x="4303" y="3915"/>
                    <a:pt x="4421" y="4099"/>
                    <a:pt x="4535" y="4286"/>
                  </a:cubicBezTo>
                  <a:cubicBezTo>
                    <a:pt x="4646" y="4467"/>
                    <a:pt x="4801" y="4657"/>
                    <a:pt x="4842" y="4868"/>
                  </a:cubicBezTo>
                  <a:cubicBezTo>
                    <a:pt x="4861" y="4964"/>
                    <a:pt x="4792" y="5032"/>
                    <a:pt x="4714" y="5032"/>
                  </a:cubicBezTo>
                  <a:cubicBezTo>
                    <a:pt x="4683" y="5032"/>
                    <a:pt x="4650" y="5021"/>
                    <a:pt x="4621" y="4997"/>
                  </a:cubicBezTo>
                  <a:cubicBezTo>
                    <a:pt x="4455" y="4860"/>
                    <a:pt x="4362" y="4634"/>
                    <a:pt x="4255" y="4450"/>
                  </a:cubicBezTo>
                  <a:cubicBezTo>
                    <a:pt x="4145" y="4260"/>
                    <a:pt x="4039" y="4070"/>
                    <a:pt x="3953" y="3867"/>
                  </a:cubicBezTo>
                  <a:cubicBezTo>
                    <a:pt x="3919" y="3783"/>
                    <a:pt x="4005" y="3705"/>
                    <a:pt x="4084" y="3705"/>
                  </a:cubicBezTo>
                  <a:close/>
                  <a:moveTo>
                    <a:pt x="3129" y="4257"/>
                  </a:moveTo>
                  <a:cubicBezTo>
                    <a:pt x="3173" y="4257"/>
                    <a:pt x="3215" y="4279"/>
                    <a:pt x="3240" y="4332"/>
                  </a:cubicBezTo>
                  <a:cubicBezTo>
                    <a:pt x="3333" y="4525"/>
                    <a:pt x="3411" y="4724"/>
                    <a:pt x="3504" y="4919"/>
                  </a:cubicBezTo>
                  <a:cubicBezTo>
                    <a:pt x="3587" y="5087"/>
                    <a:pt x="3710" y="5252"/>
                    <a:pt x="3717" y="5442"/>
                  </a:cubicBezTo>
                  <a:cubicBezTo>
                    <a:pt x="3718" y="5515"/>
                    <a:pt x="3652" y="5570"/>
                    <a:pt x="3585" y="5570"/>
                  </a:cubicBezTo>
                  <a:cubicBezTo>
                    <a:pt x="3563" y="5570"/>
                    <a:pt x="3542" y="5564"/>
                    <a:pt x="3522" y="5552"/>
                  </a:cubicBezTo>
                  <a:cubicBezTo>
                    <a:pt x="3350" y="5447"/>
                    <a:pt x="3271" y="5234"/>
                    <a:pt x="3192" y="5056"/>
                  </a:cubicBezTo>
                  <a:cubicBezTo>
                    <a:pt x="3103" y="4859"/>
                    <a:pt x="3020" y="4657"/>
                    <a:pt x="2973" y="4443"/>
                  </a:cubicBezTo>
                  <a:cubicBezTo>
                    <a:pt x="2951" y="4341"/>
                    <a:pt x="3043" y="4257"/>
                    <a:pt x="3129" y="4257"/>
                  </a:cubicBezTo>
                  <a:close/>
                  <a:moveTo>
                    <a:pt x="2036" y="4758"/>
                  </a:moveTo>
                  <a:cubicBezTo>
                    <a:pt x="2074" y="4758"/>
                    <a:pt x="2113" y="4775"/>
                    <a:pt x="2141" y="4815"/>
                  </a:cubicBezTo>
                  <a:cubicBezTo>
                    <a:pt x="2384" y="5151"/>
                    <a:pt x="2657" y="5566"/>
                    <a:pt x="2724" y="5983"/>
                  </a:cubicBezTo>
                  <a:cubicBezTo>
                    <a:pt x="2737" y="6069"/>
                    <a:pt x="2675" y="6129"/>
                    <a:pt x="2608" y="6129"/>
                  </a:cubicBezTo>
                  <a:cubicBezTo>
                    <a:pt x="2573" y="6129"/>
                    <a:pt x="2536" y="6112"/>
                    <a:pt x="2509" y="6073"/>
                  </a:cubicBezTo>
                  <a:cubicBezTo>
                    <a:pt x="2271" y="5733"/>
                    <a:pt x="2121" y="5309"/>
                    <a:pt x="1927" y="4940"/>
                  </a:cubicBezTo>
                  <a:cubicBezTo>
                    <a:pt x="1875" y="4841"/>
                    <a:pt x="1952" y="4758"/>
                    <a:pt x="2036" y="4758"/>
                  </a:cubicBezTo>
                  <a:close/>
                  <a:moveTo>
                    <a:pt x="1275" y="5519"/>
                  </a:moveTo>
                  <a:cubicBezTo>
                    <a:pt x="1314" y="5519"/>
                    <a:pt x="1352" y="5539"/>
                    <a:pt x="1376" y="5587"/>
                  </a:cubicBezTo>
                  <a:cubicBezTo>
                    <a:pt x="1463" y="5757"/>
                    <a:pt x="1551" y="5925"/>
                    <a:pt x="1634" y="6096"/>
                  </a:cubicBezTo>
                  <a:cubicBezTo>
                    <a:pt x="1708" y="6248"/>
                    <a:pt x="1791" y="6388"/>
                    <a:pt x="1811" y="6556"/>
                  </a:cubicBezTo>
                  <a:cubicBezTo>
                    <a:pt x="1821" y="6630"/>
                    <a:pt x="1753" y="6675"/>
                    <a:pt x="1687" y="6675"/>
                  </a:cubicBezTo>
                  <a:cubicBezTo>
                    <a:pt x="1656" y="6675"/>
                    <a:pt x="1626" y="6665"/>
                    <a:pt x="1604" y="6643"/>
                  </a:cubicBezTo>
                  <a:cubicBezTo>
                    <a:pt x="1489" y="6523"/>
                    <a:pt x="1432" y="6363"/>
                    <a:pt x="1364" y="6213"/>
                  </a:cubicBezTo>
                  <a:cubicBezTo>
                    <a:pt x="1288" y="6051"/>
                    <a:pt x="1219" y="5887"/>
                    <a:pt x="1146" y="5723"/>
                  </a:cubicBezTo>
                  <a:cubicBezTo>
                    <a:pt x="1099" y="5617"/>
                    <a:pt x="1189" y="5519"/>
                    <a:pt x="1275" y="5519"/>
                  </a:cubicBezTo>
                  <a:close/>
                  <a:moveTo>
                    <a:pt x="7015" y="0"/>
                  </a:moveTo>
                  <a:cubicBezTo>
                    <a:pt x="7049" y="142"/>
                    <a:pt x="7073" y="284"/>
                    <a:pt x="7080" y="427"/>
                  </a:cubicBezTo>
                  <a:cubicBezTo>
                    <a:pt x="7117" y="1220"/>
                    <a:pt x="6598" y="1641"/>
                    <a:pt x="5953" y="2016"/>
                  </a:cubicBezTo>
                  <a:cubicBezTo>
                    <a:pt x="3995" y="3157"/>
                    <a:pt x="2006" y="4245"/>
                    <a:pt x="1" y="5304"/>
                  </a:cubicBezTo>
                  <a:cubicBezTo>
                    <a:pt x="548" y="6232"/>
                    <a:pt x="1079" y="7170"/>
                    <a:pt x="1578" y="8113"/>
                  </a:cubicBezTo>
                  <a:cubicBezTo>
                    <a:pt x="2006" y="7851"/>
                    <a:pt x="2433" y="7587"/>
                    <a:pt x="2856" y="7316"/>
                  </a:cubicBezTo>
                  <a:cubicBezTo>
                    <a:pt x="4780" y="6088"/>
                    <a:pt x="6656" y="4799"/>
                    <a:pt x="8525" y="3494"/>
                  </a:cubicBezTo>
                  <a:cubicBezTo>
                    <a:pt x="8362" y="3020"/>
                    <a:pt x="8189" y="2548"/>
                    <a:pt x="8001" y="2082"/>
                  </a:cubicBezTo>
                  <a:lnTo>
                    <a:pt x="7866" y="1746"/>
                  </a:lnTo>
                  <a:cubicBezTo>
                    <a:pt x="7781" y="1545"/>
                    <a:pt x="7692" y="1345"/>
                    <a:pt x="7601" y="1146"/>
                  </a:cubicBezTo>
                  <a:cubicBezTo>
                    <a:pt x="7418" y="755"/>
                    <a:pt x="7220" y="375"/>
                    <a:pt x="701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9" name="Google Shape;3379;p59"/>
            <p:cNvSpPr/>
            <p:nvPr/>
          </p:nvSpPr>
          <p:spPr>
            <a:xfrm>
              <a:off x="5741596" y="3362928"/>
              <a:ext cx="140619" cy="227591"/>
            </a:xfrm>
            <a:custGeom>
              <a:rect b="b" l="l" r="r" t="t"/>
              <a:pathLst>
                <a:path extrusionOk="0" h="7280" w="4498">
                  <a:moveTo>
                    <a:pt x="1032" y="0"/>
                  </a:moveTo>
                  <a:cubicBezTo>
                    <a:pt x="693" y="241"/>
                    <a:pt x="348" y="475"/>
                    <a:pt x="1" y="703"/>
                  </a:cubicBezTo>
                  <a:cubicBezTo>
                    <a:pt x="1223" y="2918"/>
                    <a:pt x="2422" y="5159"/>
                    <a:pt x="3798" y="7279"/>
                  </a:cubicBezTo>
                  <a:cubicBezTo>
                    <a:pt x="4040" y="7186"/>
                    <a:pt x="4273" y="7077"/>
                    <a:pt x="4498" y="6957"/>
                  </a:cubicBezTo>
                  <a:cubicBezTo>
                    <a:pt x="3976" y="6007"/>
                    <a:pt x="3484" y="5035"/>
                    <a:pt x="2996" y="4075"/>
                  </a:cubicBezTo>
                  <a:cubicBezTo>
                    <a:pt x="2314" y="2734"/>
                    <a:pt x="1630" y="1384"/>
                    <a:pt x="1032" y="0"/>
                  </a:cubicBezTo>
                  <a:close/>
                </a:path>
              </a:pathLst>
            </a:custGeom>
            <a:solidFill>
              <a:srgbClr val="000000">
                <a:alpha val="161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0" name="Google Shape;3380;p59"/>
            <p:cNvSpPr/>
            <p:nvPr/>
          </p:nvSpPr>
          <p:spPr>
            <a:xfrm>
              <a:off x="5802118" y="3236694"/>
              <a:ext cx="304528" cy="313500"/>
            </a:xfrm>
            <a:custGeom>
              <a:rect b="b" l="l" r="r" t="t"/>
              <a:pathLst>
                <a:path extrusionOk="0" h="10028" w="9741">
                  <a:moveTo>
                    <a:pt x="6745" y="4692"/>
                  </a:moveTo>
                  <a:cubicBezTo>
                    <a:pt x="6785" y="4692"/>
                    <a:pt x="6824" y="4711"/>
                    <a:pt x="6846" y="4753"/>
                  </a:cubicBezTo>
                  <a:cubicBezTo>
                    <a:pt x="6949" y="4951"/>
                    <a:pt x="7053" y="5148"/>
                    <a:pt x="7164" y="5340"/>
                  </a:cubicBezTo>
                  <a:cubicBezTo>
                    <a:pt x="7266" y="5511"/>
                    <a:pt x="7427" y="5683"/>
                    <a:pt x="7479" y="5877"/>
                  </a:cubicBezTo>
                  <a:cubicBezTo>
                    <a:pt x="7502" y="5962"/>
                    <a:pt x="7430" y="6045"/>
                    <a:pt x="7351" y="6045"/>
                  </a:cubicBezTo>
                  <a:cubicBezTo>
                    <a:pt x="7329" y="6045"/>
                    <a:pt x="7308" y="6039"/>
                    <a:pt x="7287" y="6026"/>
                  </a:cubicBezTo>
                  <a:cubicBezTo>
                    <a:pt x="7106" y="5912"/>
                    <a:pt x="6996" y="5682"/>
                    <a:pt x="6893" y="5498"/>
                  </a:cubicBezTo>
                  <a:cubicBezTo>
                    <a:pt x="6779" y="5293"/>
                    <a:pt x="6685" y="5076"/>
                    <a:pt x="6615" y="4852"/>
                  </a:cubicBezTo>
                  <a:cubicBezTo>
                    <a:pt x="6586" y="4761"/>
                    <a:pt x="6667" y="4692"/>
                    <a:pt x="6745" y="4692"/>
                  </a:cubicBezTo>
                  <a:close/>
                  <a:moveTo>
                    <a:pt x="5903" y="5075"/>
                  </a:moveTo>
                  <a:cubicBezTo>
                    <a:pt x="5944" y="5075"/>
                    <a:pt x="5983" y="5094"/>
                    <a:pt x="6006" y="5138"/>
                  </a:cubicBezTo>
                  <a:cubicBezTo>
                    <a:pt x="6115" y="5346"/>
                    <a:pt x="6205" y="5563"/>
                    <a:pt x="6315" y="5771"/>
                  </a:cubicBezTo>
                  <a:cubicBezTo>
                    <a:pt x="6418" y="5963"/>
                    <a:pt x="6542" y="6145"/>
                    <a:pt x="6615" y="6352"/>
                  </a:cubicBezTo>
                  <a:cubicBezTo>
                    <a:pt x="6644" y="6433"/>
                    <a:pt x="6572" y="6495"/>
                    <a:pt x="6500" y="6495"/>
                  </a:cubicBezTo>
                  <a:cubicBezTo>
                    <a:pt x="6472" y="6495"/>
                    <a:pt x="6443" y="6486"/>
                    <a:pt x="6421" y="6464"/>
                  </a:cubicBezTo>
                  <a:cubicBezTo>
                    <a:pt x="6111" y="6162"/>
                    <a:pt x="5889" y="5648"/>
                    <a:pt x="5770" y="5237"/>
                  </a:cubicBezTo>
                  <a:cubicBezTo>
                    <a:pt x="5744" y="5145"/>
                    <a:pt x="5826" y="5075"/>
                    <a:pt x="5903" y="5075"/>
                  </a:cubicBezTo>
                  <a:close/>
                  <a:moveTo>
                    <a:pt x="5182" y="5454"/>
                  </a:moveTo>
                  <a:cubicBezTo>
                    <a:pt x="5221" y="5454"/>
                    <a:pt x="5258" y="5472"/>
                    <a:pt x="5279" y="5516"/>
                  </a:cubicBezTo>
                  <a:cubicBezTo>
                    <a:pt x="5377" y="5719"/>
                    <a:pt x="5466" y="5924"/>
                    <a:pt x="5550" y="6132"/>
                  </a:cubicBezTo>
                  <a:cubicBezTo>
                    <a:pt x="5633" y="6335"/>
                    <a:pt x="5749" y="6546"/>
                    <a:pt x="5765" y="6766"/>
                  </a:cubicBezTo>
                  <a:cubicBezTo>
                    <a:pt x="5770" y="6835"/>
                    <a:pt x="5702" y="6887"/>
                    <a:pt x="5638" y="6887"/>
                  </a:cubicBezTo>
                  <a:cubicBezTo>
                    <a:pt x="5608" y="6887"/>
                    <a:pt x="5580" y="6876"/>
                    <a:pt x="5559" y="6850"/>
                  </a:cubicBezTo>
                  <a:cubicBezTo>
                    <a:pt x="5430" y="6690"/>
                    <a:pt x="5374" y="6486"/>
                    <a:pt x="5300" y="6294"/>
                  </a:cubicBezTo>
                  <a:cubicBezTo>
                    <a:pt x="5212" y="6068"/>
                    <a:pt x="5128" y="5840"/>
                    <a:pt x="5054" y="5609"/>
                  </a:cubicBezTo>
                  <a:cubicBezTo>
                    <a:pt x="5026" y="5522"/>
                    <a:pt x="5106" y="5454"/>
                    <a:pt x="5182" y="5454"/>
                  </a:cubicBezTo>
                  <a:close/>
                  <a:moveTo>
                    <a:pt x="4460" y="5886"/>
                  </a:moveTo>
                  <a:cubicBezTo>
                    <a:pt x="4501" y="5886"/>
                    <a:pt x="4541" y="5903"/>
                    <a:pt x="4564" y="5944"/>
                  </a:cubicBezTo>
                  <a:cubicBezTo>
                    <a:pt x="4699" y="6177"/>
                    <a:pt x="4820" y="6413"/>
                    <a:pt x="4937" y="6657"/>
                  </a:cubicBezTo>
                  <a:cubicBezTo>
                    <a:pt x="5034" y="6856"/>
                    <a:pt x="5170" y="7058"/>
                    <a:pt x="5178" y="7282"/>
                  </a:cubicBezTo>
                  <a:cubicBezTo>
                    <a:pt x="5180" y="7353"/>
                    <a:pt x="5122" y="7395"/>
                    <a:pt x="5062" y="7395"/>
                  </a:cubicBezTo>
                  <a:cubicBezTo>
                    <a:pt x="5033" y="7395"/>
                    <a:pt x="5004" y="7385"/>
                    <a:pt x="4981" y="7365"/>
                  </a:cubicBezTo>
                  <a:cubicBezTo>
                    <a:pt x="4804" y="7209"/>
                    <a:pt x="4723" y="6935"/>
                    <a:pt x="4624" y="6723"/>
                  </a:cubicBezTo>
                  <a:cubicBezTo>
                    <a:pt x="4519" y="6496"/>
                    <a:pt x="4425" y="6273"/>
                    <a:pt x="4337" y="6039"/>
                  </a:cubicBezTo>
                  <a:cubicBezTo>
                    <a:pt x="4304" y="5950"/>
                    <a:pt x="4383" y="5886"/>
                    <a:pt x="4460" y="5886"/>
                  </a:cubicBezTo>
                  <a:close/>
                  <a:moveTo>
                    <a:pt x="6465" y="0"/>
                  </a:moveTo>
                  <a:cubicBezTo>
                    <a:pt x="4288" y="1342"/>
                    <a:pt x="2187" y="2801"/>
                    <a:pt x="0" y="4123"/>
                  </a:cubicBezTo>
                  <a:cubicBezTo>
                    <a:pt x="588" y="5574"/>
                    <a:pt x="1157" y="7036"/>
                    <a:pt x="1728" y="8495"/>
                  </a:cubicBezTo>
                  <a:cubicBezTo>
                    <a:pt x="1997" y="9007"/>
                    <a:pt x="2273" y="9517"/>
                    <a:pt x="2550" y="10027"/>
                  </a:cubicBezTo>
                  <a:cubicBezTo>
                    <a:pt x="4934" y="8587"/>
                    <a:pt x="7363" y="7234"/>
                    <a:pt x="9741" y="5784"/>
                  </a:cubicBezTo>
                  <a:cubicBezTo>
                    <a:pt x="8574" y="3917"/>
                    <a:pt x="7496" y="1944"/>
                    <a:pt x="6465" y="0"/>
                  </a:cubicBezTo>
                  <a:close/>
                </a:path>
              </a:pathLst>
            </a:custGeom>
            <a:solidFill>
              <a:srgbClr val="000000">
                <a:alpha val="161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1" name="Google Shape;3381;p59"/>
            <p:cNvSpPr/>
            <p:nvPr/>
          </p:nvSpPr>
          <p:spPr>
            <a:xfrm>
              <a:off x="5624678" y="3493570"/>
              <a:ext cx="96695" cy="134835"/>
            </a:xfrm>
            <a:custGeom>
              <a:rect b="b" l="l" r="r" t="t"/>
              <a:pathLst>
                <a:path extrusionOk="0" h="4313" w="3093">
                  <a:moveTo>
                    <a:pt x="797" y="0"/>
                  </a:moveTo>
                  <a:cubicBezTo>
                    <a:pt x="529" y="189"/>
                    <a:pt x="263" y="381"/>
                    <a:pt x="1" y="575"/>
                  </a:cubicBezTo>
                  <a:cubicBezTo>
                    <a:pt x="836" y="1776"/>
                    <a:pt x="1637" y="3018"/>
                    <a:pt x="2325" y="4312"/>
                  </a:cubicBezTo>
                  <a:cubicBezTo>
                    <a:pt x="2584" y="4183"/>
                    <a:pt x="2839" y="4048"/>
                    <a:pt x="3092" y="3906"/>
                  </a:cubicBezTo>
                  <a:cubicBezTo>
                    <a:pt x="2293" y="2630"/>
                    <a:pt x="1527" y="1313"/>
                    <a:pt x="797" y="0"/>
                  </a:cubicBezTo>
                  <a:close/>
                </a:path>
              </a:pathLst>
            </a:custGeom>
            <a:solidFill>
              <a:srgbClr val="000000">
                <a:alpha val="161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82" name="Google Shape;3382;p59"/>
          <p:cNvGrpSpPr/>
          <p:nvPr/>
        </p:nvGrpSpPr>
        <p:grpSpPr>
          <a:xfrm rot="2700000">
            <a:off x="4224548" y="24027"/>
            <a:ext cx="203439" cy="327136"/>
            <a:chOff x="4140725" y="520912"/>
            <a:chExt cx="175945" cy="282926"/>
          </a:xfrm>
        </p:grpSpPr>
        <p:sp>
          <p:nvSpPr>
            <p:cNvPr id="3383" name="Google Shape;3383;p59"/>
            <p:cNvSpPr/>
            <p:nvPr/>
          </p:nvSpPr>
          <p:spPr>
            <a:xfrm>
              <a:off x="4195745" y="753342"/>
              <a:ext cx="27292" cy="25635"/>
            </a:xfrm>
            <a:custGeom>
              <a:rect b="b" l="l" r="r" t="t"/>
              <a:pathLst>
                <a:path extrusionOk="0" h="820" w="873">
                  <a:moveTo>
                    <a:pt x="531" y="181"/>
                  </a:moveTo>
                  <a:cubicBezTo>
                    <a:pt x="592" y="235"/>
                    <a:pt x="653" y="290"/>
                    <a:pt x="719" y="336"/>
                  </a:cubicBezTo>
                  <a:cubicBezTo>
                    <a:pt x="640" y="414"/>
                    <a:pt x="572" y="506"/>
                    <a:pt x="483" y="577"/>
                  </a:cubicBezTo>
                  <a:cubicBezTo>
                    <a:pt x="439" y="611"/>
                    <a:pt x="348" y="655"/>
                    <a:pt x="275" y="655"/>
                  </a:cubicBezTo>
                  <a:cubicBezTo>
                    <a:pt x="218" y="655"/>
                    <a:pt x="171" y="628"/>
                    <a:pt x="167" y="549"/>
                  </a:cubicBezTo>
                  <a:cubicBezTo>
                    <a:pt x="167" y="537"/>
                    <a:pt x="165" y="529"/>
                    <a:pt x="161" y="519"/>
                  </a:cubicBezTo>
                  <a:cubicBezTo>
                    <a:pt x="300" y="426"/>
                    <a:pt x="421" y="306"/>
                    <a:pt x="531" y="181"/>
                  </a:cubicBezTo>
                  <a:close/>
                  <a:moveTo>
                    <a:pt x="533" y="0"/>
                  </a:moveTo>
                  <a:cubicBezTo>
                    <a:pt x="507" y="0"/>
                    <a:pt x="480" y="17"/>
                    <a:pt x="466" y="36"/>
                  </a:cubicBezTo>
                  <a:cubicBezTo>
                    <a:pt x="336" y="199"/>
                    <a:pt x="177" y="333"/>
                    <a:pt x="39" y="486"/>
                  </a:cubicBezTo>
                  <a:cubicBezTo>
                    <a:pt x="24" y="499"/>
                    <a:pt x="21" y="518"/>
                    <a:pt x="25" y="534"/>
                  </a:cubicBezTo>
                  <a:cubicBezTo>
                    <a:pt x="24" y="537"/>
                    <a:pt x="23" y="540"/>
                    <a:pt x="21" y="545"/>
                  </a:cubicBezTo>
                  <a:cubicBezTo>
                    <a:pt x="1" y="712"/>
                    <a:pt x="156" y="819"/>
                    <a:pt x="307" y="819"/>
                  </a:cubicBezTo>
                  <a:cubicBezTo>
                    <a:pt x="328" y="819"/>
                    <a:pt x="349" y="817"/>
                    <a:pt x="370" y="813"/>
                  </a:cubicBezTo>
                  <a:cubicBezTo>
                    <a:pt x="576" y="770"/>
                    <a:pt x="802" y="540"/>
                    <a:pt x="861" y="343"/>
                  </a:cubicBezTo>
                  <a:cubicBezTo>
                    <a:pt x="873" y="321"/>
                    <a:pt x="873" y="292"/>
                    <a:pt x="853" y="269"/>
                  </a:cubicBezTo>
                  <a:cubicBezTo>
                    <a:pt x="774" y="173"/>
                    <a:pt x="666" y="93"/>
                    <a:pt x="568" y="13"/>
                  </a:cubicBezTo>
                  <a:cubicBezTo>
                    <a:pt x="557" y="4"/>
                    <a:pt x="545" y="0"/>
                    <a:pt x="5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4" name="Google Shape;3384;p59"/>
            <p:cNvSpPr/>
            <p:nvPr/>
          </p:nvSpPr>
          <p:spPr>
            <a:xfrm>
              <a:off x="4217347" y="730052"/>
              <a:ext cx="21540" cy="21665"/>
            </a:xfrm>
            <a:custGeom>
              <a:rect b="b" l="l" r="r" t="t"/>
              <a:pathLst>
                <a:path extrusionOk="0" h="693" w="689">
                  <a:moveTo>
                    <a:pt x="340" y="156"/>
                  </a:moveTo>
                  <a:cubicBezTo>
                    <a:pt x="392" y="180"/>
                    <a:pt x="449" y="195"/>
                    <a:pt x="505" y="207"/>
                  </a:cubicBezTo>
                  <a:cubicBezTo>
                    <a:pt x="459" y="332"/>
                    <a:pt x="391" y="438"/>
                    <a:pt x="319" y="550"/>
                  </a:cubicBezTo>
                  <a:cubicBezTo>
                    <a:pt x="275" y="519"/>
                    <a:pt x="229" y="493"/>
                    <a:pt x="184" y="459"/>
                  </a:cubicBezTo>
                  <a:cubicBezTo>
                    <a:pt x="246" y="375"/>
                    <a:pt x="319" y="262"/>
                    <a:pt x="340" y="156"/>
                  </a:cubicBezTo>
                  <a:close/>
                  <a:moveTo>
                    <a:pt x="336" y="1"/>
                  </a:moveTo>
                  <a:cubicBezTo>
                    <a:pt x="319" y="1"/>
                    <a:pt x="302" y="2"/>
                    <a:pt x="286" y="5"/>
                  </a:cubicBezTo>
                  <a:cubicBezTo>
                    <a:pt x="257" y="11"/>
                    <a:pt x="241" y="38"/>
                    <a:pt x="243" y="65"/>
                  </a:cubicBezTo>
                  <a:cubicBezTo>
                    <a:pt x="205" y="112"/>
                    <a:pt x="187" y="172"/>
                    <a:pt x="157" y="225"/>
                  </a:cubicBezTo>
                  <a:cubicBezTo>
                    <a:pt x="118" y="298"/>
                    <a:pt x="72" y="366"/>
                    <a:pt x="20" y="431"/>
                  </a:cubicBezTo>
                  <a:cubicBezTo>
                    <a:pt x="1" y="457"/>
                    <a:pt x="9" y="500"/>
                    <a:pt x="30" y="522"/>
                  </a:cubicBezTo>
                  <a:cubicBezTo>
                    <a:pt x="98" y="595"/>
                    <a:pt x="194" y="680"/>
                    <a:pt x="300" y="683"/>
                  </a:cubicBezTo>
                  <a:cubicBezTo>
                    <a:pt x="308" y="689"/>
                    <a:pt x="316" y="692"/>
                    <a:pt x="325" y="692"/>
                  </a:cubicBezTo>
                  <a:cubicBezTo>
                    <a:pt x="332" y="692"/>
                    <a:pt x="339" y="690"/>
                    <a:pt x="345" y="685"/>
                  </a:cubicBezTo>
                  <a:cubicBezTo>
                    <a:pt x="520" y="569"/>
                    <a:pt x="620" y="370"/>
                    <a:pt x="677" y="175"/>
                  </a:cubicBezTo>
                  <a:cubicBezTo>
                    <a:pt x="689" y="135"/>
                    <a:pt x="666" y="93"/>
                    <a:pt x="626" y="79"/>
                  </a:cubicBezTo>
                  <a:cubicBezTo>
                    <a:pt x="540" y="50"/>
                    <a:pt x="432" y="1"/>
                    <a:pt x="3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5" name="Google Shape;3385;p59"/>
            <p:cNvSpPr/>
            <p:nvPr/>
          </p:nvSpPr>
          <p:spPr>
            <a:xfrm>
              <a:off x="4223099" y="734929"/>
              <a:ext cx="10067" cy="12317"/>
            </a:xfrm>
            <a:custGeom>
              <a:rect b="b" l="l" r="r" t="t"/>
              <a:pathLst>
                <a:path extrusionOk="0" h="394" w="322">
                  <a:moveTo>
                    <a:pt x="157" y="0"/>
                  </a:moveTo>
                  <a:cubicBezTo>
                    <a:pt x="136" y="106"/>
                    <a:pt x="63" y="218"/>
                    <a:pt x="1" y="303"/>
                  </a:cubicBezTo>
                  <a:cubicBezTo>
                    <a:pt x="46" y="335"/>
                    <a:pt x="93" y="361"/>
                    <a:pt x="137" y="394"/>
                  </a:cubicBezTo>
                  <a:cubicBezTo>
                    <a:pt x="208" y="283"/>
                    <a:pt x="276" y="176"/>
                    <a:pt x="322" y="51"/>
                  </a:cubicBezTo>
                  <a:cubicBezTo>
                    <a:pt x="265" y="39"/>
                    <a:pt x="208" y="24"/>
                    <a:pt x="1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6" name="Google Shape;3386;p59"/>
            <p:cNvSpPr/>
            <p:nvPr/>
          </p:nvSpPr>
          <p:spPr>
            <a:xfrm>
              <a:off x="4198778" y="534855"/>
              <a:ext cx="103416" cy="131459"/>
            </a:xfrm>
            <a:custGeom>
              <a:rect b="b" l="l" r="r" t="t"/>
              <a:pathLst>
                <a:path extrusionOk="0" h="4205" w="3308">
                  <a:moveTo>
                    <a:pt x="1466" y="864"/>
                  </a:moveTo>
                  <a:cubicBezTo>
                    <a:pt x="1495" y="864"/>
                    <a:pt x="1522" y="879"/>
                    <a:pt x="1537" y="914"/>
                  </a:cubicBezTo>
                  <a:cubicBezTo>
                    <a:pt x="1587" y="1032"/>
                    <a:pt x="1620" y="1157"/>
                    <a:pt x="1656" y="1279"/>
                  </a:cubicBezTo>
                  <a:cubicBezTo>
                    <a:pt x="1677" y="1352"/>
                    <a:pt x="1619" y="1398"/>
                    <a:pt x="1559" y="1398"/>
                  </a:cubicBezTo>
                  <a:cubicBezTo>
                    <a:pt x="1518" y="1398"/>
                    <a:pt x="1476" y="1376"/>
                    <a:pt x="1460" y="1326"/>
                  </a:cubicBezTo>
                  <a:cubicBezTo>
                    <a:pt x="1425" y="1213"/>
                    <a:pt x="1386" y="1099"/>
                    <a:pt x="1364" y="980"/>
                  </a:cubicBezTo>
                  <a:cubicBezTo>
                    <a:pt x="1353" y="916"/>
                    <a:pt x="1412" y="864"/>
                    <a:pt x="1466" y="864"/>
                  </a:cubicBezTo>
                  <a:close/>
                  <a:moveTo>
                    <a:pt x="1249" y="1382"/>
                  </a:moveTo>
                  <a:cubicBezTo>
                    <a:pt x="1278" y="1382"/>
                    <a:pt x="1305" y="1396"/>
                    <a:pt x="1318" y="1429"/>
                  </a:cubicBezTo>
                  <a:cubicBezTo>
                    <a:pt x="1374" y="1568"/>
                    <a:pt x="1421" y="1711"/>
                    <a:pt x="1472" y="1853"/>
                  </a:cubicBezTo>
                  <a:cubicBezTo>
                    <a:pt x="1496" y="1922"/>
                    <a:pt x="1439" y="1966"/>
                    <a:pt x="1381" y="1966"/>
                  </a:cubicBezTo>
                  <a:cubicBezTo>
                    <a:pt x="1342" y="1966"/>
                    <a:pt x="1301" y="1945"/>
                    <a:pt x="1286" y="1897"/>
                  </a:cubicBezTo>
                  <a:cubicBezTo>
                    <a:pt x="1241" y="1762"/>
                    <a:pt x="1194" y="1626"/>
                    <a:pt x="1156" y="1490"/>
                  </a:cubicBezTo>
                  <a:cubicBezTo>
                    <a:pt x="1138" y="1429"/>
                    <a:pt x="1196" y="1382"/>
                    <a:pt x="1249" y="1382"/>
                  </a:cubicBezTo>
                  <a:close/>
                  <a:moveTo>
                    <a:pt x="963" y="1815"/>
                  </a:moveTo>
                  <a:cubicBezTo>
                    <a:pt x="993" y="1815"/>
                    <a:pt x="1023" y="1828"/>
                    <a:pt x="1040" y="1858"/>
                  </a:cubicBezTo>
                  <a:cubicBezTo>
                    <a:pt x="1126" y="2012"/>
                    <a:pt x="1192" y="2177"/>
                    <a:pt x="1264" y="2337"/>
                  </a:cubicBezTo>
                  <a:cubicBezTo>
                    <a:pt x="1296" y="2413"/>
                    <a:pt x="1230" y="2478"/>
                    <a:pt x="1169" y="2478"/>
                  </a:cubicBezTo>
                  <a:cubicBezTo>
                    <a:pt x="1139" y="2478"/>
                    <a:pt x="1111" y="2463"/>
                    <a:pt x="1094" y="2427"/>
                  </a:cubicBezTo>
                  <a:cubicBezTo>
                    <a:pt x="1017" y="2261"/>
                    <a:pt x="936" y="2094"/>
                    <a:pt x="876" y="1919"/>
                  </a:cubicBezTo>
                  <a:cubicBezTo>
                    <a:pt x="854" y="1857"/>
                    <a:pt x="908" y="1815"/>
                    <a:pt x="963" y="1815"/>
                  </a:cubicBezTo>
                  <a:close/>
                  <a:moveTo>
                    <a:pt x="2002" y="1"/>
                  </a:moveTo>
                  <a:cubicBezTo>
                    <a:pt x="1531" y="1"/>
                    <a:pt x="1086" y="294"/>
                    <a:pt x="921" y="763"/>
                  </a:cubicBezTo>
                  <a:lnTo>
                    <a:pt x="0" y="3360"/>
                  </a:lnTo>
                  <a:cubicBezTo>
                    <a:pt x="365" y="3506"/>
                    <a:pt x="678" y="3764"/>
                    <a:pt x="1049" y="3912"/>
                  </a:cubicBezTo>
                  <a:cubicBezTo>
                    <a:pt x="1444" y="4072"/>
                    <a:pt x="1856" y="4144"/>
                    <a:pt x="2275" y="4205"/>
                  </a:cubicBezTo>
                  <a:lnTo>
                    <a:pt x="3207" y="1573"/>
                  </a:lnTo>
                  <a:cubicBezTo>
                    <a:pt x="3308" y="1286"/>
                    <a:pt x="3291" y="976"/>
                    <a:pt x="3160" y="699"/>
                  </a:cubicBezTo>
                  <a:cubicBezTo>
                    <a:pt x="3027" y="422"/>
                    <a:pt x="2797" y="214"/>
                    <a:pt x="2510" y="112"/>
                  </a:cubicBezTo>
                  <a:lnTo>
                    <a:pt x="2381" y="66"/>
                  </a:lnTo>
                  <a:cubicBezTo>
                    <a:pt x="2256" y="22"/>
                    <a:pt x="2128" y="1"/>
                    <a:pt x="20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7" name="Google Shape;3387;p59"/>
            <p:cNvSpPr/>
            <p:nvPr/>
          </p:nvSpPr>
          <p:spPr>
            <a:xfrm>
              <a:off x="4156481" y="648115"/>
              <a:ext cx="110263" cy="141713"/>
            </a:xfrm>
            <a:custGeom>
              <a:rect b="b" l="l" r="r" t="t"/>
              <a:pathLst>
                <a:path extrusionOk="0" h="4533" w="3527">
                  <a:moveTo>
                    <a:pt x="2284" y="2623"/>
                  </a:moveTo>
                  <a:cubicBezTo>
                    <a:pt x="2380" y="2623"/>
                    <a:pt x="2488" y="2672"/>
                    <a:pt x="2575" y="2702"/>
                  </a:cubicBezTo>
                  <a:cubicBezTo>
                    <a:pt x="2614" y="2715"/>
                    <a:pt x="2638" y="2757"/>
                    <a:pt x="2625" y="2797"/>
                  </a:cubicBezTo>
                  <a:cubicBezTo>
                    <a:pt x="2568" y="2992"/>
                    <a:pt x="2468" y="3192"/>
                    <a:pt x="2294" y="3307"/>
                  </a:cubicBezTo>
                  <a:cubicBezTo>
                    <a:pt x="2288" y="3312"/>
                    <a:pt x="2281" y="3314"/>
                    <a:pt x="2274" y="3314"/>
                  </a:cubicBezTo>
                  <a:cubicBezTo>
                    <a:pt x="2264" y="3314"/>
                    <a:pt x="2256" y="3311"/>
                    <a:pt x="2249" y="3306"/>
                  </a:cubicBezTo>
                  <a:cubicBezTo>
                    <a:pt x="2142" y="3302"/>
                    <a:pt x="2047" y="3219"/>
                    <a:pt x="1978" y="3145"/>
                  </a:cubicBezTo>
                  <a:cubicBezTo>
                    <a:pt x="1956" y="3121"/>
                    <a:pt x="1948" y="3078"/>
                    <a:pt x="1968" y="3053"/>
                  </a:cubicBezTo>
                  <a:cubicBezTo>
                    <a:pt x="2019" y="2989"/>
                    <a:pt x="2066" y="2921"/>
                    <a:pt x="2105" y="2848"/>
                  </a:cubicBezTo>
                  <a:cubicBezTo>
                    <a:pt x="2134" y="2794"/>
                    <a:pt x="2154" y="2735"/>
                    <a:pt x="2191" y="2688"/>
                  </a:cubicBezTo>
                  <a:cubicBezTo>
                    <a:pt x="2190" y="2662"/>
                    <a:pt x="2206" y="2635"/>
                    <a:pt x="2234" y="2627"/>
                  </a:cubicBezTo>
                  <a:cubicBezTo>
                    <a:pt x="2250" y="2624"/>
                    <a:pt x="2267" y="2623"/>
                    <a:pt x="2284" y="2623"/>
                  </a:cubicBezTo>
                  <a:close/>
                  <a:moveTo>
                    <a:pt x="1788" y="3364"/>
                  </a:moveTo>
                  <a:cubicBezTo>
                    <a:pt x="1800" y="3364"/>
                    <a:pt x="1812" y="3367"/>
                    <a:pt x="1823" y="3376"/>
                  </a:cubicBezTo>
                  <a:cubicBezTo>
                    <a:pt x="1921" y="3455"/>
                    <a:pt x="2027" y="3535"/>
                    <a:pt x="2108" y="3632"/>
                  </a:cubicBezTo>
                  <a:cubicBezTo>
                    <a:pt x="2128" y="3657"/>
                    <a:pt x="2128" y="3684"/>
                    <a:pt x="2115" y="3707"/>
                  </a:cubicBezTo>
                  <a:cubicBezTo>
                    <a:pt x="2058" y="3905"/>
                    <a:pt x="1832" y="4135"/>
                    <a:pt x="1626" y="4178"/>
                  </a:cubicBezTo>
                  <a:cubicBezTo>
                    <a:pt x="1605" y="4182"/>
                    <a:pt x="1584" y="4184"/>
                    <a:pt x="1563" y="4184"/>
                  </a:cubicBezTo>
                  <a:cubicBezTo>
                    <a:pt x="1413" y="4184"/>
                    <a:pt x="1258" y="4077"/>
                    <a:pt x="1277" y="3910"/>
                  </a:cubicBezTo>
                  <a:cubicBezTo>
                    <a:pt x="1277" y="3906"/>
                    <a:pt x="1280" y="3902"/>
                    <a:pt x="1281" y="3898"/>
                  </a:cubicBezTo>
                  <a:cubicBezTo>
                    <a:pt x="1277" y="3882"/>
                    <a:pt x="1280" y="3864"/>
                    <a:pt x="1293" y="3850"/>
                  </a:cubicBezTo>
                  <a:cubicBezTo>
                    <a:pt x="1433" y="3697"/>
                    <a:pt x="1589" y="3562"/>
                    <a:pt x="1720" y="3400"/>
                  </a:cubicBezTo>
                  <a:cubicBezTo>
                    <a:pt x="1735" y="3380"/>
                    <a:pt x="1762" y="3364"/>
                    <a:pt x="1788" y="3364"/>
                  </a:cubicBezTo>
                  <a:close/>
                  <a:moveTo>
                    <a:pt x="1260" y="1"/>
                  </a:moveTo>
                  <a:lnTo>
                    <a:pt x="212" y="2960"/>
                  </a:lnTo>
                  <a:cubicBezTo>
                    <a:pt x="1" y="3554"/>
                    <a:pt x="313" y="4210"/>
                    <a:pt x="910" y="4421"/>
                  </a:cubicBezTo>
                  <a:lnTo>
                    <a:pt x="1038" y="4467"/>
                  </a:lnTo>
                  <a:cubicBezTo>
                    <a:pt x="1053" y="4473"/>
                    <a:pt x="1071" y="4479"/>
                    <a:pt x="1088" y="4483"/>
                  </a:cubicBezTo>
                  <a:cubicBezTo>
                    <a:pt x="1195" y="4516"/>
                    <a:pt x="1306" y="4532"/>
                    <a:pt x="1416" y="4532"/>
                  </a:cubicBezTo>
                  <a:cubicBezTo>
                    <a:pt x="1585" y="4532"/>
                    <a:pt x="1754" y="4494"/>
                    <a:pt x="1912" y="4418"/>
                  </a:cubicBezTo>
                  <a:cubicBezTo>
                    <a:pt x="2190" y="4287"/>
                    <a:pt x="2398" y="4056"/>
                    <a:pt x="2499" y="3770"/>
                  </a:cubicBezTo>
                  <a:lnTo>
                    <a:pt x="3526" y="867"/>
                  </a:lnTo>
                  <a:lnTo>
                    <a:pt x="3526" y="867"/>
                  </a:lnTo>
                  <a:cubicBezTo>
                    <a:pt x="3522" y="867"/>
                    <a:pt x="3517" y="867"/>
                    <a:pt x="3513" y="867"/>
                  </a:cubicBezTo>
                  <a:cubicBezTo>
                    <a:pt x="2738" y="867"/>
                    <a:pt x="1738" y="593"/>
                    <a:pt x="126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8" name="Google Shape;3388;p59"/>
            <p:cNvSpPr/>
            <p:nvPr/>
          </p:nvSpPr>
          <p:spPr>
            <a:xfrm>
              <a:off x="4156481" y="648084"/>
              <a:ext cx="57992" cy="138712"/>
            </a:xfrm>
            <a:custGeom>
              <a:rect b="b" l="l" r="r" t="t"/>
              <a:pathLst>
                <a:path extrusionOk="0" h="4437" w="1855">
                  <a:moveTo>
                    <a:pt x="1260" y="0"/>
                  </a:moveTo>
                  <a:lnTo>
                    <a:pt x="212" y="2961"/>
                  </a:lnTo>
                  <a:cubicBezTo>
                    <a:pt x="1" y="3555"/>
                    <a:pt x="313" y="4211"/>
                    <a:pt x="910" y="4422"/>
                  </a:cubicBezTo>
                  <a:lnTo>
                    <a:pt x="948" y="4436"/>
                  </a:lnTo>
                  <a:cubicBezTo>
                    <a:pt x="880" y="4346"/>
                    <a:pt x="837" y="4237"/>
                    <a:pt x="824" y="4091"/>
                  </a:cubicBezTo>
                  <a:cubicBezTo>
                    <a:pt x="797" y="3747"/>
                    <a:pt x="879" y="3420"/>
                    <a:pt x="968" y="3090"/>
                  </a:cubicBezTo>
                  <a:cubicBezTo>
                    <a:pt x="1208" y="2196"/>
                    <a:pt x="1529" y="1335"/>
                    <a:pt x="1855" y="473"/>
                  </a:cubicBezTo>
                  <a:cubicBezTo>
                    <a:pt x="1620" y="347"/>
                    <a:pt x="1412" y="191"/>
                    <a:pt x="126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9" name="Google Shape;3389;p59"/>
            <p:cNvSpPr/>
            <p:nvPr/>
          </p:nvSpPr>
          <p:spPr>
            <a:xfrm>
              <a:off x="4200747" y="758969"/>
              <a:ext cx="17476" cy="14912"/>
            </a:xfrm>
            <a:custGeom>
              <a:rect b="b" l="l" r="r" t="t"/>
              <a:pathLst>
                <a:path extrusionOk="0" h="477" w="559">
                  <a:moveTo>
                    <a:pt x="371" y="1"/>
                  </a:moveTo>
                  <a:cubicBezTo>
                    <a:pt x="260" y="126"/>
                    <a:pt x="140" y="247"/>
                    <a:pt x="1" y="339"/>
                  </a:cubicBezTo>
                  <a:cubicBezTo>
                    <a:pt x="5" y="349"/>
                    <a:pt x="7" y="357"/>
                    <a:pt x="7" y="369"/>
                  </a:cubicBezTo>
                  <a:cubicBezTo>
                    <a:pt x="11" y="449"/>
                    <a:pt x="57" y="476"/>
                    <a:pt x="114" y="476"/>
                  </a:cubicBezTo>
                  <a:cubicBezTo>
                    <a:pt x="188" y="476"/>
                    <a:pt x="279" y="432"/>
                    <a:pt x="323" y="397"/>
                  </a:cubicBezTo>
                  <a:cubicBezTo>
                    <a:pt x="412" y="326"/>
                    <a:pt x="480" y="234"/>
                    <a:pt x="559" y="156"/>
                  </a:cubicBezTo>
                  <a:cubicBezTo>
                    <a:pt x="494" y="109"/>
                    <a:pt x="432" y="55"/>
                    <a:pt x="3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0" name="Google Shape;3390;p59"/>
            <p:cNvSpPr/>
            <p:nvPr/>
          </p:nvSpPr>
          <p:spPr>
            <a:xfrm>
              <a:off x="4198746" y="534886"/>
              <a:ext cx="93944" cy="116234"/>
            </a:xfrm>
            <a:custGeom>
              <a:rect b="b" l="l" r="r" t="t"/>
              <a:pathLst>
                <a:path extrusionOk="0" h="3718" w="3005">
                  <a:moveTo>
                    <a:pt x="1467" y="863"/>
                  </a:moveTo>
                  <a:cubicBezTo>
                    <a:pt x="1496" y="863"/>
                    <a:pt x="1523" y="878"/>
                    <a:pt x="1538" y="913"/>
                  </a:cubicBezTo>
                  <a:cubicBezTo>
                    <a:pt x="1588" y="1031"/>
                    <a:pt x="1621" y="1156"/>
                    <a:pt x="1657" y="1278"/>
                  </a:cubicBezTo>
                  <a:cubicBezTo>
                    <a:pt x="1678" y="1351"/>
                    <a:pt x="1620" y="1397"/>
                    <a:pt x="1560" y="1397"/>
                  </a:cubicBezTo>
                  <a:cubicBezTo>
                    <a:pt x="1519" y="1397"/>
                    <a:pt x="1477" y="1375"/>
                    <a:pt x="1461" y="1325"/>
                  </a:cubicBezTo>
                  <a:cubicBezTo>
                    <a:pt x="1426" y="1212"/>
                    <a:pt x="1387" y="1098"/>
                    <a:pt x="1365" y="979"/>
                  </a:cubicBezTo>
                  <a:cubicBezTo>
                    <a:pt x="1354" y="915"/>
                    <a:pt x="1413" y="863"/>
                    <a:pt x="1467" y="863"/>
                  </a:cubicBezTo>
                  <a:close/>
                  <a:moveTo>
                    <a:pt x="1250" y="1381"/>
                  </a:moveTo>
                  <a:cubicBezTo>
                    <a:pt x="1279" y="1381"/>
                    <a:pt x="1306" y="1395"/>
                    <a:pt x="1319" y="1428"/>
                  </a:cubicBezTo>
                  <a:cubicBezTo>
                    <a:pt x="1375" y="1567"/>
                    <a:pt x="1422" y="1712"/>
                    <a:pt x="1471" y="1854"/>
                  </a:cubicBezTo>
                  <a:cubicBezTo>
                    <a:pt x="1495" y="1922"/>
                    <a:pt x="1439" y="1966"/>
                    <a:pt x="1381" y="1966"/>
                  </a:cubicBezTo>
                  <a:cubicBezTo>
                    <a:pt x="1342" y="1966"/>
                    <a:pt x="1301" y="1945"/>
                    <a:pt x="1286" y="1897"/>
                  </a:cubicBezTo>
                  <a:cubicBezTo>
                    <a:pt x="1241" y="1762"/>
                    <a:pt x="1194" y="1627"/>
                    <a:pt x="1156" y="1490"/>
                  </a:cubicBezTo>
                  <a:cubicBezTo>
                    <a:pt x="1139" y="1428"/>
                    <a:pt x="1197" y="1381"/>
                    <a:pt x="1250" y="1381"/>
                  </a:cubicBezTo>
                  <a:close/>
                  <a:moveTo>
                    <a:pt x="1269" y="2403"/>
                  </a:moveTo>
                  <a:cubicBezTo>
                    <a:pt x="1263" y="2414"/>
                    <a:pt x="1257" y="2425"/>
                    <a:pt x="1251" y="2437"/>
                  </a:cubicBezTo>
                  <a:lnTo>
                    <a:pt x="1251" y="2437"/>
                  </a:lnTo>
                  <a:cubicBezTo>
                    <a:pt x="1259" y="2427"/>
                    <a:pt x="1265" y="2415"/>
                    <a:pt x="1269" y="2403"/>
                  </a:cubicBezTo>
                  <a:close/>
                  <a:moveTo>
                    <a:pt x="2003" y="0"/>
                  </a:moveTo>
                  <a:cubicBezTo>
                    <a:pt x="1531" y="0"/>
                    <a:pt x="1087" y="293"/>
                    <a:pt x="919" y="762"/>
                  </a:cubicBezTo>
                  <a:lnTo>
                    <a:pt x="0" y="3359"/>
                  </a:lnTo>
                  <a:cubicBezTo>
                    <a:pt x="232" y="3453"/>
                    <a:pt x="445" y="3591"/>
                    <a:pt x="663" y="3717"/>
                  </a:cubicBezTo>
                  <a:cubicBezTo>
                    <a:pt x="802" y="3349"/>
                    <a:pt x="1007" y="2891"/>
                    <a:pt x="1251" y="2437"/>
                  </a:cubicBezTo>
                  <a:lnTo>
                    <a:pt x="1251" y="2437"/>
                  </a:lnTo>
                  <a:cubicBezTo>
                    <a:pt x="1231" y="2462"/>
                    <a:pt x="1200" y="2477"/>
                    <a:pt x="1170" y="2477"/>
                  </a:cubicBezTo>
                  <a:cubicBezTo>
                    <a:pt x="1140" y="2477"/>
                    <a:pt x="1112" y="2462"/>
                    <a:pt x="1095" y="2426"/>
                  </a:cubicBezTo>
                  <a:cubicBezTo>
                    <a:pt x="1018" y="2260"/>
                    <a:pt x="937" y="2093"/>
                    <a:pt x="877" y="1918"/>
                  </a:cubicBezTo>
                  <a:cubicBezTo>
                    <a:pt x="855" y="1856"/>
                    <a:pt x="909" y="1814"/>
                    <a:pt x="964" y="1814"/>
                  </a:cubicBezTo>
                  <a:cubicBezTo>
                    <a:pt x="994" y="1814"/>
                    <a:pt x="1024" y="1827"/>
                    <a:pt x="1041" y="1857"/>
                  </a:cubicBezTo>
                  <a:cubicBezTo>
                    <a:pt x="1127" y="2011"/>
                    <a:pt x="1193" y="2176"/>
                    <a:pt x="1265" y="2336"/>
                  </a:cubicBezTo>
                  <a:cubicBezTo>
                    <a:pt x="1275" y="2360"/>
                    <a:pt x="1275" y="2383"/>
                    <a:pt x="1269" y="2403"/>
                  </a:cubicBezTo>
                  <a:lnTo>
                    <a:pt x="1269" y="2403"/>
                  </a:lnTo>
                  <a:cubicBezTo>
                    <a:pt x="1763" y="1490"/>
                    <a:pt x="2413" y="597"/>
                    <a:pt x="3005" y="457"/>
                  </a:cubicBezTo>
                  <a:cubicBezTo>
                    <a:pt x="2875" y="301"/>
                    <a:pt x="2705" y="179"/>
                    <a:pt x="2510" y="111"/>
                  </a:cubicBezTo>
                  <a:lnTo>
                    <a:pt x="2381" y="65"/>
                  </a:lnTo>
                  <a:cubicBezTo>
                    <a:pt x="2256" y="21"/>
                    <a:pt x="2129" y="0"/>
                    <a:pt x="2003" y="0"/>
                  </a:cubicBezTo>
                  <a:close/>
                </a:path>
              </a:pathLst>
            </a:custGeom>
            <a:solidFill>
              <a:srgbClr val="000000">
                <a:alpha val="279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1" name="Google Shape;3391;p59"/>
            <p:cNvSpPr/>
            <p:nvPr/>
          </p:nvSpPr>
          <p:spPr>
            <a:xfrm>
              <a:off x="4140725" y="520912"/>
              <a:ext cx="175945" cy="282926"/>
            </a:xfrm>
            <a:custGeom>
              <a:rect b="b" l="l" r="r" t="t"/>
              <a:pathLst>
                <a:path extrusionOk="0" h="9050" w="5628">
                  <a:moveTo>
                    <a:pt x="3857" y="448"/>
                  </a:moveTo>
                  <a:cubicBezTo>
                    <a:pt x="3983" y="448"/>
                    <a:pt x="4112" y="469"/>
                    <a:pt x="4237" y="514"/>
                  </a:cubicBezTo>
                  <a:lnTo>
                    <a:pt x="4366" y="559"/>
                  </a:lnTo>
                  <a:cubicBezTo>
                    <a:pt x="4653" y="661"/>
                    <a:pt x="4883" y="869"/>
                    <a:pt x="5015" y="1146"/>
                  </a:cubicBezTo>
                  <a:cubicBezTo>
                    <a:pt x="5147" y="1423"/>
                    <a:pt x="5164" y="1733"/>
                    <a:pt x="5063" y="2020"/>
                  </a:cubicBezTo>
                  <a:lnTo>
                    <a:pt x="4130" y="4653"/>
                  </a:lnTo>
                  <a:cubicBezTo>
                    <a:pt x="3713" y="4590"/>
                    <a:pt x="3300" y="4518"/>
                    <a:pt x="2905" y="4360"/>
                  </a:cubicBezTo>
                  <a:cubicBezTo>
                    <a:pt x="2535" y="4212"/>
                    <a:pt x="2222" y="3954"/>
                    <a:pt x="1855" y="3808"/>
                  </a:cubicBezTo>
                  <a:lnTo>
                    <a:pt x="2775" y="1212"/>
                  </a:lnTo>
                  <a:cubicBezTo>
                    <a:pt x="2943" y="741"/>
                    <a:pt x="3386" y="448"/>
                    <a:pt x="3857" y="448"/>
                  </a:cubicBezTo>
                  <a:close/>
                  <a:moveTo>
                    <a:pt x="1763" y="4070"/>
                  </a:moveTo>
                  <a:cubicBezTo>
                    <a:pt x="2241" y="4662"/>
                    <a:pt x="3242" y="4936"/>
                    <a:pt x="4016" y="4936"/>
                  </a:cubicBezTo>
                  <a:cubicBezTo>
                    <a:pt x="4020" y="4936"/>
                    <a:pt x="4025" y="4936"/>
                    <a:pt x="4029" y="4936"/>
                  </a:cubicBezTo>
                  <a:lnTo>
                    <a:pt x="4029" y="4936"/>
                  </a:lnTo>
                  <a:lnTo>
                    <a:pt x="3002" y="7839"/>
                  </a:lnTo>
                  <a:cubicBezTo>
                    <a:pt x="2900" y="8125"/>
                    <a:pt x="2692" y="8356"/>
                    <a:pt x="2415" y="8487"/>
                  </a:cubicBezTo>
                  <a:cubicBezTo>
                    <a:pt x="2257" y="8563"/>
                    <a:pt x="2088" y="8601"/>
                    <a:pt x="1919" y="8601"/>
                  </a:cubicBezTo>
                  <a:cubicBezTo>
                    <a:pt x="1808" y="8601"/>
                    <a:pt x="1698" y="8585"/>
                    <a:pt x="1591" y="8552"/>
                  </a:cubicBezTo>
                  <a:cubicBezTo>
                    <a:pt x="1573" y="8548"/>
                    <a:pt x="1557" y="8542"/>
                    <a:pt x="1541" y="8536"/>
                  </a:cubicBezTo>
                  <a:lnTo>
                    <a:pt x="1411" y="8490"/>
                  </a:lnTo>
                  <a:cubicBezTo>
                    <a:pt x="817" y="8279"/>
                    <a:pt x="505" y="7625"/>
                    <a:pt x="714" y="7029"/>
                  </a:cubicBezTo>
                  <a:lnTo>
                    <a:pt x="1763" y="4070"/>
                  </a:lnTo>
                  <a:close/>
                  <a:moveTo>
                    <a:pt x="3859" y="0"/>
                  </a:moveTo>
                  <a:cubicBezTo>
                    <a:pt x="3203" y="0"/>
                    <a:pt x="2586" y="409"/>
                    <a:pt x="2356" y="1061"/>
                  </a:cubicBezTo>
                  <a:lnTo>
                    <a:pt x="294" y="6879"/>
                  </a:lnTo>
                  <a:cubicBezTo>
                    <a:pt x="1" y="7706"/>
                    <a:pt x="436" y="8620"/>
                    <a:pt x="1264" y="8912"/>
                  </a:cubicBezTo>
                  <a:lnTo>
                    <a:pt x="1393" y="8958"/>
                  </a:lnTo>
                  <a:cubicBezTo>
                    <a:pt x="1565" y="9019"/>
                    <a:pt x="1743" y="9050"/>
                    <a:pt x="1921" y="9050"/>
                  </a:cubicBezTo>
                  <a:cubicBezTo>
                    <a:pt x="2156" y="9050"/>
                    <a:pt x="2389" y="8997"/>
                    <a:pt x="2609" y="8892"/>
                  </a:cubicBezTo>
                  <a:cubicBezTo>
                    <a:pt x="2994" y="8709"/>
                    <a:pt x="3285" y="8387"/>
                    <a:pt x="3425" y="7988"/>
                  </a:cubicBezTo>
                  <a:lnTo>
                    <a:pt x="5486" y="2170"/>
                  </a:lnTo>
                  <a:cubicBezTo>
                    <a:pt x="5627" y="1771"/>
                    <a:pt x="5604" y="1338"/>
                    <a:pt x="5420" y="953"/>
                  </a:cubicBezTo>
                  <a:cubicBezTo>
                    <a:pt x="5237" y="568"/>
                    <a:pt x="4915" y="277"/>
                    <a:pt x="4516" y="137"/>
                  </a:cubicBezTo>
                  <a:lnTo>
                    <a:pt x="4388" y="91"/>
                  </a:lnTo>
                  <a:cubicBezTo>
                    <a:pt x="4364" y="84"/>
                    <a:pt x="4342" y="75"/>
                    <a:pt x="4321" y="69"/>
                  </a:cubicBezTo>
                  <a:cubicBezTo>
                    <a:pt x="4167" y="22"/>
                    <a:pt x="4012" y="0"/>
                    <a:pt x="38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2" name="Google Shape;3392;p59"/>
            <p:cNvSpPr/>
            <p:nvPr/>
          </p:nvSpPr>
          <p:spPr>
            <a:xfrm>
              <a:off x="4225412" y="591626"/>
              <a:ext cx="13818" cy="20758"/>
            </a:xfrm>
            <a:custGeom>
              <a:rect b="b" l="l" r="r" t="t"/>
              <a:pathLst>
                <a:path extrusionOk="0" h="664" w="442">
                  <a:moveTo>
                    <a:pt x="109" y="0"/>
                  </a:moveTo>
                  <a:cubicBezTo>
                    <a:pt x="55" y="0"/>
                    <a:pt x="1" y="42"/>
                    <a:pt x="23" y="105"/>
                  </a:cubicBezTo>
                  <a:cubicBezTo>
                    <a:pt x="84" y="278"/>
                    <a:pt x="164" y="445"/>
                    <a:pt x="241" y="612"/>
                  </a:cubicBezTo>
                  <a:cubicBezTo>
                    <a:pt x="258" y="649"/>
                    <a:pt x="287" y="664"/>
                    <a:pt x="316" y="664"/>
                  </a:cubicBezTo>
                  <a:cubicBezTo>
                    <a:pt x="377" y="664"/>
                    <a:pt x="441" y="598"/>
                    <a:pt x="409" y="523"/>
                  </a:cubicBezTo>
                  <a:cubicBezTo>
                    <a:pt x="339" y="362"/>
                    <a:pt x="273" y="197"/>
                    <a:pt x="185" y="44"/>
                  </a:cubicBezTo>
                  <a:cubicBezTo>
                    <a:pt x="169" y="13"/>
                    <a:pt x="139" y="0"/>
                    <a:pt x="109" y="0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3" name="Google Shape;3393;p59"/>
            <p:cNvSpPr/>
            <p:nvPr/>
          </p:nvSpPr>
          <p:spPr>
            <a:xfrm>
              <a:off x="4234322" y="578058"/>
              <a:ext cx="11192" cy="18289"/>
            </a:xfrm>
            <a:custGeom>
              <a:rect b="b" l="l" r="r" t="t"/>
              <a:pathLst>
                <a:path extrusionOk="0" h="585" w="358">
                  <a:moveTo>
                    <a:pt x="111" y="1"/>
                  </a:moveTo>
                  <a:cubicBezTo>
                    <a:pt x="58" y="1"/>
                    <a:pt x="1" y="47"/>
                    <a:pt x="18" y="109"/>
                  </a:cubicBezTo>
                  <a:cubicBezTo>
                    <a:pt x="56" y="246"/>
                    <a:pt x="103" y="381"/>
                    <a:pt x="148" y="516"/>
                  </a:cubicBezTo>
                  <a:cubicBezTo>
                    <a:pt x="163" y="563"/>
                    <a:pt x="204" y="584"/>
                    <a:pt x="244" y="584"/>
                  </a:cubicBezTo>
                  <a:cubicBezTo>
                    <a:pt x="301" y="584"/>
                    <a:pt x="357" y="541"/>
                    <a:pt x="333" y="473"/>
                  </a:cubicBezTo>
                  <a:cubicBezTo>
                    <a:pt x="284" y="331"/>
                    <a:pt x="237" y="187"/>
                    <a:pt x="180" y="48"/>
                  </a:cubicBezTo>
                  <a:cubicBezTo>
                    <a:pt x="167" y="15"/>
                    <a:pt x="140" y="1"/>
                    <a:pt x="111" y="1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4" name="Google Shape;3394;p59"/>
            <p:cNvSpPr/>
            <p:nvPr/>
          </p:nvSpPr>
          <p:spPr>
            <a:xfrm>
              <a:off x="4241074" y="561865"/>
              <a:ext cx="10192" cy="16725"/>
            </a:xfrm>
            <a:custGeom>
              <a:rect b="b" l="l" r="r" t="t"/>
              <a:pathLst>
                <a:path extrusionOk="0" h="535" w="326">
                  <a:moveTo>
                    <a:pt x="113" y="0"/>
                  </a:moveTo>
                  <a:cubicBezTo>
                    <a:pt x="59" y="0"/>
                    <a:pt x="1" y="52"/>
                    <a:pt x="12" y="116"/>
                  </a:cubicBezTo>
                  <a:cubicBezTo>
                    <a:pt x="34" y="233"/>
                    <a:pt x="74" y="347"/>
                    <a:pt x="109" y="462"/>
                  </a:cubicBezTo>
                  <a:cubicBezTo>
                    <a:pt x="124" y="512"/>
                    <a:pt x="166" y="534"/>
                    <a:pt x="207" y="534"/>
                  </a:cubicBezTo>
                  <a:cubicBezTo>
                    <a:pt x="267" y="534"/>
                    <a:pt x="325" y="488"/>
                    <a:pt x="304" y="415"/>
                  </a:cubicBezTo>
                  <a:cubicBezTo>
                    <a:pt x="268" y="293"/>
                    <a:pt x="235" y="168"/>
                    <a:pt x="185" y="50"/>
                  </a:cubicBezTo>
                  <a:cubicBezTo>
                    <a:pt x="170" y="15"/>
                    <a:pt x="142" y="0"/>
                    <a:pt x="113" y="0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95" name="Google Shape;3395;p59"/>
          <p:cNvGrpSpPr/>
          <p:nvPr/>
        </p:nvGrpSpPr>
        <p:grpSpPr>
          <a:xfrm>
            <a:off x="823048" y="4490099"/>
            <a:ext cx="230842" cy="203957"/>
            <a:chOff x="3659860" y="553674"/>
            <a:chExt cx="230842" cy="203957"/>
          </a:xfrm>
        </p:grpSpPr>
        <p:sp>
          <p:nvSpPr>
            <p:cNvPr id="3396" name="Google Shape;3396;p59"/>
            <p:cNvSpPr/>
            <p:nvPr/>
          </p:nvSpPr>
          <p:spPr>
            <a:xfrm>
              <a:off x="3659860" y="553674"/>
              <a:ext cx="230842" cy="203957"/>
            </a:xfrm>
            <a:custGeom>
              <a:rect b="b" l="l" r="r" t="t"/>
              <a:pathLst>
                <a:path extrusionOk="0" h="6524" w="7384">
                  <a:moveTo>
                    <a:pt x="3627" y="512"/>
                  </a:moveTo>
                  <a:cubicBezTo>
                    <a:pt x="4250" y="512"/>
                    <a:pt x="4882" y="721"/>
                    <a:pt x="5408" y="1148"/>
                  </a:cubicBezTo>
                  <a:cubicBezTo>
                    <a:pt x="6033" y="1655"/>
                    <a:pt x="6384" y="2372"/>
                    <a:pt x="6444" y="3106"/>
                  </a:cubicBezTo>
                  <a:cubicBezTo>
                    <a:pt x="4861" y="2491"/>
                    <a:pt x="3216" y="1903"/>
                    <a:pt x="1580" y="1436"/>
                  </a:cubicBezTo>
                  <a:cubicBezTo>
                    <a:pt x="2108" y="827"/>
                    <a:pt x="2861" y="512"/>
                    <a:pt x="3627" y="512"/>
                  </a:cubicBezTo>
                  <a:close/>
                  <a:moveTo>
                    <a:pt x="1383" y="1689"/>
                  </a:moveTo>
                  <a:cubicBezTo>
                    <a:pt x="3024" y="2361"/>
                    <a:pt x="4757" y="2934"/>
                    <a:pt x="6452" y="3445"/>
                  </a:cubicBezTo>
                  <a:cubicBezTo>
                    <a:pt x="6448" y="3540"/>
                    <a:pt x="6441" y="3637"/>
                    <a:pt x="6427" y="3731"/>
                  </a:cubicBezTo>
                  <a:cubicBezTo>
                    <a:pt x="6370" y="3858"/>
                    <a:pt x="6305" y="3979"/>
                    <a:pt x="6236" y="4096"/>
                  </a:cubicBezTo>
                  <a:cubicBezTo>
                    <a:pt x="4556" y="3451"/>
                    <a:pt x="2804" y="2839"/>
                    <a:pt x="1082" y="2293"/>
                  </a:cubicBezTo>
                  <a:cubicBezTo>
                    <a:pt x="1157" y="2081"/>
                    <a:pt x="1256" y="1878"/>
                    <a:pt x="1383" y="1689"/>
                  </a:cubicBezTo>
                  <a:close/>
                  <a:moveTo>
                    <a:pt x="1034" y="2583"/>
                  </a:moveTo>
                  <a:cubicBezTo>
                    <a:pt x="2614" y="3329"/>
                    <a:pt x="4390" y="3949"/>
                    <a:pt x="6074" y="4347"/>
                  </a:cubicBezTo>
                  <a:cubicBezTo>
                    <a:pt x="5590" y="5034"/>
                    <a:pt x="4890" y="5480"/>
                    <a:pt x="4009" y="5480"/>
                  </a:cubicBezTo>
                  <a:cubicBezTo>
                    <a:pt x="3779" y="5480"/>
                    <a:pt x="3536" y="5450"/>
                    <a:pt x="3281" y="5385"/>
                  </a:cubicBezTo>
                  <a:cubicBezTo>
                    <a:pt x="1956" y="5050"/>
                    <a:pt x="1151" y="3883"/>
                    <a:pt x="1034" y="2583"/>
                  </a:cubicBezTo>
                  <a:close/>
                  <a:moveTo>
                    <a:pt x="965" y="3633"/>
                  </a:moveTo>
                  <a:lnTo>
                    <a:pt x="965" y="3633"/>
                  </a:lnTo>
                  <a:cubicBezTo>
                    <a:pt x="1309" y="4630"/>
                    <a:pt x="2092" y="5435"/>
                    <a:pt x="3209" y="5703"/>
                  </a:cubicBezTo>
                  <a:cubicBezTo>
                    <a:pt x="3425" y="5754"/>
                    <a:pt x="3648" y="5779"/>
                    <a:pt x="3871" y="5779"/>
                  </a:cubicBezTo>
                  <a:cubicBezTo>
                    <a:pt x="4508" y="5779"/>
                    <a:pt x="5154" y="5579"/>
                    <a:pt x="5683" y="5224"/>
                  </a:cubicBezTo>
                  <a:lnTo>
                    <a:pt x="5683" y="5224"/>
                  </a:lnTo>
                  <a:cubicBezTo>
                    <a:pt x="5165" y="5745"/>
                    <a:pt x="4468" y="6013"/>
                    <a:pt x="3760" y="6013"/>
                  </a:cubicBezTo>
                  <a:cubicBezTo>
                    <a:pt x="3136" y="6013"/>
                    <a:pt x="2502" y="5804"/>
                    <a:pt x="1975" y="5377"/>
                  </a:cubicBezTo>
                  <a:cubicBezTo>
                    <a:pt x="1412" y="4919"/>
                    <a:pt x="1071" y="4292"/>
                    <a:pt x="965" y="3633"/>
                  </a:cubicBezTo>
                  <a:close/>
                  <a:moveTo>
                    <a:pt x="3624" y="1"/>
                  </a:moveTo>
                  <a:cubicBezTo>
                    <a:pt x="2682" y="1"/>
                    <a:pt x="1756" y="402"/>
                    <a:pt x="1125" y="1178"/>
                  </a:cubicBezTo>
                  <a:cubicBezTo>
                    <a:pt x="1" y="2563"/>
                    <a:pt x="237" y="4623"/>
                    <a:pt x="1652" y="5772"/>
                  </a:cubicBezTo>
                  <a:cubicBezTo>
                    <a:pt x="2274" y="6277"/>
                    <a:pt x="3021" y="6523"/>
                    <a:pt x="3758" y="6523"/>
                  </a:cubicBezTo>
                  <a:cubicBezTo>
                    <a:pt x="4700" y="6523"/>
                    <a:pt x="5626" y="6122"/>
                    <a:pt x="6256" y="5345"/>
                  </a:cubicBezTo>
                  <a:cubicBezTo>
                    <a:pt x="7383" y="3962"/>
                    <a:pt x="7146" y="1900"/>
                    <a:pt x="5730" y="752"/>
                  </a:cubicBezTo>
                  <a:cubicBezTo>
                    <a:pt x="5108" y="247"/>
                    <a:pt x="4361" y="1"/>
                    <a:pt x="36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7" name="Google Shape;3397;p59"/>
            <p:cNvSpPr/>
            <p:nvPr/>
          </p:nvSpPr>
          <p:spPr>
            <a:xfrm>
              <a:off x="3709254" y="569680"/>
              <a:ext cx="152061" cy="81032"/>
            </a:xfrm>
            <a:custGeom>
              <a:rect b="b" l="l" r="r" t="t"/>
              <a:pathLst>
                <a:path extrusionOk="0" h="2592" w="4864">
                  <a:moveTo>
                    <a:pt x="2046" y="0"/>
                  </a:moveTo>
                  <a:cubicBezTo>
                    <a:pt x="1281" y="0"/>
                    <a:pt x="528" y="314"/>
                    <a:pt x="0" y="923"/>
                  </a:cubicBezTo>
                  <a:cubicBezTo>
                    <a:pt x="1636" y="1390"/>
                    <a:pt x="3281" y="1977"/>
                    <a:pt x="4864" y="2592"/>
                  </a:cubicBezTo>
                  <a:cubicBezTo>
                    <a:pt x="4805" y="1860"/>
                    <a:pt x="4453" y="1142"/>
                    <a:pt x="3828" y="636"/>
                  </a:cubicBezTo>
                  <a:cubicBezTo>
                    <a:pt x="3302" y="209"/>
                    <a:pt x="2670" y="0"/>
                    <a:pt x="20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8" name="Google Shape;3398;p59"/>
            <p:cNvSpPr/>
            <p:nvPr/>
          </p:nvSpPr>
          <p:spPr>
            <a:xfrm>
              <a:off x="3693623" y="606444"/>
              <a:ext cx="167942" cy="75280"/>
            </a:xfrm>
            <a:custGeom>
              <a:rect b="b" l="l" r="r" t="t"/>
              <a:pathLst>
                <a:path extrusionOk="0" h="2408" w="5372">
                  <a:moveTo>
                    <a:pt x="302" y="1"/>
                  </a:moveTo>
                  <a:cubicBezTo>
                    <a:pt x="173" y="190"/>
                    <a:pt x="75" y="393"/>
                    <a:pt x="1" y="603"/>
                  </a:cubicBezTo>
                  <a:cubicBezTo>
                    <a:pt x="1723" y="1149"/>
                    <a:pt x="3473" y="1763"/>
                    <a:pt x="5155" y="2407"/>
                  </a:cubicBezTo>
                  <a:cubicBezTo>
                    <a:pt x="5223" y="2291"/>
                    <a:pt x="5289" y="2170"/>
                    <a:pt x="5346" y="2043"/>
                  </a:cubicBezTo>
                  <a:cubicBezTo>
                    <a:pt x="5361" y="1948"/>
                    <a:pt x="5367" y="1852"/>
                    <a:pt x="5371" y="1757"/>
                  </a:cubicBezTo>
                  <a:cubicBezTo>
                    <a:pt x="3676" y="1247"/>
                    <a:pt x="1943" y="674"/>
                    <a:pt x="3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9" name="Google Shape;3399;p59"/>
            <p:cNvSpPr/>
            <p:nvPr/>
          </p:nvSpPr>
          <p:spPr>
            <a:xfrm>
              <a:off x="3690028" y="667185"/>
              <a:ext cx="147496" cy="74436"/>
            </a:xfrm>
            <a:custGeom>
              <a:rect b="b" l="l" r="r" t="t"/>
              <a:pathLst>
                <a:path extrusionOk="0" h="2381" w="4718">
                  <a:moveTo>
                    <a:pt x="0" y="1"/>
                  </a:moveTo>
                  <a:lnTo>
                    <a:pt x="0" y="1"/>
                  </a:lnTo>
                  <a:cubicBezTo>
                    <a:pt x="106" y="659"/>
                    <a:pt x="447" y="1287"/>
                    <a:pt x="1010" y="1745"/>
                  </a:cubicBezTo>
                  <a:cubicBezTo>
                    <a:pt x="1537" y="2172"/>
                    <a:pt x="2170" y="2381"/>
                    <a:pt x="2794" y="2381"/>
                  </a:cubicBezTo>
                  <a:cubicBezTo>
                    <a:pt x="3503" y="2381"/>
                    <a:pt x="4200" y="2112"/>
                    <a:pt x="4718" y="1590"/>
                  </a:cubicBezTo>
                  <a:lnTo>
                    <a:pt x="4718" y="1590"/>
                  </a:lnTo>
                  <a:cubicBezTo>
                    <a:pt x="4190" y="1946"/>
                    <a:pt x="3544" y="2146"/>
                    <a:pt x="2907" y="2146"/>
                  </a:cubicBezTo>
                  <a:cubicBezTo>
                    <a:pt x="2683" y="2146"/>
                    <a:pt x="2460" y="2121"/>
                    <a:pt x="2244" y="2070"/>
                  </a:cubicBezTo>
                  <a:cubicBezTo>
                    <a:pt x="1126" y="1803"/>
                    <a:pt x="344" y="997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0" name="Google Shape;3400;p59"/>
            <p:cNvSpPr/>
            <p:nvPr/>
          </p:nvSpPr>
          <p:spPr>
            <a:xfrm>
              <a:off x="3692122" y="634423"/>
              <a:ext cx="157626" cy="90599"/>
            </a:xfrm>
            <a:custGeom>
              <a:rect b="b" l="l" r="r" t="t"/>
              <a:pathLst>
                <a:path extrusionOk="0" h="2898" w="5042">
                  <a:moveTo>
                    <a:pt x="1" y="0"/>
                  </a:moveTo>
                  <a:lnTo>
                    <a:pt x="1" y="0"/>
                  </a:lnTo>
                  <a:cubicBezTo>
                    <a:pt x="119" y="1300"/>
                    <a:pt x="924" y="2467"/>
                    <a:pt x="2247" y="2802"/>
                  </a:cubicBezTo>
                  <a:cubicBezTo>
                    <a:pt x="2502" y="2867"/>
                    <a:pt x="2745" y="2897"/>
                    <a:pt x="2976" y="2897"/>
                  </a:cubicBezTo>
                  <a:cubicBezTo>
                    <a:pt x="3858" y="2897"/>
                    <a:pt x="4558" y="2451"/>
                    <a:pt x="5041" y="1764"/>
                  </a:cubicBezTo>
                  <a:cubicBezTo>
                    <a:pt x="3356" y="1366"/>
                    <a:pt x="1582" y="746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01" name="Google Shape;3401;p59"/>
          <p:cNvGrpSpPr/>
          <p:nvPr/>
        </p:nvGrpSpPr>
        <p:grpSpPr>
          <a:xfrm rot="1331119">
            <a:off x="7698438" y="368729"/>
            <a:ext cx="545196" cy="238704"/>
            <a:chOff x="3942777" y="2077204"/>
            <a:chExt cx="417667" cy="182854"/>
          </a:xfrm>
        </p:grpSpPr>
        <p:sp>
          <p:nvSpPr>
            <p:cNvPr id="3402" name="Google Shape;3402;p59"/>
            <p:cNvSpPr/>
            <p:nvPr/>
          </p:nvSpPr>
          <p:spPr>
            <a:xfrm>
              <a:off x="3942777" y="2077204"/>
              <a:ext cx="417667" cy="182854"/>
            </a:xfrm>
            <a:custGeom>
              <a:rect b="b" l="l" r="r" t="t"/>
              <a:pathLst>
                <a:path extrusionOk="0" h="5849" w="13360">
                  <a:moveTo>
                    <a:pt x="3835" y="400"/>
                  </a:moveTo>
                  <a:cubicBezTo>
                    <a:pt x="4188" y="400"/>
                    <a:pt x="4537" y="417"/>
                    <a:pt x="4867" y="429"/>
                  </a:cubicBezTo>
                  <a:cubicBezTo>
                    <a:pt x="7058" y="507"/>
                    <a:pt x="9304" y="922"/>
                    <a:pt x="11132" y="2205"/>
                  </a:cubicBezTo>
                  <a:cubicBezTo>
                    <a:pt x="11600" y="2534"/>
                    <a:pt x="12130" y="2954"/>
                    <a:pt x="12450" y="3442"/>
                  </a:cubicBezTo>
                  <a:cubicBezTo>
                    <a:pt x="12573" y="3627"/>
                    <a:pt x="12704" y="3855"/>
                    <a:pt x="12746" y="4077"/>
                  </a:cubicBezTo>
                  <a:cubicBezTo>
                    <a:pt x="12917" y="4952"/>
                    <a:pt x="12182" y="5457"/>
                    <a:pt x="11417" y="5484"/>
                  </a:cubicBezTo>
                  <a:cubicBezTo>
                    <a:pt x="11364" y="5486"/>
                    <a:pt x="11311" y="5486"/>
                    <a:pt x="11258" y="5486"/>
                  </a:cubicBezTo>
                  <a:cubicBezTo>
                    <a:pt x="10673" y="5486"/>
                    <a:pt x="10073" y="5375"/>
                    <a:pt x="9477" y="5246"/>
                  </a:cubicBezTo>
                  <a:cubicBezTo>
                    <a:pt x="9464" y="5231"/>
                    <a:pt x="9445" y="5216"/>
                    <a:pt x="9418" y="5212"/>
                  </a:cubicBezTo>
                  <a:cubicBezTo>
                    <a:pt x="7118" y="4695"/>
                    <a:pt x="4802" y="4262"/>
                    <a:pt x="2495" y="3780"/>
                  </a:cubicBezTo>
                  <a:cubicBezTo>
                    <a:pt x="2051" y="3688"/>
                    <a:pt x="1590" y="3601"/>
                    <a:pt x="1215" y="3333"/>
                  </a:cubicBezTo>
                  <a:cubicBezTo>
                    <a:pt x="351" y="2710"/>
                    <a:pt x="678" y="1592"/>
                    <a:pt x="1392" y="1033"/>
                  </a:cubicBezTo>
                  <a:cubicBezTo>
                    <a:pt x="2072" y="502"/>
                    <a:pt x="2964" y="400"/>
                    <a:pt x="3835" y="400"/>
                  </a:cubicBezTo>
                  <a:close/>
                  <a:moveTo>
                    <a:pt x="3907" y="0"/>
                  </a:moveTo>
                  <a:cubicBezTo>
                    <a:pt x="3017" y="0"/>
                    <a:pt x="2119" y="113"/>
                    <a:pt x="1389" y="559"/>
                  </a:cubicBezTo>
                  <a:cubicBezTo>
                    <a:pt x="563" y="1063"/>
                    <a:pt x="0" y="2105"/>
                    <a:pt x="454" y="3048"/>
                  </a:cubicBezTo>
                  <a:cubicBezTo>
                    <a:pt x="1001" y="4183"/>
                    <a:pt x="2734" y="4219"/>
                    <a:pt x="3782" y="4422"/>
                  </a:cubicBezTo>
                  <a:cubicBezTo>
                    <a:pt x="5198" y="4694"/>
                    <a:pt x="6614" y="4963"/>
                    <a:pt x="8034" y="5213"/>
                  </a:cubicBezTo>
                  <a:cubicBezTo>
                    <a:pt x="8810" y="5434"/>
                    <a:pt x="9610" y="5592"/>
                    <a:pt x="10404" y="5730"/>
                  </a:cubicBezTo>
                  <a:cubicBezTo>
                    <a:pt x="10740" y="5789"/>
                    <a:pt x="11086" y="5849"/>
                    <a:pt x="11428" y="5849"/>
                  </a:cubicBezTo>
                  <a:cubicBezTo>
                    <a:pt x="11721" y="5849"/>
                    <a:pt x="12011" y="5805"/>
                    <a:pt x="12287" y="5678"/>
                  </a:cubicBezTo>
                  <a:cubicBezTo>
                    <a:pt x="13182" y="5270"/>
                    <a:pt x="13360" y="4282"/>
                    <a:pt x="12922" y="3457"/>
                  </a:cubicBezTo>
                  <a:cubicBezTo>
                    <a:pt x="12320" y="2323"/>
                    <a:pt x="10949" y="1511"/>
                    <a:pt x="9814" y="1021"/>
                  </a:cubicBezTo>
                  <a:cubicBezTo>
                    <a:pt x="8462" y="436"/>
                    <a:pt x="7001" y="175"/>
                    <a:pt x="5538" y="79"/>
                  </a:cubicBezTo>
                  <a:cubicBezTo>
                    <a:pt x="5026" y="45"/>
                    <a:pt x="4468" y="0"/>
                    <a:pt x="39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3" name="Google Shape;3403;p59"/>
            <p:cNvSpPr/>
            <p:nvPr/>
          </p:nvSpPr>
          <p:spPr>
            <a:xfrm>
              <a:off x="3991483" y="2095398"/>
              <a:ext cx="356518" cy="137649"/>
            </a:xfrm>
            <a:custGeom>
              <a:rect b="b" l="l" r="r" t="t"/>
              <a:pathLst>
                <a:path extrusionOk="0" h="4403" w="11404">
                  <a:moveTo>
                    <a:pt x="3565" y="397"/>
                  </a:moveTo>
                  <a:cubicBezTo>
                    <a:pt x="5627" y="397"/>
                    <a:pt x="7732" y="1026"/>
                    <a:pt x="9203" y="2399"/>
                  </a:cubicBezTo>
                  <a:cubicBezTo>
                    <a:pt x="9684" y="2846"/>
                    <a:pt x="9926" y="3752"/>
                    <a:pt x="9127" y="3957"/>
                  </a:cubicBezTo>
                  <a:cubicBezTo>
                    <a:pt x="8891" y="4018"/>
                    <a:pt x="8642" y="4043"/>
                    <a:pt x="8392" y="4043"/>
                  </a:cubicBezTo>
                  <a:cubicBezTo>
                    <a:pt x="8045" y="4043"/>
                    <a:pt x="7693" y="3996"/>
                    <a:pt x="7366" y="3934"/>
                  </a:cubicBezTo>
                  <a:cubicBezTo>
                    <a:pt x="6581" y="3787"/>
                    <a:pt x="5839" y="3483"/>
                    <a:pt x="5085" y="3225"/>
                  </a:cubicBezTo>
                  <a:cubicBezTo>
                    <a:pt x="4425" y="2998"/>
                    <a:pt x="3765" y="2810"/>
                    <a:pt x="3071" y="2728"/>
                  </a:cubicBezTo>
                  <a:cubicBezTo>
                    <a:pt x="2608" y="2673"/>
                    <a:pt x="2128" y="2680"/>
                    <a:pt x="1677" y="2545"/>
                  </a:cubicBezTo>
                  <a:cubicBezTo>
                    <a:pt x="1028" y="2353"/>
                    <a:pt x="1" y="1317"/>
                    <a:pt x="809" y="786"/>
                  </a:cubicBezTo>
                  <a:cubicBezTo>
                    <a:pt x="1675" y="530"/>
                    <a:pt x="2615" y="397"/>
                    <a:pt x="3565" y="397"/>
                  </a:cubicBezTo>
                  <a:close/>
                  <a:moveTo>
                    <a:pt x="3242" y="0"/>
                  </a:moveTo>
                  <a:cubicBezTo>
                    <a:pt x="2452" y="0"/>
                    <a:pt x="1675" y="114"/>
                    <a:pt x="964" y="384"/>
                  </a:cubicBezTo>
                  <a:cubicBezTo>
                    <a:pt x="863" y="409"/>
                    <a:pt x="769" y="447"/>
                    <a:pt x="683" y="497"/>
                  </a:cubicBezTo>
                  <a:cubicBezTo>
                    <a:pt x="612" y="530"/>
                    <a:pt x="541" y="566"/>
                    <a:pt x="470" y="603"/>
                  </a:cubicBezTo>
                  <a:cubicBezTo>
                    <a:pt x="404" y="705"/>
                    <a:pt x="338" y="807"/>
                    <a:pt x="277" y="913"/>
                  </a:cubicBezTo>
                  <a:cubicBezTo>
                    <a:pt x="281" y="915"/>
                    <a:pt x="284" y="920"/>
                    <a:pt x="288" y="923"/>
                  </a:cubicBezTo>
                  <a:cubicBezTo>
                    <a:pt x="188" y="1126"/>
                    <a:pt x="145" y="1364"/>
                    <a:pt x="184" y="1613"/>
                  </a:cubicBezTo>
                  <a:cubicBezTo>
                    <a:pt x="312" y="2451"/>
                    <a:pt x="1203" y="2853"/>
                    <a:pt x="1946" y="2976"/>
                  </a:cubicBezTo>
                  <a:cubicBezTo>
                    <a:pt x="2813" y="3121"/>
                    <a:pt x="3658" y="3147"/>
                    <a:pt x="4505" y="3410"/>
                  </a:cubicBezTo>
                  <a:cubicBezTo>
                    <a:pt x="5158" y="3612"/>
                    <a:pt x="5790" y="3871"/>
                    <a:pt x="6445" y="4060"/>
                  </a:cubicBezTo>
                  <a:cubicBezTo>
                    <a:pt x="6998" y="4221"/>
                    <a:pt x="7724" y="4403"/>
                    <a:pt x="8412" y="4403"/>
                  </a:cubicBezTo>
                  <a:cubicBezTo>
                    <a:pt x="8901" y="4403"/>
                    <a:pt x="9371" y="4311"/>
                    <a:pt x="9745" y="4053"/>
                  </a:cubicBezTo>
                  <a:cubicBezTo>
                    <a:pt x="11404" y="2910"/>
                    <a:pt x="8002" y="1117"/>
                    <a:pt x="7206" y="806"/>
                  </a:cubicBezTo>
                  <a:cubicBezTo>
                    <a:pt x="6029" y="344"/>
                    <a:pt x="4616" y="0"/>
                    <a:pt x="32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4" name="Google Shape;3404;p59"/>
            <p:cNvSpPr/>
            <p:nvPr/>
          </p:nvSpPr>
          <p:spPr>
            <a:xfrm>
              <a:off x="4062509" y="2119751"/>
              <a:ext cx="44393" cy="39047"/>
            </a:xfrm>
            <a:custGeom>
              <a:rect b="b" l="l" r="r" t="t"/>
              <a:pathLst>
                <a:path extrusionOk="0" h="1249" w="1420">
                  <a:moveTo>
                    <a:pt x="724" y="333"/>
                  </a:moveTo>
                  <a:cubicBezTo>
                    <a:pt x="834" y="337"/>
                    <a:pt x="949" y="391"/>
                    <a:pt x="976" y="495"/>
                  </a:cubicBezTo>
                  <a:cubicBezTo>
                    <a:pt x="1022" y="672"/>
                    <a:pt x="862" y="853"/>
                    <a:pt x="695" y="886"/>
                  </a:cubicBezTo>
                  <a:cubicBezTo>
                    <a:pt x="674" y="890"/>
                    <a:pt x="654" y="892"/>
                    <a:pt x="633" y="892"/>
                  </a:cubicBezTo>
                  <a:cubicBezTo>
                    <a:pt x="485" y="892"/>
                    <a:pt x="361" y="784"/>
                    <a:pt x="382" y="619"/>
                  </a:cubicBezTo>
                  <a:cubicBezTo>
                    <a:pt x="403" y="451"/>
                    <a:pt x="569" y="365"/>
                    <a:pt x="724" y="333"/>
                  </a:cubicBezTo>
                  <a:close/>
                  <a:moveTo>
                    <a:pt x="767" y="0"/>
                  </a:moveTo>
                  <a:cubicBezTo>
                    <a:pt x="744" y="0"/>
                    <a:pt x="722" y="2"/>
                    <a:pt x="699" y="6"/>
                  </a:cubicBezTo>
                  <a:cubicBezTo>
                    <a:pt x="662" y="12"/>
                    <a:pt x="634" y="23"/>
                    <a:pt x="610" y="37"/>
                  </a:cubicBezTo>
                  <a:cubicBezTo>
                    <a:pt x="308" y="55"/>
                    <a:pt x="42" y="294"/>
                    <a:pt x="22" y="619"/>
                  </a:cubicBezTo>
                  <a:cubicBezTo>
                    <a:pt x="0" y="989"/>
                    <a:pt x="291" y="1249"/>
                    <a:pt x="633" y="1249"/>
                  </a:cubicBezTo>
                  <a:cubicBezTo>
                    <a:pt x="677" y="1249"/>
                    <a:pt x="722" y="1244"/>
                    <a:pt x="767" y="1235"/>
                  </a:cubicBezTo>
                  <a:cubicBezTo>
                    <a:pt x="1142" y="1161"/>
                    <a:pt x="1420" y="755"/>
                    <a:pt x="1299" y="381"/>
                  </a:cubicBezTo>
                  <a:cubicBezTo>
                    <a:pt x="1246" y="215"/>
                    <a:pt x="1113" y="86"/>
                    <a:pt x="949" y="32"/>
                  </a:cubicBezTo>
                  <a:cubicBezTo>
                    <a:pt x="891" y="13"/>
                    <a:pt x="829" y="0"/>
                    <a:pt x="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5" name="Google Shape;3405;p59"/>
            <p:cNvSpPr/>
            <p:nvPr/>
          </p:nvSpPr>
          <p:spPr>
            <a:xfrm>
              <a:off x="4129221" y="2136164"/>
              <a:ext cx="44393" cy="39047"/>
            </a:xfrm>
            <a:custGeom>
              <a:rect b="b" l="l" r="r" t="t"/>
              <a:pathLst>
                <a:path extrusionOk="0" h="1249" w="1420">
                  <a:moveTo>
                    <a:pt x="723" y="332"/>
                  </a:moveTo>
                  <a:cubicBezTo>
                    <a:pt x="832" y="336"/>
                    <a:pt x="949" y="391"/>
                    <a:pt x="976" y="495"/>
                  </a:cubicBezTo>
                  <a:cubicBezTo>
                    <a:pt x="1021" y="672"/>
                    <a:pt x="861" y="851"/>
                    <a:pt x="695" y="885"/>
                  </a:cubicBezTo>
                  <a:cubicBezTo>
                    <a:pt x="673" y="890"/>
                    <a:pt x="652" y="892"/>
                    <a:pt x="631" y="892"/>
                  </a:cubicBezTo>
                  <a:cubicBezTo>
                    <a:pt x="483" y="892"/>
                    <a:pt x="360" y="784"/>
                    <a:pt x="381" y="619"/>
                  </a:cubicBezTo>
                  <a:cubicBezTo>
                    <a:pt x="402" y="450"/>
                    <a:pt x="567" y="365"/>
                    <a:pt x="723" y="332"/>
                  </a:cubicBezTo>
                  <a:close/>
                  <a:moveTo>
                    <a:pt x="767" y="0"/>
                  </a:moveTo>
                  <a:cubicBezTo>
                    <a:pt x="744" y="0"/>
                    <a:pt x="721" y="2"/>
                    <a:pt x="699" y="6"/>
                  </a:cubicBezTo>
                  <a:cubicBezTo>
                    <a:pt x="660" y="12"/>
                    <a:pt x="633" y="23"/>
                    <a:pt x="608" y="37"/>
                  </a:cubicBezTo>
                  <a:cubicBezTo>
                    <a:pt x="308" y="54"/>
                    <a:pt x="41" y="294"/>
                    <a:pt x="23" y="618"/>
                  </a:cubicBezTo>
                  <a:cubicBezTo>
                    <a:pt x="1" y="989"/>
                    <a:pt x="292" y="1248"/>
                    <a:pt x="634" y="1248"/>
                  </a:cubicBezTo>
                  <a:cubicBezTo>
                    <a:pt x="678" y="1248"/>
                    <a:pt x="722" y="1244"/>
                    <a:pt x="767" y="1235"/>
                  </a:cubicBezTo>
                  <a:cubicBezTo>
                    <a:pt x="1141" y="1161"/>
                    <a:pt x="1419" y="755"/>
                    <a:pt x="1298" y="380"/>
                  </a:cubicBezTo>
                  <a:cubicBezTo>
                    <a:pt x="1244" y="215"/>
                    <a:pt x="1112" y="86"/>
                    <a:pt x="949" y="32"/>
                  </a:cubicBezTo>
                  <a:cubicBezTo>
                    <a:pt x="890" y="13"/>
                    <a:pt x="828" y="0"/>
                    <a:pt x="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6" name="Google Shape;3406;p59"/>
            <p:cNvSpPr/>
            <p:nvPr/>
          </p:nvSpPr>
          <p:spPr>
            <a:xfrm>
              <a:off x="4208969" y="2160485"/>
              <a:ext cx="44424" cy="39078"/>
            </a:xfrm>
            <a:custGeom>
              <a:rect b="b" l="l" r="r" t="t"/>
              <a:pathLst>
                <a:path extrusionOk="0" h="1250" w="1421">
                  <a:moveTo>
                    <a:pt x="725" y="332"/>
                  </a:moveTo>
                  <a:cubicBezTo>
                    <a:pt x="834" y="336"/>
                    <a:pt x="950" y="391"/>
                    <a:pt x="977" y="495"/>
                  </a:cubicBezTo>
                  <a:cubicBezTo>
                    <a:pt x="1022" y="674"/>
                    <a:pt x="861" y="853"/>
                    <a:pt x="696" y="885"/>
                  </a:cubicBezTo>
                  <a:cubicBezTo>
                    <a:pt x="675" y="889"/>
                    <a:pt x="654" y="891"/>
                    <a:pt x="634" y="891"/>
                  </a:cubicBezTo>
                  <a:cubicBezTo>
                    <a:pt x="485" y="891"/>
                    <a:pt x="361" y="784"/>
                    <a:pt x="382" y="619"/>
                  </a:cubicBezTo>
                  <a:cubicBezTo>
                    <a:pt x="403" y="451"/>
                    <a:pt x="570" y="365"/>
                    <a:pt x="725" y="332"/>
                  </a:cubicBezTo>
                  <a:close/>
                  <a:moveTo>
                    <a:pt x="767" y="0"/>
                  </a:moveTo>
                  <a:cubicBezTo>
                    <a:pt x="744" y="0"/>
                    <a:pt x="722" y="2"/>
                    <a:pt x="700" y="5"/>
                  </a:cubicBezTo>
                  <a:cubicBezTo>
                    <a:pt x="662" y="13"/>
                    <a:pt x="634" y="24"/>
                    <a:pt x="610" y="37"/>
                  </a:cubicBezTo>
                  <a:cubicBezTo>
                    <a:pt x="308" y="55"/>
                    <a:pt x="43" y="295"/>
                    <a:pt x="23" y="619"/>
                  </a:cubicBezTo>
                  <a:cubicBezTo>
                    <a:pt x="1" y="989"/>
                    <a:pt x="292" y="1249"/>
                    <a:pt x="634" y="1249"/>
                  </a:cubicBezTo>
                  <a:cubicBezTo>
                    <a:pt x="678" y="1249"/>
                    <a:pt x="722" y="1245"/>
                    <a:pt x="767" y="1236"/>
                  </a:cubicBezTo>
                  <a:cubicBezTo>
                    <a:pt x="1142" y="1163"/>
                    <a:pt x="1420" y="756"/>
                    <a:pt x="1299" y="382"/>
                  </a:cubicBezTo>
                  <a:cubicBezTo>
                    <a:pt x="1246" y="217"/>
                    <a:pt x="1113" y="88"/>
                    <a:pt x="950" y="31"/>
                  </a:cubicBezTo>
                  <a:cubicBezTo>
                    <a:pt x="891" y="12"/>
                    <a:pt x="829" y="0"/>
                    <a:pt x="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7" name="Google Shape;3407;p59"/>
            <p:cNvSpPr/>
            <p:nvPr/>
          </p:nvSpPr>
          <p:spPr>
            <a:xfrm>
              <a:off x="3953781" y="2089709"/>
              <a:ext cx="394220" cy="159032"/>
            </a:xfrm>
            <a:custGeom>
              <a:rect b="b" l="l" r="r" t="t"/>
              <a:pathLst>
                <a:path extrusionOk="0" h="5087" w="12610">
                  <a:moveTo>
                    <a:pt x="4448" y="181"/>
                  </a:moveTo>
                  <a:cubicBezTo>
                    <a:pt x="5822" y="181"/>
                    <a:pt x="7235" y="525"/>
                    <a:pt x="8412" y="987"/>
                  </a:cubicBezTo>
                  <a:cubicBezTo>
                    <a:pt x="9207" y="1299"/>
                    <a:pt x="12610" y="3092"/>
                    <a:pt x="10951" y="4232"/>
                  </a:cubicBezTo>
                  <a:cubicBezTo>
                    <a:pt x="10576" y="4490"/>
                    <a:pt x="10105" y="4583"/>
                    <a:pt x="9615" y="4583"/>
                  </a:cubicBezTo>
                  <a:cubicBezTo>
                    <a:pt x="8928" y="4583"/>
                    <a:pt x="8203" y="4402"/>
                    <a:pt x="7651" y="4241"/>
                  </a:cubicBezTo>
                  <a:cubicBezTo>
                    <a:pt x="6996" y="4051"/>
                    <a:pt x="6364" y="3793"/>
                    <a:pt x="5712" y="3591"/>
                  </a:cubicBezTo>
                  <a:cubicBezTo>
                    <a:pt x="4864" y="3328"/>
                    <a:pt x="4020" y="3302"/>
                    <a:pt x="3152" y="3157"/>
                  </a:cubicBezTo>
                  <a:cubicBezTo>
                    <a:pt x="2411" y="3034"/>
                    <a:pt x="1519" y="2632"/>
                    <a:pt x="1391" y="1793"/>
                  </a:cubicBezTo>
                  <a:cubicBezTo>
                    <a:pt x="1352" y="1545"/>
                    <a:pt x="1394" y="1306"/>
                    <a:pt x="1495" y="1103"/>
                  </a:cubicBezTo>
                  <a:cubicBezTo>
                    <a:pt x="1490" y="1101"/>
                    <a:pt x="1487" y="1096"/>
                    <a:pt x="1483" y="1093"/>
                  </a:cubicBezTo>
                  <a:cubicBezTo>
                    <a:pt x="1544" y="988"/>
                    <a:pt x="1610" y="884"/>
                    <a:pt x="1677" y="783"/>
                  </a:cubicBezTo>
                  <a:cubicBezTo>
                    <a:pt x="1747" y="747"/>
                    <a:pt x="1816" y="711"/>
                    <a:pt x="1889" y="677"/>
                  </a:cubicBezTo>
                  <a:cubicBezTo>
                    <a:pt x="1974" y="628"/>
                    <a:pt x="2068" y="589"/>
                    <a:pt x="2170" y="565"/>
                  </a:cubicBezTo>
                  <a:cubicBezTo>
                    <a:pt x="2881" y="294"/>
                    <a:pt x="3658" y="181"/>
                    <a:pt x="4448" y="181"/>
                  </a:cubicBezTo>
                  <a:close/>
                  <a:moveTo>
                    <a:pt x="3483" y="0"/>
                  </a:moveTo>
                  <a:cubicBezTo>
                    <a:pt x="2613" y="0"/>
                    <a:pt x="1720" y="102"/>
                    <a:pt x="1042" y="633"/>
                  </a:cubicBezTo>
                  <a:cubicBezTo>
                    <a:pt x="326" y="1192"/>
                    <a:pt x="1" y="2310"/>
                    <a:pt x="865" y="2931"/>
                  </a:cubicBezTo>
                  <a:cubicBezTo>
                    <a:pt x="1240" y="3201"/>
                    <a:pt x="1700" y="3288"/>
                    <a:pt x="2144" y="3379"/>
                  </a:cubicBezTo>
                  <a:cubicBezTo>
                    <a:pt x="4452" y="3861"/>
                    <a:pt x="6767" y="4294"/>
                    <a:pt x="9067" y="4811"/>
                  </a:cubicBezTo>
                  <a:cubicBezTo>
                    <a:pt x="9094" y="4818"/>
                    <a:pt x="9113" y="4831"/>
                    <a:pt x="9127" y="4846"/>
                  </a:cubicBezTo>
                  <a:cubicBezTo>
                    <a:pt x="9722" y="4975"/>
                    <a:pt x="10322" y="5086"/>
                    <a:pt x="10907" y="5086"/>
                  </a:cubicBezTo>
                  <a:cubicBezTo>
                    <a:pt x="10960" y="5086"/>
                    <a:pt x="11013" y="5086"/>
                    <a:pt x="11066" y="5084"/>
                  </a:cubicBezTo>
                  <a:cubicBezTo>
                    <a:pt x="11830" y="5057"/>
                    <a:pt x="12565" y="4552"/>
                    <a:pt x="12397" y="3677"/>
                  </a:cubicBezTo>
                  <a:cubicBezTo>
                    <a:pt x="12353" y="3456"/>
                    <a:pt x="12222" y="3229"/>
                    <a:pt x="12100" y="3042"/>
                  </a:cubicBezTo>
                  <a:cubicBezTo>
                    <a:pt x="11779" y="2555"/>
                    <a:pt x="11251" y="2134"/>
                    <a:pt x="10781" y="1805"/>
                  </a:cubicBezTo>
                  <a:cubicBezTo>
                    <a:pt x="8952" y="521"/>
                    <a:pt x="6707" y="105"/>
                    <a:pt x="4516" y="29"/>
                  </a:cubicBezTo>
                  <a:cubicBezTo>
                    <a:pt x="4186" y="17"/>
                    <a:pt x="3836" y="0"/>
                    <a:pt x="348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8" name="Google Shape;3408;p59"/>
            <p:cNvSpPr/>
            <p:nvPr/>
          </p:nvSpPr>
          <p:spPr>
            <a:xfrm>
              <a:off x="4073763" y="2130130"/>
              <a:ext cx="20727" cy="17507"/>
            </a:xfrm>
            <a:custGeom>
              <a:rect b="b" l="l" r="r" t="t"/>
              <a:pathLst>
                <a:path extrusionOk="0" h="560" w="663">
                  <a:moveTo>
                    <a:pt x="364" y="1"/>
                  </a:moveTo>
                  <a:cubicBezTo>
                    <a:pt x="209" y="32"/>
                    <a:pt x="43" y="117"/>
                    <a:pt x="22" y="287"/>
                  </a:cubicBezTo>
                  <a:cubicBezTo>
                    <a:pt x="1" y="452"/>
                    <a:pt x="125" y="560"/>
                    <a:pt x="273" y="560"/>
                  </a:cubicBezTo>
                  <a:cubicBezTo>
                    <a:pt x="294" y="560"/>
                    <a:pt x="314" y="558"/>
                    <a:pt x="335" y="554"/>
                  </a:cubicBezTo>
                  <a:cubicBezTo>
                    <a:pt x="502" y="521"/>
                    <a:pt x="662" y="340"/>
                    <a:pt x="615" y="163"/>
                  </a:cubicBezTo>
                  <a:cubicBezTo>
                    <a:pt x="589" y="59"/>
                    <a:pt x="474" y="3"/>
                    <a:pt x="3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9" name="Google Shape;3409;p59"/>
            <p:cNvSpPr/>
            <p:nvPr/>
          </p:nvSpPr>
          <p:spPr>
            <a:xfrm>
              <a:off x="3991514" y="2107778"/>
              <a:ext cx="310343" cy="114014"/>
            </a:xfrm>
            <a:custGeom>
              <a:rect b="b" l="l" r="r" t="t"/>
              <a:pathLst>
                <a:path extrusionOk="0" h="3647" w="9927">
                  <a:moveTo>
                    <a:pt x="3038" y="384"/>
                  </a:moveTo>
                  <a:cubicBezTo>
                    <a:pt x="3101" y="384"/>
                    <a:pt x="3163" y="396"/>
                    <a:pt x="3221" y="415"/>
                  </a:cubicBezTo>
                  <a:cubicBezTo>
                    <a:pt x="3386" y="470"/>
                    <a:pt x="3518" y="600"/>
                    <a:pt x="3571" y="764"/>
                  </a:cubicBezTo>
                  <a:cubicBezTo>
                    <a:pt x="3691" y="1138"/>
                    <a:pt x="3413" y="1544"/>
                    <a:pt x="3039" y="1618"/>
                  </a:cubicBezTo>
                  <a:cubicBezTo>
                    <a:pt x="2994" y="1627"/>
                    <a:pt x="2949" y="1632"/>
                    <a:pt x="2905" y="1632"/>
                  </a:cubicBezTo>
                  <a:cubicBezTo>
                    <a:pt x="2563" y="1632"/>
                    <a:pt x="2272" y="1372"/>
                    <a:pt x="2295" y="1002"/>
                  </a:cubicBezTo>
                  <a:cubicBezTo>
                    <a:pt x="2314" y="679"/>
                    <a:pt x="2580" y="439"/>
                    <a:pt x="2882" y="420"/>
                  </a:cubicBezTo>
                  <a:cubicBezTo>
                    <a:pt x="2907" y="405"/>
                    <a:pt x="2934" y="394"/>
                    <a:pt x="2971" y="389"/>
                  </a:cubicBezTo>
                  <a:cubicBezTo>
                    <a:pt x="2993" y="385"/>
                    <a:pt x="3016" y="384"/>
                    <a:pt x="3038" y="384"/>
                  </a:cubicBezTo>
                  <a:close/>
                  <a:moveTo>
                    <a:pt x="5173" y="908"/>
                  </a:moveTo>
                  <a:cubicBezTo>
                    <a:pt x="5234" y="908"/>
                    <a:pt x="5296" y="920"/>
                    <a:pt x="5354" y="940"/>
                  </a:cubicBezTo>
                  <a:cubicBezTo>
                    <a:pt x="5517" y="994"/>
                    <a:pt x="5650" y="1124"/>
                    <a:pt x="5703" y="1288"/>
                  </a:cubicBezTo>
                  <a:cubicBezTo>
                    <a:pt x="5824" y="1663"/>
                    <a:pt x="5546" y="2069"/>
                    <a:pt x="5172" y="2143"/>
                  </a:cubicBezTo>
                  <a:cubicBezTo>
                    <a:pt x="5127" y="2152"/>
                    <a:pt x="5082" y="2156"/>
                    <a:pt x="5038" y="2156"/>
                  </a:cubicBezTo>
                  <a:cubicBezTo>
                    <a:pt x="4696" y="2156"/>
                    <a:pt x="4406" y="1897"/>
                    <a:pt x="4428" y="1527"/>
                  </a:cubicBezTo>
                  <a:cubicBezTo>
                    <a:pt x="4448" y="1204"/>
                    <a:pt x="4713" y="962"/>
                    <a:pt x="5013" y="945"/>
                  </a:cubicBezTo>
                  <a:cubicBezTo>
                    <a:pt x="5038" y="930"/>
                    <a:pt x="5065" y="919"/>
                    <a:pt x="5104" y="914"/>
                  </a:cubicBezTo>
                  <a:cubicBezTo>
                    <a:pt x="5127" y="910"/>
                    <a:pt x="5150" y="908"/>
                    <a:pt x="5173" y="908"/>
                  </a:cubicBezTo>
                  <a:close/>
                  <a:moveTo>
                    <a:pt x="7725" y="1686"/>
                  </a:moveTo>
                  <a:cubicBezTo>
                    <a:pt x="7786" y="1686"/>
                    <a:pt x="7848" y="1698"/>
                    <a:pt x="7906" y="1717"/>
                  </a:cubicBezTo>
                  <a:cubicBezTo>
                    <a:pt x="8069" y="1773"/>
                    <a:pt x="8202" y="1903"/>
                    <a:pt x="8255" y="2068"/>
                  </a:cubicBezTo>
                  <a:cubicBezTo>
                    <a:pt x="8376" y="2442"/>
                    <a:pt x="8098" y="2849"/>
                    <a:pt x="7723" y="2922"/>
                  </a:cubicBezTo>
                  <a:cubicBezTo>
                    <a:pt x="7678" y="2931"/>
                    <a:pt x="7634" y="2935"/>
                    <a:pt x="7590" y="2935"/>
                  </a:cubicBezTo>
                  <a:cubicBezTo>
                    <a:pt x="7247" y="2935"/>
                    <a:pt x="6957" y="2675"/>
                    <a:pt x="6979" y="2305"/>
                  </a:cubicBezTo>
                  <a:cubicBezTo>
                    <a:pt x="6999" y="1982"/>
                    <a:pt x="7264" y="1741"/>
                    <a:pt x="7566" y="1723"/>
                  </a:cubicBezTo>
                  <a:cubicBezTo>
                    <a:pt x="7590" y="1709"/>
                    <a:pt x="7618" y="1696"/>
                    <a:pt x="7656" y="1691"/>
                  </a:cubicBezTo>
                  <a:cubicBezTo>
                    <a:pt x="7678" y="1688"/>
                    <a:pt x="7702" y="1686"/>
                    <a:pt x="7725" y="1686"/>
                  </a:cubicBezTo>
                  <a:close/>
                  <a:moveTo>
                    <a:pt x="3565" y="1"/>
                  </a:moveTo>
                  <a:cubicBezTo>
                    <a:pt x="2616" y="1"/>
                    <a:pt x="1675" y="134"/>
                    <a:pt x="810" y="390"/>
                  </a:cubicBezTo>
                  <a:cubicBezTo>
                    <a:pt x="1" y="922"/>
                    <a:pt x="1028" y="1957"/>
                    <a:pt x="1678" y="2149"/>
                  </a:cubicBezTo>
                  <a:cubicBezTo>
                    <a:pt x="2128" y="2284"/>
                    <a:pt x="2608" y="2277"/>
                    <a:pt x="3071" y="2332"/>
                  </a:cubicBezTo>
                  <a:cubicBezTo>
                    <a:pt x="3766" y="2414"/>
                    <a:pt x="4425" y="2602"/>
                    <a:pt x="5085" y="2829"/>
                  </a:cubicBezTo>
                  <a:cubicBezTo>
                    <a:pt x="5839" y="3087"/>
                    <a:pt x="6582" y="3391"/>
                    <a:pt x="7366" y="3538"/>
                  </a:cubicBezTo>
                  <a:cubicBezTo>
                    <a:pt x="7693" y="3600"/>
                    <a:pt x="8043" y="3647"/>
                    <a:pt x="8390" y="3647"/>
                  </a:cubicBezTo>
                  <a:cubicBezTo>
                    <a:pt x="8641" y="3647"/>
                    <a:pt x="8891" y="3622"/>
                    <a:pt x="9128" y="3561"/>
                  </a:cubicBezTo>
                  <a:cubicBezTo>
                    <a:pt x="9927" y="3355"/>
                    <a:pt x="9683" y="2450"/>
                    <a:pt x="9203" y="2003"/>
                  </a:cubicBezTo>
                  <a:cubicBezTo>
                    <a:pt x="7731" y="630"/>
                    <a:pt x="5627" y="1"/>
                    <a:pt x="356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0" name="Google Shape;3410;p59"/>
            <p:cNvSpPr/>
            <p:nvPr/>
          </p:nvSpPr>
          <p:spPr>
            <a:xfrm>
              <a:off x="4140475" y="2146542"/>
              <a:ext cx="20696" cy="17507"/>
            </a:xfrm>
            <a:custGeom>
              <a:rect b="b" l="l" r="r" t="t"/>
              <a:pathLst>
                <a:path extrusionOk="0" h="560" w="662">
                  <a:moveTo>
                    <a:pt x="363" y="0"/>
                  </a:moveTo>
                  <a:cubicBezTo>
                    <a:pt x="209" y="33"/>
                    <a:pt x="42" y="118"/>
                    <a:pt x="21" y="287"/>
                  </a:cubicBezTo>
                  <a:cubicBezTo>
                    <a:pt x="0" y="452"/>
                    <a:pt x="123" y="560"/>
                    <a:pt x="271" y="560"/>
                  </a:cubicBezTo>
                  <a:cubicBezTo>
                    <a:pt x="292" y="560"/>
                    <a:pt x="313" y="558"/>
                    <a:pt x="335" y="553"/>
                  </a:cubicBezTo>
                  <a:cubicBezTo>
                    <a:pt x="501" y="521"/>
                    <a:pt x="661" y="341"/>
                    <a:pt x="616" y="163"/>
                  </a:cubicBezTo>
                  <a:cubicBezTo>
                    <a:pt x="589" y="57"/>
                    <a:pt x="472" y="3"/>
                    <a:pt x="3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1" name="Google Shape;3411;p59"/>
            <p:cNvSpPr/>
            <p:nvPr/>
          </p:nvSpPr>
          <p:spPr>
            <a:xfrm>
              <a:off x="4220192" y="2170864"/>
              <a:ext cx="20727" cy="17507"/>
            </a:xfrm>
            <a:custGeom>
              <a:rect b="b" l="l" r="r" t="t"/>
              <a:pathLst>
                <a:path extrusionOk="0" h="560" w="663">
                  <a:moveTo>
                    <a:pt x="364" y="0"/>
                  </a:moveTo>
                  <a:cubicBezTo>
                    <a:pt x="209" y="33"/>
                    <a:pt x="43" y="119"/>
                    <a:pt x="22" y="287"/>
                  </a:cubicBezTo>
                  <a:cubicBezTo>
                    <a:pt x="1" y="452"/>
                    <a:pt x="124" y="559"/>
                    <a:pt x="273" y="559"/>
                  </a:cubicBezTo>
                  <a:cubicBezTo>
                    <a:pt x="294" y="559"/>
                    <a:pt x="315" y="557"/>
                    <a:pt x="335" y="553"/>
                  </a:cubicBezTo>
                  <a:cubicBezTo>
                    <a:pt x="502" y="521"/>
                    <a:pt x="662" y="340"/>
                    <a:pt x="616" y="163"/>
                  </a:cubicBezTo>
                  <a:cubicBezTo>
                    <a:pt x="590" y="59"/>
                    <a:pt x="475" y="4"/>
                    <a:pt x="3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12" name="Google Shape;3412;p59"/>
          <p:cNvGrpSpPr/>
          <p:nvPr/>
        </p:nvGrpSpPr>
        <p:grpSpPr>
          <a:xfrm>
            <a:off x="6014684" y="3867213"/>
            <a:ext cx="174088" cy="174031"/>
            <a:chOff x="3690028" y="2857398"/>
            <a:chExt cx="209896" cy="209803"/>
          </a:xfrm>
        </p:grpSpPr>
        <p:sp>
          <p:nvSpPr>
            <p:cNvPr id="3413" name="Google Shape;3413;p59"/>
            <p:cNvSpPr/>
            <p:nvPr/>
          </p:nvSpPr>
          <p:spPr>
            <a:xfrm>
              <a:off x="3704783" y="2873060"/>
              <a:ext cx="177446" cy="178134"/>
            </a:xfrm>
            <a:custGeom>
              <a:rect b="b" l="l" r="r" t="t"/>
              <a:pathLst>
                <a:path extrusionOk="0" h="5698" w="5676">
                  <a:moveTo>
                    <a:pt x="2610" y="1"/>
                  </a:moveTo>
                  <a:cubicBezTo>
                    <a:pt x="1948" y="372"/>
                    <a:pt x="1276" y="731"/>
                    <a:pt x="594" y="1062"/>
                  </a:cubicBezTo>
                  <a:cubicBezTo>
                    <a:pt x="709" y="1298"/>
                    <a:pt x="823" y="1537"/>
                    <a:pt x="937" y="1774"/>
                  </a:cubicBezTo>
                  <a:lnTo>
                    <a:pt x="1134" y="2183"/>
                  </a:lnTo>
                  <a:lnTo>
                    <a:pt x="780" y="2369"/>
                  </a:lnTo>
                  <a:cubicBezTo>
                    <a:pt x="520" y="2506"/>
                    <a:pt x="260" y="2646"/>
                    <a:pt x="1" y="2786"/>
                  </a:cubicBezTo>
                  <a:cubicBezTo>
                    <a:pt x="406" y="3575"/>
                    <a:pt x="803" y="4384"/>
                    <a:pt x="1166" y="5203"/>
                  </a:cubicBezTo>
                  <a:cubicBezTo>
                    <a:pt x="1427" y="5039"/>
                    <a:pt x="1688" y="4875"/>
                    <a:pt x="1952" y="4712"/>
                  </a:cubicBezTo>
                  <a:lnTo>
                    <a:pt x="2308" y="4492"/>
                  </a:lnTo>
                  <a:lnTo>
                    <a:pt x="2528" y="4880"/>
                  </a:lnTo>
                  <a:cubicBezTo>
                    <a:pt x="2684" y="5153"/>
                    <a:pt x="2842" y="5426"/>
                    <a:pt x="2996" y="5697"/>
                  </a:cubicBezTo>
                  <a:cubicBezTo>
                    <a:pt x="3633" y="5325"/>
                    <a:pt x="4264" y="4942"/>
                    <a:pt x="4888" y="4545"/>
                  </a:cubicBezTo>
                  <a:cubicBezTo>
                    <a:pt x="4740" y="4283"/>
                    <a:pt x="4593" y="4023"/>
                    <a:pt x="4452" y="3758"/>
                  </a:cubicBezTo>
                  <a:lnTo>
                    <a:pt x="4224" y="3333"/>
                  </a:lnTo>
                  <a:lnTo>
                    <a:pt x="4682" y="3067"/>
                  </a:lnTo>
                  <a:cubicBezTo>
                    <a:pt x="5012" y="2876"/>
                    <a:pt x="5343" y="2690"/>
                    <a:pt x="5675" y="2504"/>
                  </a:cubicBezTo>
                  <a:cubicBezTo>
                    <a:pt x="5327" y="1805"/>
                    <a:pt x="5005" y="1088"/>
                    <a:pt x="4690" y="375"/>
                  </a:cubicBezTo>
                  <a:cubicBezTo>
                    <a:pt x="4313" y="563"/>
                    <a:pt x="3936" y="754"/>
                    <a:pt x="3561" y="942"/>
                  </a:cubicBezTo>
                  <a:lnTo>
                    <a:pt x="3145" y="1152"/>
                  </a:lnTo>
                  <a:lnTo>
                    <a:pt x="2934" y="707"/>
                  </a:lnTo>
                  <a:cubicBezTo>
                    <a:pt x="2824" y="471"/>
                    <a:pt x="2717" y="235"/>
                    <a:pt x="261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4" name="Google Shape;3414;p59"/>
            <p:cNvSpPr/>
            <p:nvPr/>
          </p:nvSpPr>
          <p:spPr>
            <a:xfrm>
              <a:off x="3704752" y="2942398"/>
              <a:ext cx="152780" cy="108794"/>
            </a:xfrm>
            <a:custGeom>
              <a:rect b="b" l="l" r="r" t="t"/>
              <a:pathLst>
                <a:path extrusionOk="0" h="3480" w="4887">
                  <a:moveTo>
                    <a:pt x="1067" y="1"/>
                  </a:moveTo>
                  <a:lnTo>
                    <a:pt x="780" y="151"/>
                  </a:lnTo>
                  <a:cubicBezTo>
                    <a:pt x="520" y="288"/>
                    <a:pt x="260" y="428"/>
                    <a:pt x="1" y="568"/>
                  </a:cubicBezTo>
                  <a:cubicBezTo>
                    <a:pt x="406" y="1357"/>
                    <a:pt x="803" y="2166"/>
                    <a:pt x="1166" y="2985"/>
                  </a:cubicBezTo>
                  <a:cubicBezTo>
                    <a:pt x="1427" y="2821"/>
                    <a:pt x="1688" y="2657"/>
                    <a:pt x="1952" y="2494"/>
                  </a:cubicBezTo>
                  <a:lnTo>
                    <a:pt x="2308" y="2274"/>
                  </a:lnTo>
                  <a:lnTo>
                    <a:pt x="2528" y="2662"/>
                  </a:lnTo>
                  <a:cubicBezTo>
                    <a:pt x="2684" y="2935"/>
                    <a:pt x="2842" y="3208"/>
                    <a:pt x="2996" y="3479"/>
                  </a:cubicBezTo>
                  <a:cubicBezTo>
                    <a:pt x="3633" y="3107"/>
                    <a:pt x="4264" y="2724"/>
                    <a:pt x="4887" y="2327"/>
                  </a:cubicBezTo>
                  <a:cubicBezTo>
                    <a:pt x="4793" y="2159"/>
                    <a:pt x="4701" y="1989"/>
                    <a:pt x="4608" y="1821"/>
                  </a:cubicBezTo>
                  <a:cubicBezTo>
                    <a:pt x="4456" y="1848"/>
                    <a:pt x="4301" y="1861"/>
                    <a:pt x="4146" y="1861"/>
                  </a:cubicBezTo>
                  <a:cubicBezTo>
                    <a:pt x="3533" y="1861"/>
                    <a:pt x="2905" y="1659"/>
                    <a:pt x="2385" y="1347"/>
                  </a:cubicBezTo>
                  <a:cubicBezTo>
                    <a:pt x="1786" y="989"/>
                    <a:pt x="1372" y="532"/>
                    <a:pt x="106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5" name="Google Shape;3415;p59"/>
            <p:cNvSpPr/>
            <p:nvPr/>
          </p:nvSpPr>
          <p:spPr>
            <a:xfrm>
              <a:off x="3690028" y="2857398"/>
              <a:ext cx="209896" cy="209803"/>
            </a:xfrm>
            <a:custGeom>
              <a:rect b="b" l="l" r="r" t="t"/>
              <a:pathLst>
                <a:path extrusionOk="0" h="6711" w="6714">
                  <a:moveTo>
                    <a:pt x="3080" y="503"/>
                  </a:moveTo>
                  <a:cubicBezTo>
                    <a:pt x="3186" y="737"/>
                    <a:pt x="3294" y="973"/>
                    <a:pt x="3404" y="1209"/>
                  </a:cubicBezTo>
                  <a:lnTo>
                    <a:pt x="3615" y="1654"/>
                  </a:lnTo>
                  <a:lnTo>
                    <a:pt x="4031" y="1444"/>
                  </a:lnTo>
                  <a:cubicBezTo>
                    <a:pt x="4407" y="1256"/>
                    <a:pt x="4783" y="1065"/>
                    <a:pt x="5159" y="877"/>
                  </a:cubicBezTo>
                  <a:cubicBezTo>
                    <a:pt x="5473" y="1591"/>
                    <a:pt x="5797" y="2307"/>
                    <a:pt x="6145" y="3006"/>
                  </a:cubicBezTo>
                  <a:cubicBezTo>
                    <a:pt x="5815" y="3189"/>
                    <a:pt x="5484" y="3376"/>
                    <a:pt x="5154" y="3567"/>
                  </a:cubicBezTo>
                  <a:lnTo>
                    <a:pt x="4696" y="3833"/>
                  </a:lnTo>
                  <a:lnTo>
                    <a:pt x="4921" y="4260"/>
                  </a:lnTo>
                  <a:cubicBezTo>
                    <a:pt x="5063" y="4525"/>
                    <a:pt x="5210" y="4786"/>
                    <a:pt x="5357" y="5047"/>
                  </a:cubicBezTo>
                  <a:cubicBezTo>
                    <a:pt x="4733" y="5444"/>
                    <a:pt x="4102" y="5825"/>
                    <a:pt x="3466" y="6199"/>
                  </a:cubicBezTo>
                  <a:cubicBezTo>
                    <a:pt x="3311" y="5927"/>
                    <a:pt x="3154" y="5655"/>
                    <a:pt x="2997" y="5383"/>
                  </a:cubicBezTo>
                  <a:lnTo>
                    <a:pt x="2778" y="4994"/>
                  </a:lnTo>
                  <a:lnTo>
                    <a:pt x="2421" y="5214"/>
                  </a:lnTo>
                  <a:cubicBezTo>
                    <a:pt x="2158" y="5379"/>
                    <a:pt x="1898" y="5541"/>
                    <a:pt x="1635" y="5706"/>
                  </a:cubicBezTo>
                  <a:cubicBezTo>
                    <a:pt x="1273" y="4887"/>
                    <a:pt x="874" y="4077"/>
                    <a:pt x="470" y="3288"/>
                  </a:cubicBezTo>
                  <a:cubicBezTo>
                    <a:pt x="729" y="3148"/>
                    <a:pt x="989" y="3009"/>
                    <a:pt x="1249" y="2871"/>
                  </a:cubicBezTo>
                  <a:lnTo>
                    <a:pt x="1603" y="2685"/>
                  </a:lnTo>
                  <a:lnTo>
                    <a:pt x="1405" y="2276"/>
                  </a:lnTo>
                  <a:cubicBezTo>
                    <a:pt x="1293" y="2038"/>
                    <a:pt x="1179" y="1800"/>
                    <a:pt x="1064" y="1564"/>
                  </a:cubicBezTo>
                  <a:cubicBezTo>
                    <a:pt x="1746" y="1232"/>
                    <a:pt x="2419" y="873"/>
                    <a:pt x="3080" y="503"/>
                  </a:cubicBezTo>
                  <a:close/>
                  <a:moveTo>
                    <a:pt x="3220" y="0"/>
                  </a:moveTo>
                  <a:lnTo>
                    <a:pt x="2923" y="152"/>
                  </a:lnTo>
                  <a:cubicBezTo>
                    <a:pt x="2246" y="502"/>
                    <a:pt x="1571" y="867"/>
                    <a:pt x="916" y="1257"/>
                  </a:cubicBezTo>
                  <a:lnTo>
                    <a:pt x="608" y="1445"/>
                  </a:lnTo>
                  <a:lnTo>
                    <a:pt x="727" y="1723"/>
                  </a:lnTo>
                  <a:cubicBezTo>
                    <a:pt x="836" y="1975"/>
                    <a:pt x="947" y="2226"/>
                    <a:pt x="1063" y="2475"/>
                  </a:cubicBezTo>
                  <a:cubicBezTo>
                    <a:pt x="805" y="2629"/>
                    <a:pt x="548" y="2787"/>
                    <a:pt x="295" y="2947"/>
                  </a:cubicBezTo>
                  <a:lnTo>
                    <a:pt x="1" y="3134"/>
                  </a:lnTo>
                  <a:lnTo>
                    <a:pt x="136" y="3474"/>
                  </a:lnTo>
                  <a:cubicBezTo>
                    <a:pt x="468" y="4311"/>
                    <a:pt x="820" y="5155"/>
                    <a:pt x="1203" y="5977"/>
                  </a:cubicBezTo>
                  <a:lnTo>
                    <a:pt x="1363" y="6307"/>
                  </a:lnTo>
                  <a:lnTo>
                    <a:pt x="1790" y="6066"/>
                  </a:lnTo>
                  <a:cubicBezTo>
                    <a:pt x="2066" y="5910"/>
                    <a:pt x="2340" y="5756"/>
                    <a:pt x="2616" y="5600"/>
                  </a:cubicBezTo>
                  <a:cubicBezTo>
                    <a:pt x="2759" y="5881"/>
                    <a:pt x="2905" y="6162"/>
                    <a:pt x="3057" y="6440"/>
                  </a:cubicBezTo>
                  <a:lnTo>
                    <a:pt x="3207" y="6711"/>
                  </a:lnTo>
                  <a:lnTo>
                    <a:pt x="3633" y="6498"/>
                  </a:lnTo>
                  <a:cubicBezTo>
                    <a:pt x="4288" y="6160"/>
                    <a:pt x="4920" y="5780"/>
                    <a:pt x="5536" y="5373"/>
                  </a:cubicBezTo>
                  <a:lnTo>
                    <a:pt x="5900" y="5128"/>
                  </a:lnTo>
                  <a:lnTo>
                    <a:pt x="5746" y="4796"/>
                  </a:lnTo>
                  <a:cubicBezTo>
                    <a:pt x="5621" y="4527"/>
                    <a:pt x="5495" y="4260"/>
                    <a:pt x="5364" y="3993"/>
                  </a:cubicBezTo>
                  <a:cubicBezTo>
                    <a:pt x="5690" y="3793"/>
                    <a:pt x="6015" y="3592"/>
                    <a:pt x="6338" y="3387"/>
                  </a:cubicBezTo>
                  <a:lnTo>
                    <a:pt x="6714" y="3147"/>
                  </a:lnTo>
                  <a:lnTo>
                    <a:pt x="6546" y="2785"/>
                  </a:lnTo>
                  <a:cubicBezTo>
                    <a:pt x="6217" y="2084"/>
                    <a:pt x="5864" y="1390"/>
                    <a:pt x="5503" y="704"/>
                  </a:cubicBezTo>
                  <a:lnTo>
                    <a:pt x="5325" y="366"/>
                  </a:lnTo>
                  <a:lnTo>
                    <a:pt x="4996" y="496"/>
                  </a:lnTo>
                  <a:cubicBezTo>
                    <a:pt x="4595" y="659"/>
                    <a:pt x="4196" y="835"/>
                    <a:pt x="3800" y="1022"/>
                  </a:cubicBezTo>
                  <a:cubicBezTo>
                    <a:pt x="3669" y="786"/>
                    <a:pt x="3537" y="553"/>
                    <a:pt x="3404" y="320"/>
                  </a:cubicBezTo>
                  <a:lnTo>
                    <a:pt x="322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16" name="Google Shape;3416;p59"/>
          <p:cNvGrpSpPr/>
          <p:nvPr/>
        </p:nvGrpSpPr>
        <p:grpSpPr>
          <a:xfrm>
            <a:off x="656381" y="4283543"/>
            <a:ext cx="166668" cy="163060"/>
            <a:chOff x="3679086" y="979362"/>
            <a:chExt cx="222401" cy="217587"/>
          </a:xfrm>
        </p:grpSpPr>
        <p:sp>
          <p:nvSpPr>
            <p:cNvPr id="3417" name="Google Shape;3417;p59"/>
            <p:cNvSpPr/>
            <p:nvPr/>
          </p:nvSpPr>
          <p:spPr>
            <a:xfrm>
              <a:off x="3679086" y="979362"/>
              <a:ext cx="222401" cy="217587"/>
            </a:xfrm>
            <a:custGeom>
              <a:rect b="b" l="l" r="r" t="t"/>
              <a:pathLst>
                <a:path extrusionOk="0" h="6960" w="7114">
                  <a:moveTo>
                    <a:pt x="3557" y="551"/>
                  </a:moveTo>
                  <a:cubicBezTo>
                    <a:pt x="4422" y="551"/>
                    <a:pt x="5201" y="909"/>
                    <a:pt x="5750" y="1481"/>
                  </a:cubicBezTo>
                  <a:cubicBezTo>
                    <a:pt x="4011" y="2042"/>
                    <a:pt x="2239" y="2666"/>
                    <a:pt x="555" y="3386"/>
                  </a:cubicBezTo>
                  <a:cubicBezTo>
                    <a:pt x="605" y="1816"/>
                    <a:pt x="1930" y="551"/>
                    <a:pt x="3557" y="551"/>
                  </a:cubicBezTo>
                  <a:close/>
                  <a:moveTo>
                    <a:pt x="5985" y="1762"/>
                  </a:moveTo>
                  <a:cubicBezTo>
                    <a:pt x="6047" y="1844"/>
                    <a:pt x="6105" y="1928"/>
                    <a:pt x="6159" y="2017"/>
                  </a:cubicBezTo>
                  <a:cubicBezTo>
                    <a:pt x="6196" y="2162"/>
                    <a:pt x="6225" y="2307"/>
                    <a:pt x="6247" y="2452"/>
                  </a:cubicBezTo>
                  <a:cubicBezTo>
                    <a:pt x="4406" y="3053"/>
                    <a:pt x="2528" y="3728"/>
                    <a:pt x="720" y="4441"/>
                  </a:cubicBezTo>
                  <a:cubicBezTo>
                    <a:pt x="637" y="4215"/>
                    <a:pt x="583" y="3978"/>
                    <a:pt x="560" y="3733"/>
                  </a:cubicBezTo>
                  <a:cubicBezTo>
                    <a:pt x="2388" y="3182"/>
                    <a:pt x="4224" y="2484"/>
                    <a:pt x="5985" y="1762"/>
                  </a:cubicBezTo>
                  <a:close/>
                  <a:moveTo>
                    <a:pt x="6282" y="2770"/>
                  </a:moveTo>
                  <a:cubicBezTo>
                    <a:pt x="6359" y="3910"/>
                    <a:pt x="5890" y="4958"/>
                    <a:pt x="4651" y="5532"/>
                  </a:cubicBezTo>
                  <a:cubicBezTo>
                    <a:pt x="4228" y="5728"/>
                    <a:pt x="3791" y="5819"/>
                    <a:pt x="3361" y="5819"/>
                  </a:cubicBezTo>
                  <a:cubicBezTo>
                    <a:pt x="2438" y="5819"/>
                    <a:pt x="1544" y="5402"/>
                    <a:pt x="877" y="4717"/>
                  </a:cubicBezTo>
                  <a:cubicBezTo>
                    <a:pt x="2702" y="4266"/>
                    <a:pt x="4604" y="3582"/>
                    <a:pt x="6282" y="2770"/>
                  </a:cubicBezTo>
                  <a:close/>
                  <a:moveTo>
                    <a:pt x="6549" y="3766"/>
                  </a:moveTo>
                  <a:lnTo>
                    <a:pt x="6549" y="3766"/>
                  </a:lnTo>
                  <a:cubicBezTo>
                    <a:pt x="6401" y="5249"/>
                    <a:pt x="5115" y="6411"/>
                    <a:pt x="3557" y="6411"/>
                  </a:cubicBezTo>
                  <a:cubicBezTo>
                    <a:pt x="2776" y="6411"/>
                    <a:pt x="2065" y="6117"/>
                    <a:pt x="1531" y="5639"/>
                  </a:cubicBezTo>
                  <a:lnTo>
                    <a:pt x="1531" y="5639"/>
                  </a:lnTo>
                  <a:cubicBezTo>
                    <a:pt x="2085" y="5984"/>
                    <a:pt x="2718" y="6177"/>
                    <a:pt x="3368" y="6177"/>
                  </a:cubicBezTo>
                  <a:cubicBezTo>
                    <a:pt x="3847" y="6177"/>
                    <a:pt x="4335" y="6072"/>
                    <a:pt x="4807" y="5845"/>
                  </a:cubicBezTo>
                  <a:cubicBezTo>
                    <a:pt x="5635" y="5447"/>
                    <a:pt x="6277" y="4653"/>
                    <a:pt x="6549" y="3766"/>
                  </a:cubicBezTo>
                  <a:close/>
                  <a:moveTo>
                    <a:pt x="3557" y="1"/>
                  </a:moveTo>
                  <a:cubicBezTo>
                    <a:pt x="1595" y="1"/>
                    <a:pt x="0" y="1562"/>
                    <a:pt x="0" y="3480"/>
                  </a:cubicBezTo>
                  <a:cubicBezTo>
                    <a:pt x="0" y="5398"/>
                    <a:pt x="1595" y="6959"/>
                    <a:pt x="3557" y="6959"/>
                  </a:cubicBezTo>
                  <a:cubicBezTo>
                    <a:pt x="5519" y="6959"/>
                    <a:pt x="7114" y="5398"/>
                    <a:pt x="7114" y="3480"/>
                  </a:cubicBezTo>
                  <a:cubicBezTo>
                    <a:pt x="7113" y="1562"/>
                    <a:pt x="5517" y="1"/>
                    <a:pt x="35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8" name="Google Shape;3418;p59"/>
            <p:cNvSpPr/>
            <p:nvPr/>
          </p:nvSpPr>
          <p:spPr>
            <a:xfrm>
              <a:off x="3696405" y="996556"/>
              <a:ext cx="162409" cy="88660"/>
            </a:xfrm>
            <a:custGeom>
              <a:rect b="b" l="l" r="r" t="t"/>
              <a:pathLst>
                <a:path extrusionOk="0" h="2836" w="5195">
                  <a:moveTo>
                    <a:pt x="3003" y="1"/>
                  </a:moveTo>
                  <a:cubicBezTo>
                    <a:pt x="1378" y="1"/>
                    <a:pt x="52" y="1264"/>
                    <a:pt x="0" y="2836"/>
                  </a:cubicBezTo>
                  <a:lnTo>
                    <a:pt x="0" y="2836"/>
                  </a:lnTo>
                  <a:cubicBezTo>
                    <a:pt x="1683" y="2117"/>
                    <a:pt x="3457" y="1492"/>
                    <a:pt x="5195" y="933"/>
                  </a:cubicBezTo>
                  <a:cubicBezTo>
                    <a:pt x="4647" y="361"/>
                    <a:pt x="3867" y="1"/>
                    <a:pt x="300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9" name="Google Shape;3419;p59"/>
            <p:cNvSpPr/>
            <p:nvPr/>
          </p:nvSpPr>
          <p:spPr>
            <a:xfrm>
              <a:off x="3706471" y="1065988"/>
              <a:ext cx="171412" cy="95319"/>
            </a:xfrm>
            <a:custGeom>
              <a:rect b="b" l="l" r="r" t="t"/>
              <a:pathLst>
                <a:path extrusionOk="0" h="3049" w="5483">
                  <a:moveTo>
                    <a:pt x="5406" y="1"/>
                  </a:moveTo>
                  <a:lnTo>
                    <a:pt x="5406" y="1"/>
                  </a:lnTo>
                  <a:cubicBezTo>
                    <a:pt x="3728" y="812"/>
                    <a:pt x="1826" y="1497"/>
                    <a:pt x="1" y="1947"/>
                  </a:cubicBezTo>
                  <a:cubicBezTo>
                    <a:pt x="669" y="2632"/>
                    <a:pt x="1563" y="3048"/>
                    <a:pt x="2487" y="3048"/>
                  </a:cubicBezTo>
                  <a:cubicBezTo>
                    <a:pt x="2916" y="3048"/>
                    <a:pt x="3352" y="2958"/>
                    <a:pt x="3775" y="2763"/>
                  </a:cubicBezTo>
                  <a:cubicBezTo>
                    <a:pt x="5014" y="2189"/>
                    <a:pt x="5483" y="1140"/>
                    <a:pt x="540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0" name="Google Shape;3420;p59"/>
            <p:cNvSpPr/>
            <p:nvPr/>
          </p:nvSpPr>
          <p:spPr>
            <a:xfrm>
              <a:off x="3696561" y="1034414"/>
              <a:ext cx="177759" cy="83783"/>
            </a:xfrm>
            <a:custGeom>
              <a:rect b="b" l="l" r="r" t="t"/>
              <a:pathLst>
                <a:path extrusionOk="0" h="2680" w="5686">
                  <a:moveTo>
                    <a:pt x="5425" y="1"/>
                  </a:moveTo>
                  <a:cubicBezTo>
                    <a:pt x="3664" y="723"/>
                    <a:pt x="1828" y="1421"/>
                    <a:pt x="0" y="1972"/>
                  </a:cubicBezTo>
                  <a:cubicBezTo>
                    <a:pt x="22" y="2217"/>
                    <a:pt x="77" y="2455"/>
                    <a:pt x="158" y="2680"/>
                  </a:cubicBezTo>
                  <a:cubicBezTo>
                    <a:pt x="1967" y="1968"/>
                    <a:pt x="3843" y="1292"/>
                    <a:pt x="5685" y="691"/>
                  </a:cubicBezTo>
                  <a:cubicBezTo>
                    <a:pt x="5665" y="546"/>
                    <a:pt x="5637" y="401"/>
                    <a:pt x="5598" y="256"/>
                  </a:cubicBezTo>
                  <a:cubicBezTo>
                    <a:pt x="5546" y="167"/>
                    <a:pt x="5488" y="83"/>
                    <a:pt x="542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1" name="Google Shape;3421;p59"/>
            <p:cNvSpPr/>
            <p:nvPr/>
          </p:nvSpPr>
          <p:spPr>
            <a:xfrm>
              <a:off x="3726916" y="1097125"/>
              <a:ext cx="156906" cy="82658"/>
            </a:xfrm>
            <a:custGeom>
              <a:rect b="b" l="l" r="r" t="t"/>
              <a:pathLst>
                <a:path extrusionOk="0" h="2644" w="5019">
                  <a:moveTo>
                    <a:pt x="5018" y="1"/>
                  </a:moveTo>
                  <a:lnTo>
                    <a:pt x="5018" y="1"/>
                  </a:lnTo>
                  <a:cubicBezTo>
                    <a:pt x="4747" y="886"/>
                    <a:pt x="4104" y="1680"/>
                    <a:pt x="3277" y="2078"/>
                  </a:cubicBezTo>
                  <a:cubicBezTo>
                    <a:pt x="2805" y="2305"/>
                    <a:pt x="2317" y="2410"/>
                    <a:pt x="1838" y="2410"/>
                  </a:cubicBezTo>
                  <a:cubicBezTo>
                    <a:pt x="1188" y="2410"/>
                    <a:pt x="555" y="2217"/>
                    <a:pt x="1" y="1872"/>
                  </a:cubicBezTo>
                  <a:lnTo>
                    <a:pt x="1" y="1872"/>
                  </a:lnTo>
                  <a:cubicBezTo>
                    <a:pt x="535" y="2350"/>
                    <a:pt x="1246" y="2644"/>
                    <a:pt x="2027" y="2644"/>
                  </a:cubicBezTo>
                  <a:cubicBezTo>
                    <a:pt x="3586" y="2644"/>
                    <a:pt x="4871" y="1482"/>
                    <a:pt x="501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22" name="Google Shape;3422;p59"/>
          <p:cNvGrpSpPr/>
          <p:nvPr/>
        </p:nvGrpSpPr>
        <p:grpSpPr>
          <a:xfrm rot="844942">
            <a:off x="6204097" y="4041610"/>
            <a:ext cx="126464" cy="126428"/>
            <a:chOff x="3690028" y="2857398"/>
            <a:chExt cx="209896" cy="209803"/>
          </a:xfrm>
        </p:grpSpPr>
        <p:sp>
          <p:nvSpPr>
            <p:cNvPr id="3423" name="Google Shape;3423;p59"/>
            <p:cNvSpPr/>
            <p:nvPr/>
          </p:nvSpPr>
          <p:spPr>
            <a:xfrm>
              <a:off x="3704783" y="2873060"/>
              <a:ext cx="177446" cy="178134"/>
            </a:xfrm>
            <a:custGeom>
              <a:rect b="b" l="l" r="r" t="t"/>
              <a:pathLst>
                <a:path extrusionOk="0" h="5698" w="5676">
                  <a:moveTo>
                    <a:pt x="2610" y="1"/>
                  </a:moveTo>
                  <a:cubicBezTo>
                    <a:pt x="1948" y="372"/>
                    <a:pt x="1276" y="731"/>
                    <a:pt x="594" y="1062"/>
                  </a:cubicBezTo>
                  <a:cubicBezTo>
                    <a:pt x="709" y="1298"/>
                    <a:pt x="823" y="1537"/>
                    <a:pt x="937" y="1774"/>
                  </a:cubicBezTo>
                  <a:lnTo>
                    <a:pt x="1134" y="2183"/>
                  </a:lnTo>
                  <a:lnTo>
                    <a:pt x="780" y="2369"/>
                  </a:lnTo>
                  <a:cubicBezTo>
                    <a:pt x="520" y="2506"/>
                    <a:pt x="260" y="2646"/>
                    <a:pt x="1" y="2786"/>
                  </a:cubicBezTo>
                  <a:cubicBezTo>
                    <a:pt x="406" y="3575"/>
                    <a:pt x="803" y="4384"/>
                    <a:pt x="1166" y="5203"/>
                  </a:cubicBezTo>
                  <a:cubicBezTo>
                    <a:pt x="1427" y="5039"/>
                    <a:pt x="1688" y="4875"/>
                    <a:pt x="1952" y="4712"/>
                  </a:cubicBezTo>
                  <a:lnTo>
                    <a:pt x="2308" y="4492"/>
                  </a:lnTo>
                  <a:lnTo>
                    <a:pt x="2528" y="4880"/>
                  </a:lnTo>
                  <a:cubicBezTo>
                    <a:pt x="2684" y="5153"/>
                    <a:pt x="2842" y="5426"/>
                    <a:pt x="2996" y="5697"/>
                  </a:cubicBezTo>
                  <a:cubicBezTo>
                    <a:pt x="3633" y="5325"/>
                    <a:pt x="4264" y="4942"/>
                    <a:pt x="4888" y="4545"/>
                  </a:cubicBezTo>
                  <a:cubicBezTo>
                    <a:pt x="4740" y="4283"/>
                    <a:pt x="4593" y="4023"/>
                    <a:pt x="4452" y="3758"/>
                  </a:cubicBezTo>
                  <a:lnTo>
                    <a:pt x="4224" y="3333"/>
                  </a:lnTo>
                  <a:lnTo>
                    <a:pt x="4682" y="3067"/>
                  </a:lnTo>
                  <a:cubicBezTo>
                    <a:pt x="5012" y="2876"/>
                    <a:pt x="5343" y="2690"/>
                    <a:pt x="5675" y="2504"/>
                  </a:cubicBezTo>
                  <a:cubicBezTo>
                    <a:pt x="5327" y="1805"/>
                    <a:pt x="5005" y="1088"/>
                    <a:pt x="4690" y="375"/>
                  </a:cubicBezTo>
                  <a:cubicBezTo>
                    <a:pt x="4313" y="563"/>
                    <a:pt x="3936" y="754"/>
                    <a:pt x="3561" y="942"/>
                  </a:cubicBezTo>
                  <a:lnTo>
                    <a:pt x="3145" y="1152"/>
                  </a:lnTo>
                  <a:lnTo>
                    <a:pt x="2934" y="707"/>
                  </a:lnTo>
                  <a:cubicBezTo>
                    <a:pt x="2824" y="471"/>
                    <a:pt x="2717" y="235"/>
                    <a:pt x="261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4" name="Google Shape;3424;p59"/>
            <p:cNvSpPr/>
            <p:nvPr/>
          </p:nvSpPr>
          <p:spPr>
            <a:xfrm>
              <a:off x="3704752" y="2942398"/>
              <a:ext cx="152780" cy="108794"/>
            </a:xfrm>
            <a:custGeom>
              <a:rect b="b" l="l" r="r" t="t"/>
              <a:pathLst>
                <a:path extrusionOk="0" h="3480" w="4887">
                  <a:moveTo>
                    <a:pt x="1067" y="1"/>
                  </a:moveTo>
                  <a:lnTo>
                    <a:pt x="780" y="151"/>
                  </a:lnTo>
                  <a:cubicBezTo>
                    <a:pt x="520" y="288"/>
                    <a:pt x="260" y="428"/>
                    <a:pt x="1" y="568"/>
                  </a:cubicBezTo>
                  <a:cubicBezTo>
                    <a:pt x="406" y="1357"/>
                    <a:pt x="803" y="2166"/>
                    <a:pt x="1166" y="2985"/>
                  </a:cubicBezTo>
                  <a:cubicBezTo>
                    <a:pt x="1427" y="2821"/>
                    <a:pt x="1688" y="2657"/>
                    <a:pt x="1952" y="2494"/>
                  </a:cubicBezTo>
                  <a:lnTo>
                    <a:pt x="2308" y="2274"/>
                  </a:lnTo>
                  <a:lnTo>
                    <a:pt x="2528" y="2662"/>
                  </a:lnTo>
                  <a:cubicBezTo>
                    <a:pt x="2684" y="2935"/>
                    <a:pt x="2842" y="3208"/>
                    <a:pt x="2996" y="3479"/>
                  </a:cubicBezTo>
                  <a:cubicBezTo>
                    <a:pt x="3633" y="3107"/>
                    <a:pt x="4264" y="2724"/>
                    <a:pt x="4887" y="2327"/>
                  </a:cubicBezTo>
                  <a:cubicBezTo>
                    <a:pt x="4793" y="2159"/>
                    <a:pt x="4701" y="1989"/>
                    <a:pt x="4608" y="1821"/>
                  </a:cubicBezTo>
                  <a:cubicBezTo>
                    <a:pt x="4456" y="1848"/>
                    <a:pt x="4301" y="1861"/>
                    <a:pt x="4146" y="1861"/>
                  </a:cubicBezTo>
                  <a:cubicBezTo>
                    <a:pt x="3533" y="1861"/>
                    <a:pt x="2905" y="1659"/>
                    <a:pt x="2385" y="1347"/>
                  </a:cubicBezTo>
                  <a:cubicBezTo>
                    <a:pt x="1786" y="989"/>
                    <a:pt x="1372" y="532"/>
                    <a:pt x="106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5" name="Google Shape;3425;p59"/>
            <p:cNvSpPr/>
            <p:nvPr/>
          </p:nvSpPr>
          <p:spPr>
            <a:xfrm>
              <a:off x="3690028" y="2857398"/>
              <a:ext cx="209896" cy="209803"/>
            </a:xfrm>
            <a:custGeom>
              <a:rect b="b" l="l" r="r" t="t"/>
              <a:pathLst>
                <a:path extrusionOk="0" h="6711" w="6714">
                  <a:moveTo>
                    <a:pt x="3080" y="503"/>
                  </a:moveTo>
                  <a:cubicBezTo>
                    <a:pt x="3186" y="737"/>
                    <a:pt x="3294" y="973"/>
                    <a:pt x="3404" y="1209"/>
                  </a:cubicBezTo>
                  <a:lnTo>
                    <a:pt x="3615" y="1654"/>
                  </a:lnTo>
                  <a:lnTo>
                    <a:pt x="4031" y="1444"/>
                  </a:lnTo>
                  <a:cubicBezTo>
                    <a:pt x="4407" y="1256"/>
                    <a:pt x="4783" y="1065"/>
                    <a:pt x="5159" y="877"/>
                  </a:cubicBezTo>
                  <a:cubicBezTo>
                    <a:pt x="5473" y="1591"/>
                    <a:pt x="5797" y="2307"/>
                    <a:pt x="6145" y="3006"/>
                  </a:cubicBezTo>
                  <a:cubicBezTo>
                    <a:pt x="5815" y="3189"/>
                    <a:pt x="5484" y="3376"/>
                    <a:pt x="5154" y="3567"/>
                  </a:cubicBezTo>
                  <a:lnTo>
                    <a:pt x="4696" y="3833"/>
                  </a:lnTo>
                  <a:lnTo>
                    <a:pt x="4921" y="4260"/>
                  </a:lnTo>
                  <a:cubicBezTo>
                    <a:pt x="5063" y="4525"/>
                    <a:pt x="5210" y="4786"/>
                    <a:pt x="5357" y="5047"/>
                  </a:cubicBezTo>
                  <a:cubicBezTo>
                    <a:pt x="4733" y="5444"/>
                    <a:pt x="4102" y="5825"/>
                    <a:pt x="3466" y="6199"/>
                  </a:cubicBezTo>
                  <a:cubicBezTo>
                    <a:pt x="3311" y="5927"/>
                    <a:pt x="3154" y="5655"/>
                    <a:pt x="2997" y="5383"/>
                  </a:cubicBezTo>
                  <a:lnTo>
                    <a:pt x="2778" y="4994"/>
                  </a:lnTo>
                  <a:lnTo>
                    <a:pt x="2421" y="5214"/>
                  </a:lnTo>
                  <a:cubicBezTo>
                    <a:pt x="2158" y="5379"/>
                    <a:pt x="1898" y="5541"/>
                    <a:pt x="1635" y="5706"/>
                  </a:cubicBezTo>
                  <a:cubicBezTo>
                    <a:pt x="1273" y="4887"/>
                    <a:pt x="874" y="4077"/>
                    <a:pt x="470" y="3288"/>
                  </a:cubicBezTo>
                  <a:cubicBezTo>
                    <a:pt x="729" y="3148"/>
                    <a:pt x="989" y="3009"/>
                    <a:pt x="1249" y="2871"/>
                  </a:cubicBezTo>
                  <a:lnTo>
                    <a:pt x="1603" y="2685"/>
                  </a:lnTo>
                  <a:lnTo>
                    <a:pt x="1405" y="2276"/>
                  </a:lnTo>
                  <a:cubicBezTo>
                    <a:pt x="1293" y="2038"/>
                    <a:pt x="1179" y="1800"/>
                    <a:pt x="1064" y="1564"/>
                  </a:cubicBezTo>
                  <a:cubicBezTo>
                    <a:pt x="1746" y="1232"/>
                    <a:pt x="2419" y="873"/>
                    <a:pt x="3080" y="503"/>
                  </a:cubicBezTo>
                  <a:close/>
                  <a:moveTo>
                    <a:pt x="3220" y="0"/>
                  </a:moveTo>
                  <a:lnTo>
                    <a:pt x="2923" y="152"/>
                  </a:lnTo>
                  <a:cubicBezTo>
                    <a:pt x="2246" y="502"/>
                    <a:pt x="1571" y="867"/>
                    <a:pt x="916" y="1257"/>
                  </a:cubicBezTo>
                  <a:lnTo>
                    <a:pt x="608" y="1445"/>
                  </a:lnTo>
                  <a:lnTo>
                    <a:pt x="727" y="1723"/>
                  </a:lnTo>
                  <a:cubicBezTo>
                    <a:pt x="836" y="1975"/>
                    <a:pt x="947" y="2226"/>
                    <a:pt x="1063" y="2475"/>
                  </a:cubicBezTo>
                  <a:cubicBezTo>
                    <a:pt x="805" y="2629"/>
                    <a:pt x="548" y="2787"/>
                    <a:pt x="295" y="2947"/>
                  </a:cubicBezTo>
                  <a:lnTo>
                    <a:pt x="1" y="3134"/>
                  </a:lnTo>
                  <a:lnTo>
                    <a:pt x="136" y="3474"/>
                  </a:lnTo>
                  <a:cubicBezTo>
                    <a:pt x="468" y="4311"/>
                    <a:pt x="820" y="5155"/>
                    <a:pt x="1203" y="5977"/>
                  </a:cubicBezTo>
                  <a:lnTo>
                    <a:pt x="1363" y="6307"/>
                  </a:lnTo>
                  <a:lnTo>
                    <a:pt x="1790" y="6066"/>
                  </a:lnTo>
                  <a:cubicBezTo>
                    <a:pt x="2066" y="5910"/>
                    <a:pt x="2340" y="5756"/>
                    <a:pt x="2616" y="5600"/>
                  </a:cubicBezTo>
                  <a:cubicBezTo>
                    <a:pt x="2759" y="5881"/>
                    <a:pt x="2905" y="6162"/>
                    <a:pt x="3057" y="6440"/>
                  </a:cubicBezTo>
                  <a:lnTo>
                    <a:pt x="3207" y="6711"/>
                  </a:lnTo>
                  <a:lnTo>
                    <a:pt x="3633" y="6498"/>
                  </a:lnTo>
                  <a:cubicBezTo>
                    <a:pt x="4288" y="6160"/>
                    <a:pt x="4920" y="5780"/>
                    <a:pt x="5536" y="5373"/>
                  </a:cubicBezTo>
                  <a:lnTo>
                    <a:pt x="5900" y="5128"/>
                  </a:lnTo>
                  <a:lnTo>
                    <a:pt x="5746" y="4796"/>
                  </a:lnTo>
                  <a:cubicBezTo>
                    <a:pt x="5621" y="4527"/>
                    <a:pt x="5495" y="4260"/>
                    <a:pt x="5364" y="3993"/>
                  </a:cubicBezTo>
                  <a:cubicBezTo>
                    <a:pt x="5690" y="3793"/>
                    <a:pt x="6015" y="3592"/>
                    <a:pt x="6338" y="3387"/>
                  </a:cubicBezTo>
                  <a:lnTo>
                    <a:pt x="6714" y="3147"/>
                  </a:lnTo>
                  <a:lnTo>
                    <a:pt x="6546" y="2785"/>
                  </a:lnTo>
                  <a:cubicBezTo>
                    <a:pt x="6217" y="2084"/>
                    <a:pt x="5864" y="1390"/>
                    <a:pt x="5503" y="704"/>
                  </a:cubicBezTo>
                  <a:lnTo>
                    <a:pt x="5325" y="366"/>
                  </a:lnTo>
                  <a:lnTo>
                    <a:pt x="4996" y="496"/>
                  </a:lnTo>
                  <a:cubicBezTo>
                    <a:pt x="4595" y="659"/>
                    <a:pt x="4196" y="835"/>
                    <a:pt x="3800" y="1022"/>
                  </a:cubicBezTo>
                  <a:cubicBezTo>
                    <a:pt x="3669" y="786"/>
                    <a:pt x="3537" y="553"/>
                    <a:pt x="3404" y="320"/>
                  </a:cubicBezTo>
                  <a:lnTo>
                    <a:pt x="322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26" name="Google Shape;3426;p59"/>
          <p:cNvSpPr txBox="1"/>
          <p:nvPr>
            <p:ph idx="4294967295" type="title"/>
          </p:nvPr>
        </p:nvSpPr>
        <p:spPr>
          <a:xfrm>
            <a:off x="473025" y="878175"/>
            <a:ext cx="44616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Reporte de métricas del modelo Árbol de decisión</a:t>
            </a:r>
            <a:endParaRPr sz="1700"/>
          </a:p>
        </p:txBody>
      </p:sp>
      <p:sp>
        <p:nvSpPr>
          <p:cNvPr id="3427" name="Google Shape;3427;p59"/>
          <p:cNvSpPr txBox="1"/>
          <p:nvPr>
            <p:ph idx="4294967295" type="title"/>
          </p:nvPr>
        </p:nvSpPr>
        <p:spPr>
          <a:xfrm>
            <a:off x="3063300" y="2678525"/>
            <a:ext cx="53607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Reporte de métricas del modelo </a:t>
            </a:r>
            <a:r>
              <a:rPr lang="en" sz="1700"/>
              <a:t>Árbol de decisión</a:t>
            </a:r>
            <a:r>
              <a:rPr lang="en" sz="1700"/>
              <a:t> optimizado</a:t>
            </a:r>
            <a:endParaRPr sz="1700"/>
          </a:p>
        </p:txBody>
      </p:sp>
      <p:pic>
        <p:nvPicPr>
          <p:cNvPr id="3428" name="Google Shape;3428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6788" y="1276125"/>
            <a:ext cx="3743325" cy="146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9" name="Google Shape;3429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93975" y="3140913"/>
            <a:ext cx="4248150" cy="1495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3" name="Shape 3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4" name="Google Shape;3434;p60"/>
          <p:cNvSpPr txBox="1"/>
          <p:nvPr>
            <p:ph type="title"/>
          </p:nvPr>
        </p:nvSpPr>
        <p:spPr>
          <a:xfrm>
            <a:off x="277763" y="311175"/>
            <a:ext cx="8097000" cy="56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Métricas de desempeño y comparación</a:t>
            </a:r>
            <a:endParaRPr/>
          </a:p>
        </p:txBody>
      </p:sp>
      <p:grpSp>
        <p:nvGrpSpPr>
          <p:cNvPr id="3435" name="Google Shape;3435;p60"/>
          <p:cNvGrpSpPr/>
          <p:nvPr/>
        </p:nvGrpSpPr>
        <p:grpSpPr>
          <a:xfrm>
            <a:off x="7818101" y="4114741"/>
            <a:ext cx="1073367" cy="711437"/>
            <a:chOff x="5610704" y="3001420"/>
            <a:chExt cx="968481" cy="641975"/>
          </a:xfrm>
        </p:grpSpPr>
        <p:sp>
          <p:nvSpPr>
            <p:cNvPr id="3436" name="Google Shape;3436;p60"/>
            <p:cNvSpPr/>
            <p:nvPr/>
          </p:nvSpPr>
          <p:spPr>
            <a:xfrm>
              <a:off x="5829003" y="3332854"/>
              <a:ext cx="277611" cy="217306"/>
            </a:xfrm>
            <a:custGeom>
              <a:rect b="b" l="l" r="r" t="t"/>
              <a:pathLst>
                <a:path extrusionOk="0" h="6951" w="8880">
                  <a:moveTo>
                    <a:pt x="5884" y="1617"/>
                  </a:moveTo>
                  <a:cubicBezTo>
                    <a:pt x="5924" y="1617"/>
                    <a:pt x="5964" y="1636"/>
                    <a:pt x="5986" y="1679"/>
                  </a:cubicBezTo>
                  <a:cubicBezTo>
                    <a:pt x="6089" y="1877"/>
                    <a:pt x="6191" y="2073"/>
                    <a:pt x="6304" y="2265"/>
                  </a:cubicBezTo>
                  <a:cubicBezTo>
                    <a:pt x="6405" y="2436"/>
                    <a:pt x="6567" y="2608"/>
                    <a:pt x="6619" y="2802"/>
                  </a:cubicBezTo>
                  <a:cubicBezTo>
                    <a:pt x="6642" y="2887"/>
                    <a:pt x="6570" y="2968"/>
                    <a:pt x="6490" y="2968"/>
                  </a:cubicBezTo>
                  <a:cubicBezTo>
                    <a:pt x="6469" y="2968"/>
                    <a:pt x="6447" y="2962"/>
                    <a:pt x="6427" y="2950"/>
                  </a:cubicBezTo>
                  <a:cubicBezTo>
                    <a:pt x="6246" y="2836"/>
                    <a:pt x="6136" y="2606"/>
                    <a:pt x="6033" y="2422"/>
                  </a:cubicBezTo>
                  <a:cubicBezTo>
                    <a:pt x="5919" y="2217"/>
                    <a:pt x="5825" y="2000"/>
                    <a:pt x="5755" y="1776"/>
                  </a:cubicBezTo>
                  <a:cubicBezTo>
                    <a:pt x="5726" y="1686"/>
                    <a:pt x="5807" y="1617"/>
                    <a:pt x="5884" y="1617"/>
                  </a:cubicBezTo>
                  <a:close/>
                  <a:moveTo>
                    <a:pt x="5042" y="2001"/>
                  </a:moveTo>
                  <a:cubicBezTo>
                    <a:pt x="5082" y="2001"/>
                    <a:pt x="5121" y="2019"/>
                    <a:pt x="5144" y="2063"/>
                  </a:cubicBezTo>
                  <a:cubicBezTo>
                    <a:pt x="5253" y="2271"/>
                    <a:pt x="5344" y="2489"/>
                    <a:pt x="5454" y="2696"/>
                  </a:cubicBezTo>
                  <a:cubicBezTo>
                    <a:pt x="5557" y="2888"/>
                    <a:pt x="5680" y="3071"/>
                    <a:pt x="5753" y="3278"/>
                  </a:cubicBezTo>
                  <a:cubicBezTo>
                    <a:pt x="5783" y="3358"/>
                    <a:pt x="5711" y="3420"/>
                    <a:pt x="5638" y="3420"/>
                  </a:cubicBezTo>
                  <a:cubicBezTo>
                    <a:pt x="5610" y="3420"/>
                    <a:pt x="5582" y="3410"/>
                    <a:pt x="5561" y="3389"/>
                  </a:cubicBezTo>
                  <a:cubicBezTo>
                    <a:pt x="5251" y="3087"/>
                    <a:pt x="5029" y="2573"/>
                    <a:pt x="4910" y="2162"/>
                  </a:cubicBezTo>
                  <a:cubicBezTo>
                    <a:pt x="4884" y="2070"/>
                    <a:pt x="4965" y="2001"/>
                    <a:pt x="5042" y="2001"/>
                  </a:cubicBezTo>
                  <a:close/>
                  <a:moveTo>
                    <a:pt x="4323" y="2377"/>
                  </a:moveTo>
                  <a:cubicBezTo>
                    <a:pt x="4362" y="2377"/>
                    <a:pt x="4399" y="2395"/>
                    <a:pt x="4419" y="2437"/>
                  </a:cubicBezTo>
                  <a:cubicBezTo>
                    <a:pt x="4517" y="2641"/>
                    <a:pt x="4606" y="2847"/>
                    <a:pt x="4690" y="3055"/>
                  </a:cubicBezTo>
                  <a:cubicBezTo>
                    <a:pt x="4773" y="3258"/>
                    <a:pt x="4889" y="3468"/>
                    <a:pt x="4905" y="3689"/>
                  </a:cubicBezTo>
                  <a:cubicBezTo>
                    <a:pt x="4910" y="3758"/>
                    <a:pt x="4842" y="3811"/>
                    <a:pt x="4778" y="3811"/>
                  </a:cubicBezTo>
                  <a:cubicBezTo>
                    <a:pt x="4748" y="3811"/>
                    <a:pt x="4720" y="3800"/>
                    <a:pt x="4699" y="3774"/>
                  </a:cubicBezTo>
                  <a:cubicBezTo>
                    <a:pt x="4570" y="3614"/>
                    <a:pt x="4514" y="3410"/>
                    <a:pt x="4440" y="3218"/>
                  </a:cubicBezTo>
                  <a:cubicBezTo>
                    <a:pt x="4352" y="2992"/>
                    <a:pt x="4268" y="2764"/>
                    <a:pt x="4194" y="2532"/>
                  </a:cubicBezTo>
                  <a:cubicBezTo>
                    <a:pt x="4166" y="2445"/>
                    <a:pt x="4248" y="2377"/>
                    <a:pt x="4323" y="2377"/>
                  </a:cubicBezTo>
                  <a:close/>
                  <a:moveTo>
                    <a:pt x="3602" y="2810"/>
                  </a:moveTo>
                  <a:cubicBezTo>
                    <a:pt x="3642" y="2810"/>
                    <a:pt x="3682" y="2828"/>
                    <a:pt x="3705" y="2869"/>
                  </a:cubicBezTo>
                  <a:cubicBezTo>
                    <a:pt x="3840" y="3102"/>
                    <a:pt x="3961" y="3338"/>
                    <a:pt x="4079" y="3582"/>
                  </a:cubicBezTo>
                  <a:cubicBezTo>
                    <a:pt x="4175" y="3781"/>
                    <a:pt x="4311" y="3983"/>
                    <a:pt x="4319" y="4208"/>
                  </a:cubicBezTo>
                  <a:cubicBezTo>
                    <a:pt x="4321" y="4278"/>
                    <a:pt x="4262" y="4319"/>
                    <a:pt x="4202" y="4319"/>
                  </a:cubicBezTo>
                  <a:cubicBezTo>
                    <a:pt x="4173" y="4319"/>
                    <a:pt x="4144" y="4309"/>
                    <a:pt x="4122" y="4289"/>
                  </a:cubicBezTo>
                  <a:cubicBezTo>
                    <a:pt x="3945" y="4133"/>
                    <a:pt x="3865" y="3859"/>
                    <a:pt x="3767" y="3647"/>
                  </a:cubicBezTo>
                  <a:cubicBezTo>
                    <a:pt x="3660" y="3420"/>
                    <a:pt x="3566" y="3197"/>
                    <a:pt x="3478" y="2963"/>
                  </a:cubicBezTo>
                  <a:cubicBezTo>
                    <a:pt x="3445" y="2874"/>
                    <a:pt x="3524" y="2810"/>
                    <a:pt x="3602" y="2810"/>
                  </a:cubicBezTo>
                  <a:close/>
                  <a:moveTo>
                    <a:pt x="7281" y="0"/>
                  </a:moveTo>
                  <a:cubicBezTo>
                    <a:pt x="7275" y="6"/>
                    <a:pt x="7270" y="14"/>
                    <a:pt x="7263" y="19"/>
                  </a:cubicBezTo>
                  <a:cubicBezTo>
                    <a:pt x="6213" y="748"/>
                    <a:pt x="5154" y="1466"/>
                    <a:pt x="4076" y="2153"/>
                  </a:cubicBezTo>
                  <a:cubicBezTo>
                    <a:pt x="3288" y="2655"/>
                    <a:pt x="2606" y="3342"/>
                    <a:pt x="1780" y="3786"/>
                  </a:cubicBezTo>
                  <a:cubicBezTo>
                    <a:pt x="1550" y="3910"/>
                    <a:pt x="1223" y="4099"/>
                    <a:pt x="938" y="4099"/>
                  </a:cubicBezTo>
                  <a:cubicBezTo>
                    <a:pt x="908" y="4099"/>
                    <a:pt x="880" y="4097"/>
                    <a:pt x="851" y="4093"/>
                  </a:cubicBezTo>
                  <a:cubicBezTo>
                    <a:pt x="584" y="4054"/>
                    <a:pt x="490" y="3872"/>
                    <a:pt x="339" y="3670"/>
                  </a:cubicBezTo>
                  <a:cubicBezTo>
                    <a:pt x="224" y="3517"/>
                    <a:pt x="113" y="3361"/>
                    <a:pt x="0" y="3206"/>
                  </a:cubicBezTo>
                  <a:lnTo>
                    <a:pt x="0" y="3206"/>
                  </a:lnTo>
                  <a:cubicBezTo>
                    <a:pt x="291" y="3942"/>
                    <a:pt x="578" y="4680"/>
                    <a:pt x="867" y="5416"/>
                  </a:cubicBezTo>
                  <a:cubicBezTo>
                    <a:pt x="1137" y="5930"/>
                    <a:pt x="1411" y="6440"/>
                    <a:pt x="1689" y="6950"/>
                  </a:cubicBezTo>
                  <a:cubicBezTo>
                    <a:pt x="4072" y="5509"/>
                    <a:pt x="6502" y="4155"/>
                    <a:pt x="8880" y="2707"/>
                  </a:cubicBezTo>
                  <a:cubicBezTo>
                    <a:pt x="8328" y="1825"/>
                    <a:pt x="7797" y="916"/>
                    <a:pt x="72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7" name="Google Shape;3437;p60"/>
            <p:cNvSpPr/>
            <p:nvPr/>
          </p:nvSpPr>
          <p:spPr>
            <a:xfrm>
              <a:off x="5696298" y="3469311"/>
              <a:ext cx="95319" cy="90286"/>
            </a:xfrm>
            <a:custGeom>
              <a:rect b="b" l="l" r="r" t="t"/>
              <a:pathLst>
                <a:path extrusionOk="0" h="2888" w="3049">
                  <a:moveTo>
                    <a:pt x="2538" y="1"/>
                  </a:moveTo>
                  <a:cubicBezTo>
                    <a:pt x="1726" y="576"/>
                    <a:pt x="880" y="1201"/>
                    <a:pt x="1" y="1691"/>
                  </a:cubicBezTo>
                  <a:cubicBezTo>
                    <a:pt x="80" y="1925"/>
                    <a:pt x="109" y="2177"/>
                    <a:pt x="180" y="2414"/>
                  </a:cubicBezTo>
                  <a:cubicBezTo>
                    <a:pt x="229" y="2574"/>
                    <a:pt x="291" y="2729"/>
                    <a:pt x="333" y="2887"/>
                  </a:cubicBezTo>
                  <a:cubicBezTo>
                    <a:pt x="1090" y="2122"/>
                    <a:pt x="2113" y="1469"/>
                    <a:pt x="3048" y="930"/>
                  </a:cubicBezTo>
                  <a:cubicBezTo>
                    <a:pt x="2878" y="620"/>
                    <a:pt x="2708" y="310"/>
                    <a:pt x="25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8" name="Google Shape;3438;p60"/>
            <p:cNvSpPr/>
            <p:nvPr/>
          </p:nvSpPr>
          <p:spPr>
            <a:xfrm>
              <a:off x="5610704" y="3001420"/>
              <a:ext cx="968481" cy="641975"/>
            </a:xfrm>
            <a:custGeom>
              <a:rect b="b" l="l" r="r" t="t"/>
              <a:pathLst>
                <a:path extrusionOk="0" h="20535" w="30979">
                  <a:moveTo>
                    <a:pt x="22886" y="3694"/>
                  </a:moveTo>
                  <a:cubicBezTo>
                    <a:pt x="23313" y="4371"/>
                    <a:pt x="23692" y="5071"/>
                    <a:pt x="24077" y="5770"/>
                  </a:cubicBezTo>
                  <a:cubicBezTo>
                    <a:pt x="23674" y="6025"/>
                    <a:pt x="23270" y="6275"/>
                    <a:pt x="22861" y="6519"/>
                  </a:cubicBezTo>
                  <a:cubicBezTo>
                    <a:pt x="22791" y="6359"/>
                    <a:pt x="22716" y="6199"/>
                    <a:pt x="22642" y="6040"/>
                  </a:cubicBezTo>
                  <a:cubicBezTo>
                    <a:pt x="22513" y="5395"/>
                    <a:pt x="22331" y="4734"/>
                    <a:pt x="22100" y="4146"/>
                  </a:cubicBezTo>
                  <a:cubicBezTo>
                    <a:pt x="22361" y="3995"/>
                    <a:pt x="22624" y="3845"/>
                    <a:pt x="22886" y="3694"/>
                  </a:cubicBezTo>
                  <a:close/>
                  <a:moveTo>
                    <a:pt x="20570" y="3255"/>
                  </a:moveTo>
                  <a:cubicBezTo>
                    <a:pt x="20765" y="3582"/>
                    <a:pt x="20957" y="3910"/>
                    <a:pt x="21149" y="4239"/>
                  </a:cubicBezTo>
                  <a:lnTo>
                    <a:pt x="21345" y="4579"/>
                  </a:lnTo>
                  <a:cubicBezTo>
                    <a:pt x="21637" y="5098"/>
                    <a:pt x="21918" y="5624"/>
                    <a:pt x="22173" y="6171"/>
                  </a:cubicBezTo>
                  <a:cubicBezTo>
                    <a:pt x="22264" y="6370"/>
                    <a:pt x="22353" y="6572"/>
                    <a:pt x="22438" y="6771"/>
                  </a:cubicBezTo>
                  <a:lnTo>
                    <a:pt x="22573" y="7107"/>
                  </a:lnTo>
                  <a:cubicBezTo>
                    <a:pt x="22760" y="7573"/>
                    <a:pt x="22933" y="8045"/>
                    <a:pt x="23096" y="8518"/>
                  </a:cubicBezTo>
                  <a:cubicBezTo>
                    <a:pt x="21227" y="9821"/>
                    <a:pt x="19351" y="11112"/>
                    <a:pt x="17427" y="12340"/>
                  </a:cubicBezTo>
                  <a:cubicBezTo>
                    <a:pt x="17003" y="12611"/>
                    <a:pt x="16577" y="12875"/>
                    <a:pt x="16149" y="13137"/>
                  </a:cubicBezTo>
                  <a:cubicBezTo>
                    <a:pt x="15119" y="11190"/>
                    <a:pt x="13954" y="9269"/>
                    <a:pt x="12789" y="7403"/>
                  </a:cubicBezTo>
                  <a:cubicBezTo>
                    <a:pt x="13227" y="7136"/>
                    <a:pt x="13666" y="6872"/>
                    <a:pt x="14111" y="6618"/>
                  </a:cubicBezTo>
                  <a:cubicBezTo>
                    <a:pt x="16223" y="5411"/>
                    <a:pt x="18407" y="4354"/>
                    <a:pt x="20570" y="3255"/>
                  </a:cubicBezTo>
                  <a:close/>
                  <a:moveTo>
                    <a:pt x="12588" y="7525"/>
                  </a:moveTo>
                  <a:cubicBezTo>
                    <a:pt x="13618" y="9470"/>
                    <a:pt x="14696" y="11443"/>
                    <a:pt x="15864" y="13309"/>
                  </a:cubicBezTo>
                  <a:cubicBezTo>
                    <a:pt x="13486" y="14760"/>
                    <a:pt x="11057" y="16113"/>
                    <a:pt x="8673" y="17553"/>
                  </a:cubicBezTo>
                  <a:cubicBezTo>
                    <a:pt x="8396" y="17043"/>
                    <a:pt x="8122" y="16533"/>
                    <a:pt x="7851" y="16020"/>
                  </a:cubicBezTo>
                  <a:cubicBezTo>
                    <a:pt x="7280" y="14562"/>
                    <a:pt x="6712" y="13100"/>
                    <a:pt x="6123" y="11648"/>
                  </a:cubicBezTo>
                  <a:cubicBezTo>
                    <a:pt x="8310" y="10326"/>
                    <a:pt x="10410" y="8867"/>
                    <a:pt x="12588" y="7525"/>
                  </a:cubicBezTo>
                  <a:close/>
                  <a:moveTo>
                    <a:pt x="5276" y="14966"/>
                  </a:moveTo>
                  <a:cubicBezTo>
                    <a:pt x="5446" y="15276"/>
                    <a:pt x="5617" y="15585"/>
                    <a:pt x="5786" y="15896"/>
                  </a:cubicBezTo>
                  <a:cubicBezTo>
                    <a:pt x="4852" y="16437"/>
                    <a:pt x="3828" y="17090"/>
                    <a:pt x="3071" y="17854"/>
                  </a:cubicBezTo>
                  <a:cubicBezTo>
                    <a:pt x="3029" y="17694"/>
                    <a:pt x="2967" y="17541"/>
                    <a:pt x="2918" y="17380"/>
                  </a:cubicBezTo>
                  <a:cubicBezTo>
                    <a:pt x="2847" y="17142"/>
                    <a:pt x="2818" y="16891"/>
                    <a:pt x="2739" y="16657"/>
                  </a:cubicBezTo>
                  <a:cubicBezTo>
                    <a:pt x="3618" y="16167"/>
                    <a:pt x="4464" y="15542"/>
                    <a:pt x="5276" y="14966"/>
                  </a:cubicBezTo>
                  <a:close/>
                  <a:moveTo>
                    <a:pt x="5218" y="11563"/>
                  </a:moveTo>
                  <a:cubicBezTo>
                    <a:pt x="5816" y="12946"/>
                    <a:pt x="6499" y="14297"/>
                    <a:pt x="7181" y="15637"/>
                  </a:cubicBezTo>
                  <a:cubicBezTo>
                    <a:pt x="7670" y="16598"/>
                    <a:pt x="8162" y="17569"/>
                    <a:pt x="8684" y="18520"/>
                  </a:cubicBezTo>
                  <a:cubicBezTo>
                    <a:pt x="8460" y="18641"/>
                    <a:pt x="8227" y="18750"/>
                    <a:pt x="7983" y="18842"/>
                  </a:cubicBezTo>
                  <a:cubicBezTo>
                    <a:pt x="6608" y="16722"/>
                    <a:pt x="5409" y="14481"/>
                    <a:pt x="4187" y="12266"/>
                  </a:cubicBezTo>
                  <a:cubicBezTo>
                    <a:pt x="4535" y="12038"/>
                    <a:pt x="4879" y="11805"/>
                    <a:pt x="5218" y="11563"/>
                  </a:cubicBezTo>
                  <a:close/>
                  <a:moveTo>
                    <a:pt x="1244" y="15741"/>
                  </a:moveTo>
                  <a:cubicBezTo>
                    <a:pt x="1974" y="17056"/>
                    <a:pt x="2740" y="18373"/>
                    <a:pt x="3539" y="19649"/>
                  </a:cubicBezTo>
                  <a:cubicBezTo>
                    <a:pt x="3286" y="19791"/>
                    <a:pt x="3032" y="19925"/>
                    <a:pt x="2772" y="20054"/>
                  </a:cubicBezTo>
                  <a:cubicBezTo>
                    <a:pt x="2084" y="18761"/>
                    <a:pt x="1283" y="17517"/>
                    <a:pt x="448" y="16317"/>
                  </a:cubicBezTo>
                  <a:cubicBezTo>
                    <a:pt x="710" y="16121"/>
                    <a:pt x="976" y="15931"/>
                    <a:pt x="1244" y="15741"/>
                  </a:cubicBezTo>
                  <a:close/>
                  <a:moveTo>
                    <a:pt x="30793" y="1"/>
                  </a:moveTo>
                  <a:cubicBezTo>
                    <a:pt x="30773" y="1"/>
                    <a:pt x="30752" y="6"/>
                    <a:pt x="30730" y="18"/>
                  </a:cubicBezTo>
                  <a:cubicBezTo>
                    <a:pt x="28358" y="1321"/>
                    <a:pt x="25898" y="2650"/>
                    <a:pt x="23728" y="4277"/>
                  </a:cubicBezTo>
                  <a:cubicBezTo>
                    <a:pt x="23554" y="4020"/>
                    <a:pt x="23375" y="3765"/>
                    <a:pt x="23189" y="3520"/>
                  </a:cubicBezTo>
                  <a:lnTo>
                    <a:pt x="22930" y="3184"/>
                  </a:lnTo>
                  <a:lnTo>
                    <a:pt x="22656" y="3335"/>
                  </a:lnTo>
                  <a:cubicBezTo>
                    <a:pt x="22277" y="3547"/>
                    <a:pt x="21902" y="3764"/>
                    <a:pt x="21534" y="3993"/>
                  </a:cubicBezTo>
                  <a:cubicBezTo>
                    <a:pt x="21340" y="3677"/>
                    <a:pt x="21139" y="3367"/>
                    <a:pt x="20930" y="3070"/>
                  </a:cubicBezTo>
                  <a:lnTo>
                    <a:pt x="20647" y="2678"/>
                  </a:lnTo>
                  <a:lnTo>
                    <a:pt x="20315" y="2830"/>
                  </a:lnTo>
                  <a:cubicBezTo>
                    <a:pt x="18113" y="3849"/>
                    <a:pt x="15976" y="5061"/>
                    <a:pt x="13894" y="6250"/>
                  </a:cubicBezTo>
                  <a:cubicBezTo>
                    <a:pt x="11085" y="7856"/>
                    <a:pt x="8128" y="9515"/>
                    <a:pt x="5611" y="11566"/>
                  </a:cubicBezTo>
                  <a:cubicBezTo>
                    <a:pt x="5576" y="11496"/>
                    <a:pt x="5540" y="11425"/>
                    <a:pt x="5504" y="11355"/>
                  </a:cubicBezTo>
                  <a:lnTo>
                    <a:pt x="5292" y="10946"/>
                  </a:lnTo>
                  <a:lnTo>
                    <a:pt x="5029" y="11128"/>
                  </a:lnTo>
                  <a:cubicBezTo>
                    <a:pt x="4675" y="11378"/>
                    <a:pt x="4326" y="11638"/>
                    <a:pt x="3984" y="11902"/>
                  </a:cubicBezTo>
                  <a:lnTo>
                    <a:pt x="3718" y="12107"/>
                  </a:lnTo>
                  <a:lnTo>
                    <a:pt x="3904" y="12449"/>
                  </a:lnTo>
                  <a:cubicBezTo>
                    <a:pt x="4295" y="13174"/>
                    <a:pt x="4688" y="13898"/>
                    <a:pt x="5083" y="14622"/>
                  </a:cubicBezTo>
                  <a:cubicBezTo>
                    <a:pt x="4134" y="15220"/>
                    <a:pt x="3112" y="15829"/>
                    <a:pt x="2253" y="16557"/>
                  </a:cubicBezTo>
                  <a:cubicBezTo>
                    <a:pt x="2030" y="16205"/>
                    <a:pt x="1806" y="15855"/>
                    <a:pt x="1578" y="15510"/>
                  </a:cubicBezTo>
                  <a:lnTo>
                    <a:pt x="1385" y="15220"/>
                  </a:lnTo>
                  <a:lnTo>
                    <a:pt x="1069" y="15431"/>
                  </a:lnTo>
                  <a:cubicBezTo>
                    <a:pt x="790" y="15625"/>
                    <a:pt x="517" y="15829"/>
                    <a:pt x="254" y="16043"/>
                  </a:cubicBezTo>
                  <a:lnTo>
                    <a:pt x="0" y="16255"/>
                  </a:lnTo>
                  <a:lnTo>
                    <a:pt x="172" y="16524"/>
                  </a:lnTo>
                  <a:cubicBezTo>
                    <a:pt x="941" y="17745"/>
                    <a:pt x="1663" y="18990"/>
                    <a:pt x="2392" y="20233"/>
                  </a:cubicBezTo>
                  <a:lnTo>
                    <a:pt x="2569" y="20534"/>
                  </a:lnTo>
                  <a:lnTo>
                    <a:pt x="2940" y="20377"/>
                  </a:lnTo>
                  <a:cubicBezTo>
                    <a:pt x="3213" y="20254"/>
                    <a:pt x="3482" y="20119"/>
                    <a:pt x="3742" y="19971"/>
                  </a:cubicBezTo>
                  <a:lnTo>
                    <a:pt x="4114" y="19744"/>
                  </a:lnTo>
                  <a:lnTo>
                    <a:pt x="3940" y="19416"/>
                  </a:lnTo>
                  <a:cubicBezTo>
                    <a:pt x="3702" y="18977"/>
                    <a:pt x="3454" y="18542"/>
                    <a:pt x="3201" y="18109"/>
                  </a:cubicBezTo>
                  <a:cubicBezTo>
                    <a:pt x="3711" y="17845"/>
                    <a:pt x="4172" y="17478"/>
                    <a:pt x="4645" y="17152"/>
                  </a:cubicBezTo>
                  <a:cubicBezTo>
                    <a:pt x="5087" y="16848"/>
                    <a:pt x="5541" y="16558"/>
                    <a:pt x="5978" y="16243"/>
                  </a:cubicBezTo>
                  <a:cubicBezTo>
                    <a:pt x="6010" y="16303"/>
                    <a:pt x="6043" y="16363"/>
                    <a:pt x="6077" y="16422"/>
                  </a:cubicBezTo>
                  <a:cubicBezTo>
                    <a:pt x="6551" y="17280"/>
                    <a:pt x="7033" y="18147"/>
                    <a:pt x="7566" y="18977"/>
                  </a:cubicBezTo>
                  <a:lnTo>
                    <a:pt x="7773" y="19294"/>
                  </a:lnTo>
                  <a:lnTo>
                    <a:pt x="8200" y="19171"/>
                  </a:lnTo>
                  <a:cubicBezTo>
                    <a:pt x="8436" y="19093"/>
                    <a:pt x="8667" y="18999"/>
                    <a:pt x="8889" y="18890"/>
                  </a:cubicBezTo>
                  <a:lnTo>
                    <a:pt x="9281" y="18676"/>
                  </a:lnTo>
                  <a:lnTo>
                    <a:pt x="9075" y="18294"/>
                  </a:lnTo>
                  <a:lnTo>
                    <a:pt x="8830" y="17842"/>
                  </a:lnTo>
                  <a:cubicBezTo>
                    <a:pt x="11340" y="16621"/>
                    <a:pt x="13762" y="15161"/>
                    <a:pt x="16130" y="13661"/>
                  </a:cubicBezTo>
                  <a:cubicBezTo>
                    <a:pt x="16143" y="13664"/>
                    <a:pt x="16155" y="13666"/>
                    <a:pt x="16167" y="13666"/>
                  </a:cubicBezTo>
                  <a:cubicBezTo>
                    <a:pt x="16239" y="13666"/>
                    <a:pt x="16309" y="13613"/>
                    <a:pt x="16322" y="13539"/>
                  </a:cubicBezTo>
                  <a:cubicBezTo>
                    <a:pt x="16812" y="13229"/>
                    <a:pt x="17301" y="12917"/>
                    <a:pt x="17788" y="12604"/>
                  </a:cubicBezTo>
                  <a:cubicBezTo>
                    <a:pt x="19629" y="11419"/>
                    <a:pt x="21456" y="10201"/>
                    <a:pt x="23236" y="8918"/>
                  </a:cubicBezTo>
                  <a:lnTo>
                    <a:pt x="23642" y="8623"/>
                  </a:lnTo>
                  <a:lnTo>
                    <a:pt x="23518" y="8226"/>
                  </a:lnTo>
                  <a:cubicBezTo>
                    <a:pt x="23370" y="7773"/>
                    <a:pt x="23199" y="7321"/>
                    <a:pt x="23013" y="6873"/>
                  </a:cubicBezTo>
                  <a:cubicBezTo>
                    <a:pt x="23443" y="6640"/>
                    <a:pt x="23866" y="6395"/>
                    <a:pt x="24278" y="6133"/>
                  </a:cubicBezTo>
                  <a:lnTo>
                    <a:pt x="24645" y="5891"/>
                  </a:lnTo>
                  <a:lnTo>
                    <a:pt x="24470" y="5524"/>
                  </a:lnTo>
                  <a:cubicBezTo>
                    <a:pt x="24301" y="5189"/>
                    <a:pt x="24109" y="4861"/>
                    <a:pt x="23905" y="4542"/>
                  </a:cubicBezTo>
                  <a:cubicBezTo>
                    <a:pt x="26284" y="3234"/>
                    <a:pt x="28549" y="1664"/>
                    <a:pt x="30861" y="242"/>
                  </a:cubicBezTo>
                  <a:cubicBezTo>
                    <a:pt x="30978" y="167"/>
                    <a:pt x="30906" y="1"/>
                    <a:pt x="307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9" name="Google Shape;3439;p60"/>
            <p:cNvSpPr/>
            <p:nvPr/>
          </p:nvSpPr>
          <p:spPr>
            <a:xfrm>
              <a:off x="5936637" y="3420668"/>
              <a:ext cx="27448" cy="47175"/>
            </a:xfrm>
            <a:custGeom>
              <a:rect b="b" l="l" r="r" t="t"/>
              <a:pathLst>
                <a:path extrusionOk="0" h="1509" w="878">
                  <a:moveTo>
                    <a:pt x="157" y="1"/>
                  </a:moveTo>
                  <a:cubicBezTo>
                    <a:pt x="79" y="1"/>
                    <a:pt x="1" y="65"/>
                    <a:pt x="34" y="153"/>
                  </a:cubicBezTo>
                  <a:cubicBezTo>
                    <a:pt x="122" y="386"/>
                    <a:pt x="217" y="611"/>
                    <a:pt x="321" y="836"/>
                  </a:cubicBezTo>
                  <a:cubicBezTo>
                    <a:pt x="419" y="1049"/>
                    <a:pt x="498" y="1323"/>
                    <a:pt x="678" y="1479"/>
                  </a:cubicBezTo>
                  <a:cubicBezTo>
                    <a:pt x="701" y="1499"/>
                    <a:pt x="730" y="1508"/>
                    <a:pt x="759" y="1508"/>
                  </a:cubicBezTo>
                  <a:cubicBezTo>
                    <a:pt x="819" y="1508"/>
                    <a:pt x="877" y="1468"/>
                    <a:pt x="875" y="1396"/>
                  </a:cubicBezTo>
                  <a:cubicBezTo>
                    <a:pt x="867" y="1173"/>
                    <a:pt x="731" y="971"/>
                    <a:pt x="634" y="772"/>
                  </a:cubicBezTo>
                  <a:cubicBezTo>
                    <a:pt x="517" y="528"/>
                    <a:pt x="396" y="292"/>
                    <a:pt x="261" y="59"/>
                  </a:cubicBezTo>
                  <a:cubicBezTo>
                    <a:pt x="237" y="18"/>
                    <a:pt x="197" y="1"/>
                    <a:pt x="1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0" name="Google Shape;3440;p60"/>
            <p:cNvSpPr/>
            <p:nvPr/>
          </p:nvSpPr>
          <p:spPr>
            <a:xfrm>
              <a:off x="5959239" y="3407194"/>
              <a:ext cx="23259" cy="44830"/>
            </a:xfrm>
            <a:custGeom>
              <a:rect b="b" l="l" r="r" t="t"/>
              <a:pathLst>
                <a:path extrusionOk="0" h="1434" w="744">
                  <a:moveTo>
                    <a:pt x="157" y="0"/>
                  </a:moveTo>
                  <a:cubicBezTo>
                    <a:pt x="81" y="0"/>
                    <a:pt x="0" y="68"/>
                    <a:pt x="28" y="156"/>
                  </a:cubicBezTo>
                  <a:cubicBezTo>
                    <a:pt x="102" y="387"/>
                    <a:pt x="187" y="615"/>
                    <a:pt x="274" y="842"/>
                  </a:cubicBezTo>
                  <a:cubicBezTo>
                    <a:pt x="348" y="1032"/>
                    <a:pt x="404" y="1238"/>
                    <a:pt x="533" y="1397"/>
                  </a:cubicBezTo>
                  <a:cubicBezTo>
                    <a:pt x="554" y="1423"/>
                    <a:pt x="582" y="1433"/>
                    <a:pt x="611" y="1433"/>
                  </a:cubicBezTo>
                  <a:cubicBezTo>
                    <a:pt x="675" y="1433"/>
                    <a:pt x="744" y="1381"/>
                    <a:pt x="739" y="1313"/>
                  </a:cubicBezTo>
                  <a:cubicBezTo>
                    <a:pt x="722" y="1093"/>
                    <a:pt x="606" y="881"/>
                    <a:pt x="524" y="678"/>
                  </a:cubicBezTo>
                  <a:cubicBezTo>
                    <a:pt x="439" y="470"/>
                    <a:pt x="350" y="265"/>
                    <a:pt x="253" y="62"/>
                  </a:cubicBezTo>
                  <a:cubicBezTo>
                    <a:pt x="233" y="18"/>
                    <a:pt x="196" y="0"/>
                    <a:pt x="1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1" name="Google Shape;3441;p60"/>
            <p:cNvSpPr/>
            <p:nvPr/>
          </p:nvSpPr>
          <p:spPr>
            <a:xfrm>
              <a:off x="5981716" y="3395315"/>
              <a:ext cx="28105" cy="44455"/>
            </a:xfrm>
            <a:custGeom>
              <a:rect b="b" l="l" r="r" t="t"/>
              <a:pathLst>
                <a:path extrusionOk="0" h="1422" w="899">
                  <a:moveTo>
                    <a:pt x="158" y="1"/>
                  </a:moveTo>
                  <a:cubicBezTo>
                    <a:pt x="81" y="1"/>
                    <a:pt x="0" y="71"/>
                    <a:pt x="27" y="163"/>
                  </a:cubicBezTo>
                  <a:cubicBezTo>
                    <a:pt x="144" y="574"/>
                    <a:pt x="366" y="1089"/>
                    <a:pt x="678" y="1390"/>
                  </a:cubicBezTo>
                  <a:cubicBezTo>
                    <a:pt x="699" y="1412"/>
                    <a:pt x="727" y="1421"/>
                    <a:pt x="755" y="1421"/>
                  </a:cubicBezTo>
                  <a:cubicBezTo>
                    <a:pt x="826" y="1421"/>
                    <a:pt x="899" y="1359"/>
                    <a:pt x="870" y="1278"/>
                  </a:cubicBezTo>
                  <a:cubicBezTo>
                    <a:pt x="797" y="1071"/>
                    <a:pt x="673" y="889"/>
                    <a:pt x="570" y="697"/>
                  </a:cubicBezTo>
                  <a:cubicBezTo>
                    <a:pt x="460" y="489"/>
                    <a:pt x="370" y="272"/>
                    <a:pt x="261" y="64"/>
                  </a:cubicBezTo>
                  <a:cubicBezTo>
                    <a:pt x="238" y="20"/>
                    <a:pt x="199" y="1"/>
                    <a:pt x="1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2" name="Google Shape;3442;p60"/>
            <p:cNvSpPr/>
            <p:nvPr/>
          </p:nvSpPr>
          <p:spPr>
            <a:xfrm>
              <a:off x="6008007" y="3383342"/>
              <a:ext cx="28636" cy="42267"/>
            </a:xfrm>
            <a:custGeom>
              <a:rect b="b" l="l" r="r" t="t"/>
              <a:pathLst>
                <a:path extrusionOk="0" h="1352" w="916">
                  <a:moveTo>
                    <a:pt x="159" y="1"/>
                  </a:moveTo>
                  <a:cubicBezTo>
                    <a:pt x="81" y="1"/>
                    <a:pt x="0" y="70"/>
                    <a:pt x="29" y="160"/>
                  </a:cubicBezTo>
                  <a:cubicBezTo>
                    <a:pt x="99" y="384"/>
                    <a:pt x="193" y="602"/>
                    <a:pt x="307" y="806"/>
                  </a:cubicBezTo>
                  <a:cubicBezTo>
                    <a:pt x="408" y="989"/>
                    <a:pt x="520" y="1218"/>
                    <a:pt x="701" y="1333"/>
                  </a:cubicBezTo>
                  <a:cubicBezTo>
                    <a:pt x="722" y="1346"/>
                    <a:pt x="744" y="1352"/>
                    <a:pt x="765" y="1352"/>
                  </a:cubicBezTo>
                  <a:cubicBezTo>
                    <a:pt x="845" y="1352"/>
                    <a:pt x="916" y="1271"/>
                    <a:pt x="893" y="1186"/>
                  </a:cubicBezTo>
                  <a:cubicBezTo>
                    <a:pt x="842" y="992"/>
                    <a:pt x="680" y="821"/>
                    <a:pt x="578" y="649"/>
                  </a:cubicBezTo>
                  <a:cubicBezTo>
                    <a:pt x="464" y="457"/>
                    <a:pt x="363" y="260"/>
                    <a:pt x="260" y="62"/>
                  </a:cubicBezTo>
                  <a:cubicBezTo>
                    <a:pt x="238" y="19"/>
                    <a:pt x="199" y="1"/>
                    <a:pt x="1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3" name="Google Shape;3443;p60"/>
            <p:cNvSpPr/>
            <p:nvPr/>
          </p:nvSpPr>
          <p:spPr>
            <a:xfrm>
              <a:off x="6100541" y="3331010"/>
              <a:ext cx="22603" cy="36202"/>
            </a:xfrm>
            <a:custGeom>
              <a:rect b="b" l="l" r="r" t="t"/>
              <a:pathLst>
                <a:path extrusionOk="0" h="1158" w="723">
                  <a:moveTo>
                    <a:pt x="176" y="0"/>
                  </a:moveTo>
                  <a:cubicBezTo>
                    <a:pt x="90" y="0"/>
                    <a:pt x="1" y="98"/>
                    <a:pt x="48" y="205"/>
                  </a:cubicBezTo>
                  <a:cubicBezTo>
                    <a:pt x="121" y="369"/>
                    <a:pt x="190" y="533"/>
                    <a:pt x="266" y="695"/>
                  </a:cubicBezTo>
                  <a:cubicBezTo>
                    <a:pt x="335" y="845"/>
                    <a:pt x="391" y="1005"/>
                    <a:pt x="506" y="1125"/>
                  </a:cubicBezTo>
                  <a:cubicBezTo>
                    <a:pt x="528" y="1147"/>
                    <a:pt x="559" y="1157"/>
                    <a:pt x="590" y="1157"/>
                  </a:cubicBezTo>
                  <a:cubicBezTo>
                    <a:pt x="655" y="1157"/>
                    <a:pt x="723" y="1112"/>
                    <a:pt x="714" y="1039"/>
                  </a:cubicBezTo>
                  <a:cubicBezTo>
                    <a:pt x="694" y="870"/>
                    <a:pt x="610" y="730"/>
                    <a:pt x="536" y="578"/>
                  </a:cubicBezTo>
                  <a:cubicBezTo>
                    <a:pt x="453" y="407"/>
                    <a:pt x="364" y="239"/>
                    <a:pt x="278" y="69"/>
                  </a:cubicBezTo>
                  <a:cubicBezTo>
                    <a:pt x="253" y="21"/>
                    <a:pt x="215" y="0"/>
                    <a:pt x="1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4" name="Google Shape;3444;p60"/>
            <p:cNvSpPr/>
            <p:nvPr/>
          </p:nvSpPr>
          <p:spPr>
            <a:xfrm>
              <a:off x="6124831" y="3307251"/>
              <a:ext cx="26980" cy="42861"/>
            </a:xfrm>
            <a:custGeom>
              <a:rect b="b" l="l" r="r" t="t"/>
              <a:pathLst>
                <a:path extrusionOk="0" h="1371" w="863">
                  <a:moveTo>
                    <a:pt x="161" y="0"/>
                  </a:moveTo>
                  <a:cubicBezTo>
                    <a:pt x="78" y="0"/>
                    <a:pt x="0" y="83"/>
                    <a:pt x="52" y="182"/>
                  </a:cubicBezTo>
                  <a:cubicBezTo>
                    <a:pt x="246" y="549"/>
                    <a:pt x="396" y="974"/>
                    <a:pt x="634" y="1315"/>
                  </a:cubicBezTo>
                  <a:cubicBezTo>
                    <a:pt x="661" y="1354"/>
                    <a:pt x="698" y="1371"/>
                    <a:pt x="733" y="1371"/>
                  </a:cubicBezTo>
                  <a:cubicBezTo>
                    <a:pt x="800" y="1371"/>
                    <a:pt x="862" y="1311"/>
                    <a:pt x="849" y="1225"/>
                  </a:cubicBezTo>
                  <a:cubicBezTo>
                    <a:pt x="782" y="808"/>
                    <a:pt x="509" y="393"/>
                    <a:pt x="266" y="57"/>
                  </a:cubicBezTo>
                  <a:cubicBezTo>
                    <a:pt x="238" y="17"/>
                    <a:pt x="199" y="0"/>
                    <a:pt x="1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5" name="Google Shape;3445;p60"/>
            <p:cNvSpPr/>
            <p:nvPr/>
          </p:nvSpPr>
          <p:spPr>
            <a:xfrm>
              <a:off x="6158375" y="3291589"/>
              <a:ext cx="24041" cy="41048"/>
            </a:xfrm>
            <a:custGeom>
              <a:rect b="b" l="l" r="r" t="t"/>
              <a:pathLst>
                <a:path extrusionOk="0" h="1313" w="769">
                  <a:moveTo>
                    <a:pt x="180" y="0"/>
                  </a:moveTo>
                  <a:cubicBezTo>
                    <a:pt x="93" y="0"/>
                    <a:pt x="1" y="85"/>
                    <a:pt x="24" y="186"/>
                  </a:cubicBezTo>
                  <a:cubicBezTo>
                    <a:pt x="71" y="399"/>
                    <a:pt x="155" y="601"/>
                    <a:pt x="243" y="799"/>
                  </a:cubicBezTo>
                  <a:cubicBezTo>
                    <a:pt x="323" y="977"/>
                    <a:pt x="401" y="1190"/>
                    <a:pt x="573" y="1295"/>
                  </a:cubicBezTo>
                  <a:cubicBezTo>
                    <a:pt x="593" y="1307"/>
                    <a:pt x="614" y="1313"/>
                    <a:pt x="636" y="1313"/>
                  </a:cubicBezTo>
                  <a:cubicBezTo>
                    <a:pt x="703" y="1313"/>
                    <a:pt x="769" y="1258"/>
                    <a:pt x="766" y="1185"/>
                  </a:cubicBezTo>
                  <a:cubicBezTo>
                    <a:pt x="760" y="995"/>
                    <a:pt x="637" y="830"/>
                    <a:pt x="555" y="662"/>
                  </a:cubicBezTo>
                  <a:cubicBezTo>
                    <a:pt x="462" y="469"/>
                    <a:pt x="384" y="268"/>
                    <a:pt x="291" y="75"/>
                  </a:cubicBezTo>
                  <a:cubicBezTo>
                    <a:pt x="266" y="22"/>
                    <a:pt x="224" y="0"/>
                    <a:pt x="1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6" name="Google Shape;3446;p60"/>
            <p:cNvSpPr/>
            <p:nvPr/>
          </p:nvSpPr>
          <p:spPr>
            <a:xfrm>
              <a:off x="6188698" y="3274333"/>
              <a:ext cx="29481" cy="41485"/>
            </a:xfrm>
            <a:custGeom>
              <a:rect b="b" l="l" r="r" t="t"/>
              <a:pathLst>
                <a:path extrusionOk="0" h="1327" w="943">
                  <a:moveTo>
                    <a:pt x="166" y="0"/>
                  </a:moveTo>
                  <a:cubicBezTo>
                    <a:pt x="87" y="0"/>
                    <a:pt x="1" y="78"/>
                    <a:pt x="35" y="161"/>
                  </a:cubicBezTo>
                  <a:cubicBezTo>
                    <a:pt x="120" y="364"/>
                    <a:pt x="227" y="555"/>
                    <a:pt x="337" y="744"/>
                  </a:cubicBezTo>
                  <a:cubicBezTo>
                    <a:pt x="444" y="929"/>
                    <a:pt x="536" y="1156"/>
                    <a:pt x="703" y="1291"/>
                  </a:cubicBezTo>
                  <a:cubicBezTo>
                    <a:pt x="732" y="1316"/>
                    <a:pt x="765" y="1326"/>
                    <a:pt x="797" y="1326"/>
                  </a:cubicBezTo>
                  <a:cubicBezTo>
                    <a:pt x="875" y="1326"/>
                    <a:pt x="943" y="1259"/>
                    <a:pt x="924" y="1163"/>
                  </a:cubicBezTo>
                  <a:cubicBezTo>
                    <a:pt x="883" y="952"/>
                    <a:pt x="728" y="762"/>
                    <a:pt x="617" y="581"/>
                  </a:cubicBezTo>
                  <a:cubicBezTo>
                    <a:pt x="503" y="394"/>
                    <a:pt x="385" y="208"/>
                    <a:pt x="248" y="38"/>
                  </a:cubicBezTo>
                  <a:cubicBezTo>
                    <a:pt x="226" y="12"/>
                    <a:pt x="197" y="0"/>
                    <a:pt x="1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7" name="Google Shape;3447;p60"/>
            <p:cNvSpPr/>
            <p:nvPr/>
          </p:nvSpPr>
          <p:spPr>
            <a:xfrm>
              <a:off x="6223680" y="3251418"/>
              <a:ext cx="26229" cy="44955"/>
            </a:xfrm>
            <a:custGeom>
              <a:rect b="b" l="l" r="r" t="t"/>
              <a:pathLst>
                <a:path extrusionOk="0" h="1438" w="839">
                  <a:moveTo>
                    <a:pt x="194" y="0"/>
                  </a:moveTo>
                  <a:cubicBezTo>
                    <a:pt x="101" y="0"/>
                    <a:pt x="1" y="81"/>
                    <a:pt x="44" y="184"/>
                  </a:cubicBezTo>
                  <a:cubicBezTo>
                    <a:pt x="128" y="393"/>
                    <a:pt x="212" y="604"/>
                    <a:pt x="302" y="812"/>
                  </a:cubicBezTo>
                  <a:cubicBezTo>
                    <a:pt x="389" y="1013"/>
                    <a:pt x="457" y="1244"/>
                    <a:pt x="613" y="1401"/>
                  </a:cubicBezTo>
                  <a:cubicBezTo>
                    <a:pt x="638" y="1426"/>
                    <a:pt x="670" y="1437"/>
                    <a:pt x="702" y="1437"/>
                  </a:cubicBezTo>
                  <a:cubicBezTo>
                    <a:pt x="770" y="1437"/>
                    <a:pt x="839" y="1387"/>
                    <a:pt x="833" y="1310"/>
                  </a:cubicBezTo>
                  <a:cubicBezTo>
                    <a:pt x="819" y="1102"/>
                    <a:pt x="710" y="914"/>
                    <a:pt x="624" y="727"/>
                  </a:cubicBezTo>
                  <a:cubicBezTo>
                    <a:pt x="523" y="507"/>
                    <a:pt x="416" y="289"/>
                    <a:pt x="310" y="71"/>
                  </a:cubicBezTo>
                  <a:cubicBezTo>
                    <a:pt x="286" y="21"/>
                    <a:pt x="241" y="0"/>
                    <a:pt x="1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8" name="Google Shape;3448;p60"/>
            <p:cNvSpPr/>
            <p:nvPr/>
          </p:nvSpPr>
          <p:spPr>
            <a:xfrm>
              <a:off x="6263663" y="3231942"/>
              <a:ext cx="27323" cy="40422"/>
            </a:xfrm>
            <a:custGeom>
              <a:rect b="b" l="l" r="r" t="t"/>
              <a:pathLst>
                <a:path extrusionOk="0" h="1293" w="874">
                  <a:moveTo>
                    <a:pt x="164" y="0"/>
                  </a:moveTo>
                  <a:cubicBezTo>
                    <a:pt x="82" y="0"/>
                    <a:pt x="0" y="64"/>
                    <a:pt x="36" y="162"/>
                  </a:cubicBezTo>
                  <a:cubicBezTo>
                    <a:pt x="173" y="526"/>
                    <a:pt x="330" y="905"/>
                    <a:pt x="554" y="1225"/>
                  </a:cubicBezTo>
                  <a:cubicBezTo>
                    <a:pt x="586" y="1271"/>
                    <a:pt x="638" y="1292"/>
                    <a:pt x="689" y="1292"/>
                  </a:cubicBezTo>
                  <a:cubicBezTo>
                    <a:pt x="783" y="1292"/>
                    <a:pt x="874" y="1221"/>
                    <a:pt x="835" y="1107"/>
                  </a:cubicBezTo>
                  <a:cubicBezTo>
                    <a:pt x="707" y="735"/>
                    <a:pt x="496" y="386"/>
                    <a:pt x="280" y="59"/>
                  </a:cubicBezTo>
                  <a:cubicBezTo>
                    <a:pt x="253" y="18"/>
                    <a:pt x="208" y="0"/>
                    <a:pt x="1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9" name="Google Shape;3449;p60"/>
            <p:cNvSpPr/>
            <p:nvPr/>
          </p:nvSpPr>
          <p:spPr>
            <a:xfrm>
              <a:off x="6301552" y="3116869"/>
              <a:ext cx="61837" cy="88379"/>
            </a:xfrm>
            <a:custGeom>
              <a:rect b="b" l="l" r="r" t="t"/>
              <a:pathLst>
                <a:path extrusionOk="0" h="2827" w="1978">
                  <a:moveTo>
                    <a:pt x="787" y="1"/>
                  </a:moveTo>
                  <a:cubicBezTo>
                    <a:pt x="523" y="151"/>
                    <a:pt x="262" y="302"/>
                    <a:pt x="1" y="453"/>
                  </a:cubicBezTo>
                  <a:cubicBezTo>
                    <a:pt x="234" y="1041"/>
                    <a:pt x="414" y="1701"/>
                    <a:pt x="543" y="2347"/>
                  </a:cubicBezTo>
                  <a:cubicBezTo>
                    <a:pt x="617" y="2506"/>
                    <a:pt x="692" y="2665"/>
                    <a:pt x="762" y="2826"/>
                  </a:cubicBezTo>
                  <a:cubicBezTo>
                    <a:pt x="1171" y="2582"/>
                    <a:pt x="1575" y="2332"/>
                    <a:pt x="1978" y="2077"/>
                  </a:cubicBezTo>
                  <a:cubicBezTo>
                    <a:pt x="1593" y="1378"/>
                    <a:pt x="1214" y="678"/>
                    <a:pt x="78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0" name="Google Shape;3450;p60"/>
            <p:cNvSpPr/>
            <p:nvPr/>
          </p:nvSpPr>
          <p:spPr>
            <a:xfrm>
              <a:off x="6010476" y="3103113"/>
              <a:ext cx="322285" cy="308999"/>
            </a:xfrm>
            <a:custGeom>
              <a:rect b="b" l="l" r="r" t="t"/>
              <a:pathLst>
                <a:path extrusionOk="0" h="9884" w="10309">
                  <a:moveTo>
                    <a:pt x="8263" y="4121"/>
                  </a:moveTo>
                  <a:cubicBezTo>
                    <a:pt x="8307" y="4121"/>
                    <a:pt x="8352" y="4139"/>
                    <a:pt x="8379" y="4180"/>
                  </a:cubicBezTo>
                  <a:cubicBezTo>
                    <a:pt x="8595" y="4505"/>
                    <a:pt x="8806" y="4856"/>
                    <a:pt x="8934" y="5228"/>
                  </a:cubicBezTo>
                  <a:cubicBezTo>
                    <a:pt x="8974" y="5342"/>
                    <a:pt x="8884" y="5413"/>
                    <a:pt x="8790" y="5413"/>
                  </a:cubicBezTo>
                  <a:cubicBezTo>
                    <a:pt x="8739" y="5413"/>
                    <a:pt x="8688" y="5392"/>
                    <a:pt x="8655" y="5346"/>
                  </a:cubicBezTo>
                  <a:cubicBezTo>
                    <a:pt x="8431" y="5026"/>
                    <a:pt x="8272" y="4648"/>
                    <a:pt x="8136" y="4283"/>
                  </a:cubicBezTo>
                  <a:cubicBezTo>
                    <a:pt x="8099" y="4185"/>
                    <a:pt x="8181" y="4121"/>
                    <a:pt x="8263" y="4121"/>
                  </a:cubicBezTo>
                  <a:close/>
                  <a:moveTo>
                    <a:pt x="7013" y="4745"/>
                  </a:moveTo>
                  <a:cubicBezTo>
                    <a:pt x="7060" y="4745"/>
                    <a:pt x="7105" y="4766"/>
                    <a:pt x="7129" y="4815"/>
                  </a:cubicBezTo>
                  <a:cubicBezTo>
                    <a:pt x="7236" y="5032"/>
                    <a:pt x="7343" y="5250"/>
                    <a:pt x="7443" y="5471"/>
                  </a:cubicBezTo>
                  <a:cubicBezTo>
                    <a:pt x="7528" y="5658"/>
                    <a:pt x="7639" y="5846"/>
                    <a:pt x="7651" y="6054"/>
                  </a:cubicBezTo>
                  <a:cubicBezTo>
                    <a:pt x="7655" y="6131"/>
                    <a:pt x="7587" y="6181"/>
                    <a:pt x="7519" y="6181"/>
                  </a:cubicBezTo>
                  <a:cubicBezTo>
                    <a:pt x="7487" y="6181"/>
                    <a:pt x="7455" y="6170"/>
                    <a:pt x="7431" y="6145"/>
                  </a:cubicBezTo>
                  <a:cubicBezTo>
                    <a:pt x="7275" y="5988"/>
                    <a:pt x="7205" y="5756"/>
                    <a:pt x="7120" y="5556"/>
                  </a:cubicBezTo>
                  <a:cubicBezTo>
                    <a:pt x="7030" y="5348"/>
                    <a:pt x="6947" y="5137"/>
                    <a:pt x="6861" y="4928"/>
                  </a:cubicBezTo>
                  <a:cubicBezTo>
                    <a:pt x="6820" y="4825"/>
                    <a:pt x="6920" y="4745"/>
                    <a:pt x="7013" y="4745"/>
                  </a:cubicBezTo>
                  <a:close/>
                  <a:moveTo>
                    <a:pt x="5867" y="5477"/>
                  </a:moveTo>
                  <a:cubicBezTo>
                    <a:pt x="5898" y="5477"/>
                    <a:pt x="5927" y="5489"/>
                    <a:pt x="5949" y="5515"/>
                  </a:cubicBezTo>
                  <a:cubicBezTo>
                    <a:pt x="6086" y="5687"/>
                    <a:pt x="6204" y="5871"/>
                    <a:pt x="6318" y="6058"/>
                  </a:cubicBezTo>
                  <a:cubicBezTo>
                    <a:pt x="6429" y="6239"/>
                    <a:pt x="6584" y="6429"/>
                    <a:pt x="6625" y="6640"/>
                  </a:cubicBezTo>
                  <a:cubicBezTo>
                    <a:pt x="6644" y="6737"/>
                    <a:pt x="6576" y="6804"/>
                    <a:pt x="6497" y="6804"/>
                  </a:cubicBezTo>
                  <a:cubicBezTo>
                    <a:pt x="6466" y="6804"/>
                    <a:pt x="6432" y="6794"/>
                    <a:pt x="6403" y="6769"/>
                  </a:cubicBezTo>
                  <a:cubicBezTo>
                    <a:pt x="6237" y="6632"/>
                    <a:pt x="6143" y="6406"/>
                    <a:pt x="6037" y="6222"/>
                  </a:cubicBezTo>
                  <a:cubicBezTo>
                    <a:pt x="5926" y="6032"/>
                    <a:pt x="5821" y="5842"/>
                    <a:pt x="5735" y="5639"/>
                  </a:cubicBezTo>
                  <a:cubicBezTo>
                    <a:pt x="5701" y="5555"/>
                    <a:pt x="5788" y="5477"/>
                    <a:pt x="5867" y="5477"/>
                  </a:cubicBezTo>
                  <a:close/>
                  <a:moveTo>
                    <a:pt x="4912" y="6029"/>
                  </a:moveTo>
                  <a:cubicBezTo>
                    <a:pt x="4956" y="6029"/>
                    <a:pt x="4998" y="6051"/>
                    <a:pt x="5023" y="6104"/>
                  </a:cubicBezTo>
                  <a:cubicBezTo>
                    <a:pt x="5116" y="6297"/>
                    <a:pt x="5194" y="6496"/>
                    <a:pt x="5287" y="6691"/>
                  </a:cubicBezTo>
                  <a:cubicBezTo>
                    <a:pt x="5370" y="6859"/>
                    <a:pt x="5493" y="7024"/>
                    <a:pt x="5500" y="7214"/>
                  </a:cubicBezTo>
                  <a:cubicBezTo>
                    <a:pt x="5502" y="7287"/>
                    <a:pt x="5436" y="7342"/>
                    <a:pt x="5369" y="7342"/>
                  </a:cubicBezTo>
                  <a:cubicBezTo>
                    <a:pt x="5348" y="7342"/>
                    <a:pt x="5326" y="7336"/>
                    <a:pt x="5307" y="7324"/>
                  </a:cubicBezTo>
                  <a:cubicBezTo>
                    <a:pt x="5135" y="7219"/>
                    <a:pt x="5055" y="7006"/>
                    <a:pt x="4976" y="6828"/>
                  </a:cubicBezTo>
                  <a:cubicBezTo>
                    <a:pt x="4887" y="6631"/>
                    <a:pt x="4804" y="6429"/>
                    <a:pt x="4757" y="6215"/>
                  </a:cubicBezTo>
                  <a:cubicBezTo>
                    <a:pt x="4733" y="6114"/>
                    <a:pt x="4825" y="6029"/>
                    <a:pt x="4912" y="6029"/>
                  </a:cubicBezTo>
                  <a:close/>
                  <a:moveTo>
                    <a:pt x="3819" y="6530"/>
                  </a:moveTo>
                  <a:cubicBezTo>
                    <a:pt x="3857" y="6530"/>
                    <a:pt x="3896" y="6547"/>
                    <a:pt x="3924" y="6587"/>
                  </a:cubicBezTo>
                  <a:cubicBezTo>
                    <a:pt x="4167" y="6923"/>
                    <a:pt x="4440" y="7338"/>
                    <a:pt x="4507" y="7755"/>
                  </a:cubicBezTo>
                  <a:cubicBezTo>
                    <a:pt x="4520" y="7841"/>
                    <a:pt x="4458" y="7901"/>
                    <a:pt x="4392" y="7901"/>
                  </a:cubicBezTo>
                  <a:cubicBezTo>
                    <a:pt x="4356" y="7901"/>
                    <a:pt x="4319" y="7884"/>
                    <a:pt x="4292" y="7845"/>
                  </a:cubicBezTo>
                  <a:cubicBezTo>
                    <a:pt x="4054" y="7505"/>
                    <a:pt x="3904" y="7081"/>
                    <a:pt x="3710" y="6712"/>
                  </a:cubicBezTo>
                  <a:cubicBezTo>
                    <a:pt x="3658" y="6613"/>
                    <a:pt x="3735" y="6530"/>
                    <a:pt x="3819" y="6530"/>
                  </a:cubicBezTo>
                  <a:close/>
                  <a:moveTo>
                    <a:pt x="3058" y="7291"/>
                  </a:moveTo>
                  <a:cubicBezTo>
                    <a:pt x="3097" y="7291"/>
                    <a:pt x="3135" y="7311"/>
                    <a:pt x="3159" y="7359"/>
                  </a:cubicBezTo>
                  <a:cubicBezTo>
                    <a:pt x="3246" y="7529"/>
                    <a:pt x="3334" y="7697"/>
                    <a:pt x="3417" y="7868"/>
                  </a:cubicBezTo>
                  <a:cubicBezTo>
                    <a:pt x="3491" y="8020"/>
                    <a:pt x="3574" y="8160"/>
                    <a:pt x="3594" y="8328"/>
                  </a:cubicBezTo>
                  <a:cubicBezTo>
                    <a:pt x="3603" y="8401"/>
                    <a:pt x="3535" y="8446"/>
                    <a:pt x="3470" y="8446"/>
                  </a:cubicBezTo>
                  <a:cubicBezTo>
                    <a:pt x="3439" y="8446"/>
                    <a:pt x="3408" y="8436"/>
                    <a:pt x="3386" y="8414"/>
                  </a:cubicBezTo>
                  <a:cubicBezTo>
                    <a:pt x="3270" y="8294"/>
                    <a:pt x="3214" y="8134"/>
                    <a:pt x="3145" y="7984"/>
                  </a:cubicBezTo>
                  <a:cubicBezTo>
                    <a:pt x="3071" y="7823"/>
                    <a:pt x="3001" y="7657"/>
                    <a:pt x="2929" y="7495"/>
                  </a:cubicBezTo>
                  <a:cubicBezTo>
                    <a:pt x="2882" y="7389"/>
                    <a:pt x="2972" y="7291"/>
                    <a:pt x="3058" y="7291"/>
                  </a:cubicBezTo>
                  <a:close/>
                  <a:moveTo>
                    <a:pt x="7781" y="0"/>
                  </a:moveTo>
                  <a:cubicBezTo>
                    <a:pt x="5617" y="1099"/>
                    <a:pt x="3433" y="2154"/>
                    <a:pt x="1321" y="3363"/>
                  </a:cubicBezTo>
                  <a:cubicBezTo>
                    <a:pt x="877" y="3618"/>
                    <a:pt x="437" y="3882"/>
                    <a:pt x="0" y="4148"/>
                  </a:cubicBezTo>
                  <a:cubicBezTo>
                    <a:pt x="1165" y="6015"/>
                    <a:pt x="2330" y="7936"/>
                    <a:pt x="3360" y="9883"/>
                  </a:cubicBezTo>
                  <a:cubicBezTo>
                    <a:pt x="3789" y="9622"/>
                    <a:pt x="4215" y="9358"/>
                    <a:pt x="4639" y="9087"/>
                  </a:cubicBezTo>
                  <a:cubicBezTo>
                    <a:pt x="6563" y="7859"/>
                    <a:pt x="8439" y="6569"/>
                    <a:pt x="10308" y="5263"/>
                  </a:cubicBezTo>
                  <a:cubicBezTo>
                    <a:pt x="10144" y="4791"/>
                    <a:pt x="9970" y="4319"/>
                    <a:pt x="9784" y="3852"/>
                  </a:cubicBezTo>
                  <a:lnTo>
                    <a:pt x="9649" y="3517"/>
                  </a:lnTo>
                  <a:cubicBezTo>
                    <a:pt x="9564" y="3315"/>
                    <a:pt x="9475" y="3115"/>
                    <a:pt x="9384" y="2916"/>
                  </a:cubicBezTo>
                  <a:cubicBezTo>
                    <a:pt x="9129" y="2371"/>
                    <a:pt x="8848" y="1843"/>
                    <a:pt x="8556" y="1325"/>
                  </a:cubicBezTo>
                  <a:lnTo>
                    <a:pt x="8360" y="984"/>
                  </a:lnTo>
                  <a:cubicBezTo>
                    <a:pt x="8171" y="655"/>
                    <a:pt x="7978" y="327"/>
                    <a:pt x="778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1" name="Google Shape;3451;p60"/>
            <p:cNvSpPr/>
            <p:nvPr/>
          </p:nvSpPr>
          <p:spPr>
            <a:xfrm>
              <a:off x="6066216" y="3158509"/>
              <a:ext cx="266544" cy="253664"/>
            </a:xfrm>
            <a:custGeom>
              <a:rect b="b" l="l" r="r" t="t"/>
              <a:pathLst>
                <a:path extrusionOk="0" h="8114" w="8526">
                  <a:moveTo>
                    <a:pt x="6481" y="2349"/>
                  </a:moveTo>
                  <a:cubicBezTo>
                    <a:pt x="6525" y="2349"/>
                    <a:pt x="6569" y="2367"/>
                    <a:pt x="6597" y="2408"/>
                  </a:cubicBezTo>
                  <a:cubicBezTo>
                    <a:pt x="6814" y="2733"/>
                    <a:pt x="7024" y="3084"/>
                    <a:pt x="7153" y="3456"/>
                  </a:cubicBezTo>
                  <a:cubicBezTo>
                    <a:pt x="7191" y="3570"/>
                    <a:pt x="7100" y="3641"/>
                    <a:pt x="7006" y="3641"/>
                  </a:cubicBezTo>
                  <a:cubicBezTo>
                    <a:pt x="6955" y="3641"/>
                    <a:pt x="6904" y="3620"/>
                    <a:pt x="6872" y="3574"/>
                  </a:cubicBezTo>
                  <a:cubicBezTo>
                    <a:pt x="6648" y="3254"/>
                    <a:pt x="6489" y="2876"/>
                    <a:pt x="6353" y="2511"/>
                  </a:cubicBezTo>
                  <a:cubicBezTo>
                    <a:pt x="6316" y="2413"/>
                    <a:pt x="6398" y="2349"/>
                    <a:pt x="6481" y="2349"/>
                  </a:cubicBezTo>
                  <a:close/>
                  <a:moveTo>
                    <a:pt x="5230" y="2973"/>
                  </a:moveTo>
                  <a:cubicBezTo>
                    <a:pt x="5277" y="2973"/>
                    <a:pt x="5322" y="2994"/>
                    <a:pt x="5346" y="3043"/>
                  </a:cubicBezTo>
                  <a:cubicBezTo>
                    <a:pt x="5453" y="3260"/>
                    <a:pt x="5560" y="3478"/>
                    <a:pt x="5660" y="3699"/>
                  </a:cubicBezTo>
                  <a:cubicBezTo>
                    <a:pt x="5745" y="3886"/>
                    <a:pt x="5856" y="4074"/>
                    <a:pt x="5868" y="4282"/>
                  </a:cubicBezTo>
                  <a:cubicBezTo>
                    <a:pt x="5874" y="4359"/>
                    <a:pt x="5806" y="4409"/>
                    <a:pt x="5737" y="4409"/>
                  </a:cubicBezTo>
                  <a:cubicBezTo>
                    <a:pt x="5705" y="4409"/>
                    <a:pt x="5673" y="4398"/>
                    <a:pt x="5649" y="4373"/>
                  </a:cubicBezTo>
                  <a:cubicBezTo>
                    <a:pt x="5493" y="4216"/>
                    <a:pt x="5424" y="3984"/>
                    <a:pt x="5338" y="3784"/>
                  </a:cubicBezTo>
                  <a:cubicBezTo>
                    <a:pt x="5248" y="3576"/>
                    <a:pt x="5165" y="3365"/>
                    <a:pt x="5079" y="3156"/>
                  </a:cubicBezTo>
                  <a:cubicBezTo>
                    <a:pt x="5037" y="3053"/>
                    <a:pt x="5137" y="2973"/>
                    <a:pt x="5230" y="2973"/>
                  </a:cubicBezTo>
                  <a:close/>
                  <a:moveTo>
                    <a:pt x="4084" y="3705"/>
                  </a:moveTo>
                  <a:cubicBezTo>
                    <a:pt x="4115" y="3705"/>
                    <a:pt x="4144" y="3717"/>
                    <a:pt x="4166" y="3743"/>
                  </a:cubicBezTo>
                  <a:cubicBezTo>
                    <a:pt x="4303" y="3915"/>
                    <a:pt x="4421" y="4099"/>
                    <a:pt x="4535" y="4286"/>
                  </a:cubicBezTo>
                  <a:cubicBezTo>
                    <a:pt x="4646" y="4467"/>
                    <a:pt x="4801" y="4657"/>
                    <a:pt x="4842" y="4868"/>
                  </a:cubicBezTo>
                  <a:cubicBezTo>
                    <a:pt x="4861" y="4964"/>
                    <a:pt x="4792" y="5032"/>
                    <a:pt x="4714" y="5032"/>
                  </a:cubicBezTo>
                  <a:cubicBezTo>
                    <a:pt x="4683" y="5032"/>
                    <a:pt x="4650" y="5021"/>
                    <a:pt x="4621" y="4997"/>
                  </a:cubicBezTo>
                  <a:cubicBezTo>
                    <a:pt x="4455" y="4860"/>
                    <a:pt x="4362" y="4634"/>
                    <a:pt x="4255" y="4450"/>
                  </a:cubicBezTo>
                  <a:cubicBezTo>
                    <a:pt x="4145" y="4260"/>
                    <a:pt x="4039" y="4070"/>
                    <a:pt x="3953" y="3867"/>
                  </a:cubicBezTo>
                  <a:cubicBezTo>
                    <a:pt x="3919" y="3783"/>
                    <a:pt x="4005" y="3705"/>
                    <a:pt x="4084" y="3705"/>
                  </a:cubicBezTo>
                  <a:close/>
                  <a:moveTo>
                    <a:pt x="3129" y="4257"/>
                  </a:moveTo>
                  <a:cubicBezTo>
                    <a:pt x="3173" y="4257"/>
                    <a:pt x="3215" y="4279"/>
                    <a:pt x="3240" y="4332"/>
                  </a:cubicBezTo>
                  <a:cubicBezTo>
                    <a:pt x="3333" y="4525"/>
                    <a:pt x="3411" y="4724"/>
                    <a:pt x="3504" y="4919"/>
                  </a:cubicBezTo>
                  <a:cubicBezTo>
                    <a:pt x="3587" y="5087"/>
                    <a:pt x="3710" y="5252"/>
                    <a:pt x="3717" y="5442"/>
                  </a:cubicBezTo>
                  <a:cubicBezTo>
                    <a:pt x="3718" y="5515"/>
                    <a:pt x="3652" y="5570"/>
                    <a:pt x="3585" y="5570"/>
                  </a:cubicBezTo>
                  <a:cubicBezTo>
                    <a:pt x="3563" y="5570"/>
                    <a:pt x="3542" y="5564"/>
                    <a:pt x="3522" y="5552"/>
                  </a:cubicBezTo>
                  <a:cubicBezTo>
                    <a:pt x="3350" y="5447"/>
                    <a:pt x="3271" y="5234"/>
                    <a:pt x="3192" y="5056"/>
                  </a:cubicBezTo>
                  <a:cubicBezTo>
                    <a:pt x="3103" y="4859"/>
                    <a:pt x="3020" y="4657"/>
                    <a:pt x="2973" y="4443"/>
                  </a:cubicBezTo>
                  <a:cubicBezTo>
                    <a:pt x="2951" y="4341"/>
                    <a:pt x="3043" y="4257"/>
                    <a:pt x="3129" y="4257"/>
                  </a:cubicBezTo>
                  <a:close/>
                  <a:moveTo>
                    <a:pt x="2036" y="4758"/>
                  </a:moveTo>
                  <a:cubicBezTo>
                    <a:pt x="2074" y="4758"/>
                    <a:pt x="2113" y="4775"/>
                    <a:pt x="2141" y="4815"/>
                  </a:cubicBezTo>
                  <a:cubicBezTo>
                    <a:pt x="2384" y="5151"/>
                    <a:pt x="2657" y="5566"/>
                    <a:pt x="2724" y="5983"/>
                  </a:cubicBezTo>
                  <a:cubicBezTo>
                    <a:pt x="2737" y="6069"/>
                    <a:pt x="2675" y="6129"/>
                    <a:pt x="2608" y="6129"/>
                  </a:cubicBezTo>
                  <a:cubicBezTo>
                    <a:pt x="2573" y="6129"/>
                    <a:pt x="2536" y="6112"/>
                    <a:pt x="2509" y="6073"/>
                  </a:cubicBezTo>
                  <a:cubicBezTo>
                    <a:pt x="2271" y="5733"/>
                    <a:pt x="2121" y="5309"/>
                    <a:pt x="1927" y="4940"/>
                  </a:cubicBezTo>
                  <a:cubicBezTo>
                    <a:pt x="1875" y="4841"/>
                    <a:pt x="1952" y="4758"/>
                    <a:pt x="2036" y="4758"/>
                  </a:cubicBezTo>
                  <a:close/>
                  <a:moveTo>
                    <a:pt x="1275" y="5519"/>
                  </a:moveTo>
                  <a:cubicBezTo>
                    <a:pt x="1314" y="5519"/>
                    <a:pt x="1352" y="5539"/>
                    <a:pt x="1376" y="5587"/>
                  </a:cubicBezTo>
                  <a:cubicBezTo>
                    <a:pt x="1463" y="5757"/>
                    <a:pt x="1551" y="5925"/>
                    <a:pt x="1634" y="6096"/>
                  </a:cubicBezTo>
                  <a:cubicBezTo>
                    <a:pt x="1708" y="6248"/>
                    <a:pt x="1791" y="6388"/>
                    <a:pt x="1811" y="6556"/>
                  </a:cubicBezTo>
                  <a:cubicBezTo>
                    <a:pt x="1821" y="6630"/>
                    <a:pt x="1753" y="6675"/>
                    <a:pt x="1687" y="6675"/>
                  </a:cubicBezTo>
                  <a:cubicBezTo>
                    <a:pt x="1656" y="6675"/>
                    <a:pt x="1626" y="6665"/>
                    <a:pt x="1604" y="6643"/>
                  </a:cubicBezTo>
                  <a:cubicBezTo>
                    <a:pt x="1489" y="6523"/>
                    <a:pt x="1432" y="6363"/>
                    <a:pt x="1364" y="6213"/>
                  </a:cubicBezTo>
                  <a:cubicBezTo>
                    <a:pt x="1288" y="6051"/>
                    <a:pt x="1219" y="5887"/>
                    <a:pt x="1146" y="5723"/>
                  </a:cubicBezTo>
                  <a:cubicBezTo>
                    <a:pt x="1099" y="5617"/>
                    <a:pt x="1189" y="5519"/>
                    <a:pt x="1275" y="5519"/>
                  </a:cubicBezTo>
                  <a:close/>
                  <a:moveTo>
                    <a:pt x="7015" y="0"/>
                  </a:moveTo>
                  <a:cubicBezTo>
                    <a:pt x="7049" y="142"/>
                    <a:pt x="7073" y="284"/>
                    <a:pt x="7080" y="427"/>
                  </a:cubicBezTo>
                  <a:cubicBezTo>
                    <a:pt x="7117" y="1220"/>
                    <a:pt x="6598" y="1641"/>
                    <a:pt x="5953" y="2016"/>
                  </a:cubicBezTo>
                  <a:cubicBezTo>
                    <a:pt x="3995" y="3157"/>
                    <a:pt x="2006" y="4245"/>
                    <a:pt x="1" y="5304"/>
                  </a:cubicBezTo>
                  <a:cubicBezTo>
                    <a:pt x="548" y="6232"/>
                    <a:pt x="1079" y="7170"/>
                    <a:pt x="1578" y="8113"/>
                  </a:cubicBezTo>
                  <a:cubicBezTo>
                    <a:pt x="2006" y="7851"/>
                    <a:pt x="2433" y="7587"/>
                    <a:pt x="2856" y="7316"/>
                  </a:cubicBezTo>
                  <a:cubicBezTo>
                    <a:pt x="4780" y="6088"/>
                    <a:pt x="6656" y="4799"/>
                    <a:pt x="8525" y="3494"/>
                  </a:cubicBezTo>
                  <a:cubicBezTo>
                    <a:pt x="8362" y="3020"/>
                    <a:pt x="8189" y="2548"/>
                    <a:pt x="8001" y="2082"/>
                  </a:cubicBezTo>
                  <a:lnTo>
                    <a:pt x="7866" y="1746"/>
                  </a:lnTo>
                  <a:cubicBezTo>
                    <a:pt x="7781" y="1545"/>
                    <a:pt x="7692" y="1345"/>
                    <a:pt x="7601" y="1146"/>
                  </a:cubicBezTo>
                  <a:cubicBezTo>
                    <a:pt x="7418" y="755"/>
                    <a:pt x="7220" y="375"/>
                    <a:pt x="701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2" name="Google Shape;3452;p60"/>
            <p:cNvSpPr/>
            <p:nvPr/>
          </p:nvSpPr>
          <p:spPr>
            <a:xfrm>
              <a:off x="5741596" y="3362928"/>
              <a:ext cx="140619" cy="227591"/>
            </a:xfrm>
            <a:custGeom>
              <a:rect b="b" l="l" r="r" t="t"/>
              <a:pathLst>
                <a:path extrusionOk="0" h="7280" w="4498">
                  <a:moveTo>
                    <a:pt x="1032" y="0"/>
                  </a:moveTo>
                  <a:cubicBezTo>
                    <a:pt x="693" y="241"/>
                    <a:pt x="348" y="475"/>
                    <a:pt x="1" y="703"/>
                  </a:cubicBezTo>
                  <a:cubicBezTo>
                    <a:pt x="1223" y="2918"/>
                    <a:pt x="2422" y="5159"/>
                    <a:pt x="3798" y="7279"/>
                  </a:cubicBezTo>
                  <a:cubicBezTo>
                    <a:pt x="4040" y="7186"/>
                    <a:pt x="4273" y="7077"/>
                    <a:pt x="4498" y="6957"/>
                  </a:cubicBezTo>
                  <a:cubicBezTo>
                    <a:pt x="3976" y="6007"/>
                    <a:pt x="3484" y="5035"/>
                    <a:pt x="2996" y="4075"/>
                  </a:cubicBezTo>
                  <a:cubicBezTo>
                    <a:pt x="2314" y="2734"/>
                    <a:pt x="1630" y="1384"/>
                    <a:pt x="1032" y="0"/>
                  </a:cubicBezTo>
                  <a:close/>
                </a:path>
              </a:pathLst>
            </a:custGeom>
            <a:solidFill>
              <a:srgbClr val="000000">
                <a:alpha val="161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3" name="Google Shape;3453;p60"/>
            <p:cNvSpPr/>
            <p:nvPr/>
          </p:nvSpPr>
          <p:spPr>
            <a:xfrm>
              <a:off x="5802118" y="3236694"/>
              <a:ext cx="304528" cy="313500"/>
            </a:xfrm>
            <a:custGeom>
              <a:rect b="b" l="l" r="r" t="t"/>
              <a:pathLst>
                <a:path extrusionOk="0" h="10028" w="9741">
                  <a:moveTo>
                    <a:pt x="6745" y="4692"/>
                  </a:moveTo>
                  <a:cubicBezTo>
                    <a:pt x="6785" y="4692"/>
                    <a:pt x="6824" y="4711"/>
                    <a:pt x="6846" y="4753"/>
                  </a:cubicBezTo>
                  <a:cubicBezTo>
                    <a:pt x="6949" y="4951"/>
                    <a:pt x="7053" y="5148"/>
                    <a:pt x="7164" y="5340"/>
                  </a:cubicBezTo>
                  <a:cubicBezTo>
                    <a:pt x="7266" y="5511"/>
                    <a:pt x="7427" y="5683"/>
                    <a:pt x="7479" y="5877"/>
                  </a:cubicBezTo>
                  <a:cubicBezTo>
                    <a:pt x="7502" y="5962"/>
                    <a:pt x="7430" y="6045"/>
                    <a:pt x="7351" y="6045"/>
                  </a:cubicBezTo>
                  <a:cubicBezTo>
                    <a:pt x="7329" y="6045"/>
                    <a:pt x="7308" y="6039"/>
                    <a:pt x="7287" y="6026"/>
                  </a:cubicBezTo>
                  <a:cubicBezTo>
                    <a:pt x="7106" y="5912"/>
                    <a:pt x="6996" y="5682"/>
                    <a:pt x="6893" y="5498"/>
                  </a:cubicBezTo>
                  <a:cubicBezTo>
                    <a:pt x="6779" y="5293"/>
                    <a:pt x="6685" y="5076"/>
                    <a:pt x="6615" y="4852"/>
                  </a:cubicBezTo>
                  <a:cubicBezTo>
                    <a:pt x="6586" y="4761"/>
                    <a:pt x="6667" y="4692"/>
                    <a:pt x="6745" y="4692"/>
                  </a:cubicBezTo>
                  <a:close/>
                  <a:moveTo>
                    <a:pt x="5903" y="5075"/>
                  </a:moveTo>
                  <a:cubicBezTo>
                    <a:pt x="5944" y="5075"/>
                    <a:pt x="5983" y="5094"/>
                    <a:pt x="6006" y="5138"/>
                  </a:cubicBezTo>
                  <a:cubicBezTo>
                    <a:pt x="6115" y="5346"/>
                    <a:pt x="6205" y="5563"/>
                    <a:pt x="6315" y="5771"/>
                  </a:cubicBezTo>
                  <a:cubicBezTo>
                    <a:pt x="6418" y="5963"/>
                    <a:pt x="6542" y="6145"/>
                    <a:pt x="6615" y="6352"/>
                  </a:cubicBezTo>
                  <a:cubicBezTo>
                    <a:pt x="6644" y="6433"/>
                    <a:pt x="6572" y="6495"/>
                    <a:pt x="6500" y="6495"/>
                  </a:cubicBezTo>
                  <a:cubicBezTo>
                    <a:pt x="6472" y="6495"/>
                    <a:pt x="6443" y="6486"/>
                    <a:pt x="6421" y="6464"/>
                  </a:cubicBezTo>
                  <a:cubicBezTo>
                    <a:pt x="6111" y="6162"/>
                    <a:pt x="5889" y="5648"/>
                    <a:pt x="5770" y="5237"/>
                  </a:cubicBezTo>
                  <a:cubicBezTo>
                    <a:pt x="5744" y="5145"/>
                    <a:pt x="5826" y="5075"/>
                    <a:pt x="5903" y="5075"/>
                  </a:cubicBezTo>
                  <a:close/>
                  <a:moveTo>
                    <a:pt x="5182" y="5454"/>
                  </a:moveTo>
                  <a:cubicBezTo>
                    <a:pt x="5221" y="5454"/>
                    <a:pt x="5258" y="5472"/>
                    <a:pt x="5279" y="5516"/>
                  </a:cubicBezTo>
                  <a:cubicBezTo>
                    <a:pt x="5377" y="5719"/>
                    <a:pt x="5466" y="5924"/>
                    <a:pt x="5550" y="6132"/>
                  </a:cubicBezTo>
                  <a:cubicBezTo>
                    <a:pt x="5633" y="6335"/>
                    <a:pt x="5749" y="6546"/>
                    <a:pt x="5765" y="6766"/>
                  </a:cubicBezTo>
                  <a:cubicBezTo>
                    <a:pt x="5770" y="6835"/>
                    <a:pt x="5702" y="6887"/>
                    <a:pt x="5638" y="6887"/>
                  </a:cubicBezTo>
                  <a:cubicBezTo>
                    <a:pt x="5608" y="6887"/>
                    <a:pt x="5580" y="6876"/>
                    <a:pt x="5559" y="6850"/>
                  </a:cubicBezTo>
                  <a:cubicBezTo>
                    <a:pt x="5430" y="6690"/>
                    <a:pt x="5374" y="6486"/>
                    <a:pt x="5300" y="6294"/>
                  </a:cubicBezTo>
                  <a:cubicBezTo>
                    <a:pt x="5212" y="6068"/>
                    <a:pt x="5128" y="5840"/>
                    <a:pt x="5054" y="5609"/>
                  </a:cubicBezTo>
                  <a:cubicBezTo>
                    <a:pt x="5026" y="5522"/>
                    <a:pt x="5106" y="5454"/>
                    <a:pt x="5182" y="5454"/>
                  </a:cubicBezTo>
                  <a:close/>
                  <a:moveTo>
                    <a:pt x="4460" y="5886"/>
                  </a:moveTo>
                  <a:cubicBezTo>
                    <a:pt x="4501" y="5886"/>
                    <a:pt x="4541" y="5903"/>
                    <a:pt x="4564" y="5944"/>
                  </a:cubicBezTo>
                  <a:cubicBezTo>
                    <a:pt x="4699" y="6177"/>
                    <a:pt x="4820" y="6413"/>
                    <a:pt x="4937" y="6657"/>
                  </a:cubicBezTo>
                  <a:cubicBezTo>
                    <a:pt x="5034" y="6856"/>
                    <a:pt x="5170" y="7058"/>
                    <a:pt x="5178" y="7282"/>
                  </a:cubicBezTo>
                  <a:cubicBezTo>
                    <a:pt x="5180" y="7353"/>
                    <a:pt x="5122" y="7395"/>
                    <a:pt x="5062" y="7395"/>
                  </a:cubicBezTo>
                  <a:cubicBezTo>
                    <a:pt x="5033" y="7395"/>
                    <a:pt x="5004" y="7385"/>
                    <a:pt x="4981" y="7365"/>
                  </a:cubicBezTo>
                  <a:cubicBezTo>
                    <a:pt x="4804" y="7209"/>
                    <a:pt x="4723" y="6935"/>
                    <a:pt x="4624" y="6723"/>
                  </a:cubicBezTo>
                  <a:cubicBezTo>
                    <a:pt x="4519" y="6496"/>
                    <a:pt x="4425" y="6273"/>
                    <a:pt x="4337" y="6039"/>
                  </a:cubicBezTo>
                  <a:cubicBezTo>
                    <a:pt x="4304" y="5950"/>
                    <a:pt x="4383" y="5886"/>
                    <a:pt x="4460" y="5886"/>
                  </a:cubicBezTo>
                  <a:close/>
                  <a:moveTo>
                    <a:pt x="6465" y="0"/>
                  </a:moveTo>
                  <a:cubicBezTo>
                    <a:pt x="4288" y="1342"/>
                    <a:pt x="2187" y="2801"/>
                    <a:pt x="0" y="4123"/>
                  </a:cubicBezTo>
                  <a:cubicBezTo>
                    <a:pt x="588" y="5574"/>
                    <a:pt x="1157" y="7036"/>
                    <a:pt x="1728" y="8495"/>
                  </a:cubicBezTo>
                  <a:cubicBezTo>
                    <a:pt x="1997" y="9007"/>
                    <a:pt x="2273" y="9517"/>
                    <a:pt x="2550" y="10027"/>
                  </a:cubicBezTo>
                  <a:cubicBezTo>
                    <a:pt x="4934" y="8587"/>
                    <a:pt x="7363" y="7234"/>
                    <a:pt x="9741" y="5784"/>
                  </a:cubicBezTo>
                  <a:cubicBezTo>
                    <a:pt x="8574" y="3917"/>
                    <a:pt x="7496" y="1944"/>
                    <a:pt x="6465" y="0"/>
                  </a:cubicBezTo>
                  <a:close/>
                </a:path>
              </a:pathLst>
            </a:custGeom>
            <a:solidFill>
              <a:srgbClr val="000000">
                <a:alpha val="161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4" name="Google Shape;3454;p60"/>
            <p:cNvSpPr/>
            <p:nvPr/>
          </p:nvSpPr>
          <p:spPr>
            <a:xfrm>
              <a:off x="5624678" y="3493570"/>
              <a:ext cx="96695" cy="134835"/>
            </a:xfrm>
            <a:custGeom>
              <a:rect b="b" l="l" r="r" t="t"/>
              <a:pathLst>
                <a:path extrusionOk="0" h="4313" w="3093">
                  <a:moveTo>
                    <a:pt x="797" y="0"/>
                  </a:moveTo>
                  <a:cubicBezTo>
                    <a:pt x="529" y="189"/>
                    <a:pt x="263" y="381"/>
                    <a:pt x="1" y="575"/>
                  </a:cubicBezTo>
                  <a:cubicBezTo>
                    <a:pt x="836" y="1776"/>
                    <a:pt x="1637" y="3018"/>
                    <a:pt x="2325" y="4312"/>
                  </a:cubicBezTo>
                  <a:cubicBezTo>
                    <a:pt x="2584" y="4183"/>
                    <a:pt x="2839" y="4048"/>
                    <a:pt x="3092" y="3906"/>
                  </a:cubicBezTo>
                  <a:cubicBezTo>
                    <a:pt x="2293" y="2630"/>
                    <a:pt x="1527" y="1313"/>
                    <a:pt x="797" y="0"/>
                  </a:cubicBezTo>
                  <a:close/>
                </a:path>
              </a:pathLst>
            </a:custGeom>
            <a:solidFill>
              <a:srgbClr val="000000">
                <a:alpha val="161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55" name="Google Shape;3455;p60"/>
          <p:cNvGrpSpPr/>
          <p:nvPr/>
        </p:nvGrpSpPr>
        <p:grpSpPr>
          <a:xfrm rot="2700000">
            <a:off x="4224548" y="24027"/>
            <a:ext cx="203439" cy="327136"/>
            <a:chOff x="4140725" y="520912"/>
            <a:chExt cx="175945" cy="282926"/>
          </a:xfrm>
        </p:grpSpPr>
        <p:sp>
          <p:nvSpPr>
            <p:cNvPr id="3456" name="Google Shape;3456;p60"/>
            <p:cNvSpPr/>
            <p:nvPr/>
          </p:nvSpPr>
          <p:spPr>
            <a:xfrm>
              <a:off x="4195745" y="753342"/>
              <a:ext cx="27292" cy="25635"/>
            </a:xfrm>
            <a:custGeom>
              <a:rect b="b" l="l" r="r" t="t"/>
              <a:pathLst>
                <a:path extrusionOk="0" h="820" w="873">
                  <a:moveTo>
                    <a:pt x="531" y="181"/>
                  </a:moveTo>
                  <a:cubicBezTo>
                    <a:pt x="592" y="235"/>
                    <a:pt x="653" y="290"/>
                    <a:pt x="719" y="336"/>
                  </a:cubicBezTo>
                  <a:cubicBezTo>
                    <a:pt x="640" y="414"/>
                    <a:pt x="572" y="506"/>
                    <a:pt x="483" y="577"/>
                  </a:cubicBezTo>
                  <a:cubicBezTo>
                    <a:pt x="439" y="611"/>
                    <a:pt x="348" y="655"/>
                    <a:pt x="275" y="655"/>
                  </a:cubicBezTo>
                  <a:cubicBezTo>
                    <a:pt x="218" y="655"/>
                    <a:pt x="171" y="628"/>
                    <a:pt x="167" y="549"/>
                  </a:cubicBezTo>
                  <a:cubicBezTo>
                    <a:pt x="167" y="537"/>
                    <a:pt x="165" y="529"/>
                    <a:pt x="161" y="519"/>
                  </a:cubicBezTo>
                  <a:cubicBezTo>
                    <a:pt x="300" y="426"/>
                    <a:pt x="421" y="306"/>
                    <a:pt x="531" y="181"/>
                  </a:cubicBezTo>
                  <a:close/>
                  <a:moveTo>
                    <a:pt x="533" y="0"/>
                  </a:moveTo>
                  <a:cubicBezTo>
                    <a:pt x="507" y="0"/>
                    <a:pt x="480" y="17"/>
                    <a:pt x="466" y="36"/>
                  </a:cubicBezTo>
                  <a:cubicBezTo>
                    <a:pt x="336" y="199"/>
                    <a:pt x="177" y="333"/>
                    <a:pt x="39" y="486"/>
                  </a:cubicBezTo>
                  <a:cubicBezTo>
                    <a:pt x="24" y="499"/>
                    <a:pt x="21" y="518"/>
                    <a:pt x="25" y="534"/>
                  </a:cubicBezTo>
                  <a:cubicBezTo>
                    <a:pt x="24" y="537"/>
                    <a:pt x="23" y="540"/>
                    <a:pt x="21" y="545"/>
                  </a:cubicBezTo>
                  <a:cubicBezTo>
                    <a:pt x="1" y="712"/>
                    <a:pt x="156" y="819"/>
                    <a:pt x="307" y="819"/>
                  </a:cubicBezTo>
                  <a:cubicBezTo>
                    <a:pt x="328" y="819"/>
                    <a:pt x="349" y="817"/>
                    <a:pt x="370" y="813"/>
                  </a:cubicBezTo>
                  <a:cubicBezTo>
                    <a:pt x="576" y="770"/>
                    <a:pt x="802" y="540"/>
                    <a:pt x="861" y="343"/>
                  </a:cubicBezTo>
                  <a:cubicBezTo>
                    <a:pt x="873" y="321"/>
                    <a:pt x="873" y="292"/>
                    <a:pt x="853" y="269"/>
                  </a:cubicBezTo>
                  <a:cubicBezTo>
                    <a:pt x="774" y="173"/>
                    <a:pt x="666" y="93"/>
                    <a:pt x="568" y="13"/>
                  </a:cubicBezTo>
                  <a:cubicBezTo>
                    <a:pt x="557" y="4"/>
                    <a:pt x="545" y="0"/>
                    <a:pt x="5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7" name="Google Shape;3457;p60"/>
            <p:cNvSpPr/>
            <p:nvPr/>
          </p:nvSpPr>
          <p:spPr>
            <a:xfrm>
              <a:off x="4217347" y="730052"/>
              <a:ext cx="21540" cy="21665"/>
            </a:xfrm>
            <a:custGeom>
              <a:rect b="b" l="l" r="r" t="t"/>
              <a:pathLst>
                <a:path extrusionOk="0" h="693" w="689">
                  <a:moveTo>
                    <a:pt x="340" y="156"/>
                  </a:moveTo>
                  <a:cubicBezTo>
                    <a:pt x="392" y="180"/>
                    <a:pt x="449" y="195"/>
                    <a:pt x="505" y="207"/>
                  </a:cubicBezTo>
                  <a:cubicBezTo>
                    <a:pt x="459" y="332"/>
                    <a:pt x="391" y="438"/>
                    <a:pt x="319" y="550"/>
                  </a:cubicBezTo>
                  <a:cubicBezTo>
                    <a:pt x="275" y="519"/>
                    <a:pt x="229" y="493"/>
                    <a:pt x="184" y="459"/>
                  </a:cubicBezTo>
                  <a:cubicBezTo>
                    <a:pt x="246" y="375"/>
                    <a:pt x="319" y="262"/>
                    <a:pt x="340" y="156"/>
                  </a:cubicBezTo>
                  <a:close/>
                  <a:moveTo>
                    <a:pt x="336" y="1"/>
                  </a:moveTo>
                  <a:cubicBezTo>
                    <a:pt x="319" y="1"/>
                    <a:pt x="302" y="2"/>
                    <a:pt x="286" y="5"/>
                  </a:cubicBezTo>
                  <a:cubicBezTo>
                    <a:pt x="257" y="11"/>
                    <a:pt x="241" y="38"/>
                    <a:pt x="243" y="65"/>
                  </a:cubicBezTo>
                  <a:cubicBezTo>
                    <a:pt x="205" y="112"/>
                    <a:pt x="187" y="172"/>
                    <a:pt x="157" y="225"/>
                  </a:cubicBezTo>
                  <a:cubicBezTo>
                    <a:pt x="118" y="298"/>
                    <a:pt x="72" y="366"/>
                    <a:pt x="20" y="431"/>
                  </a:cubicBezTo>
                  <a:cubicBezTo>
                    <a:pt x="1" y="457"/>
                    <a:pt x="9" y="500"/>
                    <a:pt x="30" y="522"/>
                  </a:cubicBezTo>
                  <a:cubicBezTo>
                    <a:pt x="98" y="595"/>
                    <a:pt x="194" y="680"/>
                    <a:pt x="300" y="683"/>
                  </a:cubicBezTo>
                  <a:cubicBezTo>
                    <a:pt x="308" y="689"/>
                    <a:pt x="316" y="692"/>
                    <a:pt x="325" y="692"/>
                  </a:cubicBezTo>
                  <a:cubicBezTo>
                    <a:pt x="332" y="692"/>
                    <a:pt x="339" y="690"/>
                    <a:pt x="345" y="685"/>
                  </a:cubicBezTo>
                  <a:cubicBezTo>
                    <a:pt x="520" y="569"/>
                    <a:pt x="620" y="370"/>
                    <a:pt x="677" y="175"/>
                  </a:cubicBezTo>
                  <a:cubicBezTo>
                    <a:pt x="689" y="135"/>
                    <a:pt x="666" y="93"/>
                    <a:pt x="626" y="79"/>
                  </a:cubicBezTo>
                  <a:cubicBezTo>
                    <a:pt x="540" y="50"/>
                    <a:pt x="432" y="1"/>
                    <a:pt x="3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8" name="Google Shape;3458;p60"/>
            <p:cNvSpPr/>
            <p:nvPr/>
          </p:nvSpPr>
          <p:spPr>
            <a:xfrm>
              <a:off x="4223099" y="734929"/>
              <a:ext cx="10067" cy="12317"/>
            </a:xfrm>
            <a:custGeom>
              <a:rect b="b" l="l" r="r" t="t"/>
              <a:pathLst>
                <a:path extrusionOk="0" h="394" w="322">
                  <a:moveTo>
                    <a:pt x="157" y="0"/>
                  </a:moveTo>
                  <a:cubicBezTo>
                    <a:pt x="136" y="106"/>
                    <a:pt x="63" y="218"/>
                    <a:pt x="1" y="303"/>
                  </a:cubicBezTo>
                  <a:cubicBezTo>
                    <a:pt x="46" y="335"/>
                    <a:pt x="93" y="361"/>
                    <a:pt x="137" y="394"/>
                  </a:cubicBezTo>
                  <a:cubicBezTo>
                    <a:pt x="208" y="283"/>
                    <a:pt x="276" y="176"/>
                    <a:pt x="322" y="51"/>
                  </a:cubicBezTo>
                  <a:cubicBezTo>
                    <a:pt x="265" y="39"/>
                    <a:pt x="208" y="24"/>
                    <a:pt x="1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9" name="Google Shape;3459;p60"/>
            <p:cNvSpPr/>
            <p:nvPr/>
          </p:nvSpPr>
          <p:spPr>
            <a:xfrm>
              <a:off x="4198778" y="534855"/>
              <a:ext cx="103416" cy="131459"/>
            </a:xfrm>
            <a:custGeom>
              <a:rect b="b" l="l" r="r" t="t"/>
              <a:pathLst>
                <a:path extrusionOk="0" h="4205" w="3308">
                  <a:moveTo>
                    <a:pt x="1466" y="864"/>
                  </a:moveTo>
                  <a:cubicBezTo>
                    <a:pt x="1495" y="864"/>
                    <a:pt x="1522" y="879"/>
                    <a:pt x="1537" y="914"/>
                  </a:cubicBezTo>
                  <a:cubicBezTo>
                    <a:pt x="1587" y="1032"/>
                    <a:pt x="1620" y="1157"/>
                    <a:pt x="1656" y="1279"/>
                  </a:cubicBezTo>
                  <a:cubicBezTo>
                    <a:pt x="1677" y="1352"/>
                    <a:pt x="1619" y="1398"/>
                    <a:pt x="1559" y="1398"/>
                  </a:cubicBezTo>
                  <a:cubicBezTo>
                    <a:pt x="1518" y="1398"/>
                    <a:pt x="1476" y="1376"/>
                    <a:pt x="1460" y="1326"/>
                  </a:cubicBezTo>
                  <a:cubicBezTo>
                    <a:pt x="1425" y="1213"/>
                    <a:pt x="1386" y="1099"/>
                    <a:pt x="1364" y="980"/>
                  </a:cubicBezTo>
                  <a:cubicBezTo>
                    <a:pt x="1353" y="916"/>
                    <a:pt x="1412" y="864"/>
                    <a:pt x="1466" y="864"/>
                  </a:cubicBezTo>
                  <a:close/>
                  <a:moveTo>
                    <a:pt x="1249" y="1382"/>
                  </a:moveTo>
                  <a:cubicBezTo>
                    <a:pt x="1278" y="1382"/>
                    <a:pt x="1305" y="1396"/>
                    <a:pt x="1318" y="1429"/>
                  </a:cubicBezTo>
                  <a:cubicBezTo>
                    <a:pt x="1374" y="1568"/>
                    <a:pt x="1421" y="1711"/>
                    <a:pt x="1472" y="1853"/>
                  </a:cubicBezTo>
                  <a:cubicBezTo>
                    <a:pt x="1496" y="1922"/>
                    <a:pt x="1439" y="1966"/>
                    <a:pt x="1381" y="1966"/>
                  </a:cubicBezTo>
                  <a:cubicBezTo>
                    <a:pt x="1342" y="1966"/>
                    <a:pt x="1301" y="1945"/>
                    <a:pt x="1286" y="1897"/>
                  </a:cubicBezTo>
                  <a:cubicBezTo>
                    <a:pt x="1241" y="1762"/>
                    <a:pt x="1194" y="1626"/>
                    <a:pt x="1156" y="1490"/>
                  </a:cubicBezTo>
                  <a:cubicBezTo>
                    <a:pt x="1138" y="1429"/>
                    <a:pt x="1196" y="1382"/>
                    <a:pt x="1249" y="1382"/>
                  </a:cubicBezTo>
                  <a:close/>
                  <a:moveTo>
                    <a:pt x="963" y="1815"/>
                  </a:moveTo>
                  <a:cubicBezTo>
                    <a:pt x="993" y="1815"/>
                    <a:pt x="1023" y="1828"/>
                    <a:pt x="1040" y="1858"/>
                  </a:cubicBezTo>
                  <a:cubicBezTo>
                    <a:pt x="1126" y="2012"/>
                    <a:pt x="1192" y="2177"/>
                    <a:pt x="1264" y="2337"/>
                  </a:cubicBezTo>
                  <a:cubicBezTo>
                    <a:pt x="1296" y="2413"/>
                    <a:pt x="1230" y="2478"/>
                    <a:pt x="1169" y="2478"/>
                  </a:cubicBezTo>
                  <a:cubicBezTo>
                    <a:pt x="1139" y="2478"/>
                    <a:pt x="1111" y="2463"/>
                    <a:pt x="1094" y="2427"/>
                  </a:cubicBezTo>
                  <a:cubicBezTo>
                    <a:pt x="1017" y="2261"/>
                    <a:pt x="936" y="2094"/>
                    <a:pt x="876" y="1919"/>
                  </a:cubicBezTo>
                  <a:cubicBezTo>
                    <a:pt x="854" y="1857"/>
                    <a:pt x="908" y="1815"/>
                    <a:pt x="963" y="1815"/>
                  </a:cubicBezTo>
                  <a:close/>
                  <a:moveTo>
                    <a:pt x="2002" y="1"/>
                  </a:moveTo>
                  <a:cubicBezTo>
                    <a:pt x="1531" y="1"/>
                    <a:pt x="1086" y="294"/>
                    <a:pt x="921" y="763"/>
                  </a:cubicBezTo>
                  <a:lnTo>
                    <a:pt x="0" y="3360"/>
                  </a:lnTo>
                  <a:cubicBezTo>
                    <a:pt x="365" y="3506"/>
                    <a:pt x="678" y="3764"/>
                    <a:pt x="1049" y="3912"/>
                  </a:cubicBezTo>
                  <a:cubicBezTo>
                    <a:pt x="1444" y="4072"/>
                    <a:pt x="1856" y="4144"/>
                    <a:pt x="2275" y="4205"/>
                  </a:cubicBezTo>
                  <a:lnTo>
                    <a:pt x="3207" y="1573"/>
                  </a:lnTo>
                  <a:cubicBezTo>
                    <a:pt x="3308" y="1286"/>
                    <a:pt x="3291" y="976"/>
                    <a:pt x="3160" y="699"/>
                  </a:cubicBezTo>
                  <a:cubicBezTo>
                    <a:pt x="3027" y="422"/>
                    <a:pt x="2797" y="214"/>
                    <a:pt x="2510" y="112"/>
                  </a:cubicBezTo>
                  <a:lnTo>
                    <a:pt x="2381" y="66"/>
                  </a:lnTo>
                  <a:cubicBezTo>
                    <a:pt x="2256" y="22"/>
                    <a:pt x="2128" y="1"/>
                    <a:pt x="20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0" name="Google Shape;3460;p60"/>
            <p:cNvSpPr/>
            <p:nvPr/>
          </p:nvSpPr>
          <p:spPr>
            <a:xfrm>
              <a:off x="4156481" y="648115"/>
              <a:ext cx="110263" cy="141713"/>
            </a:xfrm>
            <a:custGeom>
              <a:rect b="b" l="l" r="r" t="t"/>
              <a:pathLst>
                <a:path extrusionOk="0" h="4533" w="3527">
                  <a:moveTo>
                    <a:pt x="2284" y="2623"/>
                  </a:moveTo>
                  <a:cubicBezTo>
                    <a:pt x="2380" y="2623"/>
                    <a:pt x="2488" y="2672"/>
                    <a:pt x="2575" y="2702"/>
                  </a:cubicBezTo>
                  <a:cubicBezTo>
                    <a:pt x="2614" y="2715"/>
                    <a:pt x="2638" y="2757"/>
                    <a:pt x="2625" y="2797"/>
                  </a:cubicBezTo>
                  <a:cubicBezTo>
                    <a:pt x="2568" y="2992"/>
                    <a:pt x="2468" y="3192"/>
                    <a:pt x="2294" y="3307"/>
                  </a:cubicBezTo>
                  <a:cubicBezTo>
                    <a:pt x="2288" y="3312"/>
                    <a:pt x="2281" y="3314"/>
                    <a:pt x="2274" y="3314"/>
                  </a:cubicBezTo>
                  <a:cubicBezTo>
                    <a:pt x="2264" y="3314"/>
                    <a:pt x="2256" y="3311"/>
                    <a:pt x="2249" y="3306"/>
                  </a:cubicBezTo>
                  <a:cubicBezTo>
                    <a:pt x="2142" y="3302"/>
                    <a:pt x="2047" y="3219"/>
                    <a:pt x="1978" y="3145"/>
                  </a:cubicBezTo>
                  <a:cubicBezTo>
                    <a:pt x="1956" y="3121"/>
                    <a:pt x="1948" y="3078"/>
                    <a:pt x="1968" y="3053"/>
                  </a:cubicBezTo>
                  <a:cubicBezTo>
                    <a:pt x="2019" y="2989"/>
                    <a:pt x="2066" y="2921"/>
                    <a:pt x="2105" y="2848"/>
                  </a:cubicBezTo>
                  <a:cubicBezTo>
                    <a:pt x="2134" y="2794"/>
                    <a:pt x="2154" y="2735"/>
                    <a:pt x="2191" y="2688"/>
                  </a:cubicBezTo>
                  <a:cubicBezTo>
                    <a:pt x="2190" y="2662"/>
                    <a:pt x="2206" y="2635"/>
                    <a:pt x="2234" y="2627"/>
                  </a:cubicBezTo>
                  <a:cubicBezTo>
                    <a:pt x="2250" y="2624"/>
                    <a:pt x="2267" y="2623"/>
                    <a:pt x="2284" y="2623"/>
                  </a:cubicBezTo>
                  <a:close/>
                  <a:moveTo>
                    <a:pt x="1788" y="3364"/>
                  </a:moveTo>
                  <a:cubicBezTo>
                    <a:pt x="1800" y="3364"/>
                    <a:pt x="1812" y="3367"/>
                    <a:pt x="1823" y="3376"/>
                  </a:cubicBezTo>
                  <a:cubicBezTo>
                    <a:pt x="1921" y="3455"/>
                    <a:pt x="2027" y="3535"/>
                    <a:pt x="2108" y="3632"/>
                  </a:cubicBezTo>
                  <a:cubicBezTo>
                    <a:pt x="2128" y="3657"/>
                    <a:pt x="2128" y="3684"/>
                    <a:pt x="2115" y="3707"/>
                  </a:cubicBezTo>
                  <a:cubicBezTo>
                    <a:pt x="2058" y="3905"/>
                    <a:pt x="1832" y="4135"/>
                    <a:pt x="1626" y="4178"/>
                  </a:cubicBezTo>
                  <a:cubicBezTo>
                    <a:pt x="1605" y="4182"/>
                    <a:pt x="1584" y="4184"/>
                    <a:pt x="1563" y="4184"/>
                  </a:cubicBezTo>
                  <a:cubicBezTo>
                    <a:pt x="1413" y="4184"/>
                    <a:pt x="1258" y="4077"/>
                    <a:pt x="1277" y="3910"/>
                  </a:cubicBezTo>
                  <a:cubicBezTo>
                    <a:pt x="1277" y="3906"/>
                    <a:pt x="1280" y="3902"/>
                    <a:pt x="1281" y="3898"/>
                  </a:cubicBezTo>
                  <a:cubicBezTo>
                    <a:pt x="1277" y="3882"/>
                    <a:pt x="1280" y="3864"/>
                    <a:pt x="1293" y="3850"/>
                  </a:cubicBezTo>
                  <a:cubicBezTo>
                    <a:pt x="1433" y="3697"/>
                    <a:pt x="1589" y="3562"/>
                    <a:pt x="1720" y="3400"/>
                  </a:cubicBezTo>
                  <a:cubicBezTo>
                    <a:pt x="1735" y="3380"/>
                    <a:pt x="1762" y="3364"/>
                    <a:pt x="1788" y="3364"/>
                  </a:cubicBezTo>
                  <a:close/>
                  <a:moveTo>
                    <a:pt x="1260" y="1"/>
                  </a:moveTo>
                  <a:lnTo>
                    <a:pt x="212" y="2960"/>
                  </a:lnTo>
                  <a:cubicBezTo>
                    <a:pt x="1" y="3554"/>
                    <a:pt x="313" y="4210"/>
                    <a:pt x="910" y="4421"/>
                  </a:cubicBezTo>
                  <a:lnTo>
                    <a:pt x="1038" y="4467"/>
                  </a:lnTo>
                  <a:cubicBezTo>
                    <a:pt x="1053" y="4473"/>
                    <a:pt x="1071" y="4479"/>
                    <a:pt x="1088" y="4483"/>
                  </a:cubicBezTo>
                  <a:cubicBezTo>
                    <a:pt x="1195" y="4516"/>
                    <a:pt x="1306" y="4532"/>
                    <a:pt x="1416" y="4532"/>
                  </a:cubicBezTo>
                  <a:cubicBezTo>
                    <a:pt x="1585" y="4532"/>
                    <a:pt x="1754" y="4494"/>
                    <a:pt x="1912" y="4418"/>
                  </a:cubicBezTo>
                  <a:cubicBezTo>
                    <a:pt x="2190" y="4287"/>
                    <a:pt x="2398" y="4056"/>
                    <a:pt x="2499" y="3770"/>
                  </a:cubicBezTo>
                  <a:lnTo>
                    <a:pt x="3526" y="867"/>
                  </a:lnTo>
                  <a:lnTo>
                    <a:pt x="3526" y="867"/>
                  </a:lnTo>
                  <a:cubicBezTo>
                    <a:pt x="3522" y="867"/>
                    <a:pt x="3517" y="867"/>
                    <a:pt x="3513" y="867"/>
                  </a:cubicBezTo>
                  <a:cubicBezTo>
                    <a:pt x="2738" y="867"/>
                    <a:pt x="1738" y="593"/>
                    <a:pt x="126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1" name="Google Shape;3461;p60"/>
            <p:cNvSpPr/>
            <p:nvPr/>
          </p:nvSpPr>
          <p:spPr>
            <a:xfrm>
              <a:off x="4156481" y="648084"/>
              <a:ext cx="57992" cy="138712"/>
            </a:xfrm>
            <a:custGeom>
              <a:rect b="b" l="l" r="r" t="t"/>
              <a:pathLst>
                <a:path extrusionOk="0" h="4437" w="1855">
                  <a:moveTo>
                    <a:pt x="1260" y="0"/>
                  </a:moveTo>
                  <a:lnTo>
                    <a:pt x="212" y="2961"/>
                  </a:lnTo>
                  <a:cubicBezTo>
                    <a:pt x="1" y="3555"/>
                    <a:pt x="313" y="4211"/>
                    <a:pt x="910" y="4422"/>
                  </a:cubicBezTo>
                  <a:lnTo>
                    <a:pt x="948" y="4436"/>
                  </a:lnTo>
                  <a:cubicBezTo>
                    <a:pt x="880" y="4346"/>
                    <a:pt x="837" y="4237"/>
                    <a:pt x="824" y="4091"/>
                  </a:cubicBezTo>
                  <a:cubicBezTo>
                    <a:pt x="797" y="3747"/>
                    <a:pt x="879" y="3420"/>
                    <a:pt x="968" y="3090"/>
                  </a:cubicBezTo>
                  <a:cubicBezTo>
                    <a:pt x="1208" y="2196"/>
                    <a:pt x="1529" y="1335"/>
                    <a:pt x="1855" y="473"/>
                  </a:cubicBezTo>
                  <a:cubicBezTo>
                    <a:pt x="1620" y="347"/>
                    <a:pt x="1412" y="191"/>
                    <a:pt x="126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2" name="Google Shape;3462;p60"/>
            <p:cNvSpPr/>
            <p:nvPr/>
          </p:nvSpPr>
          <p:spPr>
            <a:xfrm>
              <a:off x="4200747" y="758969"/>
              <a:ext cx="17476" cy="14912"/>
            </a:xfrm>
            <a:custGeom>
              <a:rect b="b" l="l" r="r" t="t"/>
              <a:pathLst>
                <a:path extrusionOk="0" h="477" w="559">
                  <a:moveTo>
                    <a:pt x="371" y="1"/>
                  </a:moveTo>
                  <a:cubicBezTo>
                    <a:pt x="260" y="126"/>
                    <a:pt x="140" y="247"/>
                    <a:pt x="1" y="339"/>
                  </a:cubicBezTo>
                  <a:cubicBezTo>
                    <a:pt x="5" y="349"/>
                    <a:pt x="7" y="357"/>
                    <a:pt x="7" y="369"/>
                  </a:cubicBezTo>
                  <a:cubicBezTo>
                    <a:pt x="11" y="449"/>
                    <a:pt x="57" y="476"/>
                    <a:pt x="114" y="476"/>
                  </a:cubicBezTo>
                  <a:cubicBezTo>
                    <a:pt x="188" y="476"/>
                    <a:pt x="279" y="432"/>
                    <a:pt x="323" y="397"/>
                  </a:cubicBezTo>
                  <a:cubicBezTo>
                    <a:pt x="412" y="326"/>
                    <a:pt x="480" y="234"/>
                    <a:pt x="559" y="156"/>
                  </a:cubicBezTo>
                  <a:cubicBezTo>
                    <a:pt x="494" y="109"/>
                    <a:pt x="432" y="55"/>
                    <a:pt x="3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3" name="Google Shape;3463;p60"/>
            <p:cNvSpPr/>
            <p:nvPr/>
          </p:nvSpPr>
          <p:spPr>
            <a:xfrm>
              <a:off x="4198746" y="534886"/>
              <a:ext cx="93944" cy="116234"/>
            </a:xfrm>
            <a:custGeom>
              <a:rect b="b" l="l" r="r" t="t"/>
              <a:pathLst>
                <a:path extrusionOk="0" h="3718" w="3005">
                  <a:moveTo>
                    <a:pt x="1467" y="863"/>
                  </a:moveTo>
                  <a:cubicBezTo>
                    <a:pt x="1496" y="863"/>
                    <a:pt x="1523" y="878"/>
                    <a:pt x="1538" y="913"/>
                  </a:cubicBezTo>
                  <a:cubicBezTo>
                    <a:pt x="1588" y="1031"/>
                    <a:pt x="1621" y="1156"/>
                    <a:pt x="1657" y="1278"/>
                  </a:cubicBezTo>
                  <a:cubicBezTo>
                    <a:pt x="1678" y="1351"/>
                    <a:pt x="1620" y="1397"/>
                    <a:pt x="1560" y="1397"/>
                  </a:cubicBezTo>
                  <a:cubicBezTo>
                    <a:pt x="1519" y="1397"/>
                    <a:pt x="1477" y="1375"/>
                    <a:pt x="1461" y="1325"/>
                  </a:cubicBezTo>
                  <a:cubicBezTo>
                    <a:pt x="1426" y="1212"/>
                    <a:pt x="1387" y="1098"/>
                    <a:pt x="1365" y="979"/>
                  </a:cubicBezTo>
                  <a:cubicBezTo>
                    <a:pt x="1354" y="915"/>
                    <a:pt x="1413" y="863"/>
                    <a:pt x="1467" y="863"/>
                  </a:cubicBezTo>
                  <a:close/>
                  <a:moveTo>
                    <a:pt x="1250" y="1381"/>
                  </a:moveTo>
                  <a:cubicBezTo>
                    <a:pt x="1279" y="1381"/>
                    <a:pt x="1306" y="1395"/>
                    <a:pt x="1319" y="1428"/>
                  </a:cubicBezTo>
                  <a:cubicBezTo>
                    <a:pt x="1375" y="1567"/>
                    <a:pt x="1422" y="1712"/>
                    <a:pt x="1471" y="1854"/>
                  </a:cubicBezTo>
                  <a:cubicBezTo>
                    <a:pt x="1495" y="1922"/>
                    <a:pt x="1439" y="1966"/>
                    <a:pt x="1381" y="1966"/>
                  </a:cubicBezTo>
                  <a:cubicBezTo>
                    <a:pt x="1342" y="1966"/>
                    <a:pt x="1301" y="1945"/>
                    <a:pt x="1286" y="1897"/>
                  </a:cubicBezTo>
                  <a:cubicBezTo>
                    <a:pt x="1241" y="1762"/>
                    <a:pt x="1194" y="1627"/>
                    <a:pt x="1156" y="1490"/>
                  </a:cubicBezTo>
                  <a:cubicBezTo>
                    <a:pt x="1139" y="1428"/>
                    <a:pt x="1197" y="1381"/>
                    <a:pt x="1250" y="1381"/>
                  </a:cubicBezTo>
                  <a:close/>
                  <a:moveTo>
                    <a:pt x="1269" y="2403"/>
                  </a:moveTo>
                  <a:cubicBezTo>
                    <a:pt x="1263" y="2414"/>
                    <a:pt x="1257" y="2425"/>
                    <a:pt x="1251" y="2437"/>
                  </a:cubicBezTo>
                  <a:lnTo>
                    <a:pt x="1251" y="2437"/>
                  </a:lnTo>
                  <a:cubicBezTo>
                    <a:pt x="1259" y="2427"/>
                    <a:pt x="1265" y="2415"/>
                    <a:pt x="1269" y="2403"/>
                  </a:cubicBezTo>
                  <a:close/>
                  <a:moveTo>
                    <a:pt x="2003" y="0"/>
                  </a:moveTo>
                  <a:cubicBezTo>
                    <a:pt x="1531" y="0"/>
                    <a:pt x="1087" y="293"/>
                    <a:pt x="919" y="762"/>
                  </a:cubicBezTo>
                  <a:lnTo>
                    <a:pt x="0" y="3359"/>
                  </a:lnTo>
                  <a:cubicBezTo>
                    <a:pt x="232" y="3453"/>
                    <a:pt x="445" y="3591"/>
                    <a:pt x="663" y="3717"/>
                  </a:cubicBezTo>
                  <a:cubicBezTo>
                    <a:pt x="802" y="3349"/>
                    <a:pt x="1007" y="2891"/>
                    <a:pt x="1251" y="2437"/>
                  </a:cubicBezTo>
                  <a:lnTo>
                    <a:pt x="1251" y="2437"/>
                  </a:lnTo>
                  <a:cubicBezTo>
                    <a:pt x="1231" y="2462"/>
                    <a:pt x="1200" y="2477"/>
                    <a:pt x="1170" y="2477"/>
                  </a:cubicBezTo>
                  <a:cubicBezTo>
                    <a:pt x="1140" y="2477"/>
                    <a:pt x="1112" y="2462"/>
                    <a:pt x="1095" y="2426"/>
                  </a:cubicBezTo>
                  <a:cubicBezTo>
                    <a:pt x="1018" y="2260"/>
                    <a:pt x="937" y="2093"/>
                    <a:pt x="877" y="1918"/>
                  </a:cubicBezTo>
                  <a:cubicBezTo>
                    <a:pt x="855" y="1856"/>
                    <a:pt x="909" y="1814"/>
                    <a:pt x="964" y="1814"/>
                  </a:cubicBezTo>
                  <a:cubicBezTo>
                    <a:pt x="994" y="1814"/>
                    <a:pt x="1024" y="1827"/>
                    <a:pt x="1041" y="1857"/>
                  </a:cubicBezTo>
                  <a:cubicBezTo>
                    <a:pt x="1127" y="2011"/>
                    <a:pt x="1193" y="2176"/>
                    <a:pt x="1265" y="2336"/>
                  </a:cubicBezTo>
                  <a:cubicBezTo>
                    <a:pt x="1275" y="2360"/>
                    <a:pt x="1275" y="2383"/>
                    <a:pt x="1269" y="2403"/>
                  </a:cubicBezTo>
                  <a:lnTo>
                    <a:pt x="1269" y="2403"/>
                  </a:lnTo>
                  <a:cubicBezTo>
                    <a:pt x="1763" y="1490"/>
                    <a:pt x="2413" y="597"/>
                    <a:pt x="3005" y="457"/>
                  </a:cubicBezTo>
                  <a:cubicBezTo>
                    <a:pt x="2875" y="301"/>
                    <a:pt x="2705" y="179"/>
                    <a:pt x="2510" y="111"/>
                  </a:cubicBezTo>
                  <a:lnTo>
                    <a:pt x="2381" y="65"/>
                  </a:lnTo>
                  <a:cubicBezTo>
                    <a:pt x="2256" y="21"/>
                    <a:pt x="2129" y="0"/>
                    <a:pt x="2003" y="0"/>
                  </a:cubicBezTo>
                  <a:close/>
                </a:path>
              </a:pathLst>
            </a:custGeom>
            <a:solidFill>
              <a:srgbClr val="000000">
                <a:alpha val="279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4" name="Google Shape;3464;p60"/>
            <p:cNvSpPr/>
            <p:nvPr/>
          </p:nvSpPr>
          <p:spPr>
            <a:xfrm>
              <a:off x="4140725" y="520912"/>
              <a:ext cx="175945" cy="282926"/>
            </a:xfrm>
            <a:custGeom>
              <a:rect b="b" l="l" r="r" t="t"/>
              <a:pathLst>
                <a:path extrusionOk="0" h="9050" w="5628">
                  <a:moveTo>
                    <a:pt x="3857" y="448"/>
                  </a:moveTo>
                  <a:cubicBezTo>
                    <a:pt x="3983" y="448"/>
                    <a:pt x="4112" y="469"/>
                    <a:pt x="4237" y="514"/>
                  </a:cubicBezTo>
                  <a:lnTo>
                    <a:pt x="4366" y="559"/>
                  </a:lnTo>
                  <a:cubicBezTo>
                    <a:pt x="4653" y="661"/>
                    <a:pt x="4883" y="869"/>
                    <a:pt x="5015" y="1146"/>
                  </a:cubicBezTo>
                  <a:cubicBezTo>
                    <a:pt x="5147" y="1423"/>
                    <a:pt x="5164" y="1733"/>
                    <a:pt x="5063" y="2020"/>
                  </a:cubicBezTo>
                  <a:lnTo>
                    <a:pt x="4130" y="4653"/>
                  </a:lnTo>
                  <a:cubicBezTo>
                    <a:pt x="3713" y="4590"/>
                    <a:pt x="3300" y="4518"/>
                    <a:pt x="2905" y="4360"/>
                  </a:cubicBezTo>
                  <a:cubicBezTo>
                    <a:pt x="2535" y="4212"/>
                    <a:pt x="2222" y="3954"/>
                    <a:pt x="1855" y="3808"/>
                  </a:cubicBezTo>
                  <a:lnTo>
                    <a:pt x="2775" y="1212"/>
                  </a:lnTo>
                  <a:cubicBezTo>
                    <a:pt x="2943" y="741"/>
                    <a:pt x="3386" y="448"/>
                    <a:pt x="3857" y="448"/>
                  </a:cubicBezTo>
                  <a:close/>
                  <a:moveTo>
                    <a:pt x="1763" y="4070"/>
                  </a:moveTo>
                  <a:cubicBezTo>
                    <a:pt x="2241" y="4662"/>
                    <a:pt x="3242" y="4936"/>
                    <a:pt x="4016" y="4936"/>
                  </a:cubicBezTo>
                  <a:cubicBezTo>
                    <a:pt x="4020" y="4936"/>
                    <a:pt x="4025" y="4936"/>
                    <a:pt x="4029" y="4936"/>
                  </a:cubicBezTo>
                  <a:lnTo>
                    <a:pt x="4029" y="4936"/>
                  </a:lnTo>
                  <a:lnTo>
                    <a:pt x="3002" y="7839"/>
                  </a:lnTo>
                  <a:cubicBezTo>
                    <a:pt x="2900" y="8125"/>
                    <a:pt x="2692" y="8356"/>
                    <a:pt x="2415" y="8487"/>
                  </a:cubicBezTo>
                  <a:cubicBezTo>
                    <a:pt x="2257" y="8563"/>
                    <a:pt x="2088" y="8601"/>
                    <a:pt x="1919" y="8601"/>
                  </a:cubicBezTo>
                  <a:cubicBezTo>
                    <a:pt x="1808" y="8601"/>
                    <a:pt x="1698" y="8585"/>
                    <a:pt x="1591" y="8552"/>
                  </a:cubicBezTo>
                  <a:cubicBezTo>
                    <a:pt x="1573" y="8548"/>
                    <a:pt x="1557" y="8542"/>
                    <a:pt x="1541" y="8536"/>
                  </a:cubicBezTo>
                  <a:lnTo>
                    <a:pt x="1411" y="8490"/>
                  </a:lnTo>
                  <a:cubicBezTo>
                    <a:pt x="817" y="8279"/>
                    <a:pt x="505" y="7625"/>
                    <a:pt x="714" y="7029"/>
                  </a:cubicBezTo>
                  <a:lnTo>
                    <a:pt x="1763" y="4070"/>
                  </a:lnTo>
                  <a:close/>
                  <a:moveTo>
                    <a:pt x="3859" y="0"/>
                  </a:moveTo>
                  <a:cubicBezTo>
                    <a:pt x="3203" y="0"/>
                    <a:pt x="2586" y="409"/>
                    <a:pt x="2356" y="1061"/>
                  </a:cubicBezTo>
                  <a:lnTo>
                    <a:pt x="294" y="6879"/>
                  </a:lnTo>
                  <a:cubicBezTo>
                    <a:pt x="1" y="7706"/>
                    <a:pt x="436" y="8620"/>
                    <a:pt x="1264" y="8912"/>
                  </a:cubicBezTo>
                  <a:lnTo>
                    <a:pt x="1393" y="8958"/>
                  </a:lnTo>
                  <a:cubicBezTo>
                    <a:pt x="1565" y="9019"/>
                    <a:pt x="1743" y="9050"/>
                    <a:pt x="1921" y="9050"/>
                  </a:cubicBezTo>
                  <a:cubicBezTo>
                    <a:pt x="2156" y="9050"/>
                    <a:pt x="2389" y="8997"/>
                    <a:pt x="2609" y="8892"/>
                  </a:cubicBezTo>
                  <a:cubicBezTo>
                    <a:pt x="2994" y="8709"/>
                    <a:pt x="3285" y="8387"/>
                    <a:pt x="3425" y="7988"/>
                  </a:cubicBezTo>
                  <a:lnTo>
                    <a:pt x="5486" y="2170"/>
                  </a:lnTo>
                  <a:cubicBezTo>
                    <a:pt x="5627" y="1771"/>
                    <a:pt x="5604" y="1338"/>
                    <a:pt x="5420" y="953"/>
                  </a:cubicBezTo>
                  <a:cubicBezTo>
                    <a:pt x="5237" y="568"/>
                    <a:pt x="4915" y="277"/>
                    <a:pt x="4516" y="137"/>
                  </a:cubicBezTo>
                  <a:lnTo>
                    <a:pt x="4388" y="91"/>
                  </a:lnTo>
                  <a:cubicBezTo>
                    <a:pt x="4364" y="84"/>
                    <a:pt x="4342" y="75"/>
                    <a:pt x="4321" y="69"/>
                  </a:cubicBezTo>
                  <a:cubicBezTo>
                    <a:pt x="4167" y="22"/>
                    <a:pt x="4012" y="0"/>
                    <a:pt x="38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5" name="Google Shape;3465;p60"/>
            <p:cNvSpPr/>
            <p:nvPr/>
          </p:nvSpPr>
          <p:spPr>
            <a:xfrm>
              <a:off x="4225412" y="591626"/>
              <a:ext cx="13818" cy="20758"/>
            </a:xfrm>
            <a:custGeom>
              <a:rect b="b" l="l" r="r" t="t"/>
              <a:pathLst>
                <a:path extrusionOk="0" h="664" w="442">
                  <a:moveTo>
                    <a:pt x="109" y="0"/>
                  </a:moveTo>
                  <a:cubicBezTo>
                    <a:pt x="55" y="0"/>
                    <a:pt x="1" y="42"/>
                    <a:pt x="23" y="105"/>
                  </a:cubicBezTo>
                  <a:cubicBezTo>
                    <a:pt x="84" y="278"/>
                    <a:pt x="164" y="445"/>
                    <a:pt x="241" y="612"/>
                  </a:cubicBezTo>
                  <a:cubicBezTo>
                    <a:pt x="258" y="649"/>
                    <a:pt x="287" y="664"/>
                    <a:pt x="316" y="664"/>
                  </a:cubicBezTo>
                  <a:cubicBezTo>
                    <a:pt x="377" y="664"/>
                    <a:pt x="441" y="598"/>
                    <a:pt x="409" y="523"/>
                  </a:cubicBezTo>
                  <a:cubicBezTo>
                    <a:pt x="339" y="362"/>
                    <a:pt x="273" y="197"/>
                    <a:pt x="185" y="44"/>
                  </a:cubicBezTo>
                  <a:cubicBezTo>
                    <a:pt x="169" y="13"/>
                    <a:pt x="139" y="0"/>
                    <a:pt x="109" y="0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6" name="Google Shape;3466;p60"/>
            <p:cNvSpPr/>
            <p:nvPr/>
          </p:nvSpPr>
          <p:spPr>
            <a:xfrm>
              <a:off x="4234322" y="578058"/>
              <a:ext cx="11192" cy="18289"/>
            </a:xfrm>
            <a:custGeom>
              <a:rect b="b" l="l" r="r" t="t"/>
              <a:pathLst>
                <a:path extrusionOk="0" h="585" w="358">
                  <a:moveTo>
                    <a:pt x="111" y="1"/>
                  </a:moveTo>
                  <a:cubicBezTo>
                    <a:pt x="58" y="1"/>
                    <a:pt x="1" y="47"/>
                    <a:pt x="18" y="109"/>
                  </a:cubicBezTo>
                  <a:cubicBezTo>
                    <a:pt x="56" y="246"/>
                    <a:pt x="103" y="381"/>
                    <a:pt x="148" y="516"/>
                  </a:cubicBezTo>
                  <a:cubicBezTo>
                    <a:pt x="163" y="563"/>
                    <a:pt x="204" y="584"/>
                    <a:pt x="244" y="584"/>
                  </a:cubicBezTo>
                  <a:cubicBezTo>
                    <a:pt x="301" y="584"/>
                    <a:pt x="357" y="541"/>
                    <a:pt x="333" y="473"/>
                  </a:cubicBezTo>
                  <a:cubicBezTo>
                    <a:pt x="284" y="331"/>
                    <a:pt x="237" y="187"/>
                    <a:pt x="180" y="48"/>
                  </a:cubicBezTo>
                  <a:cubicBezTo>
                    <a:pt x="167" y="15"/>
                    <a:pt x="140" y="1"/>
                    <a:pt x="111" y="1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7" name="Google Shape;3467;p60"/>
            <p:cNvSpPr/>
            <p:nvPr/>
          </p:nvSpPr>
          <p:spPr>
            <a:xfrm>
              <a:off x="4241074" y="561865"/>
              <a:ext cx="10192" cy="16725"/>
            </a:xfrm>
            <a:custGeom>
              <a:rect b="b" l="l" r="r" t="t"/>
              <a:pathLst>
                <a:path extrusionOk="0" h="535" w="326">
                  <a:moveTo>
                    <a:pt x="113" y="0"/>
                  </a:moveTo>
                  <a:cubicBezTo>
                    <a:pt x="59" y="0"/>
                    <a:pt x="1" y="52"/>
                    <a:pt x="12" y="116"/>
                  </a:cubicBezTo>
                  <a:cubicBezTo>
                    <a:pt x="34" y="233"/>
                    <a:pt x="74" y="347"/>
                    <a:pt x="109" y="462"/>
                  </a:cubicBezTo>
                  <a:cubicBezTo>
                    <a:pt x="124" y="512"/>
                    <a:pt x="166" y="534"/>
                    <a:pt x="207" y="534"/>
                  </a:cubicBezTo>
                  <a:cubicBezTo>
                    <a:pt x="267" y="534"/>
                    <a:pt x="325" y="488"/>
                    <a:pt x="304" y="415"/>
                  </a:cubicBezTo>
                  <a:cubicBezTo>
                    <a:pt x="268" y="293"/>
                    <a:pt x="235" y="168"/>
                    <a:pt x="185" y="50"/>
                  </a:cubicBezTo>
                  <a:cubicBezTo>
                    <a:pt x="170" y="15"/>
                    <a:pt x="142" y="0"/>
                    <a:pt x="113" y="0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68" name="Google Shape;3468;p60"/>
          <p:cNvGrpSpPr/>
          <p:nvPr/>
        </p:nvGrpSpPr>
        <p:grpSpPr>
          <a:xfrm>
            <a:off x="823048" y="4490099"/>
            <a:ext cx="230842" cy="203957"/>
            <a:chOff x="3659860" y="553674"/>
            <a:chExt cx="230842" cy="203957"/>
          </a:xfrm>
        </p:grpSpPr>
        <p:sp>
          <p:nvSpPr>
            <p:cNvPr id="3469" name="Google Shape;3469;p60"/>
            <p:cNvSpPr/>
            <p:nvPr/>
          </p:nvSpPr>
          <p:spPr>
            <a:xfrm>
              <a:off x="3659860" y="553674"/>
              <a:ext cx="230842" cy="203957"/>
            </a:xfrm>
            <a:custGeom>
              <a:rect b="b" l="l" r="r" t="t"/>
              <a:pathLst>
                <a:path extrusionOk="0" h="6524" w="7384">
                  <a:moveTo>
                    <a:pt x="3627" y="512"/>
                  </a:moveTo>
                  <a:cubicBezTo>
                    <a:pt x="4250" y="512"/>
                    <a:pt x="4882" y="721"/>
                    <a:pt x="5408" y="1148"/>
                  </a:cubicBezTo>
                  <a:cubicBezTo>
                    <a:pt x="6033" y="1655"/>
                    <a:pt x="6384" y="2372"/>
                    <a:pt x="6444" y="3106"/>
                  </a:cubicBezTo>
                  <a:cubicBezTo>
                    <a:pt x="4861" y="2491"/>
                    <a:pt x="3216" y="1903"/>
                    <a:pt x="1580" y="1436"/>
                  </a:cubicBezTo>
                  <a:cubicBezTo>
                    <a:pt x="2108" y="827"/>
                    <a:pt x="2861" y="512"/>
                    <a:pt x="3627" y="512"/>
                  </a:cubicBezTo>
                  <a:close/>
                  <a:moveTo>
                    <a:pt x="1383" y="1689"/>
                  </a:moveTo>
                  <a:cubicBezTo>
                    <a:pt x="3024" y="2361"/>
                    <a:pt x="4757" y="2934"/>
                    <a:pt x="6452" y="3445"/>
                  </a:cubicBezTo>
                  <a:cubicBezTo>
                    <a:pt x="6448" y="3540"/>
                    <a:pt x="6441" y="3637"/>
                    <a:pt x="6427" y="3731"/>
                  </a:cubicBezTo>
                  <a:cubicBezTo>
                    <a:pt x="6370" y="3858"/>
                    <a:pt x="6305" y="3979"/>
                    <a:pt x="6236" y="4096"/>
                  </a:cubicBezTo>
                  <a:cubicBezTo>
                    <a:pt x="4556" y="3451"/>
                    <a:pt x="2804" y="2839"/>
                    <a:pt x="1082" y="2293"/>
                  </a:cubicBezTo>
                  <a:cubicBezTo>
                    <a:pt x="1157" y="2081"/>
                    <a:pt x="1256" y="1878"/>
                    <a:pt x="1383" y="1689"/>
                  </a:cubicBezTo>
                  <a:close/>
                  <a:moveTo>
                    <a:pt x="1034" y="2583"/>
                  </a:moveTo>
                  <a:cubicBezTo>
                    <a:pt x="2614" y="3329"/>
                    <a:pt x="4390" y="3949"/>
                    <a:pt x="6074" y="4347"/>
                  </a:cubicBezTo>
                  <a:cubicBezTo>
                    <a:pt x="5590" y="5034"/>
                    <a:pt x="4890" y="5480"/>
                    <a:pt x="4009" y="5480"/>
                  </a:cubicBezTo>
                  <a:cubicBezTo>
                    <a:pt x="3779" y="5480"/>
                    <a:pt x="3536" y="5450"/>
                    <a:pt x="3281" y="5385"/>
                  </a:cubicBezTo>
                  <a:cubicBezTo>
                    <a:pt x="1956" y="5050"/>
                    <a:pt x="1151" y="3883"/>
                    <a:pt x="1034" y="2583"/>
                  </a:cubicBezTo>
                  <a:close/>
                  <a:moveTo>
                    <a:pt x="965" y="3633"/>
                  </a:moveTo>
                  <a:lnTo>
                    <a:pt x="965" y="3633"/>
                  </a:lnTo>
                  <a:cubicBezTo>
                    <a:pt x="1309" y="4630"/>
                    <a:pt x="2092" y="5435"/>
                    <a:pt x="3209" y="5703"/>
                  </a:cubicBezTo>
                  <a:cubicBezTo>
                    <a:pt x="3425" y="5754"/>
                    <a:pt x="3648" y="5779"/>
                    <a:pt x="3871" y="5779"/>
                  </a:cubicBezTo>
                  <a:cubicBezTo>
                    <a:pt x="4508" y="5779"/>
                    <a:pt x="5154" y="5579"/>
                    <a:pt x="5683" y="5224"/>
                  </a:cubicBezTo>
                  <a:lnTo>
                    <a:pt x="5683" y="5224"/>
                  </a:lnTo>
                  <a:cubicBezTo>
                    <a:pt x="5165" y="5745"/>
                    <a:pt x="4468" y="6013"/>
                    <a:pt x="3760" y="6013"/>
                  </a:cubicBezTo>
                  <a:cubicBezTo>
                    <a:pt x="3136" y="6013"/>
                    <a:pt x="2502" y="5804"/>
                    <a:pt x="1975" y="5377"/>
                  </a:cubicBezTo>
                  <a:cubicBezTo>
                    <a:pt x="1412" y="4919"/>
                    <a:pt x="1071" y="4292"/>
                    <a:pt x="965" y="3633"/>
                  </a:cubicBezTo>
                  <a:close/>
                  <a:moveTo>
                    <a:pt x="3624" y="1"/>
                  </a:moveTo>
                  <a:cubicBezTo>
                    <a:pt x="2682" y="1"/>
                    <a:pt x="1756" y="402"/>
                    <a:pt x="1125" y="1178"/>
                  </a:cubicBezTo>
                  <a:cubicBezTo>
                    <a:pt x="1" y="2563"/>
                    <a:pt x="237" y="4623"/>
                    <a:pt x="1652" y="5772"/>
                  </a:cubicBezTo>
                  <a:cubicBezTo>
                    <a:pt x="2274" y="6277"/>
                    <a:pt x="3021" y="6523"/>
                    <a:pt x="3758" y="6523"/>
                  </a:cubicBezTo>
                  <a:cubicBezTo>
                    <a:pt x="4700" y="6523"/>
                    <a:pt x="5626" y="6122"/>
                    <a:pt x="6256" y="5345"/>
                  </a:cubicBezTo>
                  <a:cubicBezTo>
                    <a:pt x="7383" y="3962"/>
                    <a:pt x="7146" y="1900"/>
                    <a:pt x="5730" y="752"/>
                  </a:cubicBezTo>
                  <a:cubicBezTo>
                    <a:pt x="5108" y="247"/>
                    <a:pt x="4361" y="1"/>
                    <a:pt x="36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0" name="Google Shape;3470;p60"/>
            <p:cNvSpPr/>
            <p:nvPr/>
          </p:nvSpPr>
          <p:spPr>
            <a:xfrm>
              <a:off x="3709254" y="569680"/>
              <a:ext cx="152061" cy="81032"/>
            </a:xfrm>
            <a:custGeom>
              <a:rect b="b" l="l" r="r" t="t"/>
              <a:pathLst>
                <a:path extrusionOk="0" h="2592" w="4864">
                  <a:moveTo>
                    <a:pt x="2046" y="0"/>
                  </a:moveTo>
                  <a:cubicBezTo>
                    <a:pt x="1281" y="0"/>
                    <a:pt x="528" y="314"/>
                    <a:pt x="0" y="923"/>
                  </a:cubicBezTo>
                  <a:cubicBezTo>
                    <a:pt x="1636" y="1390"/>
                    <a:pt x="3281" y="1977"/>
                    <a:pt x="4864" y="2592"/>
                  </a:cubicBezTo>
                  <a:cubicBezTo>
                    <a:pt x="4805" y="1860"/>
                    <a:pt x="4453" y="1142"/>
                    <a:pt x="3828" y="636"/>
                  </a:cubicBezTo>
                  <a:cubicBezTo>
                    <a:pt x="3302" y="209"/>
                    <a:pt x="2670" y="0"/>
                    <a:pt x="20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1" name="Google Shape;3471;p60"/>
            <p:cNvSpPr/>
            <p:nvPr/>
          </p:nvSpPr>
          <p:spPr>
            <a:xfrm>
              <a:off x="3693623" y="606444"/>
              <a:ext cx="167942" cy="75280"/>
            </a:xfrm>
            <a:custGeom>
              <a:rect b="b" l="l" r="r" t="t"/>
              <a:pathLst>
                <a:path extrusionOk="0" h="2408" w="5372">
                  <a:moveTo>
                    <a:pt x="302" y="1"/>
                  </a:moveTo>
                  <a:cubicBezTo>
                    <a:pt x="173" y="190"/>
                    <a:pt x="75" y="393"/>
                    <a:pt x="1" y="603"/>
                  </a:cubicBezTo>
                  <a:cubicBezTo>
                    <a:pt x="1723" y="1149"/>
                    <a:pt x="3473" y="1763"/>
                    <a:pt x="5155" y="2407"/>
                  </a:cubicBezTo>
                  <a:cubicBezTo>
                    <a:pt x="5223" y="2291"/>
                    <a:pt x="5289" y="2170"/>
                    <a:pt x="5346" y="2043"/>
                  </a:cubicBezTo>
                  <a:cubicBezTo>
                    <a:pt x="5361" y="1948"/>
                    <a:pt x="5367" y="1852"/>
                    <a:pt x="5371" y="1757"/>
                  </a:cubicBezTo>
                  <a:cubicBezTo>
                    <a:pt x="3676" y="1247"/>
                    <a:pt x="1943" y="674"/>
                    <a:pt x="3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2" name="Google Shape;3472;p60"/>
            <p:cNvSpPr/>
            <p:nvPr/>
          </p:nvSpPr>
          <p:spPr>
            <a:xfrm>
              <a:off x="3690028" y="667185"/>
              <a:ext cx="147496" cy="74436"/>
            </a:xfrm>
            <a:custGeom>
              <a:rect b="b" l="l" r="r" t="t"/>
              <a:pathLst>
                <a:path extrusionOk="0" h="2381" w="4718">
                  <a:moveTo>
                    <a:pt x="0" y="1"/>
                  </a:moveTo>
                  <a:lnTo>
                    <a:pt x="0" y="1"/>
                  </a:lnTo>
                  <a:cubicBezTo>
                    <a:pt x="106" y="659"/>
                    <a:pt x="447" y="1287"/>
                    <a:pt x="1010" y="1745"/>
                  </a:cubicBezTo>
                  <a:cubicBezTo>
                    <a:pt x="1537" y="2172"/>
                    <a:pt x="2170" y="2381"/>
                    <a:pt x="2794" y="2381"/>
                  </a:cubicBezTo>
                  <a:cubicBezTo>
                    <a:pt x="3503" y="2381"/>
                    <a:pt x="4200" y="2112"/>
                    <a:pt x="4718" y="1590"/>
                  </a:cubicBezTo>
                  <a:lnTo>
                    <a:pt x="4718" y="1590"/>
                  </a:lnTo>
                  <a:cubicBezTo>
                    <a:pt x="4190" y="1946"/>
                    <a:pt x="3544" y="2146"/>
                    <a:pt x="2907" y="2146"/>
                  </a:cubicBezTo>
                  <a:cubicBezTo>
                    <a:pt x="2683" y="2146"/>
                    <a:pt x="2460" y="2121"/>
                    <a:pt x="2244" y="2070"/>
                  </a:cubicBezTo>
                  <a:cubicBezTo>
                    <a:pt x="1126" y="1803"/>
                    <a:pt x="344" y="997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3" name="Google Shape;3473;p60"/>
            <p:cNvSpPr/>
            <p:nvPr/>
          </p:nvSpPr>
          <p:spPr>
            <a:xfrm>
              <a:off x="3692122" y="634423"/>
              <a:ext cx="157626" cy="90599"/>
            </a:xfrm>
            <a:custGeom>
              <a:rect b="b" l="l" r="r" t="t"/>
              <a:pathLst>
                <a:path extrusionOk="0" h="2898" w="5042">
                  <a:moveTo>
                    <a:pt x="1" y="0"/>
                  </a:moveTo>
                  <a:lnTo>
                    <a:pt x="1" y="0"/>
                  </a:lnTo>
                  <a:cubicBezTo>
                    <a:pt x="119" y="1300"/>
                    <a:pt x="924" y="2467"/>
                    <a:pt x="2247" y="2802"/>
                  </a:cubicBezTo>
                  <a:cubicBezTo>
                    <a:pt x="2502" y="2867"/>
                    <a:pt x="2745" y="2897"/>
                    <a:pt x="2976" y="2897"/>
                  </a:cubicBezTo>
                  <a:cubicBezTo>
                    <a:pt x="3858" y="2897"/>
                    <a:pt x="4558" y="2451"/>
                    <a:pt x="5041" y="1764"/>
                  </a:cubicBezTo>
                  <a:cubicBezTo>
                    <a:pt x="3356" y="1366"/>
                    <a:pt x="1582" y="746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74" name="Google Shape;3474;p60"/>
          <p:cNvGrpSpPr/>
          <p:nvPr/>
        </p:nvGrpSpPr>
        <p:grpSpPr>
          <a:xfrm rot="1331119">
            <a:off x="7698438" y="368729"/>
            <a:ext cx="545196" cy="238704"/>
            <a:chOff x="3942777" y="2077204"/>
            <a:chExt cx="417667" cy="182854"/>
          </a:xfrm>
        </p:grpSpPr>
        <p:sp>
          <p:nvSpPr>
            <p:cNvPr id="3475" name="Google Shape;3475;p60"/>
            <p:cNvSpPr/>
            <p:nvPr/>
          </p:nvSpPr>
          <p:spPr>
            <a:xfrm>
              <a:off x="3942777" y="2077204"/>
              <a:ext cx="417667" cy="182854"/>
            </a:xfrm>
            <a:custGeom>
              <a:rect b="b" l="l" r="r" t="t"/>
              <a:pathLst>
                <a:path extrusionOk="0" h="5849" w="13360">
                  <a:moveTo>
                    <a:pt x="3835" y="400"/>
                  </a:moveTo>
                  <a:cubicBezTo>
                    <a:pt x="4188" y="400"/>
                    <a:pt x="4537" y="417"/>
                    <a:pt x="4867" y="429"/>
                  </a:cubicBezTo>
                  <a:cubicBezTo>
                    <a:pt x="7058" y="507"/>
                    <a:pt x="9304" y="922"/>
                    <a:pt x="11132" y="2205"/>
                  </a:cubicBezTo>
                  <a:cubicBezTo>
                    <a:pt x="11600" y="2534"/>
                    <a:pt x="12130" y="2954"/>
                    <a:pt x="12450" y="3442"/>
                  </a:cubicBezTo>
                  <a:cubicBezTo>
                    <a:pt x="12573" y="3627"/>
                    <a:pt x="12704" y="3855"/>
                    <a:pt x="12746" y="4077"/>
                  </a:cubicBezTo>
                  <a:cubicBezTo>
                    <a:pt x="12917" y="4952"/>
                    <a:pt x="12182" y="5457"/>
                    <a:pt x="11417" y="5484"/>
                  </a:cubicBezTo>
                  <a:cubicBezTo>
                    <a:pt x="11364" y="5486"/>
                    <a:pt x="11311" y="5486"/>
                    <a:pt x="11258" y="5486"/>
                  </a:cubicBezTo>
                  <a:cubicBezTo>
                    <a:pt x="10673" y="5486"/>
                    <a:pt x="10073" y="5375"/>
                    <a:pt x="9477" y="5246"/>
                  </a:cubicBezTo>
                  <a:cubicBezTo>
                    <a:pt x="9464" y="5231"/>
                    <a:pt x="9445" y="5216"/>
                    <a:pt x="9418" y="5212"/>
                  </a:cubicBezTo>
                  <a:cubicBezTo>
                    <a:pt x="7118" y="4695"/>
                    <a:pt x="4802" y="4262"/>
                    <a:pt x="2495" y="3780"/>
                  </a:cubicBezTo>
                  <a:cubicBezTo>
                    <a:pt x="2051" y="3688"/>
                    <a:pt x="1590" y="3601"/>
                    <a:pt x="1215" y="3333"/>
                  </a:cubicBezTo>
                  <a:cubicBezTo>
                    <a:pt x="351" y="2710"/>
                    <a:pt x="678" y="1592"/>
                    <a:pt x="1392" y="1033"/>
                  </a:cubicBezTo>
                  <a:cubicBezTo>
                    <a:pt x="2072" y="502"/>
                    <a:pt x="2964" y="400"/>
                    <a:pt x="3835" y="400"/>
                  </a:cubicBezTo>
                  <a:close/>
                  <a:moveTo>
                    <a:pt x="3907" y="0"/>
                  </a:moveTo>
                  <a:cubicBezTo>
                    <a:pt x="3017" y="0"/>
                    <a:pt x="2119" y="113"/>
                    <a:pt x="1389" y="559"/>
                  </a:cubicBezTo>
                  <a:cubicBezTo>
                    <a:pt x="563" y="1063"/>
                    <a:pt x="0" y="2105"/>
                    <a:pt x="454" y="3048"/>
                  </a:cubicBezTo>
                  <a:cubicBezTo>
                    <a:pt x="1001" y="4183"/>
                    <a:pt x="2734" y="4219"/>
                    <a:pt x="3782" y="4422"/>
                  </a:cubicBezTo>
                  <a:cubicBezTo>
                    <a:pt x="5198" y="4694"/>
                    <a:pt x="6614" y="4963"/>
                    <a:pt x="8034" y="5213"/>
                  </a:cubicBezTo>
                  <a:cubicBezTo>
                    <a:pt x="8810" y="5434"/>
                    <a:pt x="9610" y="5592"/>
                    <a:pt x="10404" y="5730"/>
                  </a:cubicBezTo>
                  <a:cubicBezTo>
                    <a:pt x="10740" y="5789"/>
                    <a:pt x="11086" y="5849"/>
                    <a:pt x="11428" y="5849"/>
                  </a:cubicBezTo>
                  <a:cubicBezTo>
                    <a:pt x="11721" y="5849"/>
                    <a:pt x="12011" y="5805"/>
                    <a:pt x="12287" y="5678"/>
                  </a:cubicBezTo>
                  <a:cubicBezTo>
                    <a:pt x="13182" y="5270"/>
                    <a:pt x="13360" y="4282"/>
                    <a:pt x="12922" y="3457"/>
                  </a:cubicBezTo>
                  <a:cubicBezTo>
                    <a:pt x="12320" y="2323"/>
                    <a:pt x="10949" y="1511"/>
                    <a:pt x="9814" y="1021"/>
                  </a:cubicBezTo>
                  <a:cubicBezTo>
                    <a:pt x="8462" y="436"/>
                    <a:pt x="7001" y="175"/>
                    <a:pt x="5538" y="79"/>
                  </a:cubicBezTo>
                  <a:cubicBezTo>
                    <a:pt x="5026" y="45"/>
                    <a:pt x="4468" y="0"/>
                    <a:pt x="39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6" name="Google Shape;3476;p60"/>
            <p:cNvSpPr/>
            <p:nvPr/>
          </p:nvSpPr>
          <p:spPr>
            <a:xfrm>
              <a:off x="3991483" y="2095398"/>
              <a:ext cx="356518" cy="137649"/>
            </a:xfrm>
            <a:custGeom>
              <a:rect b="b" l="l" r="r" t="t"/>
              <a:pathLst>
                <a:path extrusionOk="0" h="4403" w="11404">
                  <a:moveTo>
                    <a:pt x="3565" y="397"/>
                  </a:moveTo>
                  <a:cubicBezTo>
                    <a:pt x="5627" y="397"/>
                    <a:pt x="7732" y="1026"/>
                    <a:pt x="9203" y="2399"/>
                  </a:cubicBezTo>
                  <a:cubicBezTo>
                    <a:pt x="9684" y="2846"/>
                    <a:pt x="9926" y="3752"/>
                    <a:pt x="9127" y="3957"/>
                  </a:cubicBezTo>
                  <a:cubicBezTo>
                    <a:pt x="8891" y="4018"/>
                    <a:pt x="8642" y="4043"/>
                    <a:pt x="8392" y="4043"/>
                  </a:cubicBezTo>
                  <a:cubicBezTo>
                    <a:pt x="8045" y="4043"/>
                    <a:pt x="7693" y="3996"/>
                    <a:pt x="7366" y="3934"/>
                  </a:cubicBezTo>
                  <a:cubicBezTo>
                    <a:pt x="6581" y="3787"/>
                    <a:pt x="5839" y="3483"/>
                    <a:pt x="5085" y="3225"/>
                  </a:cubicBezTo>
                  <a:cubicBezTo>
                    <a:pt x="4425" y="2998"/>
                    <a:pt x="3765" y="2810"/>
                    <a:pt x="3071" y="2728"/>
                  </a:cubicBezTo>
                  <a:cubicBezTo>
                    <a:pt x="2608" y="2673"/>
                    <a:pt x="2128" y="2680"/>
                    <a:pt x="1677" y="2545"/>
                  </a:cubicBezTo>
                  <a:cubicBezTo>
                    <a:pt x="1028" y="2353"/>
                    <a:pt x="1" y="1317"/>
                    <a:pt x="809" y="786"/>
                  </a:cubicBezTo>
                  <a:cubicBezTo>
                    <a:pt x="1675" y="530"/>
                    <a:pt x="2615" y="397"/>
                    <a:pt x="3565" y="397"/>
                  </a:cubicBezTo>
                  <a:close/>
                  <a:moveTo>
                    <a:pt x="3242" y="0"/>
                  </a:moveTo>
                  <a:cubicBezTo>
                    <a:pt x="2452" y="0"/>
                    <a:pt x="1675" y="114"/>
                    <a:pt x="964" y="384"/>
                  </a:cubicBezTo>
                  <a:cubicBezTo>
                    <a:pt x="863" y="409"/>
                    <a:pt x="769" y="447"/>
                    <a:pt x="683" y="497"/>
                  </a:cubicBezTo>
                  <a:cubicBezTo>
                    <a:pt x="612" y="530"/>
                    <a:pt x="541" y="566"/>
                    <a:pt x="470" y="603"/>
                  </a:cubicBezTo>
                  <a:cubicBezTo>
                    <a:pt x="404" y="705"/>
                    <a:pt x="338" y="807"/>
                    <a:pt x="277" y="913"/>
                  </a:cubicBezTo>
                  <a:cubicBezTo>
                    <a:pt x="281" y="915"/>
                    <a:pt x="284" y="920"/>
                    <a:pt x="288" y="923"/>
                  </a:cubicBezTo>
                  <a:cubicBezTo>
                    <a:pt x="188" y="1126"/>
                    <a:pt x="145" y="1364"/>
                    <a:pt x="184" y="1613"/>
                  </a:cubicBezTo>
                  <a:cubicBezTo>
                    <a:pt x="312" y="2451"/>
                    <a:pt x="1203" y="2853"/>
                    <a:pt x="1946" y="2976"/>
                  </a:cubicBezTo>
                  <a:cubicBezTo>
                    <a:pt x="2813" y="3121"/>
                    <a:pt x="3658" y="3147"/>
                    <a:pt x="4505" y="3410"/>
                  </a:cubicBezTo>
                  <a:cubicBezTo>
                    <a:pt x="5158" y="3612"/>
                    <a:pt x="5790" y="3871"/>
                    <a:pt x="6445" y="4060"/>
                  </a:cubicBezTo>
                  <a:cubicBezTo>
                    <a:pt x="6998" y="4221"/>
                    <a:pt x="7724" y="4403"/>
                    <a:pt x="8412" y="4403"/>
                  </a:cubicBezTo>
                  <a:cubicBezTo>
                    <a:pt x="8901" y="4403"/>
                    <a:pt x="9371" y="4311"/>
                    <a:pt x="9745" y="4053"/>
                  </a:cubicBezTo>
                  <a:cubicBezTo>
                    <a:pt x="11404" y="2910"/>
                    <a:pt x="8002" y="1117"/>
                    <a:pt x="7206" y="806"/>
                  </a:cubicBezTo>
                  <a:cubicBezTo>
                    <a:pt x="6029" y="344"/>
                    <a:pt x="4616" y="0"/>
                    <a:pt x="32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7" name="Google Shape;3477;p60"/>
            <p:cNvSpPr/>
            <p:nvPr/>
          </p:nvSpPr>
          <p:spPr>
            <a:xfrm>
              <a:off x="4062509" y="2119751"/>
              <a:ext cx="44393" cy="39047"/>
            </a:xfrm>
            <a:custGeom>
              <a:rect b="b" l="l" r="r" t="t"/>
              <a:pathLst>
                <a:path extrusionOk="0" h="1249" w="1420">
                  <a:moveTo>
                    <a:pt x="724" y="333"/>
                  </a:moveTo>
                  <a:cubicBezTo>
                    <a:pt x="834" y="337"/>
                    <a:pt x="949" y="391"/>
                    <a:pt x="976" y="495"/>
                  </a:cubicBezTo>
                  <a:cubicBezTo>
                    <a:pt x="1022" y="672"/>
                    <a:pt x="862" y="853"/>
                    <a:pt x="695" y="886"/>
                  </a:cubicBezTo>
                  <a:cubicBezTo>
                    <a:pt x="674" y="890"/>
                    <a:pt x="654" y="892"/>
                    <a:pt x="633" y="892"/>
                  </a:cubicBezTo>
                  <a:cubicBezTo>
                    <a:pt x="485" y="892"/>
                    <a:pt x="361" y="784"/>
                    <a:pt x="382" y="619"/>
                  </a:cubicBezTo>
                  <a:cubicBezTo>
                    <a:pt x="403" y="451"/>
                    <a:pt x="569" y="365"/>
                    <a:pt x="724" y="333"/>
                  </a:cubicBezTo>
                  <a:close/>
                  <a:moveTo>
                    <a:pt x="767" y="0"/>
                  </a:moveTo>
                  <a:cubicBezTo>
                    <a:pt x="744" y="0"/>
                    <a:pt x="722" y="2"/>
                    <a:pt x="699" y="6"/>
                  </a:cubicBezTo>
                  <a:cubicBezTo>
                    <a:pt x="662" y="12"/>
                    <a:pt x="634" y="23"/>
                    <a:pt x="610" y="37"/>
                  </a:cubicBezTo>
                  <a:cubicBezTo>
                    <a:pt x="308" y="55"/>
                    <a:pt x="42" y="294"/>
                    <a:pt x="22" y="619"/>
                  </a:cubicBezTo>
                  <a:cubicBezTo>
                    <a:pt x="0" y="989"/>
                    <a:pt x="291" y="1249"/>
                    <a:pt x="633" y="1249"/>
                  </a:cubicBezTo>
                  <a:cubicBezTo>
                    <a:pt x="677" y="1249"/>
                    <a:pt x="722" y="1244"/>
                    <a:pt x="767" y="1235"/>
                  </a:cubicBezTo>
                  <a:cubicBezTo>
                    <a:pt x="1142" y="1161"/>
                    <a:pt x="1420" y="755"/>
                    <a:pt x="1299" y="381"/>
                  </a:cubicBezTo>
                  <a:cubicBezTo>
                    <a:pt x="1246" y="215"/>
                    <a:pt x="1113" y="86"/>
                    <a:pt x="949" y="32"/>
                  </a:cubicBezTo>
                  <a:cubicBezTo>
                    <a:pt x="891" y="13"/>
                    <a:pt x="829" y="0"/>
                    <a:pt x="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8" name="Google Shape;3478;p60"/>
            <p:cNvSpPr/>
            <p:nvPr/>
          </p:nvSpPr>
          <p:spPr>
            <a:xfrm>
              <a:off x="4129221" y="2136164"/>
              <a:ext cx="44393" cy="39047"/>
            </a:xfrm>
            <a:custGeom>
              <a:rect b="b" l="l" r="r" t="t"/>
              <a:pathLst>
                <a:path extrusionOk="0" h="1249" w="1420">
                  <a:moveTo>
                    <a:pt x="723" y="332"/>
                  </a:moveTo>
                  <a:cubicBezTo>
                    <a:pt x="832" y="336"/>
                    <a:pt x="949" y="391"/>
                    <a:pt x="976" y="495"/>
                  </a:cubicBezTo>
                  <a:cubicBezTo>
                    <a:pt x="1021" y="672"/>
                    <a:pt x="861" y="851"/>
                    <a:pt x="695" y="885"/>
                  </a:cubicBezTo>
                  <a:cubicBezTo>
                    <a:pt x="673" y="890"/>
                    <a:pt x="652" y="892"/>
                    <a:pt x="631" y="892"/>
                  </a:cubicBezTo>
                  <a:cubicBezTo>
                    <a:pt x="483" y="892"/>
                    <a:pt x="360" y="784"/>
                    <a:pt x="381" y="619"/>
                  </a:cubicBezTo>
                  <a:cubicBezTo>
                    <a:pt x="402" y="450"/>
                    <a:pt x="567" y="365"/>
                    <a:pt x="723" y="332"/>
                  </a:cubicBezTo>
                  <a:close/>
                  <a:moveTo>
                    <a:pt x="767" y="0"/>
                  </a:moveTo>
                  <a:cubicBezTo>
                    <a:pt x="744" y="0"/>
                    <a:pt x="721" y="2"/>
                    <a:pt x="699" y="6"/>
                  </a:cubicBezTo>
                  <a:cubicBezTo>
                    <a:pt x="660" y="12"/>
                    <a:pt x="633" y="23"/>
                    <a:pt x="608" y="37"/>
                  </a:cubicBezTo>
                  <a:cubicBezTo>
                    <a:pt x="308" y="54"/>
                    <a:pt x="41" y="294"/>
                    <a:pt x="23" y="618"/>
                  </a:cubicBezTo>
                  <a:cubicBezTo>
                    <a:pt x="1" y="989"/>
                    <a:pt x="292" y="1248"/>
                    <a:pt x="634" y="1248"/>
                  </a:cubicBezTo>
                  <a:cubicBezTo>
                    <a:pt x="678" y="1248"/>
                    <a:pt x="722" y="1244"/>
                    <a:pt x="767" y="1235"/>
                  </a:cubicBezTo>
                  <a:cubicBezTo>
                    <a:pt x="1141" y="1161"/>
                    <a:pt x="1419" y="755"/>
                    <a:pt x="1298" y="380"/>
                  </a:cubicBezTo>
                  <a:cubicBezTo>
                    <a:pt x="1244" y="215"/>
                    <a:pt x="1112" y="86"/>
                    <a:pt x="949" y="32"/>
                  </a:cubicBezTo>
                  <a:cubicBezTo>
                    <a:pt x="890" y="13"/>
                    <a:pt x="828" y="0"/>
                    <a:pt x="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9" name="Google Shape;3479;p60"/>
            <p:cNvSpPr/>
            <p:nvPr/>
          </p:nvSpPr>
          <p:spPr>
            <a:xfrm>
              <a:off x="4208969" y="2160485"/>
              <a:ext cx="44424" cy="39078"/>
            </a:xfrm>
            <a:custGeom>
              <a:rect b="b" l="l" r="r" t="t"/>
              <a:pathLst>
                <a:path extrusionOk="0" h="1250" w="1421">
                  <a:moveTo>
                    <a:pt x="725" y="332"/>
                  </a:moveTo>
                  <a:cubicBezTo>
                    <a:pt x="834" y="336"/>
                    <a:pt x="950" y="391"/>
                    <a:pt x="977" y="495"/>
                  </a:cubicBezTo>
                  <a:cubicBezTo>
                    <a:pt x="1022" y="674"/>
                    <a:pt x="861" y="853"/>
                    <a:pt x="696" y="885"/>
                  </a:cubicBezTo>
                  <a:cubicBezTo>
                    <a:pt x="675" y="889"/>
                    <a:pt x="654" y="891"/>
                    <a:pt x="634" y="891"/>
                  </a:cubicBezTo>
                  <a:cubicBezTo>
                    <a:pt x="485" y="891"/>
                    <a:pt x="361" y="784"/>
                    <a:pt x="382" y="619"/>
                  </a:cubicBezTo>
                  <a:cubicBezTo>
                    <a:pt x="403" y="451"/>
                    <a:pt x="570" y="365"/>
                    <a:pt x="725" y="332"/>
                  </a:cubicBezTo>
                  <a:close/>
                  <a:moveTo>
                    <a:pt x="767" y="0"/>
                  </a:moveTo>
                  <a:cubicBezTo>
                    <a:pt x="744" y="0"/>
                    <a:pt x="722" y="2"/>
                    <a:pt x="700" y="5"/>
                  </a:cubicBezTo>
                  <a:cubicBezTo>
                    <a:pt x="662" y="13"/>
                    <a:pt x="634" y="24"/>
                    <a:pt x="610" y="37"/>
                  </a:cubicBezTo>
                  <a:cubicBezTo>
                    <a:pt x="308" y="55"/>
                    <a:pt x="43" y="295"/>
                    <a:pt x="23" y="619"/>
                  </a:cubicBezTo>
                  <a:cubicBezTo>
                    <a:pt x="1" y="989"/>
                    <a:pt x="292" y="1249"/>
                    <a:pt x="634" y="1249"/>
                  </a:cubicBezTo>
                  <a:cubicBezTo>
                    <a:pt x="678" y="1249"/>
                    <a:pt x="722" y="1245"/>
                    <a:pt x="767" y="1236"/>
                  </a:cubicBezTo>
                  <a:cubicBezTo>
                    <a:pt x="1142" y="1163"/>
                    <a:pt x="1420" y="756"/>
                    <a:pt x="1299" y="382"/>
                  </a:cubicBezTo>
                  <a:cubicBezTo>
                    <a:pt x="1246" y="217"/>
                    <a:pt x="1113" y="88"/>
                    <a:pt x="950" y="31"/>
                  </a:cubicBezTo>
                  <a:cubicBezTo>
                    <a:pt x="891" y="12"/>
                    <a:pt x="829" y="0"/>
                    <a:pt x="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0" name="Google Shape;3480;p60"/>
            <p:cNvSpPr/>
            <p:nvPr/>
          </p:nvSpPr>
          <p:spPr>
            <a:xfrm>
              <a:off x="3953781" y="2089709"/>
              <a:ext cx="394220" cy="159032"/>
            </a:xfrm>
            <a:custGeom>
              <a:rect b="b" l="l" r="r" t="t"/>
              <a:pathLst>
                <a:path extrusionOk="0" h="5087" w="12610">
                  <a:moveTo>
                    <a:pt x="4448" y="181"/>
                  </a:moveTo>
                  <a:cubicBezTo>
                    <a:pt x="5822" y="181"/>
                    <a:pt x="7235" y="525"/>
                    <a:pt x="8412" y="987"/>
                  </a:cubicBezTo>
                  <a:cubicBezTo>
                    <a:pt x="9207" y="1299"/>
                    <a:pt x="12610" y="3092"/>
                    <a:pt x="10951" y="4232"/>
                  </a:cubicBezTo>
                  <a:cubicBezTo>
                    <a:pt x="10576" y="4490"/>
                    <a:pt x="10105" y="4583"/>
                    <a:pt x="9615" y="4583"/>
                  </a:cubicBezTo>
                  <a:cubicBezTo>
                    <a:pt x="8928" y="4583"/>
                    <a:pt x="8203" y="4402"/>
                    <a:pt x="7651" y="4241"/>
                  </a:cubicBezTo>
                  <a:cubicBezTo>
                    <a:pt x="6996" y="4051"/>
                    <a:pt x="6364" y="3793"/>
                    <a:pt x="5712" y="3591"/>
                  </a:cubicBezTo>
                  <a:cubicBezTo>
                    <a:pt x="4864" y="3328"/>
                    <a:pt x="4020" y="3302"/>
                    <a:pt x="3152" y="3157"/>
                  </a:cubicBezTo>
                  <a:cubicBezTo>
                    <a:pt x="2411" y="3034"/>
                    <a:pt x="1519" y="2632"/>
                    <a:pt x="1391" y="1793"/>
                  </a:cubicBezTo>
                  <a:cubicBezTo>
                    <a:pt x="1352" y="1545"/>
                    <a:pt x="1394" y="1306"/>
                    <a:pt x="1495" y="1103"/>
                  </a:cubicBezTo>
                  <a:cubicBezTo>
                    <a:pt x="1490" y="1101"/>
                    <a:pt x="1487" y="1096"/>
                    <a:pt x="1483" y="1093"/>
                  </a:cubicBezTo>
                  <a:cubicBezTo>
                    <a:pt x="1544" y="988"/>
                    <a:pt x="1610" y="884"/>
                    <a:pt x="1677" y="783"/>
                  </a:cubicBezTo>
                  <a:cubicBezTo>
                    <a:pt x="1747" y="747"/>
                    <a:pt x="1816" y="711"/>
                    <a:pt x="1889" y="677"/>
                  </a:cubicBezTo>
                  <a:cubicBezTo>
                    <a:pt x="1974" y="628"/>
                    <a:pt x="2068" y="589"/>
                    <a:pt x="2170" y="565"/>
                  </a:cubicBezTo>
                  <a:cubicBezTo>
                    <a:pt x="2881" y="294"/>
                    <a:pt x="3658" y="181"/>
                    <a:pt x="4448" y="181"/>
                  </a:cubicBezTo>
                  <a:close/>
                  <a:moveTo>
                    <a:pt x="3483" y="0"/>
                  </a:moveTo>
                  <a:cubicBezTo>
                    <a:pt x="2613" y="0"/>
                    <a:pt x="1720" y="102"/>
                    <a:pt x="1042" y="633"/>
                  </a:cubicBezTo>
                  <a:cubicBezTo>
                    <a:pt x="326" y="1192"/>
                    <a:pt x="1" y="2310"/>
                    <a:pt x="865" y="2931"/>
                  </a:cubicBezTo>
                  <a:cubicBezTo>
                    <a:pt x="1240" y="3201"/>
                    <a:pt x="1700" y="3288"/>
                    <a:pt x="2144" y="3379"/>
                  </a:cubicBezTo>
                  <a:cubicBezTo>
                    <a:pt x="4452" y="3861"/>
                    <a:pt x="6767" y="4294"/>
                    <a:pt x="9067" y="4811"/>
                  </a:cubicBezTo>
                  <a:cubicBezTo>
                    <a:pt x="9094" y="4818"/>
                    <a:pt x="9113" y="4831"/>
                    <a:pt x="9127" y="4846"/>
                  </a:cubicBezTo>
                  <a:cubicBezTo>
                    <a:pt x="9722" y="4975"/>
                    <a:pt x="10322" y="5086"/>
                    <a:pt x="10907" y="5086"/>
                  </a:cubicBezTo>
                  <a:cubicBezTo>
                    <a:pt x="10960" y="5086"/>
                    <a:pt x="11013" y="5086"/>
                    <a:pt x="11066" y="5084"/>
                  </a:cubicBezTo>
                  <a:cubicBezTo>
                    <a:pt x="11830" y="5057"/>
                    <a:pt x="12565" y="4552"/>
                    <a:pt x="12397" y="3677"/>
                  </a:cubicBezTo>
                  <a:cubicBezTo>
                    <a:pt x="12353" y="3456"/>
                    <a:pt x="12222" y="3229"/>
                    <a:pt x="12100" y="3042"/>
                  </a:cubicBezTo>
                  <a:cubicBezTo>
                    <a:pt x="11779" y="2555"/>
                    <a:pt x="11251" y="2134"/>
                    <a:pt x="10781" y="1805"/>
                  </a:cubicBezTo>
                  <a:cubicBezTo>
                    <a:pt x="8952" y="521"/>
                    <a:pt x="6707" y="105"/>
                    <a:pt x="4516" y="29"/>
                  </a:cubicBezTo>
                  <a:cubicBezTo>
                    <a:pt x="4186" y="17"/>
                    <a:pt x="3836" y="0"/>
                    <a:pt x="348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1" name="Google Shape;3481;p60"/>
            <p:cNvSpPr/>
            <p:nvPr/>
          </p:nvSpPr>
          <p:spPr>
            <a:xfrm>
              <a:off x="4073763" y="2130130"/>
              <a:ext cx="20727" cy="17507"/>
            </a:xfrm>
            <a:custGeom>
              <a:rect b="b" l="l" r="r" t="t"/>
              <a:pathLst>
                <a:path extrusionOk="0" h="560" w="663">
                  <a:moveTo>
                    <a:pt x="364" y="1"/>
                  </a:moveTo>
                  <a:cubicBezTo>
                    <a:pt x="209" y="32"/>
                    <a:pt x="43" y="117"/>
                    <a:pt x="22" y="287"/>
                  </a:cubicBezTo>
                  <a:cubicBezTo>
                    <a:pt x="1" y="452"/>
                    <a:pt x="125" y="560"/>
                    <a:pt x="273" y="560"/>
                  </a:cubicBezTo>
                  <a:cubicBezTo>
                    <a:pt x="294" y="560"/>
                    <a:pt x="314" y="558"/>
                    <a:pt x="335" y="554"/>
                  </a:cubicBezTo>
                  <a:cubicBezTo>
                    <a:pt x="502" y="521"/>
                    <a:pt x="662" y="340"/>
                    <a:pt x="615" y="163"/>
                  </a:cubicBezTo>
                  <a:cubicBezTo>
                    <a:pt x="589" y="59"/>
                    <a:pt x="474" y="3"/>
                    <a:pt x="3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2" name="Google Shape;3482;p60"/>
            <p:cNvSpPr/>
            <p:nvPr/>
          </p:nvSpPr>
          <p:spPr>
            <a:xfrm>
              <a:off x="3991514" y="2107778"/>
              <a:ext cx="310343" cy="114014"/>
            </a:xfrm>
            <a:custGeom>
              <a:rect b="b" l="l" r="r" t="t"/>
              <a:pathLst>
                <a:path extrusionOk="0" h="3647" w="9927">
                  <a:moveTo>
                    <a:pt x="3038" y="384"/>
                  </a:moveTo>
                  <a:cubicBezTo>
                    <a:pt x="3101" y="384"/>
                    <a:pt x="3163" y="396"/>
                    <a:pt x="3221" y="415"/>
                  </a:cubicBezTo>
                  <a:cubicBezTo>
                    <a:pt x="3386" y="470"/>
                    <a:pt x="3518" y="600"/>
                    <a:pt x="3571" y="764"/>
                  </a:cubicBezTo>
                  <a:cubicBezTo>
                    <a:pt x="3691" y="1138"/>
                    <a:pt x="3413" y="1544"/>
                    <a:pt x="3039" y="1618"/>
                  </a:cubicBezTo>
                  <a:cubicBezTo>
                    <a:pt x="2994" y="1627"/>
                    <a:pt x="2949" y="1632"/>
                    <a:pt x="2905" y="1632"/>
                  </a:cubicBezTo>
                  <a:cubicBezTo>
                    <a:pt x="2563" y="1632"/>
                    <a:pt x="2272" y="1372"/>
                    <a:pt x="2295" y="1002"/>
                  </a:cubicBezTo>
                  <a:cubicBezTo>
                    <a:pt x="2314" y="679"/>
                    <a:pt x="2580" y="439"/>
                    <a:pt x="2882" y="420"/>
                  </a:cubicBezTo>
                  <a:cubicBezTo>
                    <a:pt x="2907" y="405"/>
                    <a:pt x="2934" y="394"/>
                    <a:pt x="2971" y="389"/>
                  </a:cubicBezTo>
                  <a:cubicBezTo>
                    <a:pt x="2993" y="385"/>
                    <a:pt x="3016" y="384"/>
                    <a:pt x="3038" y="384"/>
                  </a:cubicBezTo>
                  <a:close/>
                  <a:moveTo>
                    <a:pt x="5173" y="908"/>
                  </a:moveTo>
                  <a:cubicBezTo>
                    <a:pt x="5234" y="908"/>
                    <a:pt x="5296" y="920"/>
                    <a:pt x="5354" y="940"/>
                  </a:cubicBezTo>
                  <a:cubicBezTo>
                    <a:pt x="5517" y="994"/>
                    <a:pt x="5650" y="1124"/>
                    <a:pt x="5703" y="1288"/>
                  </a:cubicBezTo>
                  <a:cubicBezTo>
                    <a:pt x="5824" y="1663"/>
                    <a:pt x="5546" y="2069"/>
                    <a:pt x="5172" y="2143"/>
                  </a:cubicBezTo>
                  <a:cubicBezTo>
                    <a:pt x="5127" y="2152"/>
                    <a:pt x="5082" y="2156"/>
                    <a:pt x="5038" y="2156"/>
                  </a:cubicBezTo>
                  <a:cubicBezTo>
                    <a:pt x="4696" y="2156"/>
                    <a:pt x="4406" y="1897"/>
                    <a:pt x="4428" y="1527"/>
                  </a:cubicBezTo>
                  <a:cubicBezTo>
                    <a:pt x="4448" y="1204"/>
                    <a:pt x="4713" y="962"/>
                    <a:pt x="5013" y="945"/>
                  </a:cubicBezTo>
                  <a:cubicBezTo>
                    <a:pt x="5038" y="930"/>
                    <a:pt x="5065" y="919"/>
                    <a:pt x="5104" y="914"/>
                  </a:cubicBezTo>
                  <a:cubicBezTo>
                    <a:pt x="5127" y="910"/>
                    <a:pt x="5150" y="908"/>
                    <a:pt x="5173" y="908"/>
                  </a:cubicBezTo>
                  <a:close/>
                  <a:moveTo>
                    <a:pt x="7725" y="1686"/>
                  </a:moveTo>
                  <a:cubicBezTo>
                    <a:pt x="7786" y="1686"/>
                    <a:pt x="7848" y="1698"/>
                    <a:pt x="7906" y="1717"/>
                  </a:cubicBezTo>
                  <a:cubicBezTo>
                    <a:pt x="8069" y="1773"/>
                    <a:pt x="8202" y="1903"/>
                    <a:pt x="8255" y="2068"/>
                  </a:cubicBezTo>
                  <a:cubicBezTo>
                    <a:pt x="8376" y="2442"/>
                    <a:pt x="8098" y="2849"/>
                    <a:pt x="7723" y="2922"/>
                  </a:cubicBezTo>
                  <a:cubicBezTo>
                    <a:pt x="7678" y="2931"/>
                    <a:pt x="7634" y="2935"/>
                    <a:pt x="7590" y="2935"/>
                  </a:cubicBezTo>
                  <a:cubicBezTo>
                    <a:pt x="7247" y="2935"/>
                    <a:pt x="6957" y="2675"/>
                    <a:pt x="6979" y="2305"/>
                  </a:cubicBezTo>
                  <a:cubicBezTo>
                    <a:pt x="6999" y="1982"/>
                    <a:pt x="7264" y="1741"/>
                    <a:pt x="7566" y="1723"/>
                  </a:cubicBezTo>
                  <a:cubicBezTo>
                    <a:pt x="7590" y="1709"/>
                    <a:pt x="7618" y="1696"/>
                    <a:pt x="7656" y="1691"/>
                  </a:cubicBezTo>
                  <a:cubicBezTo>
                    <a:pt x="7678" y="1688"/>
                    <a:pt x="7702" y="1686"/>
                    <a:pt x="7725" y="1686"/>
                  </a:cubicBezTo>
                  <a:close/>
                  <a:moveTo>
                    <a:pt x="3565" y="1"/>
                  </a:moveTo>
                  <a:cubicBezTo>
                    <a:pt x="2616" y="1"/>
                    <a:pt x="1675" y="134"/>
                    <a:pt x="810" y="390"/>
                  </a:cubicBezTo>
                  <a:cubicBezTo>
                    <a:pt x="1" y="922"/>
                    <a:pt x="1028" y="1957"/>
                    <a:pt x="1678" y="2149"/>
                  </a:cubicBezTo>
                  <a:cubicBezTo>
                    <a:pt x="2128" y="2284"/>
                    <a:pt x="2608" y="2277"/>
                    <a:pt x="3071" y="2332"/>
                  </a:cubicBezTo>
                  <a:cubicBezTo>
                    <a:pt x="3766" y="2414"/>
                    <a:pt x="4425" y="2602"/>
                    <a:pt x="5085" y="2829"/>
                  </a:cubicBezTo>
                  <a:cubicBezTo>
                    <a:pt x="5839" y="3087"/>
                    <a:pt x="6582" y="3391"/>
                    <a:pt x="7366" y="3538"/>
                  </a:cubicBezTo>
                  <a:cubicBezTo>
                    <a:pt x="7693" y="3600"/>
                    <a:pt x="8043" y="3647"/>
                    <a:pt x="8390" y="3647"/>
                  </a:cubicBezTo>
                  <a:cubicBezTo>
                    <a:pt x="8641" y="3647"/>
                    <a:pt x="8891" y="3622"/>
                    <a:pt x="9128" y="3561"/>
                  </a:cubicBezTo>
                  <a:cubicBezTo>
                    <a:pt x="9927" y="3355"/>
                    <a:pt x="9683" y="2450"/>
                    <a:pt x="9203" y="2003"/>
                  </a:cubicBezTo>
                  <a:cubicBezTo>
                    <a:pt x="7731" y="630"/>
                    <a:pt x="5627" y="1"/>
                    <a:pt x="356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3" name="Google Shape;3483;p60"/>
            <p:cNvSpPr/>
            <p:nvPr/>
          </p:nvSpPr>
          <p:spPr>
            <a:xfrm>
              <a:off x="4140475" y="2146542"/>
              <a:ext cx="20696" cy="17507"/>
            </a:xfrm>
            <a:custGeom>
              <a:rect b="b" l="l" r="r" t="t"/>
              <a:pathLst>
                <a:path extrusionOk="0" h="560" w="662">
                  <a:moveTo>
                    <a:pt x="363" y="0"/>
                  </a:moveTo>
                  <a:cubicBezTo>
                    <a:pt x="209" y="33"/>
                    <a:pt x="42" y="118"/>
                    <a:pt x="21" y="287"/>
                  </a:cubicBezTo>
                  <a:cubicBezTo>
                    <a:pt x="0" y="452"/>
                    <a:pt x="123" y="560"/>
                    <a:pt x="271" y="560"/>
                  </a:cubicBezTo>
                  <a:cubicBezTo>
                    <a:pt x="292" y="560"/>
                    <a:pt x="313" y="558"/>
                    <a:pt x="335" y="553"/>
                  </a:cubicBezTo>
                  <a:cubicBezTo>
                    <a:pt x="501" y="521"/>
                    <a:pt x="661" y="341"/>
                    <a:pt x="616" y="163"/>
                  </a:cubicBezTo>
                  <a:cubicBezTo>
                    <a:pt x="589" y="57"/>
                    <a:pt x="472" y="3"/>
                    <a:pt x="3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4" name="Google Shape;3484;p60"/>
            <p:cNvSpPr/>
            <p:nvPr/>
          </p:nvSpPr>
          <p:spPr>
            <a:xfrm>
              <a:off x="4220192" y="2170864"/>
              <a:ext cx="20727" cy="17507"/>
            </a:xfrm>
            <a:custGeom>
              <a:rect b="b" l="l" r="r" t="t"/>
              <a:pathLst>
                <a:path extrusionOk="0" h="560" w="663">
                  <a:moveTo>
                    <a:pt x="364" y="0"/>
                  </a:moveTo>
                  <a:cubicBezTo>
                    <a:pt x="209" y="33"/>
                    <a:pt x="43" y="119"/>
                    <a:pt x="22" y="287"/>
                  </a:cubicBezTo>
                  <a:cubicBezTo>
                    <a:pt x="1" y="452"/>
                    <a:pt x="124" y="559"/>
                    <a:pt x="273" y="559"/>
                  </a:cubicBezTo>
                  <a:cubicBezTo>
                    <a:pt x="294" y="559"/>
                    <a:pt x="315" y="557"/>
                    <a:pt x="335" y="553"/>
                  </a:cubicBezTo>
                  <a:cubicBezTo>
                    <a:pt x="502" y="521"/>
                    <a:pt x="662" y="340"/>
                    <a:pt x="616" y="163"/>
                  </a:cubicBezTo>
                  <a:cubicBezTo>
                    <a:pt x="590" y="59"/>
                    <a:pt x="475" y="4"/>
                    <a:pt x="3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85" name="Google Shape;3485;p60"/>
          <p:cNvGrpSpPr/>
          <p:nvPr/>
        </p:nvGrpSpPr>
        <p:grpSpPr>
          <a:xfrm>
            <a:off x="6014684" y="3867213"/>
            <a:ext cx="174088" cy="174031"/>
            <a:chOff x="3690028" y="2857398"/>
            <a:chExt cx="209896" cy="209803"/>
          </a:xfrm>
        </p:grpSpPr>
        <p:sp>
          <p:nvSpPr>
            <p:cNvPr id="3486" name="Google Shape;3486;p60"/>
            <p:cNvSpPr/>
            <p:nvPr/>
          </p:nvSpPr>
          <p:spPr>
            <a:xfrm>
              <a:off x="3704783" y="2873060"/>
              <a:ext cx="177446" cy="178134"/>
            </a:xfrm>
            <a:custGeom>
              <a:rect b="b" l="l" r="r" t="t"/>
              <a:pathLst>
                <a:path extrusionOk="0" h="5698" w="5676">
                  <a:moveTo>
                    <a:pt x="2610" y="1"/>
                  </a:moveTo>
                  <a:cubicBezTo>
                    <a:pt x="1948" y="372"/>
                    <a:pt x="1276" y="731"/>
                    <a:pt x="594" y="1062"/>
                  </a:cubicBezTo>
                  <a:cubicBezTo>
                    <a:pt x="709" y="1298"/>
                    <a:pt x="823" y="1537"/>
                    <a:pt x="937" y="1774"/>
                  </a:cubicBezTo>
                  <a:lnTo>
                    <a:pt x="1134" y="2183"/>
                  </a:lnTo>
                  <a:lnTo>
                    <a:pt x="780" y="2369"/>
                  </a:lnTo>
                  <a:cubicBezTo>
                    <a:pt x="520" y="2506"/>
                    <a:pt x="260" y="2646"/>
                    <a:pt x="1" y="2786"/>
                  </a:cubicBezTo>
                  <a:cubicBezTo>
                    <a:pt x="406" y="3575"/>
                    <a:pt x="803" y="4384"/>
                    <a:pt x="1166" y="5203"/>
                  </a:cubicBezTo>
                  <a:cubicBezTo>
                    <a:pt x="1427" y="5039"/>
                    <a:pt x="1688" y="4875"/>
                    <a:pt x="1952" y="4712"/>
                  </a:cubicBezTo>
                  <a:lnTo>
                    <a:pt x="2308" y="4492"/>
                  </a:lnTo>
                  <a:lnTo>
                    <a:pt x="2528" y="4880"/>
                  </a:lnTo>
                  <a:cubicBezTo>
                    <a:pt x="2684" y="5153"/>
                    <a:pt x="2842" y="5426"/>
                    <a:pt x="2996" y="5697"/>
                  </a:cubicBezTo>
                  <a:cubicBezTo>
                    <a:pt x="3633" y="5325"/>
                    <a:pt x="4264" y="4942"/>
                    <a:pt x="4888" y="4545"/>
                  </a:cubicBezTo>
                  <a:cubicBezTo>
                    <a:pt x="4740" y="4283"/>
                    <a:pt x="4593" y="4023"/>
                    <a:pt x="4452" y="3758"/>
                  </a:cubicBezTo>
                  <a:lnTo>
                    <a:pt x="4224" y="3333"/>
                  </a:lnTo>
                  <a:lnTo>
                    <a:pt x="4682" y="3067"/>
                  </a:lnTo>
                  <a:cubicBezTo>
                    <a:pt x="5012" y="2876"/>
                    <a:pt x="5343" y="2690"/>
                    <a:pt x="5675" y="2504"/>
                  </a:cubicBezTo>
                  <a:cubicBezTo>
                    <a:pt x="5327" y="1805"/>
                    <a:pt x="5005" y="1088"/>
                    <a:pt x="4690" y="375"/>
                  </a:cubicBezTo>
                  <a:cubicBezTo>
                    <a:pt x="4313" y="563"/>
                    <a:pt x="3936" y="754"/>
                    <a:pt x="3561" y="942"/>
                  </a:cubicBezTo>
                  <a:lnTo>
                    <a:pt x="3145" y="1152"/>
                  </a:lnTo>
                  <a:lnTo>
                    <a:pt x="2934" y="707"/>
                  </a:lnTo>
                  <a:cubicBezTo>
                    <a:pt x="2824" y="471"/>
                    <a:pt x="2717" y="235"/>
                    <a:pt x="261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7" name="Google Shape;3487;p60"/>
            <p:cNvSpPr/>
            <p:nvPr/>
          </p:nvSpPr>
          <p:spPr>
            <a:xfrm>
              <a:off x="3704752" y="2942398"/>
              <a:ext cx="152780" cy="108794"/>
            </a:xfrm>
            <a:custGeom>
              <a:rect b="b" l="l" r="r" t="t"/>
              <a:pathLst>
                <a:path extrusionOk="0" h="3480" w="4887">
                  <a:moveTo>
                    <a:pt x="1067" y="1"/>
                  </a:moveTo>
                  <a:lnTo>
                    <a:pt x="780" y="151"/>
                  </a:lnTo>
                  <a:cubicBezTo>
                    <a:pt x="520" y="288"/>
                    <a:pt x="260" y="428"/>
                    <a:pt x="1" y="568"/>
                  </a:cubicBezTo>
                  <a:cubicBezTo>
                    <a:pt x="406" y="1357"/>
                    <a:pt x="803" y="2166"/>
                    <a:pt x="1166" y="2985"/>
                  </a:cubicBezTo>
                  <a:cubicBezTo>
                    <a:pt x="1427" y="2821"/>
                    <a:pt x="1688" y="2657"/>
                    <a:pt x="1952" y="2494"/>
                  </a:cubicBezTo>
                  <a:lnTo>
                    <a:pt x="2308" y="2274"/>
                  </a:lnTo>
                  <a:lnTo>
                    <a:pt x="2528" y="2662"/>
                  </a:lnTo>
                  <a:cubicBezTo>
                    <a:pt x="2684" y="2935"/>
                    <a:pt x="2842" y="3208"/>
                    <a:pt x="2996" y="3479"/>
                  </a:cubicBezTo>
                  <a:cubicBezTo>
                    <a:pt x="3633" y="3107"/>
                    <a:pt x="4264" y="2724"/>
                    <a:pt x="4887" y="2327"/>
                  </a:cubicBezTo>
                  <a:cubicBezTo>
                    <a:pt x="4793" y="2159"/>
                    <a:pt x="4701" y="1989"/>
                    <a:pt x="4608" y="1821"/>
                  </a:cubicBezTo>
                  <a:cubicBezTo>
                    <a:pt x="4456" y="1848"/>
                    <a:pt x="4301" y="1861"/>
                    <a:pt x="4146" y="1861"/>
                  </a:cubicBezTo>
                  <a:cubicBezTo>
                    <a:pt x="3533" y="1861"/>
                    <a:pt x="2905" y="1659"/>
                    <a:pt x="2385" y="1347"/>
                  </a:cubicBezTo>
                  <a:cubicBezTo>
                    <a:pt x="1786" y="989"/>
                    <a:pt x="1372" y="532"/>
                    <a:pt x="106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8" name="Google Shape;3488;p60"/>
            <p:cNvSpPr/>
            <p:nvPr/>
          </p:nvSpPr>
          <p:spPr>
            <a:xfrm>
              <a:off x="3690028" y="2857398"/>
              <a:ext cx="209896" cy="209803"/>
            </a:xfrm>
            <a:custGeom>
              <a:rect b="b" l="l" r="r" t="t"/>
              <a:pathLst>
                <a:path extrusionOk="0" h="6711" w="6714">
                  <a:moveTo>
                    <a:pt x="3080" y="503"/>
                  </a:moveTo>
                  <a:cubicBezTo>
                    <a:pt x="3186" y="737"/>
                    <a:pt x="3294" y="973"/>
                    <a:pt x="3404" y="1209"/>
                  </a:cubicBezTo>
                  <a:lnTo>
                    <a:pt x="3615" y="1654"/>
                  </a:lnTo>
                  <a:lnTo>
                    <a:pt x="4031" y="1444"/>
                  </a:lnTo>
                  <a:cubicBezTo>
                    <a:pt x="4407" y="1256"/>
                    <a:pt x="4783" y="1065"/>
                    <a:pt x="5159" y="877"/>
                  </a:cubicBezTo>
                  <a:cubicBezTo>
                    <a:pt x="5473" y="1591"/>
                    <a:pt x="5797" y="2307"/>
                    <a:pt x="6145" y="3006"/>
                  </a:cubicBezTo>
                  <a:cubicBezTo>
                    <a:pt x="5815" y="3189"/>
                    <a:pt x="5484" y="3376"/>
                    <a:pt x="5154" y="3567"/>
                  </a:cubicBezTo>
                  <a:lnTo>
                    <a:pt x="4696" y="3833"/>
                  </a:lnTo>
                  <a:lnTo>
                    <a:pt x="4921" y="4260"/>
                  </a:lnTo>
                  <a:cubicBezTo>
                    <a:pt x="5063" y="4525"/>
                    <a:pt x="5210" y="4786"/>
                    <a:pt x="5357" y="5047"/>
                  </a:cubicBezTo>
                  <a:cubicBezTo>
                    <a:pt x="4733" y="5444"/>
                    <a:pt x="4102" y="5825"/>
                    <a:pt x="3466" y="6199"/>
                  </a:cubicBezTo>
                  <a:cubicBezTo>
                    <a:pt x="3311" y="5927"/>
                    <a:pt x="3154" y="5655"/>
                    <a:pt x="2997" y="5383"/>
                  </a:cubicBezTo>
                  <a:lnTo>
                    <a:pt x="2778" y="4994"/>
                  </a:lnTo>
                  <a:lnTo>
                    <a:pt x="2421" y="5214"/>
                  </a:lnTo>
                  <a:cubicBezTo>
                    <a:pt x="2158" y="5379"/>
                    <a:pt x="1898" y="5541"/>
                    <a:pt x="1635" y="5706"/>
                  </a:cubicBezTo>
                  <a:cubicBezTo>
                    <a:pt x="1273" y="4887"/>
                    <a:pt x="874" y="4077"/>
                    <a:pt x="470" y="3288"/>
                  </a:cubicBezTo>
                  <a:cubicBezTo>
                    <a:pt x="729" y="3148"/>
                    <a:pt x="989" y="3009"/>
                    <a:pt x="1249" y="2871"/>
                  </a:cubicBezTo>
                  <a:lnTo>
                    <a:pt x="1603" y="2685"/>
                  </a:lnTo>
                  <a:lnTo>
                    <a:pt x="1405" y="2276"/>
                  </a:lnTo>
                  <a:cubicBezTo>
                    <a:pt x="1293" y="2038"/>
                    <a:pt x="1179" y="1800"/>
                    <a:pt x="1064" y="1564"/>
                  </a:cubicBezTo>
                  <a:cubicBezTo>
                    <a:pt x="1746" y="1232"/>
                    <a:pt x="2419" y="873"/>
                    <a:pt x="3080" y="503"/>
                  </a:cubicBezTo>
                  <a:close/>
                  <a:moveTo>
                    <a:pt x="3220" y="0"/>
                  </a:moveTo>
                  <a:lnTo>
                    <a:pt x="2923" y="152"/>
                  </a:lnTo>
                  <a:cubicBezTo>
                    <a:pt x="2246" y="502"/>
                    <a:pt x="1571" y="867"/>
                    <a:pt x="916" y="1257"/>
                  </a:cubicBezTo>
                  <a:lnTo>
                    <a:pt x="608" y="1445"/>
                  </a:lnTo>
                  <a:lnTo>
                    <a:pt x="727" y="1723"/>
                  </a:lnTo>
                  <a:cubicBezTo>
                    <a:pt x="836" y="1975"/>
                    <a:pt x="947" y="2226"/>
                    <a:pt x="1063" y="2475"/>
                  </a:cubicBezTo>
                  <a:cubicBezTo>
                    <a:pt x="805" y="2629"/>
                    <a:pt x="548" y="2787"/>
                    <a:pt x="295" y="2947"/>
                  </a:cubicBezTo>
                  <a:lnTo>
                    <a:pt x="1" y="3134"/>
                  </a:lnTo>
                  <a:lnTo>
                    <a:pt x="136" y="3474"/>
                  </a:lnTo>
                  <a:cubicBezTo>
                    <a:pt x="468" y="4311"/>
                    <a:pt x="820" y="5155"/>
                    <a:pt x="1203" y="5977"/>
                  </a:cubicBezTo>
                  <a:lnTo>
                    <a:pt x="1363" y="6307"/>
                  </a:lnTo>
                  <a:lnTo>
                    <a:pt x="1790" y="6066"/>
                  </a:lnTo>
                  <a:cubicBezTo>
                    <a:pt x="2066" y="5910"/>
                    <a:pt x="2340" y="5756"/>
                    <a:pt x="2616" y="5600"/>
                  </a:cubicBezTo>
                  <a:cubicBezTo>
                    <a:pt x="2759" y="5881"/>
                    <a:pt x="2905" y="6162"/>
                    <a:pt x="3057" y="6440"/>
                  </a:cubicBezTo>
                  <a:lnTo>
                    <a:pt x="3207" y="6711"/>
                  </a:lnTo>
                  <a:lnTo>
                    <a:pt x="3633" y="6498"/>
                  </a:lnTo>
                  <a:cubicBezTo>
                    <a:pt x="4288" y="6160"/>
                    <a:pt x="4920" y="5780"/>
                    <a:pt x="5536" y="5373"/>
                  </a:cubicBezTo>
                  <a:lnTo>
                    <a:pt x="5900" y="5128"/>
                  </a:lnTo>
                  <a:lnTo>
                    <a:pt x="5746" y="4796"/>
                  </a:lnTo>
                  <a:cubicBezTo>
                    <a:pt x="5621" y="4527"/>
                    <a:pt x="5495" y="4260"/>
                    <a:pt x="5364" y="3993"/>
                  </a:cubicBezTo>
                  <a:cubicBezTo>
                    <a:pt x="5690" y="3793"/>
                    <a:pt x="6015" y="3592"/>
                    <a:pt x="6338" y="3387"/>
                  </a:cubicBezTo>
                  <a:lnTo>
                    <a:pt x="6714" y="3147"/>
                  </a:lnTo>
                  <a:lnTo>
                    <a:pt x="6546" y="2785"/>
                  </a:lnTo>
                  <a:cubicBezTo>
                    <a:pt x="6217" y="2084"/>
                    <a:pt x="5864" y="1390"/>
                    <a:pt x="5503" y="704"/>
                  </a:cubicBezTo>
                  <a:lnTo>
                    <a:pt x="5325" y="366"/>
                  </a:lnTo>
                  <a:lnTo>
                    <a:pt x="4996" y="496"/>
                  </a:lnTo>
                  <a:cubicBezTo>
                    <a:pt x="4595" y="659"/>
                    <a:pt x="4196" y="835"/>
                    <a:pt x="3800" y="1022"/>
                  </a:cubicBezTo>
                  <a:cubicBezTo>
                    <a:pt x="3669" y="786"/>
                    <a:pt x="3537" y="553"/>
                    <a:pt x="3404" y="320"/>
                  </a:cubicBezTo>
                  <a:lnTo>
                    <a:pt x="322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89" name="Google Shape;3489;p60"/>
          <p:cNvGrpSpPr/>
          <p:nvPr/>
        </p:nvGrpSpPr>
        <p:grpSpPr>
          <a:xfrm>
            <a:off x="656381" y="4283543"/>
            <a:ext cx="166668" cy="163060"/>
            <a:chOff x="3679086" y="979362"/>
            <a:chExt cx="222401" cy="217587"/>
          </a:xfrm>
        </p:grpSpPr>
        <p:sp>
          <p:nvSpPr>
            <p:cNvPr id="3490" name="Google Shape;3490;p60"/>
            <p:cNvSpPr/>
            <p:nvPr/>
          </p:nvSpPr>
          <p:spPr>
            <a:xfrm>
              <a:off x="3679086" y="979362"/>
              <a:ext cx="222401" cy="217587"/>
            </a:xfrm>
            <a:custGeom>
              <a:rect b="b" l="l" r="r" t="t"/>
              <a:pathLst>
                <a:path extrusionOk="0" h="6960" w="7114">
                  <a:moveTo>
                    <a:pt x="3557" y="551"/>
                  </a:moveTo>
                  <a:cubicBezTo>
                    <a:pt x="4422" y="551"/>
                    <a:pt x="5201" y="909"/>
                    <a:pt x="5750" y="1481"/>
                  </a:cubicBezTo>
                  <a:cubicBezTo>
                    <a:pt x="4011" y="2042"/>
                    <a:pt x="2239" y="2666"/>
                    <a:pt x="555" y="3386"/>
                  </a:cubicBezTo>
                  <a:cubicBezTo>
                    <a:pt x="605" y="1816"/>
                    <a:pt x="1930" y="551"/>
                    <a:pt x="3557" y="551"/>
                  </a:cubicBezTo>
                  <a:close/>
                  <a:moveTo>
                    <a:pt x="5985" y="1762"/>
                  </a:moveTo>
                  <a:cubicBezTo>
                    <a:pt x="6047" y="1844"/>
                    <a:pt x="6105" y="1928"/>
                    <a:pt x="6159" y="2017"/>
                  </a:cubicBezTo>
                  <a:cubicBezTo>
                    <a:pt x="6196" y="2162"/>
                    <a:pt x="6225" y="2307"/>
                    <a:pt x="6247" y="2452"/>
                  </a:cubicBezTo>
                  <a:cubicBezTo>
                    <a:pt x="4406" y="3053"/>
                    <a:pt x="2528" y="3728"/>
                    <a:pt x="720" y="4441"/>
                  </a:cubicBezTo>
                  <a:cubicBezTo>
                    <a:pt x="637" y="4215"/>
                    <a:pt x="583" y="3978"/>
                    <a:pt x="560" y="3733"/>
                  </a:cubicBezTo>
                  <a:cubicBezTo>
                    <a:pt x="2388" y="3182"/>
                    <a:pt x="4224" y="2484"/>
                    <a:pt x="5985" y="1762"/>
                  </a:cubicBezTo>
                  <a:close/>
                  <a:moveTo>
                    <a:pt x="6282" y="2770"/>
                  </a:moveTo>
                  <a:cubicBezTo>
                    <a:pt x="6359" y="3910"/>
                    <a:pt x="5890" y="4958"/>
                    <a:pt x="4651" y="5532"/>
                  </a:cubicBezTo>
                  <a:cubicBezTo>
                    <a:pt x="4228" y="5728"/>
                    <a:pt x="3791" y="5819"/>
                    <a:pt x="3361" y="5819"/>
                  </a:cubicBezTo>
                  <a:cubicBezTo>
                    <a:pt x="2438" y="5819"/>
                    <a:pt x="1544" y="5402"/>
                    <a:pt x="877" y="4717"/>
                  </a:cubicBezTo>
                  <a:cubicBezTo>
                    <a:pt x="2702" y="4266"/>
                    <a:pt x="4604" y="3582"/>
                    <a:pt x="6282" y="2770"/>
                  </a:cubicBezTo>
                  <a:close/>
                  <a:moveTo>
                    <a:pt x="6549" y="3766"/>
                  </a:moveTo>
                  <a:lnTo>
                    <a:pt x="6549" y="3766"/>
                  </a:lnTo>
                  <a:cubicBezTo>
                    <a:pt x="6401" y="5249"/>
                    <a:pt x="5115" y="6411"/>
                    <a:pt x="3557" y="6411"/>
                  </a:cubicBezTo>
                  <a:cubicBezTo>
                    <a:pt x="2776" y="6411"/>
                    <a:pt x="2065" y="6117"/>
                    <a:pt x="1531" y="5639"/>
                  </a:cubicBezTo>
                  <a:lnTo>
                    <a:pt x="1531" y="5639"/>
                  </a:lnTo>
                  <a:cubicBezTo>
                    <a:pt x="2085" y="5984"/>
                    <a:pt x="2718" y="6177"/>
                    <a:pt x="3368" y="6177"/>
                  </a:cubicBezTo>
                  <a:cubicBezTo>
                    <a:pt x="3847" y="6177"/>
                    <a:pt x="4335" y="6072"/>
                    <a:pt x="4807" y="5845"/>
                  </a:cubicBezTo>
                  <a:cubicBezTo>
                    <a:pt x="5635" y="5447"/>
                    <a:pt x="6277" y="4653"/>
                    <a:pt x="6549" y="3766"/>
                  </a:cubicBezTo>
                  <a:close/>
                  <a:moveTo>
                    <a:pt x="3557" y="1"/>
                  </a:moveTo>
                  <a:cubicBezTo>
                    <a:pt x="1595" y="1"/>
                    <a:pt x="0" y="1562"/>
                    <a:pt x="0" y="3480"/>
                  </a:cubicBezTo>
                  <a:cubicBezTo>
                    <a:pt x="0" y="5398"/>
                    <a:pt x="1595" y="6959"/>
                    <a:pt x="3557" y="6959"/>
                  </a:cubicBezTo>
                  <a:cubicBezTo>
                    <a:pt x="5519" y="6959"/>
                    <a:pt x="7114" y="5398"/>
                    <a:pt x="7114" y="3480"/>
                  </a:cubicBezTo>
                  <a:cubicBezTo>
                    <a:pt x="7113" y="1562"/>
                    <a:pt x="5517" y="1"/>
                    <a:pt x="35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1" name="Google Shape;3491;p60"/>
            <p:cNvSpPr/>
            <p:nvPr/>
          </p:nvSpPr>
          <p:spPr>
            <a:xfrm>
              <a:off x="3696405" y="996556"/>
              <a:ext cx="162409" cy="88660"/>
            </a:xfrm>
            <a:custGeom>
              <a:rect b="b" l="l" r="r" t="t"/>
              <a:pathLst>
                <a:path extrusionOk="0" h="2836" w="5195">
                  <a:moveTo>
                    <a:pt x="3003" y="1"/>
                  </a:moveTo>
                  <a:cubicBezTo>
                    <a:pt x="1378" y="1"/>
                    <a:pt x="52" y="1264"/>
                    <a:pt x="0" y="2836"/>
                  </a:cubicBezTo>
                  <a:lnTo>
                    <a:pt x="0" y="2836"/>
                  </a:lnTo>
                  <a:cubicBezTo>
                    <a:pt x="1683" y="2117"/>
                    <a:pt x="3457" y="1492"/>
                    <a:pt x="5195" y="933"/>
                  </a:cubicBezTo>
                  <a:cubicBezTo>
                    <a:pt x="4647" y="361"/>
                    <a:pt x="3867" y="1"/>
                    <a:pt x="300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2" name="Google Shape;3492;p60"/>
            <p:cNvSpPr/>
            <p:nvPr/>
          </p:nvSpPr>
          <p:spPr>
            <a:xfrm>
              <a:off x="3706471" y="1065988"/>
              <a:ext cx="171412" cy="95319"/>
            </a:xfrm>
            <a:custGeom>
              <a:rect b="b" l="l" r="r" t="t"/>
              <a:pathLst>
                <a:path extrusionOk="0" h="3049" w="5483">
                  <a:moveTo>
                    <a:pt x="5406" y="1"/>
                  </a:moveTo>
                  <a:lnTo>
                    <a:pt x="5406" y="1"/>
                  </a:lnTo>
                  <a:cubicBezTo>
                    <a:pt x="3728" y="812"/>
                    <a:pt x="1826" y="1497"/>
                    <a:pt x="1" y="1947"/>
                  </a:cubicBezTo>
                  <a:cubicBezTo>
                    <a:pt x="669" y="2632"/>
                    <a:pt x="1563" y="3048"/>
                    <a:pt x="2487" y="3048"/>
                  </a:cubicBezTo>
                  <a:cubicBezTo>
                    <a:pt x="2916" y="3048"/>
                    <a:pt x="3352" y="2958"/>
                    <a:pt x="3775" y="2763"/>
                  </a:cubicBezTo>
                  <a:cubicBezTo>
                    <a:pt x="5014" y="2189"/>
                    <a:pt x="5483" y="1140"/>
                    <a:pt x="540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3" name="Google Shape;3493;p60"/>
            <p:cNvSpPr/>
            <p:nvPr/>
          </p:nvSpPr>
          <p:spPr>
            <a:xfrm>
              <a:off x="3696561" y="1034414"/>
              <a:ext cx="177759" cy="83783"/>
            </a:xfrm>
            <a:custGeom>
              <a:rect b="b" l="l" r="r" t="t"/>
              <a:pathLst>
                <a:path extrusionOk="0" h="2680" w="5686">
                  <a:moveTo>
                    <a:pt x="5425" y="1"/>
                  </a:moveTo>
                  <a:cubicBezTo>
                    <a:pt x="3664" y="723"/>
                    <a:pt x="1828" y="1421"/>
                    <a:pt x="0" y="1972"/>
                  </a:cubicBezTo>
                  <a:cubicBezTo>
                    <a:pt x="22" y="2217"/>
                    <a:pt x="77" y="2455"/>
                    <a:pt x="158" y="2680"/>
                  </a:cubicBezTo>
                  <a:cubicBezTo>
                    <a:pt x="1967" y="1968"/>
                    <a:pt x="3843" y="1292"/>
                    <a:pt x="5685" y="691"/>
                  </a:cubicBezTo>
                  <a:cubicBezTo>
                    <a:pt x="5665" y="546"/>
                    <a:pt x="5637" y="401"/>
                    <a:pt x="5598" y="256"/>
                  </a:cubicBezTo>
                  <a:cubicBezTo>
                    <a:pt x="5546" y="167"/>
                    <a:pt x="5488" y="83"/>
                    <a:pt x="542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4" name="Google Shape;3494;p60"/>
            <p:cNvSpPr/>
            <p:nvPr/>
          </p:nvSpPr>
          <p:spPr>
            <a:xfrm>
              <a:off x="3726916" y="1097125"/>
              <a:ext cx="156906" cy="82658"/>
            </a:xfrm>
            <a:custGeom>
              <a:rect b="b" l="l" r="r" t="t"/>
              <a:pathLst>
                <a:path extrusionOk="0" h="2644" w="5019">
                  <a:moveTo>
                    <a:pt x="5018" y="1"/>
                  </a:moveTo>
                  <a:lnTo>
                    <a:pt x="5018" y="1"/>
                  </a:lnTo>
                  <a:cubicBezTo>
                    <a:pt x="4747" y="886"/>
                    <a:pt x="4104" y="1680"/>
                    <a:pt x="3277" y="2078"/>
                  </a:cubicBezTo>
                  <a:cubicBezTo>
                    <a:pt x="2805" y="2305"/>
                    <a:pt x="2317" y="2410"/>
                    <a:pt x="1838" y="2410"/>
                  </a:cubicBezTo>
                  <a:cubicBezTo>
                    <a:pt x="1188" y="2410"/>
                    <a:pt x="555" y="2217"/>
                    <a:pt x="1" y="1872"/>
                  </a:cubicBezTo>
                  <a:lnTo>
                    <a:pt x="1" y="1872"/>
                  </a:lnTo>
                  <a:cubicBezTo>
                    <a:pt x="535" y="2350"/>
                    <a:pt x="1246" y="2644"/>
                    <a:pt x="2027" y="2644"/>
                  </a:cubicBezTo>
                  <a:cubicBezTo>
                    <a:pt x="3586" y="2644"/>
                    <a:pt x="4871" y="1482"/>
                    <a:pt x="501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95" name="Google Shape;3495;p60"/>
          <p:cNvGrpSpPr/>
          <p:nvPr/>
        </p:nvGrpSpPr>
        <p:grpSpPr>
          <a:xfrm rot="844942">
            <a:off x="6204097" y="4041610"/>
            <a:ext cx="126464" cy="126428"/>
            <a:chOff x="3690028" y="2857398"/>
            <a:chExt cx="209896" cy="209803"/>
          </a:xfrm>
        </p:grpSpPr>
        <p:sp>
          <p:nvSpPr>
            <p:cNvPr id="3496" name="Google Shape;3496;p60"/>
            <p:cNvSpPr/>
            <p:nvPr/>
          </p:nvSpPr>
          <p:spPr>
            <a:xfrm>
              <a:off x="3704783" y="2873060"/>
              <a:ext cx="177446" cy="178134"/>
            </a:xfrm>
            <a:custGeom>
              <a:rect b="b" l="l" r="r" t="t"/>
              <a:pathLst>
                <a:path extrusionOk="0" h="5698" w="5676">
                  <a:moveTo>
                    <a:pt x="2610" y="1"/>
                  </a:moveTo>
                  <a:cubicBezTo>
                    <a:pt x="1948" y="372"/>
                    <a:pt x="1276" y="731"/>
                    <a:pt x="594" y="1062"/>
                  </a:cubicBezTo>
                  <a:cubicBezTo>
                    <a:pt x="709" y="1298"/>
                    <a:pt x="823" y="1537"/>
                    <a:pt x="937" y="1774"/>
                  </a:cubicBezTo>
                  <a:lnTo>
                    <a:pt x="1134" y="2183"/>
                  </a:lnTo>
                  <a:lnTo>
                    <a:pt x="780" y="2369"/>
                  </a:lnTo>
                  <a:cubicBezTo>
                    <a:pt x="520" y="2506"/>
                    <a:pt x="260" y="2646"/>
                    <a:pt x="1" y="2786"/>
                  </a:cubicBezTo>
                  <a:cubicBezTo>
                    <a:pt x="406" y="3575"/>
                    <a:pt x="803" y="4384"/>
                    <a:pt x="1166" y="5203"/>
                  </a:cubicBezTo>
                  <a:cubicBezTo>
                    <a:pt x="1427" y="5039"/>
                    <a:pt x="1688" y="4875"/>
                    <a:pt x="1952" y="4712"/>
                  </a:cubicBezTo>
                  <a:lnTo>
                    <a:pt x="2308" y="4492"/>
                  </a:lnTo>
                  <a:lnTo>
                    <a:pt x="2528" y="4880"/>
                  </a:lnTo>
                  <a:cubicBezTo>
                    <a:pt x="2684" y="5153"/>
                    <a:pt x="2842" y="5426"/>
                    <a:pt x="2996" y="5697"/>
                  </a:cubicBezTo>
                  <a:cubicBezTo>
                    <a:pt x="3633" y="5325"/>
                    <a:pt x="4264" y="4942"/>
                    <a:pt x="4888" y="4545"/>
                  </a:cubicBezTo>
                  <a:cubicBezTo>
                    <a:pt x="4740" y="4283"/>
                    <a:pt x="4593" y="4023"/>
                    <a:pt x="4452" y="3758"/>
                  </a:cubicBezTo>
                  <a:lnTo>
                    <a:pt x="4224" y="3333"/>
                  </a:lnTo>
                  <a:lnTo>
                    <a:pt x="4682" y="3067"/>
                  </a:lnTo>
                  <a:cubicBezTo>
                    <a:pt x="5012" y="2876"/>
                    <a:pt x="5343" y="2690"/>
                    <a:pt x="5675" y="2504"/>
                  </a:cubicBezTo>
                  <a:cubicBezTo>
                    <a:pt x="5327" y="1805"/>
                    <a:pt x="5005" y="1088"/>
                    <a:pt x="4690" y="375"/>
                  </a:cubicBezTo>
                  <a:cubicBezTo>
                    <a:pt x="4313" y="563"/>
                    <a:pt x="3936" y="754"/>
                    <a:pt x="3561" y="942"/>
                  </a:cubicBezTo>
                  <a:lnTo>
                    <a:pt x="3145" y="1152"/>
                  </a:lnTo>
                  <a:lnTo>
                    <a:pt x="2934" y="707"/>
                  </a:lnTo>
                  <a:cubicBezTo>
                    <a:pt x="2824" y="471"/>
                    <a:pt x="2717" y="235"/>
                    <a:pt x="261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7" name="Google Shape;3497;p60"/>
            <p:cNvSpPr/>
            <p:nvPr/>
          </p:nvSpPr>
          <p:spPr>
            <a:xfrm>
              <a:off x="3704752" y="2942398"/>
              <a:ext cx="152780" cy="108794"/>
            </a:xfrm>
            <a:custGeom>
              <a:rect b="b" l="l" r="r" t="t"/>
              <a:pathLst>
                <a:path extrusionOk="0" h="3480" w="4887">
                  <a:moveTo>
                    <a:pt x="1067" y="1"/>
                  </a:moveTo>
                  <a:lnTo>
                    <a:pt x="780" y="151"/>
                  </a:lnTo>
                  <a:cubicBezTo>
                    <a:pt x="520" y="288"/>
                    <a:pt x="260" y="428"/>
                    <a:pt x="1" y="568"/>
                  </a:cubicBezTo>
                  <a:cubicBezTo>
                    <a:pt x="406" y="1357"/>
                    <a:pt x="803" y="2166"/>
                    <a:pt x="1166" y="2985"/>
                  </a:cubicBezTo>
                  <a:cubicBezTo>
                    <a:pt x="1427" y="2821"/>
                    <a:pt x="1688" y="2657"/>
                    <a:pt x="1952" y="2494"/>
                  </a:cubicBezTo>
                  <a:lnTo>
                    <a:pt x="2308" y="2274"/>
                  </a:lnTo>
                  <a:lnTo>
                    <a:pt x="2528" y="2662"/>
                  </a:lnTo>
                  <a:cubicBezTo>
                    <a:pt x="2684" y="2935"/>
                    <a:pt x="2842" y="3208"/>
                    <a:pt x="2996" y="3479"/>
                  </a:cubicBezTo>
                  <a:cubicBezTo>
                    <a:pt x="3633" y="3107"/>
                    <a:pt x="4264" y="2724"/>
                    <a:pt x="4887" y="2327"/>
                  </a:cubicBezTo>
                  <a:cubicBezTo>
                    <a:pt x="4793" y="2159"/>
                    <a:pt x="4701" y="1989"/>
                    <a:pt x="4608" y="1821"/>
                  </a:cubicBezTo>
                  <a:cubicBezTo>
                    <a:pt x="4456" y="1848"/>
                    <a:pt x="4301" y="1861"/>
                    <a:pt x="4146" y="1861"/>
                  </a:cubicBezTo>
                  <a:cubicBezTo>
                    <a:pt x="3533" y="1861"/>
                    <a:pt x="2905" y="1659"/>
                    <a:pt x="2385" y="1347"/>
                  </a:cubicBezTo>
                  <a:cubicBezTo>
                    <a:pt x="1786" y="989"/>
                    <a:pt x="1372" y="532"/>
                    <a:pt x="106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8" name="Google Shape;3498;p60"/>
            <p:cNvSpPr/>
            <p:nvPr/>
          </p:nvSpPr>
          <p:spPr>
            <a:xfrm>
              <a:off x="3690028" y="2857398"/>
              <a:ext cx="209896" cy="209803"/>
            </a:xfrm>
            <a:custGeom>
              <a:rect b="b" l="l" r="r" t="t"/>
              <a:pathLst>
                <a:path extrusionOk="0" h="6711" w="6714">
                  <a:moveTo>
                    <a:pt x="3080" y="503"/>
                  </a:moveTo>
                  <a:cubicBezTo>
                    <a:pt x="3186" y="737"/>
                    <a:pt x="3294" y="973"/>
                    <a:pt x="3404" y="1209"/>
                  </a:cubicBezTo>
                  <a:lnTo>
                    <a:pt x="3615" y="1654"/>
                  </a:lnTo>
                  <a:lnTo>
                    <a:pt x="4031" y="1444"/>
                  </a:lnTo>
                  <a:cubicBezTo>
                    <a:pt x="4407" y="1256"/>
                    <a:pt x="4783" y="1065"/>
                    <a:pt x="5159" y="877"/>
                  </a:cubicBezTo>
                  <a:cubicBezTo>
                    <a:pt x="5473" y="1591"/>
                    <a:pt x="5797" y="2307"/>
                    <a:pt x="6145" y="3006"/>
                  </a:cubicBezTo>
                  <a:cubicBezTo>
                    <a:pt x="5815" y="3189"/>
                    <a:pt x="5484" y="3376"/>
                    <a:pt x="5154" y="3567"/>
                  </a:cubicBezTo>
                  <a:lnTo>
                    <a:pt x="4696" y="3833"/>
                  </a:lnTo>
                  <a:lnTo>
                    <a:pt x="4921" y="4260"/>
                  </a:lnTo>
                  <a:cubicBezTo>
                    <a:pt x="5063" y="4525"/>
                    <a:pt x="5210" y="4786"/>
                    <a:pt x="5357" y="5047"/>
                  </a:cubicBezTo>
                  <a:cubicBezTo>
                    <a:pt x="4733" y="5444"/>
                    <a:pt x="4102" y="5825"/>
                    <a:pt x="3466" y="6199"/>
                  </a:cubicBezTo>
                  <a:cubicBezTo>
                    <a:pt x="3311" y="5927"/>
                    <a:pt x="3154" y="5655"/>
                    <a:pt x="2997" y="5383"/>
                  </a:cubicBezTo>
                  <a:lnTo>
                    <a:pt x="2778" y="4994"/>
                  </a:lnTo>
                  <a:lnTo>
                    <a:pt x="2421" y="5214"/>
                  </a:lnTo>
                  <a:cubicBezTo>
                    <a:pt x="2158" y="5379"/>
                    <a:pt x="1898" y="5541"/>
                    <a:pt x="1635" y="5706"/>
                  </a:cubicBezTo>
                  <a:cubicBezTo>
                    <a:pt x="1273" y="4887"/>
                    <a:pt x="874" y="4077"/>
                    <a:pt x="470" y="3288"/>
                  </a:cubicBezTo>
                  <a:cubicBezTo>
                    <a:pt x="729" y="3148"/>
                    <a:pt x="989" y="3009"/>
                    <a:pt x="1249" y="2871"/>
                  </a:cubicBezTo>
                  <a:lnTo>
                    <a:pt x="1603" y="2685"/>
                  </a:lnTo>
                  <a:lnTo>
                    <a:pt x="1405" y="2276"/>
                  </a:lnTo>
                  <a:cubicBezTo>
                    <a:pt x="1293" y="2038"/>
                    <a:pt x="1179" y="1800"/>
                    <a:pt x="1064" y="1564"/>
                  </a:cubicBezTo>
                  <a:cubicBezTo>
                    <a:pt x="1746" y="1232"/>
                    <a:pt x="2419" y="873"/>
                    <a:pt x="3080" y="503"/>
                  </a:cubicBezTo>
                  <a:close/>
                  <a:moveTo>
                    <a:pt x="3220" y="0"/>
                  </a:moveTo>
                  <a:lnTo>
                    <a:pt x="2923" y="152"/>
                  </a:lnTo>
                  <a:cubicBezTo>
                    <a:pt x="2246" y="502"/>
                    <a:pt x="1571" y="867"/>
                    <a:pt x="916" y="1257"/>
                  </a:cubicBezTo>
                  <a:lnTo>
                    <a:pt x="608" y="1445"/>
                  </a:lnTo>
                  <a:lnTo>
                    <a:pt x="727" y="1723"/>
                  </a:lnTo>
                  <a:cubicBezTo>
                    <a:pt x="836" y="1975"/>
                    <a:pt x="947" y="2226"/>
                    <a:pt x="1063" y="2475"/>
                  </a:cubicBezTo>
                  <a:cubicBezTo>
                    <a:pt x="805" y="2629"/>
                    <a:pt x="548" y="2787"/>
                    <a:pt x="295" y="2947"/>
                  </a:cubicBezTo>
                  <a:lnTo>
                    <a:pt x="1" y="3134"/>
                  </a:lnTo>
                  <a:lnTo>
                    <a:pt x="136" y="3474"/>
                  </a:lnTo>
                  <a:cubicBezTo>
                    <a:pt x="468" y="4311"/>
                    <a:pt x="820" y="5155"/>
                    <a:pt x="1203" y="5977"/>
                  </a:cubicBezTo>
                  <a:lnTo>
                    <a:pt x="1363" y="6307"/>
                  </a:lnTo>
                  <a:lnTo>
                    <a:pt x="1790" y="6066"/>
                  </a:lnTo>
                  <a:cubicBezTo>
                    <a:pt x="2066" y="5910"/>
                    <a:pt x="2340" y="5756"/>
                    <a:pt x="2616" y="5600"/>
                  </a:cubicBezTo>
                  <a:cubicBezTo>
                    <a:pt x="2759" y="5881"/>
                    <a:pt x="2905" y="6162"/>
                    <a:pt x="3057" y="6440"/>
                  </a:cubicBezTo>
                  <a:lnTo>
                    <a:pt x="3207" y="6711"/>
                  </a:lnTo>
                  <a:lnTo>
                    <a:pt x="3633" y="6498"/>
                  </a:lnTo>
                  <a:cubicBezTo>
                    <a:pt x="4288" y="6160"/>
                    <a:pt x="4920" y="5780"/>
                    <a:pt x="5536" y="5373"/>
                  </a:cubicBezTo>
                  <a:lnTo>
                    <a:pt x="5900" y="5128"/>
                  </a:lnTo>
                  <a:lnTo>
                    <a:pt x="5746" y="4796"/>
                  </a:lnTo>
                  <a:cubicBezTo>
                    <a:pt x="5621" y="4527"/>
                    <a:pt x="5495" y="4260"/>
                    <a:pt x="5364" y="3993"/>
                  </a:cubicBezTo>
                  <a:cubicBezTo>
                    <a:pt x="5690" y="3793"/>
                    <a:pt x="6015" y="3592"/>
                    <a:pt x="6338" y="3387"/>
                  </a:cubicBezTo>
                  <a:lnTo>
                    <a:pt x="6714" y="3147"/>
                  </a:lnTo>
                  <a:lnTo>
                    <a:pt x="6546" y="2785"/>
                  </a:lnTo>
                  <a:cubicBezTo>
                    <a:pt x="6217" y="2084"/>
                    <a:pt x="5864" y="1390"/>
                    <a:pt x="5503" y="704"/>
                  </a:cubicBezTo>
                  <a:lnTo>
                    <a:pt x="5325" y="366"/>
                  </a:lnTo>
                  <a:lnTo>
                    <a:pt x="4996" y="496"/>
                  </a:lnTo>
                  <a:cubicBezTo>
                    <a:pt x="4595" y="659"/>
                    <a:pt x="4196" y="835"/>
                    <a:pt x="3800" y="1022"/>
                  </a:cubicBezTo>
                  <a:cubicBezTo>
                    <a:pt x="3669" y="786"/>
                    <a:pt x="3537" y="553"/>
                    <a:pt x="3404" y="320"/>
                  </a:cubicBezTo>
                  <a:lnTo>
                    <a:pt x="322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99" name="Google Shape;3499;p60"/>
          <p:cNvSpPr txBox="1"/>
          <p:nvPr>
            <p:ph idx="4294967295" type="title"/>
          </p:nvPr>
        </p:nvSpPr>
        <p:spPr>
          <a:xfrm>
            <a:off x="473025" y="878175"/>
            <a:ext cx="44616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Matriz de confusión</a:t>
            </a:r>
            <a:r>
              <a:rPr lang="en" sz="1700"/>
              <a:t> del modelo Árbol de decisión</a:t>
            </a:r>
            <a:endParaRPr sz="1700"/>
          </a:p>
        </p:txBody>
      </p:sp>
      <p:sp>
        <p:nvSpPr>
          <p:cNvPr id="3500" name="Google Shape;3500;p60"/>
          <p:cNvSpPr txBox="1"/>
          <p:nvPr>
            <p:ph idx="4294967295" type="title"/>
          </p:nvPr>
        </p:nvSpPr>
        <p:spPr>
          <a:xfrm>
            <a:off x="3063300" y="2189300"/>
            <a:ext cx="53607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Matriz de confusión </a:t>
            </a:r>
            <a:r>
              <a:rPr lang="en" sz="1700"/>
              <a:t>del modelo Árbol de decisión optimizado</a:t>
            </a:r>
            <a:endParaRPr sz="1700"/>
          </a:p>
        </p:txBody>
      </p:sp>
      <p:pic>
        <p:nvPicPr>
          <p:cNvPr id="3501" name="Google Shape;3501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774" y="1427374"/>
            <a:ext cx="2716600" cy="2513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2" name="Google Shape;3502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13024" y="2629975"/>
            <a:ext cx="3308620" cy="251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6" name="Shape 3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7" name="Google Shape;3507;p61"/>
          <p:cNvSpPr txBox="1"/>
          <p:nvPr>
            <p:ph type="title"/>
          </p:nvPr>
        </p:nvSpPr>
        <p:spPr>
          <a:xfrm>
            <a:off x="277763" y="311175"/>
            <a:ext cx="8097000" cy="56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Métricas de desempeño y comparación</a:t>
            </a:r>
            <a:endParaRPr/>
          </a:p>
        </p:txBody>
      </p:sp>
      <p:grpSp>
        <p:nvGrpSpPr>
          <p:cNvPr id="3508" name="Google Shape;3508;p61"/>
          <p:cNvGrpSpPr/>
          <p:nvPr/>
        </p:nvGrpSpPr>
        <p:grpSpPr>
          <a:xfrm>
            <a:off x="7818101" y="4114741"/>
            <a:ext cx="1073367" cy="711437"/>
            <a:chOff x="5610704" y="3001420"/>
            <a:chExt cx="968481" cy="641975"/>
          </a:xfrm>
        </p:grpSpPr>
        <p:sp>
          <p:nvSpPr>
            <p:cNvPr id="3509" name="Google Shape;3509;p61"/>
            <p:cNvSpPr/>
            <p:nvPr/>
          </p:nvSpPr>
          <p:spPr>
            <a:xfrm>
              <a:off x="5829003" y="3332854"/>
              <a:ext cx="277611" cy="217306"/>
            </a:xfrm>
            <a:custGeom>
              <a:rect b="b" l="l" r="r" t="t"/>
              <a:pathLst>
                <a:path extrusionOk="0" h="6951" w="8880">
                  <a:moveTo>
                    <a:pt x="5884" y="1617"/>
                  </a:moveTo>
                  <a:cubicBezTo>
                    <a:pt x="5924" y="1617"/>
                    <a:pt x="5964" y="1636"/>
                    <a:pt x="5986" y="1679"/>
                  </a:cubicBezTo>
                  <a:cubicBezTo>
                    <a:pt x="6089" y="1877"/>
                    <a:pt x="6191" y="2073"/>
                    <a:pt x="6304" y="2265"/>
                  </a:cubicBezTo>
                  <a:cubicBezTo>
                    <a:pt x="6405" y="2436"/>
                    <a:pt x="6567" y="2608"/>
                    <a:pt x="6619" y="2802"/>
                  </a:cubicBezTo>
                  <a:cubicBezTo>
                    <a:pt x="6642" y="2887"/>
                    <a:pt x="6570" y="2968"/>
                    <a:pt x="6490" y="2968"/>
                  </a:cubicBezTo>
                  <a:cubicBezTo>
                    <a:pt x="6469" y="2968"/>
                    <a:pt x="6447" y="2962"/>
                    <a:pt x="6427" y="2950"/>
                  </a:cubicBezTo>
                  <a:cubicBezTo>
                    <a:pt x="6246" y="2836"/>
                    <a:pt x="6136" y="2606"/>
                    <a:pt x="6033" y="2422"/>
                  </a:cubicBezTo>
                  <a:cubicBezTo>
                    <a:pt x="5919" y="2217"/>
                    <a:pt x="5825" y="2000"/>
                    <a:pt x="5755" y="1776"/>
                  </a:cubicBezTo>
                  <a:cubicBezTo>
                    <a:pt x="5726" y="1686"/>
                    <a:pt x="5807" y="1617"/>
                    <a:pt x="5884" y="1617"/>
                  </a:cubicBezTo>
                  <a:close/>
                  <a:moveTo>
                    <a:pt x="5042" y="2001"/>
                  </a:moveTo>
                  <a:cubicBezTo>
                    <a:pt x="5082" y="2001"/>
                    <a:pt x="5121" y="2019"/>
                    <a:pt x="5144" y="2063"/>
                  </a:cubicBezTo>
                  <a:cubicBezTo>
                    <a:pt x="5253" y="2271"/>
                    <a:pt x="5344" y="2489"/>
                    <a:pt x="5454" y="2696"/>
                  </a:cubicBezTo>
                  <a:cubicBezTo>
                    <a:pt x="5557" y="2888"/>
                    <a:pt x="5680" y="3071"/>
                    <a:pt x="5753" y="3278"/>
                  </a:cubicBezTo>
                  <a:cubicBezTo>
                    <a:pt x="5783" y="3358"/>
                    <a:pt x="5711" y="3420"/>
                    <a:pt x="5638" y="3420"/>
                  </a:cubicBezTo>
                  <a:cubicBezTo>
                    <a:pt x="5610" y="3420"/>
                    <a:pt x="5582" y="3410"/>
                    <a:pt x="5561" y="3389"/>
                  </a:cubicBezTo>
                  <a:cubicBezTo>
                    <a:pt x="5251" y="3087"/>
                    <a:pt x="5029" y="2573"/>
                    <a:pt x="4910" y="2162"/>
                  </a:cubicBezTo>
                  <a:cubicBezTo>
                    <a:pt x="4884" y="2070"/>
                    <a:pt x="4965" y="2001"/>
                    <a:pt x="5042" y="2001"/>
                  </a:cubicBezTo>
                  <a:close/>
                  <a:moveTo>
                    <a:pt x="4323" y="2377"/>
                  </a:moveTo>
                  <a:cubicBezTo>
                    <a:pt x="4362" y="2377"/>
                    <a:pt x="4399" y="2395"/>
                    <a:pt x="4419" y="2437"/>
                  </a:cubicBezTo>
                  <a:cubicBezTo>
                    <a:pt x="4517" y="2641"/>
                    <a:pt x="4606" y="2847"/>
                    <a:pt x="4690" y="3055"/>
                  </a:cubicBezTo>
                  <a:cubicBezTo>
                    <a:pt x="4773" y="3258"/>
                    <a:pt x="4889" y="3468"/>
                    <a:pt x="4905" y="3689"/>
                  </a:cubicBezTo>
                  <a:cubicBezTo>
                    <a:pt x="4910" y="3758"/>
                    <a:pt x="4842" y="3811"/>
                    <a:pt x="4778" y="3811"/>
                  </a:cubicBezTo>
                  <a:cubicBezTo>
                    <a:pt x="4748" y="3811"/>
                    <a:pt x="4720" y="3800"/>
                    <a:pt x="4699" y="3774"/>
                  </a:cubicBezTo>
                  <a:cubicBezTo>
                    <a:pt x="4570" y="3614"/>
                    <a:pt x="4514" y="3410"/>
                    <a:pt x="4440" y="3218"/>
                  </a:cubicBezTo>
                  <a:cubicBezTo>
                    <a:pt x="4352" y="2992"/>
                    <a:pt x="4268" y="2764"/>
                    <a:pt x="4194" y="2532"/>
                  </a:cubicBezTo>
                  <a:cubicBezTo>
                    <a:pt x="4166" y="2445"/>
                    <a:pt x="4248" y="2377"/>
                    <a:pt x="4323" y="2377"/>
                  </a:cubicBezTo>
                  <a:close/>
                  <a:moveTo>
                    <a:pt x="3602" y="2810"/>
                  </a:moveTo>
                  <a:cubicBezTo>
                    <a:pt x="3642" y="2810"/>
                    <a:pt x="3682" y="2828"/>
                    <a:pt x="3705" y="2869"/>
                  </a:cubicBezTo>
                  <a:cubicBezTo>
                    <a:pt x="3840" y="3102"/>
                    <a:pt x="3961" y="3338"/>
                    <a:pt x="4079" y="3582"/>
                  </a:cubicBezTo>
                  <a:cubicBezTo>
                    <a:pt x="4175" y="3781"/>
                    <a:pt x="4311" y="3983"/>
                    <a:pt x="4319" y="4208"/>
                  </a:cubicBezTo>
                  <a:cubicBezTo>
                    <a:pt x="4321" y="4278"/>
                    <a:pt x="4262" y="4319"/>
                    <a:pt x="4202" y="4319"/>
                  </a:cubicBezTo>
                  <a:cubicBezTo>
                    <a:pt x="4173" y="4319"/>
                    <a:pt x="4144" y="4309"/>
                    <a:pt x="4122" y="4289"/>
                  </a:cubicBezTo>
                  <a:cubicBezTo>
                    <a:pt x="3945" y="4133"/>
                    <a:pt x="3865" y="3859"/>
                    <a:pt x="3767" y="3647"/>
                  </a:cubicBezTo>
                  <a:cubicBezTo>
                    <a:pt x="3660" y="3420"/>
                    <a:pt x="3566" y="3197"/>
                    <a:pt x="3478" y="2963"/>
                  </a:cubicBezTo>
                  <a:cubicBezTo>
                    <a:pt x="3445" y="2874"/>
                    <a:pt x="3524" y="2810"/>
                    <a:pt x="3602" y="2810"/>
                  </a:cubicBezTo>
                  <a:close/>
                  <a:moveTo>
                    <a:pt x="7281" y="0"/>
                  </a:moveTo>
                  <a:cubicBezTo>
                    <a:pt x="7275" y="6"/>
                    <a:pt x="7270" y="14"/>
                    <a:pt x="7263" y="19"/>
                  </a:cubicBezTo>
                  <a:cubicBezTo>
                    <a:pt x="6213" y="748"/>
                    <a:pt x="5154" y="1466"/>
                    <a:pt x="4076" y="2153"/>
                  </a:cubicBezTo>
                  <a:cubicBezTo>
                    <a:pt x="3288" y="2655"/>
                    <a:pt x="2606" y="3342"/>
                    <a:pt x="1780" y="3786"/>
                  </a:cubicBezTo>
                  <a:cubicBezTo>
                    <a:pt x="1550" y="3910"/>
                    <a:pt x="1223" y="4099"/>
                    <a:pt x="938" y="4099"/>
                  </a:cubicBezTo>
                  <a:cubicBezTo>
                    <a:pt x="908" y="4099"/>
                    <a:pt x="880" y="4097"/>
                    <a:pt x="851" y="4093"/>
                  </a:cubicBezTo>
                  <a:cubicBezTo>
                    <a:pt x="584" y="4054"/>
                    <a:pt x="490" y="3872"/>
                    <a:pt x="339" y="3670"/>
                  </a:cubicBezTo>
                  <a:cubicBezTo>
                    <a:pt x="224" y="3517"/>
                    <a:pt x="113" y="3361"/>
                    <a:pt x="0" y="3206"/>
                  </a:cubicBezTo>
                  <a:lnTo>
                    <a:pt x="0" y="3206"/>
                  </a:lnTo>
                  <a:cubicBezTo>
                    <a:pt x="291" y="3942"/>
                    <a:pt x="578" y="4680"/>
                    <a:pt x="867" y="5416"/>
                  </a:cubicBezTo>
                  <a:cubicBezTo>
                    <a:pt x="1137" y="5930"/>
                    <a:pt x="1411" y="6440"/>
                    <a:pt x="1689" y="6950"/>
                  </a:cubicBezTo>
                  <a:cubicBezTo>
                    <a:pt x="4072" y="5509"/>
                    <a:pt x="6502" y="4155"/>
                    <a:pt x="8880" y="2707"/>
                  </a:cubicBezTo>
                  <a:cubicBezTo>
                    <a:pt x="8328" y="1825"/>
                    <a:pt x="7797" y="916"/>
                    <a:pt x="72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0" name="Google Shape;3510;p61"/>
            <p:cNvSpPr/>
            <p:nvPr/>
          </p:nvSpPr>
          <p:spPr>
            <a:xfrm>
              <a:off x="5696298" y="3469311"/>
              <a:ext cx="95319" cy="90286"/>
            </a:xfrm>
            <a:custGeom>
              <a:rect b="b" l="l" r="r" t="t"/>
              <a:pathLst>
                <a:path extrusionOk="0" h="2888" w="3049">
                  <a:moveTo>
                    <a:pt x="2538" y="1"/>
                  </a:moveTo>
                  <a:cubicBezTo>
                    <a:pt x="1726" y="576"/>
                    <a:pt x="880" y="1201"/>
                    <a:pt x="1" y="1691"/>
                  </a:cubicBezTo>
                  <a:cubicBezTo>
                    <a:pt x="80" y="1925"/>
                    <a:pt x="109" y="2177"/>
                    <a:pt x="180" y="2414"/>
                  </a:cubicBezTo>
                  <a:cubicBezTo>
                    <a:pt x="229" y="2574"/>
                    <a:pt x="291" y="2729"/>
                    <a:pt x="333" y="2887"/>
                  </a:cubicBezTo>
                  <a:cubicBezTo>
                    <a:pt x="1090" y="2122"/>
                    <a:pt x="2113" y="1469"/>
                    <a:pt x="3048" y="930"/>
                  </a:cubicBezTo>
                  <a:cubicBezTo>
                    <a:pt x="2878" y="620"/>
                    <a:pt x="2708" y="310"/>
                    <a:pt x="25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1" name="Google Shape;3511;p61"/>
            <p:cNvSpPr/>
            <p:nvPr/>
          </p:nvSpPr>
          <p:spPr>
            <a:xfrm>
              <a:off x="5610704" y="3001420"/>
              <a:ext cx="968481" cy="641975"/>
            </a:xfrm>
            <a:custGeom>
              <a:rect b="b" l="l" r="r" t="t"/>
              <a:pathLst>
                <a:path extrusionOk="0" h="20535" w="30979">
                  <a:moveTo>
                    <a:pt x="22886" y="3694"/>
                  </a:moveTo>
                  <a:cubicBezTo>
                    <a:pt x="23313" y="4371"/>
                    <a:pt x="23692" y="5071"/>
                    <a:pt x="24077" y="5770"/>
                  </a:cubicBezTo>
                  <a:cubicBezTo>
                    <a:pt x="23674" y="6025"/>
                    <a:pt x="23270" y="6275"/>
                    <a:pt x="22861" y="6519"/>
                  </a:cubicBezTo>
                  <a:cubicBezTo>
                    <a:pt x="22791" y="6359"/>
                    <a:pt x="22716" y="6199"/>
                    <a:pt x="22642" y="6040"/>
                  </a:cubicBezTo>
                  <a:cubicBezTo>
                    <a:pt x="22513" y="5395"/>
                    <a:pt x="22331" y="4734"/>
                    <a:pt x="22100" y="4146"/>
                  </a:cubicBezTo>
                  <a:cubicBezTo>
                    <a:pt x="22361" y="3995"/>
                    <a:pt x="22624" y="3845"/>
                    <a:pt x="22886" y="3694"/>
                  </a:cubicBezTo>
                  <a:close/>
                  <a:moveTo>
                    <a:pt x="20570" y="3255"/>
                  </a:moveTo>
                  <a:cubicBezTo>
                    <a:pt x="20765" y="3582"/>
                    <a:pt x="20957" y="3910"/>
                    <a:pt x="21149" y="4239"/>
                  </a:cubicBezTo>
                  <a:lnTo>
                    <a:pt x="21345" y="4579"/>
                  </a:lnTo>
                  <a:cubicBezTo>
                    <a:pt x="21637" y="5098"/>
                    <a:pt x="21918" y="5624"/>
                    <a:pt x="22173" y="6171"/>
                  </a:cubicBezTo>
                  <a:cubicBezTo>
                    <a:pt x="22264" y="6370"/>
                    <a:pt x="22353" y="6572"/>
                    <a:pt x="22438" y="6771"/>
                  </a:cubicBezTo>
                  <a:lnTo>
                    <a:pt x="22573" y="7107"/>
                  </a:lnTo>
                  <a:cubicBezTo>
                    <a:pt x="22760" y="7573"/>
                    <a:pt x="22933" y="8045"/>
                    <a:pt x="23096" y="8518"/>
                  </a:cubicBezTo>
                  <a:cubicBezTo>
                    <a:pt x="21227" y="9821"/>
                    <a:pt x="19351" y="11112"/>
                    <a:pt x="17427" y="12340"/>
                  </a:cubicBezTo>
                  <a:cubicBezTo>
                    <a:pt x="17003" y="12611"/>
                    <a:pt x="16577" y="12875"/>
                    <a:pt x="16149" y="13137"/>
                  </a:cubicBezTo>
                  <a:cubicBezTo>
                    <a:pt x="15119" y="11190"/>
                    <a:pt x="13954" y="9269"/>
                    <a:pt x="12789" y="7403"/>
                  </a:cubicBezTo>
                  <a:cubicBezTo>
                    <a:pt x="13227" y="7136"/>
                    <a:pt x="13666" y="6872"/>
                    <a:pt x="14111" y="6618"/>
                  </a:cubicBezTo>
                  <a:cubicBezTo>
                    <a:pt x="16223" y="5411"/>
                    <a:pt x="18407" y="4354"/>
                    <a:pt x="20570" y="3255"/>
                  </a:cubicBezTo>
                  <a:close/>
                  <a:moveTo>
                    <a:pt x="12588" y="7525"/>
                  </a:moveTo>
                  <a:cubicBezTo>
                    <a:pt x="13618" y="9470"/>
                    <a:pt x="14696" y="11443"/>
                    <a:pt x="15864" y="13309"/>
                  </a:cubicBezTo>
                  <a:cubicBezTo>
                    <a:pt x="13486" y="14760"/>
                    <a:pt x="11057" y="16113"/>
                    <a:pt x="8673" y="17553"/>
                  </a:cubicBezTo>
                  <a:cubicBezTo>
                    <a:pt x="8396" y="17043"/>
                    <a:pt x="8122" y="16533"/>
                    <a:pt x="7851" y="16020"/>
                  </a:cubicBezTo>
                  <a:cubicBezTo>
                    <a:pt x="7280" y="14562"/>
                    <a:pt x="6712" y="13100"/>
                    <a:pt x="6123" y="11648"/>
                  </a:cubicBezTo>
                  <a:cubicBezTo>
                    <a:pt x="8310" y="10326"/>
                    <a:pt x="10410" y="8867"/>
                    <a:pt x="12588" y="7525"/>
                  </a:cubicBezTo>
                  <a:close/>
                  <a:moveTo>
                    <a:pt x="5276" y="14966"/>
                  </a:moveTo>
                  <a:cubicBezTo>
                    <a:pt x="5446" y="15276"/>
                    <a:pt x="5617" y="15585"/>
                    <a:pt x="5786" y="15896"/>
                  </a:cubicBezTo>
                  <a:cubicBezTo>
                    <a:pt x="4852" y="16437"/>
                    <a:pt x="3828" y="17090"/>
                    <a:pt x="3071" y="17854"/>
                  </a:cubicBezTo>
                  <a:cubicBezTo>
                    <a:pt x="3029" y="17694"/>
                    <a:pt x="2967" y="17541"/>
                    <a:pt x="2918" y="17380"/>
                  </a:cubicBezTo>
                  <a:cubicBezTo>
                    <a:pt x="2847" y="17142"/>
                    <a:pt x="2818" y="16891"/>
                    <a:pt x="2739" y="16657"/>
                  </a:cubicBezTo>
                  <a:cubicBezTo>
                    <a:pt x="3618" y="16167"/>
                    <a:pt x="4464" y="15542"/>
                    <a:pt x="5276" y="14966"/>
                  </a:cubicBezTo>
                  <a:close/>
                  <a:moveTo>
                    <a:pt x="5218" y="11563"/>
                  </a:moveTo>
                  <a:cubicBezTo>
                    <a:pt x="5816" y="12946"/>
                    <a:pt x="6499" y="14297"/>
                    <a:pt x="7181" y="15637"/>
                  </a:cubicBezTo>
                  <a:cubicBezTo>
                    <a:pt x="7670" y="16598"/>
                    <a:pt x="8162" y="17569"/>
                    <a:pt x="8684" y="18520"/>
                  </a:cubicBezTo>
                  <a:cubicBezTo>
                    <a:pt x="8460" y="18641"/>
                    <a:pt x="8227" y="18750"/>
                    <a:pt x="7983" y="18842"/>
                  </a:cubicBezTo>
                  <a:cubicBezTo>
                    <a:pt x="6608" y="16722"/>
                    <a:pt x="5409" y="14481"/>
                    <a:pt x="4187" y="12266"/>
                  </a:cubicBezTo>
                  <a:cubicBezTo>
                    <a:pt x="4535" y="12038"/>
                    <a:pt x="4879" y="11805"/>
                    <a:pt x="5218" y="11563"/>
                  </a:cubicBezTo>
                  <a:close/>
                  <a:moveTo>
                    <a:pt x="1244" y="15741"/>
                  </a:moveTo>
                  <a:cubicBezTo>
                    <a:pt x="1974" y="17056"/>
                    <a:pt x="2740" y="18373"/>
                    <a:pt x="3539" y="19649"/>
                  </a:cubicBezTo>
                  <a:cubicBezTo>
                    <a:pt x="3286" y="19791"/>
                    <a:pt x="3032" y="19925"/>
                    <a:pt x="2772" y="20054"/>
                  </a:cubicBezTo>
                  <a:cubicBezTo>
                    <a:pt x="2084" y="18761"/>
                    <a:pt x="1283" y="17517"/>
                    <a:pt x="448" y="16317"/>
                  </a:cubicBezTo>
                  <a:cubicBezTo>
                    <a:pt x="710" y="16121"/>
                    <a:pt x="976" y="15931"/>
                    <a:pt x="1244" y="15741"/>
                  </a:cubicBezTo>
                  <a:close/>
                  <a:moveTo>
                    <a:pt x="30793" y="1"/>
                  </a:moveTo>
                  <a:cubicBezTo>
                    <a:pt x="30773" y="1"/>
                    <a:pt x="30752" y="6"/>
                    <a:pt x="30730" y="18"/>
                  </a:cubicBezTo>
                  <a:cubicBezTo>
                    <a:pt x="28358" y="1321"/>
                    <a:pt x="25898" y="2650"/>
                    <a:pt x="23728" y="4277"/>
                  </a:cubicBezTo>
                  <a:cubicBezTo>
                    <a:pt x="23554" y="4020"/>
                    <a:pt x="23375" y="3765"/>
                    <a:pt x="23189" y="3520"/>
                  </a:cubicBezTo>
                  <a:lnTo>
                    <a:pt x="22930" y="3184"/>
                  </a:lnTo>
                  <a:lnTo>
                    <a:pt x="22656" y="3335"/>
                  </a:lnTo>
                  <a:cubicBezTo>
                    <a:pt x="22277" y="3547"/>
                    <a:pt x="21902" y="3764"/>
                    <a:pt x="21534" y="3993"/>
                  </a:cubicBezTo>
                  <a:cubicBezTo>
                    <a:pt x="21340" y="3677"/>
                    <a:pt x="21139" y="3367"/>
                    <a:pt x="20930" y="3070"/>
                  </a:cubicBezTo>
                  <a:lnTo>
                    <a:pt x="20647" y="2678"/>
                  </a:lnTo>
                  <a:lnTo>
                    <a:pt x="20315" y="2830"/>
                  </a:lnTo>
                  <a:cubicBezTo>
                    <a:pt x="18113" y="3849"/>
                    <a:pt x="15976" y="5061"/>
                    <a:pt x="13894" y="6250"/>
                  </a:cubicBezTo>
                  <a:cubicBezTo>
                    <a:pt x="11085" y="7856"/>
                    <a:pt x="8128" y="9515"/>
                    <a:pt x="5611" y="11566"/>
                  </a:cubicBezTo>
                  <a:cubicBezTo>
                    <a:pt x="5576" y="11496"/>
                    <a:pt x="5540" y="11425"/>
                    <a:pt x="5504" y="11355"/>
                  </a:cubicBezTo>
                  <a:lnTo>
                    <a:pt x="5292" y="10946"/>
                  </a:lnTo>
                  <a:lnTo>
                    <a:pt x="5029" y="11128"/>
                  </a:lnTo>
                  <a:cubicBezTo>
                    <a:pt x="4675" y="11378"/>
                    <a:pt x="4326" y="11638"/>
                    <a:pt x="3984" y="11902"/>
                  </a:cubicBezTo>
                  <a:lnTo>
                    <a:pt x="3718" y="12107"/>
                  </a:lnTo>
                  <a:lnTo>
                    <a:pt x="3904" y="12449"/>
                  </a:lnTo>
                  <a:cubicBezTo>
                    <a:pt x="4295" y="13174"/>
                    <a:pt x="4688" y="13898"/>
                    <a:pt x="5083" y="14622"/>
                  </a:cubicBezTo>
                  <a:cubicBezTo>
                    <a:pt x="4134" y="15220"/>
                    <a:pt x="3112" y="15829"/>
                    <a:pt x="2253" y="16557"/>
                  </a:cubicBezTo>
                  <a:cubicBezTo>
                    <a:pt x="2030" y="16205"/>
                    <a:pt x="1806" y="15855"/>
                    <a:pt x="1578" y="15510"/>
                  </a:cubicBezTo>
                  <a:lnTo>
                    <a:pt x="1385" y="15220"/>
                  </a:lnTo>
                  <a:lnTo>
                    <a:pt x="1069" y="15431"/>
                  </a:lnTo>
                  <a:cubicBezTo>
                    <a:pt x="790" y="15625"/>
                    <a:pt x="517" y="15829"/>
                    <a:pt x="254" y="16043"/>
                  </a:cubicBezTo>
                  <a:lnTo>
                    <a:pt x="0" y="16255"/>
                  </a:lnTo>
                  <a:lnTo>
                    <a:pt x="172" y="16524"/>
                  </a:lnTo>
                  <a:cubicBezTo>
                    <a:pt x="941" y="17745"/>
                    <a:pt x="1663" y="18990"/>
                    <a:pt x="2392" y="20233"/>
                  </a:cubicBezTo>
                  <a:lnTo>
                    <a:pt x="2569" y="20534"/>
                  </a:lnTo>
                  <a:lnTo>
                    <a:pt x="2940" y="20377"/>
                  </a:lnTo>
                  <a:cubicBezTo>
                    <a:pt x="3213" y="20254"/>
                    <a:pt x="3482" y="20119"/>
                    <a:pt x="3742" y="19971"/>
                  </a:cubicBezTo>
                  <a:lnTo>
                    <a:pt x="4114" y="19744"/>
                  </a:lnTo>
                  <a:lnTo>
                    <a:pt x="3940" y="19416"/>
                  </a:lnTo>
                  <a:cubicBezTo>
                    <a:pt x="3702" y="18977"/>
                    <a:pt x="3454" y="18542"/>
                    <a:pt x="3201" y="18109"/>
                  </a:cubicBezTo>
                  <a:cubicBezTo>
                    <a:pt x="3711" y="17845"/>
                    <a:pt x="4172" y="17478"/>
                    <a:pt x="4645" y="17152"/>
                  </a:cubicBezTo>
                  <a:cubicBezTo>
                    <a:pt x="5087" y="16848"/>
                    <a:pt x="5541" y="16558"/>
                    <a:pt x="5978" y="16243"/>
                  </a:cubicBezTo>
                  <a:cubicBezTo>
                    <a:pt x="6010" y="16303"/>
                    <a:pt x="6043" y="16363"/>
                    <a:pt x="6077" y="16422"/>
                  </a:cubicBezTo>
                  <a:cubicBezTo>
                    <a:pt x="6551" y="17280"/>
                    <a:pt x="7033" y="18147"/>
                    <a:pt x="7566" y="18977"/>
                  </a:cubicBezTo>
                  <a:lnTo>
                    <a:pt x="7773" y="19294"/>
                  </a:lnTo>
                  <a:lnTo>
                    <a:pt x="8200" y="19171"/>
                  </a:lnTo>
                  <a:cubicBezTo>
                    <a:pt x="8436" y="19093"/>
                    <a:pt x="8667" y="18999"/>
                    <a:pt x="8889" y="18890"/>
                  </a:cubicBezTo>
                  <a:lnTo>
                    <a:pt x="9281" y="18676"/>
                  </a:lnTo>
                  <a:lnTo>
                    <a:pt x="9075" y="18294"/>
                  </a:lnTo>
                  <a:lnTo>
                    <a:pt x="8830" y="17842"/>
                  </a:lnTo>
                  <a:cubicBezTo>
                    <a:pt x="11340" y="16621"/>
                    <a:pt x="13762" y="15161"/>
                    <a:pt x="16130" y="13661"/>
                  </a:cubicBezTo>
                  <a:cubicBezTo>
                    <a:pt x="16143" y="13664"/>
                    <a:pt x="16155" y="13666"/>
                    <a:pt x="16167" y="13666"/>
                  </a:cubicBezTo>
                  <a:cubicBezTo>
                    <a:pt x="16239" y="13666"/>
                    <a:pt x="16309" y="13613"/>
                    <a:pt x="16322" y="13539"/>
                  </a:cubicBezTo>
                  <a:cubicBezTo>
                    <a:pt x="16812" y="13229"/>
                    <a:pt x="17301" y="12917"/>
                    <a:pt x="17788" y="12604"/>
                  </a:cubicBezTo>
                  <a:cubicBezTo>
                    <a:pt x="19629" y="11419"/>
                    <a:pt x="21456" y="10201"/>
                    <a:pt x="23236" y="8918"/>
                  </a:cubicBezTo>
                  <a:lnTo>
                    <a:pt x="23642" y="8623"/>
                  </a:lnTo>
                  <a:lnTo>
                    <a:pt x="23518" y="8226"/>
                  </a:lnTo>
                  <a:cubicBezTo>
                    <a:pt x="23370" y="7773"/>
                    <a:pt x="23199" y="7321"/>
                    <a:pt x="23013" y="6873"/>
                  </a:cubicBezTo>
                  <a:cubicBezTo>
                    <a:pt x="23443" y="6640"/>
                    <a:pt x="23866" y="6395"/>
                    <a:pt x="24278" y="6133"/>
                  </a:cubicBezTo>
                  <a:lnTo>
                    <a:pt x="24645" y="5891"/>
                  </a:lnTo>
                  <a:lnTo>
                    <a:pt x="24470" y="5524"/>
                  </a:lnTo>
                  <a:cubicBezTo>
                    <a:pt x="24301" y="5189"/>
                    <a:pt x="24109" y="4861"/>
                    <a:pt x="23905" y="4542"/>
                  </a:cubicBezTo>
                  <a:cubicBezTo>
                    <a:pt x="26284" y="3234"/>
                    <a:pt x="28549" y="1664"/>
                    <a:pt x="30861" y="242"/>
                  </a:cubicBezTo>
                  <a:cubicBezTo>
                    <a:pt x="30978" y="167"/>
                    <a:pt x="30906" y="1"/>
                    <a:pt x="307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2" name="Google Shape;3512;p61"/>
            <p:cNvSpPr/>
            <p:nvPr/>
          </p:nvSpPr>
          <p:spPr>
            <a:xfrm>
              <a:off x="5936637" y="3420668"/>
              <a:ext cx="27448" cy="47175"/>
            </a:xfrm>
            <a:custGeom>
              <a:rect b="b" l="l" r="r" t="t"/>
              <a:pathLst>
                <a:path extrusionOk="0" h="1509" w="878">
                  <a:moveTo>
                    <a:pt x="157" y="1"/>
                  </a:moveTo>
                  <a:cubicBezTo>
                    <a:pt x="79" y="1"/>
                    <a:pt x="1" y="65"/>
                    <a:pt x="34" y="153"/>
                  </a:cubicBezTo>
                  <a:cubicBezTo>
                    <a:pt x="122" y="386"/>
                    <a:pt x="217" y="611"/>
                    <a:pt x="321" y="836"/>
                  </a:cubicBezTo>
                  <a:cubicBezTo>
                    <a:pt x="419" y="1049"/>
                    <a:pt x="498" y="1323"/>
                    <a:pt x="678" y="1479"/>
                  </a:cubicBezTo>
                  <a:cubicBezTo>
                    <a:pt x="701" y="1499"/>
                    <a:pt x="730" y="1508"/>
                    <a:pt x="759" y="1508"/>
                  </a:cubicBezTo>
                  <a:cubicBezTo>
                    <a:pt x="819" y="1508"/>
                    <a:pt x="877" y="1468"/>
                    <a:pt x="875" y="1396"/>
                  </a:cubicBezTo>
                  <a:cubicBezTo>
                    <a:pt x="867" y="1173"/>
                    <a:pt x="731" y="971"/>
                    <a:pt x="634" y="772"/>
                  </a:cubicBezTo>
                  <a:cubicBezTo>
                    <a:pt x="517" y="528"/>
                    <a:pt x="396" y="292"/>
                    <a:pt x="261" y="59"/>
                  </a:cubicBezTo>
                  <a:cubicBezTo>
                    <a:pt x="237" y="18"/>
                    <a:pt x="197" y="1"/>
                    <a:pt x="1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3" name="Google Shape;3513;p61"/>
            <p:cNvSpPr/>
            <p:nvPr/>
          </p:nvSpPr>
          <p:spPr>
            <a:xfrm>
              <a:off x="5959239" y="3407194"/>
              <a:ext cx="23259" cy="44830"/>
            </a:xfrm>
            <a:custGeom>
              <a:rect b="b" l="l" r="r" t="t"/>
              <a:pathLst>
                <a:path extrusionOk="0" h="1434" w="744">
                  <a:moveTo>
                    <a:pt x="157" y="0"/>
                  </a:moveTo>
                  <a:cubicBezTo>
                    <a:pt x="81" y="0"/>
                    <a:pt x="0" y="68"/>
                    <a:pt x="28" y="156"/>
                  </a:cubicBezTo>
                  <a:cubicBezTo>
                    <a:pt x="102" y="387"/>
                    <a:pt x="187" y="615"/>
                    <a:pt x="274" y="842"/>
                  </a:cubicBezTo>
                  <a:cubicBezTo>
                    <a:pt x="348" y="1032"/>
                    <a:pt x="404" y="1238"/>
                    <a:pt x="533" y="1397"/>
                  </a:cubicBezTo>
                  <a:cubicBezTo>
                    <a:pt x="554" y="1423"/>
                    <a:pt x="582" y="1433"/>
                    <a:pt x="611" y="1433"/>
                  </a:cubicBezTo>
                  <a:cubicBezTo>
                    <a:pt x="675" y="1433"/>
                    <a:pt x="744" y="1381"/>
                    <a:pt x="739" y="1313"/>
                  </a:cubicBezTo>
                  <a:cubicBezTo>
                    <a:pt x="722" y="1093"/>
                    <a:pt x="606" y="881"/>
                    <a:pt x="524" y="678"/>
                  </a:cubicBezTo>
                  <a:cubicBezTo>
                    <a:pt x="439" y="470"/>
                    <a:pt x="350" y="265"/>
                    <a:pt x="253" y="62"/>
                  </a:cubicBezTo>
                  <a:cubicBezTo>
                    <a:pt x="233" y="18"/>
                    <a:pt x="196" y="0"/>
                    <a:pt x="1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4" name="Google Shape;3514;p61"/>
            <p:cNvSpPr/>
            <p:nvPr/>
          </p:nvSpPr>
          <p:spPr>
            <a:xfrm>
              <a:off x="5981716" y="3395315"/>
              <a:ext cx="28105" cy="44455"/>
            </a:xfrm>
            <a:custGeom>
              <a:rect b="b" l="l" r="r" t="t"/>
              <a:pathLst>
                <a:path extrusionOk="0" h="1422" w="899">
                  <a:moveTo>
                    <a:pt x="158" y="1"/>
                  </a:moveTo>
                  <a:cubicBezTo>
                    <a:pt x="81" y="1"/>
                    <a:pt x="0" y="71"/>
                    <a:pt x="27" y="163"/>
                  </a:cubicBezTo>
                  <a:cubicBezTo>
                    <a:pt x="144" y="574"/>
                    <a:pt x="366" y="1089"/>
                    <a:pt x="678" y="1390"/>
                  </a:cubicBezTo>
                  <a:cubicBezTo>
                    <a:pt x="699" y="1412"/>
                    <a:pt x="727" y="1421"/>
                    <a:pt x="755" y="1421"/>
                  </a:cubicBezTo>
                  <a:cubicBezTo>
                    <a:pt x="826" y="1421"/>
                    <a:pt x="899" y="1359"/>
                    <a:pt x="870" y="1278"/>
                  </a:cubicBezTo>
                  <a:cubicBezTo>
                    <a:pt x="797" y="1071"/>
                    <a:pt x="673" y="889"/>
                    <a:pt x="570" y="697"/>
                  </a:cubicBezTo>
                  <a:cubicBezTo>
                    <a:pt x="460" y="489"/>
                    <a:pt x="370" y="272"/>
                    <a:pt x="261" y="64"/>
                  </a:cubicBezTo>
                  <a:cubicBezTo>
                    <a:pt x="238" y="20"/>
                    <a:pt x="199" y="1"/>
                    <a:pt x="1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5" name="Google Shape;3515;p61"/>
            <p:cNvSpPr/>
            <p:nvPr/>
          </p:nvSpPr>
          <p:spPr>
            <a:xfrm>
              <a:off x="6008007" y="3383342"/>
              <a:ext cx="28636" cy="42267"/>
            </a:xfrm>
            <a:custGeom>
              <a:rect b="b" l="l" r="r" t="t"/>
              <a:pathLst>
                <a:path extrusionOk="0" h="1352" w="916">
                  <a:moveTo>
                    <a:pt x="159" y="1"/>
                  </a:moveTo>
                  <a:cubicBezTo>
                    <a:pt x="81" y="1"/>
                    <a:pt x="0" y="70"/>
                    <a:pt x="29" y="160"/>
                  </a:cubicBezTo>
                  <a:cubicBezTo>
                    <a:pt x="99" y="384"/>
                    <a:pt x="193" y="602"/>
                    <a:pt x="307" y="806"/>
                  </a:cubicBezTo>
                  <a:cubicBezTo>
                    <a:pt x="408" y="989"/>
                    <a:pt x="520" y="1218"/>
                    <a:pt x="701" y="1333"/>
                  </a:cubicBezTo>
                  <a:cubicBezTo>
                    <a:pt x="722" y="1346"/>
                    <a:pt x="744" y="1352"/>
                    <a:pt x="765" y="1352"/>
                  </a:cubicBezTo>
                  <a:cubicBezTo>
                    <a:pt x="845" y="1352"/>
                    <a:pt x="916" y="1271"/>
                    <a:pt x="893" y="1186"/>
                  </a:cubicBezTo>
                  <a:cubicBezTo>
                    <a:pt x="842" y="992"/>
                    <a:pt x="680" y="821"/>
                    <a:pt x="578" y="649"/>
                  </a:cubicBezTo>
                  <a:cubicBezTo>
                    <a:pt x="464" y="457"/>
                    <a:pt x="363" y="260"/>
                    <a:pt x="260" y="62"/>
                  </a:cubicBezTo>
                  <a:cubicBezTo>
                    <a:pt x="238" y="19"/>
                    <a:pt x="199" y="1"/>
                    <a:pt x="1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6" name="Google Shape;3516;p61"/>
            <p:cNvSpPr/>
            <p:nvPr/>
          </p:nvSpPr>
          <p:spPr>
            <a:xfrm>
              <a:off x="6100541" y="3331010"/>
              <a:ext cx="22603" cy="36202"/>
            </a:xfrm>
            <a:custGeom>
              <a:rect b="b" l="l" r="r" t="t"/>
              <a:pathLst>
                <a:path extrusionOk="0" h="1158" w="723">
                  <a:moveTo>
                    <a:pt x="176" y="0"/>
                  </a:moveTo>
                  <a:cubicBezTo>
                    <a:pt x="90" y="0"/>
                    <a:pt x="1" y="98"/>
                    <a:pt x="48" y="205"/>
                  </a:cubicBezTo>
                  <a:cubicBezTo>
                    <a:pt x="121" y="369"/>
                    <a:pt x="190" y="533"/>
                    <a:pt x="266" y="695"/>
                  </a:cubicBezTo>
                  <a:cubicBezTo>
                    <a:pt x="335" y="845"/>
                    <a:pt x="391" y="1005"/>
                    <a:pt x="506" y="1125"/>
                  </a:cubicBezTo>
                  <a:cubicBezTo>
                    <a:pt x="528" y="1147"/>
                    <a:pt x="559" y="1157"/>
                    <a:pt x="590" y="1157"/>
                  </a:cubicBezTo>
                  <a:cubicBezTo>
                    <a:pt x="655" y="1157"/>
                    <a:pt x="723" y="1112"/>
                    <a:pt x="714" y="1039"/>
                  </a:cubicBezTo>
                  <a:cubicBezTo>
                    <a:pt x="694" y="870"/>
                    <a:pt x="610" y="730"/>
                    <a:pt x="536" y="578"/>
                  </a:cubicBezTo>
                  <a:cubicBezTo>
                    <a:pt x="453" y="407"/>
                    <a:pt x="364" y="239"/>
                    <a:pt x="278" y="69"/>
                  </a:cubicBezTo>
                  <a:cubicBezTo>
                    <a:pt x="253" y="21"/>
                    <a:pt x="215" y="0"/>
                    <a:pt x="1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7" name="Google Shape;3517;p61"/>
            <p:cNvSpPr/>
            <p:nvPr/>
          </p:nvSpPr>
          <p:spPr>
            <a:xfrm>
              <a:off x="6124831" y="3307251"/>
              <a:ext cx="26980" cy="42861"/>
            </a:xfrm>
            <a:custGeom>
              <a:rect b="b" l="l" r="r" t="t"/>
              <a:pathLst>
                <a:path extrusionOk="0" h="1371" w="863">
                  <a:moveTo>
                    <a:pt x="161" y="0"/>
                  </a:moveTo>
                  <a:cubicBezTo>
                    <a:pt x="78" y="0"/>
                    <a:pt x="0" y="83"/>
                    <a:pt x="52" y="182"/>
                  </a:cubicBezTo>
                  <a:cubicBezTo>
                    <a:pt x="246" y="549"/>
                    <a:pt x="396" y="974"/>
                    <a:pt x="634" y="1315"/>
                  </a:cubicBezTo>
                  <a:cubicBezTo>
                    <a:pt x="661" y="1354"/>
                    <a:pt x="698" y="1371"/>
                    <a:pt x="733" y="1371"/>
                  </a:cubicBezTo>
                  <a:cubicBezTo>
                    <a:pt x="800" y="1371"/>
                    <a:pt x="862" y="1311"/>
                    <a:pt x="849" y="1225"/>
                  </a:cubicBezTo>
                  <a:cubicBezTo>
                    <a:pt x="782" y="808"/>
                    <a:pt x="509" y="393"/>
                    <a:pt x="266" y="57"/>
                  </a:cubicBezTo>
                  <a:cubicBezTo>
                    <a:pt x="238" y="17"/>
                    <a:pt x="199" y="0"/>
                    <a:pt x="1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8" name="Google Shape;3518;p61"/>
            <p:cNvSpPr/>
            <p:nvPr/>
          </p:nvSpPr>
          <p:spPr>
            <a:xfrm>
              <a:off x="6158375" y="3291589"/>
              <a:ext cx="24041" cy="41048"/>
            </a:xfrm>
            <a:custGeom>
              <a:rect b="b" l="l" r="r" t="t"/>
              <a:pathLst>
                <a:path extrusionOk="0" h="1313" w="769">
                  <a:moveTo>
                    <a:pt x="180" y="0"/>
                  </a:moveTo>
                  <a:cubicBezTo>
                    <a:pt x="93" y="0"/>
                    <a:pt x="1" y="85"/>
                    <a:pt x="24" y="186"/>
                  </a:cubicBezTo>
                  <a:cubicBezTo>
                    <a:pt x="71" y="399"/>
                    <a:pt x="155" y="601"/>
                    <a:pt x="243" y="799"/>
                  </a:cubicBezTo>
                  <a:cubicBezTo>
                    <a:pt x="323" y="977"/>
                    <a:pt x="401" y="1190"/>
                    <a:pt x="573" y="1295"/>
                  </a:cubicBezTo>
                  <a:cubicBezTo>
                    <a:pt x="593" y="1307"/>
                    <a:pt x="614" y="1313"/>
                    <a:pt x="636" y="1313"/>
                  </a:cubicBezTo>
                  <a:cubicBezTo>
                    <a:pt x="703" y="1313"/>
                    <a:pt x="769" y="1258"/>
                    <a:pt x="766" y="1185"/>
                  </a:cubicBezTo>
                  <a:cubicBezTo>
                    <a:pt x="760" y="995"/>
                    <a:pt x="637" y="830"/>
                    <a:pt x="555" y="662"/>
                  </a:cubicBezTo>
                  <a:cubicBezTo>
                    <a:pt x="462" y="469"/>
                    <a:pt x="384" y="268"/>
                    <a:pt x="291" y="75"/>
                  </a:cubicBezTo>
                  <a:cubicBezTo>
                    <a:pt x="266" y="22"/>
                    <a:pt x="224" y="0"/>
                    <a:pt x="1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9" name="Google Shape;3519;p61"/>
            <p:cNvSpPr/>
            <p:nvPr/>
          </p:nvSpPr>
          <p:spPr>
            <a:xfrm>
              <a:off x="6188698" y="3274333"/>
              <a:ext cx="29481" cy="41485"/>
            </a:xfrm>
            <a:custGeom>
              <a:rect b="b" l="l" r="r" t="t"/>
              <a:pathLst>
                <a:path extrusionOk="0" h="1327" w="943">
                  <a:moveTo>
                    <a:pt x="166" y="0"/>
                  </a:moveTo>
                  <a:cubicBezTo>
                    <a:pt x="87" y="0"/>
                    <a:pt x="1" y="78"/>
                    <a:pt x="35" y="161"/>
                  </a:cubicBezTo>
                  <a:cubicBezTo>
                    <a:pt x="120" y="364"/>
                    <a:pt x="227" y="555"/>
                    <a:pt x="337" y="744"/>
                  </a:cubicBezTo>
                  <a:cubicBezTo>
                    <a:pt x="444" y="929"/>
                    <a:pt x="536" y="1156"/>
                    <a:pt x="703" y="1291"/>
                  </a:cubicBezTo>
                  <a:cubicBezTo>
                    <a:pt x="732" y="1316"/>
                    <a:pt x="765" y="1326"/>
                    <a:pt x="797" y="1326"/>
                  </a:cubicBezTo>
                  <a:cubicBezTo>
                    <a:pt x="875" y="1326"/>
                    <a:pt x="943" y="1259"/>
                    <a:pt x="924" y="1163"/>
                  </a:cubicBezTo>
                  <a:cubicBezTo>
                    <a:pt x="883" y="952"/>
                    <a:pt x="728" y="762"/>
                    <a:pt x="617" y="581"/>
                  </a:cubicBezTo>
                  <a:cubicBezTo>
                    <a:pt x="503" y="394"/>
                    <a:pt x="385" y="208"/>
                    <a:pt x="248" y="38"/>
                  </a:cubicBezTo>
                  <a:cubicBezTo>
                    <a:pt x="226" y="12"/>
                    <a:pt x="197" y="0"/>
                    <a:pt x="1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0" name="Google Shape;3520;p61"/>
            <p:cNvSpPr/>
            <p:nvPr/>
          </p:nvSpPr>
          <p:spPr>
            <a:xfrm>
              <a:off x="6223680" y="3251418"/>
              <a:ext cx="26229" cy="44955"/>
            </a:xfrm>
            <a:custGeom>
              <a:rect b="b" l="l" r="r" t="t"/>
              <a:pathLst>
                <a:path extrusionOk="0" h="1438" w="839">
                  <a:moveTo>
                    <a:pt x="194" y="0"/>
                  </a:moveTo>
                  <a:cubicBezTo>
                    <a:pt x="101" y="0"/>
                    <a:pt x="1" y="81"/>
                    <a:pt x="44" y="184"/>
                  </a:cubicBezTo>
                  <a:cubicBezTo>
                    <a:pt x="128" y="393"/>
                    <a:pt x="212" y="604"/>
                    <a:pt x="302" y="812"/>
                  </a:cubicBezTo>
                  <a:cubicBezTo>
                    <a:pt x="389" y="1013"/>
                    <a:pt x="457" y="1244"/>
                    <a:pt x="613" y="1401"/>
                  </a:cubicBezTo>
                  <a:cubicBezTo>
                    <a:pt x="638" y="1426"/>
                    <a:pt x="670" y="1437"/>
                    <a:pt x="702" y="1437"/>
                  </a:cubicBezTo>
                  <a:cubicBezTo>
                    <a:pt x="770" y="1437"/>
                    <a:pt x="839" y="1387"/>
                    <a:pt x="833" y="1310"/>
                  </a:cubicBezTo>
                  <a:cubicBezTo>
                    <a:pt x="819" y="1102"/>
                    <a:pt x="710" y="914"/>
                    <a:pt x="624" y="727"/>
                  </a:cubicBezTo>
                  <a:cubicBezTo>
                    <a:pt x="523" y="507"/>
                    <a:pt x="416" y="289"/>
                    <a:pt x="310" y="71"/>
                  </a:cubicBezTo>
                  <a:cubicBezTo>
                    <a:pt x="286" y="21"/>
                    <a:pt x="241" y="0"/>
                    <a:pt x="1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1" name="Google Shape;3521;p61"/>
            <p:cNvSpPr/>
            <p:nvPr/>
          </p:nvSpPr>
          <p:spPr>
            <a:xfrm>
              <a:off x="6263663" y="3231942"/>
              <a:ext cx="27323" cy="40422"/>
            </a:xfrm>
            <a:custGeom>
              <a:rect b="b" l="l" r="r" t="t"/>
              <a:pathLst>
                <a:path extrusionOk="0" h="1293" w="874">
                  <a:moveTo>
                    <a:pt x="164" y="0"/>
                  </a:moveTo>
                  <a:cubicBezTo>
                    <a:pt x="82" y="0"/>
                    <a:pt x="0" y="64"/>
                    <a:pt x="36" y="162"/>
                  </a:cubicBezTo>
                  <a:cubicBezTo>
                    <a:pt x="173" y="526"/>
                    <a:pt x="330" y="905"/>
                    <a:pt x="554" y="1225"/>
                  </a:cubicBezTo>
                  <a:cubicBezTo>
                    <a:pt x="586" y="1271"/>
                    <a:pt x="638" y="1292"/>
                    <a:pt x="689" y="1292"/>
                  </a:cubicBezTo>
                  <a:cubicBezTo>
                    <a:pt x="783" y="1292"/>
                    <a:pt x="874" y="1221"/>
                    <a:pt x="835" y="1107"/>
                  </a:cubicBezTo>
                  <a:cubicBezTo>
                    <a:pt x="707" y="735"/>
                    <a:pt x="496" y="386"/>
                    <a:pt x="280" y="59"/>
                  </a:cubicBezTo>
                  <a:cubicBezTo>
                    <a:pt x="253" y="18"/>
                    <a:pt x="208" y="0"/>
                    <a:pt x="1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2" name="Google Shape;3522;p61"/>
            <p:cNvSpPr/>
            <p:nvPr/>
          </p:nvSpPr>
          <p:spPr>
            <a:xfrm>
              <a:off x="6301552" y="3116869"/>
              <a:ext cx="61837" cy="88379"/>
            </a:xfrm>
            <a:custGeom>
              <a:rect b="b" l="l" r="r" t="t"/>
              <a:pathLst>
                <a:path extrusionOk="0" h="2827" w="1978">
                  <a:moveTo>
                    <a:pt x="787" y="1"/>
                  </a:moveTo>
                  <a:cubicBezTo>
                    <a:pt x="523" y="151"/>
                    <a:pt x="262" y="302"/>
                    <a:pt x="1" y="453"/>
                  </a:cubicBezTo>
                  <a:cubicBezTo>
                    <a:pt x="234" y="1041"/>
                    <a:pt x="414" y="1701"/>
                    <a:pt x="543" y="2347"/>
                  </a:cubicBezTo>
                  <a:cubicBezTo>
                    <a:pt x="617" y="2506"/>
                    <a:pt x="692" y="2665"/>
                    <a:pt x="762" y="2826"/>
                  </a:cubicBezTo>
                  <a:cubicBezTo>
                    <a:pt x="1171" y="2582"/>
                    <a:pt x="1575" y="2332"/>
                    <a:pt x="1978" y="2077"/>
                  </a:cubicBezTo>
                  <a:cubicBezTo>
                    <a:pt x="1593" y="1378"/>
                    <a:pt x="1214" y="678"/>
                    <a:pt x="78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3" name="Google Shape;3523;p61"/>
            <p:cNvSpPr/>
            <p:nvPr/>
          </p:nvSpPr>
          <p:spPr>
            <a:xfrm>
              <a:off x="6010476" y="3103113"/>
              <a:ext cx="322285" cy="308999"/>
            </a:xfrm>
            <a:custGeom>
              <a:rect b="b" l="l" r="r" t="t"/>
              <a:pathLst>
                <a:path extrusionOk="0" h="9884" w="10309">
                  <a:moveTo>
                    <a:pt x="8263" y="4121"/>
                  </a:moveTo>
                  <a:cubicBezTo>
                    <a:pt x="8307" y="4121"/>
                    <a:pt x="8352" y="4139"/>
                    <a:pt x="8379" y="4180"/>
                  </a:cubicBezTo>
                  <a:cubicBezTo>
                    <a:pt x="8595" y="4505"/>
                    <a:pt x="8806" y="4856"/>
                    <a:pt x="8934" y="5228"/>
                  </a:cubicBezTo>
                  <a:cubicBezTo>
                    <a:pt x="8974" y="5342"/>
                    <a:pt x="8884" y="5413"/>
                    <a:pt x="8790" y="5413"/>
                  </a:cubicBezTo>
                  <a:cubicBezTo>
                    <a:pt x="8739" y="5413"/>
                    <a:pt x="8688" y="5392"/>
                    <a:pt x="8655" y="5346"/>
                  </a:cubicBezTo>
                  <a:cubicBezTo>
                    <a:pt x="8431" y="5026"/>
                    <a:pt x="8272" y="4648"/>
                    <a:pt x="8136" y="4283"/>
                  </a:cubicBezTo>
                  <a:cubicBezTo>
                    <a:pt x="8099" y="4185"/>
                    <a:pt x="8181" y="4121"/>
                    <a:pt x="8263" y="4121"/>
                  </a:cubicBezTo>
                  <a:close/>
                  <a:moveTo>
                    <a:pt x="7013" y="4745"/>
                  </a:moveTo>
                  <a:cubicBezTo>
                    <a:pt x="7060" y="4745"/>
                    <a:pt x="7105" y="4766"/>
                    <a:pt x="7129" y="4815"/>
                  </a:cubicBezTo>
                  <a:cubicBezTo>
                    <a:pt x="7236" y="5032"/>
                    <a:pt x="7343" y="5250"/>
                    <a:pt x="7443" y="5471"/>
                  </a:cubicBezTo>
                  <a:cubicBezTo>
                    <a:pt x="7528" y="5658"/>
                    <a:pt x="7639" y="5846"/>
                    <a:pt x="7651" y="6054"/>
                  </a:cubicBezTo>
                  <a:cubicBezTo>
                    <a:pt x="7655" y="6131"/>
                    <a:pt x="7587" y="6181"/>
                    <a:pt x="7519" y="6181"/>
                  </a:cubicBezTo>
                  <a:cubicBezTo>
                    <a:pt x="7487" y="6181"/>
                    <a:pt x="7455" y="6170"/>
                    <a:pt x="7431" y="6145"/>
                  </a:cubicBezTo>
                  <a:cubicBezTo>
                    <a:pt x="7275" y="5988"/>
                    <a:pt x="7205" y="5756"/>
                    <a:pt x="7120" y="5556"/>
                  </a:cubicBezTo>
                  <a:cubicBezTo>
                    <a:pt x="7030" y="5348"/>
                    <a:pt x="6947" y="5137"/>
                    <a:pt x="6861" y="4928"/>
                  </a:cubicBezTo>
                  <a:cubicBezTo>
                    <a:pt x="6820" y="4825"/>
                    <a:pt x="6920" y="4745"/>
                    <a:pt x="7013" y="4745"/>
                  </a:cubicBezTo>
                  <a:close/>
                  <a:moveTo>
                    <a:pt x="5867" y="5477"/>
                  </a:moveTo>
                  <a:cubicBezTo>
                    <a:pt x="5898" y="5477"/>
                    <a:pt x="5927" y="5489"/>
                    <a:pt x="5949" y="5515"/>
                  </a:cubicBezTo>
                  <a:cubicBezTo>
                    <a:pt x="6086" y="5687"/>
                    <a:pt x="6204" y="5871"/>
                    <a:pt x="6318" y="6058"/>
                  </a:cubicBezTo>
                  <a:cubicBezTo>
                    <a:pt x="6429" y="6239"/>
                    <a:pt x="6584" y="6429"/>
                    <a:pt x="6625" y="6640"/>
                  </a:cubicBezTo>
                  <a:cubicBezTo>
                    <a:pt x="6644" y="6737"/>
                    <a:pt x="6576" y="6804"/>
                    <a:pt x="6497" y="6804"/>
                  </a:cubicBezTo>
                  <a:cubicBezTo>
                    <a:pt x="6466" y="6804"/>
                    <a:pt x="6432" y="6794"/>
                    <a:pt x="6403" y="6769"/>
                  </a:cubicBezTo>
                  <a:cubicBezTo>
                    <a:pt x="6237" y="6632"/>
                    <a:pt x="6143" y="6406"/>
                    <a:pt x="6037" y="6222"/>
                  </a:cubicBezTo>
                  <a:cubicBezTo>
                    <a:pt x="5926" y="6032"/>
                    <a:pt x="5821" y="5842"/>
                    <a:pt x="5735" y="5639"/>
                  </a:cubicBezTo>
                  <a:cubicBezTo>
                    <a:pt x="5701" y="5555"/>
                    <a:pt x="5788" y="5477"/>
                    <a:pt x="5867" y="5477"/>
                  </a:cubicBezTo>
                  <a:close/>
                  <a:moveTo>
                    <a:pt x="4912" y="6029"/>
                  </a:moveTo>
                  <a:cubicBezTo>
                    <a:pt x="4956" y="6029"/>
                    <a:pt x="4998" y="6051"/>
                    <a:pt x="5023" y="6104"/>
                  </a:cubicBezTo>
                  <a:cubicBezTo>
                    <a:pt x="5116" y="6297"/>
                    <a:pt x="5194" y="6496"/>
                    <a:pt x="5287" y="6691"/>
                  </a:cubicBezTo>
                  <a:cubicBezTo>
                    <a:pt x="5370" y="6859"/>
                    <a:pt x="5493" y="7024"/>
                    <a:pt x="5500" y="7214"/>
                  </a:cubicBezTo>
                  <a:cubicBezTo>
                    <a:pt x="5502" y="7287"/>
                    <a:pt x="5436" y="7342"/>
                    <a:pt x="5369" y="7342"/>
                  </a:cubicBezTo>
                  <a:cubicBezTo>
                    <a:pt x="5348" y="7342"/>
                    <a:pt x="5326" y="7336"/>
                    <a:pt x="5307" y="7324"/>
                  </a:cubicBezTo>
                  <a:cubicBezTo>
                    <a:pt x="5135" y="7219"/>
                    <a:pt x="5055" y="7006"/>
                    <a:pt x="4976" y="6828"/>
                  </a:cubicBezTo>
                  <a:cubicBezTo>
                    <a:pt x="4887" y="6631"/>
                    <a:pt x="4804" y="6429"/>
                    <a:pt x="4757" y="6215"/>
                  </a:cubicBezTo>
                  <a:cubicBezTo>
                    <a:pt x="4733" y="6114"/>
                    <a:pt x="4825" y="6029"/>
                    <a:pt x="4912" y="6029"/>
                  </a:cubicBezTo>
                  <a:close/>
                  <a:moveTo>
                    <a:pt x="3819" y="6530"/>
                  </a:moveTo>
                  <a:cubicBezTo>
                    <a:pt x="3857" y="6530"/>
                    <a:pt x="3896" y="6547"/>
                    <a:pt x="3924" y="6587"/>
                  </a:cubicBezTo>
                  <a:cubicBezTo>
                    <a:pt x="4167" y="6923"/>
                    <a:pt x="4440" y="7338"/>
                    <a:pt x="4507" y="7755"/>
                  </a:cubicBezTo>
                  <a:cubicBezTo>
                    <a:pt x="4520" y="7841"/>
                    <a:pt x="4458" y="7901"/>
                    <a:pt x="4392" y="7901"/>
                  </a:cubicBezTo>
                  <a:cubicBezTo>
                    <a:pt x="4356" y="7901"/>
                    <a:pt x="4319" y="7884"/>
                    <a:pt x="4292" y="7845"/>
                  </a:cubicBezTo>
                  <a:cubicBezTo>
                    <a:pt x="4054" y="7505"/>
                    <a:pt x="3904" y="7081"/>
                    <a:pt x="3710" y="6712"/>
                  </a:cubicBezTo>
                  <a:cubicBezTo>
                    <a:pt x="3658" y="6613"/>
                    <a:pt x="3735" y="6530"/>
                    <a:pt x="3819" y="6530"/>
                  </a:cubicBezTo>
                  <a:close/>
                  <a:moveTo>
                    <a:pt x="3058" y="7291"/>
                  </a:moveTo>
                  <a:cubicBezTo>
                    <a:pt x="3097" y="7291"/>
                    <a:pt x="3135" y="7311"/>
                    <a:pt x="3159" y="7359"/>
                  </a:cubicBezTo>
                  <a:cubicBezTo>
                    <a:pt x="3246" y="7529"/>
                    <a:pt x="3334" y="7697"/>
                    <a:pt x="3417" y="7868"/>
                  </a:cubicBezTo>
                  <a:cubicBezTo>
                    <a:pt x="3491" y="8020"/>
                    <a:pt x="3574" y="8160"/>
                    <a:pt x="3594" y="8328"/>
                  </a:cubicBezTo>
                  <a:cubicBezTo>
                    <a:pt x="3603" y="8401"/>
                    <a:pt x="3535" y="8446"/>
                    <a:pt x="3470" y="8446"/>
                  </a:cubicBezTo>
                  <a:cubicBezTo>
                    <a:pt x="3439" y="8446"/>
                    <a:pt x="3408" y="8436"/>
                    <a:pt x="3386" y="8414"/>
                  </a:cubicBezTo>
                  <a:cubicBezTo>
                    <a:pt x="3270" y="8294"/>
                    <a:pt x="3214" y="8134"/>
                    <a:pt x="3145" y="7984"/>
                  </a:cubicBezTo>
                  <a:cubicBezTo>
                    <a:pt x="3071" y="7823"/>
                    <a:pt x="3001" y="7657"/>
                    <a:pt x="2929" y="7495"/>
                  </a:cubicBezTo>
                  <a:cubicBezTo>
                    <a:pt x="2882" y="7389"/>
                    <a:pt x="2972" y="7291"/>
                    <a:pt x="3058" y="7291"/>
                  </a:cubicBezTo>
                  <a:close/>
                  <a:moveTo>
                    <a:pt x="7781" y="0"/>
                  </a:moveTo>
                  <a:cubicBezTo>
                    <a:pt x="5617" y="1099"/>
                    <a:pt x="3433" y="2154"/>
                    <a:pt x="1321" y="3363"/>
                  </a:cubicBezTo>
                  <a:cubicBezTo>
                    <a:pt x="877" y="3618"/>
                    <a:pt x="437" y="3882"/>
                    <a:pt x="0" y="4148"/>
                  </a:cubicBezTo>
                  <a:cubicBezTo>
                    <a:pt x="1165" y="6015"/>
                    <a:pt x="2330" y="7936"/>
                    <a:pt x="3360" y="9883"/>
                  </a:cubicBezTo>
                  <a:cubicBezTo>
                    <a:pt x="3789" y="9622"/>
                    <a:pt x="4215" y="9358"/>
                    <a:pt x="4639" y="9087"/>
                  </a:cubicBezTo>
                  <a:cubicBezTo>
                    <a:pt x="6563" y="7859"/>
                    <a:pt x="8439" y="6569"/>
                    <a:pt x="10308" y="5263"/>
                  </a:cubicBezTo>
                  <a:cubicBezTo>
                    <a:pt x="10144" y="4791"/>
                    <a:pt x="9970" y="4319"/>
                    <a:pt x="9784" y="3852"/>
                  </a:cubicBezTo>
                  <a:lnTo>
                    <a:pt x="9649" y="3517"/>
                  </a:lnTo>
                  <a:cubicBezTo>
                    <a:pt x="9564" y="3315"/>
                    <a:pt x="9475" y="3115"/>
                    <a:pt x="9384" y="2916"/>
                  </a:cubicBezTo>
                  <a:cubicBezTo>
                    <a:pt x="9129" y="2371"/>
                    <a:pt x="8848" y="1843"/>
                    <a:pt x="8556" y="1325"/>
                  </a:cubicBezTo>
                  <a:lnTo>
                    <a:pt x="8360" y="984"/>
                  </a:lnTo>
                  <a:cubicBezTo>
                    <a:pt x="8171" y="655"/>
                    <a:pt x="7978" y="327"/>
                    <a:pt x="778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4" name="Google Shape;3524;p61"/>
            <p:cNvSpPr/>
            <p:nvPr/>
          </p:nvSpPr>
          <p:spPr>
            <a:xfrm>
              <a:off x="6066216" y="3158509"/>
              <a:ext cx="266544" cy="253664"/>
            </a:xfrm>
            <a:custGeom>
              <a:rect b="b" l="l" r="r" t="t"/>
              <a:pathLst>
                <a:path extrusionOk="0" h="8114" w="8526">
                  <a:moveTo>
                    <a:pt x="6481" y="2349"/>
                  </a:moveTo>
                  <a:cubicBezTo>
                    <a:pt x="6525" y="2349"/>
                    <a:pt x="6569" y="2367"/>
                    <a:pt x="6597" y="2408"/>
                  </a:cubicBezTo>
                  <a:cubicBezTo>
                    <a:pt x="6814" y="2733"/>
                    <a:pt x="7024" y="3084"/>
                    <a:pt x="7153" y="3456"/>
                  </a:cubicBezTo>
                  <a:cubicBezTo>
                    <a:pt x="7191" y="3570"/>
                    <a:pt x="7100" y="3641"/>
                    <a:pt x="7006" y="3641"/>
                  </a:cubicBezTo>
                  <a:cubicBezTo>
                    <a:pt x="6955" y="3641"/>
                    <a:pt x="6904" y="3620"/>
                    <a:pt x="6872" y="3574"/>
                  </a:cubicBezTo>
                  <a:cubicBezTo>
                    <a:pt x="6648" y="3254"/>
                    <a:pt x="6489" y="2876"/>
                    <a:pt x="6353" y="2511"/>
                  </a:cubicBezTo>
                  <a:cubicBezTo>
                    <a:pt x="6316" y="2413"/>
                    <a:pt x="6398" y="2349"/>
                    <a:pt x="6481" y="2349"/>
                  </a:cubicBezTo>
                  <a:close/>
                  <a:moveTo>
                    <a:pt x="5230" y="2973"/>
                  </a:moveTo>
                  <a:cubicBezTo>
                    <a:pt x="5277" y="2973"/>
                    <a:pt x="5322" y="2994"/>
                    <a:pt x="5346" y="3043"/>
                  </a:cubicBezTo>
                  <a:cubicBezTo>
                    <a:pt x="5453" y="3260"/>
                    <a:pt x="5560" y="3478"/>
                    <a:pt x="5660" y="3699"/>
                  </a:cubicBezTo>
                  <a:cubicBezTo>
                    <a:pt x="5745" y="3886"/>
                    <a:pt x="5856" y="4074"/>
                    <a:pt x="5868" y="4282"/>
                  </a:cubicBezTo>
                  <a:cubicBezTo>
                    <a:pt x="5874" y="4359"/>
                    <a:pt x="5806" y="4409"/>
                    <a:pt x="5737" y="4409"/>
                  </a:cubicBezTo>
                  <a:cubicBezTo>
                    <a:pt x="5705" y="4409"/>
                    <a:pt x="5673" y="4398"/>
                    <a:pt x="5649" y="4373"/>
                  </a:cubicBezTo>
                  <a:cubicBezTo>
                    <a:pt x="5493" y="4216"/>
                    <a:pt x="5424" y="3984"/>
                    <a:pt x="5338" y="3784"/>
                  </a:cubicBezTo>
                  <a:cubicBezTo>
                    <a:pt x="5248" y="3576"/>
                    <a:pt x="5165" y="3365"/>
                    <a:pt x="5079" y="3156"/>
                  </a:cubicBezTo>
                  <a:cubicBezTo>
                    <a:pt x="5037" y="3053"/>
                    <a:pt x="5137" y="2973"/>
                    <a:pt x="5230" y="2973"/>
                  </a:cubicBezTo>
                  <a:close/>
                  <a:moveTo>
                    <a:pt x="4084" y="3705"/>
                  </a:moveTo>
                  <a:cubicBezTo>
                    <a:pt x="4115" y="3705"/>
                    <a:pt x="4144" y="3717"/>
                    <a:pt x="4166" y="3743"/>
                  </a:cubicBezTo>
                  <a:cubicBezTo>
                    <a:pt x="4303" y="3915"/>
                    <a:pt x="4421" y="4099"/>
                    <a:pt x="4535" y="4286"/>
                  </a:cubicBezTo>
                  <a:cubicBezTo>
                    <a:pt x="4646" y="4467"/>
                    <a:pt x="4801" y="4657"/>
                    <a:pt x="4842" y="4868"/>
                  </a:cubicBezTo>
                  <a:cubicBezTo>
                    <a:pt x="4861" y="4964"/>
                    <a:pt x="4792" y="5032"/>
                    <a:pt x="4714" y="5032"/>
                  </a:cubicBezTo>
                  <a:cubicBezTo>
                    <a:pt x="4683" y="5032"/>
                    <a:pt x="4650" y="5021"/>
                    <a:pt x="4621" y="4997"/>
                  </a:cubicBezTo>
                  <a:cubicBezTo>
                    <a:pt x="4455" y="4860"/>
                    <a:pt x="4362" y="4634"/>
                    <a:pt x="4255" y="4450"/>
                  </a:cubicBezTo>
                  <a:cubicBezTo>
                    <a:pt x="4145" y="4260"/>
                    <a:pt x="4039" y="4070"/>
                    <a:pt x="3953" y="3867"/>
                  </a:cubicBezTo>
                  <a:cubicBezTo>
                    <a:pt x="3919" y="3783"/>
                    <a:pt x="4005" y="3705"/>
                    <a:pt x="4084" y="3705"/>
                  </a:cubicBezTo>
                  <a:close/>
                  <a:moveTo>
                    <a:pt x="3129" y="4257"/>
                  </a:moveTo>
                  <a:cubicBezTo>
                    <a:pt x="3173" y="4257"/>
                    <a:pt x="3215" y="4279"/>
                    <a:pt x="3240" y="4332"/>
                  </a:cubicBezTo>
                  <a:cubicBezTo>
                    <a:pt x="3333" y="4525"/>
                    <a:pt x="3411" y="4724"/>
                    <a:pt x="3504" y="4919"/>
                  </a:cubicBezTo>
                  <a:cubicBezTo>
                    <a:pt x="3587" y="5087"/>
                    <a:pt x="3710" y="5252"/>
                    <a:pt x="3717" y="5442"/>
                  </a:cubicBezTo>
                  <a:cubicBezTo>
                    <a:pt x="3718" y="5515"/>
                    <a:pt x="3652" y="5570"/>
                    <a:pt x="3585" y="5570"/>
                  </a:cubicBezTo>
                  <a:cubicBezTo>
                    <a:pt x="3563" y="5570"/>
                    <a:pt x="3542" y="5564"/>
                    <a:pt x="3522" y="5552"/>
                  </a:cubicBezTo>
                  <a:cubicBezTo>
                    <a:pt x="3350" y="5447"/>
                    <a:pt x="3271" y="5234"/>
                    <a:pt x="3192" y="5056"/>
                  </a:cubicBezTo>
                  <a:cubicBezTo>
                    <a:pt x="3103" y="4859"/>
                    <a:pt x="3020" y="4657"/>
                    <a:pt x="2973" y="4443"/>
                  </a:cubicBezTo>
                  <a:cubicBezTo>
                    <a:pt x="2951" y="4341"/>
                    <a:pt x="3043" y="4257"/>
                    <a:pt x="3129" y="4257"/>
                  </a:cubicBezTo>
                  <a:close/>
                  <a:moveTo>
                    <a:pt x="2036" y="4758"/>
                  </a:moveTo>
                  <a:cubicBezTo>
                    <a:pt x="2074" y="4758"/>
                    <a:pt x="2113" y="4775"/>
                    <a:pt x="2141" y="4815"/>
                  </a:cubicBezTo>
                  <a:cubicBezTo>
                    <a:pt x="2384" y="5151"/>
                    <a:pt x="2657" y="5566"/>
                    <a:pt x="2724" y="5983"/>
                  </a:cubicBezTo>
                  <a:cubicBezTo>
                    <a:pt x="2737" y="6069"/>
                    <a:pt x="2675" y="6129"/>
                    <a:pt x="2608" y="6129"/>
                  </a:cubicBezTo>
                  <a:cubicBezTo>
                    <a:pt x="2573" y="6129"/>
                    <a:pt x="2536" y="6112"/>
                    <a:pt x="2509" y="6073"/>
                  </a:cubicBezTo>
                  <a:cubicBezTo>
                    <a:pt x="2271" y="5733"/>
                    <a:pt x="2121" y="5309"/>
                    <a:pt x="1927" y="4940"/>
                  </a:cubicBezTo>
                  <a:cubicBezTo>
                    <a:pt x="1875" y="4841"/>
                    <a:pt x="1952" y="4758"/>
                    <a:pt x="2036" y="4758"/>
                  </a:cubicBezTo>
                  <a:close/>
                  <a:moveTo>
                    <a:pt x="1275" y="5519"/>
                  </a:moveTo>
                  <a:cubicBezTo>
                    <a:pt x="1314" y="5519"/>
                    <a:pt x="1352" y="5539"/>
                    <a:pt x="1376" y="5587"/>
                  </a:cubicBezTo>
                  <a:cubicBezTo>
                    <a:pt x="1463" y="5757"/>
                    <a:pt x="1551" y="5925"/>
                    <a:pt x="1634" y="6096"/>
                  </a:cubicBezTo>
                  <a:cubicBezTo>
                    <a:pt x="1708" y="6248"/>
                    <a:pt x="1791" y="6388"/>
                    <a:pt x="1811" y="6556"/>
                  </a:cubicBezTo>
                  <a:cubicBezTo>
                    <a:pt x="1821" y="6630"/>
                    <a:pt x="1753" y="6675"/>
                    <a:pt x="1687" y="6675"/>
                  </a:cubicBezTo>
                  <a:cubicBezTo>
                    <a:pt x="1656" y="6675"/>
                    <a:pt x="1626" y="6665"/>
                    <a:pt x="1604" y="6643"/>
                  </a:cubicBezTo>
                  <a:cubicBezTo>
                    <a:pt x="1489" y="6523"/>
                    <a:pt x="1432" y="6363"/>
                    <a:pt x="1364" y="6213"/>
                  </a:cubicBezTo>
                  <a:cubicBezTo>
                    <a:pt x="1288" y="6051"/>
                    <a:pt x="1219" y="5887"/>
                    <a:pt x="1146" y="5723"/>
                  </a:cubicBezTo>
                  <a:cubicBezTo>
                    <a:pt x="1099" y="5617"/>
                    <a:pt x="1189" y="5519"/>
                    <a:pt x="1275" y="5519"/>
                  </a:cubicBezTo>
                  <a:close/>
                  <a:moveTo>
                    <a:pt x="7015" y="0"/>
                  </a:moveTo>
                  <a:cubicBezTo>
                    <a:pt x="7049" y="142"/>
                    <a:pt x="7073" y="284"/>
                    <a:pt x="7080" y="427"/>
                  </a:cubicBezTo>
                  <a:cubicBezTo>
                    <a:pt x="7117" y="1220"/>
                    <a:pt x="6598" y="1641"/>
                    <a:pt x="5953" y="2016"/>
                  </a:cubicBezTo>
                  <a:cubicBezTo>
                    <a:pt x="3995" y="3157"/>
                    <a:pt x="2006" y="4245"/>
                    <a:pt x="1" y="5304"/>
                  </a:cubicBezTo>
                  <a:cubicBezTo>
                    <a:pt x="548" y="6232"/>
                    <a:pt x="1079" y="7170"/>
                    <a:pt x="1578" y="8113"/>
                  </a:cubicBezTo>
                  <a:cubicBezTo>
                    <a:pt x="2006" y="7851"/>
                    <a:pt x="2433" y="7587"/>
                    <a:pt x="2856" y="7316"/>
                  </a:cubicBezTo>
                  <a:cubicBezTo>
                    <a:pt x="4780" y="6088"/>
                    <a:pt x="6656" y="4799"/>
                    <a:pt x="8525" y="3494"/>
                  </a:cubicBezTo>
                  <a:cubicBezTo>
                    <a:pt x="8362" y="3020"/>
                    <a:pt x="8189" y="2548"/>
                    <a:pt x="8001" y="2082"/>
                  </a:cubicBezTo>
                  <a:lnTo>
                    <a:pt x="7866" y="1746"/>
                  </a:lnTo>
                  <a:cubicBezTo>
                    <a:pt x="7781" y="1545"/>
                    <a:pt x="7692" y="1345"/>
                    <a:pt x="7601" y="1146"/>
                  </a:cubicBezTo>
                  <a:cubicBezTo>
                    <a:pt x="7418" y="755"/>
                    <a:pt x="7220" y="375"/>
                    <a:pt x="701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5" name="Google Shape;3525;p61"/>
            <p:cNvSpPr/>
            <p:nvPr/>
          </p:nvSpPr>
          <p:spPr>
            <a:xfrm>
              <a:off x="5741596" y="3362928"/>
              <a:ext cx="140619" cy="227591"/>
            </a:xfrm>
            <a:custGeom>
              <a:rect b="b" l="l" r="r" t="t"/>
              <a:pathLst>
                <a:path extrusionOk="0" h="7280" w="4498">
                  <a:moveTo>
                    <a:pt x="1032" y="0"/>
                  </a:moveTo>
                  <a:cubicBezTo>
                    <a:pt x="693" y="241"/>
                    <a:pt x="348" y="475"/>
                    <a:pt x="1" y="703"/>
                  </a:cubicBezTo>
                  <a:cubicBezTo>
                    <a:pt x="1223" y="2918"/>
                    <a:pt x="2422" y="5159"/>
                    <a:pt x="3798" y="7279"/>
                  </a:cubicBezTo>
                  <a:cubicBezTo>
                    <a:pt x="4040" y="7186"/>
                    <a:pt x="4273" y="7077"/>
                    <a:pt x="4498" y="6957"/>
                  </a:cubicBezTo>
                  <a:cubicBezTo>
                    <a:pt x="3976" y="6007"/>
                    <a:pt x="3484" y="5035"/>
                    <a:pt x="2996" y="4075"/>
                  </a:cubicBezTo>
                  <a:cubicBezTo>
                    <a:pt x="2314" y="2734"/>
                    <a:pt x="1630" y="1384"/>
                    <a:pt x="1032" y="0"/>
                  </a:cubicBezTo>
                  <a:close/>
                </a:path>
              </a:pathLst>
            </a:custGeom>
            <a:solidFill>
              <a:srgbClr val="000000">
                <a:alpha val="161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6" name="Google Shape;3526;p61"/>
            <p:cNvSpPr/>
            <p:nvPr/>
          </p:nvSpPr>
          <p:spPr>
            <a:xfrm>
              <a:off x="5802118" y="3236694"/>
              <a:ext cx="304528" cy="313500"/>
            </a:xfrm>
            <a:custGeom>
              <a:rect b="b" l="l" r="r" t="t"/>
              <a:pathLst>
                <a:path extrusionOk="0" h="10028" w="9741">
                  <a:moveTo>
                    <a:pt x="6745" y="4692"/>
                  </a:moveTo>
                  <a:cubicBezTo>
                    <a:pt x="6785" y="4692"/>
                    <a:pt x="6824" y="4711"/>
                    <a:pt x="6846" y="4753"/>
                  </a:cubicBezTo>
                  <a:cubicBezTo>
                    <a:pt x="6949" y="4951"/>
                    <a:pt x="7053" y="5148"/>
                    <a:pt x="7164" y="5340"/>
                  </a:cubicBezTo>
                  <a:cubicBezTo>
                    <a:pt x="7266" y="5511"/>
                    <a:pt x="7427" y="5683"/>
                    <a:pt x="7479" y="5877"/>
                  </a:cubicBezTo>
                  <a:cubicBezTo>
                    <a:pt x="7502" y="5962"/>
                    <a:pt x="7430" y="6045"/>
                    <a:pt x="7351" y="6045"/>
                  </a:cubicBezTo>
                  <a:cubicBezTo>
                    <a:pt x="7329" y="6045"/>
                    <a:pt x="7308" y="6039"/>
                    <a:pt x="7287" y="6026"/>
                  </a:cubicBezTo>
                  <a:cubicBezTo>
                    <a:pt x="7106" y="5912"/>
                    <a:pt x="6996" y="5682"/>
                    <a:pt x="6893" y="5498"/>
                  </a:cubicBezTo>
                  <a:cubicBezTo>
                    <a:pt x="6779" y="5293"/>
                    <a:pt x="6685" y="5076"/>
                    <a:pt x="6615" y="4852"/>
                  </a:cubicBezTo>
                  <a:cubicBezTo>
                    <a:pt x="6586" y="4761"/>
                    <a:pt x="6667" y="4692"/>
                    <a:pt x="6745" y="4692"/>
                  </a:cubicBezTo>
                  <a:close/>
                  <a:moveTo>
                    <a:pt x="5903" y="5075"/>
                  </a:moveTo>
                  <a:cubicBezTo>
                    <a:pt x="5944" y="5075"/>
                    <a:pt x="5983" y="5094"/>
                    <a:pt x="6006" y="5138"/>
                  </a:cubicBezTo>
                  <a:cubicBezTo>
                    <a:pt x="6115" y="5346"/>
                    <a:pt x="6205" y="5563"/>
                    <a:pt x="6315" y="5771"/>
                  </a:cubicBezTo>
                  <a:cubicBezTo>
                    <a:pt x="6418" y="5963"/>
                    <a:pt x="6542" y="6145"/>
                    <a:pt x="6615" y="6352"/>
                  </a:cubicBezTo>
                  <a:cubicBezTo>
                    <a:pt x="6644" y="6433"/>
                    <a:pt x="6572" y="6495"/>
                    <a:pt x="6500" y="6495"/>
                  </a:cubicBezTo>
                  <a:cubicBezTo>
                    <a:pt x="6472" y="6495"/>
                    <a:pt x="6443" y="6486"/>
                    <a:pt x="6421" y="6464"/>
                  </a:cubicBezTo>
                  <a:cubicBezTo>
                    <a:pt x="6111" y="6162"/>
                    <a:pt x="5889" y="5648"/>
                    <a:pt x="5770" y="5237"/>
                  </a:cubicBezTo>
                  <a:cubicBezTo>
                    <a:pt x="5744" y="5145"/>
                    <a:pt x="5826" y="5075"/>
                    <a:pt x="5903" y="5075"/>
                  </a:cubicBezTo>
                  <a:close/>
                  <a:moveTo>
                    <a:pt x="5182" y="5454"/>
                  </a:moveTo>
                  <a:cubicBezTo>
                    <a:pt x="5221" y="5454"/>
                    <a:pt x="5258" y="5472"/>
                    <a:pt x="5279" y="5516"/>
                  </a:cubicBezTo>
                  <a:cubicBezTo>
                    <a:pt x="5377" y="5719"/>
                    <a:pt x="5466" y="5924"/>
                    <a:pt x="5550" y="6132"/>
                  </a:cubicBezTo>
                  <a:cubicBezTo>
                    <a:pt x="5633" y="6335"/>
                    <a:pt x="5749" y="6546"/>
                    <a:pt x="5765" y="6766"/>
                  </a:cubicBezTo>
                  <a:cubicBezTo>
                    <a:pt x="5770" y="6835"/>
                    <a:pt x="5702" y="6887"/>
                    <a:pt x="5638" y="6887"/>
                  </a:cubicBezTo>
                  <a:cubicBezTo>
                    <a:pt x="5608" y="6887"/>
                    <a:pt x="5580" y="6876"/>
                    <a:pt x="5559" y="6850"/>
                  </a:cubicBezTo>
                  <a:cubicBezTo>
                    <a:pt x="5430" y="6690"/>
                    <a:pt x="5374" y="6486"/>
                    <a:pt x="5300" y="6294"/>
                  </a:cubicBezTo>
                  <a:cubicBezTo>
                    <a:pt x="5212" y="6068"/>
                    <a:pt x="5128" y="5840"/>
                    <a:pt x="5054" y="5609"/>
                  </a:cubicBezTo>
                  <a:cubicBezTo>
                    <a:pt x="5026" y="5522"/>
                    <a:pt x="5106" y="5454"/>
                    <a:pt x="5182" y="5454"/>
                  </a:cubicBezTo>
                  <a:close/>
                  <a:moveTo>
                    <a:pt x="4460" y="5886"/>
                  </a:moveTo>
                  <a:cubicBezTo>
                    <a:pt x="4501" y="5886"/>
                    <a:pt x="4541" y="5903"/>
                    <a:pt x="4564" y="5944"/>
                  </a:cubicBezTo>
                  <a:cubicBezTo>
                    <a:pt x="4699" y="6177"/>
                    <a:pt x="4820" y="6413"/>
                    <a:pt x="4937" y="6657"/>
                  </a:cubicBezTo>
                  <a:cubicBezTo>
                    <a:pt x="5034" y="6856"/>
                    <a:pt x="5170" y="7058"/>
                    <a:pt x="5178" y="7282"/>
                  </a:cubicBezTo>
                  <a:cubicBezTo>
                    <a:pt x="5180" y="7353"/>
                    <a:pt x="5122" y="7395"/>
                    <a:pt x="5062" y="7395"/>
                  </a:cubicBezTo>
                  <a:cubicBezTo>
                    <a:pt x="5033" y="7395"/>
                    <a:pt x="5004" y="7385"/>
                    <a:pt x="4981" y="7365"/>
                  </a:cubicBezTo>
                  <a:cubicBezTo>
                    <a:pt x="4804" y="7209"/>
                    <a:pt x="4723" y="6935"/>
                    <a:pt x="4624" y="6723"/>
                  </a:cubicBezTo>
                  <a:cubicBezTo>
                    <a:pt x="4519" y="6496"/>
                    <a:pt x="4425" y="6273"/>
                    <a:pt x="4337" y="6039"/>
                  </a:cubicBezTo>
                  <a:cubicBezTo>
                    <a:pt x="4304" y="5950"/>
                    <a:pt x="4383" y="5886"/>
                    <a:pt x="4460" y="5886"/>
                  </a:cubicBezTo>
                  <a:close/>
                  <a:moveTo>
                    <a:pt x="6465" y="0"/>
                  </a:moveTo>
                  <a:cubicBezTo>
                    <a:pt x="4288" y="1342"/>
                    <a:pt x="2187" y="2801"/>
                    <a:pt x="0" y="4123"/>
                  </a:cubicBezTo>
                  <a:cubicBezTo>
                    <a:pt x="588" y="5574"/>
                    <a:pt x="1157" y="7036"/>
                    <a:pt x="1728" y="8495"/>
                  </a:cubicBezTo>
                  <a:cubicBezTo>
                    <a:pt x="1997" y="9007"/>
                    <a:pt x="2273" y="9517"/>
                    <a:pt x="2550" y="10027"/>
                  </a:cubicBezTo>
                  <a:cubicBezTo>
                    <a:pt x="4934" y="8587"/>
                    <a:pt x="7363" y="7234"/>
                    <a:pt x="9741" y="5784"/>
                  </a:cubicBezTo>
                  <a:cubicBezTo>
                    <a:pt x="8574" y="3917"/>
                    <a:pt x="7496" y="1944"/>
                    <a:pt x="6465" y="0"/>
                  </a:cubicBezTo>
                  <a:close/>
                </a:path>
              </a:pathLst>
            </a:custGeom>
            <a:solidFill>
              <a:srgbClr val="000000">
                <a:alpha val="161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7" name="Google Shape;3527;p61"/>
            <p:cNvSpPr/>
            <p:nvPr/>
          </p:nvSpPr>
          <p:spPr>
            <a:xfrm>
              <a:off x="5624678" y="3493570"/>
              <a:ext cx="96695" cy="134835"/>
            </a:xfrm>
            <a:custGeom>
              <a:rect b="b" l="l" r="r" t="t"/>
              <a:pathLst>
                <a:path extrusionOk="0" h="4313" w="3093">
                  <a:moveTo>
                    <a:pt x="797" y="0"/>
                  </a:moveTo>
                  <a:cubicBezTo>
                    <a:pt x="529" y="189"/>
                    <a:pt x="263" y="381"/>
                    <a:pt x="1" y="575"/>
                  </a:cubicBezTo>
                  <a:cubicBezTo>
                    <a:pt x="836" y="1776"/>
                    <a:pt x="1637" y="3018"/>
                    <a:pt x="2325" y="4312"/>
                  </a:cubicBezTo>
                  <a:cubicBezTo>
                    <a:pt x="2584" y="4183"/>
                    <a:pt x="2839" y="4048"/>
                    <a:pt x="3092" y="3906"/>
                  </a:cubicBezTo>
                  <a:cubicBezTo>
                    <a:pt x="2293" y="2630"/>
                    <a:pt x="1527" y="1313"/>
                    <a:pt x="797" y="0"/>
                  </a:cubicBezTo>
                  <a:close/>
                </a:path>
              </a:pathLst>
            </a:custGeom>
            <a:solidFill>
              <a:srgbClr val="000000">
                <a:alpha val="161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28" name="Google Shape;3528;p61"/>
          <p:cNvGrpSpPr/>
          <p:nvPr/>
        </p:nvGrpSpPr>
        <p:grpSpPr>
          <a:xfrm rot="2700000">
            <a:off x="4224548" y="24027"/>
            <a:ext cx="203439" cy="327136"/>
            <a:chOff x="4140725" y="520912"/>
            <a:chExt cx="175945" cy="282926"/>
          </a:xfrm>
        </p:grpSpPr>
        <p:sp>
          <p:nvSpPr>
            <p:cNvPr id="3529" name="Google Shape;3529;p61"/>
            <p:cNvSpPr/>
            <p:nvPr/>
          </p:nvSpPr>
          <p:spPr>
            <a:xfrm>
              <a:off x="4195745" y="753342"/>
              <a:ext cx="27292" cy="25635"/>
            </a:xfrm>
            <a:custGeom>
              <a:rect b="b" l="l" r="r" t="t"/>
              <a:pathLst>
                <a:path extrusionOk="0" h="820" w="873">
                  <a:moveTo>
                    <a:pt x="531" y="181"/>
                  </a:moveTo>
                  <a:cubicBezTo>
                    <a:pt x="592" y="235"/>
                    <a:pt x="653" y="290"/>
                    <a:pt x="719" y="336"/>
                  </a:cubicBezTo>
                  <a:cubicBezTo>
                    <a:pt x="640" y="414"/>
                    <a:pt x="572" y="506"/>
                    <a:pt x="483" y="577"/>
                  </a:cubicBezTo>
                  <a:cubicBezTo>
                    <a:pt x="439" y="611"/>
                    <a:pt x="348" y="655"/>
                    <a:pt x="275" y="655"/>
                  </a:cubicBezTo>
                  <a:cubicBezTo>
                    <a:pt x="218" y="655"/>
                    <a:pt x="171" y="628"/>
                    <a:pt x="167" y="549"/>
                  </a:cubicBezTo>
                  <a:cubicBezTo>
                    <a:pt x="167" y="537"/>
                    <a:pt x="165" y="529"/>
                    <a:pt x="161" y="519"/>
                  </a:cubicBezTo>
                  <a:cubicBezTo>
                    <a:pt x="300" y="426"/>
                    <a:pt x="421" y="306"/>
                    <a:pt x="531" y="181"/>
                  </a:cubicBezTo>
                  <a:close/>
                  <a:moveTo>
                    <a:pt x="533" y="0"/>
                  </a:moveTo>
                  <a:cubicBezTo>
                    <a:pt x="507" y="0"/>
                    <a:pt x="480" y="17"/>
                    <a:pt x="466" y="36"/>
                  </a:cubicBezTo>
                  <a:cubicBezTo>
                    <a:pt x="336" y="199"/>
                    <a:pt x="177" y="333"/>
                    <a:pt x="39" y="486"/>
                  </a:cubicBezTo>
                  <a:cubicBezTo>
                    <a:pt x="24" y="499"/>
                    <a:pt x="21" y="518"/>
                    <a:pt x="25" y="534"/>
                  </a:cubicBezTo>
                  <a:cubicBezTo>
                    <a:pt x="24" y="537"/>
                    <a:pt x="23" y="540"/>
                    <a:pt x="21" y="545"/>
                  </a:cubicBezTo>
                  <a:cubicBezTo>
                    <a:pt x="1" y="712"/>
                    <a:pt x="156" y="819"/>
                    <a:pt x="307" y="819"/>
                  </a:cubicBezTo>
                  <a:cubicBezTo>
                    <a:pt x="328" y="819"/>
                    <a:pt x="349" y="817"/>
                    <a:pt x="370" y="813"/>
                  </a:cubicBezTo>
                  <a:cubicBezTo>
                    <a:pt x="576" y="770"/>
                    <a:pt x="802" y="540"/>
                    <a:pt x="861" y="343"/>
                  </a:cubicBezTo>
                  <a:cubicBezTo>
                    <a:pt x="873" y="321"/>
                    <a:pt x="873" y="292"/>
                    <a:pt x="853" y="269"/>
                  </a:cubicBezTo>
                  <a:cubicBezTo>
                    <a:pt x="774" y="173"/>
                    <a:pt x="666" y="93"/>
                    <a:pt x="568" y="13"/>
                  </a:cubicBezTo>
                  <a:cubicBezTo>
                    <a:pt x="557" y="4"/>
                    <a:pt x="545" y="0"/>
                    <a:pt x="5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0" name="Google Shape;3530;p61"/>
            <p:cNvSpPr/>
            <p:nvPr/>
          </p:nvSpPr>
          <p:spPr>
            <a:xfrm>
              <a:off x="4217347" y="730052"/>
              <a:ext cx="21540" cy="21665"/>
            </a:xfrm>
            <a:custGeom>
              <a:rect b="b" l="l" r="r" t="t"/>
              <a:pathLst>
                <a:path extrusionOk="0" h="693" w="689">
                  <a:moveTo>
                    <a:pt x="340" y="156"/>
                  </a:moveTo>
                  <a:cubicBezTo>
                    <a:pt x="392" y="180"/>
                    <a:pt x="449" y="195"/>
                    <a:pt x="505" y="207"/>
                  </a:cubicBezTo>
                  <a:cubicBezTo>
                    <a:pt x="459" y="332"/>
                    <a:pt x="391" y="438"/>
                    <a:pt x="319" y="550"/>
                  </a:cubicBezTo>
                  <a:cubicBezTo>
                    <a:pt x="275" y="519"/>
                    <a:pt x="229" y="493"/>
                    <a:pt x="184" y="459"/>
                  </a:cubicBezTo>
                  <a:cubicBezTo>
                    <a:pt x="246" y="375"/>
                    <a:pt x="319" y="262"/>
                    <a:pt x="340" y="156"/>
                  </a:cubicBezTo>
                  <a:close/>
                  <a:moveTo>
                    <a:pt x="336" y="1"/>
                  </a:moveTo>
                  <a:cubicBezTo>
                    <a:pt x="319" y="1"/>
                    <a:pt x="302" y="2"/>
                    <a:pt x="286" y="5"/>
                  </a:cubicBezTo>
                  <a:cubicBezTo>
                    <a:pt x="257" y="11"/>
                    <a:pt x="241" y="38"/>
                    <a:pt x="243" y="65"/>
                  </a:cubicBezTo>
                  <a:cubicBezTo>
                    <a:pt x="205" y="112"/>
                    <a:pt x="187" y="172"/>
                    <a:pt x="157" y="225"/>
                  </a:cubicBezTo>
                  <a:cubicBezTo>
                    <a:pt x="118" y="298"/>
                    <a:pt x="72" y="366"/>
                    <a:pt x="20" y="431"/>
                  </a:cubicBezTo>
                  <a:cubicBezTo>
                    <a:pt x="1" y="457"/>
                    <a:pt x="9" y="500"/>
                    <a:pt x="30" y="522"/>
                  </a:cubicBezTo>
                  <a:cubicBezTo>
                    <a:pt x="98" y="595"/>
                    <a:pt x="194" y="680"/>
                    <a:pt x="300" y="683"/>
                  </a:cubicBezTo>
                  <a:cubicBezTo>
                    <a:pt x="308" y="689"/>
                    <a:pt x="316" y="692"/>
                    <a:pt x="325" y="692"/>
                  </a:cubicBezTo>
                  <a:cubicBezTo>
                    <a:pt x="332" y="692"/>
                    <a:pt x="339" y="690"/>
                    <a:pt x="345" y="685"/>
                  </a:cubicBezTo>
                  <a:cubicBezTo>
                    <a:pt x="520" y="569"/>
                    <a:pt x="620" y="370"/>
                    <a:pt x="677" y="175"/>
                  </a:cubicBezTo>
                  <a:cubicBezTo>
                    <a:pt x="689" y="135"/>
                    <a:pt x="666" y="93"/>
                    <a:pt x="626" y="79"/>
                  </a:cubicBezTo>
                  <a:cubicBezTo>
                    <a:pt x="540" y="50"/>
                    <a:pt x="432" y="1"/>
                    <a:pt x="3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1" name="Google Shape;3531;p61"/>
            <p:cNvSpPr/>
            <p:nvPr/>
          </p:nvSpPr>
          <p:spPr>
            <a:xfrm>
              <a:off x="4223099" y="734929"/>
              <a:ext cx="10067" cy="12317"/>
            </a:xfrm>
            <a:custGeom>
              <a:rect b="b" l="l" r="r" t="t"/>
              <a:pathLst>
                <a:path extrusionOk="0" h="394" w="322">
                  <a:moveTo>
                    <a:pt x="157" y="0"/>
                  </a:moveTo>
                  <a:cubicBezTo>
                    <a:pt x="136" y="106"/>
                    <a:pt x="63" y="218"/>
                    <a:pt x="1" y="303"/>
                  </a:cubicBezTo>
                  <a:cubicBezTo>
                    <a:pt x="46" y="335"/>
                    <a:pt x="93" y="361"/>
                    <a:pt x="137" y="394"/>
                  </a:cubicBezTo>
                  <a:cubicBezTo>
                    <a:pt x="208" y="283"/>
                    <a:pt x="276" y="176"/>
                    <a:pt x="322" y="51"/>
                  </a:cubicBezTo>
                  <a:cubicBezTo>
                    <a:pt x="265" y="39"/>
                    <a:pt x="208" y="24"/>
                    <a:pt x="1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2" name="Google Shape;3532;p61"/>
            <p:cNvSpPr/>
            <p:nvPr/>
          </p:nvSpPr>
          <p:spPr>
            <a:xfrm>
              <a:off x="4198778" y="534855"/>
              <a:ext cx="103416" cy="131459"/>
            </a:xfrm>
            <a:custGeom>
              <a:rect b="b" l="l" r="r" t="t"/>
              <a:pathLst>
                <a:path extrusionOk="0" h="4205" w="3308">
                  <a:moveTo>
                    <a:pt x="1466" y="864"/>
                  </a:moveTo>
                  <a:cubicBezTo>
                    <a:pt x="1495" y="864"/>
                    <a:pt x="1522" y="879"/>
                    <a:pt x="1537" y="914"/>
                  </a:cubicBezTo>
                  <a:cubicBezTo>
                    <a:pt x="1587" y="1032"/>
                    <a:pt x="1620" y="1157"/>
                    <a:pt x="1656" y="1279"/>
                  </a:cubicBezTo>
                  <a:cubicBezTo>
                    <a:pt x="1677" y="1352"/>
                    <a:pt x="1619" y="1398"/>
                    <a:pt x="1559" y="1398"/>
                  </a:cubicBezTo>
                  <a:cubicBezTo>
                    <a:pt x="1518" y="1398"/>
                    <a:pt x="1476" y="1376"/>
                    <a:pt x="1460" y="1326"/>
                  </a:cubicBezTo>
                  <a:cubicBezTo>
                    <a:pt x="1425" y="1213"/>
                    <a:pt x="1386" y="1099"/>
                    <a:pt x="1364" y="980"/>
                  </a:cubicBezTo>
                  <a:cubicBezTo>
                    <a:pt x="1353" y="916"/>
                    <a:pt x="1412" y="864"/>
                    <a:pt x="1466" y="864"/>
                  </a:cubicBezTo>
                  <a:close/>
                  <a:moveTo>
                    <a:pt x="1249" y="1382"/>
                  </a:moveTo>
                  <a:cubicBezTo>
                    <a:pt x="1278" y="1382"/>
                    <a:pt x="1305" y="1396"/>
                    <a:pt x="1318" y="1429"/>
                  </a:cubicBezTo>
                  <a:cubicBezTo>
                    <a:pt x="1374" y="1568"/>
                    <a:pt x="1421" y="1711"/>
                    <a:pt x="1472" y="1853"/>
                  </a:cubicBezTo>
                  <a:cubicBezTo>
                    <a:pt x="1496" y="1922"/>
                    <a:pt x="1439" y="1966"/>
                    <a:pt x="1381" y="1966"/>
                  </a:cubicBezTo>
                  <a:cubicBezTo>
                    <a:pt x="1342" y="1966"/>
                    <a:pt x="1301" y="1945"/>
                    <a:pt x="1286" y="1897"/>
                  </a:cubicBezTo>
                  <a:cubicBezTo>
                    <a:pt x="1241" y="1762"/>
                    <a:pt x="1194" y="1626"/>
                    <a:pt x="1156" y="1490"/>
                  </a:cubicBezTo>
                  <a:cubicBezTo>
                    <a:pt x="1138" y="1429"/>
                    <a:pt x="1196" y="1382"/>
                    <a:pt x="1249" y="1382"/>
                  </a:cubicBezTo>
                  <a:close/>
                  <a:moveTo>
                    <a:pt x="963" y="1815"/>
                  </a:moveTo>
                  <a:cubicBezTo>
                    <a:pt x="993" y="1815"/>
                    <a:pt x="1023" y="1828"/>
                    <a:pt x="1040" y="1858"/>
                  </a:cubicBezTo>
                  <a:cubicBezTo>
                    <a:pt x="1126" y="2012"/>
                    <a:pt x="1192" y="2177"/>
                    <a:pt x="1264" y="2337"/>
                  </a:cubicBezTo>
                  <a:cubicBezTo>
                    <a:pt x="1296" y="2413"/>
                    <a:pt x="1230" y="2478"/>
                    <a:pt x="1169" y="2478"/>
                  </a:cubicBezTo>
                  <a:cubicBezTo>
                    <a:pt x="1139" y="2478"/>
                    <a:pt x="1111" y="2463"/>
                    <a:pt x="1094" y="2427"/>
                  </a:cubicBezTo>
                  <a:cubicBezTo>
                    <a:pt x="1017" y="2261"/>
                    <a:pt x="936" y="2094"/>
                    <a:pt x="876" y="1919"/>
                  </a:cubicBezTo>
                  <a:cubicBezTo>
                    <a:pt x="854" y="1857"/>
                    <a:pt x="908" y="1815"/>
                    <a:pt x="963" y="1815"/>
                  </a:cubicBezTo>
                  <a:close/>
                  <a:moveTo>
                    <a:pt x="2002" y="1"/>
                  </a:moveTo>
                  <a:cubicBezTo>
                    <a:pt x="1531" y="1"/>
                    <a:pt x="1086" y="294"/>
                    <a:pt x="921" y="763"/>
                  </a:cubicBezTo>
                  <a:lnTo>
                    <a:pt x="0" y="3360"/>
                  </a:lnTo>
                  <a:cubicBezTo>
                    <a:pt x="365" y="3506"/>
                    <a:pt x="678" y="3764"/>
                    <a:pt x="1049" y="3912"/>
                  </a:cubicBezTo>
                  <a:cubicBezTo>
                    <a:pt x="1444" y="4072"/>
                    <a:pt x="1856" y="4144"/>
                    <a:pt x="2275" y="4205"/>
                  </a:cubicBezTo>
                  <a:lnTo>
                    <a:pt x="3207" y="1573"/>
                  </a:lnTo>
                  <a:cubicBezTo>
                    <a:pt x="3308" y="1286"/>
                    <a:pt x="3291" y="976"/>
                    <a:pt x="3160" y="699"/>
                  </a:cubicBezTo>
                  <a:cubicBezTo>
                    <a:pt x="3027" y="422"/>
                    <a:pt x="2797" y="214"/>
                    <a:pt x="2510" y="112"/>
                  </a:cubicBezTo>
                  <a:lnTo>
                    <a:pt x="2381" y="66"/>
                  </a:lnTo>
                  <a:cubicBezTo>
                    <a:pt x="2256" y="22"/>
                    <a:pt x="2128" y="1"/>
                    <a:pt x="20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3" name="Google Shape;3533;p61"/>
            <p:cNvSpPr/>
            <p:nvPr/>
          </p:nvSpPr>
          <p:spPr>
            <a:xfrm>
              <a:off x="4156481" y="648115"/>
              <a:ext cx="110263" cy="141713"/>
            </a:xfrm>
            <a:custGeom>
              <a:rect b="b" l="l" r="r" t="t"/>
              <a:pathLst>
                <a:path extrusionOk="0" h="4533" w="3527">
                  <a:moveTo>
                    <a:pt x="2284" y="2623"/>
                  </a:moveTo>
                  <a:cubicBezTo>
                    <a:pt x="2380" y="2623"/>
                    <a:pt x="2488" y="2672"/>
                    <a:pt x="2575" y="2702"/>
                  </a:cubicBezTo>
                  <a:cubicBezTo>
                    <a:pt x="2614" y="2715"/>
                    <a:pt x="2638" y="2757"/>
                    <a:pt x="2625" y="2797"/>
                  </a:cubicBezTo>
                  <a:cubicBezTo>
                    <a:pt x="2568" y="2992"/>
                    <a:pt x="2468" y="3192"/>
                    <a:pt x="2294" y="3307"/>
                  </a:cubicBezTo>
                  <a:cubicBezTo>
                    <a:pt x="2288" y="3312"/>
                    <a:pt x="2281" y="3314"/>
                    <a:pt x="2274" y="3314"/>
                  </a:cubicBezTo>
                  <a:cubicBezTo>
                    <a:pt x="2264" y="3314"/>
                    <a:pt x="2256" y="3311"/>
                    <a:pt x="2249" y="3306"/>
                  </a:cubicBezTo>
                  <a:cubicBezTo>
                    <a:pt x="2142" y="3302"/>
                    <a:pt x="2047" y="3219"/>
                    <a:pt x="1978" y="3145"/>
                  </a:cubicBezTo>
                  <a:cubicBezTo>
                    <a:pt x="1956" y="3121"/>
                    <a:pt x="1948" y="3078"/>
                    <a:pt x="1968" y="3053"/>
                  </a:cubicBezTo>
                  <a:cubicBezTo>
                    <a:pt x="2019" y="2989"/>
                    <a:pt x="2066" y="2921"/>
                    <a:pt x="2105" y="2848"/>
                  </a:cubicBezTo>
                  <a:cubicBezTo>
                    <a:pt x="2134" y="2794"/>
                    <a:pt x="2154" y="2735"/>
                    <a:pt x="2191" y="2688"/>
                  </a:cubicBezTo>
                  <a:cubicBezTo>
                    <a:pt x="2190" y="2662"/>
                    <a:pt x="2206" y="2635"/>
                    <a:pt x="2234" y="2627"/>
                  </a:cubicBezTo>
                  <a:cubicBezTo>
                    <a:pt x="2250" y="2624"/>
                    <a:pt x="2267" y="2623"/>
                    <a:pt x="2284" y="2623"/>
                  </a:cubicBezTo>
                  <a:close/>
                  <a:moveTo>
                    <a:pt x="1788" y="3364"/>
                  </a:moveTo>
                  <a:cubicBezTo>
                    <a:pt x="1800" y="3364"/>
                    <a:pt x="1812" y="3367"/>
                    <a:pt x="1823" y="3376"/>
                  </a:cubicBezTo>
                  <a:cubicBezTo>
                    <a:pt x="1921" y="3455"/>
                    <a:pt x="2027" y="3535"/>
                    <a:pt x="2108" y="3632"/>
                  </a:cubicBezTo>
                  <a:cubicBezTo>
                    <a:pt x="2128" y="3657"/>
                    <a:pt x="2128" y="3684"/>
                    <a:pt x="2115" y="3707"/>
                  </a:cubicBezTo>
                  <a:cubicBezTo>
                    <a:pt x="2058" y="3905"/>
                    <a:pt x="1832" y="4135"/>
                    <a:pt x="1626" y="4178"/>
                  </a:cubicBezTo>
                  <a:cubicBezTo>
                    <a:pt x="1605" y="4182"/>
                    <a:pt x="1584" y="4184"/>
                    <a:pt x="1563" y="4184"/>
                  </a:cubicBezTo>
                  <a:cubicBezTo>
                    <a:pt x="1413" y="4184"/>
                    <a:pt x="1258" y="4077"/>
                    <a:pt x="1277" y="3910"/>
                  </a:cubicBezTo>
                  <a:cubicBezTo>
                    <a:pt x="1277" y="3906"/>
                    <a:pt x="1280" y="3902"/>
                    <a:pt x="1281" y="3898"/>
                  </a:cubicBezTo>
                  <a:cubicBezTo>
                    <a:pt x="1277" y="3882"/>
                    <a:pt x="1280" y="3864"/>
                    <a:pt x="1293" y="3850"/>
                  </a:cubicBezTo>
                  <a:cubicBezTo>
                    <a:pt x="1433" y="3697"/>
                    <a:pt x="1589" y="3562"/>
                    <a:pt x="1720" y="3400"/>
                  </a:cubicBezTo>
                  <a:cubicBezTo>
                    <a:pt x="1735" y="3380"/>
                    <a:pt x="1762" y="3364"/>
                    <a:pt x="1788" y="3364"/>
                  </a:cubicBezTo>
                  <a:close/>
                  <a:moveTo>
                    <a:pt x="1260" y="1"/>
                  </a:moveTo>
                  <a:lnTo>
                    <a:pt x="212" y="2960"/>
                  </a:lnTo>
                  <a:cubicBezTo>
                    <a:pt x="1" y="3554"/>
                    <a:pt x="313" y="4210"/>
                    <a:pt x="910" y="4421"/>
                  </a:cubicBezTo>
                  <a:lnTo>
                    <a:pt x="1038" y="4467"/>
                  </a:lnTo>
                  <a:cubicBezTo>
                    <a:pt x="1053" y="4473"/>
                    <a:pt x="1071" y="4479"/>
                    <a:pt x="1088" y="4483"/>
                  </a:cubicBezTo>
                  <a:cubicBezTo>
                    <a:pt x="1195" y="4516"/>
                    <a:pt x="1306" y="4532"/>
                    <a:pt x="1416" y="4532"/>
                  </a:cubicBezTo>
                  <a:cubicBezTo>
                    <a:pt x="1585" y="4532"/>
                    <a:pt x="1754" y="4494"/>
                    <a:pt x="1912" y="4418"/>
                  </a:cubicBezTo>
                  <a:cubicBezTo>
                    <a:pt x="2190" y="4287"/>
                    <a:pt x="2398" y="4056"/>
                    <a:pt x="2499" y="3770"/>
                  </a:cubicBezTo>
                  <a:lnTo>
                    <a:pt x="3526" y="867"/>
                  </a:lnTo>
                  <a:lnTo>
                    <a:pt x="3526" y="867"/>
                  </a:lnTo>
                  <a:cubicBezTo>
                    <a:pt x="3522" y="867"/>
                    <a:pt x="3517" y="867"/>
                    <a:pt x="3513" y="867"/>
                  </a:cubicBezTo>
                  <a:cubicBezTo>
                    <a:pt x="2738" y="867"/>
                    <a:pt x="1738" y="593"/>
                    <a:pt x="126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4" name="Google Shape;3534;p61"/>
            <p:cNvSpPr/>
            <p:nvPr/>
          </p:nvSpPr>
          <p:spPr>
            <a:xfrm>
              <a:off x="4156481" y="648084"/>
              <a:ext cx="57992" cy="138712"/>
            </a:xfrm>
            <a:custGeom>
              <a:rect b="b" l="l" r="r" t="t"/>
              <a:pathLst>
                <a:path extrusionOk="0" h="4437" w="1855">
                  <a:moveTo>
                    <a:pt x="1260" y="0"/>
                  </a:moveTo>
                  <a:lnTo>
                    <a:pt x="212" y="2961"/>
                  </a:lnTo>
                  <a:cubicBezTo>
                    <a:pt x="1" y="3555"/>
                    <a:pt x="313" y="4211"/>
                    <a:pt x="910" y="4422"/>
                  </a:cubicBezTo>
                  <a:lnTo>
                    <a:pt x="948" y="4436"/>
                  </a:lnTo>
                  <a:cubicBezTo>
                    <a:pt x="880" y="4346"/>
                    <a:pt x="837" y="4237"/>
                    <a:pt x="824" y="4091"/>
                  </a:cubicBezTo>
                  <a:cubicBezTo>
                    <a:pt x="797" y="3747"/>
                    <a:pt x="879" y="3420"/>
                    <a:pt x="968" y="3090"/>
                  </a:cubicBezTo>
                  <a:cubicBezTo>
                    <a:pt x="1208" y="2196"/>
                    <a:pt x="1529" y="1335"/>
                    <a:pt x="1855" y="473"/>
                  </a:cubicBezTo>
                  <a:cubicBezTo>
                    <a:pt x="1620" y="347"/>
                    <a:pt x="1412" y="191"/>
                    <a:pt x="126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5" name="Google Shape;3535;p61"/>
            <p:cNvSpPr/>
            <p:nvPr/>
          </p:nvSpPr>
          <p:spPr>
            <a:xfrm>
              <a:off x="4200747" y="758969"/>
              <a:ext cx="17476" cy="14912"/>
            </a:xfrm>
            <a:custGeom>
              <a:rect b="b" l="l" r="r" t="t"/>
              <a:pathLst>
                <a:path extrusionOk="0" h="477" w="559">
                  <a:moveTo>
                    <a:pt x="371" y="1"/>
                  </a:moveTo>
                  <a:cubicBezTo>
                    <a:pt x="260" y="126"/>
                    <a:pt x="140" y="247"/>
                    <a:pt x="1" y="339"/>
                  </a:cubicBezTo>
                  <a:cubicBezTo>
                    <a:pt x="5" y="349"/>
                    <a:pt x="7" y="357"/>
                    <a:pt x="7" y="369"/>
                  </a:cubicBezTo>
                  <a:cubicBezTo>
                    <a:pt x="11" y="449"/>
                    <a:pt x="57" y="476"/>
                    <a:pt x="114" y="476"/>
                  </a:cubicBezTo>
                  <a:cubicBezTo>
                    <a:pt x="188" y="476"/>
                    <a:pt x="279" y="432"/>
                    <a:pt x="323" y="397"/>
                  </a:cubicBezTo>
                  <a:cubicBezTo>
                    <a:pt x="412" y="326"/>
                    <a:pt x="480" y="234"/>
                    <a:pt x="559" y="156"/>
                  </a:cubicBezTo>
                  <a:cubicBezTo>
                    <a:pt x="494" y="109"/>
                    <a:pt x="432" y="55"/>
                    <a:pt x="3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6" name="Google Shape;3536;p61"/>
            <p:cNvSpPr/>
            <p:nvPr/>
          </p:nvSpPr>
          <p:spPr>
            <a:xfrm>
              <a:off x="4198746" y="534886"/>
              <a:ext cx="93944" cy="116234"/>
            </a:xfrm>
            <a:custGeom>
              <a:rect b="b" l="l" r="r" t="t"/>
              <a:pathLst>
                <a:path extrusionOk="0" h="3718" w="3005">
                  <a:moveTo>
                    <a:pt x="1467" y="863"/>
                  </a:moveTo>
                  <a:cubicBezTo>
                    <a:pt x="1496" y="863"/>
                    <a:pt x="1523" y="878"/>
                    <a:pt x="1538" y="913"/>
                  </a:cubicBezTo>
                  <a:cubicBezTo>
                    <a:pt x="1588" y="1031"/>
                    <a:pt x="1621" y="1156"/>
                    <a:pt x="1657" y="1278"/>
                  </a:cubicBezTo>
                  <a:cubicBezTo>
                    <a:pt x="1678" y="1351"/>
                    <a:pt x="1620" y="1397"/>
                    <a:pt x="1560" y="1397"/>
                  </a:cubicBezTo>
                  <a:cubicBezTo>
                    <a:pt x="1519" y="1397"/>
                    <a:pt x="1477" y="1375"/>
                    <a:pt x="1461" y="1325"/>
                  </a:cubicBezTo>
                  <a:cubicBezTo>
                    <a:pt x="1426" y="1212"/>
                    <a:pt x="1387" y="1098"/>
                    <a:pt x="1365" y="979"/>
                  </a:cubicBezTo>
                  <a:cubicBezTo>
                    <a:pt x="1354" y="915"/>
                    <a:pt x="1413" y="863"/>
                    <a:pt x="1467" y="863"/>
                  </a:cubicBezTo>
                  <a:close/>
                  <a:moveTo>
                    <a:pt x="1250" y="1381"/>
                  </a:moveTo>
                  <a:cubicBezTo>
                    <a:pt x="1279" y="1381"/>
                    <a:pt x="1306" y="1395"/>
                    <a:pt x="1319" y="1428"/>
                  </a:cubicBezTo>
                  <a:cubicBezTo>
                    <a:pt x="1375" y="1567"/>
                    <a:pt x="1422" y="1712"/>
                    <a:pt x="1471" y="1854"/>
                  </a:cubicBezTo>
                  <a:cubicBezTo>
                    <a:pt x="1495" y="1922"/>
                    <a:pt x="1439" y="1966"/>
                    <a:pt x="1381" y="1966"/>
                  </a:cubicBezTo>
                  <a:cubicBezTo>
                    <a:pt x="1342" y="1966"/>
                    <a:pt x="1301" y="1945"/>
                    <a:pt x="1286" y="1897"/>
                  </a:cubicBezTo>
                  <a:cubicBezTo>
                    <a:pt x="1241" y="1762"/>
                    <a:pt x="1194" y="1627"/>
                    <a:pt x="1156" y="1490"/>
                  </a:cubicBezTo>
                  <a:cubicBezTo>
                    <a:pt x="1139" y="1428"/>
                    <a:pt x="1197" y="1381"/>
                    <a:pt x="1250" y="1381"/>
                  </a:cubicBezTo>
                  <a:close/>
                  <a:moveTo>
                    <a:pt x="1269" y="2403"/>
                  </a:moveTo>
                  <a:cubicBezTo>
                    <a:pt x="1263" y="2414"/>
                    <a:pt x="1257" y="2425"/>
                    <a:pt x="1251" y="2437"/>
                  </a:cubicBezTo>
                  <a:lnTo>
                    <a:pt x="1251" y="2437"/>
                  </a:lnTo>
                  <a:cubicBezTo>
                    <a:pt x="1259" y="2427"/>
                    <a:pt x="1265" y="2415"/>
                    <a:pt x="1269" y="2403"/>
                  </a:cubicBezTo>
                  <a:close/>
                  <a:moveTo>
                    <a:pt x="2003" y="0"/>
                  </a:moveTo>
                  <a:cubicBezTo>
                    <a:pt x="1531" y="0"/>
                    <a:pt x="1087" y="293"/>
                    <a:pt x="919" y="762"/>
                  </a:cubicBezTo>
                  <a:lnTo>
                    <a:pt x="0" y="3359"/>
                  </a:lnTo>
                  <a:cubicBezTo>
                    <a:pt x="232" y="3453"/>
                    <a:pt x="445" y="3591"/>
                    <a:pt x="663" y="3717"/>
                  </a:cubicBezTo>
                  <a:cubicBezTo>
                    <a:pt x="802" y="3349"/>
                    <a:pt x="1007" y="2891"/>
                    <a:pt x="1251" y="2437"/>
                  </a:cubicBezTo>
                  <a:lnTo>
                    <a:pt x="1251" y="2437"/>
                  </a:lnTo>
                  <a:cubicBezTo>
                    <a:pt x="1231" y="2462"/>
                    <a:pt x="1200" y="2477"/>
                    <a:pt x="1170" y="2477"/>
                  </a:cubicBezTo>
                  <a:cubicBezTo>
                    <a:pt x="1140" y="2477"/>
                    <a:pt x="1112" y="2462"/>
                    <a:pt x="1095" y="2426"/>
                  </a:cubicBezTo>
                  <a:cubicBezTo>
                    <a:pt x="1018" y="2260"/>
                    <a:pt x="937" y="2093"/>
                    <a:pt x="877" y="1918"/>
                  </a:cubicBezTo>
                  <a:cubicBezTo>
                    <a:pt x="855" y="1856"/>
                    <a:pt x="909" y="1814"/>
                    <a:pt x="964" y="1814"/>
                  </a:cubicBezTo>
                  <a:cubicBezTo>
                    <a:pt x="994" y="1814"/>
                    <a:pt x="1024" y="1827"/>
                    <a:pt x="1041" y="1857"/>
                  </a:cubicBezTo>
                  <a:cubicBezTo>
                    <a:pt x="1127" y="2011"/>
                    <a:pt x="1193" y="2176"/>
                    <a:pt x="1265" y="2336"/>
                  </a:cubicBezTo>
                  <a:cubicBezTo>
                    <a:pt x="1275" y="2360"/>
                    <a:pt x="1275" y="2383"/>
                    <a:pt x="1269" y="2403"/>
                  </a:cubicBezTo>
                  <a:lnTo>
                    <a:pt x="1269" y="2403"/>
                  </a:lnTo>
                  <a:cubicBezTo>
                    <a:pt x="1763" y="1490"/>
                    <a:pt x="2413" y="597"/>
                    <a:pt x="3005" y="457"/>
                  </a:cubicBezTo>
                  <a:cubicBezTo>
                    <a:pt x="2875" y="301"/>
                    <a:pt x="2705" y="179"/>
                    <a:pt x="2510" y="111"/>
                  </a:cubicBezTo>
                  <a:lnTo>
                    <a:pt x="2381" y="65"/>
                  </a:lnTo>
                  <a:cubicBezTo>
                    <a:pt x="2256" y="21"/>
                    <a:pt x="2129" y="0"/>
                    <a:pt x="2003" y="0"/>
                  </a:cubicBezTo>
                  <a:close/>
                </a:path>
              </a:pathLst>
            </a:custGeom>
            <a:solidFill>
              <a:srgbClr val="000000">
                <a:alpha val="279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7" name="Google Shape;3537;p61"/>
            <p:cNvSpPr/>
            <p:nvPr/>
          </p:nvSpPr>
          <p:spPr>
            <a:xfrm>
              <a:off x="4140725" y="520912"/>
              <a:ext cx="175945" cy="282926"/>
            </a:xfrm>
            <a:custGeom>
              <a:rect b="b" l="l" r="r" t="t"/>
              <a:pathLst>
                <a:path extrusionOk="0" h="9050" w="5628">
                  <a:moveTo>
                    <a:pt x="3857" y="448"/>
                  </a:moveTo>
                  <a:cubicBezTo>
                    <a:pt x="3983" y="448"/>
                    <a:pt x="4112" y="469"/>
                    <a:pt x="4237" y="514"/>
                  </a:cubicBezTo>
                  <a:lnTo>
                    <a:pt x="4366" y="559"/>
                  </a:lnTo>
                  <a:cubicBezTo>
                    <a:pt x="4653" y="661"/>
                    <a:pt x="4883" y="869"/>
                    <a:pt x="5015" y="1146"/>
                  </a:cubicBezTo>
                  <a:cubicBezTo>
                    <a:pt x="5147" y="1423"/>
                    <a:pt x="5164" y="1733"/>
                    <a:pt x="5063" y="2020"/>
                  </a:cubicBezTo>
                  <a:lnTo>
                    <a:pt x="4130" y="4653"/>
                  </a:lnTo>
                  <a:cubicBezTo>
                    <a:pt x="3713" y="4590"/>
                    <a:pt x="3300" y="4518"/>
                    <a:pt x="2905" y="4360"/>
                  </a:cubicBezTo>
                  <a:cubicBezTo>
                    <a:pt x="2535" y="4212"/>
                    <a:pt x="2222" y="3954"/>
                    <a:pt x="1855" y="3808"/>
                  </a:cubicBezTo>
                  <a:lnTo>
                    <a:pt x="2775" y="1212"/>
                  </a:lnTo>
                  <a:cubicBezTo>
                    <a:pt x="2943" y="741"/>
                    <a:pt x="3386" y="448"/>
                    <a:pt x="3857" y="448"/>
                  </a:cubicBezTo>
                  <a:close/>
                  <a:moveTo>
                    <a:pt x="1763" y="4070"/>
                  </a:moveTo>
                  <a:cubicBezTo>
                    <a:pt x="2241" y="4662"/>
                    <a:pt x="3242" y="4936"/>
                    <a:pt x="4016" y="4936"/>
                  </a:cubicBezTo>
                  <a:cubicBezTo>
                    <a:pt x="4020" y="4936"/>
                    <a:pt x="4025" y="4936"/>
                    <a:pt x="4029" y="4936"/>
                  </a:cubicBezTo>
                  <a:lnTo>
                    <a:pt x="4029" y="4936"/>
                  </a:lnTo>
                  <a:lnTo>
                    <a:pt x="3002" y="7839"/>
                  </a:lnTo>
                  <a:cubicBezTo>
                    <a:pt x="2900" y="8125"/>
                    <a:pt x="2692" y="8356"/>
                    <a:pt x="2415" y="8487"/>
                  </a:cubicBezTo>
                  <a:cubicBezTo>
                    <a:pt x="2257" y="8563"/>
                    <a:pt x="2088" y="8601"/>
                    <a:pt x="1919" y="8601"/>
                  </a:cubicBezTo>
                  <a:cubicBezTo>
                    <a:pt x="1808" y="8601"/>
                    <a:pt x="1698" y="8585"/>
                    <a:pt x="1591" y="8552"/>
                  </a:cubicBezTo>
                  <a:cubicBezTo>
                    <a:pt x="1573" y="8548"/>
                    <a:pt x="1557" y="8542"/>
                    <a:pt x="1541" y="8536"/>
                  </a:cubicBezTo>
                  <a:lnTo>
                    <a:pt x="1411" y="8490"/>
                  </a:lnTo>
                  <a:cubicBezTo>
                    <a:pt x="817" y="8279"/>
                    <a:pt x="505" y="7625"/>
                    <a:pt x="714" y="7029"/>
                  </a:cubicBezTo>
                  <a:lnTo>
                    <a:pt x="1763" y="4070"/>
                  </a:lnTo>
                  <a:close/>
                  <a:moveTo>
                    <a:pt x="3859" y="0"/>
                  </a:moveTo>
                  <a:cubicBezTo>
                    <a:pt x="3203" y="0"/>
                    <a:pt x="2586" y="409"/>
                    <a:pt x="2356" y="1061"/>
                  </a:cubicBezTo>
                  <a:lnTo>
                    <a:pt x="294" y="6879"/>
                  </a:lnTo>
                  <a:cubicBezTo>
                    <a:pt x="1" y="7706"/>
                    <a:pt x="436" y="8620"/>
                    <a:pt x="1264" y="8912"/>
                  </a:cubicBezTo>
                  <a:lnTo>
                    <a:pt x="1393" y="8958"/>
                  </a:lnTo>
                  <a:cubicBezTo>
                    <a:pt x="1565" y="9019"/>
                    <a:pt x="1743" y="9050"/>
                    <a:pt x="1921" y="9050"/>
                  </a:cubicBezTo>
                  <a:cubicBezTo>
                    <a:pt x="2156" y="9050"/>
                    <a:pt x="2389" y="8997"/>
                    <a:pt x="2609" y="8892"/>
                  </a:cubicBezTo>
                  <a:cubicBezTo>
                    <a:pt x="2994" y="8709"/>
                    <a:pt x="3285" y="8387"/>
                    <a:pt x="3425" y="7988"/>
                  </a:cubicBezTo>
                  <a:lnTo>
                    <a:pt x="5486" y="2170"/>
                  </a:lnTo>
                  <a:cubicBezTo>
                    <a:pt x="5627" y="1771"/>
                    <a:pt x="5604" y="1338"/>
                    <a:pt x="5420" y="953"/>
                  </a:cubicBezTo>
                  <a:cubicBezTo>
                    <a:pt x="5237" y="568"/>
                    <a:pt x="4915" y="277"/>
                    <a:pt x="4516" y="137"/>
                  </a:cubicBezTo>
                  <a:lnTo>
                    <a:pt x="4388" y="91"/>
                  </a:lnTo>
                  <a:cubicBezTo>
                    <a:pt x="4364" y="84"/>
                    <a:pt x="4342" y="75"/>
                    <a:pt x="4321" y="69"/>
                  </a:cubicBezTo>
                  <a:cubicBezTo>
                    <a:pt x="4167" y="22"/>
                    <a:pt x="4012" y="0"/>
                    <a:pt x="38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8" name="Google Shape;3538;p61"/>
            <p:cNvSpPr/>
            <p:nvPr/>
          </p:nvSpPr>
          <p:spPr>
            <a:xfrm>
              <a:off x="4225412" y="591626"/>
              <a:ext cx="13818" cy="20758"/>
            </a:xfrm>
            <a:custGeom>
              <a:rect b="b" l="l" r="r" t="t"/>
              <a:pathLst>
                <a:path extrusionOk="0" h="664" w="442">
                  <a:moveTo>
                    <a:pt x="109" y="0"/>
                  </a:moveTo>
                  <a:cubicBezTo>
                    <a:pt x="55" y="0"/>
                    <a:pt x="1" y="42"/>
                    <a:pt x="23" y="105"/>
                  </a:cubicBezTo>
                  <a:cubicBezTo>
                    <a:pt x="84" y="278"/>
                    <a:pt x="164" y="445"/>
                    <a:pt x="241" y="612"/>
                  </a:cubicBezTo>
                  <a:cubicBezTo>
                    <a:pt x="258" y="649"/>
                    <a:pt x="287" y="664"/>
                    <a:pt x="316" y="664"/>
                  </a:cubicBezTo>
                  <a:cubicBezTo>
                    <a:pt x="377" y="664"/>
                    <a:pt x="441" y="598"/>
                    <a:pt x="409" y="523"/>
                  </a:cubicBezTo>
                  <a:cubicBezTo>
                    <a:pt x="339" y="362"/>
                    <a:pt x="273" y="197"/>
                    <a:pt x="185" y="44"/>
                  </a:cubicBezTo>
                  <a:cubicBezTo>
                    <a:pt x="169" y="13"/>
                    <a:pt x="139" y="0"/>
                    <a:pt x="109" y="0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9" name="Google Shape;3539;p61"/>
            <p:cNvSpPr/>
            <p:nvPr/>
          </p:nvSpPr>
          <p:spPr>
            <a:xfrm>
              <a:off x="4234322" y="578058"/>
              <a:ext cx="11192" cy="18289"/>
            </a:xfrm>
            <a:custGeom>
              <a:rect b="b" l="l" r="r" t="t"/>
              <a:pathLst>
                <a:path extrusionOk="0" h="585" w="358">
                  <a:moveTo>
                    <a:pt x="111" y="1"/>
                  </a:moveTo>
                  <a:cubicBezTo>
                    <a:pt x="58" y="1"/>
                    <a:pt x="1" y="47"/>
                    <a:pt x="18" y="109"/>
                  </a:cubicBezTo>
                  <a:cubicBezTo>
                    <a:pt x="56" y="246"/>
                    <a:pt x="103" y="381"/>
                    <a:pt x="148" y="516"/>
                  </a:cubicBezTo>
                  <a:cubicBezTo>
                    <a:pt x="163" y="563"/>
                    <a:pt x="204" y="584"/>
                    <a:pt x="244" y="584"/>
                  </a:cubicBezTo>
                  <a:cubicBezTo>
                    <a:pt x="301" y="584"/>
                    <a:pt x="357" y="541"/>
                    <a:pt x="333" y="473"/>
                  </a:cubicBezTo>
                  <a:cubicBezTo>
                    <a:pt x="284" y="331"/>
                    <a:pt x="237" y="187"/>
                    <a:pt x="180" y="48"/>
                  </a:cubicBezTo>
                  <a:cubicBezTo>
                    <a:pt x="167" y="15"/>
                    <a:pt x="140" y="1"/>
                    <a:pt x="111" y="1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0" name="Google Shape;3540;p61"/>
            <p:cNvSpPr/>
            <p:nvPr/>
          </p:nvSpPr>
          <p:spPr>
            <a:xfrm>
              <a:off x="4241074" y="561865"/>
              <a:ext cx="10192" cy="16725"/>
            </a:xfrm>
            <a:custGeom>
              <a:rect b="b" l="l" r="r" t="t"/>
              <a:pathLst>
                <a:path extrusionOk="0" h="535" w="326">
                  <a:moveTo>
                    <a:pt x="113" y="0"/>
                  </a:moveTo>
                  <a:cubicBezTo>
                    <a:pt x="59" y="0"/>
                    <a:pt x="1" y="52"/>
                    <a:pt x="12" y="116"/>
                  </a:cubicBezTo>
                  <a:cubicBezTo>
                    <a:pt x="34" y="233"/>
                    <a:pt x="74" y="347"/>
                    <a:pt x="109" y="462"/>
                  </a:cubicBezTo>
                  <a:cubicBezTo>
                    <a:pt x="124" y="512"/>
                    <a:pt x="166" y="534"/>
                    <a:pt x="207" y="534"/>
                  </a:cubicBezTo>
                  <a:cubicBezTo>
                    <a:pt x="267" y="534"/>
                    <a:pt x="325" y="488"/>
                    <a:pt x="304" y="415"/>
                  </a:cubicBezTo>
                  <a:cubicBezTo>
                    <a:pt x="268" y="293"/>
                    <a:pt x="235" y="168"/>
                    <a:pt x="185" y="50"/>
                  </a:cubicBezTo>
                  <a:cubicBezTo>
                    <a:pt x="170" y="15"/>
                    <a:pt x="142" y="0"/>
                    <a:pt x="113" y="0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41" name="Google Shape;3541;p61"/>
          <p:cNvGrpSpPr/>
          <p:nvPr/>
        </p:nvGrpSpPr>
        <p:grpSpPr>
          <a:xfrm>
            <a:off x="823048" y="4490099"/>
            <a:ext cx="230842" cy="203957"/>
            <a:chOff x="3659860" y="553674"/>
            <a:chExt cx="230842" cy="203957"/>
          </a:xfrm>
        </p:grpSpPr>
        <p:sp>
          <p:nvSpPr>
            <p:cNvPr id="3542" name="Google Shape;3542;p61"/>
            <p:cNvSpPr/>
            <p:nvPr/>
          </p:nvSpPr>
          <p:spPr>
            <a:xfrm>
              <a:off x="3659860" y="553674"/>
              <a:ext cx="230842" cy="203957"/>
            </a:xfrm>
            <a:custGeom>
              <a:rect b="b" l="l" r="r" t="t"/>
              <a:pathLst>
                <a:path extrusionOk="0" h="6524" w="7384">
                  <a:moveTo>
                    <a:pt x="3627" y="512"/>
                  </a:moveTo>
                  <a:cubicBezTo>
                    <a:pt x="4250" y="512"/>
                    <a:pt x="4882" y="721"/>
                    <a:pt x="5408" y="1148"/>
                  </a:cubicBezTo>
                  <a:cubicBezTo>
                    <a:pt x="6033" y="1655"/>
                    <a:pt x="6384" y="2372"/>
                    <a:pt x="6444" y="3106"/>
                  </a:cubicBezTo>
                  <a:cubicBezTo>
                    <a:pt x="4861" y="2491"/>
                    <a:pt x="3216" y="1903"/>
                    <a:pt x="1580" y="1436"/>
                  </a:cubicBezTo>
                  <a:cubicBezTo>
                    <a:pt x="2108" y="827"/>
                    <a:pt x="2861" y="512"/>
                    <a:pt x="3627" y="512"/>
                  </a:cubicBezTo>
                  <a:close/>
                  <a:moveTo>
                    <a:pt x="1383" y="1689"/>
                  </a:moveTo>
                  <a:cubicBezTo>
                    <a:pt x="3024" y="2361"/>
                    <a:pt x="4757" y="2934"/>
                    <a:pt x="6452" y="3445"/>
                  </a:cubicBezTo>
                  <a:cubicBezTo>
                    <a:pt x="6448" y="3540"/>
                    <a:pt x="6441" y="3637"/>
                    <a:pt x="6427" y="3731"/>
                  </a:cubicBezTo>
                  <a:cubicBezTo>
                    <a:pt x="6370" y="3858"/>
                    <a:pt x="6305" y="3979"/>
                    <a:pt x="6236" y="4096"/>
                  </a:cubicBezTo>
                  <a:cubicBezTo>
                    <a:pt x="4556" y="3451"/>
                    <a:pt x="2804" y="2839"/>
                    <a:pt x="1082" y="2293"/>
                  </a:cubicBezTo>
                  <a:cubicBezTo>
                    <a:pt x="1157" y="2081"/>
                    <a:pt x="1256" y="1878"/>
                    <a:pt x="1383" y="1689"/>
                  </a:cubicBezTo>
                  <a:close/>
                  <a:moveTo>
                    <a:pt x="1034" y="2583"/>
                  </a:moveTo>
                  <a:cubicBezTo>
                    <a:pt x="2614" y="3329"/>
                    <a:pt x="4390" y="3949"/>
                    <a:pt x="6074" y="4347"/>
                  </a:cubicBezTo>
                  <a:cubicBezTo>
                    <a:pt x="5590" y="5034"/>
                    <a:pt x="4890" y="5480"/>
                    <a:pt x="4009" y="5480"/>
                  </a:cubicBezTo>
                  <a:cubicBezTo>
                    <a:pt x="3779" y="5480"/>
                    <a:pt x="3536" y="5450"/>
                    <a:pt x="3281" y="5385"/>
                  </a:cubicBezTo>
                  <a:cubicBezTo>
                    <a:pt x="1956" y="5050"/>
                    <a:pt x="1151" y="3883"/>
                    <a:pt x="1034" y="2583"/>
                  </a:cubicBezTo>
                  <a:close/>
                  <a:moveTo>
                    <a:pt x="965" y="3633"/>
                  </a:moveTo>
                  <a:lnTo>
                    <a:pt x="965" y="3633"/>
                  </a:lnTo>
                  <a:cubicBezTo>
                    <a:pt x="1309" y="4630"/>
                    <a:pt x="2092" y="5435"/>
                    <a:pt x="3209" y="5703"/>
                  </a:cubicBezTo>
                  <a:cubicBezTo>
                    <a:pt x="3425" y="5754"/>
                    <a:pt x="3648" y="5779"/>
                    <a:pt x="3871" y="5779"/>
                  </a:cubicBezTo>
                  <a:cubicBezTo>
                    <a:pt x="4508" y="5779"/>
                    <a:pt x="5154" y="5579"/>
                    <a:pt x="5683" y="5224"/>
                  </a:cubicBezTo>
                  <a:lnTo>
                    <a:pt x="5683" y="5224"/>
                  </a:lnTo>
                  <a:cubicBezTo>
                    <a:pt x="5165" y="5745"/>
                    <a:pt x="4468" y="6013"/>
                    <a:pt x="3760" y="6013"/>
                  </a:cubicBezTo>
                  <a:cubicBezTo>
                    <a:pt x="3136" y="6013"/>
                    <a:pt x="2502" y="5804"/>
                    <a:pt x="1975" y="5377"/>
                  </a:cubicBezTo>
                  <a:cubicBezTo>
                    <a:pt x="1412" y="4919"/>
                    <a:pt x="1071" y="4292"/>
                    <a:pt x="965" y="3633"/>
                  </a:cubicBezTo>
                  <a:close/>
                  <a:moveTo>
                    <a:pt x="3624" y="1"/>
                  </a:moveTo>
                  <a:cubicBezTo>
                    <a:pt x="2682" y="1"/>
                    <a:pt x="1756" y="402"/>
                    <a:pt x="1125" y="1178"/>
                  </a:cubicBezTo>
                  <a:cubicBezTo>
                    <a:pt x="1" y="2563"/>
                    <a:pt x="237" y="4623"/>
                    <a:pt x="1652" y="5772"/>
                  </a:cubicBezTo>
                  <a:cubicBezTo>
                    <a:pt x="2274" y="6277"/>
                    <a:pt x="3021" y="6523"/>
                    <a:pt x="3758" y="6523"/>
                  </a:cubicBezTo>
                  <a:cubicBezTo>
                    <a:pt x="4700" y="6523"/>
                    <a:pt x="5626" y="6122"/>
                    <a:pt x="6256" y="5345"/>
                  </a:cubicBezTo>
                  <a:cubicBezTo>
                    <a:pt x="7383" y="3962"/>
                    <a:pt x="7146" y="1900"/>
                    <a:pt x="5730" y="752"/>
                  </a:cubicBezTo>
                  <a:cubicBezTo>
                    <a:pt x="5108" y="247"/>
                    <a:pt x="4361" y="1"/>
                    <a:pt x="36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3" name="Google Shape;3543;p61"/>
            <p:cNvSpPr/>
            <p:nvPr/>
          </p:nvSpPr>
          <p:spPr>
            <a:xfrm>
              <a:off x="3709254" y="569680"/>
              <a:ext cx="152061" cy="81032"/>
            </a:xfrm>
            <a:custGeom>
              <a:rect b="b" l="l" r="r" t="t"/>
              <a:pathLst>
                <a:path extrusionOk="0" h="2592" w="4864">
                  <a:moveTo>
                    <a:pt x="2046" y="0"/>
                  </a:moveTo>
                  <a:cubicBezTo>
                    <a:pt x="1281" y="0"/>
                    <a:pt x="528" y="314"/>
                    <a:pt x="0" y="923"/>
                  </a:cubicBezTo>
                  <a:cubicBezTo>
                    <a:pt x="1636" y="1390"/>
                    <a:pt x="3281" y="1977"/>
                    <a:pt x="4864" y="2592"/>
                  </a:cubicBezTo>
                  <a:cubicBezTo>
                    <a:pt x="4805" y="1860"/>
                    <a:pt x="4453" y="1142"/>
                    <a:pt x="3828" y="636"/>
                  </a:cubicBezTo>
                  <a:cubicBezTo>
                    <a:pt x="3302" y="209"/>
                    <a:pt x="2670" y="0"/>
                    <a:pt x="20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4" name="Google Shape;3544;p61"/>
            <p:cNvSpPr/>
            <p:nvPr/>
          </p:nvSpPr>
          <p:spPr>
            <a:xfrm>
              <a:off x="3693623" y="606444"/>
              <a:ext cx="167942" cy="75280"/>
            </a:xfrm>
            <a:custGeom>
              <a:rect b="b" l="l" r="r" t="t"/>
              <a:pathLst>
                <a:path extrusionOk="0" h="2408" w="5372">
                  <a:moveTo>
                    <a:pt x="302" y="1"/>
                  </a:moveTo>
                  <a:cubicBezTo>
                    <a:pt x="173" y="190"/>
                    <a:pt x="75" y="393"/>
                    <a:pt x="1" y="603"/>
                  </a:cubicBezTo>
                  <a:cubicBezTo>
                    <a:pt x="1723" y="1149"/>
                    <a:pt x="3473" y="1763"/>
                    <a:pt x="5155" y="2407"/>
                  </a:cubicBezTo>
                  <a:cubicBezTo>
                    <a:pt x="5223" y="2291"/>
                    <a:pt x="5289" y="2170"/>
                    <a:pt x="5346" y="2043"/>
                  </a:cubicBezTo>
                  <a:cubicBezTo>
                    <a:pt x="5361" y="1948"/>
                    <a:pt x="5367" y="1852"/>
                    <a:pt x="5371" y="1757"/>
                  </a:cubicBezTo>
                  <a:cubicBezTo>
                    <a:pt x="3676" y="1247"/>
                    <a:pt x="1943" y="674"/>
                    <a:pt x="3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5" name="Google Shape;3545;p61"/>
            <p:cNvSpPr/>
            <p:nvPr/>
          </p:nvSpPr>
          <p:spPr>
            <a:xfrm>
              <a:off x="3690028" y="667185"/>
              <a:ext cx="147496" cy="74436"/>
            </a:xfrm>
            <a:custGeom>
              <a:rect b="b" l="l" r="r" t="t"/>
              <a:pathLst>
                <a:path extrusionOk="0" h="2381" w="4718">
                  <a:moveTo>
                    <a:pt x="0" y="1"/>
                  </a:moveTo>
                  <a:lnTo>
                    <a:pt x="0" y="1"/>
                  </a:lnTo>
                  <a:cubicBezTo>
                    <a:pt x="106" y="659"/>
                    <a:pt x="447" y="1287"/>
                    <a:pt x="1010" y="1745"/>
                  </a:cubicBezTo>
                  <a:cubicBezTo>
                    <a:pt x="1537" y="2172"/>
                    <a:pt x="2170" y="2381"/>
                    <a:pt x="2794" y="2381"/>
                  </a:cubicBezTo>
                  <a:cubicBezTo>
                    <a:pt x="3503" y="2381"/>
                    <a:pt x="4200" y="2112"/>
                    <a:pt x="4718" y="1590"/>
                  </a:cubicBezTo>
                  <a:lnTo>
                    <a:pt x="4718" y="1590"/>
                  </a:lnTo>
                  <a:cubicBezTo>
                    <a:pt x="4190" y="1946"/>
                    <a:pt x="3544" y="2146"/>
                    <a:pt x="2907" y="2146"/>
                  </a:cubicBezTo>
                  <a:cubicBezTo>
                    <a:pt x="2683" y="2146"/>
                    <a:pt x="2460" y="2121"/>
                    <a:pt x="2244" y="2070"/>
                  </a:cubicBezTo>
                  <a:cubicBezTo>
                    <a:pt x="1126" y="1803"/>
                    <a:pt x="344" y="997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6" name="Google Shape;3546;p61"/>
            <p:cNvSpPr/>
            <p:nvPr/>
          </p:nvSpPr>
          <p:spPr>
            <a:xfrm>
              <a:off x="3692122" y="634423"/>
              <a:ext cx="157626" cy="90599"/>
            </a:xfrm>
            <a:custGeom>
              <a:rect b="b" l="l" r="r" t="t"/>
              <a:pathLst>
                <a:path extrusionOk="0" h="2898" w="5042">
                  <a:moveTo>
                    <a:pt x="1" y="0"/>
                  </a:moveTo>
                  <a:lnTo>
                    <a:pt x="1" y="0"/>
                  </a:lnTo>
                  <a:cubicBezTo>
                    <a:pt x="119" y="1300"/>
                    <a:pt x="924" y="2467"/>
                    <a:pt x="2247" y="2802"/>
                  </a:cubicBezTo>
                  <a:cubicBezTo>
                    <a:pt x="2502" y="2867"/>
                    <a:pt x="2745" y="2897"/>
                    <a:pt x="2976" y="2897"/>
                  </a:cubicBezTo>
                  <a:cubicBezTo>
                    <a:pt x="3858" y="2897"/>
                    <a:pt x="4558" y="2451"/>
                    <a:pt x="5041" y="1764"/>
                  </a:cubicBezTo>
                  <a:cubicBezTo>
                    <a:pt x="3356" y="1366"/>
                    <a:pt x="1582" y="746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47" name="Google Shape;3547;p61"/>
          <p:cNvGrpSpPr/>
          <p:nvPr/>
        </p:nvGrpSpPr>
        <p:grpSpPr>
          <a:xfrm rot="1331119">
            <a:off x="7698438" y="368729"/>
            <a:ext cx="545196" cy="238704"/>
            <a:chOff x="3942777" y="2077204"/>
            <a:chExt cx="417667" cy="182854"/>
          </a:xfrm>
        </p:grpSpPr>
        <p:sp>
          <p:nvSpPr>
            <p:cNvPr id="3548" name="Google Shape;3548;p61"/>
            <p:cNvSpPr/>
            <p:nvPr/>
          </p:nvSpPr>
          <p:spPr>
            <a:xfrm>
              <a:off x="3942777" y="2077204"/>
              <a:ext cx="417667" cy="182854"/>
            </a:xfrm>
            <a:custGeom>
              <a:rect b="b" l="l" r="r" t="t"/>
              <a:pathLst>
                <a:path extrusionOk="0" h="5849" w="13360">
                  <a:moveTo>
                    <a:pt x="3835" y="400"/>
                  </a:moveTo>
                  <a:cubicBezTo>
                    <a:pt x="4188" y="400"/>
                    <a:pt x="4537" y="417"/>
                    <a:pt x="4867" y="429"/>
                  </a:cubicBezTo>
                  <a:cubicBezTo>
                    <a:pt x="7058" y="507"/>
                    <a:pt x="9304" y="922"/>
                    <a:pt x="11132" y="2205"/>
                  </a:cubicBezTo>
                  <a:cubicBezTo>
                    <a:pt x="11600" y="2534"/>
                    <a:pt x="12130" y="2954"/>
                    <a:pt x="12450" y="3442"/>
                  </a:cubicBezTo>
                  <a:cubicBezTo>
                    <a:pt x="12573" y="3627"/>
                    <a:pt x="12704" y="3855"/>
                    <a:pt x="12746" y="4077"/>
                  </a:cubicBezTo>
                  <a:cubicBezTo>
                    <a:pt x="12917" y="4952"/>
                    <a:pt x="12182" y="5457"/>
                    <a:pt x="11417" y="5484"/>
                  </a:cubicBezTo>
                  <a:cubicBezTo>
                    <a:pt x="11364" y="5486"/>
                    <a:pt x="11311" y="5486"/>
                    <a:pt x="11258" y="5486"/>
                  </a:cubicBezTo>
                  <a:cubicBezTo>
                    <a:pt x="10673" y="5486"/>
                    <a:pt x="10073" y="5375"/>
                    <a:pt x="9477" y="5246"/>
                  </a:cubicBezTo>
                  <a:cubicBezTo>
                    <a:pt x="9464" y="5231"/>
                    <a:pt x="9445" y="5216"/>
                    <a:pt x="9418" y="5212"/>
                  </a:cubicBezTo>
                  <a:cubicBezTo>
                    <a:pt x="7118" y="4695"/>
                    <a:pt x="4802" y="4262"/>
                    <a:pt x="2495" y="3780"/>
                  </a:cubicBezTo>
                  <a:cubicBezTo>
                    <a:pt x="2051" y="3688"/>
                    <a:pt x="1590" y="3601"/>
                    <a:pt x="1215" y="3333"/>
                  </a:cubicBezTo>
                  <a:cubicBezTo>
                    <a:pt x="351" y="2710"/>
                    <a:pt x="678" y="1592"/>
                    <a:pt x="1392" y="1033"/>
                  </a:cubicBezTo>
                  <a:cubicBezTo>
                    <a:pt x="2072" y="502"/>
                    <a:pt x="2964" y="400"/>
                    <a:pt x="3835" y="400"/>
                  </a:cubicBezTo>
                  <a:close/>
                  <a:moveTo>
                    <a:pt x="3907" y="0"/>
                  </a:moveTo>
                  <a:cubicBezTo>
                    <a:pt x="3017" y="0"/>
                    <a:pt x="2119" y="113"/>
                    <a:pt x="1389" y="559"/>
                  </a:cubicBezTo>
                  <a:cubicBezTo>
                    <a:pt x="563" y="1063"/>
                    <a:pt x="0" y="2105"/>
                    <a:pt x="454" y="3048"/>
                  </a:cubicBezTo>
                  <a:cubicBezTo>
                    <a:pt x="1001" y="4183"/>
                    <a:pt x="2734" y="4219"/>
                    <a:pt x="3782" y="4422"/>
                  </a:cubicBezTo>
                  <a:cubicBezTo>
                    <a:pt x="5198" y="4694"/>
                    <a:pt x="6614" y="4963"/>
                    <a:pt x="8034" y="5213"/>
                  </a:cubicBezTo>
                  <a:cubicBezTo>
                    <a:pt x="8810" y="5434"/>
                    <a:pt x="9610" y="5592"/>
                    <a:pt x="10404" y="5730"/>
                  </a:cubicBezTo>
                  <a:cubicBezTo>
                    <a:pt x="10740" y="5789"/>
                    <a:pt x="11086" y="5849"/>
                    <a:pt x="11428" y="5849"/>
                  </a:cubicBezTo>
                  <a:cubicBezTo>
                    <a:pt x="11721" y="5849"/>
                    <a:pt x="12011" y="5805"/>
                    <a:pt x="12287" y="5678"/>
                  </a:cubicBezTo>
                  <a:cubicBezTo>
                    <a:pt x="13182" y="5270"/>
                    <a:pt x="13360" y="4282"/>
                    <a:pt x="12922" y="3457"/>
                  </a:cubicBezTo>
                  <a:cubicBezTo>
                    <a:pt x="12320" y="2323"/>
                    <a:pt x="10949" y="1511"/>
                    <a:pt x="9814" y="1021"/>
                  </a:cubicBezTo>
                  <a:cubicBezTo>
                    <a:pt x="8462" y="436"/>
                    <a:pt x="7001" y="175"/>
                    <a:pt x="5538" y="79"/>
                  </a:cubicBezTo>
                  <a:cubicBezTo>
                    <a:pt x="5026" y="45"/>
                    <a:pt x="4468" y="0"/>
                    <a:pt x="39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9" name="Google Shape;3549;p61"/>
            <p:cNvSpPr/>
            <p:nvPr/>
          </p:nvSpPr>
          <p:spPr>
            <a:xfrm>
              <a:off x="3991483" y="2095398"/>
              <a:ext cx="356518" cy="137649"/>
            </a:xfrm>
            <a:custGeom>
              <a:rect b="b" l="l" r="r" t="t"/>
              <a:pathLst>
                <a:path extrusionOk="0" h="4403" w="11404">
                  <a:moveTo>
                    <a:pt x="3565" y="397"/>
                  </a:moveTo>
                  <a:cubicBezTo>
                    <a:pt x="5627" y="397"/>
                    <a:pt x="7732" y="1026"/>
                    <a:pt x="9203" y="2399"/>
                  </a:cubicBezTo>
                  <a:cubicBezTo>
                    <a:pt x="9684" y="2846"/>
                    <a:pt x="9926" y="3752"/>
                    <a:pt x="9127" y="3957"/>
                  </a:cubicBezTo>
                  <a:cubicBezTo>
                    <a:pt x="8891" y="4018"/>
                    <a:pt x="8642" y="4043"/>
                    <a:pt x="8392" y="4043"/>
                  </a:cubicBezTo>
                  <a:cubicBezTo>
                    <a:pt x="8045" y="4043"/>
                    <a:pt x="7693" y="3996"/>
                    <a:pt x="7366" y="3934"/>
                  </a:cubicBezTo>
                  <a:cubicBezTo>
                    <a:pt x="6581" y="3787"/>
                    <a:pt x="5839" y="3483"/>
                    <a:pt x="5085" y="3225"/>
                  </a:cubicBezTo>
                  <a:cubicBezTo>
                    <a:pt x="4425" y="2998"/>
                    <a:pt x="3765" y="2810"/>
                    <a:pt x="3071" y="2728"/>
                  </a:cubicBezTo>
                  <a:cubicBezTo>
                    <a:pt x="2608" y="2673"/>
                    <a:pt x="2128" y="2680"/>
                    <a:pt x="1677" y="2545"/>
                  </a:cubicBezTo>
                  <a:cubicBezTo>
                    <a:pt x="1028" y="2353"/>
                    <a:pt x="1" y="1317"/>
                    <a:pt x="809" y="786"/>
                  </a:cubicBezTo>
                  <a:cubicBezTo>
                    <a:pt x="1675" y="530"/>
                    <a:pt x="2615" y="397"/>
                    <a:pt x="3565" y="397"/>
                  </a:cubicBezTo>
                  <a:close/>
                  <a:moveTo>
                    <a:pt x="3242" y="0"/>
                  </a:moveTo>
                  <a:cubicBezTo>
                    <a:pt x="2452" y="0"/>
                    <a:pt x="1675" y="114"/>
                    <a:pt x="964" y="384"/>
                  </a:cubicBezTo>
                  <a:cubicBezTo>
                    <a:pt x="863" y="409"/>
                    <a:pt x="769" y="447"/>
                    <a:pt x="683" y="497"/>
                  </a:cubicBezTo>
                  <a:cubicBezTo>
                    <a:pt x="612" y="530"/>
                    <a:pt x="541" y="566"/>
                    <a:pt x="470" y="603"/>
                  </a:cubicBezTo>
                  <a:cubicBezTo>
                    <a:pt x="404" y="705"/>
                    <a:pt x="338" y="807"/>
                    <a:pt x="277" y="913"/>
                  </a:cubicBezTo>
                  <a:cubicBezTo>
                    <a:pt x="281" y="915"/>
                    <a:pt x="284" y="920"/>
                    <a:pt x="288" y="923"/>
                  </a:cubicBezTo>
                  <a:cubicBezTo>
                    <a:pt x="188" y="1126"/>
                    <a:pt x="145" y="1364"/>
                    <a:pt x="184" y="1613"/>
                  </a:cubicBezTo>
                  <a:cubicBezTo>
                    <a:pt x="312" y="2451"/>
                    <a:pt x="1203" y="2853"/>
                    <a:pt x="1946" y="2976"/>
                  </a:cubicBezTo>
                  <a:cubicBezTo>
                    <a:pt x="2813" y="3121"/>
                    <a:pt x="3658" y="3147"/>
                    <a:pt x="4505" y="3410"/>
                  </a:cubicBezTo>
                  <a:cubicBezTo>
                    <a:pt x="5158" y="3612"/>
                    <a:pt x="5790" y="3871"/>
                    <a:pt x="6445" y="4060"/>
                  </a:cubicBezTo>
                  <a:cubicBezTo>
                    <a:pt x="6998" y="4221"/>
                    <a:pt x="7724" y="4403"/>
                    <a:pt x="8412" y="4403"/>
                  </a:cubicBezTo>
                  <a:cubicBezTo>
                    <a:pt x="8901" y="4403"/>
                    <a:pt x="9371" y="4311"/>
                    <a:pt x="9745" y="4053"/>
                  </a:cubicBezTo>
                  <a:cubicBezTo>
                    <a:pt x="11404" y="2910"/>
                    <a:pt x="8002" y="1117"/>
                    <a:pt x="7206" y="806"/>
                  </a:cubicBezTo>
                  <a:cubicBezTo>
                    <a:pt x="6029" y="344"/>
                    <a:pt x="4616" y="0"/>
                    <a:pt x="32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0" name="Google Shape;3550;p61"/>
            <p:cNvSpPr/>
            <p:nvPr/>
          </p:nvSpPr>
          <p:spPr>
            <a:xfrm>
              <a:off x="4062509" y="2119751"/>
              <a:ext cx="44393" cy="39047"/>
            </a:xfrm>
            <a:custGeom>
              <a:rect b="b" l="l" r="r" t="t"/>
              <a:pathLst>
                <a:path extrusionOk="0" h="1249" w="1420">
                  <a:moveTo>
                    <a:pt x="724" y="333"/>
                  </a:moveTo>
                  <a:cubicBezTo>
                    <a:pt x="834" y="337"/>
                    <a:pt x="949" y="391"/>
                    <a:pt x="976" y="495"/>
                  </a:cubicBezTo>
                  <a:cubicBezTo>
                    <a:pt x="1022" y="672"/>
                    <a:pt x="862" y="853"/>
                    <a:pt x="695" y="886"/>
                  </a:cubicBezTo>
                  <a:cubicBezTo>
                    <a:pt x="674" y="890"/>
                    <a:pt x="654" y="892"/>
                    <a:pt x="633" y="892"/>
                  </a:cubicBezTo>
                  <a:cubicBezTo>
                    <a:pt x="485" y="892"/>
                    <a:pt x="361" y="784"/>
                    <a:pt x="382" y="619"/>
                  </a:cubicBezTo>
                  <a:cubicBezTo>
                    <a:pt x="403" y="451"/>
                    <a:pt x="569" y="365"/>
                    <a:pt x="724" y="333"/>
                  </a:cubicBezTo>
                  <a:close/>
                  <a:moveTo>
                    <a:pt x="767" y="0"/>
                  </a:moveTo>
                  <a:cubicBezTo>
                    <a:pt x="744" y="0"/>
                    <a:pt x="722" y="2"/>
                    <a:pt x="699" y="6"/>
                  </a:cubicBezTo>
                  <a:cubicBezTo>
                    <a:pt x="662" y="12"/>
                    <a:pt x="634" y="23"/>
                    <a:pt x="610" y="37"/>
                  </a:cubicBezTo>
                  <a:cubicBezTo>
                    <a:pt x="308" y="55"/>
                    <a:pt x="42" y="294"/>
                    <a:pt x="22" y="619"/>
                  </a:cubicBezTo>
                  <a:cubicBezTo>
                    <a:pt x="0" y="989"/>
                    <a:pt x="291" y="1249"/>
                    <a:pt x="633" y="1249"/>
                  </a:cubicBezTo>
                  <a:cubicBezTo>
                    <a:pt x="677" y="1249"/>
                    <a:pt x="722" y="1244"/>
                    <a:pt x="767" y="1235"/>
                  </a:cubicBezTo>
                  <a:cubicBezTo>
                    <a:pt x="1142" y="1161"/>
                    <a:pt x="1420" y="755"/>
                    <a:pt x="1299" y="381"/>
                  </a:cubicBezTo>
                  <a:cubicBezTo>
                    <a:pt x="1246" y="215"/>
                    <a:pt x="1113" y="86"/>
                    <a:pt x="949" y="32"/>
                  </a:cubicBezTo>
                  <a:cubicBezTo>
                    <a:pt x="891" y="13"/>
                    <a:pt x="829" y="0"/>
                    <a:pt x="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1" name="Google Shape;3551;p61"/>
            <p:cNvSpPr/>
            <p:nvPr/>
          </p:nvSpPr>
          <p:spPr>
            <a:xfrm>
              <a:off x="4129221" y="2136164"/>
              <a:ext cx="44393" cy="39047"/>
            </a:xfrm>
            <a:custGeom>
              <a:rect b="b" l="l" r="r" t="t"/>
              <a:pathLst>
                <a:path extrusionOk="0" h="1249" w="1420">
                  <a:moveTo>
                    <a:pt x="723" y="332"/>
                  </a:moveTo>
                  <a:cubicBezTo>
                    <a:pt x="832" y="336"/>
                    <a:pt x="949" y="391"/>
                    <a:pt x="976" y="495"/>
                  </a:cubicBezTo>
                  <a:cubicBezTo>
                    <a:pt x="1021" y="672"/>
                    <a:pt x="861" y="851"/>
                    <a:pt x="695" y="885"/>
                  </a:cubicBezTo>
                  <a:cubicBezTo>
                    <a:pt x="673" y="890"/>
                    <a:pt x="652" y="892"/>
                    <a:pt x="631" y="892"/>
                  </a:cubicBezTo>
                  <a:cubicBezTo>
                    <a:pt x="483" y="892"/>
                    <a:pt x="360" y="784"/>
                    <a:pt x="381" y="619"/>
                  </a:cubicBezTo>
                  <a:cubicBezTo>
                    <a:pt x="402" y="450"/>
                    <a:pt x="567" y="365"/>
                    <a:pt x="723" y="332"/>
                  </a:cubicBezTo>
                  <a:close/>
                  <a:moveTo>
                    <a:pt x="767" y="0"/>
                  </a:moveTo>
                  <a:cubicBezTo>
                    <a:pt x="744" y="0"/>
                    <a:pt x="721" y="2"/>
                    <a:pt x="699" y="6"/>
                  </a:cubicBezTo>
                  <a:cubicBezTo>
                    <a:pt x="660" y="12"/>
                    <a:pt x="633" y="23"/>
                    <a:pt x="608" y="37"/>
                  </a:cubicBezTo>
                  <a:cubicBezTo>
                    <a:pt x="308" y="54"/>
                    <a:pt x="41" y="294"/>
                    <a:pt x="23" y="618"/>
                  </a:cubicBezTo>
                  <a:cubicBezTo>
                    <a:pt x="1" y="989"/>
                    <a:pt x="292" y="1248"/>
                    <a:pt x="634" y="1248"/>
                  </a:cubicBezTo>
                  <a:cubicBezTo>
                    <a:pt x="678" y="1248"/>
                    <a:pt x="722" y="1244"/>
                    <a:pt x="767" y="1235"/>
                  </a:cubicBezTo>
                  <a:cubicBezTo>
                    <a:pt x="1141" y="1161"/>
                    <a:pt x="1419" y="755"/>
                    <a:pt x="1298" y="380"/>
                  </a:cubicBezTo>
                  <a:cubicBezTo>
                    <a:pt x="1244" y="215"/>
                    <a:pt x="1112" y="86"/>
                    <a:pt x="949" y="32"/>
                  </a:cubicBezTo>
                  <a:cubicBezTo>
                    <a:pt x="890" y="13"/>
                    <a:pt x="828" y="0"/>
                    <a:pt x="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2" name="Google Shape;3552;p61"/>
            <p:cNvSpPr/>
            <p:nvPr/>
          </p:nvSpPr>
          <p:spPr>
            <a:xfrm>
              <a:off x="4208969" y="2160485"/>
              <a:ext cx="44424" cy="39078"/>
            </a:xfrm>
            <a:custGeom>
              <a:rect b="b" l="l" r="r" t="t"/>
              <a:pathLst>
                <a:path extrusionOk="0" h="1250" w="1421">
                  <a:moveTo>
                    <a:pt x="725" y="332"/>
                  </a:moveTo>
                  <a:cubicBezTo>
                    <a:pt x="834" y="336"/>
                    <a:pt x="950" y="391"/>
                    <a:pt x="977" y="495"/>
                  </a:cubicBezTo>
                  <a:cubicBezTo>
                    <a:pt x="1022" y="674"/>
                    <a:pt x="861" y="853"/>
                    <a:pt x="696" y="885"/>
                  </a:cubicBezTo>
                  <a:cubicBezTo>
                    <a:pt x="675" y="889"/>
                    <a:pt x="654" y="891"/>
                    <a:pt x="634" y="891"/>
                  </a:cubicBezTo>
                  <a:cubicBezTo>
                    <a:pt x="485" y="891"/>
                    <a:pt x="361" y="784"/>
                    <a:pt x="382" y="619"/>
                  </a:cubicBezTo>
                  <a:cubicBezTo>
                    <a:pt x="403" y="451"/>
                    <a:pt x="570" y="365"/>
                    <a:pt x="725" y="332"/>
                  </a:cubicBezTo>
                  <a:close/>
                  <a:moveTo>
                    <a:pt x="767" y="0"/>
                  </a:moveTo>
                  <a:cubicBezTo>
                    <a:pt x="744" y="0"/>
                    <a:pt x="722" y="2"/>
                    <a:pt x="700" y="5"/>
                  </a:cubicBezTo>
                  <a:cubicBezTo>
                    <a:pt x="662" y="13"/>
                    <a:pt x="634" y="24"/>
                    <a:pt x="610" y="37"/>
                  </a:cubicBezTo>
                  <a:cubicBezTo>
                    <a:pt x="308" y="55"/>
                    <a:pt x="43" y="295"/>
                    <a:pt x="23" y="619"/>
                  </a:cubicBezTo>
                  <a:cubicBezTo>
                    <a:pt x="1" y="989"/>
                    <a:pt x="292" y="1249"/>
                    <a:pt x="634" y="1249"/>
                  </a:cubicBezTo>
                  <a:cubicBezTo>
                    <a:pt x="678" y="1249"/>
                    <a:pt x="722" y="1245"/>
                    <a:pt x="767" y="1236"/>
                  </a:cubicBezTo>
                  <a:cubicBezTo>
                    <a:pt x="1142" y="1163"/>
                    <a:pt x="1420" y="756"/>
                    <a:pt x="1299" y="382"/>
                  </a:cubicBezTo>
                  <a:cubicBezTo>
                    <a:pt x="1246" y="217"/>
                    <a:pt x="1113" y="88"/>
                    <a:pt x="950" y="31"/>
                  </a:cubicBezTo>
                  <a:cubicBezTo>
                    <a:pt x="891" y="12"/>
                    <a:pt x="829" y="0"/>
                    <a:pt x="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3" name="Google Shape;3553;p61"/>
            <p:cNvSpPr/>
            <p:nvPr/>
          </p:nvSpPr>
          <p:spPr>
            <a:xfrm>
              <a:off x="3953781" y="2089709"/>
              <a:ext cx="394220" cy="159032"/>
            </a:xfrm>
            <a:custGeom>
              <a:rect b="b" l="l" r="r" t="t"/>
              <a:pathLst>
                <a:path extrusionOk="0" h="5087" w="12610">
                  <a:moveTo>
                    <a:pt x="4448" y="181"/>
                  </a:moveTo>
                  <a:cubicBezTo>
                    <a:pt x="5822" y="181"/>
                    <a:pt x="7235" y="525"/>
                    <a:pt x="8412" y="987"/>
                  </a:cubicBezTo>
                  <a:cubicBezTo>
                    <a:pt x="9207" y="1299"/>
                    <a:pt x="12610" y="3092"/>
                    <a:pt x="10951" y="4232"/>
                  </a:cubicBezTo>
                  <a:cubicBezTo>
                    <a:pt x="10576" y="4490"/>
                    <a:pt x="10105" y="4583"/>
                    <a:pt x="9615" y="4583"/>
                  </a:cubicBezTo>
                  <a:cubicBezTo>
                    <a:pt x="8928" y="4583"/>
                    <a:pt x="8203" y="4402"/>
                    <a:pt x="7651" y="4241"/>
                  </a:cubicBezTo>
                  <a:cubicBezTo>
                    <a:pt x="6996" y="4051"/>
                    <a:pt x="6364" y="3793"/>
                    <a:pt x="5712" y="3591"/>
                  </a:cubicBezTo>
                  <a:cubicBezTo>
                    <a:pt x="4864" y="3328"/>
                    <a:pt x="4020" y="3302"/>
                    <a:pt x="3152" y="3157"/>
                  </a:cubicBezTo>
                  <a:cubicBezTo>
                    <a:pt x="2411" y="3034"/>
                    <a:pt x="1519" y="2632"/>
                    <a:pt x="1391" y="1793"/>
                  </a:cubicBezTo>
                  <a:cubicBezTo>
                    <a:pt x="1352" y="1545"/>
                    <a:pt x="1394" y="1306"/>
                    <a:pt x="1495" y="1103"/>
                  </a:cubicBezTo>
                  <a:cubicBezTo>
                    <a:pt x="1490" y="1101"/>
                    <a:pt x="1487" y="1096"/>
                    <a:pt x="1483" y="1093"/>
                  </a:cubicBezTo>
                  <a:cubicBezTo>
                    <a:pt x="1544" y="988"/>
                    <a:pt x="1610" y="884"/>
                    <a:pt x="1677" y="783"/>
                  </a:cubicBezTo>
                  <a:cubicBezTo>
                    <a:pt x="1747" y="747"/>
                    <a:pt x="1816" y="711"/>
                    <a:pt x="1889" y="677"/>
                  </a:cubicBezTo>
                  <a:cubicBezTo>
                    <a:pt x="1974" y="628"/>
                    <a:pt x="2068" y="589"/>
                    <a:pt x="2170" y="565"/>
                  </a:cubicBezTo>
                  <a:cubicBezTo>
                    <a:pt x="2881" y="294"/>
                    <a:pt x="3658" y="181"/>
                    <a:pt x="4448" y="181"/>
                  </a:cubicBezTo>
                  <a:close/>
                  <a:moveTo>
                    <a:pt x="3483" y="0"/>
                  </a:moveTo>
                  <a:cubicBezTo>
                    <a:pt x="2613" y="0"/>
                    <a:pt x="1720" y="102"/>
                    <a:pt x="1042" y="633"/>
                  </a:cubicBezTo>
                  <a:cubicBezTo>
                    <a:pt x="326" y="1192"/>
                    <a:pt x="1" y="2310"/>
                    <a:pt x="865" y="2931"/>
                  </a:cubicBezTo>
                  <a:cubicBezTo>
                    <a:pt x="1240" y="3201"/>
                    <a:pt x="1700" y="3288"/>
                    <a:pt x="2144" y="3379"/>
                  </a:cubicBezTo>
                  <a:cubicBezTo>
                    <a:pt x="4452" y="3861"/>
                    <a:pt x="6767" y="4294"/>
                    <a:pt x="9067" y="4811"/>
                  </a:cubicBezTo>
                  <a:cubicBezTo>
                    <a:pt x="9094" y="4818"/>
                    <a:pt x="9113" y="4831"/>
                    <a:pt x="9127" y="4846"/>
                  </a:cubicBezTo>
                  <a:cubicBezTo>
                    <a:pt x="9722" y="4975"/>
                    <a:pt x="10322" y="5086"/>
                    <a:pt x="10907" y="5086"/>
                  </a:cubicBezTo>
                  <a:cubicBezTo>
                    <a:pt x="10960" y="5086"/>
                    <a:pt x="11013" y="5086"/>
                    <a:pt x="11066" y="5084"/>
                  </a:cubicBezTo>
                  <a:cubicBezTo>
                    <a:pt x="11830" y="5057"/>
                    <a:pt x="12565" y="4552"/>
                    <a:pt x="12397" y="3677"/>
                  </a:cubicBezTo>
                  <a:cubicBezTo>
                    <a:pt x="12353" y="3456"/>
                    <a:pt x="12222" y="3229"/>
                    <a:pt x="12100" y="3042"/>
                  </a:cubicBezTo>
                  <a:cubicBezTo>
                    <a:pt x="11779" y="2555"/>
                    <a:pt x="11251" y="2134"/>
                    <a:pt x="10781" y="1805"/>
                  </a:cubicBezTo>
                  <a:cubicBezTo>
                    <a:pt x="8952" y="521"/>
                    <a:pt x="6707" y="105"/>
                    <a:pt x="4516" y="29"/>
                  </a:cubicBezTo>
                  <a:cubicBezTo>
                    <a:pt x="4186" y="17"/>
                    <a:pt x="3836" y="0"/>
                    <a:pt x="348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4" name="Google Shape;3554;p61"/>
            <p:cNvSpPr/>
            <p:nvPr/>
          </p:nvSpPr>
          <p:spPr>
            <a:xfrm>
              <a:off x="4073763" y="2130130"/>
              <a:ext cx="20727" cy="17507"/>
            </a:xfrm>
            <a:custGeom>
              <a:rect b="b" l="l" r="r" t="t"/>
              <a:pathLst>
                <a:path extrusionOk="0" h="560" w="663">
                  <a:moveTo>
                    <a:pt x="364" y="1"/>
                  </a:moveTo>
                  <a:cubicBezTo>
                    <a:pt x="209" y="32"/>
                    <a:pt x="43" y="117"/>
                    <a:pt x="22" y="287"/>
                  </a:cubicBezTo>
                  <a:cubicBezTo>
                    <a:pt x="1" y="452"/>
                    <a:pt x="125" y="560"/>
                    <a:pt x="273" y="560"/>
                  </a:cubicBezTo>
                  <a:cubicBezTo>
                    <a:pt x="294" y="560"/>
                    <a:pt x="314" y="558"/>
                    <a:pt x="335" y="554"/>
                  </a:cubicBezTo>
                  <a:cubicBezTo>
                    <a:pt x="502" y="521"/>
                    <a:pt x="662" y="340"/>
                    <a:pt x="615" y="163"/>
                  </a:cubicBezTo>
                  <a:cubicBezTo>
                    <a:pt x="589" y="59"/>
                    <a:pt x="474" y="3"/>
                    <a:pt x="3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5" name="Google Shape;3555;p61"/>
            <p:cNvSpPr/>
            <p:nvPr/>
          </p:nvSpPr>
          <p:spPr>
            <a:xfrm>
              <a:off x="3991514" y="2107778"/>
              <a:ext cx="310343" cy="114014"/>
            </a:xfrm>
            <a:custGeom>
              <a:rect b="b" l="l" r="r" t="t"/>
              <a:pathLst>
                <a:path extrusionOk="0" h="3647" w="9927">
                  <a:moveTo>
                    <a:pt x="3038" y="384"/>
                  </a:moveTo>
                  <a:cubicBezTo>
                    <a:pt x="3101" y="384"/>
                    <a:pt x="3163" y="396"/>
                    <a:pt x="3221" y="415"/>
                  </a:cubicBezTo>
                  <a:cubicBezTo>
                    <a:pt x="3386" y="470"/>
                    <a:pt x="3518" y="600"/>
                    <a:pt x="3571" y="764"/>
                  </a:cubicBezTo>
                  <a:cubicBezTo>
                    <a:pt x="3691" y="1138"/>
                    <a:pt x="3413" y="1544"/>
                    <a:pt x="3039" y="1618"/>
                  </a:cubicBezTo>
                  <a:cubicBezTo>
                    <a:pt x="2994" y="1627"/>
                    <a:pt x="2949" y="1632"/>
                    <a:pt x="2905" y="1632"/>
                  </a:cubicBezTo>
                  <a:cubicBezTo>
                    <a:pt x="2563" y="1632"/>
                    <a:pt x="2272" y="1372"/>
                    <a:pt x="2295" y="1002"/>
                  </a:cubicBezTo>
                  <a:cubicBezTo>
                    <a:pt x="2314" y="679"/>
                    <a:pt x="2580" y="439"/>
                    <a:pt x="2882" y="420"/>
                  </a:cubicBezTo>
                  <a:cubicBezTo>
                    <a:pt x="2907" y="405"/>
                    <a:pt x="2934" y="394"/>
                    <a:pt x="2971" y="389"/>
                  </a:cubicBezTo>
                  <a:cubicBezTo>
                    <a:pt x="2993" y="385"/>
                    <a:pt x="3016" y="384"/>
                    <a:pt x="3038" y="384"/>
                  </a:cubicBezTo>
                  <a:close/>
                  <a:moveTo>
                    <a:pt x="5173" y="908"/>
                  </a:moveTo>
                  <a:cubicBezTo>
                    <a:pt x="5234" y="908"/>
                    <a:pt x="5296" y="920"/>
                    <a:pt x="5354" y="940"/>
                  </a:cubicBezTo>
                  <a:cubicBezTo>
                    <a:pt x="5517" y="994"/>
                    <a:pt x="5650" y="1124"/>
                    <a:pt x="5703" y="1288"/>
                  </a:cubicBezTo>
                  <a:cubicBezTo>
                    <a:pt x="5824" y="1663"/>
                    <a:pt x="5546" y="2069"/>
                    <a:pt x="5172" y="2143"/>
                  </a:cubicBezTo>
                  <a:cubicBezTo>
                    <a:pt x="5127" y="2152"/>
                    <a:pt x="5082" y="2156"/>
                    <a:pt x="5038" y="2156"/>
                  </a:cubicBezTo>
                  <a:cubicBezTo>
                    <a:pt x="4696" y="2156"/>
                    <a:pt x="4406" y="1897"/>
                    <a:pt x="4428" y="1527"/>
                  </a:cubicBezTo>
                  <a:cubicBezTo>
                    <a:pt x="4448" y="1204"/>
                    <a:pt x="4713" y="962"/>
                    <a:pt x="5013" y="945"/>
                  </a:cubicBezTo>
                  <a:cubicBezTo>
                    <a:pt x="5038" y="930"/>
                    <a:pt x="5065" y="919"/>
                    <a:pt x="5104" y="914"/>
                  </a:cubicBezTo>
                  <a:cubicBezTo>
                    <a:pt x="5127" y="910"/>
                    <a:pt x="5150" y="908"/>
                    <a:pt x="5173" y="908"/>
                  </a:cubicBezTo>
                  <a:close/>
                  <a:moveTo>
                    <a:pt x="7725" y="1686"/>
                  </a:moveTo>
                  <a:cubicBezTo>
                    <a:pt x="7786" y="1686"/>
                    <a:pt x="7848" y="1698"/>
                    <a:pt x="7906" y="1717"/>
                  </a:cubicBezTo>
                  <a:cubicBezTo>
                    <a:pt x="8069" y="1773"/>
                    <a:pt x="8202" y="1903"/>
                    <a:pt x="8255" y="2068"/>
                  </a:cubicBezTo>
                  <a:cubicBezTo>
                    <a:pt x="8376" y="2442"/>
                    <a:pt x="8098" y="2849"/>
                    <a:pt x="7723" y="2922"/>
                  </a:cubicBezTo>
                  <a:cubicBezTo>
                    <a:pt x="7678" y="2931"/>
                    <a:pt x="7634" y="2935"/>
                    <a:pt x="7590" y="2935"/>
                  </a:cubicBezTo>
                  <a:cubicBezTo>
                    <a:pt x="7247" y="2935"/>
                    <a:pt x="6957" y="2675"/>
                    <a:pt x="6979" y="2305"/>
                  </a:cubicBezTo>
                  <a:cubicBezTo>
                    <a:pt x="6999" y="1982"/>
                    <a:pt x="7264" y="1741"/>
                    <a:pt x="7566" y="1723"/>
                  </a:cubicBezTo>
                  <a:cubicBezTo>
                    <a:pt x="7590" y="1709"/>
                    <a:pt x="7618" y="1696"/>
                    <a:pt x="7656" y="1691"/>
                  </a:cubicBezTo>
                  <a:cubicBezTo>
                    <a:pt x="7678" y="1688"/>
                    <a:pt x="7702" y="1686"/>
                    <a:pt x="7725" y="1686"/>
                  </a:cubicBezTo>
                  <a:close/>
                  <a:moveTo>
                    <a:pt x="3565" y="1"/>
                  </a:moveTo>
                  <a:cubicBezTo>
                    <a:pt x="2616" y="1"/>
                    <a:pt x="1675" y="134"/>
                    <a:pt x="810" y="390"/>
                  </a:cubicBezTo>
                  <a:cubicBezTo>
                    <a:pt x="1" y="922"/>
                    <a:pt x="1028" y="1957"/>
                    <a:pt x="1678" y="2149"/>
                  </a:cubicBezTo>
                  <a:cubicBezTo>
                    <a:pt x="2128" y="2284"/>
                    <a:pt x="2608" y="2277"/>
                    <a:pt x="3071" y="2332"/>
                  </a:cubicBezTo>
                  <a:cubicBezTo>
                    <a:pt x="3766" y="2414"/>
                    <a:pt x="4425" y="2602"/>
                    <a:pt x="5085" y="2829"/>
                  </a:cubicBezTo>
                  <a:cubicBezTo>
                    <a:pt x="5839" y="3087"/>
                    <a:pt x="6582" y="3391"/>
                    <a:pt x="7366" y="3538"/>
                  </a:cubicBezTo>
                  <a:cubicBezTo>
                    <a:pt x="7693" y="3600"/>
                    <a:pt x="8043" y="3647"/>
                    <a:pt x="8390" y="3647"/>
                  </a:cubicBezTo>
                  <a:cubicBezTo>
                    <a:pt x="8641" y="3647"/>
                    <a:pt x="8891" y="3622"/>
                    <a:pt x="9128" y="3561"/>
                  </a:cubicBezTo>
                  <a:cubicBezTo>
                    <a:pt x="9927" y="3355"/>
                    <a:pt x="9683" y="2450"/>
                    <a:pt x="9203" y="2003"/>
                  </a:cubicBezTo>
                  <a:cubicBezTo>
                    <a:pt x="7731" y="630"/>
                    <a:pt x="5627" y="1"/>
                    <a:pt x="356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6" name="Google Shape;3556;p61"/>
            <p:cNvSpPr/>
            <p:nvPr/>
          </p:nvSpPr>
          <p:spPr>
            <a:xfrm>
              <a:off x="4140475" y="2146542"/>
              <a:ext cx="20696" cy="17507"/>
            </a:xfrm>
            <a:custGeom>
              <a:rect b="b" l="l" r="r" t="t"/>
              <a:pathLst>
                <a:path extrusionOk="0" h="560" w="662">
                  <a:moveTo>
                    <a:pt x="363" y="0"/>
                  </a:moveTo>
                  <a:cubicBezTo>
                    <a:pt x="209" y="33"/>
                    <a:pt x="42" y="118"/>
                    <a:pt x="21" y="287"/>
                  </a:cubicBezTo>
                  <a:cubicBezTo>
                    <a:pt x="0" y="452"/>
                    <a:pt x="123" y="560"/>
                    <a:pt x="271" y="560"/>
                  </a:cubicBezTo>
                  <a:cubicBezTo>
                    <a:pt x="292" y="560"/>
                    <a:pt x="313" y="558"/>
                    <a:pt x="335" y="553"/>
                  </a:cubicBezTo>
                  <a:cubicBezTo>
                    <a:pt x="501" y="521"/>
                    <a:pt x="661" y="341"/>
                    <a:pt x="616" y="163"/>
                  </a:cubicBezTo>
                  <a:cubicBezTo>
                    <a:pt x="589" y="57"/>
                    <a:pt x="472" y="3"/>
                    <a:pt x="3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7" name="Google Shape;3557;p61"/>
            <p:cNvSpPr/>
            <p:nvPr/>
          </p:nvSpPr>
          <p:spPr>
            <a:xfrm>
              <a:off x="4220192" y="2170864"/>
              <a:ext cx="20727" cy="17507"/>
            </a:xfrm>
            <a:custGeom>
              <a:rect b="b" l="l" r="r" t="t"/>
              <a:pathLst>
                <a:path extrusionOk="0" h="560" w="663">
                  <a:moveTo>
                    <a:pt x="364" y="0"/>
                  </a:moveTo>
                  <a:cubicBezTo>
                    <a:pt x="209" y="33"/>
                    <a:pt x="43" y="119"/>
                    <a:pt x="22" y="287"/>
                  </a:cubicBezTo>
                  <a:cubicBezTo>
                    <a:pt x="1" y="452"/>
                    <a:pt x="124" y="559"/>
                    <a:pt x="273" y="559"/>
                  </a:cubicBezTo>
                  <a:cubicBezTo>
                    <a:pt x="294" y="559"/>
                    <a:pt x="315" y="557"/>
                    <a:pt x="335" y="553"/>
                  </a:cubicBezTo>
                  <a:cubicBezTo>
                    <a:pt x="502" y="521"/>
                    <a:pt x="662" y="340"/>
                    <a:pt x="616" y="163"/>
                  </a:cubicBezTo>
                  <a:cubicBezTo>
                    <a:pt x="590" y="59"/>
                    <a:pt x="475" y="4"/>
                    <a:pt x="3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58" name="Google Shape;3558;p61"/>
          <p:cNvGrpSpPr/>
          <p:nvPr/>
        </p:nvGrpSpPr>
        <p:grpSpPr>
          <a:xfrm>
            <a:off x="6014684" y="3867213"/>
            <a:ext cx="174088" cy="174031"/>
            <a:chOff x="3690028" y="2857398"/>
            <a:chExt cx="209896" cy="209803"/>
          </a:xfrm>
        </p:grpSpPr>
        <p:sp>
          <p:nvSpPr>
            <p:cNvPr id="3559" name="Google Shape;3559;p61"/>
            <p:cNvSpPr/>
            <p:nvPr/>
          </p:nvSpPr>
          <p:spPr>
            <a:xfrm>
              <a:off x="3704783" y="2873060"/>
              <a:ext cx="177446" cy="178134"/>
            </a:xfrm>
            <a:custGeom>
              <a:rect b="b" l="l" r="r" t="t"/>
              <a:pathLst>
                <a:path extrusionOk="0" h="5698" w="5676">
                  <a:moveTo>
                    <a:pt x="2610" y="1"/>
                  </a:moveTo>
                  <a:cubicBezTo>
                    <a:pt x="1948" y="372"/>
                    <a:pt x="1276" y="731"/>
                    <a:pt x="594" y="1062"/>
                  </a:cubicBezTo>
                  <a:cubicBezTo>
                    <a:pt x="709" y="1298"/>
                    <a:pt x="823" y="1537"/>
                    <a:pt x="937" y="1774"/>
                  </a:cubicBezTo>
                  <a:lnTo>
                    <a:pt x="1134" y="2183"/>
                  </a:lnTo>
                  <a:lnTo>
                    <a:pt x="780" y="2369"/>
                  </a:lnTo>
                  <a:cubicBezTo>
                    <a:pt x="520" y="2506"/>
                    <a:pt x="260" y="2646"/>
                    <a:pt x="1" y="2786"/>
                  </a:cubicBezTo>
                  <a:cubicBezTo>
                    <a:pt x="406" y="3575"/>
                    <a:pt x="803" y="4384"/>
                    <a:pt x="1166" y="5203"/>
                  </a:cubicBezTo>
                  <a:cubicBezTo>
                    <a:pt x="1427" y="5039"/>
                    <a:pt x="1688" y="4875"/>
                    <a:pt x="1952" y="4712"/>
                  </a:cubicBezTo>
                  <a:lnTo>
                    <a:pt x="2308" y="4492"/>
                  </a:lnTo>
                  <a:lnTo>
                    <a:pt x="2528" y="4880"/>
                  </a:lnTo>
                  <a:cubicBezTo>
                    <a:pt x="2684" y="5153"/>
                    <a:pt x="2842" y="5426"/>
                    <a:pt x="2996" y="5697"/>
                  </a:cubicBezTo>
                  <a:cubicBezTo>
                    <a:pt x="3633" y="5325"/>
                    <a:pt x="4264" y="4942"/>
                    <a:pt x="4888" y="4545"/>
                  </a:cubicBezTo>
                  <a:cubicBezTo>
                    <a:pt x="4740" y="4283"/>
                    <a:pt x="4593" y="4023"/>
                    <a:pt x="4452" y="3758"/>
                  </a:cubicBezTo>
                  <a:lnTo>
                    <a:pt x="4224" y="3333"/>
                  </a:lnTo>
                  <a:lnTo>
                    <a:pt x="4682" y="3067"/>
                  </a:lnTo>
                  <a:cubicBezTo>
                    <a:pt x="5012" y="2876"/>
                    <a:pt x="5343" y="2690"/>
                    <a:pt x="5675" y="2504"/>
                  </a:cubicBezTo>
                  <a:cubicBezTo>
                    <a:pt x="5327" y="1805"/>
                    <a:pt x="5005" y="1088"/>
                    <a:pt x="4690" y="375"/>
                  </a:cubicBezTo>
                  <a:cubicBezTo>
                    <a:pt x="4313" y="563"/>
                    <a:pt x="3936" y="754"/>
                    <a:pt x="3561" y="942"/>
                  </a:cubicBezTo>
                  <a:lnTo>
                    <a:pt x="3145" y="1152"/>
                  </a:lnTo>
                  <a:lnTo>
                    <a:pt x="2934" y="707"/>
                  </a:lnTo>
                  <a:cubicBezTo>
                    <a:pt x="2824" y="471"/>
                    <a:pt x="2717" y="235"/>
                    <a:pt x="261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0" name="Google Shape;3560;p61"/>
            <p:cNvSpPr/>
            <p:nvPr/>
          </p:nvSpPr>
          <p:spPr>
            <a:xfrm>
              <a:off x="3704752" y="2942398"/>
              <a:ext cx="152780" cy="108794"/>
            </a:xfrm>
            <a:custGeom>
              <a:rect b="b" l="l" r="r" t="t"/>
              <a:pathLst>
                <a:path extrusionOk="0" h="3480" w="4887">
                  <a:moveTo>
                    <a:pt x="1067" y="1"/>
                  </a:moveTo>
                  <a:lnTo>
                    <a:pt x="780" y="151"/>
                  </a:lnTo>
                  <a:cubicBezTo>
                    <a:pt x="520" y="288"/>
                    <a:pt x="260" y="428"/>
                    <a:pt x="1" y="568"/>
                  </a:cubicBezTo>
                  <a:cubicBezTo>
                    <a:pt x="406" y="1357"/>
                    <a:pt x="803" y="2166"/>
                    <a:pt x="1166" y="2985"/>
                  </a:cubicBezTo>
                  <a:cubicBezTo>
                    <a:pt x="1427" y="2821"/>
                    <a:pt x="1688" y="2657"/>
                    <a:pt x="1952" y="2494"/>
                  </a:cubicBezTo>
                  <a:lnTo>
                    <a:pt x="2308" y="2274"/>
                  </a:lnTo>
                  <a:lnTo>
                    <a:pt x="2528" y="2662"/>
                  </a:lnTo>
                  <a:cubicBezTo>
                    <a:pt x="2684" y="2935"/>
                    <a:pt x="2842" y="3208"/>
                    <a:pt x="2996" y="3479"/>
                  </a:cubicBezTo>
                  <a:cubicBezTo>
                    <a:pt x="3633" y="3107"/>
                    <a:pt x="4264" y="2724"/>
                    <a:pt x="4887" y="2327"/>
                  </a:cubicBezTo>
                  <a:cubicBezTo>
                    <a:pt x="4793" y="2159"/>
                    <a:pt x="4701" y="1989"/>
                    <a:pt x="4608" y="1821"/>
                  </a:cubicBezTo>
                  <a:cubicBezTo>
                    <a:pt x="4456" y="1848"/>
                    <a:pt x="4301" y="1861"/>
                    <a:pt x="4146" y="1861"/>
                  </a:cubicBezTo>
                  <a:cubicBezTo>
                    <a:pt x="3533" y="1861"/>
                    <a:pt x="2905" y="1659"/>
                    <a:pt x="2385" y="1347"/>
                  </a:cubicBezTo>
                  <a:cubicBezTo>
                    <a:pt x="1786" y="989"/>
                    <a:pt x="1372" y="532"/>
                    <a:pt x="106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1" name="Google Shape;3561;p61"/>
            <p:cNvSpPr/>
            <p:nvPr/>
          </p:nvSpPr>
          <p:spPr>
            <a:xfrm>
              <a:off x="3690028" y="2857398"/>
              <a:ext cx="209896" cy="209803"/>
            </a:xfrm>
            <a:custGeom>
              <a:rect b="b" l="l" r="r" t="t"/>
              <a:pathLst>
                <a:path extrusionOk="0" h="6711" w="6714">
                  <a:moveTo>
                    <a:pt x="3080" y="503"/>
                  </a:moveTo>
                  <a:cubicBezTo>
                    <a:pt x="3186" y="737"/>
                    <a:pt x="3294" y="973"/>
                    <a:pt x="3404" y="1209"/>
                  </a:cubicBezTo>
                  <a:lnTo>
                    <a:pt x="3615" y="1654"/>
                  </a:lnTo>
                  <a:lnTo>
                    <a:pt x="4031" y="1444"/>
                  </a:lnTo>
                  <a:cubicBezTo>
                    <a:pt x="4407" y="1256"/>
                    <a:pt x="4783" y="1065"/>
                    <a:pt x="5159" y="877"/>
                  </a:cubicBezTo>
                  <a:cubicBezTo>
                    <a:pt x="5473" y="1591"/>
                    <a:pt x="5797" y="2307"/>
                    <a:pt x="6145" y="3006"/>
                  </a:cubicBezTo>
                  <a:cubicBezTo>
                    <a:pt x="5815" y="3189"/>
                    <a:pt x="5484" y="3376"/>
                    <a:pt x="5154" y="3567"/>
                  </a:cubicBezTo>
                  <a:lnTo>
                    <a:pt x="4696" y="3833"/>
                  </a:lnTo>
                  <a:lnTo>
                    <a:pt x="4921" y="4260"/>
                  </a:lnTo>
                  <a:cubicBezTo>
                    <a:pt x="5063" y="4525"/>
                    <a:pt x="5210" y="4786"/>
                    <a:pt x="5357" y="5047"/>
                  </a:cubicBezTo>
                  <a:cubicBezTo>
                    <a:pt x="4733" y="5444"/>
                    <a:pt x="4102" y="5825"/>
                    <a:pt x="3466" y="6199"/>
                  </a:cubicBezTo>
                  <a:cubicBezTo>
                    <a:pt x="3311" y="5927"/>
                    <a:pt x="3154" y="5655"/>
                    <a:pt x="2997" y="5383"/>
                  </a:cubicBezTo>
                  <a:lnTo>
                    <a:pt x="2778" y="4994"/>
                  </a:lnTo>
                  <a:lnTo>
                    <a:pt x="2421" y="5214"/>
                  </a:lnTo>
                  <a:cubicBezTo>
                    <a:pt x="2158" y="5379"/>
                    <a:pt x="1898" y="5541"/>
                    <a:pt x="1635" y="5706"/>
                  </a:cubicBezTo>
                  <a:cubicBezTo>
                    <a:pt x="1273" y="4887"/>
                    <a:pt x="874" y="4077"/>
                    <a:pt x="470" y="3288"/>
                  </a:cubicBezTo>
                  <a:cubicBezTo>
                    <a:pt x="729" y="3148"/>
                    <a:pt x="989" y="3009"/>
                    <a:pt x="1249" y="2871"/>
                  </a:cubicBezTo>
                  <a:lnTo>
                    <a:pt x="1603" y="2685"/>
                  </a:lnTo>
                  <a:lnTo>
                    <a:pt x="1405" y="2276"/>
                  </a:lnTo>
                  <a:cubicBezTo>
                    <a:pt x="1293" y="2038"/>
                    <a:pt x="1179" y="1800"/>
                    <a:pt x="1064" y="1564"/>
                  </a:cubicBezTo>
                  <a:cubicBezTo>
                    <a:pt x="1746" y="1232"/>
                    <a:pt x="2419" y="873"/>
                    <a:pt x="3080" y="503"/>
                  </a:cubicBezTo>
                  <a:close/>
                  <a:moveTo>
                    <a:pt x="3220" y="0"/>
                  </a:moveTo>
                  <a:lnTo>
                    <a:pt x="2923" y="152"/>
                  </a:lnTo>
                  <a:cubicBezTo>
                    <a:pt x="2246" y="502"/>
                    <a:pt x="1571" y="867"/>
                    <a:pt x="916" y="1257"/>
                  </a:cubicBezTo>
                  <a:lnTo>
                    <a:pt x="608" y="1445"/>
                  </a:lnTo>
                  <a:lnTo>
                    <a:pt x="727" y="1723"/>
                  </a:lnTo>
                  <a:cubicBezTo>
                    <a:pt x="836" y="1975"/>
                    <a:pt x="947" y="2226"/>
                    <a:pt x="1063" y="2475"/>
                  </a:cubicBezTo>
                  <a:cubicBezTo>
                    <a:pt x="805" y="2629"/>
                    <a:pt x="548" y="2787"/>
                    <a:pt x="295" y="2947"/>
                  </a:cubicBezTo>
                  <a:lnTo>
                    <a:pt x="1" y="3134"/>
                  </a:lnTo>
                  <a:lnTo>
                    <a:pt x="136" y="3474"/>
                  </a:lnTo>
                  <a:cubicBezTo>
                    <a:pt x="468" y="4311"/>
                    <a:pt x="820" y="5155"/>
                    <a:pt x="1203" y="5977"/>
                  </a:cubicBezTo>
                  <a:lnTo>
                    <a:pt x="1363" y="6307"/>
                  </a:lnTo>
                  <a:lnTo>
                    <a:pt x="1790" y="6066"/>
                  </a:lnTo>
                  <a:cubicBezTo>
                    <a:pt x="2066" y="5910"/>
                    <a:pt x="2340" y="5756"/>
                    <a:pt x="2616" y="5600"/>
                  </a:cubicBezTo>
                  <a:cubicBezTo>
                    <a:pt x="2759" y="5881"/>
                    <a:pt x="2905" y="6162"/>
                    <a:pt x="3057" y="6440"/>
                  </a:cubicBezTo>
                  <a:lnTo>
                    <a:pt x="3207" y="6711"/>
                  </a:lnTo>
                  <a:lnTo>
                    <a:pt x="3633" y="6498"/>
                  </a:lnTo>
                  <a:cubicBezTo>
                    <a:pt x="4288" y="6160"/>
                    <a:pt x="4920" y="5780"/>
                    <a:pt x="5536" y="5373"/>
                  </a:cubicBezTo>
                  <a:lnTo>
                    <a:pt x="5900" y="5128"/>
                  </a:lnTo>
                  <a:lnTo>
                    <a:pt x="5746" y="4796"/>
                  </a:lnTo>
                  <a:cubicBezTo>
                    <a:pt x="5621" y="4527"/>
                    <a:pt x="5495" y="4260"/>
                    <a:pt x="5364" y="3993"/>
                  </a:cubicBezTo>
                  <a:cubicBezTo>
                    <a:pt x="5690" y="3793"/>
                    <a:pt x="6015" y="3592"/>
                    <a:pt x="6338" y="3387"/>
                  </a:cubicBezTo>
                  <a:lnTo>
                    <a:pt x="6714" y="3147"/>
                  </a:lnTo>
                  <a:lnTo>
                    <a:pt x="6546" y="2785"/>
                  </a:lnTo>
                  <a:cubicBezTo>
                    <a:pt x="6217" y="2084"/>
                    <a:pt x="5864" y="1390"/>
                    <a:pt x="5503" y="704"/>
                  </a:cubicBezTo>
                  <a:lnTo>
                    <a:pt x="5325" y="366"/>
                  </a:lnTo>
                  <a:lnTo>
                    <a:pt x="4996" y="496"/>
                  </a:lnTo>
                  <a:cubicBezTo>
                    <a:pt x="4595" y="659"/>
                    <a:pt x="4196" y="835"/>
                    <a:pt x="3800" y="1022"/>
                  </a:cubicBezTo>
                  <a:cubicBezTo>
                    <a:pt x="3669" y="786"/>
                    <a:pt x="3537" y="553"/>
                    <a:pt x="3404" y="320"/>
                  </a:cubicBezTo>
                  <a:lnTo>
                    <a:pt x="322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62" name="Google Shape;3562;p61"/>
          <p:cNvGrpSpPr/>
          <p:nvPr/>
        </p:nvGrpSpPr>
        <p:grpSpPr>
          <a:xfrm>
            <a:off x="656381" y="4283543"/>
            <a:ext cx="166668" cy="163060"/>
            <a:chOff x="3679086" y="979362"/>
            <a:chExt cx="222401" cy="217587"/>
          </a:xfrm>
        </p:grpSpPr>
        <p:sp>
          <p:nvSpPr>
            <p:cNvPr id="3563" name="Google Shape;3563;p61"/>
            <p:cNvSpPr/>
            <p:nvPr/>
          </p:nvSpPr>
          <p:spPr>
            <a:xfrm>
              <a:off x="3679086" y="979362"/>
              <a:ext cx="222401" cy="217587"/>
            </a:xfrm>
            <a:custGeom>
              <a:rect b="b" l="l" r="r" t="t"/>
              <a:pathLst>
                <a:path extrusionOk="0" h="6960" w="7114">
                  <a:moveTo>
                    <a:pt x="3557" y="551"/>
                  </a:moveTo>
                  <a:cubicBezTo>
                    <a:pt x="4422" y="551"/>
                    <a:pt x="5201" y="909"/>
                    <a:pt x="5750" y="1481"/>
                  </a:cubicBezTo>
                  <a:cubicBezTo>
                    <a:pt x="4011" y="2042"/>
                    <a:pt x="2239" y="2666"/>
                    <a:pt x="555" y="3386"/>
                  </a:cubicBezTo>
                  <a:cubicBezTo>
                    <a:pt x="605" y="1816"/>
                    <a:pt x="1930" y="551"/>
                    <a:pt x="3557" y="551"/>
                  </a:cubicBezTo>
                  <a:close/>
                  <a:moveTo>
                    <a:pt x="5985" y="1762"/>
                  </a:moveTo>
                  <a:cubicBezTo>
                    <a:pt x="6047" y="1844"/>
                    <a:pt x="6105" y="1928"/>
                    <a:pt x="6159" y="2017"/>
                  </a:cubicBezTo>
                  <a:cubicBezTo>
                    <a:pt x="6196" y="2162"/>
                    <a:pt x="6225" y="2307"/>
                    <a:pt x="6247" y="2452"/>
                  </a:cubicBezTo>
                  <a:cubicBezTo>
                    <a:pt x="4406" y="3053"/>
                    <a:pt x="2528" y="3728"/>
                    <a:pt x="720" y="4441"/>
                  </a:cubicBezTo>
                  <a:cubicBezTo>
                    <a:pt x="637" y="4215"/>
                    <a:pt x="583" y="3978"/>
                    <a:pt x="560" y="3733"/>
                  </a:cubicBezTo>
                  <a:cubicBezTo>
                    <a:pt x="2388" y="3182"/>
                    <a:pt x="4224" y="2484"/>
                    <a:pt x="5985" y="1762"/>
                  </a:cubicBezTo>
                  <a:close/>
                  <a:moveTo>
                    <a:pt x="6282" y="2770"/>
                  </a:moveTo>
                  <a:cubicBezTo>
                    <a:pt x="6359" y="3910"/>
                    <a:pt x="5890" y="4958"/>
                    <a:pt x="4651" y="5532"/>
                  </a:cubicBezTo>
                  <a:cubicBezTo>
                    <a:pt x="4228" y="5728"/>
                    <a:pt x="3791" y="5819"/>
                    <a:pt x="3361" y="5819"/>
                  </a:cubicBezTo>
                  <a:cubicBezTo>
                    <a:pt x="2438" y="5819"/>
                    <a:pt x="1544" y="5402"/>
                    <a:pt x="877" y="4717"/>
                  </a:cubicBezTo>
                  <a:cubicBezTo>
                    <a:pt x="2702" y="4266"/>
                    <a:pt x="4604" y="3582"/>
                    <a:pt x="6282" y="2770"/>
                  </a:cubicBezTo>
                  <a:close/>
                  <a:moveTo>
                    <a:pt x="6549" y="3766"/>
                  </a:moveTo>
                  <a:lnTo>
                    <a:pt x="6549" y="3766"/>
                  </a:lnTo>
                  <a:cubicBezTo>
                    <a:pt x="6401" y="5249"/>
                    <a:pt x="5115" y="6411"/>
                    <a:pt x="3557" y="6411"/>
                  </a:cubicBezTo>
                  <a:cubicBezTo>
                    <a:pt x="2776" y="6411"/>
                    <a:pt x="2065" y="6117"/>
                    <a:pt x="1531" y="5639"/>
                  </a:cubicBezTo>
                  <a:lnTo>
                    <a:pt x="1531" y="5639"/>
                  </a:lnTo>
                  <a:cubicBezTo>
                    <a:pt x="2085" y="5984"/>
                    <a:pt x="2718" y="6177"/>
                    <a:pt x="3368" y="6177"/>
                  </a:cubicBezTo>
                  <a:cubicBezTo>
                    <a:pt x="3847" y="6177"/>
                    <a:pt x="4335" y="6072"/>
                    <a:pt x="4807" y="5845"/>
                  </a:cubicBezTo>
                  <a:cubicBezTo>
                    <a:pt x="5635" y="5447"/>
                    <a:pt x="6277" y="4653"/>
                    <a:pt x="6549" y="3766"/>
                  </a:cubicBezTo>
                  <a:close/>
                  <a:moveTo>
                    <a:pt x="3557" y="1"/>
                  </a:moveTo>
                  <a:cubicBezTo>
                    <a:pt x="1595" y="1"/>
                    <a:pt x="0" y="1562"/>
                    <a:pt x="0" y="3480"/>
                  </a:cubicBezTo>
                  <a:cubicBezTo>
                    <a:pt x="0" y="5398"/>
                    <a:pt x="1595" y="6959"/>
                    <a:pt x="3557" y="6959"/>
                  </a:cubicBezTo>
                  <a:cubicBezTo>
                    <a:pt x="5519" y="6959"/>
                    <a:pt x="7114" y="5398"/>
                    <a:pt x="7114" y="3480"/>
                  </a:cubicBezTo>
                  <a:cubicBezTo>
                    <a:pt x="7113" y="1562"/>
                    <a:pt x="5517" y="1"/>
                    <a:pt x="35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4" name="Google Shape;3564;p61"/>
            <p:cNvSpPr/>
            <p:nvPr/>
          </p:nvSpPr>
          <p:spPr>
            <a:xfrm>
              <a:off x="3696405" y="996556"/>
              <a:ext cx="162409" cy="88660"/>
            </a:xfrm>
            <a:custGeom>
              <a:rect b="b" l="l" r="r" t="t"/>
              <a:pathLst>
                <a:path extrusionOk="0" h="2836" w="5195">
                  <a:moveTo>
                    <a:pt x="3003" y="1"/>
                  </a:moveTo>
                  <a:cubicBezTo>
                    <a:pt x="1378" y="1"/>
                    <a:pt x="52" y="1264"/>
                    <a:pt x="0" y="2836"/>
                  </a:cubicBezTo>
                  <a:lnTo>
                    <a:pt x="0" y="2836"/>
                  </a:lnTo>
                  <a:cubicBezTo>
                    <a:pt x="1683" y="2117"/>
                    <a:pt x="3457" y="1492"/>
                    <a:pt x="5195" y="933"/>
                  </a:cubicBezTo>
                  <a:cubicBezTo>
                    <a:pt x="4647" y="361"/>
                    <a:pt x="3867" y="1"/>
                    <a:pt x="300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5" name="Google Shape;3565;p61"/>
            <p:cNvSpPr/>
            <p:nvPr/>
          </p:nvSpPr>
          <p:spPr>
            <a:xfrm>
              <a:off x="3706471" y="1065988"/>
              <a:ext cx="171412" cy="95319"/>
            </a:xfrm>
            <a:custGeom>
              <a:rect b="b" l="l" r="r" t="t"/>
              <a:pathLst>
                <a:path extrusionOk="0" h="3049" w="5483">
                  <a:moveTo>
                    <a:pt x="5406" y="1"/>
                  </a:moveTo>
                  <a:lnTo>
                    <a:pt x="5406" y="1"/>
                  </a:lnTo>
                  <a:cubicBezTo>
                    <a:pt x="3728" y="812"/>
                    <a:pt x="1826" y="1497"/>
                    <a:pt x="1" y="1947"/>
                  </a:cubicBezTo>
                  <a:cubicBezTo>
                    <a:pt x="669" y="2632"/>
                    <a:pt x="1563" y="3048"/>
                    <a:pt x="2487" y="3048"/>
                  </a:cubicBezTo>
                  <a:cubicBezTo>
                    <a:pt x="2916" y="3048"/>
                    <a:pt x="3352" y="2958"/>
                    <a:pt x="3775" y="2763"/>
                  </a:cubicBezTo>
                  <a:cubicBezTo>
                    <a:pt x="5014" y="2189"/>
                    <a:pt x="5483" y="1140"/>
                    <a:pt x="540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6" name="Google Shape;3566;p61"/>
            <p:cNvSpPr/>
            <p:nvPr/>
          </p:nvSpPr>
          <p:spPr>
            <a:xfrm>
              <a:off x="3696561" y="1034414"/>
              <a:ext cx="177759" cy="83783"/>
            </a:xfrm>
            <a:custGeom>
              <a:rect b="b" l="l" r="r" t="t"/>
              <a:pathLst>
                <a:path extrusionOk="0" h="2680" w="5686">
                  <a:moveTo>
                    <a:pt x="5425" y="1"/>
                  </a:moveTo>
                  <a:cubicBezTo>
                    <a:pt x="3664" y="723"/>
                    <a:pt x="1828" y="1421"/>
                    <a:pt x="0" y="1972"/>
                  </a:cubicBezTo>
                  <a:cubicBezTo>
                    <a:pt x="22" y="2217"/>
                    <a:pt x="77" y="2455"/>
                    <a:pt x="158" y="2680"/>
                  </a:cubicBezTo>
                  <a:cubicBezTo>
                    <a:pt x="1967" y="1968"/>
                    <a:pt x="3843" y="1292"/>
                    <a:pt x="5685" y="691"/>
                  </a:cubicBezTo>
                  <a:cubicBezTo>
                    <a:pt x="5665" y="546"/>
                    <a:pt x="5637" y="401"/>
                    <a:pt x="5598" y="256"/>
                  </a:cubicBezTo>
                  <a:cubicBezTo>
                    <a:pt x="5546" y="167"/>
                    <a:pt x="5488" y="83"/>
                    <a:pt x="542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7" name="Google Shape;3567;p61"/>
            <p:cNvSpPr/>
            <p:nvPr/>
          </p:nvSpPr>
          <p:spPr>
            <a:xfrm>
              <a:off x="3726916" y="1097125"/>
              <a:ext cx="156906" cy="82658"/>
            </a:xfrm>
            <a:custGeom>
              <a:rect b="b" l="l" r="r" t="t"/>
              <a:pathLst>
                <a:path extrusionOk="0" h="2644" w="5019">
                  <a:moveTo>
                    <a:pt x="5018" y="1"/>
                  </a:moveTo>
                  <a:lnTo>
                    <a:pt x="5018" y="1"/>
                  </a:lnTo>
                  <a:cubicBezTo>
                    <a:pt x="4747" y="886"/>
                    <a:pt x="4104" y="1680"/>
                    <a:pt x="3277" y="2078"/>
                  </a:cubicBezTo>
                  <a:cubicBezTo>
                    <a:pt x="2805" y="2305"/>
                    <a:pt x="2317" y="2410"/>
                    <a:pt x="1838" y="2410"/>
                  </a:cubicBezTo>
                  <a:cubicBezTo>
                    <a:pt x="1188" y="2410"/>
                    <a:pt x="555" y="2217"/>
                    <a:pt x="1" y="1872"/>
                  </a:cubicBezTo>
                  <a:lnTo>
                    <a:pt x="1" y="1872"/>
                  </a:lnTo>
                  <a:cubicBezTo>
                    <a:pt x="535" y="2350"/>
                    <a:pt x="1246" y="2644"/>
                    <a:pt x="2027" y="2644"/>
                  </a:cubicBezTo>
                  <a:cubicBezTo>
                    <a:pt x="3586" y="2644"/>
                    <a:pt x="4871" y="1482"/>
                    <a:pt x="501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68" name="Google Shape;3568;p61"/>
          <p:cNvGrpSpPr/>
          <p:nvPr/>
        </p:nvGrpSpPr>
        <p:grpSpPr>
          <a:xfrm rot="844942">
            <a:off x="6204097" y="4041610"/>
            <a:ext cx="126464" cy="126428"/>
            <a:chOff x="3690028" y="2857398"/>
            <a:chExt cx="209896" cy="209803"/>
          </a:xfrm>
        </p:grpSpPr>
        <p:sp>
          <p:nvSpPr>
            <p:cNvPr id="3569" name="Google Shape;3569;p61"/>
            <p:cNvSpPr/>
            <p:nvPr/>
          </p:nvSpPr>
          <p:spPr>
            <a:xfrm>
              <a:off x="3704783" y="2873060"/>
              <a:ext cx="177446" cy="178134"/>
            </a:xfrm>
            <a:custGeom>
              <a:rect b="b" l="l" r="r" t="t"/>
              <a:pathLst>
                <a:path extrusionOk="0" h="5698" w="5676">
                  <a:moveTo>
                    <a:pt x="2610" y="1"/>
                  </a:moveTo>
                  <a:cubicBezTo>
                    <a:pt x="1948" y="372"/>
                    <a:pt x="1276" y="731"/>
                    <a:pt x="594" y="1062"/>
                  </a:cubicBezTo>
                  <a:cubicBezTo>
                    <a:pt x="709" y="1298"/>
                    <a:pt x="823" y="1537"/>
                    <a:pt x="937" y="1774"/>
                  </a:cubicBezTo>
                  <a:lnTo>
                    <a:pt x="1134" y="2183"/>
                  </a:lnTo>
                  <a:lnTo>
                    <a:pt x="780" y="2369"/>
                  </a:lnTo>
                  <a:cubicBezTo>
                    <a:pt x="520" y="2506"/>
                    <a:pt x="260" y="2646"/>
                    <a:pt x="1" y="2786"/>
                  </a:cubicBezTo>
                  <a:cubicBezTo>
                    <a:pt x="406" y="3575"/>
                    <a:pt x="803" y="4384"/>
                    <a:pt x="1166" y="5203"/>
                  </a:cubicBezTo>
                  <a:cubicBezTo>
                    <a:pt x="1427" y="5039"/>
                    <a:pt x="1688" y="4875"/>
                    <a:pt x="1952" y="4712"/>
                  </a:cubicBezTo>
                  <a:lnTo>
                    <a:pt x="2308" y="4492"/>
                  </a:lnTo>
                  <a:lnTo>
                    <a:pt x="2528" y="4880"/>
                  </a:lnTo>
                  <a:cubicBezTo>
                    <a:pt x="2684" y="5153"/>
                    <a:pt x="2842" y="5426"/>
                    <a:pt x="2996" y="5697"/>
                  </a:cubicBezTo>
                  <a:cubicBezTo>
                    <a:pt x="3633" y="5325"/>
                    <a:pt x="4264" y="4942"/>
                    <a:pt x="4888" y="4545"/>
                  </a:cubicBezTo>
                  <a:cubicBezTo>
                    <a:pt x="4740" y="4283"/>
                    <a:pt x="4593" y="4023"/>
                    <a:pt x="4452" y="3758"/>
                  </a:cubicBezTo>
                  <a:lnTo>
                    <a:pt x="4224" y="3333"/>
                  </a:lnTo>
                  <a:lnTo>
                    <a:pt x="4682" y="3067"/>
                  </a:lnTo>
                  <a:cubicBezTo>
                    <a:pt x="5012" y="2876"/>
                    <a:pt x="5343" y="2690"/>
                    <a:pt x="5675" y="2504"/>
                  </a:cubicBezTo>
                  <a:cubicBezTo>
                    <a:pt x="5327" y="1805"/>
                    <a:pt x="5005" y="1088"/>
                    <a:pt x="4690" y="375"/>
                  </a:cubicBezTo>
                  <a:cubicBezTo>
                    <a:pt x="4313" y="563"/>
                    <a:pt x="3936" y="754"/>
                    <a:pt x="3561" y="942"/>
                  </a:cubicBezTo>
                  <a:lnTo>
                    <a:pt x="3145" y="1152"/>
                  </a:lnTo>
                  <a:lnTo>
                    <a:pt x="2934" y="707"/>
                  </a:lnTo>
                  <a:cubicBezTo>
                    <a:pt x="2824" y="471"/>
                    <a:pt x="2717" y="235"/>
                    <a:pt x="261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0" name="Google Shape;3570;p61"/>
            <p:cNvSpPr/>
            <p:nvPr/>
          </p:nvSpPr>
          <p:spPr>
            <a:xfrm>
              <a:off x="3704752" y="2942398"/>
              <a:ext cx="152780" cy="108794"/>
            </a:xfrm>
            <a:custGeom>
              <a:rect b="b" l="l" r="r" t="t"/>
              <a:pathLst>
                <a:path extrusionOk="0" h="3480" w="4887">
                  <a:moveTo>
                    <a:pt x="1067" y="1"/>
                  </a:moveTo>
                  <a:lnTo>
                    <a:pt x="780" y="151"/>
                  </a:lnTo>
                  <a:cubicBezTo>
                    <a:pt x="520" y="288"/>
                    <a:pt x="260" y="428"/>
                    <a:pt x="1" y="568"/>
                  </a:cubicBezTo>
                  <a:cubicBezTo>
                    <a:pt x="406" y="1357"/>
                    <a:pt x="803" y="2166"/>
                    <a:pt x="1166" y="2985"/>
                  </a:cubicBezTo>
                  <a:cubicBezTo>
                    <a:pt x="1427" y="2821"/>
                    <a:pt x="1688" y="2657"/>
                    <a:pt x="1952" y="2494"/>
                  </a:cubicBezTo>
                  <a:lnTo>
                    <a:pt x="2308" y="2274"/>
                  </a:lnTo>
                  <a:lnTo>
                    <a:pt x="2528" y="2662"/>
                  </a:lnTo>
                  <a:cubicBezTo>
                    <a:pt x="2684" y="2935"/>
                    <a:pt x="2842" y="3208"/>
                    <a:pt x="2996" y="3479"/>
                  </a:cubicBezTo>
                  <a:cubicBezTo>
                    <a:pt x="3633" y="3107"/>
                    <a:pt x="4264" y="2724"/>
                    <a:pt x="4887" y="2327"/>
                  </a:cubicBezTo>
                  <a:cubicBezTo>
                    <a:pt x="4793" y="2159"/>
                    <a:pt x="4701" y="1989"/>
                    <a:pt x="4608" y="1821"/>
                  </a:cubicBezTo>
                  <a:cubicBezTo>
                    <a:pt x="4456" y="1848"/>
                    <a:pt x="4301" y="1861"/>
                    <a:pt x="4146" y="1861"/>
                  </a:cubicBezTo>
                  <a:cubicBezTo>
                    <a:pt x="3533" y="1861"/>
                    <a:pt x="2905" y="1659"/>
                    <a:pt x="2385" y="1347"/>
                  </a:cubicBezTo>
                  <a:cubicBezTo>
                    <a:pt x="1786" y="989"/>
                    <a:pt x="1372" y="532"/>
                    <a:pt x="106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1" name="Google Shape;3571;p61"/>
            <p:cNvSpPr/>
            <p:nvPr/>
          </p:nvSpPr>
          <p:spPr>
            <a:xfrm>
              <a:off x="3690028" y="2857398"/>
              <a:ext cx="209896" cy="209803"/>
            </a:xfrm>
            <a:custGeom>
              <a:rect b="b" l="l" r="r" t="t"/>
              <a:pathLst>
                <a:path extrusionOk="0" h="6711" w="6714">
                  <a:moveTo>
                    <a:pt x="3080" y="503"/>
                  </a:moveTo>
                  <a:cubicBezTo>
                    <a:pt x="3186" y="737"/>
                    <a:pt x="3294" y="973"/>
                    <a:pt x="3404" y="1209"/>
                  </a:cubicBezTo>
                  <a:lnTo>
                    <a:pt x="3615" y="1654"/>
                  </a:lnTo>
                  <a:lnTo>
                    <a:pt x="4031" y="1444"/>
                  </a:lnTo>
                  <a:cubicBezTo>
                    <a:pt x="4407" y="1256"/>
                    <a:pt x="4783" y="1065"/>
                    <a:pt x="5159" y="877"/>
                  </a:cubicBezTo>
                  <a:cubicBezTo>
                    <a:pt x="5473" y="1591"/>
                    <a:pt x="5797" y="2307"/>
                    <a:pt x="6145" y="3006"/>
                  </a:cubicBezTo>
                  <a:cubicBezTo>
                    <a:pt x="5815" y="3189"/>
                    <a:pt x="5484" y="3376"/>
                    <a:pt x="5154" y="3567"/>
                  </a:cubicBezTo>
                  <a:lnTo>
                    <a:pt x="4696" y="3833"/>
                  </a:lnTo>
                  <a:lnTo>
                    <a:pt x="4921" y="4260"/>
                  </a:lnTo>
                  <a:cubicBezTo>
                    <a:pt x="5063" y="4525"/>
                    <a:pt x="5210" y="4786"/>
                    <a:pt x="5357" y="5047"/>
                  </a:cubicBezTo>
                  <a:cubicBezTo>
                    <a:pt x="4733" y="5444"/>
                    <a:pt x="4102" y="5825"/>
                    <a:pt x="3466" y="6199"/>
                  </a:cubicBezTo>
                  <a:cubicBezTo>
                    <a:pt x="3311" y="5927"/>
                    <a:pt x="3154" y="5655"/>
                    <a:pt x="2997" y="5383"/>
                  </a:cubicBezTo>
                  <a:lnTo>
                    <a:pt x="2778" y="4994"/>
                  </a:lnTo>
                  <a:lnTo>
                    <a:pt x="2421" y="5214"/>
                  </a:lnTo>
                  <a:cubicBezTo>
                    <a:pt x="2158" y="5379"/>
                    <a:pt x="1898" y="5541"/>
                    <a:pt x="1635" y="5706"/>
                  </a:cubicBezTo>
                  <a:cubicBezTo>
                    <a:pt x="1273" y="4887"/>
                    <a:pt x="874" y="4077"/>
                    <a:pt x="470" y="3288"/>
                  </a:cubicBezTo>
                  <a:cubicBezTo>
                    <a:pt x="729" y="3148"/>
                    <a:pt x="989" y="3009"/>
                    <a:pt x="1249" y="2871"/>
                  </a:cubicBezTo>
                  <a:lnTo>
                    <a:pt x="1603" y="2685"/>
                  </a:lnTo>
                  <a:lnTo>
                    <a:pt x="1405" y="2276"/>
                  </a:lnTo>
                  <a:cubicBezTo>
                    <a:pt x="1293" y="2038"/>
                    <a:pt x="1179" y="1800"/>
                    <a:pt x="1064" y="1564"/>
                  </a:cubicBezTo>
                  <a:cubicBezTo>
                    <a:pt x="1746" y="1232"/>
                    <a:pt x="2419" y="873"/>
                    <a:pt x="3080" y="503"/>
                  </a:cubicBezTo>
                  <a:close/>
                  <a:moveTo>
                    <a:pt x="3220" y="0"/>
                  </a:moveTo>
                  <a:lnTo>
                    <a:pt x="2923" y="152"/>
                  </a:lnTo>
                  <a:cubicBezTo>
                    <a:pt x="2246" y="502"/>
                    <a:pt x="1571" y="867"/>
                    <a:pt x="916" y="1257"/>
                  </a:cubicBezTo>
                  <a:lnTo>
                    <a:pt x="608" y="1445"/>
                  </a:lnTo>
                  <a:lnTo>
                    <a:pt x="727" y="1723"/>
                  </a:lnTo>
                  <a:cubicBezTo>
                    <a:pt x="836" y="1975"/>
                    <a:pt x="947" y="2226"/>
                    <a:pt x="1063" y="2475"/>
                  </a:cubicBezTo>
                  <a:cubicBezTo>
                    <a:pt x="805" y="2629"/>
                    <a:pt x="548" y="2787"/>
                    <a:pt x="295" y="2947"/>
                  </a:cubicBezTo>
                  <a:lnTo>
                    <a:pt x="1" y="3134"/>
                  </a:lnTo>
                  <a:lnTo>
                    <a:pt x="136" y="3474"/>
                  </a:lnTo>
                  <a:cubicBezTo>
                    <a:pt x="468" y="4311"/>
                    <a:pt x="820" y="5155"/>
                    <a:pt x="1203" y="5977"/>
                  </a:cubicBezTo>
                  <a:lnTo>
                    <a:pt x="1363" y="6307"/>
                  </a:lnTo>
                  <a:lnTo>
                    <a:pt x="1790" y="6066"/>
                  </a:lnTo>
                  <a:cubicBezTo>
                    <a:pt x="2066" y="5910"/>
                    <a:pt x="2340" y="5756"/>
                    <a:pt x="2616" y="5600"/>
                  </a:cubicBezTo>
                  <a:cubicBezTo>
                    <a:pt x="2759" y="5881"/>
                    <a:pt x="2905" y="6162"/>
                    <a:pt x="3057" y="6440"/>
                  </a:cubicBezTo>
                  <a:lnTo>
                    <a:pt x="3207" y="6711"/>
                  </a:lnTo>
                  <a:lnTo>
                    <a:pt x="3633" y="6498"/>
                  </a:lnTo>
                  <a:cubicBezTo>
                    <a:pt x="4288" y="6160"/>
                    <a:pt x="4920" y="5780"/>
                    <a:pt x="5536" y="5373"/>
                  </a:cubicBezTo>
                  <a:lnTo>
                    <a:pt x="5900" y="5128"/>
                  </a:lnTo>
                  <a:lnTo>
                    <a:pt x="5746" y="4796"/>
                  </a:lnTo>
                  <a:cubicBezTo>
                    <a:pt x="5621" y="4527"/>
                    <a:pt x="5495" y="4260"/>
                    <a:pt x="5364" y="3993"/>
                  </a:cubicBezTo>
                  <a:cubicBezTo>
                    <a:pt x="5690" y="3793"/>
                    <a:pt x="6015" y="3592"/>
                    <a:pt x="6338" y="3387"/>
                  </a:cubicBezTo>
                  <a:lnTo>
                    <a:pt x="6714" y="3147"/>
                  </a:lnTo>
                  <a:lnTo>
                    <a:pt x="6546" y="2785"/>
                  </a:lnTo>
                  <a:cubicBezTo>
                    <a:pt x="6217" y="2084"/>
                    <a:pt x="5864" y="1390"/>
                    <a:pt x="5503" y="704"/>
                  </a:cubicBezTo>
                  <a:lnTo>
                    <a:pt x="5325" y="366"/>
                  </a:lnTo>
                  <a:lnTo>
                    <a:pt x="4996" y="496"/>
                  </a:lnTo>
                  <a:cubicBezTo>
                    <a:pt x="4595" y="659"/>
                    <a:pt x="4196" y="835"/>
                    <a:pt x="3800" y="1022"/>
                  </a:cubicBezTo>
                  <a:cubicBezTo>
                    <a:pt x="3669" y="786"/>
                    <a:pt x="3537" y="553"/>
                    <a:pt x="3404" y="320"/>
                  </a:cubicBezTo>
                  <a:lnTo>
                    <a:pt x="322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72" name="Google Shape;3572;p61"/>
          <p:cNvSpPr txBox="1"/>
          <p:nvPr>
            <p:ph idx="4294967295" type="title"/>
          </p:nvPr>
        </p:nvSpPr>
        <p:spPr>
          <a:xfrm>
            <a:off x="473025" y="878175"/>
            <a:ext cx="44616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Reporte de métricas del modelo SVM</a:t>
            </a:r>
            <a:endParaRPr sz="1700"/>
          </a:p>
        </p:txBody>
      </p:sp>
      <p:sp>
        <p:nvSpPr>
          <p:cNvPr id="3573" name="Google Shape;3573;p61"/>
          <p:cNvSpPr txBox="1"/>
          <p:nvPr>
            <p:ph idx="4294967295" type="title"/>
          </p:nvPr>
        </p:nvSpPr>
        <p:spPr>
          <a:xfrm>
            <a:off x="3063300" y="2868425"/>
            <a:ext cx="53607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Reporte de métricas del modelo SVM optimizado</a:t>
            </a:r>
            <a:endParaRPr sz="1700"/>
          </a:p>
        </p:txBody>
      </p:sp>
      <p:pic>
        <p:nvPicPr>
          <p:cNvPr id="3574" name="Google Shape;3574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8825" y="1344425"/>
            <a:ext cx="3810000" cy="15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5" name="Google Shape;3575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75413" y="3385675"/>
            <a:ext cx="3800475" cy="1438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9" name="Shape 3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0" name="Google Shape;3580;p62"/>
          <p:cNvSpPr txBox="1"/>
          <p:nvPr>
            <p:ph type="title"/>
          </p:nvPr>
        </p:nvSpPr>
        <p:spPr>
          <a:xfrm>
            <a:off x="277763" y="311175"/>
            <a:ext cx="8097000" cy="56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Métricas de desempeño y comparación</a:t>
            </a:r>
            <a:endParaRPr/>
          </a:p>
        </p:txBody>
      </p:sp>
      <p:grpSp>
        <p:nvGrpSpPr>
          <p:cNvPr id="3581" name="Google Shape;3581;p62"/>
          <p:cNvGrpSpPr/>
          <p:nvPr/>
        </p:nvGrpSpPr>
        <p:grpSpPr>
          <a:xfrm>
            <a:off x="7818101" y="4114741"/>
            <a:ext cx="1073367" cy="711437"/>
            <a:chOff x="5610704" y="3001420"/>
            <a:chExt cx="968481" cy="641975"/>
          </a:xfrm>
        </p:grpSpPr>
        <p:sp>
          <p:nvSpPr>
            <p:cNvPr id="3582" name="Google Shape;3582;p62"/>
            <p:cNvSpPr/>
            <p:nvPr/>
          </p:nvSpPr>
          <p:spPr>
            <a:xfrm>
              <a:off x="5829003" y="3332854"/>
              <a:ext cx="277611" cy="217306"/>
            </a:xfrm>
            <a:custGeom>
              <a:rect b="b" l="l" r="r" t="t"/>
              <a:pathLst>
                <a:path extrusionOk="0" h="6951" w="8880">
                  <a:moveTo>
                    <a:pt x="5884" y="1617"/>
                  </a:moveTo>
                  <a:cubicBezTo>
                    <a:pt x="5924" y="1617"/>
                    <a:pt x="5964" y="1636"/>
                    <a:pt x="5986" y="1679"/>
                  </a:cubicBezTo>
                  <a:cubicBezTo>
                    <a:pt x="6089" y="1877"/>
                    <a:pt x="6191" y="2073"/>
                    <a:pt x="6304" y="2265"/>
                  </a:cubicBezTo>
                  <a:cubicBezTo>
                    <a:pt x="6405" y="2436"/>
                    <a:pt x="6567" y="2608"/>
                    <a:pt x="6619" y="2802"/>
                  </a:cubicBezTo>
                  <a:cubicBezTo>
                    <a:pt x="6642" y="2887"/>
                    <a:pt x="6570" y="2968"/>
                    <a:pt x="6490" y="2968"/>
                  </a:cubicBezTo>
                  <a:cubicBezTo>
                    <a:pt x="6469" y="2968"/>
                    <a:pt x="6447" y="2962"/>
                    <a:pt x="6427" y="2950"/>
                  </a:cubicBezTo>
                  <a:cubicBezTo>
                    <a:pt x="6246" y="2836"/>
                    <a:pt x="6136" y="2606"/>
                    <a:pt x="6033" y="2422"/>
                  </a:cubicBezTo>
                  <a:cubicBezTo>
                    <a:pt x="5919" y="2217"/>
                    <a:pt x="5825" y="2000"/>
                    <a:pt x="5755" y="1776"/>
                  </a:cubicBezTo>
                  <a:cubicBezTo>
                    <a:pt x="5726" y="1686"/>
                    <a:pt x="5807" y="1617"/>
                    <a:pt x="5884" y="1617"/>
                  </a:cubicBezTo>
                  <a:close/>
                  <a:moveTo>
                    <a:pt x="5042" y="2001"/>
                  </a:moveTo>
                  <a:cubicBezTo>
                    <a:pt x="5082" y="2001"/>
                    <a:pt x="5121" y="2019"/>
                    <a:pt x="5144" y="2063"/>
                  </a:cubicBezTo>
                  <a:cubicBezTo>
                    <a:pt x="5253" y="2271"/>
                    <a:pt x="5344" y="2489"/>
                    <a:pt x="5454" y="2696"/>
                  </a:cubicBezTo>
                  <a:cubicBezTo>
                    <a:pt x="5557" y="2888"/>
                    <a:pt x="5680" y="3071"/>
                    <a:pt x="5753" y="3278"/>
                  </a:cubicBezTo>
                  <a:cubicBezTo>
                    <a:pt x="5783" y="3358"/>
                    <a:pt x="5711" y="3420"/>
                    <a:pt x="5638" y="3420"/>
                  </a:cubicBezTo>
                  <a:cubicBezTo>
                    <a:pt x="5610" y="3420"/>
                    <a:pt x="5582" y="3410"/>
                    <a:pt x="5561" y="3389"/>
                  </a:cubicBezTo>
                  <a:cubicBezTo>
                    <a:pt x="5251" y="3087"/>
                    <a:pt x="5029" y="2573"/>
                    <a:pt x="4910" y="2162"/>
                  </a:cubicBezTo>
                  <a:cubicBezTo>
                    <a:pt x="4884" y="2070"/>
                    <a:pt x="4965" y="2001"/>
                    <a:pt x="5042" y="2001"/>
                  </a:cubicBezTo>
                  <a:close/>
                  <a:moveTo>
                    <a:pt x="4323" y="2377"/>
                  </a:moveTo>
                  <a:cubicBezTo>
                    <a:pt x="4362" y="2377"/>
                    <a:pt x="4399" y="2395"/>
                    <a:pt x="4419" y="2437"/>
                  </a:cubicBezTo>
                  <a:cubicBezTo>
                    <a:pt x="4517" y="2641"/>
                    <a:pt x="4606" y="2847"/>
                    <a:pt x="4690" y="3055"/>
                  </a:cubicBezTo>
                  <a:cubicBezTo>
                    <a:pt x="4773" y="3258"/>
                    <a:pt x="4889" y="3468"/>
                    <a:pt x="4905" y="3689"/>
                  </a:cubicBezTo>
                  <a:cubicBezTo>
                    <a:pt x="4910" y="3758"/>
                    <a:pt x="4842" y="3811"/>
                    <a:pt x="4778" y="3811"/>
                  </a:cubicBezTo>
                  <a:cubicBezTo>
                    <a:pt x="4748" y="3811"/>
                    <a:pt x="4720" y="3800"/>
                    <a:pt x="4699" y="3774"/>
                  </a:cubicBezTo>
                  <a:cubicBezTo>
                    <a:pt x="4570" y="3614"/>
                    <a:pt x="4514" y="3410"/>
                    <a:pt x="4440" y="3218"/>
                  </a:cubicBezTo>
                  <a:cubicBezTo>
                    <a:pt x="4352" y="2992"/>
                    <a:pt x="4268" y="2764"/>
                    <a:pt x="4194" y="2532"/>
                  </a:cubicBezTo>
                  <a:cubicBezTo>
                    <a:pt x="4166" y="2445"/>
                    <a:pt x="4248" y="2377"/>
                    <a:pt x="4323" y="2377"/>
                  </a:cubicBezTo>
                  <a:close/>
                  <a:moveTo>
                    <a:pt x="3602" y="2810"/>
                  </a:moveTo>
                  <a:cubicBezTo>
                    <a:pt x="3642" y="2810"/>
                    <a:pt x="3682" y="2828"/>
                    <a:pt x="3705" y="2869"/>
                  </a:cubicBezTo>
                  <a:cubicBezTo>
                    <a:pt x="3840" y="3102"/>
                    <a:pt x="3961" y="3338"/>
                    <a:pt x="4079" y="3582"/>
                  </a:cubicBezTo>
                  <a:cubicBezTo>
                    <a:pt x="4175" y="3781"/>
                    <a:pt x="4311" y="3983"/>
                    <a:pt x="4319" y="4208"/>
                  </a:cubicBezTo>
                  <a:cubicBezTo>
                    <a:pt x="4321" y="4278"/>
                    <a:pt x="4262" y="4319"/>
                    <a:pt x="4202" y="4319"/>
                  </a:cubicBezTo>
                  <a:cubicBezTo>
                    <a:pt x="4173" y="4319"/>
                    <a:pt x="4144" y="4309"/>
                    <a:pt x="4122" y="4289"/>
                  </a:cubicBezTo>
                  <a:cubicBezTo>
                    <a:pt x="3945" y="4133"/>
                    <a:pt x="3865" y="3859"/>
                    <a:pt x="3767" y="3647"/>
                  </a:cubicBezTo>
                  <a:cubicBezTo>
                    <a:pt x="3660" y="3420"/>
                    <a:pt x="3566" y="3197"/>
                    <a:pt x="3478" y="2963"/>
                  </a:cubicBezTo>
                  <a:cubicBezTo>
                    <a:pt x="3445" y="2874"/>
                    <a:pt x="3524" y="2810"/>
                    <a:pt x="3602" y="2810"/>
                  </a:cubicBezTo>
                  <a:close/>
                  <a:moveTo>
                    <a:pt x="7281" y="0"/>
                  </a:moveTo>
                  <a:cubicBezTo>
                    <a:pt x="7275" y="6"/>
                    <a:pt x="7270" y="14"/>
                    <a:pt x="7263" y="19"/>
                  </a:cubicBezTo>
                  <a:cubicBezTo>
                    <a:pt x="6213" y="748"/>
                    <a:pt x="5154" y="1466"/>
                    <a:pt x="4076" y="2153"/>
                  </a:cubicBezTo>
                  <a:cubicBezTo>
                    <a:pt x="3288" y="2655"/>
                    <a:pt x="2606" y="3342"/>
                    <a:pt x="1780" y="3786"/>
                  </a:cubicBezTo>
                  <a:cubicBezTo>
                    <a:pt x="1550" y="3910"/>
                    <a:pt x="1223" y="4099"/>
                    <a:pt x="938" y="4099"/>
                  </a:cubicBezTo>
                  <a:cubicBezTo>
                    <a:pt x="908" y="4099"/>
                    <a:pt x="880" y="4097"/>
                    <a:pt x="851" y="4093"/>
                  </a:cubicBezTo>
                  <a:cubicBezTo>
                    <a:pt x="584" y="4054"/>
                    <a:pt x="490" y="3872"/>
                    <a:pt x="339" y="3670"/>
                  </a:cubicBezTo>
                  <a:cubicBezTo>
                    <a:pt x="224" y="3517"/>
                    <a:pt x="113" y="3361"/>
                    <a:pt x="0" y="3206"/>
                  </a:cubicBezTo>
                  <a:lnTo>
                    <a:pt x="0" y="3206"/>
                  </a:lnTo>
                  <a:cubicBezTo>
                    <a:pt x="291" y="3942"/>
                    <a:pt x="578" y="4680"/>
                    <a:pt x="867" y="5416"/>
                  </a:cubicBezTo>
                  <a:cubicBezTo>
                    <a:pt x="1137" y="5930"/>
                    <a:pt x="1411" y="6440"/>
                    <a:pt x="1689" y="6950"/>
                  </a:cubicBezTo>
                  <a:cubicBezTo>
                    <a:pt x="4072" y="5509"/>
                    <a:pt x="6502" y="4155"/>
                    <a:pt x="8880" y="2707"/>
                  </a:cubicBezTo>
                  <a:cubicBezTo>
                    <a:pt x="8328" y="1825"/>
                    <a:pt x="7797" y="916"/>
                    <a:pt x="72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3" name="Google Shape;3583;p62"/>
            <p:cNvSpPr/>
            <p:nvPr/>
          </p:nvSpPr>
          <p:spPr>
            <a:xfrm>
              <a:off x="5696298" y="3469311"/>
              <a:ext cx="95319" cy="90286"/>
            </a:xfrm>
            <a:custGeom>
              <a:rect b="b" l="l" r="r" t="t"/>
              <a:pathLst>
                <a:path extrusionOk="0" h="2888" w="3049">
                  <a:moveTo>
                    <a:pt x="2538" y="1"/>
                  </a:moveTo>
                  <a:cubicBezTo>
                    <a:pt x="1726" y="576"/>
                    <a:pt x="880" y="1201"/>
                    <a:pt x="1" y="1691"/>
                  </a:cubicBezTo>
                  <a:cubicBezTo>
                    <a:pt x="80" y="1925"/>
                    <a:pt x="109" y="2177"/>
                    <a:pt x="180" y="2414"/>
                  </a:cubicBezTo>
                  <a:cubicBezTo>
                    <a:pt x="229" y="2574"/>
                    <a:pt x="291" y="2729"/>
                    <a:pt x="333" y="2887"/>
                  </a:cubicBezTo>
                  <a:cubicBezTo>
                    <a:pt x="1090" y="2122"/>
                    <a:pt x="2113" y="1469"/>
                    <a:pt x="3048" y="930"/>
                  </a:cubicBezTo>
                  <a:cubicBezTo>
                    <a:pt x="2878" y="620"/>
                    <a:pt x="2708" y="310"/>
                    <a:pt x="25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4" name="Google Shape;3584;p62"/>
            <p:cNvSpPr/>
            <p:nvPr/>
          </p:nvSpPr>
          <p:spPr>
            <a:xfrm>
              <a:off x="5610704" y="3001420"/>
              <a:ext cx="968481" cy="641975"/>
            </a:xfrm>
            <a:custGeom>
              <a:rect b="b" l="l" r="r" t="t"/>
              <a:pathLst>
                <a:path extrusionOk="0" h="20535" w="30979">
                  <a:moveTo>
                    <a:pt x="22886" y="3694"/>
                  </a:moveTo>
                  <a:cubicBezTo>
                    <a:pt x="23313" y="4371"/>
                    <a:pt x="23692" y="5071"/>
                    <a:pt x="24077" y="5770"/>
                  </a:cubicBezTo>
                  <a:cubicBezTo>
                    <a:pt x="23674" y="6025"/>
                    <a:pt x="23270" y="6275"/>
                    <a:pt x="22861" y="6519"/>
                  </a:cubicBezTo>
                  <a:cubicBezTo>
                    <a:pt x="22791" y="6359"/>
                    <a:pt x="22716" y="6199"/>
                    <a:pt x="22642" y="6040"/>
                  </a:cubicBezTo>
                  <a:cubicBezTo>
                    <a:pt x="22513" y="5395"/>
                    <a:pt x="22331" y="4734"/>
                    <a:pt x="22100" y="4146"/>
                  </a:cubicBezTo>
                  <a:cubicBezTo>
                    <a:pt x="22361" y="3995"/>
                    <a:pt x="22624" y="3845"/>
                    <a:pt x="22886" y="3694"/>
                  </a:cubicBezTo>
                  <a:close/>
                  <a:moveTo>
                    <a:pt x="20570" y="3255"/>
                  </a:moveTo>
                  <a:cubicBezTo>
                    <a:pt x="20765" y="3582"/>
                    <a:pt x="20957" y="3910"/>
                    <a:pt x="21149" y="4239"/>
                  </a:cubicBezTo>
                  <a:lnTo>
                    <a:pt x="21345" y="4579"/>
                  </a:lnTo>
                  <a:cubicBezTo>
                    <a:pt x="21637" y="5098"/>
                    <a:pt x="21918" y="5624"/>
                    <a:pt x="22173" y="6171"/>
                  </a:cubicBezTo>
                  <a:cubicBezTo>
                    <a:pt x="22264" y="6370"/>
                    <a:pt x="22353" y="6572"/>
                    <a:pt x="22438" y="6771"/>
                  </a:cubicBezTo>
                  <a:lnTo>
                    <a:pt x="22573" y="7107"/>
                  </a:lnTo>
                  <a:cubicBezTo>
                    <a:pt x="22760" y="7573"/>
                    <a:pt x="22933" y="8045"/>
                    <a:pt x="23096" y="8518"/>
                  </a:cubicBezTo>
                  <a:cubicBezTo>
                    <a:pt x="21227" y="9821"/>
                    <a:pt x="19351" y="11112"/>
                    <a:pt x="17427" y="12340"/>
                  </a:cubicBezTo>
                  <a:cubicBezTo>
                    <a:pt x="17003" y="12611"/>
                    <a:pt x="16577" y="12875"/>
                    <a:pt x="16149" y="13137"/>
                  </a:cubicBezTo>
                  <a:cubicBezTo>
                    <a:pt x="15119" y="11190"/>
                    <a:pt x="13954" y="9269"/>
                    <a:pt x="12789" y="7403"/>
                  </a:cubicBezTo>
                  <a:cubicBezTo>
                    <a:pt x="13227" y="7136"/>
                    <a:pt x="13666" y="6872"/>
                    <a:pt x="14111" y="6618"/>
                  </a:cubicBezTo>
                  <a:cubicBezTo>
                    <a:pt x="16223" y="5411"/>
                    <a:pt x="18407" y="4354"/>
                    <a:pt x="20570" y="3255"/>
                  </a:cubicBezTo>
                  <a:close/>
                  <a:moveTo>
                    <a:pt x="12588" y="7525"/>
                  </a:moveTo>
                  <a:cubicBezTo>
                    <a:pt x="13618" y="9470"/>
                    <a:pt x="14696" y="11443"/>
                    <a:pt x="15864" y="13309"/>
                  </a:cubicBezTo>
                  <a:cubicBezTo>
                    <a:pt x="13486" y="14760"/>
                    <a:pt x="11057" y="16113"/>
                    <a:pt x="8673" y="17553"/>
                  </a:cubicBezTo>
                  <a:cubicBezTo>
                    <a:pt x="8396" y="17043"/>
                    <a:pt x="8122" y="16533"/>
                    <a:pt x="7851" y="16020"/>
                  </a:cubicBezTo>
                  <a:cubicBezTo>
                    <a:pt x="7280" y="14562"/>
                    <a:pt x="6712" y="13100"/>
                    <a:pt x="6123" y="11648"/>
                  </a:cubicBezTo>
                  <a:cubicBezTo>
                    <a:pt x="8310" y="10326"/>
                    <a:pt x="10410" y="8867"/>
                    <a:pt x="12588" y="7525"/>
                  </a:cubicBezTo>
                  <a:close/>
                  <a:moveTo>
                    <a:pt x="5276" y="14966"/>
                  </a:moveTo>
                  <a:cubicBezTo>
                    <a:pt x="5446" y="15276"/>
                    <a:pt x="5617" y="15585"/>
                    <a:pt x="5786" y="15896"/>
                  </a:cubicBezTo>
                  <a:cubicBezTo>
                    <a:pt x="4852" y="16437"/>
                    <a:pt x="3828" y="17090"/>
                    <a:pt x="3071" y="17854"/>
                  </a:cubicBezTo>
                  <a:cubicBezTo>
                    <a:pt x="3029" y="17694"/>
                    <a:pt x="2967" y="17541"/>
                    <a:pt x="2918" y="17380"/>
                  </a:cubicBezTo>
                  <a:cubicBezTo>
                    <a:pt x="2847" y="17142"/>
                    <a:pt x="2818" y="16891"/>
                    <a:pt x="2739" y="16657"/>
                  </a:cubicBezTo>
                  <a:cubicBezTo>
                    <a:pt x="3618" y="16167"/>
                    <a:pt x="4464" y="15542"/>
                    <a:pt x="5276" y="14966"/>
                  </a:cubicBezTo>
                  <a:close/>
                  <a:moveTo>
                    <a:pt x="5218" y="11563"/>
                  </a:moveTo>
                  <a:cubicBezTo>
                    <a:pt x="5816" y="12946"/>
                    <a:pt x="6499" y="14297"/>
                    <a:pt x="7181" y="15637"/>
                  </a:cubicBezTo>
                  <a:cubicBezTo>
                    <a:pt x="7670" y="16598"/>
                    <a:pt x="8162" y="17569"/>
                    <a:pt x="8684" y="18520"/>
                  </a:cubicBezTo>
                  <a:cubicBezTo>
                    <a:pt x="8460" y="18641"/>
                    <a:pt x="8227" y="18750"/>
                    <a:pt x="7983" y="18842"/>
                  </a:cubicBezTo>
                  <a:cubicBezTo>
                    <a:pt x="6608" y="16722"/>
                    <a:pt x="5409" y="14481"/>
                    <a:pt x="4187" y="12266"/>
                  </a:cubicBezTo>
                  <a:cubicBezTo>
                    <a:pt x="4535" y="12038"/>
                    <a:pt x="4879" y="11805"/>
                    <a:pt x="5218" y="11563"/>
                  </a:cubicBezTo>
                  <a:close/>
                  <a:moveTo>
                    <a:pt x="1244" y="15741"/>
                  </a:moveTo>
                  <a:cubicBezTo>
                    <a:pt x="1974" y="17056"/>
                    <a:pt x="2740" y="18373"/>
                    <a:pt x="3539" y="19649"/>
                  </a:cubicBezTo>
                  <a:cubicBezTo>
                    <a:pt x="3286" y="19791"/>
                    <a:pt x="3032" y="19925"/>
                    <a:pt x="2772" y="20054"/>
                  </a:cubicBezTo>
                  <a:cubicBezTo>
                    <a:pt x="2084" y="18761"/>
                    <a:pt x="1283" y="17517"/>
                    <a:pt x="448" y="16317"/>
                  </a:cubicBezTo>
                  <a:cubicBezTo>
                    <a:pt x="710" y="16121"/>
                    <a:pt x="976" y="15931"/>
                    <a:pt x="1244" y="15741"/>
                  </a:cubicBezTo>
                  <a:close/>
                  <a:moveTo>
                    <a:pt x="30793" y="1"/>
                  </a:moveTo>
                  <a:cubicBezTo>
                    <a:pt x="30773" y="1"/>
                    <a:pt x="30752" y="6"/>
                    <a:pt x="30730" y="18"/>
                  </a:cubicBezTo>
                  <a:cubicBezTo>
                    <a:pt x="28358" y="1321"/>
                    <a:pt x="25898" y="2650"/>
                    <a:pt x="23728" y="4277"/>
                  </a:cubicBezTo>
                  <a:cubicBezTo>
                    <a:pt x="23554" y="4020"/>
                    <a:pt x="23375" y="3765"/>
                    <a:pt x="23189" y="3520"/>
                  </a:cubicBezTo>
                  <a:lnTo>
                    <a:pt x="22930" y="3184"/>
                  </a:lnTo>
                  <a:lnTo>
                    <a:pt x="22656" y="3335"/>
                  </a:lnTo>
                  <a:cubicBezTo>
                    <a:pt x="22277" y="3547"/>
                    <a:pt x="21902" y="3764"/>
                    <a:pt x="21534" y="3993"/>
                  </a:cubicBezTo>
                  <a:cubicBezTo>
                    <a:pt x="21340" y="3677"/>
                    <a:pt x="21139" y="3367"/>
                    <a:pt x="20930" y="3070"/>
                  </a:cubicBezTo>
                  <a:lnTo>
                    <a:pt x="20647" y="2678"/>
                  </a:lnTo>
                  <a:lnTo>
                    <a:pt x="20315" y="2830"/>
                  </a:lnTo>
                  <a:cubicBezTo>
                    <a:pt x="18113" y="3849"/>
                    <a:pt x="15976" y="5061"/>
                    <a:pt x="13894" y="6250"/>
                  </a:cubicBezTo>
                  <a:cubicBezTo>
                    <a:pt x="11085" y="7856"/>
                    <a:pt x="8128" y="9515"/>
                    <a:pt x="5611" y="11566"/>
                  </a:cubicBezTo>
                  <a:cubicBezTo>
                    <a:pt x="5576" y="11496"/>
                    <a:pt x="5540" y="11425"/>
                    <a:pt x="5504" y="11355"/>
                  </a:cubicBezTo>
                  <a:lnTo>
                    <a:pt x="5292" y="10946"/>
                  </a:lnTo>
                  <a:lnTo>
                    <a:pt x="5029" y="11128"/>
                  </a:lnTo>
                  <a:cubicBezTo>
                    <a:pt x="4675" y="11378"/>
                    <a:pt x="4326" y="11638"/>
                    <a:pt x="3984" y="11902"/>
                  </a:cubicBezTo>
                  <a:lnTo>
                    <a:pt x="3718" y="12107"/>
                  </a:lnTo>
                  <a:lnTo>
                    <a:pt x="3904" y="12449"/>
                  </a:lnTo>
                  <a:cubicBezTo>
                    <a:pt x="4295" y="13174"/>
                    <a:pt x="4688" y="13898"/>
                    <a:pt x="5083" y="14622"/>
                  </a:cubicBezTo>
                  <a:cubicBezTo>
                    <a:pt x="4134" y="15220"/>
                    <a:pt x="3112" y="15829"/>
                    <a:pt x="2253" y="16557"/>
                  </a:cubicBezTo>
                  <a:cubicBezTo>
                    <a:pt x="2030" y="16205"/>
                    <a:pt x="1806" y="15855"/>
                    <a:pt x="1578" y="15510"/>
                  </a:cubicBezTo>
                  <a:lnTo>
                    <a:pt x="1385" y="15220"/>
                  </a:lnTo>
                  <a:lnTo>
                    <a:pt x="1069" y="15431"/>
                  </a:lnTo>
                  <a:cubicBezTo>
                    <a:pt x="790" y="15625"/>
                    <a:pt x="517" y="15829"/>
                    <a:pt x="254" y="16043"/>
                  </a:cubicBezTo>
                  <a:lnTo>
                    <a:pt x="0" y="16255"/>
                  </a:lnTo>
                  <a:lnTo>
                    <a:pt x="172" y="16524"/>
                  </a:lnTo>
                  <a:cubicBezTo>
                    <a:pt x="941" y="17745"/>
                    <a:pt x="1663" y="18990"/>
                    <a:pt x="2392" y="20233"/>
                  </a:cubicBezTo>
                  <a:lnTo>
                    <a:pt x="2569" y="20534"/>
                  </a:lnTo>
                  <a:lnTo>
                    <a:pt x="2940" y="20377"/>
                  </a:lnTo>
                  <a:cubicBezTo>
                    <a:pt x="3213" y="20254"/>
                    <a:pt x="3482" y="20119"/>
                    <a:pt x="3742" y="19971"/>
                  </a:cubicBezTo>
                  <a:lnTo>
                    <a:pt x="4114" y="19744"/>
                  </a:lnTo>
                  <a:lnTo>
                    <a:pt x="3940" y="19416"/>
                  </a:lnTo>
                  <a:cubicBezTo>
                    <a:pt x="3702" y="18977"/>
                    <a:pt x="3454" y="18542"/>
                    <a:pt x="3201" y="18109"/>
                  </a:cubicBezTo>
                  <a:cubicBezTo>
                    <a:pt x="3711" y="17845"/>
                    <a:pt x="4172" y="17478"/>
                    <a:pt x="4645" y="17152"/>
                  </a:cubicBezTo>
                  <a:cubicBezTo>
                    <a:pt x="5087" y="16848"/>
                    <a:pt x="5541" y="16558"/>
                    <a:pt x="5978" y="16243"/>
                  </a:cubicBezTo>
                  <a:cubicBezTo>
                    <a:pt x="6010" y="16303"/>
                    <a:pt x="6043" y="16363"/>
                    <a:pt x="6077" y="16422"/>
                  </a:cubicBezTo>
                  <a:cubicBezTo>
                    <a:pt x="6551" y="17280"/>
                    <a:pt x="7033" y="18147"/>
                    <a:pt x="7566" y="18977"/>
                  </a:cubicBezTo>
                  <a:lnTo>
                    <a:pt x="7773" y="19294"/>
                  </a:lnTo>
                  <a:lnTo>
                    <a:pt x="8200" y="19171"/>
                  </a:lnTo>
                  <a:cubicBezTo>
                    <a:pt x="8436" y="19093"/>
                    <a:pt x="8667" y="18999"/>
                    <a:pt x="8889" y="18890"/>
                  </a:cubicBezTo>
                  <a:lnTo>
                    <a:pt x="9281" y="18676"/>
                  </a:lnTo>
                  <a:lnTo>
                    <a:pt x="9075" y="18294"/>
                  </a:lnTo>
                  <a:lnTo>
                    <a:pt x="8830" y="17842"/>
                  </a:lnTo>
                  <a:cubicBezTo>
                    <a:pt x="11340" y="16621"/>
                    <a:pt x="13762" y="15161"/>
                    <a:pt x="16130" y="13661"/>
                  </a:cubicBezTo>
                  <a:cubicBezTo>
                    <a:pt x="16143" y="13664"/>
                    <a:pt x="16155" y="13666"/>
                    <a:pt x="16167" y="13666"/>
                  </a:cubicBezTo>
                  <a:cubicBezTo>
                    <a:pt x="16239" y="13666"/>
                    <a:pt x="16309" y="13613"/>
                    <a:pt x="16322" y="13539"/>
                  </a:cubicBezTo>
                  <a:cubicBezTo>
                    <a:pt x="16812" y="13229"/>
                    <a:pt x="17301" y="12917"/>
                    <a:pt x="17788" y="12604"/>
                  </a:cubicBezTo>
                  <a:cubicBezTo>
                    <a:pt x="19629" y="11419"/>
                    <a:pt x="21456" y="10201"/>
                    <a:pt x="23236" y="8918"/>
                  </a:cubicBezTo>
                  <a:lnTo>
                    <a:pt x="23642" y="8623"/>
                  </a:lnTo>
                  <a:lnTo>
                    <a:pt x="23518" y="8226"/>
                  </a:lnTo>
                  <a:cubicBezTo>
                    <a:pt x="23370" y="7773"/>
                    <a:pt x="23199" y="7321"/>
                    <a:pt x="23013" y="6873"/>
                  </a:cubicBezTo>
                  <a:cubicBezTo>
                    <a:pt x="23443" y="6640"/>
                    <a:pt x="23866" y="6395"/>
                    <a:pt x="24278" y="6133"/>
                  </a:cubicBezTo>
                  <a:lnTo>
                    <a:pt x="24645" y="5891"/>
                  </a:lnTo>
                  <a:lnTo>
                    <a:pt x="24470" y="5524"/>
                  </a:lnTo>
                  <a:cubicBezTo>
                    <a:pt x="24301" y="5189"/>
                    <a:pt x="24109" y="4861"/>
                    <a:pt x="23905" y="4542"/>
                  </a:cubicBezTo>
                  <a:cubicBezTo>
                    <a:pt x="26284" y="3234"/>
                    <a:pt x="28549" y="1664"/>
                    <a:pt x="30861" y="242"/>
                  </a:cubicBezTo>
                  <a:cubicBezTo>
                    <a:pt x="30978" y="167"/>
                    <a:pt x="30906" y="1"/>
                    <a:pt x="307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5" name="Google Shape;3585;p62"/>
            <p:cNvSpPr/>
            <p:nvPr/>
          </p:nvSpPr>
          <p:spPr>
            <a:xfrm>
              <a:off x="5936637" y="3420668"/>
              <a:ext cx="27448" cy="47175"/>
            </a:xfrm>
            <a:custGeom>
              <a:rect b="b" l="l" r="r" t="t"/>
              <a:pathLst>
                <a:path extrusionOk="0" h="1509" w="878">
                  <a:moveTo>
                    <a:pt x="157" y="1"/>
                  </a:moveTo>
                  <a:cubicBezTo>
                    <a:pt x="79" y="1"/>
                    <a:pt x="1" y="65"/>
                    <a:pt x="34" y="153"/>
                  </a:cubicBezTo>
                  <a:cubicBezTo>
                    <a:pt x="122" y="386"/>
                    <a:pt x="217" y="611"/>
                    <a:pt x="321" y="836"/>
                  </a:cubicBezTo>
                  <a:cubicBezTo>
                    <a:pt x="419" y="1049"/>
                    <a:pt x="498" y="1323"/>
                    <a:pt x="678" y="1479"/>
                  </a:cubicBezTo>
                  <a:cubicBezTo>
                    <a:pt x="701" y="1499"/>
                    <a:pt x="730" y="1508"/>
                    <a:pt x="759" y="1508"/>
                  </a:cubicBezTo>
                  <a:cubicBezTo>
                    <a:pt x="819" y="1508"/>
                    <a:pt x="877" y="1468"/>
                    <a:pt x="875" y="1396"/>
                  </a:cubicBezTo>
                  <a:cubicBezTo>
                    <a:pt x="867" y="1173"/>
                    <a:pt x="731" y="971"/>
                    <a:pt x="634" y="772"/>
                  </a:cubicBezTo>
                  <a:cubicBezTo>
                    <a:pt x="517" y="528"/>
                    <a:pt x="396" y="292"/>
                    <a:pt x="261" y="59"/>
                  </a:cubicBezTo>
                  <a:cubicBezTo>
                    <a:pt x="237" y="18"/>
                    <a:pt x="197" y="1"/>
                    <a:pt x="1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6" name="Google Shape;3586;p62"/>
            <p:cNvSpPr/>
            <p:nvPr/>
          </p:nvSpPr>
          <p:spPr>
            <a:xfrm>
              <a:off x="5959239" y="3407194"/>
              <a:ext cx="23259" cy="44830"/>
            </a:xfrm>
            <a:custGeom>
              <a:rect b="b" l="l" r="r" t="t"/>
              <a:pathLst>
                <a:path extrusionOk="0" h="1434" w="744">
                  <a:moveTo>
                    <a:pt x="157" y="0"/>
                  </a:moveTo>
                  <a:cubicBezTo>
                    <a:pt x="81" y="0"/>
                    <a:pt x="0" y="68"/>
                    <a:pt x="28" y="156"/>
                  </a:cubicBezTo>
                  <a:cubicBezTo>
                    <a:pt x="102" y="387"/>
                    <a:pt x="187" y="615"/>
                    <a:pt x="274" y="842"/>
                  </a:cubicBezTo>
                  <a:cubicBezTo>
                    <a:pt x="348" y="1032"/>
                    <a:pt x="404" y="1238"/>
                    <a:pt x="533" y="1397"/>
                  </a:cubicBezTo>
                  <a:cubicBezTo>
                    <a:pt x="554" y="1423"/>
                    <a:pt x="582" y="1433"/>
                    <a:pt x="611" y="1433"/>
                  </a:cubicBezTo>
                  <a:cubicBezTo>
                    <a:pt x="675" y="1433"/>
                    <a:pt x="744" y="1381"/>
                    <a:pt x="739" y="1313"/>
                  </a:cubicBezTo>
                  <a:cubicBezTo>
                    <a:pt x="722" y="1093"/>
                    <a:pt x="606" y="881"/>
                    <a:pt x="524" y="678"/>
                  </a:cubicBezTo>
                  <a:cubicBezTo>
                    <a:pt x="439" y="470"/>
                    <a:pt x="350" y="265"/>
                    <a:pt x="253" y="62"/>
                  </a:cubicBezTo>
                  <a:cubicBezTo>
                    <a:pt x="233" y="18"/>
                    <a:pt x="196" y="0"/>
                    <a:pt x="1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7" name="Google Shape;3587;p62"/>
            <p:cNvSpPr/>
            <p:nvPr/>
          </p:nvSpPr>
          <p:spPr>
            <a:xfrm>
              <a:off x="5981716" y="3395315"/>
              <a:ext cx="28105" cy="44455"/>
            </a:xfrm>
            <a:custGeom>
              <a:rect b="b" l="l" r="r" t="t"/>
              <a:pathLst>
                <a:path extrusionOk="0" h="1422" w="899">
                  <a:moveTo>
                    <a:pt x="158" y="1"/>
                  </a:moveTo>
                  <a:cubicBezTo>
                    <a:pt x="81" y="1"/>
                    <a:pt x="0" y="71"/>
                    <a:pt x="27" y="163"/>
                  </a:cubicBezTo>
                  <a:cubicBezTo>
                    <a:pt x="144" y="574"/>
                    <a:pt x="366" y="1089"/>
                    <a:pt x="678" y="1390"/>
                  </a:cubicBezTo>
                  <a:cubicBezTo>
                    <a:pt x="699" y="1412"/>
                    <a:pt x="727" y="1421"/>
                    <a:pt x="755" y="1421"/>
                  </a:cubicBezTo>
                  <a:cubicBezTo>
                    <a:pt x="826" y="1421"/>
                    <a:pt x="899" y="1359"/>
                    <a:pt x="870" y="1278"/>
                  </a:cubicBezTo>
                  <a:cubicBezTo>
                    <a:pt x="797" y="1071"/>
                    <a:pt x="673" y="889"/>
                    <a:pt x="570" y="697"/>
                  </a:cubicBezTo>
                  <a:cubicBezTo>
                    <a:pt x="460" y="489"/>
                    <a:pt x="370" y="272"/>
                    <a:pt x="261" y="64"/>
                  </a:cubicBezTo>
                  <a:cubicBezTo>
                    <a:pt x="238" y="20"/>
                    <a:pt x="199" y="1"/>
                    <a:pt x="1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8" name="Google Shape;3588;p62"/>
            <p:cNvSpPr/>
            <p:nvPr/>
          </p:nvSpPr>
          <p:spPr>
            <a:xfrm>
              <a:off x="6008007" y="3383342"/>
              <a:ext cx="28636" cy="42267"/>
            </a:xfrm>
            <a:custGeom>
              <a:rect b="b" l="l" r="r" t="t"/>
              <a:pathLst>
                <a:path extrusionOk="0" h="1352" w="916">
                  <a:moveTo>
                    <a:pt x="159" y="1"/>
                  </a:moveTo>
                  <a:cubicBezTo>
                    <a:pt x="81" y="1"/>
                    <a:pt x="0" y="70"/>
                    <a:pt x="29" y="160"/>
                  </a:cubicBezTo>
                  <a:cubicBezTo>
                    <a:pt x="99" y="384"/>
                    <a:pt x="193" y="602"/>
                    <a:pt x="307" y="806"/>
                  </a:cubicBezTo>
                  <a:cubicBezTo>
                    <a:pt x="408" y="989"/>
                    <a:pt x="520" y="1218"/>
                    <a:pt x="701" y="1333"/>
                  </a:cubicBezTo>
                  <a:cubicBezTo>
                    <a:pt x="722" y="1346"/>
                    <a:pt x="744" y="1352"/>
                    <a:pt x="765" y="1352"/>
                  </a:cubicBezTo>
                  <a:cubicBezTo>
                    <a:pt x="845" y="1352"/>
                    <a:pt x="916" y="1271"/>
                    <a:pt x="893" y="1186"/>
                  </a:cubicBezTo>
                  <a:cubicBezTo>
                    <a:pt x="842" y="992"/>
                    <a:pt x="680" y="821"/>
                    <a:pt x="578" y="649"/>
                  </a:cubicBezTo>
                  <a:cubicBezTo>
                    <a:pt x="464" y="457"/>
                    <a:pt x="363" y="260"/>
                    <a:pt x="260" y="62"/>
                  </a:cubicBezTo>
                  <a:cubicBezTo>
                    <a:pt x="238" y="19"/>
                    <a:pt x="199" y="1"/>
                    <a:pt x="1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9" name="Google Shape;3589;p62"/>
            <p:cNvSpPr/>
            <p:nvPr/>
          </p:nvSpPr>
          <p:spPr>
            <a:xfrm>
              <a:off x="6100541" y="3331010"/>
              <a:ext cx="22603" cy="36202"/>
            </a:xfrm>
            <a:custGeom>
              <a:rect b="b" l="l" r="r" t="t"/>
              <a:pathLst>
                <a:path extrusionOk="0" h="1158" w="723">
                  <a:moveTo>
                    <a:pt x="176" y="0"/>
                  </a:moveTo>
                  <a:cubicBezTo>
                    <a:pt x="90" y="0"/>
                    <a:pt x="1" y="98"/>
                    <a:pt x="48" y="205"/>
                  </a:cubicBezTo>
                  <a:cubicBezTo>
                    <a:pt x="121" y="369"/>
                    <a:pt x="190" y="533"/>
                    <a:pt x="266" y="695"/>
                  </a:cubicBezTo>
                  <a:cubicBezTo>
                    <a:pt x="335" y="845"/>
                    <a:pt x="391" y="1005"/>
                    <a:pt x="506" y="1125"/>
                  </a:cubicBezTo>
                  <a:cubicBezTo>
                    <a:pt x="528" y="1147"/>
                    <a:pt x="559" y="1157"/>
                    <a:pt x="590" y="1157"/>
                  </a:cubicBezTo>
                  <a:cubicBezTo>
                    <a:pt x="655" y="1157"/>
                    <a:pt x="723" y="1112"/>
                    <a:pt x="714" y="1039"/>
                  </a:cubicBezTo>
                  <a:cubicBezTo>
                    <a:pt x="694" y="870"/>
                    <a:pt x="610" y="730"/>
                    <a:pt x="536" y="578"/>
                  </a:cubicBezTo>
                  <a:cubicBezTo>
                    <a:pt x="453" y="407"/>
                    <a:pt x="364" y="239"/>
                    <a:pt x="278" y="69"/>
                  </a:cubicBezTo>
                  <a:cubicBezTo>
                    <a:pt x="253" y="21"/>
                    <a:pt x="215" y="0"/>
                    <a:pt x="1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0" name="Google Shape;3590;p62"/>
            <p:cNvSpPr/>
            <p:nvPr/>
          </p:nvSpPr>
          <p:spPr>
            <a:xfrm>
              <a:off x="6124831" y="3307251"/>
              <a:ext cx="26980" cy="42861"/>
            </a:xfrm>
            <a:custGeom>
              <a:rect b="b" l="l" r="r" t="t"/>
              <a:pathLst>
                <a:path extrusionOk="0" h="1371" w="863">
                  <a:moveTo>
                    <a:pt x="161" y="0"/>
                  </a:moveTo>
                  <a:cubicBezTo>
                    <a:pt x="78" y="0"/>
                    <a:pt x="0" y="83"/>
                    <a:pt x="52" y="182"/>
                  </a:cubicBezTo>
                  <a:cubicBezTo>
                    <a:pt x="246" y="549"/>
                    <a:pt x="396" y="974"/>
                    <a:pt x="634" y="1315"/>
                  </a:cubicBezTo>
                  <a:cubicBezTo>
                    <a:pt x="661" y="1354"/>
                    <a:pt x="698" y="1371"/>
                    <a:pt x="733" y="1371"/>
                  </a:cubicBezTo>
                  <a:cubicBezTo>
                    <a:pt x="800" y="1371"/>
                    <a:pt x="862" y="1311"/>
                    <a:pt x="849" y="1225"/>
                  </a:cubicBezTo>
                  <a:cubicBezTo>
                    <a:pt x="782" y="808"/>
                    <a:pt x="509" y="393"/>
                    <a:pt x="266" y="57"/>
                  </a:cubicBezTo>
                  <a:cubicBezTo>
                    <a:pt x="238" y="17"/>
                    <a:pt x="199" y="0"/>
                    <a:pt x="1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1" name="Google Shape;3591;p62"/>
            <p:cNvSpPr/>
            <p:nvPr/>
          </p:nvSpPr>
          <p:spPr>
            <a:xfrm>
              <a:off x="6158375" y="3291589"/>
              <a:ext cx="24041" cy="41048"/>
            </a:xfrm>
            <a:custGeom>
              <a:rect b="b" l="l" r="r" t="t"/>
              <a:pathLst>
                <a:path extrusionOk="0" h="1313" w="769">
                  <a:moveTo>
                    <a:pt x="180" y="0"/>
                  </a:moveTo>
                  <a:cubicBezTo>
                    <a:pt x="93" y="0"/>
                    <a:pt x="1" y="85"/>
                    <a:pt x="24" y="186"/>
                  </a:cubicBezTo>
                  <a:cubicBezTo>
                    <a:pt x="71" y="399"/>
                    <a:pt x="155" y="601"/>
                    <a:pt x="243" y="799"/>
                  </a:cubicBezTo>
                  <a:cubicBezTo>
                    <a:pt x="323" y="977"/>
                    <a:pt x="401" y="1190"/>
                    <a:pt x="573" y="1295"/>
                  </a:cubicBezTo>
                  <a:cubicBezTo>
                    <a:pt x="593" y="1307"/>
                    <a:pt x="614" y="1313"/>
                    <a:pt x="636" y="1313"/>
                  </a:cubicBezTo>
                  <a:cubicBezTo>
                    <a:pt x="703" y="1313"/>
                    <a:pt x="769" y="1258"/>
                    <a:pt x="766" y="1185"/>
                  </a:cubicBezTo>
                  <a:cubicBezTo>
                    <a:pt x="760" y="995"/>
                    <a:pt x="637" y="830"/>
                    <a:pt x="555" y="662"/>
                  </a:cubicBezTo>
                  <a:cubicBezTo>
                    <a:pt x="462" y="469"/>
                    <a:pt x="384" y="268"/>
                    <a:pt x="291" y="75"/>
                  </a:cubicBezTo>
                  <a:cubicBezTo>
                    <a:pt x="266" y="22"/>
                    <a:pt x="224" y="0"/>
                    <a:pt x="1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2" name="Google Shape;3592;p62"/>
            <p:cNvSpPr/>
            <p:nvPr/>
          </p:nvSpPr>
          <p:spPr>
            <a:xfrm>
              <a:off x="6188698" y="3274333"/>
              <a:ext cx="29481" cy="41485"/>
            </a:xfrm>
            <a:custGeom>
              <a:rect b="b" l="l" r="r" t="t"/>
              <a:pathLst>
                <a:path extrusionOk="0" h="1327" w="943">
                  <a:moveTo>
                    <a:pt x="166" y="0"/>
                  </a:moveTo>
                  <a:cubicBezTo>
                    <a:pt x="87" y="0"/>
                    <a:pt x="1" y="78"/>
                    <a:pt x="35" y="161"/>
                  </a:cubicBezTo>
                  <a:cubicBezTo>
                    <a:pt x="120" y="364"/>
                    <a:pt x="227" y="555"/>
                    <a:pt x="337" y="744"/>
                  </a:cubicBezTo>
                  <a:cubicBezTo>
                    <a:pt x="444" y="929"/>
                    <a:pt x="536" y="1156"/>
                    <a:pt x="703" y="1291"/>
                  </a:cubicBezTo>
                  <a:cubicBezTo>
                    <a:pt x="732" y="1316"/>
                    <a:pt x="765" y="1326"/>
                    <a:pt x="797" y="1326"/>
                  </a:cubicBezTo>
                  <a:cubicBezTo>
                    <a:pt x="875" y="1326"/>
                    <a:pt x="943" y="1259"/>
                    <a:pt x="924" y="1163"/>
                  </a:cubicBezTo>
                  <a:cubicBezTo>
                    <a:pt x="883" y="952"/>
                    <a:pt x="728" y="762"/>
                    <a:pt x="617" y="581"/>
                  </a:cubicBezTo>
                  <a:cubicBezTo>
                    <a:pt x="503" y="394"/>
                    <a:pt x="385" y="208"/>
                    <a:pt x="248" y="38"/>
                  </a:cubicBezTo>
                  <a:cubicBezTo>
                    <a:pt x="226" y="12"/>
                    <a:pt x="197" y="0"/>
                    <a:pt x="1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3" name="Google Shape;3593;p62"/>
            <p:cNvSpPr/>
            <p:nvPr/>
          </p:nvSpPr>
          <p:spPr>
            <a:xfrm>
              <a:off x="6223680" y="3251418"/>
              <a:ext cx="26229" cy="44955"/>
            </a:xfrm>
            <a:custGeom>
              <a:rect b="b" l="l" r="r" t="t"/>
              <a:pathLst>
                <a:path extrusionOk="0" h="1438" w="839">
                  <a:moveTo>
                    <a:pt x="194" y="0"/>
                  </a:moveTo>
                  <a:cubicBezTo>
                    <a:pt x="101" y="0"/>
                    <a:pt x="1" y="81"/>
                    <a:pt x="44" y="184"/>
                  </a:cubicBezTo>
                  <a:cubicBezTo>
                    <a:pt x="128" y="393"/>
                    <a:pt x="212" y="604"/>
                    <a:pt x="302" y="812"/>
                  </a:cubicBezTo>
                  <a:cubicBezTo>
                    <a:pt x="389" y="1013"/>
                    <a:pt x="457" y="1244"/>
                    <a:pt x="613" y="1401"/>
                  </a:cubicBezTo>
                  <a:cubicBezTo>
                    <a:pt x="638" y="1426"/>
                    <a:pt x="670" y="1437"/>
                    <a:pt x="702" y="1437"/>
                  </a:cubicBezTo>
                  <a:cubicBezTo>
                    <a:pt x="770" y="1437"/>
                    <a:pt x="839" y="1387"/>
                    <a:pt x="833" y="1310"/>
                  </a:cubicBezTo>
                  <a:cubicBezTo>
                    <a:pt x="819" y="1102"/>
                    <a:pt x="710" y="914"/>
                    <a:pt x="624" y="727"/>
                  </a:cubicBezTo>
                  <a:cubicBezTo>
                    <a:pt x="523" y="507"/>
                    <a:pt x="416" y="289"/>
                    <a:pt x="310" y="71"/>
                  </a:cubicBezTo>
                  <a:cubicBezTo>
                    <a:pt x="286" y="21"/>
                    <a:pt x="241" y="0"/>
                    <a:pt x="1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4" name="Google Shape;3594;p62"/>
            <p:cNvSpPr/>
            <p:nvPr/>
          </p:nvSpPr>
          <p:spPr>
            <a:xfrm>
              <a:off x="6263663" y="3231942"/>
              <a:ext cx="27323" cy="40422"/>
            </a:xfrm>
            <a:custGeom>
              <a:rect b="b" l="l" r="r" t="t"/>
              <a:pathLst>
                <a:path extrusionOk="0" h="1293" w="874">
                  <a:moveTo>
                    <a:pt x="164" y="0"/>
                  </a:moveTo>
                  <a:cubicBezTo>
                    <a:pt x="82" y="0"/>
                    <a:pt x="0" y="64"/>
                    <a:pt x="36" y="162"/>
                  </a:cubicBezTo>
                  <a:cubicBezTo>
                    <a:pt x="173" y="526"/>
                    <a:pt x="330" y="905"/>
                    <a:pt x="554" y="1225"/>
                  </a:cubicBezTo>
                  <a:cubicBezTo>
                    <a:pt x="586" y="1271"/>
                    <a:pt x="638" y="1292"/>
                    <a:pt x="689" y="1292"/>
                  </a:cubicBezTo>
                  <a:cubicBezTo>
                    <a:pt x="783" y="1292"/>
                    <a:pt x="874" y="1221"/>
                    <a:pt x="835" y="1107"/>
                  </a:cubicBezTo>
                  <a:cubicBezTo>
                    <a:pt x="707" y="735"/>
                    <a:pt x="496" y="386"/>
                    <a:pt x="280" y="59"/>
                  </a:cubicBezTo>
                  <a:cubicBezTo>
                    <a:pt x="253" y="18"/>
                    <a:pt x="208" y="0"/>
                    <a:pt x="1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5" name="Google Shape;3595;p62"/>
            <p:cNvSpPr/>
            <p:nvPr/>
          </p:nvSpPr>
          <p:spPr>
            <a:xfrm>
              <a:off x="6301552" y="3116869"/>
              <a:ext cx="61837" cy="88379"/>
            </a:xfrm>
            <a:custGeom>
              <a:rect b="b" l="l" r="r" t="t"/>
              <a:pathLst>
                <a:path extrusionOk="0" h="2827" w="1978">
                  <a:moveTo>
                    <a:pt x="787" y="1"/>
                  </a:moveTo>
                  <a:cubicBezTo>
                    <a:pt x="523" y="151"/>
                    <a:pt x="262" y="302"/>
                    <a:pt x="1" y="453"/>
                  </a:cubicBezTo>
                  <a:cubicBezTo>
                    <a:pt x="234" y="1041"/>
                    <a:pt x="414" y="1701"/>
                    <a:pt x="543" y="2347"/>
                  </a:cubicBezTo>
                  <a:cubicBezTo>
                    <a:pt x="617" y="2506"/>
                    <a:pt x="692" y="2665"/>
                    <a:pt x="762" y="2826"/>
                  </a:cubicBezTo>
                  <a:cubicBezTo>
                    <a:pt x="1171" y="2582"/>
                    <a:pt x="1575" y="2332"/>
                    <a:pt x="1978" y="2077"/>
                  </a:cubicBezTo>
                  <a:cubicBezTo>
                    <a:pt x="1593" y="1378"/>
                    <a:pt x="1214" y="678"/>
                    <a:pt x="78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6" name="Google Shape;3596;p62"/>
            <p:cNvSpPr/>
            <p:nvPr/>
          </p:nvSpPr>
          <p:spPr>
            <a:xfrm>
              <a:off x="6010476" y="3103113"/>
              <a:ext cx="322285" cy="308999"/>
            </a:xfrm>
            <a:custGeom>
              <a:rect b="b" l="l" r="r" t="t"/>
              <a:pathLst>
                <a:path extrusionOk="0" h="9884" w="10309">
                  <a:moveTo>
                    <a:pt x="8263" y="4121"/>
                  </a:moveTo>
                  <a:cubicBezTo>
                    <a:pt x="8307" y="4121"/>
                    <a:pt x="8352" y="4139"/>
                    <a:pt x="8379" y="4180"/>
                  </a:cubicBezTo>
                  <a:cubicBezTo>
                    <a:pt x="8595" y="4505"/>
                    <a:pt x="8806" y="4856"/>
                    <a:pt x="8934" y="5228"/>
                  </a:cubicBezTo>
                  <a:cubicBezTo>
                    <a:pt x="8974" y="5342"/>
                    <a:pt x="8884" y="5413"/>
                    <a:pt x="8790" y="5413"/>
                  </a:cubicBezTo>
                  <a:cubicBezTo>
                    <a:pt x="8739" y="5413"/>
                    <a:pt x="8688" y="5392"/>
                    <a:pt x="8655" y="5346"/>
                  </a:cubicBezTo>
                  <a:cubicBezTo>
                    <a:pt x="8431" y="5026"/>
                    <a:pt x="8272" y="4648"/>
                    <a:pt x="8136" y="4283"/>
                  </a:cubicBezTo>
                  <a:cubicBezTo>
                    <a:pt x="8099" y="4185"/>
                    <a:pt x="8181" y="4121"/>
                    <a:pt x="8263" y="4121"/>
                  </a:cubicBezTo>
                  <a:close/>
                  <a:moveTo>
                    <a:pt x="7013" y="4745"/>
                  </a:moveTo>
                  <a:cubicBezTo>
                    <a:pt x="7060" y="4745"/>
                    <a:pt x="7105" y="4766"/>
                    <a:pt x="7129" y="4815"/>
                  </a:cubicBezTo>
                  <a:cubicBezTo>
                    <a:pt x="7236" y="5032"/>
                    <a:pt x="7343" y="5250"/>
                    <a:pt x="7443" y="5471"/>
                  </a:cubicBezTo>
                  <a:cubicBezTo>
                    <a:pt x="7528" y="5658"/>
                    <a:pt x="7639" y="5846"/>
                    <a:pt x="7651" y="6054"/>
                  </a:cubicBezTo>
                  <a:cubicBezTo>
                    <a:pt x="7655" y="6131"/>
                    <a:pt x="7587" y="6181"/>
                    <a:pt x="7519" y="6181"/>
                  </a:cubicBezTo>
                  <a:cubicBezTo>
                    <a:pt x="7487" y="6181"/>
                    <a:pt x="7455" y="6170"/>
                    <a:pt x="7431" y="6145"/>
                  </a:cubicBezTo>
                  <a:cubicBezTo>
                    <a:pt x="7275" y="5988"/>
                    <a:pt x="7205" y="5756"/>
                    <a:pt x="7120" y="5556"/>
                  </a:cubicBezTo>
                  <a:cubicBezTo>
                    <a:pt x="7030" y="5348"/>
                    <a:pt x="6947" y="5137"/>
                    <a:pt x="6861" y="4928"/>
                  </a:cubicBezTo>
                  <a:cubicBezTo>
                    <a:pt x="6820" y="4825"/>
                    <a:pt x="6920" y="4745"/>
                    <a:pt x="7013" y="4745"/>
                  </a:cubicBezTo>
                  <a:close/>
                  <a:moveTo>
                    <a:pt x="5867" y="5477"/>
                  </a:moveTo>
                  <a:cubicBezTo>
                    <a:pt x="5898" y="5477"/>
                    <a:pt x="5927" y="5489"/>
                    <a:pt x="5949" y="5515"/>
                  </a:cubicBezTo>
                  <a:cubicBezTo>
                    <a:pt x="6086" y="5687"/>
                    <a:pt x="6204" y="5871"/>
                    <a:pt x="6318" y="6058"/>
                  </a:cubicBezTo>
                  <a:cubicBezTo>
                    <a:pt x="6429" y="6239"/>
                    <a:pt x="6584" y="6429"/>
                    <a:pt x="6625" y="6640"/>
                  </a:cubicBezTo>
                  <a:cubicBezTo>
                    <a:pt x="6644" y="6737"/>
                    <a:pt x="6576" y="6804"/>
                    <a:pt x="6497" y="6804"/>
                  </a:cubicBezTo>
                  <a:cubicBezTo>
                    <a:pt x="6466" y="6804"/>
                    <a:pt x="6432" y="6794"/>
                    <a:pt x="6403" y="6769"/>
                  </a:cubicBezTo>
                  <a:cubicBezTo>
                    <a:pt x="6237" y="6632"/>
                    <a:pt x="6143" y="6406"/>
                    <a:pt x="6037" y="6222"/>
                  </a:cubicBezTo>
                  <a:cubicBezTo>
                    <a:pt x="5926" y="6032"/>
                    <a:pt x="5821" y="5842"/>
                    <a:pt x="5735" y="5639"/>
                  </a:cubicBezTo>
                  <a:cubicBezTo>
                    <a:pt x="5701" y="5555"/>
                    <a:pt x="5788" y="5477"/>
                    <a:pt x="5867" y="5477"/>
                  </a:cubicBezTo>
                  <a:close/>
                  <a:moveTo>
                    <a:pt x="4912" y="6029"/>
                  </a:moveTo>
                  <a:cubicBezTo>
                    <a:pt x="4956" y="6029"/>
                    <a:pt x="4998" y="6051"/>
                    <a:pt x="5023" y="6104"/>
                  </a:cubicBezTo>
                  <a:cubicBezTo>
                    <a:pt x="5116" y="6297"/>
                    <a:pt x="5194" y="6496"/>
                    <a:pt x="5287" y="6691"/>
                  </a:cubicBezTo>
                  <a:cubicBezTo>
                    <a:pt x="5370" y="6859"/>
                    <a:pt x="5493" y="7024"/>
                    <a:pt x="5500" y="7214"/>
                  </a:cubicBezTo>
                  <a:cubicBezTo>
                    <a:pt x="5502" y="7287"/>
                    <a:pt x="5436" y="7342"/>
                    <a:pt x="5369" y="7342"/>
                  </a:cubicBezTo>
                  <a:cubicBezTo>
                    <a:pt x="5348" y="7342"/>
                    <a:pt x="5326" y="7336"/>
                    <a:pt x="5307" y="7324"/>
                  </a:cubicBezTo>
                  <a:cubicBezTo>
                    <a:pt x="5135" y="7219"/>
                    <a:pt x="5055" y="7006"/>
                    <a:pt x="4976" y="6828"/>
                  </a:cubicBezTo>
                  <a:cubicBezTo>
                    <a:pt x="4887" y="6631"/>
                    <a:pt x="4804" y="6429"/>
                    <a:pt x="4757" y="6215"/>
                  </a:cubicBezTo>
                  <a:cubicBezTo>
                    <a:pt x="4733" y="6114"/>
                    <a:pt x="4825" y="6029"/>
                    <a:pt x="4912" y="6029"/>
                  </a:cubicBezTo>
                  <a:close/>
                  <a:moveTo>
                    <a:pt x="3819" y="6530"/>
                  </a:moveTo>
                  <a:cubicBezTo>
                    <a:pt x="3857" y="6530"/>
                    <a:pt x="3896" y="6547"/>
                    <a:pt x="3924" y="6587"/>
                  </a:cubicBezTo>
                  <a:cubicBezTo>
                    <a:pt x="4167" y="6923"/>
                    <a:pt x="4440" y="7338"/>
                    <a:pt x="4507" y="7755"/>
                  </a:cubicBezTo>
                  <a:cubicBezTo>
                    <a:pt x="4520" y="7841"/>
                    <a:pt x="4458" y="7901"/>
                    <a:pt x="4392" y="7901"/>
                  </a:cubicBezTo>
                  <a:cubicBezTo>
                    <a:pt x="4356" y="7901"/>
                    <a:pt x="4319" y="7884"/>
                    <a:pt x="4292" y="7845"/>
                  </a:cubicBezTo>
                  <a:cubicBezTo>
                    <a:pt x="4054" y="7505"/>
                    <a:pt x="3904" y="7081"/>
                    <a:pt x="3710" y="6712"/>
                  </a:cubicBezTo>
                  <a:cubicBezTo>
                    <a:pt x="3658" y="6613"/>
                    <a:pt x="3735" y="6530"/>
                    <a:pt x="3819" y="6530"/>
                  </a:cubicBezTo>
                  <a:close/>
                  <a:moveTo>
                    <a:pt x="3058" y="7291"/>
                  </a:moveTo>
                  <a:cubicBezTo>
                    <a:pt x="3097" y="7291"/>
                    <a:pt x="3135" y="7311"/>
                    <a:pt x="3159" y="7359"/>
                  </a:cubicBezTo>
                  <a:cubicBezTo>
                    <a:pt x="3246" y="7529"/>
                    <a:pt x="3334" y="7697"/>
                    <a:pt x="3417" y="7868"/>
                  </a:cubicBezTo>
                  <a:cubicBezTo>
                    <a:pt x="3491" y="8020"/>
                    <a:pt x="3574" y="8160"/>
                    <a:pt x="3594" y="8328"/>
                  </a:cubicBezTo>
                  <a:cubicBezTo>
                    <a:pt x="3603" y="8401"/>
                    <a:pt x="3535" y="8446"/>
                    <a:pt x="3470" y="8446"/>
                  </a:cubicBezTo>
                  <a:cubicBezTo>
                    <a:pt x="3439" y="8446"/>
                    <a:pt x="3408" y="8436"/>
                    <a:pt x="3386" y="8414"/>
                  </a:cubicBezTo>
                  <a:cubicBezTo>
                    <a:pt x="3270" y="8294"/>
                    <a:pt x="3214" y="8134"/>
                    <a:pt x="3145" y="7984"/>
                  </a:cubicBezTo>
                  <a:cubicBezTo>
                    <a:pt x="3071" y="7823"/>
                    <a:pt x="3001" y="7657"/>
                    <a:pt x="2929" y="7495"/>
                  </a:cubicBezTo>
                  <a:cubicBezTo>
                    <a:pt x="2882" y="7389"/>
                    <a:pt x="2972" y="7291"/>
                    <a:pt x="3058" y="7291"/>
                  </a:cubicBezTo>
                  <a:close/>
                  <a:moveTo>
                    <a:pt x="7781" y="0"/>
                  </a:moveTo>
                  <a:cubicBezTo>
                    <a:pt x="5617" y="1099"/>
                    <a:pt x="3433" y="2154"/>
                    <a:pt x="1321" y="3363"/>
                  </a:cubicBezTo>
                  <a:cubicBezTo>
                    <a:pt x="877" y="3618"/>
                    <a:pt x="437" y="3882"/>
                    <a:pt x="0" y="4148"/>
                  </a:cubicBezTo>
                  <a:cubicBezTo>
                    <a:pt x="1165" y="6015"/>
                    <a:pt x="2330" y="7936"/>
                    <a:pt x="3360" y="9883"/>
                  </a:cubicBezTo>
                  <a:cubicBezTo>
                    <a:pt x="3789" y="9622"/>
                    <a:pt x="4215" y="9358"/>
                    <a:pt x="4639" y="9087"/>
                  </a:cubicBezTo>
                  <a:cubicBezTo>
                    <a:pt x="6563" y="7859"/>
                    <a:pt x="8439" y="6569"/>
                    <a:pt x="10308" y="5263"/>
                  </a:cubicBezTo>
                  <a:cubicBezTo>
                    <a:pt x="10144" y="4791"/>
                    <a:pt x="9970" y="4319"/>
                    <a:pt x="9784" y="3852"/>
                  </a:cubicBezTo>
                  <a:lnTo>
                    <a:pt x="9649" y="3517"/>
                  </a:lnTo>
                  <a:cubicBezTo>
                    <a:pt x="9564" y="3315"/>
                    <a:pt x="9475" y="3115"/>
                    <a:pt x="9384" y="2916"/>
                  </a:cubicBezTo>
                  <a:cubicBezTo>
                    <a:pt x="9129" y="2371"/>
                    <a:pt x="8848" y="1843"/>
                    <a:pt x="8556" y="1325"/>
                  </a:cubicBezTo>
                  <a:lnTo>
                    <a:pt x="8360" y="984"/>
                  </a:lnTo>
                  <a:cubicBezTo>
                    <a:pt x="8171" y="655"/>
                    <a:pt x="7978" y="327"/>
                    <a:pt x="778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7" name="Google Shape;3597;p62"/>
            <p:cNvSpPr/>
            <p:nvPr/>
          </p:nvSpPr>
          <p:spPr>
            <a:xfrm>
              <a:off x="6066216" y="3158509"/>
              <a:ext cx="266544" cy="253664"/>
            </a:xfrm>
            <a:custGeom>
              <a:rect b="b" l="l" r="r" t="t"/>
              <a:pathLst>
                <a:path extrusionOk="0" h="8114" w="8526">
                  <a:moveTo>
                    <a:pt x="6481" y="2349"/>
                  </a:moveTo>
                  <a:cubicBezTo>
                    <a:pt x="6525" y="2349"/>
                    <a:pt x="6569" y="2367"/>
                    <a:pt x="6597" y="2408"/>
                  </a:cubicBezTo>
                  <a:cubicBezTo>
                    <a:pt x="6814" y="2733"/>
                    <a:pt x="7024" y="3084"/>
                    <a:pt x="7153" y="3456"/>
                  </a:cubicBezTo>
                  <a:cubicBezTo>
                    <a:pt x="7191" y="3570"/>
                    <a:pt x="7100" y="3641"/>
                    <a:pt x="7006" y="3641"/>
                  </a:cubicBezTo>
                  <a:cubicBezTo>
                    <a:pt x="6955" y="3641"/>
                    <a:pt x="6904" y="3620"/>
                    <a:pt x="6872" y="3574"/>
                  </a:cubicBezTo>
                  <a:cubicBezTo>
                    <a:pt x="6648" y="3254"/>
                    <a:pt x="6489" y="2876"/>
                    <a:pt x="6353" y="2511"/>
                  </a:cubicBezTo>
                  <a:cubicBezTo>
                    <a:pt x="6316" y="2413"/>
                    <a:pt x="6398" y="2349"/>
                    <a:pt x="6481" y="2349"/>
                  </a:cubicBezTo>
                  <a:close/>
                  <a:moveTo>
                    <a:pt x="5230" y="2973"/>
                  </a:moveTo>
                  <a:cubicBezTo>
                    <a:pt x="5277" y="2973"/>
                    <a:pt x="5322" y="2994"/>
                    <a:pt x="5346" y="3043"/>
                  </a:cubicBezTo>
                  <a:cubicBezTo>
                    <a:pt x="5453" y="3260"/>
                    <a:pt x="5560" y="3478"/>
                    <a:pt x="5660" y="3699"/>
                  </a:cubicBezTo>
                  <a:cubicBezTo>
                    <a:pt x="5745" y="3886"/>
                    <a:pt x="5856" y="4074"/>
                    <a:pt x="5868" y="4282"/>
                  </a:cubicBezTo>
                  <a:cubicBezTo>
                    <a:pt x="5874" y="4359"/>
                    <a:pt x="5806" y="4409"/>
                    <a:pt x="5737" y="4409"/>
                  </a:cubicBezTo>
                  <a:cubicBezTo>
                    <a:pt x="5705" y="4409"/>
                    <a:pt x="5673" y="4398"/>
                    <a:pt x="5649" y="4373"/>
                  </a:cubicBezTo>
                  <a:cubicBezTo>
                    <a:pt x="5493" y="4216"/>
                    <a:pt x="5424" y="3984"/>
                    <a:pt x="5338" y="3784"/>
                  </a:cubicBezTo>
                  <a:cubicBezTo>
                    <a:pt x="5248" y="3576"/>
                    <a:pt x="5165" y="3365"/>
                    <a:pt x="5079" y="3156"/>
                  </a:cubicBezTo>
                  <a:cubicBezTo>
                    <a:pt x="5037" y="3053"/>
                    <a:pt x="5137" y="2973"/>
                    <a:pt x="5230" y="2973"/>
                  </a:cubicBezTo>
                  <a:close/>
                  <a:moveTo>
                    <a:pt x="4084" y="3705"/>
                  </a:moveTo>
                  <a:cubicBezTo>
                    <a:pt x="4115" y="3705"/>
                    <a:pt x="4144" y="3717"/>
                    <a:pt x="4166" y="3743"/>
                  </a:cubicBezTo>
                  <a:cubicBezTo>
                    <a:pt x="4303" y="3915"/>
                    <a:pt x="4421" y="4099"/>
                    <a:pt x="4535" y="4286"/>
                  </a:cubicBezTo>
                  <a:cubicBezTo>
                    <a:pt x="4646" y="4467"/>
                    <a:pt x="4801" y="4657"/>
                    <a:pt x="4842" y="4868"/>
                  </a:cubicBezTo>
                  <a:cubicBezTo>
                    <a:pt x="4861" y="4964"/>
                    <a:pt x="4792" y="5032"/>
                    <a:pt x="4714" y="5032"/>
                  </a:cubicBezTo>
                  <a:cubicBezTo>
                    <a:pt x="4683" y="5032"/>
                    <a:pt x="4650" y="5021"/>
                    <a:pt x="4621" y="4997"/>
                  </a:cubicBezTo>
                  <a:cubicBezTo>
                    <a:pt x="4455" y="4860"/>
                    <a:pt x="4362" y="4634"/>
                    <a:pt x="4255" y="4450"/>
                  </a:cubicBezTo>
                  <a:cubicBezTo>
                    <a:pt x="4145" y="4260"/>
                    <a:pt x="4039" y="4070"/>
                    <a:pt x="3953" y="3867"/>
                  </a:cubicBezTo>
                  <a:cubicBezTo>
                    <a:pt x="3919" y="3783"/>
                    <a:pt x="4005" y="3705"/>
                    <a:pt x="4084" y="3705"/>
                  </a:cubicBezTo>
                  <a:close/>
                  <a:moveTo>
                    <a:pt x="3129" y="4257"/>
                  </a:moveTo>
                  <a:cubicBezTo>
                    <a:pt x="3173" y="4257"/>
                    <a:pt x="3215" y="4279"/>
                    <a:pt x="3240" y="4332"/>
                  </a:cubicBezTo>
                  <a:cubicBezTo>
                    <a:pt x="3333" y="4525"/>
                    <a:pt x="3411" y="4724"/>
                    <a:pt x="3504" y="4919"/>
                  </a:cubicBezTo>
                  <a:cubicBezTo>
                    <a:pt x="3587" y="5087"/>
                    <a:pt x="3710" y="5252"/>
                    <a:pt x="3717" y="5442"/>
                  </a:cubicBezTo>
                  <a:cubicBezTo>
                    <a:pt x="3718" y="5515"/>
                    <a:pt x="3652" y="5570"/>
                    <a:pt x="3585" y="5570"/>
                  </a:cubicBezTo>
                  <a:cubicBezTo>
                    <a:pt x="3563" y="5570"/>
                    <a:pt x="3542" y="5564"/>
                    <a:pt x="3522" y="5552"/>
                  </a:cubicBezTo>
                  <a:cubicBezTo>
                    <a:pt x="3350" y="5447"/>
                    <a:pt x="3271" y="5234"/>
                    <a:pt x="3192" y="5056"/>
                  </a:cubicBezTo>
                  <a:cubicBezTo>
                    <a:pt x="3103" y="4859"/>
                    <a:pt x="3020" y="4657"/>
                    <a:pt x="2973" y="4443"/>
                  </a:cubicBezTo>
                  <a:cubicBezTo>
                    <a:pt x="2951" y="4341"/>
                    <a:pt x="3043" y="4257"/>
                    <a:pt x="3129" y="4257"/>
                  </a:cubicBezTo>
                  <a:close/>
                  <a:moveTo>
                    <a:pt x="2036" y="4758"/>
                  </a:moveTo>
                  <a:cubicBezTo>
                    <a:pt x="2074" y="4758"/>
                    <a:pt x="2113" y="4775"/>
                    <a:pt x="2141" y="4815"/>
                  </a:cubicBezTo>
                  <a:cubicBezTo>
                    <a:pt x="2384" y="5151"/>
                    <a:pt x="2657" y="5566"/>
                    <a:pt x="2724" y="5983"/>
                  </a:cubicBezTo>
                  <a:cubicBezTo>
                    <a:pt x="2737" y="6069"/>
                    <a:pt x="2675" y="6129"/>
                    <a:pt x="2608" y="6129"/>
                  </a:cubicBezTo>
                  <a:cubicBezTo>
                    <a:pt x="2573" y="6129"/>
                    <a:pt x="2536" y="6112"/>
                    <a:pt x="2509" y="6073"/>
                  </a:cubicBezTo>
                  <a:cubicBezTo>
                    <a:pt x="2271" y="5733"/>
                    <a:pt x="2121" y="5309"/>
                    <a:pt x="1927" y="4940"/>
                  </a:cubicBezTo>
                  <a:cubicBezTo>
                    <a:pt x="1875" y="4841"/>
                    <a:pt x="1952" y="4758"/>
                    <a:pt x="2036" y="4758"/>
                  </a:cubicBezTo>
                  <a:close/>
                  <a:moveTo>
                    <a:pt x="1275" y="5519"/>
                  </a:moveTo>
                  <a:cubicBezTo>
                    <a:pt x="1314" y="5519"/>
                    <a:pt x="1352" y="5539"/>
                    <a:pt x="1376" y="5587"/>
                  </a:cubicBezTo>
                  <a:cubicBezTo>
                    <a:pt x="1463" y="5757"/>
                    <a:pt x="1551" y="5925"/>
                    <a:pt x="1634" y="6096"/>
                  </a:cubicBezTo>
                  <a:cubicBezTo>
                    <a:pt x="1708" y="6248"/>
                    <a:pt x="1791" y="6388"/>
                    <a:pt x="1811" y="6556"/>
                  </a:cubicBezTo>
                  <a:cubicBezTo>
                    <a:pt x="1821" y="6630"/>
                    <a:pt x="1753" y="6675"/>
                    <a:pt x="1687" y="6675"/>
                  </a:cubicBezTo>
                  <a:cubicBezTo>
                    <a:pt x="1656" y="6675"/>
                    <a:pt x="1626" y="6665"/>
                    <a:pt x="1604" y="6643"/>
                  </a:cubicBezTo>
                  <a:cubicBezTo>
                    <a:pt x="1489" y="6523"/>
                    <a:pt x="1432" y="6363"/>
                    <a:pt x="1364" y="6213"/>
                  </a:cubicBezTo>
                  <a:cubicBezTo>
                    <a:pt x="1288" y="6051"/>
                    <a:pt x="1219" y="5887"/>
                    <a:pt x="1146" y="5723"/>
                  </a:cubicBezTo>
                  <a:cubicBezTo>
                    <a:pt x="1099" y="5617"/>
                    <a:pt x="1189" y="5519"/>
                    <a:pt x="1275" y="5519"/>
                  </a:cubicBezTo>
                  <a:close/>
                  <a:moveTo>
                    <a:pt x="7015" y="0"/>
                  </a:moveTo>
                  <a:cubicBezTo>
                    <a:pt x="7049" y="142"/>
                    <a:pt x="7073" y="284"/>
                    <a:pt x="7080" y="427"/>
                  </a:cubicBezTo>
                  <a:cubicBezTo>
                    <a:pt x="7117" y="1220"/>
                    <a:pt x="6598" y="1641"/>
                    <a:pt x="5953" y="2016"/>
                  </a:cubicBezTo>
                  <a:cubicBezTo>
                    <a:pt x="3995" y="3157"/>
                    <a:pt x="2006" y="4245"/>
                    <a:pt x="1" y="5304"/>
                  </a:cubicBezTo>
                  <a:cubicBezTo>
                    <a:pt x="548" y="6232"/>
                    <a:pt x="1079" y="7170"/>
                    <a:pt x="1578" y="8113"/>
                  </a:cubicBezTo>
                  <a:cubicBezTo>
                    <a:pt x="2006" y="7851"/>
                    <a:pt x="2433" y="7587"/>
                    <a:pt x="2856" y="7316"/>
                  </a:cubicBezTo>
                  <a:cubicBezTo>
                    <a:pt x="4780" y="6088"/>
                    <a:pt x="6656" y="4799"/>
                    <a:pt x="8525" y="3494"/>
                  </a:cubicBezTo>
                  <a:cubicBezTo>
                    <a:pt x="8362" y="3020"/>
                    <a:pt x="8189" y="2548"/>
                    <a:pt x="8001" y="2082"/>
                  </a:cubicBezTo>
                  <a:lnTo>
                    <a:pt x="7866" y="1746"/>
                  </a:lnTo>
                  <a:cubicBezTo>
                    <a:pt x="7781" y="1545"/>
                    <a:pt x="7692" y="1345"/>
                    <a:pt x="7601" y="1146"/>
                  </a:cubicBezTo>
                  <a:cubicBezTo>
                    <a:pt x="7418" y="755"/>
                    <a:pt x="7220" y="375"/>
                    <a:pt x="701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8" name="Google Shape;3598;p62"/>
            <p:cNvSpPr/>
            <p:nvPr/>
          </p:nvSpPr>
          <p:spPr>
            <a:xfrm>
              <a:off x="5741596" y="3362928"/>
              <a:ext cx="140619" cy="227591"/>
            </a:xfrm>
            <a:custGeom>
              <a:rect b="b" l="l" r="r" t="t"/>
              <a:pathLst>
                <a:path extrusionOk="0" h="7280" w="4498">
                  <a:moveTo>
                    <a:pt x="1032" y="0"/>
                  </a:moveTo>
                  <a:cubicBezTo>
                    <a:pt x="693" y="241"/>
                    <a:pt x="348" y="475"/>
                    <a:pt x="1" y="703"/>
                  </a:cubicBezTo>
                  <a:cubicBezTo>
                    <a:pt x="1223" y="2918"/>
                    <a:pt x="2422" y="5159"/>
                    <a:pt x="3798" y="7279"/>
                  </a:cubicBezTo>
                  <a:cubicBezTo>
                    <a:pt x="4040" y="7186"/>
                    <a:pt x="4273" y="7077"/>
                    <a:pt x="4498" y="6957"/>
                  </a:cubicBezTo>
                  <a:cubicBezTo>
                    <a:pt x="3976" y="6007"/>
                    <a:pt x="3484" y="5035"/>
                    <a:pt x="2996" y="4075"/>
                  </a:cubicBezTo>
                  <a:cubicBezTo>
                    <a:pt x="2314" y="2734"/>
                    <a:pt x="1630" y="1384"/>
                    <a:pt x="1032" y="0"/>
                  </a:cubicBezTo>
                  <a:close/>
                </a:path>
              </a:pathLst>
            </a:custGeom>
            <a:solidFill>
              <a:srgbClr val="000000">
                <a:alpha val="161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9" name="Google Shape;3599;p62"/>
            <p:cNvSpPr/>
            <p:nvPr/>
          </p:nvSpPr>
          <p:spPr>
            <a:xfrm>
              <a:off x="5802118" y="3236694"/>
              <a:ext cx="304528" cy="313500"/>
            </a:xfrm>
            <a:custGeom>
              <a:rect b="b" l="l" r="r" t="t"/>
              <a:pathLst>
                <a:path extrusionOk="0" h="10028" w="9741">
                  <a:moveTo>
                    <a:pt x="6745" y="4692"/>
                  </a:moveTo>
                  <a:cubicBezTo>
                    <a:pt x="6785" y="4692"/>
                    <a:pt x="6824" y="4711"/>
                    <a:pt x="6846" y="4753"/>
                  </a:cubicBezTo>
                  <a:cubicBezTo>
                    <a:pt x="6949" y="4951"/>
                    <a:pt x="7053" y="5148"/>
                    <a:pt x="7164" y="5340"/>
                  </a:cubicBezTo>
                  <a:cubicBezTo>
                    <a:pt x="7266" y="5511"/>
                    <a:pt x="7427" y="5683"/>
                    <a:pt x="7479" y="5877"/>
                  </a:cubicBezTo>
                  <a:cubicBezTo>
                    <a:pt x="7502" y="5962"/>
                    <a:pt x="7430" y="6045"/>
                    <a:pt x="7351" y="6045"/>
                  </a:cubicBezTo>
                  <a:cubicBezTo>
                    <a:pt x="7329" y="6045"/>
                    <a:pt x="7308" y="6039"/>
                    <a:pt x="7287" y="6026"/>
                  </a:cubicBezTo>
                  <a:cubicBezTo>
                    <a:pt x="7106" y="5912"/>
                    <a:pt x="6996" y="5682"/>
                    <a:pt x="6893" y="5498"/>
                  </a:cubicBezTo>
                  <a:cubicBezTo>
                    <a:pt x="6779" y="5293"/>
                    <a:pt x="6685" y="5076"/>
                    <a:pt x="6615" y="4852"/>
                  </a:cubicBezTo>
                  <a:cubicBezTo>
                    <a:pt x="6586" y="4761"/>
                    <a:pt x="6667" y="4692"/>
                    <a:pt x="6745" y="4692"/>
                  </a:cubicBezTo>
                  <a:close/>
                  <a:moveTo>
                    <a:pt x="5903" y="5075"/>
                  </a:moveTo>
                  <a:cubicBezTo>
                    <a:pt x="5944" y="5075"/>
                    <a:pt x="5983" y="5094"/>
                    <a:pt x="6006" y="5138"/>
                  </a:cubicBezTo>
                  <a:cubicBezTo>
                    <a:pt x="6115" y="5346"/>
                    <a:pt x="6205" y="5563"/>
                    <a:pt x="6315" y="5771"/>
                  </a:cubicBezTo>
                  <a:cubicBezTo>
                    <a:pt x="6418" y="5963"/>
                    <a:pt x="6542" y="6145"/>
                    <a:pt x="6615" y="6352"/>
                  </a:cubicBezTo>
                  <a:cubicBezTo>
                    <a:pt x="6644" y="6433"/>
                    <a:pt x="6572" y="6495"/>
                    <a:pt x="6500" y="6495"/>
                  </a:cubicBezTo>
                  <a:cubicBezTo>
                    <a:pt x="6472" y="6495"/>
                    <a:pt x="6443" y="6486"/>
                    <a:pt x="6421" y="6464"/>
                  </a:cubicBezTo>
                  <a:cubicBezTo>
                    <a:pt x="6111" y="6162"/>
                    <a:pt x="5889" y="5648"/>
                    <a:pt x="5770" y="5237"/>
                  </a:cubicBezTo>
                  <a:cubicBezTo>
                    <a:pt x="5744" y="5145"/>
                    <a:pt x="5826" y="5075"/>
                    <a:pt x="5903" y="5075"/>
                  </a:cubicBezTo>
                  <a:close/>
                  <a:moveTo>
                    <a:pt x="5182" y="5454"/>
                  </a:moveTo>
                  <a:cubicBezTo>
                    <a:pt x="5221" y="5454"/>
                    <a:pt x="5258" y="5472"/>
                    <a:pt x="5279" y="5516"/>
                  </a:cubicBezTo>
                  <a:cubicBezTo>
                    <a:pt x="5377" y="5719"/>
                    <a:pt x="5466" y="5924"/>
                    <a:pt x="5550" y="6132"/>
                  </a:cubicBezTo>
                  <a:cubicBezTo>
                    <a:pt x="5633" y="6335"/>
                    <a:pt x="5749" y="6546"/>
                    <a:pt x="5765" y="6766"/>
                  </a:cubicBezTo>
                  <a:cubicBezTo>
                    <a:pt x="5770" y="6835"/>
                    <a:pt x="5702" y="6887"/>
                    <a:pt x="5638" y="6887"/>
                  </a:cubicBezTo>
                  <a:cubicBezTo>
                    <a:pt x="5608" y="6887"/>
                    <a:pt x="5580" y="6876"/>
                    <a:pt x="5559" y="6850"/>
                  </a:cubicBezTo>
                  <a:cubicBezTo>
                    <a:pt x="5430" y="6690"/>
                    <a:pt x="5374" y="6486"/>
                    <a:pt x="5300" y="6294"/>
                  </a:cubicBezTo>
                  <a:cubicBezTo>
                    <a:pt x="5212" y="6068"/>
                    <a:pt x="5128" y="5840"/>
                    <a:pt x="5054" y="5609"/>
                  </a:cubicBezTo>
                  <a:cubicBezTo>
                    <a:pt x="5026" y="5522"/>
                    <a:pt x="5106" y="5454"/>
                    <a:pt x="5182" y="5454"/>
                  </a:cubicBezTo>
                  <a:close/>
                  <a:moveTo>
                    <a:pt x="4460" y="5886"/>
                  </a:moveTo>
                  <a:cubicBezTo>
                    <a:pt x="4501" y="5886"/>
                    <a:pt x="4541" y="5903"/>
                    <a:pt x="4564" y="5944"/>
                  </a:cubicBezTo>
                  <a:cubicBezTo>
                    <a:pt x="4699" y="6177"/>
                    <a:pt x="4820" y="6413"/>
                    <a:pt x="4937" y="6657"/>
                  </a:cubicBezTo>
                  <a:cubicBezTo>
                    <a:pt x="5034" y="6856"/>
                    <a:pt x="5170" y="7058"/>
                    <a:pt x="5178" y="7282"/>
                  </a:cubicBezTo>
                  <a:cubicBezTo>
                    <a:pt x="5180" y="7353"/>
                    <a:pt x="5122" y="7395"/>
                    <a:pt x="5062" y="7395"/>
                  </a:cubicBezTo>
                  <a:cubicBezTo>
                    <a:pt x="5033" y="7395"/>
                    <a:pt x="5004" y="7385"/>
                    <a:pt x="4981" y="7365"/>
                  </a:cubicBezTo>
                  <a:cubicBezTo>
                    <a:pt x="4804" y="7209"/>
                    <a:pt x="4723" y="6935"/>
                    <a:pt x="4624" y="6723"/>
                  </a:cubicBezTo>
                  <a:cubicBezTo>
                    <a:pt x="4519" y="6496"/>
                    <a:pt x="4425" y="6273"/>
                    <a:pt x="4337" y="6039"/>
                  </a:cubicBezTo>
                  <a:cubicBezTo>
                    <a:pt x="4304" y="5950"/>
                    <a:pt x="4383" y="5886"/>
                    <a:pt x="4460" y="5886"/>
                  </a:cubicBezTo>
                  <a:close/>
                  <a:moveTo>
                    <a:pt x="6465" y="0"/>
                  </a:moveTo>
                  <a:cubicBezTo>
                    <a:pt x="4288" y="1342"/>
                    <a:pt x="2187" y="2801"/>
                    <a:pt x="0" y="4123"/>
                  </a:cubicBezTo>
                  <a:cubicBezTo>
                    <a:pt x="588" y="5574"/>
                    <a:pt x="1157" y="7036"/>
                    <a:pt x="1728" y="8495"/>
                  </a:cubicBezTo>
                  <a:cubicBezTo>
                    <a:pt x="1997" y="9007"/>
                    <a:pt x="2273" y="9517"/>
                    <a:pt x="2550" y="10027"/>
                  </a:cubicBezTo>
                  <a:cubicBezTo>
                    <a:pt x="4934" y="8587"/>
                    <a:pt x="7363" y="7234"/>
                    <a:pt x="9741" y="5784"/>
                  </a:cubicBezTo>
                  <a:cubicBezTo>
                    <a:pt x="8574" y="3917"/>
                    <a:pt x="7496" y="1944"/>
                    <a:pt x="6465" y="0"/>
                  </a:cubicBezTo>
                  <a:close/>
                </a:path>
              </a:pathLst>
            </a:custGeom>
            <a:solidFill>
              <a:srgbClr val="000000">
                <a:alpha val="161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0" name="Google Shape;3600;p62"/>
            <p:cNvSpPr/>
            <p:nvPr/>
          </p:nvSpPr>
          <p:spPr>
            <a:xfrm>
              <a:off x="5624678" y="3493570"/>
              <a:ext cx="96695" cy="134835"/>
            </a:xfrm>
            <a:custGeom>
              <a:rect b="b" l="l" r="r" t="t"/>
              <a:pathLst>
                <a:path extrusionOk="0" h="4313" w="3093">
                  <a:moveTo>
                    <a:pt x="797" y="0"/>
                  </a:moveTo>
                  <a:cubicBezTo>
                    <a:pt x="529" y="189"/>
                    <a:pt x="263" y="381"/>
                    <a:pt x="1" y="575"/>
                  </a:cubicBezTo>
                  <a:cubicBezTo>
                    <a:pt x="836" y="1776"/>
                    <a:pt x="1637" y="3018"/>
                    <a:pt x="2325" y="4312"/>
                  </a:cubicBezTo>
                  <a:cubicBezTo>
                    <a:pt x="2584" y="4183"/>
                    <a:pt x="2839" y="4048"/>
                    <a:pt x="3092" y="3906"/>
                  </a:cubicBezTo>
                  <a:cubicBezTo>
                    <a:pt x="2293" y="2630"/>
                    <a:pt x="1527" y="1313"/>
                    <a:pt x="797" y="0"/>
                  </a:cubicBezTo>
                  <a:close/>
                </a:path>
              </a:pathLst>
            </a:custGeom>
            <a:solidFill>
              <a:srgbClr val="000000">
                <a:alpha val="161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01" name="Google Shape;3601;p62"/>
          <p:cNvGrpSpPr/>
          <p:nvPr/>
        </p:nvGrpSpPr>
        <p:grpSpPr>
          <a:xfrm rot="2700000">
            <a:off x="4224548" y="24027"/>
            <a:ext cx="203439" cy="327136"/>
            <a:chOff x="4140725" y="520912"/>
            <a:chExt cx="175945" cy="282926"/>
          </a:xfrm>
        </p:grpSpPr>
        <p:sp>
          <p:nvSpPr>
            <p:cNvPr id="3602" name="Google Shape;3602;p62"/>
            <p:cNvSpPr/>
            <p:nvPr/>
          </p:nvSpPr>
          <p:spPr>
            <a:xfrm>
              <a:off x="4195745" y="753342"/>
              <a:ext cx="27292" cy="25635"/>
            </a:xfrm>
            <a:custGeom>
              <a:rect b="b" l="l" r="r" t="t"/>
              <a:pathLst>
                <a:path extrusionOk="0" h="820" w="873">
                  <a:moveTo>
                    <a:pt x="531" y="181"/>
                  </a:moveTo>
                  <a:cubicBezTo>
                    <a:pt x="592" y="235"/>
                    <a:pt x="653" y="290"/>
                    <a:pt x="719" y="336"/>
                  </a:cubicBezTo>
                  <a:cubicBezTo>
                    <a:pt x="640" y="414"/>
                    <a:pt x="572" y="506"/>
                    <a:pt x="483" y="577"/>
                  </a:cubicBezTo>
                  <a:cubicBezTo>
                    <a:pt x="439" y="611"/>
                    <a:pt x="348" y="655"/>
                    <a:pt x="275" y="655"/>
                  </a:cubicBezTo>
                  <a:cubicBezTo>
                    <a:pt x="218" y="655"/>
                    <a:pt x="171" y="628"/>
                    <a:pt x="167" y="549"/>
                  </a:cubicBezTo>
                  <a:cubicBezTo>
                    <a:pt x="167" y="537"/>
                    <a:pt x="165" y="529"/>
                    <a:pt x="161" y="519"/>
                  </a:cubicBezTo>
                  <a:cubicBezTo>
                    <a:pt x="300" y="426"/>
                    <a:pt x="421" y="306"/>
                    <a:pt x="531" y="181"/>
                  </a:cubicBezTo>
                  <a:close/>
                  <a:moveTo>
                    <a:pt x="533" y="0"/>
                  </a:moveTo>
                  <a:cubicBezTo>
                    <a:pt x="507" y="0"/>
                    <a:pt x="480" y="17"/>
                    <a:pt x="466" y="36"/>
                  </a:cubicBezTo>
                  <a:cubicBezTo>
                    <a:pt x="336" y="199"/>
                    <a:pt x="177" y="333"/>
                    <a:pt x="39" y="486"/>
                  </a:cubicBezTo>
                  <a:cubicBezTo>
                    <a:pt x="24" y="499"/>
                    <a:pt x="21" y="518"/>
                    <a:pt x="25" y="534"/>
                  </a:cubicBezTo>
                  <a:cubicBezTo>
                    <a:pt x="24" y="537"/>
                    <a:pt x="23" y="540"/>
                    <a:pt x="21" y="545"/>
                  </a:cubicBezTo>
                  <a:cubicBezTo>
                    <a:pt x="1" y="712"/>
                    <a:pt x="156" y="819"/>
                    <a:pt x="307" y="819"/>
                  </a:cubicBezTo>
                  <a:cubicBezTo>
                    <a:pt x="328" y="819"/>
                    <a:pt x="349" y="817"/>
                    <a:pt x="370" y="813"/>
                  </a:cubicBezTo>
                  <a:cubicBezTo>
                    <a:pt x="576" y="770"/>
                    <a:pt x="802" y="540"/>
                    <a:pt x="861" y="343"/>
                  </a:cubicBezTo>
                  <a:cubicBezTo>
                    <a:pt x="873" y="321"/>
                    <a:pt x="873" y="292"/>
                    <a:pt x="853" y="269"/>
                  </a:cubicBezTo>
                  <a:cubicBezTo>
                    <a:pt x="774" y="173"/>
                    <a:pt x="666" y="93"/>
                    <a:pt x="568" y="13"/>
                  </a:cubicBezTo>
                  <a:cubicBezTo>
                    <a:pt x="557" y="4"/>
                    <a:pt x="545" y="0"/>
                    <a:pt x="5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3" name="Google Shape;3603;p62"/>
            <p:cNvSpPr/>
            <p:nvPr/>
          </p:nvSpPr>
          <p:spPr>
            <a:xfrm>
              <a:off x="4217347" y="730052"/>
              <a:ext cx="21540" cy="21665"/>
            </a:xfrm>
            <a:custGeom>
              <a:rect b="b" l="l" r="r" t="t"/>
              <a:pathLst>
                <a:path extrusionOk="0" h="693" w="689">
                  <a:moveTo>
                    <a:pt x="340" y="156"/>
                  </a:moveTo>
                  <a:cubicBezTo>
                    <a:pt x="392" y="180"/>
                    <a:pt x="449" y="195"/>
                    <a:pt x="505" y="207"/>
                  </a:cubicBezTo>
                  <a:cubicBezTo>
                    <a:pt x="459" y="332"/>
                    <a:pt x="391" y="438"/>
                    <a:pt x="319" y="550"/>
                  </a:cubicBezTo>
                  <a:cubicBezTo>
                    <a:pt x="275" y="519"/>
                    <a:pt x="229" y="493"/>
                    <a:pt x="184" y="459"/>
                  </a:cubicBezTo>
                  <a:cubicBezTo>
                    <a:pt x="246" y="375"/>
                    <a:pt x="319" y="262"/>
                    <a:pt x="340" y="156"/>
                  </a:cubicBezTo>
                  <a:close/>
                  <a:moveTo>
                    <a:pt x="336" y="1"/>
                  </a:moveTo>
                  <a:cubicBezTo>
                    <a:pt x="319" y="1"/>
                    <a:pt x="302" y="2"/>
                    <a:pt x="286" y="5"/>
                  </a:cubicBezTo>
                  <a:cubicBezTo>
                    <a:pt x="257" y="11"/>
                    <a:pt x="241" y="38"/>
                    <a:pt x="243" y="65"/>
                  </a:cubicBezTo>
                  <a:cubicBezTo>
                    <a:pt x="205" y="112"/>
                    <a:pt x="187" y="172"/>
                    <a:pt x="157" y="225"/>
                  </a:cubicBezTo>
                  <a:cubicBezTo>
                    <a:pt x="118" y="298"/>
                    <a:pt x="72" y="366"/>
                    <a:pt x="20" y="431"/>
                  </a:cubicBezTo>
                  <a:cubicBezTo>
                    <a:pt x="1" y="457"/>
                    <a:pt x="9" y="500"/>
                    <a:pt x="30" y="522"/>
                  </a:cubicBezTo>
                  <a:cubicBezTo>
                    <a:pt x="98" y="595"/>
                    <a:pt x="194" y="680"/>
                    <a:pt x="300" y="683"/>
                  </a:cubicBezTo>
                  <a:cubicBezTo>
                    <a:pt x="308" y="689"/>
                    <a:pt x="316" y="692"/>
                    <a:pt x="325" y="692"/>
                  </a:cubicBezTo>
                  <a:cubicBezTo>
                    <a:pt x="332" y="692"/>
                    <a:pt x="339" y="690"/>
                    <a:pt x="345" y="685"/>
                  </a:cubicBezTo>
                  <a:cubicBezTo>
                    <a:pt x="520" y="569"/>
                    <a:pt x="620" y="370"/>
                    <a:pt x="677" y="175"/>
                  </a:cubicBezTo>
                  <a:cubicBezTo>
                    <a:pt x="689" y="135"/>
                    <a:pt x="666" y="93"/>
                    <a:pt x="626" y="79"/>
                  </a:cubicBezTo>
                  <a:cubicBezTo>
                    <a:pt x="540" y="50"/>
                    <a:pt x="432" y="1"/>
                    <a:pt x="3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4" name="Google Shape;3604;p62"/>
            <p:cNvSpPr/>
            <p:nvPr/>
          </p:nvSpPr>
          <p:spPr>
            <a:xfrm>
              <a:off x="4223099" y="734929"/>
              <a:ext cx="10067" cy="12317"/>
            </a:xfrm>
            <a:custGeom>
              <a:rect b="b" l="l" r="r" t="t"/>
              <a:pathLst>
                <a:path extrusionOk="0" h="394" w="322">
                  <a:moveTo>
                    <a:pt x="157" y="0"/>
                  </a:moveTo>
                  <a:cubicBezTo>
                    <a:pt x="136" y="106"/>
                    <a:pt x="63" y="218"/>
                    <a:pt x="1" y="303"/>
                  </a:cubicBezTo>
                  <a:cubicBezTo>
                    <a:pt x="46" y="335"/>
                    <a:pt x="93" y="361"/>
                    <a:pt x="137" y="394"/>
                  </a:cubicBezTo>
                  <a:cubicBezTo>
                    <a:pt x="208" y="283"/>
                    <a:pt x="276" y="176"/>
                    <a:pt x="322" y="51"/>
                  </a:cubicBezTo>
                  <a:cubicBezTo>
                    <a:pt x="265" y="39"/>
                    <a:pt x="208" y="24"/>
                    <a:pt x="1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5" name="Google Shape;3605;p62"/>
            <p:cNvSpPr/>
            <p:nvPr/>
          </p:nvSpPr>
          <p:spPr>
            <a:xfrm>
              <a:off x="4198778" y="534855"/>
              <a:ext cx="103416" cy="131459"/>
            </a:xfrm>
            <a:custGeom>
              <a:rect b="b" l="l" r="r" t="t"/>
              <a:pathLst>
                <a:path extrusionOk="0" h="4205" w="3308">
                  <a:moveTo>
                    <a:pt x="1466" y="864"/>
                  </a:moveTo>
                  <a:cubicBezTo>
                    <a:pt x="1495" y="864"/>
                    <a:pt x="1522" y="879"/>
                    <a:pt x="1537" y="914"/>
                  </a:cubicBezTo>
                  <a:cubicBezTo>
                    <a:pt x="1587" y="1032"/>
                    <a:pt x="1620" y="1157"/>
                    <a:pt x="1656" y="1279"/>
                  </a:cubicBezTo>
                  <a:cubicBezTo>
                    <a:pt x="1677" y="1352"/>
                    <a:pt x="1619" y="1398"/>
                    <a:pt x="1559" y="1398"/>
                  </a:cubicBezTo>
                  <a:cubicBezTo>
                    <a:pt x="1518" y="1398"/>
                    <a:pt x="1476" y="1376"/>
                    <a:pt x="1460" y="1326"/>
                  </a:cubicBezTo>
                  <a:cubicBezTo>
                    <a:pt x="1425" y="1213"/>
                    <a:pt x="1386" y="1099"/>
                    <a:pt x="1364" y="980"/>
                  </a:cubicBezTo>
                  <a:cubicBezTo>
                    <a:pt x="1353" y="916"/>
                    <a:pt x="1412" y="864"/>
                    <a:pt x="1466" y="864"/>
                  </a:cubicBezTo>
                  <a:close/>
                  <a:moveTo>
                    <a:pt x="1249" y="1382"/>
                  </a:moveTo>
                  <a:cubicBezTo>
                    <a:pt x="1278" y="1382"/>
                    <a:pt x="1305" y="1396"/>
                    <a:pt x="1318" y="1429"/>
                  </a:cubicBezTo>
                  <a:cubicBezTo>
                    <a:pt x="1374" y="1568"/>
                    <a:pt x="1421" y="1711"/>
                    <a:pt x="1472" y="1853"/>
                  </a:cubicBezTo>
                  <a:cubicBezTo>
                    <a:pt x="1496" y="1922"/>
                    <a:pt x="1439" y="1966"/>
                    <a:pt x="1381" y="1966"/>
                  </a:cubicBezTo>
                  <a:cubicBezTo>
                    <a:pt x="1342" y="1966"/>
                    <a:pt x="1301" y="1945"/>
                    <a:pt x="1286" y="1897"/>
                  </a:cubicBezTo>
                  <a:cubicBezTo>
                    <a:pt x="1241" y="1762"/>
                    <a:pt x="1194" y="1626"/>
                    <a:pt x="1156" y="1490"/>
                  </a:cubicBezTo>
                  <a:cubicBezTo>
                    <a:pt x="1138" y="1429"/>
                    <a:pt x="1196" y="1382"/>
                    <a:pt x="1249" y="1382"/>
                  </a:cubicBezTo>
                  <a:close/>
                  <a:moveTo>
                    <a:pt x="963" y="1815"/>
                  </a:moveTo>
                  <a:cubicBezTo>
                    <a:pt x="993" y="1815"/>
                    <a:pt x="1023" y="1828"/>
                    <a:pt x="1040" y="1858"/>
                  </a:cubicBezTo>
                  <a:cubicBezTo>
                    <a:pt x="1126" y="2012"/>
                    <a:pt x="1192" y="2177"/>
                    <a:pt x="1264" y="2337"/>
                  </a:cubicBezTo>
                  <a:cubicBezTo>
                    <a:pt x="1296" y="2413"/>
                    <a:pt x="1230" y="2478"/>
                    <a:pt x="1169" y="2478"/>
                  </a:cubicBezTo>
                  <a:cubicBezTo>
                    <a:pt x="1139" y="2478"/>
                    <a:pt x="1111" y="2463"/>
                    <a:pt x="1094" y="2427"/>
                  </a:cubicBezTo>
                  <a:cubicBezTo>
                    <a:pt x="1017" y="2261"/>
                    <a:pt x="936" y="2094"/>
                    <a:pt x="876" y="1919"/>
                  </a:cubicBezTo>
                  <a:cubicBezTo>
                    <a:pt x="854" y="1857"/>
                    <a:pt x="908" y="1815"/>
                    <a:pt x="963" y="1815"/>
                  </a:cubicBezTo>
                  <a:close/>
                  <a:moveTo>
                    <a:pt x="2002" y="1"/>
                  </a:moveTo>
                  <a:cubicBezTo>
                    <a:pt x="1531" y="1"/>
                    <a:pt x="1086" y="294"/>
                    <a:pt x="921" y="763"/>
                  </a:cubicBezTo>
                  <a:lnTo>
                    <a:pt x="0" y="3360"/>
                  </a:lnTo>
                  <a:cubicBezTo>
                    <a:pt x="365" y="3506"/>
                    <a:pt x="678" y="3764"/>
                    <a:pt x="1049" y="3912"/>
                  </a:cubicBezTo>
                  <a:cubicBezTo>
                    <a:pt x="1444" y="4072"/>
                    <a:pt x="1856" y="4144"/>
                    <a:pt x="2275" y="4205"/>
                  </a:cubicBezTo>
                  <a:lnTo>
                    <a:pt x="3207" y="1573"/>
                  </a:lnTo>
                  <a:cubicBezTo>
                    <a:pt x="3308" y="1286"/>
                    <a:pt x="3291" y="976"/>
                    <a:pt x="3160" y="699"/>
                  </a:cubicBezTo>
                  <a:cubicBezTo>
                    <a:pt x="3027" y="422"/>
                    <a:pt x="2797" y="214"/>
                    <a:pt x="2510" y="112"/>
                  </a:cubicBezTo>
                  <a:lnTo>
                    <a:pt x="2381" y="66"/>
                  </a:lnTo>
                  <a:cubicBezTo>
                    <a:pt x="2256" y="22"/>
                    <a:pt x="2128" y="1"/>
                    <a:pt x="20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6" name="Google Shape;3606;p62"/>
            <p:cNvSpPr/>
            <p:nvPr/>
          </p:nvSpPr>
          <p:spPr>
            <a:xfrm>
              <a:off x="4156481" y="648115"/>
              <a:ext cx="110263" cy="141713"/>
            </a:xfrm>
            <a:custGeom>
              <a:rect b="b" l="l" r="r" t="t"/>
              <a:pathLst>
                <a:path extrusionOk="0" h="4533" w="3527">
                  <a:moveTo>
                    <a:pt x="2284" y="2623"/>
                  </a:moveTo>
                  <a:cubicBezTo>
                    <a:pt x="2380" y="2623"/>
                    <a:pt x="2488" y="2672"/>
                    <a:pt x="2575" y="2702"/>
                  </a:cubicBezTo>
                  <a:cubicBezTo>
                    <a:pt x="2614" y="2715"/>
                    <a:pt x="2638" y="2757"/>
                    <a:pt x="2625" y="2797"/>
                  </a:cubicBezTo>
                  <a:cubicBezTo>
                    <a:pt x="2568" y="2992"/>
                    <a:pt x="2468" y="3192"/>
                    <a:pt x="2294" y="3307"/>
                  </a:cubicBezTo>
                  <a:cubicBezTo>
                    <a:pt x="2288" y="3312"/>
                    <a:pt x="2281" y="3314"/>
                    <a:pt x="2274" y="3314"/>
                  </a:cubicBezTo>
                  <a:cubicBezTo>
                    <a:pt x="2264" y="3314"/>
                    <a:pt x="2256" y="3311"/>
                    <a:pt x="2249" y="3306"/>
                  </a:cubicBezTo>
                  <a:cubicBezTo>
                    <a:pt x="2142" y="3302"/>
                    <a:pt x="2047" y="3219"/>
                    <a:pt x="1978" y="3145"/>
                  </a:cubicBezTo>
                  <a:cubicBezTo>
                    <a:pt x="1956" y="3121"/>
                    <a:pt x="1948" y="3078"/>
                    <a:pt x="1968" y="3053"/>
                  </a:cubicBezTo>
                  <a:cubicBezTo>
                    <a:pt x="2019" y="2989"/>
                    <a:pt x="2066" y="2921"/>
                    <a:pt x="2105" y="2848"/>
                  </a:cubicBezTo>
                  <a:cubicBezTo>
                    <a:pt x="2134" y="2794"/>
                    <a:pt x="2154" y="2735"/>
                    <a:pt x="2191" y="2688"/>
                  </a:cubicBezTo>
                  <a:cubicBezTo>
                    <a:pt x="2190" y="2662"/>
                    <a:pt x="2206" y="2635"/>
                    <a:pt x="2234" y="2627"/>
                  </a:cubicBezTo>
                  <a:cubicBezTo>
                    <a:pt x="2250" y="2624"/>
                    <a:pt x="2267" y="2623"/>
                    <a:pt x="2284" y="2623"/>
                  </a:cubicBezTo>
                  <a:close/>
                  <a:moveTo>
                    <a:pt x="1788" y="3364"/>
                  </a:moveTo>
                  <a:cubicBezTo>
                    <a:pt x="1800" y="3364"/>
                    <a:pt x="1812" y="3367"/>
                    <a:pt x="1823" y="3376"/>
                  </a:cubicBezTo>
                  <a:cubicBezTo>
                    <a:pt x="1921" y="3455"/>
                    <a:pt x="2027" y="3535"/>
                    <a:pt x="2108" y="3632"/>
                  </a:cubicBezTo>
                  <a:cubicBezTo>
                    <a:pt x="2128" y="3657"/>
                    <a:pt x="2128" y="3684"/>
                    <a:pt x="2115" y="3707"/>
                  </a:cubicBezTo>
                  <a:cubicBezTo>
                    <a:pt x="2058" y="3905"/>
                    <a:pt x="1832" y="4135"/>
                    <a:pt x="1626" y="4178"/>
                  </a:cubicBezTo>
                  <a:cubicBezTo>
                    <a:pt x="1605" y="4182"/>
                    <a:pt x="1584" y="4184"/>
                    <a:pt x="1563" y="4184"/>
                  </a:cubicBezTo>
                  <a:cubicBezTo>
                    <a:pt x="1413" y="4184"/>
                    <a:pt x="1258" y="4077"/>
                    <a:pt x="1277" y="3910"/>
                  </a:cubicBezTo>
                  <a:cubicBezTo>
                    <a:pt x="1277" y="3906"/>
                    <a:pt x="1280" y="3902"/>
                    <a:pt x="1281" y="3898"/>
                  </a:cubicBezTo>
                  <a:cubicBezTo>
                    <a:pt x="1277" y="3882"/>
                    <a:pt x="1280" y="3864"/>
                    <a:pt x="1293" y="3850"/>
                  </a:cubicBezTo>
                  <a:cubicBezTo>
                    <a:pt x="1433" y="3697"/>
                    <a:pt x="1589" y="3562"/>
                    <a:pt x="1720" y="3400"/>
                  </a:cubicBezTo>
                  <a:cubicBezTo>
                    <a:pt x="1735" y="3380"/>
                    <a:pt x="1762" y="3364"/>
                    <a:pt x="1788" y="3364"/>
                  </a:cubicBezTo>
                  <a:close/>
                  <a:moveTo>
                    <a:pt x="1260" y="1"/>
                  </a:moveTo>
                  <a:lnTo>
                    <a:pt x="212" y="2960"/>
                  </a:lnTo>
                  <a:cubicBezTo>
                    <a:pt x="1" y="3554"/>
                    <a:pt x="313" y="4210"/>
                    <a:pt x="910" y="4421"/>
                  </a:cubicBezTo>
                  <a:lnTo>
                    <a:pt x="1038" y="4467"/>
                  </a:lnTo>
                  <a:cubicBezTo>
                    <a:pt x="1053" y="4473"/>
                    <a:pt x="1071" y="4479"/>
                    <a:pt x="1088" y="4483"/>
                  </a:cubicBezTo>
                  <a:cubicBezTo>
                    <a:pt x="1195" y="4516"/>
                    <a:pt x="1306" y="4532"/>
                    <a:pt x="1416" y="4532"/>
                  </a:cubicBezTo>
                  <a:cubicBezTo>
                    <a:pt x="1585" y="4532"/>
                    <a:pt x="1754" y="4494"/>
                    <a:pt x="1912" y="4418"/>
                  </a:cubicBezTo>
                  <a:cubicBezTo>
                    <a:pt x="2190" y="4287"/>
                    <a:pt x="2398" y="4056"/>
                    <a:pt x="2499" y="3770"/>
                  </a:cubicBezTo>
                  <a:lnTo>
                    <a:pt x="3526" y="867"/>
                  </a:lnTo>
                  <a:lnTo>
                    <a:pt x="3526" y="867"/>
                  </a:lnTo>
                  <a:cubicBezTo>
                    <a:pt x="3522" y="867"/>
                    <a:pt x="3517" y="867"/>
                    <a:pt x="3513" y="867"/>
                  </a:cubicBezTo>
                  <a:cubicBezTo>
                    <a:pt x="2738" y="867"/>
                    <a:pt x="1738" y="593"/>
                    <a:pt x="126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7" name="Google Shape;3607;p62"/>
            <p:cNvSpPr/>
            <p:nvPr/>
          </p:nvSpPr>
          <p:spPr>
            <a:xfrm>
              <a:off x="4156481" y="648084"/>
              <a:ext cx="57992" cy="138712"/>
            </a:xfrm>
            <a:custGeom>
              <a:rect b="b" l="l" r="r" t="t"/>
              <a:pathLst>
                <a:path extrusionOk="0" h="4437" w="1855">
                  <a:moveTo>
                    <a:pt x="1260" y="0"/>
                  </a:moveTo>
                  <a:lnTo>
                    <a:pt x="212" y="2961"/>
                  </a:lnTo>
                  <a:cubicBezTo>
                    <a:pt x="1" y="3555"/>
                    <a:pt x="313" y="4211"/>
                    <a:pt x="910" y="4422"/>
                  </a:cubicBezTo>
                  <a:lnTo>
                    <a:pt x="948" y="4436"/>
                  </a:lnTo>
                  <a:cubicBezTo>
                    <a:pt x="880" y="4346"/>
                    <a:pt x="837" y="4237"/>
                    <a:pt x="824" y="4091"/>
                  </a:cubicBezTo>
                  <a:cubicBezTo>
                    <a:pt x="797" y="3747"/>
                    <a:pt x="879" y="3420"/>
                    <a:pt x="968" y="3090"/>
                  </a:cubicBezTo>
                  <a:cubicBezTo>
                    <a:pt x="1208" y="2196"/>
                    <a:pt x="1529" y="1335"/>
                    <a:pt x="1855" y="473"/>
                  </a:cubicBezTo>
                  <a:cubicBezTo>
                    <a:pt x="1620" y="347"/>
                    <a:pt x="1412" y="191"/>
                    <a:pt x="126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8" name="Google Shape;3608;p62"/>
            <p:cNvSpPr/>
            <p:nvPr/>
          </p:nvSpPr>
          <p:spPr>
            <a:xfrm>
              <a:off x="4200747" y="758969"/>
              <a:ext cx="17476" cy="14912"/>
            </a:xfrm>
            <a:custGeom>
              <a:rect b="b" l="l" r="r" t="t"/>
              <a:pathLst>
                <a:path extrusionOk="0" h="477" w="559">
                  <a:moveTo>
                    <a:pt x="371" y="1"/>
                  </a:moveTo>
                  <a:cubicBezTo>
                    <a:pt x="260" y="126"/>
                    <a:pt x="140" y="247"/>
                    <a:pt x="1" y="339"/>
                  </a:cubicBezTo>
                  <a:cubicBezTo>
                    <a:pt x="5" y="349"/>
                    <a:pt x="7" y="357"/>
                    <a:pt x="7" y="369"/>
                  </a:cubicBezTo>
                  <a:cubicBezTo>
                    <a:pt x="11" y="449"/>
                    <a:pt x="57" y="476"/>
                    <a:pt x="114" y="476"/>
                  </a:cubicBezTo>
                  <a:cubicBezTo>
                    <a:pt x="188" y="476"/>
                    <a:pt x="279" y="432"/>
                    <a:pt x="323" y="397"/>
                  </a:cubicBezTo>
                  <a:cubicBezTo>
                    <a:pt x="412" y="326"/>
                    <a:pt x="480" y="234"/>
                    <a:pt x="559" y="156"/>
                  </a:cubicBezTo>
                  <a:cubicBezTo>
                    <a:pt x="494" y="109"/>
                    <a:pt x="432" y="55"/>
                    <a:pt x="3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9" name="Google Shape;3609;p62"/>
            <p:cNvSpPr/>
            <p:nvPr/>
          </p:nvSpPr>
          <p:spPr>
            <a:xfrm>
              <a:off x="4198746" y="534886"/>
              <a:ext cx="93944" cy="116234"/>
            </a:xfrm>
            <a:custGeom>
              <a:rect b="b" l="l" r="r" t="t"/>
              <a:pathLst>
                <a:path extrusionOk="0" h="3718" w="3005">
                  <a:moveTo>
                    <a:pt x="1467" y="863"/>
                  </a:moveTo>
                  <a:cubicBezTo>
                    <a:pt x="1496" y="863"/>
                    <a:pt x="1523" y="878"/>
                    <a:pt x="1538" y="913"/>
                  </a:cubicBezTo>
                  <a:cubicBezTo>
                    <a:pt x="1588" y="1031"/>
                    <a:pt x="1621" y="1156"/>
                    <a:pt x="1657" y="1278"/>
                  </a:cubicBezTo>
                  <a:cubicBezTo>
                    <a:pt x="1678" y="1351"/>
                    <a:pt x="1620" y="1397"/>
                    <a:pt x="1560" y="1397"/>
                  </a:cubicBezTo>
                  <a:cubicBezTo>
                    <a:pt x="1519" y="1397"/>
                    <a:pt x="1477" y="1375"/>
                    <a:pt x="1461" y="1325"/>
                  </a:cubicBezTo>
                  <a:cubicBezTo>
                    <a:pt x="1426" y="1212"/>
                    <a:pt x="1387" y="1098"/>
                    <a:pt x="1365" y="979"/>
                  </a:cubicBezTo>
                  <a:cubicBezTo>
                    <a:pt x="1354" y="915"/>
                    <a:pt x="1413" y="863"/>
                    <a:pt x="1467" y="863"/>
                  </a:cubicBezTo>
                  <a:close/>
                  <a:moveTo>
                    <a:pt x="1250" y="1381"/>
                  </a:moveTo>
                  <a:cubicBezTo>
                    <a:pt x="1279" y="1381"/>
                    <a:pt x="1306" y="1395"/>
                    <a:pt x="1319" y="1428"/>
                  </a:cubicBezTo>
                  <a:cubicBezTo>
                    <a:pt x="1375" y="1567"/>
                    <a:pt x="1422" y="1712"/>
                    <a:pt x="1471" y="1854"/>
                  </a:cubicBezTo>
                  <a:cubicBezTo>
                    <a:pt x="1495" y="1922"/>
                    <a:pt x="1439" y="1966"/>
                    <a:pt x="1381" y="1966"/>
                  </a:cubicBezTo>
                  <a:cubicBezTo>
                    <a:pt x="1342" y="1966"/>
                    <a:pt x="1301" y="1945"/>
                    <a:pt x="1286" y="1897"/>
                  </a:cubicBezTo>
                  <a:cubicBezTo>
                    <a:pt x="1241" y="1762"/>
                    <a:pt x="1194" y="1627"/>
                    <a:pt x="1156" y="1490"/>
                  </a:cubicBezTo>
                  <a:cubicBezTo>
                    <a:pt x="1139" y="1428"/>
                    <a:pt x="1197" y="1381"/>
                    <a:pt x="1250" y="1381"/>
                  </a:cubicBezTo>
                  <a:close/>
                  <a:moveTo>
                    <a:pt x="1269" y="2403"/>
                  </a:moveTo>
                  <a:cubicBezTo>
                    <a:pt x="1263" y="2414"/>
                    <a:pt x="1257" y="2425"/>
                    <a:pt x="1251" y="2437"/>
                  </a:cubicBezTo>
                  <a:lnTo>
                    <a:pt x="1251" y="2437"/>
                  </a:lnTo>
                  <a:cubicBezTo>
                    <a:pt x="1259" y="2427"/>
                    <a:pt x="1265" y="2415"/>
                    <a:pt x="1269" y="2403"/>
                  </a:cubicBezTo>
                  <a:close/>
                  <a:moveTo>
                    <a:pt x="2003" y="0"/>
                  </a:moveTo>
                  <a:cubicBezTo>
                    <a:pt x="1531" y="0"/>
                    <a:pt x="1087" y="293"/>
                    <a:pt x="919" y="762"/>
                  </a:cubicBezTo>
                  <a:lnTo>
                    <a:pt x="0" y="3359"/>
                  </a:lnTo>
                  <a:cubicBezTo>
                    <a:pt x="232" y="3453"/>
                    <a:pt x="445" y="3591"/>
                    <a:pt x="663" y="3717"/>
                  </a:cubicBezTo>
                  <a:cubicBezTo>
                    <a:pt x="802" y="3349"/>
                    <a:pt x="1007" y="2891"/>
                    <a:pt x="1251" y="2437"/>
                  </a:cubicBezTo>
                  <a:lnTo>
                    <a:pt x="1251" y="2437"/>
                  </a:lnTo>
                  <a:cubicBezTo>
                    <a:pt x="1231" y="2462"/>
                    <a:pt x="1200" y="2477"/>
                    <a:pt x="1170" y="2477"/>
                  </a:cubicBezTo>
                  <a:cubicBezTo>
                    <a:pt x="1140" y="2477"/>
                    <a:pt x="1112" y="2462"/>
                    <a:pt x="1095" y="2426"/>
                  </a:cubicBezTo>
                  <a:cubicBezTo>
                    <a:pt x="1018" y="2260"/>
                    <a:pt x="937" y="2093"/>
                    <a:pt x="877" y="1918"/>
                  </a:cubicBezTo>
                  <a:cubicBezTo>
                    <a:pt x="855" y="1856"/>
                    <a:pt x="909" y="1814"/>
                    <a:pt x="964" y="1814"/>
                  </a:cubicBezTo>
                  <a:cubicBezTo>
                    <a:pt x="994" y="1814"/>
                    <a:pt x="1024" y="1827"/>
                    <a:pt x="1041" y="1857"/>
                  </a:cubicBezTo>
                  <a:cubicBezTo>
                    <a:pt x="1127" y="2011"/>
                    <a:pt x="1193" y="2176"/>
                    <a:pt x="1265" y="2336"/>
                  </a:cubicBezTo>
                  <a:cubicBezTo>
                    <a:pt x="1275" y="2360"/>
                    <a:pt x="1275" y="2383"/>
                    <a:pt x="1269" y="2403"/>
                  </a:cubicBezTo>
                  <a:lnTo>
                    <a:pt x="1269" y="2403"/>
                  </a:lnTo>
                  <a:cubicBezTo>
                    <a:pt x="1763" y="1490"/>
                    <a:pt x="2413" y="597"/>
                    <a:pt x="3005" y="457"/>
                  </a:cubicBezTo>
                  <a:cubicBezTo>
                    <a:pt x="2875" y="301"/>
                    <a:pt x="2705" y="179"/>
                    <a:pt x="2510" y="111"/>
                  </a:cubicBezTo>
                  <a:lnTo>
                    <a:pt x="2381" y="65"/>
                  </a:lnTo>
                  <a:cubicBezTo>
                    <a:pt x="2256" y="21"/>
                    <a:pt x="2129" y="0"/>
                    <a:pt x="2003" y="0"/>
                  </a:cubicBezTo>
                  <a:close/>
                </a:path>
              </a:pathLst>
            </a:custGeom>
            <a:solidFill>
              <a:srgbClr val="000000">
                <a:alpha val="279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0" name="Google Shape;3610;p62"/>
            <p:cNvSpPr/>
            <p:nvPr/>
          </p:nvSpPr>
          <p:spPr>
            <a:xfrm>
              <a:off x="4140725" y="520912"/>
              <a:ext cx="175945" cy="282926"/>
            </a:xfrm>
            <a:custGeom>
              <a:rect b="b" l="l" r="r" t="t"/>
              <a:pathLst>
                <a:path extrusionOk="0" h="9050" w="5628">
                  <a:moveTo>
                    <a:pt x="3857" y="448"/>
                  </a:moveTo>
                  <a:cubicBezTo>
                    <a:pt x="3983" y="448"/>
                    <a:pt x="4112" y="469"/>
                    <a:pt x="4237" y="514"/>
                  </a:cubicBezTo>
                  <a:lnTo>
                    <a:pt x="4366" y="559"/>
                  </a:lnTo>
                  <a:cubicBezTo>
                    <a:pt x="4653" y="661"/>
                    <a:pt x="4883" y="869"/>
                    <a:pt x="5015" y="1146"/>
                  </a:cubicBezTo>
                  <a:cubicBezTo>
                    <a:pt x="5147" y="1423"/>
                    <a:pt x="5164" y="1733"/>
                    <a:pt x="5063" y="2020"/>
                  </a:cubicBezTo>
                  <a:lnTo>
                    <a:pt x="4130" y="4653"/>
                  </a:lnTo>
                  <a:cubicBezTo>
                    <a:pt x="3713" y="4590"/>
                    <a:pt x="3300" y="4518"/>
                    <a:pt x="2905" y="4360"/>
                  </a:cubicBezTo>
                  <a:cubicBezTo>
                    <a:pt x="2535" y="4212"/>
                    <a:pt x="2222" y="3954"/>
                    <a:pt x="1855" y="3808"/>
                  </a:cubicBezTo>
                  <a:lnTo>
                    <a:pt x="2775" y="1212"/>
                  </a:lnTo>
                  <a:cubicBezTo>
                    <a:pt x="2943" y="741"/>
                    <a:pt x="3386" y="448"/>
                    <a:pt x="3857" y="448"/>
                  </a:cubicBezTo>
                  <a:close/>
                  <a:moveTo>
                    <a:pt x="1763" y="4070"/>
                  </a:moveTo>
                  <a:cubicBezTo>
                    <a:pt x="2241" y="4662"/>
                    <a:pt x="3242" y="4936"/>
                    <a:pt x="4016" y="4936"/>
                  </a:cubicBezTo>
                  <a:cubicBezTo>
                    <a:pt x="4020" y="4936"/>
                    <a:pt x="4025" y="4936"/>
                    <a:pt x="4029" y="4936"/>
                  </a:cubicBezTo>
                  <a:lnTo>
                    <a:pt x="4029" y="4936"/>
                  </a:lnTo>
                  <a:lnTo>
                    <a:pt x="3002" y="7839"/>
                  </a:lnTo>
                  <a:cubicBezTo>
                    <a:pt x="2900" y="8125"/>
                    <a:pt x="2692" y="8356"/>
                    <a:pt x="2415" y="8487"/>
                  </a:cubicBezTo>
                  <a:cubicBezTo>
                    <a:pt x="2257" y="8563"/>
                    <a:pt x="2088" y="8601"/>
                    <a:pt x="1919" y="8601"/>
                  </a:cubicBezTo>
                  <a:cubicBezTo>
                    <a:pt x="1808" y="8601"/>
                    <a:pt x="1698" y="8585"/>
                    <a:pt x="1591" y="8552"/>
                  </a:cubicBezTo>
                  <a:cubicBezTo>
                    <a:pt x="1573" y="8548"/>
                    <a:pt x="1557" y="8542"/>
                    <a:pt x="1541" y="8536"/>
                  </a:cubicBezTo>
                  <a:lnTo>
                    <a:pt x="1411" y="8490"/>
                  </a:lnTo>
                  <a:cubicBezTo>
                    <a:pt x="817" y="8279"/>
                    <a:pt x="505" y="7625"/>
                    <a:pt x="714" y="7029"/>
                  </a:cubicBezTo>
                  <a:lnTo>
                    <a:pt x="1763" y="4070"/>
                  </a:lnTo>
                  <a:close/>
                  <a:moveTo>
                    <a:pt x="3859" y="0"/>
                  </a:moveTo>
                  <a:cubicBezTo>
                    <a:pt x="3203" y="0"/>
                    <a:pt x="2586" y="409"/>
                    <a:pt x="2356" y="1061"/>
                  </a:cubicBezTo>
                  <a:lnTo>
                    <a:pt x="294" y="6879"/>
                  </a:lnTo>
                  <a:cubicBezTo>
                    <a:pt x="1" y="7706"/>
                    <a:pt x="436" y="8620"/>
                    <a:pt x="1264" y="8912"/>
                  </a:cubicBezTo>
                  <a:lnTo>
                    <a:pt x="1393" y="8958"/>
                  </a:lnTo>
                  <a:cubicBezTo>
                    <a:pt x="1565" y="9019"/>
                    <a:pt x="1743" y="9050"/>
                    <a:pt x="1921" y="9050"/>
                  </a:cubicBezTo>
                  <a:cubicBezTo>
                    <a:pt x="2156" y="9050"/>
                    <a:pt x="2389" y="8997"/>
                    <a:pt x="2609" y="8892"/>
                  </a:cubicBezTo>
                  <a:cubicBezTo>
                    <a:pt x="2994" y="8709"/>
                    <a:pt x="3285" y="8387"/>
                    <a:pt x="3425" y="7988"/>
                  </a:cubicBezTo>
                  <a:lnTo>
                    <a:pt x="5486" y="2170"/>
                  </a:lnTo>
                  <a:cubicBezTo>
                    <a:pt x="5627" y="1771"/>
                    <a:pt x="5604" y="1338"/>
                    <a:pt x="5420" y="953"/>
                  </a:cubicBezTo>
                  <a:cubicBezTo>
                    <a:pt x="5237" y="568"/>
                    <a:pt x="4915" y="277"/>
                    <a:pt x="4516" y="137"/>
                  </a:cubicBezTo>
                  <a:lnTo>
                    <a:pt x="4388" y="91"/>
                  </a:lnTo>
                  <a:cubicBezTo>
                    <a:pt x="4364" y="84"/>
                    <a:pt x="4342" y="75"/>
                    <a:pt x="4321" y="69"/>
                  </a:cubicBezTo>
                  <a:cubicBezTo>
                    <a:pt x="4167" y="22"/>
                    <a:pt x="4012" y="0"/>
                    <a:pt x="38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1" name="Google Shape;3611;p62"/>
            <p:cNvSpPr/>
            <p:nvPr/>
          </p:nvSpPr>
          <p:spPr>
            <a:xfrm>
              <a:off x="4225412" y="591626"/>
              <a:ext cx="13818" cy="20758"/>
            </a:xfrm>
            <a:custGeom>
              <a:rect b="b" l="l" r="r" t="t"/>
              <a:pathLst>
                <a:path extrusionOk="0" h="664" w="442">
                  <a:moveTo>
                    <a:pt x="109" y="0"/>
                  </a:moveTo>
                  <a:cubicBezTo>
                    <a:pt x="55" y="0"/>
                    <a:pt x="1" y="42"/>
                    <a:pt x="23" y="105"/>
                  </a:cubicBezTo>
                  <a:cubicBezTo>
                    <a:pt x="84" y="278"/>
                    <a:pt x="164" y="445"/>
                    <a:pt x="241" y="612"/>
                  </a:cubicBezTo>
                  <a:cubicBezTo>
                    <a:pt x="258" y="649"/>
                    <a:pt x="287" y="664"/>
                    <a:pt x="316" y="664"/>
                  </a:cubicBezTo>
                  <a:cubicBezTo>
                    <a:pt x="377" y="664"/>
                    <a:pt x="441" y="598"/>
                    <a:pt x="409" y="523"/>
                  </a:cubicBezTo>
                  <a:cubicBezTo>
                    <a:pt x="339" y="362"/>
                    <a:pt x="273" y="197"/>
                    <a:pt x="185" y="44"/>
                  </a:cubicBezTo>
                  <a:cubicBezTo>
                    <a:pt x="169" y="13"/>
                    <a:pt x="139" y="0"/>
                    <a:pt x="109" y="0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2" name="Google Shape;3612;p62"/>
            <p:cNvSpPr/>
            <p:nvPr/>
          </p:nvSpPr>
          <p:spPr>
            <a:xfrm>
              <a:off x="4234322" y="578058"/>
              <a:ext cx="11192" cy="18289"/>
            </a:xfrm>
            <a:custGeom>
              <a:rect b="b" l="l" r="r" t="t"/>
              <a:pathLst>
                <a:path extrusionOk="0" h="585" w="358">
                  <a:moveTo>
                    <a:pt x="111" y="1"/>
                  </a:moveTo>
                  <a:cubicBezTo>
                    <a:pt x="58" y="1"/>
                    <a:pt x="1" y="47"/>
                    <a:pt x="18" y="109"/>
                  </a:cubicBezTo>
                  <a:cubicBezTo>
                    <a:pt x="56" y="246"/>
                    <a:pt x="103" y="381"/>
                    <a:pt x="148" y="516"/>
                  </a:cubicBezTo>
                  <a:cubicBezTo>
                    <a:pt x="163" y="563"/>
                    <a:pt x="204" y="584"/>
                    <a:pt x="244" y="584"/>
                  </a:cubicBezTo>
                  <a:cubicBezTo>
                    <a:pt x="301" y="584"/>
                    <a:pt x="357" y="541"/>
                    <a:pt x="333" y="473"/>
                  </a:cubicBezTo>
                  <a:cubicBezTo>
                    <a:pt x="284" y="331"/>
                    <a:pt x="237" y="187"/>
                    <a:pt x="180" y="48"/>
                  </a:cubicBezTo>
                  <a:cubicBezTo>
                    <a:pt x="167" y="15"/>
                    <a:pt x="140" y="1"/>
                    <a:pt x="111" y="1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3" name="Google Shape;3613;p62"/>
            <p:cNvSpPr/>
            <p:nvPr/>
          </p:nvSpPr>
          <p:spPr>
            <a:xfrm>
              <a:off x="4241074" y="561865"/>
              <a:ext cx="10192" cy="16725"/>
            </a:xfrm>
            <a:custGeom>
              <a:rect b="b" l="l" r="r" t="t"/>
              <a:pathLst>
                <a:path extrusionOk="0" h="535" w="326">
                  <a:moveTo>
                    <a:pt x="113" y="0"/>
                  </a:moveTo>
                  <a:cubicBezTo>
                    <a:pt x="59" y="0"/>
                    <a:pt x="1" y="52"/>
                    <a:pt x="12" y="116"/>
                  </a:cubicBezTo>
                  <a:cubicBezTo>
                    <a:pt x="34" y="233"/>
                    <a:pt x="74" y="347"/>
                    <a:pt x="109" y="462"/>
                  </a:cubicBezTo>
                  <a:cubicBezTo>
                    <a:pt x="124" y="512"/>
                    <a:pt x="166" y="534"/>
                    <a:pt x="207" y="534"/>
                  </a:cubicBezTo>
                  <a:cubicBezTo>
                    <a:pt x="267" y="534"/>
                    <a:pt x="325" y="488"/>
                    <a:pt x="304" y="415"/>
                  </a:cubicBezTo>
                  <a:cubicBezTo>
                    <a:pt x="268" y="293"/>
                    <a:pt x="235" y="168"/>
                    <a:pt x="185" y="50"/>
                  </a:cubicBezTo>
                  <a:cubicBezTo>
                    <a:pt x="170" y="15"/>
                    <a:pt x="142" y="0"/>
                    <a:pt x="113" y="0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14" name="Google Shape;3614;p62"/>
          <p:cNvGrpSpPr/>
          <p:nvPr/>
        </p:nvGrpSpPr>
        <p:grpSpPr>
          <a:xfrm>
            <a:off x="823048" y="4490099"/>
            <a:ext cx="230842" cy="203957"/>
            <a:chOff x="3659860" y="553674"/>
            <a:chExt cx="230842" cy="203957"/>
          </a:xfrm>
        </p:grpSpPr>
        <p:sp>
          <p:nvSpPr>
            <p:cNvPr id="3615" name="Google Shape;3615;p62"/>
            <p:cNvSpPr/>
            <p:nvPr/>
          </p:nvSpPr>
          <p:spPr>
            <a:xfrm>
              <a:off x="3659860" y="553674"/>
              <a:ext cx="230842" cy="203957"/>
            </a:xfrm>
            <a:custGeom>
              <a:rect b="b" l="l" r="r" t="t"/>
              <a:pathLst>
                <a:path extrusionOk="0" h="6524" w="7384">
                  <a:moveTo>
                    <a:pt x="3627" y="512"/>
                  </a:moveTo>
                  <a:cubicBezTo>
                    <a:pt x="4250" y="512"/>
                    <a:pt x="4882" y="721"/>
                    <a:pt x="5408" y="1148"/>
                  </a:cubicBezTo>
                  <a:cubicBezTo>
                    <a:pt x="6033" y="1655"/>
                    <a:pt x="6384" y="2372"/>
                    <a:pt x="6444" y="3106"/>
                  </a:cubicBezTo>
                  <a:cubicBezTo>
                    <a:pt x="4861" y="2491"/>
                    <a:pt x="3216" y="1903"/>
                    <a:pt x="1580" y="1436"/>
                  </a:cubicBezTo>
                  <a:cubicBezTo>
                    <a:pt x="2108" y="827"/>
                    <a:pt x="2861" y="512"/>
                    <a:pt x="3627" y="512"/>
                  </a:cubicBezTo>
                  <a:close/>
                  <a:moveTo>
                    <a:pt x="1383" y="1689"/>
                  </a:moveTo>
                  <a:cubicBezTo>
                    <a:pt x="3024" y="2361"/>
                    <a:pt x="4757" y="2934"/>
                    <a:pt x="6452" y="3445"/>
                  </a:cubicBezTo>
                  <a:cubicBezTo>
                    <a:pt x="6448" y="3540"/>
                    <a:pt x="6441" y="3637"/>
                    <a:pt x="6427" y="3731"/>
                  </a:cubicBezTo>
                  <a:cubicBezTo>
                    <a:pt x="6370" y="3858"/>
                    <a:pt x="6305" y="3979"/>
                    <a:pt x="6236" y="4096"/>
                  </a:cubicBezTo>
                  <a:cubicBezTo>
                    <a:pt x="4556" y="3451"/>
                    <a:pt x="2804" y="2839"/>
                    <a:pt x="1082" y="2293"/>
                  </a:cubicBezTo>
                  <a:cubicBezTo>
                    <a:pt x="1157" y="2081"/>
                    <a:pt x="1256" y="1878"/>
                    <a:pt x="1383" y="1689"/>
                  </a:cubicBezTo>
                  <a:close/>
                  <a:moveTo>
                    <a:pt x="1034" y="2583"/>
                  </a:moveTo>
                  <a:cubicBezTo>
                    <a:pt x="2614" y="3329"/>
                    <a:pt x="4390" y="3949"/>
                    <a:pt x="6074" y="4347"/>
                  </a:cubicBezTo>
                  <a:cubicBezTo>
                    <a:pt x="5590" y="5034"/>
                    <a:pt x="4890" y="5480"/>
                    <a:pt x="4009" y="5480"/>
                  </a:cubicBezTo>
                  <a:cubicBezTo>
                    <a:pt x="3779" y="5480"/>
                    <a:pt x="3536" y="5450"/>
                    <a:pt x="3281" y="5385"/>
                  </a:cubicBezTo>
                  <a:cubicBezTo>
                    <a:pt x="1956" y="5050"/>
                    <a:pt x="1151" y="3883"/>
                    <a:pt x="1034" y="2583"/>
                  </a:cubicBezTo>
                  <a:close/>
                  <a:moveTo>
                    <a:pt x="965" y="3633"/>
                  </a:moveTo>
                  <a:lnTo>
                    <a:pt x="965" y="3633"/>
                  </a:lnTo>
                  <a:cubicBezTo>
                    <a:pt x="1309" y="4630"/>
                    <a:pt x="2092" y="5435"/>
                    <a:pt x="3209" y="5703"/>
                  </a:cubicBezTo>
                  <a:cubicBezTo>
                    <a:pt x="3425" y="5754"/>
                    <a:pt x="3648" y="5779"/>
                    <a:pt x="3871" y="5779"/>
                  </a:cubicBezTo>
                  <a:cubicBezTo>
                    <a:pt x="4508" y="5779"/>
                    <a:pt x="5154" y="5579"/>
                    <a:pt x="5683" y="5224"/>
                  </a:cubicBezTo>
                  <a:lnTo>
                    <a:pt x="5683" y="5224"/>
                  </a:lnTo>
                  <a:cubicBezTo>
                    <a:pt x="5165" y="5745"/>
                    <a:pt x="4468" y="6013"/>
                    <a:pt x="3760" y="6013"/>
                  </a:cubicBezTo>
                  <a:cubicBezTo>
                    <a:pt x="3136" y="6013"/>
                    <a:pt x="2502" y="5804"/>
                    <a:pt x="1975" y="5377"/>
                  </a:cubicBezTo>
                  <a:cubicBezTo>
                    <a:pt x="1412" y="4919"/>
                    <a:pt x="1071" y="4292"/>
                    <a:pt x="965" y="3633"/>
                  </a:cubicBezTo>
                  <a:close/>
                  <a:moveTo>
                    <a:pt x="3624" y="1"/>
                  </a:moveTo>
                  <a:cubicBezTo>
                    <a:pt x="2682" y="1"/>
                    <a:pt x="1756" y="402"/>
                    <a:pt x="1125" y="1178"/>
                  </a:cubicBezTo>
                  <a:cubicBezTo>
                    <a:pt x="1" y="2563"/>
                    <a:pt x="237" y="4623"/>
                    <a:pt x="1652" y="5772"/>
                  </a:cubicBezTo>
                  <a:cubicBezTo>
                    <a:pt x="2274" y="6277"/>
                    <a:pt x="3021" y="6523"/>
                    <a:pt x="3758" y="6523"/>
                  </a:cubicBezTo>
                  <a:cubicBezTo>
                    <a:pt x="4700" y="6523"/>
                    <a:pt x="5626" y="6122"/>
                    <a:pt x="6256" y="5345"/>
                  </a:cubicBezTo>
                  <a:cubicBezTo>
                    <a:pt x="7383" y="3962"/>
                    <a:pt x="7146" y="1900"/>
                    <a:pt x="5730" y="752"/>
                  </a:cubicBezTo>
                  <a:cubicBezTo>
                    <a:pt x="5108" y="247"/>
                    <a:pt x="4361" y="1"/>
                    <a:pt x="36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6" name="Google Shape;3616;p62"/>
            <p:cNvSpPr/>
            <p:nvPr/>
          </p:nvSpPr>
          <p:spPr>
            <a:xfrm>
              <a:off x="3709254" y="569680"/>
              <a:ext cx="152061" cy="81032"/>
            </a:xfrm>
            <a:custGeom>
              <a:rect b="b" l="l" r="r" t="t"/>
              <a:pathLst>
                <a:path extrusionOk="0" h="2592" w="4864">
                  <a:moveTo>
                    <a:pt x="2046" y="0"/>
                  </a:moveTo>
                  <a:cubicBezTo>
                    <a:pt x="1281" y="0"/>
                    <a:pt x="528" y="314"/>
                    <a:pt x="0" y="923"/>
                  </a:cubicBezTo>
                  <a:cubicBezTo>
                    <a:pt x="1636" y="1390"/>
                    <a:pt x="3281" y="1977"/>
                    <a:pt x="4864" y="2592"/>
                  </a:cubicBezTo>
                  <a:cubicBezTo>
                    <a:pt x="4805" y="1860"/>
                    <a:pt x="4453" y="1142"/>
                    <a:pt x="3828" y="636"/>
                  </a:cubicBezTo>
                  <a:cubicBezTo>
                    <a:pt x="3302" y="209"/>
                    <a:pt x="2670" y="0"/>
                    <a:pt x="20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7" name="Google Shape;3617;p62"/>
            <p:cNvSpPr/>
            <p:nvPr/>
          </p:nvSpPr>
          <p:spPr>
            <a:xfrm>
              <a:off x="3693623" y="606444"/>
              <a:ext cx="167942" cy="75280"/>
            </a:xfrm>
            <a:custGeom>
              <a:rect b="b" l="l" r="r" t="t"/>
              <a:pathLst>
                <a:path extrusionOk="0" h="2408" w="5372">
                  <a:moveTo>
                    <a:pt x="302" y="1"/>
                  </a:moveTo>
                  <a:cubicBezTo>
                    <a:pt x="173" y="190"/>
                    <a:pt x="75" y="393"/>
                    <a:pt x="1" y="603"/>
                  </a:cubicBezTo>
                  <a:cubicBezTo>
                    <a:pt x="1723" y="1149"/>
                    <a:pt x="3473" y="1763"/>
                    <a:pt x="5155" y="2407"/>
                  </a:cubicBezTo>
                  <a:cubicBezTo>
                    <a:pt x="5223" y="2291"/>
                    <a:pt x="5289" y="2170"/>
                    <a:pt x="5346" y="2043"/>
                  </a:cubicBezTo>
                  <a:cubicBezTo>
                    <a:pt x="5361" y="1948"/>
                    <a:pt x="5367" y="1852"/>
                    <a:pt x="5371" y="1757"/>
                  </a:cubicBezTo>
                  <a:cubicBezTo>
                    <a:pt x="3676" y="1247"/>
                    <a:pt x="1943" y="674"/>
                    <a:pt x="3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8" name="Google Shape;3618;p62"/>
            <p:cNvSpPr/>
            <p:nvPr/>
          </p:nvSpPr>
          <p:spPr>
            <a:xfrm>
              <a:off x="3690028" y="667185"/>
              <a:ext cx="147496" cy="74436"/>
            </a:xfrm>
            <a:custGeom>
              <a:rect b="b" l="l" r="r" t="t"/>
              <a:pathLst>
                <a:path extrusionOk="0" h="2381" w="4718">
                  <a:moveTo>
                    <a:pt x="0" y="1"/>
                  </a:moveTo>
                  <a:lnTo>
                    <a:pt x="0" y="1"/>
                  </a:lnTo>
                  <a:cubicBezTo>
                    <a:pt x="106" y="659"/>
                    <a:pt x="447" y="1287"/>
                    <a:pt x="1010" y="1745"/>
                  </a:cubicBezTo>
                  <a:cubicBezTo>
                    <a:pt x="1537" y="2172"/>
                    <a:pt x="2170" y="2381"/>
                    <a:pt x="2794" y="2381"/>
                  </a:cubicBezTo>
                  <a:cubicBezTo>
                    <a:pt x="3503" y="2381"/>
                    <a:pt x="4200" y="2112"/>
                    <a:pt x="4718" y="1590"/>
                  </a:cubicBezTo>
                  <a:lnTo>
                    <a:pt x="4718" y="1590"/>
                  </a:lnTo>
                  <a:cubicBezTo>
                    <a:pt x="4190" y="1946"/>
                    <a:pt x="3544" y="2146"/>
                    <a:pt x="2907" y="2146"/>
                  </a:cubicBezTo>
                  <a:cubicBezTo>
                    <a:pt x="2683" y="2146"/>
                    <a:pt x="2460" y="2121"/>
                    <a:pt x="2244" y="2070"/>
                  </a:cubicBezTo>
                  <a:cubicBezTo>
                    <a:pt x="1126" y="1803"/>
                    <a:pt x="344" y="997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9" name="Google Shape;3619;p62"/>
            <p:cNvSpPr/>
            <p:nvPr/>
          </p:nvSpPr>
          <p:spPr>
            <a:xfrm>
              <a:off x="3692122" y="634423"/>
              <a:ext cx="157626" cy="90599"/>
            </a:xfrm>
            <a:custGeom>
              <a:rect b="b" l="l" r="r" t="t"/>
              <a:pathLst>
                <a:path extrusionOk="0" h="2898" w="5042">
                  <a:moveTo>
                    <a:pt x="1" y="0"/>
                  </a:moveTo>
                  <a:lnTo>
                    <a:pt x="1" y="0"/>
                  </a:lnTo>
                  <a:cubicBezTo>
                    <a:pt x="119" y="1300"/>
                    <a:pt x="924" y="2467"/>
                    <a:pt x="2247" y="2802"/>
                  </a:cubicBezTo>
                  <a:cubicBezTo>
                    <a:pt x="2502" y="2867"/>
                    <a:pt x="2745" y="2897"/>
                    <a:pt x="2976" y="2897"/>
                  </a:cubicBezTo>
                  <a:cubicBezTo>
                    <a:pt x="3858" y="2897"/>
                    <a:pt x="4558" y="2451"/>
                    <a:pt x="5041" y="1764"/>
                  </a:cubicBezTo>
                  <a:cubicBezTo>
                    <a:pt x="3356" y="1366"/>
                    <a:pt x="1582" y="746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20" name="Google Shape;3620;p62"/>
          <p:cNvGrpSpPr/>
          <p:nvPr/>
        </p:nvGrpSpPr>
        <p:grpSpPr>
          <a:xfrm rot="1331119">
            <a:off x="7698438" y="368729"/>
            <a:ext cx="545196" cy="238704"/>
            <a:chOff x="3942777" y="2077204"/>
            <a:chExt cx="417667" cy="182854"/>
          </a:xfrm>
        </p:grpSpPr>
        <p:sp>
          <p:nvSpPr>
            <p:cNvPr id="3621" name="Google Shape;3621;p62"/>
            <p:cNvSpPr/>
            <p:nvPr/>
          </p:nvSpPr>
          <p:spPr>
            <a:xfrm>
              <a:off x="3942777" y="2077204"/>
              <a:ext cx="417667" cy="182854"/>
            </a:xfrm>
            <a:custGeom>
              <a:rect b="b" l="l" r="r" t="t"/>
              <a:pathLst>
                <a:path extrusionOk="0" h="5849" w="13360">
                  <a:moveTo>
                    <a:pt x="3835" y="400"/>
                  </a:moveTo>
                  <a:cubicBezTo>
                    <a:pt x="4188" y="400"/>
                    <a:pt x="4537" y="417"/>
                    <a:pt x="4867" y="429"/>
                  </a:cubicBezTo>
                  <a:cubicBezTo>
                    <a:pt x="7058" y="507"/>
                    <a:pt x="9304" y="922"/>
                    <a:pt x="11132" y="2205"/>
                  </a:cubicBezTo>
                  <a:cubicBezTo>
                    <a:pt x="11600" y="2534"/>
                    <a:pt x="12130" y="2954"/>
                    <a:pt x="12450" y="3442"/>
                  </a:cubicBezTo>
                  <a:cubicBezTo>
                    <a:pt x="12573" y="3627"/>
                    <a:pt x="12704" y="3855"/>
                    <a:pt x="12746" y="4077"/>
                  </a:cubicBezTo>
                  <a:cubicBezTo>
                    <a:pt x="12917" y="4952"/>
                    <a:pt x="12182" y="5457"/>
                    <a:pt x="11417" y="5484"/>
                  </a:cubicBezTo>
                  <a:cubicBezTo>
                    <a:pt x="11364" y="5486"/>
                    <a:pt x="11311" y="5486"/>
                    <a:pt x="11258" y="5486"/>
                  </a:cubicBezTo>
                  <a:cubicBezTo>
                    <a:pt x="10673" y="5486"/>
                    <a:pt x="10073" y="5375"/>
                    <a:pt x="9477" y="5246"/>
                  </a:cubicBezTo>
                  <a:cubicBezTo>
                    <a:pt x="9464" y="5231"/>
                    <a:pt x="9445" y="5216"/>
                    <a:pt x="9418" y="5212"/>
                  </a:cubicBezTo>
                  <a:cubicBezTo>
                    <a:pt x="7118" y="4695"/>
                    <a:pt x="4802" y="4262"/>
                    <a:pt x="2495" y="3780"/>
                  </a:cubicBezTo>
                  <a:cubicBezTo>
                    <a:pt x="2051" y="3688"/>
                    <a:pt x="1590" y="3601"/>
                    <a:pt x="1215" y="3333"/>
                  </a:cubicBezTo>
                  <a:cubicBezTo>
                    <a:pt x="351" y="2710"/>
                    <a:pt x="678" y="1592"/>
                    <a:pt x="1392" y="1033"/>
                  </a:cubicBezTo>
                  <a:cubicBezTo>
                    <a:pt x="2072" y="502"/>
                    <a:pt x="2964" y="400"/>
                    <a:pt x="3835" y="400"/>
                  </a:cubicBezTo>
                  <a:close/>
                  <a:moveTo>
                    <a:pt x="3907" y="0"/>
                  </a:moveTo>
                  <a:cubicBezTo>
                    <a:pt x="3017" y="0"/>
                    <a:pt x="2119" y="113"/>
                    <a:pt x="1389" y="559"/>
                  </a:cubicBezTo>
                  <a:cubicBezTo>
                    <a:pt x="563" y="1063"/>
                    <a:pt x="0" y="2105"/>
                    <a:pt x="454" y="3048"/>
                  </a:cubicBezTo>
                  <a:cubicBezTo>
                    <a:pt x="1001" y="4183"/>
                    <a:pt x="2734" y="4219"/>
                    <a:pt x="3782" y="4422"/>
                  </a:cubicBezTo>
                  <a:cubicBezTo>
                    <a:pt x="5198" y="4694"/>
                    <a:pt x="6614" y="4963"/>
                    <a:pt x="8034" y="5213"/>
                  </a:cubicBezTo>
                  <a:cubicBezTo>
                    <a:pt x="8810" y="5434"/>
                    <a:pt x="9610" y="5592"/>
                    <a:pt x="10404" y="5730"/>
                  </a:cubicBezTo>
                  <a:cubicBezTo>
                    <a:pt x="10740" y="5789"/>
                    <a:pt x="11086" y="5849"/>
                    <a:pt x="11428" y="5849"/>
                  </a:cubicBezTo>
                  <a:cubicBezTo>
                    <a:pt x="11721" y="5849"/>
                    <a:pt x="12011" y="5805"/>
                    <a:pt x="12287" y="5678"/>
                  </a:cubicBezTo>
                  <a:cubicBezTo>
                    <a:pt x="13182" y="5270"/>
                    <a:pt x="13360" y="4282"/>
                    <a:pt x="12922" y="3457"/>
                  </a:cubicBezTo>
                  <a:cubicBezTo>
                    <a:pt x="12320" y="2323"/>
                    <a:pt x="10949" y="1511"/>
                    <a:pt x="9814" y="1021"/>
                  </a:cubicBezTo>
                  <a:cubicBezTo>
                    <a:pt x="8462" y="436"/>
                    <a:pt x="7001" y="175"/>
                    <a:pt x="5538" y="79"/>
                  </a:cubicBezTo>
                  <a:cubicBezTo>
                    <a:pt x="5026" y="45"/>
                    <a:pt x="4468" y="0"/>
                    <a:pt x="39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2" name="Google Shape;3622;p62"/>
            <p:cNvSpPr/>
            <p:nvPr/>
          </p:nvSpPr>
          <p:spPr>
            <a:xfrm>
              <a:off x="3991483" y="2095398"/>
              <a:ext cx="356518" cy="137649"/>
            </a:xfrm>
            <a:custGeom>
              <a:rect b="b" l="l" r="r" t="t"/>
              <a:pathLst>
                <a:path extrusionOk="0" h="4403" w="11404">
                  <a:moveTo>
                    <a:pt x="3565" y="397"/>
                  </a:moveTo>
                  <a:cubicBezTo>
                    <a:pt x="5627" y="397"/>
                    <a:pt x="7732" y="1026"/>
                    <a:pt x="9203" y="2399"/>
                  </a:cubicBezTo>
                  <a:cubicBezTo>
                    <a:pt x="9684" y="2846"/>
                    <a:pt x="9926" y="3752"/>
                    <a:pt x="9127" y="3957"/>
                  </a:cubicBezTo>
                  <a:cubicBezTo>
                    <a:pt x="8891" y="4018"/>
                    <a:pt x="8642" y="4043"/>
                    <a:pt x="8392" y="4043"/>
                  </a:cubicBezTo>
                  <a:cubicBezTo>
                    <a:pt x="8045" y="4043"/>
                    <a:pt x="7693" y="3996"/>
                    <a:pt x="7366" y="3934"/>
                  </a:cubicBezTo>
                  <a:cubicBezTo>
                    <a:pt x="6581" y="3787"/>
                    <a:pt x="5839" y="3483"/>
                    <a:pt x="5085" y="3225"/>
                  </a:cubicBezTo>
                  <a:cubicBezTo>
                    <a:pt x="4425" y="2998"/>
                    <a:pt x="3765" y="2810"/>
                    <a:pt x="3071" y="2728"/>
                  </a:cubicBezTo>
                  <a:cubicBezTo>
                    <a:pt x="2608" y="2673"/>
                    <a:pt x="2128" y="2680"/>
                    <a:pt x="1677" y="2545"/>
                  </a:cubicBezTo>
                  <a:cubicBezTo>
                    <a:pt x="1028" y="2353"/>
                    <a:pt x="1" y="1317"/>
                    <a:pt x="809" y="786"/>
                  </a:cubicBezTo>
                  <a:cubicBezTo>
                    <a:pt x="1675" y="530"/>
                    <a:pt x="2615" y="397"/>
                    <a:pt x="3565" y="397"/>
                  </a:cubicBezTo>
                  <a:close/>
                  <a:moveTo>
                    <a:pt x="3242" y="0"/>
                  </a:moveTo>
                  <a:cubicBezTo>
                    <a:pt x="2452" y="0"/>
                    <a:pt x="1675" y="114"/>
                    <a:pt x="964" y="384"/>
                  </a:cubicBezTo>
                  <a:cubicBezTo>
                    <a:pt x="863" y="409"/>
                    <a:pt x="769" y="447"/>
                    <a:pt x="683" y="497"/>
                  </a:cubicBezTo>
                  <a:cubicBezTo>
                    <a:pt x="612" y="530"/>
                    <a:pt x="541" y="566"/>
                    <a:pt x="470" y="603"/>
                  </a:cubicBezTo>
                  <a:cubicBezTo>
                    <a:pt x="404" y="705"/>
                    <a:pt x="338" y="807"/>
                    <a:pt x="277" y="913"/>
                  </a:cubicBezTo>
                  <a:cubicBezTo>
                    <a:pt x="281" y="915"/>
                    <a:pt x="284" y="920"/>
                    <a:pt x="288" y="923"/>
                  </a:cubicBezTo>
                  <a:cubicBezTo>
                    <a:pt x="188" y="1126"/>
                    <a:pt x="145" y="1364"/>
                    <a:pt x="184" y="1613"/>
                  </a:cubicBezTo>
                  <a:cubicBezTo>
                    <a:pt x="312" y="2451"/>
                    <a:pt x="1203" y="2853"/>
                    <a:pt x="1946" y="2976"/>
                  </a:cubicBezTo>
                  <a:cubicBezTo>
                    <a:pt x="2813" y="3121"/>
                    <a:pt x="3658" y="3147"/>
                    <a:pt x="4505" y="3410"/>
                  </a:cubicBezTo>
                  <a:cubicBezTo>
                    <a:pt x="5158" y="3612"/>
                    <a:pt x="5790" y="3871"/>
                    <a:pt x="6445" y="4060"/>
                  </a:cubicBezTo>
                  <a:cubicBezTo>
                    <a:pt x="6998" y="4221"/>
                    <a:pt x="7724" y="4403"/>
                    <a:pt x="8412" y="4403"/>
                  </a:cubicBezTo>
                  <a:cubicBezTo>
                    <a:pt x="8901" y="4403"/>
                    <a:pt x="9371" y="4311"/>
                    <a:pt x="9745" y="4053"/>
                  </a:cubicBezTo>
                  <a:cubicBezTo>
                    <a:pt x="11404" y="2910"/>
                    <a:pt x="8002" y="1117"/>
                    <a:pt x="7206" y="806"/>
                  </a:cubicBezTo>
                  <a:cubicBezTo>
                    <a:pt x="6029" y="344"/>
                    <a:pt x="4616" y="0"/>
                    <a:pt x="32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3" name="Google Shape;3623;p62"/>
            <p:cNvSpPr/>
            <p:nvPr/>
          </p:nvSpPr>
          <p:spPr>
            <a:xfrm>
              <a:off x="4062509" y="2119751"/>
              <a:ext cx="44393" cy="39047"/>
            </a:xfrm>
            <a:custGeom>
              <a:rect b="b" l="l" r="r" t="t"/>
              <a:pathLst>
                <a:path extrusionOk="0" h="1249" w="1420">
                  <a:moveTo>
                    <a:pt x="724" y="333"/>
                  </a:moveTo>
                  <a:cubicBezTo>
                    <a:pt x="834" y="337"/>
                    <a:pt x="949" y="391"/>
                    <a:pt x="976" y="495"/>
                  </a:cubicBezTo>
                  <a:cubicBezTo>
                    <a:pt x="1022" y="672"/>
                    <a:pt x="862" y="853"/>
                    <a:pt x="695" y="886"/>
                  </a:cubicBezTo>
                  <a:cubicBezTo>
                    <a:pt x="674" y="890"/>
                    <a:pt x="654" y="892"/>
                    <a:pt x="633" y="892"/>
                  </a:cubicBezTo>
                  <a:cubicBezTo>
                    <a:pt x="485" y="892"/>
                    <a:pt x="361" y="784"/>
                    <a:pt x="382" y="619"/>
                  </a:cubicBezTo>
                  <a:cubicBezTo>
                    <a:pt x="403" y="451"/>
                    <a:pt x="569" y="365"/>
                    <a:pt x="724" y="333"/>
                  </a:cubicBezTo>
                  <a:close/>
                  <a:moveTo>
                    <a:pt x="767" y="0"/>
                  </a:moveTo>
                  <a:cubicBezTo>
                    <a:pt x="744" y="0"/>
                    <a:pt x="722" y="2"/>
                    <a:pt x="699" y="6"/>
                  </a:cubicBezTo>
                  <a:cubicBezTo>
                    <a:pt x="662" y="12"/>
                    <a:pt x="634" y="23"/>
                    <a:pt x="610" y="37"/>
                  </a:cubicBezTo>
                  <a:cubicBezTo>
                    <a:pt x="308" y="55"/>
                    <a:pt x="42" y="294"/>
                    <a:pt x="22" y="619"/>
                  </a:cubicBezTo>
                  <a:cubicBezTo>
                    <a:pt x="0" y="989"/>
                    <a:pt x="291" y="1249"/>
                    <a:pt x="633" y="1249"/>
                  </a:cubicBezTo>
                  <a:cubicBezTo>
                    <a:pt x="677" y="1249"/>
                    <a:pt x="722" y="1244"/>
                    <a:pt x="767" y="1235"/>
                  </a:cubicBezTo>
                  <a:cubicBezTo>
                    <a:pt x="1142" y="1161"/>
                    <a:pt x="1420" y="755"/>
                    <a:pt x="1299" y="381"/>
                  </a:cubicBezTo>
                  <a:cubicBezTo>
                    <a:pt x="1246" y="215"/>
                    <a:pt x="1113" y="86"/>
                    <a:pt x="949" y="32"/>
                  </a:cubicBezTo>
                  <a:cubicBezTo>
                    <a:pt x="891" y="13"/>
                    <a:pt x="829" y="0"/>
                    <a:pt x="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4" name="Google Shape;3624;p62"/>
            <p:cNvSpPr/>
            <p:nvPr/>
          </p:nvSpPr>
          <p:spPr>
            <a:xfrm>
              <a:off x="4129221" y="2136164"/>
              <a:ext cx="44393" cy="39047"/>
            </a:xfrm>
            <a:custGeom>
              <a:rect b="b" l="l" r="r" t="t"/>
              <a:pathLst>
                <a:path extrusionOk="0" h="1249" w="1420">
                  <a:moveTo>
                    <a:pt x="723" y="332"/>
                  </a:moveTo>
                  <a:cubicBezTo>
                    <a:pt x="832" y="336"/>
                    <a:pt x="949" y="391"/>
                    <a:pt x="976" y="495"/>
                  </a:cubicBezTo>
                  <a:cubicBezTo>
                    <a:pt x="1021" y="672"/>
                    <a:pt x="861" y="851"/>
                    <a:pt x="695" y="885"/>
                  </a:cubicBezTo>
                  <a:cubicBezTo>
                    <a:pt x="673" y="890"/>
                    <a:pt x="652" y="892"/>
                    <a:pt x="631" y="892"/>
                  </a:cubicBezTo>
                  <a:cubicBezTo>
                    <a:pt x="483" y="892"/>
                    <a:pt x="360" y="784"/>
                    <a:pt x="381" y="619"/>
                  </a:cubicBezTo>
                  <a:cubicBezTo>
                    <a:pt x="402" y="450"/>
                    <a:pt x="567" y="365"/>
                    <a:pt x="723" y="332"/>
                  </a:cubicBezTo>
                  <a:close/>
                  <a:moveTo>
                    <a:pt x="767" y="0"/>
                  </a:moveTo>
                  <a:cubicBezTo>
                    <a:pt x="744" y="0"/>
                    <a:pt x="721" y="2"/>
                    <a:pt x="699" y="6"/>
                  </a:cubicBezTo>
                  <a:cubicBezTo>
                    <a:pt x="660" y="12"/>
                    <a:pt x="633" y="23"/>
                    <a:pt x="608" y="37"/>
                  </a:cubicBezTo>
                  <a:cubicBezTo>
                    <a:pt x="308" y="54"/>
                    <a:pt x="41" y="294"/>
                    <a:pt x="23" y="618"/>
                  </a:cubicBezTo>
                  <a:cubicBezTo>
                    <a:pt x="1" y="989"/>
                    <a:pt x="292" y="1248"/>
                    <a:pt x="634" y="1248"/>
                  </a:cubicBezTo>
                  <a:cubicBezTo>
                    <a:pt x="678" y="1248"/>
                    <a:pt x="722" y="1244"/>
                    <a:pt x="767" y="1235"/>
                  </a:cubicBezTo>
                  <a:cubicBezTo>
                    <a:pt x="1141" y="1161"/>
                    <a:pt x="1419" y="755"/>
                    <a:pt x="1298" y="380"/>
                  </a:cubicBezTo>
                  <a:cubicBezTo>
                    <a:pt x="1244" y="215"/>
                    <a:pt x="1112" y="86"/>
                    <a:pt x="949" y="32"/>
                  </a:cubicBezTo>
                  <a:cubicBezTo>
                    <a:pt x="890" y="13"/>
                    <a:pt x="828" y="0"/>
                    <a:pt x="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5" name="Google Shape;3625;p62"/>
            <p:cNvSpPr/>
            <p:nvPr/>
          </p:nvSpPr>
          <p:spPr>
            <a:xfrm>
              <a:off x="4208969" y="2160485"/>
              <a:ext cx="44424" cy="39078"/>
            </a:xfrm>
            <a:custGeom>
              <a:rect b="b" l="l" r="r" t="t"/>
              <a:pathLst>
                <a:path extrusionOk="0" h="1250" w="1421">
                  <a:moveTo>
                    <a:pt x="725" y="332"/>
                  </a:moveTo>
                  <a:cubicBezTo>
                    <a:pt x="834" y="336"/>
                    <a:pt x="950" y="391"/>
                    <a:pt x="977" y="495"/>
                  </a:cubicBezTo>
                  <a:cubicBezTo>
                    <a:pt x="1022" y="674"/>
                    <a:pt x="861" y="853"/>
                    <a:pt x="696" y="885"/>
                  </a:cubicBezTo>
                  <a:cubicBezTo>
                    <a:pt x="675" y="889"/>
                    <a:pt x="654" y="891"/>
                    <a:pt x="634" y="891"/>
                  </a:cubicBezTo>
                  <a:cubicBezTo>
                    <a:pt x="485" y="891"/>
                    <a:pt x="361" y="784"/>
                    <a:pt x="382" y="619"/>
                  </a:cubicBezTo>
                  <a:cubicBezTo>
                    <a:pt x="403" y="451"/>
                    <a:pt x="570" y="365"/>
                    <a:pt x="725" y="332"/>
                  </a:cubicBezTo>
                  <a:close/>
                  <a:moveTo>
                    <a:pt x="767" y="0"/>
                  </a:moveTo>
                  <a:cubicBezTo>
                    <a:pt x="744" y="0"/>
                    <a:pt x="722" y="2"/>
                    <a:pt x="700" y="5"/>
                  </a:cubicBezTo>
                  <a:cubicBezTo>
                    <a:pt x="662" y="13"/>
                    <a:pt x="634" y="24"/>
                    <a:pt x="610" y="37"/>
                  </a:cubicBezTo>
                  <a:cubicBezTo>
                    <a:pt x="308" y="55"/>
                    <a:pt x="43" y="295"/>
                    <a:pt x="23" y="619"/>
                  </a:cubicBezTo>
                  <a:cubicBezTo>
                    <a:pt x="1" y="989"/>
                    <a:pt x="292" y="1249"/>
                    <a:pt x="634" y="1249"/>
                  </a:cubicBezTo>
                  <a:cubicBezTo>
                    <a:pt x="678" y="1249"/>
                    <a:pt x="722" y="1245"/>
                    <a:pt x="767" y="1236"/>
                  </a:cubicBezTo>
                  <a:cubicBezTo>
                    <a:pt x="1142" y="1163"/>
                    <a:pt x="1420" y="756"/>
                    <a:pt x="1299" y="382"/>
                  </a:cubicBezTo>
                  <a:cubicBezTo>
                    <a:pt x="1246" y="217"/>
                    <a:pt x="1113" y="88"/>
                    <a:pt x="950" y="31"/>
                  </a:cubicBezTo>
                  <a:cubicBezTo>
                    <a:pt x="891" y="12"/>
                    <a:pt x="829" y="0"/>
                    <a:pt x="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6" name="Google Shape;3626;p62"/>
            <p:cNvSpPr/>
            <p:nvPr/>
          </p:nvSpPr>
          <p:spPr>
            <a:xfrm>
              <a:off x="3953781" y="2089709"/>
              <a:ext cx="394220" cy="159032"/>
            </a:xfrm>
            <a:custGeom>
              <a:rect b="b" l="l" r="r" t="t"/>
              <a:pathLst>
                <a:path extrusionOk="0" h="5087" w="12610">
                  <a:moveTo>
                    <a:pt x="4448" y="181"/>
                  </a:moveTo>
                  <a:cubicBezTo>
                    <a:pt x="5822" y="181"/>
                    <a:pt x="7235" y="525"/>
                    <a:pt x="8412" y="987"/>
                  </a:cubicBezTo>
                  <a:cubicBezTo>
                    <a:pt x="9207" y="1299"/>
                    <a:pt x="12610" y="3092"/>
                    <a:pt x="10951" y="4232"/>
                  </a:cubicBezTo>
                  <a:cubicBezTo>
                    <a:pt x="10576" y="4490"/>
                    <a:pt x="10105" y="4583"/>
                    <a:pt x="9615" y="4583"/>
                  </a:cubicBezTo>
                  <a:cubicBezTo>
                    <a:pt x="8928" y="4583"/>
                    <a:pt x="8203" y="4402"/>
                    <a:pt x="7651" y="4241"/>
                  </a:cubicBezTo>
                  <a:cubicBezTo>
                    <a:pt x="6996" y="4051"/>
                    <a:pt x="6364" y="3793"/>
                    <a:pt x="5712" y="3591"/>
                  </a:cubicBezTo>
                  <a:cubicBezTo>
                    <a:pt x="4864" y="3328"/>
                    <a:pt x="4020" y="3302"/>
                    <a:pt x="3152" y="3157"/>
                  </a:cubicBezTo>
                  <a:cubicBezTo>
                    <a:pt x="2411" y="3034"/>
                    <a:pt x="1519" y="2632"/>
                    <a:pt x="1391" y="1793"/>
                  </a:cubicBezTo>
                  <a:cubicBezTo>
                    <a:pt x="1352" y="1545"/>
                    <a:pt x="1394" y="1306"/>
                    <a:pt x="1495" y="1103"/>
                  </a:cubicBezTo>
                  <a:cubicBezTo>
                    <a:pt x="1490" y="1101"/>
                    <a:pt x="1487" y="1096"/>
                    <a:pt x="1483" y="1093"/>
                  </a:cubicBezTo>
                  <a:cubicBezTo>
                    <a:pt x="1544" y="988"/>
                    <a:pt x="1610" y="884"/>
                    <a:pt x="1677" y="783"/>
                  </a:cubicBezTo>
                  <a:cubicBezTo>
                    <a:pt x="1747" y="747"/>
                    <a:pt x="1816" y="711"/>
                    <a:pt x="1889" y="677"/>
                  </a:cubicBezTo>
                  <a:cubicBezTo>
                    <a:pt x="1974" y="628"/>
                    <a:pt x="2068" y="589"/>
                    <a:pt x="2170" y="565"/>
                  </a:cubicBezTo>
                  <a:cubicBezTo>
                    <a:pt x="2881" y="294"/>
                    <a:pt x="3658" y="181"/>
                    <a:pt x="4448" y="181"/>
                  </a:cubicBezTo>
                  <a:close/>
                  <a:moveTo>
                    <a:pt x="3483" y="0"/>
                  </a:moveTo>
                  <a:cubicBezTo>
                    <a:pt x="2613" y="0"/>
                    <a:pt x="1720" y="102"/>
                    <a:pt x="1042" y="633"/>
                  </a:cubicBezTo>
                  <a:cubicBezTo>
                    <a:pt x="326" y="1192"/>
                    <a:pt x="1" y="2310"/>
                    <a:pt x="865" y="2931"/>
                  </a:cubicBezTo>
                  <a:cubicBezTo>
                    <a:pt x="1240" y="3201"/>
                    <a:pt x="1700" y="3288"/>
                    <a:pt x="2144" y="3379"/>
                  </a:cubicBezTo>
                  <a:cubicBezTo>
                    <a:pt x="4452" y="3861"/>
                    <a:pt x="6767" y="4294"/>
                    <a:pt x="9067" y="4811"/>
                  </a:cubicBezTo>
                  <a:cubicBezTo>
                    <a:pt x="9094" y="4818"/>
                    <a:pt x="9113" y="4831"/>
                    <a:pt x="9127" y="4846"/>
                  </a:cubicBezTo>
                  <a:cubicBezTo>
                    <a:pt x="9722" y="4975"/>
                    <a:pt x="10322" y="5086"/>
                    <a:pt x="10907" y="5086"/>
                  </a:cubicBezTo>
                  <a:cubicBezTo>
                    <a:pt x="10960" y="5086"/>
                    <a:pt x="11013" y="5086"/>
                    <a:pt x="11066" y="5084"/>
                  </a:cubicBezTo>
                  <a:cubicBezTo>
                    <a:pt x="11830" y="5057"/>
                    <a:pt x="12565" y="4552"/>
                    <a:pt x="12397" y="3677"/>
                  </a:cubicBezTo>
                  <a:cubicBezTo>
                    <a:pt x="12353" y="3456"/>
                    <a:pt x="12222" y="3229"/>
                    <a:pt x="12100" y="3042"/>
                  </a:cubicBezTo>
                  <a:cubicBezTo>
                    <a:pt x="11779" y="2555"/>
                    <a:pt x="11251" y="2134"/>
                    <a:pt x="10781" y="1805"/>
                  </a:cubicBezTo>
                  <a:cubicBezTo>
                    <a:pt x="8952" y="521"/>
                    <a:pt x="6707" y="105"/>
                    <a:pt x="4516" y="29"/>
                  </a:cubicBezTo>
                  <a:cubicBezTo>
                    <a:pt x="4186" y="17"/>
                    <a:pt x="3836" y="0"/>
                    <a:pt x="348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7" name="Google Shape;3627;p62"/>
            <p:cNvSpPr/>
            <p:nvPr/>
          </p:nvSpPr>
          <p:spPr>
            <a:xfrm>
              <a:off x="4073763" y="2130130"/>
              <a:ext cx="20727" cy="17507"/>
            </a:xfrm>
            <a:custGeom>
              <a:rect b="b" l="l" r="r" t="t"/>
              <a:pathLst>
                <a:path extrusionOk="0" h="560" w="663">
                  <a:moveTo>
                    <a:pt x="364" y="1"/>
                  </a:moveTo>
                  <a:cubicBezTo>
                    <a:pt x="209" y="32"/>
                    <a:pt x="43" y="117"/>
                    <a:pt x="22" y="287"/>
                  </a:cubicBezTo>
                  <a:cubicBezTo>
                    <a:pt x="1" y="452"/>
                    <a:pt x="125" y="560"/>
                    <a:pt x="273" y="560"/>
                  </a:cubicBezTo>
                  <a:cubicBezTo>
                    <a:pt x="294" y="560"/>
                    <a:pt x="314" y="558"/>
                    <a:pt x="335" y="554"/>
                  </a:cubicBezTo>
                  <a:cubicBezTo>
                    <a:pt x="502" y="521"/>
                    <a:pt x="662" y="340"/>
                    <a:pt x="615" y="163"/>
                  </a:cubicBezTo>
                  <a:cubicBezTo>
                    <a:pt x="589" y="59"/>
                    <a:pt x="474" y="3"/>
                    <a:pt x="3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8" name="Google Shape;3628;p62"/>
            <p:cNvSpPr/>
            <p:nvPr/>
          </p:nvSpPr>
          <p:spPr>
            <a:xfrm>
              <a:off x="3991514" y="2107778"/>
              <a:ext cx="310343" cy="114014"/>
            </a:xfrm>
            <a:custGeom>
              <a:rect b="b" l="l" r="r" t="t"/>
              <a:pathLst>
                <a:path extrusionOk="0" h="3647" w="9927">
                  <a:moveTo>
                    <a:pt x="3038" y="384"/>
                  </a:moveTo>
                  <a:cubicBezTo>
                    <a:pt x="3101" y="384"/>
                    <a:pt x="3163" y="396"/>
                    <a:pt x="3221" y="415"/>
                  </a:cubicBezTo>
                  <a:cubicBezTo>
                    <a:pt x="3386" y="470"/>
                    <a:pt x="3518" y="600"/>
                    <a:pt x="3571" y="764"/>
                  </a:cubicBezTo>
                  <a:cubicBezTo>
                    <a:pt x="3691" y="1138"/>
                    <a:pt x="3413" y="1544"/>
                    <a:pt x="3039" y="1618"/>
                  </a:cubicBezTo>
                  <a:cubicBezTo>
                    <a:pt x="2994" y="1627"/>
                    <a:pt x="2949" y="1632"/>
                    <a:pt x="2905" y="1632"/>
                  </a:cubicBezTo>
                  <a:cubicBezTo>
                    <a:pt x="2563" y="1632"/>
                    <a:pt x="2272" y="1372"/>
                    <a:pt x="2295" y="1002"/>
                  </a:cubicBezTo>
                  <a:cubicBezTo>
                    <a:pt x="2314" y="679"/>
                    <a:pt x="2580" y="439"/>
                    <a:pt x="2882" y="420"/>
                  </a:cubicBezTo>
                  <a:cubicBezTo>
                    <a:pt x="2907" y="405"/>
                    <a:pt x="2934" y="394"/>
                    <a:pt x="2971" y="389"/>
                  </a:cubicBezTo>
                  <a:cubicBezTo>
                    <a:pt x="2993" y="385"/>
                    <a:pt x="3016" y="384"/>
                    <a:pt x="3038" y="384"/>
                  </a:cubicBezTo>
                  <a:close/>
                  <a:moveTo>
                    <a:pt x="5173" y="908"/>
                  </a:moveTo>
                  <a:cubicBezTo>
                    <a:pt x="5234" y="908"/>
                    <a:pt x="5296" y="920"/>
                    <a:pt x="5354" y="940"/>
                  </a:cubicBezTo>
                  <a:cubicBezTo>
                    <a:pt x="5517" y="994"/>
                    <a:pt x="5650" y="1124"/>
                    <a:pt x="5703" y="1288"/>
                  </a:cubicBezTo>
                  <a:cubicBezTo>
                    <a:pt x="5824" y="1663"/>
                    <a:pt x="5546" y="2069"/>
                    <a:pt x="5172" y="2143"/>
                  </a:cubicBezTo>
                  <a:cubicBezTo>
                    <a:pt x="5127" y="2152"/>
                    <a:pt x="5082" y="2156"/>
                    <a:pt x="5038" y="2156"/>
                  </a:cubicBezTo>
                  <a:cubicBezTo>
                    <a:pt x="4696" y="2156"/>
                    <a:pt x="4406" y="1897"/>
                    <a:pt x="4428" y="1527"/>
                  </a:cubicBezTo>
                  <a:cubicBezTo>
                    <a:pt x="4448" y="1204"/>
                    <a:pt x="4713" y="962"/>
                    <a:pt x="5013" y="945"/>
                  </a:cubicBezTo>
                  <a:cubicBezTo>
                    <a:pt x="5038" y="930"/>
                    <a:pt x="5065" y="919"/>
                    <a:pt x="5104" y="914"/>
                  </a:cubicBezTo>
                  <a:cubicBezTo>
                    <a:pt x="5127" y="910"/>
                    <a:pt x="5150" y="908"/>
                    <a:pt x="5173" y="908"/>
                  </a:cubicBezTo>
                  <a:close/>
                  <a:moveTo>
                    <a:pt x="7725" y="1686"/>
                  </a:moveTo>
                  <a:cubicBezTo>
                    <a:pt x="7786" y="1686"/>
                    <a:pt x="7848" y="1698"/>
                    <a:pt x="7906" y="1717"/>
                  </a:cubicBezTo>
                  <a:cubicBezTo>
                    <a:pt x="8069" y="1773"/>
                    <a:pt x="8202" y="1903"/>
                    <a:pt x="8255" y="2068"/>
                  </a:cubicBezTo>
                  <a:cubicBezTo>
                    <a:pt x="8376" y="2442"/>
                    <a:pt x="8098" y="2849"/>
                    <a:pt x="7723" y="2922"/>
                  </a:cubicBezTo>
                  <a:cubicBezTo>
                    <a:pt x="7678" y="2931"/>
                    <a:pt x="7634" y="2935"/>
                    <a:pt x="7590" y="2935"/>
                  </a:cubicBezTo>
                  <a:cubicBezTo>
                    <a:pt x="7247" y="2935"/>
                    <a:pt x="6957" y="2675"/>
                    <a:pt x="6979" y="2305"/>
                  </a:cubicBezTo>
                  <a:cubicBezTo>
                    <a:pt x="6999" y="1982"/>
                    <a:pt x="7264" y="1741"/>
                    <a:pt x="7566" y="1723"/>
                  </a:cubicBezTo>
                  <a:cubicBezTo>
                    <a:pt x="7590" y="1709"/>
                    <a:pt x="7618" y="1696"/>
                    <a:pt x="7656" y="1691"/>
                  </a:cubicBezTo>
                  <a:cubicBezTo>
                    <a:pt x="7678" y="1688"/>
                    <a:pt x="7702" y="1686"/>
                    <a:pt x="7725" y="1686"/>
                  </a:cubicBezTo>
                  <a:close/>
                  <a:moveTo>
                    <a:pt x="3565" y="1"/>
                  </a:moveTo>
                  <a:cubicBezTo>
                    <a:pt x="2616" y="1"/>
                    <a:pt x="1675" y="134"/>
                    <a:pt x="810" y="390"/>
                  </a:cubicBezTo>
                  <a:cubicBezTo>
                    <a:pt x="1" y="922"/>
                    <a:pt x="1028" y="1957"/>
                    <a:pt x="1678" y="2149"/>
                  </a:cubicBezTo>
                  <a:cubicBezTo>
                    <a:pt x="2128" y="2284"/>
                    <a:pt x="2608" y="2277"/>
                    <a:pt x="3071" y="2332"/>
                  </a:cubicBezTo>
                  <a:cubicBezTo>
                    <a:pt x="3766" y="2414"/>
                    <a:pt x="4425" y="2602"/>
                    <a:pt x="5085" y="2829"/>
                  </a:cubicBezTo>
                  <a:cubicBezTo>
                    <a:pt x="5839" y="3087"/>
                    <a:pt x="6582" y="3391"/>
                    <a:pt x="7366" y="3538"/>
                  </a:cubicBezTo>
                  <a:cubicBezTo>
                    <a:pt x="7693" y="3600"/>
                    <a:pt x="8043" y="3647"/>
                    <a:pt x="8390" y="3647"/>
                  </a:cubicBezTo>
                  <a:cubicBezTo>
                    <a:pt x="8641" y="3647"/>
                    <a:pt x="8891" y="3622"/>
                    <a:pt x="9128" y="3561"/>
                  </a:cubicBezTo>
                  <a:cubicBezTo>
                    <a:pt x="9927" y="3355"/>
                    <a:pt x="9683" y="2450"/>
                    <a:pt x="9203" y="2003"/>
                  </a:cubicBezTo>
                  <a:cubicBezTo>
                    <a:pt x="7731" y="630"/>
                    <a:pt x="5627" y="1"/>
                    <a:pt x="356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9" name="Google Shape;3629;p62"/>
            <p:cNvSpPr/>
            <p:nvPr/>
          </p:nvSpPr>
          <p:spPr>
            <a:xfrm>
              <a:off x="4140475" y="2146542"/>
              <a:ext cx="20696" cy="17507"/>
            </a:xfrm>
            <a:custGeom>
              <a:rect b="b" l="l" r="r" t="t"/>
              <a:pathLst>
                <a:path extrusionOk="0" h="560" w="662">
                  <a:moveTo>
                    <a:pt x="363" y="0"/>
                  </a:moveTo>
                  <a:cubicBezTo>
                    <a:pt x="209" y="33"/>
                    <a:pt x="42" y="118"/>
                    <a:pt x="21" y="287"/>
                  </a:cubicBezTo>
                  <a:cubicBezTo>
                    <a:pt x="0" y="452"/>
                    <a:pt x="123" y="560"/>
                    <a:pt x="271" y="560"/>
                  </a:cubicBezTo>
                  <a:cubicBezTo>
                    <a:pt x="292" y="560"/>
                    <a:pt x="313" y="558"/>
                    <a:pt x="335" y="553"/>
                  </a:cubicBezTo>
                  <a:cubicBezTo>
                    <a:pt x="501" y="521"/>
                    <a:pt x="661" y="341"/>
                    <a:pt x="616" y="163"/>
                  </a:cubicBezTo>
                  <a:cubicBezTo>
                    <a:pt x="589" y="57"/>
                    <a:pt x="472" y="3"/>
                    <a:pt x="3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0" name="Google Shape;3630;p62"/>
            <p:cNvSpPr/>
            <p:nvPr/>
          </p:nvSpPr>
          <p:spPr>
            <a:xfrm>
              <a:off x="4220192" y="2170864"/>
              <a:ext cx="20727" cy="17507"/>
            </a:xfrm>
            <a:custGeom>
              <a:rect b="b" l="l" r="r" t="t"/>
              <a:pathLst>
                <a:path extrusionOk="0" h="560" w="663">
                  <a:moveTo>
                    <a:pt x="364" y="0"/>
                  </a:moveTo>
                  <a:cubicBezTo>
                    <a:pt x="209" y="33"/>
                    <a:pt x="43" y="119"/>
                    <a:pt x="22" y="287"/>
                  </a:cubicBezTo>
                  <a:cubicBezTo>
                    <a:pt x="1" y="452"/>
                    <a:pt x="124" y="559"/>
                    <a:pt x="273" y="559"/>
                  </a:cubicBezTo>
                  <a:cubicBezTo>
                    <a:pt x="294" y="559"/>
                    <a:pt x="315" y="557"/>
                    <a:pt x="335" y="553"/>
                  </a:cubicBezTo>
                  <a:cubicBezTo>
                    <a:pt x="502" y="521"/>
                    <a:pt x="662" y="340"/>
                    <a:pt x="616" y="163"/>
                  </a:cubicBezTo>
                  <a:cubicBezTo>
                    <a:pt x="590" y="59"/>
                    <a:pt x="475" y="4"/>
                    <a:pt x="3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31" name="Google Shape;3631;p62"/>
          <p:cNvGrpSpPr/>
          <p:nvPr/>
        </p:nvGrpSpPr>
        <p:grpSpPr>
          <a:xfrm>
            <a:off x="6014684" y="3867213"/>
            <a:ext cx="174088" cy="174031"/>
            <a:chOff x="3690028" y="2857398"/>
            <a:chExt cx="209896" cy="209803"/>
          </a:xfrm>
        </p:grpSpPr>
        <p:sp>
          <p:nvSpPr>
            <p:cNvPr id="3632" name="Google Shape;3632;p62"/>
            <p:cNvSpPr/>
            <p:nvPr/>
          </p:nvSpPr>
          <p:spPr>
            <a:xfrm>
              <a:off x="3704783" y="2873060"/>
              <a:ext cx="177446" cy="178134"/>
            </a:xfrm>
            <a:custGeom>
              <a:rect b="b" l="l" r="r" t="t"/>
              <a:pathLst>
                <a:path extrusionOk="0" h="5698" w="5676">
                  <a:moveTo>
                    <a:pt x="2610" y="1"/>
                  </a:moveTo>
                  <a:cubicBezTo>
                    <a:pt x="1948" y="372"/>
                    <a:pt x="1276" y="731"/>
                    <a:pt x="594" y="1062"/>
                  </a:cubicBezTo>
                  <a:cubicBezTo>
                    <a:pt x="709" y="1298"/>
                    <a:pt x="823" y="1537"/>
                    <a:pt x="937" y="1774"/>
                  </a:cubicBezTo>
                  <a:lnTo>
                    <a:pt x="1134" y="2183"/>
                  </a:lnTo>
                  <a:lnTo>
                    <a:pt x="780" y="2369"/>
                  </a:lnTo>
                  <a:cubicBezTo>
                    <a:pt x="520" y="2506"/>
                    <a:pt x="260" y="2646"/>
                    <a:pt x="1" y="2786"/>
                  </a:cubicBezTo>
                  <a:cubicBezTo>
                    <a:pt x="406" y="3575"/>
                    <a:pt x="803" y="4384"/>
                    <a:pt x="1166" y="5203"/>
                  </a:cubicBezTo>
                  <a:cubicBezTo>
                    <a:pt x="1427" y="5039"/>
                    <a:pt x="1688" y="4875"/>
                    <a:pt x="1952" y="4712"/>
                  </a:cubicBezTo>
                  <a:lnTo>
                    <a:pt x="2308" y="4492"/>
                  </a:lnTo>
                  <a:lnTo>
                    <a:pt x="2528" y="4880"/>
                  </a:lnTo>
                  <a:cubicBezTo>
                    <a:pt x="2684" y="5153"/>
                    <a:pt x="2842" y="5426"/>
                    <a:pt x="2996" y="5697"/>
                  </a:cubicBezTo>
                  <a:cubicBezTo>
                    <a:pt x="3633" y="5325"/>
                    <a:pt x="4264" y="4942"/>
                    <a:pt x="4888" y="4545"/>
                  </a:cubicBezTo>
                  <a:cubicBezTo>
                    <a:pt x="4740" y="4283"/>
                    <a:pt x="4593" y="4023"/>
                    <a:pt x="4452" y="3758"/>
                  </a:cubicBezTo>
                  <a:lnTo>
                    <a:pt x="4224" y="3333"/>
                  </a:lnTo>
                  <a:lnTo>
                    <a:pt x="4682" y="3067"/>
                  </a:lnTo>
                  <a:cubicBezTo>
                    <a:pt x="5012" y="2876"/>
                    <a:pt x="5343" y="2690"/>
                    <a:pt x="5675" y="2504"/>
                  </a:cubicBezTo>
                  <a:cubicBezTo>
                    <a:pt x="5327" y="1805"/>
                    <a:pt x="5005" y="1088"/>
                    <a:pt x="4690" y="375"/>
                  </a:cubicBezTo>
                  <a:cubicBezTo>
                    <a:pt x="4313" y="563"/>
                    <a:pt x="3936" y="754"/>
                    <a:pt x="3561" y="942"/>
                  </a:cubicBezTo>
                  <a:lnTo>
                    <a:pt x="3145" y="1152"/>
                  </a:lnTo>
                  <a:lnTo>
                    <a:pt x="2934" y="707"/>
                  </a:lnTo>
                  <a:cubicBezTo>
                    <a:pt x="2824" y="471"/>
                    <a:pt x="2717" y="235"/>
                    <a:pt x="261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3" name="Google Shape;3633;p62"/>
            <p:cNvSpPr/>
            <p:nvPr/>
          </p:nvSpPr>
          <p:spPr>
            <a:xfrm>
              <a:off x="3704752" y="2942398"/>
              <a:ext cx="152780" cy="108794"/>
            </a:xfrm>
            <a:custGeom>
              <a:rect b="b" l="l" r="r" t="t"/>
              <a:pathLst>
                <a:path extrusionOk="0" h="3480" w="4887">
                  <a:moveTo>
                    <a:pt x="1067" y="1"/>
                  </a:moveTo>
                  <a:lnTo>
                    <a:pt x="780" y="151"/>
                  </a:lnTo>
                  <a:cubicBezTo>
                    <a:pt x="520" y="288"/>
                    <a:pt x="260" y="428"/>
                    <a:pt x="1" y="568"/>
                  </a:cubicBezTo>
                  <a:cubicBezTo>
                    <a:pt x="406" y="1357"/>
                    <a:pt x="803" y="2166"/>
                    <a:pt x="1166" y="2985"/>
                  </a:cubicBezTo>
                  <a:cubicBezTo>
                    <a:pt x="1427" y="2821"/>
                    <a:pt x="1688" y="2657"/>
                    <a:pt x="1952" y="2494"/>
                  </a:cubicBezTo>
                  <a:lnTo>
                    <a:pt x="2308" y="2274"/>
                  </a:lnTo>
                  <a:lnTo>
                    <a:pt x="2528" y="2662"/>
                  </a:lnTo>
                  <a:cubicBezTo>
                    <a:pt x="2684" y="2935"/>
                    <a:pt x="2842" y="3208"/>
                    <a:pt x="2996" y="3479"/>
                  </a:cubicBezTo>
                  <a:cubicBezTo>
                    <a:pt x="3633" y="3107"/>
                    <a:pt x="4264" y="2724"/>
                    <a:pt x="4887" y="2327"/>
                  </a:cubicBezTo>
                  <a:cubicBezTo>
                    <a:pt x="4793" y="2159"/>
                    <a:pt x="4701" y="1989"/>
                    <a:pt x="4608" y="1821"/>
                  </a:cubicBezTo>
                  <a:cubicBezTo>
                    <a:pt x="4456" y="1848"/>
                    <a:pt x="4301" y="1861"/>
                    <a:pt x="4146" y="1861"/>
                  </a:cubicBezTo>
                  <a:cubicBezTo>
                    <a:pt x="3533" y="1861"/>
                    <a:pt x="2905" y="1659"/>
                    <a:pt x="2385" y="1347"/>
                  </a:cubicBezTo>
                  <a:cubicBezTo>
                    <a:pt x="1786" y="989"/>
                    <a:pt x="1372" y="532"/>
                    <a:pt x="106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4" name="Google Shape;3634;p62"/>
            <p:cNvSpPr/>
            <p:nvPr/>
          </p:nvSpPr>
          <p:spPr>
            <a:xfrm>
              <a:off x="3690028" y="2857398"/>
              <a:ext cx="209896" cy="209803"/>
            </a:xfrm>
            <a:custGeom>
              <a:rect b="b" l="l" r="r" t="t"/>
              <a:pathLst>
                <a:path extrusionOk="0" h="6711" w="6714">
                  <a:moveTo>
                    <a:pt x="3080" y="503"/>
                  </a:moveTo>
                  <a:cubicBezTo>
                    <a:pt x="3186" y="737"/>
                    <a:pt x="3294" y="973"/>
                    <a:pt x="3404" y="1209"/>
                  </a:cubicBezTo>
                  <a:lnTo>
                    <a:pt x="3615" y="1654"/>
                  </a:lnTo>
                  <a:lnTo>
                    <a:pt x="4031" y="1444"/>
                  </a:lnTo>
                  <a:cubicBezTo>
                    <a:pt x="4407" y="1256"/>
                    <a:pt x="4783" y="1065"/>
                    <a:pt x="5159" y="877"/>
                  </a:cubicBezTo>
                  <a:cubicBezTo>
                    <a:pt x="5473" y="1591"/>
                    <a:pt x="5797" y="2307"/>
                    <a:pt x="6145" y="3006"/>
                  </a:cubicBezTo>
                  <a:cubicBezTo>
                    <a:pt x="5815" y="3189"/>
                    <a:pt x="5484" y="3376"/>
                    <a:pt x="5154" y="3567"/>
                  </a:cubicBezTo>
                  <a:lnTo>
                    <a:pt x="4696" y="3833"/>
                  </a:lnTo>
                  <a:lnTo>
                    <a:pt x="4921" y="4260"/>
                  </a:lnTo>
                  <a:cubicBezTo>
                    <a:pt x="5063" y="4525"/>
                    <a:pt x="5210" y="4786"/>
                    <a:pt x="5357" y="5047"/>
                  </a:cubicBezTo>
                  <a:cubicBezTo>
                    <a:pt x="4733" y="5444"/>
                    <a:pt x="4102" y="5825"/>
                    <a:pt x="3466" y="6199"/>
                  </a:cubicBezTo>
                  <a:cubicBezTo>
                    <a:pt x="3311" y="5927"/>
                    <a:pt x="3154" y="5655"/>
                    <a:pt x="2997" y="5383"/>
                  </a:cubicBezTo>
                  <a:lnTo>
                    <a:pt x="2778" y="4994"/>
                  </a:lnTo>
                  <a:lnTo>
                    <a:pt x="2421" y="5214"/>
                  </a:lnTo>
                  <a:cubicBezTo>
                    <a:pt x="2158" y="5379"/>
                    <a:pt x="1898" y="5541"/>
                    <a:pt x="1635" y="5706"/>
                  </a:cubicBezTo>
                  <a:cubicBezTo>
                    <a:pt x="1273" y="4887"/>
                    <a:pt x="874" y="4077"/>
                    <a:pt x="470" y="3288"/>
                  </a:cubicBezTo>
                  <a:cubicBezTo>
                    <a:pt x="729" y="3148"/>
                    <a:pt x="989" y="3009"/>
                    <a:pt x="1249" y="2871"/>
                  </a:cubicBezTo>
                  <a:lnTo>
                    <a:pt x="1603" y="2685"/>
                  </a:lnTo>
                  <a:lnTo>
                    <a:pt x="1405" y="2276"/>
                  </a:lnTo>
                  <a:cubicBezTo>
                    <a:pt x="1293" y="2038"/>
                    <a:pt x="1179" y="1800"/>
                    <a:pt x="1064" y="1564"/>
                  </a:cubicBezTo>
                  <a:cubicBezTo>
                    <a:pt x="1746" y="1232"/>
                    <a:pt x="2419" y="873"/>
                    <a:pt x="3080" y="503"/>
                  </a:cubicBezTo>
                  <a:close/>
                  <a:moveTo>
                    <a:pt x="3220" y="0"/>
                  </a:moveTo>
                  <a:lnTo>
                    <a:pt x="2923" y="152"/>
                  </a:lnTo>
                  <a:cubicBezTo>
                    <a:pt x="2246" y="502"/>
                    <a:pt x="1571" y="867"/>
                    <a:pt x="916" y="1257"/>
                  </a:cubicBezTo>
                  <a:lnTo>
                    <a:pt x="608" y="1445"/>
                  </a:lnTo>
                  <a:lnTo>
                    <a:pt x="727" y="1723"/>
                  </a:lnTo>
                  <a:cubicBezTo>
                    <a:pt x="836" y="1975"/>
                    <a:pt x="947" y="2226"/>
                    <a:pt x="1063" y="2475"/>
                  </a:cubicBezTo>
                  <a:cubicBezTo>
                    <a:pt x="805" y="2629"/>
                    <a:pt x="548" y="2787"/>
                    <a:pt x="295" y="2947"/>
                  </a:cubicBezTo>
                  <a:lnTo>
                    <a:pt x="1" y="3134"/>
                  </a:lnTo>
                  <a:lnTo>
                    <a:pt x="136" y="3474"/>
                  </a:lnTo>
                  <a:cubicBezTo>
                    <a:pt x="468" y="4311"/>
                    <a:pt x="820" y="5155"/>
                    <a:pt x="1203" y="5977"/>
                  </a:cubicBezTo>
                  <a:lnTo>
                    <a:pt x="1363" y="6307"/>
                  </a:lnTo>
                  <a:lnTo>
                    <a:pt x="1790" y="6066"/>
                  </a:lnTo>
                  <a:cubicBezTo>
                    <a:pt x="2066" y="5910"/>
                    <a:pt x="2340" y="5756"/>
                    <a:pt x="2616" y="5600"/>
                  </a:cubicBezTo>
                  <a:cubicBezTo>
                    <a:pt x="2759" y="5881"/>
                    <a:pt x="2905" y="6162"/>
                    <a:pt x="3057" y="6440"/>
                  </a:cubicBezTo>
                  <a:lnTo>
                    <a:pt x="3207" y="6711"/>
                  </a:lnTo>
                  <a:lnTo>
                    <a:pt x="3633" y="6498"/>
                  </a:lnTo>
                  <a:cubicBezTo>
                    <a:pt x="4288" y="6160"/>
                    <a:pt x="4920" y="5780"/>
                    <a:pt x="5536" y="5373"/>
                  </a:cubicBezTo>
                  <a:lnTo>
                    <a:pt x="5900" y="5128"/>
                  </a:lnTo>
                  <a:lnTo>
                    <a:pt x="5746" y="4796"/>
                  </a:lnTo>
                  <a:cubicBezTo>
                    <a:pt x="5621" y="4527"/>
                    <a:pt x="5495" y="4260"/>
                    <a:pt x="5364" y="3993"/>
                  </a:cubicBezTo>
                  <a:cubicBezTo>
                    <a:pt x="5690" y="3793"/>
                    <a:pt x="6015" y="3592"/>
                    <a:pt x="6338" y="3387"/>
                  </a:cubicBezTo>
                  <a:lnTo>
                    <a:pt x="6714" y="3147"/>
                  </a:lnTo>
                  <a:lnTo>
                    <a:pt x="6546" y="2785"/>
                  </a:lnTo>
                  <a:cubicBezTo>
                    <a:pt x="6217" y="2084"/>
                    <a:pt x="5864" y="1390"/>
                    <a:pt x="5503" y="704"/>
                  </a:cubicBezTo>
                  <a:lnTo>
                    <a:pt x="5325" y="366"/>
                  </a:lnTo>
                  <a:lnTo>
                    <a:pt x="4996" y="496"/>
                  </a:lnTo>
                  <a:cubicBezTo>
                    <a:pt x="4595" y="659"/>
                    <a:pt x="4196" y="835"/>
                    <a:pt x="3800" y="1022"/>
                  </a:cubicBezTo>
                  <a:cubicBezTo>
                    <a:pt x="3669" y="786"/>
                    <a:pt x="3537" y="553"/>
                    <a:pt x="3404" y="320"/>
                  </a:cubicBezTo>
                  <a:lnTo>
                    <a:pt x="322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35" name="Google Shape;3635;p62"/>
          <p:cNvGrpSpPr/>
          <p:nvPr/>
        </p:nvGrpSpPr>
        <p:grpSpPr>
          <a:xfrm>
            <a:off x="656381" y="4283543"/>
            <a:ext cx="166668" cy="163060"/>
            <a:chOff x="3679086" y="979362"/>
            <a:chExt cx="222401" cy="217587"/>
          </a:xfrm>
        </p:grpSpPr>
        <p:sp>
          <p:nvSpPr>
            <p:cNvPr id="3636" name="Google Shape;3636;p62"/>
            <p:cNvSpPr/>
            <p:nvPr/>
          </p:nvSpPr>
          <p:spPr>
            <a:xfrm>
              <a:off x="3679086" y="979362"/>
              <a:ext cx="222401" cy="217587"/>
            </a:xfrm>
            <a:custGeom>
              <a:rect b="b" l="l" r="r" t="t"/>
              <a:pathLst>
                <a:path extrusionOk="0" h="6960" w="7114">
                  <a:moveTo>
                    <a:pt x="3557" y="551"/>
                  </a:moveTo>
                  <a:cubicBezTo>
                    <a:pt x="4422" y="551"/>
                    <a:pt x="5201" y="909"/>
                    <a:pt x="5750" y="1481"/>
                  </a:cubicBezTo>
                  <a:cubicBezTo>
                    <a:pt x="4011" y="2042"/>
                    <a:pt x="2239" y="2666"/>
                    <a:pt x="555" y="3386"/>
                  </a:cubicBezTo>
                  <a:cubicBezTo>
                    <a:pt x="605" y="1816"/>
                    <a:pt x="1930" y="551"/>
                    <a:pt x="3557" y="551"/>
                  </a:cubicBezTo>
                  <a:close/>
                  <a:moveTo>
                    <a:pt x="5985" y="1762"/>
                  </a:moveTo>
                  <a:cubicBezTo>
                    <a:pt x="6047" y="1844"/>
                    <a:pt x="6105" y="1928"/>
                    <a:pt x="6159" y="2017"/>
                  </a:cubicBezTo>
                  <a:cubicBezTo>
                    <a:pt x="6196" y="2162"/>
                    <a:pt x="6225" y="2307"/>
                    <a:pt x="6247" y="2452"/>
                  </a:cubicBezTo>
                  <a:cubicBezTo>
                    <a:pt x="4406" y="3053"/>
                    <a:pt x="2528" y="3728"/>
                    <a:pt x="720" y="4441"/>
                  </a:cubicBezTo>
                  <a:cubicBezTo>
                    <a:pt x="637" y="4215"/>
                    <a:pt x="583" y="3978"/>
                    <a:pt x="560" y="3733"/>
                  </a:cubicBezTo>
                  <a:cubicBezTo>
                    <a:pt x="2388" y="3182"/>
                    <a:pt x="4224" y="2484"/>
                    <a:pt x="5985" y="1762"/>
                  </a:cubicBezTo>
                  <a:close/>
                  <a:moveTo>
                    <a:pt x="6282" y="2770"/>
                  </a:moveTo>
                  <a:cubicBezTo>
                    <a:pt x="6359" y="3910"/>
                    <a:pt x="5890" y="4958"/>
                    <a:pt x="4651" y="5532"/>
                  </a:cubicBezTo>
                  <a:cubicBezTo>
                    <a:pt x="4228" y="5728"/>
                    <a:pt x="3791" y="5819"/>
                    <a:pt x="3361" y="5819"/>
                  </a:cubicBezTo>
                  <a:cubicBezTo>
                    <a:pt x="2438" y="5819"/>
                    <a:pt x="1544" y="5402"/>
                    <a:pt x="877" y="4717"/>
                  </a:cubicBezTo>
                  <a:cubicBezTo>
                    <a:pt x="2702" y="4266"/>
                    <a:pt x="4604" y="3582"/>
                    <a:pt x="6282" y="2770"/>
                  </a:cubicBezTo>
                  <a:close/>
                  <a:moveTo>
                    <a:pt x="6549" y="3766"/>
                  </a:moveTo>
                  <a:lnTo>
                    <a:pt x="6549" y="3766"/>
                  </a:lnTo>
                  <a:cubicBezTo>
                    <a:pt x="6401" y="5249"/>
                    <a:pt x="5115" y="6411"/>
                    <a:pt x="3557" y="6411"/>
                  </a:cubicBezTo>
                  <a:cubicBezTo>
                    <a:pt x="2776" y="6411"/>
                    <a:pt x="2065" y="6117"/>
                    <a:pt x="1531" y="5639"/>
                  </a:cubicBezTo>
                  <a:lnTo>
                    <a:pt x="1531" y="5639"/>
                  </a:lnTo>
                  <a:cubicBezTo>
                    <a:pt x="2085" y="5984"/>
                    <a:pt x="2718" y="6177"/>
                    <a:pt x="3368" y="6177"/>
                  </a:cubicBezTo>
                  <a:cubicBezTo>
                    <a:pt x="3847" y="6177"/>
                    <a:pt x="4335" y="6072"/>
                    <a:pt x="4807" y="5845"/>
                  </a:cubicBezTo>
                  <a:cubicBezTo>
                    <a:pt x="5635" y="5447"/>
                    <a:pt x="6277" y="4653"/>
                    <a:pt x="6549" y="3766"/>
                  </a:cubicBezTo>
                  <a:close/>
                  <a:moveTo>
                    <a:pt x="3557" y="1"/>
                  </a:moveTo>
                  <a:cubicBezTo>
                    <a:pt x="1595" y="1"/>
                    <a:pt x="0" y="1562"/>
                    <a:pt x="0" y="3480"/>
                  </a:cubicBezTo>
                  <a:cubicBezTo>
                    <a:pt x="0" y="5398"/>
                    <a:pt x="1595" y="6959"/>
                    <a:pt x="3557" y="6959"/>
                  </a:cubicBezTo>
                  <a:cubicBezTo>
                    <a:pt x="5519" y="6959"/>
                    <a:pt x="7114" y="5398"/>
                    <a:pt x="7114" y="3480"/>
                  </a:cubicBezTo>
                  <a:cubicBezTo>
                    <a:pt x="7113" y="1562"/>
                    <a:pt x="5517" y="1"/>
                    <a:pt x="35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7" name="Google Shape;3637;p62"/>
            <p:cNvSpPr/>
            <p:nvPr/>
          </p:nvSpPr>
          <p:spPr>
            <a:xfrm>
              <a:off x="3696405" y="996556"/>
              <a:ext cx="162409" cy="88660"/>
            </a:xfrm>
            <a:custGeom>
              <a:rect b="b" l="l" r="r" t="t"/>
              <a:pathLst>
                <a:path extrusionOk="0" h="2836" w="5195">
                  <a:moveTo>
                    <a:pt x="3003" y="1"/>
                  </a:moveTo>
                  <a:cubicBezTo>
                    <a:pt x="1378" y="1"/>
                    <a:pt x="52" y="1264"/>
                    <a:pt x="0" y="2836"/>
                  </a:cubicBezTo>
                  <a:lnTo>
                    <a:pt x="0" y="2836"/>
                  </a:lnTo>
                  <a:cubicBezTo>
                    <a:pt x="1683" y="2117"/>
                    <a:pt x="3457" y="1492"/>
                    <a:pt x="5195" y="933"/>
                  </a:cubicBezTo>
                  <a:cubicBezTo>
                    <a:pt x="4647" y="361"/>
                    <a:pt x="3867" y="1"/>
                    <a:pt x="300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8" name="Google Shape;3638;p62"/>
            <p:cNvSpPr/>
            <p:nvPr/>
          </p:nvSpPr>
          <p:spPr>
            <a:xfrm>
              <a:off x="3706471" y="1065988"/>
              <a:ext cx="171412" cy="95319"/>
            </a:xfrm>
            <a:custGeom>
              <a:rect b="b" l="l" r="r" t="t"/>
              <a:pathLst>
                <a:path extrusionOk="0" h="3049" w="5483">
                  <a:moveTo>
                    <a:pt x="5406" y="1"/>
                  </a:moveTo>
                  <a:lnTo>
                    <a:pt x="5406" y="1"/>
                  </a:lnTo>
                  <a:cubicBezTo>
                    <a:pt x="3728" y="812"/>
                    <a:pt x="1826" y="1497"/>
                    <a:pt x="1" y="1947"/>
                  </a:cubicBezTo>
                  <a:cubicBezTo>
                    <a:pt x="669" y="2632"/>
                    <a:pt x="1563" y="3048"/>
                    <a:pt x="2487" y="3048"/>
                  </a:cubicBezTo>
                  <a:cubicBezTo>
                    <a:pt x="2916" y="3048"/>
                    <a:pt x="3352" y="2958"/>
                    <a:pt x="3775" y="2763"/>
                  </a:cubicBezTo>
                  <a:cubicBezTo>
                    <a:pt x="5014" y="2189"/>
                    <a:pt x="5483" y="1140"/>
                    <a:pt x="540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9" name="Google Shape;3639;p62"/>
            <p:cNvSpPr/>
            <p:nvPr/>
          </p:nvSpPr>
          <p:spPr>
            <a:xfrm>
              <a:off x="3696561" y="1034414"/>
              <a:ext cx="177759" cy="83783"/>
            </a:xfrm>
            <a:custGeom>
              <a:rect b="b" l="l" r="r" t="t"/>
              <a:pathLst>
                <a:path extrusionOk="0" h="2680" w="5686">
                  <a:moveTo>
                    <a:pt x="5425" y="1"/>
                  </a:moveTo>
                  <a:cubicBezTo>
                    <a:pt x="3664" y="723"/>
                    <a:pt x="1828" y="1421"/>
                    <a:pt x="0" y="1972"/>
                  </a:cubicBezTo>
                  <a:cubicBezTo>
                    <a:pt x="22" y="2217"/>
                    <a:pt x="77" y="2455"/>
                    <a:pt x="158" y="2680"/>
                  </a:cubicBezTo>
                  <a:cubicBezTo>
                    <a:pt x="1967" y="1968"/>
                    <a:pt x="3843" y="1292"/>
                    <a:pt x="5685" y="691"/>
                  </a:cubicBezTo>
                  <a:cubicBezTo>
                    <a:pt x="5665" y="546"/>
                    <a:pt x="5637" y="401"/>
                    <a:pt x="5598" y="256"/>
                  </a:cubicBezTo>
                  <a:cubicBezTo>
                    <a:pt x="5546" y="167"/>
                    <a:pt x="5488" y="83"/>
                    <a:pt x="542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0" name="Google Shape;3640;p62"/>
            <p:cNvSpPr/>
            <p:nvPr/>
          </p:nvSpPr>
          <p:spPr>
            <a:xfrm>
              <a:off x="3726916" y="1097125"/>
              <a:ext cx="156906" cy="82658"/>
            </a:xfrm>
            <a:custGeom>
              <a:rect b="b" l="l" r="r" t="t"/>
              <a:pathLst>
                <a:path extrusionOk="0" h="2644" w="5019">
                  <a:moveTo>
                    <a:pt x="5018" y="1"/>
                  </a:moveTo>
                  <a:lnTo>
                    <a:pt x="5018" y="1"/>
                  </a:lnTo>
                  <a:cubicBezTo>
                    <a:pt x="4747" y="886"/>
                    <a:pt x="4104" y="1680"/>
                    <a:pt x="3277" y="2078"/>
                  </a:cubicBezTo>
                  <a:cubicBezTo>
                    <a:pt x="2805" y="2305"/>
                    <a:pt x="2317" y="2410"/>
                    <a:pt x="1838" y="2410"/>
                  </a:cubicBezTo>
                  <a:cubicBezTo>
                    <a:pt x="1188" y="2410"/>
                    <a:pt x="555" y="2217"/>
                    <a:pt x="1" y="1872"/>
                  </a:cubicBezTo>
                  <a:lnTo>
                    <a:pt x="1" y="1872"/>
                  </a:lnTo>
                  <a:cubicBezTo>
                    <a:pt x="535" y="2350"/>
                    <a:pt x="1246" y="2644"/>
                    <a:pt x="2027" y="2644"/>
                  </a:cubicBezTo>
                  <a:cubicBezTo>
                    <a:pt x="3586" y="2644"/>
                    <a:pt x="4871" y="1482"/>
                    <a:pt x="501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41" name="Google Shape;3641;p62"/>
          <p:cNvGrpSpPr/>
          <p:nvPr/>
        </p:nvGrpSpPr>
        <p:grpSpPr>
          <a:xfrm rot="844942">
            <a:off x="6204097" y="4041610"/>
            <a:ext cx="126464" cy="126428"/>
            <a:chOff x="3690028" y="2857398"/>
            <a:chExt cx="209896" cy="209803"/>
          </a:xfrm>
        </p:grpSpPr>
        <p:sp>
          <p:nvSpPr>
            <p:cNvPr id="3642" name="Google Shape;3642;p62"/>
            <p:cNvSpPr/>
            <p:nvPr/>
          </p:nvSpPr>
          <p:spPr>
            <a:xfrm>
              <a:off x="3704783" y="2873060"/>
              <a:ext cx="177446" cy="178134"/>
            </a:xfrm>
            <a:custGeom>
              <a:rect b="b" l="l" r="r" t="t"/>
              <a:pathLst>
                <a:path extrusionOk="0" h="5698" w="5676">
                  <a:moveTo>
                    <a:pt x="2610" y="1"/>
                  </a:moveTo>
                  <a:cubicBezTo>
                    <a:pt x="1948" y="372"/>
                    <a:pt x="1276" y="731"/>
                    <a:pt x="594" y="1062"/>
                  </a:cubicBezTo>
                  <a:cubicBezTo>
                    <a:pt x="709" y="1298"/>
                    <a:pt x="823" y="1537"/>
                    <a:pt x="937" y="1774"/>
                  </a:cubicBezTo>
                  <a:lnTo>
                    <a:pt x="1134" y="2183"/>
                  </a:lnTo>
                  <a:lnTo>
                    <a:pt x="780" y="2369"/>
                  </a:lnTo>
                  <a:cubicBezTo>
                    <a:pt x="520" y="2506"/>
                    <a:pt x="260" y="2646"/>
                    <a:pt x="1" y="2786"/>
                  </a:cubicBezTo>
                  <a:cubicBezTo>
                    <a:pt x="406" y="3575"/>
                    <a:pt x="803" y="4384"/>
                    <a:pt x="1166" y="5203"/>
                  </a:cubicBezTo>
                  <a:cubicBezTo>
                    <a:pt x="1427" y="5039"/>
                    <a:pt x="1688" y="4875"/>
                    <a:pt x="1952" y="4712"/>
                  </a:cubicBezTo>
                  <a:lnTo>
                    <a:pt x="2308" y="4492"/>
                  </a:lnTo>
                  <a:lnTo>
                    <a:pt x="2528" y="4880"/>
                  </a:lnTo>
                  <a:cubicBezTo>
                    <a:pt x="2684" y="5153"/>
                    <a:pt x="2842" y="5426"/>
                    <a:pt x="2996" y="5697"/>
                  </a:cubicBezTo>
                  <a:cubicBezTo>
                    <a:pt x="3633" y="5325"/>
                    <a:pt x="4264" y="4942"/>
                    <a:pt x="4888" y="4545"/>
                  </a:cubicBezTo>
                  <a:cubicBezTo>
                    <a:pt x="4740" y="4283"/>
                    <a:pt x="4593" y="4023"/>
                    <a:pt x="4452" y="3758"/>
                  </a:cubicBezTo>
                  <a:lnTo>
                    <a:pt x="4224" y="3333"/>
                  </a:lnTo>
                  <a:lnTo>
                    <a:pt x="4682" y="3067"/>
                  </a:lnTo>
                  <a:cubicBezTo>
                    <a:pt x="5012" y="2876"/>
                    <a:pt x="5343" y="2690"/>
                    <a:pt x="5675" y="2504"/>
                  </a:cubicBezTo>
                  <a:cubicBezTo>
                    <a:pt x="5327" y="1805"/>
                    <a:pt x="5005" y="1088"/>
                    <a:pt x="4690" y="375"/>
                  </a:cubicBezTo>
                  <a:cubicBezTo>
                    <a:pt x="4313" y="563"/>
                    <a:pt x="3936" y="754"/>
                    <a:pt x="3561" y="942"/>
                  </a:cubicBezTo>
                  <a:lnTo>
                    <a:pt x="3145" y="1152"/>
                  </a:lnTo>
                  <a:lnTo>
                    <a:pt x="2934" y="707"/>
                  </a:lnTo>
                  <a:cubicBezTo>
                    <a:pt x="2824" y="471"/>
                    <a:pt x="2717" y="235"/>
                    <a:pt x="261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3" name="Google Shape;3643;p62"/>
            <p:cNvSpPr/>
            <p:nvPr/>
          </p:nvSpPr>
          <p:spPr>
            <a:xfrm>
              <a:off x="3704752" y="2942398"/>
              <a:ext cx="152780" cy="108794"/>
            </a:xfrm>
            <a:custGeom>
              <a:rect b="b" l="l" r="r" t="t"/>
              <a:pathLst>
                <a:path extrusionOk="0" h="3480" w="4887">
                  <a:moveTo>
                    <a:pt x="1067" y="1"/>
                  </a:moveTo>
                  <a:lnTo>
                    <a:pt x="780" y="151"/>
                  </a:lnTo>
                  <a:cubicBezTo>
                    <a:pt x="520" y="288"/>
                    <a:pt x="260" y="428"/>
                    <a:pt x="1" y="568"/>
                  </a:cubicBezTo>
                  <a:cubicBezTo>
                    <a:pt x="406" y="1357"/>
                    <a:pt x="803" y="2166"/>
                    <a:pt x="1166" y="2985"/>
                  </a:cubicBezTo>
                  <a:cubicBezTo>
                    <a:pt x="1427" y="2821"/>
                    <a:pt x="1688" y="2657"/>
                    <a:pt x="1952" y="2494"/>
                  </a:cubicBezTo>
                  <a:lnTo>
                    <a:pt x="2308" y="2274"/>
                  </a:lnTo>
                  <a:lnTo>
                    <a:pt x="2528" y="2662"/>
                  </a:lnTo>
                  <a:cubicBezTo>
                    <a:pt x="2684" y="2935"/>
                    <a:pt x="2842" y="3208"/>
                    <a:pt x="2996" y="3479"/>
                  </a:cubicBezTo>
                  <a:cubicBezTo>
                    <a:pt x="3633" y="3107"/>
                    <a:pt x="4264" y="2724"/>
                    <a:pt x="4887" y="2327"/>
                  </a:cubicBezTo>
                  <a:cubicBezTo>
                    <a:pt x="4793" y="2159"/>
                    <a:pt x="4701" y="1989"/>
                    <a:pt x="4608" y="1821"/>
                  </a:cubicBezTo>
                  <a:cubicBezTo>
                    <a:pt x="4456" y="1848"/>
                    <a:pt x="4301" y="1861"/>
                    <a:pt x="4146" y="1861"/>
                  </a:cubicBezTo>
                  <a:cubicBezTo>
                    <a:pt x="3533" y="1861"/>
                    <a:pt x="2905" y="1659"/>
                    <a:pt x="2385" y="1347"/>
                  </a:cubicBezTo>
                  <a:cubicBezTo>
                    <a:pt x="1786" y="989"/>
                    <a:pt x="1372" y="532"/>
                    <a:pt x="106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4" name="Google Shape;3644;p62"/>
            <p:cNvSpPr/>
            <p:nvPr/>
          </p:nvSpPr>
          <p:spPr>
            <a:xfrm>
              <a:off x="3690028" y="2857398"/>
              <a:ext cx="209896" cy="209803"/>
            </a:xfrm>
            <a:custGeom>
              <a:rect b="b" l="l" r="r" t="t"/>
              <a:pathLst>
                <a:path extrusionOk="0" h="6711" w="6714">
                  <a:moveTo>
                    <a:pt x="3080" y="503"/>
                  </a:moveTo>
                  <a:cubicBezTo>
                    <a:pt x="3186" y="737"/>
                    <a:pt x="3294" y="973"/>
                    <a:pt x="3404" y="1209"/>
                  </a:cubicBezTo>
                  <a:lnTo>
                    <a:pt x="3615" y="1654"/>
                  </a:lnTo>
                  <a:lnTo>
                    <a:pt x="4031" y="1444"/>
                  </a:lnTo>
                  <a:cubicBezTo>
                    <a:pt x="4407" y="1256"/>
                    <a:pt x="4783" y="1065"/>
                    <a:pt x="5159" y="877"/>
                  </a:cubicBezTo>
                  <a:cubicBezTo>
                    <a:pt x="5473" y="1591"/>
                    <a:pt x="5797" y="2307"/>
                    <a:pt x="6145" y="3006"/>
                  </a:cubicBezTo>
                  <a:cubicBezTo>
                    <a:pt x="5815" y="3189"/>
                    <a:pt x="5484" y="3376"/>
                    <a:pt x="5154" y="3567"/>
                  </a:cubicBezTo>
                  <a:lnTo>
                    <a:pt x="4696" y="3833"/>
                  </a:lnTo>
                  <a:lnTo>
                    <a:pt x="4921" y="4260"/>
                  </a:lnTo>
                  <a:cubicBezTo>
                    <a:pt x="5063" y="4525"/>
                    <a:pt x="5210" y="4786"/>
                    <a:pt x="5357" y="5047"/>
                  </a:cubicBezTo>
                  <a:cubicBezTo>
                    <a:pt x="4733" y="5444"/>
                    <a:pt x="4102" y="5825"/>
                    <a:pt x="3466" y="6199"/>
                  </a:cubicBezTo>
                  <a:cubicBezTo>
                    <a:pt x="3311" y="5927"/>
                    <a:pt x="3154" y="5655"/>
                    <a:pt x="2997" y="5383"/>
                  </a:cubicBezTo>
                  <a:lnTo>
                    <a:pt x="2778" y="4994"/>
                  </a:lnTo>
                  <a:lnTo>
                    <a:pt x="2421" y="5214"/>
                  </a:lnTo>
                  <a:cubicBezTo>
                    <a:pt x="2158" y="5379"/>
                    <a:pt x="1898" y="5541"/>
                    <a:pt x="1635" y="5706"/>
                  </a:cubicBezTo>
                  <a:cubicBezTo>
                    <a:pt x="1273" y="4887"/>
                    <a:pt x="874" y="4077"/>
                    <a:pt x="470" y="3288"/>
                  </a:cubicBezTo>
                  <a:cubicBezTo>
                    <a:pt x="729" y="3148"/>
                    <a:pt x="989" y="3009"/>
                    <a:pt x="1249" y="2871"/>
                  </a:cubicBezTo>
                  <a:lnTo>
                    <a:pt x="1603" y="2685"/>
                  </a:lnTo>
                  <a:lnTo>
                    <a:pt x="1405" y="2276"/>
                  </a:lnTo>
                  <a:cubicBezTo>
                    <a:pt x="1293" y="2038"/>
                    <a:pt x="1179" y="1800"/>
                    <a:pt x="1064" y="1564"/>
                  </a:cubicBezTo>
                  <a:cubicBezTo>
                    <a:pt x="1746" y="1232"/>
                    <a:pt x="2419" y="873"/>
                    <a:pt x="3080" y="503"/>
                  </a:cubicBezTo>
                  <a:close/>
                  <a:moveTo>
                    <a:pt x="3220" y="0"/>
                  </a:moveTo>
                  <a:lnTo>
                    <a:pt x="2923" y="152"/>
                  </a:lnTo>
                  <a:cubicBezTo>
                    <a:pt x="2246" y="502"/>
                    <a:pt x="1571" y="867"/>
                    <a:pt x="916" y="1257"/>
                  </a:cubicBezTo>
                  <a:lnTo>
                    <a:pt x="608" y="1445"/>
                  </a:lnTo>
                  <a:lnTo>
                    <a:pt x="727" y="1723"/>
                  </a:lnTo>
                  <a:cubicBezTo>
                    <a:pt x="836" y="1975"/>
                    <a:pt x="947" y="2226"/>
                    <a:pt x="1063" y="2475"/>
                  </a:cubicBezTo>
                  <a:cubicBezTo>
                    <a:pt x="805" y="2629"/>
                    <a:pt x="548" y="2787"/>
                    <a:pt x="295" y="2947"/>
                  </a:cubicBezTo>
                  <a:lnTo>
                    <a:pt x="1" y="3134"/>
                  </a:lnTo>
                  <a:lnTo>
                    <a:pt x="136" y="3474"/>
                  </a:lnTo>
                  <a:cubicBezTo>
                    <a:pt x="468" y="4311"/>
                    <a:pt x="820" y="5155"/>
                    <a:pt x="1203" y="5977"/>
                  </a:cubicBezTo>
                  <a:lnTo>
                    <a:pt x="1363" y="6307"/>
                  </a:lnTo>
                  <a:lnTo>
                    <a:pt x="1790" y="6066"/>
                  </a:lnTo>
                  <a:cubicBezTo>
                    <a:pt x="2066" y="5910"/>
                    <a:pt x="2340" y="5756"/>
                    <a:pt x="2616" y="5600"/>
                  </a:cubicBezTo>
                  <a:cubicBezTo>
                    <a:pt x="2759" y="5881"/>
                    <a:pt x="2905" y="6162"/>
                    <a:pt x="3057" y="6440"/>
                  </a:cubicBezTo>
                  <a:lnTo>
                    <a:pt x="3207" y="6711"/>
                  </a:lnTo>
                  <a:lnTo>
                    <a:pt x="3633" y="6498"/>
                  </a:lnTo>
                  <a:cubicBezTo>
                    <a:pt x="4288" y="6160"/>
                    <a:pt x="4920" y="5780"/>
                    <a:pt x="5536" y="5373"/>
                  </a:cubicBezTo>
                  <a:lnTo>
                    <a:pt x="5900" y="5128"/>
                  </a:lnTo>
                  <a:lnTo>
                    <a:pt x="5746" y="4796"/>
                  </a:lnTo>
                  <a:cubicBezTo>
                    <a:pt x="5621" y="4527"/>
                    <a:pt x="5495" y="4260"/>
                    <a:pt x="5364" y="3993"/>
                  </a:cubicBezTo>
                  <a:cubicBezTo>
                    <a:pt x="5690" y="3793"/>
                    <a:pt x="6015" y="3592"/>
                    <a:pt x="6338" y="3387"/>
                  </a:cubicBezTo>
                  <a:lnTo>
                    <a:pt x="6714" y="3147"/>
                  </a:lnTo>
                  <a:lnTo>
                    <a:pt x="6546" y="2785"/>
                  </a:lnTo>
                  <a:cubicBezTo>
                    <a:pt x="6217" y="2084"/>
                    <a:pt x="5864" y="1390"/>
                    <a:pt x="5503" y="704"/>
                  </a:cubicBezTo>
                  <a:lnTo>
                    <a:pt x="5325" y="366"/>
                  </a:lnTo>
                  <a:lnTo>
                    <a:pt x="4996" y="496"/>
                  </a:lnTo>
                  <a:cubicBezTo>
                    <a:pt x="4595" y="659"/>
                    <a:pt x="4196" y="835"/>
                    <a:pt x="3800" y="1022"/>
                  </a:cubicBezTo>
                  <a:cubicBezTo>
                    <a:pt x="3669" y="786"/>
                    <a:pt x="3537" y="553"/>
                    <a:pt x="3404" y="320"/>
                  </a:cubicBezTo>
                  <a:lnTo>
                    <a:pt x="322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45" name="Google Shape;3645;p62"/>
          <p:cNvSpPr txBox="1"/>
          <p:nvPr>
            <p:ph idx="4294967295" type="title"/>
          </p:nvPr>
        </p:nvSpPr>
        <p:spPr>
          <a:xfrm>
            <a:off x="473025" y="878175"/>
            <a:ext cx="44616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Matriz de confusión</a:t>
            </a:r>
            <a:r>
              <a:rPr lang="en" sz="1700"/>
              <a:t> del modelo SVM</a:t>
            </a:r>
            <a:endParaRPr sz="1700"/>
          </a:p>
        </p:txBody>
      </p:sp>
      <p:sp>
        <p:nvSpPr>
          <p:cNvPr id="3646" name="Google Shape;3646;p62"/>
          <p:cNvSpPr txBox="1"/>
          <p:nvPr>
            <p:ph idx="4294967295" type="title"/>
          </p:nvPr>
        </p:nvSpPr>
        <p:spPr>
          <a:xfrm>
            <a:off x="3484750" y="1937788"/>
            <a:ext cx="53607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Matriz de confusión</a:t>
            </a:r>
            <a:r>
              <a:rPr lang="en" sz="1700"/>
              <a:t> del modelo SVM optimizado</a:t>
            </a:r>
            <a:endParaRPr sz="1700"/>
          </a:p>
        </p:txBody>
      </p:sp>
      <p:pic>
        <p:nvPicPr>
          <p:cNvPr id="3647" name="Google Shape;3647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025" y="1303873"/>
            <a:ext cx="2573900" cy="2442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8" name="Google Shape;3648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51723" y="2503325"/>
            <a:ext cx="2392325" cy="2400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2" name="Shape 3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3" name="Google Shape;3653;p63"/>
          <p:cNvSpPr txBox="1"/>
          <p:nvPr>
            <p:ph type="title"/>
          </p:nvPr>
        </p:nvSpPr>
        <p:spPr>
          <a:xfrm>
            <a:off x="277763" y="311175"/>
            <a:ext cx="8097000" cy="56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Métricas de desempeño y comparación</a:t>
            </a:r>
            <a:endParaRPr/>
          </a:p>
        </p:txBody>
      </p:sp>
      <p:grpSp>
        <p:nvGrpSpPr>
          <p:cNvPr id="3654" name="Google Shape;3654;p63"/>
          <p:cNvGrpSpPr/>
          <p:nvPr/>
        </p:nvGrpSpPr>
        <p:grpSpPr>
          <a:xfrm>
            <a:off x="7818101" y="4114741"/>
            <a:ext cx="1073367" cy="711437"/>
            <a:chOff x="5610704" y="3001420"/>
            <a:chExt cx="968481" cy="641975"/>
          </a:xfrm>
        </p:grpSpPr>
        <p:sp>
          <p:nvSpPr>
            <p:cNvPr id="3655" name="Google Shape;3655;p63"/>
            <p:cNvSpPr/>
            <p:nvPr/>
          </p:nvSpPr>
          <p:spPr>
            <a:xfrm>
              <a:off x="5829003" y="3332854"/>
              <a:ext cx="277611" cy="217306"/>
            </a:xfrm>
            <a:custGeom>
              <a:rect b="b" l="l" r="r" t="t"/>
              <a:pathLst>
                <a:path extrusionOk="0" h="6951" w="8880">
                  <a:moveTo>
                    <a:pt x="5884" y="1617"/>
                  </a:moveTo>
                  <a:cubicBezTo>
                    <a:pt x="5924" y="1617"/>
                    <a:pt x="5964" y="1636"/>
                    <a:pt x="5986" y="1679"/>
                  </a:cubicBezTo>
                  <a:cubicBezTo>
                    <a:pt x="6089" y="1877"/>
                    <a:pt x="6191" y="2073"/>
                    <a:pt x="6304" y="2265"/>
                  </a:cubicBezTo>
                  <a:cubicBezTo>
                    <a:pt x="6405" y="2436"/>
                    <a:pt x="6567" y="2608"/>
                    <a:pt x="6619" y="2802"/>
                  </a:cubicBezTo>
                  <a:cubicBezTo>
                    <a:pt x="6642" y="2887"/>
                    <a:pt x="6570" y="2968"/>
                    <a:pt x="6490" y="2968"/>
                  </a:cubicBezTo>
                  <a:cubicBezTo>
                    <a:pt x="6469" y="2968"/>
                    <a:pt x="6447" y="2962"/>
                    <a:pt x="6427" y="2950"/>
                  </a:cubicBezTo>
                  <a:cubicBezTo>
                    <a:pt x="6246" y="2836"/>
                    <a:pt x="6136" y="2606"/>
                    <a:pt x="6033" y="2422"/>
                  </a:cubicBezTo>
                  <a:cubicBezTo>
                    <a:pt x="5919" y="2217"/>
                    <a:pt x="5825" y="2000"/>
                    <a:pt x="5755" y="1776"/>
                  </a:cubicBezTo>
                  <a:cubicBezTo>
                    <a:pt x="5726" y="1686"/>
                    <a:pt x="5807" y="1617"/>
                    <a:pt x="5884" y="1617"/>
                  </a:cubicBezTo>
                  <a:close/>
                  <a:moveTo>
                    <a:pt x="5042" y="2001"/>
                  </a:moveTo>
                  <a:cubicBezTo>
                    <a:pt x="5082" y="2001"/>
                    <a:pt x="5121" y="2019"/>
                    <a:pt x="5144" y="2063"/>
                  </a:cubicBezTo>
                  <a:cubicBezTo>
                    <a:pt x="5253" y="2271"/>
                    <a:pt x="5344" y="2489"/>
                    <a:pt x="5454" y="2696"/>
                  </a:cubicBezTo>
                  <a:cubicBezTo>
                    <a:pt x="5557" y="2888"/>
                    <a:pt x="5680" y="3071"/>
                    <a:pt x="5753" y="3278"/>
                  </a:cubicBezTo>
                  <a:cubicBezTo>
                    <a:pt x="5783" y="3358"/>
                    <a:pt x="5711" y="3420"/>
                    <a:pt x="5638" y="3420"/>
                  </a:cubicBezTo>
                  <a:cubicBezTo>
                    <a:pt x="5610" y="3420"/>
                    <a:pt x="5582" y="3410"/>
                    <a:pt x="5561" y="3389"/>
                  </a:cubicBezTo>
                  <a:cubicBezTo>
                    <a:pt x="5251" y="3087"/>
                    <a:pt x="5029" y="2573"/>
                    <a:pt x="4910" y="2162"/>
                  </a:cubicBezTo>
                  <a:cubicBezTo>
                    <a:pt x="4884" y="2070"/>
                    <a:pt x="4965" y="2001"/>
                    <a:pt x="5042" y="2001"/>
                  </a:cubicBezTo>
                  <a:close/>
                  <a:moveTo>
                    <a:pt x="4323" y="2377"/>
                  </a:moveTo>
                  <a:cubicBezTo>
                    <a:pt x="4362" y="2377"/>
                    <a:pt x="4399" y="2395"/>
                    <a:pt x="4419" y="2437"/>
                  </a:cubicBezTo>
                  <a:cubicBezTo>
                    <a:pt x="4517" y="2641"/>
                    <a:pt x="4606" y="2847"/>
                    <a:pt x="4690" y="3055"/>
                  </a:cubicBezTo>
                  <a:cubicBezTo>
                    <a:pt x="4773" y="3258"/>
                    <a:pt x="4889" y="3468"/>
                    <a:pt x="4905" y="3689"/>
                  </a:cubicBezTo>
                  <a:cubicBezTo>
                    <a:pt x="4910" y="3758"/>
                    <a:pt x="4842" y="3811"/>
                    <a:pt x="4778" y="3811"/>
                  </a:cubicBezTo>
                  <a:cubicBezTo>
                    <a:pt x="4748" y="3811"/>
                    <a:pt x="4720" y="3800"/>
                    <a:pt x="4699" y="3774"/>
                  </a:cubicBezTo>
                  <a:cubicBezTo>
                    <a:pt x="4570" y="3614"/>
                    <a:pt x="4514" y="3410"/>
                    <a:pt x="4440" y="3218"/>
                  </a:cubicBezTo>
                  <a:cubicBezTo>
                    <a:pt x="4352" y="2992"/>
                    <a:pt x="4268" y="2764"/>
                    <a:pt x="4194" y="2532"/>
                  </a:cubicBezTo>
                  <a:cubicBezTo>
                    <a:pt x="4166" y="2445"/>
                    <a:pt x="4248" y="2377"/>
                    <a:pt x="4323" y="2377"/>
                  </a:cubicBezTo>
                  <a:close/>
                  <a:moveTo>
                    <a:pt x="3602" y="2810"/>
                  </a:moveTo>
                  <a:cubicBezTo>
                    <a:pt x="3642" y="2810"/>
                    <a:pt x="3682" y="2828"/>
                    <a:pt x="3705" y="2869"/>
                  </a:cubicBezTo>
                  <a:cubicBezTo>
                    <a:pt x="3840" y="3102"/>
                    <a:pt x="3961" y="3338"/>
                    <a:pt x="4079" y="3582"/>
                  </a:cubicBezTo>
                  <a:cubicBezTo>
                    <a:pt x="4175" y="3781"/>
                    <a:pt x="4311" y="3983"/>
                    <a:pt x="4319" y="4208"/>
                  </a:cubicBezTo>
                  <a:cubicBezTo>
                    <a:pt x="4321" y="4278"/>
                    <a:pt x="4262" y="4319"/>
                    <a:pt x="4202" y="4319"/>
                  </a:cubicBezTo>
                  <a:cubicBezTo>
                    <a:pt x="4173" y="4319"/>
                    <a:pt x="4144" y="4309"/>
                    <a:pt x="4122" y="4289"/>
                  </a:cubicBezTo>
                  <a:cubicBezTo>
                    <a:pt x="3945" y="4133"/>
                    <a:pt x="3865" y="3859"/>
                    <a:pt x="3767" y="3647"/>
                  </a:cubicBezTo>
                  <a:cubicBezTo>
                    <a:pt x="3660" y="3420"/>
                    <a:pt x="3566" y="3197"/>
                    <a:pt x="3478" y="2963"/>
                  </a:cubicBezTo>
                  <a:cubicBezTo>
                    <a:pt x="3445" y="2874"/>
                    <a:pt x="3524" y="2810"/>
                    <a:pt x="3602" y="2810"/>
                  </a:cubicBezTo>
                  <a:close/>
                  <a:moveTo>
                    <a:pt x="7281" y="0"/>
                  </a:moveTo>
                  <a:cubicBezTo>
                    <a:pt x="7275" y="6"/>
                    <a:pt x="7270" y="14"/>
                    <a:pt x="7263" y="19"/>
                  </a:cubicBezTo>
                  <a:cubicBezTo>
                    <a:pt x="6213" y="748"/>
                    <a:pt x="5154" y="1466"/>
                    <a:pt x="4076" y="2153"/>
                  </a:cubicBezTo>
                  <a:cubicBezTo>
                    <a:pt x="3288" y="2655"/>
                    <a:pt x="2606" y="3342"/>
                    <a:pt x="1780" y="3786"/>
                  </a:cubicBezTo>
                  <a:cubicBezTo>
                    <a:pt x="1550" y="3910"/>
                    <a:pt x="1223" y="4099"/>
                    <a:pt x="938" y="4099"/>
                  </a:cubicBezTo>
                  <a:cubicBezTo>
                    <a:pt x="908" y="4099"/>
                    <a:pt x="880" y="4097"/>
                    <a:pt x="851" y="4093"/>
                  </a:cubicBezTo>
                  <a:cubicBezTo>
                    <a:pt x="584" y="4054"/>
                    <a:pt x="490" y="3872"/>
                    <a:pt x="339" y="3670"/>
                  </a:cubicBezTo>
                  <a:cubicBezTo>
                    <a:pt x="224" y="3517"/>
                    <a:pt x="113" y="3361"/>
                    <a:pt x="0" y="3206"/>
                  </a:cubicBezTo>
                  <a:lnTo>
                    <a:pt x="0" y="3206"/>
                  </a:lnTo>
                  <a:cubicBezTo>
                    <a:pt x="291" y="3942"/>
                    <a:pt x="578" y="4680"/>
                    <a:pt x="867" y="5416"/>
                  </a:cubicBezTo>
                  <a:cubicBezTo>
                    <a:pt x="1137" y="5930"/>
                    <a:pt x="1411" y="6440"/>
                    <a:pt x="1689" y="6950"/>
                  </a:cubicBezTo>
                  <a:cubicBezTo>
                    <a:pt x="4072" y="5509"/>
                    <a:pt x="6502" y="4155"/>
                    <a:pt x="8880" y="2707"/>
                  </a:cubicBezTo>
                  <a:cubicBezTo>
                    <a:pt x="8328" y="1825"/>
                    <a:pt x="7797" y="916"/>
                    <a:pt x="72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6" name="Google Shape;3656;p63"/>
            <p:cNvSpPr/>
            <p:nvPr/>
          </p:nvSpPr>
          <p:spPr>
            <a:xfrm>
              <a:off x="5696298" y="3469311"/>
              <a:ext cx="95319" cy="90286"/>
            </a:xfrm>
            <a:custGeom>
              <a:rect b="b" l="l" r="r" t="t"/>
              <a:pathLst>
                <a:path extrusionOk="0" h="2888" w="3049">
                  <a:moveTo>
                    <a:pt x="2538" y="1"/>
                  </a:moveTo>
                  <a:cubicBezTo>
                    <a:pt x="1726" y="576"/>
                    <a:pt x="880" y="1201"/>
                    <a:pt x="1" y="1691"/>
                  </a:cubicBezTo>
                  <a:cubicBezTo>
                    <a:pt x="80" y="1925"/>
                    <a:pt x="109" y="2177"/>
                    <a:pt x="180" y="2414"/>
                  </a:cubicBezTo>
                  <a:cubicBezTo>
                    <a:pt x="229" y="2574"/>
                    <a:pt x="291" y="2729"/>
                    <a:pt x="333" y="2887"/>
                  </a:cubicBezTo>
                  <a:cubicBezTo>
                    <a:pt x="1090" y="2122"/>
                    <a:pt x="2113" y="1469"/>
                    <a:pt x="3048" y="930"/>
                  </a:cubicBezTo>
                  <a:cubicBezTo>
                    <a:pt x="2878" y="620"/>
                    <a:pt x="2708" y="310"/>
                    <a:pt x="25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7" name="Google Shape;3657;p63"/>
            <p:cNvSpPr/>
            <p:nvPr/>
          </p:nvSpPr>
          <p:spPr>
            <a:xfrm>
              <a:off x="5610704" y="3001420"/>
              <a:ext cx="968481" cy="641975"/>
            </a:xfrm>
            <a:custGeom>
              <a:rect b="b" l="l" r="r" t="t"/>
              <a:pathLst>
                <a:path extrusionOk="0" h="20535" w="30979">
                  <a:moveTo>
                    <a:pt x="22886" y="3694"/>
                  </a:moveTo>
                  <a:cubicBezTo>
                    <a:pt x="23313" y="4371"/>
                    <a:pt x="23692" y="5071"/>
                    <a:pt x="24077" y="5770"/>
                  </a:cubicBezTo>
                  <a:cubicBezTo>
                    <a:pt x="23674" y="6025"/>
                    <a:pt x="23270" y="6275"/>
                    <a:pt x="22861" y="6519"/>
                  </a:cubicBezTo>
                  <a:cubicBezTo>
                    <a:pt x="22791" y="6359"/>
                    <a:pt x="22716" y="6199"/>
                    <a:pt x="22642" y="6040"/>
                  </a:cubicBezTo>
                  <a:cubicBezTo>
                    <a:pt x="22513" y="5395"/>
                    <a:pt x="22331" y="4734"/>
                    <a:pt x="22100" y="4146"/>
                  </a:cubicBezTo>
                  <a:cubicBezTo>
                    <a:pt x="22361" y="3995"/>
                    <a:pt x="22624" y="3845"/>
                    <a:pt x="22886" y="3694"/>
                  </a:cubicBezTo>
                  <a:close/>
                  <a:moveTo>
                    <a:pt x="20570" y="3255"/>
                  </a:moveTo>
                  <a:cubicBezTo>
                    <a:pt x="20765" y="3582"/>
                    <a:pt x="20957" y="3910"/>
                    <a:pt x="21149" y="4239"/>
                  </a:cubicBezTo>
                  <a:lnTo>
                    <a:pt x="21345" y="4579"/>
                  </a:lnTo>
                  <a:cubicBezTo>
                    <a:pt x="21637" y="5098"/>
                    <a:pt x="21918" y="5624"/>
                    <a:pt x="22173" y="6171"/>
                  </a:cubicBezTo>
                  <a:cubicBezTo>
                    <a:pt x="22264" y="6370"/>
                    <a:pt x="22353" y="6572"/>
                    <a:pt x="22438" y="6771"/>
                  </a:cubicBezTo>
                  <a:lnTo>
                    <a:pt x="22573" y="7107"/>
                  </a:lnTo>
                  <a:cubicBezTo>
                    <a:pt x="22760" y="7573"/>
                    <a:pt x="22933" y="8045"/>
                    <a:pt x="23096" y="8518"/>
                  </a:cubicBezTo>
                  <a:cubicBezTo>
                    <a:pt x="21227" y="9821"/>
                    <a:pt x="19351" y="11112"/>
                    <a:pt x="17427" y="12340"/>
                  </a:cubicBezTo>
                  <a:cubicBezTo>
                    <a:pt x="17003" y="12611"/>
                    <a:pt x="16577" y="12875"/>
                    <a:pt x="16149" y="13137"/>
                  </a:cubicBezTo>
                  <a:cubicBezTo>
                    <a:pt x="15119" y="11190"/>
                    <a:pt x="13954" y="9269"/>
                    <a:pt x="12789" y="7403"/>
                  </a:cubicBezTo>
                  <a:cubicBezTo>
                    <a:pt x="13227" y="7136"/>
                    <a:pt x="13666" y="6872"/>
                    <a:pt x="14111" y="6618"/>
                  </a:cubicBezTo>
                  <a:cubicBezTo>
                    <a:pt x="16223" y="5411"/>
                    <a:pt x="18407" y="4354"/>
                    <a:pt x="20570" y="3255"/>
                  </a:cubicBezTo>
                  <a:close/>
                  <a:moveTo>
                    <a:pt x="12588" y="7525"/>
                  </a:moveTo>
                  <a:cubicBezTo>
                    <a:pt x="13618" y="9470"/>
                    <a:pt x="14696" y="11443"/>
                    <a:pt x="15864" y="13309"/>
                  </a:cubicBezTo>
                  <a:cubicBezTo>
                    <a:pt x="13486" y="14760"/>
                    <a:pt x="11057" y="16113"/>
                    <a:pt x="8673" y="17553"/>
                  </a:cubicBezTo>
                  <a:cubicBezTo>
                    <a:pt x="8396" y="17043"/>
                    <a:pt x="8122" y="16533"/>
                    <a:pt x="7851" y="16020"/>
                  </a:cubicBezTo>
                  <a:cubicBezTo>
                    <a:pt x="7280" y="14562"/>
                    <a:pt x="6712" y="13100"/>
                    <a:pt x="6123" y="11648"/>
                  </a:cubicBezTo>
                  <a:cubicBezTo>
                    <a:pt x="8310" y="10326"/>
                    <a:pt x="10410" y="8867"/>
                    <a:pt x="12588" y="7525"/>
                  </a:cubicBezTo>
                  <a:close/>
                  <a:moveTo>
                    <a:pt x="5276" y="14966"/>
                  </a:moveTo>
                  <a:cubicBezTo>
                    <a:pt x="5446" y="15276"/>
                    <a:pt x="5617" y="15585"/>
                    <a:pt x="5786" y="15896"/>
                  </a:cubicBezTo>
                  <a:cubicBezTo>
                    <a:pt x="4852" y="16437"/>
                    <a:pt x="3828" y="17090"/>
                    <a:pt x="3071" y="17854"/>
                  </a:cubicBezTo>
                  <a:cubicBezTo>
                    <a:pt x="3029" y="17694"/>
                    <a:pt x="2967" y="17541"/>
                    <a:pt x="2918" y="17380"/>
                  </a:cubicBezTo>
                  <a:cubicBezTo>
                    <a:pt x="2847" y="17142"/>
                    <a:pt x="2818" y="16891"/>
                    <a:pt x="2739" y="16657"/>
                  </a:cubicBezTo>
                  <a:cubicBezTo>
                    <a:pt x="3618" y="16167"/>
                    <a:pt x="4464" y="15542"/>
                    <a:pt x="5276" y="14966"/>
                  </a:cubicBezTo>
                  <a:close/>
                  <a:moveTo>
                    <a:pt x="5218" y="11563"/>
                  </a:moveTo>
                  <a:cubicBezTo>
                    <a:pt x="5816" y="12946"/>
                    <a:pt x="6499" y="14297"/>
                    <a:pt x="7181" y="15637"/>
                  </a:cubicBezTo>
                  <a:cubicBezTo>
                    <a:pt x="7670" y="16598"/>
                    <a:pt x="8162" y="17569"/>
                    <a:pt x="8684" y="18520"/>
                  </a:cubicBezTo>
                  <a:cubicBezTo>
                    <a:pt x="8460" y="18641"/>
                    <a:pt x="8227" y="18750"/>
                    <a:pt x="7983" y="18842"/>
                  </a:cubicBezTo>
                  <a:cubicBezTo>
                    <a:pt x="6608" y="16722"/>
                    <a:pt x="5409" y="14481"/>
                    <a:pt x="4187" y="12266"/>
                  </a:cubicBezTo>
                  <a:cubicBezTo>
                    <a:pt x="4535" y="12038"/>
                    <a:pt x="4879" y="11805"/>
                    <a:pt x="5218" y="11563"/>
                  </a:cubicBezTo>
                  <a:close/>
                  <a:moveTo>
                    <a:pt x="1244" y="15741"/>
                  </a:moveTo>
                  <a:cubicBezTo>
                    <a:pt x="1974" y="17056"/>
                    <a:pt x="2740" y="18373"/>
                    <a:pt x="3539" y="19649"/>
                  </a:cubicBezTo>
                  <a:cubicBezTo>
                    <a:pt x="3286" y="19791"/>
                    <a:pt x="3032" y="19925"/>
                    <a:pt x="2772" y="20054"/>
                  </a:cubicBezTo>
                  <a:cubicBezTo>
                    <a:pt x="2084" y="18761"/>
                    <a:pt x="1283" y="17517"/>
                    <a:pt x="448" y="16317"/>
                  </a:cubicBezTo>
                  <a:cubicBezTo>
                    <a:pt x="710" y="16121"/>
                    <a:pt x="976" y="15931"/>
                    <a:pt x="1244" y="15741"/>
                  </a:cubicBezTo>
                  <a:close/>
                  <a:moveTo>
                    <a:pt x="30793" y="1"/>
                  </a:moveTo>
                  <a:cubicBezTo>
                    <a:pt x="30773" y="1"/>
                    <a:pt x="30752" y="6"/>
                    <a:pt x="30730" y="18"/>
                  </a:cubicBezTo>
                  <a:cubicBezTo>
                    <a:pt x="28358" y="1321"/>
                    <a:pt x="25898" y="2650"/>
                    <a:pt x="23728" y="4277"/>
                  </a:cubicBezTo>
                  <a:cubicBezTo>
                    <a:pt x="23554" y="4020"/>
                    <a:pt x="23375" y="3765"/>
                    <a:pt x="23189" y="3520"/>
                  </a:cubicBezTo>
                  <a:lnTo>
                    <a:pt x="22930" y="3184"/>
                  </a:lnTo>
                  <a:lnTo>
                    <a:pt x="22656" y="3335"/>
                  </a:lnTo>
                  <a:cubicBezTo>
                    <a:pt x="22277" y="3547"/>
                    <a:pt x="21902" y="3764"/>
                    <a:pt x="21534" y="3993"/>
                  </a:cubicBezTo>
                  <a:cubicBezTo>
                    <a:pt x="21340" y="3677"/>
                    <a:pt x="21139" y="3367"/>
                    <a:pt x="20930" y="3070"/>
                  </a:cubicBezTo>
                  <a:lnTo>
                    <a:pt x="20647" y="2678"/>
                  </a:lnTo>
                  <a:lnTo>
                    <a:pt x="20315" y="2830"/>
                  </a:lnTo>
                  <a:cubicBezTo>
                    <a:pt x="18113" y="3849"/>
                    <a:pt x="15976" y="5061"/>
                    <a:pt x="13894" y="6250"/>
                  </a:cubicBezTo>
                  <a:cubicBezTo>
                    <a:pt x="11085" y="7856"/>
                    <a:pt x="8128" y="9515"/>
                    <a:pt x="5611" y="11566"/>
                  </a:cubicBezTo>
                  <a:cubicBezTo>
                    <a:pt x="5576" y="11496"/>
                    <a:pt x="5540" y="11425"/>
                    <a:pt x="5504" y="11355"/>
                  </a:cubicBezTo>
                  <a:lnTo>
                    <a:pt x="5292" y="10946"/>
                  </a:lnTo>
                  <a:lnTo>
                    <a:pt x="5029" y="11128"/>
                  </a:lnTo>
                  <a:cubicBezTo>
                    <a:pt x="4675" y="11378"/>
                    <a:pt x="4326" y="11638"/>
                    <a:pt x="3984" y="11902"/>
                  </a:cubicBezTo>
                  <a:lnTo>
                    <a:pt x="3718" y="12107"/>
                  </a:lnTo>
                  <a:lnTo>
                    <a:pt x="3904" y="12449"/>
                  </a:lnTo>
                  <a:cubicBezTo>
                    <a:pt x="4295" y="13174"/>
                    <a:pt x="4688" y="13898"/>
                    <a:pt x="5083" y="14622"/>
                  </a:cubicBezTo>
                  <a:cubicBezTo>
                    <a:pt x="4134" y="15220"/>
                    <a:pt x="3112" y="15829"/>
                    <a:pt x="2253" y="16557"/>
                  </a:cubicBezTo>
                  <a:cubicBezTo>
                    <a:pt x="2030" y="16205"/>
                    <a:pt x="1806" y="15855"/>
                    <a:pt x="1578" y="15510"/>
                  </a:cubicBezTo>
                  <a:lnTo>
                    <a:pt x="1385" y="15220"/>
                  </a:lnTo>
                  <a:lnTo>
                    <a:pt x="1069" y="15431"/>
                  </a:lnTo>
                  <a:cubicBezTo>
                    <a:pt x="790" y="15625"/>
                    <a:pt x="517" y="15829"/>
                    <a:pt x="254" y="16043"/>
                  </a:cubicBezTo>
                  <a:lnTo>
                    <a:pt x="0" y="16255"/>
                  </a:lnTo>
                  <a:lnTo>
                    <a:pt x="172" y="16524"/>
                  </a:lnTo>
                  <a:cubicBezTo>
                    <a:pt x="941" y="17745"/>
                    <a:pt x="1663" y="18990"/>
                    <a:pt x="2392" y="20233"/>
                  </a:cubicBezTo>
                  <a:lnTo>
                    <a:pt x="2569" y="20534"/>
                  </a:lnTo>
                  <a:lnTo>
                    <a:pt x="2940" y="20377"/>
                  </a:lnTo>
                  <a:cubicBezTo>
                    <a:pt x="3213" y="20254"/>
                    <a:pt x="3482" y="20119"/>
                    <a:pt x="3742" y="19971"/>
                  </a:cubicBezTo>
                  <a:lnTo>
                    <a:pt x="4114" y="19744"/>
                  </a:lnTo>
                  <a:lnTo>
                    <a:pt x="3940" y="19416"/>
                  </a:lnTo>
                  <a:cubicBezTo>
                    <a:pt x="3702" y="18977"/>
                    <a:pt x="3454" y="18542"/>
                    <a:pt x="3201" y="18109"/>
                  </a:cubicBezTo>
                  <a:cubicBezTo>
                    <a:pt x="3711" y="17845"/>
                    <a:pt x="4172" y="17478"/>
                    <a:pt x="4645" y="17152"/>
                  </a:cubicBezTo>
                  <a:cubicBezTo>
                    <a:pt x="5087" y="16848"/>
                    <a:pt x="5541" y="16558"/>
                    <a:pt x="5978" y="16243"/>
                  </a:cubicBezTo>
                  <a:cubicBezTo>
                    <a:pt x="6010" y="16303"/>
                    <a:pt x="6043" y="16363"/>
                    <a:pt x="6077" y="16422"/>
                  </a:cubicBezTo>
                  <a:cubicBezTo>
                    <a:pt x="6551" y="17280"/>
                    <a:pt x="7033" y="18147"/>
                    <a:pt x="7566" y="18977"/>
                  </a:cubicBezTo>
                  <a:lnTo>
                    <a:pt x="7773" y="19294"/>
                  </a:lnTo>
                  <a:lnTo>
                    <a:pt x="8200" y="19171"/>
                  </a:lnTo>
                  <a:cubicBezTo>
                    <a:pt x="8436" y="19093"/>
                    <a:pt x="8667" y="18999"/>
                    <a:pt x="8889" y="18890"/>
                  </a:cubicBezTo>
                  <a:lnTo>
                    <a:pt x="9281" y="18676"/>
                  </a:lnTo>
                  <a:lnTo>
                    <a:pt x="9075" y="18294"/>
                  </a:lnTo>
                  <a:lnTo>
                    <a:pt x="8830" y="17842"/>
                  </a:lnTo>
                  <a:cubicBezTo>
                    <a:pt x="11340" y="16621"/>
                    <a:pt x="13762" y="15161"/>
                    <a:pt x="16130" y="13661"/>
                  </a:cubicBezTo>
                  <a:cubicBezTo>
                    <a:pt x="16143" y="13664"/>
                    <a:pt x="16155" y="13666"/>
                    <a:pt x="16167" y="13666"/>
                  </a:cubicBezTo>
                  <a:cubicBezTo>
                    <a:pt x="16239" y="13666"/>
                    <a:pt x="16309" y="13613"/>
                    <a:pt x="16322" y="13539"/>
                  </a:cubicBezTo>
                  <a:cubicBezTo>
                    <a:pt x="16812" y="13229"/>
                    <a:pt x="17301" y="12917"/>
                    <a:pt x="17788" y="12604"/>
                  </a:cubicBezTo>
                  <a:cubicBezTo>
                    <a:pt x="19629" y="11419"/>
                    <a:pt x="21456" y="10201"/>
                    <a:pt x="23236" y="8918"/>
                  </a:cubicBezTo>
                  <a:lnTo>
                    <a:pt x="23642" y="8623"/>
                  </a:lnTo>
                  <a:lnTo>
                    <a:pt x="23518" y="8226"/>
                  </a:lnTo>
                  <a:cubicBezTo>
                    <a:pt x="23370" y="7773"/>
                    <a:pt x="23199" y="7321"/>
                    <a:pt x="23013" y="6873"/>
                  </a:cubicBezTo>
                  <a:cubicBezTo>
                    <a:pt x="23443" y="6640"/>
                    <a:pt x="23866" y="6395"/>
                    <a:pt x="24278" y="6133"/>
                  </a:cubicBezTo>
                  <a:lnTo>
                    <a:pt x="24645" y="5891"/>
                  </a:lnTo>
                  <a:lnTo>
                    <a:pt x="24470" y="5524"/>
                  </a:lnTo>
                  <a:cubicBezTo>
                    <a:pt x="24301" y="5189"/>
                    <a:pt x="24109" y="4861"/>
                    <a:pt x="23905" y="4542"/>
                  </a:cubicBezTo>
                  <a:cubicBezTo>
                    <a:pt x="26284" y="3234"/>
                    <a:pt x="28549" y="1664"/>
                    <a:pt x="30861" y="242"/>
                  </a:cubicBezTo>
                  <a:cubicBezTo>
                    <a:pt x="30978" y="167"/>
                    <a:pt x="30906" y="1"/>
                    <a:pt x="307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8" name="Google Shape;3658;p63"/>
            <p:cNvSpPr/>
            <p:nvPr/>
          </p:nvSpPr>
          <p:spPr>
            <a:xfrm>
              <a:off x="5936637" y="3420668"/>
              <a:ext cx="27448" cy="47175"/>
            </a:xfrm>
            <a:custGeom>
              <a:rect b="b" l="l" r="r" t="t"/>
              <a:pathLst>
                <a:path extrusionOk="0" h="1509" w="878">
                  <a:moveTo>
                    <a:pt x="157" y="1"/>
                  </a:moveTo>
                  <a:cubicBezTo>
                    <a:pt x="79" y="1"/>
                    <a:pt x="1" y="65"/>
                    <a:pt x="34" y="153"/>
                  </a:cubicBezTo>
                  <a:cubicBezTo>
                    <a:pt x="122" y="386"/>
                    <a:pt x="217" y="611"/>
                    <a:pt x="321" y="836"/>
                  </a:cubicBezTo>
                  <a:cubicBezTo>
                    <a:pt x="419" y="1049"/>
                    <a:pt x="498" y="1323"/>
                    <a:pt x="678" y="1479"/>
                  </a:cubicBezTo>
                  <a:cubicBezTo>
                    <a:pt x="701" y="1499"/>
                    <a:pt x="730" y="1508"/>
                    <a:pt x="759" y="1508"/>
                  </a:cubicBezTo>
                  <a:cubicBezTo>
                    <a:pt x="819" y="1508"/>
                    <a:pt x="877" y="1468"/>
                    <a:pt x="875" y="1396"/>
                  </a:cubicBezTo>
                  <a:cubicBezTo>
                    <a:pt x="867" y="1173"/>
                    <a:pt x="731" y="971"/>
                    <a:pt x="634" y="772"/>
                  </a:cubicBezTo>
                  <a:cubicBezTo>
                    <a:pt x="517" y="528"/>
                    <a:pt x="396" y="292"/>
                    <a:pt x="261" y="59"/>
                  </a:cubicBezTo>
                  <a:cubicBezTo>
                    <a:pt x="237" y="18"/>
                    <a:pt x="197" y="1"/>
                    <a:pt x="1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9" name="Google Shape;3659;p63"/>
            <p:cNvSpPr/>
            <p:nvPr/>
          </p:nvSpPr>
          <p:spPr>
            <a:xfrm>
              <a:off x="5959239" y="3407194"/>
              <a:ext cx="23259" cy="44830"/>
            </a:xfrm>
            <a:custGeom>
              <a:rect b="b" l="l" r="r" t="t"/>
              <a:pathLst>
                <a:path extrusionOk="0" h="1434" w="744">
                  <a:moveTo>
                    <a:pt x="157" y="0"/>
                  </a:moveTo>
                  <a:cubicBezTo>
                    <a:pt x="81" y="0"/>
                    <a:pt x="0" y="68"/>
                    <a:pt x="28" y="156"/>
                  </a:cubicBezTo>
                  <a:cubicBezTo>
                    <a:pt x="102" y="387"/>
                    <a:pt x="187" y="615"/>
                    <a:pt x="274" y="842"/>
                  </a:cubicBezTo>
                  <a:cubicBezTo>
                    <a:pt x="348" y="1032"/>
                    <a:pt x="404" y="1238"/>
                    <a:pt x="533" y="1397"/>
                  </a:cubicBezTo>
                  <a:cubicBezTo>
                    <a:pt x="554" y="1423"/>
                    <a:pt x="582" y="1433"/>
                    <a:pt x="611" y="1433"/>
                  </a:cubicBezTo>
                  <a:cubicBezTo>
                    <a:pt x="675" y="1433"/>
                    <a:pt x="744" y="1381"/>
                    <a:pt x="739" y="1313"/>
                  </a:cubicBezTo>
                  <a:cubicBezTo>
                    <a:pt x="722" y="1093"/>
                    <a:pt x="606" y="881"/>
                    <a:pt x="524" y="678"/>
                  </a:cubicBezTo>
                  <a:cubicBezTo>
                    <a:pt x="439" y="470"/>
                    <a:pt x="350" y="265"/>
                    <a:pt x="253" y="62"/>
                  </a:cubicBezTo>
                  <a:cubicBezTo>
                    <a:pt x="233" y="18"/>
                    <a:pt x="196" y="0"/>
                    <a:pt x="1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0" name="Google Shape;3660;p63"/>
            <p:cNvSpPr/>
            <p:nvPr/>
          </p:nvSpPr>
          <p:spPr>
            <a:xfrm>
              <a:off x="5981716" y="3395315"/>
              <a:ext cx="28105" cy="44455"/>
            </a:xfrm>
            <a:custGeom>
              <a:rect b="b" l="l" r="r" t="t"/>
              <a:pathLst>
                <a:path extrusionOk="0" h="1422" w="899">
                  <a:moveTo>
                    <a:pt x="158" y="1"/>
                  </a:moveTo>
                  <a:cubicBezTo>
                    <a:pt x="81" y="1"/>
                    <a:pt x="0" y="71"/>
                    <a:pt x="27" y="163"/>
                  </a:cubicBezTo>
                  <a:cubicBezTo>
                    <a:pt x="144" y="574"/>
                    <a:pt x="366" y="1089"/>
                    <a:pt x="678" y="1390"/>
                  </a:cubicBezTo>
                  <a:cubicBezTo>
                    <a:pt x="699" y="1412"/>
                    <a:pt x="727" y="1421"/>
                    <a:pt x="755" y="1421"/>
                  </a:cubicBezTo>
                  <a:cubicBezTo>
                    <a:pt x="826" y="1421"/>
                    <a:pt x="899" y="1359"/>
                    <a:pt x="870" y="1278"/>
                  </a:cubicBezTo>
                  <a:cubicBezTo>
                    <a:pt x="797" y="1071"/>
                    <a:pt x="673" y="889"/>
                    <a:pt x="570" y="697"/>
                  </a:cubicBezTo>
                  <a:cubicBezTo>
                    <a:pt x="460" y="489"/>
                    <a:pt x="370" y="272"/>
                    <a:pt x="261" y="64"/>
                  </a:cubicBezTo>
                  <a:cubicBezTo>
                    <a:pt x="238" y="20"/>
                    <a:pt x="199" y="1"/>
                    <a:pt x="1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1" name="Google Shape;3661;p63"/>
            <p:cNvSpPr/>
            <p:nvPr/>
          </p:nvSpPr>
          <p:spPr>
            <a:xfrm>
              <a:off x="6008007" y="3383342"/>
              <a:ext cx="28636" cy="42267"/>
            </a:xfrm>
            <a:custGeom>
              <a:rect b="b" l="l" r="r" t="t"/>
              <a:pathLst>
                <a:path extrusionOk="0" h="1352" w="916">
                  <a:moveTo>
                    <a:pt x="159" y="1"/>
                  </a:moveTo>
                  <a:cubicBezTo>
                    <a:pt x="81" y="1"/>
                    <a:pt x="0" y="70"/>
                    <a:pt x="29" y="160"/>
                  </a:cubicBezTo>
                  <a:cubicBezTo>
                    <a:pt x="99" y="384"/>
                    <a:pt x="193" y="602"/>
                    <a:pt x="307" y="806"/>
                  </a:cubicBezTo>
                  <a:cubicBezTo>
                    <a:pt x="408" y="989"/>
                    <a:pt x="520" y="1218"/>
                    <a:pt x="701" y="1333"/>
                  </a:cubicBezTo>
                  <a:cubicBezTo>
                    <a:pt x="722" y="1346"/>
                    <a:pt x="744" y="1352"/>
                    <a:pt x="765" y="1352"/>
                  </a:cubicBezTo>
                  <a:cubicBezTo>
                    <a:pt x="845" y="1352"/>
                    <a:pt x="916" y="1271"/>
                    <a:pt x="893" y="1186"/>
                  </a:cubicBezTo>
                  <a:cubicBezTo>
                    <a:pt x="842" y="992"/>
                    <a:pt x="680" y="821"/>
                    <a:pt x="578" y="649"/>
                  </a:cubicBezTo>
                  <a:cubicBezTo>
                    <a:pt x="464" y="457"/>
                    <a:pt x="363" y="260"/>
                    <a:pt x="260" y="62"/>
                  </a:cubicBezTo>
                  <a:cubicBezTo>
                    <a:pt x="238" y="19"/>
                    <a:pt x="199" y="1"/>
                    <a:pt x="1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2" name="Google Shape;3662;p63"/>
            <p:cNvSpPr/>
            <p:nvPr/>
          </p:nvSpPr>
          <p:spPr>
            <a:xfrm>
              <a:off x="6100541" y="3331010"/>
              <a:ext cx="22603" cy="36202"/>
            </a:xfrm>
            <a:custGeom>
              <a:rect b="b" l="l" r="r" t="t"/>
              <a:pathLst>
                <a:path extrusionOk="0" h="1158" w="723">
                  <a:moveTo>
                    <a:pt x="176" y="0"/>
                  </a:moveTo>
                  <a:cubicBezTo>
                    <a:pt x="90" y="0"/>
                    <a:pt x="1" y="98"/>
                    <a:pt x="48" y="205"/>
                  </a:cubicBezTo>
                  <a:cubicBezTo>
                    <a:pt x="121" y="369"/>
                    <a:pt x="190" y="533"/>
                    <a:pt x="266" y="695"/>
                  </a:cubicBezTo>
                  <a:cubicBezTo>
                    <a:pt x="335" y="845"/>
                    <a:pt x="391" y="1005"/>
                    <a:pt x="506" y="1125"/>
                  </a:cubicBezTo>
                  <a:cubicBezTo>
                    <a:pt x="528" y="1147"/>
                    <a:pt x="559" y="1157"/>
                    <a:pt x="590" y="1157"/>
                  </a:cubicBezTo>
                  <a:cubicBezTo>
                    <a:pt x="655" y="1157"/>
                    <a:pt x="723" y="1112"/>
                    <a:pt x="714" y="1039"/>
                  </a:cubicBezTo>
                  <a:cubicBezTo>
                    <a:pt x="694" y="870"/>
                    <a:pt x="610" y="730"/>
                    <a:pt x="536" y="578"/>
                  </a:cubicBezTo>
                  <a:cubicBezTo>
                    <a:pt x="453" y="407"/>
                    <a:pt x="364" y="239"/>
                    <a:pt x="278" y="69"/>
                  </a:cubicBezTo>
                  <a:cubicBezTo>
                    <a:pt x="253" y="21"/>
                    <a:pt x="215" y="0"/>
                    <a:pt x="1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3" name="Google Shape;3663;p63"/>
            <p:cNvSpPr/>
            <p:nvPr/>
          </p:nvSpPr>
          <p:spPr>
            <a:xfrm>
              <a:off x="6124831" y="3307251"/>
              <a:ext cx="26980" cy="42861"/>
            </a:xfrm>
            <a:custGeom>
              <a:rect b="b" l="l" r="r" t="t"/>
              <a:pathLst>
                <a:path extrusionOk="0" h="1371" w="863">
                  <a:moveTo>
                    <a:pt x="161" y="0"/>
                  </a:moveTo>
                  <a:cubicBezTo>
                    <a:pt x="78" y="0"/>
                    <a:pt x="0" y="83"/>
                    <a:pt x="52" y="182"/>
                  </a:cubicBezTo>
                  <a:cubicBezTo>
                    <a:pt x="246" y="549"/>
                    <a:pt x="396" y="974"/>
                    <a:pt x="634" y="1315"/>
                  </a:cubicBezTo>
                  <a:cubicBezTo>
                    <a:pt x="661" y="1354"/>
                    <a:pt x="698" y="1371"/>
                    <a:pt x="733" y="1371"/>
                  </a:cubicBezTo>
                  <a:cubicBezTo>
                    <a:pt x="800" y="1371"/>
                    <a:pt x="862" y="1311"/>
                    <a:pt x="849" y="1225"/>
                  </a:cubicBezTo>
                  <a:cubicBezTo>
                    <a:pt x="782" y="808"/>
                    <a:pt x="509" y="393"/>
                    <a:pt x="266" y="57"/>
                  </a:cubicBezTo>
                  <a:cubicBezTo>
                    <a:pt x="238" y="17"/>
                    <a:pt x="199" y="0"/>
                    <a:pt x="1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4" name="Google Shape;3664;p63"/>
            <p:cNvSpPr/>
            <p:nvPr/>
          </p:nvSpPr>
          <p:spPr>
            <a:xfrm>
              <a:off x="6158375" y="3291589"/>
              <a:ext cx="24041" cy="41048"/>
            </a:xfrm>
            <a:custGeom>
              <a:rect b="b" l="l" r="r" t="t"/>
              <a:pathLst>
                <a:path extrusionOk="0" h="1313" w="769">
                  <a:moveTo>
                    <a:pt x="180" y="0"/>
                  </a:moveTo>
                  <a:cubicBezTo>
                    <a:pt x="93" y="0"/>
                    <a:pt x="1" y="85"/>
                    <a:pt x="24" y="186"/>
                  </a:cubicBezTo>
                  <a:cubicBezTo>
                    <a:pt x="71" y="399"/>
                    <a:pt x="155" y="601"/>
                    <a:pt x="243" y="799"/>
                  </a:cubicBezTo>
                  <a:cubicBezTo>
                    <a:pt x="323" y="977"/>
                    <a:pt x="401" y="1190"/>
                    <a:pt x="573" y="1295"/>
                  </a:cubicBezTo>
                  <a:cubicBezTo>
                    <a:pt x="593" y="1307"/>
                    <a:pt x="614" y="1313"/>
                    <a:pt x="636" y="1313"/>
                  </a:cubicBezTo>
                  <a:cubicBezTo>
                    <a:pt x="703" y="1313"/>
                    <a:pt x="769" y="1258"/>
                    <a:pt x="766" y="1185"/>
                  </a:cubicBezTo>
                  <a:cubicBezTo>
                    <a:pt x="760" y="995"/>
                    <a:pt x="637" y="830"/>
                    <a:pt x="555" y="662"/>
                  </a:cubicBezTo>
                  <a:cubicBezTo>
                    <a:pt x="462" y="469"/>
                    <a:pt x="384" y="268"/>
                    <a:pt x="291" y="75"/>
                  </a:cubicBezTo>
                  <a:cubicBezTo>
                    <a:pt x="266" y="22"/>
                    <a:pt x="224" y="0"/>
                    <a:pt x="1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5" name="Google Shape;3665;p63"/>
            <p:cNvSpPr/>
            <p:nvPr/>
          </p:nvSpPr>
          <p:spPr>
            <a:xfrm>
              <a:off x="6188698" y="3274333"/>
              <a:ext cx="29481" cy="41485"/>
            </a:xfrm>
            <a:custGeom>
              <a:rect b="b" l="l" r="r" t="t"/>
              <a:pathLst>
                <a:path extrusionOk="0" h="1327" w="943">
                  <a:moveTo>
                    <a:pt x="166" y="0"/>
                  </a:moveTo>
                  <a:cubicBezTo>
                    <a:pt x="87" y="0"/>
                    <a:pt x="1" y="78"/>
                    <a:pt x="35" y="161"/>
                  </a:cubicBezTo>
                  <a:cubicBezTo>
                    <a:pt x="120" y="364"/>
                    <a:pt x="227" y="555"/>
                    <a:pt x="337" y="744"/>
                  </a:cubicBezTo>
                  <a:cubicBezTo>
                    <a:pt x="444" y="929"/>
                    <a:pt x="536" y="1156"/>
                    <a:pt x="703" y="1291"/>
                  </a:cubicBezTo>
                  <a:cubicBezTo>
                    <a:pt x="732" y="1316"/>
                    <a:pt x="765" y="1326"/>
                    <a:pt x="797" y="1326"/>
                  </a:cubicBezTo>
                  <a:cubicBezTo>
                    <a:pt x="875" y="1326"/>
                    <a:pt x="943" y="1259"/>
                    <a:pt x="924" y="1163"/>
                  </a:cubicBezTo>
                  <a:cubicBezTo>
                    <a:pt x="883" y="952"/>
                    <a:pt x="728" y="762"/>
                    <a:pt x="617" y="581"/>
                  </a:cubicBezTo>
                  <a:cubicBezTo>
                    <a:pt x="503" y="394"/>
                    <a:pt x="385" y="208"/>
                    <a:pt x="248" y="38"/>
                  </a:cubicBezTo>
                  <a:cubicBezTo>
                    <a:pt x="226" y="12"/>
                    <a:pt x="197" y="0"/>
                    <a:pt x="1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6" name="Google Shape;3666;p63"/>
            <p:cNvSpPr/>
            <p:nvPr/>
          </p:nvSpPr>
          <p:spPr>
            <a:xfrm>
              <a:off x="6223680" y="3251418"/>
              <a:ext cx="26229" cy="44955"/>
            </a:xfrm>
            <a:custGeom>
              <a:rect b="b" l="l" r="r" t="t"/>
              <a:pathLst>
                <a:path extrusionOk="0" h="1438" w="839">
                  <a:moveTo>
                    <a:pt x="194" y="0"/>
                  </a:moveTo>
                  <a:cubicBezTo>
                    <a:pt x="101" y="0"/>
                    <a:pt x="1" y="81"/>
                    <a:pt x="44" y="184"/>
                  </a:cubicBezTo>
                  <a:cubicBezTo>
                    <a:pt x="128" y="393"/>
                    <a:pt x="212" y="604"/>
                    <a:pt x="302" y="812"/>
                  </a:cubicBezTo>
                  <a:cubicBezTo>
                    <a:pt x="389" y="1013"/>
                    <a:pt x="457" y="1244"/>
                    <a:pt x="613" y="1401"/>
                  </a:cubicBezTo>
                  <a:cubicBezTo>
                    <a:pt x="638" y="1426"/>
                    <a:pt x="670" y="1437"/>
                    <a:pt x="702" y="1437"/>
                  </a:cubicBezTo>
                  <a:cubicBezTo>
                    <a:pt x="770" y="1437"/>
                    <a:pt x="839" y="1387"/>
                    <a:pt x="833" y="1310"/>
                  </a:cubicBezTo>
                  <a:cubicBezTo>
                    <a:pt x="819" y="1102"/>
                    <a:pt x="710" y="914"/>
                    <a:pt x="624" y="727"/>
                  </a:cubicBezTo>
                  <a:cubicBezTo>
                    <a:pt x="523" y="507"/>
                    <a:pt x="416" y="289"/>
                    <a:pt x="310" y="71"/>
                  </a:cubicBezTo>
                  <a:cubicBezTo>
                    <a:pt x="286" y="21"/>
                    <a:pt x="241" y="0"/>
                    <a:pt x="1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7" name="Google Shape;3667;p63"/>
            <p:cNvSpPr/>
            <p:nvPr/>
          </p:nvSpPr>
          <p:spPr>
            <a:xfrm>
              <a:off x="6263663" y="3231942"/>
              <a:ext cx="27323" cy="40422"/>
            </a:xfrm>
            <a:custGeom>
              <a:rect b="b" l="l" r="r" t="t"/>
              <a:pathLst>
                <a:path extrusionOk="0" h="1293" w="874">
                  <a:moveTo>
                    <a:pt x="164" y="0"/>
                  </a:moveTo>
                  <a:cubicBezTo>
                    <a:pt x="82" y="0"/>
                    <a:pt x="0" y="64"/>
                    <a:pt x="36" y="162"/>
                  </a:cubicBezTo>
                  <a:cubicBezTo>
                    <a:pt x="173" y="526"/>
                    <a:pt x="330" y="905"/>
                    <a:pt x="554" y="1225"/>
                  </a:cubicBezTo>
                  <a:cubicBezTo>
                    <a:pt x="586" y="1271"/>
                    <a:pt x="638" y="1292"/>
                    <a:pt x="689" y="1292"/>
                  </a:cubicBezTo>
                  <a:cubicBezTo>
                    <a:pt x="783" y="1292"/>
                    <a:pt x="874" y="1221"/>
                    <a:pt x="835" y="1107"/>
                  </a:cubicBezTo>
                  <a:cubicBezTo>
                    <a:pt x="707" y="735"/>
                    <a:pt x="496" y="386"/>
                    <a:pt x="280" y="59"/>
                  </a:cubicBezTo>
                  <a:cubicBezTo>
                    <a:pt x="253" y="18"/>
                    <a:pt x="208" y="0"/>
                    <a:pt x="1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8" name="Google Shape;3668;p63"/>
            <p:cNvSpPr/>
            <p:nvPr/>
          </p:nvSpPr>
          <p:spPr>
            <a:xfrm>
              <a:off x="6301552" y="3116869"/>
              <a:ext cx="61837" cy="88379"/>
            </a:xfrm>
            <a:custGeom>
              <a:rect b="b" l="l" r="r" t="t"/>
              <a:pathLst>
                <a:path extrusionOk="0" h="2827" w="1978">
                  <a:moveTo>
                    <a:pt x="787" y="1"/>
                  </a:moveTo>
                  <a:cubicBezTo>
                    <a:pt x="523" y="151"/>
                    <a:pt x="262" y="302"/>
                    <a:pt x="1" y="453"/>
                  </a:cubicBezTo>
                  <a:cubicBezTo>
                    <a:pt x="234" y="1041"/>
                    <a:pt x="414" y="1701"/>
                    <a:pt x="543" y="2347"/>
                  </a:cubicBezTo>
                  <a:cubicBezTo>
                    <a:pt x="617" y="2506"/>
                    <a:pt x="692" y="2665"/>
                    <a:pt x="762" y="2826"/>
                  </a:cubicBezTo>
                  <a:cubicBezTo>
                    <a:pt x="1171" y="2582"/>
                    <a:pt x="1575" y="2332"/>
                    <a:pt x="1978" y="2077"/>
                  </a:cubicBezTo>
                  <a:cubicBezTo>
                    <a:pt x="1593" y="1378"/>
                    <a:pt x="1214" y="678"/>
                    <a:pt x="78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9" name="Google Shape;3669;p63"/>
            <p:cNvSpPr/>
            <p:nvPr/>
          </p:nvSpPr>
          <p:spPr>
            <a:xfrm>
              <a:off x="6010476" y="3103113"/>
              <a:ext cx="322285" cy="308999"/>
            </a:xfrm>
            <a:custGeom>
              <a:rect b="b" l="l" r="r" t="t"/>
              <a:pathLst>
                <a:path extrusionOk="0" h="9884" w="10309">
                  <a:moveTo>
                    <a:pt x="8263" y="4121"/>
                  </a:moveTo>
                  <a:cubicBezTo>
                    <a:pt x="8307" y="4121"/>
                    <a:pt x="8352" y="4139"/>
                    <a:pt x="8379" y="4180"/>
                  </a:cubicBezTo>
                  <a:cubicBezTo>
                    <a:pt x="8595" y="4505"/>
                    <a:pt x="8806" y="4856"/>
                    <a:pt x="8934" y="5228"/>
                  </a:cubicBezTo>
                  <a:cubicBezTo>
                    <a:pt x="8974" y="5342"/>
                    <a:pt x="8884" y="5413"/>
                    <a:pt x="8790" y="5413"/>
                  </a:cubicBezTo>
                  <a:cubicBezTo>
                    <a:pt x="8739" y="5413"/>
                    <a:pt x="8688" y="5392"/>
                    <a:pt x="8655" y="5346"/>
                  </a:cubicBezTo>
                  <a:cubicBezTo>
                    <a:pt x="8431" y="5026"/>
                    <a:pt x="8272" y="4648"/>
                    <a:pt x="8136" y="4283"/>
                  </a:cubicBezTo>
                  <a:cubicBezTo>
                    <a:pt x="8099" y="4185"/>
                    <a:pt x="8181" y="4121"/>
                    <a:pt x="8263" y="4121"/>
                  </a:cubicBezTo>
                  <a:close/>
                  <a:moveTo>
                    <a:pt x="7013" y="4745"/>
                  </a:moveTo>
                  <a:cubicBezTo>
                    <a:pt x="7060" y="4745"/>
                    <a:pt x="7105" y="4766"/>
                    <a:pt x="7129" y="4815"/>
                  </a:cubicBezTo>
                  <a:cubicBezTo>
                    <a:pt x="7236" y="5032"/>
                    <a:pt x="7343" y="5250"/>
                    <a:pt x="7443" y="5471"/>
                  </a:cubicBezTo>
                  <a:cubicBezTo>
                    <a:pt x="7528" y="5658"/>
                    <a:pt x="7639" y="5846"/>
                    <a:pt x="7651" y="6054"/>
                  </a:cubicBezTo>
                  <a:cubicBezTo>
                    <a:pt x="7655" y="6131"/>
                    <a:pt x="7587" y="6181"/>
                    <a:pt x="7519" y="6181"/>
                  </a:cubicBezTo>
                  <a:cubicBezTo>
                    <a:pt x="7487" y="6181"/>
                    <a:pt x="7455" y="6170"/>
                    <a:pt x="7431" y="6145"/>
                  </a:cubicBezTo>
                  <a:cubicBezTo>
                    <a:pt x="7275" y="5988"/>
                    <a:pt x="7205" y="5756"/>
                    <a:pt x="7120" y="5556"/>
                  </a:cubicBezTo>
                  <a:cubicBezTo>
                    <a:pt x="7030" y="5348"/>
                    <a:pt x="6947" y="5137"/>
                    <a:pt x="6861" y="4928"/>
                  </a:cubicBezTo>
                  <a:cubicBezTo>
                    <a:pt x="6820" y="4825"/>
                    <a:pt x="6920" y="4745"/>
                    <a:pt x="7013" y="4745"/>
                  </a:cubicBezTo>
                  <a:close/>
                  <a:moveTo>
                    <a:pt x="5867" y="5477"/>
                  </a:moveTo>
                  <a:cubicBezTo>
                    <a:pt x="5898" y="5477"/>
                    <a:pt x="5927" y="5489"/>
                    <a:pt x="5949" y="5515"/>
                  </a:cubicBezTo>
                  <a:cubicBezTo>
                    <a:pt x="6086" y="5687"/>
                    <a:pt x="6204" y="5871"/>
                    <a:pt x="6318" y="6058"/>
                  </a:cubicBezTo>
                  <a:cubicBezTo>
                    <a:pt x="6429" y="6239"/>
                    <a:pt x="6584" y="6429"/>
                    <a:pt x="6625" y="6640"/>
                  </a:cubicBezTo>
                  <a:cubicBezTo>
                    <a:pt x="6644" y="6737"/>
                    <a:pt x="6576" y="6804"/>
                    <a:pt x="6497" y="6804"/>
                  </a:cubicBezTo>
                  <a:cubicBezTo>
                    <a:pt x="6466" y="6804"/>
                    <a:pt x="6432" y="6794"/>
                    <a:pt x="6403" y="6769"/>
                  </a:cubicBezTo>
                  <a:cubicBezTo>
                    <a:pt x="6237" y="6632"/>
                    <a:pt x="6143" y="6406"/>
                    <a:pt x="6037" y="6222"/>
                  </a:cubicBezTo>
                  <a:cubicBezTo>
                    <a:pt x="5926" y="6032"/>
                    <a:pt x="5821" y="5842"/>
                    <a:pt x="5735" y="5639"/>
                  </a:cubicBezTo>
                  <a:cubicBezTo>
                    <a:pt x="5701" y="5555"/>
                    <a:pt x="5788" y="5477"/>
                    <a:pt x="5867" y="5477"/>
                  </a:cubicBezTo>
                  <a:close/>
                  <a:moveTo>
                    <a:pt x="4912" y="6029"/>
                  </a:moveTo>
                  <a:cubicBezTo>
                    <a:pt x="4956" y="6029"/>
                    <a:pt x="4998" y="6051"/>
                    <a:pt x="5023" y="6104"/>
                  </a:cubicBezTo>
                  <a:cubicBezTo>
                    <a:pt x="5116" y="6297"/>
                    <a:pt x="5194" y="6496"/>
                    <a:pt x="5287" y="6691"/>
                  </a:cubicBezTo>
                  <a:cubicBezTo>
                    <a:pt x="5370" y="6859"/>
                    <a:pt x="5493" y="7024"/>
                    <a:pt x="5500" y="7214"/>
                  </a:cubicBezTo>
                  <a:cubicBezTo>
                    <a:pt x="5502" y="7287"/>
                    <a:pt x="5436" y="7342"/>
                    <a:pt x="5369" y="7342"/>
                  </a:cubicBezTo>
                  <a:cubicBezTo>
                    <a:pt x="5348" y="7342"/>
                    <a:pt x="5326" y="7336"/>
                    <a:pt x="5307" y="7324"/>
                  </a:cubicBezTo>
                  <a:cubicBezTo>
                    <a:pt x="5135" y="7219"/>
                    <a:pt x="5055" y="7006"/>
                    <a:pt x="4976" y="6828"/>
                  </a:cubicBezTo>
                  <a:cubicBezTo>
                    <a:pt x="4887" y="6631"/>
                    <a:pt x="4804" y="6429"/>
                    <a:pt x="4757" y="6215"/>
                  </a:cubicBezTo>
                  <a:cubicBezTo>
                    <a:pt x="4733" y="6114"/>
                    <a:pt x="4825" y="6029"/>
                    <a:pt x="4912" y="6029"/>
                  </a:cubicBezTo>
                  <a:close/>
                  <a:moveTo>
                    <a:pt x="3819" y="6530"/>
                  </a:moveTo>
                  <a:cubicBezTo>
                    <a:pt x="3857" y="6530"/>
                    <a:pt x="3896" y="6547"/>
                    <a:pt x="3924" y="6587"/>
                  </a:cubicBezTo>
                  <a:cubicBezTo>
                    <a:pt x="4167" y="6923"/>
                    <a:pt x="4440" y="7338"/>
                    <a:pt x="4507" y="7755"/>
                  </a:cubicBezTo>
                  <a:cubicBezTo>
                    <a:pt x="4520" y="7841"/>
                    <a:pt x="4458" y="7901"/>
                    <a:pt x="4392" y="7901"/>
                  </a:cubicBezTo>
                  <a:cubicBezTo>
                    <a:pt x="4356" y="7901"/>
                    <a:pt x="4319" y="7884"/>
                    <a:pt x="4292" y="7845"/>
                  </a:cubicBezTo>
                  <a:cubicBezTo>
                    <a:pt x="4054" y="7505"/>
                    <a:pt x="3904" y="7081"/>
                    <a:pt x="3710" y="6712"/>
                  </a:cubicBezTo>
                  <a:cubicBezTo>
                    <a:pt x="3658" y="6613"/>
                    <a:pt x="3735" y="6530"/>
                    <a:pt x="3819" y="6530"/>
                  </a:cubicBezTo>
                  <a:close/>
                  <a:moveTo>
                    <a:pt x="3058" y="7291"/>
                  </a:moveTo>
                  <a:cubicBezTo>
                    <a:pt x="3097" y="7291"/>
                    <a:pt x="3135" y="7311"/>
                    <a:pt x="3159" y="7359"/>
                  </a:cubicBezTo>
                  <a:cubicBezTo>
                    <a:pt x="3246" y="7529"/>
                    <a:pt x="3334" y="7697"/>
                    <a:pt x="3417" y="7868"/>
                  </a:cubicBezTo>
                  <a:cubicBezTo>
                    <a:pt x="3491" y="8020"/>
                    <a:pt x="3574" y="8160"/>
                    <a:pt x="3594" y="8328"/>
                  </a:cubicBezTo>
                  <a:cubicBezTo>
                    <a:pt x="3603" y="8401"/>
                    <a:pt x="3535" y="8446"/>
                    <a:pt x="3470" y="8446"/>
                  </a:cubicBezTo>
                  <a:cubicBezTo>
                    <a:pt x="3439" y="8446"/>
                    <a:pt x="3408" y="8436"/>
                    <a:pt x="3386" y="8414"/>
                  </a:cubicBezTo>
                  <a:cubicBezTo>
                    <a:pt x="3270" y="8294"/>
                    <a:pt x="3214" y="8134"/>
                    <a:pt x="3145" y="7984"/>
                  </a:cubicBezTo>
                  <a:cubicBezTo>
                    <a:pt x="3071" y="7823"/>
                    <a:pt x="3001" y="7657"/>
                    <a:pt x="2929" y="7495"/>
                  </a:cubicBezTo>
                  <a:cubicBezTo>
                    <a:pt x="2882" y="7389"/>
                    <a:pt x="2972" y="7291"/>
                    <a:pt x="3058" y="7291"/>
                  </a:cubicBezTo>
                  <a:close/>
                  <a:moveTo>
                    <a:pt x="7781" y="0"/>
                  </a:moveTo>
                  <a:cubicBezTo>
                    <a:pt x="5617" y="1099"/>
                    <a:pt x="3433" y="2154"/>
                    <a:pt x="1321" y="3363"/>
                  </a:cubicBezTo>
                  <a:cubicBezTo>
                    <a:pt x="877" y="3618"/>
                    <a:pt x="437" y="3882"/>
                    <a:pt x="0" y="4148"/>
                  </a:cubicBezTo>
                  <a:cubicBezTo>
                    <a:pt x="1165" y="6015"/>
                    <a:pt x="2330" y="7936"/>
                    <a:pt x="3360" y="9883"/>
                  </a:cubicBezTo>
                  <a:cubicBezTo>
                    <a:pt x="3789" y="9622"/>
                    <a:pt x="4215" y="9358"/>
                    <a:pt x="4639" y="9087"/>
                  </a:cubicBezTo>
                  <a:cubicBezTo>
                    <a:pt x="6563" y="7859"/>
                    <a:pt x="8439" y="6569"/>
                    <a:pt x="10308" y="5263"/>
                  </a:cubicBezTo>
                  <a:cubicBezTo>
                    <a:pt x="10144" y="4791"/>
                    <a:pt x="9970" y="4319"/>
                    <a:pt x="9784" y="3852"/>
                  </a:cubicBezTo>
                  <a:lnTo>
                    <a:pt x="9649" y="3517"/>
                  </a:lnTo>
                  <a:cubicBezTo>
                    <a:pt x="9564" y="3315"/>
                    <a:pt x="9475" y="3115"/>
                    <a:pt x="9384" y="2916"/>
                  </a:cubicBezTo>
                  <a:cubicBezTo>
                    <a:pt x="9129" y="2371"/>
                    <a:pt x="8848" y="1843"/>
                    <a:pt x="8556" y="1325"/>
                  </a:cubicBezTo>
                  <a:lnTo>
                    <a:pt x="8360" y="984"/>
                  </a:lnTo>
                  <a:cubicBezTo>
                    <a:pt x="8171" y="655"/>
                    <a:pt x="7978" y="327"/>
                    <a:pt x="778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0" name="Google Shape;3670;p63"/>
            <p:cNvSpPr/>
            <p:nvPr/>
          </p:nvSpPr>
          <p:spPr>
            <a:xfrm>
              <a:off x="6066216" y="3158509"/>
              <a:ext cx="266544" cy="253664"/>
            </a:xfrm>
            <a:custGeom>
              <a:rect b="b" l="l" r="r" t="t"/>
              <a:pathLst>
                <a:path extrusionOk="0" h="8114" w="8526">
                  <a:moveTo>
                    <a:pt x="6481" y="2349"/>
                  </a:moveTo>
                  <a:cubicBezTo>
                    <a:pt x="6525" y="2349"/>
                    <a:pt x="6569" y="2367"/>
                    <a:pt x="6597" y="2408"/>
                  </a:cubicBezTo>
                  <a:cubicBezTo>
                    <a:pt x="6814" y="2733"/>
                    <a:pt x="7024" y="3084"/>
                    <a:pt x="7153" y="3456"/>
                  </a:cubicBezTo>
                  <a:cubicBezTo>
                    <a:pt x="7191" y="3570"/>
                    <a:pt x="7100" y="3641"/>
                    <a:pt x="7006" y="3641"/>
                  </a:cubicBezTo>
                  <a:cubicBezTo>
                    <a:pt x="6955" y="3641"/>
                    <a:pt x="6904" y="3620"/>
                    <a:pt x="6872" y="3574"/>
                  </a:cubicBezTo>
                  <a:cubicBezTo>
                    <a:pt x="6648" y="3254"/>
                    <a:pt x="6489" y="2876"/>
                    <a:pt x="6353" y="2511"/>
                  </a:cubicBezTo>
                  <a:cubicBezTo>
                    <a:pt x="6316" y="2413"/>
                    <a:pt x="6398" y="2349"/>
                    <a:pt x="6481" y="2349"/>
                  </a:cubicBezTo>
                  <a:close/>
                  <a:moveTo>
                    <a:pt x="5230" y="2973"/>
                  </a:moveTo>
                  <a:cubicBezTo>
                    <a:pt x="5277" y="2973"/>
                    <a:pt x="5322" y="2994"/>
                    <a:pt x="5346" y="3043"/>
                  </a:cubicBezTo>
                  <a:cubicBezTo>
                    <a:pt x="5453" y="3260"/>
                    <a:pt x="5560" y="3478"/>
                    <a:pt x="5660" y="3699"/>
                  </a:cubicBezTo>
                  <a:cubicBezTo>
                    <a:pt x="5745" y="3886"/>
                    <a:pt x="5856" y="4074"/>
                    <a:pt x="5868" y="4282"/>
                  </a:cubicBezTo>
                  <a:cubicBezTo>
                    <a:pt x="5874" y="4359"/>
                    <a:pt x="5806" y="4409"/>
                    <a:pt x="5737" y="4409"/>
                  </a:cubicBezTo>
                  <a:cubicBezTo>
                    <a:pt x="5705" y="4409"/>
                    <a:pt x="5673" y="4398"/>
                    <a:pt x="5649" y="4373"/>
                  </a:cubicBezTo>
                  <a:cubicBezTo>
                    <a:pt x="5493" y="4216"/>
                    <a:pt x="5424" y="3984"/>
                    <a:pt x="5338" y="3784"/>
                  </a:cubicBezTo>
                  <a:cubicBezTo>
                    <a:pt x="5248" y="3576"/>
                    <a:pt x="5165" y="3365"/>
                    <a:pt x="5079" y="3156"/>
                  </a:cubicBezTo>
                  <a:cubicBezTo>
                    <a:pt x="5037" y="3053"/>
                    <a:pt x="5137" y="2973"/>
                    <a:pt x="5230" y="2973"/>
                  </a:cubicBezTo>
                  <a:close/>
                  <a:moveTo>
                    <a:pt x="4084" y="3705"/>
                  </a:moveTo>
                  <a:cubicBezTo>
                    <a:pt x="4115" y="3705"/>
                    <a:pt x="4144" y="3717"/>
                    <a:pt x="4166" y="3743"/>
                  </a:cubicBezTo>
                  <a:cubicBezTo>
                    <a:pt x="4303" y="3915"/>
                    <a:pt x="4421" y="4099"/>
                    <a:pt x="4535" y="4286"/>
                  </a:cubicBezTo>
                  <a:cubicBezTo>
                    <a:pt x="4646" y="4467"/>
                    <a:pt x="4801" y="4657"/>
                    <a:pt x="4842" y="4868"/>
                  </a:cubicBezTo>
                  <a:cubicBezTo>
                    <a:pt x="4861" y="4964"/>
                    <a:pt x="4792" y="5032"/>
                    <a:pt x="4714" y="5032"/>
                  </a:cubicBezTo>
                  <a:cubicBezTo>
                    <a:pt x="4683" y="5032"/>
                    <a:pt x="4650" y="5021"/>
                    <a:pt x="4621" y="4997"/>
                  </a:cubicBezTo>
                  <a:cubicBezTo>
                    <a:pt x="4455" y="4860"/>
                    <a:pt x="4362" y="4634"/>
                    <a:pt x="4255" y="4450"/>
                  </a:cubicBezTo>
                  <a:cubicBezTo>
                    <a:pt x="4145" y="4260"/>
                    <a:pt x="4039" y="4070"/>
                    <a:pt x="3953" y="3867"/>
                  </a:cubicBezTo>
                  <a:cubicBezTo>
                    <a:pt x="3919" y="3783"/>
                    <a:pt x="4005" y="3705"/>
                    <a:pt x="4084" y="3705"/>
                  </a:cubicBezTo>
                  <a:close/>
                  <a:moveTo>
                    <a:pt x="3129" y="4257"/>
                  </a:moveTo>
                  <a:cubicBezTo>
                    <a:pt x="3173" y="4257"/>
                    <a:pt x="3215" y="4279"/>
                    <a:pt x="3240" y="4332"/>
                  </a:cubicBezTo>
                  <a:cubicBezTo>
                    <a:pt x="3333" y="4525"/>
                    <a:pt x="3411" y="4724"/>
                    <a:pt x="3504" y="4919"/>
                  </a:cubicBezTo>
                  <a:cubicBezTo>
                    <a:pt x="3587" y="5087"/>
                    <a:pt x="3710" y="5252"/>
                    <a:pt x="3717" y="5442"/>
                  </a:cubicBezTo>
                  <a:cubicBezTo>
                    <a:pt x="3718" y="5515"/>
                    <a:pt x="3652" y="5570"/>
                    <a:pt x="3585" y="5570"/>
                  </a:cubicBezTo>
                  <a:cubicBezTo>
                    <a:pt x="3563" y="5570"/>
                    <a:pt x="3542" y="5564"/>
                    <a:pt x="3522" y="5552"/>
                  </a:cubicBezTo>
                  <a:cubicBezTo>
                    <a:pt x="3350" y="5447"/>
                    <a:pt x="3271" y="5234"/>
                    <a:pt x="3192" y="5056"/>
                  </a:cubicBezTo>
                  <a:cubicBezTo>
                    <a:pt x="3103" y="4859"/>
                    <a:pt x="3020" y="4657"/>
                    <a:pt x="2973" y="4443"/>
                  </a:cubicBezTo>
                  <a:cubicBezTo>
                    <a:pt x="2951" y="4341"/>
                    <a:pt x="3043" y="4257"/>
                    <a:pt x="3129" y="4257"/>
                  </a:cubicBezTo>
                  <a:close/>
                  <a:moveTo>
                    <a:pt x="2036" y="4758"/>
                  </a:moveTo>
                  <a:cubicBezTo>
                    <a:pt x="2074" y="4758"/>
                    <a:pt x="2113" y="4775"/>
                    <a:pt x="2141" y="4815"/>
                  </a:cubicBezTo>
                  <a:cubicBezTo>
                    <a:pt x="2384" y="5151"/>
                    <a:pt x="2657" y="5566"/>
                    <a:pt x="2724" y="5983"/>
                  </a:cubicBezTo>
                  <a:cubicBezTo>
                    <a:pt x="2737" y="6069"/>
                    <a:pt x="2675" y="6129"/>
                    <a:pt x="2608" y="6129"/>
                  </a:cubicBezTo>
                  <a:cubicBezTo>
                    <a:pt x="2573" y="6129"/>
                    <a:pt x="2536" y="6112"/>
                    <a:pt x="2509" y="6073"/>
                  </a:cubicBezTo>
                  <a:cubicBezTo>
                    <a:pt x="2271" y="5733"/>
                    <a:pt x="2121" y="5309"/>
                    <a:pt x="1927" y="4940"/>
                  </a:cubicBezTo>
                  <a:cubicBezTo>
                    <a:pt x="1875" y="4841"/>
                    <a:pt x="1952" y="4758"/>
                    <a:pt x="2036" y="4758"/>
                  </a:cubicBezTo>
                  <a:close/>
                  <a:moveTo>
                    <a:pt x="1275" y="5519"/>
                  </a:moveTo>
                  <a:cubicBezTo>
                    <a:pt x="1314" y="5519"/>
                    <a:pt x="1352" y="5539"/>
                    <a:pt x="1376" y="5587"/>
                  </a:cubicBezTo>
                  <a:cubicBezTo>
                    <a:pt x="1463" y="5757"/>
                    <a:pt x="1551" y="5925"/>
                    <a:pt x="1634" y="6096"/>
                  </a:cubicBezTo>
                  <a:cubicBezTo>
                    <a:pt x="1708" y="6248"/>
                    <a:pt x="1791" y="6388"/>
                    <a:pt x="1811" y="6556"/>
                  </a:cubicBezTo>
                  <a:cubicBezTo>
                    <a:pt x="1821" y="6630"/>
                    <a:pt x="1753" y="6675"/>
                    <a:pt x="1687" y="6675"/>
                  </a:cubicBezTo>
                  <a:cubicBezTo>
                    <a:pt x="1656" y="6675"/>
                    <a:pt x="1626" y="6665"/>
                    <a:pt x="1604" y="6643"/>
                  </a:cubicBezTo>
                  <a:cubicBezTo>
                    <a:pt x="1489" y="6523"/>
                    <a:pt x="1432" y="6363"/>
                    <a:pt x="1364" y="6213"/>
                  </a:cubicBezTo>
                  <a:cubicBezTo>
                    <a:pt x="1288" y="6051"/>
                    <a:pt x="1219" y="5887"/>
                    <a:pt x="1146" y="5723"/>
                  </a:cubicBezTo>
                  <a:cubicBezTo>
                    <a:pt x="1099" y="5617"/>
                    <a:pt x="1189" y="5519"/>
                    <a:pt x="1275" y="5519"/>
                  </a:cubicBezTo>
                  <a:close/>
                  <a:moveTo>
                    <a:pt x="7015" y="0"/>
                  </a:moveTo>
                  <a:cubicBezTo>
                    <a:pt x="7049" y="142"/>
                    <a:pt x="7073" y="284"/>
                    <a:pt x="7080" y="427"/>
                  </a:cubicBezTo>
                  <a:cubicBezTo>
                    <a:pt x="7117" y="1220"/>
                    <a:pt x="6598" y="1641"/>
                    <a:pt x="5953" y="2016"/>
                  </a:cubicBezTo>
                  <a:cubicBezTo>
                    <a:pt x="3995" y="3157"/>
                    <a:pt x="2006" y="4245"/>
                    <a:pt x="1" y="5304"/>
                  </a:cubicBezTo>
                  <a:cubicBezTo>
                    <a:pt x="548" y="6232"/>
                    <a:pt x="1079" y="7170"/>
                    <a:pt x="1578" y="8113"/>
                  </a:cubicBezTo>
                  <a:cubicBezTo>
                    <a:pt x="2006" y="7851"/>
                    <a:pt x="2433" y="7587"/>
                    <a:pt x="2856" y="7316"/>
                  </a:cubicBezTo>
                  <a:cubicBezTo>
                    <a:pt x="4780" y="6088"/>
                    <a:pt x="6656" y="4799"/>
                    <a:pt x="8525" y="3494"/>
                  </a:cubicBezTo>
                  <a:cubicBezTo>
                    <a:pt x="8362" y="3020"/>
                    <a:pt x="8189" y="2548"/>
                    <a:pt x="8001" y="2082"/>
                  </a:cubicBezTo>
                  <a:lnTo>
                    <a:pt x="7866" y="1746"/>
                  </a:lnTo>
                  <a:cubicBezTo>
                    <a:pt x="7781" y="1545"/>
                    <a:pt x="7692" y="1345"/>
                    <a:pt x="7601" y="1146"/>
                  </a:cubicBezTo>
                  <a:cubicBezTo>
                    <a:pt x="7418" y="755"/>
                    <a:pt x="7220" y="375"/>
                    <a:pt x="701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1" name="Google Shape;3671;p63"/>
            <p:cNvSpPr/>
            <p:nvPr/>
          </p:nvSpPr>
          <p:spPr>
            <a:xfrm>
              <a:off x="5741596" y="3362928"/>
              <a:ext cx="140619" cy="227591"/>
            </a:xfrm>
            <a:custGeom>
              <a:rect b="b" l="l" r="r" t="t"/>
              <a:pathLst>
                <a:path extrusionOk="0" h="7280" w="4498">
                  <a:moveTo>
                    <a:pt x="1032" y="0"/>
                  </a:moveTo>
                  <a:cubicBezTo>
                    <a:pt x="693" y="241"/>
                    <a:pt x="348" y="475"/>
                    <a:pt x="1" y="703"/>
                  </a:cubicBezTo>
                  <a:cubicBezTo>
                    <a:pt x="1223" y="2918"/>
                    <a:pt x="2422" y="5159"/>
                    <a:pt x="3798" y="7279"/>
                  </a:cubicBezTo>
                  <a:cubicBezTo>
                    <a:pt x="4040" y="7186"/>
                    <a:pt x="4273" y="7077"/>
                    <a:pt x="4498" y="6957"/>
                  </a:cubicBezTo>
                  <a:cubicBezTo>
                    <a:pt x="3976" y="6007"/>
                    <a:pt x="3484" y="5035"/>
                    <a:pt x="2996" y="4075"/>
                  </a:cubicBezTo>
                  <a:cubicBezTo>
                    <a:pt x="2314" y="2734"/>
                    <a:pt x="1630" y="1384"/>
                    <a:pt x="1032" y="0"/>
                  </a:cubicBezTo>
                  <a:close/>
                </a:path>
              </a:pathLst>
            </a:custGeom>
            <a:solidFill>
              <a:srgbClr val="000000">
                <a:alpha val="161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2" name="Google Shape;3672;p63"/>
            <p:cNvSpPr/>
            <p:nvPr/>
          </p:nvSpPr>
          <p:spPr>
            <a:xfrm>
              <a:off x="5802118" y="3236694"/>
              <a:ext cx="304528" cy="313500"/>
            </a:xfrm>
            <a:custGeom>
              <a:rect b="b" l="l" r="r" t="t"/>
              <a:pathLst>
                <a:path extrusionOk="0" h="10028" w="9741">
                  <a:moveTo>
                    <a:pt x="6745" y="4692"/>
                  </a:moveTo>
                  <a:cubicBezTo>
                    <a:pt x="6785" y="4692"/>
                    <a:pt x="6824" y="4711"/>
                    <a:pt x="6846" y="4753"/>
                  </a:cubicBezTo>
                  <a:cubicBezTo>
                    <a:pt x="6949" y="4951"/>
                    <a:pt x="7053" y="5148"/>
                    <a:pt x="7164" y="5340"/>
                  </a:cubicBezTo>
                  <a:cubicBezTo>
                    <a:pt x="7266" y="5511"/>
                    <a:pt x="7427" y="5683"/>
                    <a:pt x="7479" y="5877"/>
                  </a:cubicBezTo>
                  <a:cubicBezTo>
                    <a:pt x="7502" y="5962"/>
                    <a:pt x="7430" y="6045"/>
                    <a:pt x="7351" y="6045"/>
                  </a:cubicBezTo>
                  <a:cubicBezTo>
                    <a:pt x="7329" y="6045"/>
                    <a:pt x="7308" y="6039"/>
                    <a:pt x="7287" y="6026"/>
                  </a:cubicBezTo>
                  <a:cubicBezTo>
                    <a:pt x="7106" y="5912"/>
                    <a:pt x="6996" y="5682"/>
                    <a:pt x="6893" y="5498"/>
                  </a:cubicBezTo>
                  <a:cubicBezTo>
                    <a:pt x="6779" y="5293"/>
                    <a:pt x="6685" y="5076"/>
                    <a:pt x="6615" y="4852"/>
                  </a:cubicBezTo>
                  <a:cubicBezTo>
                    <a:pt x="6586" y="4761"/>
                    <a:pt x="6667" y="4692"/>
                    <a:pt x="6745" y="4692"/>
                  </a:cubicBezTo>
                  <a:close/>
                  <a:moveTo>
                    <a:pt x="5903" y="5075"/>
                  </a:moveTo>
                  <a:cubicBezTo>
                    <a:pt x="5944" y="5075"/>
                    <a:pt x="5983" y="5094"/>
                    <a:pt x="6006" y="5138"/>
                  </a:cubicBezTo>
                  <a:cubicBezTo>
                    <a:pt x="6115" y="5346"/>
                    <a:pt x="6205" y="5563"/>
                    <a:pt x="6315" y="5771"/>
                  </a:cubicBezTo>
                  <a:cubicBezTo>
                    <a:pt x="6418" y="5963"/>
                    <a:pt x="6542" y="6145"/>
                    <a:pt x="6615" y="6352"/>
                  </a:cubicBezTo>
                  <a:cubicBezTo>
                    <a:pt x="6644" y="6433"/>
                    <a:pt x="6572" y="6495"/>
                    <a:pt x="6500" y="6495"/>
                  </a:cubicBezTo>
                  <a:cubicBezTo>
                    <a:pt x="6472" y="6495"/>
                    <a:pt x="6443" y="6486"/>
                    <a:pt x="6421" y="6464"/>
                  </a:cubicBezTo>
                  <a:cubicBezTo>
                    <a:pt x="6111" y="6162"/>
                    <a:pt x="5889" y="5648"/>
                    <a:pt x="5770" y="5237"/>
                  </a:cubicBezTo>
                  <a:cubicBezTo>
                    <a:pt x="5744" y="5145"/>
                    <a:pt x="5826" y="5075"/>
                    <a:pt x="5903" y="5075"/>
                  </a:cubicBezTo>
                  <a:close/>
                  <a:moveTo>
                    <a:pt x="5182" y="5454"/>
                  </a:moveTo>
                  <a:cubicBezTo>
                    <a:pt x="5221" y="5454"/>
                    <a:pt x="5258" y="5472"/>
                    <a:pt x="5279" y="5516"/>
                  </a:cubicBezTo>
                  <a:cubicBezTo>
                    <a:pt x="5377" y="5719"/>
                    <a:pt x="5466" y="5924"/>
                    <a:pt x="5550" y="6132"/>
                  </a:cubicBezTo>
                  <a:cubicBezTo>
                    <a:pt x="5633" y="6335"/>
                    <a:pt x="5749" y="6546"/>
                    <a:pt x="5765" y="6766"/>
                  </a:cubicBezTo>
                  <a:cubicBezTo>
                    <a:pt x="5770" y="6835"/>
                    <a:pt x="5702" y="6887"/>
                    <a:pt x="5638" y="6887"/>
                  </a:cubicBezTo>
                  <a:cubicBezTo>
                    <a:pt x="5608" y="6887"/>
                    <a:pt x="5580" y="6876"/>
                    <a:pt x="5559" y="6850"/>
                  </a:cubicBezTo>
                  <a:cubicBezTo>
                    <a:pt x="5430" y="6690"/>
                    <a:pt x="5374" y="6486"/>
                    <a:pt x="5300" y="6294"/>
                  </a:cubicBezTo>
                  <a:cubicBezTo>
                    <a:pt x="5212" y="6068"/>
                    <a:pt x="5128" y="5840"/>
                    <a:pt x="5054" y="5609"/>
                  </a:cubicBezTo>
                  <a:cubicBezTo>
                    <a:pt x="5026" y="5522"/>
                    <a:pt x="5106" y="5454"/>
                    <a:pt x="5182" y="5454"/>
                  </a:cubicBezTo>
                  <a:close/>
                  <a:moveTo>
                    <a:pt x="4460" y="5886"/>
                  </a:moveTo>
                  <a:cubicBezTo>
                    <a:pt x="4501" y="5886"/>
                    <a:pt x="4541" y="5903"/>
                    <a:pt x="4564" y="5944"/>
                  </a:cubicBezTo>
                  <a:cubicBezTo>
                    <a:pt x="4699" y="6177"/>
                    <a:pt x="4820" y="6413"/>
                    <a:pt x="4937" y="6657"/>
                  </a:cubicBezTo>
                  <a:cubicBezTo>
                    <a:pt x="5034" y="6856"/>
                    <a:pt x="5170" y="7058"/>
                    <a:pt x="5178" y="7282"/>
                  </a:cubicBezTo>
                  <a:cubicBezTo>
                    <a:pt x="5180" y="7353"/>
                    <a:pt x="5122" y="7395"/>
                    <a:pt x="5062" y="7395"/>
                  </a:cubicBezTo>
                  <a:cubicBezTo>
                    <a:pt x="5033" y="7395"/>
                    <a:pt x="5004" y="7385"/>
                    <a:pt x="4981" y="7365"/>
                  </a:cubicBezTo>
                  <a:cubicBezTo>
                    <a:pt x="4804" y="7209"/>
                    <a:pt x="4723" y="6935"/>
                    <a:pt x="4624" y="6723"/>
                  </a:cubicBezTo>
                  <a:cubicBezTo>
                    <a:pt x="4519" y="6496"/>
                    <a:pt x="4425" y="6273"/>
                    <a:pt x="4337" y="6039"/>
                  </a:cubicBezTo>
                  <a:cubicBezTo>
                    <a:pt x="4304" y="5950"/>
                    <a:pt x="4383" y="5886"/>
                    <a:pt x="4460" y="5886"/>
                  </a:cubicBezTo>
                  <a:close/>
                  <a:moveTo>
                    <a:pt x="6465" y="0"/>
                  </a:moveTo>
                  <a:cubicBezTo>
                    <a:pt x="4288" y="1342"/>
                    <a:pt x="2187" y="2801"/>
                    <a:pt x="0" y="4123"/>
                  </a:cubicBezTo>
                  <a:cubicBezTo>
                    <a:pt x="588" y="5574"/>
                    <a:pt x="1157" y="7036"/>
                    <a:pt x="1728" y="8495"/>
                  </a:cubicBezTo>
                  <a:cubicBezTo>
                    <a:pt x="1997" y="9007"/>
                    <a:pt x="2273" y="9517"/>
                    <a:pt x="2550" y="10027"/>
                  </a:cubicBezTo>
                  <a:cubicBezTo>
                    <a:pt x="4934" y="8587"/>
                    <a:pt x="7363" y="7234"/>
                    <a:pt x="9741" y="5784"/>
                  </a:cubicBezTo>
                  <a:cubicBezTo>
                    <a:pt x="8574" y="3917"/>
                    <a:pt x="7496" y="1944"/>
                    <a:pt x="6465" y="0"/>
                  </a:cubicBezTo>
                  <a:close/>
                </a:path>
              </a:pathLst>
            </a:custGeom>
            <a:solidFill>
              <a:srgbClr val="000000">
                <a:alpha val="161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3" name="Google Shape;3673;p63"/>
            <p:cNvSpPr/>
            <p:nvPr/>
          </p:nvSpPr>
          <p:spPr>
            <a:xfrm>
              <a:off x="5624678" y="3493570"/>
              <a:ext cx="96695" cy="134835"/>
            </a:xfrm>
            <a:custGeom>
              <a:rect b="b" l="l" r="r" t="t"/>
              <a:pathLst>
                <a:path extrusionOk="0" h="4313" w="3093">
                  <a:moveTo>
                    <a:pt x="797" y="0"/>
                  </a:moveTo>
                  <a:cubicBezTo>
                    <a:pt x="529" y="189"/>
                    <a:pt x="263" y="381"/>
                    <a:pt x="1" y="575"/>
                  </a:cubicBezTo>
                  <a:cubicBezTo>
                    <a:pt x="836" y="1776"/>
                    <a:pt x="1637" y="3018"/>
                    <a:pt x="2325" y="4312"/>
                  </a:cubicBezTo>
                  <a:cubicBezTo>
                    <a:pt x="2584" y="4183"/>
                    <a:pt x="2839" y="4048"/>
                    <a:pt x="3092" y="3906"/>
                  </a:cubicBezTo>
                  <a:cubicBezTo>
                    <a:pt x="2293" y="2630"/>
                    <a:pt x="1527" y="1313"/>
                    <a:pt x="797" y="0"/>
                  </a:cubicBezTo>
                  <a:close/>
                </a:path>
              </a:pathLst>
            </a:custGeom>
            <a:solidFill>
              <a:srgbClr val="000000">
                <a:alpha val="161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74" name="Google Shape;3674;p63"/>
          <p:cNvGrpSpPr/>
          <p:nvPr/>
        </p:nvGrpSpPr>
        <p:grpSpPr>
          <a:xfrm rot="2700000">
            <a:off x="4224548" y="24027"/>
            <a:ext cx="203439" cy="327136"/>
            <a:chOff x="4140725" y="520912"/>
            <a:chExt cx="175945" cy="282926"/>
          </a:xfrm>
        </p:grpSpPr>
        <p:sp>
          <p:nvSpPr>
            <p:cNvPr id="3675" name="Google Shape;3675;p63"/>
            <p:cNvSpPr/>
            <p:nvPr/>
          </p:nvSpPr>
          <p:spPr>
            <a:xfrm>
              <a:off x="4195745" y="753342"/>
              <a:ext cx="27292" cy="25635"/>
            </a:xfrm>
            <a:custGeom>
              <a:rect b="b" l="l" r="r" t="t"/>
              <a:pathLst>
                <a:path extrusionOk="0" h="820" w="873">
                  <a:moveTo>
                    <a:pt x="531" y="181"/>
                  </a:moveTo>
                  <a:cubicBezTo>
                    <a:pt x="592" y="235"/>
                    <a:pt x="653" y="290"/>
                    <a:pt x="719" y="336"/>
                  </a:cubicBezTo>
                  <a:cubicBezTo>
                    <a:pt x="640" y="414"/>
                    <a:pt x="572" y="506"/>
                    <a:pt x="483" y="577"/>
                  </a:cubicBezTo>
                  <a:cubicBezTo>
                    <a:pt x="439" y="611"/>
                    <a:pt x="348" y="655"/>
                    <a:pt x="275" y="655"/>
                  </a:cubicBezTo>
                  <a:cubicBezTo>
                    <a:pt x="218" y="655"/>
                    <a:pt x="171" y="628"/>
                    <a:pt x="167" y="549"/>
                  </a:cubicBezTo>
                  <a:cubicBezTo>
                    <a:pt x="167" y="537"/>
                    <a:pt x="165" y="529"/>
                    <a:pt x="161" y="519"/>
                  </a:cubicBezTo>
                  <a:cubicBezTo>
                    <a:pt x="300" y="426"/>
                    <a:pt x="421" y="306"/>
                    <a:pt x="531" y="181"/>
                  </a:cubicBezTo>
                  <a:close/>
                  <a:moveTo>
                    <a:pt x="533" y="0"/>
                  </a:moveTo>
                  <a:cubicBezTo>
                    <a:pt x="507" y="0"/>
                    <a:pt x="480" y="17"/>
                    <a:pt x="466" y="36"/>
                  </a:cubicBezTo>
                  <a:cubicBezTo>
                    <a:pt x="336" y="199"/>
                    <a:pt x="177" y="333"/>
                    <a:pt x="39" y="486"/>
                  </a:cubicBezTo>
                  <a:cubicBezTo>
                    <a:pt x="24" y="499"/>
                    <a:pt x="21" y="518"/>
                    <a:pt x="25" y="534"/>
                  </a:cubicBezTo>
                  <a:cubicBezTo>
                    <a:pt x="24" y="537"/>
                    <a:pt x="23" y="540"/>
                    <a:pt x="21" y="545"/>
                  </a:cubicBezTo>
                  <a:cubicBezTo>
                    <a:pt x="1" y="712"/>
                    <a:pt x="156" y="819"/>
                    <a:pt x="307" y="819"/>
                  </a:cubicBezTo>
                  <a:cubicBezTo>
                    <a:pt x="328" y="819"/>
                    <a:pt x="349" y="817"/>
                    <a:pt x="370" y="813"/>
                  </a:cubicBezTo>
                  <a:cubicBezTo>
                    <a:pt x="576" y="770"/>
                    <a:pt x="802" y="540"/>
                    <a:pt x="861" y="343"/>
                  </a:cubicBezTo>
                  <a:cubicBezTo>
                    <a:pt x="873" y="321"/>
                    <a:pt x="873" y="292"/>
                    <a:pt x="853" y="269"/>
                  </a:cubicBezTo>
                  <a:cubicBezTo>
                    <a:pt x="774" y="173"/>
                    <a:pt x="666" y="93"/>
                    <a:pt x="568" y="13"/>
                  </a:cubicBezTo>
                  <a:cubicBezTo>
                    <a:pt x="557" y="4"/>
                    <a:pt x="545" y="0"/>
                    <a:pt x="5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6" name="Google Shape;3676;p63"/>
            <p:cNvSpPr/>
            <p:nvPr/>
          </p:nvSpPr>
          <p:spPr>
            <a:xfrm>
              <a:off x="4217347" y="730052"/>
              <a:ext cx="21540" cy="21665"/>
            </a:xfrm>
            <a:custGeom>
              <a:rect b="b" l="l" r="r" t="t"/>
              <a:pathLst>
                <a:path extrusionOk="0" h="693" w="689">
                  <a:moveTo>
                    <a:pt x="340" y="156"/>
                  </a:moveTo>
                  <a:cubicBezTo>
                    <a:pt x="392" y="180"/>
                    <a:pt x="449" y="195"/>
                    <a:pt x="505" y="207"/>
                  </a:cubicBezTo>
                  <a:cubicBezTo>
                    <a:pt x="459" y="332"/>
                    <a:pt x="391" y="438"/>
                    <a:pt x="319" y="550"/>
                  </a:cubicBezTo>
                  <a:cubicBezTo>
                    <a:pt x="275" y="519"/>
                    <a:pt x="229" y="493"/>
                    <a:pt x="184" y="459"/>
                  </a:cubicBezTo>
                  <a:cubicBezTo>
                    <a:pt x="246" y="375"/>
                    <a:pt x="319" y="262"/>
                    <a:pt x="340" y="156"/>
                  </a:cubicBezTo>
                  <a:close/>
                  <a:moveTo>
                    <a:pt x="336" y="1"/>
                  </a:moveTo>
                  <a:cubicBezTo>
                    <a:pt x="319" y="1"/>
                    <a:pt x="302" y="2"/>
                    <a:pt x="286" y="5"/>
                  </a:cubicBezTo>
                  <a:cubicBezTo>
                    <a:pt x="257" y="11"/>
                    <a:pt x="241" y="38"/>
                    <a:pt x="243" y="65"/>
                  </a:cubicBezTo>
                  <a:cubicBezTo>
                    <a:pt x="205" y="112"/>
                    <a:pt x="187" y="172"/>
                    <a:pt x="157" y="225"/>
                  </a:cubicBezTo>
                  <a:cubicBezTo>
                    <a:pt x="118" y="298"/>
                    <a:pt x="72" y="366"/>
                    <a:pt x="20" y="431"/>
                  </a:cubicBezTo>
                  <a:cubicBezTo>
                    <a:pt x="1" y="457"/>
                    <a:pt x="9" y="500"/>
                    <a:pt x="30" y="522"/>
                  </a:cubicBezTo>
                  <a:cubicBezTo>
                    <a:pt x="98" y="595"/>
                    <a:pt x="194" y="680"/>
                    <a:pt x="300" y="683"/>
                  </a:cubicBezTo>
                  <a:cubicBezTo>
                    <a:pt x="308" y="689"/>
                    <a:pt x="316" y="692"/>
                    <a:pt x="325" y="692"/>
                  </a:cubicBezTo>
                  <a:cubicBezTo>
                    <a:pt x="332" y="692"/>
                    <a:pt x="339" y="690"/>
                    <a:pt x="345" y="685"/>
                  </a:cubicBezTo>
                  <a:cubicBezTo>
                    <a:pt x="520" y="569"/>
                    <a:pt x="620" y="370"/>
                    <a:pt x="677" y="175"/>
                  </a:cubicBezTo>
                  <a:cubicBezTo>
                    <a:pt x="689" y="135"/>
                    <a:pt x="666" y="93"/>
                    <a:pt x="626" y="79"/>
                  </a:cubicBezTo>
                  <a:cubicBezTo>
                    <a:pt x="540" y="50"/>
                    <a:pt x="432" y="1"/>
                    <a:pt x="3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7" name="Google Shape;3677;p63"/>
            <p:cNvSpPr/>
            <p:nvPr/>
          </p:nvSpPr>
          <p:spPr>
            <a:xfrm>
              <a:off x="4223099" y="734929"/>
              <a:ext cx="10067" cy="12317"/>
            </a:xfrm>
            <a:custGeom>
              <a:rect b="b" l="l" r="r" t="t"/>
              <a:pathLst>
                <a:path extrusionOk="0" h="394" w="322">
                  <a:moveTo>
                    <a:pt x="157" y="0"/>
                  </a:moveTo>
                  <a:cubicBezTo>
                    <a:pt x="136" y="106"/>
                    <a:pt x="63" y="218"/>
                    <a:pt x="1" y="303"/>
                  </a:cubicBezTo>
                  <a:cubicBezTo>
                    <a:pt x="46" y="335"/>
                    <a:pt x="93" y="361"/>
                    <a:pt x="137" y="394"/>
                  </a:cubicBezTo>
                  <a:cubicBezTo>
                    <a:pt x="208" y="283"/>
                    <a:pt x="276" y="176"/>
                    <a:pt x="322" y="51"/>
                  </a:cubicBezTo>
                  <a:cubicBezTo>
                    <a:pt x="265" y="39"/>
                    <a:pt x="208" y="24"/>
                    <a:pt x="1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8" name="Google Shape;3678;p63"/>
            <p:cNvSpPr/>
            <p:nvPr/>
          </p:nvSpPr>
          <p:spPr>
            <a:xfrm>
              <a:off x="4198778" y="534855"/>
              <a:ext cx="103416" cy="131459"/>
            </a:xfrm>
            <a:custGeom>
              <a:rect b="b" l="l" r="r" t="t"/>
              <a:pathLst>
                <a:path extrusionOk="0" h="4205" w="3308">
                  <a:moveTo>
                    <a:pt x="1466" y="864"/>
                  </a:moveTo>
                  <a:cubicBezTo>
                    <a:pt x="1495" y="864"/>
                    <a:pt x="1522" y="879"/>
                    <a:pt x="1537" y="914"/>
                  </a:cubicBezTo>
                  <a:cubicBezTo>
                    <a:pt x="1587" y="1032"/>
                    <a:pt x="1620" y="1157"/>
                    <a:pt x="1656" y="1279"/>
                  </a:cubicBezTo>
                  <a:cubicBezTo>
                    <a:pt x="1677" y="1352"/>
                    <a:pt x="1619" y="1398"/>
                    <a:pt x="1559" y="1398"/>
                  </a:cubicBezTo>
                  <a:cubicBezTo>
                    <a:pt x="1518" y="1398"/>
                    <a:pt x="1476" y="1376"/>
                    <a:pt x="1460" y="1326"/>
                  </a:cubicBezTo>
                  <a:cubicBezTo>
                    <a:pt x="1425" y="1213"/>
                    <a:pt x="1386" y="1099"/>
                    <a:pt x="1364" y="980"/>
                  </a:cubicBezTo>
                  <a:cubicBezTo>
                    <a:pt x="1353" y="916"/>
                    <a:pt x="1412" y="864"/>
                    <a:pt x="1466" y="864"/>
                  </a:cubicBezTo>
                  <a:close/>
                  <a:moveTo>
                    <a:pt x="1249" y="1382"/>
                  </a:moveTo>
                  <a:cubicBezTo>
                    <a:pt x="1278" y="1382"/>
                    <a:pt x="1305" y="1396"/>
                    <a:pt x="1318" y="1429"/>
                  </a:cubicBezTo>
                  <a:cubicBezTo>
                    <a:pt x="1374" y="1568"/>
                    <a:pt x="1421" y="1711"/>
                    <a:pt x="1472" y="1853"/>
                  </a:cubicBezTo>
                  <a:cubicBezTo>
                    <a:pt x="1496" y="1922"/>
                    <a:pt x="1439" y="1966"/>
                    <a:pt x="1381" y="1966"/>
                  </a:cubicBezTo>
                  <a:cubicBezTo>
                    <a:pt x="1342" y="1966"/>
                    <a:pt x="1301" y="1945"/>
                    <a:pt x="1286" y="1897"/>
                  </a:cubicBezTo>
                  <a:cubicBezTo>
                    <a:pt x="1241" y="1762"/>
                    <a:pt x="1194" y="1626"/>
                    <a:pt x="1156" y="1490"/>
                  </a:cubicBezTo>
                  <a:cubicBezTo>
                    <a:pt x="1138" y="1429"/>
                    <a:pt x="1196" y="1382"/>
                    <a:pt x="1249" y="1382"/>
                  </a:cubicBezTo>
                  <a:close/>
                  <a:moveTo>
                    <a:pt x="963" y="1815"/>
                  </a:moveTo>
                  <a:cubicBezTo>
                    <a:pt x="993" y="1815"/>
                    <a:pt x="1023" y="1828"/>
                    <a:pt x="1040" y="1858"/>
                  </a:cubicBezTo>
                  <a:cubicBezTo>
                    <a:pt x="1126" y="2012"/>
                    <a:pt x="1192" y="2177"/>
                    <a:pt x="1264" y="2337"/>
                  </a:cubicBezTo>
                  <a:cubicBezTo>
                    <a:pt x="1296" y="2413"/>
                    <a:pt x="1230" y="2478"/>
                    <a:pt x="1169" y="2478"/>
                  </a:cubicBezTo>
                  <a:cubicBezTo>
                    <a:pt x="1139" y="2478"/>
                    <a:pt x="1111" y="2463"/>
                    <a:pt x="1094" y="2427"/>
                  </a:cubicBezTo>
                  <a:cubicBezTo>
                    <a:pt x="1017" y="2261"/>
                    <a:pt x="936" y="2094"/>
                    <a:pt x="876" y="1919"/>
                  </a:cubicBezTo>
                  <a:cubicBezTo>
                    <a:pt x="854" y="1857"/>
                    <a:pt x="908" y="1815"/>
                    <a:pt x="963" y="1815"/>
                  </a:cubicBezTo>
                  <a:close/>
                  <a:moveTo>
                    <a:pt x="2002" y="1"/>
                  </a:moveTo>
                  <a:cubicBezTo>
                    <a:pt x="1531" y="1"/>
                    <a:pt x="1086" y="294"/>
                    <a:pt x="921" y="763"/>
                  </a:cubicBezTo>
                  <a:lnTo>
                    <a:pt x="0" y="3360"/>
                  </a:lnTo>
                  <a:cubicBezTo>
                    <a:pt x="365" y="3506"/>
                    <a:pt x="678" y="3764"/>
                    <a:pt x="1049" y="3912"/>
                  </a:cubicBezTo>
                  <a:cubicBezTo>
                    <a:pt x="1444" y="4072"/>
                    <a:pt x="1856" y="4144"/>
                    <a:pt x="2275" y="4205"/>
                  </a:cubicBezTo>
                  <a:lnTo>
                    <a:pt x="3207" y="1573"/>
                  </a:lnTo>
                  <a:cubicBezTo>
                    <a:pt x="3308" y="1286"/>
                    <a:pt x="3291" y="976"/>
                    <a:pt x="3160" y="699"/>
                  </a:cubicBezTo>
                  <a:cubicBezTo>
                    <a:pt x="3027" y="422"/>
                    <a:pt x="2797" y="214"/>
                    <a:pt x="2510" y="112"/>
                  </a:cubicBezTo>
                  <a:lnTo>
                    <a:pt x="2381" y="66"/>
                  </a:lnTo>
                  <a:cubicBezTo>
                    <a:pt x="2256" y="22"/>
                    <a:pt x="2128" y="1"/>
                    <a:pt x="20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9" name="Google Shape;3679;p63"/>
            <p:cNvSpPr/>
            <p:nvPr/>
          </p:nvSpPr>
          <p:spPr>
            <a:xfrm>
              <a:off x="4156481" y="648115"/>
              <a:ext cx="110263" cy="141713"/>
            </a:xfrm>
            <a:custGeom>
              <a:rect b="b" l="l" r="r" t="t"/>
              <a:pathLst>
                <a:path extrusionOk="0" h="4533" w="3527">
                  <a:moveTo>
                    <a:pt x="2284" y="2623"/>
                  </a:moveTo>
                  <a:cubicBezTo>
                    <a:pt x="2380" y="2623"/>
                    <a:pt x="2488" y="2672"/>
                    <a:pt x="2575" y="2702"/>
                  </a:cubicBezTo>
                  <a:cubicBezTo>
                    <a:pt x="2614" y="2715"/>
                    <a:pt x="2638" y="2757"/>
                    <a:pt x="2625" y="2797"/>
                  </a:cubicBezTo>
                  <a:cubicBezTo>
                    <a:pt x="2568" y="2992"/>
                    <a:pt x="2468" y="3192"/>
                    <a:pt x="2294" y="3307"/>
                  </a:cubicBezTo>
                  <a:cubicBezTo>
                    <a:pt x="2288" y="3312"/>
                    <a:pt x="2281" y="3314"/>
                    <a:pt x="2274" y="3314"/>
                  </a:cubicBezTo>
                  <a:cubicBezTo>
                    <a:pt x="2264" y="3314"/>
                    <a:pt x="2256" y="3311"/>
                    <a:pt x="2249" y="3306"/>
                  </a:cubicBezTo>
                  <a:cubicBezTo>
                    <a:pt x="2142" y="3302"/>
                    <a:pt x="2047" y="3219"/>
                    <a:pt x="1978" y="3145"/>
                  </a:cubicBezTo>
                  <a:cubicBezTo>
                    <a:pt x="1956" y="3121"/>
                    <a:pt x="1948" y="3078"/>
                    <a:pt x="1968" y="3053"/>
                  </a:cubicBezTo>
                  <a:cubicBezTo>
                    <a:pt x="2019" y="2989"/>
                    <a:pt x="2066" y="2921"/>
                    <a:pt x="2105" y="2848"/>
                  </a:cubicBezTo>
                  <a:cubicBezTo>
                    <a:pt x="2134" y="2794"/>
                    <a:pt x="2154" y="2735"/>
                    <a:pt x="2191" y="2688"/>
                  </a:cubicBezTo>
                  <a:cubicBezTo>
                    <a:pt x="2190" y="2662"/>
                    <a:pt x="2206" y="2635"/>
                    <a:pt x="2234" y="2627"/>
                  </a:cubicBezTo>
                  <a:cubicBezTo>
                    <a:pt x="2250" y="2624"/>
                    <a:pt x="2267" y="2623"/>
                    <a:pt x="2284" y="2623"/>
                  </a:cubicBezTo>
                  <a:close/>
                  <a:moveTo>
                    <a:pt x="1788" y="3364"/>
                  </a:moveTo>
                  <a:cubicBezTo>
                    <a:pt x="1800" y="3364"/>
                    <a:pt x="1812" y="3367"/>
                    <a:pt x="1823" y="3376"/>
                  </a:cubicBezTo>
                  <a:cubicBezTo>
                    <a:pt x="1921" y="3455"/>
                    <a:pt x="2027" y="3535"/>
                    <a:pt x="2108" y="3632"/>
                  </a:cubicBezTo>
                  <a:cubicBezTo>
                    <a:pt x="2128" y="3657"/>
                    <a:pt x="2128" y="3684"/>
                    <a:pt x="2115" y="3707"/>
                  </a:cubicBezTo>
                  <a:cubicBezTo>
                    <a:pt x="2058" y="3905"/>
                    <a:pt x="1832" y="4135"/>
                    <a:pt x="1626" y="4178"/>
                  </a:cubicBezTo>
                  <a:cubicBezTo>
                    <a:pt x="1605" y="4182"/>
                    <a:pt x="1584" y="4184"/>
                    <a:pt x="1563" y="4184"/>
                  </a:cubicBezTo>
                  <a:cubicBezTo>
                    <a:pt x="1413" y="4184"/>
                    <a:pt x="1258" y="4077"/>
                    <a:pt x="1277" y="3910"/>
                  </a:cubicBezTo>
                  <a:cubicBezTo>
                    <a:pt x="1277" y="3906"/>
                    <a:pt x="1280" y="3902"/>
                    <a:pt x="1281" y="3898"/>
                  </a:cubicBezTo>
                  <a:cubicBezTo>
                    <a:pt x="1277" y="3882"/>
                    <a:pt x="1280" y="3864"/>
                    <a:pt x="1293" y="3850"/>
                  </a:cubicBezTo>
                  <a:cubicBezTo>
                    <a:pt x="1433" y="3697"/>
                    <a:pt x="1589" y="3562"/>
                    <a:pt x="1720" y="3400"/>
                  </a:cubicBezTo>
                  <a:cubicBezTo>
                    <a:pt x="1735" y="3380"/>
                    <a:pt x="1762" y="3364"/>
                    <a:pt x="1788" y="3364"/>
                  </a:cubicBezTo>
                  <a:close/>
                  <a:moveTo>
                    <a:pt x="1260" y="1"/>
                  </a:moveTo>
                  <a:lnTo>
                    <a:pt x="212" y="2960"/>
                  </a:lnTo>
                  <a:cubicBezTo>
                    <a:pt x="1" y="3554"/>
                    <a:pt x="313" y="4210"/>
                    <a:pt x="910" y="4421"/>
                  </a:cubicBezTo>
                  <a:lnTo>
                    <a:pt x="1038" y="4467"/>
                  </a:lnTo>
                  <a:cubicBezTo>
                    <a:pt x="1053" y="4473"/>
                    <a:pt x="1071" y="4479"/>
                    <a:pt x="1088" y="4483"/>
                  </a:cubicBezTo>
                  <a:cubicBezTo>
                    <a:pt x="1195" y="4516"/>
                    <a:pt x="1306" y="4532"/>
                    <a:pt x="1416" y="4532"/>
                  </a:cubicBezTo>
                  <a:cubicBezTo>
                    <a:pt x="1585" y="4532"/>
                    <a:pt x="1754" y="4494"/>
                    <a:pt x="1912" y="4418"/>
                  </a:cubicBezTo>
                  <a:cubicBezTo>
                    <a:pt x="2190" y="4287"/>
                    <a:pt x="2398" y="4056"/>
                    <a:pt x="2499" y="3770"/>
                  </a:cubicBezTo>
                  <a:lnTo>
                    <a:pt x="3526" y="867"/>
                  </a:lnTo>
                  <a:lnTo>
                    <a:pt x="3526" y="867"/>
                  </a:lnTo>
                  <a:cubicBezTo>
                    <a:pt x="3522" y="867"/>
                    <a:pt x="3517" y="867"/>
                    <a:pt x="3513" y="867"/>
                  </a:cubicBezTo>
                  <a:cubicBezTo>
                    <a:pt x="2738" y="867"/>
                    <a:pt x="1738" y="593"/>
                    <a:pt x="126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0" name="Google Shape;3680;p63"/>
            <p:cNvSpPr/>
            <p:nvPr/>
          </p:nvSpPr>
          <p:spPr>
            <a:xfrm>
              <a:off x="4156481" y="648084"/>
              <a:ext cx="57992" cy="138712"/>
            </a:xfrm>
            <a:custGeom>
              <a:rect b="b" l="l" r="r" t="t"/>
              <a:pathLst>
                <a:path extrusionOk="0" h="4437" w="1855">
                  <a:moveTo>
                    <a:pt x="1260" y="0"/>
                  </a:moveTo>
                  <a:lnTo>
                    <a:pt x="212" y="2961"/>
                  </a:lnTo>
                  <a:cubicBezTo>
                    <a:pt x="1" y="3555"/>
                    <a:pt x="313" y="4211"/>
                    <a:pt x="910" y="4422"/>
                  </a:cubicBezTo>
                  <a:lnTo>
                    <a:pt x="948" y="4436"/>
                  </a:lnTo>
                  <a:cubicBezTo>
                    <a:pt x="880" y="4346"/>
                    <a:pt x="837" y="4237"/>
                    <a:pt x="824" y="4091"/>
                  </a:cubicBezTo>
                  <a:cubicBezTo>
                    <a:pt x="797" y="3747"/>
                    <a:pt x="879" y="3420"/>
                    <a:pt x="968" y="3090"/>
                  </a:cubicBezTo>
                  <a:cubicBezTo>
                    <a:pt x="1208" y="2196"/>
                    <a:pt x="1529" y="1335"/>
                    <a:pt x="1855" y="473"/>
                  </a:cubicBezTo>
                  <a:cubicBezTo>
                    <a:pt x="1620" y="347"/>
                    <a:pt x="1412" y="191"/>
                    <a:pt x="126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1" name="Google Shape;3681;p63"/>
            <p:cNvSpPr/>
            <p:nvPr/>
          </p:nvSpPr>
          <p:spPr>
            <a:xfrm>
              <a:off x="4200747" y="758969"/>
              <a:ext cx="17476" cy="14912"/>
            </a:xfrm>
            <a:custGeom>
              <a:rect b="b" l="l" r="r" t="t"/>
              <a:pathLst>
                <a:path extrusionOk="0" h="477" w="559">
                  <a:moveTo>
                    <a:pt x="371" y="1"/>
                  </a:moveTo>
                  <a:cubicBezTo>
                    <a:pt x="260" y="126"/>
                    <a:pt x="140" y="247"/>
                    <a:pt x="1" y="339"/>
                  </a:cubicBezTo>
                  <a:cubicBezTo>
                    <a:pt x="5" y="349"/>
                    <a:pt x="7" y="357"/>
                    <a:pt x="7" y="369"/>
                  </a:cubicBezTo>
                  <a:cubicBezTo>
                    <a:pt x="11" y="449"/>
                    <a:pt x="57" y="476"/>
                    <a:pt x="114" y="476"/>
                  </a:cubicBezTo>
                  <a:cubicBezTo>
                    <a:pt x="188" y="476"/>
                    <a:pt x="279" y="432"/>
                    <a:pt x="323" y="397"/>
                  </a:cubicBezTo>
                  <a:cubicBezTo>
                    <a:pt x="412" y="326"/>
                    <a:pt x="480" y="234"/>
                    <a:pt x="559" y="156"/>
                  </a:cubicBezTo>
                  <a:cubicBezTo>
                    <a:pt x="494" y="109"/>
                    <a:pt x="432" y="55"/>
                    <a:pt x="3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2" name="Google Shape;3682;p63"/>
            <p:cNvSpPr/>
            <p:nvPr/>
          </p:nvSpPr>
          <p:spPr>
            <a:xfrm>
              <a:off x="4198746" y="534886"/>
              <a:ext cx="93944" cy="116234"/>
            </a:xfrm>
            <a:custGeom>
              <a:rect b="b" l="l" r="r" t="t"/>
              <a:pathLst>
                <a:path extrusionOk="0" h="3718" w="3005">
                  <a:moveTo>
                    <a:pt x="1467" y="863"/>
                  </a:moveTo>
                  <a:cubicBezTo>
                    <a:pt x="1496" y="863"/>
                    <a:pt x="1523" y="878"/>
                    <a:pt x="1538" y="913"/>
                  </a:cubicBezTo>
                  <a:cubicBezTo>
                    <a:pt x="1588" y="1031"/>
                    <a:pt x="1621" y="1156"/>
                    <a:pt x="1657" y="1278"/>
                  </a:cubicBezTo>
                  <a:cubicBezTo>
                    <a:pt x="1678" y="1351"/>
                    <a:pt x="1620" y="1397"/>
                    <a:pt x="1560" y="1397"/>
                  </a:cubicBezTo>
                  <a:cubicBezTo>
                    <a:pt x="1519" y="1397"/>
                    <a:pt x="1477" y="1375"/>
                    <a:pt x="1461" y="1325"/>
                  </a:cubicBezTo>
                  <a:cubicBezTo>
                    <a:pt x="1426" y="1212"/>
                    <a:pt x="1387" y="1098"/>
                    <a:pt x="1365" y="979"/>
                  </a:cubicBezTo>
                  <a:cubicBezTo>
                    <a:pt x="1354" y="915"/>
                    <a:pt x="1413" y="863"/>
                    <a:pt x="1467" y="863"/>
                  </a:cubicBezTo>
                  <a:close/>
                  <a:moveTo>
                    <a:pt x="1250" y="1381"/>
                  </a:moveTo>
                  <a:cubicBezTo>
                    <a:pt x="1279" y="1381"/>
                    <a:pt x="1306" y="1395"/>
                    <a:pt x="1319" y="1428"/>
                  </a:cubicBezTo>
                  <a:cubicBezTo>
                    <a:pt x="1375" y="1567"/>
                    <a:pt x="1422" y="1712"/>
                    <a:pt x="1471" y="1854"/>
                  </a:cubicBezTo>
                  <a:cubicBezTo>
                    <a:pt x="1495" y="1922"/>
                    <a:pt x="1439" y="1966"/>
                    <a:pt x="1381" y="1966"/>
                  </a:cubicBezTo>
                  <a:cubicBezTo>
                    <a:pt x="1342" y="1966"/>
                    <a:pt x="1301" y="1945"/>
                    <a:pt x="1286" y="1897"/>
                  </a:cubicBezTo>
                  <a:cubicBezTo>
                    <a:pt x="1241" y="1762"/>
                    <a:pt x="1194" y="1627"/>
                    <a:pt x="1156" y="1490"/>
                  </a:cubicBezTo>
                  <a:cubicBezTo>
                    <a:pt x="1139" y="1428"/>
                    <a:pt x="1197" y="1381"/>
                    <a:pt x="1250" y="1381"/>
                  </a:cubicBezTo>
                  <a:close/>
                  <a:moveTo>
                    <a:pt x="1269" y="2403"/>
                  </a:moveTo>
                  <a:cubicBezTo>
                    <a:pt x="1263" y="2414"/>
                    <a:pt x="1257" y="2425"/>
                    <a:pt x="1251" y="2437"/>
                  </a:cubicBezTo>
                  <a:lnTo>
                    <a:pt x="1251" y="2437"/>
                  </a:lnTo>
                  <a:cubicBezTo>
                    <a:pt x="1259" y="2427"/>
                    <a:pt x="1265" y="2415"/>
                    <a:pt x="1269" y="2403"/>
                  </a:cubicBezTo>
                  <a:close/>
                  <a:moveTo>
                    <a:pt x="2003" y="0"/>
                  </a:moveTo>
                  <a:cubicBezTo>
                    <a:pt x="1531" y="0"/>
                    <a:pt x="1087" y="293"/>
                    <a:pt x="919" y="762"/>
                  </a:cubicBezTo>
                  <a:lnTo>
                    <a:pt x="0" y="3359"/>
                  </a:lnTo>
                  <a:cubicBezTo>
                    <a:pt x="232" y="3453"/>
                    <a:pt x="445" y="3591"/>
                    <a:pt x="663" y="3717"/>
                  </a:cubicBezTo>
                  <a:cubicBezTo>
                    <a:pt x="802" y="3349"/>
                    <a:pt x="1007" y="2891"/>
                    <a:pt x="1251" y="2437"/>
                  </a:cubicBezTo>
                  <a:lnTo>
                    <a:pt x="1251" y="2437"/>
                  </a:lnTo>
                  <a:cubicBezTo>
                    <a:pt x="1231" y="2462"/>
                    <a:pt x="1200" y="2477"/>
                    <a:pt x="1170" y="2477"/>
                  </a:cubicBezTo>
                  <a:cubicBezTo>
                    <a:pt x="1140" y="2477"/>
                    <a:pt x="1112" y="2462"/>
                    <a:pt x="1095" y="2426"/>
                  </a:cubicBezTo>
                  <a:cubicBezTo>
                    <a:pt x="1018" y="2260"/>
                    <a:pt x="937" y="2093"/>
                    <a:pt x="877" y="1918"/>
                  </a:cubicBezTo>
                  <a:cubicBezTo>
                    <a:pt x="855" y="1856"/>
                    <a:pt x="909" y="1814"/>
                    <a:pt x="964" y="1814"/>
                  </a:cubicBezTo>
                  <a:cubicBezTo>
                    <a:pt x="994" y="1814"/>
                    <a:pt x="1024" y="1827"/>
                    <a:pt x="1041" y="1857"/>
                  </a:cubicBezTo>
                  <a:cubicBezTo>
                    <a:pt x="1127" y="2011"/>
                    <a:pt x="1193" y="2176"/>
                    <a:pt x="1265" y="2336"/>
                  </a:cubicBezTo>
                  <a:cubicBezTo>
                    <a:pt x="1275" y="2360"/>
                    <a:pt x="1275" y="2383"/>
                    <a:pt x="1269" y="2403"/>
                  </a:cubicBezTo>
                  <a:lnTo>
                    <a:pt x="1269" y="2403"/>
                  </a:lnTo>
                  <a:cubicBezTo>
                    <a:pt x="1763" y="1490"/>
                    <a:pt x="2413" y="597"/>
                    <a:pt x="3005" y="457"/>
                  </a:cubicBezTo>
                  <a:cubicBezTo>
                    <a:pt x="2875" y="301"/>
                    <a:pt x="2705" y="179"/>
                    <a:pt x="2510" y="111"/>
                  </a:cubicBezTo>
                  <a:lnTo>
                    <a:pt x="2381" y="65"/>
                  </a:lnTo>
                  <a:cubicBezTo>
                    <a:pt x="2256" y="21"/>
                    <a:pt x="2129" y="0"/>
                    <a:pt x="2003" y="0"/>
                  </a:cubicBezTo>
                  <a:close/>
                </a:path>
              </a:pathLst>
            </a:custGeom>
            <a:solidFill>
              <a:srgbClr val="000000">
                <a:alpha val="279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3" name="Google Shape;3683;p63"/>
            <p:cNvSpPr/>
            <p:nvPr/>
          </p:nvSpPr>
          <p:spPr>
            <a:xfrm>
              <a:off x="4140725" y="520912"/>
              <a:ext cx="175945" cy="282926"/>
            </a:xfrm>
            <a:custGeom>
              <a:rect b="b" l="l" r="r" t="t"/>
              <a:pathLst>
                <a:path extrusionOk="0" h="9050" w="5628">
                  <a:moveTo>
                    <a:pt x="3857" y="448"/>
                  </a:moveTo>
                  <a:cubicBezTo>
                    <a:pt x="3983" y="448"/>
                    <a:pt x="4112" y="469"/>
                    <a:pt x="4237" y="514"/>
                  </a:cubicBezTo>
                  <a:lnTo>
                    <a:pt x="4366" y="559"/>
                  </a:lnTo>
                  <a:cubicBezTo>
                    <a:pt x="4653" y="661"/>
                    <a:pt x="4883" y="869"/>
                    <a:pt x="5015" y="1146"/>
                  </a:cubicBezTo>
                  <a:cubicBezTo>
                    <a:pt x="5147" y="1423"/>
                    <a:pt x="5164" y="1733"/>
                    <a:pt x="5063" y="2020"/>
                  </a:cubicBezTo>
                  <a:lnTo>
                    <a:pt x="4130" y="4653"/>
                  </a:lnTo>
                  <a:cubicBezTo>
                    <a:pt x="3713" y="4590"/>
                    <a:pt x="3300" y="4518"/>
                    <a:pt x="2905" y="4360"/>
                  </a:cubicBezTo>
                  <a:cubicBezTo>
                    <a:pt x="2535" y="4212"/>
                    <a:pt x="2222" y="3954"/>
                    <a:pt x="1855" y="3808"/>
                  </a:cubicBezTo>
                  <a:lnTo>
                    <a:pt x="2775" y="1212"/>
                  </a:lnTo>
                  <a:cubicBezTo>
                    <a:pt x="2943" y="741"/>
                    <a:pt x="3386" y="448"/>
                    <a:pt x="3857" y="448"/>
                  </a:cubicBezTo>
                  <a:close/>
                  <a:moveTo>
                    <a:pt x="1763" y="4070"/>
                  </a:moveTo>
                  <a:cubicBezTo>
                    <a:pt x="2241" y="4662"/>
                    <a:pt x="3242" y="4936"/>
                    <a:pt x="4016" y="4936"/>
                  </a:cubicBezTo>
                  <a:cubicBezTo>
                    <a:pt x="4020" y="4936"/>
                    <a:pt x="4025" y="4936"/>
                    <a:pt x="4029" y="4936"/>
                  </a:cubicBezTo>
                  <a:lnTo>
                    <a:pt x="4029" y="4936"/>
                  </a:lnTo>
                  <a:lnTo>
                    <a:pt x="3002" y="7839"/>
                  </a:lnTo>
                  <a:cubicBezTo>
                    <a:pt x="2900" y="8125"/>
                    <a:pt x="2692" y="8356"/>
                    <a:pt x="2415" y="8487"/>
                  </a:cubicBezTo>
                  <a:cubicBezTo>
                    <a:pt x="2257" y="8563"/>
                    <a:pt x="2088" y="8601"/>
                    <a:pt x="1919" y="8601"/>
                  </a:cubicBezTo>
                  <a:cubicBezTo>
                    <a:pt x="1808" y="8601"/>
                    <a:pt x="1698" y="8585"/>
                    <a:pt x="1591" y="8552"/>
                  </a:cubicBezTo>
                  <a:cubicBezTo>
                    <a:pt x="1573" y="8548"/>
                    <a:pt x="1557" y="8542"/>
                    <a:pt x="1541" y="8536"/>
                  </a:cubicBezTo>
                  <a:lnTo>
                    <a:pt x="1411" y="8490"/>
                  </a:lnTo>
                  <a:cubicBezTo>
                    <a:pt x="817" y="8279"/>
                    <a:pt x="505" y="7625"/>
                    <a:pt x="714" y="7029"/>
                  </a:cubicBezTo>
                  <a:lnTo>
                    <a:pt x="1763" y="4070"/>
                  </a:lnTo>
                  <a:close/>
                  <a:moveTo>
                    <a:pt x="3859" y="0"/>
                  </a:moveTo>
                  <a:cubicBezTo>
                    <a:pt x="3203" y="0"/>
                    <a:pt x="2586" y="409"/>
                    <a:pt x="2356" y="1061"/>
                  </a:cubicBezTo>
                  <a:lnTo>
                    <a:pt x="294" y="6879"/>
                  </a:lnTo>
                  <a:cubicBezTo>
                    <a:pt x="1" y="7706"/>
                    <a:pt x="436" y="8620"/>
                    <a:pt x="1264" y="8912"/>
                  </a:cubicBezTo>
                  <a:lnTo>
                    <a:pt x="1393" y="8958"/>
                  </a:lnTo>
                  <a:cubicBezTo>
                    <a:pt x="1565" y="9019"/>
                    <a:pt x="1743" y="9050"/>
                    <a:pt x="1921" y="9050"/>
                  </a:cubicBezTo>
                  <a:cubicBezTo>
                    <a:pt x="2156" y="9050"/>
                    <a:pt x="2389" y="8997"/>
                    <a:pt x="2609" y="8892"/>
                  </a:cubicBezTo>
                  <a:cubicBezTo>
                    <a:pt x="2994" y="8709"/>
                    <a:pt x="3285" y="8387"/>
                    <a:pt x="3425" y="7988"/>
                  </a:cubicBezTo>
                  <a:lnTo>
                    <a:pt x="5486" y="2170"/>
                  </a:lnTo>
                  <a:cubicBezTo>
                    <a:pt x="5627" y="1771"/>
                    <a:pt x="5604" y="1338"/>
                    <a:pt x="5420" y="953"/>
                  </a:cubicBezTo>
                  <a:cubicBezTo>
                    <a:pt x="5237" y="568"/>
                    <a:pt x="4915" y="277"/>
                    <a:pt x="4516" y="137"/>
                  </a:cubicBezTo>
                  <a:lnTo>
                    <a:pt x="4388" y="91"/>
                  </a:lnTo>
                  <a:cubicBezTo>
                    <a:pt x="4364" y="84"/>
                    <a:pt x="4342" y="75"/>
                    <a:pt x="4321" y="69"/>
                  </a:cubicBezTo>
                  <a:cubicBezTo>
                    <a:pt x="4167" y="22"/>
                    <a:pt x="4012" y="0"/>
                    <a:pt x="38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4" name="Google Shape;3684;p63"/>
            <p:cNvSpPr/>
            <p:nvPr/>
          </p:nvSpPr>
          <p:spPr>
            <a:xfrm>
              <a:off x="4225412" y="591626"/>
              <a:ext cx="13818" cy="20758"/>
            </a:xfrm>
            <a:custGeom>
              <a:rect b="b" l="l" r="r" t="t"/>
              <a:pathLst>
                <a:path extrusionOk="0" h="664" w="442">
                  <a:moveTo>
                    <a:pt x="109" y="0"/>
                  </a:moveTo>
                  <a:cubicBezTo>
                    <a:pt x="55" y="0"/>
                    <a:pt x="1" y="42"/>
                    <a:pt x="23" y="105"/>
                  </a:cubicBezTo>
                  <a:cubicBezTo>
                    <a:pt x="84" y="278"/>
                    <a:pt x="164" y="445"/>
                    <a:pt x="241" y="612"/>
                  </a:cubicBezTo>
                  <a:cubicBezTo>
                    <a:pt x="258" y="649"/>
                    <a:pt x="287" y="664"/>
                    <a:pt x="316" y="664"/>
                  </a:cubicBezTo>
                  <a:cubicBezTo>
                    <a:pt x="377" y="664"/>
                    <a:pt x="441" y="598"/>
                    <a:pt x="409" y="523"/>
                  </a:cubicBezTo>
                  <a:cubicBezTo>
                    <a:pt x="339" y="362"/>
                    <a:pt x="273" y="197"/>
                    <a:pt x="185" y="44"/>
                  </a:cubicBezTo>
                  <a:cubicBezTo>
                    <a:pt x="169" y="13"/>
                    <a:pt x="139" y="0"/>
                    <a:pt x="109" y="0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5" name="Google Shape;3685;p63"/>
            <p:cNvSpPr/>
            <p:nvPr/>
          </p:nvSpPr>
          <p:spPr>
            <a:xfrm>
              <a:off x="4234322" y="578058"/>
              <a:ext cx="11192" cy="18289"/>
            </a:xfrm>
            <a:custGeom>
              <a:rect b="b" l="l" r="r" t="t"/>
              <a:pathLst>
                <a:path extrusionOk="0" h="585" w="358">
                  <a:moveTo>
                    <a:pt x="111" y="1"/>
                  </a:moveTo>
                  <a:cubicBezTo>
                    <a:pt x="58" y="1"/>
                    <a:pt x="1" y="47"/>
                    <a:pt x="18" y="109"/>
                  </a:cubicBezTo>
                  <a:cubicBezTo>
                    <a:pt x="56" y="246"/>
                    <a:pt x="103" y="381"/>
                    <a:pt x="148" y="516"/>
                  </a:cubicBezTo>
                  <a:cubicBezTo>
                    <a:pt x="163" y="563"/>
                    <a:pt x="204" y="584"/>
                    <a:pt x="244" y="584"/>
                  </a:cubicBezTo>
                  <a:cubicBezTo>
                    <a:pt x="301" y="584"/>
                    <a:pt x="357" y="541"/>
                    <a:pt x="333" y="473"/>
                  </a:cubicBezTo>
                  <a:cubicBezTo>
                    <a:pt x="284" y="331"/>
                    <a:pt x="237" y="187"/>
                    <a:pt x="180" y="48"/>
                  </a:cubicBezTo>
                  <a:cubicBezTo>
                    <a:pt x="167" y="15"/>
                    <a:pt x="140" y="1"/>
                    <a:pt x="111" y="1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6" name="Google Shape;3686;p63"/>
            <p:cNvSpPr/>
            <p:nvPr/>
          </p:nvSpPr>
          <p:spPr>
            <a:xfrm>
              <a:off x="4241074" y="561865"/>
              <a:ext cx="10192" cy="16725"/>
            </a:xfrm>
            <a:custGeom>
              <a:rect b="b" l="l" r="r" t="t"/>
              <a:pathLst>
                <a:path extrusionOk="0" h="535" w="326">
                  <a:moveTo>
                    <a:pt x="113" y="0"/>
                  </a:moveTo>
                  <a:cubicBezTo>
                    <a:pt x="59" y="0"/>
                    <a:pt x="1" y="52"/>
                    <a:pt x="12" y="116"/>
                  </a:cubicBezTo>
                  <a:cubicBezTo>
                    <a:pt x="34" y="233"/>
                    <a:pt x="74" y="347"/>
                    <a:pt x="109" y="462"/>
                  </a:cubicBezTo>
                  <a:cubicBezTo>
                    <a:pt x="124" y="512"/>
                    <a:pt x="166" y="534"/>
                    <a:pt x="207" y="534"/>
                  </a:cubicBezTo>
                  <a:cubicBezTo>
                    <a:pt x="267" y="534"/>
                    <a:pt x="325" y="488"/>
                    <a:pt x="304" y="415"/>
                  </a:cubicBezTo>
                  <a:cubicBezTo>
                    <a:pt x="268" y="293"/>
                    <a:pt x="235" y="168"/>
                    <a:pt x="185" y="50"/>
                  </a:cubicBezTo>
                  <a:cubicBezTo>
                    <a:pt x="170" y="15"/>
                    <a:pt x="142" y="0"/>
                    <a:pt x="113" y="0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87" name="Google Shape;3687;p63"/>
          <p:cNvGrpSpPr/>
          <p:nvPr/>
        </p:nvGrpSpPr>
        <p:grpSpPr>
          <a:xfrm>
            <a:off x="823048" y="4490099"/>
            <a:ext cx="230842" cy="203957"/>
            <a:chOff x="3659860" y="553674"/>
            <a:chExt cx="230842" cy="203957"/>
          </a:xfrm>
        </p:grpSpPr>
        <p:sp>
          <p:nvSpPr>
            <p:cNvPr id="3688" name="Google Shape;3688;p63"/>
            <p:cNvSpPr/>
            <p:nvPr/>
          </p:nvSpPr>
          <p:spPr>
            <a:xfrm>
              <a:off x="3659860" y="553674"/>
              <a:ext cx="230842" cy="203957"/>
            </a:xfrm>
            <a:custGeom>
              <a:rect b="b" l="l" r="r" t="t"/>
              <a:pathLst>
                <a:path extrusionOk="0" h="6524" w="7384">
                  <a:moveTo>
                    <a:pt x="3627" y="512"/>
                  </a:moveTo>
                  <a:cubicBezTo>
                    <a:pt x="4250" y="512"/>
                    <a:pt x="4882" y="721"/>
                    <a:pt x="5408" y="1148"/>
                  </a:cubicBezTo>
                  <a:cubicBezTo>
                    <a:pt x="6033" y="1655"/>
                    <a:pt x="6384" y="2372"/>
                    <a:pt x="6444" y="3106"/>
                  </a:cubicBezTo>
                  <a:cubicBezTo>
                    <a:pt x="4861" y="2491"/>
                    <a:pt x="3216" y="1903"/>
                    <a:pt x="1580" y="1436"/>
                  </a:cubicBezTo>
                  <a:cubicBezTo>
                    <a:pt x="2108" y="827"/>
                    <a:pt x="2861" y="512"/>
                    <a:pt x="3627" y="512"/>
                  </a:cubicBezTo>
                  <a:close/>
                  <a:moveTo>
                    <a:pt x="1383" y="1689"/>
                  </a:moveTo>
                  <a:cubicBezTo>
                    <a:pt x="3024" y="2361"/>
                    <a:pt x="4757" y="2934"/>
                    <a:pt x="6452" y="3445"/>
                  </a:cubicBezTo>
                  <a:cubicBezTo>
                    <a:pt x="6448" y="3540"/>
                    <a:pt x="6441" y="3637"/>
                    <a:pt x="6427" y="3731"/>
                  </a:cubicBezTo>
                  <a:cubicBezTo>
                    <a:pt x="6370" y="3858"/>
                    <a:pt x="6305" y="3979"/>
                    <a:pt x="6236" y="4096"/>
                  </a:cubicBezTo>
                  <a:cubicBezTo>
                    <a:pt x="4556" y="3451"/>
                    <a:pt x="2804" y="2839"/>
                    <a:pt x="1082" y="2293"/>
                  </a:cubicBezTo>
                  <a:cubicBezTo>
                    <a:pt x="1157" y="2081"/>
                    <a:pt x="1256" y="1878"/>
                    <a:pt x="1383" y="1689"/>
                  </a:cubicBezTo>
                  <a:close/>
                  <a:moveTo>
                    <a:pt x="1034" y="2583"/>
                  </a:moveTo>
                  <a:cubicBezTo>
                    <a:pt x="2614" y="3329"/>
                    <a:pt x="4390" y="3949"/>
                    <a:pt x="6074" y="4347"/>
                  </a:cubicBezTo>
                  <a:cubicBezTo>
                    <a:pt x="5590" y="5034"/>
                    <a:pt x="4890" y="5480"/>
                    <a:pt x="4009" y="5480"/>
                  </a:cubicBezTo>
                  <a:cubicBezTo>
                    <a:pt x="3779" y="5480"/>
                    <a:pt x="3536" y="5450"/>
                    <a:pt x="3281" y="5385"/>
                  </a:cubicBezTo>
                  <a:cubicBezTo>
                    <a:pt x="1956" y="5050"/>
                    <a:pt x="1151" y="3883"/>
                    <a:pt x="1034" y="2583"/>
                  </a:cubicBezTo>
                  <a:close/>
                  <a:moveTo>
                    <a:pt x="965" y="3633"/>
                  </a:moveTo>
                  <a:lnTo>
                    <a:pt x="965" y="3633"/>
                  </a:lnTo>
                  <a:cubicBezTo>
                    <a:pt x="1309" y="4630"/>
                    <a:pt x="2092" y="5435"/>
                    <a:pt x="3209" y="5703"/>
                  </a:cubicBezTo>
                  <a:cubicBezTo>
                    <a:pt x="3425" y="5754"/>
                    <a:pt x="3648" y="5779"/>
                    <a:pt x="3871" y="5779"/>
                  </a:cubicBezTo>
                  <a:cubicBezTo>
                    <a:pt x="4508" y="5779"/>
                    <a:pt x="5154" y="5579"/>
                    <a:pt x="5683" y="5224"/>
                  </a:cubicBezTo>
                  <a:lnTo>
                    <a:pt x="5683" y="5224"/>
                  </a:lnTo>
                  <a:cubicBezTo>
                    <a:pt x="5165" y="5745"/>
                    <a:pt x="4468" y="6013"/>
                    <a:pt x="3760" y="6013"/>
                  </a:cubicBezTo>
                  <a:cubicBezTo>
                    <a:pt x="3136" y="6013"/>
                    <a:pt x="2502" y="5804"/>
                    <a:pt x="1975" y="5377"/>
                  </a:cubicBezTo>
                  <a:cubicBezTo>
                    <a:pt x="1412" y="4919"/>
                    <a:pt x="1071" y="4292"/>
                    <a:pt x="965" y="3633"/>
                  </a:cubicBezTo>
                  <a:close/>
                  <a:moveTo>
                    <a:pt x="3624" y="1"/>
                  </a:moveTo>
                  <a:cubicBezTo>
                    <a:pt x="2682" y="1"/>
                    <a:pt x="1756" y="402"/>
                    <a:pt x="1125" y="1178"/>
                  </a:cubicBezTo>
                  <a:cubicBezTo>
                    <a:pt x="1" y="2563"/>
                    <a:pt x="237" y="4623"/>
                    <a:pt x="1652" y="5772"/>
                  </a:cubicBezTo>
                  <a:cubicBezTo>
                    <a:pt x="2274" y="6277"/>
                    <a:pt x="3021" y="6523"/>
                    <a:pt x="3758" y="6523"/>
                  </a:cubicBezTo>
                  <a:cubicBezTo>
                    <a:pt x="4700" y="6523"/>
                    <a:pt x="5626" y="6122"/>
                    <a:pt x="6256" y="5345"/>
                  </a:cubicBezTo>
                  <a:cubicBezTo>
                    <a:pt x="7383" y="3962"/>
                    <a:pt x="7146" y="1900"/>
                    <a:pt x="5730" y="752"/>
                  </a:cubicBezTo>
                  <a:cubicBezTo>
                    <a:pt x="5108" y="247"/>
                    <a:pt x="4361" y="1"/>
                    <a:pt x="36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9" name="Google Shape;3689;p63"/>
            <p:cNvSpPr/>
            <p:nvPr/>
          </p:nvSpPr>
          <p:spPr>
            <a:xfrm>
              <a:off x="3709254" y="569680"/>
              <a:ext cx="152061" cy="81032"/>
            </a:xfrm>
            <a:custGeom>
              <a:rect b="b" l="l" r="r" t="t"/>
              <a:pathLst>
                <a:path extrusionOk="0" h="2592" w="4864">
                  <a:moveTo>
                    <a:pt x="2046" y="0"/>
                  </a:moveTo>
                  <a:cubicBezTo>
                    <a:pt x="1281" y="0"/>
                    <a:pt x="528" y="314"/>
                    <a:pt x="0" y="923"/>
                  </a:cubicBezTo>
                  <a:cubicBezTo>
                    <a:pt x="1636" y="1390"/>
                    <a:pt x="3281" y="1977"/>
                    <a:pt x="4864" y="2592"/>
                  </a:cubicBezTo>
                  <a:cubicBezTo>
                    <a:pt x="4805" y="1860"/>
                    <a:pt x="4453" y="1142"/>
                    <a:pt x="3828" y="636"/>
                  </a:cubicBezTo>
                  <a:cubicBezTo>
                    <a:pt x="3302" y="209"/>
                    <a:pt x="2670" y="0"/>
                    <a:pt x="20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0" name="Google Shape;3690;p63"/>
            <p:cNvSpPr/>
            <p:nvPr/>
          </p:nvSpPr>
          <p:spPr>
            <a:xfrm>
              <a:off x="3693623" y="606444"/>
              <a:ext cx="167942" cy="75280"/>
            </a:xfrm>
            <a:custGeom>
              <a:rect b="b" l="l" r="r" t="t"/>
              <a:pathLst>
                <a:path extrusionOk="0" h="2408" w="5372">
                  <a:moveTo>
                    <a:pt x="302" y="1"/>
                  </a:moveTo>
                  <a:cubicBezTo>
                    <a:pt x="173" y="190"/>
                    <a:pt x="75" y="393"/>
                    <a:pt x="1" y="603"/>
                  </a:cubicBezTo>
                  <a:cubicBezTo>
                    <a:pt x="1723" y="1149"/>
                    <a:pt x="3473" y="1763"/>
                    <a:pt x="5155" y="2407"/>
                  </a:cubicBezTo>
                  <a:cubicBezTo>
                    <a:pt x="5223" y="2291"/>
                    <a:pt x="5289" y="2170"/>
                    <a:pt x="5346" y="2043"/>
                  </a:cubicBezTo>
                  <a:cubicBezTo>
                    <a:pt x="5361" y="1948"/>
                    <a:pt x="5367" y="1852"/>
                    <a:pt x="5371" y="1757"/>
                  </a:cubicBezTo>
                  <a:cubicBezTo>
                    <a:pt x="3676" y="1247"/>
                    <a:pt x="1943" y="674"/>
                    <a:pt x="3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1" name="Google Shape;3691;p63"/>
            <p:cNvSpPr/>
            <p:nvPr/>
          </p:nvSpPr>
          <p:spPr>
            <a:xfrm>
              <a:off x="3690028" y="667185"/>
              <a:ext cx="147496" cy="74436"/>
            </a:xfrm>
            <a:custGeom>
              <a:rect b="b" l="l" r="r" t="t"/>
              <a:pathLst>
                <a:path extrusionOk="0" h="2381" w="4718">
                  <a:moveTo>
                    <a:pt x="0" y="1"/>
                  </a:moveTo>
                  <a:lnTo>
                    <a:pt x="0" y="1"/>
                  </a:lnTo>
                  <a:cubicBezTo>
                    <a:pt x="106" y="659"/>
                    <a:pt x="447" y="1287"/>
                    <a:pt x="1010" y="1745"/>
                  </a:cubicBezTo>
                  <a:cubicBezTo>
                    <a:pt x="1537" y="2172"/>
                    <a:pt x="2170" y="2381"/>
                    <a:pt x="2794" y="2381"/>
                  </a:cubicBezTo>
                  <a:cubicBezTo>
                    <a:pt x="3503" y="2381"/>
                    <a:pt x="4200" y="2112"/>
                    <a:pt x="4718" y="1590"/>
                  </a:cubicBezTo>
                  <a:lnTo>
                    <a:pt x="4718" y="1590"/>
                  </a:lnTo>
                  <a:cubicBezTo>
                    <a:pt x="4190" y="1946"/>
                    <a:pt x="3544" y="2146"/>
                    <a:pt x="2907" y="2146"/>
                  </a:cubicBezTo>
                  <a:cubicBezTo>
                    <a:pt x="2683" y="2146"/>
                    <a:pt x="2460" y="2121"/>
                    <a:pt x="2244" y="2070"/>
                  </a:cubicBezTo>
                  <a:cubicBezTo>
                    <a:pt x="1126" y="1803"/>
                    <a:pt x="344" y="997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2" name="Google Shape;3692;p63"/>
            <p:cNvSpPr/>
            <p:nvPr/>
          </p:nvSpPr>
          <p:spPr>
            <a:xfrm>
              <a:off x="3692122" y="634423"/>
              <a:ext cx="157626" cy="90599"/>
            </a:xfrm>
            <a:custGeom>
              <a:rect b="b" l="l" r="r" t="t"/>
              <a:pathLst>
                <a:path extrusionOk="0" h="2898" w="5042">
                  <a:moveTo>
                    <a:pt x="1" y="0"/>
                  </a:moveTo>
                  <a:lnTo>
                    <a:pt x="1" y="0"/>
                  </a:lnTo>
                  <a:cubicBezTo>
                    <a:pt x="119" y="1300"/>
                    <a:pt x="924" y="2467"/>
                    <a:pt x="2247" y="2802"/>
                  </a:cubicBezTo>
                  <a:cubicBezTo>
                    <a:pt x="2502" y="2867"/>
                    <a:pt x="2745" y="2897"/>
                    <a:pt x="2976" y="2897"/>
                  </a:cubicBezTo>
                  <a:cubicBezTo>
                    <a:pt x="3858" y="2897"/>
                    <a:pt x="4558" y="2451"/>
                    <a:pt x="5041" y="1764"/>
                  </a:cubicBezTo>
                  <a:cubicBezTo>
                    <a:pt x="3356" y="1366"/>
                    <a:pt x="1582" y="746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93" name="Google Shape;3693;p63"/>
          <p:cNvGrpSpPr/>
          <p:nvPr/>
        </p:nvGrpSpPr>
        <p:grpSpPr>
          <a:xfrm rot="1331119">
            <a:off x="7698438" y="368729"/>
            <a:ext cx="545196" cy="238704"/>
            <a:chOff x="3942777" y="2077204"/>
            <a:chExt cx="417667" cy="182854"/>
          </a:xfrm>
        </p:grpSpPr>
        <p:sp>
          <p:nvSpPr>
            <p:cNvPr id="3694" name="Google Shape;3694;p63"/>
            <p:cNvSpPr/>
            <p:nvPr/>
          </p:nvSpPr>
          <p:spPr>
            <a:xfrm>
              <a:off x="3942777" y="2077204"/>
              <a:ext cx="417667" cy="182854"/>
            </a:xfrm>
            <a:custGeom>
              <a:rect b="b" l="l" r="r" t="t"/>
              <a:pathLst>
                <a:path extrusionOk="0" h="5849" w="13360">
                  <a:moveTo>
                    <a:pt x="3835" y="400"/>
                  </a:moveTo>
                  <a:cubicBezTo>
                    <a:pt x="4188" y="400"/>
                    <a:pt x="4537" y="417"/>
                    <a:pt x="4867" y="429"/>
                  </a:cubicBezTo>
                  <a:cubicBezTo>
                    <a:pt x="7058" y="507"/>
                    <a:pt x="9304" y="922"/>
                    <a:pt x="11132" y="2205"/>
                  </a:cubicBezTo>
                  <a:cubicBezTo>
                    <a:pt x="11600" y="2534"/>
                    <a:pt x="12130" y="2954"/>
                    <a:pt x="12450" y="3442"/>
                  </a:cubicBezTo>
                  <a:cubicBezTo>
                    <a:pt x="12573" y="3627"/>
                    <a:pt x="12704" y="3855"/>
                    <a:pt x="12746" y="4077"/>
                  </a:cubicBezTo>
                  <a:cubicBezTo>
                    <a:pt x="12917" y="4952"/>
                    <a:pt x="12182" y="5457"/>
                    <a:pt x="11417" y="5484"/>
                  </a:cubicBezTo>
                  <a:cubicBezTo>
                    <a:pt x="11364" y="5486"/>
                    <a:pt x="11311" y="5486"/>
                    <a:pt x="11258" y="5486"/>
                  </a:cubicBezTo>
                  <a:cubicBezTo>
                    <a:pt x="10673" y="5486"/>
                    <a:pt x="10073" y="5375"/>
                    <a:pt x="9477" y="5246"/>
                  </a:cubicBezTo>
                  <a:cubicBezTo>
                    <a:pt x="9464" y="5231"/>
                    <a:pt x="9445" y="5216"/>
                    <a:pt x="9418" y="5212"/>
                  </a:cubicBezTo>
                  <a:cubicBezTo>
                    <a:pt x="7118" y="4695"/>
                    <a:pt x="4802" y="4262"/>
                    <a:pt x="2495" y="3780"/>
                  </a:cubicBezTo>
                  <a:cubicBezTo>
                    <a:pt x="2051" y="3688"/>
                    <a:pt x="1590" y="3601"/>
                    <a:pt x="1215" y="3333"/>
                  </a:cubicBezTo>
                  <a:cubicBezTo>
                    <a:pt x="351" y="2710"/>
                    <a:pt x="678" y="1592"/>
                    <a:pt x="1392" y="1033"/>
                  </a:cubicBezTo>
                  <a:cubicBezTo>
                    <a:pt x="2072" y="502"/>
                    <a:pt x="2964" y="400"/>
                    <a:pt x="3835" y="400"/>
                  </a:cubicBezTo>
                  <a:close/>
                  <a:moveTo>
                    <a:pt x="3907" y="0"/>
                  </a:moveTo>
                  <a:cubicBezTo>
                    <a:pt x="3017" y="0"/>
                    <a:pt x="2119" y="113"/>
                    <a:pt x="1389" y="559"/>
                  </a:cubicBezTo>
                  <a:cubicBezTo>
                    <a:pt x="563" y="1063"/>
                    <a:pt x="0" y="2105"/>
                    <a:pt x="454" y="3048"/>
                  </a:cubicBezTo>
                  <a:cubicBezTo>
                    <a:pt x="1001" y="4183"/>
                    <a:pt x="2734" y="4219"/>
                    <a:pt x="3782" y="4422"/>
                  </a:cubicBezTo>
                  <a:cubicBezTo>
                    <a:pt x="5198" y="4694"/>
                    <a:pt x="6614" y="4963"/>
                    <a:pt x="8034" y="5213"/>
                  </a:cubicBezTo>
                  <a:cubicBezTo>
                    <a:pt x="8810" y="5434"/>
                    <a:pt x="9610" y="5592"/>
                    <a:pt x="10404" y="5730"/>
                  </a:cubicBezTo>
                  <a:cubicBezTo>
                    <a:pt x="10740" y="5789"/>
                    <a:pt x="11086" y="5849"/>
                    <a:pt x="11428" y="5849"/>
                  </a:cubicBezTo>
                  <a:cubicBezTo>
                    <a:pt x="11721" y="5849"/>
                    <a:pt x="12011" y="5805"/>
                    <a:pt x="12287" y="5678"/>
                  </a:cubicBezTo>
                  <a:cubicBezTo>
                    <a:pt x="13182" y="5270"/>
                    <a:pt x="13360" y="4282"/>
                    <a:pt x="12922" y="3457"/>
                  </a:cubicBezTo>
                  <a:cubicBezTo>
                    <a:pt x="12320" y="2323"/>
                    <a:pt x="10949" y="1511"/>
                    <a:pt x="9814" y="1021"/>
                  </a:cubicBezTo>
                  <a:cubicBezTo>
                    <a:pt x="8462" y="436"/>
                    <a:pt x="7001" y="175"/>
                    <a:pt x="5538" y="79"/>
                  </a:cubicBezTo>
                  <a:cubicBezTo>
                    <a:pt x="5026" y="45"/>
                    <a:pt x="4468" y="0"/>
                    <a:pt x="39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5" name="Google Shape;3695;p63"/>
            <p:cNvSpPr/>
            <p:nvPr/>
          </p:nvSpPr>
          <p:spPr>
            <a:xfrm>
              <a:off x="3991483" y="2095398"/>
              <a:ext cx="356518" cy="137649"/>
            </a:xfrm>
            <a:custGeom>
              <a:rect b="b" l="l" r="r" t="t"/>
              <a:pathLst>
                <a:path extrusionOk="0" h="4403" w="11404">
                  <a:moveTo>
                    <a:pt x="3565" y="397"/>
                  </a:moveTo>
                  <a:cubicBezTo>
                    <a:pt x="5627" y="397"/>
                    <a:pt x="7732" y="1026"/>
                    <a:pt x="9203" y="2399"/>
                  </a:cubicBezTo>
                  <a:cubicBezTo>
                    <a:pt x="9684" y="2846"/>
                    <a:pt x="9926" y="3752"/>
                    <a:pt x="9127" y="3957"/>
                  </a:cubicBezTo>
                  <a:cubicBezTo>
                    <a:pt x="8891" y="4018"/>
                    <a:pt x="8642" y="4043"/>
                    <a:pt x="8392" y="4043"/>
                  </a:cubicBezTo>
                  <a:cubicBezTo>
                    <a:pt x="8045" y="4043"/>
                    <a:pt x="7693" y="3996"/>
                    <a:pt x="7366" y="3934"/>
                  </a:cubicBezTo>
                  <a:cubicBezTo>
                    <a:pt x="6581" y="3787"/>
                    <a:pt x="5839" y="3483"/>
                    <a:pt x="5085" y="3225"/>
                  </a:cubicBezTo>
                  <a:cubicBezTo>
                    <a:pt x="4425" y="2998"/>
                    <a:pt x="3765" y="2810"/>
                    <a:pt x="3071" y="2728"/>
                  </a:cubicBezTo>
                  <a:cubicBezTo>
                    <a:pt x="2608" y="2673"/>
                    <a:pt x="2128" y="2680"/>
                    <a:pt x="1677" y="2545"/>
                  </a:cubicBezTo>
                  <a:cubicBezTo>
                    <a:pt x="1028" y="2353"/>
                    <a:pt x="1" y="1317"/>
                    <a:pt x="809" y="786"/>
                  </a:cubicBezTo>
                  <a:cubicBezTo>
                    <a:pt x="1675" y="530"/>
                    <a:pt x="2615" y="397"/>
                    <a:pt x="3565" y="397"/>
                  </a:cubicBezTo>
                  <a:close/>
                  <a:moveTo>
                    <a:pt x="3242" y="0"/>
                  </a:moveTo>
                  <a:cubicBezTo>
                    <a:pt x="2452" y="0"/>
                    <a:pt x="1675" y="114"/>
                    <a:pt x="964" y="384"/>
                  </a:cubicBezTo>
                  <a:cubicBezTo>
                    <a:pt x="863" y="409"/>
                    <a:pt x="769" y="447"/>
                    <a:pt x="683" y="497"/>
                  </a:cubicBezTo>
                  <a:cubicBezTo>
                    <a:pt x="612" y="530"/>
                    <a:pt x="541" y="566"/>
                    <a:pt x="470" y="603"/>
                  </a:cubicBezTo>
                  <a:cubicBezTo>
                    <a:pt x="404" y="705"/>
                    <a:pt x="338" y="807"/>
                    <a:pt x="277" y="913"/>
                  </a:cubicBezTo>
                  <a:cubicBezTo>
                    <a:pt x="281" y="915"/>
                    <a:pt x="284" y="920"/>
                    <a:pt x="288" y="923"/>
                  </a:cubicBezTo>
                  <a:cubicBezTo>
                    <a:pt x="188" y="1126"/>
                    <a:pt x="145" y="1364"/>
                    <a:pt x="184" y="1613"/>
                  </a:cubicBezTo>
                  <a:cubicBezTo>
                    <a:pt x="312" y="2451"/>
                    <a:pt x="1203" y="2853"/>
                    <a:pt x="1946" y="2976"/>
                  </a:cubicBezTo>
                  <a:cubicBezTo>
                    <a:pt x="2813" y="3121"/>
                    <a:pt x="3658" y="3147"/>
                    <a:pt x="4505" y="3410"/>
                  </a:cubicBezTo>
                  <a:cubicBezTo>
                    <a:pt x="5158" y="3612"/>
                    <a:pt x="5790" y="3871"/>
                    <a:pt x="6445" y="4060"/>
                  </a:cubicBezTo>
                  <a:cubicBezTo>
                    <a:pt x="6998" y="4221"/>
                    <a:pt x="7724" y="4403"/>
                    <a:pt x="8412" y="4403"/>
                  </a:cubicBezTo>
                  <a:cubicBezTo>
                    <a:pt x="8901" y="4403"/>
                    <a:pt x="9371" y="4311"/>
                    <a:pt x="9745" y="4053"/>
                  </a:cubicBezTo>
                  <a:cubicBezTo>
                    <a:pt x="11404" y="2910"/>
                    <a:pt x="8002" y="1117"/>
                    <a:pt x="7206" y="806"/>
                  </a:cubicBezTo>
                  <a:cubicBezTo>
                    <a:pt x="6029" y="344"/>
                    <a:pt x="4616" y="0"/>
                    <a:pt x="32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6" name="Google Shape;3696;p63"/>
            <p:cNvSpPr/>
            <p:nvPr/>
          </p:nvSpPr>
          <p:spPr>
            <a:xfrm>
              <a:off x="4062509" y="2119751"/>
              <a:ext cx="44393" cy="39047"/>
            </a:xfrm>
            <a:custGeom>
              <a:rect b="b" l="l" r="r" t="t"/>
              <a:pathLst>
                <a:path extrusionOk="0" h="1249" w="1420">
                  <a:moveTo>
                    <a:pt x="724" y="333"/>
                  </a:moveTo>
                  <a:cubicBezTo>
                    <a:pt x="834" y="337"/>
                    <a:pt x="949" y="391"/>
                    <a:pt x="976" y="495"/>
                  </a:cubicBezTo>
                  <a:cubicBezTo>
                    <a:pt x="1022" y="672"/>
                    <a:pt x="862" y="853"/>
                    <a:pt x="695" y="886"/>
                  </a:cubicBezTo>
                  <a:cubicBezTo>
                    <a:pt x="674" y="890"/>
                    <a:pt x="654" y="892"/>
                    <a:pt x="633" y="892"/>
                  </a:cubicBezTo>
                  <a:cubicBezTo>
                    <a:pt x="485" y="892"/>
                    <a:pt x="361" y="784"/>
                    <a:pt x="382" y="619"/>
                  </a:cubicBezTo>
                  <a:cubicBezTo>
                    <a:pt x="403" y="451"/>
                    <a:pt x="569" y="365"/>
                    <a:pt x="724" y="333"/>
                  </a:cubicBezTo>
                  <a:close/>
                  <a:moveTo>
                    <a:pt x="767" y="0"/>
                  </a:moveTo>
                  <a:cubicBezTo>
                    <a:pt x="744" y="0"/>
                    <a:pt x="722" y="2"/>
                    <a:pt x="699" y="6"/>
                  </a:cubicBezTo>
                  <a:cubicBezTo>
                    <a:pt x="662" y="12"/>
                    <a:pt x="634" y="23"/>
                    <a:pt x="610" y="37"/>
                  </a:cubicBezTo>
                  <a:cubicBezTo>
                    <a:pt x="308" y="55"/>
                    <a:pt x="42" y="294"/>
                    <a:pt x="22" y="619"/>
                  </a:cubicBezTo>
                  <a:cubicBezTo>
                    <a:pt x="0" y="989"/>
                    <a:pt x="291" y="1249"/>
                    <a:pt x="633" y="1249"/>
                  </a:cubicBezTo>
                  <a:cubicBezTo>
                    <a:pt x="677" y="1249"/>
                    <a:pt x="722" y="1244"/>
                    <a:pt x="767" y="1235"/>
                  </a:cubicBezTo>
                  <a:cubicBezTo>
                    <a:pt x="1142" y="1161"/>
                    <a:pt x="1420" y="755"/>
                    <a:pt x="1299" y="381"/>
                  </a:cubicBezTo>
                  <a:cubicBezTo>
                    <a:pt x="1246" y="215"/>
                    <a:pt x="1113" y="86"/>
                    <a:pt x="949" y="32"/>
                  </a:cubicBezTo>
                  <a:cubicBezTo>
                    <a:pt x="891" y="13"/>
                    <a:pt x="829" y="0"/>
                    <a:pt x="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7" name="Google Shape;3697;p63"/>
            <p:cNvSpPr/>
            <p:nvPr/>
          </p:nvSpPr>
          <p:spPr>
            <a:xfrm>
              <a:off x="4129221" y="2136164"/>
              <a:ext cx="44393" cy="39047"/>
            </a:xfrm>
            <a:custGeom>
              <a:rect b="b" l="l" r="r" t="t"/>
              <a:pathLst>
                <a:path extrusionOk="0" h="1249" w="1420">
                  <a:moveTo>
                    <a:pt x="723" y="332"/>
                  </a:moveTo>
                  <a:cubicBezTo>
                    <a:pt x="832" y="336"/>
                    <a:pt x="949" y="391"/>
                    <a:pt x="976" y="495"/>
                  </a:cubicBezTo>
                  <a:cubicBezTo>
                    <a:pt x="1021" y="672"/>
                    <a:pt x="861" y="851"/>
                    <a:pt x="695" y="885"/>
                  </a:cubicBezTo>
                  <a:cubicBezTo>
                    <a:pt x="673" y="890"/>
                    <a:pt x="652" y="892"/>
                    <a:pt x="631" y="892"/>
                  </a:cubicBezTo>
                  <a:cubicBezTo>
                    <a:pt x="483" y="892"/>
                    <a:pt x="360" y="784"/>
                    <a:pt x="381" y="619"/>
                  </a:cubicBezTo>
                  <a:cubicBezTo>
                    <a:pt x="402" y="450"/>
                    <a:pt x="567" y="365"/>
                    <a:pt x="723" y="332"/>
                  </a:cubicBezTo>
                  <a:close/>
                  <a:moveTo>
                    <a:pt x="767" y="0"/>
                  </a:moveTo>
                  <a:cubicBezTo>
                    <a:pt x="744" y="0"/>
                    <a:pt x="721" y="2"/>
                    <a:pt x="699" y="6"/>
                  </a:cubicBezTo>
                  <a:cubicBezTo>
                    <a:pt x="660" y="12"/>
                    <a:pt x="633" y="23"/>
                    <a:pt x="608" y="37"/>
                  </a:cubicBezTo>
                  <a:cubicBezTo>
                    <a:pt x="308" y="54"/>
                    <a:pt x="41" y="294"/>
                    <a:pt x="23" y="618"/>
                  </a:cubicBezTo>
                  <a:cubicBezTo>
                    <a:pt x="1" y="989"/>
                    <a:pt x="292" y="1248"/>
                    <a:pt x="634" y="1248"/>
                  </a:cubicBezTo>
                  <a:cubicBezTo>
                    <a:pt x="678" y="1248"/>
                    <a:pt x="722" y="1244"/>
                    <a:pt x="767" y="1235"/>
                  </a:cubicBezTo>
                  <a:cubicBezTo>
                    <a:pt x="1141" y="1161"/>
                    <a:pt x="1419" y="755"/>
                    <a:pt x="1298" y="380"/>
                  </a:cubicBezTo>
                  <a:cubicBezTo>
                    <a:pt x="1244" y="215"/>
                    <a:pt x="1112" y="86"/>
                    <a:pt x="949" y="32"/>
                  </a:cubicBezTo>
                  <a:cubicBezTo>
                    <a:pt x="890" y="13"/>
                    <a:pt x="828" y="0"/>
                    <a:pt x="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8" name="Google Shape;3698;p63"/>
            <p:cNvSpPr/>
            <p:nvPr/>
          </p:nvSpPr>
          <p:spPr>
            <a:xfrm>
              <a:off x="4208969" y="2160485"/>
              <a:ext cx="44424" cy="39078"/>
            </a:xfrm>
            <a:custGeom>
              <a:rect b="b" l="l" r="r" t="t"/>
              <a:pathLst>
                <a:path extrusionOk="0" h="1250" w="1421">
                  <a:moveTo>
                    <a:pt x="725" y="332"/>
                  </a:moveTo>
                  <a:cubicBezTo>
                    <a:pt x="834" y="336"/>
                    <a:pt x="950" y="391"/>
                    <a:pt x="977" y="495"/>
                  </a:cubicBezTo>
                  <a:cubicBezTo>
                    <a:pt x="1022" y="674"/>
                    <a:pt x="861" y="853"/>
                    <a:pt x="696" y="885"/>
                  </a:cubicBezTo>
                  <a:cubicBezTo>
                    <a:pt x="675" y="889"/>
                    <a:pt x="654" y="891"/>
                    <a:pt x="634" y="891"/>
                  </a:cubicBezTo>
                  <a:cubicBezTo>
                    <a:pt x="485" y="891"/>
                    <a:pt x="361" y="784"/>
                    <a:pt x="382" y="619"/>
                  </a:cubicBezTo>
                  <a:cubicBezTo>
                    <a:pt x="403" y="451"/>
                    <a:pt x="570" y="365"/>
                    <a:pt x="725" y="332"/>
                  </a:cubicBezTo>
                  <a:close/>
                  <a:moveTo>
                    <a:pt x="767" y="0"/>
                  </a:moveTo>
                  <a:cubicBezTo>
                    <a:pt x="744" y="0"/>
                    <a:pt x="722" y="2"/>
                    <a:pt x="700" y="5"/>
                  </a:cubicBezTo>
                  <a:cubicBezTo>
                    <a:pt x="662" y="13"/>
                    <a:pt x="634" y="24"/>
                    <a:pt x="610" y="37"/>
                  </a:cubicBezTo>
                  <a:cubicBezTo>
                    <a:pt x="308" y="55"/>
                    <a:pt x="43" y="295"/>
                    <a:pt x="23" y="619"/>
                  </a:cubicBezTo>
                  <a:cubicBezTo>
                    <a:pt x="1" y="989"/>
                    <a:pt x="292" y="1249"/>
                    <a:pt x="634" y="1249"/>
                  </a:cubicBezTo>
                  <a:cubicBezTo>
                    <a:pt x="678" y="1249"/>
                    <a:pt x="722" y="1245"/>
                    <a:pt x="767" y="1236"/>
                  </a:cubicBezTo>
                  <a:cubicBezTo>
                    <a:pt x="1142" y="1163"/>
                    <a:pt x="1420" y="756"/>
                    <a:pt x="1299" y="382"/>
                  </a:cubicBezTo>
                  <a:cubicBezTo>
                    <a:pt x="1246" y="217"/>
                    <a:pt x="1113" y="88"/>
                    <a:pt x="950" y="31"/>
                  </a:cubicBezTo>
                  <a:cubicBezTo>
                    <a:pt x="891" y="12"/>
                    <a:pt x="829" y="0"/>
                    <a:pt x="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9" name="Google Shape;3699;p63"/>
            <p:cNvSpPr/>
            <p:nvPr/>
          </p:nvSpPr>
          <p:spPr>
            <a:xfrm>
              <a:off x="3953781" y="2089709"/>
              <a:ext cx="394220" cy="159032"/>
            </a:xfrm>
            <a:custGeom>
              <a:rect b="b" l="l" r="r" t="t"/>
              <a:pathLst>
                <a:path extrusionOk="0" h="5087" w="12610">
                  <a:moveTo>
                    <a:pt x="4448" y="181"/>
                  </a:moveTo>
                  <a:cubicBezTo>
                    <a:pt x="5822" y="181"/>
                    <a:pt x="7235" y="525"/>
                    <a:pt x="8412" y="987"/>
                  </a:cubicBezTo>
                  <a:cubicBezTo>
                    <a:pt x="9207" y="1299"/>
                    <a:pt x="12610" y="3092"/>
                    <a:pt x="10951" y="4232"/>
                  </a:cubicBezTo>
                  <a:cubicBezTo>
                    <a:pt x="10576" y="4490"/>
                    <a:pt x="10105" y="4583"/>
                    <a:pt x="9615" y="4583"/>
                  </a:cubicBezTo>
                  <a:cubicBezTo>
                    <a:pt x="8928" y="4583"/>
                    <a:pt x="8203" y="4402"/>
                    <a:pt x="7651" y="4241"/>
                  </a:cubicBezTo>
                  <a:cubicBezTo>
                    <a:pt x="6996" y="4051"/>
                    <a:pt x="6364" y="3793"/>
                    <a:pt x="5712" y="3591"/>
                  </a:cubicBezTo>
                  <a:cubicBezTo>
                    <a:pt x="4864" y="3328"/>
                    <a:pt x="4020" y="3302"/>
                    <a:pt x="3152" y="3157"/>
                  </a:cubicBezTo>
                  <a:cubicBezTo>
                    <a:pt x="2411" y="3034"/>
                    <a:pt x="1519" y="2632"/>
                    <a:pt x="1391" y="1793"/>
                  </a:cubicBezTo>
                  <a:cubicBezTo>
                    <a:pt x="1352" y="1545"/>
                    <a:pt x="1394" y="1306"/>
                    <a:pt x="1495" y="1103"/>
                  </a:cubicBezTo>
                  <a:cubicBezTo>
                    <a:pt x="1490" y="1101"/>
                    <a:pt x="1487" y="1096"/>
                    <a:pt x="1483" y="1093"/>
                  </a:cubicBezTo>
                  <a:cubicBezTo>
                    <a:pt x="1544" y="988"/>
                    <a:pt x="1610" y="884"/>
                    <a:pt x="1677" y="783"/>
                  </a:cubicBezTo>
                  <a:cubicBezTo>
                    <a:pt x="1747" y="747"/>
                    <a:pt x="1816" y="711"/>
                    <a:pt x="1889" y="677"/>
                  </a:cubicBezTo>
                  <a:cubicBezTo>
                    <a:pt x="1974" y="628"/>
                    <a:pt x="2068" y="589"/>
                    <a:pt x="2170" y="565"/>
                  </a:cubicBezTo>
                  <a:cubicBezTo>
                    <a:pt x="2881" y="294"/>
                    <a:pt x="3658" y="181"/>
                    <a:pt x="4448" y="181"/>
                  </a:cubicBezTo>
                  <a:close/>
                  <a:moveTo>
                    <a:pt x="3483" y="0"/>
                  </a:moveTo>
                  <a:cubicBezTo>
                    <a:pt x="2613" y="0"/>
                    <a:pt x="1720" y="102"/>
                    <a:pt x="1042" y="633"/>
                  </a:cubicBezTo>
                  <a:cubicBezTo>
                    <a:pt x="326" y="1192"/>
                    <a:pt x="1" y="2310"/>
                    <a:pt x="865" y="2931"/>
                  </a:cubicBezTo>
                  <a:cubicBezTo>
                    <a:pt x="1240" y="3201"/>
                    <a:pt x="1700" y="3288"/>
                    <a:pt x="2144" y="3379"/>
                  </a:cubicBezTo>
                  <a:cubicBezTo>
                    <a:pt x="4452" y="3861"/>
                    <a:pt x="6767" y="4294"/>
                    <a:pt x="9067" y="4811"/>
                  </a:cubicBezTo>
                  <a:cubicBezTo>
                    <a:pt x="9094" y="4818"/>
                    <a:pt x="9113" y="4831"/>
                    <a:pt x="9127" y="4846"/>
                  </a:cubicBezTo>
                  <a:cubicBezTo>
                    <a:pt x="9722" y="4975"/>
                    <a:pt x="10322" y="5086"/>
                    <a:pt x="10907" y="5086"/>
                  </a:cubicBezTo>
                  <a:cubicBezTo>
                    <a:pt x="10960" y="5086"/>
                    <a:pt x="11013" y="5086"/>
                    <a:pt x="11066" y="5084"/>
                  </a:cubicBezTo>
                  <a:cubicBezTo>
                    <a:pt x="11830" y="5057"/>
                    <a:pt x="12565" y="4552"/>
                    <a:pt x="12397" y="3677"/>
                  </a:cubicBezTo>
                  <a:cubicBezTo>
                    <a:pt x="12353" y="3456"/>
                    <a:pt x="12222" y="3229"/>
                    <a:pt x="12100" y="3042"/>
                  </a:cubicBezTo>
                  <a:cubicBezTo>
                    <a:pt x="11779" y="2555"/>
                    <a:pt x="11251" y="2134"/>
                    <a:pt x="10781" y="1805"/>
                  </a:cubicBezTo>
                  <a:cubicBezTo>
                    <a:pt x="8952" y="521"/>
                    <a:pt x="6707" y="105"/>
                    <a:pt x="4516" y="29"/>
                  </a:cubicBezTo>
                  <a:cubicBezTo>
                    <a:pt x="4186" y="17"/>
                    <a:pt x="3836" y="0"/>
                    <a:pt x="348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0" name="Google Shape;3700;p63"/>
            <p:cNvSpPr/>
            <p:nvPr/>
          </p:nvSpPr>
          <p:spPr>
            <a:xfrm>
              <a:off x="4073763" y="2130130"/>
              <a:ext cx="20727" cy="17507"/>
            </a:xfrm>
            <a:custGeom>
              <a:rect b="b" l="l" r="r" t="t"/>
              <a:pathLst>
                <a:path extrusionOk="0" h="560" w="663">
                  <a:moveTo>
                    <a:pt x="364" y="1"/>
                  </a:moveTo>
                  <a:cubicBezTo>
                    <a:pt x="209" y="32"/>
                    <a:pt x="43" y="117"/>
                    <a:pt x="22" y="287"/>
                  </a:cubicBezTo>
                  <a:cubicBezTo>
                    <a:pt x="1" y="452"/>
                    <a:pt x="125" y="560"/>
                    <a:pt x="273" y="560"/>
                  </a:cubicBezTo>
                  <a:cubicBezTo>
                    <a:pt x="294" y="560"/>
                    <a:pt x="314" y="558"/>
                    <a:pt x="335" y="554"/>
                  </a:cubicBezTo>
                  <a:cubicBezTo>
                    <a:pt x="502" y="521"/>
                    <a:pt x="662" y="340"/>
                    <a:pt x="615" y="163"/>
                  </a:cubicBezTo>
                  <a:cubicBezTo>
                    <a:pt x="589" y="59"/>
                    <a:pt x="474" y="3"/>
                    <a:pt x="3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1" name="Google Shape;3701;p63"/>
            <p:cNvSpPr/>
            <p:nvPr/>
          </p:nvSpPr>
          <p:spPr>
            <a:xfrm>
              <a:off x="3991514" y="2107778"/>
              <a:ext cx="310343" cy="114014"/>
            </a:xfrm>
            <a:custGeom>
              <a:rect b="b" l="l" r="r" t="t"/>
              <a:pathLst>
                <a:path extrusionOk="0" h="3647" w="9927">
                  <a:moveTo>
                    <a:pt x="3038" y="384"/>
                  </a:moveTo>
                  <a:cubicBezTo>
                    <a:pt x="3101" y="384"/>
                    <a:pt x="3163" y="396"/>
                    <a:pt x="3221" y="415"/>
                  </a:cubicBezTo>
                  <a:cubicBezTo>
                    <a:pt x="3386" y="470"/>
                    <a:pt x="3518" y="600"/>
                    <a:pt x="3571" y="764"/>
                  </a:cubicBezTo>
                  <a:cubicBezTo>
                    <a:pt x="3691" y="1138"/>
                    <a:pt x="3413" y="1544"/>
                    <a:pt x="3039" y="1618"/>
                  </a:cubicBezTo>
                  <a:cubicBezTo>
                    <a:pt x="2994" y="1627"/>
                    <a:pt x="2949" y="1632"/>
                    <a:pt x="2905" y="1632"/>
                  </a:cubicBezTo>
                  <a:cubicBezTo>
                    <a:pt x="2563" y="1632"/>
                    <a:pt x="2272" y="1372"/>
                    <a:pt x="2295" y="1002"/>
                  </a:cubicBezTo>
                  <a:cubicBezTo>
                    <a:pt x="2314" y="679"/>
                    <a:pt x="2580" y="439"/>
                    <a:pt x="2882" y="420"/>
                  </a:cubicBezTo>
                  <a:cubicBezTo>
                    <a:pt x="2907" y="405"/>
                    <a:pt x="2934" y="394"/>
                    <a:pt x="2971" y="389"/>
                  </a:cubicBezTo>
                  <a:cubicBezTo>
                    <a:pt x="2993" y="385"/>
                    <a:pt x="3016" y="384"/>
                    <a:pt x="3038" y="384"/>
                  </a:cubicBezTo>
                  <a:close/>
                  <a:moveTo>
                    <a:pt x="5173" y="908"/>
                  </a:moveTo>
                  <a:cubicBezTo>
                    <a:pt x="5234" y="908"/>
                    <a:pt x="5296" y="920"/>
                    <a:pt x="5354" y="940"/>
                  </a:cubicBezTo>
                  <a:cubicBezTo>
                    <a:pt x="5517" y="994"/>
                    <a:pt x="5650" y="1124"/>
                    <a:pt x="5703" y="1288"/>
                  </a:cubicBezTo>
                  <a:cubicBezTo>
                    <a:pt x="5824" y="1663"/>
                    <a:pt x="5546" y="2069"/>
                    <a:pt x="5172" y="2143"/>
                  </a:cubicBezTo>
                  <a:cubicBezTo>
                    <a:pt x="5127" y="2152"/>
                    <a:pt x="5082" y="2156"/>
                    <a:pt x="5038" y="2156"/>
                  </a:cubicBezTo>
                  <a:cubicBezTo>
                    <a:pt x="4696" y="2156"/>
                    <a:pt x="4406" y="1897"/>
                    <a:pt x="4428" y="1527"/>
                  </a:cubicBezTo>
                  <a:cubicBezTo>
                    <a:pt x="4448" y="1204"/>
                    <a:pt x="4713" y="962"/>
                    <a:pt x="5013" y="945"/>
                  </a:cubicBezTo>
                  <a:cubicBezTo>
                    <a:pt x="5038" y="930"/>
                    <a:pt x="5065" y="919"/>
                    <a:pt x="5104" y="914"/>
                  </a:cubicBezTo>
                  <a:cubicBezTo>
                    <a:pt x="5127" y="910"/>
                    <a:pt x="5150" y="908"/>
                    <a:pt x="5173" y="908"/>
                  </a:cubicBezTo>
                  <a:close/>
                  <a:moveTo>
                    <a:pt x="7725" y="1686"/>
                  </a:moveTo>
                  <a:cubicBezTo>
                    <a:pt x="7786" y="1686"/>
                    <a:pt x="7848" y="1698"/>
                    <a:pt x="7906" y="1717"/>
                  </a:cubicBezTo>
                  <a:cubicBezTo>
                    <a:pt x="8069" y="1773"/>
                    <a:pt x="8202" y="1903"/>
                    <a:pt x="8255" y="2068"/>
                  </a:cubicBezTo>
                  <a:cubicBezTo>
                    <a:pt x="8376" y="2442"/>
                    <a:pt x="8098" y="2849"/>
                    <a:pt x="7723" y="2922"/>
                  </a:cubicBezTo>
                  <a:cubicBezTo>
                    <a:pt x="7678" y="2931"/>
                    <a:pt x="7634" y="2935"/>
                    <a:pt x="7590" y="2935"/>
                  </a:cubicBezTo>
                  <a:cubicBezTo>
                    <a:pt x="7247" y="2935"/>
                    <a:pt x="6957" y="2675"/>
                    <a:pt x="6979" y="2305"/>
                  </a:cubicBezTo>
                  <a:cubicBezTo>
                    <a:pt x="6999" y="1982"/>
                    <a:pt x="7264" y="1741"/>
                    <a:pt x="7566" y="1723"/>
                  </a:cubicBezTo>
                  <a:cubicBezTo>
                    <a:pt x="7590" y="1709"/>
                    <a:pt x="7618" y="1696"/>
                    <a:pt x="7656" y="1691"/>
                  </a:cubicBezTo>
                  <a:cubicBezTo>
                    <a:pt x="7678" y="1688"/>
                    <a:pt x="7702" y="1686"/>
                    <a:pt x="7725" y="1686"/>
                  </a:cubicBezTo>
                  <a:close/>
                  <a:moveTo>
                    <a:pt x="3565" y="1"/>
                  </a:moveTo>
                  <a:cubicBezTo>
                    <a:pt x="2616" y="1"/>
                    <a:pt x="1675" y="134"/>
                    <a:pt x="810" y="390"/>
                  </a:cubicBezTo>
                  <a:cubicBezTo>
                    <a:pt x="1" y="922"/>
                    <a:pt x="1028" y="1957"/>
                    <a:pt x="1678" y="2149"/>
                  </a:cubicBezTo>
                  <a:cubicBezTo>
                    <a:pt x="2128" y="2284"/>
                    <a:pt x="2608" y="2277"/>
                    <a:pt x="3071" y="2332"/>
                  </a:cubicBezTo>
                  <a:cubicBezTo>
                    <a:pt x="3766" y="2414"/>
                    <a:pt x="4425" y="2602"/>
                    <a:pt x="5085" y="2829"/>
                  </a:cubicBezTo>
                  <a:cubicBezTo>
                    <a:pt x="5839" y="3087"/>
                    <a:pt x="6582" y="3391"/>
                    <a:pt x="7366" y="3538"/>
                  </a:cubicBezTo>
                  <a:cubicBezTo>
                    <a:pt x="7693" y="3600"/>
                    <a:pt x="8043" y="3647"/>
                    <a:pt x="8390" y="3647"/>
                  </a:cubicBezTo>
                  <a:cubicBezTo>
                    <a:pt x="8641" y="3647"/>
                    <a:pt x="8891" y="3622"/>
                    <a:pt x="9128" y="3561"/>
                  </a:cubicBezTo>
                  <a:cubicBezTo>
                    <a:pt x="9927" y="3355"/>
                    <a:pt x="9683" y="2450"/>
                    <a:pt x="9203" y="2003"/>
                  </a:cubicBezTo>
                  <a:cubicBezTo>
                    <a:pt x="7731" y="630"/>
                    <a:pt x="5627" y="1"/>
                    <a:pt x="356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2" name="Google Shape;3702;p63"/>
            <p:cNvSpPr/>
            <p:nvPr/>
          </p:nvSpPr>
          <p:spPr>
            <a:xfrm>
              <a:off x="4140475" y="2146542"/>
              <a:ext cx="20696" cy="17507"/>
            </a:xfrm>
            <a:custGeom>
              <a:rect b="b" l="l" r="r" t="t"/>
              <a:pathLst>
                <a:path extrusionOk="0" h="560" w="662">
                  <a:moveTo>
                    <a:pt x="363" y="0"/>
                  </a:moveTo>
                  <a:cubicBezTo>
                    <a:pt x="209" y="33"/>
                    <a:pt x="42" y="118"/>
                    <a:pt x="21" y="287"/>
                  </a:cubicBezTo>
                  <a:cubicBezTo>
                    <a:pt x="0" y="452"/>
                    <a:pt x="123" y="560"/>
                    <a:pt x="271" y="560"/>
                  </a:cubicBezTo>
                  <a:cubicBezTo>
                    <a:pt x="292" y="560"/>
                    <a:pt x="313" y="558"/>
                    <a:pt x="335" y="553"/>
                  </a:cubicBezTo>
                  <a:cubicBezTo>
                    <a:pt x="501" y="521"/>
                    <a:pt x="661" y="341"/>
                    <a:pt x="616" y="163"/>
                  </a:cubicBezTo>
                  <a:cubicBezTo>
                    <a:pt x="589" y="57"/>
                    <a:pt x="472" y="3"/>
                    <a:pt x="3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3" name="Google Shape;3703;p63"/>
            <p:cNvSpPr/>
            <p:nvPr/>
          </p:nvSpPr>
          <p:spPr>
            <a:xfrm>
              <a:off x="4220192" y="2170864"/>
              <a:ext cx="20727" cy="17507"/>
            </a:xfrm>
            <a:custGeom>
              <a:rect b="b" l="l" r="r" t="t"/>
              <a:pathLst>
                <a:path extrusionOk="0" h="560" w="663">
                  <a:moveTo>
                    <a:pt x="364" y="0"/>
                  </a:moveTo>
                  <a:cubicBezTo>
                    <a:pt x="209" y="33"/>
                    <a:pt x="43" y="119"/>
                    <a:pt x="22" y="287"/>
                  </a:cubicBezTo>
                  <a:cubicBezTo>
                    <a:pt x="1" y="452"/>
                    <a:pt x="124" y="559"/>
                    <a:pt x="273" y="559"/>
                  </a:cubicBezTo>
                  <a:cubicBezTo>
                    <a:pt x="294" y="559"/>
                    <a:pt x="315" y="557"/>
                    <a:pt x="335" y="553"/>
                  </a:cubicBezTo>
                  <a:cubicBezTo>
                    <a:pt x="502" y="521"/>
                    <a:pt x="662" y="340"/>
                    <a:pt x="616" y="163"/>
                  </a:cubicBezTo>
                  <a:cubicBezTo>
                    <a:pt x="590" y="59"/>
                    <a:pt x="475" y="4"/>
                    <a:pt x="3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04" name="Google Shape;3704;p63"/>
          <p:cNvGrpSpPr/>
          <p:nvPr/>
        </p:nvGrpSpPr>
        <p:grpSpPr>
          <a:xfrm>
            <a:off x="6014684" y="3867213"/>
            <a:ext cx="174088" cy="174031"/>
            <a:chOff x="3690028" y="2857398"/>
            <a:chExt cx="209896" cy="209803"/>
          </a:xfrm>
        </p:grpSpPr>
        <p:sp>
          <p:nvSpPr>
            <p:cNvPr id="3705" name="Google Shape;3705;p63"/>
            <p:cNvSpPr/>
            <p:nvPr/>
          </p:nvSpPr>
          <p:spPr>
            <a:xfrm>
              <a:off x="3704783" y="2873060"/>
              <a:ext cx="177446" cy="178134"/>
            </a:xfrm>
            <a:custGeom>
              <a:rect b="b" l="l" r="r" t="t"/>
              <a:pathLst>
                <a:path extrusionOk="0" h="5698" w="5676">
                  <a:moveTo>
                    <a:pt x="2610" y="1"/>
                  </a:moveTo>
                  <a:cubicBezTo>
                    <a:pt x="1948" y="372"/>
                    <a:pt x="1276" y="731"/>
                    <a:pt x="594" y="1062"/>
                  </a:cubicBezTo>
                  <a:cubicBezTo>
                    <a:pt x="709" y="1298"/>
                    <a:pt x="823" y="1537"/>
                    <a:pt x="937" y="1774"/>
                  </a:cubicBezTo>
                  <a:lnTo>
                    <a:pt x="1134" y="2183"/>
                  </a:lnTo>
                  <a:lnTo>
                    <a:pt x="780" y="2369"/>
                  </a:lnTo>
                  <a:cubicBezTo>
                    <a:pt x="520" y="2506"/>
                    <a:pt x="260" y="2646"/>
                    <a:pt x="1" y="2786"/>
                  </a:cubicBezTo>
                  <a:cubicBezTo>
                    <a:pt x="406" y="3575"/>
                    <a:pt x="803" y="4384"/>
                    <a:pt x="1166" y="5203"/>
                  </a:cubicBezTo>
                  <a:cubicBezTo>
                    <a:pt x="1427" y="5039"/>
                    <a:pt x="1688" y="4875"/>
                    <a:pt x="1952" y="4712"/>
                  </a:cubicBezTo>
                  <a:lnTo>
                    <a:pt x="2308" y="4492"/>
                  </a:lnTo>
                  <a:lnTo>
                    <a:pt x="2528" y="4880"/>
                  </a:lnTo>
                  <a:cubicBezTo>
                    <a:pt x="2684" y="5153"/>
                    <a:pt x="2842" y="5426"/>
                    <a:pt x="2996" y="5697"/>
                  </a:cubicBezTo>
                  <a:cubicBezTo>
                    <a:pt x="3633" y="5325"/>
                    <a:pt x="4264" y="4942"/>
                    <a:pt x="4888" y="4545"/>
                  </a:cubicBezTo>
                  <a:cubicBezTo>
                    <a:pt x="4740" y="4283"/>
                    <a:pt x="4593" y="4023"/>
                    <a:pt x="4452" y="3758"/>
                  </a:cubicBezTo>
                  <a:lnTo>
                    <a:pt x="4224" y="3333"/>
                  </a:lnTo>
                  <a:lnTo>
                    <a:pt x="4682" y="3067"/>
                  </a:lnTo>
                  <a:cubicBezTo>
                    <a:pt x="5012" y="2876"/>
                    <a:pt x="5343" y="2690"/>
                    <a:pt x="5675" y="2504"/>
                  </a:cubicBezTo>
                  <a:cubicBezTo>
                    <a:pt x="5327" y="1805"/>
                    <a:pt x="5005" y="1088"/>
                    <a:pt x="4690" y="375"/>
                  </a:cubicBezTo>
                  <a:cubicBezTo>
                    <a:pt x="4313" y="563"/>
                    <a:pt x="3936" y="754"/>
                    <a:pt x="3561" y="942"/>
                  </a:cubicBezTo>
                  <a:lnTo>
                    <a:pt x="3145" y="1152"/>
                  </a:lnTo>
                  <a:lnTo>
                    <a:pt x="2934" y="707"/>
                  </a:lnTo>
                  <a:cubicBezTo>
                    <a:pt x="2824" y="471"/>
                    <a:pt x="2717" y="235"/>
                    <a:pt x="261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6" name="Google Shape;3706;p63"/>
            <p:cNvSpPr/>
            <p:nvPr/>
          </p:nvSpPr>
          <p:spPr>
            <a:xfrm>
              <a:off x="3704752" y="2942398"/>
              <a:ext cx="152780" cy="108794"/>
            </a:xfrm>
            <a:custGeom>
              <a:rect b="b" l="l" r="r" t="t"/>
              <a:pathLst>
                <a:path extrusionOk="0" h="3480" w="4887">
                  <a:moveTo>
                    <a:pt x="1067" y="1"/>
                  </a:moveTo>
                  <a:lnTo>
                    <a:pt x="780" y="151"/>
                  </a:lnTo>
                  <a:cubicBezTo>
                    <a:pt x="520" y="288"/>
                    <a:pt x="260" y="428"/>
                    <a:pt x="1" y="568"/>
                  </a:cubicBezTo>
                  <a:cubicBezTo>
                    <a:pt x="406" y="1357"/>
                    <a:pt x="803" y="2166"/>
                    <a:pt x="1166" y="2985"/>
                  </a:cubicBezTo>
                  <a:cubicBezTo>
                    <a:pt x="1427" y="2821"/>
                    <a:pt x="1688" y="2657"/>
                    <a:pt x="1952" y="2494"/>
                  </a:cubicBezTo>
                  <a:lnTo>
                    <a:pt x="2308" y="2274"/>
                  </a:lnTo>
                  <a:lnTo>
                    <a:pt x="2528" y="2662"/>
                  </a:lnTo>
                  <a:cubicBezTo>
                    <a:pt x="2684" y="2935"/>
                    <a:pt x="2842" y="3208"/>
                    <a:pt x="2996" y="3479"/>
                  </a:cubicBezTo>
                  <a:cubicBezTo>
                    <a:pt x="3633" y="3107"/>
                    <a:pt x="4264" y="2724"/>
                    <a:pt x="4887" y="2327"/>
                  </a:cubicBezTo>
                  <a:cubicBezTo>
                    <a:pt x="4793" y="2159"/>
                    <a:pt x="4701" y="1989"/>
                    <a:pt x="4608" y="1821"/>
                  </a:cubicBezTo>
                  <a:cubicBezTo>
                    <a:pt x="4456" y="1848"/>
                    <a:pt x="4301" y="1861"/>
                    <a:pt x="4146" y="1861"/>
                  </a:cubicBezTo>
                  <a:cubicBezTo>
                    <a:pt x="3533" y="1861"/>
                    <a:pt x="2905" y="1659"/>
                    <a:pt x="2385" y="1347"/>
                  </a:cubicBezTo>
                  <a:cubicBezTo>
                    <a:pt x="1786" y="989"/>
                    <a:pt x="1372" y="532"/>
                    <a:pt x="106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7" name="Google Shape;3707;p63"/>
            <p:cNvSpPr/>
            <p:nvPr/>
          </p:nvSpPr>
          <p:spPr>
            <a:xfrm>
              <a:off x="3690028" y="2857398"/>
              <a:ext cx="209896" cy="209803"/>
            </a:xfrm>
            <a:custGeom>
              <a:rect b="b" l="l" r="r" t="t"/>
              <a:pathLst>
                <a:path extrusionOk="0" h="6711" w="6714">
                  <a:moveTo>
                    <a:pt x="3080" y="503"/>
                  </a:moveTo>
                  <a:cubicBezTo>
                    <a:pt x="3186" y="737"/>
                    <a:pt x="3294" y="973"/>
                    <a:pt x="3404" y="1209"/>
                  </a:cubicBezTo>
                  <a:lnTo>
                    <a:pt x="3615" y="1654"/>
                  </a:lnTo>
                  <a:lnTo>
                    <a:pt x="4031" y="1444"/>
                  </a:lnTo>
                  <a:cubicBezTo>
                    <a:pt x="4407" y="1256"/>
                    <a:pt x="4783" y="1065"/>
                    <a:pt x="5159" y="877"/>
                  </a:cubicBezTo>
                  <a:cubicBezTo>
                    <a:pt x="5473" y="1591"/>
                    <a:pt x="5797" y="2307"/>
                    <a:pt x="6145" y="3006"/>
                  </a:cubicBezTo>
                  <a:cubicBezTo>
                    <a:pt x="5815" y="3189"/>
                    <a:pt x="5484" y="3376"/>
                    <a:pt x="5154" y="3567"/>
                  </a:cubicBezTo>
                  <a:lnTo>
                    <a:pt x="4696" y="3833"/>
                  </a:lnTo>
                  <a:lnTo>
                    <a:pt x="4921" y="4260"/>
                  </a:lnTo>
                  <a:cubicBezTo>
                    <a:pt x="5063" y="4525"/>
                    <a:pt x="5210" y="4786"/>
                    <a:pt x="5357" y="5047"/>
                  </a:cubicBezTo>
                  <a:cubicBezTo>
                    <a:pt x="4733" y="5444"/>
                    <a:pt x="4102" y="5825"/>
                    <a:pt x="3466" y="6199"/>
                  </a:cubicBezTo>
                  <a:cubicBezTo>
                    <a:pt x="3311" y="5927"/>
                    <a:pt x="3154" y="5655"/>
                    <a:pt x="2997" y="5383"/>
                  </a:cubicBezTo>
                  <a:lnTo>
                    <a:pt x="2778" y="4994"/>
                  </a:lnTo>
                  <a:lnTo>
                    <a:pt x="2421" y="5214"/>
                  </a:lnTo>
                  <a:cubicBezTo>
                    <a:pt x="2158" y="5379"/>
                    <a:pt x="1898" y="5541"/>
                    <a:pt x="1635" y="5706"/>
                  </a:cubicBezTo>
                  <a:cubicBezTo>
                    <a:pt x="1273" y="4887"/>
                    <a:pt x="874" y="4077"/>
                    <a:pt x="470" y="3288"/>
                  </a:cubicBezTo>
                  <a:cubicBezTo>
                    <a:pt x="729" y="3148"/>
                    <a:pt x="989" y="3009"/>
                    <a:pt x="1249" y="2871"/>
                  </a:cubicBezTo>
                  <a:lnTo>
                    <a:pt x="1603" y="2685"/>
                  </a:lnTo>
                  <a:lnTo>
                    <a:pt x="1405" y="2276"/>
                  </a:lnTo>
                  <a:cubicBezTo>
                    <a:pt x="1293" y="2038"/>
                    <a:pt x="1179" y="1800"/>
                    <a:pt x="1064" y="1564"/>
                  </a:cubicBezTo>
                  <a:cubicBezTo>
                    <a:pt x="1746" y="1232"/>
                    <a:pt x="2419" y="873"/>
                    <a:pt x="3080" y="503"/>
                  </a:cubicBezTo>
                  <a:close/>
                  <a:moveTo>
                    <a:pt x="3220" y="0"/>
                  </a:moveTo>
                  <a:lnTo>
                    <a:pt x="2923" y="152"/>
                  </a:lnTo>
                  <a:cubicBezTo>
                    <a:pt x="2246" y="502"/>
                    <a:pt x="1571" y="867"/>
                    <a:pt x="916" y="1257"/>
                  </a:cubicBezTo>
                  <a:lnTo>
                    <a:pt x="608" y="1445"/>
                  </a:lnTo>
                  <a:lnTo>
                    <a:pt x="727" y="1723"/>
                  </a:lnTo>
                  <a:cubicBezTo>
                    <a:pt x="836" y="1975"/>
                    <a:pt x="947" y="2226"/>
                    <a:pt x="1063" y="2475"/>
                  </a:cubicBezTo>
                  <a:cubicBezTo>
                    <a:pt x="805" y="2629"/>
                    <a:pt x="548" y="2787"/>
                    <a:pt x="295" y="2947"/>
                  </a:cubicBezTo>
                  <a:lnTo>
                    <a:pt x="1" y="3134"/>
                  </a:lnTo>
                  <a:lnTo>
                    <a:pt x="136" y="3474"/>
                  </a:lnTo>
                  <a:cubicBezTo>
                    <a:pt x="468" y="4311"/>
                    <a:pt x="820" y="5155"/>
                    <a:pt x="1203" y="5977"/>
                  </a:cubicBezTo>
                  <a:lnTo>
                    <a:pt x="1363" y="6307"/>
                  </a:lnTo>
                  <a:lnTo>
                    <a:pt x="1790" y="6066"/>
                  </a:lnTo>
                  <a:cubicBezTo>
                    <a:pt x="2066" y="5910"/>
                    <a:pt x="2340" y="5756"/>
                    <a:pt x="2616" y="5600"/>
                  </a:cubicBezTo>
                  <a:cubicBezTo>
                    <a:pt x="2759" y="5881"/>
                    <a:pt x="2905" y="6162"/>
                    <a:pt x="3057" y="6440"/>
                  </a:cubicBezTo>
                  <a:lnTo>
                    <a:pt x="3207" y="6711"/>
                  </a:lnTo>
                  <a:lnTo>
                    <a:pt x="3633" y="6498"/>
                  </a:lnTo>
                  <a:cubicBezTo>
                    <a:pt x="4288" y="6160"/>
                    <a:pt x="4920" y="5780"/>
                    <a:pt x="5536" y="5373"/>
                  </a:cubicBezTo>
                  <a:lnTo>
                    <a:pt x="5900" y="5128"/>
                  </a:lnTo>
                  <a:lnTo>
                    <a:pt x="5746" y="4796"/>
                  </a:lnTo>
                  <a:cubicBezTo>
                    <a:pt x="5621" y="4527"/>
                    <a:pt x="5495" y="4260"/>
                    <a:pt x="5364" y="3993"/>
                  </a:cubicBezTo>
                  <a:cubicBezTo>
                    <a:pt x="5690" y="3793"/>
                    <a:pt x="6015" y="3592"/>
                    <a:pt x="6338" y="3387"/>
                  </a:cubicBezTo>
                  <a:lnTo>
                    <a:pt x="6714" y="3147"/>
                  </a:lnTo>
                  <a:lnTo>
                    <a:pt x="6546" y="2785"/>
                  </a:lnTo>
                  <a:cubicBezTo>
                    <a:pt x="6217" y="2084"/>
                    <a:pt x="5864" y="1390"/>
                    <a:pt x="5503" y="704"/>
                  </a:cubicBezTo>
                  <a:lnTo>
                    <a:pt x="5325" y="366"/>
                  </a:lnTo>
                  <a:lnTo>
                    <a:pt x="4996" y="496"/>
                  </a:lnTo>
                  <a:cubicBezTo>
                    <a:pt x="4595" y="659"/>
                    <a:pt x="4196" y="835"/>
                    <a:pt x="3800" y="1022"/>
                  </a:cubicBezTo>
                  <a:cubicBezTo>
                    <a:pt x="3669" y="786"/>
                    <a:pt x="3537" y="553"/>
                    <a:pt x="3404" y="320"/>
                  </a:cubicBezTo>
                  <a:lnTo>
                    <a:pt x="322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08" name="Google Shape;3708;p63"/>
          <p:cNvGrpSpPr/>
          <p:nvPr/>
        </p:nvGrpSpPr>
        <p:grpSpPr>
          <a:xfrm>
            <a:off x="656381" y="4283543"/>
            <a:ext cx="166668" cy="163060"/>
            <a:chOff x="3679086" y="979362"/>
            <a:chExt cx="222401" cy="217587"/>
          </a:xfrm>
        </p:grpSpPr>
        <p:sp>
          <p:nvSpPr>
            <p:cNvPr id="3709" name="Google Shape;3709;p63"/>
            <p:cNvSpPr/>
            <p:nvPr/>
          </p:nvSpPr>
          <p:spPr>
            <a:xfrm>
              <a:off x="3679086" y="979362"/>
              <a:ext cx="222401" cy="217587"/>
            </a:xfrm>
            <a:custGeom>
              <a:rect b="b" l="l" r="r" t="t"/>
              <a:pathLst>
                <a:path extrusionOk="0" h="6960" w="7114">
                  <a:moveTo>
                    <a:pt x="3557" y="551"/>
                  </a:moveTo>
                  <a:cubicBezTo>
                    <a:pt x="4422" y="551"/>
                    <a:pt x="5201" y="909"/>
                    <a:pt x="5750" y="1481"/>
                  </a:cubicBezTo>
                  <a:cubicBezTo>
                    <a:pt x="4011" y="2042"/>
                    <a:pt x="2239" y="2666"/>
                    <a:pt x="555" y="3386"/>
                  </a:cubicBezTo>
                  <a:cubicBezTo>
                    <a:pt x="605" y="1816"/>
                    <a:pt x="1930" y="551"/>
                    <a:pt x="3557" y="551"/>
                  </a:cubicBezTo>
                  <a:close/>
                  <a:moveTo>
                    <a:pt x="5985" y="1762"/>
                  </a:moveTo>
                  <a:cubicBezTo>
                    <a:pt x="6047" y="1844"/>
                    <a:pt x="6105" y="1928"/>
                    <a:pt x="6159" y="2017"/>
                  </a:cubicBezTo>
                  <a:cubicBezTo>
                    <a:pt x="6196" y="2162"/>
                    <a:pt x="6225" y="2307"/>
                    <a:pt x="6247" y="2452"/>
                  </a:cubicBezTo>
                  <a:cubicBezTo>
                    <a:pt x="4406" y="3053"/>
                    <a:pt x="2528" y="3728"/>
                    <a:pt x="720" y="4441"/>
                  </a:cubicBezTo>
                  <a:cubicBezTo>
                    <a:pt x="637" y="4215"/>
                    <a:pt x="583" y="3978"/>
                    <a:pt x="560" y="3733"/>
                  </a:cubicBezTo>
                  <a:cubicBezTo>
                    <a:pt x="2388" y="3182"/>
                    <a:pt x="4224" y="2484"/>
                    <a:pt x="5985" y="1762"/>
                  </a:cubicBezTo>
                  <a:close/>
                  <a:moveTo>
                    <a:pt x="6282" y="2770"/>
                  </a:moveTo>
                  <a:cubicBezTo>
                    <a:pt x="6359" y="3910"/>
                    <a:pt x="5890" y="4958"/>
                    <a:pt x="4651" y="5532"/>
                  </a:cubicBezTo>
                  <a:cubicBezTo>
                    <a:pt x="4228" y="5728"/>
                    <a:pt x="3791" y="5819"/>
                    <a:pt x="3361" y="5819"/>
                  </a:cubicBezTo>
                  <a:cubicBezTo>
                    <a:pt x="2438" y="5819"/>
                    <a:pt x="1544" y="5402"/>
                    <a:pt x="877" y="4717"/>
                  </a:cubicBezTo>
                  <a:cubicBezTo>
                    <a:pt x="2702" y="4266"/>
                    <a:pt x="4604" y="3582"/>
                    <a:pt x="6282" y="2770"/>
                  </a:cubicBezTo>
                  <a:close/>
                  <a:moveTo>
                    <a:pt x="6549" y="3766"/>
                  </a:moveTo>
                  <a:lnTo>
                    <a:pt x="6549" y="3766"/>
                  </a:lnTo>
                  <a:cubicBezTo>
                    <a:pt x="6401" y="5249"/>
                    <a:pt x="5115" y="6411"/>
                    <a:pt x="3557" y="6411"/>
                  </a:cubicBezTo>
                  <a:cubicBezTo>
                    <a:pt x="2776" y="6411"/>
                    <a:pt x="2065" y="6117"/>
                    <a:pt x="1531" y="5639"/>
                  </a:cubicBezTo>
                  <a:lnTo>
                    <a:pt x="1531" y="5639"/>
                  </a:lnTo>
                  <a:cubicBezTo>
                    <a:pt x="2085" y="5984"/>
                    <a:pt x="2718" y="6177"/>
                    <a:pt x="3368" y="6177"/>
                  </a:cubicBezTo>
                  <a:cubicBezTo>
                    <a:pt x="3847" y="6177"/>
                    <a:pt x="4335" y="6072"/>
                    <a:pt x="4807" y="5845"/>
                  </a:cubicBezTo>
                  <a:cubicBezTo>
                    <a:pt x="5635" y="5447"/>
                    <a:pt x="6277" y="4653"/>
                    <a:pt x="6549" y="3766"/>
                  </a:cubicBezTo>
                  <a:close/>
                  <a:moveTo>
                    <a:pt x="3557" y="1"/>
                  </a:moveTo>
                  <a:cubicBezTo>
                    <a:pt x="1595" y="1"/>
                    <a:pt x="0" y="1562"/>
                    <a:pt x="0" y="3480"/>
                  </a:cubicBezTo>
                  <a:cubicBezTo>
                    <a:pt x="0" y="5398"/>
                    <a:pt x="1595" y="6959"/>
                    <a:pt x="3557" y="6959"/>
                  </a:cubicBezTo>
                  <a:cubicBezTo>
                    <a:pt x="5519" y="6959"/>
                    <a:pt x="7114" y="5398"/>
                    <a:pt x="7114" y="3480"/>
                  </a:cubicBezTo>
                  <a:cubicBezTo>
                    <a:pt x="7113" y="1562"/>
                    <a:pt x="5517" y="1"/>
                    <a:pt x="35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0" name="Google Shape;3710;p63"/>
            <p:cNvSpPr/>
            <p:nvPr/>
          </p:nvSpPr>
          <p:spPr>
            <a:xfrm>
              <a:off x="3696405" y="996556"/>
              <a:ext cx="162409" cy="88660"/>
            </a:xfrm>
            <a:custGeom>
              <a:rect b="b" l="l" r="r" t="t"/>
              <a:pathLst>
                <a:path extrusionOk="0" h="2836" w="5195">
                  <a:moveTo>
                    <a:pt x="3003" y="1"/>
                  </a:moveTo>
                  <a:cubicBezTo>
                    <a:pt x="1378" y="1"/>
                    <a:pt x="52" y="1264"/>
                    <a:pt x="0" y="2836"/>
                  </a:cubicBezTo>
                  <a:lnTo>
                    <a:pt x="0" y="2836"/>
                  </a:lnTo>
                  <a:cubicBezTo>
                    <a:pt x="1683" y="2117"/>
                    <a:pt x="3457" y="1492"/>
                    <a:pt x="5195" y="933"/>
                  </a:cubicBezTo>
                  <a:cubicBezTo>
                    <a:pt x="4647" y="361"/>
                    <a:pt x="3867" y="1"/>
                    <a:pt x="300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1" name="Google Shape;3711;p63"/>
            <p:cNvSpPr/>
            <p:nvPr/>
          </p:nvSpPr>
          <p:spPr>
            <a:xfrm>
              <a:off x="3706471" y="1065988"/>
              <a:ext cx="171412" cy="95319"/>
            </a:xfrm>
            <a:custGeom>
              <a:rect b="b" l="l" r="r" t="t"/>
              <a:pathLst>
                <a:path extrusionOk="0" h="3049" w="5483">
                  <a:moveTo>
                    <a:pt x="5406" y="1"/>
                  </a:moveTo>
                  <a:lnTo>
                    <a:pt x="5406" y="1"/>
                  </a:lnTo>
                  <a:cubicBezTo>
                    <a:pt x="3728" y="812"/>
                    <a:pt x="1826" y="1497"/>
                    <a:pt x="1" y="1947"/>
                  </a:cubicBezTo>
                  <a:cubicBezTo>
                    <a:pt x="669" y="2632"/>
                    <a:pt x="1563" y="3048"/>
                    <a:pt x="2487" y="3048"/>
                  </a:cubicBezTo>
                  <a:cubicBezTo>
                    <a:pt x="2916" y="3048"/>
                    <a:pt x="3352" y="2958"/>
                    <a:pt x="3775" y="2763"/>
                  </a:cubicBezTo>
                  <a:cubicBezTo>
                    <a:pt x="5014" y="2189"/>
                    <a:pt x="5483" y="1140"/>
                    <a:pt x="540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2" name="Google Shape;3712;p63"/>
            <p:cNvSpPr/>
            <p:nvPr/>
          </p:nvSpPr>
          <p:spPr>
            <a:xfrm>
              <a:off x="3696561" y="1034414"/>
              <a:ext cx="177759" cy="83783"/>
            </a:xfrm>
            <a:custGeom>
              <a:rect b="b" l="l" r="r" t="t"/>
              <a:pathLst>
                <a:path extrusionOk="0" h="2680" w="5686">
                  <a:moveTo>
                    <a:pt x="5425" y="1"/>
                  </a:moveTo>
                  <a:cubicBezTo>
                    <a:pt x="3664" y="723"/>
                    <a:pt x="1828" y="1421"/>
                    <a:pt x="0" y="1972"/>
                  </a:cubicBezTo>
                  <a:cubicBezTo>
                    <a:pt x="22" y="2217"/>
                    <a:pt x="77" y="2455"/>
                    <a:pt x="158" y="2680"/>
                  </a:cubicBezTo>
                  <a:cubicBezTo>
                    <a:pt x="1967" y="1968"/>
                    <a:pt x="3843" y="1292"/>
                    <a:pt x="5685" y="691"/>
                  </a:cubicBezTo>
                  <a:cubicBezTo>
                    <a:pt x="5665" y="546"/>
                    <a:pt x="5637" y="401"/>
                    <a:pt x="5598" y="256"/>
                  </a:cubicBezTo>
                  <a:cubicBezTo>
                    <a:pt x="5546" y="167"/>
                    <a:pt x="5488" y="83"/>
                    <a:pt x="542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3" name="Google Shape;3713;p63"/>
            <p:cNvSpPr/>
            <p:nvPr/>
          </p:nvSpPr>
          <p:spPr>
            <a:xfrm>
              <a:off x="3726916" y="1097125"/>
              <a:ext cx="156906" cy="82658"/>
            </a:xfrm>
            <a:custGeom>
              <a:rect b="b" l="l" r="r" t="t"/>
              <a:pathLst>
                <a:path extrusionOk="0" h="2644" w="5019">
                  <a:moveTo>
                    <a:pt x="5018" y="1"/>
                  </a:moveTo>
                  <a:lnTo>
                    <a:pt x="5018" y="1"/>
                  </a:lnTo>
                  <a:cubicBezTo>
                    <a:pt x="4747" y="886"/>
                    <a:pt x="4104" y="1680"/>
                    <a:pt x="3277" y="2078"/>
                  </a:cubicBezTo>
                  <a:cubicBezTo>
                    <a:pt x="2805" y="2305"/>
                    <a:pt x="2317" y="2410"/>
                    <a:pt x="1838" y="2410"/>
                  </a:cubicBezTo>
                  <a:cubicBezTo>
                    <a:pt x="1188" y="2410"/>
                    <a:pt x="555" y="2217"/>
                    <a:pt x="1" y="1872"/>
                  </a:cubicBezTo>
                  <a:lnTo>
                    <a:pt x="1" y="1872"/>
                  </a:lnTo>
                  <a:cubicBezTo>
                    <a:pt x="535" y="2350"/>
                    <a:pt x="1246" y="2644"/>
                    <a:pt x="2027" y="2644"/>
                  </a:cubicBezTo>
                  <a:cubicBezTo>
                    <a:pt x="3586" y="2644"/>
                    <a:pt x="4871" y="1482"/>
                    <a:pt x="501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14" name="Google Shape;3714;p63"/>
          <p:cNvGrpSpPr/>
          <p:nvPr/>
        </p:nvGrpSpPr>
        <p:grpSpPr>
          <a:xfrm rot="844942">
            <a:off x="6204097" y="4041610"/>
            <a:ext cx="126464" cy="126428"/>
            <a:chOff x="3690028" y="2857398"/>
            <a:chExt cx="209896" cy="209803"/>
          </a:xfrm>
        </p:grpSpPr>
        <p:sp>
          <p:nvSpPr>
            <p:cNvPr id="3715" name="Google Shape;3715;p63"/>
            <p:cNvSpPr/>
            <p:nvPr/>
          </p:nvSpPr>
          <p:spPr>
            <a:xfrm>
              <a:off x="3704783" y="2873060"/>
              <a:ext cx="177446" cy="178134"/>
            </a:xfrm>
            <a:custGeom>
              <a:rect b="b" l="l" r="r" t="t"/>
              <a:pathLst>
                <a:path extrusionOk="0" h="5698" w="5676">
                  <a:moveTo>
                    <a:pt x="2610" y="1"/>
                  </a:moveTo>
                  <a:cubicBezTo>
                    <a:pt x="1948" y="372"/>
                    <a:pt x="1276" y="731"/>
                    <a:pt x="594" y="1062"/>
                  </a:cubicBezTo>
                  <a:cubicBezTo>
                    <a:pt x="709" y="1298"/>
                    <a:pt x="823" y="1537"/>
                    <a:pt x="937" y="1774"/>
                  </a:cubicBezTo>
                  <a:lnTo>
                    <a:pt x="1134" y="2183"/>
                  </a:lnTo>
                  <a:lnTo>
                    <a:pt x="780" y="2369"/>
                  </a:lnTo>
                  <a:cubicBezTo>
                    <a:pt x="520" y="2506"/>
                    <a:pt x="260" y="2646"/>
                    <a:pt x="1" y="2786"/>
                  </a:cubicBezTo>
                  <a:cubicBezTo>
                    <a:pt x="406" y="3575"/>
                    <a:pt x="803" y="4384"/>
                    <a:pt x="1166" y="5203"/>
                  </a:cubicBezTo>
                  <a:cubicBezTo>
                    <a:pt x="1427" y="5039"/>
                    <a:pt x="1688" y="4875"/>
                    <a:pt x="1952" y="4712"/>
                  </a:cubicBezTo>
                  <a:lnTo>
                    <a:pt x="2308" y="4492"/>
                  </a:lnTo>
                  <a:lnTo>
                    <a:pt x="2528" y="4880"/>
                  </a:lnTo>
                  <a:cubicBezTo>
                    <a:pt x="2684" y="5153"/>
                    <a:pt x="2842" y="5426"/>
                    <a:pt x="2996" y="5697"/>
                  </a:cubicBezTo>
                  <a:cubicBezTo>
                    <a:pt x="3633" y="5325"/>
                    <a:pt x="4264" y="4942"/>
                    <a:pt x="4888" y="4545"/>
                  </a:cubicBezTo>
                  <a:cubicBezTo>
                    <a:pt x="4740" y="4283"/>
                    <a:pt x="4593" y="4023"/>
                    <a:pt x="4452" y="3758"/>
                  </a:cubicBezTo>
                  <a:lnTo>
                    <a:pt x="4224" y="3333"/>
                  </a:lnTo>
                  <a:lnTo>
                    <a:pt x="4682" y="3067"/>
                  </a:lnTo>
                  <a:cubicBezTo>
                    <a:pt x="5012" y="2876"/>
                    <a:pt x="5343" y="2690"/>
                    <a:pt x="5675" y="2504"/>
                  </a:cubicBezTo>
                  <a:cubicBezTo>
                    <a:pt x="5327" y="1805"/>
                    <a:pt x="5005" y="1088"/>
                    <a:pt x="4690" y="375"/>
                  </a:cubicBezTo>
                  <a:cubicBezTo>
                    <a:pt x="4313" y="563"/>
                    <a:pt x="3936" y="754"/>
                    <a:pt x="3561" y="942"/>
                  </a:cubicBezTo>
                  <a:lnTo>
                    <a:pt x="3145" y="1152"/>
                  </a:lnTo>
                  <a:lnTo>
                    <a:pt x="2934" y="707"/>
                  </a:lnTo>
                  <a:cubicBezTo>
                    <a:pt x="2824" y="471"/>
                    <a:pt x="2717" y="235"/>
                    <a:pt x="261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6" name="Google Shape;3716;p63"/>
            <p:cNvSpPr/>
            <p:nvPr/>
          </p:nvSpPr>
          <p:spPr>
            <a:xfrm>
              <a:off x="3704752" y="2942398"/>
              <a:ext cx="152780" cy="108794"/>
            </a:xfrm>
            <a:custGeom>
              <a:rect b="b" l="l" r="r" t="t"/>
              <a:pathLst>
                <a:path extrusionOk="0" h="3480" w="4887">
                  <a:moveTo>
                    <a:pt x="1067" y="1"/>
                  </a:moveTo>
                  <a:lnTo>
                    <a:pt x="780" y="151"/>
                  </a:lnTo>
                  <a:cubicBezTo>
                    <a:pt x="520" y="288"/>
                    <a:pt x="260" y="428"/>
                    <a:pt x="1" y="568"/>
                  </a:cubicBezTo>
                  <a:cubicBezTo>
                    <a:pt x="406" y="1357"/>
                    <a:pt x="803" y="2166"/>
                    <a:pt x="1166" y="2985"/>
                  </a:cubicBezTo>
                  <a:cubicBezTo>
                    <a:pt x="1427" y="2821"/>
                    <a:pt x="1688" y="2657"/>
                    <a:pt x="1952" y="2494"/>
                  </a:cubicBezTo>
                  <a:lnTo>
                    <a:pt x="2308" y="2274"/>
                  </a:lnTo>
                  <a:lnTo>
                    <a:pt x="2528" y="2662"/>
                  </a:lnTo>
                  <a:cubicBezTo>
                    <a:pt x="2684" y="2935"/>
                    <a:pt x="2842" y="3208"/>
                    <a:pt x="2996" y="3479"/>
                  </a:cubicBezTo>
                  <a:cubicBezTo>
                    <a:pt x="3633" y="3107"/>
                    <a:pt x="4264" y="2724"/>
                    <a:pt x="4887" y="2327"/>
                  </a:cubicBezTo>
                  <a:cubicBezTo>
                    <a:pt x="4793" y="2159"/>
                    <a:pt x="4701" y="1989"/>
                    <a:pt x="4608" y="1821"/>
                  </a:cubicBezTo>
                  <a:cubicBezTo>
                    <a:pt x="4456" y="1848"/>
                    <a:pt x="4301" y="1861"/>
                    <a:pt x="4146" y="1861"/>
                  </a:cubicBezTo>
                  <a:cubicBezTo>
                    <a:pt x="3533" y="1861"/>
                    <a:pt x="2905" y="1659"/>
                    <a:pt x="2385" y="1347"/>
                  </a:cubicBezTo>
                  <a:cubicBezTo>
                    <a:pt x="1786" y="989"/>
                    <a:pt x="1372" y="532"/>
                    <a:pt x="106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7" name="Google Shape;3717;p63"/>
            <p:cNvSpPr/>
            <p:nvPr/>
          </p:nvSpPr>
          <p:spPr>
            <a:xfrm>
              <a:off x="3690028" y="2857398"/>
              <a:ext cx="209896" cy="209803"/>
            </a:xfrm>
            <a:custGeom>
              <a:rect b="b" l="l" r="r" t="t"/>
              <a:pathLst>
                <a:path extrusionOk="0" h="6711" w="6714">
                  <a:moveTo>
                    <a:pt x="3080" y="503"/>
                  </a:moveTo>
                  <a:cubicBezTo>
                    <a:pt x="3186" y="737"/>
                    <a:pt x="3294" y="973"/>
                    <a:pt x="3404" y="1209"/>
                  </a:cubicBezTo>
                  <a:lnTo>
                    <a:pt x="3615" y="1654"/>
                  </a:lnTo>
                  <a:lnTo>
                    <a:pt x="4031" y="1444"/>
                  </a:lnTo>
                  <a:cubicBezTo>
                    <a:pt x="4407" y="1256"/>
                    <a:pt x="4783" y="1065"/>
                    <a:pt x="5159" y="877"/>
                  </a:cubicBezTo>
                  <a:cubicBezTo>
                    <a:pt x="5473" y="1591"/>
                    <a:pt x="5797" y="2307"/>
                    <a:pt x="6145" y="3006"/>
                  </a:cubicBezTo>
                  <a:cubicBezTo>
                    <a:pt x="5815" y="3189"/>
                    <a:pt x="5484" y="3376"/>
                    <a:pt x="5154" y="3567"/>
                  </a:cubicBezTo>
                  <a:lnTo>
                    <a:pt x="4696" y="3833"/>
                  </a:lnTo>
                  <a:lnTo>
                    <a:pt x="4921" y="4260"/>
                  </a:lnTo>
                  <a:cubicBezTo>
                    <a:pt x="5063" y="4525"/>
                    <a:pt x="5210" y="4786"/>
                    <a:pt x="5357" y="5047"/>
                  </a:cubicBezTo>
                  <a:cubicBezTo>
                    <a:pt x="4733" y="5444"/>
                    <a:pt x="4102" y="5825"/>
                    <a:pt x="3466" y="6199"/>
                  </a:cubicBezTo>
                  <a:cubicBezTo>
                    <a:pt x="3311" y="5927"/>
                    <a:pt x="3154" y="5655"/>
                    <a:pt x="2997" y="5383"/>
                  </a:cubicBezTo>
                  <a:lnTo>
                    <a:pt x="2778" y="4994"/>
                  </a:lnTo>
                  <a:lnTo>
                    <a:pt x="2421" y="5214"/>
                  </a:lnTo>
                  <a:cubicBezTo>
                    <a:pt x="2158" y="5379"/>
                    <a:pt x="1898" y="5541"/>
                    <a:pt x="1635" y="5706"/>
                  </a:cubicBezTo>
                  <a:cubicBezTo>
                    <a:pt x="1273" y="4887"/>
                    <a:pt x="874" y="4077"/>
                    <a:pt x="470" y="3288"/>
                  </a:cubicBezTo>
                  <a:cubicBezTo>
                    <a:pt x="729" y="3148"/>
                    <a:pt x="989" y="3009"/>
                    <a:pt x="1249" y="2871"/>
                  </a:cubicBezTo>
                  <a:lnTo>
                    <a:pt x="1603" y="2685"/>
                  </a:lnTo>
                  <a:lnTo>
                    <a:pt x="1405" y="2276"/>
                  </a:lnTo>
                  <a:cubicBezTo>
                    <a:pt x="1293" y="2038"/>
                    <a:pt x="1179" y="1800"/>
                    <a:pt x="1064" y="1564"/>
                  </a:cubicBezTo>
                  <a:cubicBezTo>
                    <a:pt x="1746" y="1232"/>
                    <a:pt x="2419" y="873"/>
                    <a:pt x="3080" y="503"/>
                  </a:cubicBezTo>
                  <a:close/>
                  <a:moveTo>
                    <a:pt x="3220" y="0"/>
                  </a:moveTo>
                  <a:lnTo>
                    <a:pt x="2923" y="152"/>
                  </a:lnTo>
                  <a:cubicBezTo>
                    <a:pt x="2246" y="502"/>
                    <a:pt x="1571" y="867"/>
                    <a:pt x="916" y="1257"/>
                  </a:cubicBezTo>
                  <a:lnTo>
                    <a:pt x="608" y="1445"/>
                  </a:lnTo>
                  <a:lnTo>
                    <a:pt x="727" y="1723"/>
                  </a:lnTo>
                  <a:cubicBezTo>
                    <a:pt x="836" y="1975"/>
                    <a:pt x="947" y="2226"/>
                    <a:pt x="1063" y="2475"/>
                  </a:cubicBezTo>
                  <a:cubicBezTo>
                    <a:pt x="805" y="2629"/>
                    <a:pt x="548" y="2787"/>
                    <a:pt x="295" y="2947"/>
                  </a:cubicBezTo>
                  <a:lnTo>
                    <a:pt x="1" y="3134"/>
                  </a:lnTo>
                  <a:lnTo>
                    <a:pt x="136" y="3474"/>
                  </a:lnTo>
                  <a:cubicBezTo>
                    <a:pt x="468" y="4311"/>
                    <a:pt x="820" y="5155"/>
                    <a:pt x="1203" y="5977"/>
                  </a:cubicBezTo>
                  <a:lnTo>
                    <a:pt x="1363" y="6307"/>
                  </a:lnTo>
                  <a:lnTo>
                    <a:pt x="1790" y="6066"/>
                  </a:lnTo>
                  <a:cubicBezTo>
                    <a:pt x="2066" y="5910"/>
                    <a:pt x="2340" y="5756"/>
                    <a:pt x="2616" y="5600"/>
                  </a:cubicBezTo>
                  <a:cubicBezTo>
                    <a:pt x="2759" y="5881"/>
                    <a:pt x="2905" y="6162"/>
                    <a:pt x="3057" y="6440"/>
                  </a:cubicBezTo>
                  <a:lnTo>
                    <a:pt x="3207" y="6711"/>
                  </a:lnTo>
                  <a:lnTo>
                    <a:pt x="3633" y="6498"/>
                  </a:lnTo>
                  <a:cubicBezTo>
                    <a:pt x="4288" y="6160"/>
                    <a:pt x="4920" y="5780"/>
                    <a:pt x="5536" y="5373"/>
                  </a:cubicBezTo>
                  <a:lnTo>
                    <a:pt x="5900" y="5128"/>
                  </a:lnTo>
                  <a:lnTo>
                    <a:pt x="5746" y="4796"/>
                  </a:lnTo>
                  <a:cubicBezTo>
                    <a:pt x="5621" y="4527"/>
                    <a:pt x="5495" y="4260"/>
                    <a:pt x="5364" y="3993"/>
                  </a:cubicBezTo>
                  <a:cubicBezTo>
                    <a:pt x="5690" y="3793"/>
                    <a:pt x="6015" y="3592"/>
                    <a:pt x="6338" y="3387"/>
                  </a:cubicBezTo>
                  <a:lnTo>
                    <a:pt x="6714" y="3147"/>
                  </a:lnTo>
                  <a:lnTo>
                    <a:pt x="6546" y="2785"/>
                  </a:lnTo>
                  <a:cubicBezTo>
                    <a:pt x="6217" y="2084"/>
                    <a:pt x="5864" y="1390"/>
                    <a:pt x="5503" y="704"/>
                  </a:cubicBezTo>
                  <a:lnTo>
                    <a:pt x="5325" y="366"/>
                  </a:lnTo>
                  <a:lnTo>
                    <a:pt x="4996" y="496"/>
                  </a:lnTo>
                  <a:cubicBezTo>
                    <a:pt x="4595" y="659"/>
                    <a:pt x="4196" y="835"/>
                    <a:pt x="3800" y="1022"/>
                  </a:cubicBezTo>
                  <a:cubicBezTo>
                    <a:pt x="3669" y="786"/>
                    <a:pt x="3537" y="553"/>
                    <a:pt x="3404" y="320"/>
                  </a:cubicBezTo>
                  <a:lnTo>
                    <a:pt x="322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718" name="Google Shape;3718;p63"/>
          <p:cNvPicPr preferRelativeResize="0"/>
          <p:nvPr/>
        </p:nvPicPr>
        <p:blipFill rotWithShape="1">
          <a:blip r:embed="rId3">
            <a:alphaModFix/>
          </a:blip>
          <a:srcRect b="0" l="0" r="0" t="11087"/>
          <a:stretch/>
        </p:blipFill>
        <p:spPr>
          <a:xfrm>
            <a:off x="656375" y="1331924"/>
            <a:ext cx="3867150" cy="134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9" name="Google Shape;3719;p63"/>
          <p:cNvPicPr preferRelativeResize="0"/>
          <p:nvPr/>
        </p:nvPicPr>
        <p:blipFill rotWithShape="1">
          <a:blip r:embed="rId4">
            <a:alphaModFix/>
          </a:blip>
          <a:srcRect b="0" l="0" r="0" t="9502"/>
          <a:stretch/>
        </p:blipFill>
        <p:spPr>
          <a:xfrm>
            <a:off x="3103625" y="3091075"/>
            <a:ext cx="4885975" cy="1735100"/>
          </a:xfrm>
          <a:prstGeom prst="rect">
            <a:avLst/>
          </a:prstGeom>
          <a:noFill/>
          <a:ln>
            <a:noFill/>
          </a:ln>
        </p:spPr>
      </p:pic>
      <p:sp>
        <p:nvSpPr>
          <p:cNvPr id="3720" name="Google Shape;3720;p63"/>
          <p:cNvSpPr txBox="1"/>
          <p:nvPr>
            <p:ph idx="4294967295" type="title"/>
          </p:nvPr>
        </p:nvSpPr>
        <p:spPr>
          <a:xfrm>
            <a:off x="473025" y="878175"/>
            <a:ext cx="44616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Reporte de métricas del modelo Random Forest</a:t>
            </a:r>
            <a:endParaRPr sz="1700"/>
          </a:p>
        </p:txBody>
      </p:sp>
      <p:sp>
        <p:nvSpPr>
          <p:cNvPr id="3721" name="Google Shape;3721;p63"/>
          <p:cNvSpPr txBox="1"/>
          <p:nvPr>
            <p:ph idx="4294967295" type="title"/>
          </p:nvPr>
        </p:nvSpPr>
        <p:spPr>
          <a:xfrm>
            <a:off x="3063300" y="2678525"/>
            <a:ext cx="53607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Reporte de métricas del modelo Random Forest optimizado</a:t>
            </a:r>
            <a:endParaRPr sz="17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5" name="Shape 3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6" name="Google Shape;3726;p64"/>
          <p:cNvSpPr txBox="1"/>
          <p:nvPr>
            <p:ph type="title"/>
          </p:nvPr>
        </p:nvSpPr>
        <p:spPr>
          <a:xfrm>
            <a:off x="277763" y="311175"/>
            <a:ext cx="8097000" cy="56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Métricas de desempeño y comparación</a:t>
            </a:r>
            <a:endParaRPr/>
          </a:p>
        </p:txBody>
      </p:sp>
      <p:grpSp>
        <p:nvGrpSpPr>
          <p:cNvPr id="3727" name="Google Shape;3727;p64"/>
          <p:cNvGrpSpPr/>
          <p:nvPr/>
        </p:nvGrpSpPr>
        <p:grpSpPr>
          <a:xfrm>
            <a:off x="7818101" y="4114741"/>
            <a:ext cx="1073367" cy="711437"/>
            <a:chOff x="5610704" y="3001420"/>
            <a:chExt cx="968481" cy="641975"/>
          </a:xfrm>
        </p:grpSpPr>
        <p:sp>
          <p:nvSpPr>
            <p:cNvPr id="3728" name="Google Shape;3728;p64"/>
            <p:cNvSpPr/>
            <p:nvPr/>
          </p:nvSpPr>
          <p:spPr>
            <a:xfrm>
              <a:off x="5829003" y="3332854"/>
              <a:ext cx="277611" cy="217306"/>
            </a:xfrm>
            <a:custGeom>
              <a:rect b="b" l="l" r="r" t="t"/>
              <a:pathLst>
                <a:path extrusionOk="0" h="6951" w="8880">
                  <a:moveTo>
                    <a:pt x="5884" y="1617"/>
                  </a:moveTo>
                  <a:cubicBezTo>
                    <a:pt x="5924" y="1617"/>
                    <a:pt x="5964" y="1636"/>
                    <a:pt x="5986" y="1679"/>
                  </a:cubicBezTo>
                  <a:cubicBezTo>
                    <a:pt x="6089" y="1877"/>
                    <a:pt x="6191" y="2073"/>
                    <a:pt x="6304" y="2265"/>
                  </a:cubicBezTo>
                  <a:cubicBezTo>
                    <a:pt x="6405" y="2436"/>
                    <a:pt x="6567" y="2608"/>
                    <a:pt x="6619" y="2802"/>
                  </a:cubicBezTo>
                  <a:cubicBezTo>
                    <a:pt x="6642" y="2887"/>
                    <a:pt x="6570" y="2968"/>
                    <a:pt x="6490" y="2968"/>
                  </a:cubicBezTo>
                  <a:cubicBezTo>
                    <a:pt x="6469" y="2968"/>
                    <a:pt x="6447" y="2962"/>
                    <a:pt x="6427" y="2950"/>
                  </a:cubicBezTo>
                  <a:cubicBezTo>
                    <a:pt x="6246" y="2836"/>
                    <a:pt x="6136" y="2606"/>
                    <a:pt x="6033" y="2422"/>
                  </a:cubicBezTo>
                  <a:cubicBezTo>
                    <a:pt x="5919" y="2217"/>
                    <a:pt x="5825" y="2000"/>
                    <a:pt x="5755" y="1776"/>
                  </a:cubicBezTo>
                  <a:cubicBezTo>
                    <a:pt x="5726" y="1686"/>
                    <a:pt x="5807" y="1617"/>
                    <a:pt x="5884" y="1617"/>
                  </a:cubicBezTo>
                  <a:close/>
                  <a:moveTo>
                    <a:pt x="5042" y="2001"/>
                  </a:moveTo>
                  <a:cubicBezTo>
                    <a:pt x="5082" y="2001"/>
                    <a:pt x="5121" y="2019"/>
                    <a:pt x="5144" y="2063"/>
                  </a:cubicBezTo>
                  <a:cubicBezTo>
                    <a:pt x="5253" y="2271"/>
                    <a:pt x="5344" y="2489"/>
                    <a:pt x="5454" y="2696"/>
                  </a:cubicBezTo>
                  <a:cubicBezTo>
                    <a:pt x="5557" y="2888"/>
                    <a:pt x="5680" y="3071"/>
                    <a:pt x="5753" y="3278"/>
                  </a:cubicBezTo>
                  <a:cubicBezTo>
                    <a:pt x="5783" y="3358"/>
                    <a:pt x="5711" y="3420"/>
                    <a:pt x="5638" y="3420"/>
                  </a:cubicBezTo>
                  <a:cubicBezTo>
                    <a:pt x="5610" y="3420"/>
                    <a:pt x="5582" y="3410"/>
                    <a:pt x="5561" y="3389"/>
                  </a:cubicBezTo>
                  <a:cubicBezTo>
                    <a:pt x="5251" y="3087"/>
                    <a:pt x="5029" y="2573"/>
                    <a:pt x="4910" y="2162"/>
                  </a:cubicBezTo>
                  <a:cubicBezTo>
                    <a:pt x="4884" y="2070"/>
                    <a:pt x="4965" y="2001"/>
                    <a:pt x="5042" y="2001"/>
                  </a:cubicBezTo>
                  <a:close/>
                  <a:moveTo>
                    <a:pt x="4323" y="2377"/>
                  </a:moveTo>
                  <a:cubicBezTo>
                    <a:pt x="4362" y="2377"/>
                    <a:pt x="4399" y="2395"/>
                    <a:pt x="4419" y="2437"/>
                  </a:cubicBezTo>
                  <a:cubicBezTo>
                    <a:pt x="4517" y="2641"/>
                    <a:pt x="4606" y="2847"/>
                    <a:pt x="4690" y="3055"/>
                  </a:cubicBezTo>
                  <a:cubicBezTo>
                    <a:pt x="4773" y="3258"/>
                    <a:pt x="4889" y="3468"/>
                    <a:pt x="4905" y="3689"/>
                  </a:cubicBezTo>
                  <a:cubicBezTo>
                    <a:pt x="4910" y="3758"/>
                    <a:pt x="4842" y="3811"/>
                    <a:pt x="4778" y="3811"/>
                  </a:cubicBezTo>
                  <a:cubicBezTo>
                    <a:pt x="4748" y="3811"/>
                    <a:pt x="4720" y="3800"/>
                    <a:pt x="4699" y="3774"/>
                  </a:cubicBezTo>
                  <a:cubicBezTo>
                    <a:pt x="4570" y="3614"/>
                    <a:pt x="4514" y="3410"/>
                    <a:pt x="4440" y="3218"/>
                  </a:cubicBezTo>
                  <a:cubicBezTo>
                    <a:pt x="4352" y="2992"/>
                    <a:pt x="4268" y="2764"/>
                    <a:pt x="4194" y="2532"/>
                  </a:cubicBezTo>
                  <a:cubicBezTo>
                    <a:pt x="4166" y="2445"/>
                    <a:pt x="4248" y="2377"/>
                    <a:pt x="4323" y="2377"/>
                  </a:cubicBezTo>
                  <a:close/>
                  <a:moveTo>
                    <a:pt x="3602" y="2810"/>
                  </a:moveTo>
                  <a:cubicBezTo>
                    <a:pt x="3642" y="2810"/>
                    <a:pt x="3682" y="2828"/>
                    <a:pt x="3705" y="2869"/>
                  </a:cubicBezTo>
                  <a:cubicBezTo>
                    <a:pt x="3840" y="3102"/>
                    <a:pt x="3961" y="3338"/>
                    <a:pt x="4079" y="3582"/>
                  </a:cubicBezTo>
                  <a:cubicBezTo>
                    <a:pt x="4175" y="3781"/>
                    <a:pt x="4311" y="3983"/>
                    <a:pt x="4319" y="4208"/>
                  </a:cubicBezTo>
                  <a:cubicBezTo>
                    <a:pt x="4321" y="4278"/>
                    <a:pt x="4262" y="4319"/>
                    <a:pt x="4202" y="4319"/>
                  </a:cubicBezTo>
                  <a:cubicBezTo>
                    <a:pt x="4173" y="4319"/>
                    <a:pt x="4144" y="4309"/>
                    <a:pt x="4122" y="4289"/>
                  </a:cubicBezTo>
                  <a:cubicBezTo>
                    <a:pt x="3945" y="4133"/>
                    <a:pt x="3865" y="3859"/>
                    <a:pt x="3767" y="3647"/>
                  </a:cubicBezTo>
                  <a:cubicBezTo>
                    <a:pt x="3660" y="3420"/>
                    <a:pt x="3566" y="3197"/>
                    <a:pt x="3478" y="2963"/>
                  </a:cubicBezTo>
                  <a:cubicBezTo>
                    <a:pt x="3445" y="2874"/>
                    <a:pt x="3524" y="2810"/>
                    <a:pt x="3602" y="2810"/>
                  </a:cubicBezTo>
                  <a:close/>
                  <a:moveTo>
                    <a:pt x="7281" y="0"/>
                  </a:moveTo>
                  <a:cubicBezTo>
                    <a:pt x="7275" y="6"/>
                    <a:pt x="7270" y="14"/>
                    <a:pt x="7263" y="19"/>
                  </a:cubicBezTo>
                  <a:cubicBezTo>
                    <a:pt x="6213" y="748"/>
                    <a:pt x="5154" y="1466"/>
                    <a:pt x="4076" y="2153"/>
                  </a:cubicBezTo>
                  <a:cubicBezTo>
                    <a:pt x="3288" y="2655"/>
                    <a:pt x="2606" y="3342"/>
                    <a:pt x="1780" y="3786"/>
                  </a:cubicBezTo>
                  <a:cubicBezTo>
                    <a:pt x="1550" y="3910"/>
                    <a:pt x="1223" y="4099"/>
                    <a:pt x="938" y="4099"/>
                  </a:cubicBezTo>
                  <a:cubicBezTo>
                    <a:pt x="908" y="4099"/>
                    <a:pt x="880" y="4097"/>
                    <a:pt x="851" y="4093"/>
                  </a:cubicBezTo>
                  <a:cubicBezTo>
                    <a:pt x="584" y="4054"/>
                    <a:pt x="490" y="3872"/>
                    <a:pt x="339" y="3670"/>
                  </a:cubicBezTo>
                  <a:cubicBezTo>
                    <a:pt x="224" y="3517"/>
                    <a:pt x="113" y="3361"/>
                    <a:pt x="0" y="3206"/>
                  </a:cubicBezTo>
                  <a:lnTo>
                    <a:pt x="0" y="3206"/>
                  </a:lnTo>
                  <a:cubicBezTo>
                    <a:pt x="291" y="3942"/>
                    <a:pt x="578" y="4680"/>
                    <a:pt x="867" y="5416"/>
                  </a:cubicBezTo>
                  <a:cubicBezTo>
                    <a:pt x="1137" y="5930"/>
                    <a:pt x="1411" y="6440"/>
                    <a:pt x="1689" y="6950"/>
                  </a:cubicBezTo>
                  <a:cubicBezTo>
                    <a:pt x="4072" y="5509"/>
                    <a:pt x="6502" y="4155"/>
                    <a:pt x="8880" y="2707"/>
                  </a:cubicBezTo>
                  <a:cubicBezTo>
                    <a:pt x="8328" y="1825"/>
                    <a:pt x="7797" y="916"/>
                    <a:pt x="72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9" name="Google Shape;3729;p64"/>
            <p:cNvSpPr/>
            <p:nvPr/>
          </p:nvSpPr>
          <p:spPr>
            <a:xfrm>
              <a:off x="5696298" y="3469311"/>
              <a:ext cx="95319" cy="90286"/>
            </a:xfrm>
            <a:custGeom>
              <a:rect b="b" l="l" r="r" t="t"/>
              <a:pathLst>
                <a:path extrusionOk="0" h="2888" w="3049">
                  <a:moveTo>
                    <a:pt x="2538" y="1"/>
                  </a:moveTo>
                  <a:cubicBezTo>
                    <a:pt x="1726" y="576"/>
                    <a:pt x="880" y="1201"/>
                    <a:pt x="1" y="1691"/>
                  </a:cubicBezTo>
                  <a:cubicBezTo>
                    <a:pt x="80" y="1925"/>
                    <a:pt x="109" y="2177"/>
                    <a:pt x="180" y="2414"/>
                  </a:cubicBezTo>
                  <a:cubicBezTo>
                    <a:pt x="229" y="2574"/>
                    <a:pt x="291" y="2729"/>
                    <a:pt x="333" y="2887"/>
                  </a:cubicBezTo>
                  <a:cubicBezTo>
                    <a:pt x="1090" y="2122"/>
                    <a:pt x="2113" y="1469"/>
                    <a:pt x="3048" y="930"/>
                  </a:cubicBezTo>
                  <a:cubicBezTo>
                    <a:pt x="2878" y="620"/>
                    <a:pt x="2708" y="310"/>
                    <a:pt x="25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0" name="Google Shape;3730;p64"/>
            <p:cNvSpPr/>
            <p:nvPr/>
          </p:nvSpPr>
          <p:spPr>
            <a:xfrm>
              <a:off x="5610704" y="3001420"/>
              <a:ext cx="968481" cy="641975"/>
            </a:xfrm>
            <a:custGeom>
              <a:rect b="b" l="l" r="r" t="t"/>
              <a:pathLst>
                <a:path extrusionOk="0" h="20535" w="30979">
                  <a:moveTo>
                    <a:pt x="22886" y="3694"/>
                  </a:moveTo>
                  <a:cubicBezTo>
                    <a:pt x="23313" y="4371"/>
                    <a:pt x="23692" y="5071"/>
                    <a:pt x="24077" y="5770"/>
                  </a:cubicBezTo>
                  <a:cubicBezTo>
                    <a:pt x="23674" y="6025"/>
                    <a:pt x="23270" y="6275"/>
                    <a:pt x="22861" y="6519"/>
                  </a:cubicBezTo>
                  <a:cubicBezTo>
                    <a:pt x="22791" y="6359"/>
                    <a:pt x="22716" y="6199"/>
                    <a:pt x="22642" y="6040"/>
                  </a:cubicBezTo>
                  <a:cubicBezTo>
                    <a:pt x="22513" y="5395"/>
                    <a:pt x="22331" y="4734"/>
                    <a:pt x="22100" y="4146"/>
                  </a:cubicBezTo>
                  <a:cubicBezTo>
                    <a:pt x="22361" y="3995"/>
                    <a:pt x="22624" y="3845"/>
                    <a:pt x="22886" y="3694"/>
                  </a:cubicBezTo>
                  <a:close/>
                  <a:moveTo>
                    <a:pt x="20570" y="3255"/>
                  </a:moveTo>
                  <a:cubicBezTo>
                    <a:pt x="20765" y="3582"/>
                    <a:pt x="20957" y="3910"/>
                    <a:pt x="21149" y="4239"/>
                  </a:cubicBezTo>
                  <a:lnTo>
                    <a:pt x="21345" y="4579"/>
                  </a:lnTo>
                  <a:cubicBezTo>
                    <a:pt x="21637" y="5098"/>
                    <a:pt x="21918" y="5624"/>
                    <a:pt x="22173" y="6171"/>
                  </a:cubicBezTo>
                  <a:cubicBezTo>
                    <a:pt x="22264" y="6370"/>
                    <a:pt x="22353" y="6572"/>
                    <a:pt x="22438" y="6771"/>
                  </a:cubicBezTo>
                  <a:lnTo>
                    <a:pt x="22573" y="7107"/>
                  </a:lnTo>
                  <a:cubicBezTo>
                    <a:pt x="22760" y="7573"/>
                    <a:pt x="22933" y="8045"/>
                    <a:pt x="23096" y="8518"/>
                  </a:cubicBezTo>
                  <a:cubicBezTo>
                    <a:pt x="21227" y="9821"/>
                    <a:pt x="19351" y="11112"/>
                    <a:pt x="17427" y="12340"/>
                  </a:cubicBezTo>
                  <a:cubicBezTo>
                    <a:pt x="17003" y="12611"/>
                    <a:pt x="16577" y="12875"/>
                    <a:pt x="16149" y="13137"/>
                  </a:cubicBezTo>
                  <a:cubicBezTo>
                    <a:pt x="15119" y="11190"/>
                    <a:pt x="13954" y="9269"/>
                    <a:pt x="12789" y="7403"/>
                  </a:cubicBezTo>
                  <a:cubicBezTo>
                    <a:pt x="13227" y="7136"/>
                    <a:pt x="13666" y="6872"/>
                    <a:pt x="14111" y="6618"/>
                  </a:cubicBezTo>
                  <a:cubicBezTo>
                    <a:pt x="16223" y="5411"/>
                    <a:pt x="18407" y="4354"/>
                    <a:pt x="20570" y="3255"/>
                  </a:cubicBezTo>
                  <a:close/>
                  <a:moveTo>
                    <a:pt x="12588" y="7525"/>
                  </a:moveTo>
                  <a:cubicBezTo>
                    <a:pt x="13618" y="9470"/>
                    <a:pt x="14696" y="11443"/>
                    <a:pt x="15864" y="13309"/>
                  </a:cubicBezTo>
                  <a:cubicBezTo>
                    <a:pt x="13486" y="14760"/>
                    <a:pt x="11057" y="16113"/>
                    <a:pt x="8673" y="17553"/>
                  </a:cubicBezTo>
                  <a:cubicBezTo>
                    <a:pt x="8396" y="17043"/>
                    <a:pt x="8122" y="16533"/>
                    <a:pt x="7851" y="16020"/>
                  </a:cubicBezTo>
                  <a:cubicBezTo>
                    <a:pt x="7280" y="14562"/>
                    <a:pt x="6712" y="13100"/>
                    <a:pt x="6123" y="11648"/>
                  </a:cubicBezTo>
                  <a:cubicBezTo>
                    <a:pt x="8310" y="10326"/>
                    <a:pt x="10410" y="8867"/>
                    <a:pt x="12588" y="7525"/>
                  </a:cubicBezTo>
                  <a:close/>
                  <a:moveTo>
                    <a:pt x="5276" y="14966"/>
                  </a:moveTo>
                  <a:cubicBezTo>
                    <a:pt x="5446" y="15276"/>
                    <a:pt x="5617" y="15585"/>
                    <a:pt x="5786" y="15896"/>
                  </a:cubicBezTo>
                  <a:cubicBezTo>
                    <a:pt x="4852" y="16437"/>
                    <a:pt x="3828" y="17090"/>
                    <a:pt x="3071" y="17854"/>
                  </a:cubicBezTo>
                  <a:cubicBezTo>
                    <a:pt x="3029" y="17694"/>
                    <a:pt x="2967" y="17541"/>
                    <a:pt x="2918" y="17380"/>
                  </a:cubicBezTo>
                  <a:cubicBezTo>
                    <a:pt x="2847" y="17142"/>
                    <a:pt x="2818" y="16891"/>
                    <a:pt x="2739" y="16657"/>
                  </a:cubicBezTo>
                  <a:cubicBezTo>
                    <a:pt x="3618" y="16167"/>
                    <a:pt x="4464" y="15542"/>
                    <a:pt x="5276" y="14966"/>
                  </a:cubicBezTo>
                  <a:close/>
                  <a:moveTo>
                    <a:pt x="5218" y="11563"/>
                  </a:moveTo>
                  <a:cubicBezTo>
                    <a:pt x="5816" y="12946"/>
                    <a:pt x="6499" y="14297"/>
                    <a:pt x="7181" y="15637"/>
                  </a:cubicBezTo>
                  <a:cubicBezTo>
                    <a:pt x="7670" y="16598"/>
                    <a:pt x="8162" y="17569"/>
                    <a:pt x="8684" y="18520"/>
                  </a:cubicBezTo>
                  <a:cubicBezTo>
                    <a:pt x="8460" y="18641"/>
                    <a:pt x="8227" y="18750"/>
                    <a:pt x="7983" y="18842"/>
                  </a:cubicBezTo>
                  <a:cubicBezTo>
                    <a:pt x="6608" y="16722"/>
                    <a:pt x="5409" y="14481"/>
                    <a:pt x="4187" y="12266"/>
                  </a:cubicBezTo>
                  <a:cubicBezTo>
                    <a:pt x="4535" y="12038"/>
                    <a:pt x="4879" y="11805"/>
                    <a:pt x="5218" y="11563"/>
                  </a:cubicBezTo>
                  <a:close/>
                  <a:moveTo>
                    <a:pt x="1244" y="15741"/>
                  </a:moveTo>
                  <a:cubicBezTo>
                    <a:pt x="1974" y="17056"/>
                    <a:pt x="2740" y="18373"/>
                    <a:pt x="3539" y="19649"/>
                  </a:cubicBezTo>
                  <a:cubicBezTo>
                    <a:pt x="3286" y="19791"/>
                    <a:pt x="3032" y="19925"/>
                    <a:pt x="2772" y="20054"/>
                  </a:cubicBezTo>
                  <a:cubicBezTo>
                    <a:pt x="2084" y="18761"/>
                    <a:pt x="1283" y="17517"/>
                    <a:pt x="448" y="16317"/>
                  </a:cubicBezTo>
                  <a:cubicBezTo>
                    <a:pt x="710" y="16121"/>
                    <a:pt x="976" y="15931"/>
                    <a:pt x="1244" y="15741"/>
                  </a:cubicBezTo>
                  <a:close/>
                  <a:moveTo>
                    <a:pt x="30793" y="1"/>
                  </a:moveTo>
                  <a:cubicBezTo>
                    <a:pt x="30773" y="1"/>
                    <a:pt x="30752" y="6"/>
                    <a:pt x="30730" y="18"/>
                  </a:cubicBezTo>
                  <a:cubicBezTo>
                    <a:pt x="28358" y="1321"/>
                    <a:pt x="25898" y="2650"/>
                    <a:pt x="23728" y="4277"/>
                  </a:cubicBezTo>
                  <a:cubicBezTo>
                    <a:pt x="23554" y="4020"/>
                    <a:pt x="23375" y="3765"/>
                    <a:pt x="23189" y="3520"/>
                  </a:cubicBezTo>
                  <a:lnTo>
                    <a:pt x="22930" y="3184"/>
                  </a:lnTo>
                  <a:lnTo>
                    <a:pt x="22656" y="3335"/>
                  </a:lnTo>
                  <a:cubicBezTo>
                    <a:pt x="22277" y="3547"/>
                    <a:pt x="21902" y="3764"/>
                    <a:pt x="21534" y="3993"/>
                  </a:cubicBezTo>
                  <a:cubicBezTo>
                    <a:pt x="21340" y="3677"/>
                    <a:pt x="21139" y="3367"/>
                    <a:pt x="20930" y="3070"/>
                  </a:cubicBezTo>
                  <a:lnTo>
                    <a:pt x="20647" y="2678"/>
                  </a:lnTo>
                  <a:lnTo>
                    <a:pt x="20315" y="2830"/>
                  </a:lnTo>
                  <a:cubicBezTo>
                    <a:pt x="18113" y="3849"/>
                    <a:pt x="15976" y="5061"/>
                    <a:pt x="13894" y="6250"/>
                  </a:cubicBezTo>
                  <a:cubicBezTo>
                    <a:pt x="11085" y="7856"/>
                    <a:pt x="8128" y="9515"/>
                    <a:pt x="5611" y="11566"/>
                  </a:cubicBezTo>
                  <a:cubicBezTo>
                    <a:pt x="5576" y="11496"/>
                    <a:pt x="5540" y="11425"/>
                    <a:pt x="5504" y="11355"/>
                  </a:cubicBezTo>
                  <a:lnTo>
                    <a:pt x="5292" y="10946"/>
                  </a:lnTo>
                  <a:lnTo>
                    <a:pt x="5029" y="11128"/>
                  </a:lnTo>
                  <a:cubicBezTo>
                    <a:pt x="4675" y="11378"/>
                    <a:pt x="4326" y="11638"/>
                    <a:pt x="3984" y="11902"/>
                  </a:cubicBezTo>
                  <a:lnTo>
                    <a:pt x="3718" y="12107"/>
                  </a:lnTo>
                  <a:lnTo>
                    <a:pt x="3904" y="12449"/>
                  </a:lnTo>
                  <a:cubicBezTo>
                    <a:pt x="4295" y="13174"/>
                    <a:pt x="4688" y="13898"/>
                    <a:pt x="5083" y="14622"/>
                  </a:cubicBezTo>
                  <a:cubicBezTo>
                    <a:pt x="4134" y="15220"/>
                    <a:pt x="3112" y="15829"/>
                    <a:pt x="2253" y="16557"/>
                  </a:cubicBezTo>
                  <a:cubicBezTo>
                    <a:pt x="2030" y="16205"/>
                    <a:pt x="1806" y="15855"/>
                    <a:pt x="1578" y="15510"/>
                  </a:cubicBezTo>
                  <a:lnTo>
                    <a:pt x="1385" y="15220"/>
                  </a:lnTo>
                  <a:lnTo>
                    <a:pt x="1069" y="15431"/>
                  </a:lnTo>
                  <a:cubicBezTo>
                    <a:pt x="790" y="15625"/>
                    <a:pt x="517" y="15829"/>
                    <a:pt x="254" y="16043"/>
                  </a:cubicBezTo>
                  <a:lnTo>
                    <a:pt x="0" y="16255"/>
                  </a:lnTo>
                  <a:lnTo>
                    <a:pt x="172" y="16524"/>
                  </a:lnTo>
                  <a:cubicBezTo>
                    <a:pt x="941" y="17745"/>
                    <a:pt x="1663" y="18990"/>
                    <a:pt x="2392" y="20233"/>
                  </a:cubicBezTo>
                  <a:lnTo>
                    <a:pt x="2569" y="20534"/>
                  </a:lnTo>
                  <a:lnTo>
                    <a:pt x="2940" y="20377"/>
                  </a:lnTo>
                  <a:cubicBezTo>
                    <a:pt x="3213" y="20254"/>
                    <a:pt x="3482" y="20119"/>
                    <a:pt x="3742" y="19971"/>
                  </a:cubicBezTo>
                  <a:lnTo>
                    <a:pt x="4114" y="19744"/>
                  </a:lnTo>
                  <a:lnTo>
                    <a:pt x="3940" y="19416"/>
                  </a:lnTo>
                  <a:cubicBezTo>
                    <a:pt x="3702" y="18977"/>
                    <a:pt x="3454" y="18542"/>
                    <a:pt x="3201" y="18109"/>
                  </a:cubicBezTo>
                  <a:cubicBezTo>
                    <a:pt x="3711" y="17845"/>
                    <a:pt x="4172" y="17478"/>
                    <a:pt x="4645" y="17152"/>
                  </a:cubicBezTo>
                  <a:cubicBezTo>
                    <a:pt x="5087" y="16848"/>
                    <a:pt x="5541" y="16558"/>
                    <a:pt x="5978" y="16243"/>
                  </a:cubicBezTo>
                  <a:cubicBezTo>
                    <a:pt x="6010" y="16303"/>
                    <a:pt x="6043" y="16363"/>
                    <a:pt x="6077" y="16422"/>
                  </a:cubicBezTo>
                  <a:cubicBezTo>
                    <a:pt x="6551" y="17280"/>
                    <a:pt x="7033" y="18147"/>
                    <a:pt x="7566" y="18977"/>
                  </a:cubicBezTo>
                  <a:lnTo>
                    <a:pt x="7773" y="19294"/>
                  </a:lnTo>
                  <a:lnTo>
                    <a:pt x="8200" y="19171"/>
                  </a:lnTo>
                  <a:cubicBezTo>
                    <a:pt x="8436" y="19093"/>
                    <a:pt x="8667" y="18999"/>
                    <a:pt x="8889" y="18890"/>
                  </a:cubicBezTo>
                  <a:lnTo>
                    <a:pt x="9281" y="18676"/>
                  </a:lnTo>
                  <a:lnTo>
                    <a:pt x="9075" y="18294"/>
                  </a:lnTo>
                  <a:lnTo>
                    <a:pt x="8830" y="17842"/>
                  </a:lnTo>
                  <a:cubicBezTo>
                    <a:pt x="11340" y="16621"/>
                    <a:pt x="13762" y="15161"/>
                    <a:pt x="16130" y="13661"/>
                  </a:cubicBezTo>
                  <a:cubicBezTo>
                    <a:pt x="16143" y="13664"/>
                    <a:pt x="16155" y="13666"/>
                    <a:pt x="16167" y="13666"/>
                  </a:cubicBezTo>
                  <a:cubicBezTo>
                    <a:pt x="16239" y="13666"/>
                    <a:pt x="16309" y="13613"/>
                    <a:pt x="16322" y="13539"/>
                  </a:cubicBezTo>
                  <a:cubicBezTo>
                    <a:pt x="16812" y="13229"/>
                    <a:pt x="17301" y="12917"/>
                    <a:pt x="17788" y="12604"/>
                  </a:cubicBezTo>
                  <a:cubicBezTo>
                    <a:pt x="19629" y="11419"/>
                    <a:pt x="21456" y="10201"/>
                    <a:pt x="23236" y="8918"/>
                  </a:cubicBezTo>
                  <a:lnTo>
                    <a:pt x="23642" y="8623"/>
                  </a:lnTo>
                  <a:lnTo>
                    <a:pt x="23518" y="8226"/>
                  </a:lnTo>
                  <a:cubicBezTo>
                    <a:pt x="23370" y="7773"/>
                    <a:pt x="23199" y="7321"/>
                    <a:pt x="23013" y="6873"/>
                  </a:cubicBezTo>
                  <a:cubicBezTo>
                    <a:pt x="23443" y="6640"/>
                    <a:pt x="23866" y="6395"/>
                    <a:pt x="24278" y="6133"/>
                  </a:cubicBezTo>
                  <a:lnTo>
                    <a:pt x="24645" y="5891"/>
                  </a:lnTo>
                  <a:lnTo>
                    <a:pt x="24470" y="5524"/>
                  </a:lnTo>
                  <a:cubicBezTo>
                    <a:pt x="24301" y="5189"/>
                    <a:pt x="24109" y="4861"/>
                    <a:pt x="23905" y="4542"/>
                  </a:cubicBezTo>
                  <a:cubicBezTo>
                    <a:pt x="26284" y="3234"/>
                    <a:pt x="28549" y="1664"/>
                    <a:pt x="30861" y="242"/>
                  </a:cubicBezTo>
                  <a:cubicBezTo>
                    <a:pt x="30978" y="167"/>
                    <a:pt x="30906" y="1"/>
                    <a:pt x="307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1" name="Google Shape;3731;p64"/>
            <p:cNvSpPr/>
            <p:nvPr/>
          </p:nvSpPr>
          <p:spPr>
            <a:xfrm>
              <a:off x="5936637" y="3420668"/>
              <a:ext cx="27448" cy="47175"/>
            </a:xfrm>
            <a:custGeom>
              <a:rect b="b" l="l" r="r" t="t"/>
              <a:pathLst>
                <a:path extrusionOk="0" h="1509" w="878">
                  <a:moveTo>
                    <a:pt x="157" y="1"/>
                  </a:moveTo>
                  <a:cubicBezTo>
                    <a:pt x="79" y="1"/>
                    <a:pt x="1" y="65"/>
                    <a:pt x="34" y="153"/>
                  </a:cubicBezTo>
                  <a:cubicBezTo>
                    <a:pt x="122" y="386"/>
                    <a:pt x="217" y="611"/>
                    <a:pt x="321" y="836"/>
                  </a:cubicBezTo>
                  <a:cubicBezTo>
                    <a:pt x="419" y="1049"/>
                    <a:pt x="498" y="1323"/>
                    <a:pt x="678" y="1479"/>
                  </a:cubicBezTo>
                  <a:cubicBezTo>
                    <a:pt x="701" y="1499"/>
                    <a:pt x="730" y="1508"/>
                    <a:pt x="759" y="1508"/>
                  </a:cubicBezTo>
                  <a:cubicBezTo>
                    <a:pt x="819" y="1508"/>
                    <a:pt x="877" y="1468"/>
                    <a:pt x="875" y="1396"/>
                  </a:cubicBezTo>
                  <a:cubicBezTo>
                    <a:pt x="867" y="1173"/>
                    <a:pt x="731" y="971"/>
                    <a:pt x="634" y="772"/>
                  </a:cubicBezTo>
                  <a:cubicBezTo>
                    <a:pt x="517" y="528"/>
                    <a:pt x="396" y="292"/>
                    <a:pt x="261" y="59"/>
                  </a:cubicBezTo>
                  <a:cubicBezTo>
                    <a:pt x="237" y="18"/>
                    <a:pt x="197" y="1"/>
                    <a:pt x="1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2" name="Google Shape;3732;p64"/>
            <p:cNvSpPr/>
            <p:nvPr/>
          </p:nvSpPr>
          <p:spPr>
            <a:xfrm>
              <a:off x="5959239" y="3407194"/>
              <a:ext cx="23259" cy="44830"/>
            </a:xfrm>
            <a:custGeom>
              <a:rect b="b" l="l" r="r" t="t"/>
              <a:pathLst>
                <a:path extrusionOk="0" h="1434" w="744">
                  <a:moveTo>
                    <a:pt x="157" y="0"/>
                  </a:moveTo>
                  <a:cubicBezTo>
                    <a:pt x="81" y="0"/>
                    <a:pt x="0" y="68"/>
                    <a:pt x="28" y="156"/>
                  </a:cubicBezTo>
                  <a:cubicBezTo>
                    <a:pt x="102" y="387"/>
                    <a:pt x="187" y="615"/>
                    <a:pt x="274" y="842"/>
                  </a:cubicBezTo>
                  <a:cubicBezTo>
                    <a:pt x="348" y="1032"/>
                    <a:pt x="404" y="1238"/>
                    <a:pt x="533" y="1397"/>
                  </a:cubicBezTo>
                  <a:cubicBezTo>
                    <a:pt x="554" y="1423"/>
                    <a:pt x="582" y="1433"/>
                    <a:pt x="611" y="1433"/>
                  </a:cubicBezTo>
                  <a:cubicBezTo>
                    <a:pt x="675" y="1433"/>
                    <a:pt x="744" y="1381"/>
                    <a:pt x="739" y="1313"/>
                  </a:cubicBezTo>
                  <a:cubicBezTo>
                    <a:pt x="722" y="1093"/>
                    <a:pt x="606" y="881"/>
                    <a:pt x="524" y="678"/>
                  </a:cubicBezTo>
                  <a:cubicBezTo>
                    <a:pt x="439" y="470"/>
                    <a:pt x="350" y="265"/>
                    <a:pt x="253" y="62"/>
                  </a:cubicBezTo>
                  <a:cubicBezTo>
                    <a:pt x="233" y="18"/>
                    <a:pt x="196" y="0"/>
                    <a:pt x="1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3" name="Google Shape;3733;p64"/>
            <p:cNvSpPr/>
            <p:nvPr/>
          </p:nvSpPr>
          <p:spPr>
            <a:xfrm>
              <a:off x="5981716" y="3395315"/>
              <a:ext cx="28105" cy="44455"/>
            </a:xfrm>
            <a:custGeom>
              <a:rect b="b" l="l" r="r" t="t"/>
              <a:pathLst>
                <a:path extrusionOk="0" h="1422" w="899">
                  <a:moveTo>
                    <a:pt x="158" y="1"/>
                  </a:moveTo>
                  <a:cubicBezTo>
                    <a:pt x="81" y="1"/>
                    <a:pt x="0" y="71"/>
                    <a:pt x="27" y="163"/>
                  </a:cubicBezTo>
                  <a:cubicBezTo>
                    <a:pt x="144" y="574"/>
                    <a:pt x="366" y="1089"/>
                    <a:pt x="678" y="1390"/>
                  </a:cubicBezTo>
                  <a:cubicBezTo>
                    <a:pt x="699" y="1412"/>
                    <a:pt x="727" y="1421"/>
                    <a:pt x="755" y="1421"/>
                  </a:cubicBezTo>
                  <a:cubicBezTo>
                    <a:pt x="826" y="1421"/>
                    <a:pt x="899" y="1359"/>
                    <a:pt x="870" y="1278"/>
                  </a:cubicBezTo>
                  <a:cubicBezTo>
                    <a:pt x="797" y="1071"/>
                    <a:pt x="673" y="889"/>
                    <a:pt x="570" y="697"/>
                  </a:cubicBezTo>
                  <a:cubicBezTo>
                    <a:pt x="460" y="489"/>
                    <a:pt x="370" y="272"/>
                    <a:pt x="261" y="64"/>
                  </a:cubicBezTo>
                  <a:cubicBezTo>
                    <a:pt x="238" y="20"/>
                    <a:pt x="199" y="1"/>
                    <a:pt x="1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4" name="Google Shape;3734;p64"/>
            <p:cNvSpPr/>
            <p:nvPr/>
          </p:nvSpPr>
          <p:spPr>
            <a:xfrm>
              <a:off x="6008007" y="3383342"/>
              <a:ext cx="28636" cy="42267"/>
            </a:xfrm>
            <a:custGeom>
              <a:rect b="b" l="l" r="r" t="t"/>
              <a:pathLst>
                <a:path extrusionOk="0" h="1352" w="916">
                  <a:moveTo>
                    <a:pt x="159" y="1"/>
                  </a:moveTo>
                  <a:cubicBezTo>
                    <a:pt x="81" y="1"/>
                    <a:pt x="0" y="70"/>
                    <a:pt x="29" y="160"/>
                  </a:cubicBezTo>
                  <a:cubicBezTo>
                    <a:pt x="99" y="384"/>
                    <a:pt x="193" y="602"/>
                    <a:pt x="307" y="806"/>
                  </a:cubicBezTo>
                  <a:cubicBezTo>
                    <a:pt x="408" y="989"/>
                    <a:pt x="520" y="1218"/>
                    <a:pt x="701" y="1333"/>
                  </a:cubicBezTo>
                  <a:cubicBezTo>
                    <a:pt x="722" y="1346"/>
                    <a:pt x="744" y="1352"/>
                    <a:pt x="765" y="1352"/>
                  </a:cubicBezTo>
                  <a:cubicBezTo>
                    <a:pt x="845" y="1352"/>
                    <a:pt x="916" y="1271"/>
                    <a:pt x="893" y="1186"/>
                  </a:cubicBezTo>
                  <a:cubicBezTo>
                    <a:pt x="842" y="992"/>
                    <a:pt x="680" y="821"/>
                    <a:pt x="578" y="649"/>
                  </a:cubicBezTo>
                  <a:cubicBezTo>
                    <a:pt x="464" y="457"/>
                    <a:pt x="363" y="260"/>
                    <a:pt x="260" y="62"/>
                  </a:cubicBezTo>
                  <a:cubicBezTo>
                    <a:pt x="238" y="19"/>
                    <a:pt x="199" y="1"/>
                    <a:pt x="1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5" name="Google Shape;3735;p64"/>
            <p:cNvSpPr/>
            <p:nvPr/>
          </p:nvSpPr>
          <p:spPr>
            <a:xfrm>
              <a:off x="6100541" y="3331010"/>
              <a:ext cx="22603" cy="36202"/>
            </a:xfrm>
            <a:custGeom>
              <a:rect b="b" l="l" r="r" t="t"/>
              <a:pathLst>
                <a:path extrusionOk="0" h="1158" w="723">
                  <a:moveTo>
                    <a:pt x="176" y="0"/>
                  </a:moveTo>
                  <a:cubicBezTo>
                    <a:pt x="90" y="0"/>
                    <a:pt x="1" y="98"/>
                    <a:pt x="48" y="205"/>
                  </a:cubicBezTo>
                  <a:cubicBezTo>
                    <a:pt x="121" y="369"/>
                    <a:pt x="190" y="533"/>
                    <a:pt x="266" y="695"/>
                  </a:cubicBezTo>
                  <a:cubicBezTo>
                    <a:pt x="335" y="845"/>
                    <a:pt x="391" y="1005"/>
                    <a:pt x="506" y="1125"/>
                  </a:cubicBezTo>
                  <a:cubicBezTo>
                    <a:pt x="528" y="1147"/>
                    <a:pt x="559" y="1157"/>
                    <a:pt x="590" y="1157"/>
                  </a:cubicBezTo>
                  <a:cubicBezTo>
                    <a:pt x="655" y="1157"/>
                    <a:pt x="723" y="1112"/>
                    <a:pt x="714" y="1039"/>
                  </a:cubicBezTo>
                  <a:cubicBezTo>
                    <a:pt x="694" y="870"/>
                    <a:pt x="610" y="730"/>
                    <a:pt x="536" y="578"/>
                  </a:cubicBezTo>
                  <a:cubicBezTo>
                    <a:pt x="453" y="407"/>
                    <a:pt x="364" y="239"/>
                    <a:pt x="278" y="69"/>
                  </a:cubicBezTo>
                  <a:cubicBezTo>
                    <a:pt x="253" y="21"/>
                    <a:pt x="215" y="0"/>
                    <a:pt x="1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6" name="Google Shape;3736;p64"/>
            <p:cNvSpPr/>
            <p:nvPr/>
          </p:nvSpPr>
          <p:spPr>
            <a:xfrm>
              <a:off x="6124831" y="3307251"/>
              <a:ext cx="26980" cy="42861"/>
            </a:xfrm>
            <a:custGeom>
              <a:rect b="b" l="l" r="r" t="t"/>
              <a:pathLst>
                <a:path extrusionOk="0" h="1371" w="863">
                  <a:moveTo>
                    <a:pt x="161" y="0"/>
                  </a:moveTo>
                  <a:cubicBezTo>
                    <a:pt x="78" y="0"/>
                    <a:pt x="0" y="83"/>
                    <a:pt x="52" y="182"/>
                  </a:cubicBezTo>
                  <a:cubicBezTo>
                    <a:pt x="246" y="549"/>
                    <a:pt x="396" y="974"/>
                    <a:pt x="634" y="1315"/>
                  </a:cubicBezTo>
                  <a:cubicBezTo>
                    <a:pt x="661" y="1354"/>
                    <a:pt x="698" y="1371"/>
                    <a:pt x="733" y="1371"/>
                  </a:cubicBezTo>
                  <a:cubicBezTo>
                    <a:pt x="800" y="1371"/>
                    <a:pt x="862" y="1311"/>
                    <a:pt x="849" y="1225"/>
                  </a:cubicBezTo>
                  <a:cubicBezTo>
                    <a:pt x="782" y="808"/>
                    <a:pt x="509" y="393"/>
                    <a:pt x="266" y="57"/>
                  </a:cubicBezTo>
                  <a:cubicBezTo>
                    <a:pt x="238" y="17"/>
                    <a:pt x="199" y="0"/>
                    <a:pt x="1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7" name="Google Shape;3737;p64"/>
            <p:cNvSpPr/>
            <p:nvPr/>
          </p:nvSpPr>
          <p:spPr>
            <a:xfrm>
              <a:off x="6158375" y="3291589"/>
              <a:ext cx="24041" cy="41048"/>
            </a:xfrm>
            <a:custGeom>
              <a:rect b="b" l="l" r="r" t="t"/>
              <a:pathLst>
                <a:path extrusionOk="0" h="1313" w="769">
                  <a:moveTo>
                    <a:pt x="180" y="0"/>
                  </a:moveTo>
                  <a:cubicBezTo>
                    <a:pt x="93" y="0"/>
                    <a:pt x="1" y="85"/>
                    <a:pt x="24" y="186"/>
                  </a:cubicBezTo>
                  <a:cubicBezTo>
                    <a:pt x="71" y="399"/>
                    <a:pt x="155" y="601"/>
                    <a:pt x="243" y="799"/>
                  </a:cubicBezTo>
                  <a:cubicBezTo>
                    <a:pt x="323" y="977"/>
                    <a:pt x="401" y="1190"/>
                    <a:pt x="573" y="1295"/>
                  </a:cubicBezTo>
                  <a:cubicBezTo>
                    <a:pt x="593" y="1307"/>
                    <a:pt x="614" y="1313"/>
                    <a:pt x="636" y="1313"/>
                  </a:cubicBezTo>
                  <a:cubicBezTo>
                    <a:pt x="703" y="1313"/>
                    <a:pt x="769" y="1258"/>
                    <a:pt x="766" y="1185"/>
                  </a:cubicBezTo>
                  <a:cubicBezTo>
                    <a:pt x="760" y="995"/>
                    <a:pt x="637" y="830"/>
                    <a:pt x="555" y="662"/>
                  </a:cubicBezTo>
                  <a:cubicBezTo>
                    <a:pt x="462" y="469"/>
                    <a:pt x="384" y="268"/>
                    <a:pt x="291" y="75"/>
                  </a:cubicBezTo>
                  <a:cubicBezTo>
                    <a:pt x="266" y="22"/>
                    <a:pt x="224" y="0"/>
                    <a:pt x="1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8" name="Google Shape;3738;p64"/>
            <p:cNvSpPr/>
            <p:nvPr/>
          </p:nvSpPr>
          <p:spPr>
            <a:xfrm>
              <a:off x="6188698" y="3274333"/>
              <a:ext cx="29481" cy="41485"/>
            </a:xfrm>
            <a:custGeom>
              <a:rect b="b" l="l" r="r" t="t"/>
              <a:pathLst>
                <a:path extrusionOk="0" h="1327" w="943">
                  <a:moveTo>
                    <a:pt x="166" y="0"/>
                  </a:moveTo>
                  <a:cubicBezTo>
                    <a:pt x="87" y="0"/>
                    <a:pt x="1" y="78"/>
                    <a:pt x="35" y="161"/>
                  </a:cubicBezTo>
                  <a:cubicBezTo>
                    <a:pt x="120" y="364"/>
                    <a:pt x="227" y="555"/>
                    <a:pt x="337" y="744"/>
                  </a:cubicBezTo>
                  <a:cubicBezTo>
                    <a:pt x="444" y="929"/>
                    <a:pt x="536" y="1156"/>
                    <a:pt x="703" y="1291"/>
                  </a:cubicBezTo>
                  <a:cubicBezTo>
                    <a:pt x="732" y="1316"/>
                    <a:pt x="765" y="1326"/>
                    <a:pt x="797" y="1326"/>
                  </a:cubicBezTo>
                  <a:cubicBezTo>
                    <a:pt x="875" y="1326"/>
                    <a:pt x="943" y="1259"/>
                    <a:pt x="924" y="1163"/>
                  </a:cubicBezTo>
                  <a:cubicBezTo>
                    <a:pt x="883" y="952"/>
                    <a:pt x="728" y="762"/>
                    <a:pt x="617" y="581"/>
                  </a:cubicBezTo>
                  <a:cubicBezTo>
                    <a:pt x="503" y="394"/>
                    <a:pt x="385" y="208"/>
                    <a:pt x="248" y="38"/>
                  </a:cubicBezTo>
                  <a:cubicBezTo>
                    <a:pt x="226" y="12"/>
                    <a:pt x="197" y="0"/>
                    <a:pt x="1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9" name="Google Shape;3739;p64"/>
            <p:cNvSpPr/>
            <p:nvPr/>
          </p:nvSpPr>
          <p:spPr>
            <a:xfrm>
              <a:off x="6223680" y="3251418"/>
              <a:ext cx="26229" cy="44955"/>
            </a:xfrm>
            <a:custGeom>
              <a:rect b="b" l="l" r="r" t="t"/>
              <a:pathLst>
                <a:path extrusionOk="0" h="1438" w="839">
                  <a:moveTo>
                    <a:pt x="194" y="0"/>
                  </a:moveTo>
                  <a:cubicBezTo>
                    <a:pt x="101" y="0"/>
                    <a:pt x="1" y="81"/>
                    <a:pt x="44" y="184"/>
                  </a:cubicBezTo>
                  <a:cubicBezTo>
                    <a:pt x="128" y="393"/>
                    <a:pt x="212" y="604"/>
                    <a:pt x="302" y="812"/>
                  </a:cubicBezTo>
                  <a:cubicBezTo>
                    <a:pt x="389" y="1013"/>
                    <a:pt x="457" y="1244"/>
                    <a:pt x="613" y="1401"/>
                  </a:cubicBezTo>
                  <a:cubicBezTo>
                    <a:pt x="638" y="1426"/>
                    <a:pt x="670" y="1437"/>
                    <a:pt x="702" y="1437"/>
                  </a:cubicBezTo>
                  <a:cubicBezTo>
                    <a:pt x="770" y="1437"/>
                    <a:pt x="839" y="1387"/>
                    <a:pt x="833" y="1310"/>
                  </a:cubicBezTo>
                  <a:cubicBezTo>
                    <a:pt x="819" y="1102"/>
                    <a:pt x="710" y="914"/>
                    <a:pt x="624" y="727"/>
                  </a:cubicBezTo>
                  <a:cubicBezTo>
                    <a:pt x="523" y="507"/>
                    <a:pt x="416" y="289"/>
                    <a:pt x="310" y="71"/>
                  </a:cubicBezTo>
                  <a:cubicBezTo>
                    <a:pt x="286" y="21"/>
                    <a:pt x="241" y="0"/>
                    <a:pt x="1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0" name="Google Shape;3740;p64"/>
            <p:cNvSpPr/>
            <p:nvPr/>
          </p:nvSpPr>
          <p:spPr>
            <a:xfrm>
              <a:off x="6263663" y="3231942"/>
              <a:ext cx="27323" cy="40422"/>
            </a:xfrm>
            <a:custGeom>
              <a:rect b="b" l="l" r="r" t="t"/>
              <a:pathLst>
                <a:path extrusionOk="0" h="1293" w="874">
                  <a:moveTo>
                    <a:pt x="164" y="0"/>
                  </a:moveTo>
                  <a:cubicBezTo>
                    <a:pt x="82" y="0"/>
                    <a:pt x="0" y="64"/>
                    <a:pt x="36" y="162"/>
                  </a:cubicBezTo>
                  <a:cubicBezTo>
                    <a:pt x="173" y="526"/>
                    <a:pt x="330" y="905"/>
                    <a:pt x="554" y="1225"/>
                  </a:cubicBezTo>
                  <a:cubicBezTo>
                    <a:pt x="586" y="1271"/>
                    <a:pt x="638" y="1292"/>
                    <a:pt x="689" y="1292"/>
                  </a:cubicBezTo>
                  <a:cubicBezTo>
                    <a:pt x="783" y="1292"/>
                    <a:pt x="874" y="1221"/>
                    <a:pt x="835" y="1107"/>
                  </a:cubicBezTo>
                  <a:cubicBezTo>
                    <a:pt x="707" y="735"/>
                    <a:pt x="496" y="386"/>
                    <a:pt x="280" y="59"/>
                  </a:cubicBezTo>
                  <a:cubicBezTo>
                    <a:pt x="253" y="18"/>
                    <a:pt x="208" y="0"/>
                    <a:pt x="1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1" name="Google Shape;3741;p64"/>
            <p:cNvSpPr/>
            <p:nvPr/>
          </p:nvSpPr>
          <p:spPr>
            <a:xfrm>
              <a:off x="6301552" y="3116869"/>
              <a:ext cx="61837" cy="88379"/>
            </a:xfrm>
            <a:custGeom>
              <a:rect b="b" l="l" r="r" t="t"/>
              <a:pathLst>
                <a:path extrusionOk="0" h="2827" w="1978">
                  <a:moveTo>
                    <a:pt x="787" y="1"/>
                  </a:moveTo>
                  <a:cubicBezTo>
                    <a:pt x="523" y="151"/>
                    <a:pt x="262" y="302"/>
                    <a:pt x="1" y="453"/>
                  </a:cubicBezTo>
                  <a:cubicBezTo>
                    <a:pt x="234" y="1041"/>
                    <a:pt x="414" y="1701"/>
                    <a:pt x="543" y="2347"/>
                  </a:cubicBezTo>
                  <a:cubicBezTo>
                    <a:pt x="617" y="2506"/>
                    <a:pt x="692" y="2665"/>
                    <a:pt x="762" y="2826"/>
                  </a:cubicBezTo>
                  <a:cubicBezTo>
                    <a:pt x="1171" y="2582"/>
                    <a:pt x="1575" y="2332"/>
                    <a:pt x="1978" y="2077"/>
                  </a:cubicBezTo>
                  <a:cubicBezTo>
                    <a:pt x="1593" y="1378"/>
                    <a:pt x="1214" y="678"/>
                    <a:pt x="78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2" name="Google Shape;3742;p64"/>
            <p:cNvSpPr/>
            <p:nvPr/>
          </p:nvSpPr>
          <p:spPr>
            <a:xfrm>
              <a:off x="6010476" y="3103113"/>
              <a:ext cx="322285" cy="308999"/>
            </a:xfrm>
            <a:custGeom>
              <a:rect b="b" l="l" r="r" t="t"/>
              <a:pathLst>
                <a:path extrusionOk="0" h="9884" w="10309">
                  <a:moveTo>
                    <a:pt x="8263" y="4121"/>
                  </a:moveTo>
                  <a:cubicBezTo>
                    <a:pt x="8307" y="4121"/>
                    <a:pt x="8352" y="4139"/>
                    <a:pt x="8379" y="4180"/>
                  </a:cubicBezTo>
                  <a:cubicBezTo>
                    <a:pt x="8595" y="4505"/>
                    <a:pt x="8806" y="4856"/>
                    <a:pt x="8934" y="5228"/>
                  </a:cubicBezTo>
                  <a:cubicBezTo>
                    <a:pt x="8974" y="5342"/>
                    <a:pt x="8884" y="5413"/>
                    <a:pt x="8790" y="5413"/>
                  </a:cubicBezTo>
                  <a:cubicBezTo>
                    <a:pt x="8739" y="5413"/>
                    <a:pt x="8688" y="5392"/>
                    <a:pt x="8655" y="5346"/>
                  </a:cubicBezTo>
                  <a:cubicBezTo>
                    <a:pt x="8431" y="5026"/>
                    <a:pt x="8272" y="4648"/>
                    <a:pt x="8136" y="4283"/>
                  </a:cubicBezTo>
                  <a:cubicBezTo>
                    <a:pt x="8099" y="4185"/>
                    <a:pt x="8181" y="4121"/>
                    <a:pt x="8263" y="4121"/>
                  </a:cubicBezTo>
                  <a:close/>
                  <a:moveTo>
                    <a:pt x="7013" y="4745"/>
                  </a:moveTo>
                  <a:cubicBezTo>
                    <a:pt x="7060" y="4745"/>
                    <a:pt x="7105" y="4766"/>
                    <a:pt x="7129" y="4815"/>
                  </a:cubicBezTo>
                  <a:cubicBezTo>
                    <a:pt x="7236" y="5032"/>
                    <a:pt x="7343" y="5250"/>
                    <a:pt x="7443" y="5471"/>
                  </a:cubicBezTo>
                  <a:cubicBezTo>
                    <a:pt x="7528" y="5658"/>
                    <a:pt x="7639" y="5846"/>
                    <a:pt x="7651" y="6054"/>
                  </a:cubicBezTo>
                  <a:cubicBezTo>
                    <a:pt x="7655" y="6131"/>
                    <a:pt x="7587" y="6181"/>
                    <a:pt x="7519" y="6181"/>
                  </a:cubicBezTo>
                  <a:cubicBezTo>
                    <a:pt x="7487" y="6181"/>
                    <a:pt x="7455" y="6170"/>
                    <a:pt x="7431" y="6145"/>
                  </a:cubicBezTo>
                  <a:cubicBezTo>
                    <a:pt x="7275" y="5988"/>
                    <a:pt x="7205" y="5756"/>
                    <a:pt x="7120" y="5556"/>
                  </a:cubicBezTo>
                  <a:cubicBezTo>
                    <a:pt x="7030" y="5348"/>
                    <a:pt x="6947" y="5137"/>
                    <a:pt x="6861" y="4928"/>
                  </a:cubicBezTo>
                  <a:cubicBezTo>
                    <a:pt x="6820" y="4825"/>
                    <a:pt x="6920" y="4745"/>
                    <a:pt x="7013" y="4745"/>
                  </a:cubicBezTo>
                  <a:close/>
                  <a:moveTo>
                    <a:pt x="5867" y="5477"/>
                  </a:moveTo>
                  <a:cubicBezTo>
                    <a:pt x="5898" y="5477"/>
                    <a:pt x="5927" y="5489"/>
                    <a:pt x="5949" y="5515"/>
                  </a:cubicBezTo>
                  <a:cubicBezTo>
                    <a:pt x="6086" y="5687"/>
                    <a:pt x="6204" y="5871"/>
                    <a:pt x="6318" y="6058"/>
                  </a:cubicBezTo>
                  <a:cubicBezTo>
                    <a:pt x="6429" y="6239"/>
                    <a:pt x="6584" y="6429"/>
                    <a:pt x="6625" y="6640"/>
                  </a:cubicBezTo>
                  <a:cubicBezTo>
                    <a:pt x="6644" y="6737"/>
                    <a:pt x="6576" y="6804"/>
                    <a:pt x="6497" y="6804"/>
                  </a:cubicBezTo>
                  <a:cubicBezTo>
                    <a:pt x="6466" y="6804"/>
                    <a:pt x="6432" y="6794"/>
                    <a:pt x="6403" y="6769"/>
                  </a:cubicBezTo>
                  <a:cubicBezTo>
                    <a:pt x="6237" y="6632"/>
                    <a:pt x="6143" y="6406"/>
                    <a:pt x="6037" y="6222"/>
                  </a:cubicBezTo>
                  <a:cubicBezTo>
                    <a:pt x="5926" y="6032"/>
                    <a:pt x="5821" y="5842"/>
                    <a:pt x="5735" y="5639"/>
                  </a:cubicBezTo>
                  <a:cubicBezTo>
                    <a:pt x="5701" y="5555"/>
                    <a:pt x="5788" y="5477"/>
                    <a:pt x="5867" y="5477"/>
                  </a:cubicBezTo>
                  <a:close/>
                  <a:moveTo>
                    <a:pt x="4912" y="6029"/>
                  </a:moveTo>
                  <a:cubicBezTo>
                    <a:pt x="4956" y="6029"/>
                    <a:pt x="4998" y="6051"/>
                    <a:pt x="5023" y="6104"/>
                  </a:cubicBezTo>
                  <a:cubicBezTo>
                    <a:pt x="5116" y="6297"/>
                    <a:pt x="5194" y="6496"/>
                    <a:pt x="5287" y="6691"/>
                  </a:cubicBezTo>
                  <a:cubicBezTo>
                    <a:pt x="5370" y="6859"/>
                    <a:pt x="5493" y="7024"/>
                    <a:pt x="5500" y="7214"/>
                  </a:cubicBezTo>
                  <a:cubicBezTo>
                    <a:pt x="5502" y="7287"/>
                    <a:pt x="5436" y="7342"/>
                    <a:pt x="5369" y="7342"/>
                  </a:cubicBezTo>
                  <a:cubicBezTo>
                    <a:pt x="5348" y="7342"/>
                    <a:pt x="5326" y="7336"/>
                    <a:pt x="5307" y="7324"/>
                  </a:cubicBezTo>
                  <a:cubicBezTo>
                    <a:pt x="5135" y="7219"/>
                    <a:pt x="5055" y="7006"/>
                    <a:pt x="4976" y="6828"/>
                  </a:cubicBezTo>
                  <a:cubicBezTo>
                    <a:pt x="4887" y="6631"/>
                    <a:pt x="4804" y="6429"/>
                    <a:pt x="4757" y="6215"/>
                  </a:cubicBezTo>
                  <a:cubicBezTo>
                    <a:pt x="4733" y="6114"/>
                    <a:pt x="4825" y="6029"/>
                    <a:pt x="4912" y="6029"/>
                  </a:cubicBezTo>
                  <a:close/>
                  <a:moveTo>
                    <a:pt x="3819" y="6530"/>
                  </a:moveTo>
                  <a:cubicBezTo>
                    <a:pt x="3857" y="6530"/>
                    <a:pt x="3896" y="6547"/>
                    <a:pt x="3924" y="6587"/>
                  </a:cubicBezTo>
                  <a:cubicBezTo>
                    <a:pt x="4167" y="6923"/>
                    <a:pt x="4440" y="7338"/>
                    <a:pt x="4507" y="7755"/>
                  </a:cubicBezTo>
                  <a:cubicBezTo>
                    <a:pt x="4520" y="7841"/>
                    <a:pt x="4458" y="7901"/>
                    <a:pt x="4392" y="7901"/>
                  </a:cubicBezTo>
                  <a:cubicBezTo>
                    <a:pt x="4356" y="7901"/>
                    <a:pt x="4319" y="7884"/>
                    <a:pt x="4292" y="7845"/>
                  </a:cubicBezTo>
                  <a:cubicBezTo>
                    <a:pt x="4054" y="7505"/>
                    <a:pt x="3904" y="7081"/>
                    <a:pt x="3710" y="6712"/>
                  </a:cubicBezTo>
                  <a:cubicBezTo>
                    <a:pt x="3658" y="6613"/>
                    <a:pt x="3735" y="6530"/>
                    <a:pt x="3819" y="6530"/>
                  </a:cubicBezTo>
                  <a:close/>
                  <a:moveTo>
                    <a:pt x="3058" y="7291"/>
                  </a:moveTo>
                  <a:cubicBezTo>
                    <a:pt x="3097" y="7291"/>
                    <a:pt x="3135" y="7311"/>
                    <a:pt x="3159" y="7359"/>
                  </a:cubicBezTo>
                  <a:cubicBezTo>
                    <a:pt x="3246" y="7529"/>
                    <a:pt x="3334" y="7697"/>
                    <a:pt x="3417" y="7868"/>
                  </a:cubicBezTo>
                  <a:cubicBezTo>
                    <a:pt x="3491" y="8020"/>
                    <a:pt x="3574" y="8160"/>
                    <a:pt x="3594" y="8328"/>
                  </a:cubicBezTo>
                  <a:cubicBezTo>
                    <a:pt x="3603" y="8401"/>
                    <a:pt x="3535" y="8446"/>
                    <a:pt x="3470" y="8446"/>
                  </a:cubicBezTo>
                  <a:cubicBezTo>
                    <a:pt x="3439" y="8446"/>
                    <a:pt x="3408" y="8436"/>
                    <a:pt x="3386" y="8414"/>
                  </a:cubicBezTo>
                  <a:cubicBezTo>
                    <a:pt x="3270" y="8294"/>
                    <a:pt x="3214" y="8134"/>
                    <a:pt x="3145" y="7984"/>
                  </a:cubicBezTo>
                  <a:cubicBezTo>
                    <a:pt x="3071" y="7823"/>
                    <a:pt x="3001" y="7657"/>
                    <a:pt x="2929" y="7495"/>
                  </a:cubicBezTo>
                  <a:cubicBezTo>
                    <a:pt x="2882" y="7389"/>
                    <a:pt x="2972" y="7291"/>
                    <a:pt x="3058" y="7291"/>
                  </a:cubicBezTo>
                  <a:close/>
                  <a:moveTo>
                    <a:pt x="7781" y="0"/>
                  </a:moveTo>
                  <a:cubicBezTo>
                    <a:pt x="5617" y="1099"/>
                    <a:pt x="3433" y="2154"/>
                    <a:pt x="1321" y="3363"/>
                  </a:cubicBezTo>
                  <a:cubicBezTo>
                    <a:pt x="877" y="3618"/>
                    <a:pt x="437" y="3882"/>
                    <a:pt x="0" y="4148"/>
                  </a:cubicBezTo>
                  <a:cubicBezTo>
                    <a:pt x="1165" y="6015"/>
                    <a:pt x="2330" y="7936"/>
                    <a:pt x="3360" y="9883"/>
                  </a:cubicBezTo>
                  <a:cubicBezTo>
                    <a:pt x="3789" y="9622"/>
                    <a:pt x="4215" y="9358"/>
                    <a:pt x="4639" y="9087"/>
                  </a:cubicBezTo>
                  <a:cubicBezTo>
                    <a:pt x="6563" y="7859"/>
                    <a:pt x="8439" y="6569"/>
                    <a:pt x="10308" y="5263"/>
                  </a:cubicBezTo>
                  <a:cubicBezTo>
                    <a:pt x="10144" y="4791"/>
                    <a:pt x="9970" y="4319"/>
                    <a:pt x="9784" y="3852"/>
                  </a:cubicBezTo>
                  <a:lnTo>
                    <a:pt x="9649" y="3517"/>
                  </a:lnTo>
                  <a:cubicBezTo>
                    <a:pt x="9564" y="3315"/>
                    <a:pt x="9475" y="3115"/>
                    <a:pt x="9384" y="2916"/>
                  </a:cubicBezTo>
                  <a:cubicBezTo>
                    <a:pt x="9129" y="2371"/>
                    <a:pt x="8848" y="1843"/>
                    <a:pt x="8556" y="1325"/>
                  </a:cubicBezTo>
                  <a:lnTo>
                    <a:pt x="8360" y="984"/>
                  </a:lnTo>
                  <a:cubicBezTo>
                    <a:pt x="8171" y="655"/>
                    <a:pt x="7978" y="327"/>
                    <a:pt x="778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3" name="Google Shape;3743;p64"/>
            <p:cNvSpPr/>
            <p:nvPr/>
          </p:nvSpPr>
          <p:spPr>
            <a:xfrm>
              <a:off x="6066216" y="3158509"/>
              <a:ext cx="266544" cy="253664"/>
            </a:xfrm>
            <a:custGeom>
              <a:rect b="b" l="l" r="r" t="t"/>
              <a:pathLst>
                <a:path extrusionOk="0" h="8114" w="8526">
                  <a:moveTo>
                    <a:pt x="6481" y="2349"/>
                  </a:moveTo>
                  <a:cubicBezTo>
                    <a:pt x="6525" y="2349"/>
                    <a:pt x="6569" y="2367"/>
                    <a:pt x="6597" y="2408"/>
                  </a:cubicBezTo>
                  <a:cubicBezTo>
                    <a:pt x="6814" y="2733"/>
                    <a:pt x="7024" y="3084"/>
                    <a:pt x="7153" y="3456"/>
                  </a:cubicBezTo>
                  <a:cubicBezTo>
                    <a:pt x="7191" y="3570"/>
                    <a:pt x="7100" y="3641"/>
                    <a:pt x="7006" y="3641"/>
                  </a:cubicBezTo>
                  <a:cubicBezTo>
                    <a:pt x="6955" y="3641"/>
                    <a:pt x="6904" y="3620"/>
                    <a:pt x="6872" y="3574"/>
                  </a:cubicBezTo>
                  <a:cubicBezTo>
                    <a:pt x="6648" y="3254"/>
                    <a:pt x="6489" y="2876"/>
                    <a:pt x="6353" y="2511"/>
                  </a:cubicBezTo>
                  <a:cubicBezTo>
                    <a:pt x="6316" y="2413"/>
                    <a:pt x="6398" y="2349"/>
                    <a:pt x="6481" y="2349"/>
                  </a:cubicBezTo>
                  <a:close/>
                  <a:moveTo>
                    <a:pt x="5230" y="2973"/>
                  </a:moveTo>
                  <a:cubicBezTo>
                    <a:pt x="5277" y="2973"/>
                    <a:pt x="5322" y="2994"/>
                    <a:pt x="5346" y="3043"/>
                  </a:cubicBezTo>
                  <a:cubicBezTo>
                    <a:pt x="5453" y="3260"/>
                    <a:pt x="5560" y="3478"/>
                    <a:pt x="5660" y="3699"/>
                  </a:cubicBezTo>
                  <a:cubicBezTo>
                    <a:pt x="5745" y="3886"/>
                    <a:pt x="5856" y="4074"/>
                    <a:pt x="5868" y="4282"/>
                  </a:cubicBezTo>
                  <a:cubicBezTo>
                    <a:pt x="5874" y="4359"/>
                    <a:pt x="5806" y="4409"/>
                    <a:pt x="5737" y="4409"/>
                  </a:cubicBezTo>
                  <a:cubicBezTo>
                    <a:pt x="5705" y="4409"/>
                    <a:pt x="5673" y="4398"/>
                    <a:pt x="5649" y="4373"/>
                  </a:cubicBezTo>
                  <a:cubicBezTo>
                    <a:pt x="5493" y="4216"/>
                    <a:pt x="5424" y="3984"/>
                    <a:pt x="5338" y="3784"/>
                  </a:cubicBezTo>
                  <a:cubicBezTo>
                    <a:pt x="5248" y="3576"/>
                    <a:pt x="5165" y="3365"/>
                    <a:pt x="5079" y="3156"/>
                  </a:cubicBezTo>
                  <a:cubicBezTo>
                    <a:pt x="5037" y="3053"/>
                    <a:pt x="5137" y="2973"/>
                    <a:pt x="5230" y="2973"/>
                  </a:cubicBezTo>
                  <a:close/>
                  <a:moveTo>
                    <a:pt x="4084" y="3705"/>
                  </a:moveTo>
                  <a:cubicBezTo>
                    <a:pt x="4115" y="3705"/>
                    <a:pt x="4144" y="3717"/>
                    <a:pt x="4166" y="3743"/>
                  </a:cubicBezTo>
                  <a:cubicBezTo>
                    <a:pt x="4303" y="3915"/>
                    <a:pt x="4421" y="4099"/>
                    <a:pt x="4535" y="4286"/>
                  </a:cubicBezTo>
                  <a:cubicBezTo>
                    <a:pt x="4646" y="4467"/>
                    <a:pt x="4801" y="4657"/>
                    <a:pt x="4842" y="4868"/>
                  </a:cubicBezTo>
                  <a:cubicBezTo>
                    <a:pt x="4861" y="4964"/>
                    <a:pt x="4792" y="5032"/>
                    <a:pt x="4714" y="5032"/>
                  </a:cubicBezTo>
                  <a:cubicBezTo>
                    <a:pt x="4683" y="5032"/>
                    <a:pt x="4650" y="5021"/>
                    <a:pt x="4621" y="4997"/>
                  </a:cubicBezTo>
                  <a:cubicBezTo>
                    <a:pt x="4455" y="4860"/>
                    <a:pt x="4362" y="4634"/>
                    <a:pt x="4255" y="4450"/>
                  </a:cubicBezTo>
                  <a:cubicBezTo>
                    <a:pt x="4145" y="4260"/>
                    <a:pt x="4039" y="4070"/>
                    <a:pt x="3953" y="3867"/>
                  </a:cubicBezTo>
                  <a:cubicBezTo>
                    <a:pt x="3919" y="3783"/>
                    <a:pt x="4005" y="3705"/>
                    <a:pt x="4084" y="3705"/>
                  </a:cubicBezTo>
                  <a:close/>
                  <a:moveTo>
                    <a:pt x="3129" y="4257"/>
                  </a:moveTo>
                  <a:cubicBezTo>
                    <a:pt x="3173" y="4257"/>
                    <a:pt x="3215" y="4279"/>
                    <a:pt x="3240" y="4332"/>
                  </a:cubicBezTo>
                  <a:cubicBezTo>
                    <a:pt x="3333" y="4525"/>
                    <a:pt x="3411" y="4724"/>
                    <a:pt x="3504" y="4919"/>
                  </a:cubicBezTo>
                  <a:cubicBezTo>
                    <a:pt x="3587" y="5087"/>
                    <a:pt x="3710" y="5252"/>
                    <a:pt x="3717" y="5442"/>
                  </a:cubicBezTo>
                  <a:cubicBezTo>
                    <a:pt x="3718" y="5515"/>
                    <a:pt x="3652" y="5570"/>
                    <a:pt x="3585" y="5570"/>
                  </a:cubicBezTo>
                  <a:cubicBezTo>
                    <a:pt x="3563" y="5570"/>
                    <a:pt x="3542" y="5564"/>
                    <a:pt x="3522" y="5552"/>
                  </a:cubicBezTo>
                  <a:cubicBezTo>
                    <a:pt x="3350" y="5447"/>
                    <a:pt x="3271" y="5234"/>
                    <a:pt x="3192" y="5056"/>
                  </a:cubicBezTo>
                  <a:cubicBezTo>
                    <a:pt x="3103" y="4859"/>
                    <a:pt x="3020" y="4657"/>
                    <a:pt x="2973" y="4443"/>
                  </a:cubicBezTo>
                  <a:cubicBezTo>
                    <a:pt x="2951" y="4341"/>
                    <a:pt x="3043" y="4257"/>
                    <a:pt x="3129" y="4257"/>
                  </a:cubicBezTo>
                  <a:close/>
                  <a:moveTo>
                    <a:pt x="2036" y="4758"/>
                  </a:moveTo>
                  <a:cubicBezTo>
                    <a:pt x="2074" y="4758"/>
                    <a:pt x="2113" y="4775"/>
                    <a:pt x="2141" y="4815"/>
                  </a:cubicBezTo>
                  <a:cubicBezTo>
                    <a:pt x="2384" y="5151"/>
                    <a:pt x="2657" y="5566"/>
                    <a:pt x="2724" y="5983"/>
                  </a:cubicBezTo>
                  <a:cubicBezTo>
                    <a:pt x="2737" y="6069"/>
                    <a:pt x="2675" y="6129"/>
                    <a:pt x="2608" y="6129"/>
                  </a:cubicBezTo>
                  <a:cubicBezTo>
                    <a:pt x="2573" y="6129"/>
                    <a:pt x="2536" y="6112"/>
                    <a:pt x="2509" y="6073"/>
                  </a:cubicBezTo>
                  <a:cubicBezTo>
                    <a:pt x="2271" y="5733"/>
                    <a:pt x="2121" y="5309"/>
                    <a:pt x="1927" y="4940"/>
                  </a:cubicBezTo>
                  <a:cubicBezTo>
                    <a:pt x="1875" y="4841"/>
                    <a:pt x="1952" y="4758"/>
                    <a:pt x="2036" y="4758"/>
                  </a:cubicBezTo>
                  <a:close/>
                  <a:moveTo>
                    <a:pt x="1275" y="5519"/>
                  </a:moveTo>
                  <a:cubicBezTo>
                    <a:pt x="1314" y="5519"/>
                    <a:pt x="1352" y="5539"/>
                    <a:pt x="1376" y="5587"/>
                  </a:cubicBezTo>
                  <a:cubicBezTo>
                    <a:pt x="1463" y="5757"/>
                    <a:pt x="1551" y="5925"/>
                    <a:pt x="1634" y="6096"/>
                  </a:cubicBezTo>
                  <a:cubicBezTo>
                    <a:pt x="1708" y="6248"/>
                    <a:pt x="1791" y="6388"/>
                    <a:pt x="1811" y="6556"/>
                  </a:cubicBezTo>
                  <a:cubicBezTo>
                    <a:pt x="1821" y="6630"/>
                    <a:pt x="1753" y="6675"/>
                    <a:pt x="1687" y="6675"/>
                  </a:cubicBezTo>
                  <a:cubicBezTo>
                    <a:pt x="1656" y="6675"/>
                    <a:pt x="1626" y="6665"/>
                    <a:pt x="1604" y="6643"/>
                  </a:cubicBezTo>
                  <a:cubicBezTo>
                    <a:pt x="1489" y="6523"/>
                    <a:pt x="1432" y="6363"/>
                    <a:pt x="1364" y="6213"/>
                  </a:cubicBezTo>
                  <a:cubicBezTo>
                    <a:pt x="1288" y="6051"/>
                    <a:pt x="1219" y="5887"/>
                    <a:pt x="1146" y="5723"/>
                  </a:cubicBezTo>
                  <a:cubicBezTo>
                    <a:pt x="1099" y="5617"/>
                    <a:pt x="1189" y="5519"/>
                    <a:pt x="1275" y="5519"/>
                  </a:cubicBezTo>
                  <a:close/>
                  <a:moveTo>
                    <a:pt x="7015" y="0"/>
                  </a:moveTo>
                  <a:cubicBezTo>
                    <a:pt x="7049" y="142"/>
                    <a:pt x="7073" y="284"/>
                    <a:pt x="7080" y="427"/>
                  </a:cubicBezTo>
                  <a:cubicBezTo>
                    <a:pt x="7117" y="1220"/>
                    <a:pt x="6598" y="1641"/>
                    <a:pt x="5953" y="2016"/>
                  </a:cubicBezTo>
                  <a:cubicBezTo>
                    <a:pt x="3995" y="3157"/>
                    <a:pt x="2006" y="4245"/>
                    <a:pt x="1" y="5304"/>
                  </a:cubicBezTo>
                  <a:cubicBezTo>
                    <a:pt x="548" y="6232"/>
                    <a:pt x="1079" y="7170"/>
                    <a:pt x="1578" y="8113"/>
                  </a:cubicBezTo>
                  <a:cubicBezTo>
                    <a:pt x="2006" y="7851"/>
                    <a:pt x="2433" y="7587"/>
                    <a:pt x="2856" y="7316"/>
                  </a:cubicBezTo>
                  <a:cubicBezTo>
                    <a:pt x="4780" y="6088"/>
                    <a:pt x="6656" y="4799"/>
                    <a:pt x="8525" y="3494"/>
                  </a:cubicBezTo>
                  <a:cubicBezTo>
                    <a:pt x="8362" y="3020"/>
                    <a:pt x="8189" y="2548"/>
                    <a:pt x="8001" y="2082"/>
                  </a:cubicBezTo>
                  <a:lnTo>
                    <a:pt x="7866" y="1746"/>
                  </a:lnTo>
                  <a:cubicBezTo>
                    <a:pt x="7781" y="1545"/>
                    <a:pt x="7692" y="1345"/>
                    <a:pt x="7601" y="1146"/>
                  </a:cubicBezTo>
                  <a:cubicBezTo>
                    <a:pt x="7418" y="755"/>
                    <a:pt x="7220" y="375"/>
                    <a:pt x="701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4" name="Google Shape;3744;p64"/>
            <p:cNvSpPr/>
            <p:nvPr/>
          </p:nvSpPr>
          <p:spPr>
            <a:xfrm>
              <a:off x="5741596" y="3362928"/>
              <a:ext cx="140619" cy="227591"/>
            </a:xfrm>
            <a:custGeom>
              <a:rect b="b" l="l" r="r" t="t"/>
              <a:pathLst>
                <a:path extrusionOk="0" h="7280" w="4498">
                  <a:moveTo>
                    <a:pt x="1032" y="0"/>
                  </a:moveTo>
                  <a:cubicBezTo>
                    <a:pt x="693" y="241"/>
                    <a:pt x="348" y="475"/>
                    <a:pt x="1" y="703"/>
                  </a:cubicBezTo>
                  <a:cubicBezTo>
                    <a:pt x="1223" y="2918"/>
                    <a:pt x="2422" y="5159"/>
                    <a:pt x="3798" y="7279"/>
                  </a:cubicBezTo>
                  <a:cubicBezTo>
                    <a:pt x="4040" y="7186"/>
                    <a:pt x="4273" y="7077"/>
                    <a:pt x="4498" y="6957"/>
                  </a:cubicBezTo>
                  <a:cubicBezTo>
                    <a:pt x="3976" y="6007"/>
                    <a:pt x="3484" y="5035"/>
                    <a:pt x="2996" y="4075"/>
                  </a:cubicBezTo>
                  <a:cubicBezTo>
                    <a:pt x="2314" y="2734"/>
                    <a:pt x="1630" y="1384"/>
                    <a:pt x="1032" y="0"/>
                  </a:cubicBezTo>
                  <a:close/>
                </a:path>
              </a:pathLst>
            </a:custGeom>
            <a:solidFill>
              <a:srgbClr val="000000">
                <a:alpha val="161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5" name="Google Shape;3745;p64"/>
            <p:cNvSpPr/>
            <p:nvPr/>
          </p:nvSpPr>
          <p:spPr>
            <a:xfrm>
              <a:off x="5802118" y="3236694"/>
              <a:ext cx="304528" cy="313500"/>
            </a:xfrm>
            <a:custGeom>
              <a:rect b="b" l="l" r="r" t="t"/>
              <a:pathLst>
                <a:path extrusionOk="0" h="10028" w="9741">
                  <a:moveTo>
                    <a:pt x="6745" y="4692"/>
                  </a:moveTo>
                  <a:cubicBezTo>
                    <a:pt x="6785" y="4692"/>
                    <a:pt x="6824" y="4711"/>
                    <a:pt x="6846" y="4753"/>
                  </a:cubicBezTo>
                  <a:cubicBezTo>
                    <a:pt x="6949" y="4951"/>
                    <a:pt x="7053" y="5148"/>
                    <a:pt x="7164" y="5340"/>
                  </a:cubicBezTo>
                  <a:cubicBezTo>
                    <a:pt x="7266" y="5511"/>
                    <a:pt x="7427" y="5683"/>
                    <a:pt x="7479" y="5877"/>
                  </a:cubicBezTo>
                  <a:cubicBezTo>
                    <a:pt x="7502" y="5962"/>
                    <a:pt x="7430" y="6045"/>
                    <a:pt x="7351" y="6045"/>
                  </a:cubicBezTo>
                  <a:cubicBezTo>
                    <a:pt x="7329" y="6045"/>
                    <a:pt x="7308" y="6039"/>
                    <a:pt x="7287" y="6026"/>
                  </a:cubicBezTo>
                  <a:cubicBezTo>
                    <a:pt x="7106" y="5912"/>
                    <a:pt x="6996" y="5682"/>
                    <a:pt x="6893" y="5498"/>
                  </a:cubicBezTo>
                  <a:cubicBezTo>
                    <a:pt x="6779" y="5293"/>
                    <a:pt x="6685" y="5076"/>
                    <a:pt x="6615" y="4852"/>
                  </a:cubicBezTo>
                  <a:cubicBezTo>
                    <a:pt x="6586" y="4761"/>
                    <a:pt x="6667" y="4692"/>
                    <a:pt x="6745" y="4692"/>
                  </a:cubicBezTo>
                  <a:close/>
                  <a:moveTo>
                    <a:pt x="5903" y="5075"/>
                  </a:moveTo>
                  <a:cubicBezTo>
                    <a:pt x="5944" y="5075"/>
                    <a:pt x="5983" y="5094"/>
                    <a:pt x="6006" y="5138"/>
                  </a:cubicBezTo>
                  <a:cubicBezTo>
                    <a:pt x="6115" y="5346"/>
                    <a:pt x="6205" y="5563"/>
                    <a:pt x="6315" y="5771"/>
                  </a:cubicBezTo>
                  <a:cubicBezTo>
                    <a:pt x="6418" y="5963"/>
                    <a:pt x="6542" y="6145"/>
                    <a:pt x="6615" y="6352"/>
                  </a:cubicBezTo>
                  <a:cubicBezTo>
                    <a:pt x="6644" y="6433"/>
                    <a:pt x="6572" y="6495"/>
                    <a:pt x="6500" y="6495"/>
                  </a:cubicBezTo>
                  <a:cubicBezTo>
                    <a:pt x="6472" y="6495"/>
                    <a:pt x="6443" y="6486"/>
                    <a:pt x="6421" y="6464"/>
                  </a:cubicBezTo>
                  <a:cubicBezTo>
                    <a:pt x="6111" y="6162"/>
                    <a:pt x="5889" y="5648"/>
                    <a:pt x="5770" y="5237"/>
                  </a:cubicBezTo>
                  <a:cubicBezTo>
                    <a:pt x="5744" y="5145"/>
                    <a:pt x="5826" y="5075"/>
                    <a:pt x="5903" y="5075"/>
                  </a:cubicBezTo>
                  <a:close/>
                  <a:moveTo>
                    <a:pt x="5182" y="5454"/>
                  </a:moveTo>
                  <a:cubicBezTo>
                    <a:pt x="5221" y="5454"/>
                    <a:pt x="5258" y="5472"/>
                    <a:pt x="5279" y="5516"/>
                  </a:cubicBezTo>
                  <a:cubicBezTo>
                    <a:pt x="5377" y="5719"/>
                    <a:pt x="5466" y="5924"/>
                    <a:pt x="5550" y="6132"/>
                  </a:cubicBezTo>
                  <a:cubicBezTo>
                    <a:pt x="5633" y="6335"/>
                    <a:pt x="5749" y="6546"/>
                    <a:pt x="5765" y="6766"/>
                  </a:cubicBezTo>
                  <a:cubicBezTo>
                    <a:pt x="5770" y="6835"/>
                    <a:pt x="5702" y="6887"/>
                    <a:pt x="5638" y="6887"/>
                  </a:cubicBezTo>
                  <a:cubicBezTo>
                    <a:pt x="5608" y="6887"/>
                    <a:pt x="5580" y="6876"/>
                    <a:pt x="5559" y="6850"/>
                  </a:cubicBezTo>
                  <a:cubicBezTo>
                    <a:pt x="5430" y="6690"/>
                    <a:pt x="5374" y="6486"/>
                    <a:pt x="5300" y="6294"/>
                  </a:cubicBezTo>
                  <a:cubicBezTo>
                    <a:pt x="5212" y="6068"/>
                    <a:pt x="5128" y="5840"/>
                    <a:pt x="5054" y="5609"/>
                  </a:cubicBezTo>
                  <a:cubicBezTo>
                    <a:pt x="5026" y="5522"/>
                    <a:pt x="5106" y="5454"/>
                    <a:pt x="5182" y="5454"/>
                  </a:cubicBezTo>
                  <a:close/>
                  <a:moveTo>
                    <a:pt x="4460" y="5886"/>
                  </a:moveTo>
                  <a:cubicBezTo>
                    <a:pt x="4501" y="5886"/>
                    <a:pt x="4541" y="5903"/>
                    <a:pt x="4564" y="5944"/>
                  </a:cubicBezTo>
                  <a:cubicBezTo>
                    <a:pt x="4699" y="6177"/>
                    <a:pt x="4820" y="6413"/>
                    <a:pt x="4937" y="6657"/>
                  </a:cubicBezTo>
                  <a:cubicBezTo>
                    <a:pt x="5034" y="6856"/>
                    <a:pt x="5170" y="7058"/>
                    <a:pt x="5178" y="7282"/>
                  </a:cubicBezTo>
                  <a:cubicBezTo>
                    <a:pt x="5180" y="7353"/>
                    <a:pt x="5122" y="7395"/>
                    <a:pt x="5062" y="7395"/>
                  </a:cubicBezTo>
                  <a:cubicBezTo>
                    <a:pt x="5033" y="7395"/>
                    <a:pt x="5004" y="7385"/>
                    <a:pt x="4981" y="7365"/>
                  </a:cubicBezTo>
                  <a:cubicBezTo>
                    <a:pt x="4804" y="7209"/>
                    <a:pt x="4723" y="6935"/>
                    <a:pt x="4624" y="6723"/>
                  </a:cubicBezTo>
                  <a:cubicBezTo>
                    <a:pt x="4519" y="6496"/>
                    <a:pt x="4425" y="6273"/>
                    <a:pt x="4337" y="6039"/>
                  </a:cubicBezTo>
                  <a:cubicBezTo>
                    <a:pt x="4304" y="5950"/>
                    <a:pt x="4383" y="5886"/>
                    <a:pt x="4460" y="5886"/>
                  </a:cubicBezTo>
                  <a:close/>
                  <a:moveTo>
                    <a:pt x="6465" y="0"/>
                  </a:moveTo>
                  <a:cubicBezTo>
                    <a:pt x="4288" y="1342"/>
                    <a:pt x="2187" y="2801"/>
                    <a:pt x="0" y="4123"/>
                  </a:cubicBezTo>
                  <a:cubicBezTo>
                    <a:pt x="588" y="5574"/>
                    <a:pt x="1157" y="7036"/>
                    <a:pt x="1728" y="8495"/>
                  </a:cubicBezTo>
                  <a:cubicBezTo>
                    <a:pt x="1997" y="9007"/>
                    <a:pt x="2273" y="9517"/>
                    <a:pt x="2550" y="10027"/>
                  </a:cubicBezTo>
                  <a:cubicBezTo>
                    <a:pt x="4934" y="8587"/>
                    <a:pt x="7363" y="7234"/>
                    <a:pt x="9741" y="5784"/>
                  </a:cubicBezTo>
                  <a:cubicBezTo>
                    <a:pt x="8574" y="3917"/>
                    <a:pt x="7496" y="1944"/>
                    <a:pt x="6465" y="0"/>
                  </a:cubicBezTo>
                  <a:close/>
                </a:path>
              </a:pathLst>
            </a:custGeom>
            <a:solidFill>
              <a:srgbClr val="000000">
                <a:alpha val="161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6" name="Google Shape;3746;p64"/>
            <p:cNvSpPr/>
            <p:nvPr/>
          </p:nvSpPr>
          <p:spPr>
            <a:xfrm>
              <a:off x="5624678" y="3493570"/>
              <a:ext cx="96695" cy="134835"/>
            </a:xfrm>
            <a:custGeom>
              <a:rect b="b" l="l" r="r" t="t"/>
              <a:pathLst>
                <a:path extrusionOk="0" h="4313" w="3093">
                  <a:moveTo>
                    <a:pt x="797" y="0"/>
                  </a:moveTo>
                  <a:cubicBezTo>
                    <a:pt x="529" y="189"/>
                    <a:pt x="263" y="381"/>
                    <a:pt x="1" y="575"/>
                  </a:cubicBezTo>
                  <a:cubicBezTo>
                    <a:pt x="836" y="1776"/>
                    <a:pt x="1637" y="3018"/>
                    <a:pt x="2325" y="4312"/>
                  </a:cubicBezTo>
                  <a:cubicBezTo>
                    <a:pt x="2584" y="4183"/>
                    <a:pt x="2839" y="4048"/>
                    <a:pt x="3092" y="3906"/>
                  </a:cubicBezTo>
                  <a:cubicBezTo>
                    <a:pt x="2293" y="2630"/>
                    <a:pt x="1527" y="1313"/>
                    <a:pt x="797" y="0"/>
                  </a:cubicBezTo>
                  <a:close/>
                </a:path>
              </a:pathLst>
            </a:custGeom>
            <a:solidFill>
              <a:srgbClr val="000000">
                <a:alpha val="161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47" name="Google Shape;3747;p64"/>
          <p:cNvGrpSpPr/>
          <p:nvPr/>
        </p:nvGrpSpPr>
        <p:grpSpPr>
          <a:xfrm rot="2700000">
            <a:off x="4224548" y="24027"/>
            <a:ext cx="203439" cy="327136"/>
            <a:chOff x="4140725" y="520912"/>
            <a:chExt cx="175945" cy="282926"/>
          </a:xfrm>
        </p:grpSpPr>
        <p:sp>
          <p:nvSpPr>
            <p:cNvPr id="3748" name="Google Shape;3748;p64"/>
            <p:cNvSpPr/>
            <p:nvPr/>
          </p:nvSpPr>
          <p:spPr>
            <a:xfrm>
              <a:off x="4195745" y="753342"/>
              <a:ext cx="27292" cy="25635"/>
            </a:xfrm>
            <a:custGeom>
              <a:rect b="b" l="l" r="r" t="t"/>
              <a:pathLst>
                <a:path extrusionOk="0" h="820" w="873">
                  <a:moveTo>
                    <a:pt x="531" y="181"/>
                  </a:moveTo>
                  <a:cubicBezTo>
                    <a:pt x="592" y="235"/>
                    <a:pt x="653" y="290"/>
                    <a:pt x="719" y="336"/>
                  </a:cubicBezTo>
                  <a:cubicBezTo>
                    <a:pt x="640" y="414"/>
                    <a:pt x="572" y="506"/>
                    <a:pt x="483" y="577"/>
                  </a:cubicBezTo>
                  <a:cubicBezTo>
                    <a:pt x="439" y="611"/>
                    <a:pt x="348" y="655"/>
                    <a:pt x="275" y="655"/>
                  </a:cubicBezTo>
                  <a:cubicBezTo>
                    <a:pt x="218" y="655"/>
                    <a:pt x="171" y="628"/>
                    <a:pt x="167" y="549"/>
                  </a:cubicBezTo>
                  <a:cubicBezTo>
                    <a:pt x="167" y="537"/>
                    <a:pt x="165" y="529"/>
                    <a:pt x="161" y="519"/>
                  </a:cubicBezTo>
                  <a:cubicBezTo>
                    <a:pt x="300" y="426"/>
                    <a:pt x="421" y="306"/>
                    <a:pt x="531" y="181"/>
                  </a:cubicBezTo>
                  <a:close/>
                  <a:moveTo>
                    <a:pt x="533" y="0"/>
                  </a:moveTo>
                  <a:cubicBezTo>
                    <a:pt x="507" y="0"/>
                    <a:pt x="480" y="17"/>
                    <a:pt x="466" y="36"/>
                  </a:cubicBezTo>
                  <a:cubicBezTo>
                    <a:pt x="336" y="199"/>
                    <a:pt x="177" y="333"/>
                    <a:pt x="39" y="486"/>
                  </a:cubicBezTo>
                  <a:cubicBezTo>
                    <a:pt x="24" y="499"/>
                    <a:pt x="21" y="518"/>
                    <a:pt x="25" y="534"/>
                  </a:cubicBezTo>
                  <a:cubicBezTo>
                    <a:pt x="24" y="537"/>
                    <a:pt x="23" y="540"/>
                    <a:pt x="21" y="545"/>
                  </a:cubicBezTo>
                  <a:cubicBezTo>
                    <a:pt x="1" y="712"/>
                    <a:pt x="156" y="819"/>
                    <a:pt x="307" y="819"/>
                  </a:cubicBezTo>
                  <a:cubicBezTo>
                    <a:pt x="328" y="819"/>
                    <a:pt x="349" y="817"/>
                    <a:pt x="370" y="813"/>
                  </a:cubicBezTo>
                  <a:cubicBezTo>
                    <a:pt x="576" y="770"/>
                    <a:pt x="802" y="540"/>
                    <a:pt x="861" y="343"/>
                  </a:cubicBezTo>
                  <a:cubicBezTo>
                    <a:pt x="873" y="321"/>
                    <a:pt x="873" y="292"/>
                    <a:pt x="853" y="269"/>
                  </a:cubicBezTo>
                  <a:cubicBezTo>
                    <a:pt x="774" y="173"/>
                    <a:pt x="666" y="93"/>
                    <a:pt x="568" y="13"/>
                  </a:cubicBezTo>
                  <a:cubicBezTo>
                    <a:pt x="557" y="4"/>
                    <a:pt x="545" y="0"/>
                    <a:pt x="5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9" name="Google Shape;3749;p64"/>
            <p:cNvSpPr/>
            <p:nvPr/>
          </p:nvSpPr>
          <p:spPr>
            <a:xfrm>
              <a:off x="4217347" y="730052"/>
              <a:ext cx="21540" cy="21665"/>
            </a:xfrm>
            <a:custGeom>
              <a:rect b="b" l="l" r="r" t="t"/>
              <a:pathLst>
                <a:path extrusionOk="0" h="693" w="689">
                  <a:moveTo>
                    <a:pt x="340" y="156"/>
                  </a:moveTo>
                  <a:cubicBezTo>
                    <a:pt x="392" y="180"/>
                    <a:pt x="449" y="195"/>
                    <a:pt x="505" y="207"/>
                  </a:cubicBezTo>
                  <a:cubicBezTo>
                    <a:pt x="459" y="332"/>
                    <a:pt x="391" y="438"/>
                    <a:pt x="319" y="550"/>
                  </a:cubicBezTo>
                  <a:cubicBezTo>
                    <a:pt x="275" y="519"/>
                    <a:pt x="229" y="493"/>
                    <a:pt x="184" y="459"/>
                  </a:cubicBezTo>
                  <a:cubicBezTo>
                    <a:pt x="246" y="375"/>
                    <a:pt x="319" y="262"/>
                    <a:pt x="340" y="156"/>
                  </a:cubicBezTo>
                  <a:close/>
                  <a:moveTo>
                    <a:pt x="336" y="1"/>
                  </a:moveTo>
                  <a:cubicBezTo>
                    <a:pt x="319" y="1"/>
                    <a:pt x="302" y="2"/>
                    <a:pt x="286" y="5"/>
                  </a:cubicBezTo>
                  <a:cubicBezTo>
                    <a:pt x="257" y="11"/>
                    <a:pt x="241" y="38"/>
                    <a:pt x="243" y="65"/>
                  </a:cubicBezTo>
                  <a:cubicBezTo>
                    <a:pt x="205" y="112"/>
                    <a:pt x="187" y="172"/>
                    <a:pt x="157" y="225"/>
                  </a:cubicBezTo>
                  <a:cubicBezTo>
                    <a:pt x="118" y="298"/>
                    <a:pt x="72" y="366"/>
                    <a:pt x="20" y="431"/>
                  </a:cubicBezTo>
                  <a:cubicBezTo>
                    <a:pt x="1" y="457"/>
                    <a:pt x="9" y="500"/>
                    <a:pt x="30" y="522"/>
                  </a:cubicBezTo>
                  <a:cubicBezTo>
                    <a:pt x="98" y="595"/>
                    <a:pt x="194" y="680"/>
                    <a:pt x="300" y="683"/>
                  </a:cubicBezTo>
                  <a:cubicBezTo>
                    <a:pt x="308" y="689"/>
                    <a:pt x="316" y="692"/>
                    <a:pt x="325" y="692"/>
                  </a:cubicBezTo>
                  <a:cubicBezTo>
                    <a:pt x="332" y="692"/>
                    <a:pt x="339" y="690"/>
                    <a:pt x="345" y="685"/>
                  </a:cubicBezTo>
                  <a:cubicBezTo>
                    <a:pt x="520" y="569"/>
                    <a:pt x="620" y="370"/>
                    <a:pt x="677" y="175"/>
                  </a:cubicBezTo>
                  <a:cubicBezTo>
                    <a:pt x="689" y="135"/>
                    <a:pt x="666" y="93"/>
                    <a:pt x="626" y="79"/>
                  </a:cubicBezTo>
                  <a:cubicBezTo>
                    <a:pt x="540" y="50"/>
                    <a:pt x="432" y="1"/>
                    <a:pt x="3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0" name="Google Shape;3750;p64"/>
            <p:cNvSpPr/>
            <p:nvPr/>
          </p:nvSpPr>
          <p:spPr>
            <a:xfrm>
              <a:off x="4223099" y="734929"/>
              <a:ext cx="10067" cy="12317"/>
            </a:xfrm>
            <a:custGeom>
              <a:rect b="b" l="l" r="r" t="t"/>
              <a:pathLst>
                <a:path extrusionOk="0" h="394" w="322">
                  <a:moveTo>
                    <a:pt x="157" y="0"/>
                  </a:moveTo>
                  <a:cubicBezTo>
                    <a:pt x="136" y="106"/>
                    <a:pt x="63" y="218"/>
                    <a:pt x="1" y="303"/>
                  </a:cubicBezTo>
                  <a:cubicBezTo>
                    <a:pt x="46" y="335"/>
                    <a:pt x="93" y="361"/>
                    <a:pt x="137" y="394"/>
                  </a:cubicBezTo>
                  <a:cubicBezTo>
                    <a:pt x="208" y="283"/>
                    <a:pt x="276" y="176"/>
                    <a:pt x="322" y="51"/>
                  </a:cubicBezTo>
                  <a:cubicBezTo>
                    <a:pt x="265" y="39"/>
                    <a:pt x="208" y="24"/>
                    <a:pt x="1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1" name="Google Shape;3751;p64"/>
            <p:cNvSpPr/>
            <p:nvPr/>
          </p:nvSpPr>
          <p:spPr>
            <a:xfrm>
              <a:off x="4198778" y="534855"/>
              <a:ext cx="103416" cy="131459"/>
            </a:xfrm>
            <a:custGeom>
              <a:rect b="b" l="l" r="r" t="t"/>
              <a:pathLst>
                <a:path extrusionOk="0" h="4205" w="3308">
                  <a:moveTo>
                    <a:pt x="1466" y="864"/>
                  </a:moveTo>
                  <a:cubicBezTo>
                    <a:pt x="1495" y="864"/>
                    <a:pt x="1522" y="879"/>
                    <a:pt x="1537" y="914"/>
                  </a:cubicBezTo>
                  <a:cubicBezTo>
                    <a:pt x="1587" y="1032"/>
                    <a:pt x="1620" y="1157"/>
                    <a:pt x="1656" y="1279"/>
                  </a:cubicBezTo>
                  <a:cubicBezTo>
                    <a:pt x="1677" y="1352"/>
                    <a:pt x="1619" y="1398"/>
                    <a:pt x="1559" y="1398"/>
                  </a:cubicBezTo>
                  <a:cubicBezTo>
                    <a:pt x="1518" y="1398"/>
                    <a:pt x="1476" y="1376"/>
                    <a:pt x="1460" y="1326"/>
                  </a:cubicBezTo>
                  <a:cubicBezTo>
                    <a:pt x="1425" y="1213"/>
                    <a:pt x="1386" y="1099"/>
                    <a:pt x="1364" y="980"/>
                  </a:cubicBezTo>
                  <a:cubicBezTo>
                    <a:pt x="1353" y="916"/>
                    <a:pt x="1412" y="864"/>
                    <a:pt x="1466" y="864"/>
                  </a:cubicBezTo>
                  <a:close/>
                  <a:moveTo>
                    <a:pt x="1249" y="1382"/>
                  </a:moveTo>
                  <a:cubicBezTo>
                    <a:pt x="1278" y="1382"/>
                    <a:pt x="1305" y="1396"/>
                    <a:pt x="1318" y="1429"/>
                  </a:cubicBezTo>
                  <a:cubicBezTo>
                    <a:pt x="1374" y="1568"/>
                    <a:pt x="1421" y="1711"/>
                    <a:pt x="1472" y="1853"/>
                  </a:cubicBezTo>
                  <a:cubicBezTo>
                    <a:pt x="1496" y="1922"/>
                    <a:pt x="1439" y="1966"/>
                    <a:pt x="1381" y="1966"/>
                  </a:cubicBezTo>
                  <a:cubicBezTo>
                    <a:pt x="1342" y="1966"/>
                    <a:pt x="1301" y="1945"/>
                    <a:pt x="1286" y="1897"/>
                  </a:cubicBezTo>
                  <a:cubicBezTo>
                    <a:pt x="1241" y="1762"/>
                    <a:pt x="1194" y="1626"/>
                    <a:pt x="1156" y="1490"/>
                  </a:cubicBezTo>
                  <a:cubicBezTo>
                    <a:pt x="1138" y="1429"/>
                    <a:pt x="1196" y="1382"/>
                    <a:pt x="1249" y="1382"/>
                  </a:cubicBezTo>
                  <a:close/>
                  <a:moveTo>
                    <a:pt x="963" y="1815"/>
                  </a:moveTo>
                  <a:cubicBezTo>
                    <a:pt x="993" y="1815"/>
                    <a:pt x="1023" y="1828"/>
                    <a:pt x="1040" y="1858"/>
                  </a:cubicBezTo>
                  <a:cubicBezTo>
                    <a:pt x="1126" y="2012"/>
                    <a:pt x="1192" y="2177"/>
                    <a:pt x="1264" y="2337"/>
                  </a:cubicBezTo>
                  <a:cubicBezTo>
                    <a:pt x="1296" y="2413"/>
                    <a:pt x="1230" y="2478"/>
                    <a:pt x="1169" y="2478"/>
                  </a:cubicBezTo>
                  <a:cubicBezTo>
                    <a:pt x="1139" y="2478"/>
                    <a:pt x="1111" y="2463"/>
                    <a:pt x="1094" y="2427"/>
                  </a:cubicBezTo>
                  <a:cubicBezTo>
                    <a:pt x="1017" y="2261"/>
                    <a:pt x="936" y="2094"/>
                    <a:pt x="876" y="1919"/>
                  </a:cubicBezTo>
                  <a:cubicBezTo>
                    <a:pt x="854" y="1857"/>
                    <a:pt x="908" y="1815"/>
                    <a:pt x="963" y="1815"/>
                  </a:cubicBezTo>
                  <a:close/>
                  <a:moveTo>
                    <a:pt x="2002" y="1"/>
                  </a:moveTo>
                  <a:cubicBezTo>
                    <a:pt x="1531" y="1"/>
                    <a:pt x="1086" y="294"/>
                    <a:pt x="921" y="763"/>
                  </a:cubicBezTo>
                  <a:lnTo>
                    <a:pt x="0" y="3360"/>
                  </a:lnTo>
                  <a:cubicBezTo>
                    <a:pt x="365" y="3506"/>
                    <a:pt x="678" y="3764"/>
                    <a:pt x="1049" y="3912"/>
                  </a:cubicBezTo>
                  <a:cubicBezTo>
                    <a:pt x="1444" y="4072"/>
                    <a:pt x="1856" y="4144"/>
                    <a:pt x="2275" y="4205"/>
                  </a:cubicBezTo>
                  <a:lnTo>
                    <a:pt x="3207" y="1573"/>
                  </a:lnTo>
                  <a:cubicBezTo>
                    <a:pt x="3308" y="1286"/>
                    <a:pt x="3291" y="976"/>
                    <a:pt x="3160" y="699"/>
                  </a:cubicBezTo>
                  <a:cubicBezTo>
                    <a:pt x="3027" y="422"/>
                    <a:pt x="2797" y="214"/>
                    <a:pt x="2510" y="112"/>
                  </a:cubicBezTo>
                  <a:lnTo>
                    <a:pt x="2381" y="66"/>
                  </a:lnTo>
                  <a:cubicBezTo>
                    <a:pt x="2256" y="22"/>
                    <a:pt x="2128" y="1"/>
                    <a:pt x="20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2" name="Google Shape;3752;p64"/>
            <p:cNvSpPr/>
            <p:nvPr/>
          </p:nvSpPr>
          <p:spPr>
            <a:xfrm>
              <a:off x="4156481" y="648115"/>
              <a:ext cx="110263" cy="141713"/>
            </a:xfrm>
            <a:custGeom>
              <a:rect b="b" l="l" r="r" t="t"/>
              <a:pathLst>
                <a:path extrusionOk="0" h="4533" w="3527">
                  <a:moveTo>
                    <a:pt x="2284" y="2623"/>
                  </a:moveTo>
                  <a:cubicBezTo>
                    <a:pt x="2380" y="2623"/>
                    <a:pt x="2488" y="2672"/>
                    <a:pt x="2575" y="2702"/>
                  </a:cubicBezTo>
                  <a:cubicBezTo>
                    <a:pt x="2614" y="2715"/>
                    <a:pt x="2638" y="2757"/>
                    <a:pt x="2625" y="2797"/>
                  </a:cubicBezTo>
                  <a:cubicBezTo>
                    <a:pt x="2568" y="2992"/>
                    <a:pt x="2468" y="3192"/>
                    <a:pt x="2294" y="3307"/>
                  </a:cubicBezTo>
                  <a:cubicBezTo>
                    <a:pt x="2288" y="3312"/>
                    <a:pt x="2281" y="3314"/>
                    <a:pt x="2274" y="3314"/>
                  </a:cubicBezTo>
                  <a:cubicBezTo>
                    <a:pt x="2264" y="3314"/>
                    <a:pt x="2256" y="3311"/>
                    <a:pt x="2249" y="3306"/>
                  </a:cubicBezTo>
                  <a:cubicBezTo>
                    <a:pt x="2142" y="3302"/>
                    <a:pt x="2047" y="3219"/>
                    <a:pt x="1978" y="3145"/>
                  </a:cubicBezTo>
                  <a:cubicBezTo>
                    <a:pt x="1956" y="3121"/>
                    <a:pt x="1948" y="3078"/>
                    <a:pt x="1968" y="3053"/>
                  </a:cubicBezTo>
                  <a:cubicBezTo>
                    <a:pt x="2019" y="2989"/>
                    <a:pt x="2066" y="2921"/>
                    <a:pt x="2105" y="2848"/>
                  </a:cubicBezTo>
                  <a:cubicBezTo>
                    <a:pt x="2134" y="2794"/>
                    <a:pt x="2154" y="2735"/>
                    <a:pt x="2191" y="2688"/>
                  </a:cubicBezTo>
                  <a:cubicBezTo>
                    <a:pt x="2190" y="2662"/>
                    <a:pt x="2206" y="2635"/>
                    <a:pt x="2234" y="2627"/>
                  </a:cubicBezTo>
                  <a:cubicBezTo>
                    <a:pt x="2250" y="2624"/>
                    <a:pt x="2267" y="2623"/>
                    <a:pt x="2284" y="2623"/>
                  </a:cubicBezTo>
                  <a:close/>
                  <a:moveTo>
                    <a:pt x="1788" y="3364"/>
                  </a:moveTo>
                  <a:cubicBezTo>
                    <a:pt x="1800" y="3364"/>
                    <a:pt x="1812" y="3367"/>
                    <a:pt x="1823" y="3376"/>
                  </a:cubicBezTo>
                  <a:cubicBezTo>
                    <a:pt x="1921" y="3455"/>
                    <a:pt x="2027" y="3535"/>
                    <a:pt x="2108" y="3632"/>
                  </a:cubicBezTo>
                  <a:cubicBezTo>
                    <a:pt x="2128" y="3657"/>
                    <a:pt x="2128" y="3684"/>
                    <a:pt x="2115" y="3707"/>
                  </a:cubicBezTo>
                  <a:cubicBezTo>
                    <a:pt x="2058" y="3905"/>
                    <a:pt x="1832" y="4135"/>
                    <a:pt x="1626" y="4178"/>
                  </a:cubicBezTo>
                  <a:cubicBezTo>
                    <a:pt x="1605" y="4182"/>
                    <a:pt x="1584" y="4184"/>
                    <a:pt x="1563" y="4184"/>
                  </a:cubicBezTo>
                  <a:cubicBezTo>
                    <a:pt x="1413" y="4184"/>
                    <a:pt x="1258" y="4077"/>
                    <a:pt x="1277" y="3910"/>
                  </a:cubicBezTo>
                  <a:cubicBezTo>
                    <a:pt x="1277" y="3906"/>
                    <a:pt x="1280" y="3902"/>
                    <a:pt x="1281" y="3898"/>
                  </a:cubicBezTo>
                  <a:cubicBezTo>
                    <a:pt x="1277" y="3882"/>
                    <a:pt x="1280" y="3864"/>
                    <a:pt x="1293" y="3850"/>
                  </a:cubicBezTo>
                  <a:cubicBezTo>
                    <a:pt x="1433" y="3697"/>
                    <a:pt x="1589" y="3562"/>
                    <a:pt x="1720" y="3400"/>
                  </a:cubicBezTo>
                  <a:cubicBezTo>
                    <a:pt x="1735" y="3380"/>
                    <a:pt x="1762" y="3364"/>
                    <a:pt x="1788" y="3364"/>
                  </a:cubicBezTo>
                  <a:close/>
                  <a:moveTo>
                    <a:pt x="1260" y="1"/>
                  </a:moveTo>
                  <a:lnTo>
                    <a:pt x="212" y="2960"/>
                  </a:lnTo>
                  <a:cubicBezTo>
                    <a:pt x="1" y="3554"/>
                    <a:pt x="313" y="4210"/>
                    <a:pt x="910" y="4421"/>
                  </a:cubicBezTo>
                  <a:lnTo>
                    <a:pt x="1038" y="4467"/>
                  </a:lnTo>
                  <a:cubicBezTo>
                    <a:pt x="1053" y="4473"/>
                    <a:pt x="1071" y="4479"/>
                    <a:pt x="1088" y="4483"/>
                  </a:cubicBezTo>
                  <a:cubicBezTo>
                    <a:pt x="1195" y="4516"/>
                    <a:pt x="1306" y="4532"/>
                    <a:pt x="1416" y="4532"/>
                  </a:cubicBezTo>
                  <a:cubicBezTo>
                    <a:pt x="1585" y="4532"/>
                    <a:pt x="1754" y="4494"/>
                    <a:pt x="1912" y="4418"/>
                  </a:cubicBezTo>
                  <a:cubicBezTo>
                    <a:pt x="2190" y="4287"/>
                    <a:pt x="2398" y="4056"/>
                    <a:pt x="2499" y="3770"/>
                  </a:cubicBezTo>
                  <a:lnTo>
                    <a:pt x="3526" y="867"/>
                  </a:lnTo>
                  <a:lnTo>
                    <a:pt x="3526" y="867"/>
                  </a:lnTo>
                  <a:cubicBezTo>
                    <a:pt x="3522" y="867"/>
                    <a:pt x="3517" y="867"/>
                    <a:pt x="3513" y="867"/>
                  </a:cubicBezTo>
                  <a:cubicBezTo>
                    <a:pt x="2738" y="867"/>
                    <a:pt x="1738" y="593"/>
                    <a:pt x="126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3" name="Google Shape;3753;p64"/>
            <p:cNvSpPr/>
            <p:nvPr/>
          </p:nvSpPr>
          <p:spPr>
            <a:xfrm>
              <a:off x="4156481" y="648084"/>
              <a:ext cx="57992" cy="138712"/>
            </a:xfrm>
            <a:custGeom>
              <a:rect b="b" l="l" r="r" t="t"/>
              <a:pathLst>
                <a:path extrusionOk="0" h="4437" w="1855">
                  <a:moveTo>
                    <a:pt x="1260" y="0"/>
                  </a:moveTo>
                  <a:lnTo>
                    <a:pt x="212" y="2961"/>
                  </a:lnTo>
                  <a:cubicBezTo>
                    <a:pt x="1" y="3555"/>
                    <a:pt x="313" y="4211"/>
                    <a:pt x="910" y="4422"/>
                  </a:cubicBezTo>
                  <a:lnTo>
                    <a:pt x="948" y="4436"/>
                  </a:lnTo>
                  <a:cubicBezTo>
                    <a:pt x="880" y="4346"/>
                    <a:pt x="837" y="4237"/>
                    <a:pt x="824" y="4091"/>
                  </a:cubicBezTo>
                  <a:cubicBezTo>
                    <a:pt x="797" y="3747"/>
                    <a:pt x="879" y="3420"/>
                    <a:pt x="968" y="3090"/>
                  </a:cubicBezTo>
                  <a:cubicBezTo>
                    <a:pt x="1208" y="2196"/>
                    <a:pt x="1529" y="1335"/>
                    <a:pt x="1855" y="473"/>
                  </a:cubicBezTo>
                  <a:cubicBezTo>
                    <a:pt x="1620" y="347"/>
                    <a:pt x="1412" y="191"/>
                    <a:pt x="126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4" name="Google Shape;3754;p64"/>
            <p:cNvSpPr/>
            <p:nvPr/>
          </p:nvSpPr>
          <p:spPr>
            <a:xfrm>
              <a:off x="4200747" y="758969"/>
              <a:ext cx="17476" cy="14912"/>
            </a:xfrm>
            <a:custGeom>
              <a:rect b="b" l="l" r="r" t="t"/>
              <a:pathLst>
                <a:path extrusionOk="0" h="477" w="559">
                  <a:moveTo>
                    <a:pt x="371" y="1"/>
                  </a:moveTo>
                  <a:cubicBezTo>
                    <a:pt x="260" y="126"/>
                    <a:pt x="140" y="247"/>
                    <a:pt x="1" y="339"/>
                  </a:cubicBezTo>
                  <a:cubicBezTo>
                    <a:pt x="5" y="349"/>
                    <a:pt x="7" y="357"/>
                    <a:pt x="7" y="369"/>
                  </a:cubicBezTo>
                  <a:cubicBezTo>
                    <a:pt x="11" y="449"/>
                    <a:pt x="57" y="476"/>
                    <a:pt x="114" y="476"/>
                  </a:cubicBezTo>
                  <a:cubicBezTo>
                    <a:pt x="188" y="476"/>
                    <a:pt x="279" y="432"/>
                    <a:pt x="323" y="397"/>
                  </a:cubicBezTo>
                  <a:cubicBezTo>
                    <a:pt x="412" y="326"/>
                    <a:pt x="480" y="234"/>
                    <a:pt x="559" y="156"/>
                  </a:cubicBezTo>
                  <a:cubicBezTo>
                    <a:pt x="494" y="109"/>
                    <a:pt x="432" y="55"/>
                    <a:pt x="3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5" name="Google Shape;3755;p64"/>
            <p:cNvSpPr/>
            <p:nvPr/>
          </p:nvSpPr>
          <p:spPr>
            <a:xfrm>
              <a:off x="4198746" y="534886"/>
              <a:ext cx="93944" cy="116234"/>
            </a:xfrm>
            <a:custGeom>
              <a:rect b="b" l="l" r="r" t="t"/>
              <a:pathLst>
                <a:path extrusionOk="0" h="3718" w="3005">
                  <a:moveTo>
                    <a:pt x="1467" y="863"/>
                  </a:moveTo>
                  <a:cubicBezTo>
                    <a:pt x="1496" y="863"/>
                    <a:pt x="1523" y="878"/>
                    <a:pt x="1538" y="913"/>
                  </a:cubicBezTo>
                  <a:cubicBezTo>
                    <a:pt x="1588" y="1031"/>
                    <a:pt x="1621" y="1156"/>
                    <a:pt x="1657" y="1278"/>
                  </a:cubicBezTo>
                  <a:cubicBezTo>
                    <a:pt x="1678" y="1351"/>
                    <a:pt x="1620" y="1397"/>
                    <a:pt x="1560" y="1397"/>
                  </a:cubicBezTo>
                  <a:cubicBezTo>
                    <a:pt x="1519" y="1397"/>
                    <a:pt x="1477" y="1375"/>
                    <a:pt x="1461" y="1325"/>
                  </a:cubicBezTo>
                  <a:cubicBezTo>
                    <a:pt x="1426" y="1212"/>
                    <a:pt x="1387" y="1098"/>
                    <a:pt x="1365" y="979"/>
                  </a:cubicBezTo>
                  <a:cubicBezTo>
                    <a:pt x="1354" y="915"/>
                    <a:pt x="1413" y="863"/>
                    <a:pt x="1467" y="863"/>
                  </a:cubicBezTo>
                  <a:close/>
                  <a:moveTo>
                    <a:pt x="1250" y="1381"/>
                  </a:moveTo>
                  <a:cubicBezTo>
                    <a:pt x="1279" y="1381"/>
                    <a:pt x="1306" y="1395"/>
                    <a:pt x="1319" y="1428"/>
                  </a:cubicBezTo>
                  <a:cubicBezTo>
                    <a:pt x="1375" y="1567"/>
                    <a:pt x="1422" y="1712"/>
                    <a:pt x="1471" y="1854"/>
                  </a:cubicBezTo>
                  <a:cubicBezTo>
                    <a:pt x="1495" y="1922"/>
                    <a:pt x="1439" y="1966"/>
                    <a:pt x="1381" y="1966"/>
                  </a:cubicBezTo>
                  <a:cubicBezTo>
                    <a:pt x="1342" y="1966"/>
                    <a:pt x="1301" y="1945"/>
                    <a:pt x="1286" y="1897"/>
                  </a:cubicBezTo>
                  <a:cubicBezTo>
                    <a:pt x="1241" y="1762"/>
                    <a:pt x="1194" y="1627"/>
                    <a:pt x="1156" y="1490"/>
                  </a:cubicBezTo>
                  <a:cubicBezTo>
                    <a:pt x="1139" y="1428"/>
                    <a:pt x="1197" y="1381"/>
                    <a:pt x="1250" y="1381"/>
                  </a:cubicBezTo>
                  <a:close/>
                  <a:moveTo>
                    <a:pt x="1269" y="2403"/>
                  </a:moveTo>
                  <a:cubicBezTo>
                    <a:pt x="1263" y="2414"/>
                    <a:pt x="1257" y="2425"/>
                    <a:pt x="1251" y="2437"/>
                  </a:cubicBezTo>
                  <a:lnTo>
                    <a:pt x="1251" y="2437"/>
                  </a:lnTo>
                  <a:cubicBezTo>
                    <a:pt x="1259" y="2427"/>
                    <a:pt x="1265" y="2415"/>
                    <a:pt x="1269" y="2403"/>
                  </a:cubicBezTo>
                  <a:close/>
                  <a:moveTo>
                    <a:pt x="2003" y="0"/>
                  </a:moveTo>
                  <a:cubicBezTo>
                    <a:pt x="1531" y="0"/>
                    <a:pt x="1087" y="293"/>
                    <a:pt x="919" y="762"/>
                  </a:cubicBezTo>
                  <a:lnTo>
                    <a:pt x="0" y="3359"/>
                  </a:lnTo>
                  <a:cubicBezTo>
                    <a:pt x="232" y="3453"/>
                    <a:pt x="445" y="3591"/>
                    <a:pt x="663" y="3717"/>
                  </a:cubicBezTo>
                  <a:cubicBezTo>
                    <a:pt x="802" y="3349"/>
                    <a:pt x="1007" y="2891"/>
                    <a:pt x="1251" y="2437"/>
                  </a:cubicBezTo>
                  <a:lnTo>
                    <a:pt x="1251" y="2437"/>
                  </a:lnTo>
                  <a:cubicBezTo>
                    <a:pt x="1231" y="2462"/>
                    <a:pt x="1200" y="2477"/>
                    <a:pt x="1170" y="2477"/>
                  </a:cubicBezTo>
                  <a:cubicBezTo>
                    <a:pt x="1140" y="2477"/>
                    <a:pt x="1112" y="2462"/>
                    <a:pt x="1095" y="2426"/>
                  </a:cubicBezTo>
                  <a:cubicBezTo>
                    <a:pt x="1018" y="2260"/>
                    <a:pt x="937" y="2093"/>
                    <a:pt x="877" y="1918"/>
                  </a:cubicBezTo>
                  <a:cubicBezTo>
                    <a:pt x="855" y="1856"/>
                    <a:pt x="909" y="1814"/>
                    <a:pt x="964" y="1814"/>
                  </a:cubicBezTo>
                  <a:cubicBezTo>
                    <a:pt x="994" y="1814"/>
                    <a:pt x="1024" y="1827"/>
                    <a:pt x="1041" y="1857"/>
                  </a:cubicBezTo>
                  <a:cubicBezTo>
                    <a:pt x="1127" y="2011"/>
                    <a:pt x="1193" y="2176"/>
                    <a:pt x="1265" y="2336"/>
                  </a:cubicBezTo>
                  <a:cubicBezTo>
                    <a:pt x="1275" y="2360"/>
                    <a:pt x="1275" y="2383"/>
                    <a:pt x="1269" y="2403"/>
                  </a:cubicBezTo>
                  <a:lnTo>
                    <a:pt x="1269" y="2403"/>
                  </a:lnTo>
                  <a:cubicBezTo>
                    <a:pt x="1763" y="1490"/>
                    <a:pt x="2413" y="597"/>
                    <a:pt x="3005" y="457"/>
                  </a:cubicBezTo>
                  <a:cubicBezTo>
                    <a:pt x="2875" y="301"/>
                    <a:pt x="2705" y="179"/>
                    <a:pt x="2510" y="111"/>
                  </a:cubicBezTo>
                  <a:lnTo>
                    <a:pt x="2381" y="65"/>
                  </a:lnTo>
                  <a:cubicBezTo>
                    <a:pt x="2256" y="21"/>
                    <a:pt x="2129" y="0"/>
                    <a:pt x="2003" y="0"/>
                  </a:cubicBezTo>
                  <a:close/>
                </a:path>
              </a:pathLst>
            </a:custGeom>
            <a:solidFill>
              <a:srgbClr val="000000">
                <a:alpha val="279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6" name="Google Shape;3756;p64"/>
            <p:cNvSpPr/>
            <p:nvPr/>
          </p:nvSpPr>
          <p:spPr>
            <a:xfrm>
              <a:off x="4140725" y="520912"/>
              <a:ext cx="175945" cy="282926"/>
            </a:xfrm>
            <a:custGeom>
              <a:rect b="b" l="l" r="r" t="t"/>
              <a:pathLst>
                <a:path extrusionOk="0" h="9050" w="5628">
                  <a:moveTo>
                    <a:pt x="3857" y="448"/>
                  </a:moveTo>
                  <a:cubicBezTo>
                    <a:pt x="3983" y="448"/>
                    <a:pt x="4112" y="469"/>
                    <a:pt x="4237" y="514"/>
                  </a:cubicBezTo>
                  <a:lnTo>
                    <a:pt x="4366" y="559"/>
                  </a:lnTo>
                  <a:cubicBezTo>
                    <a:pt x="4653" y="661"/>
                    <a:pt x="4883" y="869"/>
                    <a:pt x="5015" y="1146"/>
                  </a:cubicBezTo>
                  <a:cubicBezTo>
                    <a:pt x="5147" y="1423"/>
                    <a:pt x="5164" y="1733"/>
                    <a:pt x="5063" y="2020"/>
                  </a:cubicBezTo>
                  <a:lnTo>
                    <a:pt x="4130" y="4653"/>
                  </a:lnTo>
                  <a:cubicBezTo>
                    <a:pt x="3713" y="4590"/>
                    <a:pt x="3300" y="4518"/>
                    <a:pt x="2905" y="4360"/>
                  </a:cubicBezTo>
                  <a:cubicBezTo>
                    <a:pt x="2535" y="4212"/>
                    <a:pt x="2222" y="3954"/>
                    <a:pt x="1855" y="3808"/>
                  </a:cubicBezTo>
                  <a:lnTo>
                    <a:pt x="2775" y="1212"/>
                  </a:lnTo>
                  <a:cubicBezTo>
                    <a:pt x="2943" y="741"/>
                    <a:pt x="3386" y="448"/>
                    <a:pt x="3857" y="448"/>
                  </a:cubicBezTo>
                  <a:close/>
                  <a:moveTo>
                    <a:pt x="1763" y="4070"/>
                  </a:moveTo>
                  <a:cubicBezTo>
                    <a:pt x="2241" y="4662"/>
                    <a:pt x="3242" y="4936"/>
                    <a:pt x="4016" y="4936"/>
                  </a:cubicBezTo>
                  <a:cubicBezTo>
                    <a:pt x="4020" y="4936"/>
                    <a:pt x="4025" y="4936"/>
                    <a:pt x="4029" y="4936"/>
                  </a:cubicBezTo>
                  <a:lnTo>
                    <a:pt x="4029" y="4936"/>
                  </a:lnTo>
                  <a:lnTo>
                    <a:pt x="3002" y="7839"/>
                  </a:lnTo>
                  <a:cubicBezTo>
                    <a:pt x="2900" y="8125"/>
                    <a:pt x="2692" y="8356"/>
                    <a:pt x="2415" y="8487"/>
                  </a:cubicBezTo>
                  <a:cubicBezTo>
                    <a:pt x="2257" y="8563"/>
                    <a:pt x="2088" y="8601"/>
                    <a:pt x="1919" y="8601"/>
                  </a:cubicBezTo>
                  <a:cubicBezTo>
                    <a:pt x="1808" y="8601"/>
                    <a:pt x="1698" y="8585"/>
                    <a:pt x="1591" y="8552"/>
                  </a:cubicBezTo>
                  <a:cubicBezTo>
                    <a:pt x="1573" y="8548"/>
                    <a:pt x="1557" y="8542"/>
                    <a:pt x="1541" y="8536"/>
                  </a:cubicBezTo>
                  <a:lnTo>
                    <a:pt x="1411" y="8490"/>
                  </a:lnTo>
                  <a:cubicBezTo>
                    <a:pt x="817" y="8279"/>
                    <a:pt x="505" y="7625"/>
                    <a:pt x="714" y="7029"/>
                  </a:cubicBezTo>
                  <a:lnTo>
                    <a:pt x="1763" y="4070"/>
                  </a:lnTo>
                  <a:close/>
                  <a:moveTo>
                    <a:pt x="3859" y="0"/>
                  </a:moveTo>
                  <a:cubicBezTo>
                    <a:pt x="3203" y="0"/>
                    <a:pt x="2586" y="409"/>
                    <a:pt x="2356" y="1061"/>
                  </a:cubicBezTo>
                  <a:lnTo>
                    <a:pt x="294" y="6879"/>
                  </a:lnTo>
                  <a:cubicBezTo>
                    <a:pt x="1" y="7706"/>
                    <a:pt x="436" y="8620"/>
                    <a:pt x="1264" y="8912"/>
                  </a:cubicBezTo>
                  <a:lnTo>
                    <a:pt x="1393" y="8958"/>
                  </a:lnTo>
                  <a:cubicBezTo>
                    <a:pt x="1565" y="9019"/>
                    <a:pt x="1743" y="9050"/>
                    <a:pt x="1921" y="9050"/>
                  </a:cubicBezTo>
                  <a:cubicBezTo>
                    <a:pt x="2156" y="9050"/>
                    <a:pt x="2389" y="8997"/>
                    <a:pt x="2609" y="8892"/>
                  </a:cubicBezTo>
                  <a:cubicBezTo>
                    <a:pt x="2994" y="8709"/>
                    <a:pt x="3285" y="8387"/>
                    <a:pt x="3425" y="7988"/>
                  </a:cubicBezTo>
                  <a:lnTo>
                    <a:pt x="5486" y="2170"/>
                  </a:lnTo>
                  <a:cubicBezTo>
                    <a:pt x="5627" y="1771"/>
                    <a:pt x="5604" y="1338"/>
                    <a:pt x="5420" y="953"/>
                  </a:cubicBezTo>
                  <a:cubicBezTo>
                    <a:pt x="5237" y="568"/>
                    <a:pt x="4915" y="277"/>
                    <a:pt x="4516" y="137"/>
                  </a:cubicBezTo>
                  <a:lnTo>
                    <a:pt x="4388" y="91"/>
                  </a:lnTo>
                  <a:cubicBezTo>
                    <a:pt x="4364" y="84"/>
                    <a:pt x="4342" y="75"/>
                    <a:pt x="4321" y="69"/>
                  </a:cubicBezTo>
                  <a:cubicBezTo>
                    <a:pt x="4167" y="22"/>
                    <a:pt x="4012" y="0"/>
                    <a:pt x="38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7" name="Google Shape;3757;p64"/>
            <p:cNvSpPr/>
            <p:nvPr/>
          </p:nvSpPr>
          <p:spPr>
            <a:xfrm>
              <a:off x="4225412" y="591626"/>
              <a:ext cx="13818" cy="20758"/>
            </a:xfrm>
            <a:custGeom>
              <a:rect b="b" l="l" r="r" t="t"/>
              <a:pathLst>
                <a:path extrusionOk="0" h="664" w="442">
                  <a:moveTo>
                    <a:pt x="109" y="0"/>
                  </a:moveTo>
                  <a:cubicBezTo>
                    <a:pt x="55" y="0"/>
                    <a:pt x="1" y="42"/>
                    <a:pt x="23" y="105"/>
                  </a:cubicBezTo>
                  <a:cubicBezTo>
                    <a:pt x="84" y="278"/>
                    <a:pt x="164" y="445"/>
                    <a:pt x="241" y="612"/>
                  </a:cubicBezTo>
                  <a:cubicBezTo>
                    <a:pt x="258" y="649"/>
                    <a:pt x="287" y="664"/>
                    <a:pt x="316" y="664"/>
                  </a:cubicBezTo>
                  <a:cubicBezTo>
                    <a:pt x="377" y="664"/>
                    <a:pt x="441" y="598"/>
                    <a:pt x="409" y="523"/>
                  </a:cubicBezTo>
                  <a:cubicBezTo>
                    <a:pt x="339" y="362"/>
                    <a:pt x="273" y="197"/>
                    <a:pt x="185" y="44"/>
                  </a:cubicBezTo>
                  <a:cubicBezTo>
                    <a:pt x="169" y="13"/>
                    <a:pt x="139" y="0"/>
                    <a:pt x="109" y="0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8" name="Google Shape;3758;p64"/>
            <p:cNvSpPr/>
            <p:nvPr/>
          </p:nvSpPr>
          <p:spPr>
            <a:xfrm>
              <a:off x="4234322" y="578058"/>
              <a:ext cx="11192" cy="18289"/>
            </a:xfrm>
            <a:custGeom>
              <a:rect b="b" l="l" r="r" t="t"/>
              <a:pathLst>
                <a:path extrusionOk="0" h="585" w="358">
                  <a:moveTo>
                    <a:pt x="111" y="1"/>
                  </a:moveTo>
                  <a:cubicBezTo>
                    <a:pt x="58" y="1"/>
                    <a:pt x="1" y="47"/>
                    <a:pt x="18" y="109"/>
                  </a:cubicBezTo>
                  <a:cubicBezTo>
                    <a:pt x="56" y="246"/>
                    <a:pt x="103" y="381"/>
                    <a:pt x="148" y="516"/>
                  </a:cubicBezTo>
                  <a:cubicBezTo>
                    <a:pt x="163" y="563"/>
                    <a:pt x="204" y="584"/>
                    <a:pt x="244" y="584"/>
                  </a:cubicBezTo>
                  <a:cubicBezTo>
                    <a:pt x="301" y="584"/>
                    <a:pt x="357" y="541"/>
                    <a:pt x="333" y="473"/>
                  </a:cubicBezTo>
                  <a:cubicBezTo>
                    <a:pt x="284" y="331"/>
                    <a:pt x="237" y="187"/>
                    <a:pt x="180" y="48"/>
                  </a:cubicBezTo>
                  <a:cubicBezTo>
                    <a:pt x="167" y="15"/>
                    <a:pt x="140" y="1"/>
                    <a:pt x="111" y="1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9" name="Google Shape;3759;p64"/>
            <p:cNvSpPr/>
            <p:nvPr/>
          </p:nvSpPr>
          <p:spPr>
            <a:xfrm>
              <a:off x="4241074" y="561865"/>
              <a:ext cx="10192" cy="16725"/>
            </a:xfrm>
            <a:custGeom>
              <a:rect b="b" l="l" r="r" t="t"/>
              <a:pathLst>
                <a:path extrusionOk="0" h="535" w="326">
                  <a:moveTo>
                    <a:pt x="113" y="0"/>
                  </a:moveTo>
                  <a:cubicBezTo>
                    <a:pt x="59" y="0"/>
                    <a:pt x="1" y="52"/>
                    <a:pt x="12" y="116"/>
                  </a:cubicBezTo>
                  <a:cubicBezTo>
                    <a:pt x="34" y="233"/>
                    <a:pt x="74" y="347"/>
                    <a:pt x="109" y="462"/>
                  </a:cubicBezTo>
                  <a:cubicBezTo>
                    <a:pt x="124" y="512"/>
                    <a:pt x="166" y="534"/>
                    <a:pt x="207" y="534"/>
                  </a:cubicBezTo>
                  <a:cubicBezTo>
                    <a:pt x="267" y="534"/>
                    <a:pt x="325" y="488"/>
                    <a:pt x="304" y="415"/>
                  </a:cubicBezTo>
                  <a:cubicBezTo>
                    <a:pt x="268" y="293"/>
                    <a:pt x="235" y="168"/>
                    <a:pt x="185" y="50"/>
                  </a:cubicBezTo>
                  <a:cubicBezTo>
                    <a:pt x="170" y="15"/>
                    <a:pt x="142" y="0"/>
                    <a:pt x="113" y="0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60" name="Google Shape;3760;p64"/>
          <p:cNvGrpSpPr/>
          <p:nvPr/>
        </p:nvGrpSpPr>
        <p:grpSpPr>
          <a:xfrm>
            <a:off x="823048" y="4490099"/>
            <a:ext cx="230842" cy="203957"/>
            <a:chOff x="3659860" y="553674"/>
            <a:chExt cx="230842" cy="203957"/>
          </a:xfrm>
        </p:grpSpPr>
        <p:sp>
          <p:nvSpPr>
            <p:cNvPr id="3761" name="Google Shape;3761;p64"/>
            <p:cNvSpPr/>
            <p:nvPr/>
          </p:nvSpPr>
          <p:spPr>
            <a:xfrm>
              <a:off x="3659860" y="553674"/>
              <a:ext cx="230842" cy="203957"/>
            </a:xfrm>
            <a:custGeom>
              <a:rect b="b" l="l" r="r" t="t"/>
              <a:pathLst>
                <a:path extrusionOk="0" h="6524" w="7384">
                  <a:moveTo>
                    <a:pt x="3627" y="512"/>
                  </a:moveTo>
                  <a:cubicBezTo>
                    <a:pt x="4250" y="512"/>
                    <a:pt x="4882" y="721"/>
                    <a:pt x="5408" y="1148"/>
                  </a:cubicBezTo>
                  <a:cubicBezTo>
                    <a:pt x="6033" y="1655"/>
                    <a:pt x="6384" y="2372"/>
                    <a:pt x="6444" y="3106"/>
                  </a:cubicBezTo>
                  <a:cubicBezTo>
                    <a:pt x="4861" y="2491"/>
                    <a:pt x="3216" y="1903"/>
                    <a:pt x="1580" y="1436"/>
                  </a:cubicBezTo>
                  <a:cubicBezTo>
                    <a:pt x="2108" y="827"/>
                    <a:pt x="2861" y="512"/>
                    <a:pt x="3627" y="512"/>
                  </a:cubicBezTo>
                  <a:close/>
                  <a:moveTo>
                    <a:pt x="1383" y="1689"/>
                  </a:moveTo>
                  <a:cubicBezTo>
                    <a:pt x="3024" y="2361"/>
                    <a:pt x="4757" y="2934"/>
                    <a:pt x="6452" y="3445"/>
                  </a:cubicBezTo>
                  <a:cubicBezTo>
                    <a:pt x="6448" y="3540"/>
                    <a:pt x="6441" y="3637"/>
                    <a:pt x="6427" y="3731"/>
                  </a:cubicBezTo>
                  <a:cubicBezTo>
                    <a:pt x="6370" y="3858"/>
                    <a:pt x="6305" y="3979"/>
                    <a:pt x="6236" y="4096"/>
                  </a:cubicBezTo>
                  <a:cubicBezTo>
                    <a:pt x="4556" y="3451"/>
                    <a:pt x="2804" y="2839"/>
                    <a:pt x="1082" y="2293"/>
                  </a:cubicBezTo>
                  <a:cubicBezTo>
                    <a:pt x="1157" y="2081"/>
                    <a:pt x="1256" y="1878"/>
                    <a:pt x="1383" y="1689"/>
                  </a:cubicBezTo>
                  <a:close/>
                  <a:moveTo>
                    <a:pt x="1034" y="2583"/>
                  </a:moveTo>
                  <a:cubicBezTo>
                    <a:pt x="2614" y="3329"/>
                    <a:pt x="4390" y="3949"/>
                    <a:pt x="6074" y="4347"/>
                  </a:cubicBezTo>
                  <a:cubicBezTo>
                    <a:pt x="5590" y="5034"/>
                    <a:pt x="4890" y="5480"/>
                    <a:pt x="4009" y="5480"/>
                  </a:cubicBezTo>
                  <a:cubicBezTo>
                    <a:pt x="3779" y="5480"/>
                    <a:pt x="3536" y="5450"/>
                    <a:pt x="3281" y="5385"/>
                  </a:cubicBezTo>
                  <a:cubicBezTo>
                    <a:pt x="1956" y="5050"/>
                    <a:pt x="1151" y="3883"/>
                    <a:pt x="1034" y="2583"/>
                  </a:cubicBezTo>
                  <a:close/>
                  <a:moveTo>
                    <a:pt x="965" y="3633"/>
                  </a:moveTo>
                  <a:lnTo>
                    <a:pt x="965" y="3633"/>
                  </a:lnTo>
                  <a:cubicBezTo>
                    <a:pt x="1309" y="4630"/>
                    <a:pt x="2092" y="5435"/>
                    <a:pt x="3209" y="5703"/>
                  </a:cubicBezTo>
                  <a:cubicBezTo>
                    <a:pt x="3425" y="5754"/>
                    <a:pt x="3648" y="5779"/>
                    <a:pt x="3871" y="5779"/>
                  </a:cubicBezTo>
                  <a:cubicBezTo>
                    <a:pt x="4508" y="5779"/>
                    <a:pt x="5154" y="5579"/>
                    <a:pt x="5683" y="5224"/>
                  </a:cubicBezTo>
                  <a:lnTo>
                    <a:pt x="5683" y="5224"/>
                  </a:lnTo>
                  <a:cubicBezTo>
                    <a:pt x="5165" y="5745"/>
                    <a:pt x="4468" y="6013"/>
                    <a:pt x="3760" y="6013"/>
                  </a:cubicBezTo>
                  <a:cubicBezTo>
                    <a:pt x="3136" y="6013"/>
                    <a:pt x="2502" y="5804"/>
                    <a:pt x="1975" y="5377"/>
                  </a:cubicBezTo>
                  <a:cubicBezTo>
                    <a:pt x="1412" y="4919"/>
                    <a:pt x="1071" y="4292"/>
                    <a:pt x="965" y="3633"/>
                  </a:cubicBezTo>
                  <a:close/>
                  <a:moveTo>
                    <a:pt x="3624" y="1"/>
                  </a:moveTo>
                  <a:cubicBezTo>
                    <a:pt x="2682" y="1"/>
                    <a:pt x="1756" y="402"/>
                    <a:pt x="1125" y="1178"/>
                  </a:cubicBezTo>
                  <a:cubicBezTo>
                    <a:pt x="1" y="2563"/>
                    <a:pt x="237" y="4623"/>
                    <a:pt x="1652" y="5772"/>
                  </a:cubicBezTo>
                  <a:cubicBezTo>
                    <a:pt x="2274" y="6277"/>
                    <a:pt x="3021" y="6523"/>
                    <a:pt x="3758" y="6523"/>
                  </a:cubicBezTo>
                  <a:cubicBezTo>
                    <a:pt x="4700" y="6523"/>
                    <a:pt x="5626" y="6122"/>
                    <a:pt x="6256" y="5345"/>
                  </a:cubicBezTo>
                  <a:cubicBezTo>
                    <a:pt x="7383" y="3962"/>
                    <a:pt x="7146" y="1900"/>
                    <a:pt x="5730" y="752"/>
                  </a:cubicBezTo>
                  <a:cubicBezTo>
                    <a:pt x="5108" y="247"/>
                    <a:pt x="4361" y="1"/>
                    <a:pt x="36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2" name="Google Shape;3762;p64"/>
            <p:cNvSpPr/>
            <p:nvPr/>
          </p:nvSpPr>
          <p:spPr>
            <a:xfrm>
              <a:off x="3709254" y="569680"/>
              <a:ext cx="152061" cy="81032"/>
            </a:xfrm>
            <a:custGeom>
              <a:rect b="b" l="l" r="r" t="t"/>
              <a:pathLst>
                <a:path extrusionOk="0" h="2592" w="4864">
                  <a:moveTo>
                    <a:pt x="2046" y="0"/>
                  </a:moveTo>
                  <a:cubicBezTo>
                    <a:pt x="1281" y="0"/>
                    <a:pt x="528" y="314"/>
                    <a:pt x="0" y="923"/>
                  </a:cubicBezTo>
                  <a:cubicBezTo>
                    <a:pt x="1636" y="1390"/>
                    <a:pt x="3281" y="1977"/>
                    <a:pt x="4864" y="2592"/>
                  </a:cubicBezTo>
                  <a:cubicBezTo>
                    <a:pt x="4805" y="1860"/>
                    <a:pt x="4453" y="1142"/>
                    <a:pt x="3828" y="636"/>
                  </a:cubicBezTo>
                  <a:cubicBezTo>
                    <a:pt x="3302" y="209"/>
                    <a:pt x="2670" y="0"/>
                    <a:pt x="20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3" name="Google Shape;3763;p64"/>
            <p:cNvSpPr/>
            <p:nvPr/>
          </p:nvSpPr>
          <p:spPr>
            <a:xfrm>
              <a:off x="3693623" y="606444"/>
              <a:ext cx="167942" cy="75280"/>
            </a:xfrm>
            <a:custGeom>
              <a:rect b="b" l="l" r="r" t="t"/>
              <a:pathLst>
                <a:path extrusionOk="0" h="2408" w="5372">
                  <a:moveTo>
                    <a:pt x="302" y="1"/>
                  </a:moveTo>
                  <a:cubicBezTo>
                    <a:pt x="173" y="190"/>
                    <a:pt x="75" y="393"/>
                    <a:pt x="1" y="603"/>
                  </a:cubicBezTo>
                  <a:cubicBezTo>
                    <a:pt x="1723" y="1149"/>
                    <a:pt x="3473" y="1763"/>
                    <a:pt x="5155" y="2407"/>
                  </a:cubicBezTo>
                  <a:cubicBezTo>
                    <a:pt x="5223" y="2291"/>
                    <a:pt x="5289" y="2170"/>
                    <a:pt x="5346" y="2043"/>
                  </a:cubicBezTo>
                  <a:cubicBezTo>
                    <a:pt x="5361" y="1948"/>
                    <a:pt x="5367" y="1852"/>
                    <a:pt x="5371" y="1757"/>
                  </a:cubicBezTo>
                  <a:cubicBezTo>
                    <a:pt x="3676" y="1247"/>
                    <a:pt x="1943" y="674"/>
                    <a:pt x="3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4" name="Google Shape;3764;p64"/>
            <p:cNvSpPr/>
            <p:nvPr/>
          </p:nvSpPr>
          <p:spPr>
            <a:xfrm>
              <a:off x="3690028" y="667185"/>
              <a:ext cx="147496" cy="74436"/>
            </a:xfrm>
            <a:custGeom>
              <a:rect b="b" l="l" r="r" t="t"/>
              <a:pathLst>
                <a:path extrusionOk="0" h="2381" w="4718">
                  <a:moveTo>
                    <a:pt x="0" y="1"/>
                  </a:moveTo>
                  <a:lnTo>
                    <a:pt x="0" y="1"/>
                  </a:lnTo>
                  <a:cubicBezTo>
                    <a:pt x="106" y="659"/>
                    <a:pt x="447" y="1287"/>
                    <a:pt x="1010" y="1745"/>
                  </a:cubicBezTo>
                  <a:cubicBezTo>
                    <a:pt x="1537" y="2172"/>
                    <a:pt x="2170" y="2381"/>
                    <a:pt x="2794" y="2381"/>
                  </a:cubicBezTo>
                  <a:cubicBezTo>
                    <a:pt x="3503" y="2381"/>
                    <a:pt x="4200" y="2112"/>
                    <a:pt x="4718" y="1590"/>
                  </a:cubicBezTo>
                  <a:lnTo>
                    <a:pt x="4718" y="1590"/>
                  </a:lnTo>
                  <a:cubicBezTo>
                    <a:pt x="4190" y="1946"/>
                    <a:pt x="3544" y="2146"/>
                    <a:pt x="2907" y="2146"/>
                  </a:cubicBezTo>
                  <a:cubicBezTo>
                    <a:pt x="2683" y="2146"/>
                    <a:pt x="2460" y="2121"/>
                    <a:pt x="2244" y="2070"/>
                  </a:cubicBezTo>
                  <a:cubicBezTo>
                    <a:pt x="1126" y="1803"/>
                    <a:pt x="344" y="997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5" name="Google Shape;3765;p64"/>
            <p:cNvSpPr/>
            <p:nvPr/>
          </p:nvSpPr>
          <p:spPr>
            <a:xfrm>
              <a:off x="3692122" y="634423"/>
              <a:ext cx="157626" cy="90599"/>
            </a:xfrm>
            <a:custGeom>
              <a:rect b="b" l="l" r="r" t="t"/>
              <a:pathLst>
                <a:path extrusionOk="0" h="2898" w="5042">
                  <a:moveTo>
                    <a:pt x="1" y="0"/>
                  </a:moveTo>
                  <a:lnTo>
                    <a:pt x="1" y="0"/>
                  </a:lnTo>
                  <a:cubicBezTo>
                    <a:pt x="119" y="1300"/>
                    <a:pt x="924" y="2467"/>
                    <a:pt x="2247" y="2802"/>
                  </a:cubicBezTo>
                  <a:cubicBezTo>
                    <a:pt x="2502" y="2867"/>
                    <a:pt x="2745" y="2897"/>
                    <a:pt x="2976" y="2897"/>
                  </a:cubicBezTo>
                  <a:cubicBezTo>
                    <a:pt x="3858" y="2897"/>
                    <a:pt x="4558" y="2451"/>
                    <a:pt x="5041" y="1764"/>
                  </a:cubicBezTo>
                  <a:cubicBezTo>
                    <a:pt x="3356" y="1366"/>
                    <a:pt x="1582" y="746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66" name="Google Shape;3766;p64"/>
          <p:cNvGrpSpPr/>
          <p:nvPr/>
        </p:nvGrpSpPr>
        <p:grpSpPr>
          <a:xfrm rot="1331119">
            <a:off x="7698438" y="368729"/>
            <a:ext cx="545196" cy="238704"/>
            <a:chOff x="3942777" y="2077204"/>
            <a:chExt cx="417667" cy="182854"/>
          </a:xfrm>
        </p:grpSpPr>
        <p:sp>
          <p:nvSpPr>
            <p:cNvPr id="3767" name="Google Shape;3767;p64"/>
            <p:cNvSpPr/>
            <p:nvPr/>
          </p:nvSpPr>
          <p:spPr>
            <a:xfrm>
              <a:off x="3942777" y="2077204"/>
              <a:ext cx="417667" cy="182854"/>
            </a:xfrm>
            <a:custGeom>
              <a:rect b="b" l="l" r="r" t="t"/>
              <a:pathLst>
                <a:path extrusionOk="0" h="5849" w="13360">
                  <a:moveTo>
                    <a:pt x="3835" y="400"/>
                  </a:moveTo>
                  <a:cubicBezTo>
                    <a:pt x="4188" y="400"/>
                    <a:pt x="4537" y="417"/>
                    <a:pt x="4867" y="429"/>
                  </a:cubicBezTo>
                  <a:cubicBezTo>
                    <a:pt x="7058" y="507"/>
                    <a:pt x="9304" y="922"/>
                    <a:pt x="11132" y="2205"/>
                  </a:cubicBezTo>
                  <a:cubicBezTo>
                    <a:pt x="11600" y="2534"/>
                    <a:pt x="12130" y="2954"/>
                    <a:pt x="12450" y="3442"/>
                  </a:cubicBezTo>
                  <a:cubicBezTo>
                    <a:pt x="12573" y="3627"/>
                    <a:pt x="12704" y="3855"/>
                    <a:pt x="12746" y="4077"/>
                  </a:cubicBezTo>
                  <a:cubicBezTo>
                    <a:pt x="12917" y="4952"/>
                    <a:pt x="12182" y="5457"/>
                    <a:pt x="11417" y="5484"/>
                  </a:cubicBezTo>
                  <a:cubicBezTo>
                    <a:pt x="11364" y="5486"/>
                    <a:pt x="11311" y="5486"/>
                    <a:pt x="11258" y="5486"/>
                  </a:cubicBezTo>
                  <a:cubicBezTo>
                    <a:pt x="10673" y="5486"/>
                    <a:pt x="10073" y="5375"/>
                    <a:pt x="9477" y="5246"/>
                  </a:cubicBezTo>
                  <a:cubicBezTo>
                    <a:pt x="9464" y="5231"/>
                    <a:pt x="9445" y="5216"/>
                    <a:pt x="9418" y="5212"/>
                  </a:cubicBezTo>
                  <a:cubicBezTo>
                    <a:pt x="7118" y="4695"/>
                    <a:pt x="4802" y="4262"/>
                    <a:pt x="2495" y="3780"/>
                  </a:cubicBezTo>
                  <a:cubicBezTo>
                    <a:pt x="2051" y="3688"/>
                    <a:pt x="1590" y="3601"/>
                    <a:pt x="1215" y="3333"/>
                  </a:cubicBezTo>
                  <a:cubicBezTo>
                    <a:pt x="351" y="2710"/>
                    <a:pt x="678" y="1592"/>
                    <a:pt x="1392" y="1033"/>
                  </a:cubicBezTo>
                  <a:cubicBezTo>
                    <a:pt x="2072" y="502"/>
                    <a:pt x="2964" y="400"/>
                    <a:pt x="3835" y="400"/>
                  </a:cubicBezTo>
                  <a:close/>
                  <a:moveTo>
                    <a:pt x="3907" y="0"/>
                  </a:moveTo>
                  <a:cubicBezTo>
                    <a:pt x="3017" y="0"/>
                    <a:pt x="2119" y="113"/>
                    <a:pt x="1389" y="559"/>
                  </a:cubicBezTo>
                  <a:cubicBezTo>
                    <a:pt x="563" y="1063"/>
                    <a:pt x="0" y="2105"/>
                    <a:pt x="454" y="3048"/>
                  </a:cubicBezTo>
                  <a:cubicBezTo>
                    <a:pt x="1001" y="4183"/>
                    <a:pt x="2734" y="4219"/>
                    <a:pt x="3782" y="4422"/>
                  </a:cubicBezTo>
                  <a:cubicBezTo>
                    <a:pt x="5198" y="4694"/>
                    <a:pt x="6614" y="4963"/>
                    <a:pt x="8034" y="5213"/>
                  </a:cubicBezTo>
                  <a:cubicBezTo>
                    <a:pt x="8810" y="5434"/>
                    <a:pt x="9610" y="5592"/>
                    <a:pt x="10404" y="5730"/>
                  </a:cubicBezTo>
                  <a:cubicBezTo>
                    <a:pt x="10740" y="5789"/>
                    <a:pt x="11086" y="5849"/>
                    <a:pt x="11428" y="5849"/>
                  </a:cubicBezTo>
                  <a:cubicBezTo>
                    <a:pt x="11721" y="5849"/>
                    <a:pt x="12011" y="5805"/>
                    <a:pt x="12287" y="5678"/>
                  </a:cubicBezTo>
                  <a:cubicBezTo>
                    <a:pt x="13182" y="5270"/>
                    <a:pt x="13360" y="4282"/>
                    <a:pt x="12922" y="3457"/>
                  </a:cubicBezTo>
                  <a:cubicBezTo>
                    <a:pt x="12320" y="2323"/>
                    <a:pt x="10949" y="1511"/>
                    <a:pt x="9814" y="1021"/>
                  </a:cubicBezTo>
                  <a:cubicBezTo>
                    <a:pt x="8462" y="436"/>
                    <a:pt x="7001" y="175"/>
                    <a:pt x="5538" y="79"/>
                  </a:cubicBezTo>
                  <a:cubicBezTo>
                    <a:pt x="5026" y="45"/>
                    <a:pt x="4468" y="0"/>
                    <a:pt x="39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8" name="Google Shape;3768;p64"/>
            <p:cNvSpPr/>
            <p:nvPr/>
          </p:nvSpPr>
          <p:spPr>
            <a:xfrm>
              <a:off x="3991483" y="2095398"/>
              <a:ext cx="356518" cy="137649"/>
            </a:xfrm>
            <a:custGeom>
              <a:rect b="b" l="l" r="r" t="t"/>
              <a:pathLst>
                <a:path extrusionOk="0" h="4403" w="11404">
                  <a:moveTo>
                    <a:pt x="3565" y="397"/>
                  </a:moveTo>
                  <a:cubicBezTo>
                    <a:pt x="5627" y="397"/>
                    <a:pt x="7732" y="1026"/>
                    <a:pt x="9203" y="2399"/>
                  </a:cubicBezTo>
                  <a:cubicBezTo>
                    <a:pt x="9684" y="2846"/>
                    <a:pt x="9926" y="3752"/>
                    <a:pt x="9127" y="3957"/>
                  </a:cubicBezTo>
                  <a:cubicBezTo>
                    <a:pt x="8891" y="4018"/>
                    <a:pt x="8642" y="4043"/>
                    <a:pt x="8392" y="4043"/>
                  </a:cubicBezTo>
                  <a:cubicBezTo>
                    <a:pt x="8045" y="4043"/>
                    <a:pt x="7693" y="3996"/>
                    <a:pt x="7366" y="3934"/>
                  </a:cubicBezTo>
                  <a:cubicBezTo>
                    <a:pt x="6581" y="3787"/>
                    <a:pt x="5839" y="3483"/>
                    <a:pt x="5085" y="3225"/>
                  </a:cubicBezTo>
                  <a:cubicBezTo>
                    <a:pt x="4425" y="2998"/>
                    <a:pt x="3765" y="2810"/>
                    <a:pt x="3071" y="2728"/>
                  </a:cubicBezTo>
                  <a:cubicBezTo>
                    <a:pt x="2608" y="2673"/>
                    <a:pt x="2128" y="2680"/>
                    <a:pt x="1677" y="2545"/>
                  </a:cubicBezTo>
                  <a:cubicBezTo>
                    <a:pt x="1028" y="2353"/>
                    <a:pt x="1" y="1317"/>
                    <a:pt x="809" y="786"/>
                  </a:cubicBezTo>
                  <a:cubicBezTo>
                    <a:pt x="1675" y="530"/>
                    <a:pt x="2615" y="397"/>
                    <a:pt x="3565" y="397"/>
                  </a:cubicBezTo>
                  <a:close/>
                  <a:moveTo>
                    <a:pt x="3242" y="0"/>
                  </a:moveTo>
                  <a:cubicBezTo>
                    <a:pt x="2452" y="0"/>
                    <a:pt x="1675" y="114"/>
                    <a:pt x="964" y="384"/>
                  </a:cubicBezTo>
                  <a:cubicBezTo>
                    <a:pt x="863" y="409"/>
                    <a:pt x="769" y="447"/>
                    <a:pt x="683" y="497"/>
                  </a:cubicBezTo>
                  <a:cubicBezTo>
                    <a:pt x="612" y="530"/>
                    <a:pt x="541" y="566"/>
                    <a:pt x="470" y="603"/>
                  </a:cubicBezTo>
                  <a:cubicBezTo>
                    <a:pt x="404" y="705"/>
                    <a:pt x="338" y="807"/>
                    <a:pt x="277" y="913"/>
                  </a:cubicBezTo>
                  <a:cubicBezTo>
                    <a:pt x="281" y="915"/>
                    <a:pt x="284" y="920"/>
                    <a:pt x="288" y="923"/>
                  </a:cubicBezTo>
                  <a:cubicBezTo>
                    <a:pt x="188" y="1126"/>
                    <a:pt x="145" y="1364"/>
                    <a:pt x="184" y="1613"/>
                  </a:cubicBezTo>
                  <a:cubicBezTo>
                    <a:pt x="312" y="2451"/>
                    <a:pt x="1203" y="2853"/>
                    <a:pt x="1946" y="2976"/>
                  </a:cubicBezTo>
                  <a:cubicBezTo>
                    <a:pt x="2813" y="3121"/>
                    <a:pt x="3658" y="3147"/>
                    <a:pt x="4505" y="3410"/>
                  </a:cubicBezTo>
                  <a:cubicBezTo>
                    <a:pt x="5158" y="3612"/>
                    <a:pt x="5790" y="3871"/>
                    <a:pt x="6445" y="4060"/>
                  </a:cubicBezTo>
                  <a:cubicBezTo>
                    <a:pt x="6998" y="4221"/>
                    <a:pt x="7724" y="4403"/>
                    <a:pt x="8412" y="4403"/>
                  </a:cubicBezTo>
                  <a:cubicBezTo>
                    <a:pt x="8901" y="4403"/>
                    <a:pt x="9371" y="4311"/>
                    <a:pt x="9745" y="4053"/>
                  </a:cubicBezTo>
                  <a:cubicBezTo>
                    <a:pt x="11404" y="2910"/>
                    <a:pt x="8002" y="1117"/>
                    <a:pt x="7206" y="806"/>
                  </a:cubicBezTo>
                  <a:cubicBezTo>
                    <a:pt x="6029" y="344"/>
                    <a:pt x="4616" y="0"/>
                    <a:pt x="32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9" name="Google Shape;3769;p64"/>
            <p:cNvSpPr/>
            <p:nvPr/>
          </p:nvSpPr>
          <p:spPr>
            <a:xfrm>
              <a:off x="4062509" y="2119751"/>
              <a:ext cx="44393" cy="39047"/>
            </a:xfrm>
            <a:custGeom>
              <a:rect b="b" l="l" r="r" t="t"/>
              <a:pathLst>
                <a:path extrusionOk="0" h="1249" w="1420">
                  <a:moveTo>
                    <a:pt x="724" y="333"/>
                  </a:moveTo>
                  <a:cubicBezTo>
                    <a:pt x="834" y="337"/>
                    <a:pt x="949" y="391"/>
                    <a:pt x="976" y="495"/>
                  </a:cubicBezTo>
                  <a:cubicBezTo>
                    <a:pt x="1022" y="672"/>
                    <a:pt x="862" y="853"/>
                    <a:pt x="695" y="886"/>
                  </a:cubicBezTo>
                  <a:cubicBezTo>
                    <a:pt x="674" y="890"/>
                    <a:pt x="654" y="892"/>
                    <a:pt x="633" y="892"/>
                  </a:cubicBezTo>
                  <a:cubicBezTo>
                    <a:pt x="485" y="892"/>
                    <a:pt x="361" y="784"/>
                    <a:pt x="382" y="619"/>
                  </a:cubicBezTo>
                  <a:cubicBezTo>
                    <a:pt x="403" y="451"/>
                    <a:pt x="569" y="365"/>
                    <a:pt x="724" y="333"/>
                  </a:cubicBezTo>
                  <a:close/>
                  <a:moveTo>
                    <a:pt x="767" y="0"/>
                  </a:moveTo>
                  <a:cubicBezTo>
                    <a:pt x="744" y="0"/>
                    <a:pt x="722" y="2"/>
                    <a:pt x="699" y="6"/>
                  </a:cubicBezTo>
                  <a:cubicBezTo>
                    <a:pt x="662" y="12"/>
                    <a:pt x="634" y="23"/>
                    <a:pt x="610" y="37"/>
                  </a:cubicBezTo>
                  <a:cubicBezTo>
                    <a:pt x="308" y="55"/>
                    <a:pt x="42" y="294"/>
                    <a:pt x="22" y="619"/>
                  </a:cubicBezTo>
                  <a:cubicBezTo>
                    <a:pt x="0" y="989"/>
                    <a:pt x="291" y="1249"/>
                    <a:pt x="633" y="1249"/>
                  </a:cubicBezTo>
                  <a:cubicBezTo>
                    <a:pt x="677" y="1249"/>
                    <a:pt x="722" y="1244"/>
                    <a:pt x="767" y="1235"/>
                  </a:cubicBezTo>
                  <a:cubicBezTo>
                    <a:pt x="1142" y="1161"/>
                    <a:pt x="1420" y="755"/>
                    <a:pt x="1299" y="381"/>
                  </a:cubicBezTo>
                  <a:cubicBezTo>
                    <a:pt x="1246" y="215"/>
                    <a:pt x="1113" y="86"/>
                    <a:pt x="949" y="32"/>
                  </a:cubicBezTo>
                  <a:cubicBezTo>
                    <a:pt x="891" y="13"/>
                    <a:pt x="829" y="0"/>
                    <a:pt x="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0" name="Google Shape;3770;p64"/>
            <p:cNvSpPr/>
            <p:nvPr/>
          </p:nvSpPr>
          <p:spPr>
            <a:xfrm>
              <a:off x="4129221" y="2136164"/>
              <a:ext cx="44393" cy="39047"/>
            </a:xfrm>
            <a:custGeom>
              <a:rect b="b" l="l" r="r" t="t"/>
              <a:pathLst>
                <a:path extrusionOk="0" h="1249" w="1420">
                  <a:moveTo>
                    <a:pt x="723" y="332"/>
                  </a:moveTo>
                  <a:cubicBezTo>
                    <a:pt x="832" y="336"/>
                    <a:pt x="949" y="391"/>
                    <a:pt x="976" y="495"/>
                  </a:cubicBezTo>
                  <a:cubicBezTo>
                    <a:pt x="1021" y="672"/>
                    <a:pt x="861" y="851"/>
                    <a:pt x="695" y="885"/>
                  </a:cubicBezTo>
                  <a:cubicBezTo>
                    <a:pt x="673" y="890"/>
                    <a:pt x="652" y="892"/>
                    <a:pt x="631" y="892"/>
                  </a:cubicBezTo>
                  <a:cubicBezTo>
                    <a:pt x="483" y="892"/>
                    <a:pt x="360" y="784"/>
                    <a:pt x="381" y="619"/>
                  </a:cubicBezTo>
                  <a:cubicBezTo>
                    <a:pt x="402" y="450"/>
                    <a:pt x="567" y="365"/>
                    <a:pt x="723" y="332"/>
                  </a:cubicBezTo>
                  <a:close/>
                  <a:moveTo>
                    <a:pt x="767" y="0"/>
                  </a:moveTo>
                  <a:cubicBezTo>
                    <a:pt x="744" y="0"/>
                    <a:pt x="721" y="2"/>
                    <a:pt x="699" y="6"/>
                  </a:cubicBezTo>
                  <a:cubicBezTo>
                    <a:pt x="660" y="12"/>
                    <a:pt x="633" y="23"/>
                    <a:pt x="608" y="37"/>
                  </a:cubicBezTo>
                  <a:cubicBezTo>
                    <a:pt x="308" y="54"/>
                    <a:pt x="41" y="294"/>
                    <a:pt x="23" y="618"/>
                  </a:cubicBezTo>
                  <a:cubicBezTo>
                    <a:pt x="1" y="989"/>
                    <a:pt x="292" y="1248"/>
                    <a:pt x="634" y="1248"/>
                  </a:cubicBezTo>
                  <a:cubicBezTo>
                    <a:pt x="678" y="1248"/>
                    <a:pt x="722" y="1244"/>
                    <a:pt x="767" y="1235"/>
                  </a:cubicBezTo>
                  <a:cubicBezTo>
                    <a:pt x="1141" y="1161"/>
                    <a:pt x="1419" y="755"/>
                    <a:pt x="1298" y="380"/>
                  </a:cubicBezTo>
                  <a:cubicBezTo>
                    <a:pt x="1244" y="215"/>
                    <a:pt x="1112" y="86"/>
                    <a:pt x="949" y="32"/>
                  </a:cubicBezTo>
                  <a:cubicBezTo>
                    <a:pt x="890" y="13"/>
                    <a:pt x="828" y="0"/>
                    <a:pt x="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1" name="Google Shape;3771;p64"/>
            <p:cNvSpPr/>
            <p:nvPr/>
          </p:nvSpPr>
          <p:spPr>
            <a:xfrm>
              <a:off x="4208969" y="2160485"/>
              <a:ext cx="44424" cy="39078"/>
            </a:xfrm>
            <a:custGeom>
              <a:rect b="b" l="l" r="r" t="t"/>
              <a:pathLst>
                <a:path extrusionOk="0" h="1250" w="1421">
                  <a:moveTo>
                    <a:pt x="725" y="332"/>
                  </a:moveTo>
                  <a:cubicBezTo>
                    <a:pt x="834" y="336"/>
                    <a:pt x="950" y="391"/>
                    <a:pt x="977" y="495"/>
                  </a:cubicBezTo>
                  <a:cubicBezTo>
                    <a:pt x="1022" y="674"/>
                    <a:pt x="861" y="853"/>
                    <a:pt x="696" y="885"/>
                  </a:cubicBezTo>
                  <a:cubicBezTo>
                    <a:pt x="675" y="889"/>
                    <a:pt x="654" y="891"/>
                    <a:pt x="634" y="891"/>
                  </a:cubicBezTo>
                  <a:cubicBezTo>
                    <a:pt x="485" y="891"/>
                    <a:pt x="361" y="784"/>
                    <a:pt x="382" y="619"/>
                  </a:cubicBezTo>
                  <a:cubicBezTo>
                    <a:pt x="403" y="451"/>
                    <a:pt x="570" y="365"/>
                    <a:pt x="725" y="332"/>
                  </a:cubicBezTo>
                  <a:close/>
                  <a:moveTo>
                    <a:pt x="767" y="0"/>
                  </a:moveTo>
                  <a:cubicBezTo>
                    <a:pt x="744" y="0"/>
                    <a:pt x="722" y="2"/>
                    <a:pt x="700" y="5"/>
                  </a:cubicBezTo>
                  <a:cubicBezTo>
                    <a:pt x="662" y="13"/>
                    <a:pt x="634" y="24"/>
                    <a:pt x="610" y="37"/>
                  </a:cubicBezTo>
                  <a:cubicBezTo>
                    <a:pt x="308" y="55"/>
                    <a:pt x="43" y="295"/>
                    <a:pt x="23" y="619"/>
                  </a:cubicBezTo>
                  <a:cubicBezTo>
                    <a:pt x="1" y="989"/>
                    <a:pt x="292" y="1249"/>
                    <a:pt x="634" y="1249"/>
                  </a:cubicBezTo>
                  <a:cubicBezTo>
                    <a:pt x="678" y="1249"/>
                    <a:pt x="722" y="1245"/>
                    <a:pt x="767" y="1236"/>
                  </a:cubicBezTo>
                  <a:cubicBezTo>
                    <a:pt x="1142" y="1163"/>
                    <a:pt x="1420" y="756"/>
                    <a:pt x="1299" y="382"/>
                  </a:cubicBezTo>
                  <a:cubicBezTo>
                    <a:pt x="1246" y="217"/>
                    <a:pt x="1113" y="88"/>
                    <a:pt x="950" y="31"/>
                  </a:cubicBezTo>
                  <a:cubicBezTo>
                    <a:pt x="891" y="12"/>
                    <a:pt x="829" y="0"/>
                    <a:pt x="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2" name="Google Shape;3772;p64"/>
            <p:cNvSpPr/>
            <p:nvPr/>
          </p:nvSpPr>
          <p:spPr>
            <a:xfrm>
              <a:off x="3953781" y="2089709"/>
              <a:ext cx="394220" cy="159032"/>
            </a:xfrm>
            <a:custGeom>
              <a:rect b="b" l="l" r="r" t="t"/>
              <a:pathLst>
                <a:path extrusionOk="0" h="5087" w="12610">
                  <a:moveTo>
                    <a:pt x="4448" y="181"/>
                  </a:moveTo>
                  <a:cubicBezTo>
                    <a:pt x="5822" y="181"/>
                    <a:pt x="7235" y="525"/>
                    <a:pt x="8412" y="987"/>
                  </a:cubicBezTo>
                  <a:cubicBezTo>
                    <a:pt x="9207" y="1299"/>
                    <a:pt x="12610" y="3092"/>
                    <a:pt x="10951" y="4232"/>
                  </a:cubicBezTo>
                  <a:cubicBezTo>
                    <a:pt x="10576" y="4490"/>
                    <a:pt x="10105" y="4583"/>
                    <a:pt x="9615" y="4583"/>
                  </a:cubicBezTo>
                  <a:cubicBezTo>
                    <a:pt x="8928" y="4583"/>
                    <a:pt x="8203" y="4402"/>
                    <a:pt x="7651" y="4241"/>
                  </a:cubicBezTo>
                  <a:cubicBezTo>
                    <a:pt x="6996" y="4051"/>
                    <a:pt x="6364" y="3793"/>
                    <a:pt x="5712" y="3591"/>
                  </a:cubicBezTo>
                  <a:cubicBezTo>
                    <a:pt x="4864" y="3328"/>
                    <a:pt x="4020" y="3302"/>
                    <a:pt x="3152" y="3157"/>
                  </a:cubicBezTo>
                  <a:cubicBezTo>
                    <a:pt x="2411" y="3034"/>
                    <a:pt x="1519" y="2632"/>
                    <a:pt x="1391" y="1793"/>
                  </a:cubicBezTo>
                  <a:cubicBezTo>
                    <a:pt x="1352" y="1545"/>
                    <a:pt x="1394" y="1306"/>
                    <a:pt x="1495" y="1103"/>
                  </a:cubicBezTo>
                  <a:cubicBezTo>
                    <a:pt x="1490" y="1101"/>
                    <a:pt x="1487" y="1096"/>
                    <a:pt x="1483" y="1093"/>
                  </a:cubicBezTo>
                  <a:cubicBezTo>
                    <a:pt x="1544" y="988"/>
                    <a:pt x="1610" y="884"/>
                    <a:pt x="1677" y="783"/>
                  </a:cubicBezTo>
                  <a:cubicBezTo>
                    <a:pt x="1747" y="747"/>
                    <a:pt x="1816" y="711"/>
                    <a:pt x="1889" y="677"/>
                  </a:cubicBezTo>
                  <a:cubicBezTo>
                    <a:pt x="1974" y="628"/>
                    <a:pt x="2068" y="589"/>
                    <a:pt x="2170" y="565"/>
                  </a:cubicBezTo>
                  <a:cubicBezTo>
                    <a:pt x="2881" y="294"/>
                    <a:pt x="3658" y="181"/>
                    <a:pt x="4448" y="181"/>
                  </a:cubicBezTo>
                  <a:close/>
                  <a:moveTo>
                    <a:pt x="3483" y="0"/>
                  </a:moveTo>
                  <a:cubicBezTo>
                    <a:pt x="2613" y="0"/>
                    <a:pt x="1720" y="102"/>
                    <a:pt x="1042" y="633"/>
                  </a:cubicBezTo>
                  <a:cubicBezTo>
                    <a:pt x="326" y="1192"/>
                    <a:pt x="1" y="2310"/>
                    <a:pt x="865" y="2931"/>
                  </a:cubicBezTo>
                  <a:cubicBezTo>
                    <a:pt x="1240" y="3201"/>
                    <a:pt x="1700" y="3288"/>
                    <a:pt x="2144" y="3379"/>
                  </a:cubicBezTo>
                  <a:cubicBezTo>
                    <a:pt x="4452" y="3861"/>
                    <a:pt x="6767" y="4294"/>
                    <a:pt x="9067" y="4811"/>
                  </a:cubicBezTo>
                  <a:cubicBezTo>
                    <a:pt x="9094" y="4818"/>
                    <a:pt x="9113" y="4831"/>
                    <a:pt x="9127" y="4846"/>
                  </a:cubicBezTo>
                  <a:cubicBezTo>
                    <a:pt x="9722" y="4975"/>
                    <a:pt x="10322" y="5086"/>
                    <a:pt x="10907" y="5086"/>
                  </a:cubicBezTo>
                  <a:cubicBezTo>
                    <a:pt x="10960" y="5086"/>
                    <a:pt x="11013" y="5086"/>
                    <a:pt x="11066" y="5084"/>
                  </a:cubicBezTo>
                  <a:cubicBezTo>
                    <a:pt x="11830" y="5057"/>
                    <a:pt x="12565" y="4552"/>
                    <a:pt x="12397" y="3677"/>
                  </a:cubicBezTo>
                  <a:cubicBezTo>
                    <a:pt x="12353" y="3456"/>
                    <a:pt x="12222" y="3229"/>
                    <a:pt x="12100" y="3042"/>
                  </a:cubicBezTo>
                  <a:cubicBezTo>
                    <a:pt x="11779" y="2555"/>
                    <a:pt x="11251" y="2134"/>
                    <a:pt x="10781" y="1805"/>
                  </a:cubicBezTo>
                  <a:cubicBezTo>
                    <a:pt x="8952" y="521"/>
                    <a:pt x="6707" y="105"/>
                    <a:pt x="4516" y="29"/>
                  </a:cubicBezTo>
                  <a:cubicBezTo>
                    <a:pt x="4186" y="17"/>
                    <a:pt x="3836" y="0"/>
                    <a:pt x="348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3" name="Google Shape;3773;p64"/>
            <p:cNvSpPr/>
            <p:nvPr/>
          </p:nvSpPr>
          <p:spPr>
            <a:xfrm>
              <a:off x="4073763" y="2130130"/>
              <a:ext cx="20727" cy="17507"/>
            </a:xfrm>
            <a:custGeom>
              <a:rect b="b" l="l" r="r" t="t"/>
              <a:pathLst>
                <a:path extrusionOk="0" h="560" w="663">
                  <a:moveTo>
                    <a:pt x="364" y="1"/>
                  </a:moveTo>
                  <a:cubicBezTo>
                    <a:pt x="209" y="32"/>
                    <a:pt x="43" y="117"/>
                    <a:pt x="22" y="287"/>
                  </a:cubicBezTo>
                  <a:cubicBezTo>
                    <a:pt x="1" y="452"/>
                    <a:pt x="125" y="560"/>
                    <a:pt x="273" y="560"/>
                  </a:cubicBezTo>
                  <a:cubicBezTo>
                    <a:pt x="294" y="560"/>
                    <a:pt x="314" y="558"/>
                    <a:pt x="335" y="554"/>
                  </a:cubicBezTo>
                  <a:cubicBezTo>
                    <a:pt x="502" y="521"/>
                    <a:pt x="662" y="340"/>
                    <a:pt x="615" y="163"/>
                  </a:cubicBezTo>
                  <a:cubicBezTo>
                    <a:pt x="589" y="59"/>
                    <a:pt x="474" y="3"/>
                    <a:pt x="3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4" name="Google Shape;3774;p64"/>
            <p:cNvSpPr/>
            <p:nvPr/>
          </p:nvSpPr>
          <p:spPr>
            <a:xfrm>
              <a:off x="3991514" y="2107778"/>
              <a:ext cx="310343" cy="114014"/>
            </a:xfrm>
            <a:custGeom>
              <a:rect b="b" l="l" r="r" t="t"/>
              <a:pathLst>
                <a:path extrusionOk="0" h="3647" w="9927">
                  <a:moveTo>
                    <a:pt x="3038" y="384"/>
                  </a:moveTo>
                  <a:cubicBezTo>
                    <a:pt x="3101" y="384"/>
                    <a:pt x="3163" y="396"/>
                    <a:pt x="3221" y="415"/>
                  </a:cubicBezTo>
                  <a:cubicBezTo>
                    <a:pt x="3386" y="470"/>
                    <a:pt x="3518" y="600"/>
                    <a:pt x="3571" y="764"/>
                  </a:cubicBezTo>
                  <a:cubicBezTo>
                    <a:pt x="3691" y="1138"/>
                    <a:pt x="3413" y="1544"/>
                    <a:pt x="3039" y="1618"/>
                  </a:cubicBezTo>
                  <a:cubicBezTo>
                    <a:pt x="2994" y="1627"/>
                    <a:pt x="2949" y="1632"/>
                    <a:pt x="2905" y="1632"/>
                  </a:cubicBezTo>
                  <a:cubicBezTo>
                    <a:pt x="2563" y="1632"/>
                    <a:pt x="2272" y="1372"/>
                    <a:pt x="2295" y="1002"/>
                  </a:cubicBezTo>
                  <a:cubicBezTo>
                    <a:pt x="2314" y="679"/>
                    <a:pt x="2580" y="439"/>
                    <a:pt x="2882" y="420"/>
                  </a:cubicBezTo>
                  <a:cubicBezTo>
                    <a:pt x="2907" y="405"/>
                    <a:pt x="2934" y="394"/>
                    <a:pt x="2971" y="389"/>
                  </a:cubicBezTo>
                  <a:cubicBezTo>
                    <a:pt x="2993" y="385"/>
                    <a:pt x="3016" y="384"/>
                    <a:pt x="3038" y="384"/>
                  </a:cubicBezTo>
                  <a:close/>
                  <a:moveTo>
                    <a:pt x="5173" y="908"/>
                  </a:moveTo>
                  <a:cubicBezTo>
                    <a:pt x="5234" y="908"/>
                    <a:pt x="5296" y="920"/>
                    <a:pt x="5354" y="940"/>
                  </a:cubicBezTo>
                  <a:cubicBezTo>
                    <a:pt x="5517" y="994"/>
                    <a:pt x="5650" y="1124"/>
                    <a:pt x="5703" y="1288"/>
                  </a:cubicBezTo>
                  <a:cubicBezTo>
                    <a:pt x="5824" y="1663"/>
                    <a:pt x="5546" y="2069"/>
                    <a:pt x="5172" y="2143"/>
                  </a:cubicBezTo>
                  <a:cubicBezTo>
                    <a:pt x="5127" y="2152"/>
                    <a:pt x="5082" y="2156"/>
                    <a:pt x="5038" y="2156"/>
                  </a:cubicBezTo>
                  <a:cubicBezTo>
                    <a:pt x="4696" y="2156"/>
                    <a:pt x="4406" y="1897"/>
                    <a:pt x="4428" y="1527"/>
                  </a:cubicBezTo>
                  <a:cubicBezTo>
                    <a:pt x="4448" y="1204"/>
                    <a:pt x="4713" y="962"/>
                    <a:pt x="5013" y="945"/>
                  </a:cubicBezTo>
                  <a:cubicBezTo>
                    <a:pt x="5038" y="930"/>
                    <a:pt x="5065" y="919"/>
                    <a:pt x="5104" y="914"/>
                  </a:cubicBezTo>
                  <a:cubicBezTo>
                    <a:pt x="5127" y="910"/>
                    <a:pt x="5150" y="908"/>
                    <a:pt x="5173" y="908"/>
                  </a:cubicBezTo>
                  <a:close/>
                  <a:moveTo>
                    <a:pt x="7725" y="1686"/>
                  </a:moveTo>
                  <a:cubicBezTo>
                    <a:pt x="7786" y="1686"/>
                    <a:pt x="7848" y="1698"/>
                    <a:pt x="7906" y="1717"/>
                  </a:cubicBezTo>
                  <a:cubicBezTo>
                    <a:pt x="8069" y="1773"/>
                    <a:pt x="8202" y="1903"/>
                    <a:pt x="8255" y="2068"/>
                  </a:cubicBezTo>
                  <a:cubicBezTo>
                    <a:pt x="8376" y="2442"/>
                    <a:pt x="8098" y="2849"/>
                    <a:pt x="7723" y="2922"/>
                  </a:cubicBezTo>
                  <a:cubicBezTo>
                    <a:pt x="7678" y="2931"/>
                    <a:pt x="7634" y="2935"/>
                    <a:pt x="7590" y="2935"/>
                  </a:cubicBezTo>
                  <a:cubicBezTo>
                    <a:pt x="7247" y="2935"/>
                    <a:pt x="6957" y="2675"/>
                    <a:pt x="6979" y="2305"/>
                  </a:cubicBezTo>
                  <a:cubicBezTo>
                    <a:pt x="6999" y="1982"/>
                    <a:pt x="7264" y="1741"/>
                    <a:pt x="7566" y="1723"/>
                  </a:cubicBezTo>
                  <a:cubicBezTo>
                    <a:pt x="7590" y="1709"/>
                    <a:pt x="7618" y="1696"/>
                    <a:pt x="7656" y="1691"/>
                  </a:cubicBezTo>
                  <a:cubicBezTo>
                    <a:pt x="7678" y="1688"/>
                    <a:pt x="7702" y="1686"/>
                    <a:pt x="7725" y="1686"/>
                  </a:cubicBezTo>
                  <a:close/>
                  <a:moveTo>
                    <a:pt x="3565" y="1"/>
                  </a:moveTo>
                  <a:cubicBezTo>
                    <a:pt x="2616" y="1"/>
                    <a:pt x="1675" y="134"/>
                    <a:pt x="810" y="390"/>
                  </a:cubicBezTo>
                  <a:cubicBezTo>
                    <a:pt x="1" y="922"/>
                    <a:pt x="1028" y="1957"/>
                    <a:pt x="1678" y="2149"/>
                  </a:cubicBezTo>
                  <a:cubicBezTo>
                    <a:pt x="2128" y="2284"/>
                    <a:pt x="2608" y="2277"/>
                    <a:pt x="3071" y="2332"/>
                  </a:cubicBezTo>
                  <a:cubicBezTo>
                    <a:pt x="3766" y="2414"/>
                    <a:pt x="4425" y="2602"/>
                    <a:pt x="5085" y="2829"/>
                  </a:cubicBezTo>
                  <a:cubicBezTo>
                    <a:pt x="5839" y="3087"/>
                    <a:pt x="6582" y="3391"/>
                    <a:pt x="7366" y="3538"/>
                  </a:cubicBezTo>
                  <a:cubicBezTo>
                    <a:pt x="7693" y="3600"/>
                    <a:pt x="8043" y="3647"/>
                    <a:pt x="8390" y="3647"/>
                  </a:cubicBezTo>
                  <a:cubicBezTo>
                    <a:pt x="8641" y="3647"/>
                    <a:pt x="8891" y="3622"/>
                    <a:pt x="9128" y="3561"/>
                  </a:cubicBezTo>
                  <a:cubicBezTo>
                    <a:pt x="9927" y="3355"/>
                    <a:pt x="9683" y="2450"/>
                    <a:pt x="9203" y="2003"/>
                  </a:cubicBezTo>
                  <a:cubicBezTo>
                    <a:pt x="7731" y="630"/>
                    <a:pt x="5627" y="1"/>
                    <a:pt x="356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5" name="Google Shape;3775;p64"/>
            <p:cNvSpPr/>
            <p:nvPr/>
          </p:nvSpPr>
          <p:spPr>
            <a:xfrm>
              <a:off x="4140475" y="2146542"/>
              <a:ext cx="20696" cy="17507"/>
            </a:xfrm>
            <a:custGeom>
              <a:rect b="b" l="l" r="r" t="t"/>
              <a:pathLst>
                <a:path extrusionOk="0" h="560" w="662">
                  <a:moveTo>
                    <a:pt x="363" y="0"/>
                  </a:moveTo>
                  <a:cubicBezTo>
                    <a:pt x="209" y="33"/>
                    <a:pt x="42" y="118"/>
                    <a:pt x="21" y="287"/>
                  </a:cubicBezTo>
                  <a:cubicBezTo>
                    <a:pt x="0" y="452"/>
                    <a:pt x="123" y="560"/>
                    <a:pt x="271" y="560"/>
                  </a:cubicBezTo>
                  <a:cubicBezTo>
                    <a:pt x="292" y="560"/>
                    <a:pt x="313" y="558"/>
                    <a:pt x="335" y="553"/>
                  </a:cubicBezTo>
                  <a:cubicBezTo>
                    <a:pt x="501" y="521"/>
                    <a:pt x="661" y="341"/>
                    <a:pt x="616" y="163"/>
                  </a:cubicBezTo>
                  <a:cubicBezTo>
                    <a:pt x="589" y="57"/>
                    <a:pt x="472" y="3"/>
                    <a:pt x="3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6" name="Google Shape;3776;p64"/>
            <p:cNvSpPr/>
            <p:nvPr/>
          </p:nvSpPr>
          <p:spPr>
            <a:xfrm>
              <a:off x="4220192" y="2170864"/>
              <a:ext cx="20727" cy="17507"/>
            </a:xfrm>
            <a:custGeom>
              <a:rect b="b" l="l" r="r" t="t"/>
              <a:pathLst>
                <a:path extrusionOk="0" h="560" w="663">
                  <a:moveTo>
                    <a:pt x="364" y="0"/>
                  </a:moveTo>
                  <a:cubicBezTo>
                    <a:pt x="209" y="33"/>
                    <a:pt x="43" y="119"/>
                    <a:pt x="22" y="287"/>
                  </a:cubicBezTo>
                  <a:cubicBezTo>
                    <a:pt x="1" y="452"/>
                    <a:pt x="124" y="559"/>
                    <a:pt x="273" y="559"/>
                  </a:cubicBezTo>
                  <a:cubicBezTo>
                    <a:pt x="294" y="559"/>
                    <a:pt x="315" y="557"/>
                    <a:pt x="335" y="553"/>
                  </a:cubicBezTo>
                  <a:cubicBezTo>
                    <a:pt x="502" y="521"/>
                    <a:pt x="662" y="340"/>
                    <a:pt x="616" y="163"/>
                  </a:cubicBezTo>
                  <a:cubicBezTo>
                    <a:pt x="590" y="59"/>
                    <a:pt x="475" y="4"/>
                    <a:pt x="3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77" name="Google Shape;3777;p64"/>
          <p:cNvGrpSpPr/>
          <p:nvPr/>
        </p:nvGrpSpPr>
        <p:grpSpPr>
          <a:xfrm>
            <a:off x="6014684" y="3867213"/>
            <a:ext cx="174088" cy="174031"/>
            <a:chOff x="3690028" y="2857398"/>
            <a:chExt cx="209896" cy="209803"/>
          </a:xfrm>
        </p:grpSpPr>
        <p:sp>
          <p:nvSpPr>
            <p:cNvPr id="3778" name="Google Shape;3778;p64"/>
            <p:cNvSpPr/>
            <p:nvPr/>
          </p:nvSpPr>
          <p:spPr>
            <a:xfrm>
              <a:off x="3704783" y="2873060"/>
              <a:ext cx="177446" cy="178134"/>
            </a:xfrm>
            <a:custGeom>
              <a:rect b="b" l="l" r="r" t="t"/>
              <a:pathLst>
                <a:path extrusionOk="0" h="5698" w="5676">
                  <a:moveTo>
                    <a:pt x="2610" y="1"/>
                  </a:moveTo>
                  <a:cubicBezTo>
                    <a:pt x="1948" y="372"/>
                    <a:pt x="1276" y="731"/>
                    <a:pt x="594" y="1062"/>
                  </a:cubicBezTo>
                  <a:cubicBezTo>
                    <a:pt x="709" y="1298"/>
                    <a:pt x="823" y="1537"/>
                    <a:pt x="937" y="1774"/>
                  </a:cubicBezTo>
                  <a:lnTo>
                    <a:pt x="1134" y="2183"/>
                  </a:lnTo>
                  <a:lnTo>
                    <a:pt x="780" y="2369"/>
                  </a:lnTo>
                  <a:cubicBezTo>
                    <a:pt x="520" y="2506"/>
                    <a:pt x="260" y="2646"/>
                    <a:pt x="1" y="2786"/>
                  </a:cubicBezTo>
                  <a:cubicBezTo>
                    <a:pt x="406" y="3575"/>
                    <a:pt x="803" y="4384"/>
                    <a:pt x="1166" y="5203"/>
                  </a:cubicBezTo>
                  <a:cubicBezTo>
                    <a:pt x="1427" y="5039"/>
                    <a:pt x="1688" y="4875"/>
                    <a:pt x="1952" y="4712"/>
                  </a:cubicBezTo>
                  <a:lnTo>
                    <a:pt x="2308" y="4492"/>
                  </a:lnTo>
                  <a:lnTo>
                    <a:pt x="2528" y="4880"/>
                  </a:lnTo>
                  <a:cubicBezTo>
                    <a:pt x="2684" y="5153"/>
                    <a:pt x="2842" y="5426"/>
                    <a:pt x="2996" y="5697"/>
                  </a:cubicBezTo>
                  <a:cubicBezTo>
                    <a:pt x="3633" y="5325"/>
                    <a:pt x="4264" y="4942"/>
                    <a:pt x="4888" y="4545"/>
                  </a:cubicBezTo>
                  <a:cubicBezTo>
                    <a:pt x="4740" y="4283"/>
                    <a:pt x="4593" y="4023"/>
                    <a:pt x="4452" y="3758"/>
                  </a:cubicBezTo>
                  <a:lnTo>
                    <a:pt x="4224" y="3333"/>
                  </a:lnTo>
                  <a:lnTo>
                    <a:pt x="4682" y="3067"/>
                  </a:lnTo>
                  <a:cubicBezTo>
                    <a:pt x="5012" y="2876"/>
                    <a:pt x="5343" y="2690"/>
                    <a:pt x="5675" y="2504"/>
                  </a:cubicBezTo>
                  <a:cubicBezTo>
                    <a:pt x="5327" y="1805"/>
                    <a:pt x="5005" y="1088"/>
                    <a:pt x="4690" y="375"/>
                  </a:cubicBezTo>
                  <a:cubicBezTo>
                    <a:pt x="4313" y="563"/>
                    <a:pt x="3936" y="754"/>
                    <a:pt x="3561" y="942"/>
                  </a:cubicBezTo>
                  <a:lnTo>
                    <a:pt x="3145" y="1152"/>
                  </a:lnTo>
                  <a:lnTo>
                    <a:pt x="2934" y="707"/>
                  </a:lnTo>
                  <a:cubicBezTo>
                    <a:pt x="2824" y="471"/>
                    <a:pt x="2717" y="235"/>
                    <a:pt x="261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9" name="Google Shape;3779;p64"/>
            <p:cNvSpPr/>
            <p:nvPr/>
          </p:nvSpPr>
          <p:spPr>
            <a:xfrm>
              <a:off x="3704752" y="2942398"/>
              <a:ext cx="152780" cy="108794"/>
            </a:xfrm>
            <a:custGeom>
              <a:rect b="b" l="l" r="r" t="t"/>
              <a:pathLst>
                <a:path extrusionOk="0" h="3480" w="4887">
                  <a:moveTo>
                    <a:pt x="1067" y="1"/>
                  </a:moveTo>
                  <a:lnTo>
                    <a:pt x="780" y="151"/>
                  </a:lnTo>
                  <a:cubicBezTo>
                    <a:pt x="520" y="288"/>
                    <a:pt x="260" y="428"/>
                    <a:pt x="1" y="568"/>
                  </a:cubicBezTo>
                  <a:cubicBezTo>
                    <a:pt x="406" y="1357"/>
                    <a:pt x="803" y="2166"/>
                    <a:pt x="1166" y="2985"/>
                  </a:cubicBezTo>
                  <a:cubicBezTo>
                    <a:pt x="1427" y="2821"/>
                    <a:pt x="1688" y="2657"/>
                    <a:pt x="1952" y="2494"/>
                  </a:cubicBezTo>
                  <a:lnTo>
                    <a:pt x="2308" y="2274"/>
                  </a:lnTo>
                  <a:lnTo>
                    <a:pt x="2528" y="2662"/>
                  </a:lnTo>
                  <a:cubicBezTo>
                    <a:pt x="2684" y="2935"/>
                    <a:pt x="2842" y="3208"/>
                    <a:pt x="2996" y="3479"/>
                  </a:cubicBezTo>
                  <a:cubicBezTo>
                    <a:pt x="3633" y="3107"/>
                    <a:pt x="4264" y="2724"/>
                    <a:pt x="4887" y="2327"/>
                  </a:cubicBezTo>
                  <a:cubicBezTo>
                    <a:pt x="4793" y="2159"/>
                    <a:pt x="4701" y="1989"/>
                    <a:pt x="4608" y="1821"/>
                  </a:cubicBezTo>
                  <a:cubicBezTo>
                    <a:pt x="4456" y="1848"/>
                    <a:pt x="4301" y="1861"/>
                    <a:pt x="4146" y="1861"/>
                  </a:cubicBezTo>
                  <a:cubicBezTo>
                    <a:pt x="3533" y="1861"/>
                    <a:pt x="2905" y="1659"/>
                    <a:pt x="2385" y="1347"/>
                  </a:cubicBezTo>
                  <a:cubicBezTo>
                    <a:pt x="1786" y="989"/>
                    <a:pt x="1372" y="532"/>
                    <a:pt x="106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0" name="Google Shape;3780;p64"/>
            <p:cNvSpPr/>
            <p:nvPr/>
          </p:nvSpPr>
          <p:spPr>
            <a:xfrm>
              <a:off x="3690028" y="2857398"/>
              <a:ext cx="209896" cy="209803"/>
            </a:xfrm>
            <a:custGeom>
              <a:rect b="b" l="l" r="r" t="t"/>
              <a:pathLst>
                <a:path extrusionOk="0" h="6711" w="6714">
                  <a:moveTo>
                    <a:pt x="3080" y="503"/>
                  </a:moveTo>
                  <a:cubicBezTo>
                    <a:pt x="3186" y="737"/>
                    <a:pt x="3294" y="973"/>
                    <a:pt x="3404" y="1209"/>
                  </a:cubicBezTo>
                  <a:lnTo>
                    <a:pt x="3615" y="1654"/>
                  </a:lnTo>
                  <a:lnTo>
                    <a:pt x="4031" y="1444"/>
                  </a:lnTo>
                  <a:cubicBezTo>
                    <a:pt x="4407" y="1256"/>
                    <a:pt x="4783" y="1065"/>
                    <a:pt x="5159" y="877"/>
                  </a:cubicBezTo>
                  <a:cubicBezTo>
                    <a:pt x="5473" y="1591"/>
                    <a:pt x="5797" y="2307"/>
                    <a:pt x="6145" y="3006"/>
                  </a:cubicBezTo>
                  <a:cubicBezTo>
                    <a:pt x="5815" y="3189"/>
                    <a:pt x="5484" y="3376"/>
                    <a:pt x="5154" y="3567"/>
                  </a:cubicBezTo>
                  <a:lnTo>
                    <a:pt x="4696" y="3833"/>
                  </a:lnTo>
                  <a:lnTo>
                    <a:pt x="4921" y="4260"/>
                  </a:lnTo>
                  <a:cubicBezTo>
                    <a:pt x="5063" y="4525"/>
                    <a:pt x="5210" y="4786"/>
                    <a:pt x="5357" y="5047"/>
                  </a:cubicBezTo>
                  <a:cubicBezTo>
                    <a:pt x="4733" y="5444"/>
                    <a:pt x="4102" y="5825"/>
                    <a:pt x="3466" y="6199"/>
                  </a:cubicBezTo>
                  <a:cubicBezTo>
                    <a:pt x="3311" y="5927"/>
                    <a:pt x="3154" y="5655"/>
                    <a:pt x="2997" y="5383"/>
                  </a:cubicBezTo>
                  <a:lnTo>
                    <a:pt x="2778" y="4994"/>
                  </a:lnTo>
                  <a:lnTo>
                    <a:pt x="2421" y="5214"/>
                  </a:lnTo>
                  <a:cubicBezTo>
                    <a:pt x="2158" y="5379"/>
                    <a:pt x="1898" y="5541"/>
                    <a:pt x="1635" y="5706"/>
                  </a:cubicBezTo>
                  <a:cubicBezTo>
                    <a:pt x="1273" y="4887"/>
                    <a:pt x="874" y="4077"/>
                    <a:pt x="470" y="3288"/>
                  </a:cubicBezTo>
                  <a:cubicBezTo>
                    <a:pt x="729" y="3148"/>
                    <a:pt x="989" y="3009"/>
                    <a:pt x="1249" y="2871"/>
                  </a:cubicBezTo>
                  <a:lnTo>
                    <a:pt x="1603" y="2685"/>
                  </a:lnTo>
                  <a:lnTo>
                    <a:pt x="1405" y="2276"/>
                  </a:lnTo>
                  <a:cubicBezTo>
                    <a:pt x="1293" y="2038"/>
                    <a:pt x="1179" y="1800"/>
                    <a:pt x="1064" y="1564"/>
                  </a:cubicBezTo>
                  <a:cubicBezTo>
                    <a:pt x="1746" y="1232"/>
                    <a:pt x="2419" y="873"/>
                    <a:pt x="3080" y="503"/>
                  </a:cubicBezTo>
                  <a:close/>
                  <a:moveTo>
                    <a:pt x="3220" y="0"/>
                  </a:moveTo>
                  <a:lnTo>
                    <a:pt x="2923" y="152"/>
                  </a:lnTo>
                  <a:cubicBezTo>
                    <a:pt x="2246" y="502"/>
                    <a:pt x="1571" y="867"/>
                    <a:pt x="916" y="1257"/>
                  </a:cubicBezTo>
                  <a:lnTo>
                    <a:pt x="608" y="1445"/>
                  </a:lnTo>
                  <a:lnTo>
                    <a:pt x="727" y="1723"/>
                  </a:lnTo>
                  <a:cubicBezTo>
                    <a:pt x="836" y="1975"/>
                    <a:pt x="947" y="2226"/>
                    <a:pt x="1063" y="2475"/>
                  </a:cubicBezTo>
                  <a:cubicBezTo>
                    <a:pt x="805" y="2629"/>
                    <a:pt x="548" y="2787"/>
                    <a:pt x="295" y="2947"/>
                  </a:cubicBezTo>
                  <a:lnTo>
                    <a:pt x="1" y="3134"/>
                  </a:lnTo>
                  <a:lnTo>
                    <a:pt x="136" y="3474"/>
                  </a:lnTo>
                  <a:cubicBezTo>
                    <a:pt x="468" y="4311"/>
                    <a:pt x="820" y="5155"/>
                    <a:pt x="1203" y="5977"/>
                  </a:cubicBezTo>
                  <a:lnTo>
                    <a:pt x="1363" y="6307"/>
                  </a:lnTo>
                  <a:lnTo>
                    <a:pt x="1790" y="6066"/>
                  </a:lnTo>
                  <a:cubicBezTo>
                    <a:pt x="2066" y="5910"/>
                    <a:pt x="2340" y="5756"/>
                    <a:pt x="2616" y="5600"/>
                  </a:cubicBezTo>
                  <a:cubicBezTo>
                    <a:pt x="2759" y="5881"/>
                    <a:pt x="2905" y="6162"/>
                    <a:pt x="3057" y="6440"/>
                  </a:cubicBezTo>
                  <a:lnTo>
                    <a:pt x="3207" y="6711"/>
                  </a:lnTo>
                  <a:lnTo>
                    <a:pt x="3633" y="6498"/>
                  </a:lnTo>
                  <a:cubicBezTo>
                    <a:pt x="4288" y="6160"/>
                    <a:pt x="4920" y="5780"/>
                    <a:pt x="5536" y="5373"/>
                  </a:cubicBezTo>
                  <a:lnTo>
                    <a:pt x="5900" y="5128"/>
                  </a:lnTo>
                  <a:lnTo>
                    <a:pt x="5746" y="4796"/>
                  </a:lnTo>
                  <a:cubicBezTo>
                    <a:pt x="5621" y="4527"/>
                    <a:pt x="5495" y="4260"/>
                    <a:pt x="5364" y="3993"/>
                  </a:cubicBezTo>
                  <a:cubicBezTo>
                    <a:pt x="5690" y="3793"/>
                    <a:pt x="6015" y="3592"/>
                    <a:pt x="6338" y="3387"/>
                  </a:cubicBezTo>
                  <a:lnTo>
                    <a:pt x="6714" y="3147"/>
                  </a:lnTo>
                  <a:lnTo>
                    <a:pt x="6546" y="2785"/>
                  </a:lnTo>
                  <a:cubicBezTo>
                    <a:pt x="6217" y="2084"/>
                    <a:pt x="5864" y="1390"/>
                    <a:pt x="5503" y="704"/>
                  </a:cubicBezTo>
                  <a:lnTo>
                    <a:pt x="5325" y="366"/>
                  </a:lnTo>
                  <a:lnTo>
                    <a:pt x="4996" y="496"/>
                  </a:lnTo>
                  <a:cubicBezTo>
                    <a:pt x="4595" y="659"/>
                    <a:pt x="4196" y="835"/>
                    <a:pt x="3800" y="1022"/>
                  </a:cubicBezTo>
                  <a:cubicBezTo>
                    <a:pt x="3669" y="786"/>
                    <a:pt x="3537" y="553"/>
                    <a:pt x="3404" y="320"/>
                  </a:cubicBezTo>
                  <a:lnTo>
                    <a:pt x="322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81" name="Google Shape;3781;p64"/>
          <p:cNvGrpSpPr/>
          <p:nvPr/>
        </p:nvGrpSpPr>
        <p:grpSpPr>
          <a:xfrm>
            <a:off x="656381" y="4283543"/>
            <a:ext cx="166668" cy="163060"/>
            <a:chOff x="3679086" y="979362"/>
            <a:chExt cx="222401" cy="217587"/>
          </a:xfrm>
        </p:grpSpPr>
        <p:sp>
          <p:nvSpPr>
            <p:cNvPr id="3782" name="Google Shape;3782;p64"/>
            <p:cNvSpPr/>
            <p:nvPr/>
          </p:nvSpPr>
          <p:spPr>
            <a:xfrm>
              <a:off x="3679086" y="979362"/>
              <a:ext cx="222401" cy="217587"/>
            </a:xfrm>
            <a:custGeom>
              <a:rect b="b" l="l" r="r" t="t"/>
              <a:pathLst>
                <a:path extrusionOk="0" h="6960" w="7114">
                  <a:moveTo>
                    <a:pt x="3557" y="551"/>
                  </a:moveTo>
                  <a:cubicBezTo>
                    <a:pt x="4422" y="551"/>
                    <a:pt x="5201" y="909"/>
                    <a:pt x="5750" y="1481"/>
                  </a:cubicBezTo>
                  <a:cubicBezTo>
                    <a:pt x="4011" y="2042"/>
                    <a:pt x="2239" y="2666"/>
                    <a:pt x="555" y="3386"/>
                  </a:cubicBezTo>
                  <a:cubicBezTo>
                    <a:pt x="605" y="1816"/>
                    <a:pt x="1930" y="551"/>
                    <a:pt x="3557" y="551"/>
                  </a:cubicBezTo>
                  <a:close/>
                  <a:moveTo>
                    <a:pt x="5985" y="1762"/>
                  </a:moveTo>
                  <a:cubicBezTo>
                    <a:pt x="6047" y="1844"/>
                    <a:pt x="6105" y="1928"/>
                    <a:pt x="6159" y="2017"/>
                  </a:cubicBezTo>
                  <a:cubicBezTo>
                    <a:pt x="6196" y="2162"/>
                    <a:pt x="6225" y="2307"/>
                    <a:pt x="6247" y="2452"/>
                  </a:cubicBezTo>
                  <a:cubicBezTo>
                    <a:pt x="4406" y="3053"/>
                    <a:pt x="2528" y="3728"/>
                    <a:pt x="720" y="4441"/>
                  </a:cubicBezTo>
                  <a:cubicBezTo>
                    <a:pt x="637" y="4215"/>
                    <a:pt x="583" y="3978"/>
                    <a:pt x="560" y="3733"/>
                  </a:cubicBezTo>
                  <a:cubicBezTo>
                    <a:pt x="2388" y="3182"/>
                    <a:pt x="4224" y="2484"/>
                    <a:pt x="5985" y="1762"/>
                  </a:cubicBezTo>
                  <a:close/>
                  <a:moveTo>
                    <a:pt x="6282" y="2770"/>
                  </a:moveTo>
                  <a:cubicBezTo>
                    <a:pt x="6359" y="3910"/>
                    <a:pt x="5890" y="4958"/>
                    <a:pt x="4651" y="5532"/>
                  </a:cubicBezTo>
                  <a:cubicBezTo>
                    <a:pt x="4228" y="5728"/>
                    <a:pt x="3791" y="5819"/>
                    <a:pt x="3361" y="5819"/>
                  </a:cubicBezTo>
                  <a:cubicBezTo>
                    <a:pt x="2438" y="5819"/>
                    <a:pt x="1544" y="5402"/>
                    <a:pt x="877" y="4717"/>
                  </a:cubicBezTo>
                  <a:cubicBezTo>
                    <a:pt x="2702" y="4266"/>
                    <a:pt x="4604" y="3582"/>
                    <a:pt x="6282" y="2770"/>
                  </a:cubicBezTo>
                  <a:close/>
                  <a:moveTo>
                    <a:pt x="6549" y="3766"/>
                  </a:moveTo>
                  <a:lnTo>
                    <a:pt x="6549" y="3766"/>
                  </a:lnTo>
                  <a:cubicBezTo>
                    <a:pt x="6401" y="5249"/>
                    <a:pt x="5115" y="6411"/>
                    <a:pt x="3557" y="6411"/>
                  </a:cubicBezTo>
                  <a:cubicBezTo>
                    <a:pt x="2776" y="6411"/>
                    <a:pt x="2065" y="6117"/>
                    <a:pt x="1531" y="5639"/>
                  </a:cubicBezTo>
                  <a:lnTo>
                    <a:pt x="1531" y="5639"/>
                  </a:lnTo>
                  <a:cubicBezTo>
                    <a:pt x="2085" y="5984"/>
                    <a:pt x="2718" y="6177"/>
                    <a:pt x="3368" y="6177"/>
                  </a:cubicBezTo>
                  <a:cubicBezTo>
                    <a:pt x="3847" y="6177"/>
                    <a:pt x="4335" y="6072"/>
                    <a:pt x="4807" y="5845"/>
                  </a:cubicBezTo>
                  <a:cubicBezTo>
                    <a:pt x="5635" y="5447"/>
                    <a:pt x="6277" y="4653"/>
                    <a:pt x="6549" y="3766"/>
                  </a:cubicBezTo>
                  <a:close/>
                  <a:moveTo>
                    <a:pt x="3557" y="1"/>
                  </a:moveTo>
                  <a:cubicBezTo>
                    <a:pt x="1595" y="1"/>
                    <a:pt x="0" y="1562"/>
                    <a:pt x="0" y="3480"/>
                  </a:cubicBezTo>
                  <a:cubicBezTo>
                    <a:pt x="0" y="5398"/>
                    <a:pt x="1595" y="6959"/>
                    <a:pt x="3557" y="6959"/>
                  </a:cubicBezTo>
                  <a:cubicBezTo>
                    <a:pt x="5519" y="6959"/>
                    <a:pt x="7114" y="5398"/>
                    <a:pt x="7114" y="3480"/>
                  </a:cubicBezTo>
                  <a:cubicBezTo>
                    <a:pt x="7113" y="1562"/>
                    <a:pt x="5517" y="1"/>
                    <a:pt x="35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3" name="Google Shape;3783;p64"/>
            <p:cNvSpPr/>
            <p:nvPr/>
          </p:nvSpPr>
          <p:spPr>
            <a:xfrm>
              <a:off x="3696405" y="996556"/>
              <a:ext cx="162409" cy="88660"/>
            </a:xfrm>
            <a:custGeom>
              <a:rect b="b" l="l" r="r" t="t"/>
              <a:pathLst>
                <a:path extrusionOk="0" h="2836" w="5195">
                  <a:moveTo>
                    <a:pt x="3003" y="1"/>
                  </a:moveTo>
                  <a:cubicBezTo>
                    <a:pt x="1378" y="1"/>
                    <a:pt x="52" y="1264"/>
                    <a:pt x="0" y="2836"/>
                  </a:cubicBezTo>
                  <a:lnTo>
                    <a:pt x="0" y="2836"/>
                  </a:lnTo>
                  <a:cubicBezTo>
                    <a:pt x="1683" y="2117"/>
                    <a:pt x="3457" y="1492"/>
                    <a:pt x="5195" y="933"/>
                  </a:cubicBezTo>
                  <a:cubicBezTo>
                    <a:pt x="4647" y="361"/>
                    <a:pt x="3867" y="1"/>
                    <a:pt x="300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4" name="Google Shape;3784;p64"/>
            <p:cNvSpPr/>
            <p:nvPr/>
          </p:nvSpPr>
          <p:spPr>
            <a:xfrm>
              <a:off x="3706471" y="1065988"/>
              <a:ext cx="171412" cy="95319"/>
            </a:xfrm>
            <a:custGeom>
              <a:rect b="b" l="l" r="r" t="t"/>
              <a:pathLst>
                <a:path extrusionOk="0" h="3049" w="5483">
                  <a:moveTo>
                    <a:pt x="5406" y="1"/>
                  </a:moveTo>
                  <a:lnTo>
                    <a:pt x="5406" y="1"/>
                  </a:lnTo>
                  <a:cubicBezTo>
                    <a:pt x="3728" y="812"/>
                    <a:pt x="1826" y="1497"/>
                    <a:pt x="1" y="1947"/>
                  </a:cubicBezTo>
                  <a:cubicBezTo>
                    <a:pt x="669" y="2632"/>
                    <a:pt x="1563" y="3048"/>
                    <a:pt x="2487" y="3048"/>
                  </a:cubicBezTo>
                  <a:cubicBezTo>
                    <a:pt x="2916" y="3048"/>
                    <a:pt x="3352" y="2958"/>
                    <a:pt x="3775" y="2763"/>
                  </a:cubicBezTo>
                  <a:cubicBezTo>
                    <a:pt x="5014" y="2189"/>
                    <a:pt x="5483" y="1140"/>
                    <a:pt x="540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5" name="Google Shape;3785;p64"/>
            <p:cNvSpPr/>
            <p:nvPr/>
          </p:nvSpPr>
          <p:spPr>
            <a:xfrm>
              <a:off x="3696561" y="1034414"/>
              <a:ext cx="177759" cy="83783"/>
            </a:xfrm>
            <a:custGeom>
              <a:rect b="b" l="l" r="r" t="t"/>
              <a:pathLst>
                <a:path extrusionOk="0" h="2680" w="5686">
                  <a:moveTo>
                    <a:pt x="5425" y="1"/>
                  </a:moveTo>
                  <a:cubicBezTo>
                    <a:pt x="3664" y="723"/>
                    <a:pt x="1828" y="1421"/>
                    <a:pt x="0" y="1972"/>
                  </a:cubicBezTo>
                  <a:cubicBezTo>
                    <a:pt x="22" y="2217"/>
                    <a:pt x="77" y="2455"/>
                    <a:pt x="158" y="2680"/>
                  </a:cubicBezTo>
                  <a:cubicBezTo>
                    <a:pt x="1967" y="1968"/>
                    <a:pt x="3843" y="1292"/>
                    <a:pt x="5685" y="691"/>
                  </a:cubicBezTo>
                  <a:cubicBezTo>
                    <a:pt x="5665" y="546"/>
                    <a:pt x="5637" y="401"/>
                    <a:pt x="5598" y="256"/>
                  </a:cubicBezTo>
                  <a:cubicBezTo>
                    <a:pt x="5546" y="167"/>
                    <a:pt x="5488" y="83"/>
                    <a:pt x="542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6" name="Google Shape;3786;p64"/>
            <p:cNvSpPr/>
            <p:nvPr/>
          </p:nvSpPr>
          <p:spPr>
            <a:xfrm>
              <a:off x="3726916" y="1097125"/>
              <a:ext cx="156906" cy="82658"/>
            </a:xfrm>
            <a:custGeom>
              <a:rect b="b" l="l" r="r" t="t"/>
              <a:pathLst>
                <a:path extrusionOk="0" h="2644" w="5019">
                  <a:moveTo>
                    <a:pt x="5018" y="1"/>
                  </a:moveTo>
                  <a:lnTo>
                    <a:pt x="5018" y="1"/>
                  </a:lnTo>
                  <a:cubicBezTo>
                    <a:pt x="4747" y="886"/>
                    <a:pt x="4104" y="1680"/>
                    <a:pt x="3277" y="2078"/>
                  </a:cubicBezTo>
                  <a:cubicBezTo>
                    <a:pt x="2805" y="2305"/>
                    <a:pt x="2317" y="2410"/>
                    <a:pt x="1838" y="2410"/>
                  </a:cubicBezTo>
                  <a:cubicBezTo>
                    <a:pt x="1188" y="2410"/>
                    <a:pt x="555" y="2217"/>
                    <a:pt x="1" y="1872"/>
                  </a:cubicBezTo>
                  <a:lnTo>
                    <a:pt x="1" y="1872"/>
                  </a:lnTo>
                  <a:cubicBezTo>
                    <a:pt x="535" y="2350"/>
                    <a:pt x="1246" y="2644"/>
                    <a:pt x="2027" y="2644"/>
                  </a:cubicBezTo>
                  <a:cubicBezTo>
                    <a:pt x="3586" y="2644"/>
                    <a:pt x="4871" y="1482"/>
                    <a:pt x="501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87" name="Google Shape;3787;p64"/>
          <p:cNvGrpSpPr/>
          <p:nvPr/>
        </p:nvGrpSpPr>
        <p:grpSpPr>
          <a:xfrm rot="844942">
            <a:off x="6204097" y="4041610"/>
            <a:ext cx="126464" cy="126428"/>
            <a:chOff x="3690028" y="2857398"/>
            <a:chExt cx="209896" cy="209803"/>
          </a:xfrm>
        </p:grpSpPr>
        <p:sp>
          <p:nvSpPr>
            <p:cNvPr id="3788" name="Google Shape;3788;p64"/>
            <p:cNvSpPr/>
            <p:nvPr/>
          </p:nvSpPr>
          <p:spPr>
            <a:xfrm>
              <a:off x="3704783" y="2873060"/>
              <a:ext cx="177446" cy="178134"/>
            </a:xfrm>
            <a:custGeom>
              <a:rect b="b" l="l" r="r" t="t"/>
              <a:pathLst>
                <a:path extrusionOk="0" h="5698" w="5676">
                  <a:moveTo>
                    <a:pt x="2610" y="1"/>
                  </a:moveTo>
                  <a:cubicBezTo>
                    <a:pt x="1948" y="372"/>
                    <a:pt x="1276" y="731"/>
                    <a:pt x="594" y="1062"/>
                  </a:cubicBezTo>
                  <a:cubicBezTo>
                    <a:pt x="709" y="1298"/>
                    <a:pt x="823" y="1537"/>
                    <a:pt x="937" y="1774"/>
                  </a:cubicBezTo>
                  <a:lnTo>
                    <a:pt x="1134" y="2183"/>
                  </a:lnTo>
                  <a:lnTo>
                    <a:pt x="780" y="2369"/>
                  </a:lnTo>
                  <a:cubicBezTo>
                    <a:pt x="520" y="2506"/>
                    <a:pt x="260" y="2646"/>
                    <a:pt x="1" y="2786"/>
                  </a:cubicBezTo>
                  <a:cubicBezTo>
                    <a:pt x="406" y="3575"/>
                    <a:pt x="803" y="4384"/>
                    <a:pt x="1166" y="5203"/>
                  </a:cubicBezTo>
                  <a:cubicBezTo>
                    <a:pt x="1427" y="5039"/>
                    <a:pt x="1688" y="4875"/>
                    <a:pt x="1952" y="4712"/>
                  </a:cubicBezTo>
                  <a:lnTo>
                    <a:pt x="2308" y="4492"/>
                  </a:lnTo>
                  <a:lnTo>
                    <a:pt x="2528" y="4880"/>
                  </a:lnTo>
                  <a:cubicBezTo>
                    <a:pt x="2684" y="5153"/>
                    <a:pt x="2842" y="5426"/>
                    <a:pt x="2996" y="5697"/>
                  </a:cubicBezTo>
                  <a:cubicBezTo>
                    <a:pt x="3633" y="5325"/>
                    <a:pt x="4264" y="4942"/>
                    <a:pt x="4888" y="4545"/>
                  </a:cubicBezTo>
                  <a:cubicBezTo>
                    <a:pt x="4740" y="4283"/>
                    <a:pt x="4593" y="4023"/>
                    <a:pt x="4452" y="3758"/>
                  </a:cubicBezTo>
                  <a:lnTo>
                    <a:pt x="4224" y="3333"/>
                  </a:lnTo>
                  <a:lnTo>
                    <a:pt x="4682" y="3067"/>
                  </a:lnTo>
                  <a:cubicBezTo>
                    <a:pt x="5012" y="2876"/>
                    <a:pt x="5343" y="2690"/>
                    <a:pt x="5675" y="2504"/>
                  </a:cubicBezTo>
                  <a:cubicBezTo>
                    <a:pt x="5327" y="1805"/>
                    <a:pt x="5005" y="1088"/>
                    <a:pt x="4690" y="375"/>
                  </a:cubicBezTo>
                  <a:cubicBezTo>
                    <a:pt x="4313" y="563"/>
                    <a:pt x="3936" y="754"/>
                    <a:pt x="3561" y="942"/>
                  </a:cubicBezTo>
                  <a:lnTo>
                    <a:pt x="3145" y="1152"/>
                  </a:lnTo>
                  <a:lnTo>
                    <a:pt x="2934" y="707"/>
                  </a:lnTo>
                  <a:cubicBezTo>
                    <a:pt x="2824" y="471"/>
                    <a:pt x="2717" y="235"/>
                    <a:pt x="261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9" name="Google Shape;3789;p64"/>
            <p:cNvSpPr/>
            <p:nvPr/>
          </p:nvSpPr>
          <p:spPr>
            <a:xfrm>
              <a:off x="3704752" y="2942398"/>
              <a:ext cx="152780" cy="108794"/>
            </a:xfrm>
            <a:custGeom>
              <a:rect b="b" l="l" r="r" t="t"/>
              <a:pathLst>
                <a:path extrusionOk="0" h="3480" w="4887">
                  <a:moveTo>
                    <a:pt x="1067" y="1"/>
                  </a:moveTo>
                  <a:lnTo>
                    <a:pt x="780" y="151"/>
                  </a:lnTo>
                  <a:cubicBezTo>
                    <a:pt x="520" y="288"/>
                    <a:pt x="260" y="428"/>
                    <a:pt x="1" y="568"/>
                  </a:cubicBezTo>
                  <a:cubicBezTo>
                    <a:pt x="406" y="1357"/>
                    <a:pt x="803" y="2166"/>
                    <a:pt x="1166" y="2985"/>
                  </a:cubicBezTo>
                  <a:cubicBezTo>
                    <a:pt x="1427" y="2821"/>
                    <a:pt x="1688" y="2657"/>
                    <a:pt x="1952" y="2494"/>
                  </a:cubicBezTo>
                  <a:lnTo>
                    <a:pt x="2308" y="2274"/>
                  </a:lnTo>
                  <a:lnTo>
                    <a:pt x="2528" y="2662"/>
                  </a:lnTo>
                  <a:cubicBezTo>
                    <a:pt x="2684" y="2935"/>
                    <a:pt x="2842" y="3208"/>
                    <a:pt x="2996" y="3479"/>
                  </a:cubicBezTo>
                  <a:cubicBezTo>
                    <a:pt x="3633" y="3107"/>
                    <a:pt x="4264" y="2724"/>
                    <a:pt x="4887" y="2327"/>
                  </a:cubicBezTo>
                  <a:cubicBezTo>
                    <a:pt x="4793" y="2159"/>
                    <a:pt x="4701" y="1989"/>
                    <a:pt x="4608" y="1821"/>
                  </a:cubicBezTo>
                  <a:cubicBezTo>
                    <a:pt x="4456" y="1848"/>
                    <a:pt x="4301" y="1861"/>
                    <a:pt x="4146" y="1861"/>
                  </a:cubicBezTo>
                  <a:cubicBezTo>
                    <a:pt x="3533" y="1861"/>
                    <a:pt x="2905" y="1659"/>
                    <a:pt x="2385" y="1347"/>
                  </a:cubicBezTo>
                  <a:cubicBezTo>
                    <a:pt x="1786" y="989"/>
                    <a:pt x="1372" y="532"/>
                    <a:pt x="106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0" name="Google Shape;3790;p64"/>
            <p:cNvSpPr/>
            <p:nvPr/>
          </p:nvSpPr>
          <p:spPr>
            <a:xfrm>
              <a:off x="3690028" y="2857398"/>
              <a:ext cx="209896" cy="209803"/>
            </a:xfrm>
            <a:custGeom>
              <a:rect b="b" l="l" r="r" t="t"/>
              <a:pathLst>
                <a:path extrusionOk="0" h="6711" w="6714">
                  <a:moveTo>
                    <a:pt x="3080" y="503"/>
                  </a:moveTo>
                  <a:cubicBezTo>
                    <a:pt x="3186" y="737"/>
                    <a:pt x="3294" y="973"/>
                    <a:pt x="3404" y="1209"/>
                  </a:cubicBezTo>
                  <a:lnTo>
                    <a:pt x="3615" y="1654"/>
                  </a:lnTo>
                  <a:lnTo>
                    <a:pt x="4031" y="1444"/>
                  </a:lnTo>
                  <a:cubicBezTo>
                    <a:pt x="4407" y="1256"/>
                    <a:pt x="4783" y="1065"/>
                    <a:pt x="5159" y="877"/>
                  </a:cubicBezTo>
                  <a:cubicBezTo>
                    <a:pt x="5473" y="1591"/>
                    <a:pt x="5797" y="2307"/>
                    <a:pt x="6145" y="3006"/>
                  </a:cubicBezTo>
                  <a:cubicBezTo>
                    <a:pt x="5815" y="3189"/>
                    <a:pt x="5484" y="3376"/>
                    <a:pt x="5154" y="3567"/>
                  </a:cubicBezTo>
                  <a:lnTo>
                    <a:pt x="4696" y="3833"/>
                  </a:lnTo>
                  <a:lnTo>
                    <a:pt x="4921" y="4260"/>
                  </a:lnTo>
                  <a:cubicBezTo>
                    <a:pt x="5063" y="4525"/>
                    <a:pt x="5210" y="4786"/>
                    <a:pt x="5357" y="5047"/>
                  </a:cubicBezTo>
                  <a:cubicBezTo>
                    <a:pt x="4733" y="5444"/>
                    <a:pt x="4102" y="5825"/>
                    <a:pt x="3466" y="6199"/>
                  </a:cubicBezTo>
                  <a:cubicBezTo>
                    <a:pt x="3311" y="5927"/>
                    <a:pt x="3154" y="5655"/>
                    <a:pt x="2997" y="5383"/>
                  </a:cubicBezTo>
                  <a:lnTo>
                    <a:pt x="2778" y="4994"/>
                  </a:lnTo>
                  <a:lnTo>
                    <a:pt x="2421" y="5214"/>
                  </a:lnTo>
                  <a:cubicBezTo>
                    <a:pt x="2158" y="5379"/>
                    <a:pt x="1898" y="5541"/>
                    <a:pt x="1635" y="5706"/>
                  </a:cubicBezTo>
                  <a:cubicBezTo>
                    <a:pt x="1273" y="4887"/>
                    <a:pt x="874" y="4077"/>
                    <a:pt x="470" y="3288"/>
                  </a:cubicBezTo>
                  <a:cubicBezTo>
                    <a:pt x="729" y="3148"/>
                    <a:pt x="989" y="3009"/>
                    <a:pt x="1249" y="2871"/>
                  </a:cubicBezTo>
                  <a:lnTo>
                    <a:pt x="1603" y="2685"/>
                  </a:lnTo>
                  <a:lnTo>
                    <a:pt x="1405" y="2276"/>
                  </a:lnTo>
                  <a:cubicBezTo>
                    <a:pt x="1293" y="2038"/>
                    <a:pt x="1179" y="1800"/>
                    <a:pt x="1064" y="1564"/>
                  </a:cubicBezTo>
                  <a:cubicBezTo>
                    <a:pt x="1746" y="1232"/>
                    <a:pt x="2419" y="873"/>
                    <a:pt x="3080" y="503"/>
                  </a:cubicBezTo>
                  <a:close/>
                  <a:moveTo>
                    <a:pt x="3220" y="0"/>
                  </a:moveTo>
                  <a:lnTo>
                    <a:pt x="2923" y="152"/>
                  </a:lnTo>
                  <a:cubicBezTo>
                    <a:pt x="2246" y="502"/>
                    <a:pt x="1571" y="867"/>
                    <a:pt x="916" y="1257"/>
                  </a:cubicBezTo>
                  <a:lnTo>
                    <a:pt x="608" y="1445"/>
                  </a:lnTo>
                  <a:lnTo>
                    <a:pt x="727" y="1723"/>
                  </a:lnTo>
                  <a:cubicBezTo>
                    <a:pt x="836" y="1975"/>
                    <a:pt x="947" y="2226"/>
                    <a:pt x="1063" y="2475"/>
                  </a:cubicBezTo>
                  <a:cubicBezTo>
                    <a:pt x="805" y="2629"/>
                    <a:pt x="548" y="2787"/>
                    <a:pt x="295" y="2947"/>
                  </a:cubicBezTo>
                  <a:lnTo>
                    <a:pt x="1" y="3134"/>
                  </a:lnTo>
                  <a:lnTo>
                    <a:pt x="136" y="3474"/>
                  </a:lnTo>
                  <a:cubicBezTo>
                    <a:pt x="468" y="4311"/>
                    <a:pt x="820" y="5155"/>
                    <a:pt x="1203" y="5977"/>
                  </a:cubicBezTo>
                  <a:lnTo>
                    <a:pt x="1363" y="6307"/>
                  </a:lnTo>
                  <a:lnTo>
                    <a:pt x="1790" y="6066"/>
                  </a:lnTo>
                  <a:cubicBezTo>
                    <a:pt x="2066" y="5910"/>
                    <a:pt x="2340" y="5756"/>
                    <a:pt x="2616" y="5600"/>
                  </a:cubicBezTo>
                  <a:cubicBezTo>
                    <a:pt x="2759" y="5881"/>
                    <a:pt x="2905" y="6162"/>
                    <a:pt x="3057" y="6440"/>
                  </a:cubicBezTo>
                  <a:lnTo>
                    <a:pt x="3207" y="6711"/>
                  </a:lnTo>
                  <a:lnTo>
                    <a:pt x="3633" y="6498"/>
                  </a:lnTo>
                  <a:cubicBezTo>
                    <a:pt x="4288" y="6160"/>
                    <a:pt x="4920" y="5780"/>
                    <a:pt x="5536" y="5373"/>
                  </a:cubicBezTo>
                  <a:lnTo>
                    <a:pt x="5900" y="5128"/>
                  </a:lnTo>
                  <a:lnTo>
                    <a:pt x="5746" y="4796"/>
                  </a:lnTo>
                  <a:cubicBezTo>
                    <a:pt x="5621" y="4527"/>
                    <a:pt x="5495" y="4260"/>
                    <a:pt x="5364" y="3993"/>
                  </a:cubicBezTo>
                  <a:cubicBezTo>
                    <a:pt x="5690" y="3793"/>
                    <a:pt x="6015" y="3592"/>
                    <a:pt x="6338" y="3387"/>
                  </a:cubicBezTo>
                  <a:lnTo>
                    <a:pt x="6714" y="3147"/>
                  </a:lnTo>
                  <a:lnTo>
                    <a:pt x="6546" y="2785"/>
                  </a:lnTo>
                  <a:cubicBezTo>
                    <a:pt x="6217" y="2084"/>
                    <a:pt x="5864" y="1390"/>
                    <a:pt x="5503" y="704"/>
                  </a:cubicBezTo>
                  <a:lnTo>
                    <a:pt x="5325" y="366"/>
                  </a:lnTo>
                  <a:lnTo>
                    <a:pt x="4996" y="496"/>
                  </a:lnTo>
                  <a:cubicBezTo>
                    <a:pt x="4595" y="659"/>
                    <a:pt x="4196" y="835"/>
                    <a:pt x="3800" y="1022"/>
                  </a:cubicBezTo>
                  <a:cubicBezTo>
                    <a:pt x="3669" y="786"/>
                    <a:pt x="3537" y="553"/>
                    <a:pt x="3404" y="320"/>
                  </a:cubicBezTo>
                  <a:lnTo>
                    <a:pt x="322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91" name="Google Shape;3791;p64"/>
          <p:cNvSpPr txBox="1"/>
          <p:nvPr>
            <p:ph idx="4294967295" type="title"/>
          </p:nvPr>
        </p:nvSpPr>
        <p:spPr>
          <a:xfrm>
            <a:off x="473025" y="878175"/>
            <a:ext cx="44616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Matriz de confusión</a:t>
            </a:r>
            <a:r>
              <a:rPr lang="en" sz="1700"/>
              <a:t> del modelo Random Forest</a:t>
            </a:r>
            <a:endParaRPr sz="1700"/>
          </a:p>
        </p:txBody>
      </p:sp>
      <p:sp>
        <p:nvSpPr>
          <p:cNvPr id="3792" name="Google Shape;3792;p64"/>
          <p:cNvSpPr txBox="1"/>
          <p:nvPr>
            <p:ph idx="4294967295" type="title"/>
          </p:nvPr>
        </p:nvSpPr>
        <p:spPr>
          <a:xfrm>
            <a:off x="3232300" y="2108850"/>
            <a:ext cx="53607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Matriz de confusión</a:t>
            </a:r>
            <a:r>
              <a:rPr lang="en" sz="1700"/>
              <a:t> del modelo Random Forest optimizado</a:t>
            </a:r>
            <a:endParaRPr sz="1700"/>
          </a:p>
        </p:txBody>
      </p:sp>
      <p:pic>
        <p:nvPicPr>
          <p:cNvPr id="3793" name="Google Shape;3793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025" y="1305073"/>
            <a:ext cx="2433275" cy="2425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4" name="Google Shape;3794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53073" y="2488425"/>
            <a:ext cx="2790987" cy="233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8" name="Shape 3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9" name="Google Shape;3799;p65"/>
          <p:cNvSpPr txBox="1"/>
          <p:nvPr>
            <p:ph type="title"/>
          </p:nvPr>
        </p:nvSpPr>
        <p:spPr>
          <a:xfrm>
            <a:off x="171525" y="46150"/>
            <a:ext cx="8097000" cy="56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Conclusión elección del algoritmo</a:t>
            </a:r>
            <a:endParaRPr/>
          </a:p>
        </p:txBody>
      </p:sp>
      <p:grpSp>
        <p:nvGrpSpPr>
          <p:cNvPr id="3800" name="Google Shape;3800;p65"/>
          <p:cNvGrpSpPr/>
          <p:nvPr/>
        </p:nvGrpSpPr>
        <p:grpSpPr>
          <a:xfrm>
            <a:off x="7818101" y="4114741"/>
            <a:ext cx="1073367" cy="711437"/>
            <a:chOff x="5610704" y="3001420"/>
            <a:chExt cx="968481" cy="641975"/>
          </a:xfrm>
        </p:grpSpPr>
        <p:sp>
          <p:nvSpPr>
            <p:cNvPr id="3801" name="Google Shape;3801;p65"/>
            <p:cNvSpPr/>
            <p:nvPr/>
          </p:nvSpPr>
          <p:spPr>
            <a:xfrm>
              <a:off x="5829003" y="3332854"/>
              <a:ext cx="277611" cy="217306"/>
            </a:xfrm>
            <a:custGeom>
              <a:rect b="b" l="l" r="r" t="t"/>
              <a:pathLst>
                <a:path extrusionOk="0" h="6951" w="8880">
                  <a:moveTo>
                    <a:pt x="5884" y="1617"/>
                  </a:moveTo>
                  <a:cubicBezTo>
                    <a:pt x="5924" y="1617"/>
                    <a:pt x="5964" y="1636"/>
                    <a:pt x="5986" y="1679"/>
                  </a:cubicBezTo>
                  <a:cubicBezTo>
                    <a:pt x="6089" y="1877"/>
                    <a:pt x="6191" y="2073"/>
                    <a:pt x="6304" y="2265"/>
                  </a:cubicBezTo>
                  <a:cubicBezTo>
                    <a:pt x="6405" y="2436"/>
                    <a:pt x="6567" y="2608"/>
                    <a:pt x="6619" y="2802"/>
                  </a:cubicBezTo>
                  <a:cubicBezTo>
                    <a:pt x="6642" y="2887"/>
                    <a:pt x="6570" y="2968"/>
                    <a:pt x="6490" y="2968"/>
                  </a:cubicBezTo>
                  <a:cubicBezTo>
                    <a:pt x="6469" y="2968"/>
                    <a:pt x="6447" y="2962"/>
                    <a:pt x="6427" y="2950"/>
                  </a:cubicBezTo>
                  <a:cubicBezTo>
                    <a:pt x="6246" y="2836"/>
                    <a:pt x="6136" y="2606"/>
                    <a:pt x="6033" y="2422"/>
                  </a:cubicBezTo>
                  <a:cubicBezTo>
                    <a:pt x="5919" y="2217"/>
                    <a:pt x="5825" y="2000"/>
                    <a:pt x="5755" y="1776"/>
                  </a:cubicBezTo>
                  <a:cubicBezTo>
                    <a:pt x="5726" y="1686"/>
                    <a:pt x="5807" y="1617"/>
                    <a:pt x="5884" y="1617"/>
                  </a:cubicBezTo>
                  <a:close/>
                  <a:moveTo>
                    <a:pt x="5042" y="2001"/>
                  </a:moveTo>
                  <a:cubicBezTo>
                    <a:pt x="5082" y="2001"/>
                    <a:pt x="5121" y="2019"/>
                    <a:pt x="5144" y="2063"/>
                  </a:cubicBezTo>
                  <a:cubicBezTo>
                    <a:pt x="5253" y="2271"/>
                    <a:pt x="5344" y="2489"/>
                    <a:pt x="5454" y="2696"/>
                  </a:cubicBezTo>
                  <a:cubicBezTo>
                    <a:pt x="5557" y="2888"/>
                    <a:pt x="5680" y="3071"/>
                    <a:pt x="5753" y="3278"/>
                  </a:cubicBezTo>
                  <a:cubicBezTo>
                    <a:pt x="5783" y="3358"/>
                    <a:pt x="5711" y="3420"/>
                    <a:pt x="5638" y="3420"/>
                  </a:cubicBezTo>
                  <a:cubicBezTo>
                    <a:pt x="5610" y="3420"/>
                    <a:pt x="5582" y="3410"/>
                    <a:pt x="5561" y="3389"/>
                  </a:cubicBezTo>
                  <a:cubicBezTo>
                    <a:pt x="5251" y="3087"/>
                    <a:pt x="5029" y="2573"/>
                    <a:pt x="4910" y="2162"/>
                  </a:cubicBezTo>
                  <a:cubicBezTo>
                    <a:pt x="4884" y="2070"/>
                    <a:pt x="4965" y="2001"/>
                    <a:pt x="5042" y="2001"/>
                  </a:cubicBezTo>
                  <a:close/>
                  <a:moveTo>
                    <a:pt x="4323" y="2377"/>
                  </a:moveTo>
                  <a:cubicBezTo>
                    <a:pt x="4362" y="2377"/>
                    <a:pt x="4399" y="2395"/>
                    <a:pt x="4419" y="2437"/>
                  </a:cubicBezTo>
                  <a:cubicBezTo>
                    <a:pt x="4517" y="2641"/>
                    <a:pt x="4606" y="2847"/>
                    <a:pt x="4690" y="3055"/>
                  </a:cubicBezTo>
                  <a:cubicBezTo>
                    <a:pt x="4773" y="3258"/>
                    <a:pt x="4889" y="3468"/>
                    <a:pt x="4905" y="3689"/>
                  </a:cubicBezTo>
                  <a:cubicBezTo>
                    <a:pt x="4910" y="3758"/>
                    <a:pt x="4842" y="3811"/>
                    <a:pt x="4778" y="3811"/>
                  </a:cubicBezTo>
                  <a:cubicBezTo>
                    <a:pt x="4748" y="3811"/>
                    <a:pt x="4720" y="3800"/>
                    <a:pt x="4699" y="3774"/>
                  </a:cubicBezTo>
                  <a:cubicBezTo>
                    <a:pt x="4570" y="3614"/>
                    <a:pt x="4514" y="3410"/>
                    <a:pt x="4440" y="3218"/>
                  </a:cubicBezTo>
                  <a:cubicBezTo>
                    <a:pt x="4352" y="2992"/>
                    <a:pt x="4268" y="2764"/>
                    <a:pt x="4194" y="2532"/>
                  </a:cubicBezTo>
                  <a:cubicBezTo>
                    <a:pt x="4166" y="2445"/>
                    <a:pt x="4248" y="2377"/>
                    <a:pt x="4323" y="2377"/>
                  </a:cubicBezTo>
                  <a:close/>
                  <a:moveTo>
                    <a:pt x="3602" y="2810"/>
                  </a:moveTo>
                  <a:cubicBezTo>
                    <a:pt x="3642" y="2810"/>
                    <a:pt x="3682" y="2828"/>
                    <a:pt x="3705" y="2869"/>
                  </a:cubicBezTo>
                  <a:cubicBezTo>
                    <a:pt x="3840" y="3102"/>
                    <a:pt x="3961" y="3338"/>
                    <a:pt x="4079" y="3582"/>
                  </a:cubicBezTo>
                  <a:cubicBezTo>
                    <a:pt x="4175" y="3781"/>
                    <a:pt x="4311" y="3983"/>
                    <a:pt x="4319" y="4208"/>
                  </a:cubicBezTo>
                  <a:cubicBezTo>
                    <a:pt x="4321" y="4278"/>
                    <a:pt x="4262" y="4319"/>
                    <a:pt x="4202" y="4319"/>
                  </a:cubicBezTo>
                  <a:cubicBezTo>
                    <a:pt x="4173" y="4319"/>
                    <a:pt x="4144" y="4309"/>
                    <a:pt x="4122" y="4289"/>
                  </a:cubicBezTo>
                  <a:cubicBezTo>
                    <a:pt x="3945" y="4133"/>
                    <a:pt x="3865" y="3859"/>
                    <a:pt x="3767" y="3647"/>
                  </a:cubicBezTo>
                  <a:cubicBezTo>
                    <a:pt x="3660" y="3420"/>
                    <a:pt x="3566" y="3197"/>
                    <a:pt x="3478" y="2963"/>
                  </a:cubicBezTo>
                  <a:cubicBezTo>
                    <a:pt x="3445" y="2874"/>
                    <a:pt x="3524" y="2810"/>
                    <a:pt x="3602" y="2810"/>
                  </a:cubicBezTo>
                  <a:close/>
                  <a:moveTo>
                    <a:pt x="7281" y="0"/>
                  </a:moveTo>
                  <a:cubicBezTo>
                    <a:pt x="7275" y="6"/>
                    <a:pt x="7270" y="14"/>
                    <a:pt x="7263" y="19"/>
                  </a:cubicBezTo>
                  <a:cubicBezTo>
                    <a:pt x="6213" y="748"/>
                    <a:pt x="5154" y="1466"/>
                    <a:pt x="4076" y="2153"/>
                  </a:cubicBezTo>
                  <a:cubicBezTo>
                    <a:pt x="3288" y="2655"/>
                    <a:pt x="2606" y="3342"/>
                    <a:pt x="1780" y="3786"/>
                  </a:cubicBezTo>
                  <a:cubicBezTo>
                    <a:pt x="1550" y="3910"/>
                    <a:pt x="1223" y="4099"/>
                    <a:pt x="938" y="4099"/>
                  </a:cubicBezTo>
                  <a:cubicBezTo>
                    <a:pt x="908" y="4099"/>
                    <a:pt x="880" y="4097"/>
                    <a:pt x="851" y="4093"/>
                  </a:cubicBezTo>
                  <a:cubicBezTo>
                    <a:pt x="584" y="4054"/>
                    <a:pt x="490" y="3872"/>
                    <a:pt x="339" y="3670"/>
                  </a:cubicBezTo>
                  <a:cubicBezTo>
                    <a:pt x="224" y="3517"/>
                    <a:pt x="113" y="3361"/>
                    <a:pt x="0" y="3206"/>
                  </a:cubicBezTo>
                  <a:lnTo>
                    <a:pt x="0" y="3206"/>
                  </a:lnTo>
                  <a:cubicBezTo>
                    <a:pt x="291" y="3942"/>
                    <a:pt x="578" y="4680"/>
                    <a:pt x="867" y="5416"/>
                  </a:cubicBezTo>
                  <a:cubicBezTo>
                    <a:pt x="1137" y="5930"/>
                    <a:pt x="1411" y="6440"/>
                    <a:pt x="1689" y="6950"/>
                  </a:cubicBezTo>
                  <a:cubicBezTo>
                    <a:pt x="4072" y="5509"/>
                    <a:pt x="6502" y="4155"/>
                    <a:pt x="8880" y="2707"/>
                  </a:cubicBezTo>
                  <a:cubicBezTo>
                    <a:pt x="8328" y="1825"/>
                    <a:pt x="7797" y="916"/>
                    <a:pt x="72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2" name="Google Shape;3802;p65"/>
            <p:cNvSpPr/>
            <p:nvPr/>
          </p:nvSpPr>
          <p:spPr>
            <a:xfrm>
              <a:off x="5696298" y="3469311"/>
              <a:ext cx="95319" cy="90286"/>
            </a:xfrm>
            <a:custGeom>
              <a:rect b="b" l="l" r="r" t="t"/>
              <a:pathLst>
                <a:path extrusionOk="0" h="2888" w="3049">
                  <a:moveTo>
                    <a:pt x="2538" y="1"/>
                  </a:moveTo>
                  <a:cubicBezTo>
                    <a:pt x="1726" y="576"/>
                    <a:pt x="880" y="1201"/>
                    <a:pt x="1" y="1691"/>
                  </a:cubicBezTo>
                  <a:cubicBezTo>
                    <a:pt x="80" y="1925"/>
                    <a:pt x="109" y="2177"/>
                    <a:pt x="180" y="2414"/>
                  </a:cubicBezTo>
                  <a:cubicBezTo>
                    <a:pt x="229" y="2574"/>
                    <a:pt x="291" y="2729"/>
                    <a:pt x="333" y="2887"/>
                  </a:cubicBezTo>
                  <a:cubicBezTo>
                    <a:pt x="1090" y="2122"/>
                    <a:pt x="2113" y="1469"/>
                    <a:pt x="3048" y="930"/>
                  </a:cubicBezTo>
                  <a:cubicBezTo>
                    <a:pt x="2878" y="620"/>
                    <a:pt x="2708" y="310"/>
                    <a:pt x="25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3" name="Google Shape;3803;p65"/>
            <p:cNvSpPr/>
            <p:nvPr/>
          </p:nvSpPr>
          <p:spPr>
            <a:xfrm>
              <a:off x="5610704" y="3001420"/>
              <a:ext cx="968481" cy="641975"/>
            </a:xfrm>
            <a:custGeom>
              <a:rect b="b" l="l" r="r" t="t"/>
              <a:pathLst>
                <a:path extrusionOk="0" h="20535" w="30979">
                  <a:moveTo>
                    <a:pt x="22886" y="3694"/>
                  </a:moveTo>
                  <a:cubicBezTo>
                    <a:pt x="23313" y="4371"/>
                    <a:pt x="23692" y="5071"/>
                    <a:pt x="24077" y="5770"/>
                  </a:cubicBezTo>
                  <a:cubicBezTo>
                    <a:pt x="23674" y="6025"/>
                    <a:pt x="23270" y="6275"/>
                    <a:pt x="22861" y="6519"/>
                  </a:cubicBezTo>
                  <a:cubicBezTo>
                    <a:pt x="22791" y="6359"/>
                    <a:pt x="22716" y="6199"/>
                    <a:pt x="22642" y="6040"/>
                  </a:cubicBezTo>
                  <a:cubicBezTo>
                    <a:pt x="22513" y="5395"/>
                    <a:pt x="22331" y="4734"/>
                    <a:pt x="22100" y="4146"/>
                  </a:cubicBezTo>
                  <a:cubicBezTo>
                    <a:pt x="22361" y="3995"/>
                    <a:pt x="22624" y="3845"/>
                    <a:pt x="22886" y="3694"/>
                  </a:cubicBezTo>
                  <a:close/>
                  <a:moveTo>
                    <a:pt x="20570" y="3255"/>
                  </a:moveTo>
                  <a:cubicBezTo>
                    <a:pt x="20765" y="3582"/>
                    <a:pt x="20957" y="3910"/>
                    <a:pt x="21149" y="4239"/>
                  </a:cubicBezTo>
                  <a:lnTo>
                    <a:pt x="21345" y="4579"/>
                  </a:lnTo>
                  <a:cubicBezTo>
                    <a:pt x="21637" y="5098"/>
                    <a:pt x="21918" y="5624"/>
                    <a:pt x="22173" y="6171"/>
                  </a:cubicBezTo>
                  <a:cubicBezTo>
                    <a:pt x="22264" y="6370"/>
                    <a:pt x="22353" y="6572"/>
                    <a:pt x="22438" y="6771"/>
                  </a:cubicBezTo>
                  <a:lnTo>
                    <a:pt x="22573" y="7107"/>
                  </a:lnTo>
                  <a:cubicBezTo>
                    <a:pt x="22760" y="7573"/>
                    <a:pt x="22933" y="8045"/>
                    <a:pt x="23096" y="8518"/>
                  </a:cubicBezTo>
                  <a:cubicBezTo>
                    <a:pt x="21227" y="9821"/>
                    <a:pt x="19351" y="11112"/>
                    <a:pt x="17427" y="12340"/>
                  </a:cubicBezTo>
                  <a:cubicBezTo>
                    <a:pt x="17003" y="12611"/>
                    <a:pt x="16577" y="12875"/>
                    <a:pt x="16149" y="13137"/>
                  </a:cubicBezTo>
                  <a:cubicBezTo>
                    <a:pt x="15119" y="11190"/>
                    <a:pt x="13954" y="9269"/>
                    <a:pt x="12789" y="7403"/>
                  </a:cubicBezTo>
                  <a:cubicBezTo>
                    <a:pt x="13227" y="7136"/>
                    <a:pt x="13666" y="6872"/>
                    <a:pt x="14111" y="6618"/>
                  </a:cubicBezTo>
                  <a:cubicBezTo>
                    <a:pt x="16223" y="5411"/>
                    <a:pt x="18407" y="4354"/>
                    <a:pt x="20570" y="3255"/>
                  </a:cubicBezTo>
                  <a:close/>
                  <a:moveTo>
                    <a:pt x="12588" y="7525"/>
                  </a:moveTo>
                  <a:cubicBezTo>
                    <a:pt x="13618" y="9470"/>
                    <a:pt x="14696" y="11443"/>
                    <a:pt x="15864" y="13309"/>
                  </a:cubicBezTo>
                  <a:cubicBezTo>
                    <a:pt x="13486" y="14760"/>
                    <a:pt x="11057" y="16113"/>
                    <a:pt x="8673" y="17553"/>
                  </a:cubicBezTo>
                  <a:cubicBezTo>
                    <a:pt x="8396" y="17043"/>
                    <a:pt x="8122" y="16533"/>
                    <a:pt x="7851" y="16020"/>
                  </a:cubicBezTo>
                  <a:cubicBezTo>
                    <a:pt x="7280" y="14562"/>
                    <a:pt x="6712" y="13100"/>
                    <a:pt x="6123" y="11648"/>
                  </a:cubicBezTo>
                  <a:cubicBezTo>
                    <a:pt x="8310" y="10326"/>
                    <a:pt x="10410" y="8867"/>
                    <a:pt x="12588" y="7525"/>
                  </a:cubicBezTo>
                  <a:close/>
                  <a:moveTo>
                    <a:pt x="5276" y="14966"/>
                  </a:moveTo>
                  <a:cubicBezTo>
                    <a:pt x="5446" y="15276"/>
                    <a:pt x="5617" y="15585"/>
                    <a:pt x="5786" y="15896"/>
                  </a:cubicBezTo>
                  <a:cubicBezTo>
                    <a:pt x="4852" y="16437"/>
                    <a:pt x="3828" y="17090"/>
                    <a:pt x="3071" y="17854"/>
                  </a:cubicBezTo>
                  <a:cubicBezTo>
                    <a:pt x="3029" y="17694"/>
                    <a:pt x="2967" y="17541"/>
                    <a:pt x="2918" y="17380"/>
                  </a:cubicBezTo>
                  <a:cubicBezTo>
                    <a:pt x="2847" y="17142"/>
                    <a:pt x="2818" y="16891"/>
                    <a:pt x="2739" y="16657"/>
                  </a:cubicBezTo>
                  <a:cubicBezTo>
                    <a:pt x="3618" y="16167"/>
                    <a:pt x="4464" y="15542"/>
                    <a:pt x="5276" y="14966"/>
                  </a:cubicBezTo>
                  <a:close/>
                  <a:moveTo>
                    <a:pt x="5218" y="11563"/>
                  </a:moveTo>
                  <a:cubicBezTo>
                    <a:pt x="5816" y="12946"/>
                    <a:pt x="6499" y="14297"/>
                    <a:pt x="7181" y="15637"/>
                  </a:cubicBezTo>
                  <a:cubicBezTo>
                    <a:pt x="7670" y="16598"/>
                    <a:pt x="8162" y="17569"/>
                    <a:pt x="8684" y="18520"/>
                  </a:cubicBezTo>
                  <a:cubicBezTo>
                    <a:pt x="8460" y="18641"/>
                    <a:pt x="8227" y="18750"/>
                    <a:pt x="7983" y="18842"/>
                  </a:cubicBezTo>
                  <a:cubicBezTo>
                    <a:pt x="6608" y="16722"/>
                    <a:pt x="5409" y="14481"/>
                    <a:pt x="4187" y="12266"/>
                  </a:cubicBezTo>
                  <a:cubicBezTo>
                    <a:pt x="4535" y="12038"/>
                    <a:pt x="4879" y="11805"/>
                    <a:pt x="5218" y="11563"/>
                  </a:cubicBezTo>
                  <a:close/>
                  <a:moveTo>
                    <a:pt x="1244" y="15741"/>
                  </a:moveTo>
                  <a:cubicBezTo>
                    <a:pt x="1974" y="17056"/>
                    <a:pt x="2740" y="18373"/>
                    <a:pt x="3539" y="19649"/>
                  </a:cubicBezTo>
                  <a:cubicBezTo>
                    <a:pt x="3286" y="19791"/>
                    <a:pt x="3032" y="19925"/>
                    <a:pt x="2772" y="20054"/>
                  </a:cubicBezTo>
                  <a:cubicBezTo>
                    <a:pt x="2084" y="18761"/>
                    <a:pt x="1283" y="17517"/>
                    <a:pt x="448" y="16317"/>
                  </a:cubicBezTo>
                  <a:cubicBezTo>
                    <a:pt x="710" y="16121"/>
                    <a:pt x="976" y="15931"/>
                    <a:pt x="1244" y="15741"/>
                  </a:cubicBezTo>
                  <a:close/>
                  <a:moveTo>
                    <a:pt x="30793" y="1"/>
                  </a:moveTo>
                  <a:cubicBezTo>
                    <a:pt x="30773" y="1"/>
                    <a:pt x="30752" y="6"/>
                    <a:pt x="30730" y="18"/>
                  </a:cubicBezTo>
                  <a:cubicBezTo>
                    <a:pt x="28358" y="1321"/>
                    <a:pt x="25898" y="2650"/>
                    <a:pt x="23728" y="4277"/>
                  </a:cubicBezTo>
                  <a:cubicBezTo>
                    <a:pt x="23554" y="4020"/>
                    <a:pt x="23375" y="3765"/>
                    <a:pt x="23189" y="3520"/>
                  </a:cubicBezTo>
                  <a:lnTo>
                    <a:pt x="22930" y="3184"/>
                  </a:lnTo>
                  <a:lnTo>
                    <a:pt x="22656" y="3335"/>
                  </a:lnTo>
                  <a:cubicBezTo>
                    <a:pt x="22277" y="3547"/>
                    <a:pt x="21902" y="3764"/>
                    <a:pt x="21534" y="3993"/>
                  </a:cubicBezTo>
                  <a:cubicBezTo>
                    <a:pt x="21340" y="3677"/>
                    <a:pt x="21139" y="3367"/>
                    <a:pt x="20930" y="3070"/>
                  </a:cubicBezTo>
                  <a:lnTo>
                    <a:pt x="20647" y="2678"/>
                  </a:lnTo>
                  <a:lnTo>
                    <a:pt x="20315" y="2830"/>
                  </a:lnTo>
                  <a:cubicBezTo>
                    <a:pt x="18113" y="3849"/>
                    <a:pt x="15976" y="5061"/>
                    <a:pt x="13894" y="6250"/>
                  </a:cubicBezTo>
                  <a:cubicBezTo>
                    <a:pt x="11085" y="7856"/>
                    <a:pt x="8128" y="9515"/>
                    <a:pt x="5611" y="11566"/>
                  </a:cubicBezTo>
                  <a:cubicBezTo>
                    <a:pt x="5576" y="11496"/>
                    <a:pt x="5540" y="11425"/>
                    <a:pt x="5504" y="11355"/>
                  </a:cubicBezTo>
                  <a:lnTo>
                    <a:pt x="5292" y="10946"/>
                  </a:lnTo>
                  <a:lnTo>
                    <a:pt x="5029" y="11128"/>
                  </a:lnTo>
                  <a:cubicBezTo>
                    <a:pt x="4675" y="11378"/>
                    <a:pt x="4326" y="11638"/>
                    <a:pt x="3984" y="11902"/>
                  </a:cubicBezTo>
                  <a:lnTo>
                    <a:pt x="3718" y="12107"/>
                  </a:lnTo>
                  <a:lnTo>
                    <a:pt x="3904" y="12449"/>
                  </a:lnTo>
                  <a:cubicBezTo>
                    <a:pt x="4295" y="13174"/>
                    <a:pt x="4688" y="13898"/>
                    <a:pt x="5083" y="14622"/>
                  </a:cubicBezTo>
                  <a:cubicBezTo>
                    <a:pt x="4134" y="15220"/>
                    <a:pt x="3112" y="15829"/>
                    <a:pt x="2253" y="16557"/>
                  </a:cubicBezTo>
                  <a:cubicBezTo>
                    <a:pt x="2030" y="16205"/>
                    <a:pt x="1806" y="15855"/>
                    <a:pt x="1578" y="15510"/>
                  </a:cubicBezTo>
                  <a:lnTo>
                    <a:pt x="1385" y="15220"/>
                  </a:lnTo>
                  <a:lnTo>
                    <a:pt x="1069" y="15431"/>
                  </a:lnTo>
                  <a:cubicBezTo>
                    <a:pt x="790" y="15625"/>
                    <a:pt x="517" y="15829"/>
                    <a:pt x="254" y="16043"/>
                  </a:cubicBezTo>
                  <a:lnTo>
                    <a:pt x="0" y="16255"/>
                  </a:lnTo>
                  <a:lnTo>
                    <a:pt x="172" y="16524"/>
                  </a:lnTo>
                  <a:cubicBezTo>
                    <a:pt x="941" y="17745"/>
                    <a:pt x="1663" y="18990"/>
                    <a:pt x="2392" y="20233"/>
                  </a:cubicBezTo>
                  <a:lnTo>
                    <a:pt x="2569" y="20534"/>
                  </a:lnTo>
                  <a:lnTo>
                    <a:pt x="2940" y="20377"/>
                  </a:lnTo>
                  <a:cubicBezTo>
                    <a:pt x="3213" y="20254"/>
                    <a:pt x="3482" y="20119"/>
                    <a:pt x="3742" y="19971"/>
                  </a:cubicBezTo>
                  <a:lnTo>
                    <a:pt x="4114" y="19744"/>
                  </a:lnTo>
                  <a:lnTo>
                    <a:pt x="3940" y="19416"/>
                  </a:lnTo>
                  <a:cubicBezTo>
                    <a:pt x="3702" y="18977"/>
                    <a:pt x="3454" y="18542"/>
                    <a:pt x="3201" y="18109"/>
                  </a:cubicBezTo>
                  <a:cubicBezTo>
                    <a:pt x="3711" y="17845"/>
                    <a:pt x="4172" y="17478"/>
                    <a:pt x="4645" y="17152"/>
                  </a:cubicBezTo>
                  <a:cubicBezTo>
                    <a:pt x="5087" y="16848"/>
                    <a:pt x="5541" y="16558"/>
                    <a:pt x="5978" y="16243"/>
                  </a:cubicBezTo>
                  <a:cubicBezTo>
                    <a:pt x="6010" y="16303"/>
                    <a:pt x="6043" y="16363"/>
                    <a:pt x="6077" y="16422"/>
                  </a:cubicBezTo>
                  <a:cubicBezTo>
                    <a:pt x="6551" y="17280"/>
                    <a:pt x="7033" y="18147"/>
                    <a:pt x="7566" y="18977"/>
                  </a:cubicBezTo>
                  <a:lnTo>
                    <a:pt x="7773" y="19294"/>
                  </a:lnTo>
                  <a:lnTo>
                    <a:pt x="8200" y="19171"/>
                  </a:lnTo>
                  <a:cubicBezTo>
                    <a:pt x="8436" y="19093"/>
                    <a:pt x="8667" y="18999"/>
                    <a:pt x="8889" y="18890"/>
                  </a:cubicBezTo>
                  <a:lnTo>
                    <a:pt x="9281" y="18676"/>
                  </a:lnTo>
                  <a:lnTo>
                    <a:pt x="9075" y="18294"/>
                  </a:lnTo>
                  <a:lnTo>
                    <a:pt x="8830" y="17842"/>
                  </a:lnTo>
                  <a:cubicBezTo>
                    <a:pt x="11340" y="16621"/>
                    <a:pt x="13762" y="15161"/>
                    <a:pt x="16130" y="13661"/>
                  </a:cubicBezTo>
                  <a:cubicBezTo>
                    <a:pt x="16143" y="13664"/>
                    <a:pt x="16155" y="13666"/>
                    <a:pt x="16167" y="13666"/>
                  </a:cubicBezTo>
                  <a:cubicBezTo>
                    <a:pt x="16239" y="13666"/>
                    <a:pt x="16309" y="13613"/>
                    <a:pt x="16322" y="13539"/>
                  </a:cubicBezTo>
                  <a:cubicBezTo>
                    <a:pt x="16812" y="13229"/>
                    <a:pt x="17301" y="12917"/>
                    <a:pt x="17788" y="12604"/>
                  </a:cubicBezTo>
                  <a:cubicBezTo>
                    <a:pt x="19629" y="11419"/>
                    <a:pt x="21456" y="10201"/>
                    <a:pt x="23236" y="8918"/>
                  </a:cubicBezTo>
                  <a:lnTo>
                    <a:pt x="23642" y="8623"/>
                  </a:lnTo>
                  <a:lnTo>
                    <a:pt x="23518" y="8226"/>
                  </a:lnTo>
                  <a:cubicBezTo>
                    <a:pt x="23370" y="7773"/>
                    <a:pt x="23199" y="7321"/>
                    <a:pt x="23013" y="6873"/>
                  </a:cubicBezTo>
                  <a:cubicBezTo>
                    <a:pt x="23443" y="6640"/>
                    <a:pt x="23866" y="6395"/>
                    <a:pt x="24278" y="6133"/>
                  </a:cubicBezTo>
                  <a:lnTo>
                    <a:pt x="24645" y="5891"/>
                  </a:lnTo>
                  <a:lnTo>
                    <a:pt x="24470" y="5524"/>
                  </a:lnTo>
                  <a:cubicBezTo>
                    <a:pt x="24301" y="5189"/>
                    <a:pt x="24109" y="4861"/>
                    <a:pt x="23905" y="4542"/>
                  </a:cubicBezTo>
                  <a:cubicBezTo>
                    <a:pt x="26284" y="3234"/>
                    <a:pt x="28549" y="1664"/>
                    <a:pt x="30861" y="242"/>
                  </a:cubicBezTo>
                  <a:cubicBezTo>
                    <a:pt x="30978" y="167"/>
                    <a:pt x="30906" y="1"/>
                    <a:pt x="307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4" name="Google Shape;3804;p65"/>
            <p:cNvSpPr/>
            <p:nvPr/>
          </p:nvSpPr>
          <p:spPr>
            <a:xfrm>
              <a:off x="5936637" y="3420668"/>
              <a:ext cx="27448" cy="47175"/>
            </a:xfrm>
            <a:custGeom>
              <a:rect b="b" l="l" r="r" t="t"/>
              <a:pathLst>
                <a:path extrusionOk="0" h="1509" w="878">
                  <a:moveTo>
                    <a:pt x="157" y="1"/>
                  </a:moveTo>
                  <a:cubicBezTo>
                    <a:pt x="79" y="1"/>
                    <a:pt x="1" y="65"/>
                    <a:pt x="34" y="153"/>
                  </a:cubicBezTo>
                  <a:cubicBezTo>
                    <a:pt x="122" y="386"/>
                    <a:pt x="217" y="611"/>
                    <a:pt x="321" y="836"/>
                  </a:cubicBezTo>
                  <a:cubicBezTo>
                    <a:pt x="419" y="1049"/>
                    <a:pt x="498" y="1323"/>
                    <a:pt x="678" y="1479"/>
                  </a:cubicBezTo>
                  <a:cubicBezTo>
                    <a:pt x="701" y="1499"/>
                    <a:pt x="730" y="1508"/>
                    <a:pt x="759" y="1508"/>
                  </a:cubicBezTo>
                  <a:cubicBezTo>
                    <a:pt x="819" y="1508"/>
                    <a:pt x="877" y="1468"/>
                    <a:pt x="875" y="1396"/>
                  </a:cubicBezTo>
                  <a:cubicBezTo>
                    <a:pt x="867" y="1173"/>
                    <a:pt x="731" y="971"/>
                    <a:pt x="634" y="772"/>
                  </a:cubicBezTo>
                  <a:cubicBezTo>
                    <a:pt x="517" y="528"/>
                    <a:pt x="396" y="292"/>
                    <a:pt x="261" y="59"/>
                  </a:cubicBezTo>
                  <a:cubicBezTo>
                    <a:pt x="237" y="18"/>
                    <a:pt x="197" y="1"/>
                    <a:pt x="1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5" name="Google Shape;3805;p65"/>
            <p:cNvSpPr/>
            <p:nvPr/>
          </p:nvSpPr>
          <p:spPr>
            <a:xfrm>
              <a:off x="5959239" y="3407194"/>
              <a:ext cx="23259" cy="44830"/>
            </a:xfrm>
            <a:custGeom>
              <a:rect b="b" l="l" r="r" t="t"/>
              <a:pathLst>
                <a:path extrusionOk="0" h="1434" w="744">
                  <a:moveTo>
                    <a:pt x="157" y="0"/>
                  </a:moveTo>
                  <a:cubicBezTo>
                    <a:pt x="81" y="0"/>
                    <a:pt x="0" y="68"/>
                    <a:pt x="28" y="156"/>
                  </a:cubicBezTo>
                  <a:cubicBezTo>
                    <a:pt x="102" y="387"/>
                    <a:pt x="187" y="615"/>
                    <a:pt x="274" y="842"/>
                  </a:cubicBezTo>
                  <a:cubicBezTo>
                    <a:pt x="348" y="1032"/>
                    <a:pt x="404" y="1238"/>
                    <a:pt x="533" y="1397"/>
                  </a:cubicBezTo>
                  <a:cubicBezTo>
                    <a:pt x="554" y="1423"/>
                    <a:pt x="582" y="1433"/>
                    <a:pt x="611" y="1433"/>
                  </a:cubicBezTo>
                  <a:cubicBezTo>
                    <a:pt x="675" y="1433"/>
                    <a:pt x="744" y="1381"/>
                    <a:pt x="739" y="1313"/>
                  </a:cubicBezTo>
                  <a:cubicBezTo>
                    <a:pt x="722" y="1093"/>
                    <a:pt x="606" y="881"/>
                    <a:pt x="524" y="678"/>
                  </a:cubicBezTo>
                  <a:cubicBezTo>
                    <a:pt x="439" y="470"/>
                    <a:pt x="350" y="265"/>
                    <a:pt x="253" y="62"/>
                  </a:cubicBezTo>
                  <a:cubicBezTo>
                    <a:pt x="233" y="18"/>
                    <a:pt x="196" y="0"/>
                    <a:pt x="1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6" name="Google Shape;3806;p65"/>
            <p:cNvSpPr/>
            <p:nvPr/>
          </p:nvSpPr>
          <p:spPr>
            <a:xfrm>
              <a:off x="5981716" y="3395315"/>
              <a:ext cx="28105" cy="44455"/>
            </a:xfrm>
            <a:custGeom>
              <a:rect b="b" l="l" r="r" t="t"/>
              <a:pathLst>
                <a:path extrusionOk="0" h="1422" w="899">
                  <a:moveTo>
                    <a:pt x="158" y="1"/>
                  </a:moveTo>
                  <a:cubicBezTo>
                    <a:pt x="81" y="1"/>
                    <a:pt x="0" y="71"/>
                    <a:pt x="27" y="163"/>
                  </a:cubicBezTo>
                  <a:cubicBezTo>
                    <a:pt x="144" y="574"/>
                    <a:pt x="366" y="1089"/>
                    <a:pt x="678" y="1390"/>
                  </a:cubicBezTo>
                  <a:cubicBezTo>
                    <a:pt x="699" y="1412"/>
                    <a:pt x="727" y="1421"/>
                    <a:pt x="755" y="1421"/>
                  </a:cubicBezTo>
                  <a:cubicBezTo>
                    <a:pt x="826" y="1421"/>
                    <a:pt x="899" y="1359"/>
                    <a:pt x="870" y="1278"/>
                  </a:cubicBezTo>
                  <a:cubicBezTo>
                    <a:pt x="797" y="1071"/>
                    <a:pt x="673" y="889"/>
                    <a:pt x="570" y="697"/>
                  </a:cubicBezTo>
                  <a:cubicBezTo>
                    <a:pt x="460" y="489"/>
                    <a:pt x="370" y="272"/>
                    <a:pt x="261" y="64"/>
                  </a:cubicBezTo>
                  <a:cubicBezTo>
                    <a:pt x="238" y="20"/>
                    <a:pt x="199" y="1"/>
                    <a:pt x="1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7" name="Google Shape;3807;p65"/>
            <p:cNvSpPr/>
            <p:nvPr/>
          </p:nvSpPr>
          <p:spPr>
            <a:xfrm>
              <a:off x="6008007" y="3383342"/>
              <a:ext cx="28636" cy="42267"/>
            </a:xfrm>
            <a:custGeom>
              <a:rect b="b" l="l" r="r" t="t"/>
              <a:pathLst>
                <a:path extrusionOk="0" h="1352" w="916">
                  <a:moveTo>
                    <a:pt x="159" y="1"/>
                  </a:moveTo>
                  <a:cubicBezTo>
                    <a:pt x="81" y="1"/>
                    <a:pt x="0" y="70"/>
                    <a:pt x="29" y="160"/>
                  </a:cubicBezTo>
                  <a:cubicBezTo>
                    <a:pt x="99" y="384"/>
                    <a:pt x="193" y="602"/>
                    <a:pt x="307" y="806"/>
                  </a:cubicBezTo>
                  <a:cubicBezTo>
                    <a:pt x="408" y="989"/>
                    <a:pt x="520" y="1218"/>
                    <a:pt x="701" y="1333"/>
                  </a:cubicBezTo>
                  <a:cubicBezTo>
                    <a:pt x="722" y="1346"/>
                    <a:pt x="744" y="1352"/>
                    <a:pt x="765" y="1352"/>
                  </a:cubicBezTo>
                  <a:cubicBezTo>
                    <a:pt x="845" y="1352"/>
                    <a:pt x="916" y="1271"/>
                    <a:pt x="893" y="1186"/>
                  </a:cubicBezTo>
                  <a:cubicBezTo>
                    <a:pt x="842" y="992"/>
                    <a:pt x="680" y="821"/>
                    <a:pt x="578" y="649"/>
                  </a:cubicBezTo>
                  <a:cubicBezTo>
                    <a:pt x="464" y="457"/>
                    <a:pt x="363" y="260"/>
                    <a:pt x="260" y="62"/>
                  </a:cubicBezTo>
                  <a:cubicBezTo>
                    <a:pt x="238" y="19"/>
                    <a:pt x="199" y="1"/>
                    <a:pt x="1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8" name="Google Shape;3808;p65"/>
            <p:cNvSpPr/>
            <p:nvPr/>
          </p:nvSpPr>
          <p:spPr>
            <a:xfrm>
              <a:off x="6100541" y="3331010"/>
              <a:ext cx="22603" cy="36202"/>
            </a:xfrm>
            <a:custGeom>
              <a:rect b="b" l="l" r="r" t="t"/>
              <a:pathLst>
                <a:path extrusionOk="0" h="1158" w="723">
                  <a:moveTo>
                    <a:pt x="176" y="0"/>
                  </a:moveTo>
                  <a:cubicBezTo>
                    <a:pt x="90" y="0"/>
                    <a:pt x="1" y="98"/>
                    <a:pt x="48" y="205"/>
                  </a:cubicBezTo>
                  <a:cubicBezTo>
                    <a:pt x="121" y="369"/>
                    <a:pt x="190" y="533"/>
                    <a:pt x="266" y="695"/>
                  </a:cubicBezTo>
                  <a:cubicBezTo>
                    <a:pt x="335" y="845"/>
                    <a:pt x="391" y="1005"/>
                    <a:pt x="506" y="1125"/>
                  </a:cubicBezTo>
                  <a:cubicBezTo>
                    <a:pt x="528" y="1147"/>
                    <a:pt x="559" y="1157"/>
                    <a:pt x="590" y="1157"/>
                  </a:cubicBezTo>
                  <a:cubicBezTo>
                    <a:pt x="655" y="1157"/>
                    <a:pt x="723" y="1112"/>
                    <a:pt x="714" y="1039"/>
                  </a:cubicBezTo>
                  <a:cubicBezTo>
                    <a:pt x="694" y="870"/>
                    <a:pt x="610" y="730"/>
                    <a:pt x="536" y="578"/>
                  </a:cubicBezTo>
                  <a:cubicBezTo>
                    <a:pt x="453" y="407"/>
                    <a:pt x="364" y="239"/>
                    <a:pt x="278" y="69"/>
                  </a:cubicBezTo>
                  <a:cubicBezTo>
                    <a:pt x="253" y="21"/>
                    <a:pt x="215" y="0"/>
                    <a:pt x="1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9" name="Google Shape;3809;p65"/>
            <p:cNvSpPr/>
            <p:nvPr/>
          </p:nvSpPr>
          <p:spPr>
            <a:xfrm>
              <a:off x="6124831" y="3307251"/>
              <a:ext cx="26980" cy="42861"/>
            </a:xfrm>
            <a:custGeom>
              <a:rect b="b" l="l" r="r" t="t"/>
              <a:pathLst>
                <a:path extrusionOk="0" h="1371" w="863">
                  <a:moveTo>
                    <a:pt x="161" y="0"/>
                  </a:moveTo>
                  <a:cubicBezTo>
                    <a:pt x="78" y="0"/>
                    <a:pt x="0" y="83"/>
                    <a:pt x="52" y="182"/>
                  </a:cubicBezTo>
                  <a:cubicBezTo>
                    <a:pt x="246" y="549"/>
                    <a:pt x="396" y="974"/>
                    <a:pt x="634" y="1315"/>
                  </a:cubicBezTo>
                  <a:cubicBezTo>
                    <a:pt x="661" y="1354"/>
                    <a:pt x="698" y="1371"/>
                    <a:pt x="733" y="1371"/>
                  </a:cubicBezTo>
                  <a:cubicBezTo>
                    <a:pt x="800" y="1371"/>
                    <a:pt x="862" y="1311"/>
                    <a:pt x="849" y="1225"/>
                  </a:cubicBezTo>
                  <a:cubicBezTo>
                    <a:pt x="782" y="808"/>
                    <a:pt x="509" y="393"/>
                    <a:pt x="266" y="57"/>
                  </a:cubicBezTo>
                  <a:cubicBezTo>
                    <a:pt x="238" y="17"/>
                    <a:pt x="199" y="0"/>
                    <a:pt x="1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0" name="Google Shape;3810;p65"/>
            <p:cNvSpPr/>
            <p:nvPr/>
          </p:nvSpPr>
          <p:spPr>
            <a:xfrm>
              <a:off x="6158375" y="3291589"/>
              <a:ext cx="24041" cy="41048"/>
            </a:xfrm>
            <a:custGeom>
              <a:rect b="b" l="l" r="r" t="t"/>
              <a:pathLst>
                <a:path extrusionOk="0" h="1313" w="769">
                  <a:moveTo>
                    <a:pt x="180" y="0"/>
                  </a:moveTo>
                  <a:cubicBezTo>
                    <a:pt x="93" y="0"/>
                    <a:pt x="1" y="85"/>
                    <a:pt x="24" y="186"/>
                  </a:cubicBezTo>
                  <a:cubicBezTo>
                    <a:pt x="71" y="399"/>
                    <a:pt x="155" y="601"/>
                    <a:pt x="243" y="799"/>
                  </a:cubicBezTo>
                  <a:cubicBezTo>
                    <a:pt x="323" y="977"/>
                    <a:pt x="401" y="1190"/>
                    <a:pt x="573" y="1295"/>
                  </a:cubicBezTo>
                  <a:cubicBezTo>
                    <a:pt x="593" y="1307"/>
                    <a:pt x="614" y="1313"/>
                    <a:pt x="636" y="1313"/>
                  </a:cubicBezTo>
                  <a:cubicBezTo>
                    <a:pt x="703" y="1313"/>
                    <a:pt x="769" y="1258"/>
                    <a:pt x="766" y="1185"/>
                  </a:cubicBezTo>
                  <a:cubicBezTo>
                    <a:pt x="760" y="995"/>
                    <a:pt x="637" y="830"/>
                    <a:pt x="555" y="662"/>
                  </a:cubicBezTo>
                  <a:cubicBezTo>
                    <a:pt x="462" y="469"/>
                    <a:pt x="384" y="268"/>
                    <a:pt x="291" y="75"/>
                  </a:cubicBezTo>
                  <a:cubicBezTo>
                    <a:pt x="266" y="22"/>
                    <a:pt x="224" y="0"/>
                    <a:pt x="1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1" name="Google Shape;3811;p65"/>
            <p:cNvSpPr/>
            <p:nvPr/>
          </p:nvSpPr>
          <p:spPr>
            <a:xfrm>
              <a:off x="6188698" y="3274333"/>
              <a:ext cx="29481" cy="41485"/>
            </a:xfrm>
            <a:custGeom>
              <a:rect b="b" l="l" r="r" t="t"/>
              <a:pathLst>
                <a:path extrusionOk="0" h="1327" w="943">
                  <a:moveTo>
                    <a:pt x="166" y="0"/>
                  </a:moveTo>
                  <a:cubicBezTo>
                    <a:pt x="87" y="0"/>
                    <a:pt x="1" y="78"/>
                    <a:pt x="35" y="161"/>
                  </a:cubicBezTo>
                  <a:cubicBezTo>
                    <a:pt x="120" y="364"/>
                    <a:pt x="227" y="555"/>
                    <a:pt x="337" y="744"/>
                  </a:cubicBezTo>
                  <a:cubicBezTo>
                    <a:pt x="444" y="929"/>
                    <a:pt x="536" y="1156"/>
                    <a:pt x="703" y="1291"/>
                  </a:cubicBezTo>
                  <a:cubicBezTo>
                    <a:pt x="732" y="1316"/>
                    <a:pt x="765" y="1326"/>
                    <a:pt x="797" y="1326"/>
                  </a:cubicBezTo>
                  <a:cubicBezTo>
                    <a:pt x="875" y="1326"/>
                    <a:pt x="943" y="1259"/>
                    <a:pt x="924" y="1163"/>
                  </a:cubicBezTo>
                  <a:cubicBezTo>
                    <a:pt x="883" y="952"/>
                    <a:pt x="728" y="762"/>
                    <a:pt x="617" y="581"/>
                  </a:cubicBezTo>
                  <a:cubicBezTo>
                    <a:pt x="503" y="394"/>
                    <a:pt x="385" y="208"/>
                    <a:pt x="248" y="38"/>
                  </a:cubicBezTo>
                  <a:cubicBezTo>
                    <a:pt x="226" y="12"/>
                    <a:pt x="197" y="0"/>
                    <a:pt x="1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2" name="Google Shape;3812;p65"/>
            <p:cNvSpPr/>
            <p:nvPr/>
          </p:nvSpPr>
          <p:spPr>
            <a:xfrm>
              <a:off x="6223680" y="3251418"/>
              <a:ext cx="26229" cy="44955"/>
            </a:xfrm>
            <a:custGeom>
              <a:rect b="b" l="l" r="r" t="t"/>
              <a:pathLst>
                <a:path extrusionOk="0" h="1438" w="839">
                  <a:moveTo>
                    <a:pt x="194" y="0"/>
                  </a:moveTo>
                  <a:cubicBezTo>
                    <a:pt x="101" y="0"/>
                    <a:pt x="1" y="81"/>
                    <a:pt x="44" y="184"/>
                  </a:cubicBezTo>
                  <a:cubicBezTo>
                    <a:pt x="128" y="393"/>
                    <a:pt x="212" y="604"/>
                    <a:pt x="302" y="812"/>
                  </a:cubicBezTo>
                  <a:cubicBezTo>
                    <a:pt x="389" y="1013"/>
                    <a:pt x="457" y="1244"/>
                    <a:pt x="613" y="1401"/>
                  </a:cubicBezTo>
                  <a:cubicBezTo>
                    <a:pt x="638" y="1426"/>
                    <a:pt x="670" y="1437"/>
                    <a:pt x="702" y="1437"/>
                  </a:cubicBezTo>
                  <a:cubicBezTo>
                    <a:pt x="770" y="1437"/>
                    <a:pt x="839" y="1387"/>
                    <a:pt x="833" y="1310"/>
                  </a:cubicBezTo>
                  <a:cubicBezTo>
                    <a:pt x="819" y="1102"/>
                    <a:pt x="710" y="914"/>
                    <a:pt x="624" y="727"/>
                  </a:cubicBezTo>
                  <a:cubicBezTo>
                    <a:pt x="523" y="507"/>
                    <a:pt x="416" y="289"/>
                    <a:pt x="310" y="71"/>
                  </a:cubicBezTo>
                  <a:cubicBezTo>
                    <a:pt x="286" y="21"/>
                    <a:pt x="241" y="0"/>
                    <a:pt x="1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3" name="Google Shape;3813;p65"/>
            <p:cNvSpPr/>
            <p:nvPr/>
          </p:nvSpPr>
          <p:spPr>
            <a:xfrm>
              <a:off x="6263663" y="3231942"/>
              <a:ext cx="27323" cy="40422"/>
            </a:xfrm>
            <a:custGeom>
              <a:rect b="b" l="l" r="r" t="t"/>
              <a:pathLst>
                <a:path extrusionOk="0" h="1293" w="874">
                  <a:moveTo>
                    <a:pt x="164" y="0"/>
                  </a:moveTo>
                  <a:cubicBezTo>
                    <a:pt x="82" y="0"/>
                    <a:pt x="0" y="64"/>
                    <a:pt x="36" y="162"/>
                  </a:cubicBezTo>
                  <a:cubicBezTo>
                    <a:pt x="173" y="526"/>
                    <a:pt x="330" y="905"/>
                    <a:pt x="554" y="1225"/>
                  </a:cubicBezTo>
                  <a:cubicBezTo>
                    <a:pt x="586" y="1271"/>
                    <a:pt x="638" y="1292"/>
                    <a:pt x="689" y="1292"/>
                  </a:cubicBezTo>
                  <a:cubicBezTo>
                    <a:pt x="783" y="1292"/>
                    <a:pt x="874" y="1221"/>
                    <a:pt x="835" y="1107"/>
                  </a:cubicBezTo>
                  <a:cubicBezTo>
                    <a:pt x="707" y="735"/>
                    <a:pt x="496" y="386"/>
                    <a:pt x="280" y="59"/>
                  </a:cubicBezTo>
                  <a:cubicBezTo>
                    <a:pt x="253" y="18"/>
                    <a:pt x="208" y="0"/>
                    <a:pt x="1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4" name="Google Shape;3814;p65"/>
            <p:cNvSpPr/>
            <p:nvPr/>
          </p:nvSpPr>
          <p:spPr>
            <a:xfrm>
              <a:off x="6301552" y="3116869"/>
              <a:ext cx="61837" cy="88379"/>
            </a:xfrm>
            <a:custGeom>
              <a:rect b="b" l="l" r="r" t="t"/>
              <a:pathLst>
                <a:path extrusionOk="0" h="2827" w="1978">
                  <a:moveTo>
                    <a:pt x="787" y="1"/>
                  </a:moveTo>
                  <a:cubicBezTo>
                    <a:pt x="523" y="151"/>
                    <a:pt x="262" y="302"/>
                    <a:pt x="1" y="453"/>
                  </a:cubicBezTo>
                  <a:cubicBezTo>
                    <a:pt x="234" y="1041"/>
                    <a:pt x="414" y="1701"/>
                    <a:pt x="543" y="2347"/>
                  </a:cubicBezTo>
                  <a:cubicBezTo>
                    <a:pt x="617" y="2506"/>
                    <a:pt x="692" y="2665"/>
                    <a:pt x="762" y="2826"/>
                  </a:cubicBezTo>
                  <a:cubicBezTo>
                    <a:pt x="1171" y="2582"/>
                    <a:pt x="1575" y="2332"/>
                    <a:pt x="1978" y="2077"/>
                  </a:cubicBezTo>
                  <a:cubicBezTo>
                    <a:pt x="1593" y="1378"/>
                    <a:pt x="1214" y="678"/>
                    <a:pt x="78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5" name="Google Shape;3815;p65"/>
            <p:cNvSpPr/>
            <p:nvPr/>
          </p:nvSpPr>
          <p:spPr>
            <a:xfrm>
              <a:off x="6010476" y="3103113"/>
              <a:ext cx="322285" cy="308999"/>
            </a:xfrm>
            <a:custGeom>
              <a:rect b="b" l="l" r="r" t="t"/>
              <a:pathLst>
                <a:path extrusionOk="0" h="9884" w="10309">
                  <a:moveTo>
                    <a:pt x="8263" y="4121"/>
                  </a:moveTo>
                  <a:cubicBezTo>
                    <a:pt x="8307" y="4121"/>
                    <a:pt x="8352" y="4139"/>
                    <a:pt x="8379" y="4180"/>
                  </a:cubicBezTo>
                  <a:cubicBezTo>
                    <a:pt x="8595" y="4505"/>
                    <a:pt x="8806" y="4856"/>
                    <a:pt x="8934" y="5228"/>
                  </a:cubicBezTo>
                  <a:cubicBezTo>
                    <a:pt x="8974" y="5342"/>
                    <a:pt x="8884" y="5413"/>
                    <a:pt x="8790" y="5413"/>
                  </a:cubicBezTo>
                  <a:cubicBezTo>
                    <a:pt x="8739" y="5413"/>
                    <a:pt x="8688" y="5392"/>
                    <a:pt x="8655" y="5346"/>
                  </a:cubicBezTo>
                  <a:cubicBezTo>
                    <a:pt x="8431" y="5026"/>
                    <a:pt x="8272" y="4648"/>
                    <a:pt x="8136" y="4283"/>
                  </a:cubicBezTo>
                  <a:cubicBezTo>
                    <a:pt x="8099" y="4185"/>
                    <a:pt x="8181" y="4121"/>
                    <a:pt x="8263" y="4121"/>
                  </a:cubicBezTo>
                  <a:close/>
                  <a:moveTo>
                    <a:pt x="7013" y="4745"/>
                  </a:moveTo>
                  <a:cubicBezTo>
                    <a:pt x="7060" y="4745"/>
                    <a:pt x="7105" y="4766"/>
                    <a:pt x="7129" y="4815"/>
                  </a:cubicBezTo>
                  <a:cubicBezTo>
                    <a:pt x="7236" y="5032"/>
                    <a:pt x="7343" y="5250"/>
                    <a:pt x="7443" y="5471"/>
                  </a:cubicBezTo>
                  <a:cubicBezTo>
                    <a:pt x="7528" y="5658"/>
                    <a:pt x="7639" y="5846"/>
                    <a:pt x="7651" y="6054"/>
                  </a:cubicBezTo>
                  <a:cubicBezTo>
                    <a:pt x="7655" y="6131"/>
                    <a:pt x="7587" y="6181"/>
                    <a:pt x="7519" y="6181"/>
                  </a:cubicBezTo>
                  <a:cubicBezTo>
                    <a:pt x="7487" y="6181"/>
                    <a:pt x="7455" y="6170"/>
                    <a:pt x="7431" y="6145"/>
                  </a:cubicBezTo>
                  <a:cubicBezTo>
                    <a:pt x="7275" y="5988"/>
                    <a:pt x="7205" y="5756"/>
                    <a:pt x="7120" y="5556"/>
                  </a:cubicBezTo>
                  <a:cubicBezTo>
                    <a:pt x="7030" y="5348"/>
                    <a:pt x="6947" y="5137"/>
                    <a:pt x="6861" y="4928"/>
                  </a:cubicBezTo>
                  <a:cubicBezTo>
                    <a:pt x="6820" y="4825"/>
                    <a:pt x="6920" y="4745"/>
                    <a:pt x="7013" y="4745"/>
                  </a:cubicBezTo>
                  <a:close/>
                  <a:moveTo>
                    <a:pt x="5867" y="5477"/>
                  </a:moveTo>
                  <a:cubicBezTo>
                    <a:pt x="5898" y="5477"/>
                    <a:pt x="5927" y="5489"/>
                    <a:pt x="5949" y="5515"/>
                  </a:cubicBezTo>
                  <a:cubicBezTo>
                    <a:pt x="6086" y="5687"/>
                    <a:pt x="6204" y="5871"/>
                    <a:pt x="6318" y="6058"/>
                  </a:cubicBezTo>
                  <a:cubicBezTo>
                    <a:pt x="6429" y="6239"/>
                    <a:pt x="6584" y="6429"/>
                    <a:pt x="6625" y="6640"/>
                  </a:cubicBezTo>
                  <a:cubicBezTo>
                    <a:pt x="6644" y="6737"/>
                    <a:pt x="6576" y="6804"/>
                    <a:pt x="6497" y="6804"/>
                  </a:cubicBezTo>
                  <a:cubicBezTo>
                    <a:pt x="6466" y="6804"/>
                    <a:pt x="6432" y="6794"/>
                    <a:pt x="6403" y="6769"/>
                  </a:cubicBezTo>
                  <a:cubicBezTo>
                    <a:pt x="6237" y="6632"/>
                    <a:pt x="6143" y="6406"/>
                    <a:pt x="6037" y="6222"/>
                  </a:cubicBezTo>
                  <a:cubicBezTo>
                    <a:pt x="5926" y="6032"/>
                    <a:pt x="5821" y="5842"/>
                    <a:pt x="5735" y="5639"/>
                  </a:cubicBezTo>
                  <a:cubicBezTo>
                    <a:pt x="5701" y="5555"/>
                    <a:pt x="5788" y="5477"/>
                    <a:pt x="5867" y="5477"/>
                  </a:cubicBezTo>
                  <a:close/>
                  <a:moveTo>
                    <a:pt x="4912" y="6029"/>
                  </a:moveTo>
                  <a:cubicBezTo>
                    <a:pt x="4956" y="6029"/>
                    <a:pt x="4998" y="6051"/>
                    <a:pt x="5023" y="6104"/>
                  </a:cubicBezTo>
                  <a:cubicBezTo>
                    <a:pt x="5116" y="6297"/>
                    <a:pt x="5194" y="6496"/>
                    <a:pt x="5287" y="6691"/>
                  </a:cubicBezTo>
                  <a:cubicBezTo>
                    <a:pt x="5370" y="6859"/>
                    <a:pt x="5493" y="7024"/>
                    <a:pt x="5500" y="7214"/>
                  </a:cubicBezTo>
                  <a:cubicBezTo>
                    <a:pt x="5502" y="7287"/>
                    <a:pt x="5436" y="7342"/>
                    <a:pt x="5369" y="7342"/>
                  </a:cubicBezTo>
                  <a:cubicBezTo>
                    <a:pt x="5348" y="7342"/>
                    <a:pt x="5326" y="7336"/>
                    <a:pt x="5307" y="7324"/>
                  </a:cubicBezTo>
                  <a:cubicBezTo>
                    <a:pt x="5135" y="7219"/>
                    <a:pt x="5055" y="7006"/>
                    <a:pt x="4976" y="6828"/>
                  </a:cubicBezTo>
                  <a:cubicBezTo>
                    <a:pt x="4887" y="6631"/>
                    <a:pt x="4804" y="6429"/>
                    <a:pt x="4757" y="6215"/>
                  </a:cubicBezTo>
                  <a:cubicBezTo>
                    <a:pt x="4733" y="6114"/>
                    <a:pt x="4825" y="6029"/>
                    <a:pt x="4912" y="6029"/>
                  </a:cubicBezTo>
                  <a:close/>
                  <a:moveTo>
                    <a:pt x="3819" y="6530"/>
                  </a:moveTo>
                  <a:cubicBezTo>
                    <a:pt x="3857" y="6530"/>
                    <a:pt x="3896" y="6547"/>
                    <a:pt x="3924" y="6587"/>
                  </a:cubicBezTo>
                  <a:cubicBezTo>
                    <a:pt x="4167" y="6923"/>
                    <a:pt x="4440" y="7338"/>
                    <a:pt x="4507" y="7755"/>
                  </a:cubicBezTo>
                  <a:cubicBezTo>
                    <a:pt x="4520" y="7841"/>
                    <a:pt x="4458" y="7901"/>
                    <a:pt x="4392" y="7901"/>
                  </a:cubicBezTo>
                  <a:cubicBezTo>
                    <a:pt x="4356" y="7901"/>
                    <a:pt x="4319" y="7884"/>
                    <a:pt x="4292" y="7845"/>
                  </a:cubicBezTo>
                  <a:cubicBezTo>
                    <a:pt x="4054" y="7505"/>
                    <a:pt x="3904" y="7081"/>
                    <a:pt x="3710" y="6712"/>
                  </a:cubicBezTo>
                  <a:cubicBezTo>
                    <a:pt x="3658" y="6613"/>
                    <a:pt x="3735" y="6530"/>
                    <a:pt x="3819" y="6530"/>
                  </a:cubicBezTo>
                  <a:close/>
                  <a:moveTo>
                    <a:pt x="3058" y="7291"/>
                  </a:moveTo>
                  <a:cubicBezTo>
                    <a:pt x="3097" y="7291"/>
                    <a:pt x="3135" y="7311"/>
                    <a:pt x="3159" y="7359"/>
                  </a:cubicBezTo>
                  <a:cubicBezTo>
                    <a:pt x="3246" y="7529"/>
                    <a:pt x="3334" y="7697"/>
                    <a:pt x="3417" y="7868"/>
                  </a:cubicBezTo>
                  <a:cubicBezTo>
                    <a:pt x="3491" y="8020"/>
                    <a:pt x="3574" y="8160"/>
                    <a:pt x="3594" y="8328"/>
                  </a:cubicBezTo>
                  <a:cubicBezTo>
                    <a:pt x="3603" y="8401"/>
                    <a:pt x="3535" y="8446"/>
                    <a:pt x="3470" y="8446"/>
                  </a:cubicBezTo>
                  <a:cubicBezTo>
                    <a:pt x="3439" y="8446"/>
                    <a:pt x="3408" y="8436"/>
                    <a:pt x="3386" y="8414"/>
                  </a:cubicBezTo>
                  <a:cubicBezTo>
                    <a:pt x="3270" y="8294"/>
                    <a:pt x="3214" y="8134"/>
                    <a:pt x="3145" y="7984"/>
                  </a:cubicBezTo>
                  <a:cubicBezTo>
                    <a:pt x="3071" y="7823"/>
                    <a:pt x="3001" y="7657"/>
                    <a:pt x="2929" y="7495"/>
                  </a:cubicBezTo>
                  <a:cubicBezTo>
                    <a:pt x="2882" y="7389"/>
                    <a:pt x="2972" y="7291"/>
                    <a:pt x="3058" y="7291"/>
                  </a:cubicBezTo>
                  <a:close/>
                  <a:moveTo>
                    <a:pt x="7781" y="0"/>
                  </a:moveTo>
                  <a:cubicBezTo>
                    <a:pt x="5617" y="1099"/>
                    <a:pt x="3433" y="2154"/>
                    <a:pt x="1321" y="3363"/>
                  </a:cubicBezTo>
                  <a:cubicBezTo>
                    <a:pt x="877" y="3618"/>
                    <a:pt x="437" y="3882"/>
                    <a:pt x="0" y="4148"/>
                  </a:cubicBezTo>
                  <a:cubicBezTo>
                    <a:pt x="1165" y="6015"/>
                    <a:pt x="2330" y="7936"/>
                    <a:pt x="3360" y="9883"/>
                  </a:cubicBezTo>
                  <a:cubicBezTo>
                    <a:pt x="3789" y="9622"/>
                    <a:pt x="4215" y="9358"/>
                    <a:pt x="4639" y="9087"/>
                  </a:cubicBezTo>
                  <a:cubicBezTo>
                    <a:pt x="6563" y="7859"/>
                    <a:pt x="8439" y="6569"/>
                    <a:pt x="10308" y="5263"/>
                  </a:cubicBezTo>
                  <a:cubicBezTo>
                    <a:pt x="10144" y="4791"/>
                    <a:pt x="9970" y="4319"/>
                    <a:pt x="9784" y="3852"/>
                  </a:cubicBezTo>
                  <a:lnTo>
                    <a:pt x="9649" y="3517"/>
                  </a:lnTo>
                  <a:cubicBezTo>
                    <a:pt x="9564" y="3315"/>
                    <a:pt x="9475" y="3115"/>
                    <a:pt x="9384" y="2916"/>
                  </a:cubicBezTo>
                  <a:cubicBezTo>
                    <a:pt x="9129" y="2371"/>
                    <a:pt x="8848" y="1843"/>
                    <a:pt x="8556" y="1325"/>
                  </a:cubicBezTo>
                  <a:lnTo>
                    <a:pt x="8360" y="984"/>
                  </a:lnTo>
                  <a:cubicBezTo>
                    <a:pt x="8171" y="655"/>
                    <a:pt x="7978" y="327"/>
                    <a:pt x="778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6" name="Google Shape;3816;p65"/>
            <p:cNvSpPr/>
            <p:nvPr/>
          </p:nvSpPr>
          <p:spPr>
            <a:xfrm>
              <a:off x="6066216" y="3158509"/>
              <a:ext cx="266544" cy="253664"/>
            </a:xfrm>
            <a:custGeom>
              <a:rect b="b" l="l" r="r" t="t"/>
              <a:pathLst>
                <a:path extrusionOk="0" h="8114" w="8526">
                  <a:moveTo>
                    <a:pt x="6481" y="2349"/>
                  </a:moveTo>
                  <a:cubicBezTo>
                    <a:pt x="6525" y="2349"/>
                    <a:pt x="6569" y="2367"/>
                    <a:pt x="6597" y="2408"/>
                  </a:cubicBezTo>
                  <a:cubicBezTo>
                    <a:pt x="6814" y="2733"/>
                    <a:pt x="7024" y="3084"/>
                    <a:pt x="7153" y="3456"/>
                  </a:cubicBezTo>
                  <a:cubicBezTo>
                    <a:pt x="7191" y="3570"/>
                    <a:pt x="7100" y="3641"/>
                    <a:pt x="7006" y="3641"/>
                  </a:cubicBezTo>
                  <a:cubicBezTo>
                    <a:pt x="6955" y="3641"/>
                    <a:pt x="6904" y="3620"/>
                    <a:pt x="6872" y="3574"/>
                  </a:cubicBezTo>
                  <a:cubicBezTo>
                    <a:pt x="6648" y="3254"/>
                    <a:pt x="6489" y="2876"/>
                    <a:pt x="6353" y="2511"/>
                  </a:cubicBezTo>
                  <a:cubicBezTo>
                    <a:pt x="6316" y="2413"/>
                    <a:pt x="6398" y="2349"/>
                    <a:pt x="6481" y="2349"/>
                  </a:cubicBezTo>
                  <a:close/>
                  <a:moveTo>
                    <a:pt x="5230" y="2973"/>
                  </a:moveTo>
                  <a:cubicBezTo>
                    <a:pt x="5277" y="2973"/>
                    <a:pt x="5322" y="2994"/>
                    <a:pt x="5346" y="3043"/>
                  </a:cubicBezTo>
                  <a:cubicBezTo>
                    <a:pt x="5453" y="3260"/>
                    <a:pt x="5560" y="3478"/>
                    <a:pt x="5660" y="3699"/>
                  </a:cubicBezTo>
                  <a:cubicBezTo>
                    <a:pt x="5745" y="3886"/>
                    <a:pt x="5856" y="4074"/>
                    <a:pt x="5868" y="4282"/>
                  </a:cubicBezTo>
                  <a:cubicBezTo>
                    <a:pt x="5874" y="4359"/>
                    <a:pt x="5806" y="4409"/>
                    <a:pt x="5737" y="4409"/>
                  </a:cubicBezTo>
                  <a:cubicBezTo>
                    <a:pt x="5705" y="4409"/>
                    <a:pt x="5673" y="4398"/>
                    <a:pt x="5649" y="4373"/>
                  </a:cubicBezTo>
                  <a:cubicBezTo>
                    <a:pt x="5493" y="4216"/>
                    <a:pt x="5424" y="3984"/>
                    <a:pt x="5338" y="3784"/>
                  </a:cubicBezTo>
                  <a:cubicBezTo>
                    <a:pt x="5248" y="3576"/>
                    <a:pt x="5165" y="3365"/>
                    <a:pt x="5079" y="3156"/>
                  </a:cubicBezTo>
                  <a:cubicBezTo>
                    <a:pt x="5037" y="3053"/>
                    <a:pt x="5137" y="2973"/>
                    <a:pt x="5230" y="2973"/>
                  </a:cubicBezTo>
                  <a:close/>
                  <a:moveTo>
                    <a:pt x="4084" y="3705"/>
                  </a:moveTo>
                  <a:cubicBezTo>
                    <a:pt x="4115" y="3705"/>
                    <a:pt x="4144" y="3717"/>
                    <a:pt x="4166" y="3743"/>
                  </a:cubicBezTo>
                  <a:cubicBezTo>
                    <a:pt x="4303" y="3915"/>
                    <a:pt x="4421" y="4099"/>
                    <a:pt x="4535" y="4286"/>
                  </a:cubicBezTo>
                  <a:cubicBezTo>
                    <a:pt x="4646" y="4467"/>
                    <a:pt x="4801" y="4657"/>
                    <a:pt x="4842" y="4868"/>
                  </a:cubicBezTo>
                  <a:cubicBezTo>
                    <a:pt x="4861" y="4964"/>
                    <a:pt x="4792" y="5032"/>
                    <a:pt x="4714" y="5032"/>
                  </a:cubicBezTo>
                  <a:cubicBezTo>
                    <a:pt x="4683" y="5032"/>
                    <a:pt x="4650" y="5021"/>
                    <a:pt x="4621" y="4997"/>
                  </a:cubicBezTo>
                  <a:cubicBezTo>
                    <a:pt x="4455" y="4860"/>
                    <a:pt x="4362" y="4634"/>
                    <a:pt x="4255" y="4450"/>
                  </a:cubicBezTo>
                  <a:cubicBezTo>
                    <a:pt x="4145" y="4260"/>
                    <a:pt x="4039" y="4070"/>
                    <a:pt x="3953" y="3867"/>
                  </a:cubicBezTo>
                  <a:cubicBezTo>
                    <a:pt x="3919" y="3783"/>
                    <a:pt x="4005" y="3705"/>
                    <a:pt x="4084" y="3705"/>
                  </a:cubicBezTo>
                  <a:close/>
                  <a:moveTo>
                    <a:pt x="3129" y="4257"/>
                  </a:moveTo>
                  <a:cubicBezTo>
                    <a:pt x="3173" y="4257"/>
                    <a:pt x="3215" y="4279"/>
                    <a:pt x="3240" y="4332"/>
                  </a:cubicBezTo>
                  <a:cubicBezTo>
                    <a:pt x="3333" y="4525"/>
                    <a:pt x="3411" y="4724"/>
                    <a:pt x="3504" y="4919"/>
                  </a:cubicBezTo>
                  <a:cubicBezTo>
                    <a:pt x="3587" y="5087"/>
                    <a:pt x="3710" y="5252"/>
                    <a:pt x="3717" y="5442"/>
                  </a:cubicBezTo>
                  <a:cubicBezTo>
                    <a:pt x="3718" y="5515"/>
                    <a:pt x="3652" y="5570"/>
                    <a:pt x="3585" y="5570"/>
                  </a:cubicBezTo>
                  <a:cubicBezTo>
                    <a:pt x="3563" y="5570"/>
                    <a:pt x="3542" y="5564"/>
                    <a:pt x="3522" y="5552"/>
                  </a:cubicBezTo>
                  <a:cubicBezTo>
                    <a:pt x="3350" y="5447"/>
                    <a:pt x="3271" y="5234"/>
                    <a:pt x="3192" y="5056"/>
                  </a:cubicBezTo>
                  <a:cubicBezTo>
                    <a:pt x="3103" y="4859"/>
                    <a:pt x="3020" y="4657"/>
                    <a:pt x="2973" y="4443"/>
                  </a:cubicBezTo>
                  <a:cubicBezTo>
                    <a:pt x="2951" y="4341"/>
                    <a:pt x="3043" y="4257"/>
                    <a:pt x="3129" y="4257"/>
                  </a:cubicBezTo>
                  <a:close/>
                  <a:moveTo>
                    <a:pt x="2036" y="4758"/>
                  </a:moveTo>
                  <a:cubicBezTo>
                    <a:pt x="2074" y="4758"/>
                    <a:pt x="2113" y="4775"/>
                    <a:pt x="2141" y="4815"/>
                  </a:cubicBezTo>
                  <a:cubicBezTo>
                    <a:pt x="2384" y="5151"/>
                    <a:pt x="2657" y="5566"/>
                    <a:pt x="2724" y="5983"/>
                  </a:cubicBezTo>
                  <a:cubicBezTo>
                    <a:pt x="2737" y="6069"/>
                    <a:pt x="2675" y="6129"/>
                    <a:pt x="2608" y="6129"/>
                  </a:cubicBezTo>
                  <a:cubicBezTo>
                    <a:pt x="2573" y="6129"/>
                    <a:pt x="2536" y="6112"/>
                    <a:pt x="2509" y="6073"/>
                  </a:cubicBezTo>
                  <a:cubicBezTo>
                    <a:pt x="2271" y="5733"/>
                    <a:pt x="2121" y="5309"/>
                    <a:pt x="1927" y="4940"/>
                  </a:cubicBezTo>
                  <a:cubicBezTo>
                    <a:pt x="1875" y="4841"/>
                    <a:pt x="1952" y="4758"/>
                    <a:pt x="2036" y="4758"/>
                  </a:cubicBezTo>
                  <a:close/>
                  <a:moveTo>
                    <a:pt x="1275" y="5519"/>
                  </a:moveTo>
                  <a:cubicBezTo>
                    <a:pt x="1314" y="5519"/>
                    <a:pt x="1352" y="5539"/>
                    <a:pt x="1376" y="5587"/>
                  </a:cubicBezTo>
                  <a:cubicBezTo>
                    <a:pt x="1463" y="5757"/>
                    <a:pt x="1551" y="5925"/>
                    <a:pt x="1634" y="6096"/>
                  </a:cubicBezTo>
                  <a:cubicBezTo>
                    <a:pt x="1708" y="6248"/>
                    <a:pt x="1791" y="6388"/>
                    <a:pt x="1811" y="6556"/>
                  </a:cubicBezTo>
                  <a:cubicBezTo>
                    <a:pt x="1821" y="6630"/>
                    <a:pt x="1753" y="6675"/>
                    <a:pt x="1687" y="6675"/>
                  </a:cubicBezTo>
                  <a:cubicBezTo>
                    <a:pt x="1656" y="6675"/>
                    <a:pt x="1626" y="6665"/>
                    <a:pt x="1604" y="6643"/>
                  </a:cubicBezTo>
                  <a:cubicBezTo>
                    <a:pt x="1489" y="6523"/>
                    <a:pt x="1432" y="6363"/>
                    <a:pt x="1364" y="6213"/>
                  </a:cubicBezTo>
                  <a:cubicBezTo>
                    <a:pt x="1288" y="6051"/>
                    <a:pt x="1219" y="5887"/>
                    <a:pt x="1146" y="5723"/>
                  </a:cubicBezTo>
                  <a:cubicBezTo>
                    <a:pt x="1099" y="5617"/>
                    <a:pt x="1189" y="5519"/>
                    <a:pt x="1275" y="5519"/>
                  </a:cubicBezTo>
                  <a:close/>
                  <a:moveTo>
                    <a:pt x="7015" y="0"/>
                  </a:moveTo>
                  <a:cubicBezTo>
                    <a:pt x="7049" y="142"/>
                    <a:pt x="7073" y="284"/>
                    <a:pt x="7080" y="427"/>
                  </a:cubicBezTo>
                  <a:cubicBezTo>
                    <a:pt x="7117" y="1220"/>
                    <a:pt x="6598" y="1641"/>
                    <a:pt x="5953" y="2016"/>
                  </a:cubicBezTo>
                  <a:cubicBezTo>
                    <a:pt x="3995" y="3157"/>
                    <a:pt x="2006" y="4245"/>
                    <a:pt x="1" y="5304"/>
                  </a:cubicBezTo>
                  <a:cubicBezTo>
                    <a:pt x="548" y="6232"/>
                    <a:pt x="1079" y="7170"/>
                    <a:pt x="1578" y="8113"/>
                  </a:cubicBezTo>
                  <a:cubicBezTo>
                    <a:pt x="2006" y="7851"/>
                    <a:pt x="2433" y="7587"/>
                    <a:pt x="2856" y="7316"/>
                  </a:cubicBezTo>
                  <a:cubicBezTo>
                    <a:pt x="4780" y="6088"/>
                    <a:pt x="6656" y="4799"/>
                    <a:pt x="8525" y="3494"/>
                  </a:cubicBezTo>
                  <a:cubicBezTo>
                    <a:pt x="8362" y="3020"/>
                    <a:pt x="8189" y="2548"/>
                    <a:pt x="8001" y="2082"/>
                  </a:cubicBezTo>
                  <a:lnTo>
                    <a:pt x="7866" y="1746"/>
                  </a:lnTo>
                  <a:cubicBezTo>
                    <a:pt x="7781" y="1545"/>
                    <a:pt x="7692" y="1345"/>
                    <a:pt x="7601" y="1146"/>
                  </a:cubicBezTo>
                  <a:cubicBezTo>
                    <a:pt x="7418" y="755"/>
                    <a:pt x="7220" y="375"/>
                    <a:pt x="701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7" name="Google Shape;3817;p65"/>
            <p:cNvSpPr/>
            <p:nvPr/>
          </p:nvSpPr>
          <p:spPr>
            <a:xfrm>
              <a:off x="5741596" y="3362928"/>
              <a:ext cx="140619" cy="227591"/>
            </a:xfrm>
            <a:custGeom>
              <a:rect b="b" l="l" r="r" t="t"/>
              <a:pathLst>
                <a:path extrusionOk="0" h="7280" w="4498">
                  <a:moveTo>
                    <a:pt x="1032" y="0"/>
                  </a:moveTo>
                  <a:cubicBezTo>
                    <a:pt x="693" y="241"/>
                    <a:pt x="348" y="475"/>
                    <a:pt x="1" y="703"/>
                  </a:cubicBezTo>
                  <a:cubicBezTo>
                    <a:pt x="1223" y="2918"/>
                    <a:pt x="2422" y="5159"/>
                    <a:pt x="3798" y="7279"/>
                  </a:cubicBezTo>
                  <a:cubicBezTo>
                    <a:pt x="4040" y="7186"/>
                    <a:pt x="4273" y="7077"/>
                    <a:pt x="4498" y="6957"/>
                  </a:cubicBezTo>
                  <a:cubicBezTo>
                    <a:pt x="3976" y="6007"/>
                    <a:pt x="3484" y="5035"/>
                    <a:pt x="2996" y="4075"/>
                  </a:cubicBezTo>
                  <a:cubicBezTo>
                    <a:pt x="2314" y="2734"/>
                    <a:pt x="1630" y="1384"/>
                    <a:pt x="1032" y="0"/>
                  </a:cubicBezTo>
                  <a:close/>
                </a:path>
              </a:pathLst>
            </a:custGeom>
            <a:solidFill>
              <a:srgbClr val="000000">
                <a:alpha val="161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8" name="Google Shape;3818;p65"/>
            <p:cNvSpPr/>
            <p:nvPr/>
          </p:nvSpPr>
          <p:spPr>
            <a:xfrm>
              <a:off x="5802118" y="3236694"/>
              <a:ext cx="304528" cy="313500"/>
            </a:xfrm>
            <a:custGeom>
              <a:rect b="b" l="l" r="r" t="t"/>
              <a:pathLst>
                <a:path extrusionOk="0" h="10028" w="9741">
                  <a:moveTo>
                    <a:pt x="6745" y="4692"/>
                  </a:moveTo>
                  <a:cubicBezTo>
                    <a:pt x="6785" y="4692"/>
                    <a:pt x="6824" y="4711"/>
                    <a:pt x="6846" y="4753"/>
                  </a:cubicBezTo>
                  <a:cubicBezTo>
                    <a:pt x="6949" y="4951"/>
                    <a:pt x="7053" y="5148"/>
                    <a:pt x="7164" y="5340"/>
                  </a:cubicBezTo>
                  <a:cubicBezTo>
                    <a:pt x="7266" y="5511"/>
                    <a:pt x="7427" y="5683"/>
                    <a:pt x="7479" y="5877"/>
                  </a:cubicBezTo>
                  <a:cubicBezTo>
                    <a:pt x="7502" y="5962"/>
                    <a:pt x="7430" y="6045"/>
                    <a:pt x="7351" y="6045"/>
                  </a:cubicBezTo>
                  <a:cubicBezTo>
                    <a:pt x="7329" y="6045"/>
                    <a:pt x="7308" y="6039"/>
                    <a:pt x="7287" y="6026"/>
                  </a:cubicBezTo>
                  <a:cubicBezTo>
                    <a:pt x="7106" y="5912"/>
                    <a:pt x="6996" y="5682"/>
                    <a:pt x="6893" y="5498"/>
                  </a:cubicBezTo>
                  <a:cubicBezTo>
                    <a:pt x="6779" y="5293"/>
                    <a:pt x="6685" y="5076"/>
                    <a:pt x="6615" y="4852"/>
                  </a:cubicBezTo>
                  <a:cubicBezTo>
                    <a:pt x="6586" y="4761"/>
                    <a:pt x="6667" y="4692"/>
                    <a:pt x="6745" y="4692"/>
                  </a:cubicBezTo>
                  <a:close/>
                  <a:moveTo>
                    <a:pt x="5903" y="5075"/>
                  </a:moveTo>
                  <a:cubicBezTo>
                    <a:pt x="5944" y="5075"/>
                    <a:pt x="5983" y="5094"/>
                    <a:pt x="6006" y="5138"/>
                  </a:cubicBezTo>
                  <a:cubicBezTo>
                    <a:pt x="6115" y="5346"/>
                    <a:pt x="6205" y="5563"/>
                    <a:pt x="6315" y="5771"/>
                  </a:cubicBezTo>
                  <a:cubicBezTo>
                    <a:pt x="6418" y="5963"/>
                    <a:pt x="6542" y="6145"/>
                    <a:pt x="6615" y="6352"/>
                  </a:cubicBezTo>
                  <a:cubicBezTo>
                    <a:pt x="6644" y="6433"/>
                    <a:pt x="6572" y="6495"/>
                    <a:pt x="6500" y="6495"/>
                  </a:cubicBezTo>
                  <a:cubicBezTo>
                    <a:pt x="6472" y="6495"/>
                    <a:pt x="6443" y="6486"/>
                    <a:pt x="6421" y="6464"/>
                  </a:cubicBezTo>
                  <a:cubicBezTo>
                    <a:pt x="6111" y="6162"/>
                    <a:pt x="5889" y="5648"/>
                    <a:pt x="5770" y="5237"/>
                  </a:cubicBezTo>
                  <a:cubicBezTo>
                    <a:pt x="5744" y="5145"/>
                    <a:pt x="5826" y="5075"/>
                    <a:pt x="5903" y="5075"/>
                  </a:cubicBezTo>
                  <a:close/>
                  <a:moveTo>
                    <a:pt x="5182" y="5454"/>
                  </a:moveTo>
                  <a:cubicBezTo>
                    <a:pt x="5221" y="5454"/>
                    <a:pt x="5258" y="5472"/>
                    <a:pt x="5279" y="5516"/>
                  </a:cubicBezTo>
                  <a:cubicBezTo>
                    <a:pt x="5377" y="5719"/>
                    <a:pt x="5466" y="5924"/>
                    <a:pt x="5550" y="6132"/>
                  </a:cubicBezTo>
                  <a:cubicBezTo>
                    <a:pt x="5633" y="6335"/>
                    <a:pt x="5749" y="6546"/>
                    <a:pt x="5765" y="6766"/>
                  </a:cubicBezTo>
                  <a:cubicBezTo>
                    <a:pt x="5770" y="6835"/>
                    <a:pt x="5702" y="6887"/>
                    <a:pt x="5638" y="6887"/>
                  </a:cubicBezTo>
                  <a:cubicBezTo>
                    <a:pt x="5608" y="6887"/>
                    <a:pt x="5580" y="6876"/>
                    <a:pt x="5559" y="6850"/>
                  </a:cubicBezTo>
                  <a:cubicBezTo>
                    <a:pt x="5430" y="6690"/>
                    <a:pt x="5374" y="6486"/>
                    <a:pt x="5300" y="6294"/>
                  </a:cubicBezTo>
                  <a:cubicBezTo>
                    <a:pt x="5212" y="6068"/>
                    <a:pt x="5128" y="5840"/>
                    <a:pt x="5054" y="5609"/>
                  </a:cubicBezTo>
                  <a:cubicBezTo>
                    <a:pt x="5026" y="5522"/>
                    <a:pt x="5106" y="5454"/>
                    <a:pt x="5182" y="5454"/>
                  </a:cubicBezTo>
                  <a:close/>
                  <a:moveTo>
                    <a:pt x="4460" y="5886"/>
                  </a:moveTo>
                  <a:cubicBezTo>
                    <a:pt x="4501" y="5886"/>
                    <a:pt x="4541" y="5903"/>
                    <a:pt x="4564" y="5944"/>
                  </a:cubicBezTo>
                  <a:cubicBezTo>
                    <a:pt x="4699" y="6177"/>
                    <a:pt x="4820" y="6413"/>
                    <a:pt x="4937" y="6657"/>
                  </a:cubicBezTo>
                  <a:cubicBezTo>
                    <a:pt x="5034" y="6856"/>
                    <a:pt x="5170" y="7058"/>
                    <a:pt x="5178" y="7282"/>
                  </a:cubicBezTo>
                  <a:cubicBezTo>
                    <a:pt x="5180" y="7353"/>
                    <a:pt x="5122" y="7395"/>
                    <a:pt x="5062" y="7395"/>
                  </a:cubicBezTo>
                  <a:cubicBezTo>
                    <a:pt x="5033" y="7395"/>
                    <a:pt x="5004" y="7385"/>
                    <a:pt x="4981" y="7365"/>
                  </a:cubicBezTo>
                  <a:cubicBezTo>
                    <a:pt x="4804" y="7209"/>
                    <a:pt x="4723" y="6935"/>
                    <a:pt x="4624" y="6723"/>
                  </a:cubicBezTo>
                  <a:cubicBezTo>
                    <a:pt x="4519" y="6496"/>
                    <a:pt x="4425" y="6273"/>
                    <a:pt x="4337" y="6039"/>
                  </a:cubicBezTo>
                  <a:cubicBezTo>
                    <a:pt x="4304" y="5950"/>
                    <a:pt x="4383" y="5886"/>
                    <a:pt x="4460" y="5886"/>
                  </a:cubicBezTo>
                  <a:close/>
                  <a:moveTo>
                    <a:pt x="6465" y="0"/>
                  </a:moveTo>
                  <a:cubicBezTo>
                    <a:pt x="4288" y="1342"/>
                    <a:pt x="2187" y="2801"/>
                    <a:pt x="0" y="4123"/>
                  </a:cubicBezTo>
                  <a:cubicBezTo>
                    <a:pt x="588" y="5574"/>
                    <a:pt x="1157" y="7036"/>
                    <a:pt x="1728" y="8495"/>
                  </a:cubicBezTo>
                  <a:cubicBezTo>
                    <a:pt x="1997" y="9007"/>
                    <a:pt x="2273" y="9517"/>
                    <a:pt x="2550" y="10027"/>
                  </a:cubicBezTo>
                  <a:cubicBezTo>
                    <a:pt x="4934" y="8587"/>
                    <a:pt x="7363" y="7234"/>
                    <a:pt x="9741" y="5784"/>
                  </a:cubicBezTo>
                  <a:cubicBezTo>
                    <a:pt x="8574" y="3917"/>
                    <a:pt x="7496" y="1944"/>
                    <a:pt x="6465" y="0"/>
                  </a:cubicBezTo>
                  <a:close/>
                </a:path>
              </a:pathLst>
            </a:custGeom>
            <a:solidFill>
              <a:srgbClr val="000000">
                <a:alpha val="161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9" name="Google Shape;3819;p65"/>
            <p:cNvSpPr/>
            <p:nvPr/>
          </p:nvSpPr>
          <p:spPr>
            <a:xfrm>
              <a:off x="5624678" y="3493570"/>
              <a:ext cx="96695" cy="134835"/>
            </a:xfrm>
            <a:custGeom>
              <a:rect b="b" l="l" r="r" t="t"/>
              <a:pathLst>
                <a:path extrusionOk="0" h="4313" w="3093">
                  <a:moveTo>
                    <a:pt x="797" y="0"/>
                  </a:moveTo>
                  <a:cubicBezTo>
                    <a:pt x="529" y="189"/>
                    <a:pt x="263" y="381"/>
                    <a:pt x="1" y="575"/>
                  </a:cubicBezTo>
                  <a:cubicBezTo>
                    <a:pt x="836" y="1776"/>
                    <a:pt x="1637" y="3018"/>
                    <a:pt x="2325" y="4312"/>
                  </a:cubicBezTo>
                  <a:cubicBezTo>
                    <a:pt x="2584" y="4183"/>
                    <a:pt x="2839" y="4048"/>
                    <a:pt x="3092" y="3906"/>
                  </a:cubicBezTo>
                  <a:cubicBezTo>
                    <a:pt x="2293" y="2630"/>
                    <a:pt x="1527" y="1313"/>
                    <a:pt x="797" y="0"/>
                  </a:cubicBezTo>
                  <a:close/>
                </a:path>
              </a:pathLst>
            </a:custGeom>
            <a:solidFill>
              <a:srgbClr val="000000">
                <a:alpha val="161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20" name="Google Shape;3820;p65"/>
          <p:cNvGrpSpPr/>
          <p:nvPr/>
        </p:nvGrpSpPr>
        <p:grpSpPr>
          <a:xfrm rot="2700000">
            <a:off x="4224548" y="24027"/>
            <a:ext cx="203439" cy="327136"/>
            <a:chOff x="4140725" y="520912"/>
            <a:chExt cx="175945" cy="282926"/>
          </a:xfrm>
        </p:grpSpPr>
        <p:sp>
          <p:nvSpPr>
            <p:cNvPr id="3821" name="Google Shape;3821;p65"/>
            <p:cNvSpPr/>
            <p:nvPr/>
          </p:nvSpPr>
          <p:spPr>
            <a:xfrm>
              <a:off x="4195745" y="753342"/>
              <a:ext cx="27292" cy="25635"/>
            </a:xfrm>
            <a:custGeom>
              <a:rect b="b" l="l" r="r" t="t"/>
              <a:pathLst>
                <a:path extrusionOk="0" h="820" w="873">
                  <a:moveTo>
                    <a:pt x="531" y="181"/>
                  </a:moveTo>
                  <a:cubicBezTo>
                    <a:pt x="592" y="235"/>
                    <a:pt x="653" y="290"/>
                    <a:pt x="719" y="336"/>
                  </a:cubicBezTo>
                  <a:cubicBezTo>
                    <a:pt x="640" y="414"/>
                    <a:pt x="572" y="506"/>
                    <a:pt x="483" y="577"/>
                  </a:cubicBezTo>
                  <a:cubicBezTo>
                    <a:pt x="439" y="611"/>
                    <a:pt x="348" y="655"/>
                    <a:pt x="275" y="655"/>
                  </a:cubicBezTo>
                  <a:cubicBezTo>
                    <a:pt x="218" y="655"/>
                    <a:pt x="171" y="628"/>
                    <a:pt x="167" y="549"/>
                  </a:cubicBezTo>
                  <a:cubicBezTo>
                    <a:pt x="167" y="537"/>
                    <a:pt x="165" y="529"/>
                    <a:pt x="161" y="519"/>
                  </a:cubicBezTo>
                  <a:cubicBezTo>
                    <a:pt x="300" y="426"/>
                    <a:pt x="421" y="306"/>
                    <a:pt x="531" y="181"/>
                  </a:cubicBezTo>
                  <a:close/>
                  <a:moveTo>
                    <a:pt x="533" y="0"/>
                  </a:moveTo>
                  <a:cubicBezTo>
                    <a:pt x="507" y="0"/>
                    <a:pt x="480" y="17"/>
                    <a:pt x="466" y="36"/>
                  </a:cubicBezTo>
                  <a:cubicBezTo>
                    <a:pt x="336" y="199"/>
                    <a:pt x="177" y="333"/>
                    <a:pt x="39" y="486"/>
                  </a:cubicBezTo>
                  <a:cubicBezTo>
                    <a:pt x="24" y="499"/>
                    <a:pt x="21" y="518"/>
                    <a:pt x="25" y="534"/>
                  </a:cubicBezTo>
                  <a:cubicBezTo>
                    <a:pt x="24" y="537"/>
                    <a:pt x="23" y="540"/>
                    <a:pt x="21" y="545"/>
                  </a:cubicBezTo>
                  <a:cubicBezTo>
                    <a:pt x="1" y="712"/>
                    <a:pt x="156" y="819"/>
                    <a:pt x="307" y="819"/>
                  </a:cubicBezTo>
                  <a:cubicBezTo>
                    <a:pt x="328" y="819"/>
                    <a:pt x="349" y="817"/>
                    <a:pt x="370" y="813"/>
                  </a:cubicBezTo>
                  <a:cubicBezTo>
                    <a:pt x="576" y="770"/>
                    <a:pt x="802" y="540"/>
                    <a:pt x="861" y="343"/>
                  </a:cubicBezTo>
                  <a:cubicBezTo>
                    <a:pt x="873" y="321"/>
                    <a:pt x="873" y="292"/>
                    <a:pt x="853" y="269"/>
                  </a:cubicBezTo>
                  <a:cubicBezTo>
                    <a:pt x="774" y="173"/>
                    <a:pt x="666" y="93"/>
                    <a:pt x="568" y="13"/>
                  </a:cubicBezTo>
                  <a:cubicBezTo>
                    <a:pt x="557" y="4"/>
                    <a:pt x="545" y="0"/>
                    <a:pt x="5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2" name="Google Shape;3822;p65"/>
            <p:cNvSpPr/>
            <p:nvPr/>
          </p:nvSpPr>
          <p:spPr>
            <a:xfrm>
              <a:off x="4217347" y="730052"/>
              <a:ext cx="21540" cy="21665"/>
            </a:xfrm>
            <a:custGeom>
              <a:rect b="b" l="l" r="r" t="t"/>
              <a:pathLst>
                <a:path extrusionOk="0" h="693" w="689">
                  <a:moveTo>
                    <a:pt x="340" y="156"/>
                  </a:moveTo>
                  <a:cubicBezTo>
                    <a:pt x="392" y="180"/>
                    <a:pt x="449" y="195"/>
                    <a:pt x="505" y="207"/>
                  </a:cubicBezTo>
                  <a:cubicBezTo>
                    <a:pt x="459" y="332"/>
                    <a:pt x="391" y="438"/>
                    <a:pt x="319" y="550"/>
                  </a:cubicBezTo>
                  <a:cubicBezTo>
                    <a:pt x="275" y="519"/>
                    <a:pt x="229" y="493"/>
                    <a:pt x="184" y="459"/>
                  </a:cubicBezTo>
                  <a:cubicBezTo>
                    <a:pt x="246" y="375"/>
                    <a:pt x="319" y="262"/>
                    <a:pt x="340" y="156"/>
                  </a:cubicBezTo>
                  <a:close/>
                  <a:moveTo>
                    <a:pt x="336" y="1"/>
                  </a:moveTo>
                  <a:cubicBezTo>
                    <a:pt x="319" y="1"/>
                    <a:pt x="302" y="2"/>
                    <a:pt x="286" y="5"/>
                  </a:cubicBezTo>
                  <a:cubicBezTo>
                    <a:pt x="257" y="11"/>
                    <a:pt x="241" y="38"/>
                    <a:pt x="243" y="65"/>
                  </a:cubicBezTo>
                  <a:cubicBezTo>
                    <a:pt x="205" y="112"/>
                    <a:pt x="187" y="172"/>
                    <a:pt x="157" y="225"/>
                  </a:cubicBezTo>
                  <a:cubicBezTo>
                    <a:pt x="118" y="298"/>
                    <a:pt x="72" y="366"/>
                    <a:pt x="20" y="431"/>
                  </a:cubicBezTo>
                  <a:cubicBezTo>
                    <a:pt x="1" y="457"/>
                    <a:pt x="9" y="500"/>
                    <a:pt x="30" y="522"/>
                  </a:cubicBezTo>
                  <a:cubicBezTo>
                    <a:pt x="98" y="595"/>
                    <a:pt x="194" y="680"/>
                    <a:pt x="300" y="683"/>
                  </a:cubicBezTo>
                  <a:cubicBezTo>
                    <a:pt x="308" y="689"/>
                    <a:pt x="316" y="692"/>
                    <a:pt x="325" y="692"/>
                  </a:cubicBezTo>
                  <a:cubicBezTo>
                    <a:pt x="332" y="692"/>
                    <a:pt x="339" y="690"/>
                    <a:pt x="345" y="685"/>
                  </a:cubicBezTo>
                  <a:cubicBezTo>
                    <a:pt x="520" y="569"/>
                    <a:pt x="620" y="370"/>
                    <a:pt x="677" y="175"/>
                  </a:cubicBezTo>
                  <a:cubicBezTo>
                    <a:pt x="689" y="135"/>
                    <a:pt x="666" y="93"/>
                    <a:pt x="626" y="79"/>
                  </a:cubicBezTo>
                  <a:cubicBezTo>
                    <a:pt x="540" y="50"/>
                    <a:pt x="432" y="1"/>
                    <a:pt x="3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3" name="Google Shape;3823;p65"/>
            <p:cNvSpPr/>
            <p:nvPr/>
          </p:nvSpPr>
          <p:spPr>
            <a:xfrm>
              <a:off x="4223099" y="734929"/>
              <a:ext cx="10067" cy="12317"/>
            </a:xfrm>
            <a:custGeom>
              <a:rect b="b" l="l" r="r" t="t"/>
              <a:pathLst>
                <a:path extrusionOk="0" h="394" w="322">
                  <a:moveTo>
                    <a:pt x="157" y="0"/>
                  </a:moveTo>
                  <a:cubicBezTo>
                    <a:pt x="136" y="106"/>
                    <a:pt x="63" y="218"/>
                    <a:pt x="1" y="303"/>
                  </a:cubicBezTo>
                  <a:cubicBezTo>
                    <a:pt x="46" y="335"/>
                    <a:pt x="93" y="361"/>
                    <a:pt x="137" y="394"/>
                  </a:cubicBezTo>
                  <a:cubicBezTo>
                    <a:pt x="208" y="283"/>
                    <a:pt x="276" y="176"/>
                    <a:pt x="322" y="51"/>
                  </a:cubicBezTo>
                  <a:cubicBezTo>
                    <a:pt x="265" y="39"/>
                    <a:pt x="208" y="24"/>
                    <a:pt x="1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4" name="Google Shape;3824;p65"/>
            <p:cNvSpPr/>
            <p:nvPr/>
          </p:nvSpPr>
          <p:spPr>
            <a:xfrm>
              <a:off x="4198778" y="534855"/>
              <a:ext cx="103416" cy="131459"/>
            </a:xfrm>
            <a:custGeom>
              <a:rect b="b" l="l" r="r" t="t"/>
              <a:pathLst>
                <a:path extrusionOk="0" h="4205" w="3308">
                  <a:moveTo>
                    <a:pt x="1466" y="864"/>
                  </a:moveTo>
                  <a:cubicBezTo>
                    <a:pt x="1495" y="864"/>
                    <a:pt x="1522" y="879"/>
                    <a:pt x="1537" y="914"/>
                  </a:cubicBezTo>
                  <a:cubicBezTo>
                    <a:pt x="1587" y="1032"/>
                    <a:pt x="1620" y="1157"/>
                    <a:pt x="1656" y="1279"/>
                  </a:cubicBezTo>
                  <a:cubicBezTo>
                    <a:pt x="1677" y="1352"/>
                    <a:pt x="1619" y="1398"/>
                    <a:pt x="1559" y="1398"/>
                  </a:cubicBezTo>
                  <a:cubicBezTo>
                    <a:pt x="1518" y="1398"/>
                    <a:pt x="1476" y="1376"/>
                    <a:pt x="1460" y="1326"/>
                  </a:cubicBezTo>
                  <a:cubicBezTo>
                    <a:pt x="1425" y="1213"/>
                    <a:pt x="1386" y="1099"/>
                    <a:pt x="1364" y="980"/>
                  </a:cubicBezTo>
                  <a:cubicBezTo>
                    <a:pt x="1353" y="916"/>
                    <a:pt x="1412" y="864"/>
                    <a:pt x="1466" y="864"/>
                  </a:cubicBezTo>
                  <a:close/>
                  <a:moveTo>
                    <a:pt x="1249" y="1382"/>
                  </a:moveTo>
                  <a:cubicBezTo>
                    <a:pt x="1278" y="1382"/>
                    <a:pt x="1305" y="1396"/>
                    <a:pt x="1318" y="1429"/>
                  </a:cubicBezTo>
                  <a:cubicBezTo>
                    <a:pt x="1374" y="1568"/>
                    <a:pt x="1421" y="1711"/>
                    <a:pt x="1472" y="1853"/>
                  </a:cubicBezTo>
                  <a:cubicBezTo>
                    <a:pt x="1496" y="1922"/>
                    <a:pt x="1439" y="1966"/>
                    <a:pt x="1381" y="1966"/>
                  </a:cubicBezTo>
                  <a:cubicBezTo>
                    <a:pt x="1342" y="1966"/>
                    <a:pt x="1301" y="1945"/>
                    <a:pt x="1286" y="1897"/>
                  </a:cubicBezTo>
                  <a:cubicBezTo>
                    <a:pt x="1241" y="1762"/>
                    <a:pt x="1194" y="1626"/>
                    <a:pt x="1156" y="1490"/>
                  </a:cubicBezTo>
                  <a:cubicBezTo>
                    <a:pt x="1138" y="1429"/>
                    <a:pt x="1196" y="1382"/>
                    <a:pt x="1249" y="1382"/>
                  </a:cubicBezTo>
                  <a:close/>
                  <a:moveTo>
                    <a:pt x="963" y="1815"/>
                  </a:moveTo>
                  <a:cubicBezTo>
                    <a:pt x="993" y="1815"/>
                    <a:pt x="1023" y="1828"/>
                    <a:pt x="1040" y="1858"/>
                  </a:cubicBezTo>
                  <a:cubicBezTo>
                    <a:pt x="1126" y="2012"/>
                    <a:pt x="1192" y="2177"/>
                    <a:pt x="1264" y="2337"/>
                  </a:cubicBezTo>
                  <a:cubicBezTo>
                    <a:pt x="1296" y="2413"/>
                    <a:pt x="1230" y="2478"/>
                    <a:pt x="1169" y="2478"/>
                  </a:cubicBezTo>
                  <a:cubicBezTo>
                    <a:pt x="1139" y="2478"/>
                    <a:pt x="1111" y="2463"/>
                    <a:pt x="1094" y="2427"/>
                  </a:cubicBezTo>
                  <a:cubicBezTo>
                    <a:pt x="1017" y="2261"/>
                    <a:pt x="936" y="2094"/>
                    <a:pt x="876" y="1919"/>
                  </a:cubicBezTo>
                  <a:cubicBezTo>
                    <a:pt x="854" y="1857"/>
                    <a:pt x="908" y="1815"/>
                    <a:pt x="963" y="1815"/>
                  </a:cubicBezTo>
                  <a:close/>
                  <a:moveTo>
                    <a:pt x="2002" y="1"/>
                  </a:moveTo>
                  <a:cubicBezTo>
                    <a:pt x="1531" y="1"/>
                    <a:pt x="1086" y="294"/>
                    <a:pt x="921" y="763"/>
                  </a:cubicBezTo>
                  <a:lnTo>
                    <a:pt x="0" y="3360"/>
                  </a:lnTo>
                  <a:cubicBezTo>
                    <a:pt x="365" y="3506"/>
                    <a:pt x="678" y="3764"/>
                    <a:pt x="1049" y="3912"/>
                  </a:cubicBezTo>
                  <a:cubicBezTo>
                    <a:pt x="1444" y="4072"/>
                    <a:pt x="1856" y="4144"/>
                    <a:pt x="2275" y="4205"/>
                  </a:cubicBezTo>
                  <a:lnTo>
                    <a:pt x="3207" y="1573"/>
                  </a:lnTo>
                  <a:cubicBezTo>
                    <a:pt x="3308" y="1286"/>
                    <a:pt x="3291" y="976"/>
                    <a:pt x="3160" y="699"/>
                  </a:cubicBezTo>
                  <a:cubicBezTo>
                    <a:pt x="3027" y="422"/>
                    <a:pt x="2797" y="214"/>
                    <a:pt x="2510" y="112"/>
                  </a:cubicBezTo>
                  <a:lnTo>
                    <a:pt x="2381" y="66"/>
                  </a:lnTo>
                  <a:cubicBezTo>
                    <a:pt x="2256" y="22"/>
                    <a:pt x="2128" y="1"/>
                    <a:pt x="20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5" name="Google Shape;3825;p65"/>
            <p:cNvSpPr/>
            <p:nvPr/>
          </p:nvSpPr>
          <p:spPr>
            <a:xfrm>
              <a:off x="4156481" y="648115"/>
              <a:ext cx="110263" cy="141713"/>
            </a:xfrm>
            <a:custGeom>
              <a:rect b="b" l="l" r="r" t="t"/>
              <a:pathLst>
                <a:path extrusionOk="0" h="4533" w="3527">
                  <a:moveTo>
                    <a:pt x="2284" y="2623"/>
                  </a:moveTo>
                  <a:cubicBezTo>
                    <a:pt x="2380" y="2623"/>
                    <a:pt x="2488" y="2672"/>
                    <a:pt x="2575" y="2702"/>
                  </a:cubicBezTo>
                  <a:cubicBezTo>
                    <a:pt x="2614" y="2715"/>
                    <a:pt x="2638" y="2757"/>
                    <a:pt x="2625" y="2797"/>
                  </a:cubicBezTo>
                  <a:cubicBezTo>
                    <a:pt x="2568" y="2992"/>
                    <a:pt x="2468" y="3192"/>
                    <a:pt x="2294" y="3307"/>
                  </a:cubicBezTo>
                  <a:cubicBezTo>
                    <a:pt x="2288" y="3312"/>
                    <a:pt x="2281" y="3314"/>
                    <a:pt x="2274" y="3314"/>
                  </a:cubicBezTo>
                  <a:cubicBezTo>
                    <a:pt x="2264" y="3314"/>
                    <a:pt x="2256" y="3311"/>
                    <a:pt x="2249" y="3306"/>
                  </a:cubicBezTo>
                  <a:cubicBezTo>
                    <a:pt x="2142" y="3302"/>
                    <a:pt x="2047" y="3219"/>
                    <a:pt x="1978" y="3145"/>
                  </a:cubicBezTo>
                  <a:cubicBezTo>
                    <a:pt x="1956" y="3121"/>
                    <a:pt x="1948" y="3078"/>
                    <a:pt x="1968" y="3053"/>
                  </a:cubicBezTo>
                  <a:cubicBezTo>
                    <a:pt x="2019" y="2989"/>
                    <a:pt x="2066" y="2921"/>
                    <a:pt x="2105" y="2848"/>
                  </a:cubicBezTo>
                  <a:cubicBezTo>
                    <a:pt x="2134" y="2794"/>
                    <a:pt x="2154" y="2735"/>
                    <a:pt x="2191" y="2688"/>
                  </a:cubicBezTo>
                  <a:cubicBezTo>
                    <a:pt x="2190" y="2662"/>
                    <a:pt x="2206" y="2635"/>
                    <a:pt x="2234" y="2627"/>
                  </a:cubicBezTo>
                  <a:cubicBezTo>
                    <a:pt x="2250" y="2624"/>
                    <a:pt x="2267" y="2623"/>
                    <a:pt x="2284" y="2623"/>
                  </a:cubicBezTo>
                  <a:close/>
                  <a:moveTo>
                    <a:pt x="1788" y="3364"/>
                  </a:moveTo>
                  <a:cubicBezTo>
                    <a:pt x="1800" y="3364"/>
                    <a:pt x="1812" y="3367"/>
                    <a:pt x="1823" y="3376"/>
                  </a:cubicBezTo>
                  <a:cubicBezTo>
                    <a:pt x="1921" y="3455"/>
                    <a:pt x="2027" y="3535"/>
                    <a:pt x="2108" y="3632"/>
                  </a:cubicBezTo>
                  <a:cubicBezTo>
                    <a:pt x="2128" y="3657"/>
                    <a:pt x="2128" y="3684"/>
                    <a:pt x="2115" y="3707"/>
                  </a:cubicBezTo>
                  <a:cubicBezTo>
                    <a:pt x="2058" y="3905"/>
                    <a:pt x="1832" y="4135"/>
                    <a:pt x="1626" y="4178"/>
                  </a:cubicBezTo>
                  <a:cubicBezTo>
                    <a:pt x="1605" y="4182"/>
                    <a:pt x="1584" y="4184"/>
                    <a:pt x="1563" y="4184"/>
                  </a:cubicBezTo>
                  <a:cubicBezTo>
                    <a:pt x="1413" y="4184"/>
                    <a:pt x="1258" y="4077"/>
                    <a:pt x="1277" y="3910"/>
                  </a:cubicBezTo>
                  <a:cubicBezTo>
                    <a:pt x="1277" y="3906"/>
                    <a:pt x="1280" y="3902"/>
                    <a:pt x="1281" y="3898"/>
                  </a:cubicBezTo>
                  <a:cubicBezTo>
                    <a:pt x="1277" y="3882"/>
                    <a:pt x="1280" y="3864"/>
                    <a:pt x="1293" y="3850"/>
                  </a:cubicBezTo>
                  <a:cubicBezTo>
                    <a:pt x="1433" y="3697"/>
                    <a:pt x="1589" y="3562"/>
                    <a:pt x="1720" y="3400"/>
                  </a:cubicBezTo>
                  <a:cubicBezTo>
                    <a:pt x="1735" y="3380"/>
                    <a:pt x="1762" y="3364"/>
                    <a:pt x="1788" y="3364"/>
                  </a:cubicBezTo>
                  <a:close/>
                  <a:moveTo>
                    <a:pt x="1260" y="1"/>
                  </a:moveTo>
                  <a:lnTo>
                    <a:pt x="212" y="2960"/>
                  </a:lnTo>
                  <a:cubicBezTo>
                    <a:pt x="1" y="3554"/>
                    <a:pt x="313" y="4210"/>
                    <a:pt x="910" y="4421"/>
                  </a:cubicBezTo>
                  <a:lnTo>
                    <a:pt x="1038" y="4467"/>
                  </a:lnTo>
                  <a:cubicBezTo>
                    <a:pt x="1053" y="4473"/>
                    <a:pt x="1071" y="4479"/>
                    <a:pt x="1088" y="4483"/>
                  </a:cubicBezTo>
                  <a:cubicBezTo>
                    <a:pt x="1195" y="4516"/>
                    <a:pt x="1306" y="4532"/>
                    <a:pt x="1416" y="4532"/>
                  </a:cubicBezTo>
                  <a:cubicBezTo>
                    <a:pt x="1585" y="4532"/>
                    <a:pt x="1754" y="4494"/>
                    <a:pt x="1912" y="4418"/>
                  </a:cubicBezTo>
                  <a:cubicBezTo>
                    <a:pt x="2190" y="4287"/>
                    <a:pt x="2398" y="4056"/>
                    <a:pt x="2499" y="3770"/>
                  </a:cubicBezTo>
                  <a:lnTo>
                    <a:pt x="3526" y="867"/>
                  </a:lnTo>
                  <a:lnTo>
                    <a:pt x="3526" y="867"/>
                  </a:lnTo>
                  <a:cubicBezTo>
                    <a:pt x="3522" y="867"/>
                    <a:pt x="3517" y="867"/>
                    <a:pt x="3513" y="867"/>
                  </a:cubicBezTo>
                  <a:cubicBezTo>
                    <a:pt x="2738" y="867"/>
                    <a:pt x="1738" y="593"/>
                    <a:pt x="126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6" name="Google Shape;3826;p65"/>
            <p:cNvSpPr/>
            <p:nvPr/>
          </p:nvSpPr>
          <p:spPr>
            <a:xfrm>
              <a:off x="4156481" y="648084"/>
              <a:ext cx="57992" cy="138712"/>
            </a:xfrm>
            <a:custGeom>
              <a:rect b="b" l="l" r="r" t="t"/>
              <a:pathLst>
                <a:path extrusionOk="0" h="4437" w="1855">
                  <a:moveTo>
                    <a:pt x="1260" y="0"/>
                  </a:moveTo>
                  <a:lnTo>
                    <a:pt x="212" y="2961"/>
                  </a:lnTo>
                  <a:cubicBezTo>
                    <a:pt x="1" y="3555"/>
                    <a:pt x="313" y="4211"/>
                    <a:pt x="910" y="4422"/>
                  </a:cubicBezTo>
                  <a:lnTo>
                    <a:pt x="948" y="4436"/>
                  </a:lnTo>
                  <a:cubicBezTo>
                    <a:pt x="880" y="4346"/>
                    <a:pt x="837" y="4237"/>
                    <a:pt x="824" y="4091"/>
                  </a:cubicBezTo>
                  <a:cubicBezTo>
                    <a:pt x="797" y="3747"/>
                    <a:pt x="879" y="3420"/>
                    <a:pt x="968" y="3090"/>
                  </a:cubicBezTo>
                  <a:cubicBezTo>
                    <a:pt x="1208" y="2196"/>
                    <a:pt x="1529" y="1335"/>
                    <a:pt x="1855" y="473"/>
                  </a:cubicBezTo>
                  <a:cubicBezTo>
                    <a:pt x="1620" y="347"/>
                    <a:pt x="1412" y="191"/>
                    <a:pt x="126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7" name="Google Shape;3827;p65"/>
            <p:cNvSpPr/>
            <p:nvPr/>
          </p:nvSpPr>
          <p:spPr>
            <a:xfrm>
              <a:off x="4200747" y="758969"/>
              <a:ext cx="17476" cy="14912"/>
            </a:xfrm>
            <a:custGeom>
              <a:rect b="b" l="l" r="r" t="t"/>
              <a:pathLst>
                <a:path extrusionOk="0" h="477" w="559">
                  <a:moveTo>
                    <a:pt x="371" y="1"/>
                  </a:moveTo>
                  <a:cubicBezTo>
                    <a:pt x="260" y="126"/>
                    <a:pt x="140" y="247"/>
                    <a:pt x="1" y="339"/>
                  </a:cubicBezTo>
                  <a:cubicBezTo>
                    <a:pt x="5" y="349"/>
                    <a:pt x="7" y="357"/>
                    <a:pt x="7" y="369"/>
                  </a:cubicBezTo>
                  <a:cubicBezTo>
                    <a:pt x="11" y="449"/>
                    <a:pt x="57" y="476"/>
                    <a:pt x="114" y="476"/>
                  </a:cubicBezTo>
                  <a:cubicBezTo>
                    <a:pt x="188" y="476"/>
                    <a:pt x="279" y="432"/>
                    <a:pt x="323" y="397"/>
                  </a:cubicBezTo>
                  <a:cubicBezTo>
                    <a:pt x="412" y="326"/>
                    <a:pt x="480" y="234"/>
                    <a:pt x="559" y="156"/>
                  </a:cubicBezTo>
                  <a:cubicBezTo>
                    <a:pt x="494" y="109"/>
                    <a:pt x="432" y="55"/>
                    <a:pt x="3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8" name="Google Shape;3828;p65"/>
            <p:cNvSpPr/>
            <p:nvPr/>
          </p:nvSpPr>
          <p:spPr>
            <a:xfrm>
              <a:off x="4198746" y="534886"/>
              <a:ext cx="93944" cy="116234"/>
            </a:xfrm>
            <a:custGeom>
              <a:rect b="b" l="l" r="r" t="t"/>
              <a:pathLst>
                <a:path extrusionOk="0" h="3718" w="3005">
                  <a:moveTo>
                    <a:pt x="1467" y="863"/>
                  </a:moveTo>
                  <a:cubicBezTo>
                    <a:pt x="1496" y="863"/>
                    <a:pt x="1523" y="878"/>
                    <a:pt x="1538" y="913"/>
                  </a:cubicBezTo>
                  <a:cubicBezTo>
                    <a:pt x="1588" y="1031"/>
                    <a:pt x="1621" y="1156"/>
                    <a:pt x="1657" y="1278"/>
                  </a:cubicBezTo>
                  <a:cubicBezTo>
                    <a:pt x="1678" y="1351"/>
                    <a:pt x="1620" y="1397"/>
                    <a:pt x="1560" y="1397"/>
                  </a:cubicBezTo>
                  <a:cubicBezTo>
                    <a:pt x="1519" y="1397"/>
                    <a:pt x="1477" y="1375"/>
                    <a:pt x="1461" y="1325"/>
                  </a:cubicBezTo>
                  <a:cubicBezTo>
                    <a:pt x="1426" y="1212"/>
                    <a:pt x="1387" y="1098"/>
                    <a:pt x="1365" y="979"/>
                  </a:cubicBezTo>
                  <a:cubicBezTo>
                    <a:pt x="1354" y="915"/>
                    <a:pt x="1413" y="863"/>
                    <a:pt x="1467" y="863"/>
                  </a:cubicBezTo>
                  <a:close/>
                  <a:moveTo>
                    <a:pt x="1250" y="1381"/>
                  </a:moveTo>
                  <a:cubicBezTo>
                    <a:pt x="1279" y="1381"/>
                    <a:pt x="1306" y="1395"/>
                    <a:pt x="1319" y="1428"/>
                  </a:cubicBezTo>
                  <a:cubicBezTo>
                    <a:pt x="1375" y="1567"/>
                    <a:pt x="1422" y="1712"/>
                    <a:pt x="1471" y="1854"/>
                  </a:cubicBezTo>
                  <a:cubicBezTo>
                    <a:pt x="1495" y="1922"/>
                    <a:pt x="1439" y="1966"/>
                    <a:pt x="1381" y="1966"/>
                  </a:cubicBezTo>
                  <a:cubicBezTo>
                    <a:pt x="1342" y="1966"/>
                    <a:pt x="1301" y="1945"/>
                    <a:pt x="1286" y="1897"/>
                  </a:cubicBezTo>
                  <a:cubicBezTo>
                    <a:pt x="1241" y="1762"/>
                    <a:pt x="1194" y="1627"/>
                    <a:pt x="1156" y="1490"/>
                  </a:cubicBezTo>
                  <a:cubicBezTo>
                    <a:pt x="1139" y="1428"/>
                    <a:pt x="1197" y="1381"/>
                    <a:pt x="1250" y="1381"/>
                  </a:cubicBezTo>
                  <a:close/>
                  <a:moveTo>
                    <a:pt x="1269" y="2403"/>
                  </a:moveTo>
                  <a:cubicBezTo>
                    <a:pt x="1263" y="2414"/>
                    <a:pt x="1257" y="2425"/>
                    <a:pt x="1251" y="2437"/>
                  </a:cubicBezTo>
                  <a:lnTo>
                    <a:pt x="1251" y="2437"/>
                  </a:lnTo>
                  <a:cubicBezTo>
                    <a:pt x="1259" y="2427"/>
                    <a:pt x="1265" y="2415"/>
                    <a:pt x="1269" y="2403"/>
                  </a:cubicBezTo>
                  <a:close/>
                  <a:moveTo>
                    <a:pt x="2003" y="0"/>
                  </a:moveTo>
                  <a:cubicBezTo>
                    <a:pt x="1531" y="0"/>
                    <a:pt x="1087" y="293"/>
                    <a:pt x="919" y="762"/>
                  </a:cubicBezTo>
                  <a:lnTo>
                    <a:pt x="0" y="3359"/>
                  </a:lnTo>
                  <a:cubicBezTo>
                    <a:pt x="232" y="3453"/>
                    <a:pt x="445" y="3591"/>
                    <a:pt x="663" y="3717"/>
                  </a:cubicBezTo>
                  <a:cubicBezTo>
                    <a:pt x="802" y="3349"/>
                    <a:pt x="1007" y="2891"/>
                    <a:pt x="1251" y="2437"/>
                  </a:cubicBezTo>
                  <a:lnTo>
                    <a:pt x="1251" y="2437"/>
                  </a:lnTo>
                  <a:cubicBezTo>
                    <a:pt x="1231" y="2462"/>
                    <a:pt x="1200" y="2477"/>
                    <a:pt x="1170" y="2477"/>
                  </a:cubicBezTo>
                  <a:cubicBezTo>
                    <a:pt x="1140" y="2477"/>
                    <a:pt x="1112" y="2462"/>
                    <a:pt x="1095" y="2426"/>
                  </a:cubicBezTo>
                  <a:cubicBezTo>
                    <a:pt x="1018" y="2260"/>
                    <a:pt x="937" y="2093"/>
                    <a:pt x="877" y="1918"/>
                  </a:cubicBezTo>
                  <a:cubicBezTo>
                    <a:pt x="855" y="1856"/>
                    <a:pt x="909" y="1814"/>
                    <a:pt x="964" y="1814"/>
                  </a:cubicBezTo>
                  <a:cubicBezTo>
                    <a:pt x="994" y="1814"/>
                    <a:pt x="1024" y="1827"/>
                    <a:pt x="1041" y="1857"/>
                  </a:cubicBezTo>
                  <a:cubicBezTo>
                    <a:pt x="1127" y="2011"/>
                    <a:pt x="1193" y="2176"/>
                    <a:pt x="1265" y="2336"/>
                  </a:cubicBezTo>
                  <a:cubicBezTo>
                    <a:pt x="1275" y="2360"/>
                    <a:pt x="1275" y="2383"/>
                    <a:pt x="1269" y="2403"/>
                  </a:cubicBezTo>
                  <a:lnTo>
                    <a:pt x="1269" y="2403"/>
                  </a:lnTo>
                  <a:cubicBezTo>
                    <a:pt x="1763" y="1490"/>
                    <a:pt x="2413" y="597"/>
                    <a:pt x="3005" y="457"/>
                  </a:cubicBezTo>
                  <a:cubicBezTo>
                    <a:pt x="2875" y="301"/>
                    <a:pt x="2705" y="179"/>
                    <a:pt x="2510" y="111"/>
                  </a:cubicBezTo>
                  <a:lnTo>
                    <a:pt x="2381" y="65"/>
                  </a:lnTo>
                  <a:cubicBezTo>
                    <a:pt x="2256" y="21"/>
                    <a:pt x="2129" y="0"/>
                    <a:pt x="2003" y="0"/>
                  </a:cubicBezTo>
                  <a:close/>
                </a:path>
              </a:pathLst>
            </a:custGeom>
            <a:solidFill>
              <a:srgbClr val="000000">
                <a:alpha val="279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9" name="Google Shape;3829;p65"/>
            <p:cNvSpPr/>
            <p:nvPr/>
          </p:nvSpPr>
          <p:spPr>
            <a:xfrm>
              <a:off x="4140725" y="520912"/>
              <a:ext cx="175945" cy="282926"/>
            </a:xfrm>
            <a:custGeom>
              <a:rect b="b" l="l" r="r" t="t"/>
              <a:pathLst>
                <a:path extrusionOk="0" h="9050" w="5628">
                  <a:moveTo>
                    <a:pt x="3857" y="448"/>
                  </a:moveTo>
                  <a:cubicBezTo>
                    <a:pt x="3983" y="448"/>
                    <a:pt x="4112" y="469"/>
                    <a:pt x="4237" y="514"/>
                  </a:cubicBezTo>
                  <a:lnTo>
                    <a:pt x="4366" y="559"/>
                  </a:lnTo>
                  <a:cubicBezTo>
                    <a:pt x="4653" y="661"/>
                    <a:pt x="4883" y="869"/>
                    <a:pt x="5015" y="1146"/>
                  </a:cubicBezTo>
                  <a:cubicBezTo>
                    <a:pt x="5147" y="1423"/>
                    <a:pt x="5164" y="1733"/>
                    <a:pt x="5063" y="2020"/>
                  </a:cubicBezTo>
                  <a:lnTo>
                    <a:pt x="4130" y="4653"/>
                  </a:lnTo>
                  <a:cubicBezTo>
                    <a:pt x="3713" y="4590"/>
                    <a:pt x="3300" y="4518"/>
                    <a:pt x="2905" y="4360"/>
                  </a:cubicBezTo>
                  <a:cubicBezTo>
                    <a:pt x="2535" y="4212"/>
                    <a:pt x="2222" y="3954"/>
                    <a:pt x="1855" y="3808"/>
                  </a:cubicBezTo>
                  <a:lnTo>
                    <a:pt x="2775" y="1212"/>
                  </a:lnTo>
                  <a:cubicBezTo>
                    <a:pt x="2943" y="741"/>
                    <a:pt x="3386" y="448"/>
                    <a:pt x="3857" y="448"/>
                  </a:cubicBezTo>
                  <a:close/>
                  <a:moveTo>
                    <a:pt x="1763" y="4070"/>
                  </a:moveTo>
                  <a:cubicBezTo>
                    <a:pt x="2241" y="4662"/>
                    <a:pt x="3242" y="4936"/>
                    <a:pt x="4016" y="4936"/>
                  </a:cubicBezTo>
                  <a:cubicBezTo>
                    <a:pt x="4020" y="4936"/>
                    <a:pt x="4025" y="4936"/>
                    <a:pt x="4029" y="4936"/>
                  </a:cubicBezTo>
                  <a:lnTo>
                    <a:pt x="4029" y="4936"/>
                  </a:lnTo>
                  <a:lnTo>
                    <a:pt x="3002" y="7839"/>
                  </a:lnTo>
                  <a:cubicBezTo>
                    <a:pt x="2900" y="8125"/>
                    <a:pt x="2692" y="8356"/>
                    <a:pt x="2415" y="8487"/>
                  </a:cubicBezTo>
                  <a:cubicBezTo>
                    <a:pt x="2257" y="8563"/>
                    <a:pt x="2088" y="8601"/>
                    <a:pt x="1919" y="8601"/>
                  </a:cubicBezTo>
                  <a:cubicBezTo>
                    <a:pt x="1808" y="8601"/>
                    <a:pt x="1698" y="8585"/>
                    <a:pt x="1591" y="8552"/>
                  </a:cubicBezTo>
                  <a:cubicBezTo>
                    <a:pt x="1573" y="8548"/>
                    <a:pt x="1557" y="8542"/>
                    <a:pt x="1541" y="8536"/>
                  </a:cubicBezTo>
                  <a:lnTo>
                    <a:pt x="1411" y="8490"/>
                  </a:lnTo>
                  <a:cubicBezTo>
                    <a:pt x="817" y="8279"/>
                    <a:pt x="505" y="7625"/>
                    <a:pt x="714" y="7029"/>
                  </a:cubicBezTo>
                  <a:lnTo>
                    <a:pt x="1763" y="4070"/>
                  </a:lnTo>
                  <a:close/>
                  <a:moveTo>
                    <a:pt x="3859" y="0"/>
                  </a:moveTo>
                  <a:cubicBezTo>
                    <a:pt x="3203" y="0"/>
                    <a:pt x="2586" y="409"/>
                    <a:pt x="2356" y="1061"/>
                  </a:cubicBezTo>
                  <a:lnTo>
                    <a:pt x="294" y="6879"/>
                  </a:lnTo>
                  <a:cubicBezTo>
                    <a:pt x="1" y="7706"/>
                    <a:pt x="436" y="8620"/>
                    <a:pt x="1264" y="8912"/>
                  </a:cubicBezTo>
                  <a:lnTo>
                    <a:pt x="1393" y="8958"/>
                  </a:lnTo>
                  <a:cubicBezTo>
                    <a:pt x="1565" y="9019"/>
                    <a:pt x="1743" y="9050"/>
                    <a:pt x="1921" y="9050"/>
                  </a:cubicBezTo>
                  <a:cubicBezTo>
                    <a:pt x="2156" y="9050"/>
                    <a:pt x="2389" y="8997"/>
                    <a:pt x="2609" y="8892"/>
                  </a:cubicBezTo>
                  <a:cubicBezTo>
                    <a:pt x="2994" y="8709"/>
                    <a:pt x="3285" y="8387"/>
                    <a:pt x="3425" y="7988"/>
                  </a:cubicBezTo>
                  <a:lnTo>
                    <a:pt x="5486" y="2170"/>
                  </a:lnTo>
                  <a:cubicBezTo>
                    <a:pt x="5627" y="1771"/>
                    <a:pt x="5604" y="1338"/>
                    <a:pt x="5420" y="953"/>
                  </a:cubicBezTo>
                  <a:cubicBezTo>
                    <a:pt x="5237" y="568"/>
                    <a:pt x="4915" y="277"/>
                    <a:pt x="4516" y="137"/>
                  </a:cubicBezTo>
                  <a:lnTo>
                    <a:pt x="4388" y="91"/>
                  </a:lnTo>
                  <a:cubicBezTo>
                    <a:pt x="4364" y="84"/>
                    <a:pt x="4342" y="75"/>
                    <a:pt x="4321" y="69"/>
                  </a:cubicBezTo>
                  <a:cubicBezTo>
                    <a:pt x="4167" y="22"/>
                    <a:pt x="4012" y="0"/>
                    <a:pt x="38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0" name="Google Shape;3830;p65"/>
            <p:cNvSpPr/>
            <p:nvPr/>
          </p:nvSpPr>
          <p:spPr>
            <a:xfrm>
              <a:off x="4225412" y="591626"/>
              <a:ext cx="13818" cy="20758"/>
            </a:xfrm>
            <a:custGeom>
              <a:rect b="b" l="l" r="r" t="t"/>
              <a:pathLst>
                <a:path extrusionOk="0" h="664" w="442">
                  <a:moveTo>
                    <a:pt x="109" y="0"/>
                  </a:moveTo>
                  <a:cubicBezTo>
                    <a:pt x="55" y="0"/>
                    <a:pt x="1" y="42"/>
                    <a:pt x="23" y="105"/>
                  </a:cubicBezTo>
                  <a:cubicBezTo>
                    <a:pt x="84" y="278"/>
                    <a:pt x="164" y="445"/>
                    <a:pt x="241" y="612"/>
                  </a:cubicBezTo>
                  <a:cubicBezTo>
                    <a:pt x="258" y="649"/>
                    <a:pt x="287" y="664"/>
                    <a:pt x="316" y="664"/>
                  </a:cubicBezTo>
                  <a:cubicBezTo>
                    <a:pt x="377" y="664"/>
                    <a:pt x="441" y="598"/>
                    <a:pt x="409" y="523"/>
                  </a:cubicBezTo>
                  <a:cubicBezTo>
                    <a:pt x="339" y="362"/>
                    <a:pt x="273" y="197"/>
                    <a:pt x="185" y="44"/>
                  </a:cubicBezTo>
                  <a:cubicBezTo>
                    <a:pt x="169" y="13"/>
                    <a:pt x="139" y="0"/>
                    <a:pt x="109" y="0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1" name="Google Shape;3831;p65"/>
            <p:cNvSpPr/>
            <p:nvPr/>
          </p:nvSpPr>
          <p:spPr>
            <a:xfrm>
              <a:off x="4234322" y="578058"/>
              <a:ext cx="11192" cy="18289"/>
            </a:xfrm>
            <a:custGeom>
              <a:rect b="b" l="l" r="r" t="t"/>
              <a:pathLst>
                <a:path extrusionOk="0" h="585" w="358">
                  <a:moveTo>
                    <a:pt x="111" y="1"/>
                  </a:moveTo>
                  <a:cubicBezTo>
                    <a:pt x="58" y="1"/>
                    <a:pt x="1" y="47"/>
                    <a:pt x="18" y="109"/>
                  </a:cubicBezTo>
                  <a:cubicBezTo>
                    <a:pt x="56" y="246"/>
                    <a:pt x="103" y="381"/>
                    <a:pt x="148" y="516"/>
                  </a:cubicBezTo>
                  <a:cubicBezTo>
                    <a:pt x="163" y="563"/>
                    <a:pt x="204" y="584"/>
                    <a:pt x="244" y="584"/>
                  </a:cubicBezTo>
                  <a:cubicBezTo>
                    <a:pt x="301" y="584"/>
                    <a:pt x="357" y="541"/>
                    <a:pt x="333" y="473"/>
                  </a:cubicBezTo>
                  <a:cubicBezTo>
                    <a:pt x="284" y="331"/>
                    <a:pt x="237" y="187"/>
                    <a:pt x="180" y="48"/>
                  </a:cubicBezTo>
                  <a:cubicBezTo>
                    <a:pt x="167" y="15"/>
                    <a:pt x="140" y="1"/>
                    <a:pt x="111" y="1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2" name="Google Shape;3832;p65"/>
            <p:cNvSpPr/>
            <p:nvPr/>
          </p:nvSpPr>
          <p:spPr>
            <a:xfrm>
              <a:off x="4241074" y="561865"/>
              <a:ext cx="10192" cy="16725"/>
            </a:xfrm>
            <a:custGeom>
              <a:rect b="b" l="l" r="r" t="t"/>
              <a:pathLst>
                <a:path extrusionOk="0" h="535" w="326">
                  <a:moveTo>
                    <a:pt x="113" y="0"/>
                  </a:moveTo>
                  <a:cubicBezTo>
                    <a:pt x="59" y="0"/>
                    <a:pt x="1" y="52"/>
                    <a:pt x="12" y="116"/>
                  </a:cubicBezTo>
                  <a:cubicBezTo>
                    <a:pt x="34" y="233"/>
                    <a:pt x="74" y="347"/>
                    <a:pt x="109" y="462"/>
                  </a:cubicBezTo>
                  <a:cubicBezTo>
                    <a:pt x="124" y="512"/>
                    <a:pt x="166" y="534"/>
                    <a:pt x="207" y="534"/>
                  </a:cubicBezTo>
                  <a:cubicBezTo>
                    <a:pt x="267" y="534"/>
                    <a:pt x="325" y="488"/>
                    <a:pt x="304" y="415"/>
                  </a:cubicBezTo>
                  <a:cubicBezTo>
                    <a:pt x="268" y="293"/>
                    <a:pt x="235" y="168"/>
                    <a:pt x="185" y="50"/>
                  </a:cubicBezTo>
                  <a:cubicBezTo>
                    <a:pt x="170" y="15"/>
                    <a:pt x="142" y="0"/>
                    <a:pt x="113" y="0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33" name="Google Shape;3833;p65"/>
          <p:cNvGrpSpPr/>
          <p:nvPr/>
        </p:nvGrpSpPr>
        <p:grpSpPr>
          <a:xfrm rot="1331119">
            <a:off x="7698438" y="368729"/>
            <a:ext cx="545196" cy="238704"/>
            <a:chOff x="3942777" y="2077204"/>
            <a:chExt cx="417667" cy="182854"/>
          </a:xfrm>
        </p:grpSpPr>
        <p:sp>
          <p:nvSpPr>
            <p:cNvPr id="3834" name="Google Shape;3834;p65"/>
            <p:cNvSpPr/>
            <p:nvPr/>
          </p:nvSpPr>
          <p:spPr>
            <a:xfrm>
              <a:off x="3942777" y="2077204"/>
              <a:ext cx="417667" cy="182854"/>
            </a:xfrm>
            <a:custGeom>
              <a:rect b="b" l="l" r="r" t="t"/>
              <a:pathLst>
                <a:path extrusionOk="0" h="5849" w="13360">
                  <a:moveTo>
                    <a:pt x="3835" y="400"/>
                  </a:moveTo>
                  <a:cubicBezTo>
                    <a:pt x="4188" y="400"/>
                    <a:pt x="4537" y="417"/>
                    <a:pt x="4867" y="429"/>
                  </a:cubicBezTo>
                  <a:cubicBezTo>
                    <a:pt x="7058" y="507"/>
                    <a:pt x="9304" y="922"/>
                    <a:pt x="11132" y="2205"/>
                  </a:cubicBezTo>
                  <a:cubicBezTo>
                    <a:pt x="11600" y="2534"/>
                    <a:pt x="12130" y="2954"/>
                    <a:pt x="12450" y="3442"/>
                  </a:cubicBezTo>
                  <a:cubicBezTo>
                    <a:pt x="12573" y="3627"/>
                    <a:pt x="12704" y="3855"/>
                    <a:pt x="12746" y="4077"/>
                  </a:cubicBezTo>
                  <a:cubicBezTo>
                    <a:pt x="12917" y="4952"/>
                    <a:pt x="12182" y="5457"/>
                    <a:pt x="11417" y="5484"/>
                  </a:cubicBezTo>
                  <a:cubicBezTo>
                    <a:pt x="11364" y="5486"/>
                    <a:pt x="11311" y="5486"/>
                    <a:pt x="11258" y="5486"/>
                  </a:cubicBezTo>
                  <a:cubicBezTo>
                    <a:pt x="10673" y="5486"/>
                    <a:pt x="10073" y="5375"/>
                    <a:pt x="9477" y="5246"/>
                  </a:cubicBezTo>
                  <a:cubicBezTo>
                    <a:pt x="9464" y="5231"/>
                    <a:pt x="9445" y="5216"/>
                    <a:pt x="9418" y="5212"/>
                  </a:cubicBezTo>
                  <a:cubicBezTo>
                    <a:pt x="7118" y="4695"/>
                    <a:pt x="4802" y="4262"/>
                    <a:pt x="2495" y="3780"/>
                  </a:cubicBezTo>
                  <a:cubicBezTo>
                    <a:pt x="2051" y="3688"/>
                    <a:pt x="1590" y="3601"/>
                    <a:pt x="1215" y="3333"/>
                  </a:cubicBezTo>
                  <a:cubicBezTo>
                    <a:pt x="351" y="2710"/>
                    <a:pt x="678" y="1592"/>
                    <a:pt x="1392" y="1033"/>
                  </a:cubicBezTo>
                  <a:cubicBezTo>
                    <a:pt x="2072" y="502"/>
                    <a:pt x="2964" y="400"/>
                    <a:pt x="3835" y="400"/>
                  </a:cubicBezTo>
                  <a:close/>
                  <a:moveTo>
                    <a:pt x="3907" y="0"/>
                  </a:moveTo>
                  <a:cubicBezTo>
                    <a:pt x="3017" y="0"/>
                    <a:pt x="2119" y="113"/>
                    <a:pt x="1389" y="559"/>
                  </a:cubicBezTo>
                  <a:cubicBezTo>
                    <a:pt x="563" y="1063"/>
                    <a:pt x="0" y="2105"/>
                    <a:pt x="454" y="3048"/>
                  </a:cubicBezTo>
                  <a:cubicBezTo>
                    <a:pt x="1001" y="4183"/>
                    <a:pt x="2734" y="4219"/>
                    <a:pt x="3782" y="4422"/>
                  </a:cubicBezTo>
                  <a:cubicBezTo>
                    <a:pt x="5198" y="4694"/>
                    <a:pt x="6614" y="4963"/>
                    <a:pt x="8034" y="5213"/>
                  </a:cubicBezTo>
                  <a:cubicBezTo>
                    <a:pt x="8810" y="5434"/>
                    <a:pt x="9610" y="5592"/>
                    <a:pt x="10404" y="5730"/>
                  </a:cubicBezTo>
                  <a:cubicBezTo>
                    <a:pt x="10740" y="5789"/>
                    <a:pt x="11086" y="5849"/>
                    <a:pt x="11428" y="5849"/>
                  </a:cubicBezTo>
                  <a:cubicBezTo>
                    <a:pt x="11721" y="5849"/>
                    <a:pt x="12011" y="5805"/>
                    <a:pt x="12287" y="5678"/>
                  </a:cubicBezTo>
                  <a:cubicBezTo>
                    <a:pt x="13182" y="5270"/>
                    <a:pt x="13360" y="4282"/>
                    <a:pt x="12922" y="3457"/>
                  </a:cubicBezTo>
                  <a:cubicBezTo>
                    <a:pt x="12320" y="2323"/>
                    <a:pt x="10949" y="1511"/>
                    <a:pt x="9814" y="1021"/>
                  </a:cubicBezTo>
                  <a:cubicBezTo>
                    <a:pt x="8462" y="436"/>
                    <a:pt x="7001" y="175"/>
                    <a:pt x="5538" y="79"/>
                  </a:cubicBezTo>
                  <a:cubicBezTo>
                    <a:pt x="5026" y="45"/>
                    <a:pt x="4468" y="0"/>
                    <a:pt x="39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5" name="Google Shape;3835;p65"/>
            <p:cNvSpPr/>
            <p:nvPr/>
          </p:nvSpPr>
          <p:spPr>
            <a:xfrm>
              <a:off x="3991483" y="2095398"/>
              <a:ext cx="356518" cy="137649"/>
            </a:xfrm>
            <a:custGeom>
              <a:rect b="b" l="l" r="r" t="t"/>
              <a:pathLst>
                <a:path extrusionOk="0" h="4403" w="11404">
                  <a:moveTo>
                    <a:pt x="3565" y="397"/>
                  </a:moveTo>
                  <a:cubicBezTo>
                    <a:pt x="5627" y="397"/>
                    <a:pt x="7732" y="1026"/>
                    <a:pt x="9203" y="2399"/>
                  </a:cubicBezTo>
                  <a:cubicBezTo>
                    <a:pt x="9684" y="2846"/>
                    <a:pt x="9926" y="3752"/>
                    <a:pt x="9127" y="3957"/>
                  </a:cubicBezTo>
                  <a:cubicBezTo>
                    <a:pt x="8891" y="4018"/>
                    <a:pt x="8642" y="4043"/>
                    <a:pt x="8392" y="4043"/>
                  </a:cubicBezTo>
                  <a:cubicBezTo>
                    <a:pt x="8045" y="4043"/>
                    <a:pt x="7693" y="3996"/>
                    <a:pt x="7366" y="3934"/>
                  </a:cubicBezTo>
                  <a:cubicBezTo>
                    <a:pt x="6581" y="3787"/>
                    <a:pt x="5839" y="3483"/>
                    <a:pt x="5085" y="3225"/>
                  </a:cubicBezTo>
                  <a:cubicBezTo>
                    <a:pt x="4425" y="2998"/>
                    <a:pt x="3765" y="2810"/>
                    <a:pt x="3071" y="2728"/>
                  </a:cubicBezTo>
                  <a:cubicBezTo>
                    <a:pt x="2608" y="2673"/>
                    <a:pt x="2128" y="2680"/>
                    <a:pt x="1677" y="2545"/>
                  </a:cubicBezTo>
                  <a:cubicBezTo>
                    <a:pt x="1028" y="2353"/>
                    <a:pt x="1" y="1317"/>
                    <a:pt x="809" y="786"/>
                  </a:cubicBezTo>
                  <a:cubicBezTo>
                    <a:pt x="1675" y="530"/>
                    <a:pt x="2615" y="397"/>
                    <a:pt x="3565" y="397"/>
                  </a:cubicBezTo>
                  <a:close/>
                  <a:moveTo>
                    <a:pt x="3242" y="0"/>
                  </a:moveTo>
                  <a:cubicBezTo>
                    <a:pt x="2452" y="0"/>
                    <a:pt x="1675" y="114"/>
                    <a:pt x="964" y="384"/>
                  </a:cubicBezTo>
                  <a:cubicBezTo>
                    <a:pt x="863" y="409"/>
                    <a:pt x="769" y="447"/>
                    <a:pt x="683" y="497"/>
                  </a:cubicBezTo>
                  <a:cubicBezTo>
                    <a:pt x="612" y="530"/>
                    <a:pt x="541" y="566"/>
                    <a:pt x="470" y="603"/>
                  </a:cubicBezTo>
                  <a:cubicBezTo>
                    <a:pt x="404" y="705"/>
                    <a:pt x="338" y="807"/>
                    <a:pt x="277" y="913"/>
                  </a:cubicBezTo>
                  <a:cubicBezTo>
                    <a:pt x="281" y="915"/>
                    <a:pt x="284" y="920"/>
                    <a:pt x="288" y="923"/>
                  </a:cubicBezTo>
                  <a:cubicBezTo>
                    <a:pt x="188" y="1126"/>
                    <a:pt x="145" y="1364"/>
                    <a:pt x="184" y="1613"/>
                  </a:cubicBezTo>
                  <a:cubicBezTo>
                    <a:pt x="312" y="2451"/>
                    <a:pt x="1203" y="2853"/>
                    <a:pt x="1946" y="2976"/>
                  </a:cubicBezTo>
                  <a:cubicBezTo>
                    <a:pt x="2813" y="3121"/>
                    <a:pt x="3658" y="3147"/>
                    <a:pt x="4505" y="3410"/>
                  </a:cubicBezTo>
                  <a:cubicBezTo>
                    <a:pt x="5158" y="3612"/>
                    <a:pt x="5790" y="3871"/>
                    <a:pt x="6445" y="4060"/>
                  </a:cubicBezTo>
                  <a:cubicBezTo>
                    <a:pt x="6998" y="4221"/>
                    <a:pt x="7724" y="4403"/>
                    <a:pt x="8412" y="4403"/>
                  </a:cubicBezTo>
                  <a:cubicBezTo>
                    <a:pt x="8901" y="4403"/>
                    <a:pt x="9371" y="4311"/>
                    <a:pt x="9745" y="4053"/>
                  </a:cubicBezTo>
                  <a:cubicBezTo>
                    <a:pt x="11404" y="2910"/>
                    <a:pt x="8002" y="1117"/>
                    <a:pt x="7206" y="806"/>
                  </a:cubicBezTo>
                  <a:cubicBezTo>
                    <a:pt x="6029" y="344"/>
                    <a:pt x="4616" y="0"/>
                    <a:pt x="32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6" name="Google Shape;3836;p65"/>
            <p:cNvSpPr/>
            <p:nvPr/>
          </p:nvSpPr>
          <p:spPr>
            <a:xfrm>
              <a:off x="4062509" y="2119751"/>
              <a:ext cx="44393" cy="39047"/>
            </a:xfrm>
            <a:custGeom>
              <a:rect b="b" l="l" r="r" t="t"/>
              <a:pathLst>
                <a:path extrusionOk="0" h="1249" w="1420">
                  <a:moveTo>
                    <a:pt x="724" y="333"/>
                  </a:moveTo>
                  <a:cubicBezTo>
                    <a:pt x="834" y="337"/>
                    <a:pt x="949" y="391"/>
                    <a:pt x="976" y="495"/>
                  </a:cubicBezTo>
                  <a:cubicBezTo>
                    <a:pt x="1022" y="672"/>
                    <a:pt x="862" y="853"/>
                    <a:pt x="695" y="886"/>
                  </a:cubicBezTo>
                  <a:cubicBezTo>
                    <a:pt x="674" y="890"/>
                    <a:pt x="654" y="892"/>
                    <a:pt x="633" y="892"/>
                  </a:cubicBezTo>
                  <a:cubicBezTo>
                    <a:pt x="485" y="892"/>
                    <a:pt x="361" y="784"/>
                    <a:pt x="382" y="619"/>
                  </a:cubicBezTo>
                  <a:cubicBezTo>
                    <a:pt x="403" y="451"/>
                    <a:pt x="569" y="365"/>
                    <a:pt x="724" y="333"/>
                  </a:cubicBezTo>
                  <a:close/>
                  <a:moveTo>
                    <a:pt x="767" y="0"/>
                  </a:moveTo>
                  <a:cubicBezTo>
                    <a:pt x="744" y="0"/>
                    <a:pt x="722" y="2"/>
                    <a:pt x="699" y="6"/>
                  </a:cubicBezTo>
                  <a:cubicBezTo>
                    <a:pt x="662" y="12"/>
                    <a:pt x="634" y="23"/>
                    <a:pt x="610" y="37"/>
                  </a:cubicBezTo>
                  <a:cubicBezTo>
                    <a:pt x="308" y="55"/>
                    <a:pt x="42" y="294"/>
                    <a:pt x="22" y="619"/>
                  </a:cubicBezTo>
                  <a:cubicBezTo>
                    <a:pt x="0" y="989"/>
                    <a:pt x="291" y="1249"/>
                    <a:pt x="633" y="1249"/>
                  </a:cubicBezTo>
                  <a:cubicBezTo>
                    <a:pt x="677" y="1249"/>
                    <a:pt x="722" y="1244"/>
                    <a:pt x="767" y="1235"/>
                  </a:cubicBezTo>
                  <a:cubicBezTo>
                    <a:pt x="1142" y="1161"/>
                    <a:pt x="1420" y="755"/>
                    <a:pt x="1299" y="381"/>
                  </a:cubicBezTo>
                  <a:cubicBezTo>
                    <a:pt x="1246" y="215"/>
                    <a:pt x="1113" y="86"/>
                    <a:pt x="949" y="32"/>
                  </a:cubicBezTo>
                  <a:cubicBezTo>
                    <a:pt x="891" y="13"/>
                    <a:pt x="829" y="0"/>
                    <a:pt x="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7" name="Google Shape;3837;p65"/>
            <p:cNvSpPr/>
            <p:nvPr/>
          </p:nvSpPr>
          <p:spPr>
            <a:xfrm>
              <a:off x="4129221" y="2136164"/>
              <a:ext cx="44393" cy="39047"/>
            </a:xfrm>
            <a:custGeom>
              <a:rect b="b" l="l" r="r" t="t"/>
              <a:pathLst>
                <a:path extrusionOk="0" h="1249" w="1420">
                  <a:moveTo>
                    <a:pt x="723" y="332"/>
                  </a:moveTo>
                  <a:cubicBezTo>
                    <a:pt x="832" y="336"/>
                    <a:pt x="949" y="391"/>
                    <a:pt x="976" y="495"/>
                  </a:cubicBezTo>
                  <a:cubicBezTo>
                    <a:pt x="1021" y="672"/>
                    <a:pt x="861" y="851"/>
                    <a:pt x="695" y="885"/>
                  </a:cubicBezTo>
                  <a:cubicBezTo>
                    <a:pt x="673" y="890"/>
                    <a:pt x="652" y="892"/>
                    <a:pt x="631" y="892"/>
                  </a:cubicBezTo>
                  <a:cubicBezTo>
                    <a:pt x="483" y="892"/>
                    <a:pt x="360" y="784"/>
                    <a:pt x="381" y="619"/>
                  </a:cubicBezTo>
                  <a:cubicBezTo>
                    <a:pt x="402" y="450"/>
                    <a:pt x="567" y="365"/>
                    <a:pt x="723" y="332"/>
                  </a:cubicBezTo>
                  <a:close/>
                  <a:moveTo>
                    <a:pt x="767" y="0"/>
                  </a:moveTo>
                  <a:cubicBezTo>
                    <a:pt x="744" y="0"/>
                    <a:pt x="721" y="2"/>
                    <a:pt x="699" y="6"/>
                  </a:cubicBezTo>
                  <a:cubicBezTo>
                    <a:pt x="660" y="12"/>
                    <a:pt x="633" y="23"/>
                    <a:pt x="608" y="37"/>
                  </a:cubicBezTo>
                  <a:cubicBezTo>
                    <a:pt x="308" y="54"/>
                    <a:pt x="41" y="294"/>
                    <a:pt x="23" y="618"/>
                  </a:cubicBezTo>
                  <a:cubicBezTo>
                    <a:pt x="1" y="989"/>
                    <a:pt x="292" y="1248"/>
                    <a:pt x="634" y="1248"/>
                  </a:cubicBezTo>
                  <a:cubicBezTo>
                    <a:pt x="678" y="1248"/>
                    <a:pt x="722" y="1244"/>
                    <a:pt x="767" y="1235"/>
                  </a:cubicBezTo>
                  <a:cubicBezTo>
                    <a:pt x="1141" y="1161"/>
                    <a:pt x="1419" y="755"/>
                    <a:pt x="1298" y="380"/>
                  </a:cubicBezTo>
                  <a:cubicBezTo>
                    <a:pt x="1244" y="215"/>
                    <a:pt x="1112" y="86"/>
                    <a:pt x="949" y="32"/>
                  </a:cubicBezTo>
                  <a:cubicBezTo>
                    <a:pt x="890" y="13"/>
                    <a:pt x="828" y="0"/>
                    <a:pt x="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8" name="Google Shape;3838;p65"/>
            <p:cNvSpPr/>
            <p:nvPr/>
          </p:nvSpPr>
          <p:spPr>
            <a:xfrm>
              <a:off x="4208969" y="2160485"/>
              <a:ext cx="44424" cy="39078"/>
            </a:xfrm>
            <a:custGeom>
              <a:rect b="b" l="l" r="r" t="t"/>
              <a:pathLst>
                <a:path extrusionOk="0" h="1250" w="1421">
                  <a:moveTo>
                    <a:pt x="725" y="332"/>
                  </a:moveTo>
                  <a:cubicBezTo>
                    <a:pt x="834" y="336"/>
                    <a:pt x="950" y="391"/>
                    <a:pt x="977" y="495"/>
                  </a:cubicBezTo>
                  <a:cubicBezTo>
                    <a:pt x="1022" y="674"/>
                    <a:pt x="861" y="853"/>
                    <a:pt x="696" y="885"/>
                  </a:cubicBezTo>
                  <a:cubicBezTo>
                    <a:pt x="675" y="889"/>
                    <a:pt x="654" y="891"/>
                    <a:pt x="634" y="891"/>
                  </a:cubicBezTo>
                  <a:cubicBezTo>
                    <a:pt x="485" y="891"/>
                    <a:pt x="361" y="784"/>
                    <a:pt x="382" y="619"/>
                  </a:cubicBezTo>
                  <a:cubicBezTo>
                    <a:pt x="403" y="451"/>
                    <a:pt x="570" y="365"/>
                    <a:pt x="725" y="332"/>
                  </a:cubicBezTo>
                  <a:close/>
                  <a:moveTo>
                    <a:pt x="767" y="0"/>
                  </a:moveTo>
                  <a:cubicBezTo>
                    <a:pt x="744" y="0"/>
                    <a:pt x="722" y="2"/>
                    <a:pt x="700" y="5"/>
                  </a:cubicBezTo>
                  <a:cubicBezTo>
                    <a:pt x="662" y="13"/>
                    <a:pt x="634" y="24"/>
                    <a:pt x="610" y="37"/>
                  </a:cubicBezTo>
                  <a:cubicBezTo>
                    <a:pt x="308" y="55"/>
                    <a:pt x="43" y="295"/>
                    <a:pt x="23" y="619"/>
                  </a:cubicBezTo>
                  <a:cubicBezTo>
                    <a:pt x="1" y="989"/>
                    <a:pt x="292" y="1249"/>
                    <a:pt x="634" y="1249"/>
                  </a:cubicBezTo>
                  <a:cubicBezTo>
                    <a:pt x="678" y="1249"/>
                    <a:pt x="722" y="1245"/>
                    <a:pt x="767" y="1236"/>
                  </a:cubicBezTo>
                  <a:cubicBezTo>
                    <a:pt x="1142" y="1163"/>
                    <a:pt x="1420" y="756"/>
                    <a:pt x="1299" y="382"/>
                  </a:cubicBezTo>
                  <a:cubicBezTo>
                    <a:pt x="1246" y="217"/>
                    <a:pt x="1113" y="88"/>
                    <a:pt x="950" y="31"/>
                  </a:cubicBezTo>
                  <a:cubicBezTo>
                    <a:pt x="891" y="12"/>
                    <a:pt x="829" y="0"/>
                    <a:pt x="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9" name="Google Shape;3839;p65"/>
            <p:cNvSpPr/>
            <p:nvPr/>
          </p:nvSpPr>
          <p:spPr>
            <a:xfrm>
              <a:off x="3953781" y="2089709"/>
              <a:ext cx="394220" cy="159032"/>
            </a:xfrm>
            <a:custGeom>
              <a:rect b="b" l="l" r="r" t="t"/>
              <a:pathLst>
                <a:path extrusionOk="0" h="5087" w="12610">
                  <a:moveTo>
                    <a:pt x="4448" y="181"/>
                  </a:moveTo>
                  <a:cubicBezTo>
                    <a:pt x="5822" y="181"/>
                    <a:pt x="7235" y="525"/>
                    <a:pt x="8412" y="987"/>
                  </a:cubicBezTo>
                  <a:cubicBezTo>
                    <a:pt x="9207" y="1299"/>
                    <a:pt x="12610" y="3092"/>
                    <a:pt x="10951" y="4232"/>
                  </a:cubicBezTo>
                  <a:cubicBezTo>
                    <a:pt x="10576" y="4490"/>
                    <a:pt x="10105" y="4583"/>
                    <a:pt x="9615" y="4583"/>
                  </a:cubicBezTo>
                  <a:cubicBezTo>
                    <a:pt x="8928" y="4583"/>
                    <a:pt x="8203" y="4402"/>
                    <a:pt x="7651" y="4241"/>
                  </a:cubicBezTo>
                  <a:cubicBezTo>
                    <a:pt x="6996" y="4051"/>
                    <a:pt x="6364" y="3793"/>
                    <a:pt x="5712" y="3591"/>
                  </a:cubicBezTo>
                  <a:cubicBezTo>
                    <a:pt x="4864" y="3328"/>
                    <a:pt x="4020" y="3302"/>
                    <a:pt x="3152" y="3157"/>
                  </a:cubicBezTo>
                  <a:cubicBezTo>
                    <a:pt x="2411" y="3034"/>
                    <a:pt x="1519" y="2632"/>
                    <a:pt x="1391" y="1793"/>
                  </a:cubicBezTo>
                  <a:cubicBezTo>
                    <a:pt x="1352" y="1545"/>
                    <a:pt x="1394" y="1306"/>
                    <a:pt x="1495" y="1103"/>
                  </a:cubicBezTo>
                  <a:cubicBezTo>
                    <a:pt x="1490" y="1101"/>
                    <a:pt x="1487" y="1096"/>
                    <a:pt x="1483" y="1093"/>
                  </a:cubicBezTo>
                  <a:cubicBezTo>
                    <a:pt x="1544" y="988"/>
                    <a:pt x="1610" y="884"/>
                    <a:pt x="1677" y="783"/>
                  </a:cubicBezTo>
                  <a:cubicBezTo>
                    <a:pt x="1747" y="747"/>
                    <a:pt x="1816" y="711"/>
                    <a:pt x="1889" y="677"/>
                  </a:cubicBezTo>
                  <a:cubicBezTo>
                    <a:pt x="1974" y="628"/>
                    <a:pt x="2068" y="589"/>
                    <a:pt x="2170" y="565"/>
                  </a:cubicBezTo>
                  <a:cubicBezTo>
                    <a:pt x="2881" y="294"/>
                    <a:pt x="3658" y="181"/>
                    <a:pt x="4448" y="181"/>
                  </a:cubicBezTo>
                  <a:close/>
                  <a:moveTo>
                    <a:pt x="3483" y="0"/>
                  </a:moveTo>
                  <a:cubicBezTo>
                    <a:pt x="2613" y="0"/>
                    <a:pt x="1720" y="102"/>
                    <a:pt x="1042" y="633"/>
                  </a:cubicBezTo>
                  <a:cubicBezTo>
                    <a:pt x="326" y="1192"/>
                    <a:pt x="1" y="2310"/>
                    <a:pt x="865" y="2931"/>
                  </a:cubicBezTo>
                  <a:cubicBezTo>
                    <a:pt x="1240" y="3201"/>
                    <a:pt x="1700" y="3288"/>
                    <a:pt x="2144" y="3379"/>
                  </a:cubicBezTo>
                  <a:cubicBezTo>
                    <a:pt x="4452" y="3861"/>
                    <a:pt x="6767" y="4294"/>
                    <a:pt x="9067" y="4811"/>
                  </a:cubicBezTo>
                  <a:cubicBezTo>
                    <a:pt x="9094" y="4818"/>
                    <a:pt x="9113" y="4831"/>
                    <a:pt x="9127" y="4846"/>
                  </a:cubicBezTo>
                  <a:cubicBezTo>
                    <a:pt x="9722" y="4975"/>
                    <a:pt x="10322" y="5086"/>
                    <a:pt x="10907" y="5086"/>
                  </a:cubicBezTo>
                  <a:cubicBezTo>
                    <a:pt x="10960" y="5086"/>
                    <a:pt x="11013" y="5086"/>
                    <a:pt x="11066" y="5084"/>
                  </a:cubicBezTo>
                  <a:cubicBezTo>
                    <a:pt x="11830" y="5057"/>
                    <a:pt x="12565" y="4552"/>
                    <a:pt x="12397" y="3677"/>
                  </a:cubicBezTo>
                  <a:cubicBezTo>
                    <a:pt x="12353" y="3456"/>
                    <a:pt x="12222" y="3229"/>
                    <a:pt x="12100" y="3042"/>
                  </a:cubicBezTo>
                  <a:cubicBezTo>
                    <a:pt x="11779" y="2555"/>
                    <a:pt x="11251" y="2134"/>
                    <a:pt x="10781" y="1805"/>
                  </a:cubicBezTo>
                  <a:cubicBezTo>
                    <a:pt x="8952" y="521"/>
                    <a:pt x="6707" y="105"/>
                    <a:pt x="4516" y="29"/>
                  </a:cubicBezTo>
                  <a:cubicBezTo>
                    <a:pt x="4186" y="17"/>
                    <a:pt x="3836" y="0"/>
                    <a:pt x="348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0" name="Google Shape;3840;p65"/>
            <p:cNvSpPr/>
            <p:nvPr/>
          </p:nvSpPr>
          <p:spPr>
            <a:xfrm>
              <a:off x="4073763" y="2130130"/>
              <a:ext cx="20727" cy="17507"/>
            </a:xfrm>
            <a:custGeom>
              <a:rect b="b" l="l" r="r" t="t"/>
              <a:pathLst>
                <a:path extrusionOk="0" h="560" w="663">
                  <a:moveTo>
                    <a:pt x="364" y="1"/>
                  </a:moveTo>
                  <a:cubicBezTo>
                    <a:pt x="209" y="32"/>
                    <a:pt x="43" y="117"/>
                    <a:pt x="22" y="287"/>
                  </a:cubicBezTo>
                  <a:cubicBezTo>
                    <a:pt x="1" y="452"/>
                    <a:pt x="125" y="560"/>
                    <a:pt x="273" y="560"/>
                  </a:cubicBezTo>
                  <a:cubicBezTo>
                    <a:pt x="294" y="560"/>
                    <a:pt x="314" y="558"/>
                    <a:pt x="335" y="554"/>
                  </a:cubicBezTo>
                  <a:cubicBezTo>
                    <a:pt x="502" y="521"/>
                    <a:pt x="662" y="340"/>
                    <a:pt x="615" y="163"/>
                  </a:cubicBezTo>
                  <a:cubicBezTo>
                    <a:pt x="589" y="59"/>
                    <a:pt x="474" y="3"/>
                    <a:pt x="3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1" name="Google Shape;3841;p65"/>
            <p:cNvSpPr/>
            <p:nvPr/>
          </p:nvSpPr>
          <p:spPr>
            <a:xfrm>
              <a:off x="3991514" y="2107778"/>
              <a:ext cx="310343" cy="114014"/>
            </a:xfrm>
            <a:custGeom>
              <a:rect b="b" l="l" r="r" t="t"/>
              <a:pathLst>
                <a:path extrusionOk="0" h="3647" w="9927">
                  <a:moveTo>
                    <a:pt x="3038" y="384"/>
                  </a:moveTo>
                  <a:cubicBezTo>
                    <a:pt x="3101" y="384"/>
                    <a:pt x="3163" y="396"/>
                    <a:pt x="3221" y="415"/>
                  </a:cubicBezTo>
                  <a:cubicBezTo>
                    <a:pt x="3386" y="470"/>
                    <a:pt x="3518" y="600"/>
                    <a:pt x="3571" y="764"/>
                  </a:cubicBezTo>
                  <a:cubicBezTo>
                    <a:pt x="3691" y="1138"/>
                    <a:pt x="3413" y="1544"/>
                    <a:pt x="3039" y="1618"/>
                  </a:cubicBezTo>
                  <a:cubicBezTo>
                    <a:pt x="2994" y="1627"/>
                    <a:pt x="2949" y="1632"/>
                    <a:pt x="2905" y="1632"/>
                  </a:cubicBezTo>
                  <a:cubicBezTo>
                    <a:pt x="2563" y="1632"/>
                    <a:pt x="2272" y="1372"/>
                    <a:pt x="2295" y="1002"/>
                  </a:cubicBezTo>
                  <a:cubicBezTo>
                    <a:pt x="2314" y="679"/>
                    <a:pt x="2580" y="439"/>
                    <a:pt x="2882" y="420"/>
                  </a:cubicBezTo>
                  <a:cubicBezTo>
                    <a:pt x="2907" y="405"/>
                    <a:pt x="2934" y="394"/>
                    <a:pt x="2971" y="389"/>
                  </a:cubicBezTo>
                  <a:cubicBezTo>
                    <a:pt x="2993" y="385"/>
                    <a:pt x="3016" y="384"/>
                    <a:pt x="3038" y="384"/>
                  </a:cubicBezTo>
                  <a:close/>
                  <a:moveTo>
                    <a:pt x="5173" y="908"/>
                  </a:moveTo>
                  <a:cubicBezTo>
                    <a:pt x="5234" y="908"/>
                    <a:pt x="5296" y="920"/>
                    <a:pt x="5354" y="940"/>
                  </a:cubicBezTo>
                  <a:cubicBezTo>
                    <a:pt x="5517" y="994"/>
                    <a:pt x="5650" y="1124"/>
                    <a:pt x="5703" y="1288"/>
                  </a:cubicBezTo>
                  <a:cubicBezTo>
                    <a:pt x="5824" y="1663"/>
                    <a:pt x="5546" y="2069"/>
                    <a:pt x="5172" y="2143"/>
                  </a:cubicBezTo>
                  <a:cubicBezTo>
                    <a:pt x="5127" y="2152"/>
                    <a:pt x="5082" y="2156"/>
                    <a:pt x="5038" y="2156"/>
                  </a:cubicBezTo>
                  <a:cubicBezTo>
                    <a:pt x="4696" y="2156"/>
                    <a:pt x="4406" y="1897"/>
                    <a:pt x="4428" y="1527"/>
                  </a:cubicBezTo>
                  <a:cubicBezTo>
                    <a:pt x="4448" y="1204"/>
                    <a:pt x="4713" y="962"/>
                    <a:pt x="5013" y="945"/>
                  </a:cubicBezTo>
                  <a:cubicBezTo>
                    <a:pt x="5038" y="930"/>
                    <a:pt x="5065" y="919"/>
                    <a:pt x="5104" y="914"/>
                  </a:cubicBezTo>
                  <a:cubicBezTo>
                    <a:pt x="5127" y="910"/>
                    <a:pt x="5150" y="908"/>
                    <a:pt x="5173" y="908"/>
                  </a:cubicBezTo>
                  <a:close/>
                  <a:moveTo>
                    <a:pt x="7725" y="1686"/>
                  </a:moveTo>
                  <a:cubicBezTo>
                    <a:pt x="7786" y="1686"/>
                    <a:pt x="7848" y="1698"/>
                    <a:pt x="7906" y="1717"/>
                  </a:cubicBezTo>
                  <a:cubicBezTo>
                    <a:pt x="8069" y="1773"/>
                    <a:pt x="8202" y="1903"/>
                    <a:pt x="8255" y="2068"/>
                  </a:cubicBezTo>
                  <a:cubicBezTo>
                    <a:pt x="8376" y="2442"/>
                    <a:pt x="8098" y="2849"/>
                    <a:pt x="7723" y="2922"/>
                  </a:cubicBezTo>
                  <a:cubicBezTo>
                    <a:pt x="7678" y="2931"/>
                    <a:pt x="7634" y="2935"/>
                    <a:pt x="7590" y="2935"/>
                  </a:cubicBezTo>
                  <a:cubicBezTo>
                    <a:pt x="7247" y="2935"/>
                    <a:pt x="6957" y="2675"/>
                    <a:pt x="6979" y="2305"/>
                  </a:cubicBezTo>
                  <a:cubicBezTo>
                    <a:pt x="6999" y="1982"/>
                    <a:pt x="7264" y="1741"/>
                    <a:pt x="7566" y="1723"/>
                  </a:cubicBezTo>
                  <a:cubicBezTo>
                    <a:pt x="7590" y="1709"/>
                    <a:pt x="7618" y="1696"/>
                    <a:pt x="7656" y="1691"/>
                  </a:cubicBezTo>
                  <a:cubicBezTo>
                    <a:pt x="7678" y="1688"/>
                    <a:pt x="7702" y="1686"/>
                    <a:pt x="7725" y="1686"/>
                  </a:cubicBezTo>
                  <a:close/>
                  <a:moveTo>
                    <a:pt x="3565" y="1"/>
                  </a:moveTo>
                  <a:cubicBezTo>
                    <a:pt x="2616" y="1"/>
                    <a:pt x="1675" y="134"/>
                    <a:pt x="810" y="390"/>
                  </a:cubicBezTo>
                  <a:cubicBezTo>
                    <a:pt x="1" y="922"/>
                    <a:pt x="1028" y="1957"/>
                    <a:pt x="1678" y="2149"/>
                  </a:cubicBezTo>
                  <a:cubicBezTo>
                    <a:pt x="2128" y="2284"/>
                    <a:pt x="2608" y="2277"/>
                    <a:pt x="3071" y="2332"/>
                  </a:cubicBezTo>
                  <a:cubicBezTo>
                    <a:pt x="3766" y="2414"/>
                    <a:pt x="4425" y="2602"/>
                    <a:pt x="5085" y="2829"/>
                  </a:cubicBezTo>
                  <a:cubicBezTo>
                    <a:pt x="5839" y="3087"/>
                    <a:pt x="6582" y="3391"/>
                    <a:pt x="7366" y="3538"/>
                  </a:cubicBezTo>
                  <a:cubicBezTo>
                    <a:pt x="7693" y="3600"/>
                    <a:pt x="8043" y="3647"/>
                    <a:pt x="8390" y="3647"/>
                  </a:cubicBezTo>
                  <a:cubicBezTo>
                    <a:pt x="8641" y="3647"/>
                    <a:pt x="8891" y="3622"/>
                    <a:pt x="9128" y="3561"/>
                  </a:cubicBezTo>
                  <a:cubicBezTo>
                    <a:pt x="9927" y="3355"/>
                    <a:pt x="9683" y="2450"/>
                    <a:pt x="9203" y="2003"/>
                  </a:cubicBezTo>
                  <a:cubicBezTo>
                    <a:pt x="7731" y="630"/>
                    <a:pt x="5627" y="1"/>
                    <a:pt x="356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2" name="Google Shape;3842;p65"/>
            <p:cNvSpPr/>
            <p:nvPr/>
          </p:nvSpPr>
          <p:spPr>
            <a:xfrm>
              <a:off x="4140475" y="2146542"/>
              <a:ext cx="20696" cy="17507"/>
            </a:xfrm>
            <a:custGeom>
              <a:rect b="b" l="l" r="r" t="t"/>
              <a:pathLst>
                <a:path extrusionOk="0" h="560" w="662">
                  <a:moveTo>
                    <a:pt x="363" y="0"/>
                  </a:moveTo>
                  <a:cubicBezTo>
                    <a:pt x="209" y="33"/>
                    <a:pt x="42" y="118"/>
                    <a:pt x="21" y="287"/>
                  </a:cubicBezTo>
                  <a:cubicBezTo>
                    <a:pt x="0" y="452"/>
                    <a:pt x="123" y="560"/>
                    <a:pt x="271" y="560"/>
                  </a:cubicBezTo>
                  <a:cubicBezTo>
                    <a:pt x="292" y="560"/>
                    <a:pt x="313" y="558"/>
                    <a:pt x="335" y="553"/>
                  </a:cubicBezTo>
                  <a:cubicBezTo>
                    <a:pt x="501" y="521"/>
                    <a:pt x="661" y="341"/>
                    <a:pt x="616" y="163"/>
                  </a:cubicBezTo>
                  <a:cubicBezTo>
                    <a:pt x="589" y="57"/>
                    <a:pt x="472" y="3"/>
                    <a:pt x="3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3" name="Google Shape;3843;p65"/>
            <p:cNvSpPr/>
            <p:nvPr/>
          </p:nvSpPr>
          <p:spPr>
            <a:xfrm>
              <a:off x="4220192" y="2170864"/>
              <a:ext cx="20727" cy="17507"/>
            </a:xfrm>
            <a:custGeom>
              <a:rect b="b" l="l" r="r" t="t"/>
              <a:pathLst>
                <a:path extrusionOk="0" h="560" w="663">
                  <a:moveTo>
                    <a:pt x="364" y="0"/>
                  </a:moveTo>
                  <a:cubicBezTo>
                    <a:pt x="209" y="33"/>
                    <a:pt x="43" y="119"/>
                    <a:pt x="22" y="287"/>
                  </a:cubicBezTo>
                  <a:cubicBezTo>
                    <a:pt x="1" y="452"/>
                    <a:pt x="124" y="559"/>
                    <a:pt x="273" y="559"/>
                  </a:cubicBezTo>
                  <a:cubicBezTo>
                    <a:pt x="294" y="559"/>
                    <a:pt x="315" y="557"/>
                    <a:pt x="335" y="553"/>
                  </a:cubicBezTo>
                  <a:cubicBezTo>
                    <a:pt x="502" y="521"/>
                    <a:pt x="662" y="340"/>
                    <a:pt x="616" y="163"/>
                  </a:cubicBezTo>
                  <a:cubicBezTo>
                    <a:pt x="590" y="59"/>
                    <a:pt x="475" y="4"/>
                    <a:pt x="3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844" name="Google Shape;3844;p65"/>
          <p:cNvPicPr preferRelativeResize="0"/>
          <p:nvPr/>
        </p:nvPicPr>
        <p:blipFill rotWithShape="1">
          <a:blip r:embed="rId3">
            <a:alphaModFix/>
          </a:blip>
          <a:srcRect b="41231" l="4552" r="60852" t="14347"/>
          <a:stretch/>
        </p:blipFill>
        <p:spPr>
          <a:xfrm>
            <a:off x="328075" y="771575"/>
            <a:ext cx="5272376" cy="4230899"/>
          </a:xfrm>
          <a:prstGeom prst="rect">
            <a:avLst/>
          </a:prstGeom>
          <a:noFill/>
          <a:ln>
            <a:noFill/>
          </a:ln>
        </p:spPr>
      </p:pic>
      <p:sp>
        <p:nvSpPr>
          <p:cNvPr id="3845" name="Google Shape;3845;p65"/>
          <p:cNvSpPr txBox="1"/>
          <p:nvPr>
            <p:ph type="title"/>
          </p:nvPr>
        </p:nvSpPr>
        <p:spPr>
          <a:xfrm>
            <a:off x="913450" y="415463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/>
              <a:t>Se elaboró un Dashboard en Power BI para darle seguimiento a las métricas</a:t>
            </a:r>
            <a:endParaRPr sz="1700"/>
          </a:p>
        </p:txBody>
      </p:sp>
      <p:sp>
        <p:nvSpPr>
          <p:cNvPr id="3846" name="Google Shape;3846;p65"/>
          <p:cNvSpPr txBox="1"/>
          <p:nvPr>
            <p:ph type="title"/>
          </p:nvPr>
        </p:nvSpPr>
        <p:spPr>
          <a:xfrm>
            <a:off x="1311325" y="4747938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/>
              <a:t>El archivo PowerBi se encuentra en la misma carpeta compartida del proyecto</a:t>
            </a:r>
            <a:endParaRPr sz="130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0" name="Shape 3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1" name="Google Shape;3851;p66"/>
          <p:cNvSpPr txBox="1"/>
          <p:nvPr>
            <p:ph type="title"/>
          </p:nvPr>
        </p:nvSpPr>
        <p:spPr>
          <a:xfrm>
            <a:off x="171525" y="204575"/>
            <a:ext cx="8097000" cy="56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Conclusión</a:t>
            </a:r>
            <a:r>
              <a:rPr lang="en"/>
              <a:t> </a:t>
            </a:r>
            <a:r>
              <a:rPr lang="en"/>
              <a:t>elección</a:t>
            </a:r>
            <a:r>
              <a:rPr lang="en"/>
              <a:t> del algoritmo</a:t>
            </a:r>
            <a:endParaRPr/>
          </a:p>
        </p:txBody>
      </p:sp>
      <p:grpSp>
        <p:nvGrpSpPr>
          <p:cNvPr id="3852" name="Google Shape;3852;p66"/>
          <p:cNvGrpSpPr/>
          <p:nvPr/>
        </p:nvGrpSpPr>
        <p:grpSpPr>
          <a:xfrm>
            <a:off x="7818101" y="4114741"/>
            <a:ext cx="1073367" cy="711437"/>
            <a:chOff x="5610704" y="3001420"/>
            <a:chExt cx="968481" cy="641975"/>
          </a:xfrm>
        </p:grpSpPr>
        <p:sp>
          <p:nvSpPr>
            <p:cNvPr id="3853" name="Google Shape;3853;p66"/>
            <p:cNvSpPr/>
            <p:nvPr/>
          </p:nvSpPr>
          <p:spPr>
            <a:xfrm>
              <a:off x="5829003" y="3332854"/>
              <a:ext cx="277611" cy="217306"/>
            </a:xfrm>
            <a:custGeom>
              <a:rect b="b" l="l" r="r" t="t"/>
              <a:pathLst>
                <a:path extrusionOk="0" h="6951" w="8880">
                  <a:moveTo>
                    <a:pt x="5884" y="1617"/>
                  </a:moveTo>
                  <a:cubicBezTo>
                    <a:pt x="5924" y="1617"/>
                    <a:pt x="5964" y="1636"/>
                    <a:pt x="5986" y="1679"/>
                  </a:cubicBezTo>
                  <a:cubicBezTo>
                    <a:pt x="6089" y="1877"/>
                    <a:pt x="6191" y="2073"/>
                    <a:pt x="6304" y="2265"/>
                  </a:cubicBezTo>
                  <a:cubicBezTo>
                    <a:pt x="6405" y="2436"/>
                    <a:pt x="6567" y="2608"/>
                    <a:pt x="6619" y="2802"/>
                  </a:cubicBezTo>
                  <a:cubicBezTo>
                    <a:pt x="6642" y="2887"/>
                    <a:pt x="6570" y="2968"/>
                    <a:pt x="6490" y="2968"/>
                  </a:cubicBezTo>
                  <a:cubicBezTo>
                    <a:pt x="6469" y="2968"/>
                    <a:pt x="6447" y="2962"/>
                    <a:pt x="6427" y="2950"/>
                  </a:cubicBezTo>
                  <a:cubicBezTo>
                    <a:pt x="6246" y="2836"/>
                    <a:pt x="6136" y="2606"/>
                    <a:pt x="6033" y="2422"/>
                  </a:cubicBezTo>
                  <a:cubicBezTo>
                    <a:pt x="5919" y="2217"/>
                    <a:pt x="5825" y="2000"/>
                    <a:pt x="5755" y="1776"/>
                  </a:cubicBezTo>
                  <a:cubicBezTo>
                    <a:pt x="5726" y="1686"/>
                    <a:pt x="5807" y="1617"/>
                    <a:pt x="5884" y="1617"/>
                  </a:cubicBezTo>
                  <a:close/>
                  <a:moveTo>
                    <a:pt x="5042" y="2001"/>
                  </a:moveTo>
                  <a:cubicBezTo>
                    <a:pt x="5082" y="2001"/>
                    <a:pt x="5121" y="2019"/>
                    <a:pt x="5144" y="2063"/>
                  </a:cubicBezTo>
                  <a:cubicBezTo>
                    <a:pt x="5253" y="2271"/>
                    <a:pt x="5344" y="2489"/>
                    <a:pt x="5454" y="2696"/>
                  </a:cubicBezTo>
                  <a:cubicBezTo>
                    <a:pt x="5557" y="2888"/>
                    <a:pt x="5680" y="3071"/>
                    <a:pt x="5753" y="3278"/>
                  </a:cubicBezTo>
                  <a:cubicBezTo>
                    <a:pt x="5783" y="3358"/>
                    <a:pt x="5711" y="3420"/>
                    <a:pt x="5638" y="3420"/>
                  </a:cubicBezTo>
                  <a:cubicBezTo>
                    <a:pt x="5610" y="3420"/>
                    <a:pt x="5582" y="3410"/>
                    <a:pt x="5561" y="3389"/>
                  </a:cubicBezTo>
                  <a:cubicBezTo>
                    <a:pt x="5251" y="3087"/>
                    <a:pt x="5029" y="2573"/>
                    <a:pt x="4910" y="2162"/>
                  </a:cubicBezTo>
                  <a:cubicBezTo>
                    <a:pt x="4884" y="2070"/>
                    <a:pt x="4965" y="2001"/>
                    <a:pt x="5042" y="2001"/>
                  </a:cubicBezTo>
                  <a:close/>
                  <a:moveTo>
                    <a:pt x="4323" y="2377"/>
                  </a:moveTo>
                  <a:cubicBezTo>
                    <a:pt x="4362" y="2377"/>
                    <a:pt x="4399" y="2395"/>
                    <a:pt x="4419" y="2437"/>
                  </a:cubicBezTo>
                  <a:cubicBezTo>
                    <a:pt x="4517" y="2641"/>
                    <a:pt x="4606" y="2847"/>
                    <a:pt x="4690" y="3055"/>
                  </a:cubicBezTo>
                  <a:cubicBezTo>
                    <a:pt x="4773" y="3258"/>
                    <a:pt x="4889" y="3468"/>
                    <a:pt x="4905" y="3689"/>
                  </a:cubicBezTo>
                  <a:cubicBezTo>
                    <a:pt x="4910" y="3758"/>
                    <a:pt x="4842" y="3811"/>
                    <a:pt x="4778" y="3811"/>
                  </a:cubicBezTo>
                  <a:cubicBezTo>
                    <a:pt x="4748" y="3811"/>
                    <a:pt x="4720" y="3800"/>
                    <a:pt x="4699" y="3774"/>
                  </a:cubicBezTo>
                  <a:cubicBezTo>
                    <a:pt x="4570" y="3614"/>
                    <a:pt x="4514" y="3410"/>
                    <a:pt x="4440" y="3218"/>
                  </a:cubicBezTo>
                  <a:cubicBezTo>
                    <a:pt x="4352" y="2992"/>
                    <a:pt x="4268" y="2764"/>
                    <a:pt x="4194" y="2532"/>
                  </a:cubicBezTo>
                  <a:cubicBezTo>
                    <a:pt x="4166" y="2445"/>
                    <a:pt x="4248" y="2377"/>
                    <a:pt x="4323" y="2377"/>
                  </a:cubicBezTo>
                  <a:close/>
                  <a:moveTo>
                    <a:pt x="3602" y="2810"/>
                  </a:moveTo>
                  <a:cubicBezTo>
                    <a:pt x="3642" y="2810"/>
                    <a:pt x="3682" y="2828"/>
                    <a:pt x="3705" y="2869"/>
                  </a:cubicBezTo>
                  <a:cubicBezTo>
                    <a:pt x="3840" y="3102"/>
                    <a:pt x="3961" y="3338"/>
                    <a:pt x="4079" y="3582"/>
                  </a:cubicBezTo>
                  <a:cubicBezTo>
                    <a:pt x="4175" y="3781"/>
                    <a:pt x="4311" y="3983"/>
                    <a:pt x="4319" y="4208"/>
                  </a:cubicBezTo>
                  <a:cubicBezTo>
                    <a:pt x="4321" y="4278"/>
                    <a:pt x="4262" y="4319"/>
                    <a:pt x="4202" y="4319"/>
                  </a:cubicBezTo>
                  <a:cubicBezTo>
                    <a:pt x="4173" y="4319"/>
                    <a:pt x="4144" y="4309"/>
                    <a:pt x="4122" y="4289"/>
                  </a:cubicBezTo>
                  <a:cubicBezTo>
                    <a:pt x="3945" y="4133"/>
                    <a:pt x="3865" y="3859"/>
                    <a:pt x="3767" y="3647"/>
                  </a:cubicBezTo>
                  <a:cubicBezTo>
                    <a:pt x="3660" y="3420"/>
                    <a:pt x="3566" y="3197"/>
                    <a:pt x="3478" y="2963"/>
                  </a:cubicBezTo>
                  <a:cubicBezTo>
                    <a:pt x="3445" y="2874"/>
                    <a:pt x="3524" y="2810"/>
                    <a:pt x="3602" y="2810"/>
                  </a:cubicBezTo>
                  <a:close/>
                  <a:moveTo>
                    <a:pt x="7281" y="0"/>
                  </a:moveTo>
                  <a:cubicBezTo>
                    <a:pt x="7275" y="6"/>
                    <a:pt x="7270" y="14"/>
                    <a:pt x="7263" y="19"/>
                  </a:cubicBezTo>
                  <a:cubicBezTo>
                    <a:pt x="6213" y="748"/>
                    <a:pt x="5154" y="1466"/>
                    <a:pt x="4076" y="2153"/>
                  </a:cubicBezTo>
                  <a:cubicBezTo>
                    <a:pt x="3288" y="2655"/>
                    <a:pt x="2606" y="3342"/>
                    <a:pt x="1780" y="3786"/>
                  </a:cubicBezTo>
                  <a:cubicBezTo>
                    <a:pt x="1550" y="3910"/>
                    <a:pt x="1223" y="4099"/>
                    <a:pt x="938" y="4099"/>
                  </a:cubicBezTo>
                  <a:cubicBezTo>
                    <a:pt x="908" y="4099"/>
                    <a:pt x="880" y="4097"/>
                    <a:pt x="851" y="4093"/>
                  </a:cubicBezTo>
                  <a:cubicBezTo>
                    <a:pt x="584" y="4054"/>
                    <a:pt x="490" y="3872"/>
                    <a:pt x="339" y="3670"/>
                  </a:cubicBezTo>
                  <a:cubicBezTo>
                    <a:pt x="224" y="3517"/>
                    <a:pt x="113" y="3361"/>
                    <a:pt x="0" y="3206"/>
                  </a:cubicBezTo>
                  <a:lnTo>
                    <a:pt x="0" y="3206"/>
                  </a:lnTo>
                  <a:cubicBezTo>
                    <a:pt x="291" y="3942"/>
                    <a:pt x="578" y="4680"/>
                    <a:pt x="867" y="5416"/>
                  </a:cubicBezTo>
                  <a:cubicBezTo>
                    <a:pt x="1137" y="5930"/>
                    <a:pt x="1411" y="6440"/>
                    <a:pt x="1689" y="6950"/>
                  </a:cubicBezTo>
                  <a:cubicBezTo>
                    <a:pt x="4072" y="5509"/>
                    <a:pt x="6502" y="4155"/>
                    <a:pt x="8880" y="2707"/>
                  </a:cubicBezTo>
                  <a:cubicBezTo>
                    <a:pt x="8328" y="1825"/>
                    <a:pt x="7797" y="916"/>
                    <a:pt x="72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4" name="Google Shape;3854;p66"/>
            <p:cNvSpPr/>
            <p:nvPr/>
          </p:nvSpPr>
          <p:spPr>
            <a:xfrm>
              <a:off x="5696298" y="3469311"/>
              <a:ext cx="95319" cy="90286"/>
            </a:xfrm>
            <a:custGeom>
              <a:rect b="b" l="l" r="r" t="t"/>
              <a:pathLst>
                <a:path extrusionOk="0" h="2888" w="3049">
                  <a:moveTo>
                    <a:pt x="2538" y="1"/>
                  </a:moveTo>
                  <a:cubicBezTo>
                    <a:pt x="1726" y="576"/>
                    <a:pt x="880" y="1201"/>
                    <a:pt x="1" y="1691"/>
                  </a:cubicBezTo>
                  <a:cubicBezTo>
                    <a:pt x="80" y="1925"/>
                    <a:pt x="109" y="2177"/>
                    <a:pt x="180" y="2414"/>
                  </a:cubicBezTo>
                  <a:cubicBezTo>
                    <a:pt x="229" y="2574"/>
                    <a:pt x="291" y="2729"/>
                    <a:pt x="333" y="2887"/>
                  </a:cubicBezTo>
                  <a:cubicBezTo>
                    <a:pt x="1090" y="2122"/>
                    <a:pt x="2113" y="1469"/>
                    <a:pt x="3048" y="930"/>
                  </a:cubicBezTo>
                  <a:cubicBezTo>
                    <a:pt x="2878" y="620"/>
                    <a:pt x="2708" y="310"/>
                    <a:pt x="25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5" name="Google Shape;3855;p66"/>
            <p:cNvSpPr/>
            <p:nvPr/>
          </p:nvSpPr>
          <p:spPr>
            <a:xfrm>
              <a:off x="5610704" y="3001420"/>
              <a:ext cx="968481" cy="641975"/>
            </a:xfrm>
            <a:custGeom>
              <a:rect b="b" l="l" r="r" t="t"/>
              <a:pathLst>
                <a:path extrusionOk="0" h="20535" w="30979">
                  <a:moveTo>
                    <a:pt x="22886" y="3694"/>
                  </a:moveTo>
                  <a:cubicBezTo>
                    <a:pt x="23313" y="4371"/>
                    <a:pt x="23692" y="5071"/>
                    <a:pt x="24077" y="5770"/>
                  </a:cubicBezTo>
                  <a:cubicBezTo>
                    <a:pt x="23674" y="6025"/>
                    <a:pt x="23270" y="6275"/>
                    <a:pt x="22861" y="6519"/>
                  </a:cubicBezTo>
                  <a:cubicBezTo>
                    <a:pt x="22791" y="6359"/>
                    <a:pt x="22716" y="6199"/>
                    <a:pt x="22642" y="6040"/>
                  </a:cubicBezTo>
                  <a:cubicBezTo>
                    <a:pt x="22513" y="5395"/>
                    <a:pt x="22331" y="4734"/>
                    <a:pt x="22100" y="4146"/>
                  </a:cubicBezTo>
                  <a:cubicBezTo>
                    <a:pt x="22361" y="3995"/>
                    <a:pt x="22624" y="3845"/>
                    <a:pt x="22886" y="3694"/>
                  </a:cubicBezTo>
                  <a:close/>
                  <a:moveTo>
                    <a:pt x="20570" y="3255"/>
                  </a:moveTo>
                  <a:cubicBezTo>
                    <a:pt x="20765" y="3582"/>
                    <a:pt x="20957" y="3910"/>
                    <a:pt x="21149" y="4239"/>
                  </a:cubicBezTo>
                  <a:lnTo>
                    <a:pt x="21345" y="4579"/>
                  </a:lnTo>
                  <a:cubicBezTo>
                    <a:pt x="21637" y="5098"/>
                    <a:pt x="21918" y="5624"/>
                    <a:pt x="22173" y="6171"/>
                  </a:cubicBezTo>
                  <a:cubicBezTo>
                    <a:pt x="22264" y="6370"/>
                    <a:pt x="22353" y="6572"/>
                    <a:pt x="22438" y="6771"/>
                  </a:cubicBezTo>
                  <a:lnTo>
                    <a:pt x="22573" y="7107"/>
                  </a:lnTo>
                  <a:cubicBezTo>
                    <a:pt x="22760" y="7573"/>
                    <a:pt x="22933" y="8045"/>
                    <a:pt x="23096" y="8518"/>
                  </a:cubicBezTo>
                  <a:cubicBezTo>
                    <a:pt x="21227" y="9821"/>
                    <a:pt x="19351" y="11112"/>
                    <a:pt x="17427" y="12340"/>
                  </a:cubicBezTo>
                  <a:cubicBezTo>
                    <a:pt x="17003" y="12611"/>
                    <a:pt x="16577" y="12875"/>
                    <a:pt x="16149" y="13137"/>
                  </a:cubicBezTo>
                  <a:cubicBezTo>
                    <a:pt x="15119" y="11190"/>
                    <a:pt x="13954" y="9269"/>
                    <a:pt x="12789" y="7403"/>
                  </a:cubicBezTo>
                  <a:cubicBezTo>
                    <a:pt x="13227" y="7136"/>
                    <a:pt x="13666" y="6872"/>
                    <a:pt x="14111" y="6618"/>
                  </a:cubicBezTo>
                  <a:cubicBezTo>
                    <a:pt x="16223" y="5411"/>
                    <a:pt x="18407" y="4354"/>
                    <a:pt x="20570" y="3255"/>
                  </a:cubicBezTo>
                  <a:close/>
                  <a:moveTo>
                    <a:pt x="12588" y="7525"/>
                  </a:moveTo>
                  <a:cubicBezTo>
                    <a:pt x="13618" y="9470"/>
                    <a:pt x="14696" y="11443"/>
                    <a:pt x="15864" y="13309"/>
                  </a:cubicBezTo>
                  <a:cubicBezTo>
                    <a:pt x="13486" y="14760"/>
                    <a:pt x="11057" y="16113"/>
                    <a:pt x="8673" y="17553"/>
                  </a:cubicBezTo>
                  <a:cubicBezTo>
                    <a:pt x="8396" y="17043"/>
                    <a:pt x="8122" y="16533"/>
                    <a:pt x="7851" y="16020"/>
                  </a:cubicBezTo>
                  <a:cubicBezTo>
                    <a:pt x="7280" y="14562"/>
                    <a:pt x="6712" y="13100"/>
                    <a:pt x="6123" y="11648"/>
                  </a:cubicBezTo>
                  <a:cubicBezTo>
                    <a:pt x="8310" y="10326"/>
                    <a:pt x="10410" y="8867"/>
                    <a:pt x="12588" y="7525"/>
                  </a:cubicBezTo>
                  <a:close/>
                  <a:moveTo>
                    <a:pt x="5276" y="14966"/>
                  </a:moveTo>
                  <a:cubicBezTo>
                    <a:pt x="5446" y="15276"/>
                    <a:pt x="5617" y="15585"/>
                    <a:pt x="5786" y="15896"/>
                  </a:cubicBezTo>
                  <a:cubicBezTo>
                    <a:pt x="4852" y="16437"/>
                    <a:pt x="3828" y="17090"/>
                    <a:pt x="3071" y="17854"/>
                  </a:cubicBezTo>
                  <a:cubicBezTo>
                    <a:pt x="3029" y="17694"/>
                    <a:pt x="2967" y="17541"/>
                    <a:pt x="2918" y="17380"/>
                  </a:cubicBezTo>
                  <a:cubicBezTo>
                    <a:pt x="2847" y="17142"/>
                    <a:pt x="2818" y="16891"/>
                    <a:pt x="2739" y="16657"/>
                  </a:cubicBezTo>
                  <a:cubicBezTo>
                    <a:pt x="3618" y="16167"/>
                    <a:pt x="4464" y="15542"/>
                    <a:pt x="5276" y="14966"/>
                  </a:cubicBezTo>
                  <a:close/>
                  <a:moveTo>
                    <a:pt x="5218" y="11563"/>
                  </a:moveTo>
                  <a:cubicBezTo>
                    <a:pt x="5816" y="12946"/>
                    <a:pt x="6499" y="14297"/>
                    <a:pt x="7181" y="15637"/>
                  </a:cubicBezTo>
                  <a:cubicBezTo>
                    <a:pt x="7670" y="16598"/>
                    <a:pt x="8162" y="17569"/>
                    <a:pt x="8684" y="18520"/>
                  </a:cubicBezTo>
                  <a:cubicBezTo>
                    <a:pt x="8460" y="18641"/>
                    <a:pt x="8227" y="18750"/>
                    <a:pt x="7983" y="18842"/>
                  </a:cubicBezTo>
                  <a:cubicBezTo>
                    <a:pt x="6608" y="16722"/>
                    <a:pt x="5409" y="14481"/>
                    <a:pt x="4187" y="12266"/>
                  </a:cubicBezTo>
                  <a:cubicBezTo>
                    <a:pt x="4535" y="12038"/>
                    <a:pt x="4879" y="11805"/>
                    <a:pt x="5218" y="11563"/>
                  </a:cubicBezTo>
                  <a:close/>
                  <a:moveTo>
                    <a:pt x="1244" y="15741"/>
                  </a:moveTo>
                  <a:cubicBezTo>
                    <a:pt x="1974" y="17056"/>
                    <a:pt x="2740" y="18373"/>
                    <a:pt x="3539" y="19649"/>
                  </a:cubicBezTo>
                  <a:cubicBezTo>
                    <a:pt x="3286" y="19791"/>
                    <a:pt x="3032" y="19925"/>
                    <a:pt x="2772" y="20054"/>
                  </a:cubicBezTo>
                  <a:cubicBezTo>
                    <a:pt x="2084" y="18761"/>
                    <a:pt x="1283" y="17517"/>
                    <a:pt x="448" y="16317"/>
                  </a:cubicBezTo>
                  <a:cubicBezTo>
                    <a:pt x="710" y="16121"/>
                    <a:pt x="976" y="15931"/>
                    <a:pt x="1244" y="15741"/>
                  </a:cubicBezTo>
                  <a:close/>
                  <a:moveTo>
                    <a:pt x="30793" y="1"/>
                  </a:moveTo>
                  <a:cubicBezTo>
                    <a:pt x="30773" y="1"/>
                    <a:pt x="30752" y="6"/>
                    <a:pt x="30730" y="18"/>
                  </a:cubicBezTo>
                  <a:cubicBezTo>
                    <a:pt x="28358" y="1321"/>
                    <a:pt x="25898" y="2650"/>
                    <a:pt x="23728" y="4277"/>
                  </a:cubicBezTo>
                  <a:cubicBezTo>
                    <a:pt x="23554" y="4020"/>
                    <a:pt x="23375" y="3765"/>
                    <a:pt x="23189" y="3520"/>
                  </a:cubicBezTo>
                  <a:lnTo>
                    <a:pt x="22930" y="3184"/>
                  </a:lnTo>
                  <a:lnTo>
                    <a:pt x="22656" y="3335"/>
                  </a:lnTo>
                  <a:cubicBezTo>
                    <a:pt x="22277" y="3547"/>
                    <a:pt x="21902" y="3764"/>
                    <a:pt x="21534" y="3993"/>
                  </a:cubicBezTo>
                  <a:cubicBezTo>
                    <a:pt x="21340" y="3677"/>
                    <a:pt x="21139" y="3367"/>
                    <a:pt x="20930" y="3070"/>
                  </a:cubicBezTo>
                  <a:lnTo>
                    <a:pt x="20647" y="2678"/>
                  </a:lnTo>
                  <a:lnTo>
                    <a:pt x="20315" y="2830"/>
                  </a:lnTo>
                  <a:cubicBezTo>
                    <a:pt x="18113" y="3849"/>
                    <a:pt x="15976" y="5061"/>
                    <a:pt x="13894" y="6250"/>
                  </a:cubicBezTo>
                  <a:cubicBezTo>
                    <a:pt x="11085" y="7856"/>
                    <a:pt x="8128" y="9515"/>
                    <a:pt x="5611" y="11566"/>
                  </a:cubicBezTo>
                  <a:cubicBezTo>
                    <a:pt x="5576" y="11496"/>
                    <a:pt x="5540" y="11425"/>
                    <a:pt x="5504" y="11355"/>
                  </a:cubicBezTo>
                  <a:lnTo>
                    <a:pt x="5292" y="10946"/>
                  </a:lnTo>
                  <a:lnTo>
                    <a:pt x="5029" y="11128"/>
                  </a:lnTo>
                  <a:cubicBezTo>
                    <a:pt x="4675" y="11378"/>
                    <a:pt x="4326" y="11638"/>
                    <a:pt x="3984" y="11902"/>
                  </a:cubicBezTo>
                  <a:lnTo>
                    <a:pt x="3718" y="12107"/>
                  </a:lnTo>
                  <a:lnTo>
                    <a:pt x="3904" y="12449"/>
                  </a:lnTo>
                  <a:cubicBezTo>
                    <a:pt x="4295" y="13174"/>
                    <a:pt x="4688" y="13898"/>
                    <a:pt x="5083" y="14622"/>
                  </a:cubicBezTo>
                  <a:cubicBezTo>
                    <a:pt x="4134" y="15220"/>
                    <a:pt x="3112" y="15829"/>
                    <a:pt x="2253" y="16557"/>
                  </a:cubicBezTo>
                  <a:cubicBezTo>
                    <a:pt x="2030" y="16205"/>
                    <a:pt x="1806" y="15855"/>
                    <a:pt x="1578" y="15510"/>
                  </a:cubicBezTo>
                  <a:lnTo>
                    <a:pt x="1385" y="15220"/>
                  </a:lnTo>
                  <a:lnTo>
                    <a:pt x="1069" y="15431"/>
                  </a:lnTo>
                  <a:cubicBezTo>
                    <a:pt x="790" y="15625"/>
                    <a:pt x="517" y="15829"/>
                    <a:pt x="254" y="16043"/>
                  </a:cubicBezTo>
                  <a:lnTo>
                    <a:pt x="0" y="16255"/>
                  </a:lnTo>
                  <a:lnTo>
                    <a:pt x="172" y="16524"/>
                  </a:lnTo>
                  <a:cubicBezTo>
                    <a:pt x="941" y="17745"/>
                    <a:pt x="1663" y="18990"/>
                    <a:pt x="2392" y="20233"/>
                  </a:cubicBezTo>
                  <a:lnTo>
                    <a:pt x="2569" y="20534"/>
                  </a:lnTo>
                  <a:lnTo>
                    <a:pt x="2940" y="20377"/>
                  </a:lnTo>
                  <a:cubicBezTo>
                    <a:pt x="3213" y="20254"/>
                    <a:pt x="3482" y="20119"/>
                    <a:pt x="3742" y="19971"/>
                  </a:cubicBezTo>
                  <a:lnTo>
                    <a:pt x="4114" y="19744"/>
                  </a:lnTo>
                  <a:lnTo>
                    <a:pt x="3940" y="19416"/>
                  </a:lnTo>
                  <a:cubicBezTo>
                    <a:pt x="3702" y="18977"/>
                    <a:pt x="3454" y="18542"/>
                    <a:pt x="3201" y="18109"/>
                  </a:cubicBezTo>
                  <a:cubicBezTo>
                    <a:pt x="3711" y="17845"/>
                    <a:pt x="4172" y="17478"/>
                    <a:pt x="4645" y="17152"/>
                  </a:cubicBezTo>
                  <a:cubicBezTo>
                    <a:pt x="5087" y="16848"/>
                    <a:pt x="5541" y="16558"/>
                    <a:pt x="5978" y="16243"/>
                  </a:cubicBezTo>
                  <a:cubicBezTo>
                    <a:pt x="6010" y="16303"/>
                    <a:pt x="6043" y="16363"/>
                    <a:pt x="6077" y="16422"/>
                  </a:cubicBezTo>
                  <a:cubicBezTo>
                    <a:pt x="6551" y="17280"/>
                    <a:pt x="7033" y="18147"/>
                    <a:pt x="7566" y="18977"/>
                  </a:cubicBezTo>
                  <a:lnTo>
                    <a:pt x="7773" y="19294"/>
                  </a:lnTo>
                  <a:lnTo>
                    <a:pt x="8200" y="19171"/>
                  </a:lnTo>
                  <a:cubicBezTo>
                    <a:pt x="8436" y="19093"/>
                    <a:pt x="8667" y="18999"/>
                    <a:pt x="8889" y="18890"/>
                  </a:cubicBezTo>
                  <a:lnTo>
                    <a:pt x="9281" y="18676"/>
                  </a:lnTo>
                  <a:lnTo>
                    <a:pt x="9075" y="18294"/>
                  </a:lnTo>
                  <a:lnTo>
                    <a:pt x="8830" y="17842"/>
                  </a:lnTo>
                  <a:cubicBezTo>
                    <a:pt x="11340" y="16621"/>
                    <a:pt x="13762" y="15161"/>
                    <a:pt x="16130" y="13661"/>
                  </a:cubicBezTo>
                  <a:cubicBezTo>
                    <a:pt x="16143" y="13664"/>
                    <a:pt x="16155" y="13666"/>
                    <a:pt x="16167" y="13666"/>
                  </a:cubicBezTo>
                  <a:cubicBezTo>
                    <a:pt x="16239" y="13666"/>
                    <a:pt x="16309" y="13613"/>
                    <a:pt x="16322" y="13539"/>
                  </a:cubicBezTo>
                  <a:cubicBezTo>
                    <a:pt x="16812" y="13229"/>
                    <a:pt x="17301" y="12917"/>
                    <a:pt x="17788" y="12604"/>
                  </a:cubicBezTo>
                  <a:cubicBezTo>
                    <a:pt x="19629" y="11419"/>
                    <a:pt x="21456" y="10201"/>
                    <a:pt x="23236" y="8918"/>
                  </a:cubicBezTo>
                  <a:lnTo>
                    <a:pt x="23642" y="8623"/>
                  </a:lnTo>
                  <a:lnTo>
                    <a:pt x="23518" y="8226"/>
                  </a:lnTo>
                  <a:cubicBezTo>
                    <a:pt x="23370" y="7773"/>
                    <a:pt x="23199" y="7321"/>
                    <a:pt x="23013" y="6873"/>
                  </a:cubicBezTo>
                  <a:cubicBezTo>
                    <a:pt x="23443" y="6640"/>
                    <a:pt x="23866" y="6395"/>
                    <a:pt x="24278" y="6133"/>
                  </a:cubicBezTo>
                  <a:lnTo>
                    <a:pt x="24645" y="5891"/>
                  </a:lnTo>
                  <a:lnTo>
                    <a:pt x="24470" y="5524"/>
                  </a:lnTo>
                  <a:cubicBezTo>
                    <a:pt x="24301" y="5189"/>
                    <a:pt x="24109" y="4861"/>
                    <a:pt x="23905" y="4542"/>
                  </a:cubicBezTo>
                  <a:cubicBezTo>
                    <a:pt x="26284" y="3234"/>
                    <a:pt x="28549" y="1664"/>
                    <a:pt x="30861" y="242"/>
                  </a:cubicBezTo>
                  <a:cubicBezTo>
                    <a:pt x="30978" y="167"/>
                    <a:pt x="30906" y="1"/>
                    <a:pt x="307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6" name="Google Shape;3856;p66"/>
            <p:cNvSpPr/>
            <p:nvPr/>
          </p:nvSpPr>
          <p:spPr>
            <a:xfrm>
              <a:off x="5936637" y="3420668"/>
              <a:ext cx="27448" cy="47175"/>
            </a:xfrm>
            <a:custGeom>
              <a:rect b="b" l="l" r="r" t="t"/>
              <a:pathLst>
                <a:path extrusionOk="0" h="1509" w="878">
                  <a:moveTo>
                    <a:pt x="157" y="1"/>
                  </a:moveTo>
                  <a:cubicBezTo>
                    <a:pt x="79" y="1"/>
                    <a:pt x="1" y="65"/>
                    <a:pt x="34" y="153"/>
                  </a:cubicBezTo>
                  <a:cubicBezTo>
                    <a:pt x="122" y="386"/>
                    <a:pt x="217" y="611"/>
                    <a:pt x="321" y="836"/>
                  </a:cubicBezTo>
                  <a:cubicBezTo>
                    <a:pt x="419" y="1049"/>
                    <a:pt x="498" y="1323"/>
                    <a:pt x="678" y="1479"/>
                  </a:cubicBezTo>
                  <a:cubicBezTo>
                    <a:pt x="701" y="1499"/>
                    <a:pt x="730" y="1508"/>
                    <a:pt x="759" y="1508"/>
                  </a:cubicBezTo>
                  <a:cubicBezTo>
                    <a:pt x="819" y="1508"/>
                    <a:pt x="877" y="1468"/>
                    <a:pt x="875" y="1396"/>
                  </a:cubicBezTo>
                  <a:cubicBezTo>
                    <a:pt x="867" y="1173"/>
                    <a:pt x="731" y="971"/>
                    <a:pt x="634" y="772"/>
                  </a:cubicBezTo>
                  <a:cubicBezTo>
                    <a:pt x="517" y="528"/>
                    <a:pt x="396" y="292"/>
                    <a:pt x="261" y="59"/>
                  </a:cubicBezTo>
                  <a:cubicBezTo>
                    <a:pt x="237" y="18"/>
                    <a:pt x="197" y="1"/>
                    <a:pt x="1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7" name="Google Shape;3857;p66"/>
            <p:cNvSpPr/>
            <p:nvPr/>
          </p:nvSpPr>
          <p:spPr>
            <a:xfrm>
              <a:off x="5959239" y="3407194"/>
              <a:ext cx="23259" cy="44830"/>
            </a:xfrm>
            <a:custGeom>
              <a:rect b="b" l="l" r="r" t="t"/>
              <a:pathLst>
                <a:path extrusionOk="0" h="1434" w="744">
                  <a:moveTo>
                    <a:pt x="157" y="0"/>
                  </a:moveTo>
                  <a:cubicBezTo>
                    <a:pt x="81" y="0"/>
                    <a:pt x="0" y="68"/>
                    <a:pt x="28" y="156"/>
                  </a:cubicBezTo>
                  <a:cubicBezTo>
                    <a:pt x="102" y="387"/>
                    <a:pt x="187" y="615"/>
                    <a:pt x="274" y="842"/>
                  </a:cubicBezTo>
                  <a:cubicBezTo>
                    <a:pt x="348" y="1032"/>
                    <a:pt x="404" y="1238"/>
                    <a:pt x="533" y="1397"/>
                  </a:cubicBezTo>
                  <a:cubicBezTo>
                    <a:pt x="554" y="1423"/>
                    <a:pt x="582" y="1433"/>
                    <a:pt x="611" y="1433"/>
                  </a:cubicBezTo>
                  <a:cubicBezTo>
                    <a:pt x="675" y="1433"/>
                    <a:pt x="744" y="1381"/>
                    <a:pt x="739" y="1313"/>
                  </a:cubicBezTo>
                  <a:cubicBezTo>
                    <a:pt x="722" y="1093"/>
                    <a:pt x="606" y="881"/>
                    <a:pt x="524" y="678"/>
                  </a:cubicBezTo>
                  <a:cubicBezTo>
                    <a:pt x="439" y="470"/>
                    <a:pt x="350" y="265"/>
                    <a:pt x="253" y="62"/>
                  </a:cubicBezTo>
                  <a:cubicBezTo>
                    <a:pt x="233" y="18"/>
                    <a:pt x="196" y="0"/>
                    <a:pt x="1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8" name="Google Shape;3858;p66"/>
            <p:cNvSpPr/>
            <p:nvPr/>
          </p:nvSpPr>
          <p:spPr>
            <a:xfrm>
              <a:off x="5981716" y="3395315"/>
              <a:ext cx="28105" cy="44455"/>
            </a:xfrm>
            <a:custGeom>
              <a:rect b="b" l="l" r="r" t="t"/>
              <a:pathLst>
                <a:path extrusionOk="0" h="1422" w="899">
                  <a:moveTo>
                    <a:pt x="158" y="1"/>
                  </a:moveTo>
                  <a:cubicBezTo>
                    <a:pt x="81" y="1"/>
                    <a:pt x="0" y="71"/>
                    <a:pt x="27" y="163"/>
                  </a:cubicBezTo>
                  <a:cubicBezTo>
                    <a:pt x="144" y="574"/>
                    <a:pt x="366" y="1089"/>
                    <a:pt x="678" y="1390"/>
                  </a:cubicBezTo>
                  <a:cubicBezTo>
                    <a:pt x="699" y="1412"/>
                    <a:pt x="727" y="1421"/>
                    <a:pt x="755" y="1421"/>
                  </a:cubicBezTo>
                  <a:cubicBezTo>
                    <a:pt x="826" y="1421"/>
                    <a:pt x="899" y="1359"/>
                    <a:pt x="870" y="1278"/>
                  </a:cubicBezTo>
                  <a:cubicBezTo>
                    <a:pt x="797" y="1071"/>
                    <a:pt x="673" y="889"/>
                    <a:pt x="570" y="697"/>
                  </a:cubicBezTo>
                  <a:cubicBezTo>
                    <a:pt x="460" y="489"/>
                    <a:pt x="370" y="272"/>
                    <a:pt x="261" y="64"/>
                  </a:cubicBezTo>
                  <a:cubicBezTo>
                    <a:pt x="238" y="20"/>
                    <a:pt x="199" y="1"/>
                    <a:pt x="1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9" name="Google Shape;3859;p66"/>
            <p:cNvSpPr/>
            <p:nvPr/>
          </p:nvSpPr>
          <p:spPr>
            <a:xfrm>
              <a:off x="6008007" y="3383342"/>
              <a:ext cx="28636" cy="42267"/>
            </a:xfrm>
            <a:custGeom>
              <a:rect b="b" l="l" r="r" t="t"/>
              <a:pathLst>
                <a:path extrusionOk="0" h="1352" w="916">
                  <a:moveTo>
                    <a:pt x="159" y="1"/>
                  </a:moveTo>
                  <a:cubicBezTo>
                    <a:pt x="81" y="1"/>
                    <a:pt x="0" y="70"/>
                    <a:pt x="29" y="160"/>
                  </a:cubicBezTo>
                  <a:cubicBezTo>
                    <a:pt x="99" y="384"/>
                    <a:pt x="193" y="602"/>
                    <a:pt x="307" y="806"/>
                  </a:cubicBezTo>
                  <a:cubicBezTo>
                    <a:pt x="408" y="989"/>
                    <a:pt x="520" y="1218"/>
                    <a:pt x="701" y="1333"/>
                  </a:cubicBezTo>
                  <a:cubicBezTo>
                    <a:pt x="722" y="1346"/>
                    <a:pt x="744" y="1352"/>
                    <a:pt x="765" y="1352"/>
                  </a:cubicBezTo>
                  <a:cubicBezTo>
                    <a:pt x="845" y="1352"/>
                    <a:pt x="916" y="1271"/>
                    <a:pt x="893" y="1186"/>
                  </a:cubicBezTo>
                  <a:cubicBezTo>
                    <a:pt x="842" y="992"/>
                    <a:pt x="680" y="821"/>
                    <a:pt x="578" y="649"/>
                  </a:cubicBezTo>
                  <a:cubicBezTo>
                    <a:pt x="464" y="457"/>
                    <a:pt x="363" y="260"/>
                    <a:pt x="260" y="62"/>
                  </a:cubicBezTo>
                  <a:cubicBezTo>
                    <a:pt x="238" y="19"/>
                    <a:pt x="199" y="1"/>
                    <a:pt x="1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0" name="Google Shape;3860;p66"/>
            <p:cNvSpPr/>
            <p:nvPr/>
          </p:nvSpPr>
          <p:spPr>
            <a:xfrm>
              <a:off x="6100541" y="3331010"/>
              <a:ext cx="22603" cy="36202"/>
            </a:xfrm>
            <a:custGeom>
              <a:rect b="b" l="l" r="r" t="t"/>
              <a:pathLst>
                <a:path extrusionOk="0" h="1158" w="723">
                  <a:moveTo>
                    <a:pt x="176" y="0"/>
                  </a:moveTo>
                  <a:cubicBezTo>
                    <a:pt x="90" y="0"/>
                    <a:pt x="1" y="98"/>
                    <a:pt x="48" y="205"/>
                  </a:cubicBezTo>
                  <a:cubicBezTo>
                    <a:pt x="121" y="369"/>
                    <a:pt x="190" y="533"/>
                    <a:pt x="266" y="695"/>
                  </a:cubicBezTo>
                  <a:cubicBezTo>
                    <a:pt x="335" y="845"/>
                    <a:pt x="391" y="1005"/>
                    <a:pt x="506" y="1125"/>
                  </a:cubicBezTo>
                  <a:cubicBezTo>
                    <a:pt x="528" y="1147"/>
                    <a:pt x="559" y="1157"/>
                    <a:pt x="590" y="1157"/>
                  </a:cubicBezTo>
                  <a:cubicBezTo>
                    <a:pt x="655" y="1157"/>
                    <a:pt x="723" y="1112"/>
                    <a:pt x="714" y="1039"/>
                  </a:cubicBezTo>
                  <a:cubicBezTo>
                    <a:pt x="694" y="870"/>
                    <a:pt x="610" y="730"/>
                    <a:pt x="536" y="578"/>
                  </a:cubicBezTo>
                  <a:cubicBezTo>
                    <a:pt x="453" y="407"/>
                    <a:pt x="364" y="239"/>
                    <a:pt x="278" y="69"/>
                  </a:cubicBezTo>
                  <a:cubicBezTo>
                    <a:pt x="253" y="21"/>
                    <a:pt x="215" y="0"/>
                    <a:pt x="1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1" name="Google Shape;3861;p66"/>
            <p:cNvSpPr/>
            <p:nvPr/>
          </p:nvSpPr>
          <p:spPr>
            <a:xfrm>
              <a:off x="6124831" y="3307251"/>
              <a:ext cx="26980" cy="42861"/>
            </a:xfrm>
            <a:custGeom>
              <a:rect b="b" l="l" r="r" t="t"/>
              <a:pathLst>
                <a:path extrusionOk="0" h="1371" w="863">
                  <a:moveTo>
                    <a:pt x="161" y="0"/>
                  </a:moveTo>
                  <a:cubicBezTo>
                    <a:pt x="78" y="0"/>
                    <a:pt x="0" y="83"/>
                    <a:pt x="52" y="182"/>
                  </a:cubicBezTo>
                  <a:cubicBezTo>
                    <a:pt x="246" y="549"/>
                    <a:pt x="396" y="974"/>
                    <a:pt x="634" y="1315"/>
                  </a:cubicBezTo>
                  <a:cubicBezTo>
                    <a:pt x="661" y="1354"/>
                    <a:pt x="698" y="1371"/>
                    <a:pt x="733" y="1371"/>
                  </a:cubicBezTo>
                  <a:cubicBezTo>
                    <a:pt x="800" y="1371"/>
                    <a:pt x="862" y="1311"/>
                    <a:pt x="849" y="1225"/>
                  </a:cubicBezTo>
                  <a:cubicBezTo>
                    <a:pt x="782" y="808"/>
                    <a:pt x="509" y="393"/>
                    <a:pt x="266" y="57"/>
                  </a:cubicBezTo>
                  <a:cubicBezTo>
                    <a:pt x="238" y="17"/>
                    <a:pt x="199" y="0"/>
                    <a:pt x="1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2" name="Google Shape;3862;p66"/>
            <p:cNvSpPr/>
            <p:nvPr/>
          </p:nvSpPr>
          <p:spPr>
            <a:xfrm>
              <a:off x="6158375" y="3291589"/>
              <a:ext cx="24041" cy="41048"/>
            </a:xfrm>
            <a:custGeom>
              <a:rect b="b" l="l" r="r" t="t"/>
              <a:pathLst>
                <a:path extrusionOk="0" h="1313" w="769">
                  <a:moveTo>
                    <a:pt x="180" y="0"/>
                  </a:moveTo>
                  <a:cubicBezTo>
                    <a:pt x="93" y="0"/>
                    <a:pt x="1" y="85"/>
                    <a:pt x="24" y="186"/>
                  </a:cubicBezTo>
                  <a:cubicBezTo>
                    <a:pt x="71" y="399"/>
                    <a:pt x="155" y="601"/>
                    <a:pt x="243" y="799"/>
                  </a:cubicBezTo>
                  <a:cubicBezTo>
                    <a:pt x="323" y="977"/>
                    <a:pt x="401" y="1190"/>
                    <a:pt x="573" y="1295"/>
                  </a:cubicBezTo>
                  <a:cubicBezTo>
                    <a:pt x="593" y="1307"/>
                    <a:pt x="614" y="1313"/>
                    <a:pt x="636" y="1313"/>
                  </a:cubicBezTo>
                  <a:cubicBezTo>
                    <a:pt x="703" y="1313"/>
                    <a:pt x="769" y="1258"/>
                    <a:pt x="766" y="1185"/>
                  </a:cubicBezTo>
                  <a:cubicBezTo>
                    <a:pt x="760" y="995"/>
                    <a:pt x="637" y="830"/>
                    <a:pt x="555" y="662"/>
                  </a:cubicBezTo>
                  <a:cubicBezTo>
                    <a:pt x="462" y="469"/>
                    <a:pt x="384" y="268"/>
                    <a:pt x="291" y="75"/>
                  </a:cubicBezTo>
                  <a:cubicBezTo>
                    <a:pt x="266" y="22"/>
                    <a:pt x="224" y="0"/>
                    <a:pt x="1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3" name="Google Shape;3863;p66"/>
            <p:cNvSpPr/>
            <p:nvPr/>
          </p:nvSpPr>
          <p:spPr>
            <a:xfrm>
              <a:off x="6188698" y="3274333"/>
              <a:ext cx="29481" cy="41485"/>
            </a:xfrm>
            <a:custGeom>
              <a:rect b="b" l="l" r="r" t="t"/>
              <a:pathLst>
                <a:path extrusionOk="0" h="1327" w="943">
                  <a:moveTo>
                    <a:pt x="166" y="0"/>
                  </a:moveTo>
                  <a:cubicBezTo>
                    <a:pt x="87" y="0"/>
                    <a:pt x="1" y="78"/>
                    <a:pt x="35" y="161"/>
                  </a:cubicBezTo>
                  <a:cubicBezTo>
                    <a:pt x="120" y="364"/>
                    <a:pt x="227" y="555"/>
                    <a:pt x="337" y="744"/>
                  </a:cubicBezTo>
                  <a:cubicBezTo>
                    <a:pt x="444" y="929"/>
                    <a:pt x="536" y="1156"/>
                    <a:pt x="703" y="1291"/>
                  </a:cubicBezTo>
                  <a:cubicBezTo>
                    <a:pt x="732" y="1316"/>
                    <a:pt x="765" y="1326"/>
                    <a:pt x="797" y="1326"/>
                  </a:cubicBezTo>
                  <a:cubicBezTo>
                    <a:pt x="875" y="1326"/>
                    <a:pt x="943" y="1259"/>
                    <a:pt x="924" y="1163"/>
                  </a:cubicBezTo>
                  <a:cubicBezTo>
                    <a:pt x="883" y="952"/>
                    <a:pt x="728" y="762"/>
                    <a:pt x="617" y="581"/>
                  </a:cubicBezTo>
                  <a:cubicBezTo>
                    <a:pt x="503" y="394"/>
                    <a:pt x="385" y="208"/>
                    <a:pt x="248" y="38"/>
                  </a:cubicBezTo>
                  <a:cubicBezTo>
                    <a:pt x="226" y="12"/>
                    <a:pt x="197" y="0"/>
                    <a:pt x="1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4" name="Google Shape;3864;p66"/>
            <p:cNvSpPr/>
            <p:nvPr/>
          </p:nvSpPr>
          <p:spPr>
            <a:xfrm>
              <a:off x="6223680" y="3251418"/>
              <a:ext cx="26229" cy="44955"/>
            </a:xfrm>
            <a:custGeom>
              <a:rect b="b" l="l" r="r" t="t"/>
              <a:pathLst>
                <a:path extrusionOk="0" h="1438" w="839">
                  <a:moveTo>
                    <a:pt x="194" y="0"/>
                  </a:moveTo>
                  <a:cubicBezTo>
                    <a:pt x="101" y="0"/>
                    <a:pt x="1" y="81"/>
                    <a:pt x="44" y="184"/>
                  </a:cubicBezTo>
                  <a:cubicBezTo>
                    <a:pt x="128" y="393"/>
                    <a:pt x="212" y="604"/>
                    <a:pt x="302" y="812"/>
                  </a:cubicBezTo>
                  <a:cubicBezTo>
                    <a:pt x="389" y="1013"/>
                    <a:pt x="457" y="1244"/>
                    <a:pt x="613" y="1401"/>
                  </a:cubicBezTo>
                  <a:cubicBezTo>
                    <a:pt x="638" y="1426"/>
                    <a:pt x="670" y="1437"/>
                    <a:pt x="702" y="1437"/>
                  </a:cubicBezTo>
                  <a:cubicBezTo>
                    <a:pt x="770" y="1437"/>
                    <a:pt x="839" y="1387"/>
                    <a:pt x="833" y="1310"/>
                  </a:cubicBezTo>
                  <a:cubicBezTo>
                    <a:pt x="819" y="1102"/>
                    <a:pt x="710" y="914"/>
                    <a:pt x="624" y="727"/>
                  </a:cubicBezTo>
                  <a:cubicBezTo>
                    <a:pt x="523" y="507"/>
                    <a:pt x="416" y="289"/>
                    <a:pt x="310" y="71"/>
                  </a:cubicBezTo>
                  <a:cubicBezTo>
                    <a:pt x="286" y="21"/>
                    <a:pt x="241" y="0"/>
                    <a:pt x="1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5" name="Google Shape;3865;p66"/>
            <p:cNvSpPr/>
            <p:nvPr/>
          </p:nvSpPr>
          <p:spPr>
            <a:xfrm>
              <a:off x="6263663" y="3231942"/>
              <a:ext cx="27323" cy="40422"/>
            </a:xfrm>
            <a:custGeom>
              <a:rect b="b" l="l" r="r" t="t"/>
              <a:pathLst>
                <a:path extrusionOk="0" h="1293" w="874">
                  <a:moveTo>
                    <a:pt x="164" y="0"/>
                  </a:moveTo>
                  <a:cubicBezTo>
                    <a:pt x="82" y="0"/>
                    <a:pt x="0" y="64"/>
                    <a:pt x="36" y="162"/>
                  </a:cubicBezTo>
                  <a:cubicBezTo>
                    <a:pt x="173" y="526"/>
                    <a:pt x="330" y="905"/>
                    <a:pt x="554" y="1225"/>
                  </a:cubicBezTo>
                  <a:cubicBezTo>
                    <a:pt x="586" y="1271"/>
                    <a:pt x="638" y="1292"/>
                    <a:pt x="689" y="1292"/>
                  </a:cubicBezTo>
                  <a:cubicBezTo>
                    <a:pt x="783" y="1292"/>
                    <a:pt x="874" y="1221"/>
                    <a:pt x="835" y="1107"/>
                  </a:cubicBezTo>
                  <a:cubicBezTo>
                    <a:pt x="707" y="735"/>
                    <a:pt x="496" y="386"/>
                    <a:pt x="280" y="59"/>
                  </a:cubicBezTo>
                  <a:cubicBezTo>
                    <a:pt x="253" y="18"/>
                    <a:pt x="208" y="0"/>
                    <a:pt x="1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6" name="Google Shape;3866;p66"/>
            <p:cNvSpPr/>
            <p:nvPr/>
          </p:nvSpPr>
          <p:spPr>
            <a:xfrm>
              <a:off x="6301552" y="3116869"/>
              <a:ext cx="61837" cy="88379"/>
            </a:xfrm>
            <a:custGeom>
              <a:rect b="b" l="l" r="r" t="t"/>
              <a:pathLst>
                <a:path extrusionOk="0" h="2827" w="1978">
                  <a:moveTo>
                    <a:pt x="787" y="1"/>
                  </a:moveTo>
                  <a:cubicBezTo>
                    <a:pt x="523" y="151"/>
                    <a:pt x="262" y="302"/>
                    <a:pt x="1" y="453"/>
                  </a:cubicBezTo>
                  <a:cubicBezTo>
                    <a:pt x="234" y="1041"/>
                    <a:pt x="414" y="1701"/>
                    <a:pt x="543" y="2347"/>
                  </a:cubicBezTo>
                  <a:cubicBezTo>
                    <a:pt x="617" y="2506"/>
                    <a:pt x="692" y="2665"/>
                    <a:pt x="762" y="2826"/>
                  </a:cubicBezTo>
                  <a:cubicBezTo>
                    <a:pt x="1171" y="2582"/>
                    <a:pt x="1575" y="2332"/>
                    <a:pt x="1978" y="2077"/>
                  </a:cubicBezTo>
                  <a:cubicBezTo>
                    <a:pt x="1593" y="1378"/>
                    <a:pt x="1214" y="678"/>
                    <a:pt x="78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7" name="Google Shape;3867;p66"/>
            <p:cNvSpPr/>
            <p:nvPr/>
          </p:nvSpPr>
          <p:spPr>
            <a:xfrm>
              <a:off x="6010476" y="3103113"/>
              <a:ext cx="322285" cy="308999"/>
            </a:xfrm>
            <a:custGeom>
              <a:rect b="b" l="l" r="r" t="t"/>
              <a:pathLst>
                <a:path extrusionOk="0" h="9884" w="10309">
                  <a:moveTo>
                    <a:pt x="8263" y="4121"/>
                  </a:moveTo>
                  <a:cubicBezTo>
                    <a:pt x="8307" y="4121"/>
                    <a:pt x="8352" y="4139"/>
                    <a:pt x="8379" y="4180"/>
                  </a:cubicBezTo>
                  <a:cubicBezTo>
                    <a:pt x="8595" y="4505"/>
                    <a:pt x="8806" y="4856"/>
                    <a:pt x="8934" y="5228"/>
                  </a:cubicBezTo>
                  <a:cubicBezTo>
                    <a:pt x="8974" y="5342"/>
                    <a:pt x="8884" y="5413"/>
                    <a:pt x="8790" y="5413"/>
                  </a:cubicBezTo>
                  <a:cubicBezTo>
                    <a:pt x="8739" y="5413"/>
                    <a:pt x="8688" y="5392"/>
                    <a:pt x="8655" y="5346"/>
                  </a:cubicBezTo>
                  <a:cubicBezTo>
                    <a:pt x="8431" y="5026"/>
                    <a:pt x="8272" y="4648"/>
                    <a:pt x="8136" y="4283"/>
                  </a:cubicBezTo>
                  <a:cubicBezTo>
                    <a:pt x="8099" y="4185"/>
                    <a:pt x="8181" y="4121"/>
                    <a:pt x="8263" y="4121"/>
                  </a:cubicBezTo>
                  <a:close/>
                  <a:moveTo>
                    <a:pt x="7013" y="4745"/>
                  </a:moveTo>
                  <a:cubicBezTo>
                    <a:pt x="7060" y="4745"/>
                    <a:pt x="7105" y="4766"/>
                    <a:pt x="7129" y="4815"/>
                  </a:cubicBezTo>
                  <a:cubicBezTo>
                    <a:pt x="7236" y="5032"/>
                    <a:pt x="7343" y="5250"/>
                    <a:pt x="7443" y="5471"/>
                  </a:cubicBezTo>
                  <a:cubicBezTo>
                    <a:pt x="7528" y="5658"/>
                    <a:pt x="7639" y="5846"/>
                    <a:pt x="7651" y="6054"/>
                  </a:cubicBezTo>
                  <a:cubicBezTo>
                    <a:pt x="7655" y="6131"/>
                    <a:pt x="7587" y="6181"/>
                    <a:pt x="7519" y="6181"/>
                  </a:cubicBezTo>
                  <a:cubicBezTo>
                    <a:pt x="7487" y="6181"/>
                    <a:pt x="7455" y="6170"/>
                    <a:pt x="7431" y="6145"/>
                  </a:cubicBezTo>
                  <a:cubicBezTo>
                    <a:pt x="7275" y="5988"/>
                    <a:pt x="7205" y="5756"/>
                    <a:pt x="7120" y="5556"/>
                  </a:cubicBezTo>
                  <a:cubicBezTo>
                    <a:pt x="7030" y="5348"/>
                    <a:pt x="6947" y="5137"/>
                    <a:pt x="6861" y="4928"/>
                  </a:cubicBezTo>
                  <a:cubicBezTo>
                    <a:pt x="6820" y="4825"/>
                    <a:pt x="6920" y="4745"/>
                    <a:pt x="7013" y="4745"/>
                  </a:cubicBezTo>
                  <a:close/>
                  <a:moveTo>
                    <a:pt x="5867" y="5477"/>
                  </a:moveTo>
                  <a:cubicBezTo>
                    <a:pt x="5898" y="5477"/>
                    <a:pt x="5927" y="5489"/>
                    <a:pt x="5949" y="5515"/>
                  </a:cubicBezTo>
                  <a:cubicBezTo>
                    <a:pt x="6086" y="5687"/>
                    <a:pt x="6204" y="5871"/>
                    <a:pt x="6318" y="6058"/>
                  </a:cubicBezTo>
                  <a:cubicBezTo>
                    <a:pt x="6429" y="6239"/>
                    <a:pt x="6584" y="6429"/>
                    <a:pt x="6625" y="6640"/>
                  </a:cubicBezTo>
                  <a:cubicBezTo>
                    <a:pt x="6644" y="6737"/>
                    <a:pt x="6576" y="6804"/>
                    <a:pt x="6497" y="6804"/>
                  </a:cubicBezTo>
                  <a:cubicBezTo>
                    <a:pt x="6466" y="6804"/>
                    <a:pt x="6432" y="6794"/>
                    <a:pt x="6403" y="6769"/>
                  </a:cubicBezTo>
                  <a:cubicBezTo>
                    <a:pt x="6237" y="6632"/>
                    <a:pt x="6143" y="6406"/>
                    <a:pt x="6037" y="6222"/>
                  </a:cubicBezTo>
                  <a:cubicBezTo>
                    <a:pt x="5926" y="6032"/>
                    <a:pt x="5821" y="5842"/>
                    <a:pt x="5735" y="5639"/>
                  </a:cubicBezTo>
                  <a:cubicBezTo>
                    <a:pt x="5701" y="5555"/>
                    <a:pt x="5788" y="5477"/>
                    <a:pt x="5867" y="5477"/>
                  </a:cubicBezTo>
                  <a:close/>
                  <a:moveTo>
                    <a:pt x="4912" y="6029"/>
                  </a:moveTo>
                  <a:cubicBezTo>
                    <a:pt x="4956" y="6029"/>
                    <a:pt x="4998" y="6051"/>
                    <a:pt x="5023" y="6104"/>
                  </a:cubicBezTo>
                  <a:cubicBezTo>
                    <a:pt x="5116" y="6297"/>
                    <a:pt x="5194" y="6496"/>
                    <a:pt x="5287" y="6691"/>
                  </a:cubicBezTo>
                  <a:cubicBezTo>
                    <a:pt x="5370" y="6859"/>
                    <a:pt x="5493" y="7024"/>
                    <a:pt x="5500" y="7214"/>
                  </a:cubicBezTo>
                  <a:cubicBezTo>
                    <a:pt x="5502" y="7287"/>
                    <a:pt x="5436" y="7342"/>
                    <a:pt x="5369" y="7342"/>
                  </a:cubicBezTo>
                  <a:cubicBezTo>
                    <a:pt x="5348" y="7342"/>
                    <a:pt x="5326" y="7336"/>
                    <a:pt x="5307" y="7324"/>
                  </a:cubicBezTo>
                  <a:cubicBezTo>
                    <a:pt x="5135" y="7219"/>
                    <a:pt x="5055" y="7006"/>
                    <a:pt x="4976" y="6828"/>
                  </a:cubicBezTo>
                  <a:cubicBezTo>
                    <a:pt x="4887" y="6631"/>
                    <a:pt x="4804" y="6429"/>
                    <a:pt x="4757" y="6215"/>
                  </a:cubicBezTo>
                  <a:cubicBezTo>
                    <a:pt x="4733" y="6114"/>
                    <a:pt x="4825" y="6029"/>
                    <a:pt x="4912" y="6029"/>
                  </a:cubicBezTo>
                  <a:close/>
                  <a:moveTo>
                    <a:pt x="3819" y="6530"/>
                  </a:moveTo>
                  <a:cubicBezTo>
                    <a:pt x="3857" y="6530"/>
                    <a:pt x="3896" y="6547"/>
                    <a:pt x="3924" y="6587"/>
                  </a:cubicBezTo>
                  <a:cubicBezTo>
                    <a:pt x="4167" y="6923"/>
                    <a:pt x="4440" y="7338"/>
                    <a:pt x="4507" y="7755"/>
                  </a:cubicBezTo>
                  <a:cubicBezTo>
                    <a:pt x="4520" y="7841"/>
                    <a:pt x="4458" y="7901"/>
                    <a:pt x="4392" y="7901"/>
                  </a:cubicBezTo>
                  <a:cubicBezTo>
                    <a:pt x="4356" y="7901"/>
                    <a:pt x="4319" y="7884"/>
                    <a:pt x="4292" y="7845"/>
                  </a:cubicBezTo>
                  <a:cubicBezTo>
                    <a:pt x="4054" y="7505"/>
                    <a:pt x="3904" y="7081"/>
                    <a:pt x="3710" y="6712"/>
                  </a:cubicBezTo>
                  <a:cubicBezTo>
                    <a:pt x="3658" y="6613"/>
                    <a:pt x="3735" y="6530"/>
                    <a:pt x="3819" y="6530"/>
                  </a:cubicBezTo>
                  <a:close/>
                  <a:moveTo>
                    <a:pt x="3058" y="7291"/>
                  </a:moveTo>
                  <a:cubicBezTo>
                    <a:pt x="3097" y="7291"/>
                    <a:pt x="3135" y="7311"/>
                    <a:pt x="3159" y="7359"/>
                  </a:cubicBezTo>
                  <a:cubicBezTo>
                    <a:pt x="3246" y="7529"/>
                    <a:pt x="3334" y="7697"/>
                    <a:pt x="3417" y="7868"/>
                  </a:cubicBezTo>
                  <a:cubicBezTo>
                    <a:pt x="3491" y="8020"/>
                    <a:pt x="3574" y="8160"/>
                    <a:pt x="3594" y="8328"/>
                  </a:cubicBezTo>
                  <a:cubicBezTo>
                    <a:pt x="3603" y="8401"/>
                    <a:pt x="3535" y="8446"/>
                    <a:pt x="3470" y="8446"/>
                  </a:cubicBezTo>
                  <a:cubicBezTo>
                    <a:pt x="3439" y="8446"/>
                    <a:pt x="3408" y="8436"/>
                    <a:pt x="3386" y="8414"/>
                  </a:cubicBezTo>
                  <a:cubicBezTo>
                    <a:pt x="3270" y="8294"/>
                    <a:pt x="3214" y="8134"/>
                    <a:pt x="3145" y="7984"/>
                  </a:cubicBezTo>
                  <a:cubicBezTo>
                    <a:pt x="3071" y="7823"/>
                    <a:pt x="3001" y="7657"/>
                    <a:pt x="2929" y="7495"/>
                  </a:cubicBezTo>
                  <a:cubicBezTo>
                    <a:pt x="2882" y="7389"/>
                    <a:pt x="2972" y="7291"/>
                    <a:pt x="3058" y="7291"/>
                  </a:cubicBezTo>
                  <a:close/>
                  <a:moveTo>
                    <a:pt x="7781" y="0"/>
                  </a:moveTo>
                  <a:cubicBezTo>
                    <a:pt x="5617" y="1099"/>
                    <a:pt x="3433" y="2154"/>
                    <a:pt x="1321" y="3363"/>
                  </a:cubicBezTo>
                  <a:cubicBezTo>
                    <a:pt x="877" y="3618"/>
                    <a:pt x="437" y="3882"/>
                    <a:pt x="0" y="4148"/>
                  </a:cubicBezTo>
                  <a:cubicBezTo>
                    <a:pt x="1165" y="6015"/>
                    <a:pt x="2330" y="7936"/>
                    <a:pt x="3360" y="9883"/>
                  </a:cubicBezTo>
                  <a:cubicBezTo>
                    <a:pt x="3789" y="9622"/>
                    <a:pt x="4215" y="9358"/>
                    <a:pt x="4639" y="9087"/>
                  </a:cubicBezTo>
                  <a:cubicBezTo>
                    <a:pt x="6563" y="7859"/>
                    <a:pt x="8439" y="6569"/>
                    <a:pt x="10308" y="5263"/>
                  </a:cubicBezTo>
                  <a:cubicBezTo>
                    <a:pt x="10144" y="4791"/>
                    <a:pt x="9970" y="4319"/>
                    <a:pt x="9784" y="3852"/>
                  </a:cubicBezTo>
                  <a:lnTo>
                    <a:pt x="9649" y="3517"/>
                  </a:lnTo>
                  <a:cubicBezTo>
                    <a:pt x="9564" y="3315"/>
                    <a:pt x="9475" y="3115"/>
                    <a:pt x="9384" y="2916"/>
                  </a:cubicBezTo>
                  <a:cubicBezTo>
                    <a:pt x="9129" y="2371"/>
                    <a:pt x="8848" y="1843"/>
                    <a:pt x="8556" y="1325"/>
                  </a:cubicBezTo>
                  <a:lnTo>
                    <a:pt x="8360" y="984"/>
                  </a:lnTo>
                  <a:cubicBezTo>
                    <a:pt x="8171" y="655"/>
                    <a:pt x="7978" y="327"/>
                    <a:pt x="778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8" name="Google Shape;3868;p66"/>
            <p:cNvSpPr/>
            <p:nvPr/>
          </p:nvSpPr>
          <p:spPr>
            <a:xfrm>
              <a:off x="6066216" y="3158509"/>
              <a:ext cx="266544" cy="253664"/>
            </a:xfrm>
            <a:custGeom>
              <a:rect b="b" l="l" r="r" t="t"/>
              <a:pathLst>
                <a:path extrusionOk="0" h="8114" w="8526">
                  <a:moveTo>
                    <a:pt x="6481" y="2349"/>
                  </a:moveTo>
                  <a:cubicBezTo>
                    <a:pt x="6525" y="2349"/>
                    <a:pt x="6569" y="2367"/>
                    <a:pt x="6597" y="2408"/>
                  </a:cubicBezTo>
                  <a:cubicBezTo>
                    <a:pt x="6814" y="2733"/>
                    <a:pt x="7024" y="3084"/>
                    <a:pt x="7153" y="3456"/>
                  </a:cubicBezTo>
                  <a:cubicBezTo>
                    <a:pt x="7191" y="3570"/>
                    <a:pt x="7100" y="3641"/>
                    <a:pt x="7006" y="3641"/>
                  </a:cubicBezTo>
                  <a:cubicBezTo>
                    <a:pt x="6955" y="3641"/>
                    <a:pt x="6904" y="3620"/>
                    <a:pt x="6872" y="3574"/>
                  </a:cubicBezTo>
                  <a:cubicBezTo>
                    <a:pt x="6648" y="3254"/>
                    <a:pt x="6489" y="2876"/>
                    <a:pt x="6353" y="2511"/>
                  </a:cubicBezTo>
                  <a:cubicBezTo>
                    <a:pt x="6316" y="2413"/>
                    <a:pt x="6398" y="2349"/>
                    <a:pt x="6481" y="2349"/>
                  </a:cubicBezTo>
                  <a:close/>
                  <a:moveTo>
                    <a:pt x="5230" y="2973"/>
                  </a:moveTo>
                  <a:cubicBezTo>
                    <a:pt x="5277" y="2973"/>
                    <a:pt x="5322" y="2994"/>
                    <a:pt x="5346" y="3043"/>
                  </a:cubicBezTo>
                  <a:cubicBezTo>
                    <a:pt x="5453" y="3260"/>
                    <a:pt x="5560" y="3478"/>
                    <a:pt x="5660" y="3699"/>
                  </a:cubicBezTo>
                  <a:cubicBezTo>
                    <a:pt x="5745" y="3886"/>
                    <a:pt x="5856" y="4074"/>
                    <a:pt x="5868" y="4282"/>
                  </a:cubicBezTo>
                  <a:cubicBezTo>
                    <a:pt x="5874" y="4359"/>
                    <a:pt x="5806" y="4409"/>
                    <a:pt x="5737" y="4409"/>
                  </a:cubicBezTo>
                  <a:cubicBezTo>
                    <a:pt x="5705" y="4409"/>
                    <a:pt x="5673" y="4398"/>
                    <a:pt x="5649" y="4373"/>
                  </a:cubicBezTo>
                  <a:cubicBezTo>
                    <a:pt x="5493" y="4216"/>
                    <a:pt x="5424" y="3984"/>
                    <a:pt x="5338" y="3784"/>
                  </a:cubicBezTo>
                  <a:cubicBezTo>
                    <a:pt x="5248" y="3576"/>
                    <a:pt x="5165" y="3365"/>
                    <a:pt x="5079" y="3156"/>
                  </a:cubicBezTo>
                  <a:cubicBezTo>
                    <a:pt x="5037" y="3053"/>
                    <a:pt x="5137" y="2973"/>
                    <a:pt x="5230" y="2973"/>
                  </a:cubicBezTo>
                  <a:close/>
                  <a:moveTo>
                    <a:pt x="4084" y="3705"/>
                  </a:moveTo>
                  <a:cubicBezTo>
                    <a:pt x="4115" y="3705"/>
                    <a:pt x="4144" y="3717"/>
                    <a:pt x="4166" y="3743"/>
                  </a:cubicBezTo>
                  <a:cubicBezTo>
                    <a:pt x="4303" y="3915"/>
                    <a:pt x="4421" y="4099"/>
                    <a:pt x="4535" y="4286"/>
                  </a:cubicBezTo>
                  <a:cubicBezTo>
                    <a:pt x="4646" y="4467"/>
                    <a:pt x="4801" y="4657"/>
                    <a:pt x="4842" y="4868"/>
                  </a:cubicBezTo>
                  <a:cubicBezTo>
                    <a:pt x="4861" y="4964"/>
                    <a:pt x="4792" y="5032"/>
                    <a:pt x="4714" y="5032"/>
                  </a:cubicBezTo>
                  <a:cubicBezTo>
                    <a:pt x="4683" y="5032"/>
                    <a:pt x="4650" y="5021"/>
                    <a:pt x="4621" y="4997"/>
                  </a:cubicBezTo>
                  <a:cubicBezTo>
                    <a:pt x="4455" y="4860"/>
                    <a:pt x="4362" y="4634"/>
                    <a:pt x="4255" y="4450"/>
                  </a:cubicBezTo>
                  <a:cubicBezTo>
                    <a:pt x="4145" y="4260"/>
                    <a:pt x="4039" y="4070"/>
                    <a:pt x="3953" y="3867"/>
                  </a:cubicBezTo>
                  <a:cubicBezTo>
                    <a:pt x="3919" y="3783"/>
                    <a:pt x="4005" y="3705"/>
                    <a:pt x="4084" y="3705"/>
                  </a:cubicBezTo>
                  <a:close/>
                  <a:moveTo>
                    <a:pt x="3129" y="4257"/>
                  </a:moveTo>
                  <a:cubicBezTo>
                    <a:pt x="3173" y="4257"/>
                    <a:pt x="3215" y="4279"/>
                    <a:pt x="3240" y="4332"/>
                  </a:cubicBezTo>
                  <a:cubicBezTo>
                    <a:pt x="3333" y="4525"/>
                    <a:pt x="3411" y="4724"/>
                    <a:pt x="3504" y="4919"/>
                  </a:cubicBezTo>
                  <a:cubicBezTo>
                    <a:pt x="3587" y="5087"/>
                    <a:pt x="3710" y="5252"/>
                    <a:pt x="3717" y="5442"/>
                  </a:cubicBezTo>
                  <a:cubicBezTo>
                    <a:pt x="3718" y="5515"/>
                    <a:pt x="3652" y="5570"/>
                    <a:pt x="3585" y="5570"/>
                  </a:cubicBezTo>
                  <a:cubicBezTo>
                    <a:pt x="3563" y="5570"/>
                    <a:pt x="3542" y="5564"/>
                    <a:pt x="3522" y="5552"/>
                  </a:cubicBezTo>
                  <a:cubicBezTo>
                    <a:pt x="3350" y="5447"/>
                    <a:pt x="3271" y="5234"/>
                    <a:pt x="3192" y="5056"/>
                  </a:cubicBezTo>
                  <a:cubicBezTo>
                    <a:pt x="3103" y="4859"/>
                    <a:pt x="3020" y="4657"/>
                    <a:pt x="2973" y="4443"/>
                  </a:cubicBezTo>
                  <a:cubicBezTo>
                    <a:pt x="2951" y="4341"/>
                    <a:pt x="3043" y="4257"/>
                    <a:pt x="3129" y="4257"/>
                  </a:cubicBezTo>
                  <a:close/>
                  <a:moveTo>
                    <a:pt x="2036" y="4758"/>
                  </a:moveTo>
                  <a:cubicBezTo>
                    <a:pt x="2074" y="4758"/>
                    <a:pt x="2113" y="4775"/>
                    <a:pt x="2141" y="4815"/>
                  </a:cubicBezTo>
                  <a:cubicBezTo>
                    <a:pt x="2384" y="5151"/>
                    <a:pt x="2657" y="5566"/>
                    <a:pt x="2724" y="5983"/>
                  </a:cubicBezTo>
                  <a:cubicBezTo>
                    <a:pt x="2737" y="6069"/>
                    <a:pt x="2675" y="6129"/>
                    <a:pt x="2608" y="6129"/>
                  </a:cubicBezTo>
                  <a:cubicBezTo>
                    <a:pt x="2573" y="6129"/>
                    <a:pt x="2536" y="6112"/>
                    <a:pt x="2509" y="6073"/>
                  </a:cubicBezTo>
                  <a:cubicBezTo>
                    <a:pt x="2271" y="5733"/>
                    <a:pt x="2121" y="5309"/>
                    <a:pt x="1927" y="4940"/>
                  </a:cubicBezTo>
                  <a:cubicBezTo>
                    <a:pt x="1875" y="4841"/>
                    <a:pt x="1952" y="4758"/>
                    <a:pt x="2036" y="4758"/>
                  </a:cubicBezTo>
                  <a:close/>
                  <a:moveTo>
                    <a:pt x="1275" y="5519"/>
                  </a:moveTo>
                  <a:cubicBezTo>
                    <a:pt x="1314" y="5519"/>
                    <a:pt x="1352" y="5539"/>
                    <a:pt x="1376" y="5587"/>
                  </a:cubicBezTo>
                  <a:cubicBezTo>
                    <a:pt x="1463" y="5757"/>
                    <a:pt x="1551" y="5925"/>
                    <a:pt x="1634" y="6096"/>
                  </a:cubicBezTo>
                  <a:cubicBezTo>
                    <a:pt x="1708" y="6248"/>
                    <a:pt x="1791" y="6388"/>
                    <a:pt x="1811" y="6556"/>
                  </a:cubicBezTo>
                  <a:cubicBezTo>
                    <a:pt x="1821" y="6630"/>
                    <a:pt x="1753" y="6675"/>
                    <a:pt x="1687" y="6675"/>
                  </a:cubicBezTo>
                  <a:cubicBezTo>
                    <a:pt x="1656" y="6675"/>
                    <a:pt x="1626" y="6665"/>
                    <a:pt x="1604" y="6643"/>
                  </a:cubicBezTo>
                  <a:cubicBezTo>
                    <a:pt x="1489" y="6523"/>
                    <a:pt x="1432" y="6363"/>
                    <a:pt x="1364" y="6213"/>
                  </a:cubicBezTo>
                  <a:cubicBezTo>
                    <a:pt x="1288" y="6051"/>
                    <a:pt x="1219" y="5887"/>
                    <a:pt x="1146" y="5723"/>
                  </a:cubicBezTo>
                  <a:cubicBezTo>
                    <a:pt x="1099" y="5617"/>
                    <a:pt x="1189" y="5519"/>
                    <a:pt x="1275" y="5519"/>
                  </a:cubicBezTo>
                  <a:close/>
                  <a:moveTo>
                    <a:pt x="7015" y="0"/>
                  </a:moveTo>
                  <a:cubicBezTo>
                    <a:pt x="7049" y="142"/>
                    <a:pt x="7073" y="284"/>
                    <a:pt x="7080" y="427"/>
                  </a:cubicBezTo>
                  <a:cubicBezTo>
                    <a:pt x="7117" y="1220"/>
                    <a:pt x="6598" y="1641"/>
                    <a:pt x="5953" y="2016"/>
                  </a:cubicBezTo>
                  <a:cubicBezTo>
                    <a:pt x="3995" y="3157"/>
                    <a:pt x="2006" y="4245"/>
                    <a:pt x="1" y="5304"/>
                  </a:cubicBezTo>
                  <a:cubicBezTo>
                    <a:pt x="548" y="6232"/>
                    <a:pt x="1079" y="7170"/>
                    <a:pt x="1578" y="8113"/>
                  </a:cubicBezTo>
                  <a:cubicBezTo>
                    <a:pt x="2006" y="7851"/>
                    <a:pt x="2433" y="7587"/>
                    <a:pt x="2856" y="7316"/>
                  </a:cubicBezTo>
                  <a:cubicBezTo>
                    <a:pt x="4780" y="6088"/>
                    <a:pt x="6656" y="4799"/>
                    <a:pt x="8525" y="3494"/>
                  </a:cubicBezTo>
                  <a:cubicBezTo>
                    <a:pt x="8362" y="3020"/>
                    <a:pt x="8189" y="2548"/>
                    <a:pt x="8001" y="2082"/>
                  </a:cubicBezTo>
                  <a:lnTo>
                    <a:pt x="7866" y="1746"/>
                  </a:lnTo>
                  <a:cubicBezTo>
                    <a:pt x="7781" y="1545"/>
                    <a:pt x="7692" y="1345"/>
                    <a:pt x="7601" y="1146"/>
                  </a:cubicBezTo>
                  <a:cubicBezTo>
                    <a:pt x="7418" y="755"/>
                    <a:pt x="7220" y="375"/>
                    <a:pt x="701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9" name="Google Shape;3869;p66"/>
            <p:cNvSpPr/>
            <p:nvPr/>
          </p:nvSpPr>
          <p:spPr>
            <a:xfrm>
              <a:off x="5741596" y="3362928"/>
              <a:ext cx="140619" cy="227591"/>
            </a:xfrm>
            <a:custGeom>
              <a:rect b="b" l="l" r="r" t="t"/>
              <a:pathLst>
                <a:path extrusionOk="0" h="7280" w="4498">
                  <a:moveTo>
                    <a:pt x="1032" y="0"/>
                  </a:moveTo>
                  <a:cubicBezTo>
                    <a:pt x="693" y="241"/>
                    <a:pt x="348" y="475"/>
                    <a:pt x="1" y="703"/>
                  </a:cubicBezTo>
                  <a:cubicBezTo>
                    <a:pt x="1223" y="2918"/>
                    <a:pt x="2422" y="5159"/>
                    <a:pt x="3798" y="7279"/>
                  </a:cubicBezTo>
                  <a:cubicBezTo>
                    <a:pt x="4040" y="7186"/>
                    <a:pt x="4273" y="7077"/>
                    <a:pt x="4498" y="6957"/>
                  </a:cubicBezTo>
                  <a:cubicBezTo>
                    <a:pt x="3976" y="6007"/>
                    <a:pt x="3484" y="5035"/>
                    <a:pt x="2996" y="4075"/>
                  </a:cubicBezTo>
                  <a:cubicBezTo>
                    <a:pt x="2314" y="2734"/>
                    <a:pt x="1630" y="1384"/>
                    <a:pt x="1032" y="0"/>
                  </a:cubicBezTo>
                  <a:close/>
                </a:path>
              </a:pathLst>
            </a:custGeom>
            <a:solidFill>
              <a:srgbClr val="000000">
                <a:alpha val="161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0" name="Google Shape;3870;p66"/>
            <p:cNvSpPr/>
            <p:nvPr/>
          </p:nvSpPr>
          <p:spPr>
            <a:xfrm>
              <a:off x="5802118" y="3236694"/>
              <a:ext cx="304528" cy="313500"/>
            </a:xfrm>
            <a:custGeom>
              <a:rect b="b" l="l" r="r" t="t"/>
              <a:pathLst>
                <a:path extrusionOk="0" h="10028" w="9741">
                  <a:moveTo>
                    <a:pt x="6745" y="4692"/>
                  </a:moveTo>
                  <a:cubicBezTo>
                    <a:pt x="6785" y="4692"/>
                    <a:pt x="6824" y="4711"/>
                    <a:pt x="6846" y="4753"/>
                  </a:cubicBezTo>
                  <a:cubicBezTo>
                    <a:pt x="6949" y="4951"/>
                    <a:pt x="7053" y="5148"/>
                    <a:pt x="7164" y="5340"/>
                  </a:cubicBezTo>
                  <a:cubicBezTo>
                    <a:pt x="7266" y="5511"/>
                    <a:pt x="7427" y="5683"/>
                    <a:pt x="7479" y="5877"/>
                  </a:cubicBezTo>
                  <a:cubicBezTo>
                    <a:pt x="7502" y="5962"/>
                    <a:pt x="7430" y="6045"/>
                    <a:pt x="7351" y="6045"/>
                  </a:cubicBezTo>
                  <a:cubicBezTo>
                    <a:pt x="7329" y="6045"/>
                    <a:pt x="7308" y="6039"/>
                    <a:pt x="7287" y="6026"/>
                  </a:cubicBezTo>
                  <a:cubicBezTo>
                    <a:pt x="7106" y="5912"/>
                    <a:pt x="6996" y="5682"/>
                    <a:pt x="6893" y="5498"/>
                  </a:cubicBezTo>
                  <a:cubicBezTo>
                    <a:pt x="6779" y="5293"/>
                    <a:pt x="6685" y="5076"/>
                    <a:pt x="6615" y="4852"/>
                  </a:cubicBezTo>
                  <a:cubicBezTo>
                    <a:pt x="6586" y="4761"/>
                    <a:pt x="6667" y="4692"/>
                    <a:pt x="6745" y="4692"/>
                  </a:cubicBezTo>
                  <a:close/>
                  <a:moveTo>
                    <a:pt x="5903" y="5075"/>
                  </a:moveTo>
                  <a:cubicBezTo>
                    <a:pt x="5944" y="5075"/>
                    <a:pt x="5983" y="5094"/>
                    <a:pt x="6006" y="5138"/>
                  </a:cubicBezTo>
                  <a:cubicBezTo>
                    <a:pt x="6115" y="5346"/>
                    <a:pt x="6205" y="5563"/>
                    <a:pt x="6315" y="5771"/>
                  </a:cubicBezTo>
                  <a:cubicBezTo>
                    <a:pt x="6418" y="5963"/>
                    <a:pt x="6542" y="6145"/>
                    <a:pt x="6615" y="6352"/>
                  </a:cubicBezTo>
                  <a:cubicBezTo>
                    <a:pt x="6644" y="6433"/>
                    <a:pt x="6572" y="6495"/>
                    <a:pt x="6500" y="6495"/>
                  </a:cubicBezTo>
                  <a:cubicBezTo>
                    <a:pt x="6472" y="6495"/>
                    <a:pt x="6443" y="6486"/>
                    <a:pt x="6421" y="6464"/>
                  </a:cubicBezTo>
                  <a:cubicBezTo>
                    <a:pt x="6111" y="6162"/>
                    <a:pt x="5889" y="5648"/>
                    <a:pt x="5770" y="5237"/>
                  </a:cubicBezTo>
                  <a:cubicBezTo>
                    <a:pt x="5744" y="5145"/>
                    <a:pt x="5826" y="5075"/>
                    <a:pt x="5903" y="5075"/>
                  </a:cubicBezTo>
                  <a:close/>
                  <a:moveTo>
                    <a:pt x="5182" y="5454"/>
                  </a:moveTo>
                  <a:cubicBezTo>
                    <a:pt x="5221" y="5454"/>
                    <a:pt x="5258" y="5472"/>
                    <a:pt x="5279" y="5516"/>
                  </a:cubicBezTo>
                  <a:cubicBezTo>
                    <a:pt x="5377" y="5719"/>
                    <a:pt x="5466" y="5924"/>
                    <a:pt x="5550" y="6132"/>
                  </a:cubicBezTo>
                  <a:cubicBezTo>
                    <a:pt x="5633" y="6335"/>
                    <a:pt x="5749" y="6546"/>
                    <a:pt x="5765" y="6766"/>
                  </a:cubicBezTo>
                  <a:cubicBezTo>
                    <a:pt x="5770" y="6835"/>
                    <a:pt x="5702" y="6887"/>
                    <a:pt x="5638" y="6887"/>
                  </a:cubicBezTo>
                  <a:cubicBezTo>
                    <a:pt x="5608" y="6887"/>
                    <a:pt x="5580" y="6876"/>
                    <a:pt x="5559" y="6850"/>
                  </a:cubicBezTo>
                  <a:cubicBezTo>
                    <a:pt x="5430" y="6690"/>
                    <a:pt x="5374" y="6486"/>
                    <a:pt x="5300" y="6294"/>
                  </a:cubicBezTo>
                  <a:cubicBezTo>
                    <a:pt x="5212" y="6068"/>
                    <a:pt x="5128" y="5840"/>
                    <a:pt x="5054" y="5609"/>
                  </a:cubicBezTo>
                  <a:cubicBezTo>
                    <a:pt x="5026" y="5522"/>
                    <a:pt x="5106" y="5454"/>
                    <a:pt x="5182" y="5454"/>
                  </a:cubicBezTo>
                  <a:close/>
                  <a:moveTo>
                    <a:pt x="4460" y="5886"/>
                  </a:moveTo>
                  <a:cubicBezTo>
                    <a:pt x="4501" y="5886"/>
                    <a:pt x="4541" y="5903"/>
                    <a:pt x="4564" y="5944"/>
                  </a:cubicBezTo>
                  <a:cubicBezTo>
                    <a:pt x="4699" y="6177"/>
                    <a:pt x="4820" y="6413"/>
                    <a:pt x="4937" y="6657"/>
                  </a:cubicBezTo>
                  <a:cubicBezTo>
                    <a:pt x="5034" y="6856"/>
                    <a:pt x="5170" y="7058"/>
                    <a:pt x="5178" y="7282"/>
                  </a:cubicBezTo>
                  <a:cubicBezTo>
                    <a:pt x="5180" y="7353"/>
                    <a:pt x="5122" y="7395"/>
                    <a:pt x="5062" y="7395"/>
                  </a:cubicBezTo>
                  <a:cubicBezTo>
                    <a:pt x="5033" y="7395"/>
                    <a:pt x="5004" y="7385"/>
                    <a:pt x="4981" y="7365"/>
                  </a:cubicBezTo>
                  <a:cubicBezTo>
                    <a:pt x="4804" y="7209"/>
                    <a:pt x="4723" y="6935"/>
                    <a:pt x="4624" y="6723"/>
                  </a:cubicBezTo>
                  <a:cubicBezTo>
                    <a:pt x="4519" y="6496"/>
                    <a:pt x="4425" y="6273"/>
                    <a:pt x="4337" y="6039"/>
                  </a:cubicBezTo>
                  <a:cubicBezTo>
                    <a:pt x="4304" y="5950"/>
                    <a:pt x="4383" y="5886"/>
                    <a:pt x="4460" y="5886"/>
                  </a:cubicBezTo>
                  <a:close/>
                  <a:moveTo>
                    <a:pt x="6465" y="0"/>
                  </a:moveTo>
                  <a:cubicBezTo>
                    <a:pt x="4288" y="1342"/>
                    <a:pt x="2187" y="2801"/>
                    <a:pt x="0" y="4123"/>
                  </a:cubicBezTo>
                  <a:cubicBezTo>
                    <a:pt x="588" y="5574"/>
                    <a:pt x="1157" y="7036"/>
                    <a:pt x="1728" y="8495"/>
                  </a:cubicBezTo>
                  <a:cubicBezTo>
                    <a:pt x="1997" y="9007"/>
                    <a:pt x="2273" y="9517"/>
                    <a:pt x="2550" y="10027"/>
                  </a:cubicBezTo>
                  <a:cubicBezTo>
                    <a:pt x="4934" y="8587"/>
                    <a:pt x="7363" y="7234"/>
                    <a:pt x="9741" y="5784"/>
                  </a:cubicBezTo>
                  <a:cubicBezTo>
                    <a:pt x="8574" y="3917"/>
                    <a:pt x="7496" y="1944"/>
                    <a:pt x="6465" y="0"/>
                  </a:cubicBezTo>
                  <a:close/>
                </a:path>
              </a:pathLst>
            </a:custGeom>
            <a:solidFill>
              <a:srgbClr val="000000">
                <a:alpha val="161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1" name="Google Shape;3871;p66"/>
            <p:cNvSpPr/>
            <p:nvPr/>
          </p:nvSpPr>
          <p:spPr>
            <a:xfrm>
              <a:off x="5624678" y="3493570"/>
              <a:ext cx="96695" cy="134835"/>
            </a:xfrm>
            <a:custGeom>
              <a:rect b="b" l="l" r="r" t="t"/>
              <a:pathLst>
                <a:path extrusionOk="0" h="4313" w="3093">
                  <a:moveTo>
                    <a:pt x="797" y="0"/>
                  </a:moveTo>
                  <a:cubicBezTo>
                    <a:pt x="529" y="189"/>
                    <a:pt x="263" y="381"/>
                    <a:pt x="1" y="575"/>
                  </a:cubicBezTo>
                  <a:cubicBezTo>
                    <a:pt x="836" y="1776"/>
                    <a:pt x="1637" y="3018"/>
                    <a:pt x="2325" y="4312"/>
                  </a:cubicBezTo>
                  <a:cubicBezTo>
                    <a:pt x="2584" y="4183"/>
                    <a:pt x="2839" y="4048"/>
                    <a:pt x="3092" y="3906"/>
                  </a:cubicBezTo>
                  <a:cubicBezTo>
                    <a:pt x="2293" y="2630"/>
                    <a:pt x="1527" y="1313"/>
                    <a:pt x="797" y="0"/>
                  </a:cubicBezTo>
                  <a:close/>
                </a:path>
              </a:pathLst>
            </a:custGeom>
            <a:solidFill>
              <a:srgbClr val="000000">
                <a:alpha val="161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72" name="Google Shape;3872;p66"/>
          <p:cNvGrpSpPr/>
          <p:nvPr/>
        </p:nvGrpSpPr>
        <p:grpSpPr>
          <a:xfrm rot="2700000">
            <a:off x="4224548" y="24027"/>
            <a:ext cx="203439" cy="327136"/>
            <a:chOff x="4140725" y="520912"/>
            <a:chExt cx="175945" cy="282926"/>
          </a:xfrm>
        </p:grpSpPr>
        <p:sp>
          <p:nvSpPr>
            <p:cNvPr id="3873" name="Google Shape;3873;p66"/>
            <p:cNvSpPr/>
            <p:nvPr/>
          </p:nvSpPr>
          <p:spPr>
            <a:xfrm>
              <a:off x="4195745" y="753342"/>
              <a:ext cx="27292" cy="25635"/>
            </a:xfrm>
            <a:custGeom>
              <a:rect b="b" l="l" r="r" t="t"/>
              <a:pathLst>
                <a:path extrusionOk="0" h="820" w="873">
                  <a:moveTo>
                    <a:pt x="531" y="181"/>
                  </a:moveTo>
                  <a:cubicBezTo>
                    <a:pt x="592" y="235"/>
                    <a:pt x="653" y="290"/>
                    <a:pt x="719" y="336"/>
                  </a:cubicBezTo>
                  <a:cubicBezTo>
                    <a:pt x="640" y="414"/>
                    <a:pt x="572" y="506"/>
                    <a:pt x="483" y="577"/>
                  </a:cubicBezTo>
                  <a:cubicBezTo>
                    <a:pt x="439" y="611"/>
                    <a:pt x="348" y="655"/>
                    <a:pt x="275" y="655"/>
                  </a:cubicBezTo>
                  <a:cubicBezTo>
                    <a:pt x="218" y="655"/>
                    <a:pt x="171" y="628"/>
                    <a:pt x="167" y="549"/>
                  </a:cubicBezTo>
                  <a:cubicBezTo>
                    <a:pt x="167" y="537"/>
                    <a:pt x="165" y="529"/>
                    <a:pt x="161" y="519"/>
                  </a:cubicBezTo>
                  <a:cubicBezTo>
                    <a:pt x="300" y="426"/>
                    <a:pt x="421" y="306"/>
                    <a:pt x="531" y="181"/>
                  </a:cubicBezTo>
                  <a:close/>
                  <a:moveTo>
                    <a:pt x="533" y="0"/>
                  </a:moveTo>
                  <a:cubicBezTo>
                    <a:pt x="507" y="0"/>
                    <a:pt x="480" y="17"/>
                    <a:pt x="466" y="36"/>
                  </a:cubicBezTo>
                  <a:cubicBezTo>
                    <a:pt x="336" y="199"/>
                    <a:pt x="177" y="333"/>
                    <a:pt x="39" y="486"/>
                  </a:cubicBezTo>
                  <a:cubicBezTo>
                    <a:pt x="24" y="499"/>
                    <a:pt x="21" y="518"/>
                    <a:pt x="25" y="534"/>
                  </a:cubicBezTo>
                  <a:cubicBezTo>
                    <a:pt x="24" y="537"/>
                    <a:pt x="23" y="540"/>
                    <a:pt x="21" y="545"/>
                  </a:cubicBezTo>
                  <a:cubicBezTo>
                    <a:pt x="1" y="712"/>
                    <a:pt x="156" y="819"/>
                    <a:pt x="307" y="819"/>
                  </a:cubicBezTo>
                  <a:cubicBezTo>
                    <a:pt x="328" y="819"/>
                    <a:pt x="349" y="817"/>
                    <a:pt x="370" y="813"/>
                  </a:cubicBezTo>
                  <a:cubicBezTo>
                    <a:pt x="576" y="770"/>
                    <a:pt x="802" y="540"/>
                    <a:pt x="861" y="343"/>
                  </a:cubicBezTo>
                  <a:cubicBezTo>
                    <a:pt x="873" y="321"/>
                    <a:pt x="873" y="292"/>
                    <a:pt x="853" y="269"/>
                  </a:cubicBezTo>
                  <a:cubicBezTo>
                    <a:pt x="774" y="173"/>
                    <a:pt x="666" y="93"/>
                    <a:pt x="568" y="13"/>
                  </a:cubicBezTo>
                  <a:cubicBezTo>
                    <a:pt x="557" y="4"/>
                    <a:pt x="545" y="0"/>
                    <a:pt x="5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4" name="Google Shape;3874;p66"/>
            <p:cNvSpPr/>
            <p:nvPr/>
          </p:nvSpPr>
          <p:spPr>
            <a:xfrm>
              <a:off x="4217347" y="730052"/>
              <a:ext cx="21540" cy="21665"/>
            </a:xfrm>
            <a:custGeom>
              <a:rect b="b" l="l" r="r" t="t"/>
              <a:pathLst>
                <a:path extrusionOk="0" h="693" w="689">
                  <a:moveTo>
                    <a:pt x="340" y="156"/>
                  </a:moveTo>
                  <a:cubicBezTo>
                    <a:pt x="392" y="180"/>
                    <a:pt x="449" y="195"/>
                    <a:pt x="505" y="207"/>
                  </a:cubicBezTo>
                  <a:cubicBezTo>
                    <a:pt x="459" y="332"/>
                    <a:pt x="391" y="438"/>
                    <a:pt x="319" y="550"/>
                  </a:cubicBezTo>
                  <a:cubicBezTo>
                    <a:pt x="275" y="519"/>
                    <a:pt x="229" y="493"/>
                    <a:pt x="184" y="459"/>
                  </a:cubicBezTo>
                  <a:cubicBezTo>
                    <a:pt x="246" y="375"/>
                    <a:pt x="319" y="262"/>
                    <a:pt x="340" y="156"/>
                  </a:cubicBezTo>
                  <a:close/>
                  <a:moveTo>
                    <a:pt x="336" y="1"/>
                  </a:moveTo>
                  <a:cubicBezTo>
                    <a:pt x="319" y="1"/>
                    <a:pt x="302" y="2"/>
                    <a:pt x="286" y="5"/>
                  </a:cubicBezTo>
                  <a:cubicBezTo>
                    <a:pt x="257" y="11"/>
                    <a:pt x="241" y="38"/>
                    <a:pt x="243" y="65"/>
                  </a:cubicBezTo>
                  <a:cubicBezTo>
                    <a:pt x="205" y="112"/>
                    <a:pt x="187" y="172"/>
                    <a:pt x="157" y="225"/>
                  </a:cubicBezTo>
                  <a:cubicBezTo>
                    <a:pt x="118" y="298"/>
                    <a:pt x="72" y="366"/>
                    <a:pt x="20" y="431"/>
                  </a:cubicBezTo>
                  <a:cubicBezTo>
                    <a:pt x="1" y="457"/>
                    <a:pt x="9" y="500"/>
                    <a:pt x="30" y="522"/>
                  </a:cubicBezTo>
                  <a:cubicBezTo>
                    <a:pt x="98" y="595"/>
                    <a:pt x="194" y="680"/>
                    <a:pt x="300" y="683"/>
                  </a:cubicBezTo>
                  <a:cubicBezTo>
                    <a:pt x="308" y="689"/>
                    <a:pt x="316" y="692"/>
                    <a:pt x="325" y="692"/>
                  </a:cubicBezTo>
                  <a:cubicBezTo>
                    <a:pt x="332" y="692"/>
                    <a:pt x="339" y="690"/>
                    <a:pt x="345" y="685"/>
                  </a:cubicBezTo>
                  <a:cubicBezTo>
                    <a:pt x="520" y="569"/>
                    <a:pt x="620" y="370"/>
                    <a:pt x="677" y="175"/>
                  </a:cubicBezTo>
                  <a:cubicBezTo>
                    <a:pt x="689" y="135"/>
                    <a:pt x="666" y="93"/>
                    <a:pt x="626" y="79"/>
                  </a:cubicBezTo>
                  <a:cubicBezTo>
                    <a:pt x="540" y="50"/>
                    <a:pt x="432" y="1"/>
                    <a:pt x="3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5" name="Google Shape;3875;p66"/>
            <p:cNvSpPr/>
            <p:nvPr/>
          </p:nvSpPr>
          <p:spPr>
            <a:xfrm>
              <a:off x="4223099" y="734929"/>
              <a:ext cx="10067" cy="12317"/>
            </a:xfrm>
            <a:custGeom>
              <a:rect b="b" l="l" r="r" t="t"/>
              <a:pathLst>
                <a:path extrusionOk="0" h="394" w="322">
                  <a:moveTo>
                    <a:pt x="157" y="0"/>
                  </a:moveTo>
                  <a:cubicBezTo>
                    <a:pt x="136" y="106"/>
                    <a:pt x="63" y="218"/>
                    <a:pt x="1" y="303"/>
                  </a:cubicBezTo>
                  <a:cubicBezTo>
                    <a:pt x="46" y="335"/>
                    <a:pt x="93" y="361"/>
                    <a:pt x="137" y="394"/>
                  </a:cubicBezTo>
                  <a:cubicBezTo>
                    <a:pt x="208" y="283"/>
                    <a:pt x="276" y="176"/>
                    <a:pt x="322" y="51"/>
                  </a:cubicBezTo>
                  <a:cubicBezTo>
                    <a:pt x="265" y="39"/>
                    <a:pt x="208" y="24"/>
                    <a:pt x="1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6" name="Google Shape;3876;p66"/>
            <p:cNvSpPr/>
            <p:nvPr/>
          </p:nvSpPr>
          <p:spPr>
            <a:xfrm>
              <a:off x="4198778" y="534855"/>
              <a:ext cx="103416" cy="131459"/>
            </a:xfrm>
            <a:custGeom>
              <a:rect b="b" l="l" r="r" t="t"/>
              <a:pathLst>
                <a:path extrusionOk="0" h="4205" w="3308">
                  <a:moveTo>
                    <a:pt x="1466" y="864"/>
                  </a:moveTo>
                  <a:cubicBezTo>
                    <a:pt x="1495" y="864"/>
                    <a:pt x="1522" y="879"/>
                    <a:pt x="1537" y="914"/>
                  </a:cubicBezTo>
                  <a:cubicBezTo>
                    <a:pt x="1587" y="1032"/>
                    <a:pt x="1620" y="1157"/>
                    <a:pt x="1656" y="1279"/>
                  </a:cubicBezTo>
                  <a:cubicBezTo>
                    <a:pt x="1677" y="1352"/>
                    <a:pt x="1619" y="1398"/>
                    <a:pt x="1559" y="1398"/>
                  </a:cubicBezTo>
                  <a:cubicBezTo>
                    <a:pt x="1518" y="1398"/>
                    <a:pt x="1476" y="1376"/>
                    <a:pt x="1460" y="1326"/>
                  </a:cubicBezTo>
                  <a:cubicBezTo>
                    <a:pt x="1425" y="1213"/>
                    <a:pt x="1386" y="1099"/>
                    <a:pt x="1364" y="980"/>
                  </a:cubicBezTo>
                  <a:cubicBezTo>
                    <a:pt x="1353" y="916"/>
                    <a:pt x="1412" y="864"/>
                    <a:pt x="1466" y="864"/>
                  </a:cubicBezTo>
                  <a:close/>
                  <a:moveTo>
                    <a:pt x="1249" y="1382"/>
                  </a:moveTo>
                  <a:cubicBezTo>
                    <a:pt x="1278" y="1382"/>
                    <a:pt x="1305" y="1396"/>
                    <a:pt x="1318" y="1429"/>
                  </a:cubicBezTo>
                  <a:cubicBezTo>
                    <a:pt x="1374" y="1568"/>
                    <a:pt x="1421" y="1711"/>
                    <a:pt x="1472" y="1853"/>
                  </a:cubicBezTo>
                  <a:cubicBezTo>
                    <a:pt x="1496" y="1922"/>
                    <a:pt x="1439" y="1966"/>
                    <a:pt x="1381" y="1966"/>
                  </a:cubicBezTo>
                  <a:cubicBezTo>
                    <a:pt x="1342" y="1966"/>
                    <a:pt x="1301" y="1945"/>
                    <a:pt x="1286" y="1897"/>
                  </a:cubicBezTo>
                  <a:cubicBezTo>
                    <a:pt x="1241" y="1762"/>
                    <a:pt x="1194" y="1626"/>
                    <a:pt x="1156" y="1490"/>
                  </a:cubicBezTo>
                  <a:cubicBezTo>
                    <a:pt x="1138" y="1429"/>
                    <a:pt x="1196" y="1382"/>
                    <a:pt x="1249" y="1382"/>
                  </a:cubicBezTo>
                  <a:close/>
                  <a:moveTo>
                    <a:pt x="963" y="1815"/>
                  </a:moveTo>
                  <a:cubicBezTo>
                    <a:pt x="993" y="1815"/>
                    <a:pt x="1023" y="1828"/>
                    <a:pt x="1040" y="1858"/>
                  </a:cubicBezTo>
                  <a:cubicBezTo>
                    <a:pt x="1126" y="2012"/>
                    <a:pt x="1192" y="2177"/>
                    <a:pt x="1264" y="2337"/>
                  </a:cubicBezTo>
                  <a:cubicBezTo>
                    <a:pt x="1296" y="2413"/>
                    <a:pt x="1230" y="2478"/>
                    <a:pt x="1169" y="2478"/>
                  </a:cubicBezTo>
                  <a:cubicBezTo>
                    <a:pt x="1139" y="2478"/>
                    <a:pt x="1111" y="2463"/>
                    <a:pt x="1094" y="2427"/>
                  </a:cubicBezTo>
                  <a:cubicBezTo>
                    <a:pt x="1017" y="2261"/>
                    <a:pt x="936" y="2094"/>
                    <a:pt x="876" y="1919"/>
                  </a:cubicBezTo>
                  <a:cubicBezTo>
                    <a:pt x="854" y="1857"/>
                    <a:pt x="908" y="1815"/>
                    <a:pt x="963" y="1815"/>
                  </a:cubicBezTo>
                  <a:close/>
                  <a:moveTo>
                    <a:pt x="2002" y="1"/>
                  </a:moveTo>
                  <a:cubicBezTo>
                    <a:pt x="1531" y="1"/>
                    <a:pt x="1086" y="294"/>
                    <a:pt x="921" y="763"/>
                  </a:cubicBezTo>
                  <a:lnTo>
                    <a:pt x="0" y="3360"/>
                  </a:lnTo>
                  <a:cubicBezTo>
                    <a:pt x="365" y="3506"/>
                    <a:pt x="678" y="3764"/>
                    <a:pt x="1049" y="3912"/>
                  </a:cubicBezTo>
                  <a:cubicBezTo>
                    <a:pt x="1444" y="4072"/>
                    <a:pt x="1856" y="4144"/>
                    <a:pt x="2275" y="4205"/>
                  </a:cubicBezTo>
                  <a:lnTo>
                    <a:pt x="3207" y="1573"/>
                  </a:lnTo>
                  <a:cubicBezTo>
                    <a:pt x="3308" y="1286"/>
                    <a:pt x="3291" y="976"/>
                    <a:pt x="3160" y="699"/>
                  </a:cubicBezTo>
                  <a:cubicBezTo>
                    <a:pt x="3027" y="422"/>
                    <a:pt x="2797" y="214"/>
                    <a:pt x="2510" y="112"/>
                  </a:cubicBezTo>
                  <a:lnTo>
                    <a:pt x="2381" y="66"/>
                  </a:lnTo>
                  <a:cubicBezTo>
                    <a:pt x="2256" y="22"/>
                    <a:pt x="2128" y="1"/>
                    <a:pt x="20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7" name="Google Shape;3877;p66"/>
            <p:cNvSpPr/>
            <p:nvPr/>
          </p:nvSpPr>
          <p:spPr>
            <a:xfrm>
              <a:off x="4156481" y="648115"/>
              <a:ext cx="110263" cy="141713"/>
            </a:xfrm>
            <a:custGeom>
              <a:rect b="b" l="l" r="r" t="t"/>
              <a:pathLst>
                <a:path extrusionOk="0" h="4533" w="3527">
                  <a:moveTo>
                    <a:pt x="2284" y="2623"/>
                  </a:moveTo>
                  <a:cubicBezTo>
                    <a:pt x="2380" y="2623"/>
                    <a:pt x="2488" y="2672"/>
                    <a:pt x="2575" y="2702"/>
                  </a:cubicBezTo>
                  <a:cubicBezTo>
                    <a:pt x="2614" y="2715"/>
                    <a:pt x="2638" y="2757"/>
                    <a:pt x="2625" y="2797"/>
                  </a:cubicBezTo>
                  <a:cubicBezTo>
                    <a:pt x="2568" y="2992"/>
                    <a:pt x="2468" y="3192"/>
                    <a:pt x="2294" y="3307"/>
                  </a:cubicBezTo>
                  <a:cubicBezTo>
                    <a:pt x="2288" y="3312"/>
                    <a:pt x="2281" y="3314"/>
                    <a:pt x="2274" y="3314"/>
                  </a:cubicBezTo>
                  <a:cubicBezTo>
                    <a:pt x="2264" y="3314"/>
                    <a:pt x="2256" y="3311"/>
                    <a:pt x="2249" y="3306"/>
                  </a:cubicBezTo>
                  <a:cubicBezTo>
                    <a:pt x="2142" y="3302"/>
                    <a:pt x="2047" y="3219"/>
                    <a:pt x="1978" y="3145"/>
                  </a:cubicBezTo>
                  <a:cubicBezTo>
                    <a:pt x="1956" y="3121"/>
                    <a:pt x="1948" y="3078"/>
                    <a:pt x="1968" y="3053"/>
                  </a:cubicBezTo>
                  <a:cubicBezTo>
                    <a:pt x="2019" y="2989"/>
                    <a:pt x="2066" y="2921"/>
                    <a:pt x="2105" y="2848"/>
                  </a:cubicBezTo>
                  <a:cubicBezTo>
                    <a:pt x="2134" y="2794"/>
                    <a:pt x="2154" y="2735"/>
                    <a:pt x="2191" y="2688"/>
                  </a:cubicBezTo>
                  <a:cubicBezTo>
                    <a:pt x="2190" y="2662"/>
                    <a:pt x="2206" y="2635"/>
                    <a:pt x="2234" y="2627"/>
                  </a:cubicBezTo>
                  <a:cubicBezTo>
                    <a:pt x="2250" y="2624"/>
                    <a:pt x="2267" y="2623"/>
                    <a:pt x="2284" y="2623"/>
                  </a:cubicBezTo>
                  <a:close/>
                  <a:moveTo>
                    <a:pt x="1788" y="3364"/>
                  </a:moveTo>
                  <a:cubicBezTo>
                    <a:pt x="1800" y="3364"/>
                    <a:pt x="1812" y="3367"/>
                    <a:pt x="1823" y="3376"/>
                  </a:cubicBezTo>
                  <a:cubicBezTo>
                    <a:pt x="1921" y="3455"/>
                    <a:pt x="2027" y="3535"/>
                    <a:pt x="2108" y="3632"/>
                  </a:cubicBezTo>
                  <a:cubicBezTo>
                    <a:pt x="2128" y="3657"/>
                    <a:pt x="2128" y="3684"/>
                    <a:pt x="2115" y="3707"/>
                  </a:cubicBezTo>
                  <a:cubicBezTo>
                    <a:pt x="2058" y="3905"/>
                    <a:pt x="1832" y="4135"/>
                    <a:pt x="1626" y="4178"/>
                  </a:cubicBezTo>
                  <a:cubicBezTo>
                    <a:pt x="1605" y="4182"/>
                    <a:pt x="1584" y="4184"/>
                    <a:pt x="1563" y="4184"/>
                  </a:cubicBezTo>
                  <a:cubicBezTo>
                    <a:pt x="1413" y="4184"/>
                    <a:pt x="1258" y="4077"/>
                    <a:pt x="1277" y="3910"/>
                  </a:cubicBezTo>
                  <a:cubicBezTo>
                    <a:pt x="1277" y="3906"/>
                    <a:pt x="1280" y="3902"/>
                    <a:pt x="1281" y="3898"/>
                  </a:cubicBezTo>
                  <a:cubicBezTo>
                    <a:pt x="1277" y="3882"/>
                    <a:pt x="1280" y="3864"/>
                    <a:pt x="1293" y="3850"/>
                  </a:cubicBezTo>
                  <a:cubicBezTo>
                    <a:pt x="1433" y="3697"/>
                    <a:pt x="1589" y="3562"/>
                    <a:pt x="1720" y="3400"/>
                  </a:cubicBezTo>
                  <a:cubicBezTo>
                    <a:pt x="1735" y="3380"/>
                    <a:pt x="1762" y="3364"/>
                    <a:pt x="1788" y="3364"/>
                  </a:cubicBezTo>
                  <a:close/>
                  <a:moveTo>
                    <a:pt x="1260" y="1"/>
                  </a:moveTo>
                  <a:lnTo>
                    <a:pt x="212" y="2960"/>
                  </a:lnTo>
                  <a:cubicBezTo>
                    <a:pt x="1" y="3554"/>
                    <a:pt x="313" y="4210"/>
                    <a:pt x="910" y="4421"/>
                  </a:cubicBezTo>
                  <a:lnTo>
                    <a:pt x="1038" y="4467"/>
                  </a:lnTo>
                  <a:cubicBezTo>
                    <a:pt x="1053" y="4473"/>
                    <a:pt x="1071" y="4479"/>
                    <a:pt x="1088" y="4483"/>
                  </a:cubicBezTo>
                  <a:cubicBezTo>
                    <a:pt x="1195" y="4516"/>
                    <a:pt x="1306" y="4532"/>
                    <a:pt x="1416" y="4532"/>
                  </a:cubicBezTo>
                  <a:cubicBezTo>
                    <a:pt x="1585" y="4532"/>
                    <a:pt x="1754" y="4494"/>
                    <a:pt x="1912" y="4418"/>
                  </a:cubicBezTo>
                  <a:cubicBezTo>
                    <a:pt x="2190" y="4287"/>
                    <a:pt x="2398" y="4056"/>
                    <a:pt x="2499" y="3770"/>
                  </a:cubicBezTo>
                  <a:lnTo>
                    <a:pt x="3526" y="867"/>
                  </a:lnTo>
                  <a:lnTo>
                    <a:pt x="3526" y="867"/>
                  </a:lnTo>
                  <a:cubicBezTo>
                    <a:pt x="3522" y="867"/>
                    <a:pt x="3517" y="867"/>
                    <a:pt x="3513" y="867"/>
                  </a:cubicBezTo>
                  <a:cubicBezTo>
                    <a:pt x="2738" y="867"/>
                    <a:pt x="1738" y="593"/>
                    <a:pt x="126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8" name="Google Shape;3878;p66"/>
            <p:cNvSpPr/>
            <p:nvPr/>
          </p:nvSpPr>
          <p:spPr>
            <a:xfrm>
              <a:off x="4156481" y="648084"/>
              <a:ext cx="57992" cy="138712"/>
            </a:xfrm>
            <a:custGeom>
              <a:rect b="b" l="l" r="r" t="t"/>
              <a:pathLst>
                <a:path extrusionOk="0" h="4437" w="1855">
                  <a:moveTo>
                    <a:pt x="1260" y="0"/>
                  </a:moveTo>
                  <a:lnTo>
                    <a:pt x="212" y="2961"/>
                  </a:lnTo>
                  <a:cubicBezTo>
                    <a:pt x="1" y="3555"/>
                    <a:pt x="313" y="4211"/>
                    <a:pt x="910" y="4422"/>
                  </a:cubicBezTo>
                  <a:lnTo>
                    <a:pt x="948" y="4436"/>
                  </a:lnTo>
                  <a:cubicBezTo>
                    <a:pt x="880" y="4346"/>
                    <a:pt x="837" y="4237"/>
                    <a:pt x="824" y="4091"/>
                  </a:cubicBezTo>
                  <a:cubicBezTo>
                    <a:pt x="797" y="3747"/>
                    <a:pt x="879" y="3420"/>
                    <a:pt x="968" y="3090"/>
                  </a:cubicBezTo>
                  <a:cubicBezTo>
                    <a:pt x="1208" y="2196"/>
                    <a:pt x="1529" y="1335"/>
                    <a:pt x="1855" y="473"/>
                  </a:cubicBezTo>
                  <a:cubicBezTo>
                    <a:pt x="1620" y="347"/>
                    <a:pt x="1412" y="191"/>
                    <a:pt x="126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9" name="Google Shape;3879;p66"/>
            <p:cNvSpPr/>
            <p:nvPr/>
          </p:nvSpPr>
          <p:spPr>
            <a:xfrm>
              <a:off x="4200747" y="758969"/>
              <a:ext cx="17476" cy="14912"/>
            </a:xfrm>
            <a:custGeom>
              <a:rect b="b" l="l" r="r" t="t"/>
              <a:pathLst>
                <a:path extrusionOk="0" h="477" w="559">
                  <a:moveTo>
                    <a:pt x="371" y="1"/>
                  </a:moveTo>
                  <a:cubicBezTo>
                    <a:pt x="260" y="126"/>
                    <a:pt x="140" y="247"/>
                    <a:pt x="1" y="339"/>
                  </a:cubicBezTo>
                  <a:cubicBezTo>
                    <a:pt x="5" y="349"/>
                    <a:pt x="7" y="357"/>
                    <a:pt x="7" y="369"/>
                  </a:cubicBezTo>
                  <a:cubicBezTo>
                    <a:pt x="11" y="449"/>
                    <a:pt x="57" y="476"/>
                    <a:pt x="114" y="476"/>
                  </a:cubicBezTo>
                  <a:cubicBezTo>
                    <a:pt x="188" y="476"/>
                    <a:pt x="279" y="432"/>
                    <a:pt x="323" y="397"/>
                  </a:cubicBezTo>
                  <a:cubicBezTo>
                    <a:pt x="412" y="326"/>
                    <a:pt x="480" y="234"/>
                    <a:pt x="559" y="156"/>
                  </a:cubicBezTo>
                  <a:cubicBezTo>
                    <a:pt x="494" y="109"/>
                    <a:pt x="432" y="55"/>
                    <a:pt x="3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0" name="Google Shape;3880;p66"/>
            <p:cNvSpPr/>
            <p:nvPr/>
          </p:nvSpPr>
          <p:spPr>
            <a:xfrm>
              <a:off x="4198746" y="534886"/>
              <a:ext cx="93944" cy="116234"/>
            </a:xfrm>
            <a:custGeom>
              <a:rect b="b" l="l" r="r" t="t"/>
              <a:pathLst>
                <a:path extrusionOk="0" h="3718" w="3005">
                  <a:moveTo>
                    <a:pt x="1467" y="863"/>
                  </a:moveTo>
                  <a:cubicBezTo>
                    <a:pt x="1496" y="863"/>
                    <a:pt x="1523" y="878"/>
                    <a:pt x="1538" y="913"/>
                  </a:cubicBezTo>
                  <a:cubicBezTo>
                    <a:pt x="1588" y="1031"/>
                    <a:pt x="1621" y="1156"/>
                    <a:pt x="1657" y="1278"/>
                  </a:cubicBezTo>
                  <a:cubicBezTo>
                    <a:pt x="1678" y="1351"/>
                    <a:pt x="1620" y="1397"/>
                    <a:pt x="1560" y="1397"/>
                  </a:cubicBezTo>
                  <a:cubicBezTo>
                    <a:pt x="1519" y="1397"/>
                    <a:pt x="1477" y="1375"/>
                    <a:pt x="1461" y="1325"/>
                  </a:cubicBezTo>
                  <a:cubicBezTo>
                    <a:pt x="1426" y="1212"/>
                    <a:pt x="1387" y="1098"/>
                    <a:pt x="1365" y="979"/>
                  </a:cubicBezTo>
                  <a:cubicBezTo>
                    <a:pt x="1354" y="915"/>
                    <a:pt x="1413" y="863"/>
                    <a:pt x="1467" y="863"/>
                  </a:cubicBezTo>
                  <a:close/>
                  <a:moveTo>
                    <a:pt x="1250" y="1381"/>
                  </a:moveTo>
                  <a:cubicBezTo>
                    <a:pt x="1279" y="1381"/>
                    <a:pt x="1306" y="1395"/>
                    <a:pt x="1319" y="1428"/>
                  </a:cubicBezTo>
                  <a:cubicBezTo>
                    <a:pt x="1375" y="1567"/>
                    <a:pt x="1422" y="1712"/>
                    <a:pt x="1471" y="1854"/>
                  </a:cubicBezTo>
                  <a:cubicBezTo>
                    <a:pt x="1495" y="1922"/>
                    <a:pt x="1439" y="1966"/>
                    <a:pt x="1381" y="1966"/>
                  </a:cubicBezTo>
                  <a:cubicBezTo>
                    <a:pt x="1342" y="1966"/>
                    <a:pt x="1301" y="1945"/>
                    <a:pt x="1286" y="1897"/>
                  </a:cubicBezTo>
                  <a:cubicBezTo>
                    <a:pt x="1241" y="1762"/>
                    <a:pt x="1194" y="1627"/>
                    <a:pt x="1156" y="1490"/>
                  </a:cubicBezTo>
                  <a:cubicBezTo>
                    <a:pt x="1139" y="1428"/>
                    <a:pt x="1197" y="1381"/>
                    <a:pt x="1250" y="1381"/>
                  </a:cubicBezTo>
                  <a:close/>
                  <a:moveTo>
                    <a:pt x="1269" y="2403"/>
                  </a:moveTo>
                  <a:cubicBezTo>
                    <a:pt x="1263" y="2414"/>
                    <a:pt x="1257" y="2425"/>
                    <a:pt x="1251" y="2437"/>
                  </a:cubicBezTo>
                  <a:lnTo>
                    <a:pt x="1251" y="2437"/>
                  </a:lnTo>
                  <a:cubicBezTo>
                    <a:pt x="1259" y="2427"/>
                    <a:pt x="1265" y="2415"/>
                    <a:pt x="1269" y="2403"/>
                  </a:cubicBezTo>
                  <a:close/>
                  <a:moveTo>
                    <a:pt x="2003" y="0"/>
                  </a:moveTo>
                  <a:cubicBezTo>
                    <a:pt x="1531" y="0"/>
                    <a:pt x="1087" y="293"/>
                    <a:pt x="919" y="762"/>
                  </a:cubicBezTo>
                  <a:lnTo>
                    <a:pt x="0" y="3359"/>
                  </a:lnTo>
                  <a:cubicBezTo>
                    <a:pt x="232" y="3453"/>
                    <a:pt x="445" y="3591"/>
                    <a:pt x="663" y="3717"/>
                  </a:cubicBezTo>
                  <a:cubicBezTo>
                    <a:pt x="802" y="3349"/>
                    <a:pt x="1007" y="2891"/>
                    <a:pt x="1251" y="2437"/>
                  </a:cubicBezTo>
                  <a:lnTo>
                    <a:pt x="1251" y="2437"/>
                  </a:lnTo>
                  <a:cubicBezTo>
                    <a:pt x="1231" y="2462"/>
                    <a:pt x="1200" y="2477"/>
                    <a:pt x="1170" y="2477"/>
                  </a:cubicBezTo>
                  <a:cubicBezTo>
                    <a:pt x="1140" y="2477"/>
                    <a:pt x="1112" y="2462"/>
                    <a:pt x="1095" y="2426"/>
                  </a:cubicBezTo>
                  <a:cubicBezTo>
                    <a:pt x="1018" y="2260"/>
                    <a:pt x="937" y="2093"/>
                    <a:pt x="877" y="1918"/>
                  </a:cubicBezTo>
                  <a:cubicBezTo>
                    <a:pt x="855" y="1856"/>
                    <a:pt x="909" y="1814"/>
                    <a:pt x="964" y="1814"/>
                  </a:cubicBezTo>
                  <a:cubicBezTo>
                    <a:pt x="994" y="1814"/>
                    <a:pt x="1024" y="1827"/>
                    <a:pt x="1041" y="1857"/>
                  </a:cubicBezTo>
                  <a:cubicBezTo>
                    <a:pt x="1127" y="2011"/>
                    <a:pt x="1193" y="2176"/>
                    <a:pt x="1265" y="2336"/>
                  </a:cubicBezTo>
                  <a:cubicBezTo>
                    <a:pt x="1275" y="2360"/>
                    <a:pt x="1275" y="2383"/>
                    <a:pt x="1269" y="2403"/>
                  </a:cubicBezTo>
                  <a:lnTo>
                    <a:pt x="1269" y="2403"/>
                  </a:lnTo>
                  <a:cubicBezTo>
                    <a:pt x="1763" y="1490"/>
                    <a:pt x="2413" y="597"/>
                    <a:pt x="3005" y="457"/>
                  </a:cubicBezTo>
                  <a:cubicBezTo>
                    <a:pt x="2875" y="301"/>
                    <a:pt x="2705" y="179"/>
                    <a:pt x="2510" y="111"/>
                  </a:cubicBezTo>
                  <a:lnTo>
                    <a:pt x="2381" y="65"/>
                  </a:lnTo>
                  <a:cubicBezTo>
                    <a:pt x="2256" y="21"/>
                    <a:pt x="2129" y="0"/>
                    <a:pt x="2003" y="0"/>
                  </a:cubicBezTo>
                  <a:close/>
                </a:path>
              </a:pathLst>
            </a:custGeom>
            <a:solidFill>
              <a:srgbClr val="000000">
                <a:alpha val="279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1" name="Google Shape;3881;p66"/>
            <p:cNvSpPr/>
            <p:nvPr/>
          </p:nvSpPr>
          <p:spPr>
            <a:xfrm>
              <a:off x="4140725" y="520912"/>
              <a:ext cx="175945" cy="282926"/>
            </a:xfrm>
            <a:custGeom>
              <a:rect b="b" l="l" r="r" t="t"/>
              <a:pathLst>
                <a:path extrusionOk="0" h="9050" w="5628">
                  <a:moveTo>
                    <a:pt x="3857" y="448"/>
                  </a:moveTo>
                  <a:cubicBezTo>
                    <a:pt x="3983" y="448"/>
                    <a:pt x="4112" y="469"/>
                    <a:pt x="4237" y="514"/>
                  </a:cubicBezTo>
                  <a:lnTo>
                    <a:pt x="4366" y="559"/>
                  </a:lnTo>
                  <a:cubicBezTo>
                    <a:pt x="4653" y="661"/>
                    <a:pt x="4883" y="869"/>
                    <a:pt x="5015" y="1146"/>
                  </a:cubicBezTo>
                  <a:cubicBezTo>
                    <a:pt x="5147" y="1423"/>
                    <a:pt x="5164" y="1733"/>
                    <a:pt x="5063" y="2020"/>
                  </a:cubicBezTo>
                  <a:lnTo>
                    <a:pt x="4130" y="4653"/>
                  </a:lnTo>
                  <a:cubicBezTo>
                    <a:pt x="3713" y="4590"/>
                    <a:pt x="3300" y="4518"/>
                    <a:pt x="2905" y="4360"/>
                  </a:cubicBezTo>
                  <a:cubicBezTo>
                    <a:pt x="2535" y="4212"/>
                    <a:pt x="2222" y="3954"/>
                    <a:pt x="1855" y="3808"/>
                  </a:cubicBezTo>
                  <a:lnTo>
                    <a:pt x="2775" y="1212"/>
                  </a:lnTo>
                  <a:cubicBezTo>
                    <a:pt x="2943" y="741"/>
                    <a:pt x="3386" y="448"/>
                    <a:pt x="3857" y="448"/>
                  </a:cubicBezTo>
                  <a:close/>
                  <a:moveTo>
                    <a:pt x="1763" y="4070"/>
                  </a:moveTo>
                  <a:cubicBezTo>
                    <a:pt x="2241" y="4662"/>
                    <a:pt x="3242" y="4936"/>
                    <a:pt x="4016" y="4936"/>
                  </a:cubicBezTo>
                  <a:cubicBezTo>
                    <a:pt x="4020" y="4936"/>
                    <a:pt x="4025" y="4936"/>
                    <a:pt x="4029" y="4936"/>
                  </a:cubicBezTo>
                  <a:lnTo>
                    <a:pt x="4029" y="4936"/>
                  </a:lnTo>
                  <a:lnTo>
                    <a:pt x="3002" y="7839"/>
                  </a:lnTo>
                  <a:cubicBezTo>
                    <a:pt x="2900" y="8125"/>
                    <a:pt x="2692" y="8356"/>
                    <a:pt x="2415" y="8487"/>
                  </a:cubicBezTo>
                  <a:cubicBezTo>
                    <a:pt x="2257" y="8563"/>
                    <a:pt x="2088" y="8601"/>
                    <a:pt x="1919" y="8601"/>
                  </a:cubicBezTo>
                  <a:cubicBezTo>
                    <a:pt x="1808" y="8601"/>
                    <a:pt x="1698" y="8585"/>
                    <a:pt x="1591" y="8552"/>
                  </a:cubicBezTo>
                  <a:cubicBezTo>
                    <a:pt x="1573" y="8548"/>
                    <a:pt x="1557" y="8542"/>
                    <a:pt x="1541" y="8536"/>
                  </a:cubicBezTo>
                  <a:lnTo>
                    <a:pt x="1411" y="8490"/>
                  </a:lnTo>
                  <a:cubicBezTo>
                    <a:pt x="817" y="8279"/>
                    <a:pt x="505" y="7625"/>
                    <a:pt x="714" y="7029"/>
                  </a:cubicBezTo>
                  <a:lnTo>
                    <a:pt x="1763" y="4070"/>
                  </a:lnTo>
                  <a:close/>
                  <a:moveTo>
                    <a:pt x="3859" y="0"/>
                  </a:moveTo>
                  <a:cubicBezTo>
                    <a:pt x="3203" y="0"/>
                    <a:pt x="2586" y="409"/>
                    <a:pt x="2356" y="1061"/>
                  </a:cubicBezTo>
                  <a:lnTo>
                    <a:pt x="294" y="6879"/>
                  </a:lnTo>
                  <a:cubicBezTo>
                    <a:pt x="1" y="7706"/>
                    <a:pt x="436" y="8620"/>
                    <a:pt x="1264" y="8912"/>
                  </a:cubicBezTo>
                  <a:lnTo>
                    <a:pt x="1393" y="8958"/>
                  </a:lnTo>
                  <a:cubicBezTo>
                    <a:pt x="1565" y="9019"/>
                    <a:pt x="1743" y="9050"/>
                    <a:pt x="1921" y="9050"/>
                  </a:cubicBezTo>
                  <a:cubicBezTo>
                    <a:pt x="2156" y="9050"/>
                    <a:pt x="2389" y="8997"/>
                    <a:pt x="2609" y="8892"/>
                  </a:cubicBezTo>
                  <a:cubicBezTo>
                    <a:pt x="2994" y="8709"/>
                    <a:pt x="3285" y="8387"/>
                    <a:pt x="3425" y="7988"/>
                  </a:cubicBezTo>
                  <a:lnTo>
                    <a:pt x="5486" y="2170"/>
                  </a:lnTo>
                  <a:cubicBezTo>
                    <a:pt x="5627" y="1771"/>
                    <a:pt x="5604" y="1338"/>
                    <a:pt x="5420" y="953"/>
                  </a:cubicBezTo>
                  <a:cubicBezTo>
                    <a:pt x="5237" y="568"/>
                    <a:pt x="4915" y="277"/>
                    <a:pt x="4516" y="137"/>
                  </a:cubicBezTo>
                  <a:lnTo>
                    <a:pt x="4388" y="91"/>
                  </a:lnTo>
                  <a:cubicBezTo>
                    <a:pt x="4364" y="84"/>
                    <a:pt x="4342" y="75"/>
                    <a:pt x="4321" y="69"/>
                  </a:cubicBezTo>
                  <a:cubicBezTo>
                    <a:pt x="4167" y="22"/>
                    <a:pt x="4012" y="0"/>
                    <a:pt x="38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2" name="Google Shape;3882;p66"/>
            <p:cNvSpPr/>
            <p:nvPr/>
          </p:nvSpPr>
          <p:spPr>
            <a:xfrm>
              <a:off x="4225412" y="591626"/>
              <a:ext cx="13818" cy="20758"/>
            </a:xfrm>
            <a:custGeom>
              <a:rect b="b" l="l" r="r" t="t"/>
              <a:pathLst>
                <a:path extrusionOk="0" h="664" w="442">
                  <a:moveTo>
                    <a:pt x="109" y="0"/>
                  </a:moveTo>
                  <a:cubicBezTo>
                    <a:pt x="55" y="0"/>
                    <a:pt x="1" y="42"/>
                    <a:pt x="23" y="105"/>
                  </a:cubicBezTo>
                  <a:cubicBezTo>
                    <a:pt x="84" y="278"/>
                    <a:pt x="164" y="445"/>
                    <a:pt x="241" y="612"/>
                  </a:cubicBezTo>
                  <a:cubicBezTo>
                    <a:pt x="258" y="649"/>
                    <a:pt x="287" y="664"/>
                    <a:pt x="316" y="664"/>
                  </a:cubicBezTo>
                  <a:cubicBezTo>
                    <a:pt x="377" y="664"/>
                    <a:pt x="441" y="598"/>
                    <a:pt x="409" y="523"/>
                  </a:cubicBezTo>
                  <a:cubicBezTo>
                    <a:pt x="339" y="362"/>
                    <a:pt x="273" y="197"/>
                    <a:pt x="185" y="44"/>
                  </a:cubicBezTo>
                  <a:cubicBezTo>
                    <a:pt x="169" y="13"/>
                    <a:pt x="139" y="0"/>
                    <a:pt x="109" y="0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3" name="Google Shape;3883;p66"/>
            <p:cNvSpPr/>
            <p:nvPr/>
          </p:nvSpPr>
          <p:spPr>
            <a:xfrm>
              <a:off x="4234322" y="578058"/>
              <a:ext cx="11192" cy="18289"/>
            </a:xfrm>
            <a:custGeom>
              <a:rect b="b" l="l" r="r" t="t"/>
              <a:pathLst>
                <a:path extrusionOk="0" h="585" w="358">
                  <a:moveTo>
                    <a:pt x="111" y="1"/>
                  </a:moveTo>
                  <a:cubicBezTo>
                    <a:pt x="58" y="1"/>
                    <a:pt x="1" y="47"/>
                    <a:pt x="18" y="109"/>
                  </a:cubicBezTo>
                  <a:cubicBezTo>
                    <a:pt x="56" y="246"/>
                    <a:pt x="103" y="381"/>
                    <a:pt x="148" y="516"/>
                  </a:cubicBezTo>
                  <a:cubicBezTo>
                    <a:pt x="163" y="563"/>
                    <a:pt x="204" y="584"/>
                    <a:pt x="244" y="584"/>
                  </a:cubicBezTo>
                  <a:cubicBezTo>
                    <a:pt x="301" y="584"/>
                    <a:pt x="357" y="541"/>
                    <a:pt x="333" y="473"/>
                  </a:cubicBezTo>
                  <a:cubicBezTo>
                    <a:pt x="284" y="331"/>
                    <a:pt x="237" y="187"/>
                    <a:pt x="180" y="48"/>
                  </a:cubicBezTo>
                  <a:cubicBezTo>
                    <a:pt x="167" y="15"/>
                    <a:pt x="140" y="1"/>
                    <a:pt x="111" y="1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4" name="Google Shape;3884;p66"/>
            <p:cNvSpPr/>
            <p:nvPr/>
          </p:nvSpPr>
          <p:spPr>
            <a:xfrm>
              <a:off x="4241074" y="561865"/>
              <a:ext cx="10192" cy="16725"/>
            </a:xfrm>
            <a:custGeom>
              <a:rect b="b" l="l" r="r" t="t"/>
              <a:pathLst>
                <a:path extrusionOk="0" h="535" w="326">
                  <a:moveTo>
                    <a:pt x="113" y="0"/>
                  </a:moveTo>
                  <a:cubicBezTo>
                    <a:pt x="59" y="0"/>
                    <a:pt x="1" y="52"/>
                    <a:pt x="12" y="116"/>
                  </a:cubicBezTo>
                  <a:cubicBezTo>
                    <a:pt x="34" y="233"/>
                    <a:pt x="74" y="347"/>
                    <a:pt x="109" y="462"/>
                  </a:cubicBezTo>
                  <a:cubicBezTo>
                    <a:pt x="124" y="512"/>
                    <a:pt x="166" y="534"/>
                    <a:pt x="207" y="534"/>
                  </a:cubicBezTo>
                  <a:cubicBezTo>
                    <a:pt x="267" y="534"/>
                    <a:pt x="325" y="488"/>
                    <a:pt x="304" y="415"/>
                  </a:cubicBezTo>
                  <a:cubicBezTo>
                    <a:pt x="268" y="293"/>
                    <a:pt x="235" y="168"/>
                    <a:pt x="185" y="50"/>
                  </a:cubicBezTo>
                  <a:cubicBezTo>
                    <a:pt x="170" y="15"/>
                    <a:pt x="142" y="0"/>
                    <a:pt x="113" y="0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85" name="Google Shape;3885;p66"/>
          <p:cNvGrpSpPr/>
          <p:nvPr/>
        </p:nvGrpSpPr>
        <p:grpSpPr>
          <a:xfrm>
            <a:off x="823048" y="4490099"/>
            <a:ext cx="230842" cy="203957"/>
            <a:chOff x="3659860" y="553674"/>
            <a:chExt cx="230842" cy="203957"/>
          </a:xfrm>
        </p:grpSpPr>
        <p:sp>
          <p:nvSpPr>
            <p:cNvPr id="3886" name="Google Shape;3886;p66"/>
            <p:cNvSpPr/>
            <p:nvPr/>
          </p:nvSpPr>
          <p:spPr>
            <a:xfrm>
              <a:off x="3659860" y="553674"/>
              <a:ext cx="230842" cy="203957"/>
            </a:xfrm>
            <a:custGeom>
              <a:rect b="b" l="l" r="r" t="t"/>
              <a:pathLst>
                <a:path extrusionOk="0" h="6524" w="7384">
                  <a:moveTo>
                    <a:pt x="3627" y="512"/>
                  </a:moveTo>
                  <a:cubicBezTo>
                    <a:pt x="4250" y="512"/>
                    <a:pt x="4882" y="721"/>
                    <a:pt x="5408" y="1148"/>
                  </a:cubicBezTo>
                  <a:cubicBezTo>
                    <a:pt x="6033" y="1655"/>
                    <a:pt x="6384" y="2372"/>
                    <a:pt x="6444" y="3106"/>
                  </a:cubicBezTo>
                  <a:cubicBezTo>
                    <a:pt x="4861" y="2491"/>
                    <a:pt x="3216" y="1903"/>
                    <a:pt x="1580" y="1436"/>
                  </a:cubicBezTo>
                  <a:cubicBezTo>
                    <a:pt x="2108" y="827"/>
                    <a:pt x="2861" y="512"/>
                    <a:pt x="3627" y="512"/>
                  </a:cubicBezTo>
                  <a:close/>
                  <a:moveTo>
                    <a:pt x="1383" y="1689"/>
                  </a:moveTo>
                  <a:cubicBezTo>
                    <a:pt x="3024" y="2361"/>
                    <a:pt x="4757" y="2934"/>
                    <a:pt x="6452" y="3445"/>
                  </a:cubicBezTo>
                  <a:cubicBezTo>
                    <a:pt x="6448" y="3540"/>
                    <a:pt x="6441" y="3637"/>
                    <a:pt x="6427" y="3731"/>
                  </a:cubicBezTo>
                  <a:cubicBezTo>
                    <a:pt x="6370" y="3858"/>
                    <a:pt x="6305" y="3979"/>
                    <a:pt x="6236" y="4096"/>
                  </a:cubicBezTo>
                  <a:cubicBezTo>
                    <a:pt x="4556" y="3451"/>
                    <a:pt x="2804" y="2839"/>
                    <a:pt x="1082" y="2293"/>
                  </a:cubicBezTo>
                  <a:cubicBezTo>
                    <a:pt x="1157" y="2081"/>
                    <a:pt x="1256" y="1878"/>
                    <a:pt x="1383" y="1689"/>
                  </a:cubicBezTo>
                  <a:close/>
                  <a:moveTo>
                    <a:pt x="1034" y="2583"/>
                  </a:moveTo>
                  <a:cubicBezTo>
                    <a:pt x="2614" y="3329"/>
                    <a:pt x="4390" y="3949"/>
                    <a:pt x="6074" y="4347"/>
                  </a:cubicBezTo>
                  <a:cubicBezTo>
                    <a:pt x="5590" y="5034"/>
                    <a:pt x="4890" y="5480"/>
                    <a:pt x="4009" y="5480"/>
                  </a:cubicBezTo>
                  <a:cubicBezTo>
                    <a:pt x="3779" y="5480"/>
                    <a:pt x="3536" y="5450"/>
                    <a:pt x="3281" y="5385"/>
                  </a:cubicBezTo>
                  <a:cubicBezTo>
                    <a:pt x="1956" y="5050"/>
                    <a:pt x="1151" y="3883"/>
                    <a:pt x="1034" y="2583"/>
                  </a:cubicBezTo>
                  <a:close/>
                  <a:moveTo>
                    <a:pt x="965" y="3633"/>
                  </a:moveTo>
                  <a:lnTo>
                    <a:pt x="965" y="3633"/>
                  </a:lnTo>
                  <a:cubicBezTo>
                    <a:pt x="1309" y="4630"/>
                    <a:pt x="2092" y="5435"/>
                    <a:pt x="3209" y="5703"/>
                  </a:cubicBezTo>
                  <a:cubicBezTo>
                    <a:pt x="3425" y="5754"/>
                    <a:pt x="3648" y="5779"/>
                    <a:pt x="3871" y="5779"/>
                  </a:cubicBezTo>
                  <a:cubicBezTo>
                    <a:pt x="4508" y="5779"/>
                    <a:pt x="5154" y="5579"/>
                    <a:pt x="5683" y="5224"/>
                  </a:cubicBezTo>
                  <a:lnTo>
                    <a:pt x="5683" y="5224"/>
                  </a:lnTo>
                  <a:cubicBezTo>
                    <a:pt x="5165" y="5745"/>
                    <a:pt x="4468" y="6013"/>
                    <a:pt x="3760" y="6013"/>
                  </a:cubicBezTo>
                  <a:cubicBezTo>
                    <a:pt x="3136" y="6013"/>
                    <a:pt x="2502" y="5804"/>
                    <a:pt x="1975" y="5377"/>
                  </a:cubicBezTo>
                  <a:cubicBezTo>
                    <a:pt x="1412" y="4919"/>
                    <a:pt x="1071" y="4292"/>
                    <a:pt x="965" y="3633"/>
                  </a:cubicBezTo>
                  <a:close/>
                  <a:moveTo>
                    <a:pt x="3624" y="1"/>
                  </a:moveTo>
                  <a:cubicBezTo>
                    <a:pt x="2682" y="1"/>
                    <a:pt x="1756" y="402"/>
                    <a:pt x="1125" y="1178"/>
                  </a:cubicBezTo>
                  <a:cubicBezTo>
                    <a:pt x="1" y="2563"/>
                    <a:pt x="237" y="4623"/>
                    <a:pt x="1652" y="5772"/>
                  </a:cubicBezTo>
                  <a:cubicBezTo>
                    <a:pt x="2274" y="6277"/>
                    <a:pt x="3021" y="6523"/>
                    <a:pt x="3758" y="6523"/>
                  </a:cubicBezTo>
                  <a:cubicBezTo>
                    <a:pt x="4700" y="6523"/>
                    <a:pt x="5626" y="6122"/>
                    <a:pt x="6256" y="5345"/>
                  </a:cubicBezTo>
                  <a:cubicBezTo>
                    <a:pt x="7383" y="3962"/>
                    <a:pt x="7146" y="1900"/>
                    <a:pt x="5730" y="752"/>
                  </a:cubicBezTo>
                  <a:cubicBezTo>
                    <a:pt x="5108" y="247"/>
                    <a:pt x="4361" y="1"/>
                    <a:pt x="36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7" name="Google Shape;3887;p66"/>
            <p:cNvSpPr/>
            <p:nvPr/>
          </p:nvSpPr>
          <p:spPr>
            <a:xfrm>
              <a:off x="3709254" y="569680"/>
              <a:ext cx="152061" cy="81032"/>
            </a:xfrm>
            <a:custGeom>
              <a:rect b="b" l="l" r="r" t="t"/>
              <a:pathLst>
                <a:path extrusionOk="0" h="2592" w="4864">
                  <a:moveTo>
                    <a:pt x="2046" y="0"/>
                  </a:moveTo>
                  <a:cubicBezTo>
                    <a:pt x="1281" y="0"/>
                    <a:pt x="528" y="314"/>
                    <a:pt x="0" y="923"/>
                  </a:cubicBezTo>
                  <a:cubicBezTo>
                    <a:pt x="1636" y="1390"/>
                    <a:pt x="3281" y="1977"/>
                    <a:pt x="4864" y="2592"/>
                  </a:cubicBezTo>
                  <a:cubicBezTo>
                    <a:pt x="4805" y="1860"/>
                    <a:pt x="4453" y="1142"/>
                    <a:pt x="3828" y="636"/>
                  </a:cubicBezTo>
                  <a:cubicBezTo>
                    <a:pt x="3302" y="209"/>
                    <a:pt x="2670" y="0"/>
                    <a:pt x="20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8" name="Google Shape;3888;p66"/>
            <p:cNvSpPr/>
            <p:nvPr/>
          </p:nvSpPr>
          <p:spPr>
            <a:xfrm>
              <a:off x="3693623" y="606444"/>
              <a:ext cx="167942" cy="75280"/>
            </a:xfrm>
            <a:custGeom>
              <a:rect b="b" l="l" r="r" t="t"/>
              <a:pathLst>
                <a:path extrusionOk="0" h="2408" w="5372">
                  <a:moveTo>
                    <a:pt x="302" y="1"/>
                  </a:moveTo>
                  <a:cubicBezTo>
                    <a:pt x="173" y="190"/>
                    <a:pt x="75" y="393"/>
                    <a:pt x="1" y="603"/>
                  </a:cubicBezTo>
                  <a:cubicBezTo>
                    <a:pt x="1723" y="1149"/>
                    <a:pt x="3473" y="1763"/>
                    <a:pt x="5155" y="2407"/>
                  </a:cubicBezTo>
                  <a:cubicBezTo>
                    <a:pt x="5223" y="2291"/>
                    <a:pt x="5289" y="2170"/>
                    <a:pt x="5346" y="2043"/>
                  </a:cubicBezTo>
                  <a:cubicBezTo>
                    <a:pt x="5361" y="1948"/>
                    <a:pt x="5367" y="1852"/>
                    <a:pt x="5371" y="1757"/>
                  </a:cubicBezTo>
                  <a:cubicBezTo>
                    <a:pt x="3676" y="1247"/>
                    <a:pt x="1943" y="674"/>
                    <a:pt x="3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9" name="Google Shape;3889;p66"/>
            <p:cNvSpPr/>
            <p:nvPr/>
          </p:nvSpPr>
          <p:spPr>
            <a:xfrm>
              <a:off x="3690028" y="667185"/>
              <a:ext cx="147496" cy="74436"/>
            </a:xfrm>
            <a:custGeom>
              <a:rect b="b" l="l" r="r" t="t"/>
              <a:pathLst>
                <a:path extrusionOk="0" h="2381" w="4718">
                  <a:moveTo>
                    <a:pt x="0" y="1"/>
                  </a:moveTo>
                  <a:lnTo>
                    <a:pt x="0" y="1"/>
                  </a:lnTo>
                  <a:cubicBezTo>
                    <a:pt x="106" y="659"/>
                    <a:pt x="447" y="1287"/>
                    <a:pt x="1010" y="1745"/>
                  </a:cubicBezTo>
                  <a:cubicBezTo>
                    <a:pt x="1537" y="2172"/>
                    <a:pt x="2170" y="2381"/>
                    <a:pt x="2794" y="2381"/>
                  </a:cubicBezTo>
                  <a:cubicBezTo>
                    <a:pt x="3503" y="2381"/>
                    <a:pt x="4200" y="2112"/>
                    <a:pt x="4718" y="1590"/>
                  </a:cubicBezTo>
                  <a:lnTo>
                    <a:pt x="4718" y="1590"/>
                  </a:lnTo>
                  <a:cubicBezTo>
                    <a:pt x="4190" y="1946"/>
                    <a:pt x="3544" y="2146"/>
                    <a:pt x="2907" y="2146"/>
                  </a:cubicBezTo>
                  <a:cubicBezTo>
                    <a:pt x="2683" y="2146"/>
                    <a:pt x="2460" y="2121"/>
                    <a:pt x="2244" y="2070"/>
                  </a:cubicBezTo>
                  <a:cubicBezTo>
                    <a:pt x="1126" y="1803"/>
                    <a:pt x="344" y="997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0" name="Google Shape;3890;p66"/>
            <p:cNvSpPr/>
            <p:nvPr/>
          </p:nvSpPr>
          <p:spPr>
            <a:xfrm>
              <a:off x="3692122" y="634423"/>
              <a:ext cx="157626" cy="90599"/>
            </a:xfrm>
            <a:custGeom>
              <a:rect b="b" l="l" r="r" t="t"/>
              <a:pathLst>
                <a:path extrusionOk="0" h="2898" w="5042">
                  <a:moveTo>
                    <a:pt x="1" y="0"/>
                  </a:moveTo>
                  <a:lnTo>
                    <a:pt x="1" y="0"/>
                  </a:lnTo>
                  <a:cubicBezTo>
                    <a:pt x="119" y="1300"/>
                    <a:pt x="924" y="2467"/>
                    <a:pt x="2247" y="2802"/>
                  </a:cubicBezTo>
                  <a:cubicBezTo>
                    <a:pt x="2502" y="2867"/>
                    <a:pt x="2745" y="2897"/>
                    <a:pt x="2976" y="2897"/>
                  </a:cubicBezTo>
                  <a:cubicBezTo>
                    <a:pt x="3858" y="2897"/>
                    <a:pt x="4558" y="2451"/>
                    <a:pt x="5041" y="1764"/>
                  </a:cubicBezTo>
                  <a:cubicBezTo>
                    <a:pt x="3356" y="1366"/>
                    <a:pt x="1582" y="746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91" name="Google Shape;3891;p66"/>
          <p:cNvGrpSpPr/>
          <p:nvPr/>
        </p:nvGrpSpPr>
        <p:grpSpPr>
          <a:xfrm rot="1331119">
            <a:off x="7698438" y="368729"/>
            <a:ext cx="545196" cy="238704"/>
            <a:chOff x="3942777" y="2077204"/>
            <a:chExt cx="417667" cy="182854"/>
          </a:xfrm>
        </p:grpSpPr>
        <p:sp>
          <p:nvSpPr>
            <p:cNvPr id="3892" name="Google Shape;3892;p66"/>
            <p:cNvSpPr/>
            <p:nvPr/>
          </p:nvSpPr>
          <p:spPr>
            <a:xfrm>
              <a:off x="3942777" y="2077204"/>
              <a:ext cx="417667" cy="182854"/>
            </a:xfrm>
            <a:custGeom>
              <a:rect b="b" l="l" r="r" t="t"/>
              <a:pathLst>
                <a:path extrusionOk="0" h="5849" w="13360">
                  <a:moveTo>
                    <a:pt x="3835" y="400"/>
                  </a:moveTo>
                  <a:cubicBezTo>
                    <a:pt x="4188" y="400"/>
                    <a:pt x="4537" y="417"/>
                    <a:pt x="4867" y="429"/>
                  </a:cubicBezTo>
                  <a:cubicBezTo>
                    <a:pt x="7058" y="507"/>
                    <a:pt x="9304" y="922"/>
                    <a:pt x="11132" y="2205"/>
                  </a:cubicBezTo>
                  <a:cubicBezTo>
                    <a:pt x="11600" y="2534"/>
                    <a:pt x="12130" y="2954"/>
                    <a:pt x="12450" y="3442"/>
                  </a:cubicBezTo>
                  <a:cubicBezTo>
                    <a:pt x="12573" y="3627"/>
                    <a:pt x="12704" y="3855"/>
                    <a:pt x="12746" y="4077"/>
                  </a:cubicBezTo>
                  <a:cubicBezTo>
                    <a:pt x="12917" y="4952"/>
                    <a:pt x="12182" y="5457"/>
                    <a:pt x="11417" y="5484"/>
                  </a:cubicBezTo>
                  <a:cubicBezTo>
                    <a:pt x="11364" y="5486"/>
                    <a:pt x="11311" y="5486"/>
                    <a:pt x="11258" y="5486"/>
                  </a:cubicBezTo>
                  <a:cubicBezTo>
                    <a:pt x="10673" y="5486"/>
                    <a:pt x="10073" y="5375"/>
                    <a:pt x="9477" y="5246"/>
                  </a:cubicBezTo>
                  <a:cubicBezTo>
                    <a:pt x="9464" y="5231"/>
                    <a:pt x="9445" y="5216"/>
                    <a:pt x="9418" y="5212"/>
                  </a:cubicBezTo>
                  <a:cubicBezTo>
                    <a:pt x="7118" y="4695"/>
                    <a:pt x="4802" y="4262"/>
                    <a:pt x="2495" y="3780"/>
                  </a:cubicBezTo>
                  <a:cubicBezTo>
                    <a:pt x="2051" y="3688"/>
                    <a:pt x="1590" y="3601"/>
                    <a:pt x="1215" y="3333"/>
                  </a:cubicBezTo>
                  <a:cubicBezTo>
                    <a:pt x="351" y="2710"/>
                    <a:pt x="678" y="1592"/>
                    <a:pt x="1392" y="1033"/>
                  </a:cubicBezTo>
                  <a:cubicBezTo>
                    <a:pt x="2072" y="502"/>
                    <a:pt x="2964" y="400"/>
                    <a:pt x="3835" y="400"/>
                  </a:cubicBezTo>
                  <a:close/>
                  <a:moveTo>
                    <a:pt x="3907" y="0"/>
                  </a:moveTo>
                  <a:cubicBezTo>
                    <a:pt x="3017" y="0"/>
                    <a:pt x="2119" y="113"/>
                    <a:pt x="1389" y="559"/>
                  </a:cubicBezTo>
                  <a:cubicBezTo>
                    <a:pt x="563" y="1063"/>
                    <a:pt x="0" y="2105"/>
                    <a:pt x="454" y="3048"/>
                  </a:cubicBezTo>
                  <a:cubicBezTo>
                    <a:pt x="1001" y="4183"/>
                    <a:pt x="2734" y="4219"/>
                    <a:pt x="3782" y="4422"/>
                  </a:cubicBezTo>
                  <a:cubicBezTo>
                    <a:pt x="5198" y="4694"/>
                    <a:pt x="6614" y="4963"/>
                    <a:pt x="8034" y="5213"/>
                  </a:cubicBezTo>
                  <a:cubicBezTo>
                    <a:pt x="8810" y="5434"/>
                    <a:pt x="9610" y="5592"/>
                    <a:pt x="10404" y="5730"/>
                  </a:cubicBezTo>
                  <a:cubicBezTo>
                    <a:pt x="10740" y="5789"/>
                    <a:pt x="11086" y="5849"/>
                    <a:pt x="11428" y="5849"/>
                  </a:cubicBezTo>
                  <a:cubicBezTo>
                    <a:pt x="11721" y="5849"/>
                    <a:pt x="12011" y="5805"/>
                    <a:pt x="12287" y="5678"/>
                  </a:cubicBezTo>
                  <a:cubicBezTo>
                    <a:pt x="13182" y="5270"/>
                    <a:pt x="13360" y="4282"/>
                    <a:pt x="12922" y="3457"/>
                  </a:cubicBezTo>
                  <a:cubicBezTo>
                    <a:pt x="12320" y="2323"/>
                    <a:pt x="10949" y="1511"/>
                    <a:pt x="9814" y="1021"/>
                  </a:cubicBezTo>
                  <a:cubicBezTo>
                    <a:pt x="8462" y="436"/>
                    <a:pt x="7001" y="175"/>
                    <a:pt x="5538" y="79"/>
                  </a:cubicBezTo>
                  <a:cubicBezTo>
                    <a:pt x="5026" y="45"/>
                    <a:pt x="4468" y="0"/>
                    <a:pt x="39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3" name="Google Shape;3893;p66"/>
            <p:cNvSpPr/>
            <p:nvPr/>
          </p:nvSpPr>
          <p:spPr>
            <a:xfrm>
              <a:off x="3991483" y="2095398"/>
              <a:ext cx="356518" cy="137649"/>
            </a:xfrm>
            <a:custGeom>
              <a:rect b="b" l="l" r="r" t="t"/>
              <a:pathLst>
                <a:path extrusionOk="0" h="4403" w="11404">
                  <a:moveTo>
                    <a:pt x="3565" y="397"/>
                  </a:moveTo>
                  <a:cubicBezTo>
                    <a:pt x="5627" y="397"/>
                    <a:pt x="7732" y="1026"/>
                    <a:pt x="9203" y="2399"/>
                  </a:cubicBezTo>
                  <a:cubicBezTo>
                    <a:pt x="9684" y="2846"/>
                    <a:pt x="9926" y="3752"/>
                    <a:pt x="9127" y="3957"/>
                  </a:cubicBezTo>
                  <a:cubicBezTo>
                    <a:pt x="8891" y="4018"/>
                    <a:pt x="8642" y="4043"/>
                    <a:pt x="8392" y="4043"/>
                  </a:cubicBezTo>
                  <a:cubicBezTo>
                    <a:pt x="8045" y="4043"/>
                    <a:pt x="7693" y="3996"/>
                    <a:pt x="7366" y="3934"/>
                  </a:cubicBezTo>
                  <a:cubicBezTo>
                    <a:pt x="6581" y="3787"/>
                    <a:pt x="5839" y="3483"/>
                    <a:pt x="5085" y="3225"/>
                  </a:cubicBezTo>
                  <a:cubicBezTo>
                    <a:pt x="4425" y="2998"/>
                    <a:pt x="3765" y="2810"/>
                    <a:pt x="3071" y="2728"/>
                  </a:cubicBezTo>
                  <a:cubicBezTo>
                    <a:pt x="2608" y="2673"/>
                    <a:pt x="2128" y="2680"/>
                    <a:pt x="1677" y="2545"/>
                  </a:cubicBezTo>
                  <a:cubicBezTo>
                    <a:pt x="1028" y="2353"/>
                    <a:pt x="1" y="1317"/>
                    <a:pt x="809" y="786"/>
                  </a:cubicBezTo>
                  <a:cubicBezTo>
                    <a:pt x="1675" y="530"/>
                    <a:pt x="2615" y="397"/>
                    <a:pt x="3565" y="397"/>
                  </a:cubicBezTo>
                  <a:close/>
                  <a:moveTo>
                    <a:pt x="3242" y="0"/>
                  </a:moveTo>
                  <a:cubicBezTo>
                    <a:pt x="2452" y="0"/>
                    <a:pt x="1675" y="114"/>
                    <a:pt x="964" y="384"/>
                  </a:cubicBezTo>
                  <a:cubicBezTo>
                    <a:pt x="863" y="409"/>
                    <a:pt x="769" y="447"/>
                    <a:pt x="683" y="497"/>
                  </a:cubicBezTo>
                  <a:cubicBezTo>
                    <a:pt x="612" y="530"/>
                    <a:pt x="541" y="566"/>
                    <a:pt x="470" y="603"/>
                  </a:cubicBezTo>
                  <a:cubicBezTo>
                    <a:pt x="404" y="705"/>
                    <a:pt x="338" y="807"/>
                    <a:pt x="277" y="913"/>
                  </a:cubicBezTo>
                  <a:cubicBezTo>
                    <a:pt x="281" y="915"/>
                    <a:pt x="284" y="920"/>
                    <a:pt x="288" y="923"/>
                  </a:cubicBezTo>
                  <a:cubicBezTo>
                    <a:pt x="188" y="1126"/>
                    <a:pt x="145" y="1364"/>
                    <a:pt x="184" y="1613"/>
                  </a:cubicBezTo>
                  <a:cubicBezTo>
                    <a:pt x="312" y="2451"/>
                    <a:pt x="1203" y="2853"/>
                    <a:pt x="1946" y="2976"/>
                  </a:cubicBezTo>
                  <a:cubicBezTo>
                    <a:pt x="2813" y="3121"/>
                    <a:pt x="3658" y="3147"/>
                    <a:pt x="4505" y="3410"/>
                  </a:cubicBezTo>
                  <a:cubicBezTo>
                    <a:pt x="5158" y="3612"/>
                    <a:pt x="5790" y="3871"/>
                    <a:pt x="6445" y="4060"/>
                  </a:cubicBezTo>
                  <a:cubicBezTo>
                    <a:pt x="6998" y="4221"/>
                    <a:pt x="7724" y="4403"/>
                    <a:pt x="8412" y="4403"/>
                  </a:cubicBezTo>
                  <a:cubicBezTo>
                    <a:pt x="8901" y="4403"/>
                    <a:pt x="9371" y="4311"/>
                    <a:pt x="9745" y="4053"/>
                  </a:cubicBezTo>
                  <a:cubicBezTo>
                    <a:pt x="11404" y="2910"/>
                    <a:pt x="8002" y="1117"/>
                    <a:pt x="7206" y="806"/>
                  </a:cubicBezTo>
                  <a:cubicBezTo>
                    <a:pt x="6029" y="344"/>
                    <a:pt x="4616" y="0"/>
                    <a:pt x="32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4" name="Google Shape;3894;p66"/>
            <p:cNvSpPr/>
            <p:nvPr/>
          </p:nvSpPr>
          <p:spPr>
            <a:xfrm>
              <a:off x="4062509" y="2119751"/>
              <a:ext cx="44393" cy="39047"/>
            </a:xfrm>
            <a:custGeom>
              <a:rect b="b" l="l" r="r" t="t"/>
              <a:pathLst>
                <a:path extrusionOk="0" h="1249" w="1420">
                  <a:moveTo>
                    <a:pt x="724" y="333"/>
                  </a:moveTo>
                  <a:cubicBezTo>
                    <a:pt x="834" y="337"/>
                    <a:pt x="949" y="391"/>
                    <a:pt x="976" y="495"/>
                  </a:cubicBezTo>
                  <a:cubicBezTo>
                    <a:pt x="1022" y="672"/>
                    <a:pt x="862" y="853"/>
                    <a:pt x="695" y="886"/>
                  </a:cubicBezTo>
                  <a:cubicBezTo>
                    <a:pt x="674" y="890"/>
                    <a:pt x="654" y="892"/>
                    <a:pt x="633" y="892"/>
                  </a:cubicBezTo>
                  <a:cubicBezTo>
                    <a:pt x="485" y="892"/>
                    <a:pt x="361" y="784"/>
                    <a:pt x="382" y="619"/>
                  </a:cubicBezTo>
                  <a:cubicBezTo>
                    <a:pt x="403" y="451"/>
                    <a:pt x="569" y="365"/>
                    <a:pt x="724" y="333"/>
                  </a:cubicBezTo>
                  <a:close/>
                  <a:moveTo>
                    <a:pt x="767" y="0"/>
                  </a:moveTo>
                  <a:cubicBezTo>
                    <a:pt x="744" y="0"/>
                    <a:pt x="722" y="2"/>
                    <a:pt x="699" y="6"/>
                  </a:cubicBezTo>
                  <a:cubicBezTo>
                    <a:pt x="662" y="12"/>
                    <a:pt x="634" y="23"/>
                    <a:pt x="610" y="37"/>
                  </a:cubicBezTo>
                  <a:cubicBezTo>
                    <a:pt x="308" y="55"/>
                    <a:pt x="42" y="294"/>
                    <a:pt x="22" y="619"/>
                  </a:cubicBezTo>
                  <a:cubicBezTo>
                    <a:pt x="0" y="989"/>
                    <a:pt x="291" y="1249"/>
                    <a:pt x="633" y="1249"/>
                  </a:cubicBezTo>
                  <a:cubicBezTo>
                    <a:pt x="677" y="1249"/>
                    <a:pt x="722" y="1244"/>
                    <a:pt x="767" y="1235"/>
                  </a:cubicBezTo>
                  <a:cubicBezTo>
                    <a:pt x="1142" y="1161"/>
                    <a:pt x="1420" y="755"/>
                    <a:pt x="1299" y="381"/>
                  </a:cubicBezTo>
                  <a:cubicBezTo>
                    <a:pt x="1246" y="215"/>
                    <a:pt x="1113" y="86"/>
                    <a:pt x="949" y="32"/>
                  </a:cubicBezTo>
                  <a:cubicBezTo>
                    <a:pt x="891" y="13"/>
                    <a:pt x="829" y="0"/>
                    <a:pt x="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5" name="Google Shape;3895;p66"/>
            <p:cNvSpPr/>
            <p:nvPr/>
          </p:nvSpPr>
          <p:spPr>
            <a:xfrm>
              <a:off x="4129221" y="2136164"/>
              <a:ext cx="44393" cy="39047"/>
            </a:xfrm>
            <a:custGeom>
              <a:rect b="b" l="l" r="r" t="t"/>
              <a:pathLst>
                <a:path extrusionOk="0" h="1249" w="1420">
                  <a:moveTo>
                    <a:pt x="723" y="332"/>
                  </a:moveTo>
                  <a:cubicBezTo>
                    <a:pt x="832" y="336"/>
                    <a:pt x="949" y="391"/>
                    <a:pt x="976" y="495"/>
                  </a:cubicBezTo>
                  <a:cubicBezTo>
                    <a:pt x="1021" y="672"/>
                    <a:pt x="861" y="851"/>
                    <a:pt x="695" y="885"/>
                  </a:cubicBezTo>
                  <a:cubicBezTo>
                    <a:pt x="673" y="890"/>
                    <a:pt x="652" y="892"/>
                    <a:pt x="631" y="892"/>
                  </a:cubicBezTo>
                  <a:cubicBezTo>
                    <a:pt x="483" y="892"/>
                    <a:pt x="360" y="784"/>
                    <a:pt x="381" y="619"/>
                  </a:cubicBezTo>
                  <a:cubicBezTo>
                    <a:pt x="402" y="450"/>
                    <a:pt x="567" y="365"/>
                    <a:pt x="723" y="332"/>
                  </a:cubicBezTo>
                  <a:close/>
                  <a:moveTo>
                    <a:pt x="767" y="0"/>
                  </a:moveTo>
                  <a:cubicBezTo>
                    <a:pt x="744" y="0"/>
                    <a:pt x="721" y="2"/>
                    <a:pt x="699" y="6"/>
                  </a:cubicBezTo>
                  <a:cubicBezTo>
                    <a:pt x="660" y="12"/>
                    <a:pt x="633" y="23"/>
                    <a:pt x="608" y="37"/>
                  </a:cubicBezTo>
                  <a:cubicBezTo>
                    <a:pt x="308" y="54"/>
                    <a:pt x="41" y="294"/>
                    <a:pt x="23" y="618"/>
                  </a:cubicBezTo>
                  <a:cubicBezTo>
                    <a:pt x="1" y="989"/>
                    <a:pt x="292" y="1248"/>
                    <a:pt x="634" y="1248"/>
                  </a:cubicBezTo>
                  <a:cubicBezTo>
                    <a:pt x="678" y="1248"/>
                    <a:pt x="722" y="1244"/>
                    <a:pt x="767" y="1235"/>
                  </a:cubicBezTo>
                  <a:cubicBezTo>
                    <a:pt x="1141" y="1161"/>
                    <a:pt x="1419" y="755"/>
                    <a:pt x="1298" y="380"/>
                  </a:cubicBezTo>
                  <a:cubicBezTo>
                    <a:pt x="1244" y="215"/>
                    <a:pt x="1112" y="86"/>
                    <a:pt x="949" y="32"/>
                  </a:cubicBezTo>
                  <a:cubicBezTo>
                    <a:pt x="890" y="13"/>
                    <a:pt x="828" y="0"/>
                    <a:pt x="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6" name="Google Shape;3896;p66"/>
            <p:cNvSpPr/>
            <p:nvPr/>
          </p:nvSpPr>
          <p:spPr>
            <a:xfrm>
              <a:off x="4208969" y="2160485"/>
              <a:ext cx="44424" cy="39078"/>
            </a:xfrm>
            <a:custGeom>
              <a:rect b="b" l="l" r="r" t="t"/>
              <a:pathLst>
                <a:path extrusionOk="0" h="1250" w="1421">
                  <a:moveTo>
                    <a:pt x="725" y="332"/>
                  </a:moveTo>
                  <a:cubicBezTo>
                    <a:pt x="834" y="336"/>
                    <a:pt x="950" y="391"/>
                    <a:pt x="977" y="495"/>
                  </a:cubicBezTo>
                  <a:cubicBezTo>
                    <a:pt x="1022" y="674"/>
                    <a:pt x="861" y="853"/>
                    <a:pt x="696" y="885"/>
                  </a:cubicBezTo>
                  <a:cubicBezTo>
                    <a:pt x="675" y="889"/>
                    <a:pt x="654" y="891"/>
                    <a:pt x="634" y="891"/>
                  </a:cubicBezTo>
                  <a:cubicBezTo>
                    <a:pt x="485" y="891"/>
                    <a:pt x="361" y="784"/>
                    <a:pt x="382" y="619"/>
                  </a:cubicBezTo>
                  <a:cubicBezTo>
                    <a:pt x="403" y="451"/>
                    <a:pt x="570" y="365"/>
                    <a:pt x="725" y="332"/>
                  </a:cubicBezTo>
                  <a:close/>
                  <a:moveTo>
                    <a:pt x="767" y="0"/>
                  </a:moveTo>
                  <a:cubicBezTo>
                    <a:pt x="744" y="0"/>
                    <a:pt x="722" y="2"/>
                    <a:pt x="700" y="5"/>
                  </a:cubicBezTo>
                  <a:cubicBezTo>
                    <a:pt x="662" y="13"/>
                    <a:pt x="634" y="24"/>
                    <a:pt x="610" y="37"/>
                  </a:cubicBezTo>
                  <a:cubicBezTo>
                    <a:pt x="308" y="55"/>
                    <a:pt x="43" y="295"/>
                    <a:pt x="23" y="619"/>
                  </a:cubicBezTo>
                  <a:cubicBezTo>
                    <a:pt x="1" y="989"/>
                    <a:pt x="292" y="1249"/>
                    <a:pt x="634" y="1249"/>
                  </a:cubicBezTo>
                  <a:cubicBezTo>
                    <a:pt x="678" y="1249"/>
                    <a:pt x="722" y="1245"/>
                    <a:pt x="767" y="1236"/>
                  </a:cubicBezTo>
                  <a:cubicBezTo>
                    <a:pt x="1142" y="1163"/>
                    <a:pt x="1420" y="756"/>
                    <a:pt x="1299" y="382"/>
                  </a:cubicBezTo>
                  <a:cubicBezTo>
                    <a:pt x="1246" y="217"/>
                    <a:pt x="1113" y="88"/>
                    <a:pt x="950" y="31"/>
                  </a:cubicBezTo>
                  <a:cubicBezTo>
                    <a:pt x="891" y="12"/>
                    <a:pt x="829" y="0"/>
                    <a:pt x="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7" name="Google Shape;3897;p66"/>
            <p:cNvSpPr/>
            <p:nvPr/>
          </p:nvSpPr>
          <p:spPr>
            <a:xfrm>
              <a:off x="3953781" y="2089709"/>
              <a:ext cx="394220" cy="159032"/>
            </a:xfrm>
            <a:custGeom>
              <a:rect b="b" l="l" r="r" t="t"/>
              <a:pathLst>
                <a:path extrusionOk="0" h="5087" w="12610">
                  <a:moveTo>
                    <a:pt x="4448" y="181"/>
                  </a:moveTo>
                  <a:cubicBezTo>
                    <a:pt x="5822" y="181"/>
                    <a:pt x="7235" y="525"/>
                    <a:pt x="8412" y="987"/>
                  </a:cubicBezTo>
                  <a:cubicBezTo>
                    <a:pt x="9207" y="1299"/>
                    <a:pt x="12610" y="3092"/>
                    <a:pt x="10951" y="4232"/>
                  </a:cubicBezTo>
                  <a:cubicBezTo>
                    <a:pt x="10576" y="4490"/>
                    <a:pt x="10105" y="4583"/>
                    <a:pt x="9615" y="4583"/>
                  </a:cubicBezTo>
                  <a:cubicBezTo>
                    <a:pt x="8928" y="4583"/>
                    <a:pt x="8203" y="4402"/>
                    <a:pt x="7651" y="4241"/>
                  </a:cubicBezTo>
                  <a:cubicBezTo>
                    <a:pt x="6996" y="4051"/>
                    <a:pt x="6364" y="3793"/>
                    <a:pt x="5712" y="3591"/>
                  </a:cubicBezTo>
                  <a:cubicBezTo>
                    <a:pt x="4864" y="3328"/>
                    <a:pt x="4020" y="3302"/>
                    <a:pt x="3152" y="3157"/>
                  </a:cubicBezTo>
                  <a:cubicBezTo>
                    <a:pt x="2411" y="3034"/>
                    <a:pt x="1519" y="2632"/>
                    <a:pt x="1391" y="1793"/>
                  </a:cubicBezTo>
                  <a:cubicBezTo>
                    <a:pt x="1352" y="1545"/>
                    <a:pt x="1394" y="1306"/>
                    <a:pt x="1495" y="1103"/>
                  </a:cubicBezTo>
                  <a:cubicBezTo>
                    <a:pt x="1490" y="1101"/>
                    <a:pt x="1487" y="1096"/>
                    <a:pt x="1483" y="1093"/>
                  </a:cubicBezTo>
                  <a:cubicBezTo>
                    <a:pt x="1544" y="988"/>
                    <a:pt x="1610" y="884"/>
                    <a:pt x="1677" y="783"/>
                  </a:cubicBezTo>
                  <a:cubicBezTo>
                    <a:pt x="1747" y="747"/>
                    <a:pt x="1816" y="711"/>
                    <a:pt x="1889" y="677"/>
                  </a:cubicBezTo>
                  <a:cubicBezTo>
                    <a:pt x="1974" y="628"/>
                    <a:pt x="2068" y="589"/>
                    <a:pt x="2170" y="565"/>
                  </a:cubicBezTo>
                  <a:cubicBezTo>
                    <a:pt x="2881" y="294"/>
                    <a:pt x="3658" y="181"/>
                    <a:pt x="4448" y="181"/>
                  </a:cubicBezTo>
                  <a:close/>
                  <a:moveTo>
                    <a:pt x="3483" y="0"/>
                  </a:moveTo>
                  <a:cubicBezTo>
                    <a:pt x="2613" y="0"/>
                    <a:pt x="1720" y="102"/>
                    <a:pt x="1042" y="633"/>
                  </a:cubicBezTo>
                  <a:cubicBezTo>
                    <a:pt x="326" y="1192"/>
                    <a:pt x="1" y="2310"/>
                    <a:pt x="865" y="2931"/>
                  </a:cubicBezTo>
                  <a:cubicBezTo>
                    <a:pt x="1240" y="3201"/>
                    <a:pt x="1700" y="3288"/>
                    <a:pt x="2144" y="3379"/>
                  </a:cubicBezTo>
                  <a:cubicBezTo>
                    <a:pt x="4452" y="3861"/>
                    <a:pt x="6767" y="4294"/>
                    <a:pt x="9067" y="4811"/>
                  </a:cubicBezTo>
                  <a:cubicBezTo>
                    <a:pt x="9094" y="4818"/>
                    <a:pt x="9113" y="4831"/>
                    <a:pt x="9127" y="4846"/>
                  </a:cubicBezTo>
                  <a:cubicBezTo>
                    <a:pt x="9722" y="4975"/>
                    <a:pt x="10322" y="5086"/>
                    <a:pt x="10907" y="5086"/>
                  </a:cubicBezTo>
                  <a:cubicBezTo>
                    <a:pt x="10960" y="5086"/>
                    <a:pt x="11013" y="5086"/>
                    <a:pt x="11066" y="5084"/>
                  </a:cubicBezTo>
                  <a:cubicBezTo>
                    <a:pt x="11830" y="5057"/>
                    <a:pt x="12565" y="4552"/>
                    <a:pt x="12397" y="3677"/>
                  </a:cubicBezTo>
                  <a:cubicBezTo>
                    <a:pt x="12353" y="3456"/>
                    <a:pt x="12222" y="3229"/>
                    <a:pt x="12100" y="3042"/>
                  </a:cubicBezTo>
                  <a:cubicBezTo>
                    <a:pt x="11779" y="2555"/>
                    <a:pt x="11251" y="2134"/>
                    <a:pt x="10781" y="1805"/>
                  </a:cubicBezTo>
                  <a:cubicBezTo>
                    <a:pt x="8952" y="521"/>
                    <a:pt x="6707" y="105"/>
                    <a:pt x="4516" y="29"/>
                  </a:cubicBezTo>
                  <a:cubicBezTo>
                    <a:pt x="4186" y="17"/>
                    <a:pt x="3836" y="0"/>
                    <a:pt x="348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8" name="Google Shape;3898;p66"/>
            <p:cNvSpPr/>
            <p:nvPr/>
          </p:nvSpPr>
          <p:spPr>
            <a:xfrm>
              <a:off x="4073763" y="2130130"/>
              <a:ext cx="20727" cy="17507"/>
            </a:xfrm>
            <a:custGeom>
              <a:rect b="b" l="l" r="r" t="t"/>
              <a:pathLst>
                <a:path extrusionOk="0" h="560" w="663">
                  <a:moveTo>
                    <a:pt x="364" y="1"/>
                  </a:moveTo>
                  <a:cubicBezTo>
                    <a:pt x="209" y="32"/>
                    <a:pt x="43" y="117"/>
                    <a:pt x="22" y="287"/>
                  </a:cubicBezTo>
                  <a:cubicBezTo>
                    <a:pt x="1" y="452"/>
                    <a:pt x="125" y="560"/>
                    <a:pt x="273" y="560"/>
                  </a:cubicBezTo>
                  <a:cubicBezTo>
                    <a:pt x="294" y="560"/>
                    <a:pt x="314" y="558"/>
                    <a:pt x="335" y="554"/>
                  </a:cubicBezTo>
                  <a:cubicBezTo>
                    <a:pt x="502" y="521"/>
                    <a:pt x="662" y="340"/>
                    <a:pt x="615" y="163"/>
                  </a:cubicBezTo>
                  <a:cubicBezTo>
                    <a:pt x="589" y="59"/>
                    <a:pt x="474" y="3"/>
                    <a:pt x="3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9" name="Google Shape;3899;p66"/>
            <p:cNvSpPr/>
            <p:nvPr/>
          </p:nvSpPr>
          <p:spPr>
            <a:xfrm>
              <a:off x="3991514" y="2107778"/>
              <a:ext cx="310343" cy="114014"/>
            </a:xfrm>
            <a:custGeom>
              <a:rect b="b" l="l" r="r" t="t"/>
              <a:pathLst>
                <a:path extrusionOk="0" h="3647" w="9927">
                  <a:moveTo>
                    <a:pt x="3038" y="384"/>
                  </a:moveTo>
                  <a:cubicBezTo>
                    <a:pt x="3101" y="384"/>
                    <a:pt x="3163" y="396"/>
                    <a:pt x="3221" y="415"/>
                  </a:cubicBezTo>
                  <a:cubicBezTo>
                    <a:pt x="3386" y="470"/>
                    <a:pt x="3518" y="600"/>
                    <a:pt x="3571" y="764"/>
                  </a:cubicBezTo>
                  <a:cubicBezTo>
                    <a:pt x="3691" y="1138"/>
                    <a:pt x="3413" y="1544"/>
                    <a:pt x="3039" y="1618"/>
                  </a:cubicBezTo>
                  <a:cubicBezTo>
                    <a:pt x="2994" y="1627"/>
                    <a:pt x="2949" y="1632"/>
                    <a:pt x="2905" y="1632"/>
                  </a:cubicBezTo>
                  <a:cubicBezTo>
                    <a:pt x="2563" y="1632"/>
                    <a:pt x="2272" y="1372"/>
                    <a:pt x="2295" y="1002"/>
                  </a:cubicBezTo>
                  <a:cubicBezTo>
                    <a:pt x="2314" y="679"/>
                    <a:pt x="2580" y="439"/>
                    <a:pt x="2882" y="420"/>
                  </a:cubicBezTo>
                  <a:cubicBezTo>
                    <a:pt x="2907" y="405"/>
                    <a:pt x="2934" y="394"/>
                    <a:pt x="2971" y="389"/>
                  </a:cubicBezTo>
                  <a:cubicBezTo>
                    <a:pt x="2993" y="385"/>
                    <a:pt x="3016" y="384"/>
                    <a:pt x="3038" y="384"/>
                  </a:cubicBezTo>
                  <a:close/>
                  <a:moveTo>
                    <a:pt x="5173" y="908"/>
                  </a:moveTo>
                  <a:cubicBezTo>
                    <a:pt x="5234" y="908"/>
                    <a:pt x="5296" y="920"/>
                    <a:pt x="5354" y="940"/>
                  </a:cubicBezTo>
                  <a:cubicBezTo>
                    <a:pt x="5517" y="994"/>
                    <a:pt x="5650" y="1124"/>
                    <a:pt x="5703" y="1288"/>
                  </a:cubicBezTo>
                  <a:cubicBezTo>
                    <a:pt x="5824" y="1663"/>
                    <a:pt x="5546" y="2069"/>
                    <a:pt x="5172" y="2143"/>
                  </a:cubicBezTo>
                  <a:cubicBezTo>
                    <a:pt x="5127" y="2152"/>
                    <a:pt x="5082" y="2156"/>
                    <a:pt x="5038" y="2156"/>
                  </a:cubicBezTo>
                  <a:cubicBezTo>
                    <a:pt x="4696" y="2156"/>
                    <a:pt x="4406" y="1897"/>
                    <a:pt x="4428" y="1527"/>
                  </a:cubicBezTo>
                  <a:cubicBezTo>
                    <a:pt x="4448" y="1204"/>
                    <a:pt x="4713" y="962"/>
                    <a:pt x="5013" y="945"/>
                  </a:cubicBezTo>
                  <a:cubicBezTo>
                    <a:pt x="5038" y="930"/>
                    <a:pt x="5065" y="919"/>
                    <a:pt x="5104" y="914"/>
                  </a:cubicBezTo>
                  <a:cubicBezTo>
                    <a:pt x="5127" y="910"/>
                    <a:pt x="5150" y="908"/>
                    <a:pt x="5173" y="908"/>
                  </a:cubicBezTo>
                  <a:close/>
                  <a:moveTo>
                    <a:pt x="7725" y="1686"/>
                  </a:moveTo>
                  <a:cubicBezTo>
                    <a:pt x="7786" y="1686"/>
                    <a:pt x="7848" y="1698"/>
                    <a:pt x="7906" y="1717"/>
                  </a:cubicBezTo>
                  <a:cubicBezTo>
                    <a:pt x="8069" y="1773"/>
                    <a:pt x="8202" y="1903"/>
                    <a:pt x="8255" y="2068"/>
                  </a:cubicBezTo>
                  <a:cubicBezTo>
                    <a:pt x="8376" y="2442"/>
                    <a:pt x="8098" y="2849"/>
                    <a:pt x="7723" y="2922"/>
                  </a:cubicBezTo>
                  <a:cubicBezTo>
                    <a:pt x="7678" y="2931"/>
                    <a:pt x="7634" y="2935"/>
                    <a:pt x="7590" y="2935"/>
                  </a:cubicBezTo>
                  <a:cubicBezTo>
                    <a:pt x="7247" y="2935"/>
                    <a:pt x="6957" y="2675"/>
                    <a:pt x="6979" y="2305"/>
                  </a:cubicBezTo>
                  <a:cubicBezTo>
                    <a:pt x="6999" y="1982"/>
                    <a:pt x="7264" y="1741"/>
                    <a:pt x="7566" y="1723"/>
                  </a:cubicBezTo>
                  <a:cubicBezTo>
                    <a:pt x="7590" y="1709"/>
                    <a:pt x="7618" y="1696"/>
                    <a:pt x="7656" y="1691"/>
                  </a:cubicBezTo>
                  <a:cubicBezTo>
                    <a:pt x="7678" y="1688"/>
                    <a:pt x="7702" y="1686"/>
                    <a:pt x="7725" y="1686"/>
                  </a:cubicBezTo>
                  <a:close/>
                  <a:moveTo>
                    <a:pt x="3565" y="1"/>
                  </a:moveTo>
                  <a:cubicBezTo>
                    <a:pt x="2616" y="1"/>
                    <a:pt x="1675" y="134"/>
                    <a:pt x="810" y="390"/>
                  </a:cubicBezTo>
                  <a:cubicBezTo>
                    <a:pt x="1" y="922"/>
                    <a:pt x="1028" y="1957"/>
                    <a:pt x="1678" y="2149"/>
                  </a:cubicBezTo>
                  <a:cubicBezTo>
                    <a:pt x="2128" y="2284"/>
                    <a:pt x="2608" y="2277"/>
                    <a:pt x="3071" y="2332"/>
                  </a:cubicBezTo>
                  <a:cubicBezTo>
                    <a:pt x="3766" y="2414"/>
                    <a:pt x="4425" y="2602"/>
                    <a:pt x="5085" y="2829"/>
                  </a:cubicBezTo>
                  <a:cubicBezTo>
                    <a:pt x="5839" y="3087"/>
                    <a:pt x="6582" y="3391"/>
                    <a:pt x="7366" y="3538"/>
                  </a:cubicBezTo>
                  <a:cubicBezTo>
                    <a:pt x="7693" y="3600"/>
                    <a:pt x="8043" y="3647"/>
                    <a:pt x="8390" y="3647"/>
                  </a:cubicBezTo>
                  <a:cubicBezTo>
                    <a:pt x="8641" y="3647"/>
                    <a:pt x="8891" y="3622"/>
                    <a:pt x="9128" y="3561"/>
                  </a:cubicBezTo>
                  <a:cubicBezTo>
                    <a:pt x="9927" y="3355"/>
                    <a:pt x="9683" y="2450"/>
                    <a:pt x="9203" y="2003"/>
                  </a:cubicBezTo>
                  <a:cubicBezTo>
                    <a:pt x="7731" y="630"/>
                    <a:pt x="5627" y="1"/>
                    <a:pt x="356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0" name="Google Shape;3900;p66"/>
            <p:cNvSpPr/>
            <p:nvPr/>
          </p:nvSpPr>
          <p:spPr>
            <a:xfrm>
              <a:off x="4140475" y="2146542"/>
              <a:ext cx="20696" cy="17507"/>
            </a:xfrm>
            <a:custGeom>
              <a:rect b="b" l="l" r="r" t="t"/>
              <a:pathLst>
                <a:path extrusionOk="0" h="560" w="662">
                  <a:moveTo>
                    <a:pt x="363" y="0"/>
                  </a:moveTo>
                  <a:cubicBezTo>
                    <a:pt x="209" y="33"/>
                    <a:pt x="42" y="118"/>
                    <a:pt x="21" y="287"/>
                  </a:cubicBezTo>
                  <a:cubicBezTo>
                    <a:pt x="0" y="452"/>
                    <a:pt x="123" y="560"/>
                    <a:pt x="271" y="560"/>
                  </a:cubicBezTo>
                  <a:cubicBezTo>
                    <a:pt x="292" y="560"/>
                    <a:pt x="313" y="558"/>
                    <a:pt x="335" y="553"/>
                  </a:cubicBezTo>
                  <a:cubicBezTo>
                    <a:pt x="501" y="521"/>
                    <a:pt x="661" y="341"/>
                    <a:pt x="616" y="163"/>
                  </a:cubicBezTo>
                  <a:cubicBezTo>
                    <a:pt x="589" y="57"/>
                    <a:pt x="472" y="3"/>
                    <a:pt x="3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1" name="Google Shape;3901;p66"/>
            <p:cNvSpPr/>
            <p:nvPr/>
          </p:nvSpPr>
          <p:spPr>
            <a:xfrm>
              <a:off x="4220192" y="2170864"/>
              <a:ext cx="20727" cy="17507"/>
            </a:xfrm>
            <a:custGeom>
              <a:rect b="b" l="l" r="r" t="t"/>
              <a:pathLst>
                <a:path extrusionOk="0" h="560" w="663">
                  <a:moveTo>
                    <a:pt x="364" y="0"/>
                  </a:moveTo>
                  <a:cubicBezTo>
                    <a:pt x="209" y="33"/>
                    <a:pt x="43" y="119"/>
                    <a:pt x="22" y="287"/>
                  </a:cubicBezTo>
                  <a:cubicBezTo>
                    <a:pt x="1" y="452"/>
                    <a:pt x="124" y="559"/>
                    <a:pt x="273" y="559"/>
                  </a:cubicBezTo>
                  <a:cubicBezTo>
                    <a:pt x="294" y="559"/>
                    <a:pt x="315" y="557"/>
                    <a:pt x="335" y="553"/>
                  </a:cubicBezTo>
                  <a:cubicBezTo>
                    <a:pt x="502" y="521"/>
                    <a:pt x="662" y="340"/>
                    <a:pt x="616" y="163"/>
                  </a:cubicBezTo>
                  <a:cubicBezTo>
                    <a:pt x="590" y="59"/>
                    <a:pt x="475" y="4"/>
                    <a:pt x="3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02" name="Google Shape;3902;p66"/>
          <p:cNvGrpSpPr/>
          <p:nvPr/>
        </p:nvGrpSpPr>
        <p:grpSpPr>
          <a:xfrm>
            <a:off x="6014684" y="3867213"/>
            <a:ext cx="174088" cy="174031"/>
            <a:chOff x="3690028" y="2857398"/>
            <a:chExt cx="209896" cy="209803"/>
          </a:xfrm>
        </p:grpSpPr>
        <p:sp>
          <p:nvSpPr>
            <p:cNvPr id="3903" name="Google Shape;3903;p66"/>
            <p:cNvSpPr/>
            <p:nvPr/>
          </p:nvSpPr>
          <p:spPr>
            <a:xfrm>
              <a:off x="3704783" y="2873060"/>
              <a:ext cx="177446" cy="178134"/>
            </a:xfrm>
            <a:custGeom>
              <a:rect b="b" l="l" r="r" t="t"/>
              <a:pathLst>
                <a:path extrusionOk="0" h="5698" w="5676">
                  <a:moveTo>
                    <a:pt x="2610" y="1"/>
                  </a:moveTo>
                  <a:cubicBezTo>
                    <a:pt x="1948" y="372"/>
                    <a:pt x="1276" y="731"/>
                    <a:pt x="594" y="1062"/>
                  </a:cubicBezTo>
                  <a:cubicBezTo>
                    <a:pt x="709" y="1298"/>
                    <a:pt x="823" y="1537"/>
                    <a:pt x="937" y="1774"/>
                  </a:cubicBezTo>
                  <a:lnTo>
                    <a:pt x="1134" y="2183"/>
                  </a:lnTo>
                  <a:lnTo>
                    <a:pt x="780" y="2369"/>
                  </a:lnTo>
                  <a:cubicBezTo>
                    <a:pt x="520" y="2506"/>
                    <a:pt x="260" y="2646"/>
                    <a:pt x="1" y="2786"/>
                  </a:cubicBezTo>
                  <a:cubicBezTo>
                    <a:pt x="406" y="3575"/>
                    <a:pt x="803" y="4384"/>
                    <a:pt x="1166" y="5203"/>
                  </a:cubicBezTo>
                  <a:cubicBezTo>
                    <a:pt x="1427" y="5039"/>
                    <a:pt x="1688" y="4875"/>
                    <a:pt x="1952" y="4712"/>
                  </a:cubicBezTo>
                  <a:lnTo>
                    <a:pt x="2308" y="4492"/>
                  </a:lnTo>
                  <a:lnTo>
                    <a:pt x="2528" y="4880"/>
                  </a:lnTo>
                  <a:cubicBezTo>
                    <a:pt x="2684" y="5153"/>
                    <a:pt x="2842" y="5426"/>
                    <a:pt x="2996" y="5697"/>
                  </a:cubicBezTo>
                  <a:cubicBezTo>
                    <a:pt x="3633" y="5325"/>
                    <a:pt x="4264" y="4942"/>
                    <a:pt x="4888" y="4545"/>
                  </a:cubicBezTo>
                  <a:cubicBezTo>
                    <a:pt x="4740" y="4283"/>
                    <a:pt x="4593" y="4023"/>
                    <a:pt x="4452" y="3758"/>
                  </a:cubicBezTo>
                  <a:lnTo>
                    <a:pt x="4224" y="3333"/>
                  </a:lnTo>
                  <a:lnTo>
                    <a:pt x="4682" y="3067"/>
                  </a:lnTo>
                  <a:cubicBezTo>
                    <a:pt x="5012" y="2876"/>
                    <a:pt x="5343" y="2690"/>
                    <a:pt x="5675" y="2504"/>
                  </a:cubicBezTo>
                  <a:cubicBezTo>
                    <a:pt x="5327" y="1805"/>
                    <a:pt x="5005" y="1088"/>
                    <a:pt x="4690" y="375"/>
                  </a:cubicBezTo>
                  <a:cubicBezTo>
                    <a:pt x="4313" y="563"/>
                    <a:pt x="3936" y="754"/>
                    <a:pt x="3561" y="942"/>
                  </a:cubicBezTo>
                  <a:lnTo>
                    <a:pt x="3145" y="1152"/>
                  </a:lnTo>
                  <a:lnTo>
                    <a:pt x="2934" y="707"/>
                  </a:lnTo>
                  <a:cubicBezTo>
                    <a:pt x="2824" y="471"/>
                    <a:pt x="2717" y="235"/>
                    <a:pt x="261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4" name="Google Shape;3904;p66"/>
            <p:cNvSpPr/>
            <p:nvPr/>
          </p:nvSpPr>
          <p:spPr>
            <a:xfrm>
              <a:off x="3704752" y="2942398"/>
              <a:ext cx="152780" cy="108794"/>
            </a:xfrm>
            <a:custGeom>
              <a:rect b="b" l="l" r="r" t="t"/>
              <a:pathLst>
                <a:path extrusionOk="0" h="3480" w="4887">
                  <a:moveTo>
                    <a:pt x="1067" y="1"/>
                  </a:moveTo>
                  <a:lnTo>
                    <a:pt x="780" y="151"/>
                  </a:lnTo>
                  <a:cubicBezTo>
                    <a:pt x="520" y="288"/>
                    <a:pt x="260" y="428"/>
                    <a:pt x="1" y="568"/>
                  </a:cubicBezTo>
                  <a:cubicBezTo>
                    <a:pt x="406" y="1357"/>
                    <a:pt x="803" y="2166"/>
                    <a:pt x="1166" y="2985"/>
                  </a:cubicBezTo>
                  <a:cubicBezTo>
                    <a:pt x="1427" y="2821"/>
                    <a:pt x="1688" y="2657"/>
                    <a:pt x="1952" y="2494"/>
                  </a:cubicBezTo>
                  <a:lnTo>
                    <a:pt x="2308" y="2274"/>
                  </a:lnTo>
                  <a:lnTo>
                    <a:pt x="2528" y="2662"/>
                  </a:lnTo>
                  <a:cubicBezTo>
                    <a:pt x="2684" y="2935"/>
                    <a:pt x="2842" y="3208"/>
                    <a:pt x="2996" y="3479"/>
                  </a:cubicBezTo>
                  <a:cubicBezTo>
                    <a:pt x="3633" y="3107"/>
                    <a:pt x="4264" y="2724"/>
                    <a:pt x="4887" y="2327"/>
                  </a:cubicBezTo>
                  <a:cubicBezTo>
                    <a:pt x="4793" y="2159"/>
                    <a:pt x="4701" y="1989"/>
                    <a:pt x="4608" y="1821"/>
                  </a:cubicBezTo>
                  <a:cubicBezTo>
                    <a:pt x="4456" y="1848"/>
                    <a:pt x="4301" y="1861"/>
                    <a:pt x="4146" y="1861"/>
                  </a:cubicBezTo>
                  <a:cubicBezTo>
                    <a:pt x="3533" y="1861"/>
                    <a:pt x="2905" y="1659"/>
                    <a:pt x="2385" y="1347"/>
                  </a:cubicBezTo>
                  <a:cubicBezTo>
                    <a:pt x="1786" y="989"/>
                    <a:pt x="1372" y="532"/>
                    <a:pt x="106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5" name="Google Shape;3905;p66"/>
            <p:cNvSpPr/>
            <p:nvPr/>
          </p:nvSpPr>
          <p:spPr>
            <a:xfrm>
              <a:off x="3690028" y="2857398"/>
              <a:ext cx="209896" cy="209803"/>
            </a:xfrm>
            <a:custGeom>
              <a:rect b="b" l="l" r="r" t="t"/>
              <a:pathLst>
                <a:path extrusionOk="0" h="6711" w="6714">
                  <a:moveTo>
                    <a:pt x="3080" y="503"/>
                  </a:moveTo>
                  <a:cubicBezTo>
                    <a:pt x="3186" y="737"/>
                    <a:pt x="3294" y="973"/>
                    <a:pt x="3404" y="1209"/>
                  </a:cubicBezTo>
                  <a:lnTo>
                    <a:pt x="3615" y="1654"/>
                  </a:lnTo>
                  <a:lnTo>
                    <a:pt x="4031" y="1444"/>
                  </a:lnTo>
                  <a:cubicBezTo>
                    <a:pt x="4407" y="1256"/>
                    <a:pt x="4783" y="1065"/>
                    <a:pt x="5159" y="877"/>
                  </a:cubicBezTo>
                  <a:cubicBezTo>
                    <a:pt x="5473" y="1591"/>
                    <a:pt x="5797" y="2307"/>
                    <a:pt x="6145" y="3006"/>
                  </a:cubicBezTo>
                  <a:cubicBezTo>
                    <a:pt x="5815" y="3189"/>
                    <a:pt x="5484" y="3376"/>
                    <a:pt x="5154" y="3567"/>
                  </a:cubicBezTo>
                  <a:lnTo>
                    <a:pt x="4696" y="3833"/>
                  </a:lnTo>
                  <a:lnTo>
                    <a:pt x="4921" y="4260"/>
                  </a:lnTo>
                  <a:cubicBezTo>
                    <a:pt x="5063" y="4525"/>
                    <a:pt x="5210" y="4786"/>
                    <a:pt x="5357" y="5047"/>
                  </a:cubicBezTo>
                  <a:cubicBezTo>
                    <a:pt x="4733" y="5444"/>
                    <a:pt x="4102" y="5825"/>
                    <a:pt x="3466" y="6199"/>
                  </a:cubicBezTo>
                  <a:cubicBezTo>
                    <a:pt x="3311" y="5927"/>
                    <a:pt x="3154" y="5655"/>
                    <a:pt x="2997" y="5383"/>
                  </a:cubicBezTo>
                  <a:lnTo>
                    <a:pt x="2778" y="4994"/>
                  </a:lnTo>
                  <a:lnTo>
                    <a:pt x="2421" y="5214"/>
                  </a:lnTo>
                  <a:cubicBezTo>
                    <a:pt x="2158" y="5379"/>
                    <a:pt x="1898" y="5541"/>
                    <a:pt x="1635" y="5706"/>
                  </a:cubicBezTo>
                  <a:cubicBezTo>
                    <a:pt x="1273" y="4887"/>
                    <a:pt x="874" y="4077"/>
                    <a:pt x="470" y="3288"/>
                  </a:cubicBezTo>
                  <a:cubicBezTo>
                    <a:pt x="729" y="3148"/>
                    <a:pt x="989" y="3009"/>
                    <a:pt x="1249" y="2871"/>
                  </a:cubicBezTo>
                  <a:lnTo>
                    <a:pt x="1603" y="2685"/>
                  </a:lnTo>
                  <a:lnTo>
                    <a:pt x="1405" y="2276"/>
                  </a:lnTo>
                  <a:cubicBezTo>
                    <a:pt x="1293" y="2038"/>
                    <a:pt x="1179" y="1800"/>
                    <a:pt x="1064" y="1564"/>
                  </a:cubicBezTo>
                  <a:cubicBezTo>
                    <a:pt x="1746" y="1232"/>
                    <a:pt x="2419" y="873"/>
                    <a:pt x="3080" y="503"/>
                  </a:cubicBezTo>
                  <a:close/>
                  <a:moveTo>
                    <a:pt x="3220" y="0"/>
                  </a:moveTo>
                  <a:lnTo>
                    <a:pt x="2923" y="152"/>
                  </a:lnTo>
                  <a:cubicBezTo>
                    <a:pt x="2246" y="502"/>
                    <a:pt x="1571" y="867"/>
                    <a:pt x="916" y="1257"/>
                  </a:cubicBezTo>
                  <a:lnTo>
                    <a:pt x="608" y="1445"/>
                  </a:lnTo>
                  <a:lnTo>
                    <a:pt x="727" y="1723"/>
                  </a:lnTo>
                  <a:cubicBezTo>
                    <a:pt x="836" y="1975"/>
                    <a:pt x="947" y="2226"/>
                    <a:pt x="1063" y="2475"/>
                  </a:cubicBezTo>
                  <a:cubicBezTo>
                    <a:pt x="805" y="2629"/>
                    <a:pt x="548" y="2787"/>
                    <a:pt x="295" y="2947"/>
                  </a:cubicBezTo>
                  <a:lnTo>
                    <a:pt x="1" y="3134"/>
                  </a:lnTo>
                  <a:lnTo>
                    <a:pt x="136" y="3474"/>
                  </a:lnTo>
                  <a:cubicBezTo>
                    <a:pt x="468" y="4311"/>
                    <a:pt x="820" y="5155"/>
                    <a:pt x="1203" y="5977"/>
                  </a:cubicBezTo>
                  <a:lnTo>
                    <a:pt x="1363" y="6307"/>
                  </a:lnTo>
                  <a:lnTo>
                    <a:pt x="1790" y="6066"/>
                  </a:lnTo>
                  <a:cubicBezTo>
                    <a:pt x="2066" y="5910"/>
                    <a:pt x="2340" y="5756"/>
                    <a:pt x="2616" y="5600"/>
                  </a:cubicBezTo>
                  <a:cubicBezTo>
                    <a:pt x="2759" y="5881"/>
                    <a:pt x="2905" y="6162"/>
                    <a:pt x="3057" y="6440"/>
                  </a:cubicBezTo>
                  <a:lnTo>
                    <a:pt x="3207" y="6711"/>
                  </a:lnTo>
                  <a:lnTo>
                    <a:pt x="3633" y="6498"/>
                  </a:lnTo>
                  <a:cubicBezTo>
                    <a:pt x="4288" y="6160"/>
                    <a:pt x="4920" y="5780"/>
                    <a:pt x="5536" y="5373"/>
                  </a:cubicBezTo>
                  <a:lnTo>
                    <a:pt x="5900" y="5128"/>
                  </a:lnTo>
                  <a:lnTo>
                    <a:pt x="5746" y="4796"/>
                  </a:lnTo>
                  <a:cubicBezTo>
                    <a:pt x="5621" y="4527"/>
                    <a:pt x="5495" y="4260"/>
                    <a:pt x="5364" y="3993"/>
                  </a:cubicBezTo>
                  <a:cubicBezTo>
                    <a:pt x="5690" y="3793"/>
                    <a:pt x="6015" y="3592"/>
                    <a:pt x="6338" y="3387"/>
                  </a:cubicBezTo>
                  <a:lnTo>
                    <a:pt x="6714" y="3147"/>
                  </a:lnTo>
                  <a:lnTo>
                    <a:pt x="6546" y="2785"/>
                  </a:lnTo>
                  <a:cubicBezTo>
                    <a:pt x="6217" y="2084"/>
                    <a:pt x="5864" y="1390"/>
                    <a:pt x="5503" y="704"/>
                  </a:cubicBezTo>
                  <a:lnTo>
                    <a:pt x="5325" y="366"/>
                  </a:lnTo>
                  <a:lnTo>
                    <a:pt x="4996" y="496"/>
                  </a:lnTo>
                  <a:cubicBezTo>
                    <a:pt x="4595" y="659"/>
                    <a:pt x="4196" y="835"/>
                    <a:pt x="3800" y="1022"/>
                  </a:cubicBezTo>
                  <a:cubicBezTo>
                    <a:pt x="3669" y="786"/>
                    <a:pt x="3537" y="553"/>
                    <a:pt x="3404" y="320"/>
                  </a:cubicBezTo>
                  <a:lnTo>
                    <a:pt x="322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06" name="Google Shape;3906;p66"/>
          <p:cNvGrpSpPr/>
          <p:nvPr/>
        </p:nvGrpSpPr>
        <p:grpSpPr>
          <a:xfrm>
            <a:off x="656381" y="4283543"/>
            <a:ext cx="166668" cy="163060"/>
            <a:chOff x="3679086" y="979362"/>
            <a:chExt cx="222401" cy="217587"/>
          </a:xfrm>
        </p:grpSpPr>
        <p:sp>
          <p:nvSpPr>
            <p:cNvPr id="3907" name="Google Shape;3907;p66"/>
            <p:cNvSpPr/>
            <p:nvPr/>
          </p:nvSpPr>
          <p:spPr>
            <a:xfrm>
              <a:off x="3679086" y="979362"/>
              <a:ext cx="222401" cy="217587"/>
            </a:xfrm>
            <a:custGeom>
              <a:rect b="b" l="l" r="r" t="t"/>
              <a:pathLst>
                <a:path extrusionOk="0" h="6960" w="7114">
                  <a:moveTo>
                    <a:pt x="3557" y="551"/>
                  </a:moveTo>
                  <a:cubicBezTo>
                    <a:pt x="4422" y="551"/>
                    <a:pt x="5201" y="909"/>
                    <a:pt x="5750" y="1481"/>
                  </a:cubicBezTo>
                  <a:cubicBezTo>
                    <a:pt x="4011" y="2042"/>
                    <a:pt x="2239" y="2666"/>
                    <a:pt x="555" y="3386"/>
                  </a:cubicBezTo>
                  <a:cubicBezTo>
                    <a:pt x="605" y="1816"/>
                    <a:pt x="1930" y="551"/>
                    <a:pt x="3557" y="551"/>
                  </a:cubicBezTo>
                  <a:close/>
                  <a:moveTo>
                    <a:pt x="5985" y="1762"/>
                  </a:moveTo>
                  <a:cubicBezTo>
                    <a:pt x="6047" y="1844"/>
                    <a:pt x="6105" y="1928"/>
                    <a:pt x="6159" y="2017"/>
                  </a:cubicBezTo>
                  <a:cubicBezTo>
                    <a:pt x="6196" y="2162"/>
                    <a:pt x="6225" y="2307"/>
                    <a:pt x="6247" y="2452"/>
                  </a:cubicBezTo>
                  <a:cubicBezTo>
                    <a:pt x="4406" y="3053"/>
                    <a:pt x="2528" y="3728"/>
                    <a:pt x="720" y="4441"/>
                  </a:cubicBezTo>
                  <a:cubicBezTo>
                    <a:pt x="637" y="4215"/>
                    <a:pt x="583" y="3978"/>
                    <a:pt x="560" y="3733"/>
                  </a:cubicBezTo>
                  <a:cubicBezTo>
                    <a:pt x="2388" y="3182"/>
                    <a:pt x="4224" y="2484"/>
                    <a:pt x="5985" y="1762"/>
                  </a:cubicBezTo>
                  <a:close/>
                  <a:moveTo>
                    <a:pt x="6282" y="2770"/>
                  </a:moveTo>
                  <a:cubicBezTo>
                    <a:pt x="6359" y="3910"/>
                    <a:pt x="5890" y="4958"/>
                    <a:pt x="4651" y="5532"/>
                  </a:cubicBezTo>
                  <a:cubicBezTo>
                    <a:pt x="4228" y="5728"/>
                    <a:pt x="3791" y="5819"/>
                    <a:pt x="3361" y="5819"/>
                  </a:cubicBezTo>
                  <a:cubicBezTo>
                    <a:pt x="2438" y="5819"/>
                    <a:pt x="1544" y="5402"/>
                    <a:pt x="877" y="4717"/>
                  </a:cubicBezTo>
                  <a:cubicBezTo>
                    <a:pt x="2702" y="4266"/>
                    <a:pt x="4604" y="3582"/>
                    <a:pt x="6282" y="2770"/>
                  </a:cubicBezTo>
                  <a:close/>
                  <a:moveTo>
                    <a:pt x="6549" y="3766"/>
                  </a:moveTo>
                  <a:lnTo>
                    <a:pt x="6549" y="3766"/>
                  </a:lnTo>
                  <a:cubicBezTo>
                    <a:pt x="6401" y="5249"/>
                    <a:pt x="5115" y="6411"/>
                    <a:pt x="3557" y="6411"/>
                  </a:cubicBezTo>
                  <a:cubicBezTo>
                    <a:pt x="2776" y="6411"/>
                    <a:pt x="2065" y="6117"/>
                    <a:pt x="1531" y="5639"/>
                  </a:cubicBezTo>
                  <a:lnTo>
                    <a:pt x="1531" y="5639"/>
                  </a:lnTo>
                  <a:cubicBezTo>
                    <a:pt x="2085" y="5984"/>
                    <a:pt x="2718" y="6177"/>
                    <a:pt x="3368" y="6177"/>
                  </a:cubicBezTo>
                  <a:cubicBezTo>
                    <a:pt x="3847" y="6177"/>
                    <a:pt x="4335" y="6072"/>
                    <a:pt x="4807" y="5845"/>
                  </a:cubicBezTo>
                  <a:cubicBezTo>
                    <a:pt x="5635" y="5447"/>
                    <a:pt x="6277" y="4653"/>
                    <a:pt x="6549" y="3766"/>
                  </a:cubicBezTo>
                  <a:close/>
                  <a:moveTo>
                    <a:pt x="3557" y="1"/>
                  </a:moveTo>
                  <a:cubicBezTo>
                    <a:pt x="1595" y="1"/>
                    <a:pt x="0" y="1562"/>
                    <a:pt x="0" y="3480"/>
                  </a:cubicBezTo>
                  <a:cubicBezTo>
                    <a:pt x="0" y="5398"/>
                    <a:pt x="1595" y="6959"/>
                    <a:pt x="3557" y="6959"/>
                  </a:cubicBezTo>
                  <a:cubicBezTo>
                    <a:pt x="5519" y="6959"/>
                    <a:pt x="7114" y="5398"/>
                    <a:pt x="7114" y="3480"/>
                  </a:cubicBezTo>
                  <a:cubicBezTo>
                    <a:pt x="7113" y="1562"/>
                    <a:pt x="5517" y="1"/>
                    <a:pt x="35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8" name="Google Shape;3908;p66"/>
            <p:cNvSpPr/>
            <p:nvPr/>
          </p:nvSpPr>
          <p:spPr>
            <a:xfrm>
              <a:off x="3696405" y="996556"/>
              <a:ext cx="162409" cy="88660"/>
            </a:xfrm>
            <a:custGeom>
              <a:rect b="b" l="l" r="r" t="t"/>
              <a:pathLst>
                <a:path extrusionOk="0" h="2836" w="5195">
                  <a:moveTo>
                    <a:pt x="3003" y="1"/>
                  </a:moveTo>
                  <a:cubicBezTo>
                    <a:pt x="1378" y="1"/>
                    <a:pt x="52" y="1264"/>
                    <a:pt x="0" y="2836"/>
                  </a:cubicBezTo>
                  <a:lnTo>
                    <a:pt x="0" y="2836"/>
                  </a:lnTo>
                  <a:cubicBezTo>
                    <a:pt x="1683" y="2117"/>
                    <a:pt x="3457" y="1492"/>
                    <a:pt x="5195" y="933"/>
                  </a:cubicBezTo>
                  <a:cubicBezTo>
                    <a:pt x="4647" y="361"/>
                    <a:pt x="3867" y="1"/>
                    <a:pt x="300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9" name="Google Shape;3909;p66"/>
            <p:cNvSpPr/>
            <p:nvPr/>
          </p:nvSpPr>
          <p:spPr>
            <a:xfrm>
              <a:off x="3706471" y="1065988"/>
              <a:ext cx="171412" cy="95319"/>
            </a:xfrm>
            <a:custGeom>
              <a:rect b="b" l="l" r="r" t="t"/>
              <a:pathLst>
                <a:path extrusionOk="0" h="3049" w="5483">
                  <a:moveTo>
                    <a:pt x="5406" y="1"/>
                  </a:moveTo>
                  <a:lnTo>
                    <a:pt x="5406" y="1"/>
                  </a:lnTo>
                  <a:cubicBezTo>
                    <a:pt x="3728" y="812"/>
                    <a:pt x="1826" y="1497"/>
                    <a:pt x="1" y="1947"/>
                  </a:cubicBezTo>
                  <a:cubicBezTo>
                    <a:pt x="669" y="2632"/>
                    <a:pt x="1563" y="3048"/>
                    <a:pt x="2487" y="3048"/>
                  </a:cubicBezTo>
                  <a:cubicBezTo>
                    <a:pt x="2916" y="3048"/>
                    <a:pt x="3352" y="2958"/>
                    <a:pt x="3775" y="2763"/>
                  </a:cubicBezTo>
                  <a:cubicBezTo>
                    <a:pt x="5014" y="2189"/>
                    <a:pt x="5483" y="1140"/>
                    <a:pt x="540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0" name="Google Shape;3910;p66"/>
            <p:cNvSpPr/>
            <p:nvPr/>
          </p:nvSpPr>
          <p:spPr>
            <a:xfrm>
              <a:off x="3696561" y="1034414"/>
              <a:ext cx="177759" cy="83783"/>
            </a:xfrm>
            <a:custGeom>
              <a:rect b="b" l="l" r="r" t="t"/>
              <a:pathLst>
                <a:path extrusionOk="0" h="2680" w="5686">
                  <a:moveTo>
                    <a:pt x="5425" y="1"/>
                  </a:moveTo>
                  <a:cubicBezTo>
                    <a:pt x="3664" y="723"/>
                    <a:pt x="1828" y="1421"/>
                    <a:pt x="0" y="1972"/>
                  </a:cubicBezTo>
                  <a:cubicBezTo>
                    <a:pt x="22" y="2217"/>
                    <a:pt x="77" y="2455"/>
                    <a:pt x="158" y="2680"/>
                  </a:cubicBezTo>
                  <a:cubicBezTo>
                    <a:pt x="1967" y="1968"/>
                    <a:pt x="3843" y="1292"/>
                    <a:pt x="5685" y="691"/>
                  </a:cubicBezTo>
                  <a:cubicBezTo>
                    <a:pt x="5665" y="546"/>
                    <a:pt x="5637" y="401"/>
                    <a:pt x="5598" y="256"/>
                  </a:cubicBezTo>
                  <a:cubicBezTo>
                    <a:pt x="5546" y="167"/>
                    <a:pt x="5488" y="83"/>
                    <a:pt x="542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1" name="Google Shape;3911;p66"/>
            <p:cNvSpPr/>
            <p:nvPr/>
          </p:nvSpPr>
          <p:spPr>
            <a:xfrm>
              <a:off x="3726916" y="1097125"/>
              <a:ext cx="156906" cy="82658"/>
            </a:xfrm>
            <a:custGeom>
              <a:rect b="b" l="l" r="r" t="t"/>
              <a:pathLst>
                <a:path extrusionOk="0" h="2644" w="5019">
                  <a:moveTo>
                    <a:pt x="5018" y="1"/>
                  </a:moveTo>
                  <a:lnTo>
                    <a:pt x="5018" y="1"/>
                  </a:lnTo>
                  <a:cubicBezTo>
                    <a:pt x="4747" y="886"/>
                    <a:pt x="4104" y="1680"/>
                    <a:pt x="3277" y="2078"/>
                  </a:cubicBezTo>
                  <a:cubicBezTo>
                    <a:pt x="2805" y="2305"/>
                    <a:pt x="2317" y="2410"/>
                    <a:pt x="1838" y="2410"/>
                  </a:cubicBezTo>
                  <a:cubicBezTo>
                    <a:pt x="1188" y="2410"/>
                    <a:pt x="555" y="2217"/>
                    <a:pt x="1" y="1872"/>
                  </a:cubicBezTo>
                  <a:lnTo>
                    <a:pt x="1" y="1872"/>
                  </a:lnTo>
                  <a:cubicBezTo>
                    <a:pt x="535" y="2350"/>
                    <a:pt x="1246" y="2644"/>
                    <a:pt x="2027" y="2644"/>
                  </a:cubicBezTo>
                  <a:cubicBezTo>
                    <a:pt x="3586" y="2644"/>
                    <a:pt x="4871" y="1482"/>
                    <a:pt x="501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12" name="Google Shape;3912;p66"/>
          <p:cNvGrpSpPr/>
          <p:nvPr/>
        </p:nvGrpSpPr>
        <p:grpSpPr>
          <a:xfrm rot="844942">
            <a:off x="6204097" y="4041610"/>
            <a:ext cx="126464" cy="126428"/>
            <a:chOff x="3690028" y="2857398"/>
            <a:chExt cx="209896" cy="209803"/>
          </a:xfrm>
        </p:grpSpPr>
        <p:sp>
          <p:nvSpPr>
            <p:cNvPr id="3913" name="Google Shape;3913;p66"/>
            <p:cNvSpPr/>
            <p:nvPr/>
          </p:nvSpPr>
          <p:spPr>
            <a:xfrm>
              <a:off x="3704783" y="2873060"/>
              <a:ext cx="177446" cy="178134"/>
            </a:xfrm>
            <a:custGeom>
              <a:rect b="b" l="l" r="r" t="t"/>
              <a:pathLst>
                <a:path extrusionOk="0" h="5698" w="5676">
                  <a:moveTo>
                    <a:pt x="2610" y="1"/>
                  </a:moveTo>
                  <a:cubicBezTo>
                    <a:pt x="1948" y="372"/>
                    <a:pt x="1276" y="731"/>
                    <a:pt x="594" y="1062"/>
                  </a:cubicBezTo>
                  <a:cubicBezTo>
                    <a:pt x="709" y="1298"/>
                    <a:pt x="823" y="1537"/>
                    <a:pt x="937" y="1774"/>
                  </a:cubicBezTo>
                  <a:lnTo>
                    <a:pt x="1134" y="2183"/>
                  </a:lnTo>
                  <a:lnTo>
                    <a:pt x="780" y="2369"/>
                  </a:lnTo>
                  <a:cubicBezTo>
                    <a:pt x="520" y="2506"/>
                    <a:pt x="260" y="2646"/>
                    <a:pt x="1" y="2786"/>
                  </a:cubicBezTo>
                  <a:cubicBezTo>
                    <a:pt x="406" y="3575"/>
                    <a:pt x="803" y="4384"/>
                    <a:pt x="1166" y="5203"/>
                  </a:cubicBezTo>
                  <a:cubicBezTo>
                    <a:pt x="1427" y="5039"/>
                    <a:pt x="1688" y="4875"/>
                    <a:pt x="1952" y="4712"/>
                  </a:cubicBezTo>
                  <a:lnTo>
                    <a:pt x="2308" y="4492"/>
                  </a:lnTo>
                  <a:lnTo>
                    <a:pt x="2528" y="4880"/>
                  </a:lnTo>
                  <a:cubicBezTo>
                    <a:pt x="2684" y="5153"/>
                    <a:pt x="2842" y="5426"/>
                    <a:pt x="2996" y="5697"/>
                  </a:cubicBezTo>
                  <a:cubicBezTo>
                    <a:pt x="3633" y="5325"/>
                    <a:pt x="4264" y="4942"/>
                    <a:pt x="4888" y="4545"/>
                  </a:cubicBezTo>
                  <a:cubicBezTo>
                    <a:pt x="4740" y="4283"/>
                    <a:pt x="4593" y="4023"/>
                    <a:pt x="4452" y="3758"/>
                  </a:cubicBezTo>
                  <a:lnTo>
                    <a:pt x="4224" y="3333"/>
                  </a:lnTo>
                  <a:lnTo>
                    <a:pt x="4682" y="3067"/>
                  </a:lnTo>
                  <a:cubicBezTo>
                    <a:pt x="5012" y="2876"/>
                    <a:pt x="5343" y="2690"/>
                    <a:pt x="5675" y="2504"/>
                  </a:cubicBezTo>
                  <a:cubicBezTo>
                    <a:pt x="5327" y="1805"/>
                    <a:pt x="5005" y="1088"/>
                    <a:pt x="4690" y="375"/>
                  </a:cubicBezTo>
                  <a:cubicBezTo>
                    <a:pt x="4313" y="563"/>
                    <a:pt x="3936" y="754"/>
                    <a:pt x="3561" y="942"/>
                  </a:cubicBezTo>
                  <a:lnTo>
                    <a:pt x="3145" y="1152"/>
                  </a:lnTo>
                  <a:lnTo>
                    <a:pt x="2934" y="707"/>
                  </a:lnTo>
                  <a:cubicBezTo>
                    <a:pt x="2824" y="471"/>
                    <a:pt x="2717" y="235"/>
                    <a:pt x="261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4" name="Google Shape;3914;p66"/>
            <p:cNvSpPr/>
            <p:nvPr/>
          </p:nvSpPr>
          <p:spPr>
            <a:xfrm>
              <a:off x="3704752" y="2942398"/>
              <a:ext cx="152780" cy="108794"/>
            </a:xfrm>
            <a:custGeom>
              <a:rect b="b" l="l" r="r" t="t"/>
              <a:pathLst>
                <a:path extrusionOk="0" h="3480" w="4887">
                  <a:moveTo>
                    <a:pt x="1067" y="1"/>
                  </a:moveTo>
                  <a:lnTo>
                    <a:pt x="780" y="151"/>
                  </a:lnTo>
                  <a:cubicBezTo>
                    <a:pt x="520" y="288"/>
                    <a:pt x="260" y="428"/>
                    <a:pt x="1" y="568"/>
                  </a:cubicBezTo>
                  <a:cubicBezTo>
                    <a:pt x="406" y="1357"/>
                    <a:pt x="803" y="2166"/>
                    <a:pt x="1166" y="2985"/>
                  </a:cubicBezTo>
                  <a:cubicBezTo>
                    <a:pt x="1427" y="2821"/>
                    <a:pt x="1688" y="2657"/>
                    <a:pt x="1952" y="2494"/>
                  </a:cubicBezTo>
                  <a:lnTo>
                    <a:pt x="2308" y="2274"/>
                  </a:lnTo>
                  <a:lnTo>
                    <a:pt x="2528" y="2662"/>
                  </a:lnTo>
                  <a:cubicBezTo>
                    <a:pt x="2684" y="2935"/>
                    <a:pt x="2842" y="3208"/>
                    <a:pt x="2996" y="3479"/>
                  </a:cubicBezTo>
                  <a:cubicBezTo>
                    <a:pt x="3633" y="3107"/>
                    <a:pt x="4264" y="2724"/>
                    <a:pt x="4887" y="2327"/>
                  </a:cubicBezTo>
                  <a:cubicBezTo>
                    <a:pt x="4793" y="2159"/>
                    <a:pt x="4701" y="1989"/>
                    <a:pt x="4608" y="1821"/>
                  </a:cubicBezTo>
                  <a:cubicBezTo>
                    <a:pt x="4456" y="1848"/>
                    <a:pt x="4301" y="1861"/>
                    <a:pt x="4146" y="1861"/>
                  </a:cubicBezTo>
                  <a:cubicBezTo>
                    <a:pt x="3533" y="1861"/>
                    <a:pt x="2905" y="1659"/>
                    <a:pt x="2385" y="1347"/>
                  </a:cubicBezTo>
                  <a:cubicBezTo>
                    <a:pt x="1786" y="989"/>
                    <a:pt x="1372" y="532"/>
                    <a:pt x="106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5" name="Google Shape;3915;p66"/>
            <p:cNvSpPr/>
            <p:nvPr/>
          </p:nvSpPr>
          <p:spPr>
            <a:xfrm>
              <a:off x="3690028" y="2857398"/>
              <a:ext cx="209896" cy="209803"/>
            </a:xfrm>
            <a:custGeom>
              <a:rect b="b" l="l" r="r" t="t"/>
              <a:pathLst>
                <a:path extrusionOk="0" h="6711" w="6714">
                  <a:moveTo>
                    <a:pt x="3080" y="503"/>
                  </a:moveTo>
                  <a:cubicBezTo>
                    <a:pt x="3186" y="737"/>
                    <a:pt x="3294" y="973"/>
                    <a:pt x="3404" y="1209"/>
                  </a:cubicBezTo>
                  <a:lnTo>
                    <a:pt x="3615" y="1654"/>
                  </a:lnTo>
                  <a:lnTo>
                    <a:pt x="4031" y="1444"/>
                  </a:lnTo>
                  <a:cubicBezTo>
                    <a:pt x="4407" y="1256"/>
                    <a:pt x="4783" y="1065"/>
                    <a:pt x="5159" y="877"/>
                  </a:cubicBezTo>
                  <a:cubicBezTo>
                    <a:pt x="5473" y="1591"/>
                    <a:pt x="5797" y="2307"/>
                    <a:pt x="6145" y="3006"/>
                  </a:cubicBezTo>
                  <a:cubicBezTo>
                    <a:pt x="5815" y="3189"/>
                    <a:pt x="5484" y="3376"/>
                    <a:pt x="5154" y="3567"/>
                  </a:cubicBezTo>
                  <a:lnTo>
                    <a:pt x="4696" y="3833"/>
                  </a:lnTo>
                  <a:lnTo>
                    <a:pt x="4921" y="4260"/>
                  </a:lnTo>
                  <a:cubicBezTo>
                    <a:pt x="5063" y="4525"/>
                    <a:pt x="5210" y="4786"/>
                    <a:pt x="5357" y="5047"/>
                  </a:cubicBezTo>
                  <a:cubicBezTo>
                    <a:pt x="4733" y="5444"/>
                    <a:pt x="4102" y="5825"/>
                    <a:pt x="3466" y="6199"/>
                  </a:cubicBezTo>
                  <a:cubicBezTo>
                    <a:pt x="3311" y="5927"/>
                    <a:pt x="3154" y="5655"/>
                    <a:pt x="2997" y="5383"/>
                  </a:cubicBezTo>
                  <a:lnTo>
                    <a:pt x="2778" y="4994"/>
                  </a:lnTo>
                  <a:lnTo>
                    <a:pt x="2421" y="5214"/>
                  </a:lnTo>
                  <a:cubicBezTo>
                    <a:pt x="2158" y="5379"/>
                    <a:pt x="1898" y="5541"/>
                    <a:pt x="1635" y="5706"/>
                  </a:cubicBezTo>
                  <a:cubicBezTo>
                    <a:pt x="1273" y="4887"/>
                    <a:pt x="874" y="4077"/>
                    <a:pt x="470" y="3288"/>
                  </a:cubicBezTo>
                  <a:cubicBezTo>
                    <a:pt x="729" y="3148"/>
                    <a:pt x="989" y="3009"/>
                    <a:pt x="1249" y="2871"/>
                  </a:cubicBezTo>
                  <a:lnTo>
                    <a:pt x="1603" y="2685"/>
                  </a:lnTo>
                  <a:lnTo>
                    <a:pt x="1405" y="2276"/>
                  </a:lnTo>
                  <a:cubicBezTo>
                    <a:pt x="1293" y="2038"/>
                    <a:pt x="1179" y="1800"/>
                    <a:pt x="1064" y="1564"/>
                  </a:cubicBezTo>
                  <a:cubicBezTo>
                    <a:pt x="1746" y="1232"/>
                    <a:pt x="2419" y="873"/>
                    <a:pt x="3080" y="503"/>
                  </a:cubicBezTo>
                  <a:close/>
                  <a:moveTo>
                    <a:pt x="3220" y="0"/>
                  </a:moveTo>
                  <a:lnTo>
                    <a:pt x="2923" y="152"/>
                  </a:lnTo>
                  <a:cubicBezTo>
                    <a:pt x="2246" y="502"/>
                    <a:pt x="1571" y="867"/>
                    <a:pt x="916" y="1257"/>
                  </a:cubicBezTo>
                  <a:lnTo>
                    <a:pt x="608" y="1445"/>
                  </a:lnTo>
                  <a:lnTo>
                    <a:pt x="727" y="1723"/>
                  </a:lnTo>
                  <a:cubicBezTo>
                    <a:pt x="836" y="1975"/>
                    <a:pt x="947" y="2226"/>
                    <a:pt x="1063" y="2475"/>
                  </a:cubicBezTo>
                  <a:cubicBezTo>
                    <a:pt x="805" y="2629"/>
                    <a:pt x="548" y="2787"/>
                    <a:pt x="295" y="2947"/>
                  </a:cubicBezTo>
                  <a:lnTo>
                    <a:pt x="1" y="3134"/>
                  </a:lnTo>
                  <a:lnTo>
                    <a:pt x="136" y="3474"/>
                  </a:lnTo>
                  <a:cubicBezTo>
                    <a:pt x="468" y="4311"/>
                    <a:pt x="820" y="5155"/>
                    <a:pt x="1203" y="5977"/>
                  </a:cubicBezTo>
                  <a:lnTo>
                    <a:pt x="1363" y="6307"/>
                  </a:lnTo>
                  <a:lnTo>
                    <a:pt x="1790" y="6066"/>
                  </a:lnTo>
                  <a:cubicBezTo>
                    <a:pt x="2066" y="5910"/>
                    <a:pt x="2340" y="5756"/>
                    <a:pt x="2616" y="5600"/>
                  </a:cubicBezTo>
                  <a:cubicBezTo>
                    <a:pt x="2759" y="5881"/>
                    <a:pt x="2905" y="6162"/>
                    <a:pt x="3057" y="6440"/>
                  </a:cubicBezTo>
                  <a:lnTo>
                    <a:pt x="3207" y="6711"/>
                  </a:lnTo>
                  <a:lnTo>
                    <a:pt x="3633" y="6498"/>
                  </a:lnTo>
                  <a:cubicBezTo>
                    <a:pt x="4288" y="6160"/>
                    <a:pt x="4920" y="5780"/>
                    <a:pt x="5536" y="5373"/>
                  </a:cubicBezTo>
                  <a:lnTo>
                    <a:pt x="5900" y="5128"/>
                  </a:lnTo>
                  <a:lnTo>
                    <a:pt x="5746" y="4796"/>
                  </a:lnTo>
                  <a:cubicBezTo>
                    <a:pt x="5621" y="4527"/>
                    <a:pt x="5495" y="4260"/>
                    <a:pt x="5364" y="3993"/>
                  </a:cubicBezTo>
                  <a:cubicBezTo>
                    <a:pt x="5690" y="3793"/>
                    <a:pt x="6015" y="3592"/>
                    <a:pt x="6338" y="3387"/>
                  </a:cubicBezTo>
                  <a:lnTo>
                    <a:pt x="6714" y="3147"/>
                  </a:lnTo>
                  <a:lnTo>
                    <a:pt x="6546" y="2785"/>
                  </a:lnTo>
                  <a:cubicBezTo>
                    <a:pt x="6217" y="2084"/>
                    <a:pt x="5864" y="1390"/>
                    <a:pt x="5503" y="704"/>
                  </a:cubicBezTo>
                  <a:lnTo>
                    <a:pt x="5325" y="366"/>
                  </a:lnTo>
                  <a:lnTo>
                    <a:pt x="4996" y="496"/>
                  </a:lnTo>
                  <a:cubicBezTo>
                    <a:pt x="4595" y="659"/>
                    <a:pt x="4196" y="835"/>
                    <a:pt x="3800" y="1022"/>
                  </a:cubicBezTo>
                  <a:cubicBezTo>
                    <a:pt x="3669" y="786"/>
                    <a:pt x="3537" y="553"/>
                    <a:pt x="3404" y="320"/>
                  </a:cubicBezTo>
                  <a:lnTo>
                    <a:pt x="322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16" name="Google Shape;3916;p66"/>
          <p:cNvGrpSpPr/>
          <p:nvPr/>
        </p:nvGrpSpPr>
        <p:grpSpPr>
          <a:xfrm>
            <a:off x="2544048" y="3582202"/>
            <a:ext cx="3351954" cy="1377598"/>
            <a:chOff x="3967651" y="3645904"/>
            <a:chExt cx="1479304" cy="745292"/>
          </a:xfrm>
        </p:grpSpPr>
        <p:grpSp>
          <p:nvGrpSpPr>
            <p:cNvPr id="3917" name="Google Shape;3917;p66"/>
            <p:cNvGrpSpPr/>
            <p:nvPr/>
          </p:nvGrpSpPr>
          <p:grpSpPr>
            <a:xfrm>
              <a:off x="3967651" y="4009026"/>
              <a:ext cx="1479304" cy="382170"/>
              <a:chOff x="3967651" y="4009026"/>
              <a:chExt cx="1479304" cy="382170"/>
            </a:xfrm>
          </p:grpSpPr>
          <p:grpSp>
            <p:nvGrpSpPr>
              <p:cNvPr id="3918" name="Google Shape;3918;p66"/>
              <p:cNvGrpSpPr/>
              <p:nvPr/>
            </p:nvGrpSpPr>
            <p:grpSpPr>
              <a:xfrm>
                <a:off x="4892216" y="4195630"/>
                <a:ext cx="554739" cy="195566"/>
                <a:chOff x="3604375" y="4892160"/>
                <a:chExt cx="1651500" cy="582215"/>
              </a:xfrm>
            </p:grpSpPr>
            <p:sp>
              <p:nvSpPr>
                <p:cNvPr id="3919" name="Google Shape;3919;p66"/>
                <p:cNvSpPr/>
                <p:nvPr/>
              </p:nvSpPr>
              <p:spPr>
                <a:xfrm>
                  <a:off x="3604375" y="4892160"/>
                  <a:ext cx="1651500" cy="146825"/>
                </a:xfrm>
                <a:custGeom>
                  <a:rect b="b" l="l" r="r" t="t"/>
                  <a:pathLst>
                    <a:path extrusionOk="0" h="5873" w="66060">
                      <a:moveTo>
                        <a:pt x="1" y="0"/>
                      </a:moveTo>
                      <a:lnTo>
                        <a:pt x="7340" y="5872"/>
                      </a:lnTo>
                      <a:lnTo>
                        <a:pt x="66060" y="5872"/>
                      </a:lnTo>
                      <a:lnTo>
                        <a:pt x="51382" y="0"/>
                      </a:lnTo>
                      <a:close/>
                    </a:path>
                  </a:pathLst>
                </a:custGeom>
                <a:solidFill>
                  <a:srgbClr val="A5B7C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20" name="Google Shape;3920;p66"/>
                <p:cNvSpPr/>
                <p:nvPr/>
              </p:nvSpPr>
              <p:spPr>
                <a:xfrm>
                  <a:off x="3787875" y="5033975"/>
                  <a:ext cx="1468000" cy="440400"/>
                </a:xfrm>
                <a:custGeom>
                  <a:rect b="b" l="l" r="r" t="t"/>
                  <a:pathLst>
                    <a:path extrusionOk="0" h="17616" w="58720">
                      <a:moveTo>
                        <a:pt x="0" y="0"/>
                      </a:moveTo>
                      <a:lnTo>
                        <a:pt x="0" y="17615"/>
                      </a:lnTo>
                      <a:lnTo>
                        <a:pt x="58720" y="17615"/>
                      </a:lnTo>
                      <a:lnTo>
                        <a:pt x="58720" y="0"/>
                      </a:ln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921" name="Google Shape;3921;p66"/>
              <p:cNvGrpSpPr/>
              <p:nvPr/>
            </p:nvGrpSpPr>
            <p:grpSpPr>
              <a:xfrm>
                <a:off x="3967651" y="4146303"/>
                <a:ext cx="579402" cy="244893"/>
                <a:chOff x="851875" y="4745310"/>
                <a:chExt cx="1724925" cy="729065"/>
              </a:xfrm>
            </p:grpSpPr>
            <p:sp>
              <p:nvSpPr>
                <p:cNvPr id="3922" name="Google Shape;3922;p66"/>
                <p:cNvSpPr/>
                <p:nvPr/>
              </p:nvSpPr>
              <p:spPr>
                <a:xfrm>
                  <a:off x="851925" y="4745310"/>
                  <a:ext cx="1724875" cy="146875"/>
                </a:xfrm>
                <a:custGeom>
                  <a:rect b="b" l="l" r="r" t="t"/>
                  <a:pathLst>
                    <a:path extrusionOk="0" h="5875" w="68995">
                      <a:moveTo>
                        <a:pt x="14679" y="0"/>
                      </a:moveTo>
                      <a:lnTo>
                        <a:pt x="1" y="5874"/>
                      </a:lnTo>
                      <a:lnTo>
                        <a:pt x="58718" y="5874"/>
                      </a:lnTo>
                      <a:lnTo>
                        <a:pt x="68994" y="0"/>
                      </a:lnTo>
                      <a:close/>
                    </a:path>
                  </a:pathLst>
                </a:custGeom>
                <a:solidFill>
                  <a:srgbClr val="A5B7C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23" name="Google Shape;3923;p66"/>
                <p:cNvSpPr/>
                <p:nvPr/>
              </p:nvSpPr>
              <p:spPr>
                <a:xfrm>
                  <a:off x="851875" y="4887175"/>
                  <a:ext cx="1468025" cy="587200"/>
                </a:xfrm>
                <a:custGeom>
                  <a:rect b="b" l="l" r="r" t="t"/>
                  <a:pathLst>
                    <a:path extrusionOk="0" h="23488" w="58721">
                      <a:moveTo>
                        <a:pt x="0" y="0"/>
                      </a:moveTo>
                      <a:lnTo>
                        <a:pt x="0" y="23487"/>
                      </a:lnTo>
                      <a:lnTo>
                        <a:pt x="58720" y="23487"/>
                      </a:lnTo>
                      <a:lnTo>
                        <a:pt x="58720" y="0"/>
                      </a:ln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924" name="Google Shape;3924;p66"/>
              <p:cNvGrpSpPr/>
              <p:nvPr/>
            </p:nvGrpSpPr>
            <p:grpSpPr>
              <a:xfrm>
                <a:off x="4460753" y="4009026"/>
                <a:ext cx="493110" cy="382170"/>
                <a:chOff x="2319875" y="4336625"/>
                <a:chExt cx="1468025" cy="1137750"/>
              </a:xfrm>
            </p:grpSpPr>
            <p:sp>
              <p:nvSpPr>
                <p:cNvPr id="3925" name="Google Shape;3925;p66"/>
                <p:cNvSpPr/>
                <p:nvPr/>
              </p:nvSpPr>
              <p:spPr>
                <a:xfrm>
                  <a:off x="2319875" y="4336625"/>
                  <a:ext cx="1468025" cy="146875"/>
                </a:xfrm>
                <a:custGeom>
                  <a:rect b="b" l="l" r="r" t="t"/>
                  <a:pathLst>
                    <a:path extrusionOk="0" h="5875" w="58721">
                      <a:moveTo>
                        <a:pt x="14681" y="0"/>
                      </a:moveTo>
                      <a:lnTo>
                        <a:pt x="0" y="5874"/>
                      </a:lnTo>
                      <a:lnTo>
                        <a:pt x="58720" y="5874"/>
                      </a:lnTo>
                      <a:lnTo>
                        <a:pt x="44042" y="0"/>
                      </a:lnTo>
                      <a:close/>
                    </a:path>
                  </a:pathLst>
                </a:custGeom>
                <a:solidFill>
                  <a:srgbClr val="A5B7C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26" name="Google Shape;3926;p66"/>
                <p:cNvSpPr/>
                <p:nvPr/>
              </p:nvSpPr>
              <p:spPr>
                <a:xfrm>
                  <a:off x="2319875" y="4483425"/>
                  <a:ext cx="1468025" cy="990950"/>
                </a:xfrm>
                <a:custGeom>
                  <a:rect b="b" l="l" r="r" t="t"/>
                  <a:pathLst>
                    <a:path extrusionOk="0" h="39638" w="58721">
                      <a:moveTo>
                        <a:pt x="0" y="0"/>
                      </a:moveTo>
                      <a:lnTo>
                        <a:pt x="0" y="39637"/>
                      </a:lnTo>
                      <a:lnTo>
                        <a:pt x="58720" y="39637"/>
                      </a:lnTo>
                      <a:lnTo>
                        <a:pt x="58720" y="0"/>
                      </a:lnTo>
                      <a:close/>
                    </a:path>
                  </a:pathLst>
                </a:custGeom>
                <a:solidFill>
                  <a:srgbClr val="DBE2E7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3927" name="Google Shape;3927;p66"/>
            <p:cNvGrpSpPr/>
            <p:nvPr/>
          </p:nvGrpSpPr>
          <p:grpSpPr>
            <a:xfrm>
              <a:off x="4479443" y="3645904"/>
              <a:ext cx="455965" cy="388789"/>
              <a:chOff x="2957425" y="238100"/>
              <a:chExt cx="1910200" cy="1628775"/>
            </a:xfrm>
          </p:grpSpPr>
          <p:sp>
            <p:nvSpPr>
              <p:cNvPr id="3928" name="Google Shape;3928;p66"/>
              <p:cNvSpPr/>
              <p:nvPr/>
            </p:nvSpPr>
            <p:spPr>
              <a:xfrm>
                <a:off x="4035900" y="239600"/>
                <a:ext cx="831725" cy="906350"/>
              </a:xfrm>
              <a:custGeom>
                <a:rect b="b" l="l" r="r" t="t"/>
                <a:pathLst>
                  <a:path extrusionOk="0" h="36254" w="33269">
                    <a:moveTo>
                      <a:pt x="22705" y="0"/>
                    </a:moveTo>
                    <a:cubicBezTo>
                      <a:pt x="21111" y="0"/>
                      <a:pt x="19679" y="297"/>
                      <a:pt x="18461" y="685"/>
                    </a:cubicBezTo>
                    <a:cubicBezTo>
                      <a:pt x="17166" y="1102"/>
                      <a:pt x="15926" y="1669"/>
                      <a:pt x="14763" y="2373"/>
                    </a:cubicBezTo>
                    <a:cubicBezTo>
                      <a:pt x="13810" y="2945"/>
                      <a:pt x="13109" y="3505"/>
                      <a:pt x="12609" y="3900"/>
                    </a:cubicBezTo>
                    <a:lnTo>
                      <a:pt x="11977" y="4448"/>
                    </a:lnTo>
                    <a:lnTo>
                      <a:pt x="14023" y="6907"/>
                    </a:lnTo>
                    <a:lnTo>
                      <a:pt x="14679" y="6385"/>
                    </a:lnTo>
                    <a:cubicBezTo>
                      <a:pt x="15052" y="6124"/>
                      <a:pt x="15622" y="5698"/>
                      <a:pt x="16443" y="5255"/>
                    </a:cubicBezTo>
                    <a:cubicBezTo>
                      <a:pt x="17250" y="4815"/>
                      <a:pt x="18260" y="4326"/>
                      <a:pt x="19466" y="3977"/>
                    </a:cubicBezTo>
                    <a:cubicBezTo>
                      <a:pt x="20363" y="3713"/>
                      <a:pt x="21373" y="3535"/>
                      <a:pt x="22421" y="3535"/>
                    </a:cubicBezTo>
                    <a:cubicBezTo>
                      <a:pt x="22772" y="3535"/>
                      <a:pt x="23127" y="3555"/>
                      <a:pt x="23483" y="3599"/>
                    </a:cubicBezTo>
                    <a:cubicBezTo>
                      <a:pt x="24177" y="3661"/>
                      <a:pt x="24938" y="3905"/>
                      <a:pt x="25537" y="4168"/>
                    </a:cubicBezTo>
                    <a:cubicBezTo>
                      <a:pt x="25740" y="4271"/>
                      <a:pt x="25982" y="4377"/>
                      <a:pt x="26159" y="4475"/>
                    </a:cubicBezTo>
                    <a:cubicBezTo>
                      <a:pt x="26289" y="4568"/>
                      <a:pt x="26415" y="4659"/>
                      <a:pt x="26552" y="4740"/>
                    </a:cubicBezTo>
                    <a:cubicBezTo>
                      <a:pt x="26818" y="4941"/>
                      <a:pt x="27160" y="5171"/>
                      <a:pt x="27411" y="5458"/>
                    </a:cubicBezTo>
                    <a:cubicBezTo>
                      <a:pt x="28529" y="6528"/>
                      <a:pt x="29264" y="8171"/>
                      <a:pt x="29427" y="9930"/>
                    </a:cubicBezTo>
                    <a:cubicBezTo>
                      <a:pt x="29508" y="10808"/>
                      <a:pt x="29448" y="11723"/>
                      <a:pt x="29211" y="12589"/>
                    </a:cubicBezTo>
                    <a:cubicBezTo>
                      <a:pt x="29087" y="13020"/>
                      <a:pt x="28946" y="13451"/>
                      <a:pt x="28747" y="13853"/>
                    </a:cubicBezTo>
                    <a:lnTo>
                      <a:pt x="28677" y="14006"/>
                    </a:lnTo>
                    <a:cubicBezTo>
                      <a:pt x="28677" y="14006"/>
                      <a:pt x="28651" y="14062"/>
                      <a:pt x="28653" y="14062"/>
                    </a:cubicBezTo>
                    <a:cubicBezTo>
                      <a:pt x="28654" y="14062"/>
                      <a:pt x="28658" y="14055"/>
                      <a:pt x="28668" y="14038"/>
                    </a:cubicBezTo>
                    <a:lnTo>
                      <a:pt x="28668" y="14038"/>
                    </a:lnTo>
                    <a:lnTo>
                      <a:pt x="28618" y="14131"/>
                    </a:lnTo>
                    <a:lnTo>
                      <a:pt x="28409" y="14504"/>
                    </a:lnTo>
                    <a:cubicBezTo>
                      <a:pt x="28270" y="14744"/>
                      <a:pt x="28177" y="14878"/>
                      <a:pt x="28045" y="15084"/>
                    </a:cubicBezTo>
                    <a:cubicBezTo>
                      <a:pt x="26952" y="16678"/>
                      <a:pt x="25336" y="18021"/>
                      <a:pt x="23512" y="19098"/>
                    </a:cubicBezTo>
                    <a:cubicBezTo>
                      <a:pt x="21688" y="20170"/>
                      <a:pt x="19591" y="20984"/>
                      <a:pt x="17487" y="21695"/>
                    </a:cubicBezTo>
                    <a:cubicBezTo>
                      <a:pt x="15371" y="22408"/>
                      <a:pt x="13207" y="23019"/>
                      <a:pt x="11089" y="23679"/>
                    </a:cubicBezTo>
                    <a:cubicBezTo>
                      <a:pt x="9119" y="24319"/>
                      <a:pt x="6955" y="24728"/>
                      <a:pt x="4860" y="25736"/>
                    </a:cubicBezTo>
                    <a:cubicBezTo>
                      <a:pt x="3800" y="26233"/>
                      <a:pt x="2785" y="26940"/>
                      <a:pt x="1988" y="27763"/>
                    </a:cubicBezTo>
                    <a:cubicBezTo>
                      <a:pt x="1179" y="28589"/>
                      <a:pt x="468" y="29604"/>
                      <a:pt x="180" y="30868"/>
                    </a:cubicBezTo>
                    <a:cubicBezTo>
                      <a:pt x="32" y="31488"/>
                      <a:pt x="1" y="32165"/>
                      <a:pt x="135" y="32795"/>
                    </a:cubicBezTo>
                    <a:cubicBezTo>
                      <a:pt x="259" y="33436"/>
                      <a:pt x="470" y="33968"/>
                      <a:pt x="882" y="34540"/>
                    </a:cubicBezTo>
                    <a:cubicBezTo>
                      <a:pt x="1657" y="35540"/>
                      <a:pt x="2675" y="36002"/>
                      <a:pt x="3620" y="36184"/>
                    </a:cubicBezTo>
                    <a:cubicBezTo>
                      <a:pt x="3889" y="36231"/>
                      <a:pt x="4153" y="36254"/>
                      <a:pt x="4411" y="36254"/>
                    </a:cubicBezTo>
                    <a:cubicBezTo>
                      <a:pt x="5087" y="36254"/>
                      <a:pt x="5719" y="36098"/>
                      <a:pt x="6270" y="35808"/>
                    </a:cubicBezTo>
                    <a:cubicBezTo>
                      <a:pt x="6643" y="35617"/>
                      <a:pt x="6971" y="35351"/>
                      <a:pt x="7235" y="35026"/>
                    </a:cubicBezTo>
                    <a:cubicBezTo>
                      <a:pt x="7500" y="34722"/>
                      <a:pt x="7682" y="34200"/>
                      <a:pt x="7701" y="33901"/>
                    </a:cubicBezTo>
                    <a:cubicBezTo>
                      <a:pt x="7768" y="33237"/>
                      <a:pt x="7644" y="32706"/>
                      <a:pt x="7441" y="32268"/>
                    </a:cubicBezTo>
                    <a:cubicBezTo>
                      <a:pt x="7247" y="31835"/>
                      <a:pt x="6962" y="31483"/>
                      <a:pt x="6636" y="31342"/>
                    </a:cubicBezTo>
                    <a:cubicBezTo>
                      <a:pt x="6470" y="31265"/>
                      <a:pt x="6319" y="31239"/>
                      <a:pt x="6193" y="31239"/>
                    </a:cubicBezTo>
                    <a:cubicBezTo>
                      <a:pt x="6075" y="31239"/>
                      <a:pt x="5979" y="31261"/>
                      <a:pt x="5911" y="31284"/>
                    </a:cubicBezTo>
                    <a:lnTo>
                      <a:pt x="5700" y="31378"/>
                    </a:lnTo>
                    <a:cubicBezTo>
                      <a:pt x="5674" y="31404"/>
                      <a:pt x="6095" y="31342"/>
                      <a:pt x="6354" y="31717"/>
                    </a:cubicBezTo>
                    <a:cubicBezTo>
                      <a:pt x="6598" y="32045"/>
                      <a:pt x="6634" y="32854"/>
                      <a:pt x="6301" y="33558"/>
                    </a:cubicBezTo>
                    <a:cubicBezTo>
                      <a:pt x="6212" y="33840"/>
                      <a:pt x="5743" y="34057"/>
                      <a:pt x="5206" y="34057"/>
                    </a:cubicBezTo>
                    <a:cubicBezTo>
                      <a:pt x="4902" y="34057"/>
                      <a:pt x="4577" y="33987"/>
                      <a:pt x="4286" y="33822"/>
                    </a:cubicBezTo>
                    <a:cubicBezTo>
                      <a:pt x="3874" y="33620"/>
                      <a:pt x="3520" y="33237"/>
                      <a:pt x="3414" y="32898"/>
                    </a:cubicBezTo>
                    <a:cubicBezTo>
                      <a:pt x="3366" y="32720"/>
                      <a:pt x="3345" y="32536"/>
                      <a:pt x="3350" y="32352"/>
                    </a:cubicBezTo>
                    <a:cubicBezTo>
                      <a:pt x="3347" y="32156"/>
                      <a:pt x="3400" y="31959"/>
                      <a:pt x="3474" y="31739"/>
                    </a:cubicBezTo>
                    <a:cubicBezTo>
                      <a:pt x="3778" y="30851"/>
                      <a:pt x="4927" y="29589"/>
                      <a:pt x="6390" y="28955"/>
                    </a:cubicBezTo>
                    <a:cubicBezTo>
                      <a:pt x="7922" y="28220"/>
                      <a:pt x="9954" y="27823"/>
                      <a:pt x="12149" y="27157"/>
                    </a:cubicBezTo>
                    <a:cubicBezTo>
                      <a:pt x="14212" y="26537"/>
                      <a:pt x="16407" y="25946"/>
                      <a:pt x="18650" y="25219"/>
                    </a:cubicBezTo>
                    <a:cubicBezTo>
                      <a:pt x="20896" y="24481"/>
                      <a:pt x="23193" y="23644"/>
                      <a:pt x="25412" y="22377"/>
                    </a:cubicBezTo>
                    <a:cubicBezTo>
                      <a:pt x="27617" y="21130"/>
                      <a:pt x="29683" y="19416"/>
                      <a:pt x="31179" y="17202"/>
                    </a:cubicBezTo>
                    <a:cubicBezTo>
                      <a:pt x="31361" y="16927"/>
                      <a:pt x="31576" y="16577"/>
                      <a:pt x="31720" y="16321"/>
                    </a:cubicBezTo>
                    <a:lnTo>
                      <a:pt x="31926" y="15945"/>
                    </a:lnTo>
                    <a:lnTo>
                      <a:pt x="31976" y="15852"/>
                    </a:lnTo>
                    <a:lnTo>
                      <a:pt x="32055" y="15687"/>
                    </a:lnTo>
                    <a:lnTo>
                      <a:pt x="32160" y="15450"/>
                    </a:lnTo>
                    <a:cubicBezTo>
                      <a:pt x="32459" y="14827"/>
                      <a:pt x="32673" y="14179"/>
                      <a:pt x="32850" y="13528"/>
                    </a:cubicBezTo>
                    <a:cubicBezTo>
                      <a:pt x="33192" y="12218"/>
                      <a:pt x="33269" y="10875"/>
                      <a:pt x="33142" y="9583"/>
                    </a:cubicBezTo>
                    <a:cubicBezTo>
                      <a:pt x="32883" y="7000"/>
                      <a:pt x="31780" y="4549"/>
                      <a:pt x="29994" y="2837"/>
                    </a:cubicBezTo>
                    <a:cubicBezTo>
                      <a:pt x="29783" y="2615"/>
                      <a:pt x="29556" y="2411"/>
                      <a:pt x="29309" y="2227"/>
                    </a:cubicBezTo>
                    <a:cubicBezTo>
                      <a:pt x="29060" y="2040"/>
                      <a:pt x="28862" y="1846"/>
                      <a:pt x="28570" y="1676"/>
                    </a:cubicBezTo>
                    <a:cubicBezTo>
                      <a:pt x="28292" y="1502"/>
                      <a:pt x="28010" y="1337"/>
                      <a:pt x="27732" y="1176"/>
                    </a:cubicBezTo>
                    <a:cubicBezTo>
                      <a:pt x="27488" y="1054"/>
                      <a:pt x="27289" y="975"/>
                      <a:pt x="27066" y="872"/>
                    </a:cubicBezTo>
                    <a:cubicBezTo>
                      <a:pt x="25934" y="398"/>
                      <a:pt x="24917" y="147"/>
                      <a:pt x="23871" y="54"/>
                    </a:cubicBezTo>
                    <a:cubicBezTo>
                      <a:pt x="23474" y="17"/>
                      <a:pt x="23085" y="0"/>
                      <a:pt x="22705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29" name="Google Shape;3929;p66"/>
              <p:cNvSpPr/>
              <p:nvPr/>
            </p:nvSpPr>
            <p:spPr>
              <a:xfrm>
                <a:off x="4062725" y="270525"/>
                <a:ext cx="775400" cy="855625"/>
              </a:xfrm>
              <a:custGeom>
                <a:rect b="b" l="l" r="r" t="t"/>
                <a:pathLst>
                  <a:path extrusionOk="0" h="34225" w="31016">
                    <a:moveTo>
                      <a:pt x="4627" y="30141"/>
                    </a:moveTo>
                    <a:cubicBezTo>
                      <a:pt x="4626" y="30143"/>
                      <a:pt x="4626" y="30145"/>
                      <a:pt x="4628" y="30145"/>
                    </a:cubicBezTo>
                    <a:lnTo>
                      <a:pt x="4628" y="30145"/>
                    </a:lnTo>
                    <a:cubicBezTo>
                      <a:pt x="4627" y="30144"/>
                      <a:pt x="4627" y="30143"/>
                      <a:pt x="4627" y="30141"/>
                    </a:cubicBezTo>
                    <a:close/>
                    <a:moveTo>
                      <a:pt x="4628" y="30145"/>
                    </a:moveTo>
                    <a:cubicBezTo>
                      <a:pt x="4629" y="30146"/>
                      <a:pt x="4631" y="30147"/>
                      <a:pt x="4633" y="30147"/>
                    </a:cubicBezTo>
                    <a:cubicBezTo>
                      <a:pt x="4634" y="30147"/>
                      <a:pt x="4634" y="30147"/>
                      <a:pt x="4636" y="30147"/>
                    </a:cubicBezTo>
                    <a:lnTo>
                      <a:pt x="4636" y="30147"/>
                    </a:lnTo>
                    <a:cubicBezTo>
                      <a:pt x="4635" y="30147"/>
                      <a:pt x="4635" y="30147"/>
                      <a:pt x="4635" y="30147"/>
                    </a:cubicBezTo>
                    <a:cubicBezTo>
                      <a:pt x="4632" y="30147"/>
                      <a:pt x="4630" y="30146"/>
                      <a:pt x="4628" y="30145"/>
                    </a:cubicBezTo>
                    <a:close/>
                    <a:moveTo>
                      <a:pt x="21530" y="0"/>
                    </a:moveTo>
                    <a:cubicBezTo>
                      <a:pt x="20130" y="0"/>
                      <a:pt x="18844" y="256"/>
                      <a:pt x="17738" y="602"/>
                    </a:cubicBezTo>
                    <a:cubicBezTo>
                      <a:pt x="16529" y="983"/>
                      <a:pt x="15368" y="1502"/>
                      <a:pt x="14279" y="2146"/>
                    </a:cubicBezTo>
                    <a:cubicBezTo>
                      <a:pt x="13369" y="2670"/>
                      <a:pt x="12713" y="3183"/>
                      <a:pt x="12258" y="3530"/>
                    </a:cubicBezTo>
                    <a:lnTo>
                      <a:pt x="11617" y="4068"/>
                    </a:lnTo>
                    <a:lnTo>
                      <a:pt x="12234" y="4813"/>
                    </a:lnTo>
                    <a:lnTo>
                      <a:pt x="12881" y="4279"/>
                    </a:lnTo>
                    <a:cubicBezTo>
                      <a:pt x="13297" y="3973"/>
                      <a:pt x="13912" y="3496"/>
                      <a:pt x="14779" y="3008"/>
                    </a:cubicBezTo>
                    <a:cubicBezTo>
                      <a:pt x="15808" y="2412"/>
                      <a:pt x="16902" y="1936"/>
                      <a:pt x="18039" y="1588"/>
                    </a:cubicBezTo>
                    <a:cubicBezTo>
                      <a:pt x="19049" y="1281"/>
                      <a:pt x="20205" y="1064"/>
                      <a:pt x="21437" y="1064"/>
                    </a:cubicBezTo>
                    <a:cubicBezTo>
                      <a:pt x="21800" y="1064"/>
                      <a:pt x="22170" y="1083"/>
                      <a:pt x="22544" y="1124"/>
                    </a:cubicBezTo>
                    <a:cubicBezTo>
                      <a:pt x="23363" y="1198"/>
                      <a:pt x="24213" y="1442"/>
                      <a:pt x="24998" y="1782"/>
                    </a:cubicBezTo>
                    <a:cubicBezTo>
                      <a:pt x="25206" y="1883"/>
                      <a:pt x="25433" y="1981"/>
                      <a:pt x="25634" y="2089"/>
                    </a:cubicBezTo>
                    <a:lnTo>
                      <a:pt x="26183" y="2433"/>
                    </a:lnTo>
                    <a:cubicBezTo>
                      <a:pt x="26537" y="2694"/>
                      <a:pt x="26927" y="2962"/>
                      <a:pt x="27241" y="3305"/>
                    </a:cubicBezTo>
                    <a:cubicBezTo>
                      <a:pt x="28593" y="4597"/>
                      <a:pt x="29462" y="6522"/>
                      <a:pt x="29663" y="8571"/>
                    </a:cubicBezTo>
                    <a:cubicBezTo>
                      <a:pt x="29888" y="10637"/>
                      <a:pt x="29323" y="12791"/>
                      <a:pt x="28083" y="14598"/>
                    </a:cubicBezTo>
                    <a:cubicBezTo>
                      <a:pt x="26853" y="16415"/>
                      <a:pt x="25081" y="17897"/>
                      <a:pt x="23116" y="19029"/>
                    </a:cubicBezTo>
                    <a:cubicBezTo>
                      <a:pt x="21151" y="20168"/>
                      <a:pt x="18980" y="20987"/>
                      <a:pt x="16826" y="21708"/>
                    </a:cubicBezTo>
                    <a:cubicBezTo>
                      <a:pt x="14664" y="22423"/>
                      <a:pt x="12488" y="23024"/>
                      <a:pt x="10389" y="23666"/>
                    </a:cubicBezTo>
                    <a:cubicBezTo>
                      <a:pt x="8338" y="24314"/>
                      <a:pt x="6224" y="24716"/>
                      <a:pt x="4321" y="25624"/>
                    </a:cubicBezTo>
                    <a:cubicBezTo>
                      <a:pt x="3368" y="26069"/>
                      <a:pt x="2495" y="26677"/>
                      <a:pt x="1791" y="27395"/>
                    </a:cubicBezTo>
                    <a:cubicBezTo>
                      <a:pt x="1082" y="28106"/>
                      <a:pt x="508" y="28965"/>
                      <a:pt x="259" y="29935"/>
                    </a:cubicBezTo>
                    <a:cubicBezTo>
                      <a:pt x="0" y="30909"/>
                      <a:pt x="170" y="31941"/>
                      <a:pt x="694" y="32731"/>
                    </a:cubicBezTo>
                    <a:cubicBezTo>
                      <a:pt x="1235" y="33501"/>
                      <a:pt x="2023" y="33935"/>
                      <a:pt x="2782" y="34121"/>
                    </a:cubicBezTo>
                    <a:cubicBezTo>
                      <a:pt x="3070" y="34191"/>
                      <a:pt x="3358" y="34225"/>
                      <a:pt x="3638" y="34225"/>
                    </a:cubicBezTo>
                    <a:cubicBezTo>
                      <a:pt x="4106" y="34225"/>
                      <a:pt x="4553" y="34131"/>
                      <a:pt x="4946" y="33954"/>
                    </a:cubicBezTo>
                    <a:cubicBezTo>
                      <a:pt x="5250" y="33820"/>
                      <a:pt x="5523" y="33623"/>
                      <a:pt x="5748" y="33379"/>
                    </a:cubicBezTo>
                    <a:cubicBezTo>
                      <a:pt x="5965" y="33145"/>
                      <a:pt x="6087" y="32805"/>
                      <a:pt x="6138" y="32544"/>
                    </a:cubicBezTo>
                    <a:cubicBezTo>
                      <a:pt x="6332" y="31462"/>
                      <a:pt x="5963" y="30567"/>
                      <a:pt x="5465" y="30236"/>
                    </a:cubicBezTo>
                    <a:cubicBezTo>
                      <a:pt x="5261" y="30119"/>
                      <a:pt x="5087" y="30085"/>
                      <a:pt x="4953" y="30085"/>
                    </a:cubicBezTo>
                    <a:cubicBezTo>
                      <a:pt x="4777" y="30085"/>
                      <a:pt x="4666" y="30143"/>
                      <a:pt x="4636" y="30147"/>
                    </a:cubicBezTo>
                    <a:lnTo>
                      <a:pt x="4636" y="30147"/>
                    </a:lnTo>
                    <a:cubicBezTo>
                      <a:pt x="4659" y="30146"/>
                      <a:pt x="4725" y="30130"/>
                      <a:pt x="4819" y="30130"/>
                    </a:cubicBezTo>
                    <a:cubicBezTo>
                      <a:pt x="4961" y="30130"/>
                      <a:pt x="5166" y="30167"/>
                      <a:pt x="5381" y="30349"/>
                    </a:cubicBezTo>
                    <a:cubicBezTo>
                      <a:pt x="5760" y="30682"/>
                      <a:pt x="5968" y="31534"/>
                      <a:pt x="5719" y="32443"/>
                    </a:cubicBezTo>
                    <a:cubicBezTo>
                      <a:pt x="5587" y="33111"/>
                      <a:pt x="4764" y="33560"/>
                      <a:pt x="3860" y="33560"/>
                    </a:cubicBezTo>
                    <a:cubicBezTo>
                      <a:pt x="3569" y="33560"/>
                      <a:pt x="3269" y="33514"/>
                      <a:pt x="2980" y="33413"/>
                    </a:cubicBezTo>
                    <a:cubicBezTo>
                      <a:pt x="2382" y="33216"/>
                      <a:pt x="1798" y="32805"/>
                      <a:pt x="1458" y="32235"/>
                    </a:cubicBezTo>
                    <a:cubicBezTo>
                      <a:pt x="1125" y="31682"/>
                      <a:pt x="1044" y="30904"/>
                      <a:pt x="1252" y="30198"/>
                    </a:cubicBezTo>
                    <a:cubicBezTo>
                      <a:pt x="1688" y="28745"/>
                      <a:pt x="3091" y="27381"/>
                      <a:pt x="4783" y="26591"/>
                    </a:cubicBezTo>
                    <a:cubicBezTo>
                      <a:pt x="6511" y="25758"/>
                      <a:pt x="8589" y="25356"/>
                      <a:pt x="10703" y="24695"/>
                    </a:cubicBezTo>
                    <a:cubicBezTo>
                      <a:pt x="12785" y="24061"/>
                      <a:pt x="14968" y="23460"/>
                      <a:pt x="17166" y="22734"/>
                    </a:cubicBezTo>
                    <a:cubicBezTo>
                      <a:pt x="19361" y="22002"/>
                      <a:pt x="21587" y="21171"/>
                      <a:pt x="23662" y="19972"/>
                    </a:cubicBezTo>
                    <a:cubicBezTo>
                      <a:pt x="25730" y="18782"/>
                      <a:pt x="27636" y="17205"/>
                      <a:pt x="28990" y="15211"/>
                    </a:cubicBezTo>
                    <a:cubicBezTo>
                      <a:pt x="30357" y="13236"/>
                      <a:pt x="31015" y="10761"/>
                      <a:pt x="30757" y="8468"/>
                    </a:cubicBezTo>
                    <a:cubicBezTo>
                      <a:pt x="30537" y="6175"/>
                      <a:pt x="29567" y="4006"/>
                      <a:pt x="28016" y="2517"/>
                    </a:cubicBezTo>
                    <a:cubicBezTo>
                      <a:pt x="27652" y="2122"/>
                      <a:pt x="27221" y="1818"/>
                      <a:pt x="26791" y="1507"/>
                    </a:cubicBezTo>
                    <a:lnTo>
                      <a:pt x="26108" y="1091"/>
                    </a:lnTo>
                    <a:cubicBezTo>
                      <a:pt x="25888" y="976"/>
                      <a:pt x="25673" y="887"/>
                      <a:pt x="25457" y="787"/>
                    </a:cubicBezTo>
                    <a:cubicBezTo>
                      <a:pt x="24512" y="384"/>
                      <a:pt x="23585" y="138"/>
                      <a:pt x="22659" y="56"/>
                    </a:cubicBezTo>
                    <a:cubicBezTo>
                      <a:pt x="22276" y="18"/>
                      <a:pt x="21899" y="0"/>
                      <a:pt x="21530" y="0"/>
                    </a:cubicBezTo>
                    <a:close/>
                  </a:path>
                </a:pathLst>
              </a:custGeom>
              <a:solidFill>
                <a:srgbClr val="DBE2E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30" name="Google Shape;3930;p66"/>
              <p:cNvSpPr/>
              <p:nvPr/>
            </p:nvSpPr>
            <p:spPr>
              <a:xfrm>
                <a:off x="2957425" y="254350"/>
                <a:ext cx="842900" cy="896500"/>
              </a:xfrm>
              <a:custGeom>
                <a:rect b="b" l="l" r="r" t="t"/>
                <a:pathLst>
                  <a:path extrusionOk="0" h="35860" w="33716">
                    <a:moveTo>
                      <a:pt x="10613" y="1"/>
                    </a:moveTo>
                    <a:cubicBezTo>
                      <a:pt x="10145" y="1"/>
                      <a:pt x="9663" y="27"/>
                      <a:pt x="9169" y="83"/>
                    </a:cubicBezTo>
                    <a:cubicBezTo>
                      <a:pt x="8120" y="196"/>
                      <a:pt x="7110" y="471"/>
                      <a:pt x="5987" y="969"/>
                    </a:cubicBezTo>
                    <a:cubicBezTo>
                      <a:pt x="5769" y="1077"/>
                      <a:pt x="5573" y="1158"/>
                      <a:pt x="5329" y="1288"/>
                    </a:cubicBezTo>
                    <a:cubicBezTo>
                      <a:pt x="5054" y="1453"/>
                      <a:pt x="4776" y="1623"/>
                      <a:pt x="4501" y="1805"/>
                    </a:cubicBezTo>
                    <a:cubicBezTo>
                      <a:pt x="4211" y="1982"/>
                      <a:pt x="4020" y="2180"/>
                      <a:pt x="3773" y="2374"/>
                    </a:cubicBezTo>
                    <a:cubicBezTo>
                      <a:pt x="3531" y="2561"/>
                      <a:pt x="3306" y="2769"/>
                      <a:pt x="3103" y="2997"/>
                    </a:cubicBezTo>
                    <a:cubicBezTo>
                      <a:pt x="1353" y="4746"/>
                      <a:pt x="305" y="7222"/>
                      <a:pt x="101" y="9807"/>
                    </a:cubicBezTo>
                    <a:cubicBezTo>
                      <a:pt x="1" y="11104"/>
                      <a:pt x="108" y="12445"/>
                      <a:pt x="477" y="13744"/>
                    </a:cubicBezTo>
                    <a:cubicBezTo>
                      <a:pt x="669" y="14393"/>
                      <a:pt x="896" y="15037"/>
                      <a:pt x="1207" y="15655"/>
                    </a:cubicBezTo>
                    <a:lnTo>
                      <a:pt x="1317" y="15887"/>
                    </a:lnTo>
                    <a:lnTo>
                      <a:pt x="1399" y="16050"/>
                    </a:lnTo>
                    <a:lnTo>
                      <a:pt x="1454" y="16143"/>
                    </a:lnTo>
                    <a:lnTo>
                      <a:pt x="1664" y="16514"/>
                    </a:lnTo>
                    <a:cubicBezTo>
                      <a:pt x="1815" y="16768"/>
                      <a:pt x="2038" y="17112"/>
                      <a:pt x="2227" y="17383"/>
                    </a:cubicBezTo>
                    <a:cubicBezTo>
                      <a:pt x="3768" y="19563"/>
                      <a:pt x="5870" y="21234"/>
                      <a:pt x="8101" y="22431"/>
                    </a:cubicBezTo>
                    <a:cubicBezTo>
                      <a:pt x="10346" y="23652"/>
                      <a:pt x="12661" y="24439"/>
                      <a:pt x="14923" y="25131"/>
                    </a:cubicBezTo>
                    <a:cubicBezTo>
                      <a:pt x="17183" y="25811"/>
                      <a:pt x="19387" y="26354"/>
                      <a:pt x="21465" y="26929"/>
                    </a:cubicBezTo>
                    <a:cubicBezTo>
                      <a:pt x="23674" y="27549"/>
                      <a:pt x="25714" y="27901"/>
                      <a:pt x="27263" y="28605"/>
                    </a:cubicBezTo>
                    <a:cubicBezTo>
                      <a:pt x="28737" y="29208"/>
                      <a:pt x="29912" y="30443"/>
                      <a:pt x="30235" y="31324"/>
                    </a:cubicBezTo>
                    <a:cubicBezTo>
                      <a:pt x="30314" y="31544"/>
                      <a:pt x="30372" y="31738"/>
                      <a:pt x="30372" y="31934"/>
                    </a:cubicBezTo>
                    <a:cubicBezTo>
                      <a:pt x="30382" y="32118"/>
                      <a:pt x="30362" y="32303"/>
                      <a:pt x="30319" y="32482"/>
                    </a:cubicBezTo>
                    <a:cubicBezTo>
                      <a:pt x="30221" y="32825"/>
                      <a:pt x="29876" y="33215"/>
                      <a:pt x="29470" y="33423"/>
                    </a:cubicBezTo>
                    <a:cubicBezTo>
                      <a:pt x="29168" y="33604"/>
                      <a:pt x="28826" y="33680"/>
                      <a:pt x="28510" y="33680"/>
                    </a:cubicBezTo>
                    <a:cubicBezTo>
                      <a:pt x="27991" y="33680"/>
                      <a:pt x="27541" y="33476"/>
                      <a:pt x="27447" y="33203"/>
                    </a:cubicBezTo>
                    <a:cubicBezTo>
                      <a:pt x="27102" y="32509"/>
                      <a:pt x="27119" y="31700"/>
                      <a:pt x="27356" y="31364"/>
                    </a:cubicBezTo>
                    <a:cubicBezTo>
                      <a:pt x="27607" y="30981"/>
                      <a:pt x="28028" y="31037"/>
                      <a:pt x="28000" y="31010"/>
                    </a:cubicBezTo>
                    <a:lnTo>
                      <a:pt x="27789" y="30922"/>
                    </a:lnTo>
                    <a:cubicBezTo>
                      <a:pt x="27724" y="30901"/>
                      <a:pt x="27634" y="30882"/>
                      <a:pt x="27526" y="30882"/>
                    </a:cubicBezTo>
                    <a:cubicBezTo>
                      <a:pt x="27395" y="30882"/>
                      <a:pt x="27238" y="30910"/>
                      <a:pt x="27064" y="30996"/>
                    </a:cubicBezTo>
                    <a:cubicBezTo>
                      <a:pt x="26741" y="31144"/>
                      <a:pt x="26465" y="31501"/>
                      <a:pt x="26279" y="31937"/>
                    </a:cubicBezTo>
                    <a:cubicBezTo>
                      <a:pt x="26087" y="32379"/>
                      <a:pt x="25975" y="32913"/>
                      <a:pt x="26056" y="33576"/>
                    </a:cubicBezTo>
                    <a:cubicBezTo>
                      <a:pt x="26082" y="33875"/>
                      <a:pt x="26274" y="34392"/>
                      <a:pt x="26544" y="34692"/>
                    </a:cubicBezTo>
                    <a:cubicBezTo>
                      <a:pt x="26815" y="35010"/>
                      <a:pt x="27150" y="35269"/>
                      <a:pt x="27526" y="35453"/>
                    </a:cubicBezTo>
                    <a:cubicBezTo>
                      <a:pt x="28058" y="35717"/>
                      <a:pt x="28661" y="35859"/>
                      <a:pt x="29301" y="35859"/>
                    </a:cubicBezTo>
                    <a:cubicBezTo>
                      <a:pt x="29589" y="35859"/>
                      <a:pt x="29884" y="35831"/>
                      <a:pt x="30183" y="35771"/>
                    </a:cubicBezTo>
                    <a:cubicBezTo>
                      <a:pt x="31126" y="35568"/>
                      <a:pt x="32134" y="35087"/>
                      <a:pt x="32885" y="34067"/>
                    </a:cubicBezTo>
                    <a:cubicBezTo>
                      <a:pt x="33287" y="33485"/>
                      <a:pt x="33484" y="32951"/>
                      <a:pt x="33596" y="32308"/>
                    </a:cubicBezTo>
                    <a:cubicBezTo>
                      <a:pt x="33716" y="31673"/>
                      <a:pt x="33670" y="30998"/>
                      <a:pt x="33510" y="30381"/>
                    </a:cubicBezTo>
                    <a:cubicBezTo>
                      <a:pt x="33194" y="29124"/>
                      <a:pt x="32462" y="28123"/>
                      <a:pt x="31638" y="27317"/>
                    </a:cubicBezTo>
                    <a:cubicBezTo>
                      <a:pt x="30822" y="26508"/>
                      <a:pt x="29793" y="25825"/>
                      <a:pt x="28723" y="25349"/>
                    </a:cubicBezTo>
                    <a:cubicBezTo>
                      <a:pt x="26604" y="24389"/>
                      <a:pt x="24436" y="24025"/>
                      <a:pt x="22451" y="23427"/>
                    </a:cubicBezTo>
                    <a:cubicBezTo>
                      <a:pt x="20318" y="22812"/>
                      <a:pt x="18143" y="22249"/>
                      <a:pt x="16012" y="21581"/>
                    </a:cubicBezTo>
                    <a:cubicBezTo>
                      <a:pt x="13894" y="20914"/>
                      <a:pt x="11778" y="20148"/>
                      <a:pt x="9935" y="19113"/>
                    </a:cubicBezTo>
                    <a:cubicBezTo>
                      <a:pt x="8084" y="18075"/>
                      <a:pt x="6442" y="16765"/>
                      <a:pt x="5315" y="15193"/>
                    </a:cubicBezTo>
                    <a:cubicBezTo>
                      <a:pt x="5178" y="14991"/>
                      <a:pt x="5082" y="14862"/>
                      <a:pt x="4939" y="14625"/>
                    </a:cubicBezTo>
                    <a:lnTo>
                      <a:pt x="4723" y="14254"/>
                    </a:lnTo>
                    <a:lnTo>
                      <a:pt x="4679" y="14181"/>
                    </a:lnTo>
                    <a:lnTo>
                      <a:pt x="4679" y="14181"/>
                    </a:lnTo>
                    <a:cubicBezTo>
                      <a:pt x="4682" y="14186"/>
                      <a:pt x="4684" y="14188"/>
                      <a:pt x="4684" y="14188"/>
                    </a:cubicBezTo>
                    <a:cubicBezTo>
                      <a:pt x="4687" y="14188"/>
                      <a:pt x="4659" y="14132"/>
                      <a:pt x="4659" y="14132"/>
                    </a:cubicBezTo>
                    <a:lnTo>
                      <a:pt x="4587" y="13979"/>
                    </a:lnTo>
                    <a:cubicBezTo>
                      <a:pt x="4379" y="13582"/>
                      <a:pt x="4228" y="13156"/>
                      <a:pt x="4096" y="12727"/>
                    </a:cubicBezTo>
                    <a:cubicBezTo>
                      <a:pt x="3838" y="11865"/>
                      <a:pt x="3761" y="10953"/>
                      <a:pt x="3823" y="10072"/>
                    </a:cubicBezTo>
                    <a:cubicBezTo>
                      <a:pt x="3948" y="8311"/>
                      <a:pt x="4649" y="6654"/>
                      <a:pt x="5743" y="5558"/>
                    </a:cubicBezTo>
                    <a:cubicBezTo>
                      <a:pt x="5987" y="5268"/>
                      <a:pt x="6325" y="5029"/>
                      <a:pt x="6586" y="4823"/>
                    </a:cubicBezTo>
                    <a:cubicBezTo>
                      <a:pt x="6720" y="4737"/>
                      <a:pt x="6847" y="4646"/>
                      <a:pt x="6971" y="4550"/>
                    </a:cubicBezTo>
                    <a:cubicBezTo>
                      <a:pt x="7148" y="4447"/>
                      <a:pt x="7388" y="4335"/>
                      <a:pt x="7589" y="4229"/>
                    </a:cubicBezTo>
                    <a:cubicBezTo>
                      <a:pt x="8180" y="3952"/>
                      <a:pt x="8936" y="3693"/>
                      <a:pt x="9631" y="3614"/>
                    </a:cubicBezTo>
                    <a:cubicBezTo>
                      <a:pt x="10052" y="3554"/>
                      <a:pt x="10473" y="3527"/>
                      <a:pt x="10888" y="3527"/>
                    </a:cubicBezTo>
                    <a:cubicBezTo>
                      <a:pt x="11865" y="3527"/>
                      <a:pt x="12809" y="3678"/>
                      <a:pt x="13654" y="3909"/>
                    </a:cubicBezTo>
                    <a:cubicBezTo>
                      <a:pt x="14866" y="4232"/>
                      <a:pt x="15888" y="4699"/>
                      <a:pt x="16704" y="5120"/>
                    </a:cubicBezTo>
                    <a:cubicBezTo>
                      <a:pt x="17532" y="5546"/>
                      <a:pt x="18111" y="5960"/>
                      <a:pt x="18492" y="6214"/>
                    </a:cubicBezTo>
                    <a:lnTo>
                      <a:pt x="19157" y="6721"/>
                    </a:lnTo>
                    <a:lnTo>
                      <a:pt x="21151" y="4222"/>
                    </a:lnTo>
                    <a:lnTo>
                      <a:pt x="20507" y="3686"/>
                    </a:lnTo>
                    <a:cubicBezTo>
                      <a:pt x="19998" y="3303"/>
                      <a:pt x="19287" y="2757"/>
                      <a:pt x="18322" y="2207"/>
                    </a:cubicBezTo>
                    <a:cubicBezTo>
                      <a:pt x="17144" y="1527"/>
                      <a:pt x="15892" y="986"/>
                      <a:pt x="14590" y="598"/>
                    </a:cubicBezTo>
                    <a:cubicBezTo>
                      <a:pt x="13435" y="258"/>
                      <a:pt x="12094" y="1"/>
                      <a:pt x="10613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31" name="Google Shape;3931;p66"/>
              <p:cNvSpPr/>
              <p:nvPr/>
            </p:nvSpPr>
            <p:spPr>
              <a:xfrm>
                <a:off x="2987525" y="285250"/>
                <a:ext cx="786050" cy="845950"/>
              </a:xfrm>
              <a:custGeom>
                <a:rect b="b" l="l" r="r" t="t"/>
                <a:pathLst>
                  <a:path extrusionOk="0" h="33838" w="31442">
                    <a:moveTo>
                      <a:pt x="26798" y="29774"/>
                    </a:moveTo>
                    <a:cubicBezTo>
                      <a:pt x="26799" y="29776"/>
                      <a:pt x="26799" y="29778"/>
                      <a:pt x="26798" y="29779"/>
                    </a:cubicBezTo>
                    <a:lnTo>
                      <a:pt x="26798" y="29779"/>
                    </a:lnTo>
                    <a:cubicBezTo>
                      <a:pt x="26799" y="29778"/>
                      <a:pt x="26799" y="29776"/>
                      <a:pt x="26798" y="29774"/>
                    </a:cubicBezTo>
                    <a:close/>
                    <a:moveTo>
                      <a:pt x="26798" y="29779"/>
                    </a:moveTo>
                    <a:cubicBezTo>
                      <a:pt x="26797" y="29780"/>
                      <a:pt x="26795" y="29780"/>
                      <a:pt x="26791" y="29780"/>
                    </a:cubicBezTo>
                    <a:lnTo>
                      <a:pt x="26791" y="29780"/>
                    </a:lnTo>
                    <a:cubicBezTo>
                      <a:pt x="26792" y="29780"/>
                      <a:pt x="26793" y="29781"/>
                      <a:pt x="26793" y="29781"/>
                    </a:cubicBezTo>
                    <a:cubicBezTo>
                      <a:pt x="26796" y="29781"/>
                      <a:pt x="26797" y="29780"/>
                      <a:pt x="26798" y="29779"/>
                    </a:cubicBezTo>
                    <a:close/>
                    <a:moveTo>
                      <a:pt x="9497" y="0"/>
                    </a:moveTo>
                    <a:cubicBezTo>
                      <a:pt x="9051" y="0"/>
                      <a:pt x="8593" y="26"/>
                      <a:pt x="8125" y="83"/>
                    </a:cubicBezTo>
                    <a:cubicBezTo>
                      <a:pt x="7203" y="183"/>
                      <a:pt x="6279" y="451"/>
                      <a:pt x="5343" y="873"/>
                    </a:cubicBezTo>
                    <a:cubicBezTo>
                      <a:pt x="5130" y="978"/>
                      <a:pt x="4920" y="1071"/>
                      <a:pt x="4700" y="1191"/>
                    </a:cubicBezTo>
                    <a:lnTo>
                      <a:pt x="4025" y="1622"/>
                    </a:lnTo>
                    <a:cubicBezTo>
                      <a:pt x="3603" y="1940"/>
                      <a:pt x="3180" y="2256"/>
                      <a:pt x="2823" y="2658"/>
                    </a:cubicBezTo>
                    <a:cubicBezTo>
                      <a:pt x="1305" y="4178"/>
                      <a:pt x="381" y="6369"/>
                      <a:pt x="209" y="8664"/>
                    </a:cubicBezTo>
                    <a:cubicBezTo>
                      <a:pt x="1" y="10964"/>
                      <a:pt x="712" y="13423"/>
                      <a:pt x="2122" y="15371"/>
                    </a:cubicBezTo>
                    <a:cubicBezTo>
                      <a:pt x="3517" y="17334"/>
                      <a:pt x="5458" y="18868"/>
                      <a:pt x="7550" y="20015"/>
                    </a:cubicBezTo>
                    <a:cubicBezTo>
                      <a:pt x="9652" y="21171"/>
                      <a:pt x="11895" y="21954"/>
                      <a:pt x="14104" y="22639"/>
                    </a:cubicBezTo>
                    <a:cubicBezTo>
                      <a:pt x="16319" y="23316"/>
                      <a:pt x="18511" y="23869"/>
                      <a:pt x="20608" y="24460"/>
                    </a:cubicBezTo>
                    <a:cubicBezTo>
                      <a:pt x="22736" y="25075"/>
                      <a:pt x="24821" y="25434"/>
                      <a:pt x="26568" y="26229"/>
                    </a:cubicBezTo>
                    <a:cubicBezTo>
                      <a:pt x="28277" y="26981"/>
                      <a:pt x="29709" y="28316"/>
                      <a:pt x="30176" y="29760"/>
                    </a:cubicBezTo>
                    <a:cubicBezTo>
                      <a:pt x="30396" y="30464"/>
                      <a:pt x="30331" y="31242"/>
                      <a:pt x="30011" y="31802"/>
                    </a:cubicBezTo>
                    <a:cubicBezTo>
                      <a:pt x="29683" y="32379"/>
                      <a:pt x="29110" y="32802"/>
                      <a:pt x="28514" y="33010"/>
                    </a:cubicBezTo>
                    <a:cubicBezTo>
                      <a:pt x="28209" y="33125"/>
                      <a:pt x="27890" y="33178"/>
                      <a:pt x="27580" y="33178"/>
                    </a:cubicBezTo>
                    <a:cubicBezTo>
                      <a:pt x="26699" y="33178"/>
                      <a:pt x="25900" y="32750"/>
                      <a:pt x="25757" y="32098"/>
                    </a:cubicBezTo>
                    <a:cubicBezTo>
                      <a:pt x="25486" y="31196"/>
                      <a:pt x="25678" y="30341"/>
                      <a:pt x="26051" y="29999"/>
                    </a:cubicBezTo>
                    <a:cubicBezTo>
                      <a:pt x="26270" y="29804"/>
                      <a:pt x="26483" y="29768"/>
                      <a:pt x="26625" y="29768"/>
                    </a:cubicBezTo>
                    <a:cubicBezTo>
                      <a:pt x="26708" y="29768"/>
                      <a:pt x="26768" y="29780"/>
                      <a:pt x="26790" y="29780"/>
                    </a:cubicBezTo>
                    <a:cubicBezTo>
                      <a:pt x="26790" y="29780"/>
                      <a:pt x="26791" y="29780"/>
                      <a:pt x="26791" y="29780"/>
                    </a:cubicBezTo>
                    <a:lnTo>
                      <a:pt x="26791" y="29780"/>
                    </a:lnTo>
                    <a:cubicBezTo>
                      <a:pt x="26764" y="29777"/>
                      <a:pt x="26659" y="29726"/>
                      <a:pt x="26493" y="29726"/>
                    </a:cubicBezTo>
                    <a:cubicBezTo>
                      <a:pt x="26356" y="29726"/>
                      <a:pt x="26177" y="29761"/>
                      <a:pt x="25965" y="29889"/>
                    </a:cubicBezTo>
                    <a:cubicBezTo>
                      <a:pt x="25477" y="30229"/>
                      <a:pt x="25127" y="31131"/>
                      <a:pt x="25343" y="32211"/>
                    </a:cubicBezTo>
                    <a:cubicBezTo>
                      <a:pt x="25398" y="32470"/>
                      <a:pt x="25527" y="32807"/>
                      <a:pt x="25750" y="33037"/>
                    </a:cubicBezTo>
                    <a:cubicBezTo>
                      <a:pt x="25980" y="33276"/>
                      <a:pt x="26257" y="33465"/>
                      <a:pt x="26564" y="33592"/>
                    </a:cubicBezTo>
                    <a:cubicBezTo>
                      <a:pt x="26941" y="33753"/>
                      <a:pt x="27364" y="33838"/>
                      <a:pt x="27807" y="33838"/>
                    </a:cubicBezTo>
                    <a:cubicBezTo>
                      <a:pt x="28109" y="33838"/>
                      <a:pt x="28419" y="33798"/>
                      <a:pt x="28730" y="33717"/>
                    </a:cubicBezTo>
                    <a:cubicBezTo>
                      <a:pt x="29486" y="33511"/>
                      <a:pt x="30264" y="33063"/>
                      <a:pt x="30788" y="32280"/>
                    </a:cubicBezTo>
                    <a:cubicBezTo>
                      <a:pt x="31296" y="31481"/>
                      <a:pt x="31442" y="30442"/>
                      <a:pt x="31162" y="29475"/>
                    </a:cubicBezTo>
                    <a:cubicBezTo>
                      <a:pt x="30894" y="28510"/>
                      <a:pt x="30303" y="27665"/>
                      <a:pt x="29577" y="26969"/>
                    </a:cubicBezTo>
                    <a:cubicBezTo>
                      <a:pt x="28859" y="26267"/>
                      <a:pt x="27971" y="25679"/>
                      <a:pt x="27009" y="25255"/>
                    </a:cubicBezTo>
                    <a:cubicBezTo>
                      <a:pt x="25089" y="24386"/>
                      <a:pt x="22966" y="24029"/>
                      <a:pt x="20900" y="23426"/>
                    </a:cubicBezTo>
                    <a:cubicBezTo>
                      <a:pt x="18789" y="22828"/>
                      <a:pt x="16601" y="22272"/>
                      <a:pt x="14423" y="21604"/>
                    </a:cubicBezTo>
                    <a:cubicBezTo>
                      <a:pt x="12254" y="20932"/>
                      <a:pt x="10066" y="20159"/>
                      <a:pt x="8077" y="19060"/>
                    </a:cubicBezTo>
                    <a:cubicBezTo>
                      <a:pt x="6090" y="17971"/>
                      <a:pt x="4285" y="16527"/>
                      <a:pt x="3014" y="14737"/>
                    </a:cubicBezTo>
                    <a:cubicBezTo>
                      <a:pt x="1739" y="12956"/>
                      <a:pt x="1128" y="10816"/>
                      <a:pt x="1310" y="8743"/>
                    </a:cubicBezTo>
                    <a:cubicBezTo>
                      <a:pt x="1466" y="6692"/>
                      <a:pt x="2291" y="4750"/>
                      <a:pt x="3618" y="3429"/>
                    </a:cubicBezTo>
                    <a:cubicBezTo>
                      <a:pt x="3924" y="3080"/>
                      <a:pt x="4309" y="2802"/>
                      <a:pt x="4656" y="2536"/>
                    </a:cubicBezTo>
                    <a:lnTo>
                      <a:pt x="5197" y="2177"/>
                    </a:lnTo>
                    <a:cubicBezTo>
                      <a:pt x="5396" y="2065"/>
                      <a:pt x="5621" y="1962"/>
                      <a:pt x="5829" y="1856"/>
                    </a:cubicBezTo>
                    <a:cubicBezTo>
                      <a:pt x="6605" y="1502"/>
                      <a:pt x="7450" y="1236"/>
                      <a:pt x="8266" y="1145"/>
                    </a:cubicBezTo>
                    <a:cubicBezTo>
                      <a:pt x="8716" y="1086"/>
                      <a:pt x="9160" y="1060"/>
                      <a:pt x="9594" y="1060"/>
                    </a:cubicBezTo>
                    <a:cubicBezTo>
                      <a:pt x="10744" y="1060"/>
                      <a:pt x="11825" y="1247"/>
                      <a:pt x="12781" y="1514"/>
                    </a:cubicBezTo>
                    <a:cubicBezTo>
                      <a:pt x="13922" y="1837"/>
                      <a:pt x="15026" y="2290"/>
                      <a:pt x="16067" y="2864"/>
                    </a:cubicBezTo>
                    <a:cubicBezTo>
                      <a:pt x="16943" y="3333"/>
                      <a:pt x="17570" y="3795"/>
                      <a:pt x="17992" y="4094"/>
                    </a:cubicBezTo>
                    <a:lnTo>
                      <a:pt x="18650" y="4614"/>
                    </a:lnTo>
                    <a:lnTo>
                      <a:pt x="19253" y="3858"/>
                    </a:lnTo>
                    <a:lnTo>
                      <a:pt x="18600" y="3333"/>
                    </a:lnTo>
                    <a:cubicBezTo>
                      <a:pt x="18135" y="2996"/>
                      <a:pt x="17470" y="2498"/>
                      <a:pt x="16551" y="1993"/>
                    </a:cubicBezTo>
                    <a:cubicBezTo>
                      <a:pt x="15445" y="1373"/>
                      <a:pt x="14274" y="880"/>
                      <a:pt x="13058" y="523"/>
                    </a:cubicBezTo>
                    <a:cubicBezTo>
                      <a:pt x="12009" y="220"/>
                      <a:pt x="10803" y="0"/>
                      <a:pt x="9497" y="0"/>
                    </a:cubicBezTo>
                    <a:close/>
                  </a:path>
                </a:pathLst>
              </a:custGeom>
              <a:solidFill>
                <a:srgbClr val="DBE2E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32" name="Google Shape;3932;p66"/>
              <p:cNvSpPr/>
              <p:nvPr/>
            </p:nvSpPr>
            <p:spPr>
              <a:xfrm>
                <a:off x="3368550" y="238100"/>
                <a:ext cx="1089150" cy="1354050"/>
              </a:xfrm>
              <a:custGeom>
                <a:rect b="b" l="l" r="r" t="t"/>
                <a:pathLst>
                  <a:path extrusionOk="0" h="54162" w="43566">
                    <a:moveTo>
                      <a:pt x="40538" y="1"/>
                    </a:moveTo>
                    <a:cubicBezTo>
                      <a:pt x="40536" y="1"/>
                      <a:pt x="40535" y="1"/>
                      <a:pt x="40533" y="1"/>
                    </a:cubicBezTo>
                    <a:lnTo>
                      <a:pt x="23581" y="183"/>
                    </a:lnTo>
                    <a:lnTo>
                      <a:pt x="19703" y="224"/>
                    </a:lnTo>
                    <a:lnTo>
                      <a:pt x="2751" y="406"/>
                    </a:lnTo>
                    <a:cubicBezTo>
                      <a:pt x="2416" y="408"/>
                      <a:pt x="2128" y="645"/>
                      <a:pt x="2061" y="973"/>
                    </a:cubicBezTo>
                    <a:cubicBezTo>
                      <a:pt x="1530" y="3469"/>
                      <a:pt x="0" y="13846"/>
                      <a:pt x="8783" y="22600"/>
                    </a:cubicBezTo>
                    <a:cubicBezTo>
                      <a:pt x="18846" y="32630"/>
                      <a:pt x="19789" y="34399"/>
                      <a:pt x="18887" y="42942"/>
                    </a:cubicBezTo>
                    <a:cubicBezTo>
                      <a:pt x="17982" y="51485"/>
                      <a:pt x="13855" y="54161"/>
                      <a:pt x="13855" y="54161"/>
                    </a:cubicBezTo>
                    <a:lnTo>
                      <a:pt x="22106" y="54072"/>
                    </a:lnTo>
                    <a:lnTo>
                      <a:pt x="22326" y="54070"/>
                    </a:lnTo>
                    <a:lnTo>
                      <a:pt x="30577" y="53982"/>
                    </a:lnTo>
                    <a:cubicBezTo>
                      <a:pt x="30577" y="53982"/>
                      <a:pt x="26396" y="51394"/>
                      <a:pt x="25309" y="42870"/>
                    </a:cubicBezTo>
                    <a:cubicBezTo>
                      <a:pt x="24222" y="34348"/>
                      <a:pt x="25127" y="32560"/>
                      <a:pt x="34972" y="22320"/>
                    </a:cubicBezTo>
                    <a:cubicBezTo>
                      <a:pt x="43566" y="13379"/>
                      <a:pt x="41816" y="3039"/>
                      <a:pt x="41232" y="554"/>
                    </a:cubicBezTo>
                    <a:cubicBezTo>
                      <a:pt x="41158" y="228"/>
                      <a:pt x="40869" y="1"/>
                      <a:pt x="40538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33" name="Google Shape;3933;p66"/>
              <p:cNvSpPr/>
              <p:nvPr/>
            </p:nvSpPr>
            <p:spPr>
              <a:xfrm>
                <a:off x="3588225" y="1559325"/>
                <a:ext cx="673800" cy="265125"/>
              </a:xfrm>
              <a:custGeom>
                <a:rect b="b" l="l" r="r" t="t"/>
                <a:pathLst>
                  <a:path extrusionOk="0" h="10605" w="26952">
                    <a:moveTo>
                      <a:pt x="26784" y="0"/>
                    </a:moveTo>
                    <a:lnTo>
                      <a:pt x="58" y="285"/>
                    </a:lnTo>
                    <a:cubicBezTo>
                      <a:pt x="27" y="285"/>
                      <a:pt x="1" y="311"/>
                      <a:pt x="1" y="343"/>
                    </a:cubicBezTo>
                    <a:lnTo>
                      <a:pt x="111" y="10604"/>
                    </a:lnTo>
                    <a:lnTo>
                      <a:pt x="26951" y="10320"/>
                    </a:lnTo>
                    <a:lnTo>
                      <a:pt x="26841" y="58"/>
                    </a:lnTo>
                    <a:cubicBezTo>
                      <a:pt x="26841" y="27"/>
                      <a:pt x="26815" y="0"/>
                      <a:pt x="26784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34" name="Google Shape;3934;p66"/>
              <p:cNvSpPr/>
              <p:nvPr/>
            </p:nvSpPr>
            <p:spPr>
              <a:xfrm>
                <a:off x="3513850" y="1774875"/>
                <a:ext cx="825300" cy="92000"/>
              </a:xfrm>
              <a:custGeom>
                <a:rect b="b" l="l" r="r" t="t"/>
                <a:pathLst>
                  <a:path extrusionOk="0" h="3680" w="33012">
                    <a:moveTo>
                      <a:pt x="32921" y="0"/>
                    </a:moveTo>
                    <a:lnTo>
                      <a:pt x="58" y="350"/>
                    </a:lnTo>
                    <a:cubicBezTo>
                      <a:pt x="27" y="350"/>
                      <a:pt x="0" y="376"/>
                      <a:pt x="0" y="410"/>
                    </a:cubicBezTo>
                    <a:lnTo>
                      <a:pt x="36" y="3680"/>
                    </a:lnTo>
                    <a:lnTo>
                      <a:pt x="33012" y="3328"/>
                    </a:lnTo>
                    <a:lnTo>
                      <a:pt x="32978" y="58"/>
                    </a:lnTo>
                    <a:cubicBezTo>
                      <a:pt x="32978" y="27"/>
                      <a:pt x="32952" y="0"/>
                      <a:pt x="32921" y="0"/>
                    </a:cubicBezTo>
                    <a:close/>
                  </a:path>
                </a:pathLst>
              </a:custGeom>
              <a:solidFill>
                <a:srgbClr val="E7ECE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35" name="Google Shape;3935;p66"/>
              <p:cNvSpPr/>
              <p:nvPr/>
            </p:nvSpPr>
            <p:spPr>
              <a:xfrm>
                <a:off x="3466550" y="322000"/>
                <a:ext cx="893500" cy="458025"/>
              </a:xfrm>
              <a:custGeom>
                <a:rect b="b" l="l" r="r" t="t"/>
                <a:pathLst>
                  <a:path extrusionOk="0" h="18321" w="35740">
                    <a:moveTo>
                      <a:pt x="34103" y="1"/>
                    </a:moveTo>
                    <a:cubicBezTo>
                      <a:pt x="34097" y="1"/>
                      <a:pt x="34091" y="1"/>
                      <a:pt x="34085" y="1"/>
                    </a:cubicBezTo>
                    <a:lnTo>
                      <a:pt x="18162" y="171"/>
                    </a:lnTo>
                    <a:lnTo>
                      <a:pt x="17351" y="181"/>
                    </a:lnTo>
                    <a:lnTo>
                      <a:pt x="1428" y="350"/>
                    </a:lnTo>
                    <a:cubicBezTo>
                      <a:pt x="834" y="353"/>
                      <a:pt x="348" y="820"/>
                      <a:pt x="320" y="1413"/>
                    </a:cubicBezTo>
                    <a:cubicBezTo>
                      <a:pt x="315" y="1492"/>
                      <a:pt x="312" y="1578"/>
                      <a:pt x="310" y="1667"/>
                    </a:cubicBezTo>
                    <a:cubicBezTo>
                      <a:pt x="1" y="10807"/>
                      <a:pt x="7459" y="18321"/>
                      <a:pt x="16585" y="18321"/>
                    </a:cubicBezTo>
                    <a:cubicBezTo>
                      <a:pt x="16644" y="18321"/>
                      <a:pt x="16703" y="18321"/>
                      <a:pt x="16762" y="18320"/>
                    </a:cubicBezTo>
                    <a:lnTo>
                      <a:pt x="17545" y="18310"/>
                    </a:lnTo>
                    <a:lnTo>
                      <a:pt x="18354" y="18303"/>
                    </a:lnTo>
                    <a:lnTo>
                      <a:pt x="19136" y="18294"/>
                    </a:lnTo>
                    <a:cubicBezTo>
                      <a:pt x="28343" y="18196"/>
                      <a:pt x="35739" y="10485"/>
                      <a:pt x="35229" y="1294"/>
                    </a:cubicBezTo>
                    <a:cubicBezTo>
                      <a:pt x="35225" y="1203"/>
                      <a:pt x="35220" y="1119"/>
                      <a:pt x="35215" y="1040"/>
                    </a:cubicBezTo>
                    <a:cubicBezTo>
                      <a:pt x="35175" y="455"/>
                      <a:pt x="34689" y="1"/>
                      <a:pt x="34103" y="1"/>
                    </a:cubicBezTo>
                    <a:close/>
                  </a:path>
                </a:pathLst>
              </a:custGeom>
              <a:solidFill>
                <a:srgbClr val="DBE2E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36" name="Google Shape;3936;p66"/>
              <p:cNvSpPr/>
              <p:nvPr/>
            </p:nvSpPr>
            <p:spPr>
              <a:xfrm>
                <a:off x="3472850" y="260850"/>
                <a:ext cx="874375" cy="56650"/>
              </a:xfrm>
              <a:custGeom>
                <a:rect b="b" l="l" r="r" t="t"/>
                <a:pathLst>
                  <a:path extrusionOk="0" h="2266" w="34975">
                    <a:moveTo>
                      <a:pt x="34014" y="1"/>
                    </a:moveTo>
                    <a:cubicBezTo>
                      <a:pt x="34011" y="1"/>
                      <a:pt x="34008" y="1"/>
                      <a:pt x="34005" y="1"/>
                    </a:cubicBezTo>
                    <a:lnTo>
                      <a:pt x="953" y="355"/>
                    </a:lnTo>
                    <a:cubicBezTo>
                      <a:pt x="424" y="360"/>
                      <a:pt x="1" y="791"/>
                      <a:pt x="8" y="1320"/>
                    </a:cubicBezTo>
                    <a:cubicBezTo>
                      <a:pt x="13" y="1843"/>
                      <a:pt x="441" y="2265"/>
                      <a:pt x="964" y="2265"/>
                    </a:cubicBezTo>
                    <a:cubicBezTo>
                      <a:pt x="967" y="2265"/>
                      <a:pt x="969" y="2265"/>
                      <a:pt x="972" y="2265"/>
                    </a:cubicBezTo>
                    <a:lnTo>
                      <a:pt x="34022" y="1913"/>
                    </a:lnTo>
                    <a:cubicBezTo>
                      <a:pt x="34551" y="1906"/>
                      <a:pt x="34975" y="1473"/>
                      <a:pt x="34968" y="946"/>
                    </a:cubicBezTo>
                    <a:cubicBezTo>
                      <a:pt x="34963" y="422"/>
                      <a:pt x="34537" y="1"/>
                      <a:pt x="34014" y="1"/>
                    </a:cubicBezTo>
                    <a:close/>
                  </a:path>
                </a:pathLst>
              </a:custGeom>
              <a:solidFill>
                <a:srgbClr val="DBE2E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37" name="Google Shape;3937;p66"/>
              <p:cNvSpPr/>
              <p:nvPr/>
            </p:nvSpPr>
            <p:spPr>
              <a:xfrm>
                <a:off x="3746150" y="421050"/>
                <a:ext cx="332625" cy="316350"/>
              </a:xfrm>
              <a:custGeom>
                <a:rect b="b" l="l" r="r" t="t"/>
                <a:pathLst>
                  <a:path extrusionOk="0" h="12654" w="13305">
                    <a:moveTo>
                      <a:pt x="6653" y="1"/>
                    </a:moveTo>
                    <a:lnTo>
                      <a:pt x="4597" y="4166"/>
                    </a:lnTo>
                    <a:lnTo>
                      <a:pt x="1" y="4833"/>
                    </a:lnTo>
                    <a:lnTo>
                      <a:pt x="3325" y="8075"/>
                    </a:lnTo>
                    <a:lnTo>
                      <a:pt x="2540" y="12654"/>
                    </a:lnTo>
                    <a:lnTo>
                      <a:pt x="6653" y="10492"/>
                    </a:lnTo>
                    <a:lnTo>
                      <a:pt x="10765" y="12654"/>
                    </a:lnTo>
                    <a:lnTo>
                      <a:pt x="9978" y="8075"/>
                    </a:lnTo>
                    <a:lnTo>
                      <a:pt x="13305" y="4833"/>
                    </a:lnTo>
                    <a:lnTo>
                      <a:pt x="8709" y="4166"/>
                    </a:lnTo>
                    <a:lnTo>
                      <a:pt x="6653" y="1"/>
                    </a:lnTo>
                    <a:close/>
                    <a:moveTo>
                      <a:pt x="2540" y="12654"/>
                    </a:moveTo>
                    <a:lnTo>
                      <a:pt x="2540" y="12654"/>
                    </a:lnTo>
                    <a:lnTo>
                      <a:pt x="2540" y="1265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3938" name="Google Shape;3938;p66"/>
          <p:cNvSpPr/>
          <p:nvPr/>
        </p:nvSpPr>
        <p:spPr>
          <a:xfrm>
            <a:off x="3656200" y="3017946"/>
            <a:ext cx="1191300" cy="521700"/>
          </a:xfrm>
          <a:prstGeom prst="flowChartAlternateProcess">
            <a:avLst/>
          </a:prstGeom>
          <a:solidFill>
            <a:srgbClr val="F1C23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Random Forest</a:t>
            </a:r>
            <a:endParaRPr b="1"/>
          </a:p>
        </p:txBody>
      </p:sp>
      <p:sp>
        <p:nvSpPr>
          <p:cNvPr id="3939" name="Google Shape;3939;p66"/>
          <p:cNvSpPr/>
          <p:nvPr/>
        </p:nvSpPr>
        <p:spPr>
          <a:xfrm>
            <a:off x="2464900" y="3693384"/>
            <a:ext cx="1191300" cy="521700"/>
          </a:xfrm>
          <a:prstGeom prst="flowChartAlternateProcess">
            <a:avLst/>
          </a:prstGeom>
          <a:solidFill>
            <a:srgbClr val="D0DAE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Arbol de decisión</a:t>
            </a:r>
            <a:endParaRPr b="1"/>
          </a:p>
        </p:txBody>
      </p:sp>
      <p:sp>
        <p:nvSpPr>
          <p:cNvPr id="3940" name="Google Shape;3940;p66"/>
          <p:cNvSpPr/>
          <p:nvPr/>
        </p:nvSpPr>
        <p:spPr>
          <a:xfrm>
            <a:off x="4847500" y="3974821"/>
            <a:ext cx="1191300" cy="521700"/>
          </a:xfrm>
          <a:prstGeom prst="flowChartAlternateProcess">
            <a:avLst/>
          </a:prstGeom>
          <a:solidFill>
            <a:srgbClr val="BF9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Regresión logística</a:t>
            </a:r>
            <a:endParaRPr b="1"/>
          </a:p>
        </p:txBody>
      </p:sp>
      <p:grpSp>
        <p:nvGrpSpPr>
          <p:cNvPr id="3941" name="Google Shape;3941;p66"/>
          <p:cNvGrpSpPr/>
          <p:nvPr/>
        </p:nvGrpSpPr>
        <p:grpSpPr>
          <a:xfrm rot="5400000">
            <a:off x="3252604" y="-2851"/>
            <a:ext cx="1998451" cy="3549692"/>
            <a:chOff x="238125" y="1335466"/>
            <a:chExt cx="5418793" cy="3034184"/>
          </a:xfrm>
        </p:grpSpPr>
        <p:sp>
          <p:nvSpPr>
            <p:cNvPr id="3942" name="Google Shape;3942;p66"/>
            <p:cNvSpPr/>
            <p:nvPr/>
          </p:nvSpPr>
          <p:spPr>
            <a:xfrm>
              <a:off x="3898931" y="1335466"/>
              <a:ext cx="1757987" cy="3034175"/>
            </a:xfrm>
            <a:custGeom>
              <a:rect b="b" l="l" r="r" t="t"/>
              <a:pathLst>
                <a:path extrusionOk="0" h="121367" w="79475">
                  <a:moveTo>
                    <a:pt x="1" y="0"/>
                  </a:moveTo>
                  <a:lnTo>
                    <a:pt x="1" y="38997"/>
                  </a:lnTo>
                  <a:cubicBezTo>
                    <a:pt x="588" y="44011"/>
                    <a:pt x="2425" y="48797"/>
                    <a:pt x="5360" y="52918"/>
                  </a:cubicBezTo>
                  <a:lnTo>
                    <a:pt x="9329" y="58469"/>
                  </a:lnTo>
                  <a:cubicBezTo>
                    <a:pt x="10541" y="59694"/>
                    <a:pt x="10541" y="61672"/>
                    <a:pt x="9329" y="62897"/>
                  </a:cubicBezTo>
                  <a:lnTo>
                    <a:pt x="5360" y="68448"/>
                  </a:lnTo>
                  <a:cubicBezTo>
                    <a:pt x="2425" y="72557"/>
                    <a:pt x="588" y="77355"/>
                    <a:pt x="1" y="82370"/>
                  </a:cubicBezTo>
                  <a:lnTo>
                    <a:pt x="1" y="121366"/>
                  </a:lnTo>
                  <a:lnTo>
                    <a:pt x="68743" y="121366"/>
                  </a:lnTo>
                  <a:lnTo>
                    <a:pt x="68743" y="85815"/>
                  </a:lnTo>
                  <a:cubicBezTo>
                    <a:pt x="68743" y="79588"/>
                    <a:pt x="70682" y="73514"/>
                    <a:pt x="74293" y="68448"/>
                  </a:cubicBezTo>
                  <a:lnTo>
                    <a:pt x="78249" y="62897"/>
                  </a:lnTo>
                  <a:cubicBezTo>
                    <a:pt x="79474" y="61672"/>
                    <a:pt x="79474" y="59694"/>
                    <a:pt x="78249" y="58469"/>
                  </a:cubicBezTo>
                  <a:lnTo>
                    <a:pt x="74293" y="52918"/>
                  </a:lnTo>
                  <a:cubicBezTo>
                    <a:pt x="70669" y="47840"/>
                    <a:pt x="68730" y="41778"/>
                    <a:pt x="68730" y="35551"/>
                  </a:cubicBezTo>
                  <a:lnTo>
                    <a:pt x="68730" y="0"/>
                  </a:lnTo>
                  <a:close/>
                </a:path>
              </a:pathLst>
            </a:custGeom>
            <a:solidFill>
              <a:srgbClr val="CFE2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3" name="Google Shape;3943;p66"/>
            <p:cNvSpPr/>
            <p:nvPr/>
          </p:nvSpPr>
          <p:spPr>
            <a:xfrm>
              <a:off x="1956346" y="1335466"/>
              <a:ext cx="2200317" cy="3034175"/>
            </a:xfrm>
            <a:custGeom>
              <a:rect b="b" l="l" r="r" t="t"/>
              <a:pathLst>
                <a:path extrusionOk="0" h="121367" w="79398">
                  <a:moveTo>
                    <a:pt x="0" y="0"/>
                  </a:moveTo>
                  <a:lnTo>
                    <a:pt x="0" y="35551"/>
                  </a:lnTo>
                  <a:cubicBezTo>
                    <a:pt x="0" y="41778"/>
                    <a:pt x="1940" y="47852"/>
                    <a:pt x="5564" y="52918"/>
                  </a:cubicBezTo>
                  <a:lnTo>
                    <a:pt x="9520" y="58469"/>
                  </a:lnTo>
                  <a:cubicBezTo>
                    <a:pt x="10745" y="59694"/>
                    <a:pt x="10745" y="61672"/>
                    <a:pt x="9520" y="62897"/>
                  </a:cubicBezTo>
                  <a:lnTo>
                    <a:pt x="5564" y="68448"/>
                  </a:lnTo>
                  <a:cubicBezTo>
                    <a:pt x="1952" y="73514"/>
                    <a:pt x="0" y="79588"/>
                    <a:pt x="0" y="85815"/>
                  </a:cubicBezTo>
                  <a:lnTo>
                    <a:pt x="0" y="121366"/>
                  </a:lnTo>
                  <a:lnTo>
                    <a:pt x="68665" y="121366"/>
                  </a:lnTo>
                  <a:lnTo>
                    <a:pt x="68665" y="85815"/>
                  </a:lnTo>
                  <a:cubicBezTo>
                    <a:pt x="68665" y="79588"/>
                    <a:pt x="70605" y="73514"/>
                    <a:pt x="74216" y="68448"/>
                  </a:cubicBezTo>
                  <a:lnTo>
                    <a:pt x="78185" y="62897"/>
                  </a:lnTo>
                  <a:cubicBezTo>
                    <a:pt x="79397" y="61672"/>
                    <a:pt x="79397" y="59694"/>
                    <a:pt x="78185" y="58469"/>
                  </a:cubicBezTo>
                  <a:lnTo>
                    <a:pt x="74216" y="52918"/>
                  </a:lnTo>
                  <a:cubicBezTo>
                    <a:pt x="70605" y="47840"/>
                    <a:pt x="68665" y="41778"/>
                    <a:pt x="68665" y="35551"/>
                  </a:cubicBezTo>
                  <a:lnTo>
                    <a:pt x="68665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4" name="Google Shape;3944;p66"/>
            <p:cNvSpPr/>
            <p:nvPr/>
          </p:nvSpPr>
          <p:spPr>
            <a:xfrm>
              <a:off x="238125" y="1335475"/>
              <a:ext cx="1986850" cy="3034175"/>
            </a:xfrm>
            <a:custGeom>
              <a:rect b="b" l="l" r="r" t="t"/>
              <a:pathLst>
                <a:path extrusionOk="0" h="121367" w="79474">
                  <a:moveTo>
                    <a:pt x="0" y="0"/>
                  </a:moveTo>
                  <a:lnTo>
                    <a:pt x="0" y="121366"/>
                  </a:lnTo>
                  <a:lnTo>
                    <a:pt x="68729" y="121366"/>
                  </a:lnTo>
                  <a:lnTo>
                    <a:pt x="68729" y="85815"/>
                  </a:lnTo>
                  <a:cubicBezTo>
                    <a:pt x="68729" y="79588"/>
                    <a:pt x="70669" y="73514"/>
                    <a:pt x="74293" y="68448"/>
                  </a:cubicBezTo>
                  <a:lnTo>
                    <a:pt x="78249" y="62897"/>
                  </a:lnTo>
                  <a:cubicBezTo>
                    <a:pt x="79474" y="61672"/>
                    <a:pt x="79474" y="59694"/>
                    <a:pt x="78249" y="58469"/>
                  </a:cubicBezTo>
                  <a:lnTo>
                    <a:pt x="74293" y="52918"/>
                  </a:lnTo>
                  <a:cubicBezTo>
                    <a:pt x="70669" y="47840"/>
                    <a:pt x="68729" y="41778"/>
                    <a:pt x="68729" y="35551"/>
                  </a:cubicBezTo>
                  <a:lnTo>
                    <a:pt x="68729" y="0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45" name="Google Shape;3945;p66"/>
          <p:cNvSpPr txBox="1"/>
          <p:nvPr>
            <p:ph idx="4294967295" type="subTitle"/>
          </p:nvPr>
        </p:nvSpPr>
        <p:spPr>
          <a:xfrm>
            <a:off x="2477050" y="772775"/>
            <a:ext cx="3549600" cy="44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Nos basamos en el comportamiento de las métricas</a:t>
            </a:r>
            <a:endParaRPr/>
          </a:p>
        </p:txBody>
      </p:sp>
      <p:sp>
        <p:nvSpPr>
          <p:cNvPr id="3946" name="Google Shape;3946;p66"/>
          <p:cNvSpPr txBox="1"/>
          <p:nvPr>
            <p:ph idx="4294967295" type="subTitle"/>
          </p:nvPr>
        </p:nvSpPr>
        <p:spPr>
          <a:xfrm>
            <a:off x="2797200" y="1376825"/>
            <a:ext cx="3549600" cy="44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</a:t>
            </a:r>
            <a:r>
              <a:rPr lang="en"/>
              <a:t>enemos un set de datos con pocos features y registros pero balanceado. Poca presencia de Outliers</a:t>
            </a:r>
            <a:endParaRPr/>
          </a:p>
        </p:txBody>
      </p:sp>
      <p:sp>
        <p:nvSpPr>
          <p:cNvPr id="3947" name="Google Shape;3947;p66"/>
          <p:cNvSpPr txBox="1"/>
          <p:nvPr/>
        </p:nvSpPr>
        <p:spPr>
          <a:xfrm>
            <a:off x="2751850" y="2110688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rPr>
              <a:t>V</a:t>
            </a:r>
            <a:r>
              <a:rPr lang="en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rPr>
              <a:t>ariable TARGET bien definida (paciente enfermo cardíaco o no)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1" name="Shape 3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52" name="Google Shape;3952;p67"/>
          <p:cNvGrpSpPr/>
          <p:nvPr/>
        </p:nvGrpSpPr>
        <p:grpSpPr>
          <a:xfrm rot="2516391">
            <a:off x="8075020" y="2734898"/>
            <a:ext cx="446117" cy="740390"/>
            <a:chOff x="2501746" y="1185251"/>
            <a:chExt cx="337479" cy="582170"/>
          </a:xfrm>
        </p:grpSpPr>
        <p:sp>
          <p:nvSpPr>
            <p:cNvPr id="3953" name="Google Shape;3953;p67"/>
            <p:cNvSpPr/>
            <p:nvPr/>
          </p:nvSpPr>
          <p:spPr>
            <a:xfrm>
              <a:off x="2501746" y="1185251"/>
              <a:ext cx="337479" cy="582170"/>
            </a:xfrm>
            <a:custGeom>
              <a:rect b="b" l="l" r="r" t="t"/>
              <a:pathLst>
                <a:path extrusionOk="0" h="18622" w="10795">
                  <a:moveTo>
                    <a:pt x="4676" y="465"/>
                  </a:moveTo>
                  <a:cubicBezTo>
                    <a:pt x="4976" y="465"/>
                    <a:pt x="5274" y="481"/>
                    <a:pt x="5575" y="510"/>
                  </a:cubicBezTo>
                  <a:cubicBezTo>
                    <a:pt x="5750" y="891"/>
                    <a:pt x="5917" y="1276"/>
                    <a:pt x="6051" y="1677"/>
                  </a:cubicBezTo>
                  <a:cubicBezTo>
                    <a:pt x="6155" y="1985"/>
                    <a:pt x="6230" y="2297"/>
                    <a:pt x="6297" y="2611"/>
                  </a:cubicBezTo>
                  <a:cubicBezTo>
                    <a:pt x="5673" y="3171"/>
                    <a:pt x="5007" y="3640"/>
                    <a:pt x="4157" y="3940"/>
                  </a:cubicBezTo>
                  <a:cubicBezTo>
                    <a:pt x="3503" y="4171"/>
                    <a:pt x="2863" y="4262"/>
                    <a:pt x="2223" y="4262"/>
                  </a:cubicBezTo>
                  <a:cubicBezTo>
                    <a:pt x="1784" y="4262"/>
                    <a:pt x="1345" y="4219"/>
                    <a:pt x="902" y="4150"/>
                  </a:cubicBezTo>
                  <a:cubicBezTo>
                    <a:pt x="716" y="3419"/>
                    <a:pt x="550" y="2696"/>
                    <a:pt x="430" y="1947"/>
                  </a:cubicBezTo>
                  <a:cubicBezTo>
                    <a:pt x="1084" y="1452"/>
                    <a:pt x="1788" y="1039"/>
                    <a:pt x="2623" y="773"/>
                  </a:cubicBezTo>
                  <a:cubicBezTo>
                    <a:pt x="3330" y="548"/>
                    <a:pt x="4005" y="465"/>
                    <a:pt x="4676" y="465"/>
                  </a:cubicBezTo>
                  <a:close/>
                  <a:moveTo>
                    <a:pt x="5899" y="3464"/>
                  </a:moveTo>
                  <a:cubicBezTo>
                    <a:pt x="6292" y="4637"/>
                    <a:pt x="6685" y="5810"/>
                    <a:pt x="7062" y="6988"/>
                  </a:cubicBezTo>
                  <a:cubicBezTo>
                    <a:pt x="6882" y="6963"/>
                    <a:pt x="6698" y="6952"/>
                    <a:pt x="6511" y="6952"/>
                  </a:cubicBezTo>
                  <a:cubicBezTo>
                    <a:pt x="5181" y="6952"/>
                    <a:pt x="3728" y="7550"/>
                    <a:pt x="2778" y="8381"/>
                  </a:cubicBezTo>
                  <a:cubicBezTo>
                    <a:pt x="2477" y="7134"/>
                    <a:pt x="2180" y="5886"/>
                    <a:pt x="1815" y="4658"/>
                  </a:cubicBezTo>
                  <a:lnTo>
                    <a:pt x="1815" y="4658"/>
                  </a:lnTo>
                  <a:cubicBezTo>
                    <a:pt x="1923" y="4664"/>
                    <a:pt x="2032" y="4667"/>
                    <a:pt x="2142" y="4667"/>
                  </a:cubicBezTo>
                  <a:cubicBezTo>
                    <a:pt x="3468" y="4667"/>
                    <a:pt x="4839" y="4228"/>
                    <a:pt x="5899" y="3464"/>
                  </a:cubicBezTo>
                  <a:close/>
                  <a:moveTo>
                    <a:pt x="6962" y="7274"/>
                  </a:moveTo>
                  <a:lnTo>
                    <a:pt x="6962" y="7274"/>
                  </a:lnTo>
                  <a:cubicBezTo>
                    <a:pt x="6618" y="8311"/>
                    <a:pt x="5355" y="8860"/>
                    <a:pt x="4194" y="8860"/>
                  </a:cubicBezTo>
                  <a:cubicBezTo>
                    <a:pt x="3742" y="8860"/>
                    <a:pt x="3305" y="8776"/>
                    <a:pt x="2944" y="8606"/>
                  </a:cubicBezTo>
                  <a:cubicBezTo>
                    <a:pt x="4254" y="7706"/>
                    <a:pt x="5407" y="7418"/>
                    <a:pt x="6962" y="7274"/>
                  </a:cubicBezTo>
                  <a:close/>
                  <a:moveTo>
                    <a:pt x="7214" y="7465"/>
                  </a:moveTo>
                  <a:cubicBezTo>
                    <a:pt x="7579" y="8620"/>
                    <a:pt x="7930" y="9777"/>
                    <a:pt x="8247" y="10945"/>
                  </a:cubicBezTo>
                  <a:cubicBezTo>
                    <a:pt x="8654" y="12447"/>
                    <a:pt x="10723" y="18197"/>
                    <a:pt x="7528" y="18197"/>
                  </a:cubicBezTo>
                  <a:cubicBezTo>
                    <a:pt x="7518" y="18197"/>
                    <a:pt x="7509" y="18197"/>
                    <a:pt x="7499" y="18197"/>
                  </a:cubicBezTo>
                  <a:cubicBezTo>
                    <a:pt x="6038" y="18181"/>
                    <a:pt x="5411" y="16692"/>
                    <a:pt x="4981" y="15609"/>
                  </a:cubicBezTo>
                  <a:cubicBezTo>
                    <a:pt x="4483" y="14352"/>
                    <a:pt x="4051" y="13071"/>
                    <a:pt x="3664" y="11777"/>
                  </a:cubicBezTo>
                  <a:cubicBezTo>
                    <a:pt x="3378" y="10822"/>
                    <a:pt x="3136" y="9856"/>
                    <a:pt x="2901" y="8886"/>
                  </a:cubicBezTo>
                  <a:lnTo>
                    <a:pt x="2901" y="8886"/>
                  </a:lnTo>
                  <a:cubicBezTo>
                    <a:pt x="3257" y="9102"/>
                    <a:pt x="3701" y="9201"/>
                    <a:pt x="4169" y="9201"/>
                  </a:cubicBezTo>
                  <a:cubicBezTo>
                    <a:pt x="5418" y="9201"/>
                    <a:pt x="6837" y="8498"/>
                    <a:pt x="7214" y="7465"/>
                  </a:cubicBezTo>
                  <a:close/>
                  <a:moveTo>
                    <a:pt x="4943" y="0"/>
                  </a:moveTo>
                  <a:cubicBezTo>
                    <a:pt x="3334" y="0"/>
                    <a:pt x="1638" y="556"/>
                    <a:pt x="363" y="1489"/>
                  </a:cubicBezTo>
                  <a:lnTo>
                    <a:pt x="1" y="1776"/>
                  </a:lnTo>
                  <a:lnTo>
                    <a:pt x="32" y="2264"/>
                  </a:lnTo>
                  <a:cubicBezTo>
                    <a:pt x="84" y="2863"/>
                    <a:pt x="186" y="3471"/>
                    <a:pt x="350" y="4052"/>
                  </a:cubicBezTo>
                  <a:lnTo>
                    <a:pt x="456" y="4409"/>
                  </a:lnTo>
                  <a:lnTo>
                    <a:pt x="1007" y="4557"/>
                  </a:lnTo>
                  <a:cubicBezTo>
                    <a:pt x="1155" y="4588"/>
                    <a:pt x="1308" y="4611"/>
                    <a:pt x="1460" y="4629"/>
                  </a:cubicBezTo>
                  <a:cubicBezTo>
                    <a:pt x="1940" y="7605"/>
                    <a:pt x="2800" y="10606"/>
                    <a:pt x="3749" y="13467"/>
                  </a:cubicBezTo>
                  <a:cubicBezTo>
                    <a:pt x="4273" y="15045"/>
                    <a:pt x="5089" y="18622"/>
                    <a:pt x="7440" y="18622"/>
                  </a:cubicBezTo>
                  <a:cubicBezTo>
                    <a:pt x="7591" y="18622"/>
                    <a:pt x="7747" y="18607"/>
                    <a:pt x="7910" y="18577"/>
                  </a:cubicBezTo>
                  <a:cubicBezTo>
                    <a:pt x="10794" y="18034"/>
                    <a:pt x="9439" y="13973"/>
                    <a:pt x="9041" y="12349"/>
                  </a:cubicBezTo>
                  <a:cubicBezTo>
                    <a:pt x="8279" y="9247"/>
                    <a:pt x="7270" y="6210"/>
                    <a:pt x="6261" y="3179"/>
                  </a:cubicBezTo>
                  <a:cubicBezTo>
                    <a:pt x="6303" y="3141"/>
                    <a:pt x="6349" y="3106"/>
                    <a:pt x="6391" y="3067"/>
                  </a:cubicBezTo>
                  <a:lnTo>
                    <a:pt x="6786" y="2661"/>
                  </a:lnTo>
                  <a:lnTo>
                    <a:pt x="6689" y="2244"/>
                  </a:lnTo>
                  <a:cubicBezTo>
                    <a:pt x="6536" y="1664"/>
                    <a:pt x="6311" y="1092"/>
                    <a:pt x="6041" y="562"/>
                  </a:cubicBezTo>
                  <a:lnTo>
                    <a:pt x="5759" y="52"/>
                  </a:lnTo>
                  <a:lnTo>
                    <a:pt x="5345" y="12"/>
                  </a:lnTo>
                  <a:cubicBezTo>
                    <a:pt x="5212" y="4"/>
                    <a:pt x="5078" y="0"/>
                    <a:pt x="49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4" name="Google Shape;3954;p67"/>
            <p:cNvSpPr/>
            <p:nvPr/>
          </p:nvSpPr>
          <p:spPr>
            <a:xfrm>
              <a:off x="2523723" y="1205727"/>
              <a:ext cx="146277" cy="47644"/>
            </a:xfrm>
            <a:custGeom>
              <a:rect b="b" l="l" r="r" t="t"/>
              <a:pathLst>
                <a:path extrusionOk="0" h="1524" w="4679">
                  <a:moveTo>
                    <a:pt x="3361" y="510"/>
                  </a:moveTo>
                  <a:cubicBezTo>
                    <a:pt x="3420" y="510"/>
                    <a:pt x="3481" y="511"/>
                    <a:pt x="3542" y="513"/>
                  </a:cubicBezTo>
                  <a:cubicBezTo>
                    <a:pt x="2716" y="911"/>
                    <a:pt x="1847" y="1078"/>
                    <a:pt x="923" y="1171"/>
                  </a:cubicBezTo>
                  <a:cubicBezTo>
                    <a:pt x="1711" y="723"/>
                    <a:pt x="2465" y="510"/>
                    <a:pt x="3361" y="510"/>
                  </a:cubicBezTo>
                  <a:close/>
                  <a:moveTo>
                    <a:pt x="4447" y="1"/>
                  </a:moveTo>
                  <a:cubicBezTo>
                    <a:pt x="4416" y="1"/>
                    <a:pt x="4384" y="10"/>
                    <a:pt x="4353" y="33"/>
                  </a:cubicBezTo>
                  <a:cubicBezTo>
                    <a:pt x="4241" y="113"/>
                    <a:pt x="4127" y="187"/>
                    <a:pt x="4015" y="256"/>
                  </a:cubicBezTo>
                  <a:cubicBezTo>
                    <a:pt x="3763" y="202"/>
                    <a:pt x="3500" y="176"/>
                    <a:pt x="3231" y="176"/>
                  </a:cubicBezTo>
                  <a:cubicBezTo>
                    <a:pt x="2210" y="176"/>
                    <a:pt x="1122" y="553"/>
                    <a:pt x="407" y="1216"/>
                  </a:cubicBezTo>
                  <a:cubicBezTo>
                    <a:pt x="318" y="1223"/>
                    <a:pt x="230" y="1229"/>
                    <a:pt x="139" y="1234"/>
                  </a:cubicBezTo>
                  <a:cubicBezTo>
                    <a:pt x="1" y="1243"/>
                    <a:pt x="28" y="1427"/>
                    <a:pt x="143" y="1449"/>
                  </a:cubicBezTo>
                  <a:cubicBezTo>
                    <a:pt x="408" y="1500"/>
                    <a:pt x="674" y="1524"/>
                    <a:pt x="939" y="1524"/>
                  </a:cubicBezTo>
                  <a:cubicBezTo>
                    <a:pt x="2231" y="1524"/>
                    <a:pt x="3510" y="960"/>
                    <a:pt x="4548" y="256"/>
                  </a:cubicBezTo>
                  <a:cubicBezTo>
                    <a:pt x="4679" y="167"/>
                    <a:pt x="4577" y="1"/>
                    <a:pt x="44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5" name="Google Shape;3955;p67"/>
            <p:cNvSpPr/>
            <p:nvPr/>
          </p:nvSpPr>
          <p:spPr>
            <a:xfrm>
              <a:off x="2670621" y="1485330"/>
              <a:ext cx="28261" cy="23728"/>
            </a:xfrm>
            <a:custGeom>
              <a:rect b="b" l="l" r="r" t="t"/>
              <a:pathLst>
                <a:path extrusionOk="0" h="759" w="904">
                  <a:moveTo>
                    <a:pt x="381" y="251"/>
                  </a:moveTo>
                  <a:cubicBezTo>
                    <a:pt x="447" y="251"/>
                    <a:pt x="514" y="272"/>
                    <a:pt x="546" y="328"/>
                  </a:cubicBezTo>
                  <a:cubicBezTo>
                    <a:pt x="581" y="387"/>
                    <a:pt x="542" y="447"/>
                    <a:pt x="485" y="479"/>
                  </a:cubicBezTo>
                  <a:cubicBezTo>
                    <a:pt x="458" y="494"/>
                    <a:pt x="428" y="504"/>
                    <a:pt x="399" y="504"/>
                  </a:cubicBezTo>
                  <a:cubicBezTo>
                    <a:pt x="366" y="504"/>
                    <a:pt x="335" y="492"/>
                    <a:pt x="313" y="462"/>
                  </a:cubicBezTo>
                  <a:cubicBezTo>
                    <a:pt x="280" y="414"/>
                    <a:pt x="271" y="317"/>
                    <a:pt x="318" y="271"/>
                  </a:cubicBezTo>
                  <a:cubicBezTo>
                    <a:pt x="323" y="266"/>
                    <a:pt x="326" y="261"/>
                    <a:pt x="329" y="255"/>
                  </a:cubicBezTo>
                  <a:cubicBezTo>
                    <a:pt x="346" y="253"/>
                    <a:pt x="363" y="251"/>
                    <a:pt x="381" y="251"/>
                  </a:cubicBezTo>
                  <a:close/>
                  <a:moveTo>
                    <a:pt x="444" y="1"/>
                  </a:moveTo>
                  <a:cubicBezTo>
                    <a:pt x="374" y="1"/>
                    <a:pt x="302" y="20"/>
                    <a:pt x="238" y="64"/>
                  </a:cubicBezTo>
                  <a:cubicBezTo>
                    <a:pt x="230" y="69"/>
                    <a:pt x="227" y="75"/>
                    <a:pt x="219" y="81"/>
                  </a:cubicBezTo>
                  <a:cubicBezTo>
                    <a:pt x="204" y="85"/>
                    <a:pt x="188" y="93"/>
                    <a:pt x="175" y="107"/>
                  </a:cubicBezTo>
                  <a:cubicBezTo>
                    <a:pt x="30" y="240"/>
                    <a:pt x="1" y="435"/>
                    <a:pt x="109" y="595"/>
                  </a:cubicBezTo>
                  <a:cubicBezTo>
                    <a:pt x="180" y="700"/>
                    <a:pt x="300" y="758"/>
                    <a:pt x="424" y="758"/>
                  </a:cubicBezTo>
                  <a:cubicBezTo>
                    <a:pt x="490" y="758"/>
                    <a:pt x="557" y="742"/>
                    <a:pt x="619" y="707"/>
                  </a:cubicBezTo>
                  <a:cubicBezTo>
                    <a:pt x="810" y="603"/>
                    <a:pt x="903" y="383"/>
                    <a:pt x="794" y="199"/>
                  </a:cubicBezTo>
                  <a:cubicBezTo>
                    <a:pt x="721" y="78"/>
                    <a:pt x="584" y="1"/>
                    <a:pt x="4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6" name="Google Shape;3956;p67"/>
            <p:cNvSpPr/>
            <p:nvPr/>
          </p:nvSpPr>
          <p:spPr>
            <a:xfrm>
              <a:off x="2643580" y="1543820"/>
              <a:ext cx="38140" cy="31950"/>
            </a:xfrm>
            <a:custGeom>
              <a:rect b="b" l="l" r="r" t="t"/>
              <a:pathLst>
                <a:path extrusionOk="0" h="1022" w="1220">
                  <a:moveTo>
                    <a:pt x="525" y="248"/>
                  </a:moveTo>
                  <a:cubicBezTo>
                    <a:pt x="783" y="248"/>
                    <a:pt x="973" y="571"/>
                    <a:pt x="668" y="701"/>
                  </a:cubicBezTo>
                  <a:cubicBezTo>
                    <a:pt x="626" y="719"/>
                    <a:pt x="587" y="727"/>
                    <a:pt x="552" y="727"/>
                  </a:cubicBezTo>
                  <a:cubicBezTo>
                    <a:pt x="347" y="727"/>
                    <a:pt x="280" y="445"/>
                    <a:pt x="408" y="282"/>
                  </a:cubicBezTo>
                  <a:cubicBezTo>
                    <a:pt x="413" y="275"/>
                    <a:pt x="415" y="269"/>
                    <a:pt x="418" y="263"/>
                  </a:cubicBezTo>
                  <a:cubicBezTo>
                    <a:pt x="422" y="262"/>
                    <a:pt x="425" y="262"/>
                    <a:pt x="428" y="262"/>
                  </a:cubicBezTo>
                  <a:cubicBezTo>
                    <a:pt x="431" y="262"/>
                    <a:pt x="434" y="262"/>
                    <a:pt x="438" y="261"/>
                  </a:cubicBezTo>
                  <a:cubicBezTo>
                    <a:pt x="467" y="252"/>
                    <a:pt x="496" y="248"/>
                    <a:pt x="525" y="248"/>
                  </a:cubicBezTo>
                  <a:close/>
                  <a:moveTo>
                    <a:pt x="605" y="0"/>
                  </a:moveTo>
                  <a:cubicBezTo>
                    <a:pt x="526" y="0"/>
                    <a:pt x="446" y="17"/>
                    <a:pt x="371" y="51"/>
                  </a:cubicBezTo>
                  <a:cubicBezTo>
                    <a:pt x="343" y="65"/>
                    <a:pt x="326" y="87"/>
                    <a:pt x="315" y="112"/>
                  </a:cubicBezTo>
                  <a:cubicBezTo>
                    <a:pt x="312" y="112"/>
                    <a:pt x="310" y="111"/>
                    <a:pt x="307" y="111"/>
                  </a:cubicBezTo>
                  <a:cubicBezTo>
                    <a:pt x="285" y="111"/>
                    <a:pt x="260" y="119"/>
                    <a:pt x="240" y="134"/>
                  </a:cubicBezTo>
                  <a:cubicBezTo>
                    <a:pt x="17" y="290"/>
                    <a:pt x="0" y="582"/>
                    <a:pt x="135" y="793"/>
                  </a:cubicBezTo>
                  <a:cubicBezTo>
                    <a:pt x="231" y="943"/>
                    <a:pt x="393" y="1022"/>
                    <a:pt x="564" y="1022"/>
                  </a:cubicBezTo>
                  <a:cubicBezTo>
                    <a:pt x="653" y="1022"/>
                    <a:pt x="744" y="1000"/>
                    <a:pt x="829" y="956"/>
                  </a:cubicBezTo>
                  <a:cubicBezTo>
                    <a:pt x="1079" y="826"/>
                    <a:pt x="1220" y="544"/>
                    <a:pt x="1098" y="294"/>
                  </a:cubicBezTo>
                  <a:cubicBezTo>
                    <a:pt x="1008" y="111"/>
                    <a:pt x="810" y="0"/>
                    <a:pt x="6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7" name="Google Shape;3957;p67"/>
            <p:cNvSpPr/>
            <p:nvPr/>
          </p:nvSpPr>
          <p:spPr>
            <a:xfrm>
              <a:off x="2721827" y="1610501"/>
              <a:ext cx="28168" cy="24416"/>
            </a:xfrm>
            <a:custGeom>
              <a:rect b="b" l="l" r="r" t="t"/>
              <a:pathLst>
                <a:path extrusionOk="0" h="781" w="901">
                  <a:moveTo>
                    <a:pt x="351" y="253"/>
                  </a:moveTo>
                  <a:cubicBezTo>
                    <a:pt x="482" y="253"/>
                    <a:pt x="593" y="398"/>
                    <a:pt x="439" y="474"/>
                  </a:cubicBezTo>
                  <a:cubicBezTo>
                    <a:pt x="416" y="485"/>
                    <a:pt x="391" y="491"/>
                    <a:pt x="367" y="491"/>
                  </a:cubicBezTo>
                  <a:cubicBezTo>
                    <a:pt x="334" y="491"/>
                    <a:pt x="302" y="478"/>
                    <a:pt x="279" y="448"/>
                  </a:cubicBezTo>
                  <a:cubicBezTo>
                    <a:pt x="231" y="382"/>
                    <a:pt x="267" y="313"/>
                    <a:pt x="312" y="257"/>
                  </a:cubicBezTo>
                  <a:cubicBezTo>
                    <a:pt x="325" y="254"/>
                    <a:pt x="338" y="253"/>
                    <a:pt x="351" y="253"/>
                  </a:cubicBezTo>
                  <a:close/>
                  <a:moveTo>
                    <a:pt x="432" y="1"/>
                  </a:moveTo>
                  <a:cubicBezTo>
                    <a:pt x="368" y="1"/>
                    <a:pt x="304" y="16"/>
                    <a:pt x="245" y="48"/>
                  </a:cubicBezTo>
                  <a:cubicBezTo>
                    <a:pt x="225" y="58"/>
                    <a:pt x="213" y="74"/>
                    <a:pt x="203" y="89"/>
                  </a:cubicBezTo>
                  <a:cubicBezTo>
                    <a:pt x="189" y="91"/>
                    <a:pt x="178" y="97"/>
                    <a:pt x="166" y="105"/>
                  </a:cubicBezTo>
                  <a:cubicBezTo>
                    <a:pt x="6" y="205"/>
                    <a:pt x="1" y="439"/>
                    <a:pt x="73" y="585"/>
                  </a:cubicBezTo>
                  <a:cubicBezTo>
                    <a:pt x="136" y="711"/>
                    <a:pt x="269" y="781"/>
                    <a:pt x="408" y="781"/>
                  </a:cubicBezTo>
                  <a:cubicBezTo>
                    <a:pt x="470" y="781"/>
                    <a:pt x="533" y="767"/>
                    <a:pt x="591" y="739"/>
                  </a:cubicBezTo>
                  <a:cubicBezTo>
                    <a:pt x="791" y="642"/>
                    <a:pt x="900" y="417"/>
                    <a:pt x="804" y="223"/>
                  </a:cubicBezTo>
                  <a:cubicBezTo>
                    <a:pt x="738" y="87"/>
                    <a:pt x="586" y="1"/>
                    <a:pt x="4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8" name="Google Shape;3958;p67"/>
            <p:cNvSpPr/>
            <p:nvPr/>
          </p:nvSpPr>
          <p:spPr>
            <a:xfrm>
              <a:off x="2704321" y="1670898"/>
              <a:ext cx="38828" cy="32763"/>
            </a:xfrm>
            <a:custGeom>
              <a:rect b="b" l="l" r="r" t="t"/>
              <a:pathLst>
                <a:path extrusionOk="0" h="1048" w="1242">
                  <a:moveTo>
                    <a:pt x="598" y="301"/>
                  </a:moveTo>
                  <a:cubicBezTo>
                    <a:pt x="661" y="301"/>
                    <a:pt x="722" y="319"/>
                    <a:pt x="776" y="365"/>
                  </a:cubicBezTo>
                  <a:cubicBezTo>
                    <a:pt x="888" y="458"/>
                    <a:pt x="844" y="604"/>
                    <a:pt x="736" y="687"/>
                  </a:cubicBezTo>
                  <a:cubicBezTo>
                    <a:pt x="689" y="724"/>
                    <a:pt x="637" y="742"/>
                    <a:pt x="588" y="742"/>
                  </a:cubicBezTo>
                  <a:cubicBezTo>
                    <a:pt x="519" y="742"/>
                    <a:pt x="455" y="709"/>
                    <a:pt x="406" y="647"/>
                  </a:cubicBezTo>
                  <a:cubicBezTo>
                    <a:pt x="328" y="548"/>
                    <a:pt x="363" y="456"/>
                    <a:pt x="393" y="354"/>
                  </a:cubicBezTo>
                  <a:cubicBezTo>
                    <a:pt x="395" y="353"/>
                    <a:pt x="398" y="353"/>
                    <a:pt x="400" y="352"/>
                  </a:cubicBezTo>
                  <a:cubicBezTo>
                    <a:pt x="463" y="322"/>
                    <a:pt x="532" y="301"/>
                    <a:pt x="598" y="301"/>
                  </a:cubicBezTo>
                  <a:close/>
                  <a:moveTo>
                    <a:pt x="602" y="1"/>
                  </a:moveTo>
                  <a:cubicBezTo>
                    <a:pt x="464" y="1"/>
                    <a:pt x="327" y="49"/>
                    <a:pt x="228" y="155"/>
                  </a:cubicBezTo>
                  <a:cubicBezTo>
                    <a:pt x="213" y="172"/>
                    <a:pt x="205" y="192"/>
                    <a:pt x="202" y="212"/>
                  </a:cubicBezTo>
                  <a:cubicBezTo>
                    <a:pt x="0" y="363"/>
                    <a:pt x="52" y="685"/>
                    <a:pt x="185" y="860"/>
                  </a:cubicBezTo>
                  <a:cubicBezTo>
                    <a:pt x="281" y="988"/>
                    <a:pt x="428" y="1048"/>
                    <a:pt x="579" y="1048"/>
                  </a:cubicBezTo>
                  <a:cubicBezTo>
                    <a:pt x="719" y="1048"/>
                    <a:pt x="861" y="997"/>
                    <a:pt x="971" y="900"/>
                  </a:cubicBezTo>
                  <a:cubicBezTo>
                    <a:pt x="1201" y="696"/>
                    <a:pt x="1241" y="357"/>
                    <a:pt x="1007" y="150"/>
                  </a:cubicBezTo>
                  <a:cubicBezTo>
                    <a:pt x="899" y="55"/>
                    <a:pt x="750" y="1"/>
                    <a:pt x="6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9" name="Google Shape;3959;p67"/>
            <p:cNvSpPr/>
            <p:nvPr/>
          </p:nvSpPr>
          <p:spPr>
            <a:xfrm>
              <a:off x="2682625" y="1637136"/>
              <a:ext cx="15663" cy="12036"/>
            </a:xfrm>
            <a:custGeom>
              <a:rect b="b" l="l" r="r" t="t"/>
              <a:pathLst>
                <a:path extrusionOk="0" h="385" w="501">
                  <a:moveTo>
                    <a:pt x="249" y="0"/>
                  </a:moveTo>
                  <a:cubicBezTo>
                    <a:pt x="246" y="0"/>
                    <a:pt x="244" y="0"/>
                    <a:pt x="241" y="1"/>
                  </a:cubicBezTo>
                  <a:cubicBezTo>
                    <a:pt x="100" y="6"/>
                    <a:pt x="1" y="147"/>
                    <a:pt x="61" y="271"/>
                  </a:cubicBezTo>
                  <a:cubicBezTo>
                    <a:pt x="63" y="274"/>
                    <a:pt x="64" y="280"/>
                    <a:pt x="68" y="284"/>
                  </a:cubicBezTo>
                  <a:cubicBezTo>
                    <a:pt x="95" y="351"/>
                    <a:pt x="170" y="384"/>
                    <a:pt x="242" y="384"/>
                  </a:cubicBezTo>
                  <a:cubicBezTo>
                    <a:pt x="251" y="384"/>
                    <a:pt x="261" y="384"/>
                    <a:pt x="270" y="383"/>
                  </a:cubicBezTo>
                  <a:cubicBezTo>
                    <a:pt x="351" y="373"/>
                    <a:pt x="398" y="319"/>
                    <a:pt x="433" y="256"/>
                  </a:cubicBezTo>
                  <a:cubicBezTo>
                    <a:pt x="500" y="133"/>
                    <a:pt x="375" y="0"/>
                    <a:pt x="2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0" name="Google Shape;3960;p67"/>
            <p:cNvSpPr/>
            <p:nvPr/>
          </p:nvSpPr>
          <p:spPr>
            <a:xfrm>
              <a:off x="2717419" y="1557013"/>
              <a:ext cx="16069" cy="12974"/>
            </a:xfrm>
            <a:custGeom>
              <a:rect b="b" l="l" r="r" t="t"/>
              <a:pathLst>
                <a:path extrusionOk="0" h="415" w="514">
                  <a:moveTo>
                    <a:pt x="205" y="1"/>
                  </a:moveTo>
                  <a:cubicBezTo>
                    <a:pt x="148" y="1"/>
                    <a:pt x="92" y="25"/>
                    <a:pt x="55" y="86"/>
                  </a:cubicBezTo>
                  <a:cubicBezTo>
                    <a:pt x="26" y="133"/>
                    <a:pt x="1" y="174"/>
                    <a:pt x="1" y="229"/>
                  </a:cubicBezTo>
                  <a:cubicBezTo>
                    <a:pt x="1" y="342"/>
                    <a:pt x="76" y="414"/>
                    <a:pt x="179" y="414"/>
                  </a:cubicBezTo>
                  <a:cubicBezTo>
                    <a:pt x="203" y="414"/>
                    <a:pt x="230" y="410"/>
                    <a:pt x="257" y="401"/>
                  </a:cubicBezTo>
                  <a:cubicBezTo>
                    <a:pt x="314" y="383"/>
                    <a:pt x="347" y="348"/>
                    <a:pt x="386" y="306"/>
                  </a:cubicBezTo>
                  <a:cubicBezTo>
                    <a:pt x="514" y="169"/>
                    <a:pt x="354" y="1"/>
                    <a:pt x="2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1" name="Google Shape;3961;p67"/>
            <p:cNvSpPr/>
            <p:nvPr/>
          </p:nvSpPr>
          <p:spPr>
            <a:xfrm>
              <a:off x="2636671" y="1515341"/>
              <a:ext cx="15225" cy="11223"/>
            </a:xfrm>
            <a:custGeom>
              <a:rect b="b" l="l" r="r" t="t"/>
              <a:pathLst>
                <a:path extrusionOk="0" h="359" w="487">
                  <a:moveTo>
                    <a:pt x="214" y="0"/>
                  </a:moveTo>
                  <a:cubicBezTo>
                    <a:pt x="160" y="0"/>
                    <a:pt x="105" y="23"/>
                    <a:pt x="69" y="70"/>
                  </a:cubicBezTo>
                  <a:cubicBezTo>
                    <a:pt x="1" y="160"/>
                    <a:pt x="43" y="284"/>
                    <a:pt x="148" y="325"/>
                  </a:cubicBezTo>
                  <a:lnTo>
                    <a:pt x="205" y="347"/>
                  </a:lnTo>
                  <a:cubicBezTo>
                    <a:pt x="224" y="355"/>
                    <a:pt x="244" y="358"/>
                    <a:pt x="262" y="358"/>
                  </a:cubicBezTo>
                  <a:cubicBezTo>
                    <a:pt x="389" y="358"/>
                    <a:pt x="487" y="202"/>
                    <a:pt x="393" y="102"/>
                  </a:cubicBezTo>
                  <a:cubicBezTo>
                    <a:pt x="379" y="88"/>
                    <a:pt x="366" y="73"/>
                    <a:pt x="352" y="58"/>
                  </a:cubicBezTo>
                  <a:cubicBezTo>
                    <a:pt x="316" y="20"/>
                    <a:pt x="265" y="0"/>
                    <a:pt x="2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2" name="Google Shape;3962;p67"/>
            <p:cNvSpPr/>
            <p:nvPr/>
          </p:nvSpPr>
          <p:spPr>
            <a:xfrm>
              <a:off x="2558455" y="1293572"/>
              <a:ext cx="164097" cy="153749"/>
            </a:xfrm>
            <a:custGeom>
              <a:rect b="b" l="l" r="r" t="t"/>
              <a:pathLst>
                <a:path extrusionOk="0" h="4918" w="5249">
                  <a:moveTo>
                    <a:pt x="4084" y="1"/>
                  </a:moveTo>
                  <a:cubicBezTo>
                    <a:pt x="3024" y="764"/>
                    <a:pt x="1652" y="1203"/>
                    <a:pt x="324" y="1203"/>
                  </a:cubicBezTo>
                  <a:cubicBezTo>
                    <a:pt x="216" y="1203"/>
                    <a:pt x="108" y="1200"/>
                    <a:pt x="1" y="1194"/>
                  </a:cubicBezTo>
                  <a:lnTo>
                    <a:pt x="1" y="1194"/>
                  </a:lnTo>
                  <a:cubicBezTo>
                    <a:pt x="366" y="2421"/>
                    <a:pt x="663" y="3669"/>
                    <a:pt x="964" y="4917"/>
                  </a:cubicBezTo>
                  <a:cubicBezTo>
                    <a:pt x="1914" y="4087"/>
                    <a:pt x="3365" y="3488"/>
                    <a:pt x="4695" y="3488"/>
                  </a:cubicBezTo>
                  <a:cubicBezTo>
                    <a:pt x="4882" y="3488"/>
                    <a:pt x="5067" y="3500"/>
                    <a:pt x="5248" y="3525"/>
                  </a:cubicBezTo>
                  <a:cubicBezTo>
                    <a:pt x="4871" y="2346"/>
                    <a:pt x="4479" y="1173"/>
                    <a:pt x="4084" y="1"/>
                  </a:cubicBezTo>
                  <a:close/>
                </a:path>
              </a:pathLst>
            </a:custGeom>
            <a:solidFill>
              <a:srgbClr val="000000">
                <a:alpha val="161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3" name="Google Shape;3963;p67"/>
            <p:cNvSpPr/>
            <p:nvPr/>
          </p:nvSpPr>
          <p:spPr>
            <a:xfrm>
              <a:off x="2592405" y="1418649"/>
              <a:ext cx="244567" cy="335540"/>
            </a:xfrm>
            <a:custGeom>
              <a:rect b="b" l="l" r="r" t="t"/>
              <a:pathLst>
                <a:path extrusionOk="0" h="10733" w="7823">
                  <a:moveTo>
                    <a:pt x="2947" y="2134"/>
                  </a:moveTo>
                  <a:cubicBezTo>
                    <a:pt x="3087" y="2134"/>
                    <a:pt x="3224" y="2211"/>
                    <a:pt x="3297" y="2332"/>
                  </a:cubicBezTo>
                  <a:cubicBezTo>
                    <a:pt x="3406" y="2516"/>
                    <a:pt x="3313" y="2736"/>
                    <a:pt x="3123" y="2840"/>
                  </a:cubicBezTo>
                  <a:cubicBezTo>
                    <a:pt x="3061" y="2875"/>
                    <a:pt x="2993" y="2891"/>
                    <a:pt x="2927" y="2891"/>
                  </a:cubicBezTo>
                  <a:cubicBezTo>
                    <a:pt x="2803" y="2891"/>
                    <a:pt x="2683" y="2833"/>
                    <a:pt x="2612" y="2728"/>
                  </a:cubicBezTo>
                  <a:cubicBezTo>
                    <a:pt x="2504" y="2570"/>
                    <a:pt x="2533" y="2373"/>
                    <a:pt x="2678" y="2240"/>
                  </a:cubicBezTo>
                  <a:cubicBezTo>
                    <a:pt x="2693" y="2226"/>
                    <a:pt x="2708" y="2218"/>
                    <a:pt x="2723" y="2214"/>
                  </a:cubicBezTo>
                  <a:cubicBezTo>
                    <a:pt x="2729" y="2207"/>
                    <a:pt x="2734" y="2202"/>
                    <a:pt x="2741" y="2197"/>
                  </a:cubicBezTo>
                  <a:cubicBezTo>
                    <a:pt x="2805" y="2154"/>
                    <a:pt x="2877" y="2134"/>
                    <a:pt x="2947" y="2134"/>
                  </a:cubicBezTo>
                  <a:close/>
                  <a:moveTo>
                    <a:pt x="1630" y="3094"/>
                  </a:moveTo>
                  <a:cubicBezTo>
                    <a:pt x="1681" y="3094"/>
                    <a:pt x="1731" y="3114"/>
                    <a:pt x="1768" y="3153"/>
                  </a:cubicBezTo>
                  <a:cubicBezTo>
                    <a:pt x="1782" y="3166"/>
                    <a:pt x="1795" y="3181"/>
                    <a:pt x="1809" y="3196"/>
                  </a:cubicBezTo>
                  <a:cubicBezTo>
                    <a:pt x="1902" y="3296"/>
                    <a:pt x="1804" y="3453"/>
                    <a:pt x="1678" y="3453"/>
                  </a:cubicBezTo>
                  <a:cubicBezTo>
                    <a:pt x="1660" y="3453"/>
                    <a:pt x="1641" y="3449"/>
                    <a:pt x="1622" y="3442"/>
                  </a:cubicBezTo>
                  <a:lnTo>
                    <a:pt x="1565" y="3420"/>
                  </a:lnTo>
                  <a:cubicBezTo>
                    <a:pt x="1459" y="3378"/>
                    <a:pt x="1417" y="3254"/>
                    <a:pt x="1485" y="3164"/>
                  </a:cubicBezTo>
                  <a:cubicBezTo>
                    <a:pt x="1521" y="3117"/>
                    <a:pt x="1575" y="3094"/>
                    <a:pt x="1630" y="3094"/>
                  </a:cubicBezTo>
                  <a:close/>
                  <a:moveTo>
                    <a:pt x="4204" y="4427"/>
                  </a:moveTo>
                  <a:cubicBezTo>
                    <a:pt x="4353" y="4427"/>
                    <a:pt x="4513" y="4595"/>
                    <a:pt x="4385" y="4732"/>
                  </a:cubicBezTo>
                  <a:cubicBezTo>
                    <a:pt x="4346" y="4774"/>
                    <a:pt x="4313" y="4809"/>
                    <a:pt x="4256" y="4827"/>
                  </a:cubicBezTo>
                  <a:cubicBezTo>
                    <a:pt x="4229" y="4836"/>
                    <a:pt x="4203" y="4840"/>
                    <a:pt x="4178" y="4840"/>
                  </a:cubicBezTo>
                  <a:cubicBezTo>
                    <a:pt x="4075" y="4840"/>
                    <a:pt x="3999" y="4767"/>
                    <a:pt x="4000" y="4655"/>
                  </a:cubicBezTo>
                  <a:cubicBezTo>
                    <a:pt x="4000" y="4598"/>
                    <a:pt x="4025" y="4559"/>
                    <a:pt x="4054" y="4512"/>
                  </a:cubicBezTo>
                  <a:cubicBezTo>
                    <a:pt x="4091" y="4451"/>
                    <a:pt x="4147" y="4427"/>
                    <a:pt x="4204" y="4427"/>
                  </a:cubicBezTo>
                  <a:close/>
                  <a:moveTo>
                    <a:pt x="2242" y="4004"/>
                  </a:moveTo>
                  <a:cubicBezTo>
                    <a:pt x="2447" y="4004"/>
                    <a:pt x="2645" y="4114"/>
                    <a:pt x="2735" y="4298"/>
                  </a:cubicBezTo>
                  <a:cubicBezTo>
                    <a:pt x="2857" y="4548"/>
                    <a:pt x="2716" y="4830"/>
                    <a:pt x="2466" y="4960"/>
                  </a:cubicBezTo>
                  <a:cubicBezTo>
                    <a:pt x="2381" y="5005"/>
                    <a:pt x="2289" y="5027"/>
                    <a:pt x="2199" y="5027"/>
                  </a:cubicBezTo>
                  <a:cubicBezTo>
                    <a:pt x="2029" y="5027"/>
                    <a:pt x="1867" y="4948"/>
                    <a:pt x="1772" y="4798"/>
                  </a:cubicBezTo>
                  <a:cubicBezTo>
                    <a:pt x="1637" y="4588"/>
                    <a:pt x="1656" y="4294"/>
                    <a:pt x="1877" y="4138"/>
                  </a:cubicBezTo>
                  <a:cubicBezTo>
                    <a:pt x="1899" y="4123"/>
                    <a:pt x="1922" y="4115"/>
                    <a:pt x="1945" y="4115"/>
                  </a:cubicBezTo>
                  <a:cubicBezTo>
                    <a:pt x="1947" y="4115"/>
                    <a:pt x="1950" y="4116"/>
                    <a:pt x="1953" y="4116"/>
                  </a:cubicBezTo>
                  <a:cubicBezTo>
                    <a:pt x="1961" y="4091"/>
                    <a:pt x="1980" y="4069"/>
                    <a:pt x="2008" y="4055"/>
                  </a:cubicBezTo>
                  <a:cubicBezTo>
                    <a:pt x="2083" y="4021"/>
                    <a:pt x="2163" y="4004"/>
                    <a:pt x="2242" y="4004"/>
                  </a:cubicBezTo>
                  <a:close/>
                  <a:moveTo>
                    <a:pt x="4573" y="6137"/>
                  </a:moveTo>
                  <a:cubicBezTo>
                    <a:pt x="4727" y="6137"/>
                    <a:pt x="4880" y="6224"/>
                    <a:pt x="4944" y="6360"/>
                  </a:cubicBezTo>
                  <a:cubicBezTo>
                    <a:pt x="5040" y="6554"/>
                    <a:pt x="4931" y="6779"/>
                    <a:pt x="4731" y="6876"/>
                  </a:cubicBezTo>
                  <a:cubicBezTo>
                    <a:pt x="4673" y="6904"/>
                    <a:pt x="4610" y="6918"/>
                    <a:pt x="4548" y="6918"/>
                  </a:cubicBezTo>
                  <a:cubicBezTo>
                    <a:pt x="4409" y="6918"/>
                    <a:pt x="4276" y="6848"/>
                    <a:pt x="4213" y="6722"/>
                  </a:cubicBezTo>
                  <a:cubicBezTo>
                    <a:pt x="4141" y="6576"/>
                    <a:pt x="4146" y="6342"/>
                    <a:pt x="4306" y="6242"/>
                  </a:cubicBezTo>
                  <a:cubicBezTo>
                    <a:pt x="4318" y="6234"/>
                    <a:pt x="4330" y="6231"/>
                    <a:pt x="4343" y="6226"/>
                  </a:cubicBezTo>
                  <a:cubicBezTo>
                    <a:pt x="4353" y="6210"/>
                    <a:pt x="4365" y="6195"/>
                    <a:pt x="4385" y="6185"/>
                  </a:cubicBezTo>
                  <a:cubicBezTo>
                    <a:pt x="4444" y="6152"/>
                    <a:pt x="4508" y="6137"/>
                    <a:pt x="4573" y="6137"/>
                  </a:cubicBezTo>
                  <a:close/>
                  <a:moveTo>
                    <a:pt x="3135" y="6989"/>
                  </a:moveTo>
                  <a:cubicBezTo>
                    <a:pt x="3261" y="6989"/>
                    <a:pt x="3386" y="7122"/>
                    <a:pt x="3319" y="7245"/>
                  </a:cubicBezTo>
                  <a:cubicBezTo>
                    <a:pt x="3284" y="7308"/>
                    <a:pt x="3236" y="7364"/>
                    <a:pt x="3156" y="7372"/>
                  </a:cubicBezTo>
                  <a:cubicBezTo>
                    <a:pt x="3147" y="7373"/>
                    <a:pt x="3137" y="7373"/>
                    <a:pt x="3128" y="7373"/>
                  </a:cubicBezTo>
                  <a:cubicBezTo>
                    <a:pt x="3056" y="7373"/>
                    <a:pt x="2981" y="7340"/>
                    <a:pt x="2954" y="7273"/>
                  </a:cubicBezTo>
                  <a:cubicBezTo>
                    <a:pt x="2950" y="7268"/>
                    <a:pt x="2949" y="7263"/>
                    <a:pt x="2947" y="7260"/>
                  </a:cubicBezTo>
                  <a:cubicBezTo>
                    <a:pt x="2887" y="7137"/>
                    <a:pt x="2986" y="6995"/>
                    <a:pt x="3127" y="6990"/>
                  </a:cubicBezTo>
                  <a:cubicBezTo>
                    <a:pt x="3130" y="6989"/>
                    <a:pt x="3132" y="6989"/>
                    <a:pt x="3135" y="6989"/>
                  </a:cubicBezTo>
                  <a:close/>
                  <a:moveTo>
                    <a:pt x="4182" y="8068"/>
                  </a:moveTo>
                  <a:cubicBezTo>
                    <a:pt x="4329" y="8068"/>
                    <a:pt x="4479" y="8122"/>
                    <a:pt x="4587" y="8217"/>
                  </a:cubicBezTo>
                  <a:cubicBezTo>
                    <a:pt x="4821" y="8426"/>
                    <a:pt x="4781" y="8765"/>
                    <a:pt x="4551" y="8968"/>
                  </a:cubicBezTo>
                  <a:cubicBezTo>
                    <a:pt x="4441" y="9064"/>
                    <a:pt x="4298" y="9116"/>
                    <a:pt x="4158" y="9116"/>
                  </a:cubicBezTo>
                  <a:cubicBezTo>
                    <a:pt x="4007" y="9116"/>
                    <a:pt x="3860" y="9056"/>
                    <a:pt x="3765" y="8928"/>
                  </a:cubicBezTo>
                  <a:cubicBezTo>
                    <a:pt x="3632" y="8752"/>
                    <a:pt x="3580" y="8430"/>
                    <a:pt x="3782" y="8279"/>
                  </a:cubicBezTo>
                  <a:cubicBezTo>
                    <a:pt x="3787" y="8260"/>
                    <a:pt x="3793" y="8241"/>
                    <a:pt x="3808" y="8223"/>
                  </a:cubicBezTo>
                  <a:cubicBezTo>
                    <a:pt x="3907" y="8116"/>
                    <a:pt x="4043" y="8068"/>
                    <a:pt x="4182" y="8068"/>
                  </a:cubicBezTo>
                  <a:close/>
                  <a:moveTo>
                    <a:pt x="4313" y="1"/>
                  </a:moveTo>
                  <a:cubicBezTo>
                    <a:pt x="3937" y="1034"/>
                    <a:pt x="2518" y="1736"/>
                    <a:pt x="1269" y="1736"/>
                  </a:cubicBezTo>
                  <a:cubicBezTo>
                    <a:pt x="801" y="1736"/>
                    <a:pt x="357" y="1638"/>
                    <a:pt x="1" y="1421"/>
                  </a:cubicBezTo>
                  <a:lnTo>
                    <a:pt x="1" y="1421"/>
                  </a:lnTo>
                  <a:cubicBezTo>
                    <a:pt x="236" y="2390"/>
                    <a:pt x="478" y="3357"/>
                    <a:pt x="764" y="4312"/>
                  </a:cubicBezTo>
                  <a:cubicBezTo>
                    <a:pt x="1150" y="5606"/>
                    <a:pt x="1583" y="6888"/>
                    <a:pt x="2081" y="8145"/>
                  </a:cubicBezTo>
                  <a:cubicBezTo>
                    <a:pt x="2511" y="9227"/>
                    <a:pt x="3138" y="10715"/>
                    <a:pt x="4599" y="10733"/>
                  </a:cubicBezTo>
                  <a:cubicBezTo>
                    <a:pt x="4608" y="10733"/>
                    <a:pt x="4618" y="10733"/>
                    <a:pt x="4627" y="10733"/>
                  </a:cubicBezTo>
                  <a:cubicBezTo>
                    <a:pt x="7822" y="10733"/>
                    <a:pt x="5754" y="4982"/>
                    <a:pt x="5345" y="3482"/>
                  </a:cubicBezTo>
                  <a:cubicBezTo>
                    <a:pt x="5028" y="2315"/>
                    <a:pt x="4679" y="1156"/>
                    <a:pt x="431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4" name="Google Shape;3964;p67"/>
            <p:cNvSpPr/>
            <p:nvPr/>
          </p:nvSpPr>
          <p:spPr>
            <a:xfrm>
              <a:off x="2679968" y="1418618"/>
              <a:ext cx="157032" cy="335509"/>
            </a:xfrm>
            <a:custGeom>
              <a:rect b="b" l="l" r="r" t="t"/>
              <a:pathLst>
                <a:path extrusionOk="0" h="10732" w="5023">
                  <a:moveTo>
                    <a:pt x="1512" y="1"/>
                  </a:moveTo>
                  <a:cubicBezTo>
                    <a:pt x="1392" y="330"/>
                    <a:pt x="1165" y="626"/>
                    <a:pt x="872" y="876"/>
                  </a:cubicBezTo>
                  <a:cubicBezTo>
                    <a:pt x="1221" y="2060"/>
                    <a:pt x="1597" y="3235"/>
                    <a:pt x="1908" y="4430"/>
                  </a:cubicBezTo>
                  <a:cubicBezTo>
                    <a:pt x="2240" y="5711"/>
                    <a:pt x="2596" y="7089"/>
                    <a:pt x="2589" y="8420"/>
                  </a:cubicBezTo>
                  <a:cubicBezTo>
                    <a:pt x="2584" y="9227"/>
                    <a:pt x="2206" y="10182"/>
                    <a:pt x="1241" y="10183"/>
                  </a:cubicBezTo>
                  <a:cubicBezTo>
                    <a:pt x="742" y="10183"/>
                    <a:pt x="357" y="9931"/>
                    <a:pt x="1" y="9624"/>
                  </a:cubicBezTo>
                  <a:lnTo>
                    <a:pt x="1" y="9624"/>
                  </a:lnTo>
                  <a:cubicBezTo>
                    <a:pt x="409" y="10238"/>
                    <a:pt x="969" y="10723"/>
                    <a:pt x="1798" y="10732"/>
                  </a:cubicBezTo>
                  <a:cubicBezTo>
                    <a:pt x="1808" y="10732"/>
                    <a:pt x="1817" y="10732"/>
                    <a:pt x="1827" y="10732"/>
                  </a:cubicBezTo>
                  <a:cubicBezTo>
                    <a:pt x="5022" y="10732"/>
                    <a:pt x="2953" y="4982"/>
                    <a:pt x="2544" y="3482"/>
                  </a:cubicBezTo>
                  <a:cubicBezTo>
                    <a:pt x="2227" y="2313"/>
                    <a:pt x="1878" y="1156"/>
                    <a:pt x="151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5" name="Google Shape;3965;p67"/>
            <p:cNvSpPr/>
            <p:nvPr/>
          </p:nvSpPr>
          <p:spPr>
            <a:xfrm>
              <a:off x="2593780" y="1412647"/>
              <a:ext cx="125644" cy="49582"/>
            </a:xfrm>
            <a:custGeom>
              <a:rect b="b" l="l" r="r" t="t"/>
              <a:pathLst>
                <a:path extrusionOk="0" h="1586" w="4019">
                  <a:moveTo>
                    <a:pt x="4018" y="0"/>
                  </a:moveTo>
                  <a:lnTo>
                    <a:pt x="4018" y="0"/>
                  </a:lnTo>
                  <a:cubicBezTo>
                    <a:pt x="2464" y="144"/>
                    <a:pt x="1310" y="432"/>
                    <a:pt x="0" y="1332"/>
                  </a:cubicBezTo>
                  <a:cubicBezTo>
                    <a:pt x="361" y="1502"/>
                    <a:pt x="797" y="1586"/>
                    <a:pt x="1249" y="1586"/>
                  </a:cubicBezTo>
                  <a:cubicBezTo>
                    <a:pt x="2410" y="1586"/>
                    <a:pt x="3674" y="1037"/>
                    <a:pt x="401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6" name="Google Shape;3966;p67"/>
            <p:cNvSpPr/>
            <p:nvPr/>
          </p:nvSpPr>
          <p:spPr>
            <a:xfrm>
              <a:off x="2729017" y="1618379"/>
              <a:ext cx="11380" cy="7503"/>
            </a:xfrm>
            <a:custGeom>
              <a:rect b="b" l="l" r="r" t="t"/>
              <a:pathLst>
                <a:path extrusionOk="0" h="240" w="364">
                  <a:moveTo>
                    <a:pt x="121" y="1"/>
                  </a:moveTo>
                  <a:cubicBezTo>
                    <a:pt x="108" y="1"/>
                    <a:pt x="95" y="2"/>
                    <a:pt x="82" y="5"/>
                  </a:cubicBezTo>
                  <a:cubicBezTo>
                    <a:pt x="37" y="61"/>
                    <a:pt x="1" y="130"/>
                    <a:pt x="49" y="196"/>
                  </a:cubicBezTo>
                  <a:cubicBezTo>
                    <a:pt x="72" y="226"/>
                    <a:pt x="104" y="239"/>
                    <a:pt x="137" y="239"/>
                  </a:cubicBezTo>
                  <a:cubicBezTo>
                    <a:pt x="161" y="239"/>
                    <a:pt x="186" y="233"/>
                    <a:pt x="209" y="222"/>
                  </a:cubicBezTo>
                  <a:cubicBezTo>
                    <a:pt x="363" y="146"/>
                    <a:pt x="252" y="1"/>
                    <a:pt x="12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7" name="Google Shape;3967;p67"/>
            <p:cNvSpPr/>
            <p:nvPr/>
          </p:nvSpPr>
          <p:spPr>
            <a:xfrm>
              <a:off x="2714637" y="1680308"/>
              <a:ext cx="17444" cy="13818"/>
            </a:xfrm>
            <a:custGeom>
              <a:rect b="b" l="l" r="r" t="t"/>
              <a:pathLst>
                <a:path extrusionOk="0" h="442" w="558">
                  <a:moveTo>
                    <a:pt x="269" y="0"/>
                  </a:moveTo>
                  <a:cubicBezTo>
                    <a:pt x="203" y="0"/>
                    <a:pt x="134" y="21"/>
                    <a:pt x="70" y="51"/>
                  </a:cubicBezTo>
                  <a:cubicBezTo>
                    <a:pt x="68" y="52"/>
                    <a:pt x="65" y="52"/>
                    <a:pt x="63" y="53"/>
                  </a:cubicBezTo>
                  <a:cubicBezTo>
                    <a:pt x="34" y="155"/>
                    <a:pt x="0" y="247"/>
                    <a:pt x="76" y="346"/>
                  </a:cubicBezTo>
                  <a:cubicBezTo>
                    <a:pt x="125" y="408"/>
                    <a:pt x="190" y="441"/>
                    <a:pt x="258" y="441"/>
                  </a:cubicBezTo>
                  <a:cubicBezTo>
                    <a:pt x="307" y="441"/>
                    <a:pt x="359" y="424"/>
                    <a:pt x="406" y="386"/>
                  </a:cubicBezTo>
                  <a:cubicBezTo>
                    <a:pt x="514" y="303"/>
                    <a:pt x="557" y="157"/>
                    <a:pt x="446" y="64"/>
                  </a:cubicBezTo>
                  <a:cubicBezTo>
                    <a:pt x="393" y="18"/>
                    <a:pt x="332" y="0"/>
                    <a:pt x="26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8" name="Google Shape;3968;p67"/>
            <p:cNvSpPr/>
            <p:nvPr/>
          </p:nvSpPr>
          <p:spPr>
            <a:xfrm>
              <a:off x="2679093" y="1493114"/>
              <a:ext cx="9691" cy="7972"/>
            </a:xfrm>
            <a:custGeom>
              <a:rect b="b" l="l" r="r" t="t"/>
              <a:pathLst>
                <a:path extrusionOk="0" h="255" w="310">
                  <a:moveTo>
                    <a:pt x="110" y="1"/>
                  </a:moveTo>
                  <a:cubicBezTo>
                    <a:pt x="92" y="1"/>
                    <a:pt x="75" y="3"/>
                    <a:pt x="58" y="5"/>
                  </a:cubicBezTo>
                  <a:cubicBezTo>
                    <a:pt x="55" y="11"/>
                    <a:pt x="52" y="16"/>
                    <a:pt x="47" y="21"/>
                  </a:cubicBezTo>
                  <a:cubicBezTo>
                    <a:pt x="0" y="66"/>
                    <a:pt x="9" y="164"/>
                    <a:pt x="42" y="212"/>
                  </a:cubicBezTo>
                  <a:cubicBezTo>
                    <a:pt x="64" y="242"/>
                    <a:pt x="95" y="254"/>
                    <a:pt x="128" y="254"/>
                  </a:cubicBezTo>
                  <a:cubicBezTo>
                    <a:pt x="157" y="254"/>
                    <a:pt x="187" y="245"/>
                    <a:pt x="214" y="229"/>
                  </a:cubicBezTo>
                  <a:cubicBezTo>
                    <a:pt x="271" y="196"/>
                    <a:pt x="310" y="137"/>
                    <a:pt x="275" y="78"/>
                  </a:cubicBezTo>
                  <a:cubicBezTo>
                    <a:pt x="243" y="22"/>
                    <a:pt x="176" y="1"/>
                    <a:pt x="11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9" name="Google Shape;3969;p67"/>
            <p:cNvSpPr/>
            <p:nvPr/>
          </p:nvSpPr>
          <p:spPr>
            <a:xfrm>
              <a:off x="2552577" y="1221670"/>
              <a:ext cx="81876" cy="20665"/>
            </a:xfrm>
            <a:custGeom>
              <a:rect b="b" l="l" r="r" t="t"/>
              <a:pathLst>
                <a:path extrusionOk="0" h="661" w="2619">
                  <a:moveTo>
                    <a:pt x="2442" y="0"/>
                  </a:moveTo>
                  <a:cubicBezTo>
                    <a:pt x="1544" y="0"/>
                    <a:pt x="789" y="212"/>
                    <a:pt x="0" y="661"/>
                  </a:cubicBezTo>
                  <a:cubicBezTo>
                    <a:pt x="924" y="568"/>
                    <a:pt x="1793" y="401"/>
                    <a:pt x="2619" y="3"/>
                  </a:cubicBezTo>
                  <a:cubicBezTo>
                    <a:pt x="2559" y="1"/>
                    <a:pt x="2501" y="0"/>
                    <a:pt x="24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0" name="Google Shape;3970;p67"/>
            <p:cNvSpPr/>
            <p:nvPr/>
          </p:nvSpPr>
          <p:spPr>
            <a:xfrm>
              <a:off x="2652333" y="1551573"/>
              <a:ext cx="21665" cy="15006"/>
            </a:xfrm>
            <a:custGeom>
              <a:rect b="b" l="l" r="r" t="t"/>
              <a:pathLst>
                <a:path extrusionOk="0" h="480" w="693">
                  <a:moveTo>
                    <a:pt x="245" y="0"/>
                  </a:moveTo>
                  <a:cubicBezTo>
                    <a:pt x="216" y="0"/>
                    <a:pt x="187" y="4"/>
                    <a:pt x="158" y="13"/>
                  </a:cubicBezTo>
                  <a:cubicBezTo>
                    <a:pt x="154" y="15"/>
                    <a:pt x="150" y="15"/>
                    <a:pt x="146" y="15"/>
                  </a:cubicBezTo>
                  <a:cubicBezTo>
                    <a:pt x="144" y="15"/>
                    <a:pt x="141" y="15"/>
                    <a:pt x="138" y="15"/>
                  </a:cubicBezTo>
                  <a:cubicBezTo>
                    <a:pt x="135" y="21"/>
                    <a:pt x="133" y="27"/>
                    <a:pt x="128" y="34"/>
                  </a:cubicBezTo>
                  <a:cubicBezTo>
                    <a:pt x="0" y="198"/>
                    <a:pt x="67" y="479"/>
                    <a:pt x="272" y="479"/>
                  </a:cubicBezTo>
                  <a:cubicBezTo>
                    <a:pt x="307" y="479"/>
                    <a:pt x="345" y="471"/>
                    <a:pt x="388" y="453"/>
                  </a:cubicBezTo>
                  <a:cubicBezTo>
                    <a:pt x="693" y="323"/>
                    <a:pt x="503" y="0"/>
                    <a:pt x="24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1" name="Google Shape;3971;p67"/>
            <p:cNvSpPr/>
            <p:nvPr/>
          </p:nvSpPr>
          <p:spPr>
            <a:xfrm>
              <a:off x="2515157" y="1199725"/>
              <a:ext cx="183480" cy="118766"/>
            </a:xfrm>
            <a:custGeom>
              <a:rect b="b" l="l" r="r" t="t"/>
              <a:pathLst>
                <a:path extrusionOk="0" h="3799" w="5869">
                  <a:moveTo>
                    <a:pt x="4722" y="193"/>
                  </a:moveTo>
                  <a:cubicBezTo>
                    <a:pt x="4852" y="193"/>
                    <a:pt x="4955" y="359"/>
                    <a:pt x="4823" y="448"/>
                  </a:cubicBezTo>
                  <a:cubicBezTo>
                    <a:pt x="3785" y="1152"/>
                    <a:pt x="2506" y="1716"/>
                    <a:pt x="1215" y="1716"/>
                  </a:cubicBezTo>
                  <a:cubicBezTo>
                    <a:pt x="949" y="1716"/>
                    <a:pt x="683" y="1692"/>
                    <a:pt x="418" y="1641"/>
                  </a:cubicBezTo>
                  <a:cubicBezTo>
                    <a:pt x="303" y="1619"/>
                    <a:pt x="275" y="1435"/>
                    <a:pt x="415" y="1426"/>
                  </a:cubicBezTo>
                  <a:cubicBezTo>
                    <a:pt x="505" y="1420"/>
                    <a:pt x="593" y="1415"/>
                    <a:pt x="682" y="1408"/>
                  </a:cubicBezTo>
                  <a:cubicBezTo>
                    <a:pt x="1397" y="744"/>
                    <a:pt x="2486" y="369"/>
                    <a:pt x="3508" y="369"/>
                  </a:cubicBezTo>
                  <a:cubicBezTo>
                    <a:pt x="3776" y="369"/>
                    <a:pt x="4039" y="394"/>
                    <a:pt x="4290" y="448"/>
                  </a:cubicBezTo>
                  <a:cubicBezTo>
                    <a:pt x="4402" y="378"/>
                    <a:pt x="4516" y="305"/>
                    <a:pt x="4628" y="225"/>
                  </a:cubicBezTo>
                  <a:cubicBezTo>
                    <a:pt x="4659" y="202"/>
                    <a:pt x="4692" y="193"/>
                    <a:pt x="4722" y="193"/>
                  </a:cubicBezTo>
                  <a:close/>
                  <a:moveTo>
                    <a:pt x="4247" y="1"/>
                  </a:moveTo>
                  <a:cubicBezTo>
                    <a:pt x="3576" y="1"/>
                    <a:pt x="2901" y="84"/>
                    <a:pt x="2194" y="309"/>
                  </a:cubicBezTo>
                  <a:cubicBezTo>
                    <a:pt x="1359" y="575"/>
                    <a:pt x="654" y="988"/>
                    <a:pt x="1" y="1482"/>
                  </a:cubicBezTo>
                  <a:cubicBezTo>
                    <a:pt x="122" y="2233"/>
                    <a:pt x="288" y="2956"/>
                    <a:pt x="472" y="3686"/>
                  </a:cubicBezTo>
                  <a:cubicBezTo>
                    <a:pt x="915" y="3756"/>
                    <a:pt x="1355" y="3799"/>
                    <a:pt x="1795" y="3799"/>
                  </a:cubicBezTo>
                  <a:cubicBezTo>
                    <a:pt x="2434" y="3799"/>
                    <a:pt x="3074" y="3708"/>
                    <a:pt x="3728" y="3476"/>
                  </a:cubicBezTo>
                  <a:cubicBezTo>
                    <a:pt x="4578" y="3175"/>
                    <a:pt x="5247" y="2707"/>
                    <a:pt x="5868" y="2147"/>
                  </a:cubicBezTo>
                  <a:cubicBezTo>
                    <a:pt x="5800" y="1833"/>
                    <a:pt x="5725" y="1521"/>
                    <a:pt x="5622" y="1213"/>
                  </a:cubicBezTo>
                  <a:cubicBezTo>
                    <a:pt x="5488" y="812"/>
                    <a:pt x="5320" y="428"/>
                    <a:pt x="5146" y="46"/>
                  </a:cubicBezTo>
                  <a:cubicBezTo>
                    <a:pt x="4845" y="17"/>
                    <a:pt x="4547" y="1"/>
                    <a:pt x="4247" y="1"/>
                  </a:cubicBezTo>
                  <a:close/>
                </a:path>
              </a:pathLst>
            </a:custGeom>
            <a:solidFill>
              <a:srgbClr val="F4EA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2" name="Google Shape;3972;p67"/>
            <p:cNvSpPr/>
            <p:nvPr/>
          </p:nvSpPr>
          <p:spPr>
            <a:xfrm>
              <a:off x="2558486" y="1293478"/>
              <a:ext cx="164097" cy="110200"/>
            </a:xfrm>
            <a:custGeom>
              <a:rect b="b" l="l" r="r" t="t"/>
              <a:pathLst>
                <a:path extrusionOk="0" h="3525" w="5249">
                  <a:moveTo>
                    <a:pt x="4085" y="1"/>
                  </a:moveTo>
                  <a:cubicBezTo>
                    <a:pt x="3024" y="766"/>
                    <a:pt x="1652" y="1205"/>
                    <a:pt x="324" y="1205"/>
                  </a:cubicBezTo>
                  <a:cubicBezTo>
                    <a:pt x="216" y="1205"/>
                    <a:pt x="108" y="1202"/>
                    <a:pt x="1" y="1196"/>
                  </a:cubicBezTo>
                  <a:lnTo>
                    <a:pt x="1" y="1196"/>
                  </a:lnTo>
                  <a:cubicBezTo>
                    <a:pt x="78" y="1452"/>
                    <a:pt x="150" y="1709"/>
                    <a:pt x="220" y="1967"/>
                  </a:cubicBezTo>
                  <a:cubicBezTo>
                    <a:pt x="535" y="2006"/>
                    <a:pt x="854" y="2031"/>
                    <a:pt x="1171" y="2036"/>
                  </a:cubicBezTo>
                  <a:cubicBezTo>
                    <a:pt x="1299" y="2038"/>
                    <a:pt x="1430" y="2041"/>
                    <a:pt x="1564" y="2041"/>
                  </a:cubicBezTo>
                  <a:cubicBezTo>
                    <a:pt x="2233" y="2041"/>
                    <a:pt x="2950" y="1988"/>
                    <a:pt x="3525" y="1664"/>
                  </a:cubicBezTo>
                  <a:cubicBezTo>
                    <a:pt x="3545" y="1653"/>
                    <a:pt x="3565" y="1648"/>
                    <a:pt x="3584" y="1648"/>
                  </a:cubicBezTo>
                  <a:cubicBezTo>
                    <a:pt x="3613" y="1648"/>
                    <a:pt x="3641" y="1661"/>
                    <a:pt x="3663" y="1687"/>
                  </a:cubicBezTo>
                  <a:cubicBezTo>
                    <a:pt x="4071" y="2212"/>
                    <a:pt x="4272" y="2842"/>
                    <a:pt x="4381" y="3500"/>
                  </a:cubicBezTo>
                  <a:cubicBezTo>
                    <a:pt x="4486" y="3493"/>
                    <a:pt x="4591" y="3489"/>
                    <a:pt x="4695" y="3489"/>
                  </a:cubicBezTo>
                  <a:cubicBezTo>
                    <a:pt x="4883" y="3489"/>
                    <a:pt x="5068" y="3501"/>
                    <a:pt x="5248" y="3525"/>
                  </a:cubicBezTo>
                  <a:cubicBezTo>
                    <a:pt x="4872" y="2347"/>
                    <a:pt x="4480" y="1173"/>
                    <a:pt x="40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3" name="Google Shape;3973;p67"/>
            <p:cNvSpPr/>
            <p:nvPr/>
          </p:nvSpPr>
          <p:spPr>
            <a:xfrm>
              <a:off x="2515157" y="1199725"/>
              <a:ext cx="183480" cy="118766"/>
            </a:xfrm>
            <a:custGeom>
              <a:rect b="b" l="l" r="r" t="t"/>
              <a:pathLst>
                <a:path extrusionOk="0" h="3799" w="5869">
                  <a:moveTo>
                    <a:pt x="4722" y="193"/>
                  </a:moveTo>
                  <a:cubicBezTo>
                    <a:pt x="4852" y="193"/>
                    <a:pt x="4955" y="359"/>
                    <a:pt x="4823" y="448"/>
                  </a:cubicBezTo>
                  <a:cubicBezTo>
                    <a:pt x="3785" y="1152"/>
                    <a:pt x="2506" y="1716"/>
                    <a:pt x="1215" y="1716"/>
                  </a:cubicBezTo>
                  <a:cubicBezTo>
                    <a:pt x="949" y="1716"/>
                    <a:pt x="683" y="1692"/>
                    <a:pt x="418" y="1641"/>
                  </a:cubicBezTo>
                  <a:cubicBezTo>
                    <a:pt x="303" y="1619"/>
                    <a:pt x="275" y="1435"/>
                    <a:pt x="415" y="1426"/>
                  </a:cubicBezTo>
                  <a:cubicBezTo>
                    <a:pt x="505" y="1420"/>
                    <a:pt x="593" y="1415"/>
                    <a:pt x="682" y="1408"/>
                  </a:cubicBezTo>
                  <a:cubicBezTo>
                    <a:pt x="1397" y="744"/>
                    <a:pt x="2486" y="369"/>
                    <a:pt x="3508" y="369"/>
                  </a:cubicBezTo>
                  <a:cubicBezTo>
                    <a:pt x="3776" y="369"/>
                    <a:pt x="4039" y="394"/>
                    <a:pt x="4290" y="448"/>
                  </a:cubicBezTo>
                  <a:cubicBezTo>
                    <a:pt x="4402" y="378"/>
                    <a:pt x="4516" y="305"/>
                    <a:pt x="4628" y="225"/>
                  </a:cubicBezTo>
                  <a:cubicBezTo>
                    <a:pt x="4659" y="202"/>
                    <a:pt x="4692" y="193"/>
                    <a:pt x="4722" y="193"/>
                  </a:cubicBezTo>
                  <a:close/>
                  <a:moveTo>
                    <a:pt x="4247" y="1"/>
                  </a:moveTo>
                  <a:cubicBezTo>
                    <a:pt x="3576" y="1"/>
                    <a:pt x="2901" y="84"/>
                    <a:pt x="2194" y="309"/>
                  </a:cubicBezTo>
                  <a:cubicBezTo>
                    <a:pt x="1359" y="575"/>
                    <a:pt x="654" y="988"/>
                    <a:pt x="1" y="1482"/>
                  </a:cubicBezTo>
                  <a:cubicBezTo>
                    <a:pt x="122" y="2233"/>
                    <a:pt x="288" y="2956"/>
                    <a:pt x="472" y="3686"/>
                  </a:cubicBezTo>
                  <a:cubicBezTo>
                    <a:pt x="915" y="3756"/>
                    <a:pt x="1355" y="3799"/>
                    <a:pt x="1795" y="3799"/>
                  </a:cubicBezTo>
                  <a:cubicBezTo>
                    <a:pt x="2434" y="3799"/>
                    <a:pt x="3074" y="3708"/>
                    <a:pt x="3728" y="3476"/>
                  </a:cubicBezTo>
                  <a:cubicBezTo>
                    <a:pt x="4578" y="3175"/>
                    <a:pt x="5247" y="2707"/>
                    <a:pt x="5868" y="2147"/>
                  </a:cubicBezTo>
                  <a:cubicBezTo>
                    <a:pt x="5800" y="1833"/>
                    <a:pt x="5725" y="1521"/>
                    <a:pt x="5622" y="1213"/>
                  </a:cubicBezTo>
                  <a:cubicBezTo>
                    <a:pt x="5488" y="812"/>
                    <a:pt x="5320" y="428"/>
                    <a:pt x="5146" y="46"/>
                  </a:cubicBezTo>
                  <a:cubicBezTo>
                    <a:pt x="4845" y="17"/>
                    <a:pt x="4547" y="1"/>
                    <a:pt x="4247" y="1"/>
                  </a:cubicBezTo>
                  <a:close/>
                </a:path>
              </a:pathLst>
            </a:custGeom>
            <a:solidFill>
              <a:srgbClr val="000000">
                <a:alpha val="161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4" name="Google Shape;3974;p67"/>
            <p:cNvSpPr/>
            <p:nvPr/>
          </p:nvSpPr>
          <p:spPr>
            <a:xfrm>
              <a:off x="2526161" y="1235801"/>
              <a:ext cx="172506" cy="82721"/>
            </a:xfrm>
            <a:custGeom>
              <a:rect b="b" l="l" r="r" t="t"/>
              <a:pathLst>
                <a:path extrusionOk="0" h="2646" w="5518">
                  <a:moveTo>
                    <a:pt x="5250" y="1"/>
                  </a:moveTo>
                  <a:cubicBezTo>
                    <a:pt x="4901" y="611"/>
                    <a:pt x="4228" y="1105"/>
                    <a:pt x="3652" y="1408"/>
                  </a:cubicBezTo>
                  <a:cubicBezTo>
                    <a:pt x="2942" y="1783"/>
                    <a:pt x="2173" y="2013"/>
                    <a:pt x="1371" y="2089"/>
                  </a:cubicBezTo>
                  <a:cubicBezTo>
                    <a:pt x="1126" y="2112"/>
                    <a:pt x="865" y="2149"/>
                    <a:pt x="610" y="2149"/>
                  </a:cubicBezTo>
                  <a:cubicBezTo>
                    <a:pt x="491" y="2149"/>
                    <a:pt x="373" y="2141"/>
                    <a:pt x="258" y="2119"/>
                  </a:cubicBezTo>
                  <a:cubicBezTo>
                    <a:pt x="164" y="2101"/>
                    <a:pt x="81" y="2074"/>
                    <a:pt x="1" y="2043"/>
                  </a:cubicBezTo>
                  <a:lnTo>
                    <a:pt x="1" y="2043"/>
                  </a:lnTo>
                  <a:cubicBezTo>
                    <a:pt x="39" y="2206"/>
                    <a:pt x="80" y="2370"/>
                    <a:pt x="122" y="2534"/>
                  </a:cubicBezTo>
                  <a:cubicBezTo>
                    <a:pt x="563" y="2603"/>
                    <a:pt x="1000" y="2645"/>
                    <a:pt x="1438" y="2645"/>
                  </a:cubicBezTo>
                  <a:cubicBezTo>
                    <a:pt x="2079" y="2645"/>
                    <a:pt x="2721" y="2554"/>
                    <a:pt x="3377" y="2323"/>
                  </a:cubicBezTo>
                  <a:cubicBezTo>
                    <a:pt x="4228" y="2023"/>
                    <a:pt x="4896" y="1554"/>
                    <a:pt x="5517" y="995"/>
                  </a:cubicBezTo>
                  <a:cubicBezTo>
                    <a:pt x="5449" y="680"/>
                    <a:pt x="5374" y="368"/>
                    <a:pt x="5271" y="60"/>
                  </a:cubicBezTo>
                  <a:cubicBezTo>
                    <a:pt x="5264" y="39"/>
                    <a:pt x="5256" y="19"/>
                    <a:pt x="525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75" name="Google Shape;3975;p67"/>
          <p:cNvGrpSpPr/>
          <p:nvPr/>
        </p:nvGrpSpPr>
        <p:grpSpPr>
          <a:xfrm>
            <a:off x="190253" y="1297735"/>
            <a:ext cx="209896" cy="209803"/>
            <a:chOff x="3690028" y="2857398"/>
            <a:chExt cx="209896" cy="209803"/>
          </a:xfrm>
        </p:grpSpPr>
        <p:sp>
          <p:nvSpPr>
            <p:cNvPr id="3976" name="Google Shape;3976;p67"/>
            <p:cNvSpPr/>
            <p:nvPr/>
          </p:nvSpPr>
          <p:spPr>
            <a:xfrm>
              <a:off x="3704783" y="2873060"/>
              <a:ext cx="177446" cy="178134"/>
            </a:xfrm>
            <a:custGeom>
              <a:rect b="b" l="l" r="r" t="t"/>
              <a:pathLst>
                <a:path extrusionOk="0" h="5698" w="5676">
                  <a:moveTo>
                    <a:pt x="2610" y="1"/>
                  </a:moveTo>
                  <a:cubicBezTo>
                    <a:pt x="1948" y="372"/>
                    <a:pt x="1276" y="731"/>
                    <a:pt x="594" y="1062"/>
                  </a:cubicBezTo>
                  <a:cubicBezTo>
                    <a:pt x="709" y="1298"/>
                    <a:pt x="823" y="1537"/>
                    <a:pt x="937" y="1774"/>
                  </a:cubicBezTo>
                  <a:lnTo>
                    <a:pt x="1134" y="2183"/>
                  </a:lnTo>
                  <a:lnTo>
                    <a:pt x="780" y="2369"/>
                  </a:lnTo>
                  <a:cubicBezTo>
                    <a:pt x="520" y="2506"/>
                    <a:pt x="260" y="2646"/>
                    <a:pt x="1" y="2786"/>
                  </a:cubicBezTo>
                  <a:cubicBezTo>
                    <a:pt x="406" y="3575"/>
                    <a:pt x="803" y="4384"/>
                    <a:pt x="1166" y="5203"/>
                  </a:cubicBezTo>
                  <a:cubicBezTo>
                    <a:pt x="1427" y="5039"/>
                    <a:pt x="1688" y="4875"/>
                    <a:pt x="1952" y="4712"/>
                  </a:cubicBezTo>
                  <a:lnTo>
                    <a:pt x="2308" y="4492"/>
                  </a:lnTo>
                  <a:lnTo>
                    <a:pt x="2528" y="4880"/>
                  </a:lnTo>
                  <a:cubicBezTo>
                    <a:pt x="2684" y="5153"/>
                    <a:pt x="2842" y="5426"/>
                    <a:pt x="2996" y="5697"/>
                  </a:cubicBezTo>
                  <a:cubicBezTo>
                    <a:pt x="3633" y="5325"/>
                    <a:pt x="4264" y="4942"/>
                    <a:pt x="4888" y="4545"/>
                  </a:cubicBezTo>
                  <a:cubicBezTo>
                    <a:pt x="4740" y="4283"/>
                    <a:pt x="4593" y="4023"/>
                    <a:pt x="4452" y="3758"/>
                  </a:cubicBezTo>
                  <a:lnTo>
                    <a:pt x="4224" y="3333"/>
                  </a:lnTo>
                  <a:lnTo>
                    <a:pt x="4682" y="3067"/>
                  </a:lnTo>
                  <a:cubicBezTo>
                    <a:pt x="5012" y="2876"/>
                    <a:pt x="5343" y="2690"/>
                    <a:pt x="5675" y="2504"/>
                  </a:cubicBezTo>
                  <a:cubicBezTo>
                    <a:pt x="5327" y="1805"/>
                    <a:pt x="5005" y="1088"/>
                    <a:pt x="4690" y="375"/>
                  </a:cubicBezTo>
                  <a:cubicBezTo>
                    <a:pt x="4313" y="563"/>
                    <a:pt x="3936" y="754"/>
                    <a:pt x="3561" y="942"/>
                  </a:cubicBezTo>
                  <a:lnTo>
                    <a:pt x="3145" y="1152"/>
                  </a:lnTo>
                  <a:lnTo>
                    <a:pt x="2934" y="707"/>
                  </a:lnTo>
                  <a:cubicBezTo>
                    <a:pt x="2824" y="471"/>
                    <a:pt x="2717" y="235"/>
                    <a:pt x="261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7" name="Google Shape;3977;p67"/>
            <p:cNvSpPr/>
            <p:nvPr/>
          </p:nvSpPr>
          <p:spPr>
            <a:xfrm>
              <a:off x="3704752" y="2942398"/>
              <a:ext cx="152780" cy="108794"/>
            </a:xfrm>
            <a:custGeom>
              <a:rect b="b" l="l" r="r" t="t"/>
              <a:pathLst>
                <a:path extrusionOk="0" h="3480" w="4887">
                  <a:moveTo>
                    <a:pt x="1067" y="1"/>
                  </a:moveTo>
                  <a:lnTo>
                    <a:pt x="780" y="151"/>
                  </a:lnTo>
                  <a:cubicBezTo>
                    <a:pt x="520" y="288"/>
                    <a:pt x="260" y="428"/>
                    <a:pt x="1" y="568"/>
                  </a:cubicBezTo>
                  <a:cubicBezTo>
                    <a:pt x="406" y="1357"/>
                    <a:pt x="803" y="2166"/>
                    <a:pt x="1166" y="2985"/>
                  </a:cubicBezTo>
                  <a:cubicBezTo>
                    <a:pt x="1427" y="2821"/>
                    <a:pt x="1688" y="2657"/>
                    <a:pt x="1952" y="2494"/>
                  </a:cubicBezTo>
                  <a:lnTo>
                    <a:pt x="2308" y="2274"/>
                  </a:lnTo>
                  <a:lnTo>
                    <a:pt x="2528" y="2662"/>
                  </a:lnTo>
                  <a:cubicBezTo>
                    <a:pt x="2684" y="2935"/>
                    <a:pt x="2842" y="3208"/>
                    <a:pt x="2996" y="3479"/>
                  </a:cubicBezTo>
                  <a:cubicBezTo>
                    <a:pt x="3633" y="3107"/>
                    <a:pt x="4264" y="2724"/>
                    <a:pt x="4887" y="2327"/>
                  </a:cubicBezTo>
                  <a:cubicBezTo>
                    <a:pt x="4793" y="2159"/>
                    <a:pt x="4701" y="1989"/>
                    <a:pt x="4608" y="1821"/>
                  </a:cubicBezTo>
                  <a:cubicBezTo>
                    <a:pt x="4456" y="1848"/>
                    <a:pt x="4301" y="1861"/>
                    <a:pt x="4146" y="1861"/>
                  </a:cubicBezTo>
                  <a:cubicBezTo>
                    <a:pt x="3533" y="1861"/>
                    <a:pt x="2905" y="1659"/>
                    <a:pt x="2385" y="1347"/>
                  </a:cubicBezTo>
                  <a:cubicBezTo>
                    <a:pt x="1786" y="989"/>
                    <a:pt x="1372" y="532"/>
                    <a:pt x="106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8" name="Google Shape;3978;p67"/>
            <p:cNvSpPr/>
            <p:nvPr/>
          </p:nvSpPr>
          <p:spPr>
            <a:xfrm>
              <a:off x="3690028" y="2857398"/>
              <a:ext cx="209896" cy="209803"/>
            </a:xfrm>
            <a:custGeom>
              <a:rect b="b" l="l" r="r" t="t"/>
              <a:pathLst>
                <a:path extrusionOk="0" h="6711" w="6714">
                  <a:moveTo>
                    <a:pt x="3080" y="503"/>
                  </a:moveTo>
                  <a:cubicBezTo>
                    <a:pt x="3186" y="737"/>
                    <a:pt x="3294" y="973"/>
                    <a:pt x="3404" y="1209"/>
                  </a:cubicBezTo>
                  <a:lnTo>
                    <a:pt x="3615" y="1654"/>
                  </a:lnTo>
                  <a:lnTo>
                    <a:pt x="4031" y="1444"/>
                  </a:lnTo>
                  <a:cubicBezTo>
                    <a:pt x="4407" y="1256"/>
                    <a:pt x="4783" y="1065"/>
                    <a:pt x="5159" y="877"/>
                  </a:cubicBezTo>
                  <a:cubicBezTo>
                    <a:pt x="5473" y="1591"/>
                    <a:pt x="5797" y="2307"/>
                    <a:pt x="6145" y="3006"/>
                  </a:cubicBezTo>
                  <a:cubicBezTo>
                    <a:pt x="5815" y="3189"/>
                    <a:pt x="5484" y="3376"/>
                    <a:pt x="5154" y="3567"/>
                  </a:cubicBezTo>
                  <a:lnTo>
                    <a:pt x="4696" y="3833"/>
                  </a:lnTo>
                  <a:lnTo>
                    <a:pt x="4921" y="4260"/>
                  </a:lnTo>
                  <a:cubicBezTo>
                    <a:pt x="5063" y="4525"/>
                    <a:pt x="5210" y="4786"/>
                    <a:pt x="5357" y="5047"/>
                  </a:cubicBezTo>
                  <a:cubicBezTo>
                    <a:pt x="4733" y="5444"/>
                    <a:pt x="4102" y="5825"/>
                    <a:pt x="3466" y="6199"/>
                  </a:cubicBezTo>
                  <a:cubicBezTo>
                    <a:pt x="3311" y="5927"/>
                    <a:pt x="3154" y="5655"/>
                    <a:pt x="2997" y="5383"/>
                  </a:cubicBezTo>
                  <a:lnTo>
                    <a:pt x="2778" y="4994"/>
                  </a:lnTo>
                  <a:lnTo>
                    <a:pt x="2421" y="5214"/>
                  </a:lnTo>
                  <a:cubicBezTo>
                    <a:pt x="2158" y="5379"/>
                    <a:pt x="1898" y="5541"/>
                    <a:pt x="1635" y="5706"/>
                  </a:cubicBezTo>
                  <a:cubicBezTo>
                    <a:pt x="1273" y="4887"/>
                    <a:pt x="874" y="4077"/>
                    <a:pt x="470" y="3288"/>
                  </a:cubicBezTo>
                  <a:cubicBezTo>
                    <a:pt x="729" y="3148"/>
                    <a:pt x="989" y="3009"/>
                    <a:pt x="1249" y="2871"/>
                  </a:cubicBezTo>
                  <a:lnTo>
                    <a:pt x="1603" y="2685"/>
                  </a:lnTo>
                  <a:lnTo>
                    <a:pt x="1405" y="2276"/>
                  </a:lnTo>
                  <a:cubicBezTo>
                    <a:pt x="1293" y="2038"/>
                    <a:pt x="1179" y="1800"/>
                    <a:pt x="1064" y="1564"/>
                  </a:cubicBezTo>
                  <a:cubicBezTo>
                    <a:pt x="1746" y="1232"/>
                    <a:pt x="2419" y="873"/>
                    <a:pt x="3080" y="503"/>
                  </a:cubicBezTo>
                  <a:close/>
                  <a:moveTo>
                    <a:pt x="3220" y="0"/>
                  </a:moveTo>
                  <a:lnTo>
                    <a:pt x="2923" y="152"/>
                  </a:lnTo>
                  <a:cubicBezTo>
                    <a:pt x="2246" y="502"/>
                    <a:pt x="1571" y="867"/>
                    <a:pt x="916" y="1257"/>
                  </a:cubicBezTo>
                  <a:lnTo>
                    <a:pt x="608" y="1445"/>
                  </a:lnTo>
                  <a:lnTo>
                    <a:pt x="727" y="1723"/>
                  </a:lnTo>
                  <a:cubicBezTo>
                    <a:pt x="836" y="1975"/>
                    <a:pt x="947" y="2226"/>
                    <a:pt x="1063" y="2475"/>
                  </a:cubicBezTo>
                  <a:cubicBezTo>
                    <a:pt x="805" y="2629"/>
                    <a:pt x="548" y="2787"/>
                    <a:pt x="295" y="2947"/>
                  </a:cubicBezTo>
                  <a:lnTo>
                    <a:pt x="1" y="3134"/>
                  </a:lnTo>
                  <a:lnTo>
                    <a:pt x="136" y="3474"/>
                  </a:lnTo>
                  <a:cubicBezTo>
                    <a:pt x="468" y="4311"/>
                    <a:pt x="820" y="5155"/>
                    <a:pt x="1203" y="5977"/>
                  </a:cubicBezTo>
                  <a:lnTo>
                    <a:pt x="1363" y="6307"/>
                  </a:lnTo>
                  <a:lnTo>
                    <a:pt x="1790" y="6066"/>
                  </a:lnTo>
                  <a:cubicBezTo>
                    <a:pt x="2066" y="5910"/>
                    <a:pt x="2340" y="5756"/>
                    <a:pt x="2616" y="5600"/>
                  </a:cubicBezTo>
                  <a:cubicBezTo>
                    <a:pt x="2759" y="5881"/>
                    <a:pt x="2905" y="6162"/>
                    <a:pt x="3057" y="6440"/>
                  </a:cubicBezTo>
                  <a:lnTo>
                    <a:pt x="3207" y="6711"/>
                  </a:lnTo>
                  <a:lnTo>
                    <a:pt x="3633" y="6498"/>
                  </a:lnTo>
                  <a:cubicBezTo>
                    <a:pt x="4288" y="6160"/>
                    <a:pt x="4920" y="5780"/>
                    <a:pt x="5536" y="5373"/>
                  </a:cubicBezTo>
                  <a:lnTo>
                    <a:pt x="5900" y="5128"/>
                  </a:lnTo>
                  <a:lnTo>
                    <a:pt x="5746" y="4796"/>
                  </a:lnTo>
                  <a:cubicBezTo>
                    <a:pt x="5621" y="4527"/>
                    <a:pt x="5495" y="4260"/>
                    <a:pt x="5364" y="3993"/>
                  </a:cubicBezTo>
                  <a:cubicBezTo>
                    <a:pt x="5690" y="3793"/>
                    <a:pt x="6015" y="3592"/>
                    <a:pt x="6338" y="3387"/>
                  </a:cubicBezTo>
                  <a:lnTo>
                    <a:pt x="6714" y="3147"/>
                  </a:lnTo>
                  <a:lnTo>
                    <a:pt x="6546" y="2785"/>
                  </a:lnTo>
                  <a:cubicBezTo>
                    <a:pt x="6217" y="2084"/>
                    <a:pt x="5864" y="1390"/>
                    <a:pt x="5503" y="704"/>
                  </a:cubicBezTo>
                  <a:lnTo>
                    <a:pt x="5325" y="366"/>
                  </a:lnTo>
                  <a:lnTo>
                    <a:pt x="4996" y="496"/>
                  </a:lnTo>
                  <a:cubicBezTo>
                    <a:pt x="4595" y="659"/>
                    <a:pt x="4196" y="835"/>
                    <a:pt x="3800" y="1022"/>
                  </a:cubicBezTo>
                  <a:cubicBezTo>
                    <a:pt x="3669" y="786"/>
                    <a:pt x="3537" y="553"/>
                    <a:pt x="3404" y="320"/>
                  </a:cubicBezTo>
                  <a:lnTo>
                    <a:pt x="322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79" name="Google Shape;3979;p67"/>
          <p:cNvGrpSpPr/>
          <p:nvPr/>
        </p:nvGrpSpPr>
        <p:grpSpPr>
          <a:xfrm rot="-1464418">
            <a:off x="-18776" y="148936"/>
            <a:ext cx="796320" cy="348908"/>
            <a:chOff x="1352542" y="368950"/>
            <a:chExt cx="796350" cy="348921"/>
          </a:xfrm>
        </p:grpSpPr>
        <p:sp>
          <p:nvSpPr>
            <p:cNvPr id="3980" name="Google Shape;3980;p67"/>
            <p:cNvSpPr/>
            <p:nvPr/>
          </p:nvSpPr>
          <p:spPr>
            <a:xfrm>
              <a:off x="1352542" y="368950"/>
              <a:ext cx="796350" cy="348921"/>
            </a:xfrm>
            <a:custGeom>
              <a:rect b="b" l="l" r="r" t="t"/>
              <a:pathLst>
                <a:path extrusionOk="0" h="11161" w="25473">
                  <a:moveTo>
                    <a:pt x="16250" y="1994"/>
                  </a:moveTo>
                  <a:cubicBezTo>
                    <a:pt x="16267" y="2010"/>
                    <a:pt x="16283" y="2024"/>
                    <a:pt x="16295" y="2041"/>
                  </a:cubicBezTo>
                  <a:cubicBezTo>
                    <a:pt x="16354" y="2113"/>
                    <a:pt x="16372" y="2190"/>
                    <a:pt x="16386" y="2277"/>
                  </a:cubicBezTo>
                  <a:cubicBezTo>
                    <a:pt x="16386" y="2278"/>
                    <a:pt x="16387" y="2279"/>
                    <a:pt x="16387" y="2280"/>
                  </a:cubicBezTo>
                  <a:cubicBezTo>
                    <a:pt x="16168" y="2351"/>
                    <a:pt x="15954" y="2442"/>
                    <a:pt x="15743" y="2538"/>
                  </a:cubicBezTo>
                  <a:lnTo>
                    <a:pt x="15206" y="2778"/>
                  </a:lnTo>
                  <a:cubicBezTo>
                    <a:pt x="14941" y="2893"/>
                    <a:pt x="14676" y="3011"/>
                    <a:pt x="14425" y="3149"/>
                  </a:cubicBezTo>
                  <a:cubicBezTo>
                    <a:pt x="14355" y="3038"/>
                    <a:pt x="14273" y="2933"/>
                    <a:pt x="14185" y="2835"/>
                  </a:cubicBezTo>
                  <a:cubicBezTo>
                    <a:pt x="14493" y="2741"/>
                    <a:pt x="14808" y="2627"/>
                    <a:pt x="15118" y="2502"/>
                  </a:cubicBezTo>
                  <a:lnTo>
                    <a:pt x="15679" y="2264"/>
                  </a:lnTo>
                  <a:cubicBezTo>
                    <a:pt x="15875" y="2175"/>
                    <a:pt x="16065" y="2086"/>
                    <a:pt x="16250" y="1994"/>
                  </a:cubicBezTo>
                  <a:close/>
                  <a:moveTo>
                    <a:pt x="17304" y="549"/>
                  </a:moveTo>
                  <a:cubicBezTo>
                    <a:pt x="18189" y="549"/>
                    <a:pt x="18917" y="1206"/>
                    <a:pt x="18933" y="2026"/>
                  </a:cubicBezTo>
                  <a:cubicBezTo>
                    <a:pt x="18950" y="2859"/>
                    <a:pt x="18231" y="3553"/>
                    <a:pt x="17327" y="3570"/>
                  </a:cubicBezTo>
                  <a:cubicBezTo>
                    <a:pt x="17315" y="3571"/>
                    <a:pt x="17304" y="3571"/>
                    <a:pt x="17292" y="3571"/>
                  </a:cubicBezTo>
                  <a:cubicBezTo>
                    <a:pt x="16707" y="3571"/>
                    <a:pt x="16190" y="3285"/>
                    <a:pt x="15902" y="2852"/>
                  </a:cubicBezTo>
                  <a:cubicBezTo>
                    <a:pt x="16176" y="2728"/>
                    <a:pt x="16449" y="2598"/>
                    <a:pt x="16690" y="2432"/>
                  </a:cubicBezTo>
                  <a:cubicBezTo>
                    <a:pt x="16749" y="2391"/>
                    <a:pt x="16756" y="2322"/>
                    <a:pt x="16726" y="2274"/>
                  </a:cubicBezTo>
                  <a:cubicBezTo>
                    <a:pt x="16726" y="2273"/>
                    <a:pt x="16726" y="2273"/>
                    <a:pt x="16727" y="2271"/>
                  </a:cubicBezTo>
                  <a:cubicBezTo>
                    <a:pt x="16737" y="2136"/>
                    <a:pt x="16673" y="1985"/>
                    <a:pt x="16587" y="1877"/>
                  </a:cubicBezTo>
                  <a:cubicBezTo>
                    <a:pt x="16515" y="1787"/>
                    <a:pt x="16399" y="1674"/>
                    <a:pt x="16269" y="1674"/>
                  </a:cubicBezTo>
                  <a:cubicBezTo>
                    <a:pt x="16247" y="1674"/>
                    <a:pt x="16224" y="1677"/>
                    <a:pt x="16201" y="1685"/>
                  </a:cubicBezTo>
                  <a:cubicBezTo>
                    <a:pt x="16179" y="1691"/>
                    <a:pt x="16164" y="1702"/>
                    <a:pt x="16149" y="1717"/>
                  </a:cubicBezTo>
                  <a:cubicBezTo>
                    <a:pt x="15993" y="1764"/>
                    <a:pt x="15836" y="1813"/>
                    <a:pt x="15676" y="1867"/>
                  </a:cubicBezTo>
                  <a:cubicBezTo>
                    <a:pt x="15780" y="1138"/>
                    <a:pt x="16448" y="565"/>
                    <a:pt x="17266" y="550"/>
                  </a:cubicBezTo>
                  <a:cubicBezTo>
                    <a:pt x="17279" y="550"/>
                    <a:pt x="17291" y="549"/>
                    <a:pt x="17304" y="549"/>
                  </a:cubicBezTo>
                  <a:close/>
                  <a:moveTo>
                    <a:pt x="2629" y="878"/>
                  </a:moveTo>
                  <a:cubicBezTo>
                    <a:pt x="3713" y="878"/>
                    <a:pt x="4603" y="1679"/>
                    <a:pt x="4623" y="2684"/>
                  </a:cubicBezTo>
                  <a:cubicBezTo>
                    <a:pt x="4637" y="3332"/>
                    <a:pt x="4283" y="3910"/>
                    <a:pt x="3738" y="4249"/>
                  </a:cubicBezTo>
                  <a:cubicBezTo>
                    <a:pt x="3658" y="4087"/>
                    <a:pt x="3566" y="3930"/>
                    <a:pt x="3459" y="3785"/>
                  </a:cubicBezTo>
                  <a:cubicBezTo>
                    <a:pt x="3457" y="3778"/>
                    <a:pt x="3459" y="3769"/>
                    <a:pt x="3456" y="3760"/>
                  </a:cubicBezTo>
                  <a:cubicBezTo>
                    <a:pt x="3406" y="3631"/>
                    <a:pt x="3251" y="3594"/>
                    <a:pt x="3106" y="3594"/>
                  </a:cubicBezTo>
                  <a:cubicBezTo>
                    <a:pt x="3063" y="3594"/>
                    <a:pt x="3020" y="3598"/>
                    <a:pt x="2981" y="3603"/>
                  </a:cubicBezTo>
                  <a:cubicBezTo>
                    <a:pt x="2802" y="3628"/>
                    <a:pt x="2614" y="3715"/>
                    <a:pt x="2519" y="3861"/>
                  </a:cubicBezTo>
                  <a:cubicBezTo>
                    <a:pt x="2492" y="3903"/>
                    <a:pt x="2498" y="3949"/>
                    <a:pt x="2523" y="3987"/>
                  </a:cubicBezTo>
                  <a:cubicBezTo>
                    <a:pt x="2577" y="4182"/>
                    <a:pt x="2649" y="4374"/>
                    <a:pt x="2724" y="4565"/>
                  </a:cubicBezTo>
                  <a:cubicBezTo>
                    <a:pt x="2702" y="4569"/>
                    <a:pt x="2681" y="4571"/>
                    <a:pt x="2660" y="4571"/>
                  </a:cubicBezTo>
                  <a:cubicBezTo>
                    <a:pt x="2645" y="4571"/>
                    <a:pt x="2630" y="4571"/>
                    <a:pt x="2615" y="4571"/>
                  </a:cubicBezTo>
                  <a:cubicBezTo>
                    <a:pt x="1534" y="4571"/>
                    <a:pt x="643" y="3770"/>
                    <a:pt x="623" y="2766"/>
                  </a:cubicBezTo>
                  <a:cubicBezTo>
                    <a:pt x="602" y="1748"/>
                    <a:pt x="1483" y="902"/>
                    <a:pt x="2586" y="879"/>
                  </a:cubicBezTo>
                  <a:cubicBezTo>
                    <a:pt x="2600" y="879"/>
                    <a:pt x="2615" y="878"/>
                    <a:pt x="2629" y="878"/>
                  </a:cubicBezTo>
                  <a:close/>
                  <a:moveTo>
                    <a:pt x="18219" y="3933"/>
                  </a:moveTo>
                  <a:cubicBezTo>
                    <a:pt x="18255" y="4149"/>
                    <a:pt x="18301" y="4366"/>
                    <a:pt x="18346" y="4581"/>
                  </a:cubicBezTo>
                  <a:cubicBezTo>
                    <a:pt x="18377" y="4726"/>
                    <a:pt x="18401" y="4877"/>
                    <a:pt x="18435" y="5027"/>
                  </a:cubicBezTo>
                  <a:cubicBezTo>
                    <a:pt x="18440" y="5095"/>
                    <a:pt x="18454" y="5162"/>
                    <a:pt x="18466" y="5230"/>
                  </a:cubicBezTo>
                  <a:cubicBezTo>
                    <a:pt x="18484" y="5325"/>
                    <a:pt x="18496" y="5423"/>
                    <a:pt x="18528" y="5513"/>
                  </a:cubicBezTo>
                  <a:cubicBezTo>
                    <a:pt x="18359" y="5548"/>
                    <a:pt x="18193" y="5596"/>
                    <a:pt x="18039" y="5664"/>
                  </a:cubicBezTo>
                  <a:cubicBezTo>
                    <a:pt x="17995" y="5393"/>
                    <a:pt x="17908" y="5122"/>
                    <a:pt x="17840" y="4856"/>
                  </a:cubicBezTo>
                  <a:cubicBezTo>
                    <a:pt x="17777" y="4602"/>
                    <a:pt x="17725" y="4342"/>
                    <a:pt x="17637" y="4094"/>
                  </a:cubicBezTo>
                  <a:cubicBezTo>
                    <a:pt x="17841" y="4064"/>
                    <a:pt x="18037" y="4009"/>
                    <a:pt x="18219" y="3933"/>
                  </a:cubicBezTo>
                  <a:close/>
                  <a:moveTo>
                    <a:pt x="3059" y="3886"/>
                  </a:moveTo>
                  <a:cubicBezTo>
                    <a:pt x="3111" y="3886"/>
                    <a:pt x="3163" y="3898"/>
                    <a:pt x="3213" y="3907"/>
                  </a:cubicBezTo>
                  <a:cubicBezTo>
                    <a:pt x="3279" y="4076"/>
                    <a:pt x="3357" y="4242"/>
                    <a:pt x="3438" y="4408"/>
                  </a:cubicBezTo>
                  <a:lnTo>
                    <a:pt x="3667" y="4915"/>
                  </a:lnTo>
                  <a:cubicBezTo>
                    <a:pt x="3741" y="5110"/>
                    <a:pt x="3804" y="5319"/>
                    <a:pt x="3900" y="5507"/>
                  </a:cubicBezTo>
                  <a:cubicBezTo>
                    <a:pt x="3767" y="5573"/>
                    <a:pt x="3639" y="5647"/>
                    <a:pt x="3523" y="5732"/>
                  </a:cubicBezTo>
                  <a:cubicBezTo>
                    <a:pt x="3457" y="5498"/>
                    <a:pt x="3351" y="5271"/>
                    <a:pt x="3249" y="5048"/>
                  </a:cubicBezTo>
                  <a:lnTo>
                    <a:pt x="3033" y="4531"/>
                  </a:lnTo>
                  <a:cubicBezTo>
                    <a:pt x="2958" y="4346"/>
                    <a:pt x="2880" y="4163"/>
                    <a:pt x="2792" y="3985"/>
                  </a:cubicBezTo>
                  <a:cubicBezTo>
                    <a:pt x="2862" y="3937"/>
                    <a:pt x="2931" y="3899"/>
                    <a:pt x="3028" y="3888"/>
                  </a:cubicBezTo>
                  <a:cubicBezTo>
                    <a:pt x="3038" y="3887"/>
                    <a:pt x="3049" y="3886"/>
                    <a:pt x="3059" y="3886"/>
                  </a:cubicBezTo>
                  <a:close/>
                  <a:moveTo>
                    <a:pt x="12191" y="2516"/>
                  </a:moveTo>
                  <a:cubicBezTo>
                    <a:pt x="13275" y="2516"/>
                    <a:pt x="14164" y="3318"/>
                    <a:pt x="14185" y="4321"/>
                  </a:cubicBezTo>
                  <a:cubicBezTo>
                    <a:pt x="14197" y="4976"/>
                    <a:pt x="13837" y="5559"/>
                    <a:pt x="13284" y="5897"/>
                  </a:cubicBezTo>
                  <a:cubicBezTo>
                    <a:pt x="13243" y="5688"/>
                    <a:pt x="13204" y="5479"/>
                    <a:pt x="13165" y="5269"/>
                  </a:cubicBezTo>
                  <a:cubicBezTo>
                    <a:pt x="13165" y="5255"/>
                    <a:pt x="13162" y="5242"/>
                    <a:pt x="13158" y="5229"/>
                  </a:cubicBezTo>
                  <a:cubicBezTo>
                    <a:pt x="13156" y="5224"/>
                    <a:pt x="13155" y="5219"/>
                    <a:pt x="13155" y="5211"/>
                  </a:cubicBezTo>
                  <a:cubicBezTo>
                    <a:pt x="13145" y="5154"/>
                    <a:pt x="13093" y="5130"/>
                    <a:pt x="13038" y="5130"/>
                  </a:cubicBezTo>
                  <a:cubicBezTo>
                    <a:pt x="13031" y="5130"/>
                    <a:pt x="13025" y="5131"/>
                    <a:pt x="13018" y="5131"/>
                  </a:cubicBezTo>
                  <a:cubicBezTo>
                    <a:pt x="12907" y="5087"/>
                    <a:pt x="12782" y="5065"/>
                    <a:pt x="12656" y="5065"/>
                  </a:cubicBezTo>
                  <a:cubicBezTo>
                    <a:pt x="12396" y="5065"/>
                    <a:pt x="12134" y="5160"/>
                    <a:pt x="11993" y="5356"/>
                  </a:cubicBezTo>
                  <a:cubicBezTo>
                    <a:pt x="11968" y="5391"/>
                    <a:pt x="11973" y="5433"/>
                    <a:pt x="11995" y="5469"/>
                  </a:cubicBezTo>
                  <a:cubicBezTo>
                    <a:pt x="12030" y="5706"/>
                    <a:pt x="12061" y="5955"/>
                    <a:pt x="12101" y="6205"/>
                  </a:cubicBezTo>
                  <a:cubicBezTo>
                    <a:pt x="11053" y="6168"/>
                    <a:pt x="10203" y="5383"/>
                    <a:pt x="10183" y="4403"/>
                  </a:cubicBezTo>
                  <a:cubicBezTo>
                    <a:pt x="10162" y="3386"/>
                    <a:pt x="11043" y="2540"/>
                    <a:pt x="12146" y="2517"/>
                  </a:cubicBezTo>
                  <a:cubicBezTo>
                    <a:pt x="12161" y="2516"/>
                    <a:pt x="12176" y="2516"/>
                    <a:pt x="12191" y="2516"/>
                  </a:cubicBezTo>
                  <a:close/>
                  <a:moveTo>
                    <a:pt x="12698" y="5361"/>
                  </a:moveTo>
                  <a:cubicBezTo>
                    <a:pt x="12772" y="5361"/>
                    <a:pt x="12845" y="5369"/>
                    <a:pt x="12918" y="5382"/>
                  </a:cubicBezTo>
                  <a:cubicBezTo>
                    <a:pt x="12947" y="5601"/>
                    <a:pt x="12976" y="5820"/>
                    <a:pt x="13004" y="6041"/>
                  </a:cubicBezTo>
                  <a:lnTo>
                    <a:pt x="13081" y="6603"/>
                  </a:lnTo>
                  <a:cubicBezTo>
                    <a:pt x="13103" y="6755"/>
                    <a:pt x="13127" y="6909"/>
                    <a:pt x="13151" y="7062"/>
                  </a:cubicBezTo>
                  <a:cubicBezTo>
                    <a:pt x="12997" y="7083"/>
                    <a:pt x="12847" y="7117"/>
                    <a:pt x="12703" y="7167"/>
                  </a:cubicBezTo>
                  <a:cubicBezTo>
                    <a:pt x="12685" y="7018"/>
                    <a:pt x="12656" y="6869"/>
                    <a:pt x="12623" y="6718"/>
                  </a:cubicBezTo>
                  <a:lnTo>
                    <a:pt x="12482" y="6184"/>
                  </a:lnTo>
                  <a:cubicBezTo>
                    <a:pt x="12410" y="5943"/>
                    <a:pt x="12333" y="5704"/>
                    <a:pt x="12262" y="5474"/>
                  </a:cubicBezTo>
                  <a:cubicBezTo>
                    <a:pt x="12352" y="5434"/>
                    <a:pt x="12442" y="5396"/>
                    <a:pt x="12538" y="5376"/>
                  </a:cubicBezTo>
                  <a:cubicBezTo>
                    <a:pt x="12592" y="5365"/>
                    <a:pt x="12645" y="5361"/>
                    <a:pt x="12698" y="5361"/>
                  </a:cubicBezTo>
                  <a:close/>
                  <a:moveTo>
                    <a:pt x="9975" y="5621"/>
                  </a:moveTo>
                  <a:cubicBezTo>
                    <a:pt x="10066" y="5755"/>
                    <a:pt x="10170" y="5880"/>
                    <a:pt x="10284" y="5994"/>
                  </a:cubicBezTo>
                  <a:cubicBezTo>
                    <a:pt x="9391" y="6315"/>
                    <a:pt x="8493" y="6643"/>
                    <a:pt x="7610" y="6995"/>
                  </a:cubicBezTo>
                  <a:lnTo>
                    <a:pt x="7057" y="7223"/>
                  </a:lnTo>
                  <a:cubicBezTo>
                    <a:pt x="6872" y="7299"/>
                    <a:pt x="6688" y="7376"/>
                    <a:pt x="6505" y="7454"/>
                  </a:cubicBezTo>
                  <a:cubicBezTo>
                    <a:pt x="6419" y="7294"/>
                    <a:pt x="6362" y="7141"/>
                    <a:pt x="6346" y="6960"/>
                  </a:cubicBezTo>
                  <a:cubicBezTo>
                    <a:pt x="6533" y="6917"/>
                    <a:pt x="6720" y="6869"/>
                    <a:pt x="6908" y="6815"/>
                  </a:cubicBezTo>
                  <a:lnTo>
                    <a:pt x="7479" y="6641"/>
                  </a:lnTo>
                  <a:cubicBezTo>
                    <a:pt x="8335" y="6358"/>
                    <a:pt x="9183" y="5993"/>
                    <a:pt x="9975" y="5621"/>
                  </a:cubicBezTo>
                  <a:close/>
                  <a:moveTo>
                    <a:pt x="15363" y="3092"/>
                  </a:moveTo>
                  <a:cubicBezTo>
                    <a:pt x="15748" y="3706"/>
                    <a:pt x="16466" y="4115"/>
                    <a:pt x="17283" y="4116"/>
                  </a:cubicBezTo>
                  <a:cubicBezTo>
                    <a:pt x="17319" y="4372"/>
                    <a:pt x="17393" y="4627"/>
                    <a:pt x="17455" y="4877"/>
                  </a:cubicBezTo>
                  <a:cubicBezTo>
                    <a:pt x="17533" y="5195"/>
                    <a:pt x="17589" y="5532"/>
                    <a:pt x="17711" y="5837"/>
                  </a:cubicBezTo>
                  <a:cubicBezTo>
                    <a:pt x="17127" y="6221"/>
                    <a:pt x="16750" y="6856"/>
                    <a:pt x="16766" y="7564"/>
                  </a:cubicBezTo>
                  <a:cubicBezTo>
                    <a:pt x="16767" y="7642"/>
                    <a:pt x="16773" y="7718"/>
                    <a:pt x="16783" y="7789"/>
                  </a:cubicBezTo>
                  <a:cubicBezTo>
                    <a:pt x="16352" y="7912"/>
                    <a:pt x="15931" y="8073"/>
                    <a:pt x="15507" y="8208"/>
                  </a:cubicBezTo>
                  <a:cubicBezTo>
                    <a:pt x="15501" y="8210"/>
                    <a:pt x="15495" y="8211"/>
                    <a:pt x="15488" y="8213"/>
                  </a:cubicBezTo>
                  <a:cubicBezTo>
                    <a:pt x="15132" y="7520"/>
                    <a:pt x="14367" y="7040"/>
                    <a:pt x="13484" y="7039"/>
                  </a:cubicBezTo>
                  <a:cubicBezTo>
                    <a:pt x="13455" y="6850"/>
                    <a:pt x="13423" y="6662"/>
                    <a:pt x="13389" y="6472"/>
                  </a:cubicBezTo>
                  <a:cubicBezTo>
                    <a:pt x="14230" y="6061"/>
                    <a:pt x="14798" y="5243"/>
                    <a:pt x="14779" y="4309"/>
                  </a:cubicBezTo>
                  <a:cubicBezTo>
                    <a:pt x="14773" y="3996"/>
                    <a:pt x="14700" y="3701"/>
                    <a:pt x="14576" y="3430"/>
                  </a:cubicBezTo>
                  <a:cubicBezTo>
                    <a:pt x="14845" y="3332"/>
                    <a:pt x="15105" y="3211"/>
                    <a:pt x="15363" y="3092"/>
                  </a:cubicBezTo>
                  <a:close/>
                  <a:moveTo>
                    <a:pt x="19001" y="6008"/>
                  </a:moveTo>
                  <a:cubicBezTo>
                    <a:pt x="19888" y="6008"/>
                    <a:pt x="20616" y="6663"/>
                    <a:pt x="20634" y="7485"/>
                  </a:cubicBezTo>
                  <a:cubicBezTo>
                    <a:pt x="20650" y="8318"/>
                    <a:pt x="19931" y="9011"/>
                    <a:pt x="19027" y="9029"/>
                  </a:cubicBezTo>
                  <a:cubicBezTo>
                    <a:pt x="19015" y="9030"/>
                    <a:pt x="19004" y="9030"/>
                    <a:pt x="18992" y="9030"/>
                  </a:cubicBezTo>
                  <a:cubicBezTo>
                    <a:pt x="18106" y="9030"/>
                    <a:pt x="17377" y="8374"/>
                    <a:pt x="17360" y="7552"/>
                  </a:cubicBezTo>
                  <a:cubicBezTo>
                    <a:pt x="17344" y="6719"/>
                    <a:pt x="18063" y="6027"/>
                    <a:pt x="18966" y="6008"/>
                  </a:cubicBezTo>
                  <a:cubicBezTo>
                    <a:pt x="18978" y="6008"/>
                    <a:pt x="18989" y="6008"/>
                    <a:pt x="19001" y="6008"/>
                  </a:cubicBezTo>
                  <a:close/>
                  <a:moveTo>
                    <a:pt x="21152" y="8038"/>
                  </a:moveTo>
                  <a:cubicBezTo>
                    <a:pt x="21421" y="8183"/>
                    <a:pt x="21706" y="8303"/>
                    <a:pt x="21980" y="8434"/>
                  </a:cubicBezTo>
                  <a:lnTo>
                    <a:pt x="22504" y="8697"/>
                  </a:lnTo>
                  <a:cubicBezTo>
                    <a:pt x="22640" y="8766"/>
                    <a:pt x="22778" y="8832"/>
                    <a:pt x="22920" y="8889"/>
                  </a:cubicBezTo>
                  <a:cubicBezTo>
                    <a:pt x="22901" y="8939"/>
                    <a:pt x="22865" y="8990"/>
                    <a:pt x="22834" y="9017"/>
                  </a:cubicBezTo>
                  <a:cubicBezTo>
                    <a:pt x="22775" y="9067"/>
                    <a:pt x="22708" y="9082"/>
                    <a:pt x="22652" y="9124"/>
                  </a:cubicBezTo>
                  <a:cubicBezTo>
                    <a:pt x="22566" y="9068"/>
                    <a:pt x="22477" y="9016"/>
                    <a:pt x="22381" y="8969"/>
                  </a:cubicBezTo>
                  <a:lnTo>
                    <a:pt x="21849" y="8705"/>
                  </a:lnTo>
                  <a:cubicBezTo>
                    <a:pt x="21590" y="8564"/>
                    <a:pt x="21337" y="8407"/>
                    <a:pt x="21066" y="8286"/>
                  </a:cubicBezTo>
                  <a:cubicBezTo>
                    <a:pt x="21100" y="8207"/>
                    <a:pt x="21128" y="8124"/>
                    <a:pt x="21152" y="8038"/>
                  </a:cubicBezTo>
                  <a:close/>
                  <a:moveTo>
                    <a:pt x="16855" y="8098"/>
                  </a:moveTo>
                  <a:cubicBezTo>
                    <a:pt x="16894" y="8219"/>
                    <a:pt x="16945" y="8337"/>
                    <a:pt x="17006" y="8448"/>
                  </a:cubicBezTo>
                  <a:cubicBezTo>
                    <a:pt x="16564" y="8553"/>
                    <a:pt x="16121" y="8697"/>
                    <a:pt x="15684" y="8849"/>
                  </a:cubicBezTo>
                  <a:lnTo>
                    <a:pt x="15107" y="9052"/>
                  </a:lnTo>
                  <a:cubicBezTo>
                    <a:pt x="14900" y="9125"/>
                    <a:pt x="14695" y="9198"/>
                    <a:pt x="14492" y="9266"/>
                  </a:cubicBezTo>
                  <a:cubicBezTo>
                    <a:pt x="14446" y="9228"/>
                    <a:pt x="14399" y="9192"/>
                    <a:pt x="14367" y="9139"/>
                  </a:cubicBezTo>
                  <a:cubicBezTo>
                    <a:pt x="14320" y="9061"/>
                    <a:pt x="14322" y="8984"/>
                    <a:pt x="14320" y="8901"/>
                  </a:cubicBezTo>
                  <a:cubicBezTo>
                    <a:pt x="14569" y="8850"/>
                    <a:pt x="14811" y="8779"/>
                    <a:pt x="15051" y="8699"/>
                  </a:cubicBezTo>
                  <a:lnTo>
                    <a:pt x="15611" y="8507"/>
                  </a:lnTo>
                  <a:cubicBezTo>
                    <a:pt x="15679" y="8484"/>
                    <a:pt x="15746" y="8462"/>
                    <a:pt x="15814" y="8438"/>
                  </a:cubicBezTo>
                  <a:cubicBezTo>
                    <a:pt x="16160" y="8324"/>
                    <a:pt x="16513" y="8223"/>
                    <a:pt x="16855" y="8098"/>
                  </a:cubicBezTo>
                  <a:close/>
                  <a:moveTo>
                    <a:pt x="5112" y="5773"/>
                  </a:moveTo>
                  <a:cubicBezTo>
                    <a:pt x="5762" y="5773"/>
                    <a:pt x="6341" y="6063"/>
                    <a:pt x="6706" y="6512"/>
                  </a:cubicBezTo>
                  <a:cubicBezTo>
                    <a:pt x="6516" y="6595"/>
                    <a:pt x="6329" y="6679"/>
                    <a:pt x="6143" y="6770"/>
                  </a:cubicBezTo>
                  <a:cubicBezTo>
                    <a:pt x="6091" y="6794"/>
                    <a:pt x="6075" y="6838"/>
                    <a:pt x="6082" y="6877"/>
                  </a:cubicBezTo>
                  <a:cubicBezTo>
                    <a:pt x="6008" y="7167"/>
                    <a:pt x="6092" y="7522"/>
                    <a:pt x="6346" y="7719"/>
                  </a:cubicBezTo>
                  <a:cubicBezTo>
                    <a:pt x="6376" y="7741"/>
                    <a:pt x="6408" y="7750"/>
                    <a:pt x="6438" y="7750"/>
                  </a:cubicBezTo>
                  <a:cubicBezTo>
                    <a:pt x="6456" y="7750"/>
                    <a:pt x="6474" y="7747"/>
                    <a:pt x="6490" y="7741"/>
                  </a:cubicBezTo>
                  <a:cubicBezTo>
                    <a:pt x="6493" y="7741"/>
                    <a:pt x="6495" y="7741"/>
                    <a:pt x="6497" y="7741"/>
                  </a:cubicBezTo>
                  <a:cubicBezTo>
                    <a:pt x="6499" y="7741"/>
                    <a:pt x="6501" y="7741"/>
                    <a:pt x="6504" y="7740"/>
                  </a:cubicBezTo>
                  <a:cubicBezTo>
                    <a:pt x="6705" y="7683"/>
                    <a:pt x="6903" y="7624"/>
                    <a:pt x="7104" y="7561"/>
                  </a:cubicBezTo>
                  <a:cubicBezTo>
                    <a:pt x="7104" y="7568"/>
                    <a:pt x="7105" y="7574"/>
                    <a:pt x="7105" y="7582"/>
                  </a:cubicBezTo>
                  <a:cubicBezTo>
                    <a:pt x="7126" y="8596"/>
                    <a:pt x="6245" y="9444"/>
                    <a:pt x="5143" y="9467"/>
                  </a:cubicBezTo>
                  <a:cubicBezTo>
                    <a:pt x="5128" y="9467"/>
                    <a:pt x="5114" y="9467"/>
                    <a:pt x="5099" y="9467"/>
                  </a:cubicBezTo>
                  <a:cubicBezTo>
                    <a:pt x="4015" y="9467"/>
                    <a:pt x="3126" y="8665"/>
                    <a:pt x="3105" y="7661"/>
                  </a:cubicBezTo>
                  <a:cubicBezTo>
                    <a:pt x="3083" y="6643"/>
                    <a:pt x="3964" y="5796"/>
                    <a:pt x="5068" y="5774"/>
                  </a:cubicBezTo>
                  <a:cubicBezTo>
                    <a:pt x="5083" y="5773"/>
                    <a:pt x="5097" y="5773"/>
                    <a:pt x="5112" y="5773"/>
                  </a:cubicBezTo>
                  <a:close/>
                  <a:moveTo>
                    <a:pt x="23600" y="8096"/>
                  </a:moveTo>
                  <a:cubicBezTo>
                    <a:pt x="24280" y="8096"/>
                    <a:pt x="24841" y="8599"/>
                    <a:pt x="24854" y="9230"/>
                  </a:cubicBezTo>
                  <a:cubicBezTo>
                    <a:pt x="24867" y="9870"/>
                    <a:pt x="24314" y="10402"/>
                    <a:pt x="23622" y="10416"/>
                  </a:cubicBezTo>
                  <a:cubicBezTo>
                    <a:pt x="23612" y="10417"/>
                    <a:pt x="23602" y="10417"/>
                    <a:pt x="23592" y="10417"/>
                  </a:cubicBezTo>
                  <a:cubicBezTo>
                    <a:pt x="22926" y="10417"/>
                    <a:pt x="22377" y="9931"/>
                    <a:pt x="22343" y="9318"/>
                  </a:cubicBezTo>
                  <a:lnTo>
                    <a:pt x="22343" y="9318"/>
                  </a:lnTo>
                  <a:cubicBezTo>
                    <a:pt x="22452" y="9361"/>
                    <a:pt x="22562" y="9396"/>
                    <a:pt x="22676" y="9416"/>
                  </a:cubicBezTo>
                  <a:cubicBezTo>
                    <a:pt x="22678" y="9416"/>
                    <a:pt x="22680" y="9416"/>
                    <a:pt x="22682" y="9416"/>
                  </a:cubicBezTo>
                  <a:cubicBezTo>
                    <a:pt x="22690" y="9416"/>
                    <a:pt x="22698" y="9415"/>
                    <a:pt x="22707" y="9415"/>
                  </a:cubicBezTo>
                  <a:cubicBezTo>
                    <a:pt x="22734" y="9421"/>
                    <a:pt x="22763" y="9424"/>
                    <a:pt x="22791" y="9424"/>
                  </a:cubicBezTo>
                  <a:cubicBezTo>
                    <a:pt x="22920" y="9424"/>
                    <a:pt x="23054" y="9364"/>
                    <a:pt x="23138" y="9272"/>
                  </a:cubicBezTo>
                  <a:cubicBezTo>
                    <a:pt x="23250" y="9147"/>
                    <a:pt x="23268" y="8908"/>
                    <a:pt x="23198" y="8761"/>
                  </a:cubicBezTo>
                  <a:cubicBezTo>
                    <a:pt x="23186" y="8734"/>
                    <a:pt x="23167" y="8717"/>
                    <a:pt x="23146" y="8704"/>
                  </a:cubicBezTo>
                  <a:cubicBezTo>
                    <a:pt x="23142" y="8699"/>
                    <a:pt x="23141" y="8696"/>
                    <a:pt x="23136" y="8692"/>
                  </a:cubicBezTo>
                  <a:cubicBezTo>
                    <a:pt x="23010" y="8599"/>
                    <a:pt x="22873" y="8511"/>
                    <a:pt x="22731" y="8425"/>
                  </a:cubicBezTo>
                  <a:cubicBezTo>
                    <a:pt x="22951" y="8230"/>
                    <a:pt x="23245" y="8104"/>
                    <a:pt x="23573" y="8097"/>
                  </a:cubicBezTo>
                  <a:cubicBezTo>
                    <a:pt x="23582" y="8096"/>
                    <a:pt x="23591" y="8096"/>
                    <a:pt x="23600" y="8096"/>
                  </a:cubicBezTo>
                  <a:close/>
                  <a:moveTo>
                    <a:pt x="13476" y="7586"/>
                  </a:moveTo>
                  <a:cubicBezTo>
                    <a:pt x="14101" y="7586"/>
                    <a:pt x="14647" y="7912"/>
                    <a:pt x="14921" y="8392"/>
                  </a:cubicBezTo>
                  <a:cubicBezTo>
                    <a:pt x="14648" y="8481"/>
                    <a:pt x="14377" y="8578"/>
                    <a:pt x="14121" y="8704"/>
                  </a:cubicBezTo>
                  <a:cubicBezTo>
                    <a:pt x="14101" y="8713"/>
                    <a:pt x="14090" y="8724"/>
                    <a:pt x="14079" y="8737"/>
                  </a:cubicBezTo>
                  <a:cubicBezTo>
                    <a:pt x="14054" y="8750"/>
                    <a:pt x="14032" y="8771"/>
                    <a:pt x="14019" y="8801"/>
                  </a:cubicBezTo>
                  <a:cubicBezTo>
                    <a:pt x="13926" y="9029"/>
                    <a:pt x="13983" y="9317"/>
                    <a:pt x="14207" y="9446"/>
                  </a:cubicBezTo>
                  <a:cubicBezTo>
                    <a:pt x="14272" y="9505"/>
                    <a:pt x="14350" y="9549"/>
                    <a:pt x="14436" y="9549"/>
                  </a:cubicBezTo>
                  <a:cubicBezTo>
                    <a:pt x="14455" y="9549"/>
                    <a:pt x="14474" y="9547"/>
                    <a:pt x="14494" y="9543"/>
                  </a:cubicBezTo>
                  <a:cubicBezTo>
                    <a:pt x="14497" y="9543"/>
                    <a:pt x="14498" y="9541"/>
                    <a:pt x="14501" y="9541"/>
                  </a:cubicBezTo>
                  <a:cubicBezTo>
                    <a:pt x="14510" y="9542"/>
                    <a:pt x="14519" y="9543"/>
                    <a:pt x="14528" y="9543"/>
                  </a:cubicBezTo>
                  <a:cubicBezTo>
                    <a:pt x="14542" y="9543"/>
                    <a:pt x="14556" y="9541"/>
                    <a:pt x="14572" y="9537"/>
                  </a:cubicBezTo>
                  <a:cubicBezTo>
                    <a:pt x="14737" y="9490"/>
                    <a:pt x="14905" y="9446"/>
                    <a:pt x="15075" y="9401"/>
                  </a:cubicBezTo>
                  <a:lnTo>
                    <a:pt x="15075" y="9401"/>
                  </a:lnTo>
                  <a:cubicBezTo>
                    <a:pt x="14920" y="10077"/>
                    <a:pt x="14279" y="10592"/>
                    <a:pt x="13503" y="10608"/>
                  </a:cubicBezTo>
                  <a:cubicBezTo>
                    <a:pt x="13491" y="10608"/>
                    <a:pt x="13479" y="10608"/>
                    <a:pt x="13467" y="10608"/>
                  </a:cubicBezTo>
                  <a:cubicBezTo>
                    <a:pt x="12581" y="10608"/>
                    <a:pt x="11852" y="9953"/>
                    <a:pt x="11836" y="9130"/>
                  </a:cubicBezTo>
                  <a:cubicBezTo>
                    <a:pt x="11818" y="8297"/>
                    <a:pt x="12538" y="7605"/>
                    <a:pt x="13441" y="7586"/>
                  </a:cubicBezTo>
                  <a:cubicBezTo>
                    <a:pt x="13453" y="7586"/>
                    <a:pt x="13465" y="7586"/>
                    <a:pt x="13476" y="7586"/>
                  </a:cubicBezTo>
                  <a:close/>
                  <a:moveTo>
                    <a:pt x="17308" y="1"/>
                  </a:moveTo>
                  <a:cubicBezTo>
                    <a:pt x="17291" y="1"/>
                    <a:pt x="17273" y="1"/>
                    <a:pt x="17256" y="1"/>
                  </a:cubicBezTo>
                  <a:cubicBezTo>
                    <a:pt x="16033" y="26"/>
                    <a:pt x="15056" y="959"/>
                    <a:pt x="15066" y="2086"/>
                  </a:cubicBezTo>
                  <a:cubicBezTo>
                    <a:pt x="14672" y="2237"/>
                    <a:pt x="14284" y="2404"/>
                    <a:pt x="13927" y="2587"/>
                  </a:cubicBezTo>
                  <a:cubicBezTo>
                    <a:pt x="13469" y="2203"/>
                    <a:pt x="12860" y="1967"/>
                    <a:pt x="12195" y="1967"/>
                  </a:cubicBezTo>
                  <a:cubicBezTo>
                    <a:pt x="12175" y="1967"/>
                    <a:pt x="12155" y="1968"/>
                    <a:pt x="12135" y="1968"/>
                  </a:cubicBezTo>
                  <a:cubicBezTo>
                    <a:pt x="10704" y="1997"/>
                    <a:pt x="9562" y="3096"/>
                    <a:pt x="9589" y="4416"/>
                  </a:cubicBezTo>
                  <a:cubicBezTo>
                    <a:pt x="9595" y="4736"/>
                    <a:pt x="9671" y="5037"/>
                    <a:pt x="9799" y="5313"/>
                  </a:cubicBezTo>
                  <a:cubicBezTo>
                    <a:pt x="8959" y="5626"/>
                    <a:pt x="8095" y="5935"/>
                    <a:pt x="7257" y="6279"/>
                  </a:cubicBezTo>
                  <a:cubicBezTo>
                    <a:pt x="6791" y="5642"/>
                    <a:pt x="6002" y="5225"/>
                    <a:pt x="5112" y="5225"/>
                  </a:cubicBezTo>
                  <a:cubicBezTo>
                    <a:pt x="5093" y="5225"/>
                    <a:pt x="5075" y="5226"/>
                    <a:pt x="5056" y="5226"/>
                  </a:cubicBezTo>
                  <a:cubicBezTo>
                    <a:pt x="4763" y="5232"/>
                    <a:pt x="4482" y="5284"/>
                    <a:pt x="4218" y="5374"/>
                  </a:cubicBezTo>
                  <a:cubicBezTo>
                    <a:pt x="4168" y="5163"/>
                    <a:pt x="4069" y="4955"/>
                    <a:pt x="3978" y="4763"/>
                  </a:cubicBezTo>
                  <a:cubicBezTo>
                    <a:pt x="4736" y="4330"/>
                    <a:pt x="5236" y="3554"/>
                    <a:pt x="5220" y="2675"/>
                  </a:cubicBezTo>
                  <a:cubicBezTo>
                    <a:pt x="5192" y="1372"/>
                    <a:pt x="4039" y="332"/>
                    <a:pt x="2633" y="332"/>
                  </a:cubicBezTo>
                  <a:cubicBezTo>
                    <a:pt x="2614" y="332"/>
                    <a:pt x="2595" y="332"/>
                    <a:pt x="2575" y="332"/>
                  </a:cubicBezTo>
                  <a:cubicBezTo>
                    <a:pt x="1143" y="360"/>
                    <a:pt x="0" y="1459"/>
                    <a:pt x="27" y="2780"/>
                  </a:cubicBezTo>
                  <a:cubicBezTo>
                    <a:pt x="55" y="4083"/>
                    <a:pt x="1208" y="5123"/>
                    <a:pt x="2614" y="5123"/>
                  </a:cubicBezTo>
                  <a:cubicBezTo>
                    <a:pt x="2633" y="5123"/>
                    <a:pt x="2653" y="5123"/>
                    <a:pt x="2672" y="5123"/>
                  </a:cubicBezTo>
                  <a:cubicBezTo>
                    <a:pt x="2760" y="5122"/>
                    <a:pt x="2849" y="5116"/>
                    <a:pt x="2935" y="5105"/>
                  </a:cubicBezTo>
                  <a:cubicBezTo>
                    <a:pt x="3038" y="5382"/>
                    <a:pt x="3127" y="5673"/>
                    <a:pt x="3278" y="5930"/>
                  </a:cubicBezTo>
                  <a:cubicBezTo>
                    <a:pt x="2792" y="6376"/>
                    <a:pt x="2495" y="6996"/>
                    <a:pt x="2510" y="7676"/>
                  </a:cubicBezTo>
                  <a:cubicBezTo>
                    <a:pt x="2536" y="8979"/>
                    <a:pt x="3692" y="10019"/>
                    <a:pt x="5098" y="10019"/>
                  </a:cubicBezTo>
                  <a:cubicBezTo>
                    <a:pt x="5117" y="10019"/>
                    <a:pt x="5135" y="10019"/>
                    <a:pt x="5154" y="10019"/>
                  </a:cubicBezTo>
                  <a:cubicBezTo>
                    <a:pt x="6586" y="9988"/>
                    <a:pt x="7729" y="8891"/>
                    <a:pt x="7701" y="7570"/>
                  </a:cubicBezTo>
                  <a:cubicBezTo>
                    <a:pt x="7700" y="7503"/>
                    <a:pt x="7694" y="7437"/>
                    <a:pt x="7687" y="7372"/>
                  </a:cubicBezTo>
                  <a:cubicBezTo>
                    <a:pt x="8671" y="7040"/>
                    <a:pt x="9645" y="6653"/>
                    <a:pt x="10592" y="6256"/>
                  </a:cubicBezTo>
                  <a:cubicBezTo>
                    <a:pt x="11031" y="6571"/>
                    <a:pt x="11582" y="6760"/>
                    <a:pt x="12179" y="6760"/>
                  </a:cubicBezTo>
                  <a:cubicBezTo>
                    <a:pt x="12187" y="6760"/>
                    <a:pt x="12195" y="6760"/>
                    <a:pt x="12203" y="6760"/>
                  </a:cubicBezTo>
                  <a:cubicBezTo>
                    <a:pt x="12246" y="6950"/>
                    <a:pt x="12298" y="7138"/>
                    <a:pt x="12362" y="7318"/>
                  </a:cubicBezTo>
                  <a:cubicBezTo>
                    <a:pt x="11680" y="7682"/>
                    <a:pt x="11224" y="8369"/>
                    <a:pt x="11241" y="9146"/>
                  </a:cubicBezTo>
                  <a:cubicBezTo>
                    <a:pt x="11265" y="10266"/>
                    <a:pt x="12257" y="11160"/>
                    <a:pt x="13463" y="11160"/>
                  </a:cubicBezTo>
                  <a:cubicBezTo>
                    <a:pt x="13480" y="11160"/>
                    <a:pt x="13498" y="11160"/>
                    <a:pt x="13515" y="11160"/>
                  </a:cubicBezTo>
                  <a:cubicBezTo>
                    <a:pt x="14678" y="11136"/>
                    <a:pt x="15617" y="10292"/>
                    <a:pt x="15699" y="9243"/>
                  </a:cubicBezTo>
                  <a:cubicBezTo>
                    <a:pt x="16219" y="9108"/>
                    <a:pt x="16738" y="8960"/>
                    <a:pt x="17225" y="8770"/>
                  </a:cubicBezTo>
                  <a:cubicBezTo>
                    <a:pt x="17632" y="9263"/>
                    <a:pt x="18272" y="9582"/>
                    <a:pt x="18990" y="9582"/>
                  </a:cubicBezTo>
                  <a:cubicBezTo>
                    <a:pt x="19007" y="9582"/>
                    <a:pt x="19025" y="9582"/>
                    <a:pt x="19042" y="9581"/>
                  </a:cubicBezTo>
                  <a:cubicBezTo>
                    <a:pt x="19852" y="9564"/>
                    <a:pt x="20554" y="9147"/>
                    <a:pt x="20933" y="8541"/>
                  </a:cubicBezTo>
                  <a:cubicBezTo>
                    <a:pt x="21163" y="8715"/>
                    <a:pt x="21431" y="8855"/>
                    <a:pt x="21687" y="8990"/>
                  </a:cubicBezTo>
                  <a:cubicBezTo>
                    <a:pt x="21713" y="9004"/>
                    <a:pt x="21741" y="9019"/>
                    <a:pt x="21768" y="9033"/>
                  </a:cubicBezTo>
                  <a:cubicBezTo>
                    <a:pt x="21755" y="9120"/>
                    <a:pt x="21748" y="9207"/>
                    <a:pt x="21749" y="9297"/>
                  </a:cubicBezTo>
                  <a:cubicBezTo>
                    <a:pt x="21767" y="10227"/>
                    <a:pt x="22591" y="10969"/>
                    <a:pt x="23594" y="10969"/>
                  </a:cubicBezTo>
                  <a:cubicBezTo>
                    <a:pt x="23608" y="10969"/>
                    <a:pt x="23622" y="10968"/>
                    <a:pt x="23636" y="10968"/>
                  </a:cubicBezTo>
                  <a:cubicBezTo>
                    <a:pt x="24657" y="10947"/>
                    <a:pt x="25472" y="10164"/>
                    <a:pt x="25452" y="9221"/>
                  </a:cubicBezTo>
                  <a:cubicBezTo>
                    <a:pt x="25430" y="8289"/>
                    <a:pt x="24606" y="7547"/>
                    <a:pt x="23604" y="7547"/>
                  </a:cubicBezTo>
                  <a:cubicBezTo>
                    <a:pt x="23590" y="7547"/>
                    <a:pt x="23576" y="7548"/>
                    <a:pt x="23563" y="7548"/>
                  </a:cubicBezTo>
                  <a:cubicBezTo>
                    <a:pt x="23020" y="7559"/>
                    <a:pt x="22537" y="7786"/>
                    <a:pt x="22205" y="8137"/>
                  </a:cubicBezTo>
                  <a:cubicBezTo>
                    <a:pt x="21880" y="7979"/>
                    <a:pt x="21541" y="7846"/>
                    <a:pt x="21213" y="7752"/>
                  </a:cubicBezTo>
                  <a:cubicBezTo>
                    <a:pt x="21224" y="7661"/>
                    <a:pt x="21231" y="7569"/>
                    <a:pt x="21229" y="7474"/>
                  </a:cubicBezTo>
                  <a:cubicBezTo>
                    <a:pt x="21206" y="6354"/>
                    <a:pt x="20213" y="5460"/>
                    <a:pt x="19007" y="5460"/>
                  </a:cubicBezTo>
                  <a:cubicBezTo>
                    <a:pt x="18990" y="5460"/>
                    <a:pt x="18973" y="5460"/>
                    <a:pt x="18955" y="5460"/>
                  </a:cubicBezTo>
                  <a:cubicBezTo>
                    <a:pt x="18945" y="5460"/>
                    <a:pt x="18936" y="5461"/>
                    <a:pt x="18925" y="5463"/>
                  </a:cubicBezTo>
                  <a:cubicBezTo>
                    <a:pt x="18924" y="5430"/>
                    <a:pt x="18920" y="5397"/>
                    <a:pt x="18913" y="5362"/>
                  </a:cubicBezTo>
                  <a:cubicBezTo>
                    <a:pt x="18909" y="5272"/>
                    <a:pt x="18882" y="5175"/>
                    <a:pt x="18849" y="5082"/>
                  </a:cubicBezTo>
                  <a:cubicBezTo>
                    <a:pt x="18821" y="4930"/>
                    <a:pt x="18779" y="4778"/>
                    <a:pt x="18745" y="4624"/>
                  </a:cubicBezTo>
                  <a:cubicBezTo>
                    <a:pt x="18679" y="4338"/>
                    <a:pt x="18616" y="4051"/>
                    <a:pt x="18528" y="3770"/>
                  </a:cubicBezTo>
                  <a:cubicBezTo>
                    <a:pt x="19143" y="3392"/>
                    <a:pt x="19544" y="2744"/>
                    <a:pt x="19529" y="2015"/>
                  </a:cubicBezTo>
                  <a:cubicBezTo>
                    <a:pt x="19506" y="895"/>
                    <a:pt x="18514" y="1"/>
                    <a:pt x="173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1" name="Google Shape;3981;p67"/>
            <p:cNvSpPr/>
            <p:nvPr/>
          </p:nvSpPr>
          <p:spPr>
            <a:xfrm>
              <a:off x="2051018" y="622074"/>
              <a:ext cx="78938" cy="72529"/>
            </a:xfrm>
            <a:custGeom>
              <a:rect b="b" l="l" r="r" t="t"/>
              <a:pathLst>
                <a:path extrusionOk="0" h="2320" w="2525">
                  <a:moveTo>
                    <a:pt x="1259" y="0"/>
                  </a:moveTo>
                  <a:cubicBezTo>
                    <a:pt x="1249" y="0"/>
                    <a:pt x="1240" y="0"/>
                    <a:pt x="1230" y="1"/>
                  </a:cubicBezTo>
                  <a:cubicBezTo>
                    <a:pt x="902" y="7"/>
                    <a:pt x="608" y="133"/>
                    <a:pt x="388" y="329"/>
                  </a:cubicBezTo>
                  <a:cubicBezTo>
                    <a:pt x="530" y="414"/>
                    <a:pt x="667" y="503"/>
                    <a:pt x="793" y="595"/>
                  </a:cubicBezTo>
                  <a:cubicBezTo>
                    <a:pt x="798" y="599"/>
                    <a:pt x="800" y="602"/>
                    <a:pt x="803" y="607"/>
                  </a:cubicBezTo>
                  <a:cubicBezTo>
                    <a:pt x="824" y="620"/>
                    <a:pt x="843" y="637"/>
                    <a:pt x="855" y="664"/>
                  </a:cubicBezTo>
                  <a:cubicBezTo>
                    <a:pt x="923" y="811"/>
                    <a:pt x="907" y="1050"/>
                    <a:pt x="795" y="1175"/>
                  </a:cubicBezTo>
                  <a:cubicBezTo>
                    <a:pt x="711" y="1267"/>
                    <a:pt x="577" y="1327"/>
                    <a:pt x="448" y="1327"/>
                  </a:cubicBezTo>
                  <a:cubicBezTo>
                    <a:pt x="420" y="1327"/>
                    <a:pt x="391" y="1324"/>
                    <a:pt x="364" y="1318"/>
                  </a:cubicBezTo>
                  <a:cubicBezTo>
                    <a:pt x="357" y="1318"/>
                    <a:pt x="349" y="1320"/>
                    <a:pt x="342" y="1320"/>
                  </a:cubicBezTo>
                  <a:cubicBezTo>
                    <a:pt x="339" y="1320"/>
                    <a:pt x="336" y="1319"/>
                    <a:pt x="333" y="1319"/>
                  </a:cubicBezTo>
                  <a:cubicBezTo>
                    <a:pt x="219" y="1299"/>
                    <a:pt x="110" y="1264"/>
                    <a:pt x="0" y="1221"/>
                  </a:cubicBezTo>
                  <a:lnTo>
                    <a:pt x="0" y="1221"/>
                  </a:lnTo>
                  <a:cubicBezTo>
                    <a:pt x="34" y="1835"/>
                    <a:pt x="583" y="2320"/>
                    <a:pt x="1251" y="2320"/>
                  </a:cubicBezTo>
                  <a:cubicBezTo>
                    <a:pt x="1261" y="2320"/>
                    <a:pt x="1270" y="2320"/>
                    <a:pt x="1279" y="2319"/>
                  </a:cubicBezTo>
                  <a:cubicBezTo>
                    <a:pt x="1970" y="2305"/>
                    <a:pt x="2524" y="1774"/>
                    <a:pt x="2511" y="1133"/>
                  </a:cubicBezTo>
                  <a:cubicBezTo>
                    <a:pt x="2498" y="504"/>
                    <a:pt x="1939" y="0"/>
                    <a:pt x="12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2" name="Google Shape;3982;p67"/>
            <p:cNvSpPr/>
            <p:nvPr/>
          </p:nvSpPr>
          <p:spPr>
            <a:xfrm>
              <a:off x="1371361" y="396491"/>
              <a:ext cx="126144" cy="115390"/>
            </a:xfrm>
            <a:custGeom>
              <a:rect b="b" l="l" r="r" t="t"/>
              <a:pathLst>
                <a:path extrusionOk="0" h="3691" w="4035">
                  <a:moveTo>
                    <a:pt x="2029" y="1"/>
                  </a:moveTo>
                  <a:cubicBezTo>
                    <a:pt x="2014" y="1"/>
                    <a:pt x="1999" y="1"/>
                    <a:pt x="1984" y="1"/>
                  </a:cubicBezTo>
                  <a:cubicBezTo>
                    <a:pt x="880" y="23"/>
                    <a:pt x="0" y="870"/>
                    <a:pt x="21" y="1888"/>
                  </a:cubicBezTo>
                  <a:cubicBezTo>
                    <a:pt x="41" y="2889"/>
                    <a:pt x="929" y="3691"/>
                    <a:pt x="2011" y="3691"/>
                  </a:cubicBezTo>
                  <a:cubicBezTo>
                    <a:pt x="2027" y="3691"/>
                    <a:pt x="2043" y="3690"/>
                    <a:pt x="2058" y="3690"/>
                  </a:cubicBezTo>
                  <a:cubicBezTo>
                    <a:pt x="2081" y="3690"/>
                    <a:pt x="2100" y="3688"/>
                    <a:pt x="2123" y="3687"/>
                  </a:cubicBezTo>
                  <a:cubicBezTo>
                    <a:pt x="2047" y="3495"/>
                    <a:pt x="1975" y="3304"/>
                    <a:pt x="1921" y="3109"/>
                  </a:cubicBezTo>
                  <a:cubicBezTo>
                    <a:pt x="1896" y="3070"/>
                    <a:pt x="1890" y="3024"/>
                    <a:pt x="1917" y="2982"/>
                  </a:cubicBezTo>
                  <a:cubicBezTo>
                    <a:pt x="2014" y="2836"/>
                    <a:pt x="2201" y="2750"/>
                    <a:pt x="2379" y="2725"/>
                  </a:cubicBezTo>
                  <a:cubicBezTo>
                    <a:pt x="2418" y="2719"/>
                    <a:pt x="2462" y="2716"/>
                    <a:pt x="2507" y="2716"/>
                  </a:cubicBezTo>
                  <a:cubicBezTo>
                    <a:pt x="2650" y="2716"/>
                    <a:pt x="2805" y="2753"/>
                    <a:pt x="2854" y="2882"/>
                  </a:cubicBezTo>
                  <a:cubicBezTo>
                    <a:pt x="2857" y="2890"/>
                    <a:pt x="2857" y="2898"/>
                    <a:pt x="2857" y="2907"/>
                  </a:cubicBezTo>
                  <a:cubicBezTo>
                    <a:pt x="2964" y="3052"/>
                    <a:pt x="3056" y="3209"/>
                    <a:pt x="3136" y="3371"/>
                  </a:cubicBezTo>
                  <a:cubicBezTo>
                    <a:pt x="3681" y="3032"/>
                    <a:pt x="4035" y="2454"/>
                    <a:pt x="4021" y="1805"/>
                  </a:cubicBezTo>
                  <a:cubicBezTo>
                    <a:pt x="4001" y="802"/>
                    <a:pt x="3111" y="1"/>
                    <a:pt x="202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3" name="Google Shape;3983;p67"/>
            <p:cNvSpPr/>
            <p:nvPr/>
          </p:nvSpPr>
          <p:spPr>
            <a:xfrm>
              <a:off x="2011097" y="620230"/>
              <a:ext cx="58023" cy="33982"/>
            </a:xfrm>
            <a:custGeom>
              <a:rect b="b" l="l" r="r" t="t"/>
              <a:pathLst>
                <a:path extrusionOk="0" h="1087" w="1856">
                  <a:moveTo>
                    <a:pt x="88" y="0"/>
                  </a:moveTo>
                  <a:cubicBezTo>
                    <a:pt x="63" y="85"/>
                    <a:pt x="36" y="168"/>
                    <a:pt x="1" y="248"/>
                  </a:cubicBezTo>
                  <a:cubicBezTo>
                    <a:pt x="272" y="369"/>
                    <a:pt x="526" y="526"/>
                    <a:pt x="784" y="667"/>
                  </a:cubicBezTo>
                  <a:lnTo>
                    <a:pt x="1317" y="931"/>
                  </a:lnTo>
                  <a:cubicBezTo>
                    <a:pt x="1411" y="978"/>
                    <a:pt x="1500" y="1030"/>
                    <a:pt x="1588" y="1086"/>
                  </a:cubicBezTo>
                  <a:cubicBezTo>
                    <a:pt x="1643" y="1044"/>
                    <a:pt x="1713" y="1029"/>
                    <a:pt x="1770" y="979"/>
                  </a:cubicBezTo>
                  <a:cubicBezTo>
                    <a:pt x="1801" y="952"/>
                    <a:pt x="1838" y="901"/>
                    <a:pt x="1855" y="851"/>
                  </a:cubicBezTo>
                  <a:cubicBezTo>
                    <a:pt x="1715" y="793"/>
                    <a:pt x="1577" y="727"/>
                    <a:pt x="1439" y="659"/>
                  </a:cubicBezTo>
                  <a:lnTo>
                    <a:pt x="916" y="396"/>
                  </a:lnTo>
                  <a:cubicBezTo>
                    <a:pt x="640" y="265"/>
                    <a:pt x="356" y="144"/>
                    <a:pt x="8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4" name="Google Shape;3984;p67"/>
            <p:cNvSpPr/>
            <p:nvPr/>
          </p:nvSpPr>
          <p:spPr>
            <a:xfrm>
              <a:off x="1721896" y="606162"/>
              <a:ext cx="101759" cy="94475"/>
            </a:xfrm>
            <a:custGeom>
              <a:rect b="b" l="l" r="r" t="t"/>
              <a:pathLst>
                <a:path extrusionOk="0" h="3022" w="3255">
                  <a:moveTo>
                    <a:pt x="1661" y="0"/>
                  </a:moveTo>
                  <a:cubicBezTo>
                    <a:pt x="1648" y="0"/>
                    <a:pt x="1636" y="0"/>
                    <a:pt x="1623" y="0"/>
                  </a:cubicBezTo>
                  <a:cubicBezTo>
                    <a:pt x="721" y="18"/>
                    <a:pt x="1" y="711"/>
                    <a:pt x="17" y="1543"/>
                  </a:cubicBezTo>
                  <a:cubicBezTo>
                    <a:pt x="34" y="2365"/>
                    <a:pt x="762" y="3021"/>
                    <a:pt x="1647" y="3021"/>
                  </a:cubicBezTo>
                  <a:cubicBezTo>
                    <a:pt x="1660" y="3021"/>
                    <a:pt x="1672" y="3021"/>
                    <a:pt x="1684" y="3021"/>
                  </a:cubicBezTo>
                  <a:cubicBezTo>
                    <a:pt x="2461" y="3005"/>
                    <a:pt x="3101" y="2490"/>
                    <a:pt x="3255" y="1816"/>
                  </a:cubicBezTo>
                  <a:lnTo>
                    <a:pt x="3255" y="1816"/>
                  </a:lnTo>
                  <a:cubicBezTo>
                    <a:pt x="3085" y="1860"/>
                    <a:pt x="2917" y="1905"/>
                    <a:pt x="2752" y="1952"/>
                  </a:cubicBezTo>
                  <a:cubicBezTo>
                    <a:pt x="2739" y="1955"/>
                    <a:pt x="2725" y="1956"/>
                    <a:pt x="2712" y="1956"/>
                  </a:cubicBezTo>
                  <a:cubicBezTo>
                    <a:pt x="2702" y="1956"/>
                    <a:pt x="2692" y="1955"/>
                    <a:pt x="2683" y="1954"/>
                  </a:cubicBezTo>
                  <a:cubicBezTo>
                    <a:pt x="2681" y="1954"/>
                    <a:pt x="2679" y="1957"/>
                    <a:pt x="2677" y="1957"/>
                  </a:cubicBezTo>
                  <a:cubicBezTo>
                    <a:pt x="2658" y="1961"/>
                    <a:pt x="2640" y="1963"/>
                    <a:pt x="2621" y="1963"/>
                  </a:cubicBezTo>
                  <a:cubicBezTo>
                    <a:pt x="2534" y="1963"/>
                    <a:pt x="2455" y="1919"/>
                    <a:pt x="2390" y="1859"/>
                  </a:cubicBezTo>
                  <a:cubicBezTo>
                    <a:pt x="2166" y="1731"/>
                    <a:pt x="2109" y="1442"/>
                    <a:pt x="2202" y="1214"/>
                  </a:cubicBezTo>
                  <a:cubicBezTo>
                    <a:pt x="2214" y="1183"/>
                    <a:pt x="2236" y="1163"/>
                    <a:pt x="2261" y="1151"/>
                  </a:cubicBezTo>
                  <a:cubicBezTo>
                    <a:pt x="2272" y="1138"/>
                    <a:pt x="2284" y="1127"/>
                    <a:pt x="2303" y="1117"/>
                  </a:cubicBezTo>
                  <a:cubicBezTo>
                    <a:pt x="2559" y="990"/>
                    <a:pt x="2830" y="895"/>
                    <a:pt x="3104" y="806"/>
                  </a:cubicBezTo>
                  <a:cubicBezTo>
                    <a:pt x="2829" y="327"/>
                    <a:pt x="2286" y="0"/>
                    <a:pt x="16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5" name="Google Shape;3985;p67"/>
            <p:cNvSpPr/>
            <p:nvPr/>
          </p:nvSpPr>
          <p:spPr>
            <a:xfrm>
              <a:off x="1800144" y="622074"/>
              <a:ext cx="84002" cy="36546"/>
            </a:xfrm>
            <a:custGeom>
              <a:rect b="b" l="l" r="r" t="t"/>
              <a:pathLst>
                <a:path extrusionOk="0" h="1169" w="2687">
                  <a:moveTo>
                    <a:pt x="2535" y="1"/>
                  </a:moveTo>
                  <a:cubicBezTo>
                    <a:pt x="2194" y="126"/>
                    <a:pt x="1841" y="228"/>
                    <a:pt x="1495" y="341"/>
                  </a:cubicBezTo>
                  <a:cubicBezTo>
                    <a:pt x="1427" y="363"/>
                    <a:pt x="1359" y="387"/>
                    <a:pt x="1292" y="410"/>
                  </a:cubicBezTo>
                  <a:lnTo>
                    <a:pt x="732" y="602"/>
                  </a:lnTo>
                  <a:cubicBezTo>
                    <a:pt x="491" y="682"/>
                    <a:pt x="249" y="753"/>
                    <a:pt x="1" y="804"/>
                  </a:cubicBezTo>
                  <a:cubicBezTo>
                    <a:pt x="3" y="887"/>
                    <a:pt x="1" y="962"/>
                    <a:pt x="48" y="1042"/>
                  </a:cubicBezTo>
                  <a:cubicBezTo>
                    <a:pt x="80" y="1095"/>
                    <a:pt x="127" y="1131"/>
                    <a:pt x="172" y="1169"/>
                  </a:cubicBezTo>
                  <a:cubicBezTo>
                    <a:pt x="375" y="1101"/>
                    <a:pt x="581" y="1029"/>
                    <a:pt x="788" y="955"/>
                  </a:cubicBezTo>
                  <a:lnTo>
                    <a:pt x="1364" y="752"/>
                  </a:lnTo>
                  <a:cubicBezTo>
                    <a:pt x="1801" y="600"/>
                    <a:pt x="2244" y="456"/>
                    <a:pt x="2686" y="351"/>
                  </a:cubicBezTo>
                  <a:cubicBezTo>
                    <a:pt x="2626" y="240"/>
                    <a:pt x="2574" y="122"/>
                    <a:pt x="25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6" name="Google Shape;3986;p67"/>
            <p:cNvSpPr/>
            <p:nvPr/>
          </p:nvSpPr>
          <p:spPr>
            <a:xfrm>
              <a:off x="1439855" y="490401"/>
              <a:ext cx="34670" cy="57679"/>
            </a:xfrm>
            <a:custGeom>
              <a:rect b="b" l="l" r="r" t="t"/>
              <a:pathLst>
                <a:path extrusionOk="0" h="1845" w="1109">
                  <a:moveTo>
                    <a:pt x="269" y="0"/>
                  </a:moveTo>
                  <a:cubicBezTo>
                    <a:pt x="258" y="0"/>
                    <a:pt x="247" y="1"/>
                    <a:pt x="236" y="2"/>
                  </a:cubicBezTo>
                  <a:cubicBezTo>
                    <a:pt x="141" y="12"/>
                    <a:pt x="71" y="50"/>
                    <a:pt x="1" y="98"/>
                  </a:cubicBezTo>
                  <a:cubicBezTo>
                    <a:pt x="89" y="278"/>
                    <a:pt x="167" y="460"/>
                    <a:pt x="241" y="644"/>
                  </a:cubicBezTo>
                  <a:lnTo>
                    <a:pt x="458" y="1162"/>
                  </a:lnTo>
                  <a:cubicBezTo>
                    <a:pt x="559" y="1386"/>
                    <a:pt x="666" y="1612"/>
                    <a:pt x="731" y="1845"/>
                  </a:cubicBezTo>
                  <a:cubicBezTo>
                    <a:pt x="848" y="1761"/>
                    <a:pt x="975" y="1686"/>
                    <a:pt x="1109" y="1621"/>
                  </a:cubicBezTo>
                  <a:cubicBezTo>
                    <a:pt x="1012" y="1434"/>
                    <a:pt x="948" y="1224"/>
                    <a:pt x="875" y="1029"/>
                  </a:cubicBezTo>
                  <a:lnTo>
                    <a:pt x="646" y="521"/>
                  </a:lnTo>
                  <a:cubicBezTo>
                    <a:pt x="565" y="356"/>
                    <a:pt x="487" y="190"/>
                    <a:pt x="422" y="20"/>
                  </a:cubicBezTo>
                  <a:cubicBezTo>
                    <a:pt x="372" y="11"/>
                    <a:pt x="320" y="0"/>
                    <a:pt x="2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7" name="Google Shape;3987;p67"/>
            <p:cNvSpPr/>
            <p:nvPr/>
          </p:nvSpPr>
          <p:spPr>
            <a:xfrm>
              <a:off x="1903870" y="491776"/>
              <a:ext cx="27886" cy="54240"/>
            </a:xfrm>
            <a:custGeom>
              <a:rect b="b" l="l" r="r" t="t"/>
              <a:pathLst>
                <a:path extrusionOk="0" h="1735" w="892">
                  <a:moveTo>
                    <a:pt x="582" y="1"/>
                  </a:moveTo>
                  <a:cubicBezTo>
                    <a:pt x="400" y="78"/>
                    <a:pt x="204" y="134"/>
                    <a:pt x="0" y="162"/>
                  </a:cubicBezTo>
                  <a:cubicBezTo>
                    <a:pt x="85" y="411"/>
                    <a:pt x="140" y="671"/>
                    <a:pt x="203" y="925"/>
                  </a:cubicBezTo>
                  <a:cubicBezTo>
                    <a:pt x="271" y="1193"/>
                    <a:pt x="358" y="1462"/>
                    <a:pt x="402" y="1734"/>
                  </a:cubicBezTo>
                  <a:cubicBezTo>
                    <a:pt x="556" y="1667"/>
                    <a:pt x="721" y="1619"/>
                    <a:pt x="891" y="1583"/>
                  </a:cubicBezTo>
                  <a:cubicBezTo>
                    <a:pt x="859" y="1493"/>
                    <a:pt x="847" y="1395"/>
                    <a:pt x="829" y="1298"/>
                  </a:cubicBezTo>
                  <a:cubicBezTo>
                    <a:pt x="817" y="1230"/>
                    <a:pt x="803" y="1163"/>
                    <a:pt x="798" y="1095"/>
                  </a:cubicBezTo>
                  <a:cubicBezTo>
                    <a:pt x="764" y="947"/>
                    <a:pt x="740" y="795"/>
                    <a:pt x="709" y="650"/>
                  </a:cubicBezTo>
                  <a:cubicBezTo>
                    <a:pt x="662" y="434"/>
                    <a:pt x="616" y="218"/>
                    <a:pt x="5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8" name="Google Shape;3988;p67"/>
            <p:cNvSpPr/>
            <p:nvPr/>
          </p:nvSpPr>
          <p:spPr>
            <a:xfrm>
              <a:off x="1735870" y="536543"/>
              <a:ext cx="27792" cy="56491"/>
            </a:xfrm>
            <a:custGeom>
              <a:rect b="b" l="l" r="r" t="t"/>
              <a:pathLst>
                <a:path extrusionOk="0" h="1807" w="889">
                  <a:moveTo>
                    <a:pt x="435" y="1"/>
                  </a:moveTo>
                  <a:cubicBezTo>
                    <a:pt x="383" y="1"/>
                    <a:pt x="330" y="5"/>
                    <a:pt x="276" y="16"/>
                  </a:cubicBezTo>
                  <a:cubicBezTo>
                    <a:pt x="178" y="34"/>
                    <a:pt x="90" y="73"/>
                    <a:pt x="0" y="114"/>
                  </a:cubicBezTo>
                  <a:cubicBezTo>
                    <a:pt x="71" y="344"/>
                    <a:pt x="149" y="582"/>
                    <a:pt x="221" y="825"/>
                  </a:cubicBezTo>
                  <a:lnTo>
                    <a:pt x="361" y="1358"/>
                  </a:lnTo>
                  <a:cubicBezTo>
                    <a:pt x="394" y="1508"/>
                    <a:pt x="423" y="1657"/>
                    <a:pt x="441" y="1807"/>
                  </a:cubicBezTo>
                  <a:cubicBezTo>
                    <a:pt x="585" y="1758"/>
                    <a:pt x="735" y="1723"/>
                    <a:pt x="889" y="1702"/>
                  </a:cubicBezTo>
                  <a:cubicBezTo>
                    <a:pt x="865" y="1549"/>
                    <a:pt x="841" y="1397"/>
                    <a:pt x="819" y="1243"/>
                  </a:cubicBezTo>
                  <a:lnTo>
                    <a:pt x="742" y="681"/>
                  </a:lnTo>
                  <a:cubicBezTo>
                    <a:pt x="714" y="460"/>
                    <a:pt x="685" y="241"/>
                    <a:pt x="656" y="22"/>
                  </a:cubicBezTo>
                  <a:cubicBezTo>
                    <a:pt x="582" y="9"/>
                    <a:pt x="509" y="1"/>
                    <a:pt x="4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9" name="Google Shape;3989;p67"/>
            <p:cNvSpPr/>
            <p:nvPr/>
          </p:nvSpPr>
          <p:spPr>
            <a:xfrm>
              <a:off x="1795924" y="431285"/>
              <a:ext cx="68871" cy="36077"/>
            </a:xfrm>
            <a:custGeom>
              <a:rect b="b" l="l" r="r" t="t"/>
              <a:pathLst>
                <a:path extrusionOk="0" h="1154" w="2203">
                  <a:moveTo>
                    <a:pt x="2065" y="0"/>
                  </a:moveTo>
                  <a:cubicBezTo>
                    <a:pt x="1881" y="92"/>
                    <a:pt x="1690" y="182"/>
                    <a:pt x="1495" y="270"/>
                  </a:cubicBezTo>
                  <a:lnTo>
                    <a:pt x="934" y="508"/>
                  </a:lnTo>
                  <a:cubicBezTo>
                    <a:pt x="623" y="633"/>
                    <a:pt x="310" y="746"/>
                    <a:pt x="0" y="839"/>
                  </a:cubicBezTo>
                  <a:cubicBezTo>
                    <a:pt x="89" y="939"/>
                    <a:pt x="169" y="1043"/>
                    <a:pt x="241" y="1154"/>
                  </a:cubicBezTo>
                  <a:cubicBezTo>
                    <a:pt x="491" y="1017"/>
                    <a:pt x="757" y="899"/>
                    <a:pt x="1022" y="784"/>
                  </a:cubicBezTo>
                  <a:lnTo>
                    <a:pt x="1559" y="544"/>
                  </a:lnTo>
                  <a:cubicBezTo>
                    <a:pt x="1771" y="448"/>
                    <a:pt x="1984" y="357"/>
                    <a:pt x="2203" y="286"/>
                  </a:cubicBezTo>
                  <a:cubicBezTo>
                    <a:pt x="2203" y="285"/>
                    <a:pt x="2201" y="284"/>
                    <a:pt x="2201" y="283"/>
                  </a:cubicBezTo>
                  <a:cubicBezTo>
                    <a:pt x="2188" y="196"/>
                    <a:pt x="2169" y="119"/>
                    <a:pt x="2111" y="47"/>
                  </a:cubicBezTo>
                  <a:cubicBezTo>
                    <a:pt x="2098" y="30"/>
                    <a:pt x="2081" y="15"/>
                    <a:pt x="2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0" name="Google Shape;3990;p67"/>
            <p:cNvSpPr/>
            <p:nvPr/>
          </p:nvSpPr>
          <p:spPr>
            <a:xfrm>
              <a:off x="1670221" y="447541"/>
              <a:ext cx="126175" cy="115390"/>
            </a:xfrm>
            <a:custGeom>
              <a:rect b="b" l="l" r="r" t="t"/>
              <a:pathLst>
                <a:path extrusionOk="0" h="3691" w="4036">
                  <a:moveTo>
                    <a:pt x="2027" y="0"/>
                  </a:moveTo>
                  <a:cubicBezTo>
                    <a:pt x="2013" y="0"/>
                    <a:pt x="1998" y="0"/>
                    <a:pt x="1984" y="1"/>
                  </a:cubicBezTo>
                  <a:cubicBezTo>
                    <a:pt x="882" y="24"/>
                    <a:pt x="0" y="870"/>
                    <a:pt x="21" y="1888"/>
                  </a:cubicBezTo>
                  <a:cubicBezTo>
                    <a:pt x="41" y="2869"/>
                    <a:pt x="891" y="3654"/>
                    <a:pt x="1939" y="3691"/>
                  </a:cubicBezTo>
                  <a:cubicBezTo>
                    <a:pt x="1899" y="3441"/>
                    <a:pt x="1868" y="3192"/>
                    <a:pt x="1833" y="2955"/>
                  </a:cubicBezTo>
                  <a:cubicBezTo>
                    <a:pt x="1812" y="2919"/>
                    <a:pt x="1806" y="2877"/>
                    <a:pt x="1831" y="2842"/>
                  </a:cubicBezTo>
                  <a:cubicBezTo>
                    <a:pt x="1972" y="2645"/>
                    <a:pt x="2235" y="2550"/>
                    <a:pt x="2495" y="2550"/>
                  </a:cubicBezTo>
                  <a:cubicBezTo>
                    <a:pt x="2621" y="2550"/>
                    <a:pt x="2746" y="2572"/>
                    <a:pt x="2856" y="2616"/>
                  </a:cubicBezTo>
                  <a:cubicBezTo>
                    <a:pt x="2863" y="2615"/>
                    <a:pt x="2870" y="2615"/>
                    <a:pt x="2877" y="2615"/>
                  </a:cubicBezTo>
                  <a:cubicBezTo>
                    <a:pt x="2931" y="2615"/>
                    <a:pt x="2982" y="2641"/>
                    <a:pt x="2993" y="2696"/>
                  </a:cubicBezTo>
                  <a:cubicBezTo>
                    <a:pt x="2994" y="2702"/>
                    <a:pt x="2994" y="2708"/>
                    <a:pt x="2996" y="2713"/>
                  </a:cubicBezTo>
                  <a:cubicBezTo>
                    <a:pt x="3001" y="2726"/>
                    <a:pt x="3003" y="2741"/>
                    <a:pt x="3003" y="2754"/>
                  </a:cubicBezTo>
                  <a:cubicBezTo>
                    <a:pt x="3043" y="2963"/>
                    <a:pt x="3082" y="3173"/>
                    <a:pt x="3122" y="3382"/>
                  </a:cubicBezTo>
                  <a:cubicBezTo>
                    <a:pt x="3675" y="3044"/>
                    <a:pt x="4035" y="2461"/>
                    <a:pt x="4023" y="1806"/>
                  </a:cubicBezTo>
                  <a:cubicBezTo>
                    <a:pt x="4002" y="801"/>
                    <a:pt x="3111" y="0"/>
                    <a:pt x="202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1" name="Google Shape;3991;p67"/>
            <p:cNvSpPr/>
            <p:nvPr/>
          </p:nvSpPr>
          <p:spPr>
            <a:xfrm>
              <a:off x="1894710" y="556800"/>
              <a:ext cx="103416" cy="94475"/>
            </a:xfrm>
            <a:custGeom>
              <a:rect b="b" l="l" r="r" t="t"/>
              <a:pathLst>
                <a:path extrusionOk="0" h="3022" w="3308">
                  <a:moveTo>
                    <a:pt x="1660" y="1"/>
                  </a:moveTo>
                  <a:cubicBezTo>
                    <a:pt x="1648" y="1"/>
                    <a:pt x="1635" y="1"/>
                    <a:pt x="1623" y="1"/>
                  </a:cubicBezTo>
                  <a:cubicBezTo>
                    <a:pt x="720" y="19"/>
                    <a:pt x="1" y="711"/>
                    <a:pt x="17" y="1544"/>
                  </a:cubicBezTo>
                  <a:cubicBezTo>
                    <a:pt x="34" y="2366"/>
                    <a:pt x="763" y="3022"/>
                    <a:pt x="1649" y="3022"/>
                  </a:cubicBezTo>
                  <a:cubicBezTo>
                    <a:pt x="1661" y="3022"/>
                    <a:pt x="1672" y="3022"/>
                    <a:pt x="1684" y="3021"/>
                  </a:cubicBezTo>
                  <a:cubicBezTo>
                    <a:pt x="2586" y="3003"/>
                    <a:pt x="3307" y="2310"/>
                    <a:pt x="3291" y="1477"/>
                  </a:cubicBezTo>
                  <a:cubicBezTo>
                    <a:pt x="3273" y="656"/>
                    <a:pt x="2546" y="1"/>
                    <a:pt x="166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2" name="Google Shape;3992;p67"/>
            <p:cNvSpPr/>
            <p:nvPr/>
          </p:nvSpPr>
          <p:spPr>
            <a:xfrm>
              <a:off x="1550896" y="544671"/>
              <a:ext cx="123112" cy="57335"/>
            </a:xfrm>
            <a:custGeom>
              <a:rect b="b" l="l" r="r" t="t"/>
              <a:pathLst>
                <a:path extrusionOk="0" h="1834" w="3938">
                  <a:moveTo>
                    <a:pt x="3629" y="1"/>
                  </a:moveTo>
                  <a:cubicBezTo>
                    <a:pt x="2837" y="375"/>
                    <a:pt x="1990" y="739"/>
                    <a:pt x="1133" y="1021"/>
                  </a:cubicBezTo>
                  <a:lnTo>
                    <a:pt x="562" y="1196"/>
                  </a:lnTo>
                  <a:cubicBezTo>
                    <a:pt x="374" y="1249"/>
                    <a:pt x="187" y="1297"/>
                    <a:pt x="0" y="1340"/>
                  </a:cubicBezTo>
                  <a:cubicBezTo>
                    <a:pt x="17" y="1520"/>
                    <a:pt x="73" y="1673"/>
                    <a:pt x="160" y="1833"/>
                  </a:cubicBezTo>
                  <a:cubicBezTo>
                    <a:pt x="343" y="1755"/>
                    <a:pt x="527" y="1677"/>
                    <a:pt x="712" y="1602"/>
                  </a:cubicBezTo>
                  <a:lnTo>
                    <a:pt x="1265" y="1375"/>
                  </a:lnTo>
                  <a:cubicBezTo>
                    <a:pt x="2148" y="1024"/>
                    <a:pt x="3046" y="696"/>
                    <a:pt x="3937" y="374"/>
                  </a:cubicBezTo>
                  <a:cubicBezTo>
                    <a:pt x="3822" y="260"/>
                    <a:pt x="3718" y="135"/>
                    <a:pt x="36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3" name="Google Shape;3993;p67"/>
            <p:cNvSpPr/>
            <p:nvPr/>
          </p:nvSpPr>
          <p:spPr>
            <a:xfrm>
              <a:off x="1842566" y="386113"/>
              <a:ext cx="102416" cy="94475"/>
            </a:xfrm>
            <a:custGeom>
              <a:rect b="b" l="l" r="r" t="t"/>
              <a:pathLst>
                <a:path extrusionOk="0" h="3022" w="3276">
                  <a:moveTo>
                    <a:pt x="1629" y="0"/>
                  </a:moveTo>
                  <a:cubicBezTo>
                    <a:pt x="1616" y="0"/>
                    <a:pt x="1604" y="1"/>
                    <a:pt x="1591" y="1"/>
                  </a:cubicBezTo>
                  <a:cubicBezTo>
                    <a:pt x="773" y="18"/>
                    <a:pt x="105" y="590"/>
                    <a:pt x="1" y="1318"/>
                  </a:cubicBezTo>
                  <a:cubicBezTo>
                    <a:pt x="161" y="1265"/>
                    <a:pt x="318" y="1215"/>
                    <a:pt x="474" y="1168"/>
                  </a:cubicBezTo>
                  <a:cubicBezTo>
                    <a:pt x="489" y="1153"/>
                    <a:pt x="505" y="1142"/>
                    <a:pt x="526" y="1136"/>
                  </a:cubicBezTo>
                  <a:cubicBezTo>
                    <a:pt x="549" y="1128"/>
                    <a:pt x="572" y="1125"/>
                    <a:pt x="594" y="1125"/>
                  </a:cubicBezTo>
                  <a:cubicBezTo>
                    <a:pt x="723" y="1125"/>
                    <a:pt x="840" y="1239"/>
                    <a:pt x="912" y="1328"/>
                  </a:cubicBezTo>
                  <a:cubicBezTo>
                    <a:pt x="998" y="1436"/>
                    <a:pt x="1063" y="1586"/>
                    <a:pt x="1052" y="1722"/>
                  </a:cubicBezTo>
                  <a:cubicBezTo>
                    <a:pt x="1052" y="1724"/>
                    <a:pt x="1052" y="1724"/>
                    <a:pt x="1051" y="1725"/>
                  </a:cubicBezTo>
                  <a:cubicBezTo>
                    <a:pt x="1081" y="1773"/>
                    <a:pt x="1075" y="1842"/>
                    <a:pt x="1015" y="1884"/>
                  </a:cubicBezTo>
                  <a:cubicBezTo>
                    <a:pt x="774" y="2049"/>
                    <a:pt x="502" y="2180"/>
                    <a:pt x="227" y="2303"/>
                  </a:cubicBezTo>
                  <a:cubicBezTo>
                    <a:pt x="516" y="2735"/>
                    <a:pt x="1032" y="3022"/>
                    <a:pt x="1619" y="3022"/>
                  </a:cubicBezTo>
                  <a:cubicBezTo>
                    <a:pt x="1630" y="3022"/>
                    <a:pt x="1641" y="3022"/>
                    <a:pt x="1653" y="3021"/>
                  </a:cubicBezTo>
                  <a:cubicBezTo>
                    <a:pt x="2555" y="3004"/>
                    <a:pt x="3275" y="2311"/>
                    <a:pt x="3258" y="1478"/>
                  </a:cubicBezTo>
                  <a:cubicBezTo>
                    <a:pt x="3242" y="657"/>
                    <a:pt x="2514" y="0"/>
                    <a:pt x="16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4" name="Google Shape;3994;p67"/>
            <p:cNvSpPr/>
            <p:nvPr/>
          </p:nvSpPr>
          <p:spPr>
            <a:xfrm>
              <a:off x="1448952" y="549360"/>
              <a:ext cx="126394" cy="115577"/>
            </a:xfrm>
            <a:custGeom>
              <a:rect b="b" l="l" r="r" t="t"/>
              <a:pathLst>
                <a:path extrusionOk="0" h="3697" w="4043">
                  <a:moveTo>
                    <a:pt x="2028" y="0"/>
                  </a:moveTo>
                  <a:cubicBezTo>
                    <a:pt x="2013" y="0"/>
                    <a:pt x="1999" y="0"/>
                    <a:pt x="1984" y="1"/>
                  </a:cubicBezTo>
                  <a:cubicBezTo>
                    <a:pt x="880" y="27"/>
                    <a:pt x="0" y="872"/>
                    <a:pt x="21" y="1890"/>
                  </a:cubicBezTo>
                  <a:cubicBezTo>
                    <a:pt x="42" y="2894"/>
                    <a:pt x="931" y="3696"/>
                    <a:pt x="2015" y="3696"/>
                  </a:cubicBezTo>
                  <a:cubicBezTo>
                    <a:pt x="2030" y="3696"/>
                    <a:pt x="2044" y="3696"/>
                    <a:pt x="2059" y="3696"/>
                  </a:cubicBezTo>
                  <a:cubicBezTo>
                    <a:pt x="3162" y="3673"/>
                    <a:pt x="4042" y="2826"/>
                    <a:pt x="4021" y="1808"/>
                  </a:cubicBezTo>
                  <a:cubicBezTo>
                    <a:pt x="4021" y="1802"/>
                    <a:pt x="4020" y="1796"/>
                    <a:pt x="4020" y="1787"/>
                  </a:cubicBezTo>
                  <a:cubicBezTo>
                    <a:pt x="3819" y="1850"/>
                    <a:pt x="3621" y="1911"/>
                    <a:pt x="3421" y="1967"/>
                  </a:cubicBezTo>
                  <a:cubicBezTo>
                    <a:pt x="3418" y="1968"/>
                    <a:pt x="3416" y="1968"/>
                    <a:pt x="3413" y="1968"/>
                  </a:cubicBezTo>
                  <a:cubicBezTo>
                    <a:pt x="3411" y="1968"/>
                    <a:pt x="3409" y="1968"/>
                    <a:pt x="3406" y="1968"/>
                  </a:cubicBezTo>
                  <a:cubicBezTo>
                    <a:pt x="3390" y="1974"/>
                    <a:pt x="3373" y="1977"/>
                    <a:pt x="3355" y="1977"/>
                  </a:cubicBezTo>
                  <a:cubicBezTo>
                    <a:pt x="3324" y="1977"/>
                    <a:pt x="3292" y="1967"/>
                    <a:pt x="3262" y="1944"/>
                  </a:cubicBezTo>
                  <a:cubicBezTo>
                    <a:pt x="3009" y="1750"/>
                    <a:pt x="2924" y="1395"/>
                    <a:pt x="2999" y="1104"/>
                  </a:cubicBezTo>
                  <a:cubicBezTo>
                    <a:pt x="2991" y="1064"/>
                    <a:pt x="3007" y="1021"/>
                    <a:pt x="3059" y="996"/>
                  </a:cubicBezTo>
                  <a:cubicBezTo>
                    <a:pt x="3245" y="907"/>
                    <a:pt x="3432" y="823"/>
                    <a:pt x="3622" y="739"/>
                  </a:cubicBezTo>
                  <a:cubicBezTo>
                    <a:pt x="3257" y="291"/>
                    <a:pt x="2678" y="0"/>
                    <a:pt x="20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5" name="Google Shape;3995;p67"/>
            <p:cNvSpPr/>
            <p:nvPr/>
          </p:nvSpPr>
          <p:spPr>
            <a:xfrm>
              <a:off x="2051018" y="655143"/>
              <a:ext cx="78938" cy="38672"/>
            </a:xfrm>
            <a:custGeom>
              <a:rect b="b" l="l" r="r" t="t"/>
              <a:pathLst>
                <a:path extrusionOk="0" h="1237" w="2525">
                  <a:moveTo>
                    <a:pt x="2507" y="0"/>
                  </a:moveTo>
                  <a:cubicBezTo>
                    <a:pt x="2318" y="327"/>
                    <a:pt x="1972" y="580"/>
                    <a:pt x="1500" y="657"/>
                  </a:cubicBezTo>
                  <a:cubicBezTo>
                    <a:pt x="1443" y="667"/>
                    <a:pt x="1385" y="671"/>
                    <a:pt x="1326" y="671"/>
                  </a:cubicBezTo>
                  <a:cubicBezTo>
                    <a:pt x="956" y="671"/>
                    <a:pt x="568" y="493"/>
                    <a:pt x="312" y="232"/>
                  </a:cubicBezTo>
                  <a:cubicBezTo>
                    <a:pt x="205" y="212"/>
                    <a:pt x="101" y="178"/>
                    <a:pt x="0" y="138"/>
                  </a:cubicBezTo>
                  <a:lnTo>
                    <a:pt x="0" y="138"/>
                  </a:lnTo>
                  <a:cubicBezTo>
                    <a:pt x="33" y="752"/>
                    <a:pt x="583" y="1237"/>
                    <a:pt x="1250" y="1237"/>
                  </a:cubicBezTo>
                  <a:cubicBezTo>
                    <a:pt x="1260" y="1237"/>
                    <a:pt x="1269" y="1237"/>
                    <a:pt x="1278" y="1236"/>
                  </a:cubicBezTo>
                  <a:cubicBezTo>
                    <a:pt x="1970" y="1222"/>
                    <a:pt x="2524" y="691"/>
                    <a:pt x="2511" y="50"/>
                  </a:cubicBezTo>
                  <a:cubicBezTo>
                    <a:pt x="2511" y="34"/>
                    <a:pt x="2509" y="17"/>
                    <a:pt x="2507" y="0"/>
                  </a:cubicBezTo>
                  <a:close/>
                </a:path>
              </a:pathLst>
            </a:custGeom>
            <a:solidFill>
              <a:srgbClr val="000000">
                <a:alpha val="156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6" name="Google Shape;3996;p67"/>
            <p:cNvSpPr/>
            <p:nvPr/>
          </p:nvSpPr>
          <p:spPr>
            <a:xfrm>
              <a:off x="1371674" y="418156"/>
              <a:ext cx="125832" cy="93725"/>
            </a:xfrm>
            <a:custGeom>
              <a:rect b="b" l="l" r="r" t="t"/>
              <a:pathLst>
                <a:path extrusionOk="0" h="2998" w="4025">
                  <a:moveTo>
                    <a:pt x="452" y="0"/>
                  </a:moveTo>
                  <a:lnTo>
                    <a:pt x="452" y="0"/>
                  </a:lnTo>
                  <a:cubicBezTo>
                    <a:pt x="168" y="326"/>
                    <a:pt x="0" y="742"/>
                    <a:pt x="11" y="1193"/>
                  </a:cubicBezTo>
                  <a:cubicBezTo>
                    <a:pt x="31" y="2196"/>
                    <a:pt x="922" y="2997"/>
                    <a:pt x="2003" y="2997"/>
                  </a:cubicBezTo>
                  <a:cubicBezTo>
                    <a:pt x="2018" y="2997"/>
                    <a:pt x="2033" y="2997"/>
                    <a:pt x="2048" y="2997"/>
                  </a:cubicBezTo>
                  <a:cubicBezTo>
                    <a:pt x="2071" y="2997"/>
                    <a:pt x="2090" y="2995"/>
                    <a:pt x="2113" y="2994"/>
                  </a:cubicBezTo>
                  <a:cubicBezTo>
                    <a:pt x="2037" y="2802"/>
                    <a:pt x="1965" y="2611"/>
                    <a:pt x="1911" y="2416"/>
                  </a:cubicBezTo>
                  <a:cubicBezTo>
                    <a:pt x="1886" y="2377"/>
                    <a:pt x="1880" y="2331"/>
                    <a:pt x="1907" y="2289"/>
                  </a:cubicBezTo>
                  <a:cubicBezTo>
                    <a:pt x="2004" y="2143"/>
                    <a:pt x="2191" y="2057"/>
                    <a:pt x="2369" y="2032"/>
                  </a:cubicBezTo>
                  <a:cubicBezTo>
                    <a:pt x="2408" y="2026"/>
                    <a:pt x="2452" y="2023"/>
                    <a:pt x="2497" y="2023"/>
                  </a:cubicBezTo>
                  <a:cubicBezTo>
                    <a:pt x="2640" y="2023"/>
                    <a:pt x="2795" y="2060"/>
                    <a:pt x="2844" y="2189"/>
                  </a:cubicBezTo>
                  <a:cubicBezTo>
                    <a:pt x="2847" y="2197"/>
                    <a:pt x="2847" y="2205"/>
                    <a:pt x="2847" y="2214"/>
                  </a:cubicBezTo>
                  <a:cubicBezTo>
                    <a:pt x="2954" y="2359"/>
                    <a:pt x="3046" y="2516"/>
                    <a:pt x="3126" y="2678"/>
                  </a:cubicBezTo>
                  <a:cubicBezTo>
                    <a:pt x="3671" y="2339"/>
                    <a:pt x="4025" y="1761"/>
                    <a:pt x="4011" y="1112"/>
                  </a:cubicBezTo>
                  <a:cubicBezTo>
                    <a:pt x="4005" y="784"/>
                    <a:pt x="3906" y="480"/>
                    <a:pt x="3738" y="217"/>
                  </a:cubicBezTo>
                  <a:lnTo>
                    <a:pt x="3738" y="217"/>
                  </a:lnTo>
                  <a:cubicBezTo>
                    <a:pt x="3817" y="750"/>
                    <a:pt x="3644" y="1230"/>
                    <a:pt x="2996" y="1609"/>
                  </a:cubicBezTo>
                  <a:cubicBezTo>
                    <a:pt x="2663" y="1804"/>
                    <a:pt x="2245" y="1946"/>
                    <a:pt x="1845" y="1946"/>
                  </a:cubicBezTo>
                  <a:cubicBezTo>
                    <a:pt x="1498" y="1946"/>
                    <a:pt x="1165" y="1840"/>
                    <a:pt x="911" y="1570"/>
                  </a:cubicBezTo>
                  <a:cubicBezTo>
                    <a:pt x="537" y="1170"/>
                    <a:pt x="367" y="550"/>
                    <a:pt x="45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7" name="Google Shape;3997;p67"/>
            <p:cNvSpPr/>
            <p:nvPr/>
          </p:nvSpPr>
          <p:spPr>
            <a:xfrm>
              <a:off x="1722272" y="628165"/>
              <a:ext cx="101416" cy="71654"/>
            </a:xfrm>
            <a:custGeom>
              <a:rect b="b" l="l" r="r" t="t"/>
              <a:pathLst>
                <a:path extrusionOk="0" h="2292" w="3244">
                  <a:moveTo>
                    <a:pt x="246" y="0"/>
                  </a:moveTo>
                  <a:cubicBezTo>
                    <a:pt x="90" y="237"/>
                    <a:pt x="0" y="516"/>
                    <a:pt x="6" y="813"/>
                  </a:cubicBezTo>
                  <a:cubicBezTo>
                    <a:pt x="23" y="1636"/>
                    <a:pt x="752" y="2291"/>
                    <a:pt x="1638" y="2291"/>
                  </a:cubicBezTo>
                  <a:cubicBezTo>
                    <a:pt x="1650" y="2291"/>
                    <a:pt x="1662" y="2291"/>
                    <a:pt x="1673" y="2291"/>
                  </a:cubicBezTo>
                  <a:cubicBezTo>
                    <a:pt x="2451" y="2275"/>
                    <a:pt x="3092" y="1760"/>
                    <a:pt x="3244" y="1085"/>
                  </a:cubicBezTo>
                  <a:lnTo>
                    <a:pt x="3244" y="1085"/>
                  </a:lnTo>
                  <a:cubicBezTo>
                    <a:pt x="3076" y="1130"/>
                    <a:pt x="2908" y="1174"/>
                    <a:pt x="2743" y="1220"/>
                  </a:cubicBezTo>
                  <a:cubicBezTo>
                    <a:pt x="2727" y="1224"/>
                    <a:pt x="2712" y="1226"/>
                    <a:pt x="2697" y="1226"/>
                  </a:cubicBezTo>
                  <a:cubicBezTo>
                    <a:pt x="2688" y="1226"/>
                    <a:pt x="2679" y="1225"/>
                    <a:pt x="2671" y="1224"/>
                  </a:cubicBezTo>
                  <a:cubicBezTo>
                    <a:pt x="2669" y="1224"/>
                    <a:pt x="2667" y="1226"/>
                    <a:pt x="2665" y="1226"/>
                  </a:cubicBezTo>
                  <a:cubicBezTo>
                    <a:pt x="2662" y="1226"/>
                    <a:pt x="2658" y="1226"/>
                    <a:pt x="2655" y="1226"/>
                  </a:cubicBezTo>
                  <a:cubicBezTo>
                    <a:pt x="2651" y="1226"/>
                    <a:pt x="2648" y="1226"/>
                    <a:pt x="2645" y="1227"/>
                  </a:cubicBezTo>
                  <a:cubicBezTo>
                    <a:pt x="2391" y="1345"/>
                    <a:pt x="2079" y="1404"/>
                    <a:pt x="1769" y="1404"/>
                  </a:cubicBezTo>
                  <a:cubicBezTo>
                    <a:pt x="1305" y="1404"/>
                    <a:pt x="843" y="1273"/>
                    <a:pt x="581" y="1019"/>
                  </a:cubicBezTo>
                  <a:cubicBezTo>
                    <a:pt x="326" y="772"/>
                    <a:pt x="212" y="375"/>
                    <a:pt x="246" y="0"/>
                  </a:cubicBezTo>
                  <a:close/>
                </a:path>
              </a:pathLst>
            </a:custGeom>
            <a:solidFill>
              <a:srgbClr val="000000">
                <a:alpha val="156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8" name="Google Shape;3998;p67"/>
            <p:cNvSpPr/>
            <p:nvPr/>
          </p:nvSpPr>
          <p:spPr>
            <a:xfrm>
              <a:off x="1764443" y="491245"/>
              <a:ext cx="31950" cy="62087"/>
            </a:xfrm>
            <a:custGeom>
              <a:rect b="b" l="l" r="r" t="t"/>
              <a:pathLst>
                <a:path extrusionOk="0" h="1986" w="1022">
                  <a:moveTo>
                    <a:pt x="948" y="1"/>
                  </a:moveTo>
                  <a:cubicBezTo>
                    <a:pt x="929" y="413"/>
                    <a:pt x="766" y="814"/>
                    <a:pt x="411" y="1145"/>
                  </a:cubicBezTo>
                  <a:cubicBezTo>
                    <a:pt x="287" y="1260"/>
                    <a:pt x="150" y="1349"/>
                    <a:pt x="1" y="1419"/>
                  </a:cubicBezTo>
                  <a:cubicBezTo>
                    <a:pt x="36" y="1609"/>
                    <a:pt x="72" y="1797"/>
                    <a:pt x="108" y="1985"/>
                  </a:cubicBezTo>
                  <a:cubicBezTo>
                    <a:pt x="661" y="1647"/>
                    <a:pt x="1021" y="1064"/>
                    <a:pt x="1009" y="409"/>
                  </a:cubicBezTo>
                  <a:cubicBezTo>
                    <a:pt x="1005" y="268"/>
                    <a:pt x="984" y="132"/>
                    <a:pt x="948" y="1"/>
                  </a:cubicBezTo>
                  <a:close/>
                </a:path>
              </a:pathLst>
            </a:custGeom>
            <a:solidFill>
              <a:srgbClr val="A52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9" name="Google Shape;3999;p67"/>
            <p:cNvSpPr/>
            <p:nvPr/>
          </p:nvSpPr>
          <p:spPr>
            <a:xfrm>
              <a:off x="1670471" y="460734"/>
              <a:ext cx="60305" cy="102197"/>
            </a:xfrm>
            <a:custGeom>
              <a:rect b="b" l="l" r="r" t="t"/>
              <a:pathLst>
                <a:path extrusionOk="0" h="3269" w="1929">
                  <a:moveTo>
                    <a:pt x="750" y="0"/>
                  </a:moveTo>
                  <a:cubicBezTo>
                    <a:pt x="291" y="348"/>
                    <a:pt x="1" y="879"/>
                    <a:pt x="12" y="1467"/>
                  </a:cubicBezTo>
                  <a:cubicBezTo>
                    <a:pt x="32" y="2447"/>
                    <a:pt x="882" y="3232"/>
                    <a:pt x="1929" y="3269"/>
                  </a:cubicBezTo>
                  <a:cubicBezTo>
                    <a:pt x="1890" y="3019"/>
                    <a:pt x="1859" y="2770"/>
                    <a:pt x="1824" y="2533"/>
                  </a:cubicBezTo>
                  <a:cubicBezTo>
                    <a:pt x="1819" y="2523"/>
                    <a:pt x="1814" y="2513"/>
                    <a:pt x="1811" y="2502"/>
                  </a:cubicBezTo>
                  <a:cubicBezTo>
                    <a:pt x="1501" y="2423"/>
                    <a:pt x="1215" y="2263"/>
                    <a:pt x="1000" y="2023"/>
                  </a:cubicBezTo>
                  <a:cubicBezTo>
                    <a:pt x="503" y="1468"/>
                    <a:pt x="439" y="630"/>
                    <a:pt x="75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0" name="Google Shape;4000;p67"/>
            <p:cNvSpPr/>
            <p:nvPr/>
          </p:nvSpPr>
          <p:spPr>
            <a:xfrm>
              <a:off x="1894898" y="564678"/>
              <a:ext cx="103229" cy="86566"/>
            </a:xfrm>
            <a:custGeom>
              <a:rect b="b" l="l" r="r" t="t"/>
              <a:pathLst>
                <a:path extrusionOk="0" h="2769" w="3302">
                  <a:moveTo>
                    <a:pt x="747" y="1"/>
                  </a:moveTo>
                  <a:cubicBezTo>
                    <a:pt x="296" y="278"/>
                    <a:pt x="1" y="755"/>
                    <a:pt x="11" y="1291"/>
                  </a:cubicBezTo>
                  <a:cubicBezTo>
                    <a:pt x="28" y="2113"/>
                    <a:pt x="757" y="2769"/>
                    <a:pt x="1643" y="2769"/>
                  </a:cubicBezTo>
                  <a:cubicBezTo>
                    <a:pt x="1655" y="2769"/>
                    <a:pt x="1666" y="2769"/>
                    <a:pt x="1678" y="2768"/>
                  </a:cubicBezTo>
                  <a:cubicBezTo>
                    <a:pt x="2580" y="2750"/>
                    <a:pt x="3301" y="2057"/>
                    <a:pt x="3285" y="1224"/>
                  </a:cubicBezTo>
                  <a:cubicBezTo>
                    <a:pt x="3283" y="1129"/>
                    <a:pt x="3270" y="1035"/>
                    <a:pt x="3249" y="944"/>
                  </a:cubicBezTo>
                  <a:cubicBezTo>
                    <a:pt x="3040" y="1502"/>
                    <a:pt x="2389" y="1936"/>
                    <a:pt x="1734" y="1936"/>
                  </a:cubicBezTo>
                  <a:cubicBezTo>
                    <a:pt x="1512" y="1936"/>
                    <a:pt x="1289" y="1886"/>
                    <a:pt x="1084" y="1774"/>
                  </a:cubicBezTo>
                  <a:cubicBezTo>
                    <a:pt x="304" y="1348"/>
                    <a:pt x="296" y="542"/>
                    <a:pt x="74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1" name="Google Shape;4001;p67"/>
            <p:cNvSpPr/>
            <p:nvPr/>
          </p:nvSpPr>
          <p:spPr>
            <a:xfrm>
              <a:off x="1849662" y="440658"/>
              <a:ext cx="93975" cy="39109"/>
            </a:xfrm>
            <a:custGeom>
              <a:rect b="b" l="l" r="r" t="t"/>
              <a:pathLst>
                <a:path extrusionOk="0" h="1251" w="3006">
                  <a:moveTo>
                    <a:pt x="3005" y="1"/>
                  </a:moveTo>
                  <a:lnTo>
                    <a:pt x="3005" y="1"/>
                  </a:lnTo>
                  <a:cubicBezTo>
                    <a:pt x="2742" y="301"/>
                    <a:pt x="2314" y="486"/>
                    <a:pt x="1873" y="486"/>
                  </a:cubicBezTo>
                  <a:cubicBezTo>
                    <a:pt x="1632" y="486"/>
                    <a:pt x="1387" y="431"/>
                    <a:pt x="1162" y="310"/>
                  </a:cubicBezTo>
                  <a:cubicBezTo>
                    <a:pt x="1028" y="237"/>
                    <a:pt x="919" y="153"/>
                    <a:pt x="830" y="59"/>
                  </a:cubicBezTo>
                  <a:cubicBezTo>
                    <a:pt x="822" y="79"/>
                    <a:pt x="810" y="99"/>
                    <a:pt x="788" y="112"/>
                  </a:cubicBezTo>
                  <a:cubicBezTo>
                    <a:pt x="547" y="278"/>
                    <a:pt x="275" y="409"/>
                    <a:pt x="0" y="532"/>
                  </a:cubicBezTo>
                  <a:cubicBezTo>
                    <a:pt x="289" y="963"/>
                    <a:pt x="805" y="1251"/>
                    <a:pt x="1392" y="1251"/>
                  </a:cubicBezTo>
                  <a:cubicBezTo>
                    <a:pt x="1403" y="1251"/>
                    <a:pt x="1414" y="1251"/>
                    <a:pt x="1426" y="1250"/>
                  </a:cubicBezTo>
                  <a:cubicBezTo>
                    <a:pt x="2219" y="1234"/>
                    <a:pt x="2871" y="697"/>
                    <a:pt x="3005" y="1"/>
                  </a:cubicBezTo>
                  <a:close/>
                </a:path>
              </a:pathLst>
            </a:custGeom>
            <a:solidFill>
              <a:srgbClr val="000000">
                <a:alpha val="156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2" name="Google Shape;4002;p67"/>
            <p:cNvSpPr/>
            <p:nvPr/>
          </p:nvSpPr>
          <p:spPr>
            <a:xfrm>
              <a:off x="1842535" y="386832"/>
              <a:ext cx="42142" cy="40485"/>
            </a:xfrm>
            <a:custGeom>
              <a:rect b="b" l="l" r="r" t="t"/>
              <a:pathLst>
                <a:path extrusionOk="0" h="1295" w="1348">
                  <a:moveTo>
                    <a:pt x="1348" y="1"/>
                  </a:moveTo>
                  <a:lnTo>
                    <a:pt x="1348" y="1"/>
                  </a:lnTo>
                  <a:cubicBezTo>
                    <a:pt x="644" y="113"/>
                    <a:pt x="94" y="640"/>
                    <a:pt x="0" y="1295"/>
                  </a:cubicBezTo>
                  <a:cubicBezTo>
                    <a:pt x="161" y="1242"/>
                    <a:pt x="318" y="1192"/>
                    <a:pt x="474" y="1145"/>
                  </a:cubicBezTo>
                  <a:cubicBezTo>
                    <a:pt x="490" y="1130"/>
                    <a:pt x="506" y="1119"/>
                    <a:pt x="527" y="1113"/>
                  </a:cubicBezTo>
                  <a:cubicBezTo>
                    <a:pt x="550" y="1106"/>
                    <a:pt x="573" y="1103"/>
                    <a:pt x="595" y="1103"/>
                  </a:cubicBezTo>
                  <a:cubicBezTo>
                    <a:pt x="659" y="1103"/>
                    <a:pt x="719" y="1129"/>
                    <a:pt x="772" y="1168"/>
                  </a:cubicBezTo>
                  <a:cubicBezTo>
                    <a:pt x="740" y="737"/>
                    <a:pt x="968" y="282"/>
                    <a:pt x="1348" y="1"/>
                  </a:cubicBezTo>
                  <a:close/>
                </a:path>
              </a:pathLst>
            </a:custGeom>
            <a:solidFill>
              <a:srgbClr val="000000">
                <a:alpha val="156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3" name="Google Shape;4003;p67"/>
            <p:cNvSpPr/>
            <p:nvPr/>
          </p:nvSpPr>
          <p:spPr>
            <a:xfrm>
              <a:off x="1449108" y="553637"/>
              <a:ext cx="126238" cy="110513"/>
            </a:xfrm>
            <a:custGeom>
              <a:rect b="b" l="l" r="r" t="t"/>
              <a:pathLst>
                <a:path extrusionOk="0" h="3535" w="4038">
                  <a:moveTo>
                    <a:pt x="1208" y="1"/>
                  </a:moveTo>
                  <a:lnTo>
                    <a:pt x="1208" y="1"/>
                  </a:lnTo>
                  <a:cubicBezTo>
                    <a:pt x="493" y="296"/>
                    <a:pt x="0" y="963"/>
                    <a:pt x="16" y="1728"/>
                  </a:cubicBezTo>
                  <a:cubicBezTo>
                    <a:pt x="37" y="2732"/>
                    <a:pt x="926" y="3534"/>
                    <a:pt x="2010" y="3534"/>
                  </a:cubicBezTo>
                  <a:cubicBezTo>
                    <a:pt x="2025" y="3534"/>
                    <a:pt x="2039" y="3534"/>
                    <a:pt x="2054" y="3534"/>
                  </a:cubicBezTo>
                  <a:cubicBezTo>
                    <a:pt x="3157" y="3511"/>
                    <a:pt x="4037" y="2664"/>
                    <a:pt x="4016" y="1646"/>
                  </a:cubicBezTo>
                  <a:cubicBezTo>
                    <a:pt x="4016" y="1640"/>
                    <a:pt x="4015" y="1634"/>
                    <a:pt x="4015" y="1626"/>
                  </a:cubicBezTo>
                  <a:cubicBezTo>
                    <a:pt x="3986" y="1636"/>
                    <a:pt x="3957" y="1644"/>
                    <a:pt x="3928" y="1652"/>
                  </a:cubicBezTo>
                  <a:cubicBezTo>
                    <a:pt x="3724" y="2247"/>
                    <a:pt x="2992" y="2617"/>
                    <a:pt x="2280" y="2617"/>
                  </a:cubicBezTo>
                  <a:cubicBezTo>
                    <a:pt x="1947" y="2617"/>
                    <a:pt x="1619" y="2536"/>
                    <a:pt x="1351" y="2359"/>
                  </a:cubicBezTo>
                  <a:cubicBezTo>
                    <a:pt x="434" y="1754"/>
                    <a:pt x="550" y="662"/>
                    <a:pt x="1208" y="1"/>
                  </a:cubicBezTo>
                  <a:close/>
                </a:path>
              </a:pathLst>
            </a:custGeom>
            <a:solidFill>
              <a:srgbClr val="000000">
                <a:alpha val="156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004" name="Google Shape;4004;p67"/>
          <p:cNvGrpSpPr/>
          <p:nvPr/>
        </p:nvGrpSpPr>
        <p:grpSpPr>
          <a:xfrm>
            <a:off x="5938716" y="-8"/>
            <a:ext cx="157042" cy="138752"/>
            <a:chOff x="3659860" y="553674"/>
            <a:chExt cx="230842" cy="203957"/>
          </a:xfrm>
        </p:grpSpPr>
        <p:sp>
          <p:nvSpPr>
            <p:cNvPr id="4005" name="Google Shape;4005;p67"/>
            <p:cNvSpPr/>
            <p:nvPr/>
          </p:nvSpPr>
          <p:spPr>
            <a:xfrm>
              <a:off x="3659860" y="553674"/>
              <a:ext cx="230842" cy="203957"/>
            </a:xfrm>
            <a:custGeom>
              <a:rect b="b" l="l" r="r" t="t"/>
              <a:pathLst>
                <a:path extrusionOk="0" h="6524" w="7384">
                  <a:moveTo>
                    <a:pt x="3627" y="512"/>
                  </a:moveTo>
                  <a:cubicBezTo>
                    <a:pt x="4250" y="512"/>
                    <a:pt x="4882" y="721"/>
                    <a:pt x="5408" y="1148"/>
                  </a:cubicBezTo>
                  <a:cubicBezTo>
                    <a:pt x="6033" y="1655"/>
                    <a:pt x="6384" y="2372"/>
                    <a:pt x="6444" y="3106"/>
                  </a:cubicBezTo>
                  <a:cubicBezTo>
                    <a:pt x="4861" y="2491"/>
                    <a:pt x="3216" y="1903"/>
                    <a:pt x="1580" y="1436"/>
                  </a:cubicBezTo>
                  <a:cubicBezTo>
                    <a:pt x="2108" y="827"/>
                    <a:pt x="2861" y="512"/>
                    <a:pt x="3627" y="512"/>
                  </a:cubicBezTo>
                  <a:close/>
                  <a:moveTo>
                    <a:pt x="1383" y="1689"/>
                  </a:moveTo>
                  <a:cubicBezTo>
                    <a:pt x="3024" y="2361"/>
                    <a:pt x="4757" y="2934"/>
                    <a:pt x="6452" y="3445"/>
                  </a:cubicBezTo>
                  <a:cubicBezTo>
                    <a:pt x="6448" y="3540"/>
                    <a:pt x="6441" y="3637"/>
                    <a:pt x="6427" y="3731"/>
                  </a:cubicBezTo>
                  <a:cubicBezTo>
                    <a:pt x="6370" y="3858"/>
                    <a:pt x="6305" y="3979"/>
                    <a:pt x="6236" y="4096"/>
                  </a:cubicBezTo>
                  <a:cubicBezTo>
                    <a:pt x="4556" y="3451"/>
                    <a:pt x="2804" y="2839"/>
                    <a:pt x="1082" y="2293"/>
                  </a:cubicBezTo>
                  <a:cubicBezTo>
                    <a:pt x="1157" y="2081"/>
                    <a:pt x="1256" y="1878"/>
                    <a:pt x="1383" y="1689"/>
                  </a:cubicBezTo>
                  <a:close/>
                  <a:moveTo>
                    <a:pt x="1034" y="2583"/>
                  </a:moveTo>
                  <a:cubicBezTo>
                    <a:pt x="2614" y="3329"/>
                    <a:pt x="4390" y="3949"/>
                    <a:pt x="6074" y="4347"/>
                  </a:cubicBezTo>
                  <a:cubicBezTo>
                    <a:pt x="5590" y="5034"/>
                    <a:pt x="4890" y="5480"/>
                    <a:pt x="4009" y="5480"/>
                  </a:cubicBezTo>
                  <a:cubicBezTo>
                    <a:pt x="3779" y="5480"/>
                    <a:pt x="3536" y="5450"/>
                    <a:pt x="3281" y="5385"/>
                  </a:cubicBezTo>
                  <a:cubicBezTo>
                    <a:pt x="1956" y="5050"/>
                    <a:pt x="1151" y="3883"/>
                    <a:pt x="1034" y="2583"/>
                  </a:cubicBezTo>
                  <a:close/>
                  <a:moveTo>
                    <a:pt x="965" y="3633"/>
                  </a:moveTo>
                  <a:lnTo>
                    <a:pt x="965" y="3633"/>
                  </a:lnTo>
                  <a:cubicBezTo>
                    <a:pt x="1309" y="4630"/>
                    <a:pt x="2092" y="5435"/>
                    <a:pt x="3209" y="5703"/>
                  </a:cubicBezTo>
                  <a:cubicBezTo>
                    <a:pt x="3425" y="5754"/>
                    <a:pt x="3648" y="5779"/>
                    <a:pt x="3871" y="5779"/>
                  </a:cubicBezTo>
                  <a:cubicBezTo>
                    <a:pt x="4508" y="5779"/>
                    <a:pt x="5154" y="5579"/>
                    <a:pt x="5683" y="5224"/>
                  </a:cubicBezTo>
                  <a:lnTo>
                    <a:pt x="5683" y="5224"/>
                  </a:lnTo>
                  <a:cubicBezTo>
                    <a:pt x="5165" y="5745"/>
                    <a:pt x="4468" y="6013"/>
                    <a:pt x="3760" y="6013"/>
                  </a:cubicBezTo>
                  <a:cubicBezTo>
                    <a:pt x="3136" y="6013"/>
                    <a:pt x="2502" y="5804"/>
                    <a:pt x="1975" y="5377"/>
                  </a:cubicBezTo>
                  <a:cubicBezTo>
                    <a:pt x="1412" y="4919"/>
                    <a:pt x="1071" y="4292"/>
                    <a:pt x="965" y="3633"/>
                  </a:cubicBezTo>
                  <a:close/>
                  <a:moveTo>
                    <a:pt x="3624" y="1"/>
                  </a:moveTo>
                  <a:cubicBezTo>
                    <a:pt x="2682" y="1"/>
                    <a:pt x="1756" y="402"/>
                    <a:pt x="1125" y="1178"/>
                  </a:cubicBezTo>
                  <a:cubicBezTo>
                    <a:pt x="1" y="2563"/>
                    <a:pt x="237" y="4623"/>
                    <a:pt x="1652" y="5772"/>
                  </a:cubicBezTo>
                  <a:cubicBezTo>
                    <a:pt x="2274" y="6277"/>
                    <a:pt x="3021" y="6523"/>
                    <a:pt x="3758" y="6523"/>
                  </a:cubicBezTo>
                  <a:cubicBezTo>
                    <a:pt x="4700" y="6523"/>
                    <a:pt x="5626" y="6122"/>
                    <a:pt x="6256" y="5345"/>
                  </a:cubicBezTo>
                  <a:cubicBezTo>
                    <a:pt x="7383" y="3962"/>
                    <a:pt x="7146" y="1900"/>
                    <a:pt x="5730" y="752"/>
                  </a:cubicBezTo>
                  <a:cubicBezTo>
                    <a:pt x="5108" y="247"/>
                    <a:pt x="4361" y="1"/>
                    <a:pt x="36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6" name="Google Shape;4006;p67"/>
            <p:cNvSpPr/>
            <p:nvPr/>
          </p:nvSpPr>
          <p:spPr>
            <a:xfrm>
              <a:off x="3709254" y="569680"/>
              <a:ext cx="152061" cy="81032"/>
            </a:xfrm>
            <a:custGeom>
              <a:rect b="b" l="l" r="r" t="t"/>
              <a:pathLst>
                <a:path extrusionOk="0" h="2592" w="4864">
                  <a:moveTo>
                    <a:pt x="2046" y="0"/>
                  </a:moveTo>
                  <a:cubicBezTo>
                    <a:pt x="1281" y="0"/>
                    <a:pt x="528" y="314"/>
                    <a:pt x="0" y="923"/>
                  </a:cubicBezTo>
                  <a:cubicBezTo>
                    <a:pt x="1636" y="1390"/>
                    <a:pt x="3281" y="1977"/>
                    <a:pt x="4864" y="2592"/>
                  </a:cubicBezTo>
                  <a:cubicBezTo>
                    <a:pt x="4805" y="1860"/>
                    <a:pt x="4453" y="1142"/>
                    <a:pt x="3828" y="636"/>
                  </a:cubicBezTo>
                  <a:cubicBezTo>
                    <a:pt x="3302" y="209"/>
                    <a:pt x="2670" y="0"/>
                    <a:pt x="20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7" name="Google Shape;4007;p67"/>
            <p:cNvSpPr/>
            <p:nvPr/>
          </p:nvSpPr>
          <p:spPr>
            <a:xfrm>
              <a:off x="3693623" y="606444"/>
              <a:ext cx="167942" cy="75280"/>
            </a:xfrm>
            <a:custGeom>
              <a:rect b="b" l="l" r="r" t="t"/>
              <a:pathLst>
                <a:path extrusionOk="0" h="2408" w="5372">
                  <a:moveTo>
                    <a:pt x="302" y="1"/>
                  </a:moveTo>
                  <a:cubicBezTo>
                    <a:pt x="173" y="190"/>
                    <a:pt x="75" y="393"/>
                    <a:pt x="1" y="603"/>
                  </a:cubicBezTo>
                  <a:cubicBezTo>
                    <a:pt x="1723" y="1149"/>
                    <a:pt x="3473" y="1763"/>
                    <a:pt x="5155" y="2407"/>
                  </a:cubicBezTo>
                  <a:cubicBezTo>
                    <a:pt x="5223" y="2291"/>
                    <a:pt x="5289" y="2170"/>
                    <a:pt x="5346" y="2043"/>
                  </a:cubicBezTo>
                  <a:cubicBezTo>
                    <a:pt x="5361" y="1948"/>
                    <a:pt x="5367" y="1852"/>
                    <a:pt x="5371" y="1757"/>
                  </a:cubicBezTo>
                  <a:cubicBezTo>
                    <a:pt x="3676" y="1247"/>
                    <a:pt x="1943" y="674"/>
                    <a:pt x="3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8" name="Google Shape;4008;p67"/>
            <p:cNvSpPr/>
            <p:nvPr/>
          </p:nvSpPr>
          <p:spPr>
            <a:xfrm>
              <a:off x="3690028" y="667185"/>
              <a:ext cx="147496" cy="74436"/>
            </a:xfrm>
            <a:custGeom>
              <a:rect b="b" l="l" r="r" t="t"/>
              <a:pathLst>
                <a:path extrusionOk="0" h="2381" w="4718">
                  <a:moveTo>
                    <a:pt x="0" y="1"/>
                  </a:moveTo>
                  <a:lnTo>
                    <a:pt x="0" y="1"/>
                  </a:lnTo>
                  <a:cubicBezTo>
                    <a:pt x="106" y="659"/>
                    <a:pt x="447" y="1287"/>
                    <a:pt x="1010" y="1745"/>
                  </a:cubicBezTo>
                  <a:cubicBezTo>
                    <a:pt x="1537" y="2172"/>
                    <a:pt x="2170" y="2381"/>
                    <a:pt x="2794" y="2381"/>
                  </a:cubicBezTo>
                  <a:cubicBezTo>
                    <a:pt x="3503" y="2381"/>
                    <a:pt x="4200" y="2112"/>
                    <a:pt x="4718" y="1590"/>
                  </a:cubicBezTo>
                  <a:lnTo>
                    <a:pt x="4718" y="1590"/>
                  </a:lnTo>
                  <a:cubicBezTo>
                    <a:pt x="4190" y="1946"/>
                    <a:pt x="3544" y="2146"/>
                    <a:pt x="2907" y="2146"/>
                  </a:cubicBezTo>
                  <a:cubicBezTo>
                    <a:pt x="2683" y="2146"/>
                    <a:pt x="2460" y="2121"/>
                    <a:pt x="2244" y="2070"/>
                  </a:cubicBezTo>
                  <a:cubicBezTo>
                    <a:pt x="1126" y="1803"/>
                    <a:pt x="344" y="997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9" name="Google Shape;4009;p67"/>
            <p:cNvSpPr/>
            <p:nvPr/>
          </p:nvSpPr>
          <p:spPr>
            <a:xfrm>
              <a:off x="3692122" y="634423"/>
              <a:ext cx="157626" cy="90599"/>
            </a:xfrm>
            <a:custGeom>
              <a:rect b="b" l="l" r="r" t="t"/>
              <a:pathLst>
                <a:path extrusionOk="0" h="2898" w="5042">
                  <a:moveTo>
                    <a:pt x="1" y="0"/>
                  </a:moveTo>
                  <a:lnTo>
                    <a:pt x="1" y="0"/>
                  </a:lnTo>
                  <a:cubicBezTo>
                    <a:pt x="119" y="1300"/>
                    <a:pt x="924" y="2467"/>
                    <a:pt x="2247" y="2802"/>
                  </a:cubicBezTo>
                  <a:cubicBezTo>
                    <a:pt x="2502" y="2867"/>
                    <a:pt x="2745" y="2897"/>
                    <a:pt x="2976" y="2897"/>
                  </a:cubicBezTo>
                  <a:cubicBezTo>
                    <a:pt x="3858" y="2897"/>
                    <a:pt x="4558" y="2451"/>
                    <a:pt x="5041" y="1764"/>
                  </a:cubicBezTo>
                  <a:cubicBezTo>
                    <a:pt x="3356" y="1366"/>
                    <a:pt x="1582" y="746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010" name="Google Shape;4010;p67"/>
          <p:cNvGrpSpPr/>
          <p:nvPr/>
        </p:nvGrpSpPr>
        <p:grpSpPr>
          <a:xfrm>
            <a:off x="7036486" y="89237"/>
            <a:ext cx="222401" cy="217587"/>
            <a:chOff x="3679086" y="979362"/>
            <a:chExt cx="222401" cy="217587"/>
          </a:xfrm>
        </p:grpSpPr>
        <p:sp>
          <p:nvSpPr>
            <p:cNvPr id="4011" name="Google Shape;4011;p67"/>
            <p:cNvSpPr/>
            <p:nvPr/>
          </p:nvSpPr>
          <p:spPr>
            <a:xfrm>
              <a:off x="3679086" y="979362"/>
              <a:ext cx="222401" cy="217587"/>
            </a:xfrm>
            <a:custGeom>
              <a:rect b="b" l="l" r="r" t="t"/>
              <a:pathLst>
                <a:path extrusionOk="0" h="6960" w="7114">
                  <a:moveTo>
                    <a:pt x="3557" y="551"/>
                  </a:moveTo>
                  <a:cubicBezTo>
                    <a:pt x="4422" y="551"/>
                    <a:pt x="5201" y="909"/>
                    <a:pt x="5750" y="1481"/>
                  </a:cubicBezTo>
                  <a:cubicBezTo>
                    <a:pt x="4011" y="2042"/>
                    <a:pt x="2239" y="2666"/>
                    <a:pt x="555" y="3386"/>
                  </a:cubicBezTo>
                  <a:cubicBezTo>
                    <a:pt x="605" y="1816"/>
                    <a:pt x="1930" y="551"/>
                    <a:pt x="3557" y="551"/>
                  </a:cubicBezTo>
                  <a:close/>
                  <a:moveTo>
                    <a:pt x="5985" y="1762"/>
                  </a:moveTo>
                  <a:cubicBezTo>
                    <a:pt x="6047" y="1844"/>
                    <a:pt x="6105" y="1928"/>
                    <a:pt x="6159" y="2017"/>
                  </a:cubicBezTo>
                  <a:cubicBezTo>
                    <a:pt x="6196" y="2162"/>
                    <a:pt x="6225" y="2307"/>
                    <a:pt x="6247" y="2452"/>
                  </a:cubicBezTo>
                  <a:cubicBezTo>
                    <a:pt x="4406" y="3053"/>
                    <a:pt x="2528" y="3728"/>
                    <a:pt x="720" y="4441"/>
                  </a:cubicBezTo>
                  <a:cubicBezTo>
                    <a:pt x="637" y="4215"/>
                    <a:pt x="583" y="3978"/>
                    <a:pt x="560" y="3733"/>
                  </a:cubicBezTo>
                  <a:cubicBezTo>
                    <a:pt x="2388" y="3182"/>
                    <a:pt x="4224" y="2484"/>
                    <a:pt x="5985" y="1762"/>
                  </a:cubicBezTo>
                  <a:close/>
                  <a:moveTo>
                    <a:pt x="6282" y="2770"/>
                  </a:moveTo>
                  <a:cubicBezTo>
                    <a:pt x="6359" y="3910"/>
                    <a:pt x="5890" y="4958"/>
                    <a:pt x="4651" y="5532"/>
                  </a:cubicBezTo>
                  <a:cubicBezTo>
                    <a:pt x="4228" y="5728"/>
                    <a:pt x="3791" y="5819"/>
                    <a:pt x="3361" y="5819"/>
                  </a:cubicBezTo>
                  <a:cubicBezTo>
                    <a:pt x="2438" y="5819"/>
                    <a:pt x="1544" y="5402"/>
                    <a:pt x="877" y="4717"/>
                  </a:cubicBezTo>
                  <a:cubicBezTo>
                    <a:pt x="2702" y="4266"/>
                    <a:pt x="4604" y="3582"/>
                    <a:pt x="6282" y="2770"/>
                  </a:cubicBezTo>
                  <a:close/>
                  <a:moveTo>
                    <a:pt x="6549" y="3766"/>
                  </a:moveTo>
                  <a:lnTo>
                    <a:pt x="6549" y="3766"/>
                  </a:lnTo>
                  <a:cubicBezTo>
                    <a:pt x="6401" y="5249"/>
                    <a:pt x="5115" y="6411"/>
                    <a:pt x="3557" y="6411"/>
                  </a:cubicBezTo>
                  <a:cubicBezTo>
                    <a:pt x="2776" y="6411"/>
                    <a:pt x="2065" y="6117"/>
                    <a:pt x="1531" y="5639"/>
                  </a:cubicBezTo>
                  <a:lnTo>
                    <a:pt x="1531" y="5639"/>
                  </a:lnTo>
                  <a:cubicBezTo>
                    <a:pt x="2085" y="5984"/>
                    <a:pt x="2718" y="6177"/>
                    <a:pt x="3368" y="6177"/>
                  </a:cubicBezTo>
                  <a:cubicBezTo>
                    <a:pt x="3847" y="6177"/>
                    <a:pt x="4335" y="6072"/>
                    <a:pt x="4807" y="5845"/>
                  </a:cubicBezTo>
                  <a:cubicBezTo>
                    <a:pt x="5635" y="5447"/>
                    <a:pt x="6277" y="4653"/>
                    <a:pt x="6549" y="3766"/>
                  </a:cubicBezTo>
                  <a:close/>
                  <a:moveTo>
                    <a:pt x="3557" y="1"/>
                  </a:moveTo>
                  <a:cubicBezTo>
                    <a:pt x="1595" y="1"/>
                    <a:pt x="0" y="1562"/>
                    <a:pt x="0" y="3480"/>
                  </a:cubicBezTo>
                  <a:cubicBezTo>
                    <a:pt x="0" y="5398"/>
                    <a:pt x="1595" y="6959"/>
                    <a:pt x="3557" y="6959"/>
                  </a:cubicBezTo>
                  <a:cubicBezTo>
                    <a:pt x="5519" y="6959"/>
                    <a:pt x="7114" y="5398"/>
                    <a:pt x="7114" y="3480"/>
                  </a:cubicBezTo>
                  <a:cubicBezTo>
                    <a:pt x="7113" y="1562"/>
                    <a:pt x="5517" y="1"/>
                    <a:pt x="35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2" name="Google Shape;4012;p67"/>
            <p:cNvSpPr/>
            <p:nvPr/>
          </p:nvSpPr>
          <p:spPr>
            <a:xfrm>
              <a:off x="3696405" y="996556"/>
              <a:ext cx="162409" cy="88660"/>
            </a:xfrm>
            <a:custGeom>
              <a:rect b="b" l="l" r="r" t="t"/>
              <a:pathLst>
                <a:path extrusionOk="0" h="2836" w="5195">
                  <a:moveTo>
                    <a:pt x="3003" y="1"/>
                  </a:moveTo>
                  <a:cubicBezTo>
                    <a:pt x="1378" y="1"/>
                    <a:pt x="52" y="1264"/>
                    <a:pt x="0" y="2836"/>
                  </a:cubicBezTo>
                  <a:lnTo>
                    <a:pt x="0" y="2836"/>
                  </a:lnTo>
                  <a:cubicBezTo>
                    <a:pt x="1683" y="2117"/>
                    <a:pt x="3457" y="1492"/>
                    <a:pt x="5195" y="933"/>
                  </a:cubicBezTo>
                  <a:cubicBezTo>
                    <a:pt x="4647" y="361"/>
                    <a:pt x="3867" y="1"/>
                    <a:pt x="300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3" name="Google Shape;4013;p67"/>
            <p:cNvSpPr/>
            <p:nvPr/>
          </p:nvSpPr>
          <p:spPr>
            <a:xfrm>
              <a:off x="3706471" y="1065988"/>
              <a:ext cx="171412" cy="95319"/>
            </a:xfrm>
            <a:custGeom>
              <a:rect b="b" l="l" r="r" t="t"/>
              <a:pathLst>
                <a:path extrusionOk="0" h="3049" w="5483">
                  <a:moveTo>
                    <a:pt x="5406" y="1"/>
                  </a:moveTo>
                  <a:lnTo>
                    <a:pt x="5406" y="1"/>
                  </a:lnTo>
                  <a:cubicBezTo>
                    <a:pt x="3728" y="812"/>
                    <a:pt x="1826" y="1497"/>
                    <a:pt x="1" y="1947"/>
                  </a:cubicBezTo>
                  <a:cubicBezTo>
                    <a:pt x="669" y="2632"/>
                    <a:pt x="1563" y="3048"/>
                    <a:pt x="2487" y="3048"/>
                  </a:cubicBezTo>
                  <a:cubicBezTo>
                    <a:pt x="2916" y="3048"/>
                    <a:pt x="3352" y="2958"/>
                    <a:pt x="3775" y="2763"/>
                  </a:cubicBezTo>
                  <a:cubicBezTo>
                    <a:pt x="5014" y="2189"/>
                    <a:pt x="5483" y="1140"/>
                    <a:pt x="540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4" name="Google Shape;4014;p67"/>
            <p:cNvSpPr/>
            <p:nvPr/>
          </p:nvSpPr>
          <p:spPr>
            <a:xfrm>
              <a:off x="3696561" y="1034414"/>
              <a:ext cx="177759" cy="83783"/>
            </a:xfrm>
            <a:custGeom>
              <a:rect b="b" l="l" r="r" t="t"/>
              <a:pathLst>
                <a:path extrusionOk="0" h="2680" w="5686">
                  <a:moveTo>
                    <a:pt x="5425" y="1"/>
                  </a:moveTo>
                  <a:cubicBezTo>
                    <a:pt x="3664" y="723"/>
                    <a:pt x="1828" y="1421"/>
                    <a:pt x="0" y="1972"/>
                  </a:cubicBezTo>
                  <a:cubicBezTo>
                    <a:pt x="22" y="2217"/>
                    <a:pt x="77" y="2455"/>
                    <a:pt x="158" y="2680"/>
                  </a:cubicBezTo>
                  <a:cubicBezTo>
                    <a:pt x="1967" y="1968"/>
                    <a:pt x="3843" y="1292"/>
                    <a:pt x="5685" y="691"/>
                  </a:cubicBezTo>
                  <a:cubicBezTo>
                    <a:pt x="5665" y="546"/>
                    <a:pt x="5637" y="401"/>
                    <a:pt x="5598" y="256"/>
                  </a:cubicBezTo>
                  <a:cubicBezTo>
                    <a:pt x="5546" y="167"/>
                    <a:pt x="5488" y="83"/>
                    <a:pt x="542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5" name="Google Shape;4015;p67"/>
            <p:cNvSpPr/>
            <p:nvPr/>
          </p:nvSpPr>
          <p:spPr>
            <a:xfrm>
              <a:off x="3726916" y="1097125"/>
              <a:ext cx="156906" cy="82658"/>
            </a:xfrm>
            <a:custGeom>
              <a:rect b="b" l="l" r="r" t="t"/>
              <a:pathLst>
                <a:path extrusionOk="0" h="2644" w="5019">
                  <a:moveTo>
                    <a:pt x="5018" y="1"/>
                  </a:moveTo>
                  <a:lnTo>
                    <a:pt x="5018" y="1"/>
                  </a:lnTo>
                  <a:cubicBezTo>
                    <a:pt x="4747" y="886"/>
                    <a:pt x="4104" y="1680"/>
                    <a:pt x="3277" y="2078"/>
                  </a:cubicBezTo>
                  <a:cubicBezTo>
                    <a:pt x="2805" y="2305"/>
                    <a:pt x="2317" y="2410"/>
                    <a:pt x="1838" y="2410"/>
                  </a:cubicBezTo>
                  <a:cubicBezTo>
                    <a:pt x="1188" y="2410"/>
                    <a:pt x="555" y="2217"/>
                    <a:pt x="1" y="1872"/>
                  </a:cubicBezTo>
                  <a:lnTo>
                    <a:pt x="1" y="1872"/>
                  </a:lnTo>
                  <a:cubicBezTo>
                    <a:pt x="535" y="2350"/>
                    <a:pt x="1246" y="2644"/>
                    <a:pt x="2027" y="2644"/>
                  </a:cubicBezTo>
                  <a:cubicBezTo>
                    <a:pt x="3586" y="2644"/>
                    <a:pt x="4871" y="1482"/>
                    <a:pt x="501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016" name="Google Shape;4016;p67"/>
          <p:cNvGrpSpPr/>
          <p:nvPr/>
        </p:nvGrpSpPr>
        <p:grpSpPr>
          <a:xfrm rot="1231939">
            <a:off x="8722229" y="434846"/>
            <a:ext cx="413218" cy="210315"/>
            <a:chOff x="3942777" y="2077204"/>
            <a:chExt cx="417667" cy="182854"/>
          </a:xfrm>
        </p:grpSpPr>
        <p:sp>
          <p:nvSpPr>
            <p:cNvPr id="4017" name="Google Shape;4017;p67"/>
            <p:cNvSpPr/>
            <p:nvPr/>
          </p:nvSpPr>
          <p:spPr>
            <a:xfrm>
              <a:off x="3942777" y="2077204"/>
              <a:ext cx="417667" cy="182854"/>
            </a:xfrm>
            <a:custGeom>
              <a:rect b="b" l="l" r="r" t="t"/>
              <a:pathLst>
                <a:path extrusionOk="0" h="5849" w="13360">
                  <a:moveTo>
                    <a:pt x="3835" y="400"/>
                  </a:moveTo>
                  <a:cubicBezTo>
                    <a:pt x="4188" y="400"/>
                    <a:pt x="4537" y="417"/>
                    <a:pt x="4867" y="429"/>
                  </a:cubicBezTo>
                  <a:cubicBezTo>
                    <a:pt x="7058" y="507"/>
                    <a:pt x="9304" y="922"/>
                    <a:pt x="11132" y="2205"/>
                  </a:cubicBezTo>
                  <a:cubicBezTo>
                    <a:pt x="11600" y="2534"/>
                    <a:pt x="12130" y="2954"/>
                    <a:pt x="12450" y="3442"/>
                  </a:cubicBezTo>
                  <a:cubicBezTo>
                    <a:pt x="12573" y="3627"/>
                    <a:pt x="12704" y="3855"/>
                    <a:pt x="12746" y="4077"/>
                  </a:cubicBezTo>
                  <a:cubicBezTo>
                    <a:pt x="12917" y="4952"/>
                    <a:pt x="12182" y="5457"/>
                    <a:pt x="11417" y="5484"/>
                  </a:cubicBezTo>
                  <a:cubicBezTo>
                    <a:pt x="11364" y="5486"/>
                    <a:pt x="11311" y="5486"/>
                    <a:pt x="11258" y="5486"/>
                  </a:cubicBezTo>
                  <a:cubicBezTo>
                    <a:pt x="10673" y="5486"/>
                    <a:pt x="10073" y="5375"/>
                    <a:pt x="9477" y="5246"/>
                  </a:cubicBezTo>
                  <a:cubicBezTo>
                    <a:pt x="9464" y="5231"/>
                    <a:pt x="9445" y="5216"/>
                    <a:pt x="9418" y="5212"/>
                  </a:cubicBezTo>
                  <a:cubicBezTo>
                    <a:pt x="7118" y="4695"/>
                    <a:pt x="4802" y="4262"/>
                    <a:pt x="2495" y="3780"/>
                  </a:cubicBezTo>
                  <a:cubicBezTo>
                    <a:pt x="2051" y="3688"/>
                    <a:pt x="1590" y="3601"/>
                    <a:pt x="1215" y="3333"/>
                  </a:cubicBezTo>
                  <a:cubicBezTo>
                    <a:pt x="351" y="2710"/>
                    <a:pt x="678" y="1592"/>
                    <a:pt x="1392" y="1033"/>
                  </a:cubicBezTo>
                  <a:cubicBezTo>
                    <a:pt x="2072" y="502"/>
                    <a:pt x="2964" y="400"/>
                    <a:pt x="3835" y="400"/>
                  </a:cubicBezTo>
                  <a:close/>
                  <a:moveTo>
                    <a:pt x="3907" y="0"/>
                  </a:moveTo>
                  <a:cubicBezTo>
                    <a:pt x="3017" y="0"/>
                    <a:pt x="2119" y="113"/>
                    <a:pt x="1389" y="559"/>
                  </a:cubicBezTo>
                  <a:cubicBezTo>
                    <a:pt x="563" y="1063"/>
                    <a:pt x="0" y="2105"/>
                    <a:pt x="454" y="3048"/>
                  </a:cubicBezTo>
                  <a:cubicBezTo>
                    <a:pt x="1001" y="4183"/>
                    <a:pt x="2734" y="4219"/>
                    <a:pt x="3782" y="4422"/>
                  </a:cubicBezTo>
                  <a:cubicBezTo>
                    <a:pt x="5198" y="4694"/>
                    <a:pt x="6614" y="4963"/>
                    <a:pt x="8034" y="5213"/>
                  </a:cubicBezTo>
                  <a:cubicBezTo>
                    <a:pt x="8810" y="5434"/>
                    <a:pt x="9610" y="5592"/>
                    <a:pt x="10404" y="5730"/>
                  </a:cubicBezTo>
                  <a:cubicBezTo>
                    <a:pt x="10740" y="5789"/>
                    <a:pt x="11086" y="5849"/>
                    <a:pt x="11428" y="5849"/>
                  </a:cubicBezTo>
                  <a:cubicBezTo>
                    <a:pt x="11721" y="5849"/>
                    <a:pt x="12011" y="5805"/>
                    <a:pt x="12287" y="5678"/>
                  </a:cubicBezTo>
                  <a:cubicBezTo>
                    <a:pt x="13182" y="5270"/>
                    <a:pt x="13360" y="4282"/>
                    <a:pt x="12922" y="3457"/>
                  </a:cubicBezTo>
                  <a:cubicBezTo>
                    <a:pt x="12320" y="2323"/>
                    <a:pt x="10949" y="1511"/>
                    <a:pt x="9814" y="1021"/>
                  </a:cubicBezTo>
                  <a:cubicBezTo>
                    <a:pt x="8462" y="436"/>
                    <a:pt x="7001" y="175"/>
                    <a:pt x="5538" y="79"/>
                  </a:cubicBezTo>
                  <a:cubicBezTo>
                    <a:pt x="5026" y="45"/>
                    <a:pt x="4468" y="0"/>
                    <a:pt x="39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8" name="Google Shape;4018;p67"/>
            <p:cNvSpPr/>
            <p:nvPr/>
          </p:nvSpPr>
          <p:spPr>
            <a:xfrm>
              <a:off x="3991483" y="2095398"/>
              <a:ext cx="356518" cy="137649"/>
            </a:xfrm>
            <a:custGeom>
              <a:rect b="b" l="l" r="r" t="t"/>
              <a:pathLst>
                <a:path extrusionOk="0" h="4403" w="11404">
                  <a:moveTo>
                    <a:pt x="3565" y="397"/>
                  </a:moveTo>
                  <a:cubicBezTo>
                    <a:pt x="5627" y="397"/>
                    <a:pt x="7732" y="1026"/>
                    <a:pt x="9203" y="2399"/>
                  </a:cubicBezTo>
                  <a:cubicBezTo>
                    <a:pt x="9684" y="2846"/>
                    <a:pt x="9926" y="3752"/>
                    <a:pt x="9127" y="3957"/>
                  </a:cubicBezTo>
                  <a:cubicBezTo>
                    <a:pt x="8891" y="4018"/>
                    <a:pt x="8642" y="4043"/>
                    <a:pt x="8392" y="4043"/>
                  </a:cubicBezTo>
                  <a:cubicBezTo>
                    <a:pt x="8045" y="4043"/>
                    <a:pt x="7693" y="3996"/>
                    <a:pt x="7366" y="3934"/>
                  </a:cubicBezTo>
                  <a:cubicBezTo>
                    <a:pt x="6581" y="3787"/>
                    <a:pt x="5839" y="3483"/>
                    <a:pt x="5085" y="3225"/>
                  </a:cubicBezTo>
                  <a:cubicBezTo>
                    <a:pt x="4425" y="2998"/>
                    <a:pt x="3765" y="2810"/>
                    <a:pt x="3071" y="2728"/>
                  </a:cubicBezTo>
                  <a:cubicBezTo>
                    <a:pt x="2608" y="2673"/>
                    <a:pt x="2128" y="2680"/>
                    <a:pt x="1677" y="2545"/>
                  </a:cubicBezTo>
                  <a:cubicBezTo>
                    <a:pt x="1028" y="2353"/>
                    <a:pt x="1" y="1317"/>
                    <a:pt x="809" y="786"/>
                  </a:cubicBezTo>
                  <a:cubicBezTo>
                    <a:pt x="1675" y="530"/>
                    <a:pt x="2615" y="397"/>
                    <a:pt x="3565" y="397"/>
                  </a:cubicBezTo>
                  <a:close/>
                  <a:moveTo>
                    <a:pt x="3242" y="0"/>
                  </a:moveTo>
                  <a:cubicBezTo>
                    <a:pt x="2452" y="0"/>
                    <a:pt x="1675" y="114"/>
                    <a:pt x="964" y="384"/>
                  </a:cubicBezTo>
                  <a:cubicBezTo>
                    <a:pt x="863" y="409"/>
                    <a:pt x="769" y="447"/>
                    <a:pt x="683" y="497"/>
                  </a:cubicBezTo>
                  <a:cubicBezTo>
                    <a:pt x="612" y="530"/>
                    <a:pt x="541" y="566"/>
                    <a:pt x="470" y="603"/>
                  </a:cubicBezTo>
                  <a:cubicBezTo>
                    <a:pt x="404" y="705"/>
                    <a:pt x="338" y="807"/>
                    <a:pt x="277" y="913"/>
                  </a:cubicBezTo>
                  <a:cubicBezTo>
                    <a:pt x="281" y="915"/>
                    <a:pt x="284" y="920"/>
                    <a:pt x="288" y="923"/>
                  </a:cubicBezTo>
                  <a:cubicBezTo>
                    <a:pt x="188" y="1126"/>
                    <a:pt x="145" y="1364"/>
                    <a:pt x="184" y="1613"/>
                  </a:cubicBezTo>
                  <a:cubicBezTo>
                    <a:pt x="312" y="2451"/>
                    <a:pt x="1203" y="2853"/>
                    <a:pt x="1946" y="2976"/>
                  </a:cubicBezTo>
                  <a:cubicBezTo>
                    <a:pt x="2813" y="3121"/>
                    <a:pt x="3658" y="3147"/>
                    <a:pt x="4505" y="3410"/>
                  </a:cubicBezTo>
                  <a:cubicBezTo>
                    <a:pt x="5158" y="3612"/>
                    <a:pt x="5790" y="3871"/>
                    <a:pt x="6445" y="4060"/>
                  </a:cubicBezTo>
                  <a:cubicBezTo>
                    <a:pt x="6998" y="4221"/>
                    <a:pt x="7724" y="4403"/>
                    <a:pt x="8412" y="4403"/>
                  </a:cubicBezTo>
                  <a:cubicBezTo>
                    <a:pt x="8901" y="4403"/>
                    <a:pt x="9371" y="4311"/>
                    <a:pt x="9745" y="4053"/>
                  </a:cubicBezTo>
                  <a:cubicBezTo>
                    <a:pt x="11404" y="2910"/>
                    <a:pt x="8002" y="1117"/>
                    <a:pt x="7206" y="806"/>
                  </a:cubicBezTo>
                  <a:cubicBezTo>
                    <a:pt x="6029" y="344"/>
                    <a:pt x="4616" y="0"/>
                    <a:pt x="32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9" name="Google Shape;4019;p67"/>
            <p:cNvSpPr/>
            <p:nvPr/>
          </p:nvSpPr>
          <p:spPr>
            <a:xfrm>
              <a:off x="4062509" y="2119751"/>
              <a:ext cx="44393" cy="39047"/>
            </a:xfrm>
            <a:custGeom>
              <a:rect b="b" l="l" r="r" t="t"/>
              <a:pathLst>
                <a:path extrusionOk="0" h="1249" w="1420">
                  <a:moveTo>
                    <a:pt x="724" y="333"/>
                  </a:moveTo>
                  <a:cubicBezTo>
                    <a:pt x="834" y="337"/>
                    <a:pt x="949" y="391"/>
                    <a:pt x="976" y="495"/>
                  </a:cubicBezTo>
                  <a:cubicBezTo>
                    <a:pt x="1022" y="672"/>
                    <a:pt x="862" y="853"/>
                    <a:pt x="695" y="886"/>
                  </a:cubicBezTo>
                  <a:cubicBezTo>
                    <a:pt x="674" y="890"/>
                    <a:pt x="654" y="892"/>
                    <a:pt x="633" y="892"/>
                  </a:cubicBezTo>
                  <a:cubicBezTo>
                    <a:pt x="485" y="892"/>
                    <a:pt x="361" y="784"/>
                    <a:pt x="382" y="619"/>
                  </a:cubicBezTo>
                  <a:cubicBezTo>
                    <a:pt x="403" y="451"/>
                    <a:pt x="569" y="365"/>
                    <a:pt x="724" y="333"/>
                  </a:cubicBezTo>
                  <a:close/>
                  <a:moveTo>
                    <a:pt x="767" y="0"/>
                  </a:moveTo>
                  <a:cubicBezTo>
                    <a:pt x="744" y="0"/>
                    <a:pt x="722" y="2"/>
                    <a:pt x="699" y="6"/>
                  </a:cubicBezTo>
                  <a:cubicBezTo>
                    <a:pt x="662" y="12"/>
                    <a:pt x="634" y="23"/>
                    <a:pt x="610" y="37"/>
                  </a:cubicBezTo>
                  <a:cubicBezTo>
                    <a:pt x="308" y="55"/>
                    <a:pt x="42" y="294"/>
                    <a:pt x="22" y="619"/>
                  </a:cubicBezTo>
                  <a:cubicBezTo>
                    <a:pt x="0" y="989"/>
                    <a:pt x="291" y="1249"/>
                    <a:pt x="633" y="1249"/>
                  </a:cubicBezTo>
                  <a:cubicBezTo>
                    <a:pt x="677" y="1249"/>
                    <a:pt x="722" y="1244"/>
                    <a:pt x="767" y="1235"/>
                  </a:cubicBezTo>
                  <a:cubicBezTo>
                    <a:pt x="1142" y="1161"/>
                    <a:pt x="1420" y="755"/>
                    <a:pt x="1299" y="381"/>
                  </a:cubicBezTo>
                  <a:cubicBezTo>
                    <a:pt x="1246" y="215"/>
                    <a:pt x="1113" y="86"/>
                    <a:pt x="949" y="32"/>
                  </a:cubicBezTo>
                  <a:cubicBezTo>
                    <a:pt x="891" y="13"/>
                    <a:pt x="829" y="0"/>
                    <a:pt x="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0" name="Google Shape;4020;p67"/>
            <p:cNvSpPr/>
            <p:nvPr/>
          </p:nvSpPr>
          <p:spPr>
            <a:xfrm>
              <a:off x="4129221" y="2136164"/>
              <a:ext cx="44393" cy="39047"/>
            </a:xfrm>
            <a:custGeom>
              <a:rect b="b" l="l" r="r" t="t"/>
              <a:pathLst>
                <a:path extrusionOk="0" h="1249" w="1420">
                  <a:moveTo>
                    <a:pt x="723" y="332"/>
                  </a:moveTo>
                  <a:cubicBezTo>
                    <a:pt x="832" y="336"/>
                    <a:pt x="949" y="391"/>
                    <a:pt x="976" y="495"/>
                  </a:cubicBezTo>
                  <a:cubicBezTo>
                    <a:pt x="1021" y="672"/>
                    <a:pt x="861" y="851"/>
                    <a:pt x="695" y="885"/>
                  </a:cubicBezTo>
                  <a:cubicBezTo>
                    <a:pt x="673" y="890"/>
                    <a:pt x="652" y="892"/>
                    <a:pt x="631" y="892"/>
                  </a:cubicBezTo>
                  <a:cubicBezTo>
                    <a:pt x="483" y="892"/>
                    <a:pt x="360" y="784"/>
                    <a:pt x="381" y="619"/>
                  </a:cubicBezTo>
                  <a:cubicBezTo>
                    <a:pt x="402" y="450"/>
                    <a:pt x="567" y="365"/>
                    <a:pt x="723" y="332"/>
                  </a:cubicBezTo>
                  <a:close/>
                  <a:moveTo>
                    <a:pt x="767" y="0"/>
                  </a:moveTo>
                  <a:cubicBezTo>
                    <a:pt x="744" y="0"/>
                    <a:pt x="721" y="2"/>
                    <a:pt x="699" y="6"/>
                  </a:cubicBezTo>
                  <a:cubicBezTo>
                    <a:pt x="660" y="12"/>
                    <a:pt x="633" y="23"/>
                    <a:pt x="608" y="37"/>
                  </a:cubicBezTo>
                  <a:cubicBezTo>
                    <a:pt x="308" y="54"/>
                    <a:pt x="41" y="294"/>
                    <a:pt x="23" y="618"/>
                  </a:cubicBezTo>
                  <a:cubicBezTo>
                    <a:pt x="1" y="989"/>
                    <a:pt x="292" y="1248"/>
                    <a:pt x="634" y="1248"/>
                  </a:cubicBezTo>
                  <a:cubicBezTo>
                    <a:pt x="678" y="1248"/>
                    <a:pt x="722" y="1244"/>
                    <a:pt x="767" y="1235"/>
                  </a:cubicBezTo>
                  <a:cubicBezTo>
                    <a:pt x="1141" y="1161"/>
                    <a:pt x="1419" y="755"/>
                    <a:pt x="1298" y="380"/>
                  </a:cubicBezTo>
                  <a:cubicBezTo>
                    <a:pt x="1244" y="215"/>
                    <a:pt x="1112" y="86"/>
                    <a:pt x="949" y="32"/>
                  </a:cubicBezTo>
                  <a:cubicBezTo>
                    <a:pt x="890" y="13"/>
                    <a:pt x="828" y="0"/>
                    <a:pt x="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1" name="Google Shape;4021;p67"/>
            <p:cNvSpPr/>
            <p:nvPr/>
          </p:nvSpPr>
          <p:spPr>
            <a:xfrm>
              <a:off x="4208969" y="2160485"/>
              <a:ext cx="44424" cy="39078"/>
            </a:xfrm>
            <a:custGeom>
              <a:rect b="b" l="l" r="r" t="t"/>
              <a:pathLst>
                <a:path extrusionOk="0" h="1250" w="1421">
                  <a:moveTo>
                    <a:pt x="725" y="332"/>
                  </a:moveTo>
                  <a:cubicBezTo>
                    <a:pt x="834" y="336"/>
                    <a:pt x="950" y="391"/>
                    <a:pt x="977" y="495"/>
                  </a:cubicBezTo>
                  <a:cubicBezTo>
                    <a:pt x="1022" y="674"/>
                    <a:pt x="861" y="853"/>
                    <a:pt x="696" y="885"/>
                  </a:cubicBezTo>
                  <a:cubicBezTo>
                    <a:pt x="675" y="889"/>
                    <a:pt x="654" y="891"/>
                    <a:pt x="634" y="891"/>
                  </a:cubicBezTo>
                  <a:cubicBezTo>
                    <a:pt x="485" y="891"/>
                    <a:pt x="361" y="784"/>
                    <a:pt x="382" y="619"/>
                  </a:cubicBezTo>
                  <a:cubicBezTo>
                    <a:pt x="403" y="451"/>
                    <a:pt x="570" y="365"/>
                    <a:pt x="725" y="332"/>
                  </a:cubicBezTo>
                  <a:close/>
                  <a:moveTo>
                    <a:pt x="767" y="0"/>
                  </a:moveTo>
                  <a:cubicBezTo>
                    <a:pt x="744" y="0"/>
                    <a:pt x="722" y="2"/>
                    <a:pt x="700" y="5"/>
                  </a:cubicBezTo>
                  <a:cubicBezTo>
                    <a:pt x="662" y="13"/>
                    <a:pt x="634" y="24"/>
                    <a:pt x="610" y="37"/>
                  </a:cubicBezTo>
                  <a:cubicBezTo>
                    <a:pt x="308" y="55"/>
                    <a:pt x="43" y="295"/>
                    <a:pt x="23" y="619"/>
                  </a:cubicBezTo>
                  <a:cubicBezTo>
                    <a:pt x="1" y="989"/>
                    <a:pt x="292" y="1249"/>
                    <a:pt x="634" y="1249"/>
                  </a:cubicBezTo>
                  <a:cubicBezTo>
                    <a:pt x="678" y="1249"/>
                    <a:pt x="722" y="1245"/>
                    <a:pt x="767" y="1236"/>
                  </a:cubicBezTo>
                  <a:cubicBezTo>
                    <a:pt x="1142" y="1163"/>
                    <a:pt x="1420" y="756"/>
                    <a:pt x="1299" y="382"/>
                  </a:cubicBezTo>
                  <a:cubicBezTo>
                    <a:pt x="1246" y="217"/>
                    <a:pt x="1113" y="88"/>
                    <a:pt x="950" y="31"/>
                  </a:cubicBezTo>
                  <a:cubicBezTo>
                    <a:pt x="891" y="12"/>
                    <a:pt x="829" y="0"/>
                    <a:pt x="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2" name="Google Shape;4022;p67"/>
            <p:cNvSpPr/>
            <p:nvPr/>
          </p:nvSpPr>
          <p:spPr>
            <a:xfrm>
              <a:off x="3953781" y="2089709"/>
              <a:ext cx="394220" cy="159032"/>
            </a:xfrm>
            <a:custGeom>
              <a:rect b="b" l="l" r="r" t="t"/>
              <a:pathLst>
                <a:path extrusionOk="0" h="5087" w="12610">
                  <a:moveTo>
                    <a:pt x="4448" y="181"/>
                  </a:moveTo>
                  <a:cubicBezTo>
                    <a:pt x="5822" y="181"/>
                    <a:pt x="7235" y="525"/>
                    <a:pt x="8412" y="987"/>
                  </a:cubicBezTo>
                  <a:cubicBezTo>
                    <a:pt x="9207" y="1299"/>
                    <a:pt x="12610" y="3092"/>
                    <a:pt x="10951" y="4232"/>
                  </a:cubicBezTo>
                  <a:cubicBezTo>
                    <a:pt x="10576" y="4490"/>
                    <a:pt x="10105" y="4583"/>
                    <a:pt x="9615" y="4583"/>
                  </a:cubicBezTo>
                  <a:cubicBezTo>
                    <a:pt x="8928" y="4583"/>
                    <a:pt x="8203" y="4402"/>
                    <a:pt x="7651" y="4241"/>
                  </a:cubicBezTo>
                  <a:cubicBezTo>
                    <a:pt x="6996" y="4051"/>
                    <a:pt x="6364" y="3793"/>
                    <a:pt x="5712" y="3591"/>
                  </a:cubicBezTo>
                  <a:cubicBezTo>
                    <a:pt x="4864" y="3328"/>
                    <a:pt x="4020" y="3302"/>
                    <a:pt x="3152" y="3157"/>
                  </a:cubicBezTo>
                  <a:cubicBezTo>
                    <a:pt x="2411" y="3034"/>
                    <a:pt x="1519" y="2632"/>
                    <a:pt x="1391" y="1793"/>
                  </a:cubicBezTo>
                  <a:cubicBezTo>
                    <a:pt x="1352" y="1545"/>
                    <a:pt x="1394" y="1306"/>
                    <a:pt x="1495" y="1103"/>
                  </a:cubicBezTo>
                  <a:cubicBezTo>
                    <a:pt x="1490" y="1101"/>
                    <a:pt x="1487" y="1096"/>
                    <a:pt x="1483" y="1093"/>
                  </a:cubicBezTo>
                  <a:cubicBezTo>
                    <a:pt x="1544" y="988"/>
                    <a:pt x="1610" y="884"/>
                    <a:pt x="1677" y="783"/>
                  </a:cubicBezTo>
                  <a:cubicBezTo>
                    <a:pt x="1747" y="747"/>
                    <a:pt x="1816" y="711"/>
                    <a:pt x="1889" y="677"/>
                  </a:cubicBezTo>
                  <a:cubicBezTo>
                    <a:pt x="1974" y="628"/>
                    <a:pt x="2068" y="589"/>
                    <a:pt x="2170" y="565"/>
                  </a:cubicBezTo>
                  <a:cubicBezTo>
                    <a:pt x="2881" y="294"/>
                    <a:pt x="3658" y="181"/>
                    <a:pt x="4448" y="181"/>
                  </a:cubicBezTo>
                  <a:close/>
                  <a:moveTo>
                    <a:pt x="3483" y="0"/>
                  </a:moveTo>
                  <a:cubicBezTo>
                    <a:pt x="2613" y="0"/>
                    <a:pt x="1720" y="102"/>
                    <a:pt x="1042" y="633"/>
                  </a:cubicBezTo>
                  <a:cubicBezTo>
                    <a:pt x="326" y="1192"/>
                    <a:pt x="1" y="2310"/>
                    <a:pt x="865" y="2931"/>
                  </a:cubicBezTo>
                  <a:cubicBezTo>
                    <a:pt x="1240" y="3201"/>
                    <a:pt x="1700" y="3288"/>
                    <a:pt x="2144" y="3379"/>
                  </a:cubicBezTo>
                  <a:cubicBezTo>
                    <a:pt x="4452" y="3861"/>
                    <a:pt x="6767" y="4294"/>
                    <a:pt x="9067" y="4811"/>
                  </a:cubicBezTo>
                  <a:cubicBezTo>
                    <a:pt x="9094" y="4818"/>
                    <a:pt x="9113" y="4831"/>
                    <a:pt x="9127" y="4846"/>
                  </a:cubicBezTo>
                  <a:cubicBezTo>
                    <a:pt x="9722" y="4975"/>
                    <a:pt x="10322" y="5086"/>
                    <a:pt x="10907" y="5086"/>
                  </a:cubicBezTo>
                  <a:cubicBezTo>
                    <a:pt x="10960" y="5086"/>
                    <a:pt x="11013" y="5086"/>
                    <a:pt x="11066" y="5084"/>
                  </a:cubicBezTo>
                  <a:cubicBezTo>
                    <a:pt x="11830" y="5057"/>
                    <a:pt x="12565" y="4552"/>
                    <a:pt x="12397" y="3677"/>
                  </a:cubicBezTo>
                  <a:cubicBezTo>
                    <a:pt x="12353" y="3456"/>
                    <a:pt x="12222" y="3229"/>
                    <a:pt x="12100" y="3042"/>
                  </a:cubicBezTo>
                  <a:cubicBezTo>
                    <a:pt x="11779" y="2555"/>
                    <a:pt x="11251" y="2134"/>
                    <a:pt x="10781" y="1805"/>
                  </a:cubicBezTo>
                  <a:cubicBezTo>
                    <a:pt x="8952" y="521"/>
                    <a:pt x="6707" y="105"/>
                    <a:pt x="4516" y="29"/>
                  </a:cubicBezTo>
                  <a:cubicBezTo>
                    <a:pt x="4186" y="17"/>
                    <a:pt x="3836" y="0"/>
                    <a:pt x="348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3" name="Google Shape;4023;p67"/>
            <p:cNvSpPr/>
            <p:nvPr/>
          </p:nvSpPr>
          <p:spPr>
            <a:xfrm>
              <a:off x="4073763" y="2130130"/>
              <a:ext cx="20727" cy="17507"/>
            </a:xfrm>
            <a:custGeom>
              <a:rect b="b" l="l" r="r" t="t"/>
              <a:pathLst>
                <a:path extrusionOk="0" h="560" w="663">
                  <a:moveTo>
                    <a:pt x="364" y="1"/>
                  </a:moveTo>
                  <a:cubicBezTo>
                    <a:pt x="209" y="32"/>
                    <a:pt x="43" y="117"/>
                    <a:pt x="22" y="287"/>
                  </a:cubicBezTo>
                  <a:cubicBezTo>
                    <a:pt x="1" y="452"/>
                    <a:pt x="125" y="560"/>
                    <a:pt x="273" y="560"/>
                  </a:cubicBezTo>
                  <a:cubicBezTo>
                    <a:pt x="294" y="560"/>
                    <a:pt x="314" y="558"/>
                    <a:pt x="335" y="554"/>
                  </a:cubicBezTo>
                  <a:cubicBezTo>
                    <a:pt x="502" y="521"/>
                    <a:pt x="662" y="340"/>
                    <a:pt x="615" y="163"/>
                  </a:cubicBezTo>
                  <a:cubicBezTo>
                    <a:pt x="589" y="59"/>
                    <a:pt x="474" y="3"/>
                    <a:pt x="3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4" name="Google Shape;4024;p67"/>
            <p:cNvSpPr/>
            <p:nvPr/>
          </p:nvSpPr>
          <p:spPr>
            <a:xfrm>
              <a:off x="3991514" y="2107778"/>
              <a:ext cx="310343" cy="114014"/>
            </a:xfrm>
            <a:custGeom>
              <a:rect b="b" l="l" r="r" t="t"/>
              <a:pathLst>
                <a:path extrusionOk="0" h="3647" w="9927">
                  <a:moveTo>
                    <a:pt x="3038" y="384"/>
                  </a:moveTo>
                  <a:cubicBezTo>
                    <a:pt x="3101" y="384"/>
                    <a:pt x="3163" y="396"/>
                    <a:pt x="3221" y="415"/>
                  </a:cubicBezTo>
                  <a:cubicBezTo>
                    <a:pt x="3386" y="470"/>
                    <a:pt x="3518" y="600"/>
                    <a:pt x="3571" y="764"/>
                  </a:cubicBezTo>
                  <a:cubicBezTo>
                    <a:pt x="3691" y="1138"/>
                    <a:pt x="3413" y="1544"/>
                    <a:pt x="3039" y="1618"/>
                  </a:cubicBezTo>
                  <a:cubicBezTo>
                    <a:pt x="2994" y="1627"/>
                    <a:pt x="2949" y="1632"/>
                    <a:pt x="2905" y="1632"/>
                  </a:cubicBezTo>
                  <a:cubicBezTo>
                    <a:pt x="2563" y="1632"/>
                    <a:pt x="2272" y="1372"/>
                    <a:pt x="2295" y="1002"/>
                  </a:cubicBezTo>
                  <a:cubicBezTo>
                    <a:pt x="2314" y="679"/>
                    <a:pt x="2580" y="439"/>
                    <a:pt x="2882" y="420"/>
                  </a:cubicBezTo>
                  <a:cubicBezTo>
                    <a:pt x="2907" y="405"/>
                    <a:pt x="2934" y="394"/>
                    <a:pt x="2971" y="389"/>
                  </a:cubicBezTo>
                  <a:cubicBezTo>
                    <a:pt x="2993" y="385"/>
                    <a:pt x="3016" y="384"/>
                    <a:pt x="3038" y="384"/>
                  </a:cubicBezTo>
                  <a:close/>
                  <a:moveTo>
                    <a:pt x="5173" y="908"/>
                  </a:moveTo>
                  <a:cubicBezTo>
                    <a:pt x="5234" y="908"/>
                    <a:pt x="5296" y="920"/>
                    <a:pt x="5354" y="940"/>
                  </a:cubicBezTo>
                  <a:cubicBezTo>
                    <a:pt x="5517" y="994"/>
                    <a:pt x="5650" y="1124"/>
                    <a:pt x="5703" y="1288"/>
                  </a:cubicBezTo>
                  <a:cubicBezTo>
                    <a:pt x="5824" y="1663"/>
                    <a:pt x="5546" y="2069"/>
                    <a:pt x="5172" y="2143"/>
                  </a:cubicBezTo>
                  <a:cubicBezTo>
                    <a:pt x="5127" y="2152"/>
                    <a:pt x="5082" y="2156"/>
                    <a:pt x="5038" y="2156"/>
                  </a:cubicBezTo>
                  <a:cubicBezTo>
                    <a:pt x="4696" y="2156"/>
                    <a:pt x="4406" y="1897"/>
                    <a:pt x="4428" y="1527"/>
                  </a:cubicBezTo>
                  <a:cubicBezTo>
                    <a:pt x="4448" y="1204"/>
                    <a:pt x="4713" y="962"/>
                    <a:pt x="5013" y="945"/>
                  </a:cubicBezTo>
                  <a:cubicBezTo>
                    <a:pt x="5038" y="930"/>
                    <a:pt x="5065" y="919"/>
                    <a:pt x="5104" y="914"/>
                  </a:cubicBezTo>
                  <a:cubicBezTo>
                    <a:pt x="5127" y="910"/>
                    <a:pt x="5150" y="908"/>
                    <a:pt x="5173" y="908"/>
                  </a:cubicBezTo>
                  <a:close/>
                  <a:moveTo>
                    <a:pt x="7725" y="1686"/>
                  </a:moveTo>
                  <a:cubicBezTo>
                    <a:pt x="7786" y="1686"/>
                    <a:pt x="7848" y="1698"/>
                    <a:pt x="7906" y="1717"/>
                  </a:cubicBezTo>
                  <a:cubicBezTo>
                    <a:pt x="8069" y="1773"/>
                    <a:pt x="8202" y="1903"/>
                    <a:pt x="8255" y="2068"/>
                  </a:cubicBezTo>
                  <a:cubicBezTo>
                    <a:pt x="8376" y="2442"/>
                    <a:pt x="8098" y="2849"/>
                    <a:pt x="7723" y="2922"/>
                  </a:cubicBezTo>
                  <a:cubicBezTo>
                    <a:pt x="7678" y="2931"/>
                    <a:pt x="7634" y="2935"/>
                    <a:pt x="7590" y="2935"/>
                  </a:cubicBezTo>
                  <a:cubicBezTo>
                    <a:pt x="7247" y="2935"/>
                    <a:pt x="6957" y="2675"/>
                    <a:pt x="6979" y="2305"/>
                  </a:cubicBezTo>
                  <a:cubicBezTo>
                    <a:pt x="6999" y="1982"/>
                    <a:pt x="7264" y="1741"/>
                    <a:pt x="7566" y="1723"/>
                  </a:cubicBezTo>
                  <a:cubicBezTo>
                    <a:pt x="7590" y="1709"/>
                    <a:pt x="7618" y="1696"/>
                    <a:pt x="7656" y="1691"/>
                  </a:cubicBezTo>
                  <a:cubicBezTo>
                    <a:pt x="7678" y="1688"/>
                    <a:pt x="7702" y="1686"/>
                    <a:pt x="7725" y="1686"/>
                  </a:cubicBezTo>
                  <a:close/>
                  <a:moveTo>
                    <a:pt x="3565" y="1"/>
                  </a:moveTo>
                  <a:cubicBezTo>
                    <a:pt x="2616" y="1"/>
                    <a:pt x="1675" y="134"/>
                    <a:pt x="810" y="390"/>
                  </a:cubicBezTo>
                  <a:cubicBezTo>
                    <a:pt x="1" y="922"/>
                    <a:pt x="1028" y="1957"/>
                    <a:pt x="1678" y="2149"/>
                  </a:cubicBezTo>
                  <a:cubicBezTo>
                    <a:pt x="2128" y="2284"/>
                    <a:pt x="2608" y="2277"/>
                    <a:pt x="3071" y="2332"/>
                  </a:cubicBezTo>
                  <a:cubicBezTo>
                    <a:pt x="3766" y="2414"/>
                    <a:pt x="4425" y="2602"/>
                    <a:pt x="5085" y="2829"/>
                  </a:cubicBezTo>
                  <a:cubicBezTo>
                    <a:pt x="5839" y="3087"/>
                    <a:pt x="6582" y="3391"/>
                    <a:pt x="7366" y="3538"/>
                  </a:cubicBezTo>
                  <a:cubicBezTo>
                    <a:pt x="7693" y="3600"/>
                    <a:pt x="8043" y="3647"/>
                    <a:pt x="8390" y="3647"/>
                  </a:cubicBezTo>
                  <a:cubicBezTo>
                    <a:pt x="8641" y="3647"/>
                    <a:pt x="8891" y="3622"/>
                    <a:pt x="9128" y="3561"/>
                  </a:cubicBezTo>
                  <a:cubicBezTo>
                    <a:pt x="9927" y="3355"/>
                    <a:pt x="9683" y="2450"/>
                    <a:pt x="9203" y="2003"/>
                  </a:cubicBezTo>
                  <a:cubicBezTo>
                    <a:pt x="7731" y="630"/>
                    <a:pt x="5627" y="1"/>
                    <a:pt x="356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5" name="Google Shape;4025;p67"/>
            <p:cNvSpPr/>
            <p:nvPr/>
          </p:nvSpPr>
          <p:spPr>
            <a:xfrm>
              <a:off x="4140475" y="2146542"/>
              <a:ext cx="20696" cy="17507"/>
            </a:xfrm>
            <a:custGeom>
              <a:rect b="b" l="l" r="r" t="t"/>
              <a:pathLst>
                <a:path extrusionOk="0" h="560" w="662">
                  <a:moveTo>
                    <a:pt x="363" y="0"/>
                  </a:moveTo>
                  <a:cubicBezTo>
                    <a:pt x="209" y="33"/>
                    <a:pt x="42" y="118"/>
                    <a:pt x="21" y="287"/>
                  </a:cubicBezTo>
                  <a:cubicBezTo>
                    <a:pt x="0" y="452"/>
                    <a:pt x="123" y="560"/>
                    <a:pt x="271" y="560"/>
                  </a:cubicBezTo>
                  <a:cubicBezTo>
                    <a:pt x="292" y="560"/>
                    <a:pt x="313" y="558"/>
                    <a:pt x="335" y="553"/>
                  </a:cubicBezTo>
                  <a:cubicBezTo>
                    <a:pt x="501" y="521"/>
                    <a:pt x="661" y="341"/>
                    <a:pt x="616" y="163"/>
                  </a:cubicBezTo>
                  <a:cubicBezTo>
                    <a:pt x="589" y="57"/>
                    <a:pt x="472" y="3"/>
                    <a:pt x="3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6" name="Google Shape;4026;p67"/>
            <p:cNvSpPr/>
            <p:nvPr/>
          </p:nvSpPr>
          <p:spPr>
            <a:xfrm>
              <a:off x="4220192" y="2170864"/>
              <a:ext cx="20727" cy="17507"/>
            </a:xfrm>
            <a:custGeom>
              <a:rect b="b" l="l" r="r" t="t"/>
              <a:pathLst>
                <a:path extrusionOk="0" h="560" w="663">
                  <a:moveTo>
                    <a:pt x="364" y="0"/>
                  </a:moveTo>
                  <a:cubicBezTo>
                    <a:pt x="209" y="33"/>
                    <a:pt x="43" y="119"/>
                    <a:pt x="22" y="287"/>
                  </a:cubicBezTo>
                  <a:cubicBezTo>
                    <a:pt x="1" y="452"/>
                    <a:pt x="124" y="559"/>
                    <a:pt x="273" y="559"/>
                  </a:cubicBezTo>
                  <a:cubicBezTo>
                    <a:pt x="294" y="559"/>
                    <a:pt x="315" y="557"/>
                    <a:pt x="335" y="553"/>
                  </a:cubicBezTo>
                  <a:cubicBezTo>
                    <a:pt x="502" y="521"/>
                    <a:pt x="662" y="340"/>
                    <a:pt x="616" y="163"/>
                  </a:cubicBezTo>
                  <a:cubicBezTo>
                    <a:pt x="590" y="59"/>
                    <a:pt x="475" y="4"/>
                    <a:pt x="3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027" name="Google Shape;4027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9627" y="1297725"/>
            <a:ext cx="1277663" cy="851775"/>
          </a:xfrm>
          <a:prstGeom prst="rect">
            <a:avLst/>
          </a:prstGeom>
          <a:noFill/>
          <a:ln>
            <a:noFill/>
          </a:ln>
        </p:spPr>
      </p:pic>
      <p:sp>
        <p:nvSpPr>
          <p:cNvPr id="4028" name="Google Shape;4028;p67"/>
          <p:cNvSpPr/>
          <p:nvPr/>
        </p:nvSpPr>
        <p:spPr>
          <a:xfrm>
            <a:off x="125900" y="841590"/>
            <a:ext cx="8892191" cy="329028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4D4D4D"/>
                    </a:gs>
                    <a:gs pos="100000">
                      <a:srgbClr val="000000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Permanent Marker"/>
              </a:rPr>
              <a:t>1-Necesidad de continuar recolectando datos</a:t>
            </a:r>
          </a:p>
        </p:txBody>
      </p:sp>
      <p:sp>
        <p:nvSpPr>
          <p:cNvPr id="4029" name="Google Shape;4029;p67"/>
          <p:cNvSpPr/>
          <p:nvPr/>
        </p:nvSpPr>
        <p:spPr>
          <a:xfrm>
            <a:off x="1122475" y="161228"/>
            <a:ext cx="3776474" cy="502921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4D4D4D"/>
                    </a:gs>
                    <a:gs pos="100000">
                      <a:srgbClr val="000000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Permanent Marker"/>
              </a:rPr>
              <a:t>CONCLUSIONES</a:t>
            </a:r>
          </a:p>
        </p:txBody>
      </p:sp>
      <p:sp>
        <p:nvSpPr>
          <p:cNvPr id="4030" name="Google Shape;4030;p67"/>
          <p:cNvSpPr/>
          <p:nvPr/>
        </p:nvSpPr>
        <p:spPr>
          <a:xfrm>
            <a:off x="663700" y="1558890"/>
            <a:ext cx="2990247" cy="329457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4D4D4D"/>
                    </a:gs>
                    <a:gs pos="100000">
                      <a:srgbClr val="000000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Permanent Marker"/>
              </a:rPr>
              <a:t>Futuras lineas:</a:t>
            </a:r>
          </a:p>
        </p:txBody>
      </p:sp>
      <p:sp>
        <p:nvSpPr>
          <p:cNvPr id="4031" name="Google Shape;4031;p67"/>
          <p:cNvSpPr/>
          <p:nvPr/>
        </p:nvSpPr>
        <p:spPr>
          <a:xfrm>
            <a:off x="62950" y="2139813"/>
            <a:ext cx="8892193" cy="43870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4D4D4D"/>
                    </a:gs>
                    <a:gs pos="100000">
                      <a:srgbClr val="000000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Permanent Marker"/>
              </a:rPr>
              <a:t>2-Implementar el modelo en un sistema a modo de una App web (Ver siguiente slide)</a:t>
            </a:r>
          </a:p>
        </p:txBody>
      </p:sp>
      <p:sp>
        <p:nvSpPr>
          <p:cNvPr id="4032" name="Google Shape;4032;p67"/>
          <p:cNvSpPr/>
          <p:nvPr/>
        </p:nvSpPr>
        <p:spPr>
          <a:xfrm>
            <a:off x="62950" y="3126450"/>
            <a:ext cx="6834195" cy="32944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4D4D4D"/>
                    </a:gs>
                    <a:gs pos="100000">
                      <a:srgbClr val="000000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Permanent Marker"/>
              </a:rPr>
              <a:t>3-Sociabilizarlo y aplicarlo en Instituciones locales</a:t>
            </a:r>
          </a:p>
        </p:txBody>
      </p:sp>
      <p:sp>
        <p:nvSpPr>
          <p:cNvPr id="4033" name="Google Shape;4033;p67"/>
          <p:cNvSpPr/>
          <p:nvPr/>
        </p:nvSpPr>
        <p:spPr>
          <a:xfrm>
            <a:off x="62938" y="4003850"/>
            <a:ext cx="9018122" cy="4219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4D4D4D"/>
                    </a:gs>
                    <a:gs pos="100000">
                      <a:srgbClr val="000000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Permanent Marker"/>
              </a:rPr>
              <a:t>4-Re-entranamiento del modelo: Cada 1000 nuevos registros se llevará a cabo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7" name="Shape 4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38" name="Google Shape;4038;p68"/>
          <p:cNvGrpSpPr/>
          <p:nvPr/>
        </p:nvGrpSpPr>
        <p:grpSpPr>
          <a:xfrm rot="2516391">
            <a:off x="8075020" y="2734898"/>
            <a:ext cx="446117" cy="740390"/>
            <a:chOff x="2501746" y="1185251"/>
            <a:chExt cx="337479" cy="582170"/>
          </a:xfrm>
        </p:grpSpPr>
        <p:sp>
          <p:nvSpPr>
            <p:cNvPr id="4039" name="Google Shape;4039;p68"/>
            <p:cNvSpPr/>
            <p:nvPr/>
          </p:nvSpPr>
          <p:spPr>
            <a:xfrm>
              <a:off x="2501746" y="1185251"/>
              <a:ext cx="337479" cy="582170"/>
            </a:xfrm>
            <a:custGeom>
              <a:rect b="b" l="l" r="r" t="t"/>
              <a:pathLst>
                <a:path extrusionOk="0" h="18622" w="10795">
                  <a:moveTo>
                    <a:pt x="4676" y="465"/>
                  </a:moveTo>
                  <a:cubicBezTo>
                    <a:pt x="4976" y="465"/>
                    <a:pt x="5274" y="481"/>
                    <a:pt x="5575" y="510"/>
                  </a:cubicBezTo>
                  <a:cubicBezTo>
                    <a:pt x="5750" y="891"/>
                    <a:pt x="5917" y="1276"/>
                    <a:pt x="6051" y="1677"/>
                  </a:cubicBezTo>
                  <a:cubicBezTo>
                    <a:pt x="6155" y="1985"/>
                    <a:pt x="6230" y="2297"/>
                    <a:pt x="6297" y="2611"/>
                  </a:cubicBezTo>
                  <a:cubicBezTo>
                    <a:pt x="5673" y="3171"/>
                    <a:pt x="5007" y="3640"/>
                    <a:pt x="4157" y="3940"/>
                  </a:cubicBezTo>
                  <a:cubicBezTo>
                    <a:pt x="3503" y="4171"/>
                    <a:pt x="2863" y="4262"/>
                    <a:pt x="2223" y="4262"/>
                  </a:cubicBezTo>
                  <a:cubicBezTo>
                    <a:pt x="1784" y="4262"/>
                    <a:pt x="1345" y="4219"/>
                    <a:pt x="902" y="4150"/>
                  </a:cubicBezTo>
                  <a:cubicBezTo>
                    <a:pt x="716" y="3419"/>
                    <a:pt x="550" y="2696"/>
                    <a:pt x="430" y="1947"/>
                  </a:cubicBezTo>
                  <a:cubicBezTo>
                    <a:pt x="1084" y="1452"/>
                    <a:pt x="1788" y="1039"/>
                    <a:pt x="2623" y="773"/>
                  </a:cubicBezTo>
                  <a:cubicBezTo>
                    <a:pt x="3330" y="548"/>
                    <a:pt x="4005" y="465"/>
                    <a:pt x="4676" y="465"/>
                  </a:cubicBezTo>
                  <a:close/>
                  <a:moveTo>
                    <a:pt x="5899" y="3464"/>
                  </a:moveTo>
                  <a:cubicBezTo>
                    <a:pt x="6292" y="4637"/>
                    <a:pt x="6685" y="5810"/>
                    <a:pt x="7062" y="6988"/>
                  </a:cubicBezTo>
                  <a:cubicBezTo>
                    <a:pt x="6882" y="6963"/>
                    <a:pt x="6698" y="6952"/>
                    <a:pt x="6511" y="6952"/>
                  </a:cubicBezTo>
                  <a:cubicBezTo>
                    <a:pt x="5181" y="6952"/>
                    <a:pt x="3728" y="7550"/>
                    <a:pt x="2778" y="8381"/>
                  </a:cubicBezTo>
                  <a:cubicBezTo>
                    <a:pt x="2477" y="7134"/>
                    <a:pt x="2180" y="5886"/>
                    <a:pt x="1815" y="4658"/>
                  </a:cubicBezTo>
                  <a:lnTo>
                    <a:pt x="1815" y="4658"/>
                  </a:lnTo>
                  <a:cubicBezTo>
                    <a:pt x="1923" y="4664"/>
                    <a:pt x="2032" y="4667"/>
                    <a:pt x="2142" y="4667"/>
                  </a:cubicBezTo>
                  <a:cubicBezTo>
                    <a:pt x="3468" y="4667"/>
                    <a:pt x="4839" y="4228"/>
                    <a:pt x="5899" y="3464"/>
                  </a:cubicBezTo>
                  <a:close/>
                  <a:moveTo>
                    <a:pt x="6962" y="7274"/>
                  </a:moveTo>
                  <a:lnTo>
                    <a:pt x="6962" y="7274"/>
                  </a:lnTo>
                  <a:cubicBezTo>
                    <a:pt x="6618" y="8311"/>
                    <a:pt x="5355" y="8860"/>
                    <a:pt x="4194" y="8860"/>
                  </a:cubicBezTo>
                  <a:cubicBezTo>
                    <a:pt x="3742" y="8860"/>
                    <a:pt x="3305" y="8776"/>
                    <a:pt x="2944" y="8606"/>
                  </a:cubicBezTo>
                  <a:cubicBezTo>
                    <a:pt x="4254" y="7706"/>
                    <a:pt x="5407" y="7418"/>
                    <a:pt x="6962" y="7274"/>
                  </a:cubicBezTo>
                  <a:close/>
                  <a:moveTo>
                    <a:pt x="7214" y="7465"/>
                  </a:moveTo>
                  <a:cubicBezTo>
                    <a:pt x="7579" y="8620"/>
                    <a:pt x="7930" y="9777"/>
                    <a:pt x="8247" y="10945"/>
                  </a:cubicBezTo>
                  <a:cubicBezTo>
                    <a:pt x="8654" y="12447"/>
                    <a:pt x="10723" y="18197"/>
                    <a:pt x="7528" y="18197"/>
                  </a:cubicBezTo>
                  <a:cubicBezTo>
                    <a:pt x="7518" y="18197"/>
                    <a:pt x="7509" y="18197"/>
                    <a:pt x="7499" y="18197"/>
                  </a:cubicBezTo>
                  <a:cubicBezTo>
                    <a:pt x="6038" y="18181"/>
                    <a:pt x="5411" y="16692"/>
                    <a:pt x="4981" y="15609"/>
                  </a:cubicBezTo>
                  <a:cubicBezTo>
                    <a:pt x="4483" y="14352"/>
                    <a:pt x="4051" y="13071"/>
                    <a:pt x="3664" y="11777"/>
                  </a:cubicBezTo>
                  <a:cubicBezTo>
                    <a:pt x="3378" y="10822"/>
                    <a:pt x="3136" y="9856"/>
                    <a:pt x="2901" y="8886"/>
                  </a:cubicBezTo>
                  <a:lnTo>
                    <a:pt x="2901" y="8886"/>
                  </a:lnTo>
                  <a:cubicBezTo>
                    <a:pt x="3257" y="9102"/>
                    <a:pt x="3701" y="9201"/>
                    <a:pt x="4169" y="9201"/>
                  </a:cubicBezTo>
                  <a:cubicBezTo>
                    <a:pt x="5418" y="9201"/>
                    <a:pt x="6837" y="8498"/>
                    <a:pt x="7214" y="7465"/>
                  </a:cubicBezTo>
                  <a:close/>
                  <a:moveTo>
                    <a:pt x="4943" y="0"/>
                  </a:moveTo>
                  <a:cubicBezTo>
                    <a:pt x="3334" y="0"/>
                    <a:pt x="1638" y="556"/>
                    <a:pt x="363" y="1489"/>
                  </a:cubicBezTo>
                  <a:lnTo>
                    <a:pt x="1" y="1776"/>
                  </a:lnTo>
                  <a:lnTo>
                    <a:pt x="32" y="2264"/>
                  </a:lnTo>
                  <a:cubicBezTo>
                    <a:pt x="84" y="2863"/>
                    <a:pt x="186" y="3471"/>
                    <a:pt x="350" y="4052"/>
                  </a:cubicBezTo>
                  <a:lnTo>
                    <a:pt x="456" y="4409"/>
                  </a:lnTo>
                  <a:lnTo>
                    <a:pt x="1007" y="4557"/>
                  </a:lnTo>
                  <a:cubicBezTo>
                    <a:pt x="1155" y="4588"/>
                    <a:pt x="1308" y="4611"/>
                    <a:pt x="1460" y="4629"/>
                  </a:cubicBezTo>
                  <a:cubicBezTo>
                    <a:pt x="1940" y="7605"/>
                    <a:pt x="2800" y="10606"/>
                    <a:pt x="3749" y="13467"/>
                  </a:cubicBezTo>
                  <a:cubicBezTo>
                    <a:pt x="4273" y="15045"/>
                    <a:pt x="5089" y="18622"/>
                    <a:pt x="7440" y="18622"/>
                  </a:cubicBezTo>
                  <a:cubicBezTo>
                    <a:pt x="7591" y="18622"/>
                    <a:pt x="7747" y="18607"/>
                    <a:pt x="7910" y="18577"/>
                  </a:cubicBezTo>
                  <a:cubicBezTo>
                    <a:pt x="10794" y="18034"/>
                    <a:pt x="9439" y="13973"/>
                    <a:pt x="9041" y="12349"/>
                  </a:cubicBezTo>
                  <a:cubicBezTo>
                    <a:pt x="8279" y="9247"/>
                    <a:pt x="7270" y="6210"/>
                    <a:pt x="6261" y="3179"/>
                  </a:cubicBezTo>
                  <a:cubicBezTo>
                    <a:pt x="6303" y="3141"/>
                    <a:pt x="6349" y="3106"/>
                    <a:pt x="6391" y="3067"/>
                  </a:cubicBezTo>
                  <a:lnTo>
                    <a:pt x="6786" y="2661"/>
                  </a:lnTo>
                  <a:lnTo>
                    <a:pt x="6689" y="2244"/>
                  </a:lnTo>
                  <a:cubicBezTo>
                    <a:pt x="6536" y="1664"/>
                    <a:pt x="6311" y="1092"/>
                    <a:pt x="6041" y="562"/>
                  </a:cubicBezTo>
                  <a:lnTo>
                    <a:pt x="5759" y="52"/>
                  </a:lnTo>
                  <a:lnTo>
                    <a:pt x="5345" y="12"/>
                  </a:lnTo>
                  <a:cubicBezTo>
                    <a:pt x="5212" y="4"/>
                    <a:pt x="5078" y="0"/>
                    <a:pt x="49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0" name="Google Shape;4040;p68"/>
            <p:cNvSpPr/>
            <p:nvPr/>
          </p:nvSpPr>
          <p:spPr>
            <a:xfrm>
              <a:off x="2523723" y="1205727"/>
              <a:ext cx="146277" cy="47644"/>
            </a:xfrm>
            <a:custGeom>
              <a:rect b="b" l="l" r="r" t="t"/>
              <a:pathLst>
                <a:path extrusionOk="0" h="1524" w="4679">
                  <a:moveTo>
                    <a:pt x="3361" y="510"/>
                  </a:moveTo>
                  <a:cubicBezTo>
                    <a:pt x="3420" y="510"/>
                    <a:pt x="3481" y="511"/>
                    <a:pt x="3542" y="513"/>
                  </a:cubicBezTo>
                  <a:cubicBezTo>
                    <a:pt x="2716" y="911"/>
                    <a:pt x="1847" y="1078"/>
                    <a:pt x="923" y="1171"/>
                  </a:cubicBezTo>
                  <a:cubicBezTo>
                    <a:pt x="1711" y="723"/>
                    <a:pt x="2465" y="510"/>
                    <a:pt x="3361" y="510"/>
                  </a:cubicBezTo>
                  <a:close/>
                  <a:moveTo>
                    <a:pt x="4447" y="1"/>
                  </a:moveTo>
                  <a:cubicBezTo>
                    <a:pt x="4416" y="1"/>
                    <a:pt x="4384" y="10"/>
                    <a:pt x="4353" y="33"/>
                  </a:cubicBezTo>
                  <a:cubicBezTo>
                    <a:pt x="4241" y="113"/>
                    <a:pt x="4127" y="187"/>
                    <a:pt x="4015" y="256"/>
                  </a:cubicBezTo>
                  <a:cubicBezTo>
                    <a:pt x="3763" y="202"/>
                    <a:pt x="3500" y="176"/>
                    <a:pt x="3231" y="176"/>
                  </a:cubicBezTo>
                  <a:cubicBezTo>
                    <a:pt x="2210" y="176"/>
                    <a:pt x="1122" y="553"/>
                    <a:pt x="407" y="1216"/>
                  </a:cubicBezTo>
                  <a:cubicBezTo>
                    <a:pt x="318" y="1223"/>
                    <a:pt x="230" y="1229"/>
                    <a:pt x="139" y="1234"/>
                  </a:cubicBezTo>
                  <a:cubicBezTo>
                    <a:pt x="1" y="1243"/>
                    <a:pt x="28" y="1427"/>
                    <a:pt x="143" y="1449"/>
                  </a:cubicBezTo>
                  <a:cubicBezTo>
                    <a:pt x="408" y="1500"/>
                    <a:pt x="674" y="1524"/>
                    <a:pt x="939" y="1524"/>
                  </a:cubicBezTo>
                  <a:cubicBezTo>
                    <a:pt x="2231" y="1524"/>
                    <a:pt x="3510" y="960"/>
                    <a:pt x="4548" y="256"/>
                  </a:cubicBezTo>
                  <a:cubicBezTo>
                    <a:pt x="4679" y="167"/>
                    <a:pt x="4577" y="1"/>
                    <a:pt x="44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1" name="Google Shape;4041;p68"/>
            <p:cNvSpPr/>
            <p:nvPr/>
          </p:nvSpPr>
          <p:spPr>
            <a:xfrm>
              <a:off x="2670621" y="1485330"/>
              <a:ext cx="28261" cy="23728"/>
            </a:xfrm>
            <a:custGeom>
              <a:rect b="b" l="l" r="r" t="t"/>
              <a:pathLst>
                <a:path extrusionOk="0" h="759" w="904">
                  <a:moveTo>
                    <a:pt x="381" y="251"/>
                  </a:moveTo>
                  <a:cubicBezTo>
                    <a:pt x="447" y="251"/>
                    <a:pt x="514" y="272"/>
                    <a:pt x="546" y="328"/>
                  </a:cubicBezTo>
                  <a:cubicBezTo>
                    <a:pt x="581" y="387"/>
                    <a:pt x="542" y="447"/>
                    <a:pt x="485" y="479"/>
                  </a:cubicBezTo>
                  <a:cubicBezTo>
                    <a:pt x="458" y="494"/>
                    <a:pt x="428" y="504"/>
                    <a:pt x="399" y="504"/>
                  </a:cubicBezTo>
                  <a:cubicBezTo>
                    <a:pt x="366" y="504"/>
                    <a:pt x="335" y="492"/>
                    <a:pt x="313" y="462"/>
                  </a:cubicBezTo>
                  <a:cubicBezTo>
                    <a:pt x="280" y="414"/>
                    <a:pt x="271" y="317"/>
                    <a:pt x="318" y="271"/>
                  </a:cubicBezTo>
                  <a:cubicBezTo>
                    <a:pt x="323" y="266"/>
                    <a:pt x="326" y="261"/>
                    <a:pt x="329" y="255"/>
                  </a:cubicBezTo>
                  <a:cubicBezTo>
                    <a:pt x="346" y="253"/>
                    <a:pt x="363" y="251"/>
                    <a:pt x="381" y="251"/>
                  </a:cubicBezTo>
                  <a:close/>
                  <a:moveTo>
                    <a:pt x="444" y="1"/>
                  </a:moveTo>
                  <a:cubicBezTo>
                    <a:pt x="374" y="1"/>
                    <a:pt x="302" y="20"/>
                    <a:pt x="238" y="64"/>
                  </a:cubicBezTo>
                  <a:cubicBezTo>
                    <a:pt x="230" y="69"/>
                    <a:pt x="227" y="75"/>
                    <a:pt x="219" y="81"/>
                  </a:cubicBezTo>
                  <a:cubicBezTo>
                    <a:pt x="204" y="85"/>
                    <a:pt x="188" y="93"/>
                    <a:pt x="175" y="107"/>
                  </a:cubicBezTo>
                  <a:cubicBezTo>
                    <a:pt x="30" y="240"/>
                    <a:pt x="1" y="435"/>
                    <a:pt x="109" y="595"/>
                  </a:cubicBezTo>
                  <a:cubicBezTo>
                    <a:pt x="180" y="700"/>
                    <a:pt x="300" y="758"/>
                    <a:pt x="424" y="758"/>
                  </a:cubicBezTo>
                  <a:cubicBezTo>
                    <a:pt x="490" y="758"/>
                    <a:pt x="557" y="742"/>
                    <a:pt x="619" y="707"/>
                  </a:cubicBezTo>
                  <a:cubicBezTo>
                    <a:pt x="810" y="603"/>
                    <a:pt x="903" y="383"/>
                    <a:pt x="794" y="199"/>
                  </a:cubicBezTo>
                  <a:cubicBezTo>
                    <a:pt x="721" y="78"/>
                    <a:pt x="584" y="1"/>
                    <a:pt x="4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2" name="Google Shape;4042;p68"/>
            <p:cNvSpPr/>
            <p:nvPr/>
          </p:nvSpPr>
          <p:spPr>
            <a:xfrm>
              <a:off x="2643580" y="1543820"/>
              <a:ext cx="38140" cy="31950"/>
            </a:xfrm>
            <a:custGeom>
              <a:rect b="b" l="l" r="r" t="t"/>
              <a:pathLst>
                <a:path extrusionOk="0" h="1022" w="1220">
                  <a:moveTo>
                    <a:pt x="525" y="248"/>
                  </a:moveTo>
                  <a:cubicBezTo>
                    <a:pt x="783" y="248"/>
                    <a:pt x="973" y="571"/>
                    <a:pt x="668" y="701"/>
                  </a:cubicBezTo>
                  <a:cubicBezTo>
                    <a:pt x="626" y="719"/>
                    <a:pt x="587" y="727"/>
                    <a:pt x="552" y="727"/>
                  </a:cubicBezTo>
                  <a:cubicBezTo>
                    <a:pt x="347" y="727"/>
                    <a:pt x="280" y="445"/>
                    <a:pt x="408" y="282"/>
                  </a:cubicBezTo>
                  <a:cubicBezTo>
                    <a:pt x="413" y="275"/>
                    <a:pt x="415" y="269"/>
                    <a:pt x="418" y="263"/>
                  </a:cubicBezTo>
                  <a:cubicBezTo>
                    <a:pt x="422" y="262"/>
                    <a:pt x="425" y="262"/>
                    <a:pt x="428" y="262"/>
                  </a:cubicBezTo>
                  <a:cubicBezTo>
                    <a:pt x="431" y="262"/>
                    <a:pt x="434" y="262"/>
                    <a:pt x="438" y="261"/>
                  </a:cubicBezTo>
                  <a:cubicBezTo>
                    <a:pt x="467" y="252"/>
                    <a:pt x="496" y="248"/>
                    <a:pt x="525" y="248"/>
                  </a:cubicBezTo>
                  <a:close/>
                  <a:moveTo>
                    <a:pt x="605" y="0"/>
                  </a:moveTo>
                  <a:cubicBezTo>
                    <a:pt x="526" y="0"/>
                    <a:pt x="446" y="17"/>
                    <a:pt x="371" y="51"/>
                  </a:cubicBezTo>
                  <a:cubicBezTo>
                    <a:pt x="343" y="65"/>
                    <a:pt x="326" y="87"/>
                    <a:pt x="315" y="112"/>
                  </a:cubicBezTo>
                  <a:cubicBezTo>
                    <a:pt x="312" y="112"/>
                    <a:pt x="310" y="111"/>
                    <a:pt x="307" y="111"/>
                  </a:cubicBezTo>
                  <a:cubicBezTo>
                    <a:pt x="285" y="111"/>
                    <a:pt x="260" y="119"/>
                    <a:pt x="240" y="134"/>
                  </a:cubicBezTo>
                  <a:cubicBezTo>
                    <a:pt x="17" y="290"/>
                    <a:pt x="0" y="582"/>
                    <a:pt x="135" y="793"/>
                  </a:cubicBezTo>
                  <a:cubicBezTo>
                    <a:pt x="231" y="943"/>
                    <a:pt x="393" y="1022"/>
                    <a:pt x="564" y="1022"/>
                  </a:cubicBezTo>
                  <a:cubicBezTo>
                    <a:pt x="653" y="1022"/>
                    <a:pt x="744" y="1000"/>
                    <a:pt x="829" y="956"/>
                  </a:cubicBezTo>
                  <a:cubicBezTo>
                    <a:pt x="1079" y="826"/>
                    <a:pt x="1220" y="544"/>
                    <a:pt x="1098" y="294"/>
                  </a:cubicBezTo>
                  <a:cubicBezTo>
                    <a:pt x="1008" y="111"/>
                    <a:pt x="810" y="0"/>
                    <a:pt x="6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3" name="Google Shape;4043;p68"/>
            <p:cNvSpPr/>
            <p:nvPr/>
          </p:nvSpPr>
          <p:spPr>
            <a:xfrm>
              <a:off x="2721827" y="1610501"/>
              <a:ext cx="28168" cy="24416"/>
            </a:xfrm>
            <a:custGeom>
              <a:rect b="b" l="l" r="r" t="t"/>
              <a:pathLst>
                <a:path extrusionOk="0" h="781" w="901">
                  <a:moveTo>
                    <a:pt x="351" y="253"/>
                  </a:moveTo>
                  <a:cubicBezTo>
                    <a:pt x="482" y="253"/>
                    <a:pt x="593" y="398"/>
                    <a:pt x="439" y="474"/>
                  </a:cubicBezTo>
                  <a:cubicBezTo>
                    <a:pt x="416" y="485"/>
                    <a:pt x="391" y="491"/>
                    <a:pt x="367" y="491"/>
                  </a:cubicBezTo>
                  <a:cubicBezTo>
                    <a:pt x="334" y="491"/>
                    <a:pt x="302" y="478"/>
                    <a:pt x="279" y="448"/>
                  </a:cubicBezTo>
                  <a:cubicBezTo>
                    <a:pt x="231" y="382"/>
                    <a:pt x="267" y="313"/>
                    <a:pt x="312" y="257"/>
                  </a:cubicBezTo>
                  <a:cubicBezTo>
                    <a:pt x="325" y="254"/>
                    <a:pt x="338" y="253"/>
                    <a:pt x="351" y="253"/>
                  </a:cubicBezTo>
                  <a:close/>
                  <a:moveTo>
                    <a:pt x="432" y="1"/>
                  </a:moveTo>
                  <a:cubicBezTo>
                    <a:pt x="368" y="1"/>
                    <a:pt x="304" y="16"/>
                    <a:pt x="245" y="48"/>
                  </a:cubicBezTo>
                  <a:cubicBezTo>
                    <a:pt x="225" y="58"/>
                    <a:pt x="213" y="74"/>
                    <a:pt x="203" y="89"/>
                  </a:cubicBezTo>
                  <a:cubicBezTo>
                    <a:pt x="189" y="91"/>
                    <a:pt x="178" y="97"/>
                    <a:pt x="166" y="105"/>
                  </a:cubicBezTo>
                  <a:cubicBezTo>
                    <a:pt x="6" y="205"/>
                    <a:pt x="1" y="439"/>
                    <a:pt x="73" y="585"/>
                  </a:cubicBezTo>
                  <a:cubicBezTo>
                    <a:pt x="136" y="711"/>
                    <a:pt x="269" y="781"/>
                    <a:pt x="408" y="781"/>
                  </a:cubicBezTo>
                  <a:cubicBezTo>
                    <a:pt x="470" y="781"/>
                    <a:pt x="533" y="767"/>
                    <a:pt x="591" y="739"/>
                  </a:cubicBezTo>
                  <a:cubicBezTo>
                    <a:pt x="791" y="642"/>
                    <a:pt x="900" y="417"/>
                    <a:pt x="804" y="223"/>
                  </a:cubicBezTo>
                  <a:cubicBezTo>
                    <a:pt x="738" y="87"/>
                    <a:pt x="586" y="1"/>
                    <a:pt x="4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4" name="Google Shape;4044;p68"/>
            <p:cNvSpPr/>
            <p:nvPr/>
          </p:nvSpPr>
          <p:spPr>
            <a:xfrm>
              <a:off x="2704321" y="1670898"/>
              <a:ext cx="38828" cy="32763"/>
            </a:xfrm>
            <a:custGeom>
              <a:rect b="b" l="l" r="r" t="t"/>
              <a:pathLst>
                <a:path extrusionOk="0" h="1048" w="1242">
                  <a:moveTo>
                    <a:pt x="598" y="301"/>
                  </a:moveTo>
                  <a:cubicBezTo>
                    <a:pt x="661" y="301"/>
                    <a:pt x="722" y="319"/>
                    <a:pt x="776" y="365"/>
                  </a:cubicBezTo>
                  <a:cubicBezTo>
                    <a:pt x="888" y="458"/>
                    <a:pt x="844" y="604"/>
                    <a:pt x="736" y="687"/>
                  </a:cubicBezTo>
                  <a:cubicBezTo>
                    <a:pt x="689" y="724"/>
                    <a:pt x="637" y="742"/>
                    <a:pt x="588" y="742"/>
                  </a:cubicBezTo>
                  <a:cubicBezTo>
                    <a:pt x="519" y="742"/>
                    <a:pt x="455" y="709"/>
                    <a:pt x="406" y="647"/>
                  </a:cubicBezTo>
                  <a:cubicBezTo>
                    <a:pt x="328" y="548"/>
                    <a:pt x="363" y="456"/>
                    <a:pt x="393" y="354"/>
                  </a:cubicBezTo>
                  <a:cubicBezTo>
                    <a:pt x="395" y="353"/>
                    <a:pt x="398" y="353"/>
                    <a:pt x="400" y="352"/>
                  </a:cubicBezTo>
                  <a:cubicBezTo>
                    <a:pt x="463" y="322"/>
                    <a:pt x="532" y="301"/>
                    <a:pt x="598" y="301"/>
                  </a:cubicBezTo>
                  <a:close/>
                  <a:moveTo>
                    <a:pt x="602" y="1"/>
                  </a:moveTo>
                  <a:cubicBezTo>
                    <a:pt x="464" y="1"/>
                    <a:pt x="327" y="49"/>
                    <a:pt x="228" y="155"/>
                  </a:cubicBezTo>
                  <a:cubicBezTo>
                    <a:pt x="213" y="172"/>
                    <a:pt x="205" y="192"/>
                    <a:pt x="202" y="212"/>
                  </a:cubicBezTo>
                  <a:cubicBezTo>
                    <a:pt x="0" y="363"/>
                    <a:pt x="52" y="685"/>
                    <a:pt x="185" y="860"/>
                  </a:cubicBezTo>
                  <a:cubicBezTo>
                    <a:pt x="281" y="988"/>
                    <a:pt x="428" y="1048"/>
                    <a:pt x="579" y="1048"/>
                  </a:cubicBezTo>
                  <a:cubicBezTo>
                    <a:pt x="719" y="1048"/>
                    <a:pt x="861" y="997"/>
                    <a:pt x="971" y="900"/>
                  </a:cubicBezTo>
                  <a:cubicBezTo>
                    <a:pt x="1201" y="696"/>
                    <a:pt x="1241" y="357"/>
                    <a:pt x="1007" y="150"/>
                  </a:cubicBezTo>
                  <a:cubicBezTo>
                    <a:pt x="899" y="55"/>
                    <a:pt x="750" y="1"/>
                    <a:pt x="6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5" name="Google Shape;4045;p68"/>
            <p:cNvSpPr/>
            <p:nvPr/>
          </p:nvSpPr>
          <p:spPr>
            <a:xfrm>
              <a:off x="2682625" y="1637136"/>
              <a:ext cx="15663" cy="12036"/>
            </a:xfrm>
            <a:custGeom>
              <a:rect b="b" l="l" r="r" t="t"/>
              <a:pathLst>
                <a:path extrusionOk="0" h="385" w="501">
                  <a:moveTo>
                    <a:pt x="249" y="0"/>
                  </a:moveTo>
                  <a:cubicBezTo>
                    <a:pt x="246" y="0"/>
                    <a:pt x="244" y="0"/>
                    <a:pt x="241" y="1"/>
                  </a:cubicBezTo>
                  <a:cubicBezTo>
                    <a:pt x="100" y="6"/>
                    <a:pt x="1" y="147"/>
                    <a:pt x="61" y="271"/>
                  </a:cubicBezTo>
                  <a:cubicBezTo>
                    <a:pt x="63" y="274"/>
                    <a:pt x="64" y="280"/>
                    <a:pt x="68" y="284"/>
                  </a:cubicBezTo>
                  <a:cubicBezTo>
                    <a:pt x="95" y="351"/>
                    <a:pt x="170" y="384"/>
                    <a:pt x="242" y="384"/>
                  </a:cubicBezTo>
                  <a:cubicBezTo>
                    <a:pt x="251" y="384"/>
                    <a:pt x="261" y="384"/>
                    <a:pt x="270" y="383"/>
                  </a:cubicBezTo>
                  <a:cubicBezTo>
                    <a:pt x="351" y="373"/>
                    <a:pt x="398" y="319"/>
                    <a:pt x="433" y="256"/>
                  </a:cubicBezTo>
                  <a:cubicBezTo>
                    <a:pt x="500" y="133"/>
                    <a:pt x="375" y="0"/>
                    <a:pt x="2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6" name="Google Shape;4046;p68"/>
            <p:cNvSpPr/>
            <p:nvPr/>
          </p:nvSpPr>
          <p:spPr>
            <a:xfrm>
              <a:off x="2717419" y="1557013"/>
              <a:ext cx="16069" cy="12974"/>
            </a:xfrm>
            <a:custGeom>
              <a:rect b="b" l="l" r="r" t="t"/>
              <a:pathLst>
                <a:path extrusionOk="0" h="415" w="514">
                  <a:moveTo>
                    <a:pt x="205" y="1"/>
                  </a:moveTo>
                  <a:cubicBezTo>
                    <a:pt x="148" y="1"/>
                    <a:pt x="92" y="25"/>
                    <a:pt x="55" y="86"/>
                  </a:cubicBezTo>
                  <a:cubicBezTo>
                    <a:pt x="26" y="133"/>
                    <a:pt x="1" y="174"/>
                    <a:pt x="1" y="229"/>
                  </a:cubicBezTo>
                  <a:cubicBezTo>
                    <a:pt x="1" y="342"/>
                    <a:pt x="76" y="414"/>
                    <a:pt x="179" y="414"/>
                  </a:cubicBezTo>
                  <a:cubicBezTo>
                    <a:pt x="203" y="414"/>
                    <a:pt x="230" y="410"/>
                    <a:pt x="257" y="401"/>
                  </a:cubicBezTo>
                  <a:cubicBezTo>
                    <a:pt x="314" y="383"/>
                    <a:pt x="347" y="348"/>
                    <a:pt x="386" y="306"/>
                  </a:cubicBezTo>
                  <a:cubicBezTo>
                    <a:pt x="514" y="169"/>
                    <a:pt x="354" y="1"/>
                    <a:pt x="2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7" name="Google Shape;4047;p68"/>
            <p:cNvSpPr/>
            <p:nvPr/>
          </p:nvSpPr>
          <p:spPr>
            <a:xfrm>
              <a:off x="2636671" y="1515341"/>
              <a:ext cx="15225" cy="11223"/>
            </a:xfrm>
            <a:custGeom>
              <a:rect b="b" l="l" r="r" t="t"/>
              <a:pathLst>
                <a:path extrusionOk="0" h="359" w="487">
                  <a:moveTo>
                    <a:pt x="214" y="0"/>
                  </a:moveTo>
                  <a:cubicBezTo>
                    <a:pt x="160" y="0"/>
                    <a:pt x="105" y="23"/>
                    <a:pt x="69" y="70"/>
                  </a:cubicBezTo>
                  <a:cubicBezTo>
                    <a:pt x="1" y="160"/>
                    <a:pt x="43" y="284"/>
                    <a:pt x="148" y="325"/>
                  </a:cubicBezTo>
                  <a:lnTo>
                    <a:pt x="205" y="347"/>
                  </a:lnTo>
                  <a:cubicBezTo>
                    <a:pt x="224" y="355"/>
                    <a:pt x="244" y="358"/>
                    <a:pt x="262" y="358"/>
                  </a:cubicBezTo>
                  <a:cubicBezTo>
                    <a:pt x="389" y="358"/>
                    <a:pt x="487" y="202"/>
                    <a:pt x="393" y="102"/>
                  </a:cubicBezTo>
                  <a:cubicBezTo>
                    <a:pt x="379" y="88"/>
                    <a:pt x="366" y="73"/>
                    <a:pt x="352" y="58"/>
                  </a:cubicBezTo>
                  <a:cubicBezTo>
                    <a:pt x="316" y="20"/>
                    <a:pt x="265" y="0"/>
                    <a:pt x="2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8" name="Google Shape;4048;p68"/>
            <p:cNvSpPr/>
            <p:nvPr/>
          </p:nvSpPr>
          <p:spPr>
            <a:xfrm>
              <a:off x="2558455" y="1293572"/>
              <a:ext cx="164097" cy="153749"/>
            </a:xfrm>
            <a:custGeom>
              <a:rect b="b" l="l" r="r" t="t"/>
              <a:pathLst>
                <a:path extrusionOk="0" h="4918" w="5249">
                  <a:moveTo>
                    <a:pt x="4084" y="1"/>
                  </a:moveTo>
                  <a:cubicBezTo>
                    <a:pt x="3024" y="764"/>
                    <a:pt x="1652" y="1203"/>
                    <a:pt x="324" y="1203"/>
                  </a:cubicBezTo>
                  <a:cubicBezTo>
                    <a:pt x="216" y="1203"/>
                    <a:pt x="108" y="1200"/>
                    <a:pt x="1" y="1194"/>
                  </a:cubicBezTo>
                  <a:lnTo>
                    <a:pt x="1" y="1194"/>
                  </a:lnTo>
                  <a:cubicBezTo>
                    <a:pt x="366" y="2421"/>
                    <a:pt x="663" y="3669"/>
                    <a:pt x="964" y="4917"/>
                  </a:cubicBezTo>
                  <a:cubicBezTo>
                    <a:pt x="1914" y="4087"/>
                    <a:pt x="3365" y="3488"/>
                    <a:pt x="4695" y="3488"/>
                  </a:cubicBezTo>
                  <a:cubicBezTo>
                    <a:pt x="4882" y="3488"/>
                    <a:pt x="5067" y="3500"/>
                    <a:pt x="5248" y="3525"/>
                  </a:cubicBezTo>
                  <a:cubicBezTo>
                    <a:pt x="4871" y="2346"/>
                    <a:pt x="4479" y="1173"/>
                    <a:pt x="4084" y="1"/>
                  </a:cubicBezTo>
                  <a:close/>
                </a:path>
              </a:pathLst>
            </a:custGeom>
            <a:solidFill>
              <a:srgbClr val="000000">
                <a:alpha val="161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9" name="Google Shape;4049;p68"/>
            <p:cNvSpPr/>
            <p:nvPr/>
          </p:nvSpPr>
          <p:spPr>
            <a:xfrm>
              <a:off x="2592405" y="1418649"/>
              <a:ext cx="244567" cy="335540"/>
            </a:xfrm>
            <a:custGeom>
              <a:rect b="b" l="l" r="r" t="t"/>
              <a:pathLst>
                <a:path extrusionOk="0" h="10733" w="7823">
                  <a:moveTo>
                    <a:pt x="2947" y="2134"/>
                  </a:moveTo>
                  <a:cubicBezTo>
                    <a:pt x="3087" y="2134"/>
                    <a:pt x="3224" y="2211"/>
                    <a:pt x="3297" y="2332"/>
                  </a:cubicBezTo>
                  <a:cubicBezTo>
                    <a:pt x="3406" y="2516"/>
                    <a:pt x="3313" y="2736"/>
                    <a:pt x="3123" y="2840"/>
                  </a:cubicBezTo>
                  <a:cubicBezTo>
                    <a:pt x="3061" y="2875"/>
                    <a:pt x="2993" y="2891"/>
                    <a:pt x="2927" y="2891"/>
                  </a:cubicBezTo>
                  <a:cubicBezTo>
                    <a:pt x="2803" y="2891"/>
                    <a:pt x="2683" y="2833"/>
                    <a:pt x="2612" y="2728"/>
                  </a:cubicBezTo>
                  <a:cubicBezTo>
                    <a:pt x="2504" y="2570"/>
                    <a:pt x="2533" y="2373"/>
                    <a:pt x="2678" y="2240"/>
                  </a:cubicBezTo>
                  <a:cubicBezTo>
                    <a:pt x="2693" y="2226"/>
                    <a:pt x="2708" y="2218"/>
                    <a:pt x="2723" y="2214"/>
                  </a:cubicBezTo>
                  <a:cubicBezTo>
                    <a:pt x="2729" y="2207"/>
                    <a:pt x="2734" y="2202"/>
                    <a:pt x="2741" y="2197"/>
                  </a:cubicBezTo>
                  <a:cubicBezTo>
                    <a:pt x="2805" y="2154"/>
                    <a:pt x="2877" y="2134"/>
                    <a:pt x="2947" y="2134"/>
                  </a:cubicBezTo>
                  <a:close/>
                  <a:moveTo>
                    <a:pt x="1630" y="3094"/>
                  </a:moveTo>
                  <a:cubicBezTo>
                    <a:pt x="1681" y="3094"/>
                    <a:pt x="1731" y="3114"/>
                    <a:pt x="1768" y="3153"/>
                  </a:cubicBezTo>
                  <a:cubicBezTo>
                    <a:pt x="1782" y="3166"/>
                    <a:pt x="1795" y="3181"/>
                    <a:pt x="1809" y="3196"/>
                  </a:cubicBezTo>
                  <a:cubicBezTo>
                    <a:pt x="1902" y="3296"/>
                    <a:pt x="1804" y="3453"/>
                    <a:pt x="1678" y="3453"/>
                  </a:cubicBezTo>
                  <a:cubicBezTo>
                    <a:pt x="1660" y="3453"/>
                    <a:pt x="1641" y="3449"/>
                    <a:pt x="1622" y="3442"/>
                  </a:cubicBezTo>
                  <a:lnTo>
                    <a:pt x="1565" y="3420"/>
                  </a:lnTo>
                  <a:cubicBezTo>
                    <a:pt x="1459" y="3378"/>
                    <a:pt x="1417" y="3254"/>
                    <a:pt x="1485" y="3164"/>
                  </a:cubicBezTo>
                  <a:cubicBezTo>
                    <a:pt x="1521" y="3117"/>
                    <a:pt x="1575" y="3094"/>
                    <a:pt x="1630" y="3094"/>
                  </a:cubicBezTo>
                  <a:close/>
                  <a:moveTo>
                    <a:pt x="4204" y="4427"/>
                  </a:moveTo>
                  <a:cubicBezTo>
                    <a:pt x="4353" y="4427"/>
                    <a:pt x="4513" y="4595"/>
                    <a:pt x="4385" y="4732"/>
                  </a:cubicBezTo>
                  <a:cubicBezTo>
                    <a:pt x="4346" y="4774"/>
                    <a:pt x="4313" y="4809"/>
                    <a:pt x="4256" y="4827"/>
                  </a:cubicBezTo>
                  <a:cubicBezTo>
                    <a:pt x="4229" y="4836"/>
                    <a:pt x="4203" y="4840"/>
                    <a:pt x="4178" y="4840"/>
                  </a:cubicBezTo>
                  <a:cubicBezTo>
                    <a:pt x="4075" y="4840"/>
                    <a:pt x="3999" y="4767"/>
                    <a:pt x="4000" y="4655"/>
                  </a:cubicBezTo>
                  <a:cubicBezTo>
                    <a:pt x="4000" y="4598"/>
                    <a:pt x="4025" y="4559"/>
                    <a:pt x="4054" y="4512"/>
                  </a:cubicBezTo>
                  <a:cubicBezTo>
                    <a:pt x="4091" y="4451"/>
                    <a:pt x="4147" y="4427"/>
                    <a:pt x="4204" y="4427"/>
                  </a:cubicBezTo>
                  <a:close/>
                  <a:moveTo>
                    <a:pt x="2242" y="4004"/>
                  </a:moveTo>
                  <a:cubicBezTo>
                    <a:pt x="2447" y="4004"/>
                    <a:pt x="2645" y="4114"/>
                    <a:pt x="2735" y="4298"/>
                  </a:cubicBezTo>
                  <a:cubicBezTo>
                    <a:pt x="2857" y="4548"/>
                    <a:pt x="2716" y="4830"/>
                    <a:pt x="2466" y="4960"/>
                  </a:cubicBezTo>
                  <a:cubicBezTo>
                    <a:pt x="2381" y="5005"/>
                    <a:pt x="2289" y="5027"/>
                    <a:pt x="2199" y="5027"/>
                  </a:cubicBezTo>
                  <a:cubicBezTo>
                    <a:pt x="2029" y="5027"/>
                    <a:pt x="1867" y="4948"/>
                    <a:pt x="1772" y="4798"/>
                  </a:cubicBezTo>
                  <a:cubicBezTo>
                    <a:pt x="1637" y="4588"/>
                    <a:pt x="1656" y="4294"/>
                    <a:pt x="1877" y="4138"/>
                  </a:cubicBezTo>
                  <a:cubicBezTo>
                    <a:pt x="1899" y="4123"/>
                    <a:pt x="1922" y="4115"/>
                    <a:pt x="1945" y="4115"/>
                  </a:cubicBezTo>
                  <a:cubicBezTo>
                    <a:pt x="1947" y="4115"/>
                    <a:pt x="1950" y="4116"/>
                    <a:pt x="1953" y="4116"/>
                  </a:cubicBezTo>
                  <a:cubicBezTo>
                    <a:pt x="1961" y="4091"/>
                    <a:pt x="1980" y="4069"/>
                    <a:pt x="2008" y="4055"/>
                  </a:cubicBezTo>
                  <a:cubicBezTo>
                    <a:pt x="2083" y="4021"/>
                    <a:pt x="2163" y="4004"/>
                    <a:pt x="2242" y="4004"/>
                  </a:cubicBezTo>
                  <a:close/>
                  <a:moveTo>
                    <a:pt x="4573" y="6137"/>
                  </a:moveTo>
                  <a:cubicBezTo>
                    <a:pt x="4727" y="6137"/>
                    <a:pt x="4880" y="6224"/>
                    <a:pt x="4944" y="6360"/>
                  </a:cubicBezTo>
                  <a:cubicBezTo>
                    <a:pt x="5040" y="6554"/>
                    <a:pt x="4931" y="6779"/>
                    <a:pt x="4731" y="6876"/>
                  </a:cubicBezTo>
                  <a:cubicBezTo>
                    <a:pt x="4673" y="6904"/>
                    <a:pt x="4610" y="6918"/>
                    <a:pt x="4548" y="6918"/>
                  </a:cubicBezTo>
                  <a:cubicBezTo>
                    <a:pt x="4409" y="6918"/>
                    <a:pt x="4276" y="6848"/>
                    <a:pt x="4213" y="6722"/>
                  </a:cubicBezTo>
                  <a:cubicBezTo>
                    <a:pt x="4141" y="6576"/>
                    <a:pt x="4146" y="6342"/>
                    <a:pt x="4306" y="6242"/>
                  </a:cubicBezTo>
                  <a:cubicBezTo>
                    <a:pt x="4318" y="6234"/>
                    <a:pt x="4330" y="6231"/>
                    <a:pt x="4343" y="6226"/>
                  </a:cubicBezTo>
                  <a:cubicBezTo>
                    <a:pt x="4353" y="6210"/>
                    <a:pt x="4365" y="6195"/>
                    <a:pt x="4385" y="6185"/>
                  </a:cubicBezTo>
                  <a:cubicBezTo>
                    <a:pt x="4444" y="6152"/>
                    <a:pt x="4508" y="6137"/>
                    <a:pt x="4573" y="6137"/>
                  </a:cubicBezTo>
                  <a:close/>
                  <a:moveTo>
                    <a:pt x="3135" y="6989"/>
                  </a:moveTo>
                  <a:cubicBezTo>
                    <a:pt x="3261" y="6989"/>
                    <a:pt x="3386" y="7122"/>
                    <a:pt x="3319" y="7245"/>
                  </a:cubicBezTo>
                  <a:cubicBezTo>
                    <a:pt x="3284" y="7308"/>
                    <a:pt x="3236" y="7364"/>
                    <a:pt x="3156" y="7372"/>
                  </a:cubicBezTo>
                  <a:cubicBezTo>
                    <a:pt x="3147" y="7373"/>
                    <a:pt x="3137" y="7373"/>
                    <a:pt x="3128" y="7373"/>
                  </a:cubicBezTo>
                  <a:cubicBezTo>
                    <a:pt x="3056" y="7373"/>
                    <a:pt x="2981" y="7340"/>
                    <a:pt x="2954" y="7273"/>
                  </a:cubicBezTo>
                  <a:cubicBezTo>
                    <a:pt x="2950" y="7268"/>
                    <a:pt x="2949" y="7263"/>
                    <a:pt x="2947" y="7260"/>
                  </a:cubicBezTo>
                  <a:cubicBezTo>
                    <a:pt x="2887" y="7137"/>
                    <a:pt x="2986" y="6995"/>
                    <a:pt x="3127" y="6990"/>
                  </a:cubicBezTo>
                  <a:cubicBezTo>
                    <a:pt x="3130" y="6989"/>
                    <a:pt x="3132" y="6989"/>
                    <a:pt x="3135" y="6989"/>
                  </a:cubicBezTo>
                  <a:close/>
                  <a:moveTo>
                    <a:pt x="4182" y="8068"/>
                  </a:moveTo>
                  <a:cubicBezTo>
                    <a:pt x="4329" y="8068"/>
                    <a:pt x="4479" y="8122"/>
                    <a:pt x="4587" y="8217"/>
                  </a:cubicBezTo>
                  <a:cubicBezTo>
                    <a:pt x="4821" y="8426"/>
                    <a:pt x="4781" y="8765"/>
                    <a:pt x="4551" y="8968"/>
                  </a:cubicBezTo>
                  <a:cubicBezTo>
                    <a:pt x="4441" y="9064"/>
                    <a:pt x="4298" y="9116"/>
                    <a:pt x="4158" y="9116"/>
                  </a:cubicBezTo>
                  <a:cubicBezTo>
                    <a:pt x="4007" y="9116"/>
                    <a:pt x="3860" y="9056"/>
                    <a:pt x="3765" y="8928"/>
                  </a:cubicBezTo>
                  <a:cubicBezTo>
                    <a:pt x="3632" y="8752"/>
                    <a:pt x="3580" y="8430"/>
                    <a:pt x="3782" y="8279"/>
                  </a:cubicBezTo>
                  <a:cubicBezTo>
                    <a:pt x="3787" y="8260"/>
                    <a:pt x="3793" y="8241"/>
                    <a:pt x="3808" y="8223"/>
                  </a:cubicBezTo>
                  <a:cubicBezTo>
                    <a:pt x="3907" y="8116"/>
                    <a:pt x="4043" y="8068"/>
                    <a:pt x="4182" y="8068"/>
                  </a:cubicBezTo>
                  <a:close/>
                  <a:moveTo>
                    <a:pt x="4313" y="1"/>
                  </a:moveTo>
                  <a:cubicBezTo>
                    <a:pt x="3937" y="1034"/>
                    <a:pt x="2518" y="1736"/>
                    <a:pt x="1269" y="1736"/>
                  </a:cubicBezTo>
                  <a:cubicBezTo>
                    <a:pt x="801" y="1736"/>
                    <a:pt x="357" y="1638"/>
                    <a:pt x="1" y="1421"/>
                  </a:cubicBezTo>
                  <a:lnTo>
                    <a:pt x="1" y="1421"/>
                  </a:lnTo>
                  <a:cubicBezTo>
                    <a:pt x="236" y="2390"/>
                    <a:pt x="478" y="3357"/>
                    <a:pt x="764" y="4312"/>
                  </a:cubicBezTo>
                  <a:cubicBezTo>
                    <a:pt x="1150" y="5606"/>
                    <a:pt x="1583" y="6888"/>
                    <a:pt x="2081" y="8145"/>
                  </a:cubicBezTo>
                  <a:cubicBezTo>
                    <a:pt x="2511" y="9227"/>
                    <a:pt x="3138" y="10715"/>
                    <a:pt x="4599" y="10733"/>
                  </a:cubicBezTo>
                  <a:cubicBezTo>
                    <a:pt x="4608" y="10733"/>
                    <a:pt x="4618" y="10733"/>
                    <a:pt x="4627" y="10733"/>
                  </a:cubicBezTo>
                  <a:cubicBezTo>
                    <a:pt x="7822" y="10733"/>
                    <a:pt x="5754" y="4982"/>
                    <a:pt x="5345" y="3482"/>
                  </a:cubicBezTo>
                  <a:cubicBezTo>
                    <a:pt x="5028" y="2315"/>
                    <a:pt x="4679" y="1156"/>
                    <a:pt x="431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0" name="Google Shape;4050;p68"/>
            <p:cNvSpPr/>
            <p:nvPr/>
          </p:nvSpPr>
          <p:spPr>
            <a:xfrm>
              <a:off x="2679968" y="1418618"/>
              <a:ext cx="157032" cy="335509"/>
            </a:xfrm>
            <a:custGeom>
              <a:rect b="b" l="l" r="r" t="t"/>
              <a:pathLst>
                <a:path extrusionOk="0" h="10732" w="5023">
                  <a:moveTo>
                    <a:pt x="1512" y="1"/>
                  </a:moveTo>
                  <a:cubicBezTo>
                    <a:pt x="1392" y="330"/>
                    <a:pt x="1165" y="626"/>
                    <a:pt x="872" y="876"/>
                  </a:cubicBezTo>
                  <a:cubicBezTo>
                    <a:pt x="1221" y="2060"/>
                    <a:pt x="1597" y="3235"/>
                    <a:pt x="1908" y="4430"/>
                  </a:cubicBezTo>
                  <a:cubicBezTo>
                    <a:pt x="2240" y="5711"/>
                    <a:pt x="2596" y="7089"/>
                    <a:pt x="2589" y="8420"/>
                  </a:cubicBezTo>
                  <a:cubicBezTo>
                    <a:pt x="2584" y="9227"/>
                    <a:pt x="2206" y="10182"/>
                    <a:pt x="1241" y="10183"/>
                  </a:cubicBezTo>
                  <a:cubicBezTo>
                    <a:pt x="742" y="10183"/>
                    <a:pt x="357" y="9931"/>
                    <a:pt x="1" y="9624"/>
                  </a:cubicBezTo>
                  <a:lnTo>
                    <a:pt x="1" y="9624"/>
                  </a:lnTo>
                  <a:cubicBezTo>
                    <a:pt x="409" y="10238"/>
                    <a:pt x="969" y="10723"/>
                    <a:pt x="1798" y="10732"/>
                  </a:cubicBezTo>
                  <a:cubicBezTo>
                    <a:pt x="1808" y="10732"/>
                    <a:pt x="1817" y="10732"/>
                    <a:pt x="1827" y="10732"/>
                  </a:cubicBezTo>
                  <a:cubicBezTo>
                    <a:pt x="5022" y="10732"/>
                    <a:pt x="2953" y="4982"/>
                    <a:pt x="2544" y="3482"/>
                  </a:cubicBezTo>
                  <a:cubicBezTo>
                    <a:pt x="2227" y="2313"/>
                    <a:pt x="1878" y="1156"/>
                    <a:pt x="151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1" name="Google Shape;4051;p68"/>
            <p:cNvSpPr/>
            <p:nvPr/>
          </p:nvSpPr>
          <p:spPr>
            <a:xfrm>
              <a:off x="2593780" y="1412647"/>
              <a:ext cx="125644" cy="49582"/>
            </a:xfrm>
            <a:custGeom>
              <a:rect b="b" l="l" r="r" t="t"/>
              <a:pathLst>
                <a:path extrusionOk="0" h="1586" w="4019">
                  <a:moveTo>
                    <a:pt x="4018" y="0"/>
                  </a:moveTo>
                  <a:lnTo>
                    <a:pt x="4018" y="0"/>
                  </a:lnTo>
                  <a:cubicBezTo>
                    <a:pt x="2464" y="144"/>
                    <a:pt x="1310" y="432"/>
                    <a:pt x="0" y="1332"/>
                  </a:cubicBezTo>
                  <a:cubicBezTo>
                    <a:pt x="361" y="1502"/>
                    <a:pt x="797" y="1586"/>
                    <a:pt x="1249" y="1586"/>
                  </a:cubicBezTo>
                  <a:cubicBezTo>
                    <a:pt x="2410" y="1586"/>
                    <a:pt x="3674" y="1037"/>
                    <a:pt x="401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2" name="Google Shape;4052;p68"/>
            <p:cNvSpPr/>
            <p:nvPr/>
          </p:nvSpPr>
          <p:spPr>
            <a:xfrm>
              <a:off x="2729017" y="1618379"/>
              <a:ext cx="11380" cy="7503"/>
            </a:xfrm>
            <a:custGeom>
              <a:rect b="b" l="l" r="r" t="t"/>
              <a:pathLst>
                <a:path extrusionOk="0" h="240" w="364">
                  <a:moveTo>
                    <a:pt x="121" y="1"/>
                  </a:moveTo>
                  <a:cubicBezTo>
                    <a:pt x="108" y="1"/>
                    <a:pt x="95" y="2"/>
                    <a:pt x="82" y="5"/>
                  </a:cubicBezTo>
                  <a:cubicBezTo>
                    <a:pt x="37" y="61"/>
                    <a:pt x="1" y="130"/>
                    <a:pt x="49" y="196"/>
                  </a:cubicBezTo>
                  <a:cubicBezTo>
                    <a:pt x="72" y="226"/>
                    <a:pt x="104" y="239"/>
                    <a:pt x="137" y="239"/>
                  </a:cubicBezTo>
                  <a:cubicBezTo>
                    <a:pt x="161" y="239"/>
                    <a:pt x="186" y="233"/>
                    <a:pt x="209" y="222"/>
                  </a:cubicBezTo>
                  <a:cubicBezTo>
                    <a:pt x="363" y="146"/>
                    <a:pt x="252" y="1"/>
                    <a:pt x="12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3" name="Google Shape;4053;p68"/>
            <p:cNvSpPr/>
            <p:nvPr/>
          </p:nvSpPr>
          <p:spPr>
            <a:xfrm>
              <a:off x="2714637" y="1680308"/>
              <a:ext cx="17444" cy="13818"/>
            </a:xfrm>
            <a:custGeom>
              <a:rect b="b" l="l" r="r" t="t"/>
              <a:pathLst>
                <a:path extrusionOk="0" h="442" w="558">
                  <a:moveTo>
                    <a:pt x="269" y="0"/>
                  </a:moveTo>
                  <a:cubicBezTo>
                    <a:pt x="203" y="0"/>
                    <a:pt x="134" y="21"/>
                    <a:pt x="70" y="51"/>
                  </a:cubicBezTo>
                  <a:cubicBezTo>
                    <a:pt x="68" y="52"/>
                    <a:pt x="65" y="52"/>
                    <a:pt x="63" y="53"/>
                  </a:cubicBezTo>
                  <a:cubicBezTo>
                    <a:pt x="34" y="155"/>
                    <a:pt x="0" y="247"/>
                    <a:pt x="76" y="346"/>
                  </a:cubicBezTo>
                  <a:cubicBezTo>
                    <a:pt x="125" y="408"/>
                    <a:pt x="190" y="441"/>
                    <a:pt x="258" y="441"/>
                  </a:cubicBezTo>
                  <a:cubicBezTo>
                    <a:pt x="307" y="441"/>
                    <a:pt x="359" y="424"/>
                    <a:pt x="406" y="386"/>
                  </a:cubicBezTo>
                  <a:cubicBezTo>
                    <a:pt x="514" y="303"/>
                    <a:pt x="557" y="157"/>
                    <a:pt x="446" y="64"/>
                  </a:cubicBezTo>
                  <a:cubicBezTo>
                    <a:pt x="393" y="18"/>
                    <a:pt x="332" y="0"/>
                    <a:pt x="26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4" name="Google Shape;4054;p68"/>
            <p:cNvSpPr/>
            <p:nvPr/>
          </p:nvSpPr>
          <p:spPr>
            <a:xfrm>
              <a:off x="2679093" y="1493114"/>
              <a:ext cx="9691" cy="7972"/>
            </a:xfrm>
            <a:custGeom>
              <a:rect b="b" l="l" r="r" t="t"/>
              <a:pathLst>
                <a:path extrusionOk="0" h="255" w="310">
                  <a:moveTo>
                    <a:pt x="110" y="1"/>
                  </a:moveTo>
                  <a:cubicBezTo>
                    <a:pt x="92" y="1"/>
                    <a:pt x="75" y="3"/>
                    <a:pt x="58" y="5"/>
                  </a:cubicBezTo>
                  <a:cubicBezTo>
                    <a:pt x="55" y="11"/>
                    <a:pt x="52" y="16"/>
                    <a:pt x="47" y="21"/>
                  </a:cubicBezTo>
                  <a:cubicBezTo>
                    <a:pt x="0" y="66"/>
                    <a:pt x="9" y="164"/>
                    <a:pt x="42" y="212"/>
                  </a:cubicBezTo>
                  <a:cubicBezTo>
                    <a:pt x="64" y="242"/>
                    <a:pt x="95" y="254"/>
                    <a:pt x="128" y="254"/>
                  </a:cubicBezTo>
                  <a:cubicBezTo>
                    <a:pt x="157" y="254"/>
                    <a:pt x="187" y="245"/>
                    <a:pt x="214" y="229"/>
                  </a:cubicBezTo>
                  <a:cubicBezTo>
                    <a:pt x="271" y="196"/>
                    <a:pt x="310" y="137"/>
                    <a:pt x="275" y="78"/>
                  </a:cubicBezTo>
                  <a:cubicBezTo>
                    <a:pt x="243" y="22"/>
                    <a:pt x="176" y="1"/>
                    <a:pt x="11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5" name="Google Shape;4055;p68"/>
            <p:cNvSpPr/>
            <p:nvPr/>
          </p:nvSpPr>
          <p:spPr>
            <a:xfrm>
              <a:off x="2552577" y="1221670"/>
              <a:ext cx="81876" cy="20665"/>
            </a:xfrm>
            <a:custGeom>
              <a:rect b="b" l="l" r="r" t="t"/>
              <a:pathLst>
                <a:path extrusionOk="0" h="661" w="2619">
                  <a:moveTo>
                    <a:pt x="2442" y="0"/>
                  </a:moveTo>
                  <a:cubicBezTo>
                    <a:pt x="1544" y="0"/>
                    <a:pt x="789" y="212"/>
                    <a:pt x="0" y="661"/>
                  </a:cubicBezTo>
                  <a:cubicBezTo>
                    <a:pt x="924" y="568"/>
                    <a:pt x="1793" y="401"/>
                    <a:pt x="2619" y="3"/>
                  </a:cubicBezTo>
                  <a:cubicBezTo>
                    <a:pt x="2559" y="1"/>
                    <a:pt x="2501" y="0"/>
                    <a:pt x="24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6" name="Google Shape;4056;p68"/>
            <p:cNvSpPr/>
            <p:nvPr/>
          </p:nvSpPr>
          <p:spPr>
            <a:xfrm>
              <a:off x="2652333" y="1551573"/>
              <a:ext cx="21665" cy="15006"/>
            </a:xfrm>
            <a:custGeom>
              <a:rect b="b" l="l" r="r" t="t"/>
              <a:pathLst>
                <a:path extrusionOk="0" h="480" w="693">
                  <a:moveTo>
                    <a:pt x="245" y="0"/>
                  </a:moveTo>
                  <a:cubicBezTo>
                    <a:pt x="216" y="0"/>
                    <a:pt x="187" y="4"/>
                    <a:pt x="158" y="13"/>
                  </a:cubicBezTo>
                  <a:cubicBezTo>
                    <a:pt x="154" y="15"/>
                    <a:pt x="150" y="15"/>
                    <a:pt x="146" y="15"/>
                  </a:cubicBezTo>
                  <a:cubicBezTo>
                    <a:pt x="144" y="15"/>
                    <a:pt x="141" y="15"/>
                    <a:pt x="138" y="15"/>
                  </a:cubicBezTo>
                  <a:cubicBezTo>
                    <a:pt x="135" y="21"/>
                    <a:pt x="133" y="27"/>
                    <a:pt x="128" y="34"/>
                  </a:cubicBezTo>
                  <a:cubicBezTo>
                    <a:pt x="0" y="198"/>
                    <a:pt x="67" y="479"/>
                    <a:pt x="272" y="479"/>
                  </a:cubicBezTo>
                  <a:cubicBezTo>
                    <a:pt x="307" y="479"/>
                    <a:pt x="345" y="471"/>
                    <a:pt x="388" y="453"/>
                  </a:cubicBezTo>
                  <a:cubicBezTo>
                    <a:pt x="693" y="323"/>
                    <a:pt x="503" y="0"/>
                    <a:pt x="24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7" name="Google Shape;4057;p68"/>
            <p:cNvSpPr/>
            <p:nvPr/>
          </p:nvSpPr>
          <p:spPr>
            <a:xfrm>
              <a:off x="2515157" y="1199725"/>
              <a:ext cx="183480" cy="118766"/>
            </a:xfrm>
            <a:custGeom>
              <a:rect b="b" l="l" r="r" t="t"/>
              <a:pathLst>
                <a:path extrusionOk="0" h="3799" w="5869">
                  <a:moveTo>
                    <a:pt x="4722" y="193"/>
                  </a:moveTo>
                  <a:cubicBezTo>
                    <a:pt x="4852" y="193"/>
                    <a:pt x="4955" y="359"/>
                    <a:pt x="4823" y="448"/>
                  </a:cubicBezTo>
                  <a:cubicBezTo>
                    <a:pt x="3785" y="1152"/>
                    <a:pt x="2506" y="1716"/>
                    <a:pt x="1215" y="1716"/>
                  </a:cubicBezTo>
                  <a:cubicBezTo>
                    <a:pt x="949" y="1716"/>
                    <a:pt x="683" y="1692"/>
                    <a:pt x="418" y="1641"/>
                  </a:cubicBezTo>
                  <a:cubicBezTo>
                    <a:pt x="303" y="1619"/>
                    <a:pt x="275" y="1435"/>
                    <a:pt x="415" y="1426"/>
                  </a:cubicBezTo>
                  <a:cubicBezTo>
                    <a:pt x="505" y="1420"/>
                    <a:pt x="593" y="1415"/>
                    <a:pt x="682" y="1408"/>
                  </a:cubicBezTo>
                  <a:cubicBezTo>
                    <a:pt x="1397" y="744"/>
                    <a:pt x="2486" y="369"/>
                    <a:pt x="3508" y="369"/>
                  </a:cubicBezTo>
                  <a:cubicBezTo>
                    <a:pt x="3776" y="369"/>
                    <a:pt x="4039" y="394"/>
                    <a:pt x="4290" y="448"/>
                  </a:cubicBezTo>
                  <a:cubicBezTo>
                    <a:pt x="4402" y="378"/>
                    <a:pt x="4516" y="305"/>
                    <a:pt x="4628" y="225"/>
                  </a:cubicBezTo>
                  <a:cubicBezTo>
                    <a:pt x="4659" y="202"/>
                    <a:pt x="4692" y="193"/>
                    <a:pt x="4722" y="193"/>
                  </a:cubicBezTo>
                  <a:close/>
                  <a:moveTo>
                    <a:pt x="4247" y="1"/>
                  </a:moveTo>
                  <a:cubicBezTo>
                    <a:pt x="3576" y="1"/>
                    <a:pt x="2901" y="84"/>
                    <a:pt x="2194" y="309"/>
                  </a:cubicBezTo>
                  <a:cubicBezTo>
                    <a:pt x="1359" y="575"/>
                    <a:pt x="654" y="988"/>
                    <a:pt x="1" y="1482"/>
                  </a:cubicBezTo>
                  <a:cubicBezTo>
                    <a:pt x="122" y="2233"/>
                    <a:pt x="288" y="2956"/>
                    <a:pt x="472" y="3686"/>
                  </a:cubicBezTo>
                  <a:cubicBezTo>
                    <a:pt x="915" y="3756"/>
                    <a:pt x="1355" y="3799"/>
                    <a:pt x="1795" y="3799"/>
                  </a:cubicBezTo>
                  <a:cubicBezTo>
                    <a:pt x="2434" y="3799"/>
                    <a:pt x="3074" y="3708"/>
                    <a:pt x="3728" y="3476"/>
                  </a:cubicBezTo>
                  <a:cubicBezTo>
                    <a:pt x="4578" y="3175"/>
                    <a:pt x="5247" y="2707"/>
                    <a:pt x="5868" y="2147"/>
                  </a:cubicBezTo>
                  <a:cubicBezTo>
                    <a:pt x="5800" y="1833"/>
                    <a:pt x="5725" y="1521"/>
                    <a:pt x="5622" y="1213"/>
                  </a:cubicBezTo>
                  <a:cubicBezTo>
                    <a:pt x="5488" y="812"/>
                    <a:pt x="5320" y="428"/>
                    <a:pt x="5146" y="46"/>
                  </a:cubicBezTo>
                  <a:cubicBezTo>
                    <a:pt x="4845" y="17"/>
                    <a:pt x="4547" y="1"/>
                    <a:pt x="4247" y="1"/>
                  </a:cubicBezTo>
                  <a:close/>
                </a:path>
              </a:pathLst>
            </a:custGeom>
            <a:solidFill>
              <a:srgbClr val="F4EA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8" name="Google Shape;4058;p68"/>
            <p:cNvSpPr/>
            <p:nvPr/>
          </p:nvSpPr>
          <p:spPr>
            <a:xfrm>
              <a:off x="2558486" y="1293478"/>
              <a:ext cx="164097" cy="110200"/>
            </a:xfrm>
            <a:custGeom>
              <a:rect b="b" l="l" r="r" t="t"/>
              <a:pathLst>
                <a:path extrusionOk="0" h="3525" w="5249">
                  <a:moveTo>
                    <a:pt x="4085" y="1"/>
                  </a:moveTo>
                  <a:cubicBezTo>
                    <a:pt x="3024" y="766"/>
                    <a:pt x="1652" y="1205"/>
                    <a:pt x="324" y="1205"/>
                  </a:cubicBezTo>
                  <a:cubicBezTo>
                    <a:pt x="216" y="1205"/>
                    <a:pt x="108" y="1202"/>
                    <a:pt x="1" y="1196"/>
                  </a:cubicBezTo>
                  <a:lnTo>
                    <a:pt x="1" y="1196"/>
                  </a:lnTo>
                  <a:cubicBezTo>
                    <a:pt x="78" y="1452"/>
                    <a:pt x="150" y="1709"/>
                    <a:pt x="220" y="1967"/>
                  </a:cubicBezTo>
                  <a:cubicBezTo>
                    <a:pt x="535" y="2006"/>
                    <a:pt x="854" y="2031"/>
                    <a:pt x="1171" y="2036"/>
                  </a:cubicBezTo>
                  <a:cubicBezTo>
                    <a:pt x="1299" y="2038"/>
                    <a:pt x="1430" y="2041"/>
                    <a:pt x="1564" y="2041"/>
                  </a:cubicBezTo>
                  <a:cubicBezTo>
                    <a:pt x="2233" y="2041"/>
                    <a:pt x="2950" y="1988"/>
                    <a:pt x="3525" y="1664"/>
                  </a:cubicBezTo>
                  <a:cubicBezTo>
                    <a:pt x="3545" y="1653"/>
                    <a:pt x="3565" y="1648"/>
                    <a:pt x="3584" y="1648"/>
                  </a:cubicBezTo>
                  <a:cubicBezTo>
                    <a:pt x="3613" y="1648"/>
                    <a:pt x="3641" y="1661"/>
                    <a:pt x="3663" y="1687"/>
                  </a:cubicBezTo>
                  <a:cubicBezTo>
                    <a:pt x="4071" y="2212"/>
                    <a:pt x="4272" y="2842"/>
                    <a:pt x="4381" y="3500"/>
                  </a:cubicBezTo>
                  <a:cubicBezTo>
                    <a:pt x="4486" y="3493"/>
                    <a:pt x="4591" y="3489"/>
                    <a:pt x="4695" y="3489"/>
                  </a:cubicBezTo>
                  <a:cubicBezTo>
                    <a:pt x="4883" y="3489"/>
                    <a:pt x="5068" y="3501"/>
                    <a:pt x="5248" y="3525"/>
                  </a:cubicBezTo>
                  <a:cubicBezTo>
                    <a:pt x="4872" y="2347"/>
                    <a:pt x="4480" y="1173"/>
                    <a:pt x="40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9" name="Google Shape;4059;p68"/>
            <p:cNvSpPr/>
            <p:nvPr/>
          </p:nvSpPr>
          <p:spPr>
            <a:xfrm>
              <a:off x="2515157" y="1199725"/>
              <a:ext cx="183480" cy="118766"/>
            </a:xfrm>
            <a:custGeom>
              <a:rect b="b" l="l" r="r" t="t"/>
              <a:pathLst>
                <a:path extrusionOk="0" h="3799" w="5869">
                  <a:moveTo>
                    <a:pt x="4722" y="193"/>
                  </a:moveTo>
                  <a:cubicBezTo>
                    <a:pt x="4852" y="193"/>
                    <a:pt x="4955" y="359"/>
                    <a:pt x="4823" y="448"/>
                  </a:cubicBezTo>
                  <a:cubicBezTo>
                    <a:pt x="3785" y="1152"/>
                    <a:pt x="2506" y="1716"/>
                    <a:pt x="1215" y="1716"/>
                  </a:cubicBezTo>
                  <a:cubicBezTo>
                    <a:pt x="949" y="1716"/>
                    <a:pt x="683" y="1692"/>
                    <a:pt x="418" y="1641"/>
                  </a:cubicBezTo>
                  <a:cubicBezTo>
                    <a:pt x="303" y="1619"/>
                    <a:pt x="275" y="1435"/>
                    <a:pt x="415" y="1426"/>
                  </a:cubicBezTo>
                  <a:cubicBezTo>
                    <a:pt x="505" y="1420"/>
                    <a:pt x="593" y="1415"/>
                    <a:pt x="682" y="1408"/>
                  </a:cubicBezTo>
                  <a:cubicBezTo>
                    <a:pt x="1397" y="744"/>
                    <a:pt x="2486" y="369"/>
                    <a:pt x="3508" y="369"/>
                  </a:cubicBezTo>
                  <a:cubicBezTo>
                    <a:pt x="3776" y="369"/>
                    <a:pt x="4039" y="394"/>
                    <a:pt x="4290" y="448"/>
                  </a:cubicBezTo>
                  <a:cubicBezTo>
                    <a:pt x="4402" y="378"/>
                    <a:pt x="4516" y="305"/>
                    <a:pt x="4628" y="225"/>
                  </a:cubicBezTo>
                  <a:cubicBezTo>
                    <a:pt x="4659" y="202"/>
                    <a:pt x="4692" y="193"/>
                    <a:pt x="4722" y="193"/>
                  </a:cubicBezTo>
                  <a:close/>
                  <a:moveTo>
                    <a:pt x="4247" y="1"/>
                  </a:moveTo>
                  <a:cubicBezTo>
                    <a:pt x="3576" y="1"/>
                    <a:pt x="2901" y="84"/>
                    <a:pt x="2194" y="309"/>
                  </a:cubicBezTo>
                  <a:cubicBezTo>
                    <a:pt x="1359" y="575"/>
                    <a:pt x="654" y="988"/>
                    <a:pt x="1" y="1482"/>
                  </a:cubicBezTo>
                  <a:cubicBezTo>
                    <a:pt x="122" y="2233"/>
                    <a:pt x="288" y="2956"/>
                    <a:pt x="472" y="3686"/>
                  </a:cubicBezTo>
                  <a:cubicBezTo>
                    <a:pt x="915" y="3756"/>
                    <a:pt x="1355" y="3799"/>
                    <a:pt x="1795" y="3799"/>
                  </a:cubicBezTo>
                  <a:cubicBezTo>
                    <a:pt x="2434" y="3799"/>
                    <a:pt x="3074" y="3708"/>
                    <a:pt x="3728" y="3476"/>
                  </a:cubicBezTo>
                  <a:cubicBezTo>
                    <a:pt x="4578" y="3175"/>
                    <a:pt x="5247" y="2707"/>
                    <a:pt x="5868" y="2147"/>
                  </a:cubicBezTo>
                  <a:cubicBezTo>
                    <a:pt x="5800" y="1833"/>
                    <a:pt x="5725" y="1521"/>
                    <a:pt x="5622" y="1213"/>
                  </a:cubicBezTo>
                  <a:cubicBezTo>
                    <a:pt x="5488" y="812"/>
                    <a:pt x="5320" y="428"/>
                    <a:pt x="5146" y="46"/>
                  </a:cubicBezTo>
                  <a:cubicBezTo>
                    <a:pt x="4845" y="17"/>
                    <a:pt x="4547" y="1"/>
                    <a:pt x="4247" y="1"/>
                  </a:cubicBezTo>
                  <a:close/>
                </a:path>
              </a:pathLst>
            </a:custGeom>
            <a:solidFill>
              <a:srgbClr val="000000">
                <a:alpha val="161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0" name="Google Shape;4060;p68"/>
            <p:cNvSpPr/>
            <p:nvPr/>
          </p:nvSpPr>
          <p:spPr>
            <a:xfrm>
              <a:off x="2526161" y="1235801"/>
              <a:ext cx="172506" cy="82721"/>
            </a:xfrm>
            <a:custGeom>
              <a:rect b="b" l="l" r="r" t="t"/>
              <a:pathLst>
                <a:path extrusionOk="0" h="2646" w="5518">
                  <a:moveTo>
                    <a:pt x="5250" y="1"/>
                  </a:moveTo>
                  <a:cubicBezTo>
                    <a:pt x="4901" y="611"/>
                    <a:pt x="4228" y="1105"/>
                    <a:pt x="3652" y="1408"/>
                  </a:cubicBezTo>
                  <a:cubicBezTo>
                    <a:pt x="2942" y="1783"/>
                    <a:pt x="2173" y="2013"/>
                    <a:pt x="1371" y="2089"/>
                  </a:cubicBezTo>
                  <a:cubicBezTo>
                    <a:pt x="1126" y="2112"/>
                    <a:pt x="865" y="2149"/>
                    <a:pt x="610" y="2149"/>
                  </a:cubicBezTo>
                  <a:cubicBezTo>
                    <a:pt x="491" y="2149"/>
                    <a:pt x="373" y="2141"/>
                    <a:pt x="258" y="2119"/>
                  </a:cubicBezTo>
                  <a:cubicBezTo>
                    <a:pt x="164" y="2101"/>
                    <a:pt x="81" y="2074"/>
                    <a:pt x="1" y="2043"/>
                  </a:cubicBezTo>
                  <a:lnTo>
                    <a:pt x="1" y="2043"/>
                  </a:lnTo>
                  <a:cubicBezTo>
                    <a:pt x="39" y="2206"/>
                    <a:pt x="80" y="2370"/>
                    <a:pt x="122" y="2534"/>
                  </a:cubicBezTo>
                  <a:cubicBezTo>
                    <a:pt x="563" y="2603"/>
                    <a:pt x="1000" y="2645"/>
                    <a:pt x="1438" y="2645"/>
                  </a:cubicBezTo>
                  <a:cubicBezTo>
                    <a:pt x="2079" y="2645"/>
                    <a:pt x="2721" y="2554"/>
                    <a:pt x="3377" y="2323"/>
                  </a:cubicBezTo>
                  <a:cubicBezTo>
                    <a:pt x="4228" y="2023"/>
                    <a:pt x="4896" y="1554"/>
                    <a:pt x="5517" y="995"/>
                  </a:cubicBezTo>
                  <a:cubicBezTo>
                    <a:pt x="5449" y="680"/>
                    <a:pt x="5374" y="368"/>
                    <a:pt x="5271" y="60"/>
                  </a:cubicBezTo>
                  <a:cubicBezTo>
                    <a:pt x="5264" y="39"/>
                    <a:pt x="5256" y="19"/>
                    <a:pt x="525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061" name="Google Shape;4061;p68"/>
          <p:cNvGrpSpPr/>
          <p:nvPr/>
        </p:nvGrpSpPr>
        <p:grpSpPr>
          <a:xfrm>
            <a:off x="190253" y="1297735"/>
            <a:ext cx="209896" cy="209803"/>
            <a:chOff x="3690028" y="2857398"/>
            <a:chExt cx="209896" cy="209803"/>
          </a:xfrm>
        </p:grpSpPr>
        <p:sp>
          <p:nvSpPr>
            <p:cNvPr id="4062" name="Google Shape;4062;p68"/>
            <p:cNvSpPr/>
            <p:nvPr/>
          </p:nvSpPr>
          <p:spPr>
            <a:xfrm>
              <a:off x="3704783" y="2873060"/>
              <a:ext cx="177446" cy="178134"/>
            </a:xfrm>
            <a:custGeom>
              <a:rect b="b" l="l" r="r" t="t"/>
              <a:pathLst>
                <a:path extrusionOk="0" h="5698" w="5676">
                  <a:moveTo>
                    <a:pt x="2610" y="1"/>
                  </a:moveTo>
                  <a:cubicBezTo>
                    <a:pt x="1948" y="372"/>
                    <a:pt x="1276" y="731"/>
                    <a:pt x="594" y="1062"/>
                  </a:cubicBezTo>
                  <a:cubicBezTo>
                    <a:pt x="709" y="1298"/>
                    <a:pt x="823" y="1537"/>
                    <a:pt x="937" y="1774"/>
                  </a:cubicBezTo>
                  <a:lnTo>
                    <a:pt x="1134" y="2183"/>
                  </a:lnTo>
                  <a:lnTo>
                    <a:pt x="780" y="2369"/>
                  </a:lnTo>
                  <a:cubicBezTo>
                    <a:pt x="520" y="2506"/>
                    <a:pt x="260" y="2646"/>
                    <a:pt x="1" y="2786"/>
                  </a:cubicBezTo>
                  <a:cubicBezTo>
                    <a:pt x="406" y="3575"/>
                    <a:pt x="803" y="4384"/>
                    <a:pt x="1166" y="5203"/>
                  </a:cubicBezTo>
                  <a:cubicBezTo>
                    <a:pt x="1427" y="5039"/>
                    <a:pt x="1688" y="4875"/>
                    <a:pt x="1952" y="4712"/>
                  </a:cubicBezTo>
                  <a:lnTo>
                    <a:pt x="2308" y="4492"/>
                  </a:lnTo>
                  <a:lnTo>
                    <a:pt x="2528" y="4880"/>
                  </a:lnTo>
                  <a:cubicBezTo>
                    <a:pt x="2684" y="5153"/>
                    <a:pt x="2842" y="5426"/>
                    <a:pt x="2996" y="5697"/>
                  </a:cubicBezTo>
                  <a:cubicBezTo>
                    <a:pt x="3633" y="5325"/>
                    <a:pt x="4264" y="4942"/>
                    <a:pt x="4888" y="4545"/>
                  </a:cubicBezTo>
                  <a:cubicBezTo>
                    <a:pt x="4740" y="4283"/>
                    <a:pt x="4593" y="4023"/>
                    <a:pt x="4452" y="3758"/>
                  </a:cubicBezTo>
                  <a:lnTo>
                    <a:pt x="4224" y="3333"/>
                  </a:lnTo>
                  <a:lnTo>
                    <a:pt x="4682" y="3067"/>
                  </a:lnTo>
                  <a:cubicBezTo>
                    <a:pt x="5012" y="2876"/>
                    <a:pt x="5343" y="2690"/>
                    <a:pt x="5675" y="2504"/>
                  </a:cubicBezTo>
                  <a:cubicBezTo>
                    <a:pt x="5327" y="1805"/>
                    <a:pt x="5005" y="1088"/>
                    <a:pt x="4690" y="375"/>
                  </a:cubicBezTo>
                  <a:cubicBezTo>
                    <a:pt x="4313" y="563"/>
                    <a:pt x="3936" y="754"/>
                    <a:pt x="3561" y="942"/>
                  </a:cubicBezTo>
                  <a:lnTo>
                    <a:pt x="3145" y="1152"/>
                  </a:lnTo>
                  <a:lnTo>
                    <a:pt x="2934" y="707"/>
                  </a:lnTo>
                  <a:cubicBezTo>
                    <a:pt x="2824" y="471"/>
                    <a:pt x="2717" y="235"/>
                    <a:pt x="261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3" name="Google Shape;4063;p68"/>
            <p:cNvSpPr/>
            <p:nvPr/>
          </p:nvSpPr>
          <p:spPr>
            <a:xfrm>
              <a:off x="3704752" y="2942398"/>
              <a:ext cx="152780" cy="108794"/>
            </a:xfrm>
            <a:custGeom>
              <a:rect b="b" l="l" r="r" t="t"/>
              <a:pathLst>
                <a:path extrusionOk="0" h="3480" w="4887">
                  <a:moveTo>
                    <a:pt x="1067" y="1"/>
                  </a:moveTo>
                  <a:lnTo>
                    <a:pt x="780" y="151"/>
                  </a:lnTo>
                  <a:cubicBezTo>
                    <a:pt x="520" y="288"/>
                    <a:pt x="260" y="428"/>
                    <a:pt x="1" y="568"/>
                  </a:cubicBezTo>
                  <a:cubicBezTo>
                    <a:pt x="406" y="1357"/>
                    <a:pt x="803" y="2166"/>
                    <a:pt x="1166" y="2985"/>
                  </a:cubicBezTo>
                  <a:cubicBezTo>
                    <a:pt x="1427" y="2821"/>
                    <a:pt x="1688" y="2657"/>
                    <a:pt x="1952" y="2494"/>
                  </a:cubicBezTo>
                  <a:lnTo>
                    <a:pt x="2308" y="2274"/>
                  </a:lnTo>
                  <a:lnTo>
                    <a:pt x="2528" y="2662"/>
                  </a:lnTo>
                  <a:cubicBezTo>
                    <a:pt x="2684" y="2935"/>
                    <a:pt x="2842" y="3208"/>
                    <a:pt x="2996" y="3479"/>
                  </a:cubicBezTo>
                  <a:cubicBezTo>
                    <a:pt x="3633" y="3107"/>
                    <a:pt x="4264" y="2724"/>
                    <a:pt x="4887" y="2327"/>
                  </a:cubicBezTo>
                  <a:cubicBezTo>
                    <a:pt x="4793" y="2159"/>
                    <a:pt x="4701" y="1989"/>
                    <a:pt x="4608" y="1821"/>
                  </a:cubicBezTo>
                  <a:cubicBezTo>
                    <a:pt x="4456" y="1848"/>
                    <a:pt x="4301" y="1861"/>
                    <a:pt x="4146" y="1861"/>
                  </a:cubicBezTo>
                  <a:cubicBezTo>
                    <a:pt x="3533" y="1861"/>
                    <a:pt x="2905" y="1659"/>
                    <a:pt x="2385" y="1347"/>
                  </a:cubicBezTo>
                  <a:cubicBezTo>
                    <a:pt x="1786" y="989"/>
                    <a:pt x="1372" y="532"/>
                    <a:pt x="106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4" name="Google Shape;4064;p68"/>
            <p:cNvSpPr/>
            <p:nvPr/>
          </p:nvSpPr>
          <p:spPr>
            <a:xfrm>
              <a:off x="3690028" y="2857398"/>
              <a:ext cx="209896" cy="209803"/>
            </a:xfrm>
            <a:custGeom>
              <a:rect b="b" l="l" r="r" t="t"/>
              <a:pathLst>
                <a:path extrusionOk="0" h="6711" w="6714">
                  <a:moveTo>
                    <a:pt x="3080" y="503"/>
                  </a:moveTo>
                  <a:cubicBezTo>
                    <a:pt x="3186" y="737"/>
                    <a:pt x="3294" y="973"/>
                    <a:pt x="3404" y="1209"/>
                  </a:cubicBezTo>
                  <a:lnTo>
                    <a:pt x="3615" y="1654"/>
                  </a:lnTo>
                  <a:lnTo>
                    <a:pt x="4031" y="1444"/>
                  </a:lnTo>
                  <a:cubicBezTo>
                    <a:pt x="4407" y="1256"/>
                    <a:pt x="4783" y="1065"/>
                    <a:pt x="5159" y="877"/>
                  </a:cubicBezTo>
                  <a:cubicBezTo>
                    <a:pt x="5473" y="1591"/>
                    <a:pt x="5797" y="2307"/>
                    <a:pt x="6145" y="3006"/>
                  </a:cubicBezTo>
                  <a:cubicBezTo>
                    <a:pt x="5815" y="3189"/>
                    <a:pt x="5484" y="3376"/>
                    <a:pt x="5154" y="3567"/>
                  </a:cubicBezTo>
                  <a:lnTo>
                    <a:pt x="4696" y="3833"/>
                  </a:lnTo>
                  <a:lnTo>
                    <a:pt x="4921" y="4260"/>
                  </a:lnTo>
                  <a:cubicBezTo>
                    <a:pt x="5063" y="4525"/>
                    <a:pt x="5210" y="4786"/>
                    <a:pt x="5357" y="5047"/>
                  </a:cubicBezTo>
                  <a:cubicBezTo>
                    <a:pt x="4733" y="5444"/>
                    <a:pt x="4102" y="5825"/>
                    <a:pt x="3466" y="6199"/>
                  </a:cubicBezTo>
                  <a:cubicBezTo>
                    <a:pt x="3311" y="5927"/>
                    <a:pt x="3154" y="5655"/>
                    <a:pt x="2997" y="5383"/>
                  </a:cubicBezTo>
                  <a:lnTo>
                    <a:pt x="2778" y="4994"/>
                  </a:lnTo>
                  <a:lnTo>
                    <a:pt x="2421" y="5214"/>
                  </a:lnTo>
                  <a:cubicBezTo>
                    <a:pt x="2158" y="5379"/>
                    <a:pt x="1898" y="5541"/>
                    <a:pt x="1635" y="5706"/>
                  </a:cubicBezTo>
                  <a:cubicBezTo>
                    <a:pt x="1273" y="4887"/>
                    <a:pt x="874" y="4077"/>
                    <a:pt x="470" y="3288"/>
                  </a:cubicBezTo>
                  <a:cubicBezTo>
                    <a:pt x="729" y="3148"/>
                    <a:pt x="989" y="3009"/>
                    <a:pt x="1249" y="2871"/>
                  </a:cubicBezTo>
                  <a:lnTo>
                    <a:pt x="1603" y="2685"/>
                  </a:lnTo>
                  <a:lnTo>
                    <a:pt x="1405" y="2276"/>
                  </a:lnTo>
                  <a:cubicBezTo>
                    <a:pt x="1293" y="2038"/>
                    <a:pt x="1179" y="1800"/>
                    <a:pt x="1064" y="1564"/>
                  </a:cubicBezTo>
                  <a:cubicBezTo>
                    <a:pt x="1746" y="1232"/>
                    <a:pt x="2419" y="873"/>
                    <a:pt x="3080" y="503"/>
                  </a:cubicBezTo>
                  <a:close/>
                  <a:moveTo>
                    <a:pt x="3220" y="0"/>
                  </a:moveTo>
                  <a:lnTo>
                    <a:pt x="2923" y="152"/>
                  </a:lnTo>
                  <a:cubicBezTo>
                    <a:pt x="2246" y="502"/>
                    <a:pt x="1571" y="867"/>
                    <a:pt x="916" y="1257"/>
                  </a:cubicBezTo>
                  <a:lnTo>
                    <a:pt x="608" y="1445"/>
                  </a:lnTo>
                  <a:lnTo>
                    <a:pt x="727" y="1723"/>
                  </a:lnTo>
                  <a:cubicBezTo>
                    <a:pt x="836" y="1975"/>
                    <a:pt x="947" y="2226"/>
                    <a:pt x="1063" y="2475"/>
                  </a:cubicBezTo>
                  <a:cubicBezTo>
                    <a:pt x="805" y="2629"/>
                    <a:pt x="548" y="2787"/>
                    <a:pt x="295" y="2947"/>
                  </a:cubicBezTo>
                  <a:lnTo>
                    <a:pt x="1" y="3134"/>
                  </a:lnTo>
                  <a:lnTo>
                    <a:pt x="136" y="3474"/>
                  </a:lnTo>
                  <a:cubicBezTo>
                    <a:pt x="468" y="4311"/>
                    <a:pt x="820" y="5155"/>
                    <a:pt x="1203" y="5977"/>
                  </a:cubicBezTo>
                  <a:lnTo>
                    <a:pt x="1363" y="6307"/>
                  </a:lnTo>
                  <a:lnTo>
                    <a:pt x="1790" y="6066"/>
                  </a:lnTo>
                  <a:cubicBezTo>
                    <a:pt x="2066" y="5910"/>
                    <a:pt x="2340" y="5756"/>
                    <a:pt x="2616" y="5600"/>
                  </a:cubicBezTo>
                  <a:cubicBezTo>
                    <a:pt x="2759" y="5881"/>
                    <a:pt x="2905" y="6162"/>
                    <a:pt x="3057" y="6440"/>
                  </a:cubicBezTo>
                  <a:lnTo>
                    <a:pt x="3207" y="6711"/>
                  </a:lnTo>
                  <a:lnTo>
                    <a:pt x="3633" y="6498"/>
                  </a:lnTo>
                  <a:cubicBezTo>
                    <a:pt x="4288" y="6160"/>
                    <a:pt x="4920" y="5780"/>
                    <a:pt x="5536" y="5373"/>
                  </a:cubicBezTo>
                  <a:lnTo>
                    <a:pt x="5900" y="5128"/>
                  </a:lnTo>
                  <a:lnTo>
                    <a:pt x="5746" y="4796"/>
                  </a:lnTo>
                  <a:cubicBezTo>
                    <a:pt x="5621" y="4527"/>
                    <a:pt x="5495" y="4260"/>
                    <a:pt x="5364" y="3993"/>
                  </a:cubicBezTo>
                  <a:cubicBezTo>
                    <a:pt x="5690" y="3793"/>
                    <a:pt x="6015" y="3592"/>
                    <a:pt x="6338" y="3387"/>
                  </a:cubicBezTo>
                  <a:lnTo>
                    <a:pt x="6714" y="3147"/>
                  </a:lnTo>
                  <a:lnTo>
                    <a:pt x="6546" y="2785"/>
                  </a:lnTo>
                  <a:cubicBezTo>
                    <a:pt x="6217" y="2084"/>
                    <a:pt x="5864" y="1390"/>
                    <a:pt x="5503" y="704"/>
                  </a:cubicBezTo>
                  <a:lnTo>
                    <a:pt x="5325" y="366"/>
                  </a:lnTo>
                  <a:lnTo>
                    <a:pt x="4996" y="496"/>
                  </a:lnTo>
                  <a:cubicBezTo>
                    <a:pt x="4595" y="659"/>
                    <a:pt x="4196" y="835"/>
                    <a:pt x="3800" y="1022"/>
                  </a:cubicBezTo>
                  <a:cubicBezTo>
                    <a:pt x="3669" y="786"/>
                    <a:pt x="3537" y="553"/>
                    <a:pt x="3404" y="320"/>
                  </a:cubicBezTo>
                  <a:lnTo>
                    <a:pt x="322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065" name="Google Shape;4065;p68"/>
          <p:cNvGrpSpPr/>
          <p:nvPr/>
        </p:nvGrpSpPr>
        <p:grpSpPr>
          <a:xfrm rot="-1464418">
            <a:off x="-18776" y="148936"/>
            <a:ext cx="796320" cy="348908"/>
            <a:chOff x="1352542" y="368950"/>
            <a:chExt cx="796350" cy="348921"/>
          </a:xfrm>
        </p:grpSpPr>
        <p:sp>
          <p:nvSpPr>
            <p:cNvPr id="4066" name="Google Shape;4066;p68"/>
            <p:cNvSpPr/>
            <p:nvPr/>
          </p:nvSpPr>
          <p:spPr>
            <a:xfrm>
              <a:off x="1352542" y="368950"/>
              <a:ext cx="796350" cy="348921"/>
            </a:xfrm>
            <a:custGeom>
              <a:rect b="b" l="l" r="r" t="t"/>
              <a:pathLst>
                <a:path extrusionOk="0" h="11161" w="25473">
                  <a:moveTo>
                    <a:pt x="16250" y="1994"/>
                  </a:moveTo>
                  <a:cubicBezTo>
                    <a:pt x="16267" y="2010"/>
                    <a:pt x="16283" y="2024"/>
                    <a:pt x="16295" y="2041"/>
                  </a:cubicBezTo>
                  <a:cubicBezTo>
                    <a:pt x="16354" y="2113"/>
                    <a:pt x="16372" y="2190"/>
                    <a:pt x="16386" y="2277"/>
                  </a:cubicBezTo>
                  <a:cubicBezTo>
                    <a:pt x="16386" y="2278"/>
                    <a:pt x="16387" y="2279"/>
                    <a:pt x="16387" y="2280"/>
                  </a:cubicBezTo>
                  <a:cubicBezTo>
                    <a:pt x="16168" y="2351"/>
                    <a:pt x="15954" y="2442"/>
                    <a:pt x="15743" y="2538"/>
                  </a:cubicBezTo>
                  <a:lnTo>
                    <a:pt x="15206" y="2778"/>
                  </a:lnTo>
                  <a:cubicBezTo>
                    <a:pt x="14941" y="2893"/>
                    <a:pt x="14676" y="3011"/>
                    <a:pt x="14425" y="3149"/>
                  </a:cubicBezTo>
                  <a:cubicBezTo>
                    <a:pt x="14355" y="3038"/>
                    <a:pt x="14273" y="2933"/>
                    <a:pt x="14185" y="2835"/>
                  </a:cubicBezTo>
                  <a:cubicBezTo>
                    <a:pt x="14493" y="2741"/>
                    <a:pt x="14808" y="2627"/>
                    <a:pt x="15118" y="2502"/>
                  </a:cubicBezTo>
                  <a:lnTo>
                    <a:pt x="15679" y="2264"/>
                  </a:lnTo>
                  <a:cubicBezTo>
                    <a:pt x="15875" y="2175"/>
                    <a:pt x="16065" y="2086"/>
                    <a:pt x="16250" y="1994"/>
                  </a:cubicBezTo>
                  <a:close/>
                  <a:moveTo>
                    <a:pt x="17304" y="549"/>
                  </a:moveTo>
                  <a:cubicBezTo>
                    <a:pt x="18189" y="549"/>
                    <a:pt x="18917" y="1206"/>
                    <a:pt x="18933" y="2026"/>
                  </a:cubicBezTo>
                  <a:cubicBezTo>
                    <a:pt x="18950" y="2859"/>
                    <a:pt x="18231" y="3553"/>
                    <a:pt x="17327" y="3570"/>
                  </a:cubicBezTo>
                  <a:cubicBezTo>
                    <a:pt x="17315" y="3571"/>
                    <a:pt x="17304" y="3571"/>
                    <a:pt x="17292" y="3571"/>
                  </a:cubicBezTo>
                  <a:cubicBezTo>
                    <a:pt x="16707" y="3571"/>
                    <a:pt x="16190" y="3285"/>
                    <a:pt x="15902" y="2852"/>
                  </a:cubicBezTo>
                  <a:cubicBezTo>
                    <a:pt x="16176" y="2728"/>
                    <a:pt x="16449" y="2598"/>
                    <a:pt x="16690" y="2432"/>
                  </a:cubicBezTo>
                  <a:cubicBezTo>
                    <a:pt x="16749" y="2391"/>
                    <a:pt x="16756" y="2322"/>
                    <a:pt x="16726" y="2274"/>
                  </a:cubicBezTo>
                  <a:cubicBezTo>
                    <a:pt x="16726" y="2273"/>
                    <a:pt x="16726" y="2273"/>
                    <a:pt x="16727" y="2271"/>
                  </a:cubicBezTo>
                  <a:cubicBezTo>
                    <a:pt x="16737" y="2136"/>
                    <a:pt x="16673" y="1985"/>
                    <a:pt x="16587" y="1877"/>
                  </a:cubicBezTo>
                  <a:cubicBezTo>
                    <a:pt x="16515" y="1787"/>
                    <a:pt x="16399" y="1674"/>
                    <a:pt x="16269" y="1674"/>
                  </a:cubicBezTo>
                  <a:cubicBezTo>
                    <a:pt x="16247" y="1674"/>
                    <a:pt x="16224" y="1677"/>
                    <a:pt x="16201" y="1685"/>
                  </a:cubicBezTo>
                  <a:cubicBezTo>
                    <a:pt x="16179" y="1691"/>
                    <a:pt x="16164" y="1702"/>
                    <a:pt x="16149" y="1717"/>
                  </a:cubicBezTo>
                  <a:cubicBezTo>
                    <a:pt x="15993" y="1764"/>
                    <a:pt x="15836" y="1813"/>
                    <a:pt x="15676" y="1867"/>
                  </a:cubicBezTo>
                  <a:cubicBezTo>
                    <a:pt x="15780" y="1138"/>
                    <a:pt x="16448" y="565"/>
                    <a:pt x="17266" y="550"/>
                  </a:cubicBezTo>
                  <a:cubicBezTo>
                    <a:pt x="17279" y="550"/>
                    <a:pt x="17291" y="549"/>
                    <a:pt x="17304" y="549"/>
                  </a:cubicBezTo>
                  <a:close/>
                  <a:moveTo>
                    <a:pt x="2629" y="878"/>
                  </a:moveTo>
                  <a:cubicBezTo>
                    <a:pt x="3713" y="878"/>
                    <a:pt x="4603" y="1679"/>
                    <a:pt x="4623" y="2684"/>
                  </a:cubicBezTo>
                  <a:cubicBezTo>
                    <a:pt x="4637" y="3332"/>
                    <a:pt x="4283" y="3910"/>
                    <a:pt x="3738" y="4249"/>
                  </a:cubicBezTo>
                  <a:cubicBezTo>
                    <a:pt x="3658" y="4087"/>
                    <a:pt x="3566" y="3930"/>
                    <a:pt x="3459" y="3785"/>
                  </a:cubicBezTo>
                  <a:cubicBezTo>
                    <a:pt x="3457" y="3778"/>
                    <a:pt x="3459" y="3769"/>
                    <a:pt x="3456" y="3760"/>
                  </a:cubicBezTo>
                  <a:cubicBezTo>
                    <a:pt x="3406" y="3631"/>
                    <a:pt x="3251" y="3594"/>
                    <a:pt x="3106" y="3594"/>
                  </a:cubicBezTo>
                  <a:cubicBezTo>
                    <a:pt x="3063" y="3594"/>
                    <a:pt x="3020" y="3598"/>
                    <a:pt x="2981" y="3603"/>
                  </a:cubicBezTo>
                  <a:cubicBezTo>
                    <a:pt x="2802" y="3628"/>
                    <a:pt x="2614" y="3715"/>
                    <a:pt x="2519" y="3861"/>
                  </a:cubicBezTo>
                  <a:cubicBezTo>
                    <a:pt x="2492" y="3903"/>
                    <a:pt x="2498" y="3949"/>
                    <a:pt x="2523" y="3987"/>
                  </a:cubicBezTo>
                  <a:cubicBezTo>
                    <a:pt x="2577" y="4182"/>
                    <a:pt x="2649" y="4374"/>
                    <a:pt x="2724" y="4565"/>
                  </a:cubicBezTo>
                  <a:cubicBezTo>
                    <a:pt x="2702" y="4569"/>
                    <a:pt x="2681" y="4571"/>
                    <a:pt x="2660" y="4571"/>
                  </a:cubicBezTo>
                  <a:cubicBezTo>
                    <a:pt x="2645" y="4571"/>
                    <a:pt x="2630" y="4571"/>
                    <a:pt x="2615" y="4571"/>
                  </a:cubicBezTo>
                  <a:cubicBezTo>
                    <a:pt x="1534" y="4571"/>
                    <a:pt x="643" y="3770"/>
                    <a:pt x="623" y="2766"/>
                  </a:cubicBezTo>
                  <a:cubicBezTo>
                    <a:pt x="602" y="1748"/>
                    <a:pt x="1483" y="902"/>
                    <a:pt x="2586" y="879"/>
                  </a:cubicBezTo>
                  <a:cubicBezTo>
                    <a:pt x="2600" y="879"/>
                    <a:pt x="2615" y="878"/>
                    <a:pt x="2629" y="878"/>
                  </a:cubicBezTo>
                  <a:close/>
                  <a:moveTo>
                    <a:pt x="18219" y="3933"/>
                  </a:moveTo>
                  <a:cubicBezTo>
                    <a:pt x="18255" y="4149"/>
                    <a:pt x="18301" y="4366"/>
                    <a:pt x="18346" y="4581"/>
                  </a:cubicBezTo>
                  <a:cubicBezTo>
                    <a:pt x="18377" y="4726"/>
                    <a:pt x="18401" y="4877"/>
                    <a:pt x="18435" y="5027"/>
                  </a:cubicBezTo>
                  <a:cubicBezTo>
                    <a:pt x="18440" y="5095"/>
                    <a:pt x="18454" y="5162"/>
                    <a:pt x="18466" y="5230"/>
                  </a:cubicBezTo>
                  <a:cubicBezTo>
                    <a:pt x="18484" y="5325"/>
                    <a:pt x="18496" y="5423"/>
                    <a:pt x="18528" y="5513"/>
                  </a:cubicBezTo>
                  <a:cubicBezTo>
                    <a:pt x="18359" y="5548"/>
                    <a:pt x="18193" y="5596"/>
                    <a:pt x="18039" y="5664"/>
                  </a:cubicBezTo>
                  <a:cubicBezTo>
                    <a:pt x="17995" y="5393"/>
                    <a:pt x="17908" y="5122"/>
                    <a:pt x="17840" y="4856"/>
                  </a:cubicBezTo>
                  <a:cubicBezTo>
                    <a:pt x="17777" y="4602"/>
                    <a:pt x="17725" y="4342"/>
                    <a:pt x="17637" y="4094"/>
                  </a:cubicBezTo>
                  <a:cubicBezTo>
                    <a:pt x="17841" y="4064"/>
                    <a:pt x="18037" y="4009"/>
                    <a:pt x="18219" y="3933"/>
                  </a:cubicBezTo>
                  <a:close/>
                  <a:moveTo>
                    <a:pt x="3059" y="3886"/>
                  </a:moveTo>
                  <a:cubicBezTo>
                    <a:pt x="3111" y="3886"/>
                    <a:pt x="3163" y="3898"/>
                    <a:pt x="3213" y="3907"/>
                  </a:cubicBezTo>
                  <a:cubicBezTo>
                    <a:pt x="3279" y="4076"/>
                    <a:pt x="3357" y="4242"/>
                    <a:pt x="3438" y="4408"/>
                  </a:cubicBezTo>
                  <a:lnTo>
                    <a:pt x="3667" y="4915"/>
                  </a:lnTo>
                  <a:cubicBezTo>
                    <a:pt x="3741" y="5110"/>
                    <a:pt x="3804" y="5319"/>
                    <a:pt x="3900" y="5507"/>
                  </a:cubicBezTo>
                  <a:cubicBezTo>
                    <a:pt x="3767" y="5573"/>
                    <a:pt x="3639" y="5647"/>
                    <a:pt x="3523" y="5732"/>
                  </a:cubicBezTo>
                  <a:cubicBezTo>
                    <a:pt x="3457" y="5498"/>
                    <a:pt x="3351" y="5271"/>
                    <a:pt x="3249" y="5048"/>
                  </a:cubicBezTo>
                  <a:lnTo>
                    <a:pt x="3033" y="4531"/>
                  </a:lnTo>
                  <a:cubicBezTo>
                    <a:pt x="2958" y="4346"/>
                    <a:pt x="2880" y="4163"/>
                    <a:pt x="2792" y="3985"/>
                  </a:cubicBezTo>
                  <a:cubicBezTo>
                    <a:pt x="2862" y="3937"/>
                    <a:pt x="2931" y="3899"/>
                    <a:pt x="3028" y="3888"/>
                  </a:cubicBezTo>
                  <a:cubicBezTo>
                    <a:pt x="3038" y="3887"/>
                    <a:pt x="3049" y="3886"/>
                    <a:pt x="3059" y="3886"/>
                  </a:cubicBezTo>
                  <a:close/>
                  <a:moveTo>
                    <a:pt x="12191" y="2516"/>
                  </a:moveTo>
                  <a:cubicBezTo>
                    <a:pt x="13275" y="2516"/>
                    <a:pt x="14164" y="3318"/>
                    <a:pt x="14185" y="4321"/>
                  </a:cubicBezTo>
                  <a:cubicBezTo>
                    <a:pt x="14197" y="4976"/>
                    <a:pt x="13837" y="5559"/>
                    <a:pt x="13284" y="5897"/>
                  </a:cubicBezTo>
                  <a:cubicBezTo>
                    <a:pt x="13243" y="5688"/>
                    <a:pt x="13204" y="5479"/>
                    <a:pt x="13165" y="5269"/>
                  </a:cubicBezTo>
                  <a:cubicBezTo>
                    <a:pt x="13165" y="5255"/>
                    <a:pt x="13162" y="5242"/>
                    <a:pt x="13158" y="5229"/>
                  </a:cubicBezTo>
                  <a:cubicBezTo>
                    <a:pt x="13156" y="5224"/>
                    <a:pt x="13155" y="5219"/>
                    <a:pt x="13155" y="5211"/>
                  </a:cubicBezTo>
                  <a:cubicBezTo>
                    <a:pt x="13145" y="5154"/>
                    <a:pt x="13093" y="5130"/>
                    <a:pt x="13038" y="5130"/>
                  </a:cubicBezTo>
                  <a:cubicBezTo>
                    <a:pt x="13031" y="5130"/>
                    <a:pt x="13025" y="5131"/>
                    <a:pt x="13018" y="5131"/>
                  </a:cubicBezTo>
                  <a:cubicBezTo>
                    <a:pt x="12907" y="5087"/>
                    <a:pt x="12782" y="5065"/>
                    <a:pt x="12656" y="5065"/>
                  </a:cubicBezTo>
                  <a:cubicBezTo>
                    <a:pt x="12396" y="5065"/>
                    <a:pt x="12134" y="5160"/>
                    <a:pt x="11993" y="5356"/>
                  </a:cubicBezTo>
                  <a:cubicBezTo>
                    <a:pt x="11968" y="5391"/>
                    <a:pt x="11973" y="5433"/>
                    <a:pt x="11995" y="5469"/>
                  </a:cubicBezTo>
                  <a:cubicBezTo>
                    <a:pt x="12030" y="5706"/>
                    <a:pt x="12061" y="5955"/>
                    <a:pt x="12101" y="6205"/>
                  </a:cubicBezTo>
                  <a:cubicBezTo>
                    <a:pt x="11053" y="6168"/>
                    <a:pt x="10203" y="5383"/>
                    <a:pt x="10183" y="4403"/>
                  </a:cubicBezTo>
                  <a:cubicBezTo>
                    <a:pt x="10162" y="3386"/>
                    <a:pt x="11043" y="2540"/>
                    <a:pt x="12146" y="2517"/>
                  </a:cubicBezTo>
                  <a:cubicBezTo>
                    <a:pt x="12161" y="2516"/>
                    <a:pt x="12176" y="2516"/>
                    <a:pt x="12191" y="2516"/>
                  </a:cubicBezTo>
                  <a:close/>
                  <a:moveTo>
                    <a:pt x="12698" y="5361"/>
                  </a:moveTo>
                  <a:cubicBezTo>
                    <a:pt x="12772" y="5361"/>
                    <a:pt x="12845" y="5369"/>
                    <a:pt x="12918" y="5382"/>
                  </a:cubicBezTo>
                  <a:cubicBezTo>
                    <a:pt x="12947" y="5601"/>
                    <a:pt x="12976" y="5820"/>
                    <a:pt x="13004" y="6041"/>
                  </a:cubicBezTo>
                  <a:lnTo>
                    <a:pt x="13081" y="6603"/>
                  </a:lnTo>
                  <a:cubicBezTo>
                    <a:pt x="13103" y="6755"/>
                    <a:pt x="13127" y="6909"/>
                    <a:pt x="13151" y="7062"/>
                  </a:cubicBezTo>
                  <a:cubicBezTo>
                    <a:pt x="12997" y="7083"/>
                    <a:pt x="12847" y="7117"/>
                    <a:pt x="12703" y="7167"/>
                  </a:cubicBezTo>
                  <a:cubicBezTo>
                    <a:pt x="12685" y="7018"/>
                    <a:pt x="12656" y="6869"/>
                    <a:pt x="12623" y="6718"/>
                  </a:cubicBezTo>
                  <a:lnTo>
                    <a:pt x="12482" y="6184"/>
                  </a:lnTo>
                  <a:cubicBezTo>
                    <a:pt x="12410" y="5943"/>
                    <a:pt x="12333" y="5704"/>
                    <a:pt x="12262" y="5474"/>
                  </a:cubicBezTo>
                  <a:cubicBezTo>
                    <a:pt x="12352" y="5434"/>
                    <a:pt x="12442" y="5396"/>
                    <a:pt x="12538" y="5376"/>
                  </a:cubicBezTo>
                  <a:cubicBezTo>
                    <a:pt x="12592" y="5365"/>
                    <a:pt x="12645" y="5361"/>
                    <a:pt x="12698" y="5361"/>
                  </a:cubicBezTo>
                  <a:close/>
                  <a:moveTo>
                    <a:pt x="9975" y="5621"/>
                  </a:moveTo>
                  <a:cubicBezTo>
                    <a:pt x="10066" y="5755"/>
                    <a:pt x="10170" y="5880"/>
                    <a:pt x="10284" y="5994"/>
                  </a:cubicBezTo>
                  <a:cubicBezTo>
                    <a:pt x="9391" y="6315"/>
                    <a:pt x="8493" y="6643"/>
                    <a:pt x="7610" y="6995"/>
                  </a:cubicBezTo>
                  <a:lnTo>
                    <a:pt x="7057" y="7223"/>
                  </a:lnTo>
                  <a:cubicBezTo>
                    <a:pt x="6872" y="7299"/>
                    <a:pt x="6688" y="7376"/>
                    <a:pt x="6505" y="7454"/>
                  </a:cubicBezTo>
                  <a:cubicBezTo>
                    <a:pt x="6419" y="7294"/>
                    <a:pt x="6362" y="7141"/>
                    <a:pt x="6346" y="6960"/>
                  </a:cubicBezTo>
                  <a:cubicBezTo>
                    <a:pt x="6533" y="6917"/>
                    <a:pt x="6720" y="6869"/>
                    <a:pt x="6908" y="6815"/>
                  </a:cubicBezTo>
                  <a:lnTo>
                    <a:pt x="7479" y="6641"/>
                  </a:lnTo>
                  <a:cubicBezTo>
                    <a:pt x="8335" y="6358"/>
                    <a:pt x="9183" y="5993"/>
                    <a:pt x="9975" y="5621"/>
                  </a:cubicBezTo>
                  <a:close/>
                  <a:moveTo>
                    <a:pt x="15363" y="3092"/>
                  </a:moveTo>
                  <a:cubicBezTo>
                    <a:pt x="15748" y="3706"/>
                    <a:pt x="16466" y="4115"/>
                    <a:pt x="17283" y="4116"/>
                  </a:cubicBezTo>
                  <a:cubicBezTo>
                    <a:pt x="17319" y="4372"/>
                    <a:pt x="17393" y="4627"/>
                    <a:pt x="17455" y="4877"/>
                  </a:cubicBezTo>
                  <a:cubicBezTo>
                    <a:pt x="17533" y="5195"/>
                    <a:pt x="17589" y="5532"/>
                    <a:pt x="17711" y="5837"/>
                  </a:cubicBezTo>
                  <a:cubicBezTo>
                    <a:pt x="17127" y="6221"/>
                    <a:pt x="16750" y="6856"/>
                    <a:pt x="16766" y="7564"/>
                  </a:cubicBezTo>
                  <a:cubicBezTo>
                    <a:pt x="16767" y="7642"/>
                    <a:pt x="16773" y="7718"/>
                    <a:pt x="16783" y="7789"/>
                  </a:cubicBezTo>
                  <a:cubicBezTo>
                    <a:pt x="16352" y="7912"/>
                    <a:pt x="15931" y="8073"/>
                    <a:pt x="15507" y="8208"/>
                  </a:cubicBezTo>
                  <a:cubicBezTo>
                    <a:pt x="15501" y="8210"/>
                    <a:pt x="15495" y="8211"/>
                    <a:pt x="15488" y="8213"/>
                  </a:cubicBezTo>
                  <a:cubicBezTo>
                    <a:pt x="15132" y="7520"/>
                    <a:pt x="14367" y="7040"/>
                    <a:pt x="13484" y="7039"/>
                  </a:cubicBezTo>
                  <a:cubicBezTo>
                    <a:pt x="13455" y="6850"/>
                    <a:pt x="13423" y="6662"/>
                    <a:pt x="13389" y="6472"/>
                  </a:cubicBezTo>
                  <a:cubicBezTo>
                    <a:pt x="14230" y="6061"/>
                    <a:pt x="14798" y="5243"/>
                    <a:pt x="14779" y="4309"/>
                  </a:cubicBezTo>
                  <a:cubicBezTo>
                    <a:pt x="14773" y="3996"/>
                    <a:pt x="14700" y="3701"/>
                    <a:pt x="14576" y="3430"/>
                  </a:cubicBezTo>
                  <a:cubicBezTo>
                    <a:pt x="14845" y="3332"/>
                    <a:pt x="15105" y="3211"/>
                    <a:pt x="15363" y="3092"/>
                  </a:cubicBezTo>
                  <a:close/>
                  <a:moveTo>
                    <a:pt x="19001" y="6008"/>
                  </a:moveTo>
                  <a:cubicBezTo>
                    <a:pt x="19888" y="6008"/>
                    <a:pt x="20616" y="6663"/>
                    <a:pt x="20634" y="7485"/>
                  </a:cubicBezTo>
                  <a:cubicBezTo>
                    <a:pt x="20650" y="8318"/>
                    <a:pt x="19931" y="9011"/>
                    <a:pt x="19027" y="9029"/>
                  </a:cubicBezTo>
                  <a:cubicBezTo>
                    <a:pt x="19015" y="9030"/>
                    <a:pt x="19004" y="9030"/>
                    <a:pt x="18992" y="9030"/>
                  </a:cubicBezTo>
                  <a:cubicBezTo>
                    <a:pt x="18106" y="9030"/>
                    <a:pt x="17377" y="8374"/>
                    <a:pt x="17360" y="7552"/>
                  </a:cubicBezTo>
                  <a:cubicBezTo>
                    <a:pt x="17344" y="6719"/>
                    <a:pt x="18063" y="6027"/>
                    <a:pt x="18966" y="6008"/>
                  </a:cubicBezTo>
                  <a:cubicBezTo>
                    <a:pt x="18978" y="6008"/>
                    <a:pt x="18989" y="6008"/>
                    <a:pt x="19001" y="6008"/>
                  </a:cubicBezTo>
                  <a:close/>
                  <a:moveTo>
                    <a:pt x="21152" y="8038"/>
                  </a:moveTo>
                  <a:cubicBezTo>
                    <a:pt x="21421" y="8183"/>
                    <a:pt x="21706" y="8303"/>
                    <a:pt x="21980" y="8434"/>
                  </a:cubicBezTo>
                  <a:lnTo>
                    <a:pt x="22504" y="8697"/>
                  </a:lnTo>
                  <a:cubicBezTo>
                    <a:pt x="22640" y="8766"/>
                    <a:pt x="22778" y="8832"/>
                    <a:pt x="22920" y="8889"/>
                  </a:cubicBezTo>
                  <a:cubicBezTo>
                    <a:pt x="22901" y="8939"/>
                    <a:pt x="22865" y="8990"/>
                    <a:pt x="22834" y="9017"/>
                  </a:cubicBezTo>
                  <a:cubicBezTo>
                    <a:pt x="22775" y="9067"/>
                    <a:pt x="22708" y="9082"/>
                    <a:pt x="22652" y="9124"/>
                  </a:cubicBezTo>
                  <a:cubicBezTo>
                    <a:pt x="22566" y="9068"/>
                    <a:pt x="22477" y="9016"/>
                    <a:pt x="22381" y="8969"/>
                  </a:cubicBezTo>
                  <a:lnTo>
                    <a:pt x="21849" y="8705"/>
                  </a:lnTo>
                  <a:cubicBezTo>
                    <a:pt x="21590" y="8564"/>
                    <a:pt x="21337" y="8407"/>
                    <a:pt x="21066" y="8286"/>
                  </a:cubicBezTo>
                  <a:cubicBezTo>
                    <a:pt x="21100" y="8207"/>
                    <a:pt x="21128" y="8124"/>
                    <a:pt x="21152" y="8038"/>
                  </a:cubicBezTo>
                  <a:close/>
                  <a:moveTo>
                    <a:pt x="16855" y="8098"/>
                  </a:moveTo>
                  <a:cubicBezTo>
                    <a:pt x="16894" y="8219"/>
                    <a:pt x="16945" y="8337"/>
                    <a:pt x="17006" y="8448"/>
                  </a:cubicBezTo>
                  <a:cubicBezTo>
                    <a:pt x="16564" y="8553"/>
                    <a:pt x="16121" y="8697"/>
                    <a:pt x="15684" y="8849"/>
                  </a:cubicBezTo>
                  <a:lnTo>
                    <a:pt x="15107" y="9052"/>
                  </a:lnTo>
                  <a:cubicBezTo>
                    <a:pt x="14900" y="9125"/>
                    <a:pt x="14695" y="9198"/>
                    <a:pt x="14492" y="9266"/>
                  </a:cubicBezTo>
                  <a:cubicBezTo>
                    <a:pt x="14446" y="9228"/>
                    <a:pt x="14399" y="9192"/>
                    <a:pt x="14367" y="9139"/>
                  </a:cubicBezTo>
                  <a:cubicBezTo>
                    <a:pt x="14320" y="9061"/>
                    <a:pt x="14322" y="8984"/>
                    <a:pt x="14320" y="8901"/>
                  </a:cubicBezTo>
                  <a:cubicBezTo>
                    <a:pt x="14569" y="8850"/>
                    <a:pt x="14811" y="8779"/>
                    <a:pt x="15051" y="8699"/>
                  </a:cubicBezTo>
                  <a:lnTo>
                    <a:pt x="15611" y="8507"/>
                  </a:lnTo>
                  <a:cubicBezTo>
                    <a:pt x="15679" y="8484"/>
                    <a:pt x="15746" y="8462"/>
                    <a:pt x="15814" y="8438"/>
                  </a:cubicBezTo>
                  <a:cubicBezTo>
                    <a:pt x="16160" y="8324"/>
                    <a:pt x="16513" y="8223"/>
                    <a:pt x="16855" y="8098"/>
                  </a:cubicBezTo>
                  <a:close/>
                  <a:moveTo>
                    <a:pt x="5112" y="5773"/>
                  </a:moveTo>
                  <a:cubicBezTo>
                    <a:pt x="5762" y="5773"/>
                    <a:pt x="6341" y="6063"/>
                    <a:pt x="6706" y="6512"/>
                  </a:cubicBezTo>
                  <a:cubicBezTo>
                    <a:pt x="6516" y="6595"/>
                    <a:pt x="6329" y="6679"/>
                    <a:pt x="6143" y="6770"/>
                  </a:cubicBezTo>
                  <a:cubicBezTo>
                    <a:pt x="6091" y="6794"/>
                    <a:pt x="6075" y="6838"/>
                    <a:pt x="6082" y="6877"/>
                  </a:cubicBezTo>
                  <a:cubicBezTo>
                    <a:pt x="6008" y="7167"/>
                    <a:pt x="6092" y="7522"/>
                    <a:pt x="6346" y="7719"/>
                  </a:cubicBezTo>
                  <a:cubicBezTo>
                    <a:pt x="6376" y="7741"/>
                    <a:pt x="6408" y="7750"/>
                    <a:pt x="6438" y="7750"/>
                  </a:cubicBezTo>
                  <a:cubicBezTo>
                    <a:pt x="6456" y="7750"/>
                    <a:pt x="6474" y="7747"/>
                    <a:pt x="6490" y="7741"/>
                  </a:cubicBezTo>
                  <a:cubicBezTo>
                    <a:pt x="6493" y="7741"/>
                    <a:pt x="6495" y="7741"/>
                    <a:pt x="6497" y="7741"/>
                  </a:cubicBezTo>
                  <a:cubicBezTo>
                    <a:pt x="6499" y="7741"/>
                    <a:pt x="6501" y="7741"/>
                    <a:pt x="6504" y="7740"/>
                  </a:cubicBezTo>
                  <a:cubicBezTo>
                    <a:pt x="6705" y="7683"/>
                    <a:pt x="6903" y="7624"/>
                    <a:pt x="7104" y="7561"/>
                  </a:cubicBezTo>
                  <a:cubicBezTo>
                    <a:pt x="7104" y="7568"/>
                    <a:pt x="7105" y="7574"/>
                    <a:pt x="7105" y="7582"/>
                  </a:cubicBezTo>
                  <a:cubicBezTo>
                    <a:pt x="7126" y="8596"/>
                    <a:pt x="6245" y="9444"/>
                    <a:pt x="5143" y="9467"/>
                  </a:cubicBezTo>
                  <a:cubicBezTo>
                    <a:pt x="5128" y="9467"/>
                    <a:pt x="5114" y="9467"/>
                    <a:pt x="5099" y="9467"/>
                  </a:cubicBezTo>
                  <a:cubicBezTo>
                    <a:pt x="4015" y="9467"/>
                    <a:pt x="3126" y="8665"/>
                    <a:pt x="3105" y="7661"/>
                  </a:cubicBezTo>
                  <a:cubicBezTo>
                    <a:pt x="3083" y="6643"/>
                    <a:pt x="3964" y="5796"/>
                    <a:pt x="5068" y="5774"/>
                  </a:cubicBezTo>
                  <a:cubicBezTo>
                    <a:pt x="5083" y="5773"/>
                    <a:pt x="5097" y="5773"/>
                    <a:pt x="5112" y="5773"/>
                  </a:cubicBezTo>
                  <a:close/>
                  <a:moveTo>
                    <a:pt x="23600" y="8096"/>
                  </a:moveTo>
                  <a:cubicBezTo>
                    <a:pt x="24280" y="8096"/>
                    <a:pt x="24841" y="8599"/>
                    <a:pt x="24854" y="9230"/>
                  </a:cubicBezTo>
                  <a:cubicBezTo>
                    <a:pt x="24867" y="9870"/>
                    <a:pt x="24314" y="10402"/>
                    <a:pt x="23622" y="10416"/>
                  </a:cubicBezTo>
                  <a:cubicBezTo>
                    <a:pt x="23612" y="10417"/>
                    <a:pt x="23602" y="10417"/>
                    <a:pt x="23592" y="10417"/>
                  </a:cubicBezTo>
                  <a:cubicBezTo>
                    <a:pt x="22926" y="10417"/>
                    <a:pt x="22377" y="9931"/>
                    <a:pt x="22343" y="9318"/>
                  </a:cubicBezTo>
                  <a:lnTo>
                    <a:pt x="22343" y="9318"/>
                  </a:lnTo>
                  <a:cubicBezTo>
                    <a:pt x="22452" y="9361"/>
                    <a:pt x="22562" y="9396"/>
                    <a:pt x="22676" y="9416"/>
                  </a:cubicBezTo>
                  <a:cubicBezTo>
                    <a:pt x="22678" y="9416"/>
                    <a:pt x="22680" y="9416"/>
                    <a:pt x="22682" y="9416"/>
                  </a:cubicBezTo>
                  <a:cubicBezTo>
                    <a:pt x="22690" y="9416"/>
                    <a:pt x="22698" y="9415"/>
                    <a:pt x="22707" y="9415"/>
                  </a:cubicBezTo>
                  <a:cubicBezTo>
                    <a:pt x="22734" y="9421"/>
                    <a:pt x="22763" y="9424"/>
                    <a:pt x="22791" y="9424"/>
                  </a:cubicBezTo>
                  <a:cubicBezTo>
                    <a:pt x="22920" y="9424"/>
                    <a:pt x="23054" y="9364"/>
                    <a:pt x="23138" y="9272"/>
                  </a:cubicBezTo>
                  <a:cubicBezTo>
                    <a:pt x="23250" y="9147"/>
                    <a:pt x="23268" y="8908"/>
                    <a:pt x="23198" y="8761"/>
                  </a:cubicBezTo>
                  <a:cubicBezTo>
                    <a:pt x="23186" y="8734"/>
                    <a:pt x="23167" y="8717"/>
                    <a:pt x="23146" y="8704"/>
                  </a:cubicBezTo>
                  <a:cubicBezTo>
                    <a:pt x="23142" y="8699"/>
                    <a:pt x="23141" y="8696"/>
                    <a:pt x="23136" y="8692"/>
                  </a:cubicBezTo>
                  <a:cubicBezTo>
                    <a:pt x="23010" y="8599"/>
                    <a:pt x="22873" y="8511"/>
                    <a:pt x="22731" y="8425"/>
                  </a:cubicBezTo>
                  <a:cubicBezTo>
                    <a:pt x="22951" y="8230"/>
                    <a:pt x="23245" y="8104"/>
                    <a:pt x="23573" y="8097"/>
                  </a:cubicBezTo>
                  <a:cubicBezTo>
                    <a:pt x="23582" y="8096"/>
                    <a:pt x="23591" y="8096"/>
                    <a:pt x="23600" y="8096"/>
                  </a:cubicBezTo>
                  <a:close/>
                  <a:moveTo>
                    <a:pt x="13476" y="7586"/>
                  </a:moveTo>
                  <a:cubicBezTo>
                    <a:pt x="14101" y="7586"/>
                    <a:pt x="14647" y="7912"/>
                    <a:pt x="14921" y="8392"/>
                  </a:cubicBezTo>
                  <a:cubicBezTo>
                    <a:pt x="14648" y="8481"/>
                    <a:pt x="14377" y="8578"/>
                    <a:pt x="14121" y="8704"/>
                  </a:cubicBezTo>
                  <a:cubicBezTo>
                    <a:pt x="14101" y="8713"/>
                    <a:pt x="14090" y="8724"/>
                    <a:pt x="14079" y="8737"/>
                  </a:cubicBezTo>
                  <a:cubicBezTo>
                    <a:pt x="14054" y="8750"/>
                    <a:pt x="14032" y="8771"/>
                    <a:pt x="14019" y="8801"/>
                  </a:cubicBezTo>
                  <a:cubicBezTo>
                    <a:pt x="13926" y="9029"/>
                    <a:pt x="13983" y="9317"/>
                    <a:pt x="14207" y="9446"/>
                  </a:cubicBezTo>
                  <a:cubicBezTo>
                    <a:pt x="14272" y="9505"/>
                    <a:pt x="14350" y="9549"/>
                    <a:pt x="14436" y="9549"/>
                  </a:cubicBezTo>
                  <a:cubicBezTo>
                    <a:pt x="14455" y="9549"/>
                    <a:pt x="14474" y="9547"/>
                    <a:pt x="14494" y="9543"/>
                  </a:cubicBezTo>
                  <a:cubicBezTo>
                    <a:pt x="14497" y="9543"/>
                    <a:pt x="14498" y="9541"/>
                    <a:pt x="14501" y="9541"/>
                  </a:cubicBezTo>
                  <a:cubicBezTo>
                    <a:pt x="14510" y="9542"/>
                    <a:pt x="14519" y="9543"/>
                    <a:pt x="14528" y="9543"/>
                  </a:cubicBezTo>
                  <a:cubicBezTo>
                    <a:pt x="14542" y="9543"/>
                    <a:pt x="14556" y="9541"/>
                    <a:pt x="14572" y="9537"/>
                  </a:cubicBezTo>
                  <a:cubicBezTo>
                    <a:pt x="14737" y="9490"/>
                    <a:pt x="14905" y="9446"/>
                    <a:pt x="15075" y="9401"/>
                  </a:cubicBezTo>
                  <a:lnTo>
                    <a:pt x="15075" y="9401"/>
                  </a:lnTo>
                  <a:cubicBezTo>
                    <a:pt x="14920" y="10077"/>
                    <a:pt x="14279" y="10592"/>
                    <a:pt x="13503" y="10608"/>
                  </a:cubicBezTo>
                  <a:cubicBezTo>
                    <a:pt x="13491" y="10608"/>
                    <a:pt x="13479" y="10608"/>
                    <a:pt x="13467" y="10608"/>
                  </a:cubicBezTo>
                  <a:cubicBezTo>
                    <a:pt x="12581" y="10608"/>
                    <a:pt x="11852" y="9953"/>
                    <a:pt x="11836" y="9130"/>
                  </a:cubicBezTo>
                  <a:cubicBezTo>
                    <a:pt x="11818" y="8297"/>
                    <a:pt x="12538" y="7605"/>
                    <a:pt x="13441" y="7586"/>
                  </a:cubicBezTo>
                  <a:cubicBezTo>
                    <a:pt x="13453" y="7586"/>
                    <a:pt x="13465" y="7586"/>
                    <a:pt x="13476" y="7586"/>
                  </a:cubicBezTo>
                  <a:close/>
                  <a:moveTo>
                    <a:pt x="17308" y="1"/>
                  </a:moveTo>
                  <a:cubicBezTo>
                    <a:pt x="17291" y="1"/>
                    <a:pt x="17273" y="1"/>
                    <a:pt x="17256" y="1"/>
                  </a:cubicBezTo>
                  <a:cubicBezTo>
                    <a:pt x="16033" y="26"/>
                    <a:pt x="15056" y="959"/>
                    <a:pt x="15066" y="2086"/>
                  </a:cubicBezTo>
                  <a:cubicBezTo>
                    <a:pt x="14672" y="2237"/>
                    <a:pt x="14284" y="2404"/>
                    <a:pt x="13927" y="2587"/>
                  </a:cubicBezTo>
                  <a:cubicBezTo>
                    <a:pt x="13469" y="2203"/>
                    <a:pt x="12860" y="1967"/>
                    <a:pt x="12195" y="1967"/>
                  </a:cubicBezTo>
                  <a:cubicBezTo>
                    <a:pt x="12175" y="1967"/>
                    <a:pt x="12155" y="1968"/>
                    <a:pt x="12135" y="1968"/>
                  </a:cubicBezTo>
                  <a:cubicBezTo>
                    <a:pt x="10704" y="1997"/>
                    <a:pt x="9562" y="3096"/>
                    <a:pt x="9589" y="4416"/>
                  </a:cubicBezTo>
                  <a:cubicBezTo>
                    <a:pt x="9595" y="4736"/>
                    <a:pt x="9671" y="5037"/>
                    <a:pt x="9799" y="5313"/>
                  </a:cubicBezTo>
                  <a:cubicBezTo>
                    <a:pt x="8959" y="5626"/>
                    <a:pt x="8095" y="5935"/>
                    <a:pt x="7257" y="6279"/>
                  </a:cubicBezTo>
                  <a:cubicBezTo>
                    <a:pt x="6791" y="5642"/>
                    <a:pt x="6002" y="5225"/>
                    <a:pt x="5112" y="5225"/>
                  </a:cubicBezTo>
                  <a:cubicBezTo>
                    <a:pt x="5093" y="5225"/>
                    <a:pt x="5075" y="5226"/>
                    <a:pt x="5056" y="5226"/>
                  </a:cubicBezTo>
                  <a:cubicBezTo>
                    <a:pt x="4763" y="5232"/>
                    <a:pt x="4482" y="5284"/>
                    <a:pt x="4218" y="5374"/>
                  </a:cubicBezTo>
                  <a:cubicBezTo>
                    <a:pt x="4168" y="5163"/>
                    <a:pt x="4069" y="4955"/>
                    <a:pt x="3978" y="4763"/>
                  </a:cubicBezTo>
                  <a:cubicBezTo>
                    <a:pt x="4736" y="4330"/>
                    <a:pt x="5236" y="3554"/>
                    <a:pt x="5220" y="2675"/>
                  </a:cubicBezTo>
                  <a:cubicBezTo>
                    <a:pt x="5192" y="1372"/>
                    <a:pt x="4039" y="332"/>
                    <a:pt x="2633" y="332"/>
                  </a:cubicBezTo>
                  <a:cubicBezTo>
                    <a:pt x="2614" y="332"/>
                    <a:pt x="2595" y="332"/>
                    <a:pt x="2575" y="332"/>
                  </a:cubicBezTo>
                  <a:cubicBezTo>
                    <a:pt x="1143" y="360"/>
                    <a:pt x="0" y="1459"/>
                    <a:pt x="27" y="2780"/>
                  </a:cubicBezTo>
                  <a:cubicBezTo>
                    <a:pt x="55" y="4083"/>
                    <a:pt x="1208" y="5123"/>
                    <a:pt x="2614" y="5123"/>
                  </a:cubicBezTo>
                  <a:cubicBezTo>
                    <a:pt x="2633" y="5123"/>
                    <a:pt x="2653" y="5123"/>
                    <a:pt x="2672" y="5123"/>
                  </a:cubicBezTo>
                  <a:cubicBezTo>
                    <a:pt x="2760" y="5122"/>
                    <a:pt x="2849" y="5116"/>
                    <a:pt x="2935" y="5105"/>
                  </a:cubicBezTo>
                  <a:cubicBezTo>
                    <a:pt x="3038" y="5382"/>
                    <a:pt x="3127" y="5673"/>
                    <a:pt x="3278" y="5930"/>
                  </a:cubicBezTo>
                  <a:cubicBezTo>
                    <a:pt x="2792" y="6376"/>
                    <a:pt x="2495" y="6996"/>
                    <a:pt x="2510" y="7676"/>
                  </a:cubicBezTo>
                  <a:cubicBezTo>
                    <a:pt x="2536" y="8979"/>
                    <a:pt x="3692" y="10019"/>
                    <a:pt x="5098" y="10019"/>
                  </a:cubicBezTo>
                  <a:cubicBezTo>
                    <a:pt x="5117" y="10019"/>
                    <a:pt x="5135" y="10019"/>
                    <a:pt x="5154" y="10019"/>
                  </a:cubicBezTo>
                  <a:cubicBezTo>
                    <a:pt x="6586" y="9988"/>
                    <a:pt x="7729" y="8891"/>
                    <a:pt x="7701" y="7570"/>
                  </a:cubicBezTo>
                  <a:cubicBezTo>
                    <a:pt x="7700" y="7503"/>
                    <a:pt x="7694" y="7437"/>
                    <a:pt x="7687" y="7372"/>
                  </a:cubicBezTo>
                  <a:cubicBezTo>
                    <a:pt x="8671" y="7040"/>
                    <a:pt x="9645" y="6653"/>
                    <a:pt x="10592" y="6256"/>
                  </a:cubicBezTo>
                  <a:cubicBezTo>
                    <a:pt x="11031" y="6571"/>
                    <a:pt x="11582" y="6760"/>
                    <a:pt x="12179" y="6760"/>
                  </a:cubicBezTo>
                  <a:cubicBezTo>
                    <a:pt x="12187" y="6760"/>
                    <a:pt x="12195" y="6760"/>
                    <a:pt x="12203" y="6760"/>
                  </a:cubicBezTo>
                  <a:cubicBezTo>
                    <a:pt x="12246" y="6950"/>
                    <a:pt x="12298" y="7138"/>
                    <a:pt x="12362" y="7318"/>
                  </a:cubicBezTo>
                  <a:cubicBezTo>
                    <a:pt x="11680" y="7682"/>
                    <a:pt x="11224" y="8369"/>
                    <a:pt x="11241" y="9146"/>
                  </a:cubicBezTo>
                  <a:cubicBezTo>
                    <a:pt x="11265" y="10266"/>
                    <a:pt x="12257" y="11160"/>
                    <a:pt x="13463" y="11160"/>
                  </a:cubicBezTo>
                  <a:cubicBezTo>
                    <a:pt x="13480" y="11160"/>
                    <a:pt x="13498" y="11160"/>
                    <a:pt x="13515" y="11160"/>
                  </a:cubicBezTo>
                  <a:cubicBezTo>
                    <a:pt x="14678" y="11136"/>
                    <a:pt x="15617" y="10292"/>
                    <a:pt x="15699" y="9243"/>
                  </a:cubicBezTo>
                  <a:cubicBezTo>
                    <a:pt x="16219" y="9108"/>
                    <a:pt x="16738" y="8960"/>
                    <a:pt x="17225" y="8770"/>
                  </a:cubicBezTo>
                  <a:cubicBezTo>
                    <a:pt x="17632" y="9263"/>
                    <a:pt x="18272" y="9582"/>
                    <a:pt x="18990" y="9582"/>
                  </a:cubicBezTo>
                  <a:cubicBezTo>
                    <a:pt x="19007" y="9582"/>
                    <a:pt x="19025" y="9582"/>
                    <a:pt x="19042" y="9581"/>
                  </a:cubicBezTo>
                  <a:cubicBezTo>
                    <a:pt x="19852" y="9564"/>
                    <a:pt x="20554" y="9147"/>
                    <a:pt x="20933" y="8541"/>
                  </a:cubicBezTo>
                  <a:cubicBezTo>
                    <a:pt x="21163" y="8715"/>
                    <a:pt x="21431" y="8855"/>
                    <a:pt x="21687" y="8990"/>
                  </a:cubicBezTo>
                  <a:cubicBezTo>
                    <a:pt x="21713" y="9004"/>
                    <a:pt x="21741" y="9019"/>
                    <a:pt x="21768" y="9033"/>
                  </a:cubicBezTo>
                  <a:cubicBezTo>
                    <a:pt x="21755" y="9120"/>
                    <a:pt x="21748" y="9207"/>
                    <a:pt x="21749" y="9297"/>
                  </a:cubicBezTo>
                  <a:cubicBezTo>
                    <a:pt x="21767" y="10227"/>
                    <a:pt x="22591" y="10969"/>
                    <a:pt x="23594" y="10969"/>
                  </a:cubicBezTo>
                  <a:cubicBezTo>
                    <a:pt x="23608" y="10969"/>
                    <a:pt x="23622" y="10968"/>
                    <a:pt x="23636" y="10968"/>
                  </a:cubicBezTo>
                  <a:cubicBezTo>
                    <a:pt x="24657" y="10947"/>
                    <a:pt x="25472" y="10164"/>
                    <a:pt x="25452" y="9221"/>
                  </a:cubicBezTo>
                  <a:cubicBezTo>
                    <a:pt x="25430" y="8289"/>
                    <a:pt x="24606" y="7547"/>
                    <a:pt x="23604" y="7547"/>
                  </a:cubicBezTo>
                  <a:cubicBezTo>
                    <a:pt x="23590" y="7547"/>
                    <a:pt x="23576" y="7548"/>
                    <a:pt x="23563" y="7548"/>
                  </a:cubicBezTo>
                  <a:cubicBezTo>
                    <a:pt x="23020" y="7559"/>
                    <a:pt x="22537" y="7786"/>
                    <a:pt x="22205" y="8137"/>
                  </a:cubicBezTo>
                  <a:cubicBezTo>
                    <a:pt x="21880" y="7979"/>
                    <a:pt x="21541" y="7846"/>
                    <a:pt x="21213" y="7752"/>
                  </a:cubicBezTo>
                  <a:cubicBezTo>
                    <a:pt x="21224" y="7661"/>
                    <a:pt x="21231" y="7569"/>
                    <a:pt x="21229" y="7474"/>
                  </a:cubicBezTo>
                  <a:cubicBezTo>
                    <a:pt x="21206" y="6354"/>
                    <a:pt x="20213" y="5460"/>
                    <a:pt x="19007" y="5460"/>
                  </a:cubicBezTo>
                  <a:cubicBezTo>
                    <a:pt x="18990" y="5460"/>
                    <a:pt x="18973" y="5460"/>
                    <a:pt x="18955" y="5460"/>
                  </a:cubicBezTo>
                  <a:cubicBezTo>
                    <a:pt x="18945" y="5460"/>
                    <a:pt x="18936" y="5461"/>
                    <a:pt x="18925" y="5463"/>
                  </a:cubicBezTo>
                  <a:cubicBezTo>
                    <a:pt x="18924" y="5430"/>
                    <a:pt x="18920" y="5397"/>
                    <a:pt x="18913" y="5362"/>
                  </a:cubicBezTo>
                  <a:cubicBezTo>
                    <a:pt x="18909" y="5272"/>
                    <a:pt x="18882" y="5175"/>
                    <a:pt x="18849" y="5082"/>
                  </a:cubicBezTo>
                  <a:cubicBezTo>
                    <a:pt x="18821" y="4930"/>
                    <a:pt x="18779" y="4778"/>
                    <a:pt x="18745" y="4624"/>
                  </a:cubicBezTo>
                  <a:cubicBezTo>
                    <a:pt x="18679" y="4338"/>
                    <a:pt x="18616" y="4051"/>
                    <a:pt x="18528" y="3770"/>
                  </a:cubicBezTo>
                  <a:cubicBezTo>
                    <a:pt x="19143" y="3392"/>
                    <a:pt x="19544" y="2744"/>
                    <a:pt x="19529" y="2015"/>
                  </a:cubicBezTo>
                  <a:cubicBezTo>
                    <a:pt x="19506" y="895"/>
                    <a:pt x="18514" y="1"/>
                    <a:pt x="173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7" name="Google Shape;4067;p68"/>
            <p:cNvSpPr/>
            <p:nvPr/>
          </p:nvSpPr>
          <p:spPr>
            <a:xfrm>
              <a:off x="2051018" y="622074"/>
              <a:ext cx="78938" cy="72529"/>
            </a:xfrm>
            <a:custGeom>
              <a:rect b="b" l="l" r="r" t="t"/>
              <a:pathLst>
                <a:path extrusionOk="0" h="2320" w="2525">
                  <a:moveTo>
                    <a:pt x="1259" y="0"/>
                  </a:moveTo>
                  <a:cubicBezTo>
                    <a:pt x="1249" y="0"/>
                    <a:pt x="1240" y="0"/>
                    <a:pt x="1230" y="1"/>
                  </a:cubicBezTo>
                  <a:cubicBezTo>
                    <a:pt x="902" y="7"/>
                    <a:pt x="608" y="133"/>
                    <a:pt x="388" y="329"/>
                  </a:cubicBezTo>
                  <a:cubicBezTo>
                    <a:pt x="530" y="414"/>
                    <a:pt x="667" y="503"/>
                    <a:pt x="793" y="595"/>
                  </a:cubicBezTo>
                  <a:cubicBezTo>
                    <a:pt x="798" y="599"/>
                    <a:pt x="800" y="602"/>
                    <a:pt x="803" y="607"/>
                  </a:cubicBezTo>
                  <a:cubicBezTo>
                    <a:pt x="824" y="620"/>
                    <a:pt x="843" y="637"/>
                    <a:pt x="855" y="664"/>
                  </a:cubicBezTo>
                  <a:cubicBezTo>
                    <a:pt x="923" y="811"/>
                    <a:pt x="907" y="1050"/>
                    <a:pt x="795" y="1175"/>
                  </a:cubicBezTo>
                  <a:cubicBezTo>
                    <a:pt x="711" y="1267"/>
                    <a:pt x="577" y="1327"/>
                    <a:pt x="448" y="1327"/>
                  </a:cubicBezTo>
                  <a:cubicBezTo>
                    <a:pt x="420" y="1327"/>
                    <a:pt x="391" y="1324"/>
                    <a:pt x="364" y="1318"/>
                  </a:cubicBezTo>
                  <a:cubicBezTo>
                    <a:pt x="357" y="1318"/>
                    <a:pt x="349" y="1320"/>
                    <a:pt x="342" y="1320"/>
                  </a:cubicBezTo>
                  <a:cubicBezTo>
                    <a:pt x="339" y="1320"/>
                    <a:pt x="336" y="1319"/>
                    <a:pt x="333" y="1319"/>
                  </a:cubicBezTo>
                  <a:cubicBezTo>
                    <a:pt x="219" y="1299"/>
                    <a:pt x="110" y="1264"/>
                    <a:pt x="0" y="1221"/>
                  </a:cubicBezTo>
                  <a:lnTo>
                    <a:pt x="0" y="1221"/>
                  </a:lnTo>
                  <a:cubicBezTo>
                    <a:pt x="34" y="1835"/>
                    <a:pt x="583" y="2320"/>
                    <a:pt x="1251" y="2320"/>
                  </a:cubicBezTo>
                  <a:cubicBezTo>
                    <a:pt x="1261" y="2320"/>
                    <a:pt x="1270" y="2320"/>
                    <a:pt x="1279" y="2319"/>
                  </a:cubicBezTo>
                  <a:cubicBezTo>
                    <a:pt x="1970" y="2305"/>
                    <a:pt x="2524" y="1774"/>
                    <a:pt x="2511" y="1133"/>
                  </a:cubicBezTo>
                  <a:cubicBezTo>
                    <a:pt x="2498" y="504"/>
                    <a:pt x="1939" y="0"/>
                    <a:pt x="12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8" name="Google Shape;4068;p68"/>
            <p:cNvSpPr/>
            <p:nvPr/>
          </p:nvSpPr>
          <p:spPr>
            <a:xfrm>
              <a:off x="1371361" y="396491"/>
              <a:ext cx="126144" cy="115390"/>
            </a:xfrm>
            <a:custGeom>
              <a:rect b="b" l="l" r="r" t="t"/>
              <a:pathLst>
                <a:path extrusionOk="0" h="3691" w="4035">
                  <a:moveTo>
                    <a:pt x="2029" y="1"/>
                  </a:moveTo>
                  <a:cubicBezTo>
                    <a:pt x="2014" y="1"/>
                    <a:pt x="1999" y="1"/>
                    <a:pt x="1984" y="1"/>
                  </a:cubicBezTo>
                  <a:cubicBezTo>
                    <a:pt x="880" y="23"/>
                    <a:pt x="0" y="870"/>
                    <a:pt x="21" y="1888"/>
                  </a:cubicBezTo>
                  <a:cubicBezTo>
                    <a:pt x="41" y="2889"/>
                    <a:pt x="929" y="3691"/>
                    <a:pt x="2011" y="3691"/>
                  </a:cubicBezTo>
                  <a:cubicBezTo>
                    <a:pt x="2027" y="3691"/>
                    <a:pt x="2043" y="3690"/>
                    <a:pt x="2058" y="3690"/>
                  </a:cubicBezTo>
                  <a:cubicBezTo>
                    <a:pt x="2081" y="3690"/>
                    <a:pt x="2100" y="3688"/>
                    <a:pt x="2123" y="3687"/>
                  </a:cubicBezTo>
                  <a:cubicBezTo>
                    <a:pt x="2047" y="3495"/>
                    <a:pt x="1975" y="3304"/>
                    <a:pt x="1921" y="3109"/>
                  </a:cubicBezTo>
                  <a:cubicBezTo>
                    <a:pt x="1896" y="3070"/>
                    <a:pt x="1890" y="3024"/>
                    <a:pt x="1917" y="2982"/>
                  </a:cubicBezTo>
                  <a:cubicBezTo>
                    <a:pt x="2014" y="2836"/>
                    <a:pt x="2201" y="2750"/>
                    <a:pt x="2379" y="2725"/>
                  </a:cubicBezTo>
                  <a:cubicBezTo>
                    <a:pt x="2418" y="2719"/>
                    <a:pt x="2462" y="2716"/>
                    <a:pt x="2507" y="2716"/>
                  </a:cubicBezTo>
                  <a:cubicBezTo>
                    <a:pt x="2650" y="2716"/>
                    <a:pt x="2805" y="2753"/>
                    <a:pt x="2854" y="2882"/>
                  </a:cubicBezTo>
                  <a:cubicBezTo>
                    <a:pt x="2857" y="2890"/>
                    <a:pt x="2857" y="2898"/>
                    <a:pt x="2857" y="2907"/>
                  </a:cubicBezTo>
                  <a:cubicBezTo>
                    <a:pt x="2964" y="3052"/>
                    <a:pt x="3056" y="3209"/>
                    <a:pt x="3136" y="3371"/>
                  </a:cubicBezTo>
                  <a:cubicBezTo>
                    <a:pt x="3681" y="3032"/>
                    <a:pt x="4035" y="2454"/>
                    <a:pt x="4021" y="1805"/>
                  </a:cubicBezTo>
                  <a:cubicBezTo>
                    <a:pt x="4001" y="802"/>
                    <a:pt x="3111" y="1"/>
                    <a:pt x="202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9" name="Google Shape;4069;p68"/>
            <p:cNvSpPr/>
            <p:nvPr/>
          </p:nvSpPr>
          <p:spPr>
            <a:xfrm>
              <a:off x="2011097" y="620230"/>
              <a:ext cx="58023" cy="33982"/>
            </a:xfrm>
            <a:custGeom>
              <a:rect b="b" l="l" r="r" t="t"/>
              <a:pathLst>
                <a:path extrusionOk="0" h="1087" w="1856">
                  <a:moveTo>
                    <a:pt x="88" y="0"/>
                  </a:moveTo>
                  <a:cubicBezTo>
                    <a:pt x="63" y="85"/>
                    <a:pt x="36" y="168"/>
                    <a:pt x="1" y="248"/>
                  </a:cubicBezTo>
                  <a:cubicBezTo>
                    <a:pt x="272" y="369"/>
                    <a:pt x="526" y="526"/>
                    <a:pt x="784" y="667"/>
                  </a:cubicBezTo>
                  <a:lnTo>
                    <a:pt x="1317" y="931"/>
                  </a:lnTo>
                  <a:cubicBezTo>
                    <a:pt x="1411" y="978"/>
                    <a:pt x="1500" y="1030"/>
                    <a:pt x="1588" y="1086"/>
                  </a:cubicBezTo>
                  <a:cubicBezTo>
                    <a:pt x="1643" y="1044"/>
                    <a:pt x="1713" y="1029"/>
                    <a:pt x="1770" y="979"/>
                  </a:cubicBezTo>
                  <a:cubicBezTo>
                    <a:pt x="1801" y="952"/>
                    <a:pt x="1838" y="901"/>
                    <a:pt x="1855" y="851"/>
                  </a:cubicBezTo>
                  <a:cubicBezTo>
                    <a:pt x="1715" y="793"/>
                    <a:pt x="1577" y="727"/>
                    <a:pt x="1439" y="659"/>
                  </a:cubicBezTo>
                  <a:lnTo>
                    <a:pt x="916" y="396"/>
                  </a:lnTo>
                  <a:cubicBezTo>
                    <a:pt x="640" y="265"/>
                    <a:pt x="356" y="144"/>
                    <a:pt x="8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0" name="Google Shape;4070;p68"/>
            <p:cNvSpPr/>
            <p:nvPr/>
          </p:nvSpPr>
          <p:spPr>
            <a:xfrm>
              <a:off x="1721896" y="606162"/>
              <a:ext cx="101759" cy="94475"/>
            </a:xfrm>
            <a:custGeom>
              <a:rect b="b" l="l" r="r" t="t"/>
              <a:pathLst>
                <a:path extrusionOk="0" h="3022" w="3255">
                  <a:moveTo>
                    <a:pt x="1661" y="0"/>
                  </a:moveTo>
                  <a:cubicBezTo>
                    <a:pt x="1648" y="0"/>
                    <a:pt x="1636" y="0"/>
                    <a:pt x="1623" y="0"/>
                  </a:cubicBezTo>
                  <a:cubicBezTo>
                    <a:pt x="721" y="18"/>
                    <a:pt x="1" y="711"/>
                    <a:pt x="17" y="1543"/>
                  </a:cubicBezTo>
                  <a:cubicBezTo>
                    <a:pt x="34" y="2365"/>
                    <a:pt x="762" y="3021"/>
                    <a:pt x="1647" y="3021"/>
                  </a:cubicBezTo>
                  <a:cubicBezTo>
                    <a:pt x="1660" y="3021"/>
                    <a:pt x="1672" y="3021"/>
                    <a:pt x="1684" y="3021"/>
                  </a:cubicBezTo>
                  <a:cubicBezTo>
                    <a:pt x="2461" y="3005"/>
                    <a:pt x="3101" y="2490"/>
                    <a:pt x="3255" y="1816"/>
                  </a:cubicBezTo>
                  <a:lnTo>
                    <a:pt x="3255" y="1816"/>
                  </a:lnTo>
                  <a:cubicBezTo>
                    <a:pt x="3085" y="1860"/>
                    <a:pt x="2917" y="1905"/>
                    <a:pt x="2752" y="1952"/>
                  </a:cubicBezTo>
                  <a:cubicBezTo>
                    <a:pt x="2739" y="1955"/>
                    <a:pt x="2725" y="1956"/>
                    <a:pt x="2712" y="1956"/>
                  </a:cubicBezTo>
                  <a:cubicBezTo>
                    <a:pt x="2702" y="1956"/>
                    <a:pt x="2692" y="1955"/>
                    <a:pt x="2683" y="1954"/>
                  </a:cubicBezTo>
                  <a:cubicBezTo>
                    <a:pt x="2681" y="1954"/>
                    <a:pt x="2679" y="1957"/>
                    <a:pt x="2677" y="1957"/>
                  </a:cubicBezTo>
                  <a:cubicBezTo>
                    <a:pt x="2658" y="1961"/>
                    <a:pt x="2640" y="1963"/>
                    <a:pt x="2621" y="1963"/>
                  </a:cubicBezTo>
                  <a:cubicBezTo>
                    <a:pt x="2534" y="1963"/>
                    <a:pt x="2455" y="1919"/>
                    <a:pt x="2390" y="1859"/>
                  </a:cubicBezTo>
                  <a:cubicBezTo>
                    <a:pt x="2166" y="1731"/>
                    <a:pt x="2109" y="1442"/>
                    <a:pt x="2202" y="1214"/>
                  </a:cubicBezTo>
                  <a:cubicBezTo>
                    <a:pt x="2214" y="1183"/>
                    <a:pt x="2236" y="1163"/>
                    <a:pt x="2261" y="1151"/>
                  </a:cubicBezTo>
                  <a:cubicBezTo>
                    <a:pt x="2272" y="1138"/>
                    <a:pt x="2284" y="1127"/>
                    <a:pt x="2303" y="1117"/>
                  </a:cubicBezTo>
                  <a:cubicBezTo>
                    <a:pt x="2559" y="990"/>
                    <a:pt x="2830" y="895"/>
                    <a:pt x="3104" y="806"/>
                  </a:cubicBezTo>
                  <a:cubicBezTo>
                    <a:pt x="2829" y="327"/>
                    <a:pt x="2286" y="0"/>
                    <a:pt x="16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1" name="Google Shape;4071;p68"/>
            <p:cNvSpPr/>
            <p:nvPr/>
          </p:nvSpPr>
          <p:spPr>
            <a:xfrm>
              <a:off x="1800144" y="622074"/>
              <a:ext cx="84002" cy="36546"/>
            </a:xfrm>
            <a:custGeom>
              <a:rect b="b" l="l" r="r" t="t"/>
              <a:pathLst>
                <a:path extrusionOk="0" h="1169" w="2687">
                  <a:moveTo>
                    <a:pt x="2535" y="1"/>
                  </a:moveTo>
                  <a:cubicBezTo>
                    <a:pt x="2194" y="126"/>
                    <a:pt x="1841" y="228"/>
                    <a:pt x="1495" y="341"/>
                  </a:cubicBezTo>
                  <a:cubicBezTo>
                    <a:pt x="1427" y="363"/>
                    <a:pt x="1359" y="387"/>
                    <a:pt x="1292" y="410"/>
                  </a:cubicBezTo>
                  <a:lnTo>
                    <a:pt x="732" y="602"/>
                  </a:lnTo>
                  <a:cubicBezTo>
                    <a:pt x="491" y="682"/>
                    <a:pt x="249" y="753"/>
                    <a:pt x="1" y="804"/>
                  </a:cubicBezTo>
                  <a:cubicBezTo>
                    <a:pt x="3" y="887"/>
                    <a:pt x="1" y="962"/>
                    <a:pt x="48" y="1042"/>
                  </a:cubicBezTo>
                  <a:cubicBezTo>
                    <a:pt x="80" y="1095"/>
                    <a:pt x="127" y="1131"/>
                    <a:pt x="172" y="1169"/>
                  </a:cubicBezTo>
                  <a:cubicBezTo>
                    <a:pt x="375" y="1101"/>
                    <a:pt x="581" y="1029"/>
                    <a:pt x="788" y="955"/>
                  </a:cubicBezTo>
                  <a:lnTo>
                    <a:pt x="1364" y="752"/>
                  </a:lnTo>
                  <a:cubicBezTo>
                    <a:pt x="1801" y="600"/>
                    <a:pt x="2244" y="456"/>
                    <a:pt x="2686" y="351"/>
                  </a:cubicBezTo>
                  <a:cubicBezTo>
                    <a:pt x="2626" y="240"/>
                    <a:pt x="2574" y="122"/>
                    <a:pt x="25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2" name="Google Shape;4072;p68"/>
            <p:cNvSpPr/>
            <p:nvPr/>
          </p:nvSpPr>
          <p:spPr>
            <a:xfrm>
              <a:off x="1439855" y="490401"/>
              <a:ext cx="34670" cy="57679"/>
            </a:xfrm>
            <a:custGeom>
              <a:rect b="b" l="l" r="r" t="t"/>
              <a:pathLst>
                <a:path extrusionOk="0" h="1845" w="1109">
                  <a:moveTo>
                    <a:pt x="269" y="0"/>
                  </a:moveTo>
                  <a:cubicBezTo>
                    <a:pt x="258" y="0"/>
                    <a:pt x="247" y="1"/>
                    <a:pt x="236" y="2"/>
                  </a:cubicBezTo>
                  <a:cubicBezTo>
                    <a:pt x="141" y="12"/>
                    <a:pt x="71" y="50"/>
                    <a:pt x="1" y="98"/>
                  </a:cubicBezTo>
                  <a:cubicBezTo>
                    <a:pt x="89" y="278"/>
                    <a:pt x="167" y="460"/>
                    <a:pt x="241" y="644"/>
                  </a:cubicBezTo>
                  <a:lnTo>
                    <a:pt x="458" y="1162"/>
                  </a:lnTo>
                  <a:cubicBezTo>
                    <a:pt x="559" y="1386"/>
                    <a:pt x="666" y="1612"/>
                    <a:pt x="731" y="1845"/>
                  </a:cubicBezTo>
                  <a:cubicBezTo>
                    <a:pt x="848" y="1761"/>
                    <a:pt x="975" y="1686"/>
                    <a:pt x="1109" y="1621"/>
                  </a:cubicBezTo>
                  <a:cubicBezTo>
                    <a:pt x="1012" y="1434"/>
                    <a:pt x="948" y="1224"/>
                    <a:pt x="875" y="1029"/>
                  </a:cubicBezTo>
                  <a:lnTo>
                    <a:pt x="646" y="521"/>
                  </a:lnTo>
                  <a:cubicBezTo>
                    <a:pt x="565" y="356"/>
                    <a:pt x="487" y="190"/>
                    <a:pt x="422" y="20"/>
                  </a:cubicBezTo>
                  <a:cubicBezTo>
                    <a:pt x="372" y="11"/>
                    <a:pt x="320" y="0"/>
                    <a:pt x="2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3" name="Google Shape;4073;p68"/>
            <p:cNvSpPr/>
            <p:nvPr/>
          </p:nvSpPr>
          <p:spPr>
            <a:xfrm>
              <a:off x="1903870" y="491776"/>
              <a:ext cx="27886" cy="54240"/>
            </a:xfrm>
            <a:custGeom>
              <a:rect b="b" l="l" r="r" t="t"/>
              <a:pathLst>
                <a:path extrusionOk="0" h="1735" w="892">
                  <a:moveTo>
                    <a:pt x="582" y="1"/>
                  </a:moveTo>
                  <a:cubicBezTo>
                    <a:pt x="400" y="78"/>
                    <a:pt x="204" y="134"/>
                    <a:pt x="0" y="162"/>
                  </a:cubicBezTo>
                  <a:cubicBezTo>
                    <a:pt x="85" y="411"/>
                    <a:pt x="140" y="671"/>
                    <a:pt x="203" y="925"/>
                  </a:cubicBezTo>
                  <a:cubicBezTo>
                    <a:pt x="271" y="1193"/>
                    <a:pt x="358" y="1462"/>
                    <a:pt x="402" y="1734"/>
                  </a:cubicBezTo>
                  <a:cubicBezTo>
                    <a:pt x="556" y="1667"/>
                    <a:pt x="721" y="1619"/>
                    <a:pt x="891" y="1583"/>
                  </a:cubicBezTo>
                  <a:cubicBezTo>
                    <a:pt x="859" y="1493"/>
                    <a:pt x="847" y="1395"/>
                    <a:pt x="829" y="1298"/>
                  </a:cubicBezTo>
                  <a:cubicBezTo>
                    <a:pt x="817" y="1230"/>
                    <a:pt x="803" y="1163"/>
                    <a:pt x="798" y="1095"/>
                  </a:cubicBezTo>
                  <a:cubicBezTo>
                    <a:pt x="764" y="947"/>
                    <a:pt x="740" y="795"/>
                    <a:pt x="709" y="650"/>
                  </a:cubicBezTo>
                  <a:cubicBezTo>
                    <a:pt x="662" y="434"/>
                    <a:pt x="616" y="218"/>
                    <a:pt x="5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4" name="Google Shape;4074;p68"/>
            <p:cNvSpPr/>
            <p:nvPr/>
          </p:nvSpPr>
          <p:spPr>
            <a:xfrm>
              <a:off x="1735870" y="536543"/>
              <a:ext cx="27792" cy="56491"/>
            </a:xfrm>
            <a:custGeom>
              <a:rect b="b" l="l" r="r" t="t"/>
              <a:pathLst>
                <a:path extrusionOk="0" h="1807" w="889">
                  <a:moveTo>
                    <a:pt x="435" y="1"/>
                  </a:moveTo>
                  <a:cubicBezTo>
                    <a:pt x="383" y="1"/>
                    <a:pt x="330" y="5"/>
                    <a:pt x="276" y="16"/>
                  </a:cubicBezTo>
                  <a:cubicBezTo>
                    <a:pt x="178" y="34"/>
                    <a:pt x="90" y="73"/>
                    <a:pt x="0" y="114"/>
                  </a:cubicBezTo>
                  <a:cubicBezTo>
                    <a:pt x="71" y="344"/>
                    <a:pt x="149" y="582"/>
                    <a:pt x="221" y="825"/>
                  </a:cubicBezTo>
                  <a:lnTo>
                    <a:pt x="361" y="1358"/>
                  </a:lnTo>
                  <a:cubicBezTo>
                    <a:pt x="394" y="1508"/>
                    <a:pt x="423" y="1657"/>
                    <a:pt x="441" y="1807"/>
                  </a:cubicBezTo>
                  <a:cubicBezTo>
                    <a:pt x="585" y="1758"/>
                    <a:pt x="735" y="1723"/>
                    <a:pt x="889" y="1702"/>
                  </a:cubicBezTo>
                  <a:cubicBezTo>
                    <a:pt x="865" y="1549"/>
                    <a:pt x="841" y="1397"/>
                    <a:pt x="819" y="1243"/>
                  </a:cubicBezTo>
                  <a:lnTo>
                    <a:pt x="742" y="681"/>
                  </a:lnTo>
                  <a:cubicBezTo>
                    <a:pt x="714" y="460"/>
                    <a:pt x="685" y="241"/>
                    <a:pt x="656" y="22"/>
                  </a:cubicBezTo>
                  <a:cubicBezTo>
                    <a:pt x="582" y="9"/>
                    <a:pt x="509" y="1"/>
                    <a:pt x="4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5" name="Google Shape;4075;p68"/>
            <p:cNvSpPr/>
            <p:nvPr/>
          </p:nvSpPr>
          <p:spPr>
            <a:xfrm>
              <a:off x="1795924" y="431285"/>
              <a:ext cx="68871" cy="36077"/>
            </a:xfrm>
            <a:custGeom>
              <a:rect b="b" l="l" r="r" t="t"/>
              <a:pathLst>
                <a:path extrusionOk="0" h="1154" w="2203">
                  <a:moveTo>
                    <a:pt x="2065" y="0"/>
                  </a:moveTo>
                  <a:cubicBezTo>
                    <a:pt x="1881" y="92"/>
                    <a:pt x="1690" y="182"/>
                    <a:pt x="1495" y="270"/>
                  </a:cubicBezTo>
                  <a:lnTo>
                    <a:pt x="934" y="508"/>
                  </a:lnTo>
                  <a:cubicBezTo>
                    <a:pt x="623" y="633"/>
                    <a:pt x="310" y="746"/>
                    <a:pt x="0" y="839"/>
                  </a:cubicBezTo>
                  <a:cubicBezTo>
                    <a:pt x="89" y="939"/>
                    <a:pt x="169" y="1043"/>
                    <a:pt x="241" y="1154"/>
                  </a:cubicBezTo>
                  <a:cubicBezTo>
                    <a:pt x="491" y="1017"/>
                    <a:pt x="757" y="899"/>
                    <a:pt x="1022" y="784"/>
                  </a:cubicBezTo>
                  <a:lnTo>
                    <a:pt x="1559" y="544"/>
                  </a:lnTo>
                  <a:cubicBezTo>
                    <a:pt x="1771" y="448"/>
                    <a:pt x="1984" y="357"/>
                    <a:pt x="2203" y="286"/>
                  </a:cubicBezTo>
                  <a:cubicBezTo>
                    <a:pt x="2203" y="285"/>
                    <a:pt x="2201" y="284"/>
                    <a:pt x="2201" y="283"/>
                  </a:cubicBezTo>
                  <a:cubicBezTo>
                    <a:pt x="2188" y="196"/>
                    <a:pt x="2169" y="119"/>
                    <a:pt x="2111" y="47"/>
                  </a:cubicBezTo>
                  <a:cubicBezTo>
                    <a:pt x="2098" y="30"/>
                    <a:pt x="2081" y="15"/>
                    <a:pt x="2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6" name="Google Shape;4076;p68"/>
            <p:cNvSpPr/>
            <p:nvPr/>
          </p:nvSpPr>
          <p:spPr>
            <a:xfrm>
              <a:off x="1670221" y="447541"/>
              <a:ext cx="126175" cy="115390"/>
            </a:xfrm>
            <a:custGeom>
              <a:rect b="b" l="l" r="r" t="t"/>
              <a:pathLst>
                <a:path extrusionOk="0" h="3691" w="4036">
                  <a:moveTo>
                    <a:pt x="2027" y="0"/>
                  </a:moveTo>
                  <a:cubicBezTo>
                    <a:pt x="2013" y="0"/>
                    <a:pt x="1998" y="0"/>
                    <a:pt x="1984" y="1"/>
                  </a:cubicBezTo>
                  <a:cubicBezTo>
                    <a:pt x="882" y="24"/>
                    <a:pt x="0" y="870"/>
                    <a:pt x="21" y="1888"/>
                  </a:cubicBezTo>
                  <a:cubicBezTo>
                    <a:pt x="41" y="2869"/>
                    <a:pt x="891" y="3654"/>
                    <a:pt x="1939" y="3691"/>
                  </a:cubicBezTo>
                  <a:cubicBezTo>
                    <a:pt x="1899" y="3441"/>
                    <a:pt x="1868" y="3192"/>
                    <a:pt x="1833" y="2955"/>
                  </a:cubicBezTo>
                  <a:cubicBezTo>
                    <a:pt x="1812" y="2919"/>
                    <a:pt x="1806" y="2877"/>
                    <a:pt x="1831" y="2842"/>
                  </a:cubicBezTo>
                  <a:cubicBezTo>
                    <a:pt x="1972" y="2645"/>
                    <a:pt x="2235" y="2550"/>
                    <a:pt x="2495" y="2550"/>
                  </a:cubicBezTo>
                  <a:cubicBezTo>
                    <a:pt x="2621" y="2550"/>
                    <a:pt x="2746" y="2572"/>
                    <a:pt x="2856" y="2616"/>
                  </a:cubicBezTo>
                  <a:cubicBezTo>
                    <a:pt x="2863" y="2615"/>
                    <a:pt x="2870" y="2615"/>
                    <a:pt x="2877" y="2615"/>
                  </a:cubicBezTo>
                  <a:cubicBezTo>
                    <a:pt x="2931" y="2615"/>
                    <a:pt x="2982" y="2641"/>
                    <a:pt x="2993" y="2696"/>
                  </a:cubicBezTo>
                  <a:cubicBezTo>
                    <a:pt x="2994" y="2702"/>
                    <a:pt x="2994" y="2708"/>
                    <a:pt x="2996" y="2713"/>
                  </a:cubicBezTo>
                  <a:cubicBezTo>
                    <a:pt x="3001" y="2726"/>
                    <a:pt x="3003" y="2741"/>
                    <a:pt x="3003" y="2754"/>
                  </a:cubicBezTo>
                  <a:cubicBezTo>
                    <a:pt x="3043" y="2963"/>
                    <a:pt x="3082" y="3173"/>
                    <a:pt x="3122" y="3382"/>
                  </a:cubicBezTo>
                  <a:cubicBezTo>
                    <a:pt x="3675" y="3044"/>
                    <a:pt x="4035" y="2461"/>
                    <a:pt x="4023" y="1806"/>
                  </a:cubicBezTo>
                  <a:cubicBezTo>
                    <a:pt x="4002" y="801"/>
                    <a:pt x="3111" y="0"/>
                    <a:pt x="202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7" name="Google Shape;4077;p68"/>
            <p:cNvSpPr/>
            <p:nvPr/>
          </p:nvSpPr>
          <p:spPr>
            <a:xfrm>
              <a:off x="1894710" y="556800"/>
              <a:ext cx="103416" cy="94475"/>
            </a:xfrm>
            <a:custGeom>
              <a:rect b="b" l="l" r="r" t="t"/>
              <a:pathLst>
                <a:path extrusionOk="0" h="3022" w="3308">
                  <a:moveTo>
                    <a:pt x="1660" y="1"/>
                  </a:moveTo>
                  <a:cubicBezTo>
                    <a:pt x="1648" y="1"/>
                    <a:pt x="1635" y="1"/>
                    <a:pt x="1623" y="1"/>
                  </a:cubicBezTo>
                  <a:cubicBezTo>
                    <a:pt x="720" y="19"/>
                    <a:pt x="1" y="711"/>
                    <a:pt x="17" y="1544"/>
                  </a:cubicBezTo>
                  <a:cubicBezTo>
                    <a:pt x="34" y="2366"/>
                    <a:pt x="763" y="3022"/>
                    <a:pt x="1649" y="3022"/>
                  </a:cubicBezTo>
                  <a:cubicBezTo>
                    <a:pt x="1661" y="3022"/>
                    <a:pt x="1672" y="3022"/>
                    <a:pt x="1684" y="3021"/>
                  </a:cubicBezTo>
                  <a:cubicBezTo>
                    <a:pt x="2586" y="3003"/>
                    <a:pt x="3307" y="2310"/>
                    <a:pt x="3291" y="1477"/>
                  </a:cubicBezTo>
                  <a:cubicBezTo>
                    <a:pt x="3273" y="656"/>
                    <a:pt x="2546" y="1"/>
                    <a:pt x="166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8" name="Google Shape;4078;p68"/>
            <p:cNvSpPr/>
            <p:nvPr/>
          </p:nvSpPr>
          <p:spPr>
            <a:xfrm>
              <a:off x="1550896" y="544671"/>
              <a:ext cx="123112" cy="57335"/>
            </a:xfrm>
            <a:custGeom>
              <a:rect b="b" l="l" r="r" t="t"/>
              <a:pathLst>
                <a:path extrusionOk="0" h="1834" w="3938">
                  <a:moveTo>
                    <a:pt x="3629" y="1"/>
                  </a:moveTo>
                  <a:cubicBezTo>
                    <a:pt x="2837" y="375"/>
                    <a:pt x="1990" y="739"/>
                    <a:pt x="1133" y="1021"/>
                  </a:cubicBezTo>
                  <a:lnTo>
                    <a:pt x="562" y="1196"/>
                  </a:lnTo>
                  <a:cubicBezTo>
                    <a:pt x="374" y="1249"/>
                    <a:pt x="187" y="1297"/>
                    <a:pt x="0" y="1340"/>
                  </a:cubicBezTo>
                  <a:cubicBezTo>
                    <a:pt x="17" y="1520"/>
                    <a:pt x="73" y="1673"/>
                    <a:pt x="160" y="1833"/>
                  </a:cubicBezTo>
                  <a:cubicBezTo>
                    <a:pt x="343" y="1755"/>
                    <a:pt x="527" y="1677"/>
                    <a:pt x="712" y="1602"/>
                  </a:cubicBezTo>
                  <a:lnTo>
                    <a:pt x="1265" y="1375"/>
                  </a:lnTo>
                  <a:cubicBezTo>
                    <a:pt x="2148" y="1024"/>
                    <a:pt x="3046" y="696"/>
                    <a:pt x="3937" y="374"/>
                  </a:cubicBezTo>
                  <a:cubicBezTo>
                    <a:pt x="3822" y="260"/>
                    <a:pt x="3718" y="135"/>
                    <a:pt x="36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9" name="Google Shape;4079;p68"/>
            <p:cNvSpPr/>
            <p:nvPr/>
          </p:nvSpPr>
          <p:spPr>
            <a:xfrm>
              <a:off x="1842566" y="386113"/>
              <a:ext cx="102416" cy="94475"/>
            </a:xfrm>
            <a:custGeom>
              <a:rect b="b" l="l" r="r" t="t"/>
              <a:pathLst>
                <a:path extrusionOk="0" h="3022" w="3276">
                  <a:moveTo>
                    <a:pt x="1629" y="0"/>
                  </a:moveTo>
                  <a:cubicBezTo>
                    <a:pt x="1616" y="0"/>
                    <a:pt x="1604" y="1"/>
                    <a:pt x="1591" y="1"/>
                  </a:cubicBezTo>
                  <a:cubicBezTo>
                    <a:pt x="773" y="18"/>
                    <a:pt x="105" y="590"/>
                    <a:pt x="1" y="1318"/>
                  </a:cubicBezTo>
                  <a:cubicBezTo>
                    <a:pt x="161" y="1265"/>
                    <a:pt x="318" y="1215"/>
                    <a:pt x="474" y="1168"/>
                  </a:cubicBezTo>
                  <a:cubicBezTo>
                    <a:pt x="489" y="1153"/>
                    <a:pt x="505" y="1142"/>
                    <a:pt x="526" y="1136"/>
                  </a:cubicBezTo>
                  <a:cubicBezTo>
                    <a:pt x="549" y="1128"/>
                    <a:pt x="572" y="1125"/>
                    <a:pt x="594" y="1125"/>
                  </a:cubicBezTo>
                  <a:cubicBezTo>
                    <a:pt x="723" y="1125"/>
                    <a:pt x="840" y="1239"/>
                    <a:pt x="912" y="1328"/>
                  </a:cubicBezTo>
                  <a:cubicBezTo>
                    <a:pt x="998" y="1436"/>
                    <a:pt x="1063" y="1586"/>
                    <a:pt x="1052" y="1722"/>
                  </a:cubicBezTo>
                  <a:cubicBezTo>
                    <a:pt x="1052" y="1724"/>
                    <a:pt x="1052" y="1724"/>
                    <a:pt x="1051" y="1725"/>
                  </a:cubicBezTo>
                  <a:cubicBezTo>
                    <a:pt x="1081" y="1773"/>
                    <a:pt x="1075" y="1842"/>
                    <a:pt x="1015" y="1884"/>
                  </a:cubicBezTo>
                  <a:cubicBezTo>
                    <a:pt x="774" y="2049"/>
                    <a:pt x="502" y="2180"/>
                    <a:pt x="227" y="2303"/>
                  </a:cubicBezTo>
                  <a:cubicBezTo>
                    <a:pt x="516" y="2735"/>
                    <a:pt x="1032" y="3022"/>
                    <a:pt x="1619" y="3022"/>
                  </a:cubicBezTo>
                  <a:cubicBezTo>
                    <a:pt x="1630" y="3022"/>
                    <a:pt x="1641" y="3022"/>
                    <a:pt x="1653" y="3021"/>
                  </a:cubicBezTo>
                  <a:cubicBezTo>
                    <a:pt x="2555" y="3004"/>
                    <a:pt x="3275" y="2311"/>
                    <a:pt x="3258" y="1478"/>
                  </a:cubicBezTo>
                  <a:cubicBezTo>
                    <a:pt x="3242" y="657"/>
                    <a:pt x="2514" y="0"/>
                    <a:pt x="16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0" name="Google Shape;4080;p68"/>
            <p:cNvSpPr/>
            <p:nvPr/>
          </p:nvSpPr>
          <p:spPr>
            <a:xfrm>
              <a:off x="1448952" y="549360"/>
              <a:ext cx="126394" cy="115577"/>
            </a:xfrm>
            <a:custGeom>
              <a:rect b="b" l="l" r="r" t="t"/>
              <a:pathLst>
                <a:path extrusionOk="0" h="3697" w="4043">
                  <a:moveTo>
                    <a:pt x="2028" y="0"/>
                  </a:moveTo>
                  <a:cubicBezTo>
                    <a:pt x="2013" y="0"/>
                    <a:pt x="1999" y="0"/>
                    <a:pt x="1984" y="1"/>
                  </a:cubicBezTo>
                  <a:cubicBezTo>
                    <a:pt x="880" y="27"/>
                    <a:pt x="0" y="872"/>
                    <a:pt x="21" y="1890"/>
                  </a:cubicBezTo>
                  <a:cubicBezTo>
                    <a:pt x="42" y="2894"/>
                    <a:pt x="931" y="3696"/>
                    <a:pt x="2015" y="3696"/>
                  </a:cubicBezTo>
                  <a:cubicBezTo>
                    <a:pt x="2030" y="3696"/>
                    <a:pt x="2044" y="3696"/>
                    <a:pt x="2059" y="3696"/>
                  </a:cubicBezTo>
                  <a:cubicBezTo>
                    <a:pt x="3162" y="3673"/>
                    <a:pt x="4042" y="2826"/>
                    <a:pt x="4021" y="1808"/>
                  </a:cubicBezTo>
                  <a:cubicBezTo>
                    <a:pt x="4021" y="1802"/>
                    <a:pt x="4020" y="1796"/>
                    <a:pt x="4020" y="1787"/>
                  </a:cubicBezTo>
                  <a:cubicBezTo>
                    <a:pt x="3819" y="1850"/>
                    <a:pt x="3621" y="1911"/>
                    <a:pt x="3421" y="1967"/>
                  </a:cubicBezTo>
                  <a:cubicBezTo>
                    <a:pt x="3418" y="1968"/>
                    <a:pt x="3416" y="1968"/>
                    <a:pt x="3413" y="1968"/>
                  </a:cubicBezTo>
                  <a:cubicBezTo>
                    <a:pt x="3411" y="1968"/>
                    <a:pt x="3409" y="1968"/>
                    <a:pt x="3406" y="1968"/>
                  </a:cubicBezTo>
                  <a:cubicBezTo>
                    <a:pt x="3390" y="1974"/>
                    <a:pt x="3373" y="1977"/>
                    <a:pt x="3355" y="1977"/>
                  </a:cubicBezTo>
                  <a:cubicBezTo>
                    <a:pt x="3324" y="1977"/>
                    <a:pt x="3292" y="1967"/>
                    <a:pt x="3262" y="1944"/>
                  </a:cubicBezTo>
                  <a:cubicBezTo>
                    <a:pt x="3009" y="1750"/>
                    <a:pt x="2924" y="1395"/>
                    <a:pt x="2999" y="1104"/>
                  </a:cubicBezTo>
                  <a:cubicBezTo>
                    <a:pt x="2991" y="1064"/>
                    <a:pt x="3007" y="1021"/>
                    <a:pt x="3059" y="996"/>
                  </a:cubicBezTo>
                  <a:cubicBezTo>
                    <a:pt x="3245" y="907"/>
                    <a:pt x="3432" y="823"/>
                    <a:pt x="3622" y="739"/>
                  </a:cubicBezTo>
                  <a:cubicBezTo>
                    <a:pt x="3257" y="291"/>
                    <a:pt x="2678" y="0"/>
                    <a:pt x="20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1" name="Google Shape;4081;p68"/>
            <p:cNvSpPr/>
            <p:nvPr/>
          </p:nvSpPr>
          <p:spPr>
            <a:xfrm>
              <a:off x="2051018" y="655143"/>
              <a:ext cx="78938" cy="38672"/>
            </a:xfrm>
            <a:custGeom>
              <a:rect b="b" l="l" r="r" t="t"/>
              <a:pathLst>
                <a:path extrusionOk="0" h="1237" w="2525">
                  <a:moveTo>
                    <a:pt x="2507" y="0"/>
                  </a:moveTo>
                  <a:cubicBezTo>
                    <a:pt x="2318" y="327"/>
                    <a:pt x="1972" y="580"/>
                    <a:pt x="1500" y="657"/>
                  </a:cubicBezTo>
                  <a:cubicBezTo>
                    <a:pt x="1443" y="667"/>
                    <a:pt x="1385" y="671"/>
                    <a:pt x="1326" y="671"/>
                  </a:cubicBezTo>
                  <a:cubicBezTo>
                    <a:pt x="956" y="671"/>
                    <a:pt x="568" y="493"/>
                    <a:pt x="312" y="232"/>
                  </a:cubicBezTo>
                  <a:cubicBezTo>
                    <a:pt x="205" y="212"/>
                    <a:pt x="101" y="178"/>
                    <a:pt x="0" y="138"/>
                  </a:cubicBezTo>
                  <a:lnTo>
                    <a:pt x="0" y="138"/>
                  </a:lnTo>
                  <a:cubicBezTo>
                    <a:pt x="33" y="752"/>
                    <a:pt x="583" y="1237"/>
                    <a:pt x="1250" y="1237"/>
                  </a:cubicBezTo>
                  <a:cubicBezTo>
                    <a:pt x="1260" y="1237"/>
                    <a:pt x="1269" y="1237"/>
                    <a:pt x="1278" y="1236"/>
                  </a:cubicBezTo>
                  <a:cubicBezTo>
                    <a:pt x="1970" y="1222"/>
                    <a:pt x="2524" y="691"/>
                    <a:pt x="2511" y="50"/>
                  </a:cubicBezTo>
                  <a:cubicBezTo>
                    <a:pt x="2511" y="34"/>
                    <a:pt x="2509" y="17"/>
                    <a:pt x="2507" y="0"/>
                  </a:cubicBezTo>
                  <a:close/>
                </a:path>
              </a:pathLst>
            </a:custGeom>
            <a:solidFill>
              <a:srgbClr val="000000">
                <a:alpha val="156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2" name="Google Shape;4082;p68"/>
            <p:cNvSpPr/>
            <p:nvPr/>
          </p:nvSpPr>
          <p:spPr>
            <a:xfrm>
              <a:off x="1371674" y="418156"/>
              <a:ext cx="125832" cy="93725"/>
            </a:xfrm>
            <a:custGeom>
              <a:rect b="b" l="l" r="r" t="t"/>
              <a:pathLst>
                <a:path extrusionOk="0" h="2998" w="4025">
                  <a:moveTo>
                    <a:pt x="452" y="0"/>
                  </a:moveTo>
                  <a:lnTo>
                    <a:pt x="452" y="0"/>
                  </a:lnTo>
                  <a:cubicBezTo>
                    <a:pt x="168" y="326"/>
                    <a:pt x="0" y="742"/>
                    <a:pt x="11" y="1193"/>
                  </a:cubicBezTo>
                  <a:cubicBezTo>
                    <a:pt x="31" y="2196"/>
                    <a:pt x="922" y="2997"/>
                    <a:pt x="2003" y="2997"/>
                  </a:cubicBezTo>
                  <a:cubicBezTo>
                    <a:pt x="2018" y="2997"/>
                    <a:pt x="2033" y="2997"/>
                    <a:pt x="2048" y="2997"/>
                  </a:cubicBezTo>
                  <a:cubicBezTo>
                    <a:pt x="2071" y="2997"/>
                    <a:pt x="2090" y="2995"/>
                    <a:pt x="2113" y="2994"/>
                  </a:cubicBezTo>
                  <a:cubicBezTo>
                    <a:pt x="2037" y="2802"/>
                    <a:pt x="1965" y="2611"/>
                    <a:pt x="1911" y="2416"/>
                  </a:cubicBezTo>
                  <a:cubicBezTo>
                    <a:pt x="1886" y="2377"/>
                    <a:pt x="1880" y="2331"/>
                    <a:pt x="1907" y="2289"/>
                  </a:cubicBezTo>
                  <a:cubicBezTo>
                    <a:pt x="2004" y="2143"/>
                    <a:pt x="2191" y="2057"/>
                    <a:pt x="2369" y="2032"/>
                  </a:cubicBezTo>
                  <a:cubicBezTo>
                    <a:pt x="2408" y="2026"/>
                    <a:pt x="2452" y="2023"/>
                    <a:pt x="2497" y="2023"/>
                  </a:cubicBezTo>
                  <a:cubicBezTo>
                    <a:pt x="2640" y="2023"/>
                    <a:pt x="2795" y="2060"/>
                    <a:pt x="2844" y="2189"/>
                  </a:cubicBezTo>
                  <a:cubicBezTo>
                    <a:pt x="2847" y="2197"/>
                    <a:pt x="2847" y="2205"/>
                    <a:pt x="2847" y="2214"/>
                  </a:cubicBezTo>
                  <a:cubicBezTo>
                    <a:pt x="2954" y="2359"/>
                    <a:pt x="3046" y="2516"/>
                    <a:pt x="3126" y="2678"/>
                  </a:cubicBezTo>
                  <a:cubicBezTo>
                    <a:pt x="3671" y="2339"/>
                    <a:pt x="4025" y="1761"/>
                    <a:pt x="4011" y="1112"/>
                  </a:cubicBezTo>
                  <a:cubicBezTo>
                    <a:pt x="4005" y="784"/>
                    <a:pt x="3906" y="480"/>
                    <a:pt x="3738" y="217"/>
                  </a:cubicBezTo>
                  <a:lnTo>
                    <a:pt x="3738" y="217"/>
                  </a:lnTo>
                  <a:cubicBezTo>
                    <a:pt x="3817" y="750"/>
                    <a:pt x="3644" y="1230"/>
                    <a:pt x="2996" y="1609"/>
                  </a:cubicBezTo>
                  <a:cubicBezTo>
                    <a:pt x="2663" y="1804"/>
                    <a:pt x="2245" y="1946"/>
                    <a:pt x="1845" y="1946"/>
                  </a:cubicBezTo>
                  <a:cubicBezTo>
                    <a:pt x="1498" y="1946"/>
                    <a:pt x="1165" y="1840"/>
                    <a:pt x="911" y="1570"/>
                  </a:cubicBezTo>
                  <a:cubicBezTo>
                    <a:pt x="537" y="1170"/>
                    <a:pt x="367" y="550"/>
                    <a:pt x="45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3" name="Google Shape;4083;p68"/>
            <p:cNvSpPr/>
            <p:nvPr/>
          </p:nvSpPr>
          <p:spPr>
            <a:xfrm>
              <a:off x="1722272" y="628165"/>
              <a:ext cx="101416" cy="71654"/>
            </a:xfrm>
            <a:custGeom>
              <a:rect b="b" l="l" r="r" t="t"/>
              <a:pathLst>
                <a:path extrusionOk="0" h="2292" w="3244">
                  <a:moveTo>
                    <a:pt x="246" y="0"/>
                  </a:moveTo>
                  <a:cubicBezTo>
                    <a:pt x="90" y="237"/>
                    <a:pt x="0" y="516"/>
                    <a:pt x="6" y="813"/>
                  </a:cubicBezTo>
                  <a:cubicBezTo>
                    <a:pt x="23" y="1636"/>
                    <a:pt x="752" y="2291"/>
                    <a:pt x="1638" y="2291"/>
                  </a:cubicBezTo>
                  <a:cubicBezTo>
                    <a:pt x="1650" y="2291"/>
                    <a:pt x="1662" y="2291"/>
                    <a:pt x="1673" y="2291"/>
                  </a:cubicBezTo>
                  <a:cubicBezTo>
                    <a:pt x="2451" y="2275"/>
                    <a:pt x="3092" y="1760"/>
                    <a:pt x="3244" y="1085"/>
                  </a:cubicBezTo>
                  <a:lnTo>
                    <a:pt x="3244" y="1085"/>
                  </a:lnTo>
                  <a:cubicBezTo>
                    <a:pt x="3076" y="1130"/>
                    <a:pt x="2908" y="1174"/>
                    <a:pt x="2743" y="1220"/>
                  </a:cubicBezTo>
                  <a:cubicBezTo>
                    <a:pt x="2727" y="1224"/>
                    <a:pt x="2712" y="1226"/>
                    <a:pt x="2697" y="1226"/>
                  </a:cubicBezTo>
                  <a:cubicBezTo>
                    <a:pt x="2688" y="1226"/>
                    <a:pt x="2679" y="1225"/>
                    <a:pt x="2671" y="1224"/>
                  </a:cubicBezTo>
                  <a:cubicBezTo>
                    <a:pt x="2669" y="1224"/>
                    <a:pt x="2667" y="1226"/>
                    <a:pt x="2665" y="1226"/>
                  </a:cubicBezTo>
                  <a:cubicBezTo>
                    <a:pt x="2662" y="1226"/>
                    <a:pt x="2658" y="1226"/>
                    <a:pt x="2655" y="1226"/>
                  </a:cubicBezTo>
                  <a:cubicBezTo>
                    <a:pt x="2651" y="1226"/>
                    <a:pt x="2648" y="1226"/>
                    <a:pt x="2645" y="1227"/>
                  </a:cubicBezTo>
                  <a:cubicBezTo>
                    <a:pt x="2391" y="1345"/>
                    <a:pt x="2079" y="1404"/>
                    <a:pt x="1769" y="1404"/>
                  </a:cubicBezTo>
                  <a:cubicBezTo>
                    <a:pt x="1305" y="1404"/>
                    <a:pt x="843" y="1273"/>
                    <a:pt x="581" y="1019"/>
                  </a:cubicBezTo>
                  <a:cubicBezTo>
                    <a:pt x="326" y="772"/>
                    <a:pt x="212" y="375"/>
                    <a:pt x="246" y="0"/>
                  </a:cubicBezTo>
                  <a:close/>
                </a:path>
              </a:pathLst>
            </a:custGeom>
            <a:solidFill>
              <a:srgbClr val="000000">
                <a:alpha val="156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4" name="Google Shape;4084;p68"/>
            <p:cNvSpPr/>
            <p:nvPr/>
          </p:nvSpPr>
          <p:spPr>
            <a:xfrm>
              <a:off x="1764443" y="491245"/>
              <a:ext cx="31950" cy="62087"/>
            </a:xfrm>
            <a:custGeom>
              <a:rect b="b" l="l" r="r" t="t"/>
              <a:pathLst>
                <a:path extrusionOk="0" h="1986" w="1022">
                  <a:moveTo>
                    <a:pt x="948" y="1"/>
                  </a:moveTo>
                  <a:cubicBezTo>
                    <a:pt x="929" y="413"/>
                    <a:pt x="766" y="814"/>
                    <a:pt x="411" y="1145"/>
                  </a:cubicBezTo>
                  <a:cubicBezTo>
                    <a:pt x="287" y="1260"/>
                    <a:pt x="150" y="1349"/>
                    <a:pt x="1" y="1419"/>
                  </a:cubicBezTo>
                  <a:cubicBezTo>
                    <a:pt x="36" y="1609"/>
                    <a:pt x="72" y="1797"/>
                    <a:pt x="108" y="1985"/>
                  </a:cubicBezTo>
                  <a:cubicBezTo>
                    <a:pt x="661" y="1647"/>
                    <a:pt x="1021" y="1064"/>
                    <a:pt x="1009" y="409"/>
                  </a:cubicBezTo>
                  <a:cubicBezTo>
                    <a:pt x="1005" y="268"/>
                    <a:pt x="984" y="132"/>
                    <a:pt x="948" y="1"/>
                  </a:cubicBezTo>
                  <a:close/>
                </a:path>
              </a:pathLst>
            </a:custGeom>
            <a:solidFill>
              <a:srgbClr val="A52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5" name="Google Shape;4085;p68"/>
            <p:cNvSpPr/>
            <p:nvPr/>
          </p:nvSpPr>
          <p:spPr>
            <a:xfrm>
              <a:off x="1670471" y="460734"/>
              <a:ext cx="60305" cy="102197"/>
            </a:xfrm>
            <a:custGeom>
              <a:rect b="b" l="l" r="r" t="t"/>
              <a:pathLst>
                <a:path extrusionOk="0" h="3269" w="1929">
                  <a:moveTo>
                    <a:pt x="750" y="0"/>
                  </a:moveTo>
                  <a:cubicBezTo>
                    <a:pt x="291" y="348"/>
                    <a:pt x="1" y="879"/>
                    <a:pt x="12" y="1467"/>
                  </a:cubicBezTo>
                  <a:cubicBezTo>
                    <a:pt x="32" y="2447"/>
                    <a:pt x="882" y="3232"/>
                    <a:pt x="1929" y="3269"/>
                  </a:cubicBezTo>
                  <a:cubicBezTo>
                    <a:pt x="1890" y="3019"/>
                    <a:pt x="1859" y="2770"/>
                    <a:pt x="1824" y="2533"/>
                  </a:cubicBezTo>
                  <a:cubicBezTo>
                    <a:pt x="1819" y="2523"/>
                    <a:pt x="1814" y="2513"/>
                    <a:pt x="1811" y="2502"/>
                  </a:cubicBezTo>
                  <a:cubicBezTo>
                    <a:pt x="1501" y="2423"/>
                    <a:pt x="1215" y="2263"/>
                    <a:pt x="1000" y="2023"/>
                  </a:cubicBezTo>
                  <a:cubicBezTo>
                    <a:pt x="503" y="1468"/>
                    <a:pt x="439" y="630"/>
                    <a:pt x="75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6" name="Google Shape;4086;p68"/>
            <p:cNvSpPr/>
            <p:nvPr/>
          </p:nvSpPr>
          <p:spPr>
            <a:xfrm>
              <a:off x="1894898" y="564678"/>
              <a:ext cx="103229" cy="86566"/>
            </a:xfrm>
            <a:custGeom>
              <a:rect b="b" l="l" r="r" t="t"/>
              <a:pathLst>
                <a:path extrusionOk="0" h="2769" w="3302">
                  <a:moveTo>
                    <a:pt x="747" y="1"/>
                  </a:moveTo>
                  <a:cubicBezTo>
                    <a:pt x="296" y="278"/>
                    <a:pt x="1" y="755"/>
                    <a:pt x="11" y="1291"/>
                  </a:cubicBezTo>
                  <a:cubicBezTo>
                    <a:pt x="28" y="2113"/>
                    <a:pt x="757" y="2769"/>
                    <a:pt x="1643" y="2769"/>
                  </a:cubicBezTo>
                  <a:cubicBezTo>
                    <a:pt x="1655" y="2769"/>
                    <a:pt x="1666" y="2769"/>
                    <a:pt x="1678" y="2768"/>
                  </a:cubicBezTo>
                  <a:cubicBezTo>
                    <a:pt x="2580" y="2750"/>
                    <a:pt x="3301" y="2057"/>
                    <a:pt x="3285" y="1224"/>
                  </a:cubicBezTo>
                  <a:cubicBezTo>
                    <a:pt x="3283" y="1129"/>
                    <a:pt x="3270" y="1035"/>
                    <a:pt x="3249" y="944"/>
                  </a:cubicBezTo>
                  <a:cubicBezTo>
                    <a:pt x="3040" y="1502"/>
                    <a:pt x="2389" y="1936"/>
                    <a:pt x="1734" y="1936"/>
                  </a:cubicBezTo>
                  <a:cubicBezTo>
                    <a:pt x="1512" y="1936"/>
                    <a:pt x="1289" y="1886"/>
                    <a:pt x="1084" y="1774"/>
                  </a:cubicBezTo>
                  <a:cubicBezTo>
                    <a:pt x="304" y="1348"/>
                    <a:pt x="296" y="542"/>
                    <a:pt x="74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7" name="Google Shape;4087;p68"/>
            <p:cNvSpPr/>
            <p:nvPr/>
          </p:nvSpPr>
          <p:spPr>
            <a:xfrm>
              <a:off x="1849662" y="440658"/>
              <a:ext cx="93975" cy="39109"/>
            </a:xfrm>
            <a:custGeom>
              <a:rect b="b" l="l" r="r" t="t"/>
              <a:pathLst>
                <a:path extrusionOk="0" h="1251" w="3006">
                  <a:moveTo>
                    <a:pt x="3005" y="1"/>
                  </a:moveTo>
                  <a:lnTo>
                    <a:pt x="3005" y="1"/>
                  </a:lnTo>
                  <a:cubicBezTo>
                    <a:pt x="2742" y="301"/>
                    <a:pt x="2314" y="486"/>
                    <a:pt x="1873" y="486"/>
                  </a:cubicBezTo>
                  <a:cubicBezTo>
                    <a:pt x="1632" y="486"/>
                    <a:pt x="1387" y="431"/>
                    <a:pt x="1162" y="310"/>
                  </a:cubicBezTo>
                  <a:cubicBezTo>
                    <a:pt x="1028" y="237"/>
                    <a:pt x="919" y="153"/>
                    <a:pt x="830" y="59"/>
                  </a:cubicBezTo>
                  <a:cubicBezTo>
                    <a:pt x="822" y="79"/>
                    <a:pt x="810" y="99"/>
                    <a:pt x="788" y="112"/>
                  </a:cubicBezTo>
                  <a:cubicBezTo>
                    <a:pt x="547" y="278"/>
                    <a:pt x="275" y="409"/>
                    <a:pt x="0" y="532"/>
                  </a:cubicBezTo>
                  <a:cubicBezTo>
                    <a:pt x="289" y="963"/>
                    <a:pt x="805" y="1251"/>
                    <a:pt x="1392" y="1251"/>
                  </a:cubicBezTo>
                  <a:cubicBezTo>
                    <a:pt x="1403" y="1251"/>
                    <a:pt x="1414" y="1251"/>
                    <a:pt x="1426" y="1250"/>
                  </a:cubicBezTo>
                  <a:cubicBezTo>
                    <a:pt x="2219" y="1234"/>
                    <a:pt x="2871" y="697"/>
                    <a:pt x="3005" y="1"/>
                  </a:cubicBezTo>
                  <a:close/>
                </a:path>
              </a:pathLst>
            </a:custGeom>
            <a:solidFill>
              <a:srgbClr val="000000">
                <a:alpha val="156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8" name="Google Shape;4088;p68"/>
            <p:cNvSpPr/>
            <p:nvPr/>
          </p:nvSpPr>
          <p:spPr>
            <a:xfrm>
              <a:off x="1842535" y="386832"/>
              <a:ext cx="42142" cy="40485"/>
            </a:xfrm>
            <a:custGeom>
              <a:rect b="b" l="l" r="r" t="t"/>
              <a:pathLst>
                <a:path extrusionOk="0" h="1295" w="1348">
                  <a:moveTo>
                    <a:pt x="1348" y="1"/>
                  </a:moveTo>
                  <a:lnTo>
                    <a:pt x="1348" y="1"/>
                  </a:lnTo>
                  <a:cubicBezTo>
                    <a:pt x="644" y="113"/>
                    <a:pt x="94" y="640"/>
                    <a:pt x="0" y="1295"/>
                  </a:cubicBezTo>
                  <a:cubicBezTo>
                    <a:pt x="161" y="1242"/>
                    <a:pt x="318" y="1192"/>
                    <a:pt x="474" y="1145"/>
                  </a:cubicBezTo>
                  <a:cubicBezTo>
                    <a:pt x="490" y="1130"/>
                    <a:pt x="506" y="1119"/>
                    <a:pt x="527" y="1113"/>
                  </a:cubicBezTo>
                  <a:cubicBezTo>
                    <a:pt x="550" y="1106"/>
                    <a:pt x="573" y="1103"/>
                    <a:pt x="595" y="1103"/>
                  </a:cubicBezTo>
                  <a:cubicBezTo>
                    <a:pt x="659" y="1103"/>
                    <a:pt x="719" y="1129"/>
                    <a:pt x="772" y="1168"/>
                  </a:cubicBezTo>
                  <a:cubicBezTo>
                    <a:pt x="740" y="737"/>
                    <a:pt x="968" y="282"/>
                    <a:pt x="1348" y="1"/>
                  </a:cubicBezTo>
                  <a:close/>
                </a:path>
              </a:pathLst>
            </a:custGeom>
            <a:solidFill>
              <a:srgbClr val="000000">
                <a:alpha val="156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9" name="Google Shape;4089;p68"/>
            <p:cNvSpPr/>
            <p:nvPr/>
          </p:nvSpPr>
          <p:spPr>
            <a:xfrm>
              <a:off x="1449108" y="553637"/>
              <a:ext cx="126238" cy="110513"/>
            </a:xfrm>
            <a:custGeom>
              <a:rect b="b" l="l" r="r" t="t"/>
              <a:pathLst>
                <a:path extrusionOk="0" h="3535" w="4038">
                  <a:moveTo>
                    <a:pt x="1208" y="1"/>
                  </a:moveTo>
                  <a:lnTo>
                    <a:pt x="1208" y="1"/>
                  </a:lnTo>
                  <a:cubicBezTo>
                    <a:pt x="493" y="296"/>
                    <a:pt x="0" y="963"/>
                    <a:pt x="16" y="1728"/>
                  </a:cubicBezTo>
                  <a:cubicBezTo>
                    <a:pt x="37" y="2732"/>
                    <a:pt x="926" y="3534"/>
                    <a:pt x="2010" y="3534"/>
                  </a:cubicBezTo>
                  <a:cubicBezTo>
                    <a:pt x="2025" y="3534"/>
                    <a:pt x="2039" y="3534"/>
                    <a:pt x="2054" y="3534"/>
                  </a:cubicBezTo>
                  <a:cubicBezTo>
                    <a:pt x="3157" y="3511"/>
                    <a:pt x="4037" y="2664"/>
                    <a:pt x="4016" y="1646"/>
                  </a:cubicBezTo>
                  <a:cubicBezTo>
                    <a:pt x="4016" y="1640"/>
                    <a:pt x="4015" y="1634"/>
                    <a:pt x="4015" y="1626"/>
                  </a:cubicBezTo>
                  <a:cubicBezTo>
                    <a:pt x="3986" y="1636"/>
                    <a:pt x="3957" y="1644"/>
                    <a:pt x="3928" y="1652"/>
                  </a:cubicBezTo>
                  <a:cubicBezTo>
                    <a:pt x="3724" y="2247"/>
                    <a:pt x="2992" y="2617"/>
                    <a:pt x="2280" y="2617"/>
                  </a:cubicBezTo>
                  <a:cubicBezTo>
                    <a:pt x="1947" y="2617"/>
                    <a:pt x="1619" y="2536"/>
                    <a:pt x="1351" y="2359"/>
                  </a:cubicBezTo>
                  <a:cubicBezTo>
                    <a:pt x="434" y="1754"/>
                    <a:pt x="550" y="662"/>
                    <a:pt x="1208" y="1"/>
                  </a:cubicBezTo>
                  <a:close/>
                </a:path>
              </a:pathLst>
            </a:custGeom>
            <a:solidFill>
              <a:srgbClr val="000000">
                <a:alpha val="156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090" name="Google Shape;4090;p68"/>
          <p:cNvGrpSpPr/>
          <p:nvPr/>
        </p:nvGrpSpPr>
        <p:grpSpPr>
          <a:xfrm>
            <a:off x="5938716" y="-8"/>
            <a:ext cx="157042" cy="138752"/>
            <a:chOff x="3659860" y="553674"/>
            <a:chExt cx="230842" cy="203957"/>
          </a:xfrm>
        </p:grpSpPr>
        <p:sp>
          <p:nvSpPr>
            <p:cNvPr id="4091" name="Google Shape;4091;p68"/>
            <p:cNvSpPr/>
            <p:nvPr/>
          </p:nvSpPr>
          <p:spPr>
            <a:xfrm>
              <a:off x="3659860" y="553674"/>
              <a:ext cx="230842" cy="203957"/>
            </a:xfrm>
            <a:custGeom>
              <a:rect b="b" l="l" r="r" t="t"/>
              <a:pathLst>
                <a:path extrusionOk="0" h="6524" w="7384">
                  <a:moveTo>
                    <a:pt x="3627" y="512"/>
                  </a:moveTo>
                  <a:cubicBezTo>
                    <a:pt x="4250" y="512"/>
                    <a:pt x="4882" y="721"/>
                    <a:pt x="5408" y="1148"/>
                  </a:cubicBezTo>
                  <a:cubicBezTo>
                    <a:pt x="6033" y="1655"/>
                    <a:pt x="6384" y="2372"/>
                    <a:pt x="6444" y="3106"/>
                  </a:cubicBezTo>
                  <a:cubicBezTo>
                    <a:pt x="4861" y="2491"/>
                    <a:pt x="3216" y="1903"/>
                    <a:pt x="1580" y="1436"/>
                  </a:cubicBezTo>
                  <a:cubicBezTo>
                    <a:pt x="2108" y="827"/>
                    <a:pt x="2861" y="512"/>
                    <a:pt x="3627" y="512"/>
                  </a:cubicBezTo>
                  <a:close/>
                  <a:moveTo>
                    <a:pt x="1383" y="1689"/>
                  </a:moveTo>
                  <a:cubicBezTo>
                    <a:pt x="3024" y="2361"/>
                    <a:pt x="4757" y="2934"/>
                    <a:pt x="6452" y="3445"/>
                  </a:cubicBezTo>
                  <a:cubicBezTo>
                    <a:pt x="6448" y="3540"/>
                    <a:pt x="6441" y="3637"/>
                    <a:pt x="6427" y="3731"/>
                  </a:cubicBezTo>
                  <a:cubicBezTo>
                    <a:pt x="6370" y="3858"/>
                    <a:pt x="6305" y="3979"/>
                    <a:pt x="6236" y="4096"/>
                  </a:cubicBezTo>
                  <a:cubicBezTo>
                    <a:pt x="4556" y="3451"/>
                    <a:pt x="2804" y="2839"/>
                    <a:pt x="1082" y="2293"/>
                  </a:cubicBezTo>
                  <a:cubicBezTo>
                    <a:pt x="1157" y="2081"/>
                    <a:pt x="1256" y="1878"/>
                    <a:pt x="1383" y="1689"/>
                  </a:cubicBezTo>
                  <a:close/>
                  <a:moveTo>
                    <a:pt x="1034" y="2583"/>
                  </a:moveTo>
                  <a:cubicBezTo>
                    <a:pt x="2614" y="3329"/>
                    <a:pt x="4390" y="3949"/>
                    <a:pt x="6074" y="4347"/>
                  </a:cubicBezTo>
                  <a:cubicBezTo>
                    <a:pt x="5590" y="5034"/>
                    <a:pt x="4890" y="5480"/>
                    <a:pt x="4009" y="5480"/>
                  </a:cubicBezTo>
                  <a:cubicBezTo>
                    <a:pt x="3779" y="5480"/>
                    <a:pt x="3536" y="5450"/>
                    <a:pt x="3281" y="5385"/>
                  </a:cubicBezTo>
                  <a:cubicBezTo>
                    <a:pt x="1956" y="5050"/>
                    <a:pt x="1151" y="3883"/>
                    <a:pt x="1034" y="2583"/>
                  </a:cubicBezTo>
                  <a:close/>
                  <a:moveTo>
                    <a:pt x="965" y="3633"/>
                  </a:moveTo>
                  <a:lnTo>
                    <a:pt x="965" y="3633"/>
                  </a:lnTo>
                  <a:cubicBezTo>
                    <a:pt x="1309" y="4630"/>
                    <a:pt x="2092" y="5435"/>
                    <a:pt x="3209" y="5703"/>
                  </a:cubicBezTo>
                  <a:cubicBezTo>
                    <a:pt x="3425" y="5754"/>
                    <a:pt x="3648" y="5779"/>
                    <a:pt x="3871" y="5779"/>
                  </a:cubicBezTo>
                  <a:cubicBezTo>
                    <a:pt x="4508" y="5779"/>
                    <a:pt x="5154" y="5579"/>
                    <a:pt x="5683" y="5224"/>
                  </a:cubicBezTo>
                  <a:lnTo>
                    <a:pt x="5683" y="5224"/>
                  </a:lnTo>
                  <a:cubicBezTo>
                    <a:pt x="5165" y="5745"/>
                    <a:pt x="4468" y="6013"/>
                    <a:pt x="3760" y="6013"/>
                  </a:cubicBezTo>
                  <a:cubicBezTo>
                    <a:pt x="3136" y="6013"/>
                    <a:pt x="2502" y="5804"/>
                    <a:pt x="1975" y="5377"/>
                  </a:cubicBezTo>
                  <a:cubicBezTo>
                    <a:pt x="1412" y="4919"/>
                    <a:pt x="1071" y="4292"/>
                    <a:pt x="965" y="3633"/>
                  </a:cubicBezTo>
                  <a:close/>
                  <a:moveTo>
                    <a:pt x="3624" y="1"/>
                  </a:moveTo>
                  <a:cubicBezTo>
                    <a:pt x="2682" y="1"/>
                    <a:pt x="1756" y="402"/>
                    <a:pt x="1125" y="1178"/>
                  </a:cubicBezTo>
                  <a:cubicBezTo>
                    <a:pt x="1" y="2563"/>
                    <a:pt x="237" y="4623"/>
                    <a:pt x="1652" y="5772"/>
                  </a:cubicBezTo>
                  <a:cubicBezTo>
                    <a:pt x="2274" y="6277"/>
                    <a:pt x="3021" y="6523"/>
                    <a:pt x="3758" y="6523"/>
                  </a:cubicBezTo>
                  <a:cubicBezTo>
                    <a:pt x="4700" y="6523"/>
                    <a:pt x="5626" y="6122"/>
                    <a:pt x="6256" y="5345"/>
                  </a:cubicBezTo>
                  <a:cubicBezTo>
                    <a:pt x="7383" y="3962"/>
                    <a:pt x="7146" y="1900"/>
                    <a:pt x="5730" y="752"/>
                  </a:cubicBezTo>
                  <a:cubicBezTo>
                    <a:pt x="5108" y="247"/>
                    <a:pt x="4361" y="1"/>
                    <a:pt x="36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2" name="Google Shape;4092;p68"/>
            <p:cNvSpPr/>
            <p:nvPr/>
          </p:nvSpPr>
          <p:spPr>
            <a:xfrm>
              <a:off x="3709254" y="569680"/>
              <a:ext cx="152061" cy="81032"/>
            </a:xfrm>
            <a:custGeom>
              <a:rect b="b" l="l" r="r" t="t"/>
              <a:pathLst>
                <a:path extrusionOk="0" h="2592" w="4864">
                  <a:moveTo>
                    <a:pt x="2046" y="0"/>
                  </a:moveTo>
                  <a:cubicBezTo>
                    <a:pt x="1281" y="0"/>
                    <a:pt x="528" y="314"/>
                    <a:pt x="0" y="923"/>
                  </a:cubicBezTo>
                  <a:cubicBezTo>
                    <a:pt x="1636" y="1390"/>
                    <a:pt x="3281" y="1977"/>
                    <a:pt x="4864" y="2592"/>
                  </a:cubicBezTo>
                  <a:cubicBezTo>
                    <a:pt x="4805" y="1860"/>
                    <a:pt x="4453" y="1142"/>
                    <a:pt x="3828" y="636"/>
                  </a:cubicBezTo>
                  <a:cubicBezTo>
                    <a:pt x="3302" y="209"/>
                    <a:pt x="2670" y="0"/>
                    <a:pt x="20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3" name="Google Shape;4093;p68"/>
            <p:cNvSpPr/>
            <p:nvPr/>
          </p:nvSpPr>
          <p:spPr>
            <a:xfrm>
              <a:off x="3693623" y="606444"/>
              <a:ext cx="167942" cy="75280"/>
            </a:xfrm>
            <a:custGeom>
              <a:rect b="b" l="l" r="r" t="t"/>
              <a:pathLst>
                <a:path extrusionOk="0" h="2408" w="5372">
                  <a:moveTo>
                    <a:pt x="302" y="1"/>
                  </a:moveTo>
                  <a:cubicBezTo>
                    <a:pt x="173" y="190"/>
                    <a:pt x="75" y="393"/>
                    <a:pt x="1" y="603"/>
                  </a:cubicBezTo>
                  <a:cubicBezTo>
                    <a:pt x="1723" y="1149"/>
                    <a:pt x="3473" y="1763"/>
                    <a:pt x="5155" y="2407"/>
                  </a:cubicBezTo>
                  <a:cubicBezTo>
                    <a:pt x="5223" y="2291"/>
                    <a:pt x="5289" y="2170"/>
                    <a:pt x="5346" y="2043"/>
                  </a:cubicBezTo>
                  <a:cubicBezTo>
                    <a:pt x="5361" y="1948"/>
                    <a:pt x="5367" y="1852"/>
                    <a:pt x="5371" y="1757"/>
                  </a:cubicBezTo>
                  <a:cubicBezTo>
                    <a:pt x="3676" y="1247"/>
                    <a:pt x="1943" y="674"/>
                    <a:pt x="3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4" name="Google Shape;4094;p68"/>
            <p:cNvSpPr/>
            <p:nvPr/>
          </p:nvSpPr>
          <p:spPr>
            <a:xfrm>
              <a:off x="3690028" y="667185"/>
              <a:ext cx="147496" cy="74436"/>
            </a:xfrm>
            <a:custGeom>
              <a:rect b="b" l="l" r="r" t="t"/>
              <a:pathLst>
                <a:path extrusionOk="0" h="2381" w="4718">
                  <a:moveTo>
                    <a:pt x="0" y="1"/>
                  </a:moveTo>
                  <a:lnTo>
                    <a:pt x="0" y="1"/>
                  </a:lnTo>
                  <a:cubicBezTo>
                    <a:pt x="106" y="659"/>
                    <a:pt x="447" y="1287"/>
                    <a:pt x="1010" y="1745"/>
                  </a:cubicBezTo>
                  <a:cubicBezTo>
                    <a:pt x="1537" y="2172"/>
                    <a:pt x="2170" y="2381"/>
                    <a:pt x="2794" y="2381"/>
                  </a:cubicBezTo>
                  <a:cubicBezTo>
                    <a:pt x="3503" y="2381"/>
                    <a:pt x="4200" y="2112"/>
                    <a:pt x="4718" y="1590"/>
                  </a:cubicBezTo>
                  <a:lnTo>
                    <a:pt x="4718" y="1590"/>
                  </a:lnTo>
                  <a:cubicBezTo>
                    <a:pt x="4190" y="1946"/>
                    <a:pt x="3544" y="2146"/>
                    <a:pt x="2907" y="2146"/>
                  </a:cubicBezTo>
                  <a:cubicBezTo>
                    <a:pt x="2683" y="2146"/>
                    <a:pt x="2460" y="2121"/>
                    <a:pt x="2244" y="2070"/>
                  </a:cubicBezTo>
                  <a:cubicBezTo>
                    <a:pt x="1126" y="1803"/>
                    <a:pt x="344" y="997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5" name="Google Shape;4095;p68"/>
            <p:cNvSpPr/>
            <p:nvPr/>
          </p:nvSpPr>
          <p:spPr>
            <a:xfrm>
              <a:off x="3692122" y="634423"/>
              <a:ext cx="157626" cy="90599"/>
            </a:xfrm>
            <a:custGeom>
              <a:rect b="b" l="l" r="r" t="t"/>
              <a:pathLst>
                <a:path extrusionOk="0" h="2898" w="5042">
                  <a:moveTo>
                    <a:pt x="1" y="0"/>
                  </a:moveTo>
                  <a:lnTo>
                    <a:pt x="1" y="0"/>
                  </a:lnTo>
                  <a:cubicBezTo>
                    <a:pt x="119" y="1300"/>
                    <a:pt x="924" y="2467"/>
                    <a:pt x="2247" y="2802"/>
                  </a:cubicBezTo>
                  <a:cubicBezTo>
                    <a:pt x="2502" y="2867"/>
                    <a:pt x="2745" y="2897"/>
                    <a:pt x="2976" y="2897"/>
                  </a:cubicBezTo>
                  <a:cubicBezTo>
                    <a:pt x="3858" y="2897"/>
                    <a:pt x="4558" y="2451"/>
                    <a:pt x="5041" y="1764"/>
                  </a:cubicBezTo>
                  <a:cubicBezTo>
                    <a:pt x="3356" y="1366"/>
                    <a:pt x="1582" y="746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096" name="Google Shape;4096;p68"/>
          <p:cNvGrpSpPr/>
          <p:nvPr/>
        </p:nvGrpSpPr>
        <p:grpSpPr>
          <a:xfrm>
            <a:off x="7036486" y="89237"/>
            <a:ext cx="222401" cy="217587"/>
            <a:chOff x="3679086" y="979362"/>
            <a:chExt cx="222401" cy="217587"/>
          </a:xfrm>
        </p:grpSpPr>
        <p:sp>
          <p:nvSpPr>
            <p:cNvPr id="4097" name="Google Shape;4097;p68"/>
            <p:cNvSpPr/>
            <p:nvPr/>
          </p:nvSpPr>
          <p:spPr>
            <a:xfrm>
              <a:off x="3679086" y="979362"/>
              <a:ext cx="222401" cy="217587"/>
            </a:xfrm>
            <a:custGeom>
              <a:rect b="b" l="l" r="r" t="t"/>
              <a:pathLst>
                <a:path extrusionOk="0" h="6960" w="7114">
                  <a:moveTo>
                    <a:pt x="3557" y="551"/>
                  </a:moveTo>
                  <a:cubicBezTo>
                    <a:pt x="4422" y="551"/>
                    <a:pt x="5201" y="909"/>
                    <a:pt x="5750" y="1481"/>
                  </a:cubicBezTo>
                  <a:cubicBezTo>
                    <a:pt x="4011" y="2042"/>
                    <a:pt x="2239" y="2666"/>
                    <a:pt x="555" y="3386"/>
                  </a:cubicBezTo>
                  <a:cubicBezTo>
                    <a:pt x="605" y="1816"/>
                    <a:pt x="1930" y="551"/>
                    <a:pt x="3557" y="551"/>
                  </a:cubicBezTo>
                  <a:close/>
                  <a:moveTo>
                    <a:pt x="5985" y="1762"/>
                  </a:moveTo>
                  <a:cubicBezTo>
                    <a:pt x="6047" y="1844"/>
                    <a:pt x="6105" y="1928"/>
                    <a:pt x="6159" y="2017"/>
                  </a:cubicBezTo>
                  <a:cubicBezTo>
                    <a:pt x="6196" y="2162"/>
                    <a:pt x="6225" y="2307"/>
                    <a:pt x="6247" y="2452"/>
                  </a:cubicBezTo>
                  <a:cubicBezTo>
                    <a:pt x="4406" y="3053"/>
                    <a:pt x="2528" y="3728"/>
                    <a:pt x="720" y="4441"/>
                  </a:cubicBezTo>
                  <a:cubicBezTo>
                    <a:pt x="637" y="4215"/>
                    <a:pt x="583" y="3978"/>
                    <a:pt x="560" y="3733"/>
                  </a:cubicBezTo>
                  <a:cubicBezTo>
                    <a:pt x="2388" y="3182"/>
                    <a:pt x="4224" y="2484"/>
                    <a:pt x="5985" y="1762"/>
                  </a:cubicBezTo>
                  <a:close/>
                  <a:moveTo>
                    <a:pt x="6282" y="2770"/>
                  </a:moveTo>
                  <a:cubicBezTo>
                    <a:pt x="6359" y="3910"/>
                    <a:pt x="5890" y="4958"/>
                    <a:pt x="4651" y="5532"/>
                  </a:cubicBezTo>
                  <a:cubicBezTo>
                    <a:pt x="4228" y="5728"/>
                    <a:pt x="3791" y="5819"/>
                    <a:pt x="3361" y="5819"/>
                  </a:cubicBezTo>
                  <a:cubicBezTo>
                    <a:pt x="2438" y="5819"/>
                    <a:pt x="1544" y="5402"/>
                    <a:pt x="877" y="4717"/>
                  </a:cubicBezTo>
                  <a:cubicBezTo>
                    <a:pt x="2702" y="4266"/>
                    <a:pt x="4604" y="3582"/>
                    <a:pt x="6282" y="2770"/>
                  </a:cubicBezTo>
                  <a:close/>
                  <a:moveTo>
                    <a:pt x="6549" y="3766"/>
                  </a:moveTo>
                  <a:lnTo>
                    <a:pt x="6549" y="3766"/>
                  </a:lnTo>
                  <a:cubicBezTo>
                    <a:pt x="6401" y="5249"/>
                    <a:pt x="5115" y="6411"/>
                    <a:pt x="3557" y="6411"/>
                  </a:cubicBezTo>
                  <a:cubicBezTo>
                    <a:pt x="2776" y="6411"/>
                    <a:pt x="2065" y="6117"/>
                    <a:pt x="1531" y="5639"/>
                  </a:cubicBezTo>
                  <a:lnTo>
                    <a:pt x="1531" y="5639"/>
                  </a:lnTo>
                  <a:cubicBezTo>
                    <a:pt x="2085" y="5984"/>
                    <a:pt x="2718" y="6177"/>
                    <a:pt x="3368" y="6177"/>
                  </a:cubicBezTo>
                  <a:cubicBezTo>
                    <a:pt x="3847" y="6177"/>
                    <a:pt x="4335" y="6072"/>
                    <a:pt x="4807" y="5845"/>
                  </a:cubicBezTo>
                  <a:cubicBezTo>
                    <a:pt x="5635" y="5447"/>
                    <a:pt x="6277" y="4653"/>
                    <a:pt x="6549" y="3766"/>
                  </a:cubicBezTo>
                  <a:close/>
                  <a:moveTo>
                    <a:pt x="3557" y="1"/>
                  </a:moveTo>
                  <a:cubicBezTo>
                    <a:pt x="1595" y="1"/>
                    <a:pt x="0" y="1562"/>
                    <a:pt x="0" y="3480"/>
                  </a:cubicBezTo>
                  <a:cubicBezTo>
                    <a:pt x="0" y="5398"/>
                    <a:pt x="1595" y="6959"/>
                    <a:pt x="3557" y="6959"/>
                  </a:cubicBezTo>
                  <a:cubicBezTo>
                    <a:pt x="5519" y="6959"/>
                    <a:pt x="7114" y="5398"/>
                    <a:pt x="7114" y="3480"/>
                  </a:cubicBezTo>
                  <a:cubicBezTo>
                    <a:pt x="7113" y="1562"/>
                    <a:pt x="5517" y="1"/>
                    <a:pt x="35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8" name="Google Shape;4098;p68"/>
            <p:cNvSpPr/>
            <p:nvPr/>
          </p:nvSpPr>
          <p:spPr>
            <a:xfrm>
              <a:off x="3696405" y="996556"/>
              <a:ext cx="162409" cy="88660"/>
            </a:xfrm>
            <a:custGeom>
              <a:rect b="b" l="l" r="r" t="t"/>
              <a:pathLst>
                <a:path extrusionOk="0" h="2836" w="5195">
                  <a:moveTo>
                    <a:pt x="3003" y="1"/>
                  </a:moveTo>
                  <a:cubicBezTo>
                    <a:pt x="1378" y="1"/>
                    <a:pt x="52" y="1264"/>
                    <a:pt x="0" y="2836"/>
                  </a:cubicBezTo>
                  <a:lnTo>
                    <a:pt x="0" y="2836"/>
                  </a:lnTo>
                  <a:cubicBezTo>
                    <a:pt x="1683" y="2117"/>
                    <a:pt x="3457" y="1492"/>
                    <a:pt x="5195" y="933"/>
                  </a:cubicBezTo>
                  <a:cubicBezTo>
                    <a:pt x="4647" y="361"/>
                    <a:pt x="3867" y="1"/>
                    <a:pt x="300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9" name="Google Shape;4099;p68"/>
            <p:cNvSpPr/>
            <p:nvPr/>
          </p:nvSpPr>
          <p:spPr>
            <a:xfrm>
              <a:off x="3706471" y="1065988"/>
              <a:ext cx="171412" cy="95319"/>
            </a:xfrm>
            <a:custGeom>
              <a:rect b="b" l="l" r="r" t="t"/>
              <a:pathLst>
                <a:path extrusionOk="0" h="3049" w="5483">
                  <a:moveTo>
                    <a:pt x="5406" y="1"/>
                  </a:moveTo>
                  <a:lnTo>
                    <a:pt x="5406" y="1"/>
                  </a:lnTo>
                  <a:cubicBezTo>
                    <a:pt x="3728" y="812"/>
                    <a:pt x="1826" y="1497"/>
                    <a:pt x="1" y="1947"/>
                  </a:cubicBezTo>
                  <a:cubicBezTo>
                    <a:pt x="669" y="2632"/>
                    <a:pt x="1563" y="3048"/>
                    <a:pt x="2487" y="3048"/>
                  </a:cubicBezTo>
                  <a:cubicBezTo>
                    <a:pt x="2916" y="3048"/>
                    <a:pt x="3352" y="2958"/>
                    <a:pt x="3775" y="2763"/>
                  </a:cubicBezTo>
                  <a:cubicBezTo>
                    <a:pt x="5014" y="2189"/>
                    <a:pt x="5483" y="1140"/>
                    <a:pt x="540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0" name="Google Shape;4100;p68"/>
            <p:cNvSpPr/>
            <p:nvPr/>
          </p:nvSpPr>
          <p:spPr>
            <a:xfrm>
              <a:off x="3696561" y="1034414"/>
              <a:ext cx="177759" cy="83783"/>
            </a:xfrm>
            <a:custGeom>
              <a:rect b="b" l="l" r="r" t="t"/>
              <a:pathLst>
                <a:path extrusionOk="0" h="2680" w="5686">
                  <a:moveTo>
                    <a:pt x="5425" y="1"/>
                  </a:moveTo>
                  <a:cubicBezTo>
                    <a:pt x="3664" y="723"/>
                    <a:pt x="1828" y="1421"/>
                    <a:pt x="0" y="1972"/>
                  </a:cubicBezTo>
                  <a:cubicBezTo>
                    <a:pt x="22" y="2217"/>
                    <a:pt x="77" y="2455"/>
                    <a:pt x="158" y="2680"/>
                  </a:cubicBezTo>
                  <a:cubicBezTo>
                    <a:pt x="1967" y="1968"/>
                    <a:pt x="3843" y="1292"/>
                    <a:pt x="5685" y="691"/>
                  </a:cubicBezTo>
                  <a:cubicBezTo>
                    <a:pt x="5665" y="546"/>
                    <a:pt x="5637" y="401"/>
                    <a:pt x="5598" y="256"/>
                  </a:cubicBezTo>
                  <a:cubicBezTo>
                    <a:pt x="5546" y="167"/>
                    <a:pt x="5488" y="83"/>
                    <a:pt x="542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1" name="Google Shape;4101;p68"/>
            <p:cNvSpPr/>
            <p:nvPr/>
          </p:nvSpPr>
          <p:spPr>
            <a:xfrm>
              <a:off x="3726916" y="1097125"/>
              <a:ext cx="156906" cy="82658"/>
            </a:xfrm>
            <a:custGeom>
              <a:rect b="b" l="l" r="r" t="t"/>
              <a:pathLst>
                <a:path extrusionOk="0" h="2644" w="5019">
                  <a:moveTo>
                    <a:pt x="5018" y="1"/>
                  </a:moveTo>
                  <a:lnTo>
                    <a:pt x="5018" y="1"/>
                  </a:lnTo>
                  <a:cubicBezTo>
                    <a:pt x="4747" y="886"/>
                    <a:pt x="4104" y="1680"/>
                    <a:pt x="3277" y="2078"/>
                  </a:cubicBezTo>
                  <a:cubicBezTo>
                    <a:pt x="2805" y="2305"/>
                    <a:pt x="2317" y="2410"/>
                    <a:pt x="1838" y="2410"/>
                  </a:cubicBezTo>
                  <a:cubicBezTo>
                    <a:pt x="1188" y="2410"/>
                    <a:pt x="555" y="2217"/>
                    <a:pt x="1" y="1872"/>
                  </a:cubicBezTo>
                  <a:lnTo>
                    <a:pt x="1" y="1872"/>
                  </a:lnTo>
                  <a:cubicBezTo>
                    <a:pt x="535" y="2350"/>
                    <a:pt x="1246" y="2644"/>
                    <a:pt x="2027" y="2644"/>
                  </a:cubicBezTo>
                  <a:cubicBezTo>
                    <a:pt x="3586" y="2644"/>
                    <a:pt x="4871" y="1482"/>
                    <a:pt x="501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102" name="Google Shape;4102;p68"/>
          <p:cNvGrpSpPr/>
          <p:nvPr/>
        </p:nvGrpSpPr>
        <p:grpSpPr>
          <a:xfrm rot="1231939">
            <a:off x="8722229" y="434846"/>
            <a:ext cx="413218" cy="210315"/>
            <a:chOff x="3942777" y="2077204"/>
            <a:chExt cx="417667" cy="182854"/>
          </a:xfrm>
        </p:grpSpPr>
        <p:sp>
          <p:nvSpPr>
            <p:cNvPr id="4103" name="Google Shape;4103;p68"/>
            <p:cNvSpPr/>
            <p:nvPr/>
          </p:nvSpPr>
          <p:spPr>
            <a:xfrm>
              <a:off x="3942777" y="2077204"/>
              <a:ext cx="417667" cy="182854"/>
            </a:xfrm>
            <a:custGeom>
              <a:rect b="b" l="l" r="r" t="t"/>
              <a:pathLst>
                <a:path extrusionOk="0" h="5849" w="13360">
                  <a:moveTo>
                    <a:pt x="3835" y="400"/>
                  </a:moveTo>
                  <a:cubicBezTo>
                    <a:pt x="4188" y="400"/>
                    <a:pt x="4537" y="417"/>
                    <a:pt x="4867" y="429"/>
                  </a:cubicBezTo>
                  <a:cubicBezTo>
                    <a:pt x="7058" y="507"/>
                    <a:pt x="9304" y="922"/>
                    <a:pt x="11132" y="2205"/>
                  </a:cubicBezTo>
                  <a:cubicBezTo>
                    <a:pt x="11600" y="2534"/>
                    <a:pt x="12130" y="2954"/>
                    <a:pt x="12450" y="3442"/>
                  </a:cubicBezTo>
                  <a:cubicBezTo>
                    <a:pt x="12573" y="3627"/>
                    <a:pt x="12704" y="3855"/>
                    <a:pt x="12746" y="4077"/>
                  </a:cubicBezTo>
                  <a:cubicBezTo>
                    <a:pt x="12917" y="4952"/>
                    <a:pt x="12182" y="5457"/>
                    <a:pt x="11417" y="5484"/>
                  </a:cubicBezTo>
                  <a:cubicBezTo>
                    <a:pt x="11364" y="5486"/>
                    <a:pt x="11311" y="5486"/>
                    <a:pt x="11258" y="5486"/>
                  </a:cubicBezTo>
                  <a:cubicBezTo>
                    <a:pt x="10673" y="5486"/>
                    <a:pt x="10073" y="5375"/>
                    <a:pt x="9477" y="5246"/>
                  </a:cubicBezTo>
                  <a:cubicBezTo>
                    <a:pt x="9464" y="5231"/>
                    <a:pt x="9445" y="5216"/>
                    <a:pt x="9418" y="5212"/>
                  </a:cubicBezTo>
                  <a:cubicBezTo>
                    <a:pt x="7118" y="4695"/>
                    <a:pt x="4802" y="4262"/>
                    <a:pt x="2495" y="3780"/>
                  </a:cubicBezTo>
                  <a:cubicBezTo>
                    <a:pt x="2051" y="3688"/>
                    <a:pt x="1590" y="3601"/>
                    <a:pt x="1215" y="3333"/>
                  </a:cubicBezTo>
                  <a:cubicBezTo>
                    <a:pt x="351" y="2710"/>
                    <a:pt x="678" y="1592"/>
                    <a:pt x="1392" y="1033"/>
                  </a:cubicBezTo>
                  <a:cubicBezTo>
                    <a:pt x="2072" y="502"/>
                    <a:pt x="2964" y="400"/>
                    <a:pt x="3835" y="400"/>
                  </a:cubicBezTo>
                  <a:close/>
                  <a:moveTo>
                    <a:pt x="3907" y="0"/>
                  </a:moveTo>
                  <a:cubicBezTo>
                    <a:pt x="3017" y="0"/>
                    <a:pt x="2119" y="113"/>
                    <a:pt x="1389" y="559"/>
                  </a:cubicBezTo>
                  <a:cubicBezTo>
                    <a:pt x="563" y="1063"/>
                    <a:pt x="0" y="2105"/>
                    <a:pt x="454" y="3048"/>
                  </a:cubicBezTo>
                  <a:cubicBezTo>
                    <a:pt x="1001" y="4183"/>
                    <a:pt x="2734" y="4219"/>
                    <a:pt x="3782" y="4422"/>
                  </a:cubicBezTo>
                  <a:cubicBezTo>
                    <a:pt x="5198" y="4694"/>
                    <a:pt x="6614" y="4963"/>
                    <a:pt x="8034" y="5213"/>
                  </a:cubicBezTo>
                  <a:cubicBezTo>
                    <a:pt x="8810" y="5434"/>
                    <a:pt x="9610" y="5592"/>
                    <a:pt x="10404" y="5730"/>
                  </a:cubicBezTo>
                  <a:cubicBezTo>
                    <a:pt x="10740" y="5789"/>
                    <a:pt x="11086" y="5849"/>
                    <a:pt x="11428" y="5849"/>
                  </a:cubicBezTo>
                  <a:cubicBezTo>
                    <a:pt x="11721" y="5849"/>
                    <a:pt x="12011" y="5805"/>
                    <a:pt x="12287" y="5678"/>
                  </a:cubicBezTo>
                  <a:cubicBezTo>
                    <a:pt x="13182" y="5270"/>
                    <a:pt x="13360" y="4282"/>
                    <a:pt x="12922" y="3457"/>
                  </a:cubicBezTo>
                  <a:cubicBezTo>
                    <a:pt x="12320" y="2323"/>
                    <a:pt x="10949" y="1511"/>
                    <a:pt x="9814" y="1021"/>
                  </a:cubicBezTo>
                  <a:cubicBezTo>
                    <a:pt x="8462" y="436"/>
                    <a:pt x="7001" y="175"/>
                    <a:pt x="5538" y="79"/>
                  </a:cubicBezTo>
                  <a:cubicBezTo>
                    <a:pt x="5026" y="45"/>
                    <a:pt x="4468" y="0"/>
                    <a:pt x="39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4" name="Google Shape;4104;p68"/>
            <p:cNvSpPr/>
            <p:nvPr/>
          </p:nvSpPr>
          <p:spPr>
            <a:xfrm>
              <a:off x="3991483" y="2095398"/>
              <a:ext cx="356518" cy="137649"/>
            </a:xfrm>
            <a:custGeom>
              <a:rect b="b" l="l" r="r" t="t"/>
              <a:pathLst>
                <a:path extrusionOk="0" h="4403" w="11404">
                  <a:moveTo>
                    <a:pt x="3565" y="397"/>
                  </a:moveTo>
                  <a:cubicBezTo>
                    <a:pt x="5627" y="397"/>
                    <a:pt x="7732" y="1026"/>
                    <a:pt x="9203" y="2399"/>
                  </a:cubicBezTo>
                  <a:cubicBezTo>
                    <a:pt x="9684" y="2846"/>
                    <a:pt x="9926" y="3752"/>
                    <a:pt x="9127" y="3957"/>
                  </a:cubicBezTo>
                  <a:cubicBezTo>
                    <a:pt x="8891" y="4018"/>
                    <a:pt x="8642" y="4043"/>
                    <a:pt x="8392" y="4043"/>
                  </a:cubicBezTo>
                  <a:cubicBezTo>
                    <a:pt x="8045" y="4043"/>
                    <a:pt x="7693" y="3996"/>
                    <a:pt x="7366" y="3934"/>
                  </a:cubicBezTo>
                  <a:cubicBezTo>
                    <a:pt x="6581" y="3787"/>
                    <a:pt x="5839" y="3483"/>
                    <a:pt x="5085" y="3225"/>
                  </a:cubicBezTo>
                  <a:cubicBezTo>
                    <a:pt x="4425" y="2998"/>
                    <a:pt x="3765" y="2810"/>
                    <a:pt x="3071" y="2728"/>
                  </a:cubicBezTo>
                  <a:cubicBezTo>
                    <a:pt x="2608" y="2673"/>
                    <a:pt x="2128" y="2680"/>
                    <a:pt x="1677" y="2545"/>
                  </a:cubicBezTo>
                  <a:cubicBezTo>
                    <a:pt x="1028" y="2353"/>
                    <a:pt x="1" y="1317"/>
                    <a:pt x="809" y="786"/>
                  </a:cubicBezTo>
                  <a:cubicBezTo>
                    <a:pt x="1675" y="530"/>
                    <a:pt x="2615" y="397"/>
                    <a:pt x="3565" y="397"/>
                  </a:cubicBezTo>
                  <a:close/>
                  <a:moveTo>
                    <a:pt x="3242" y="0"/>
                  </a:moveTo>
                  <a:cubicBezTo>
                    <a:pt x="2452" y="0"/>
                    <a:pt x="1675" y="114"/>
                    <a:pt x="964" y="384"/>
                  </a:cubicBezTo>
                  <a:cubicBezTo>
                    <a:pt x="863" y="409"/>
                    <a:pt x="769" y="447"/>
                    <a:pt x="683" y="497"/>
                  </a:cubicBezTo>
                  <a:cubicBezTo>
                    <a:pt x="612" y="530"/>
                    <a:pt x="541" y="566"/>
                    <a:pt x="470" y="603"/>
                  </a:cubicBezTo>
                  <a:cubicBezTo>
                    <a:pt x="404" y="705"/>
                    <a:pt x="338" y="807"/>
                    <a:pt x="277" y="913"/>
                  </a:cubicBezTo>
                  <a:cubicBezTo>
                    <a:pt x="281" y="915"/>
                    <a:pt x="284" y="920"/>
                    <a:pt x="288" y="923"/>
                  </a:cubicBezTo>
                  <a:cubicBezTo>
                    <a:pt x="188" y="1126"/>
                    <a:pt x="145" y="1364"/>
                    <a:pt x="184" y="1613"/>
                  </a:cubicBezTo>
                  <a:cubicBezTo>
                    <a:pt x="312" y="2451"/>
                    <a:pt x="1203" y="2853"/>
                    <a:pt x="1946" y="2976"/>
                  </a:cubicBezTo>
                  <a:cubicBezTo>
                    <a:pt x="2813" y="3121"/>
                    <a:pt x="3658" y="3147"/>
                    <a:pt x="4505" y="3410"/>
                  </a:cubicBezTo>
                  <a:cubicBezTo>
                    <a:pt x="5158" y="3612"/>
                    <a:pt x="5790" y="3871"/>
                    <a:pt x="6445" y="4060"/>
                  </a:cubicBezTo>
                  <a:cubicBezTo>
                    <a:pt x="6998" y="4221"/>
                    <a:pt x="7724" y="4403"/>
                    <a:pt x="8412" y="4403"/>
                  </a:cubicBezTo>
                  <a:cubicBezTo>
                    <a:pt x="8901" y="4403"/>
                    <a:pt x="9371" y="4311"/>
                    <a:pt x="9745" y="4053"/>
                  </a:cubicBezTo>
                  <a:cubicBezTo>
                    <a:pt x="11404" y="2910"/>
                    <a:pt x="8002" y="1117"/>
                    <a:pt x="7206" y="806"/>
                  </a:cubicBezTo>
                  <a:cubicBezTo>
                    <a:pt x="6029" y="344"/>
                    <a:pt x="4616" y="0"/>
                    <a:pt x="32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5" name="Google Shape;4105;p68"/>
            <p:cNvSpPr/>
            <p:nvPr/>
          </p:nvSpPr>
          <p:spPr>
            <a:xfrm>
              <a:off x="4062509" y="2119751"/>
              <a:ext cx="44393" cy="39047"/>
            </a:xfrm>
            <a:custGeom>
              <a:rect b="b" l="l" r="r" t="t"/>
              <a:pathLst>
                <a:path extrusionOk="0" h="1249" w="1420">
                  <a:moveTo>
                    <a:pt x="724" y="333"/>
                  </a:moveTo>
                  <a:cubicBezTo>
                    <a:pt x="834" y="337"/>
                    <a:pt x="949" y="391"/>
                    <a:pt x="976" y="495"/>
                  </a:cubicBezTo>
                  <a:cubicBezTo>
                    <a:pt x="1022" y="672"/>
                    <a:pt x="862" y="853"/>
                    <a:pt x="695" y="886"/>
                  </a:cubicBezTo>
                  <a:cubicBezTo>
                    <a:pt x="674" y="890"/>
                    <a:pt x="654" y="892"/>
                    <a:pt x="633" y="892"/>
                  </a:cubicBezTo>
                  <a:cubicBezTo>
                    <a:pt x="485" y="892"/>
                    <a:pt x="361" y="784"/>
                    <a:pt x="382" y="619"/>
                  </a:cubicBezTo>
                  <a:cubicBezTo>
                    <a:pt x="403" y="451"/>
                    <a:pt x="569" y="365"/>
                    <a:pt x="724" y="333"/>
                  </a:cubicBezTo>
                  <a:close/>
                  <a:moveTo>
                    <a:pt x="767" y="0"/>
                  </a:moveTo>
                  <a:cubicBezTo>
                    <a:pt x="744" y="0"/>
                    <a:pt x="722" y="2"/>
                    <a:pt x="699" y="6"/>
                  </a:cubicBezTo>
                  <a:cubicBezTo>
                    <a:pt x="662" y="12"/>
                    <a:pt x="634" y="23"/>
                    <a:pt x="610" y="37"/>
                  </a:cubicBezTo>
                  <a:cubicBezTo>
                    <a:pt x="308" y="55"/>
                    <a:pt x="42" y="294"/>
                    <a:pt x="22" y="619"/>
                  </a:cubicBezTo>
                  <a:cubicBezTo>
                    <a:pt x="0" y="989"/>
                    <a:pt x="291" y="1249"/>
                    <a:pt x="633" y="1249"/>
                  </a:cubicBezTo>
                  <a:cubicBezTo>
                    <a:pt x="677" y="1249"/>
                    <a:pt x="722" y="1244"/>
                    <a:pt x="767" y="1235"/>
                  </a:cubicBezTo>
                  <a:cubicBezTo>
                    <a:pt x="1142" y="1161"/>
                    <a:pt x="1420" y="755"/>
                    <a:pt x="1299" y="381"/>
                  </a:cubicBezTo>
                  <a:cubicBezTo>
                    <a:pt x="1246" y="215"/>
                    <a:pt x="1113" y="86"/>
                    <a:pt x="949" y="32"/>
                  </a:cubicBezTo>
                  <a:cubicBezTo>
                    <a:pt x="891" y="13"/>
                    <a:pt x="829" y="0"/>
                    <a:pt x="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6" name="Google Shape;4106;p68"/>
            <p:cNvSpPr/>
            <p:nvPr/>
          </p:nvSpPr>
          <p:spPr>
            <a:xfrm>
              <a:off x="4129221" y="2136164"/>
              <a:ext cx="44393" cy="39047"/>
            </a:xfrm>
            <a:custGeom>
              <a:rect b="b" l="l" r="r" t="t"/>
              <a:pathLst>
                <a:path extrusionOk="0" h="1249" w="1420">
                  <a:moveTo>
                    <a:pt x="723" y="332"/>
                  </a:moveTo>
                  <a:cubicBezTo>
                    <a:pt x="832" y="336"/>
                    <a:pt x="949" y="391"/>
                    <a:pt x="976" y="495"/>
                  </a:cubicBezTo>
                  <a:cubicBezTo>
                    <a:pt x="1021" y="672"/>
                    <a:pt x="861" y="851"/>
                    <a:pt x="695" y="885"/>
                  </a:cubicBezTo>
                  <a:cubicBezTo>
                    <a:pt x="673" y="890"/>
                    <a:pt x="652" y="892"/>
                    <a:pt x="631" y="892"/>
                  </a:cubicBezTo>
                  <a:cubicBezTo>
                    <a:pt x="483" y="892"/>
                    <a:pt x="360" y="784"/>
                    <a:pt x="381" y="619"/>
                  </a:cubicBezTo>
                  <a:cubicBezTo>
                    <a:pt x="402" y="450"/>
                    <a:pt x="567" y="365"/>
                    <a:pt x="723" y="332"/>
                  </a:cubicBezTo>
                  <a:close/>
                  <a:moveTo>
                    <a:pt x="767" y="0"/>
                  </a:moveTo>
                  <a:cubicBezTo>
                    <a:pt x="744" y="0"/>
                    <a:pt x="721" y="2"/>
                    <a:pt x="699" y="6"/>
                  </a:cubicBezTo>
                  <a:cubicBezTo>
                    <a:pt x="660" y="12"/>
                    <a:pt x="633" y="23"/>
                    <a:pt x="608" y="37"/>
                  </a:cubicBezTo>
                  <a:cubicBezTo>
                    <a:pt x="308" y="54"/>
                    <a:pt x="41" y="294"/>
                    <a:pt x="23" y="618"/>
                  </a:cubicBezTo>
                  <a:cubicBezTo>
                    <a:pt x="1" y="989"/>
                    <a:pt x="292" y="1248"/>
                    <a:pt x="634" y="1248"/>
                  </a:cubicBezTo>
                  <a:cubicBezTo>
                    <a:pt x="678" y="1248"/>
                    <a:pt x="722" y="1244"/>
                    <a:pt x="767" y="1235"/>
                  </a:cubicBezTo>
                  <a:cubicBezTo>
                    <a:pt x="1141" y="1161"/>
                    <a:pt x="1419" y="755"/>
                    <a:pt x="1298" y="380"/>
                  </a:cubicBezTo>
                  <a:cubicBezTo>
                    <a:pt x="1244" y="215"/>
                    <a:pt x="1112" y="86"/>
                    <a:pt x="949" y="32"/>
                  </a:cubicBezTo>
                  <a:cubicBezTo>
                    <a:pt x="890" y="13"/>
                    <a:pt x="828" y="0"/>
                    <a:pt x="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7" name="Google Shape;4107;p68"/>
            <p:cNvSpPr/>
            <p:nvPr/>
          </p:nvSpPr>
          <p:spPr>
            <a:xfrm>
              <a:off x="4208969" y="2160485"/>
              <a:ext cx="44424" cy="39078"/>
            </a:xfrm>
            <a:custGeom>
              <a:rect b="b" l="l" r="r" t="t"/>
              <a:pathLst>
                <a:path extrusionOk="0" h="1250" w="1421">
                  <a:moveTo>
                    <a:pt x="725" y="332"/>
                  </a:moveTo>
                  <a:cubicBezTo>
                    <a:pt x="834" y="336"/>
                    <a:pt x="950" y="391"/>
                    <a:pt x="977" y="495"/>
                  </a:cubicBezTo>
                  <a:cubicBezTo>
                    <a:pt x="1022" y="674"/>
                    <a:pt x="861" y="853"/>
                    <a:pt x="696" y="885"/>
                  </a:cubicBezTo>
                  <a:cubicBezTo>
                    <a:pt x="675" y="889"/>
                    <a:pt x="654" y="891"/>
                    <a:pt x="634" y="891"/>
                  </a:cubicBezTo>
                  <a:cubicBezTo>
                    <a:pt x="485" y="891"/>
                    <a:pt x="361" y="784"/>
                    <a:pt x="382" y="619"/>
                  </a:cubicBezTo>
                  <a:cubicBezTo>
                    <a:pt x="403" y="451"/>
                    <a:pt x="570" y="365"/>
                    <a:pt x="725" y="332"/>
                  </a:cubicBezTo>
                  <a:close/>
                  <a:moveTo>
                    <a:pt x="767" y="0"/>
                  </a:moveTo>
                  <a:cubicBezTo>
                    <a:pt x="744" y="0"/>
                    <a:pt x="722" y="2"/>
                    <a:pt x="700" y="5"/>
                  </a:cubicBezTo>
                  <a:cubicBezTo>
                    <a:pt x="662" y="13"/>
                    <a:pt x="634" y="24"/>
                    <a:pt x="610" y="37"/>
                  </a:cubicBezTo>
                  <a:cubicBezTo>
                    <a:pt x="308" y="55"/>
                    <a:pt x="43" y="295"/>
                    <a:pt x="23" y="619"/>
                  </a:cubicBezTo>
                  <a:cubicBezTo>
                    <a:pt x="1" y="989"/>
                    <a:pt x="292" y="1249"/>
                    <a:pt x="634" y="1249"/>
                  </a:cubicBezTo>
                  <a:cubicBezTo>
                    <a:pt x="678" y="1249"/>
                    <a:pt x="722" y="1245"/>
                    <a:pt x="767" y="1236"/>
                  </a:cubicBezTo>
                  <a:cubicBezTo>
                    <a:pt x="1142" y="1163"/>
                    <a:pt x="1420" y="756"/>
                    <a:pt x="1299" y="382"/>
                  </a:cubicBezTo>
                  <a:cubicBezTo>
                    <a:pt x="1246" y="217"/>
                    <a:pt x="1113" y="88"/>
                    <a:pt x="950" y="31"/>
                  </a:cubicBezTo>
                  <a:cubicBezTo>
                    <a:pt x="891" y="12"/>
                    <a:pt x="829" y="0"/>
                    <a:pt x="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8" name="Google Shape;4108;p68"/>
            <p:cNvSpPr/>
            <p:nvPr/>
          </p:nvSpPr>
          <p:spPr>
            <a:xfrm>
              <a:off x="3953781" y="2089709"/>
              <a:ext cx="394220" cy="159032"/>
            </a:xfrm>
            <a:custGeom>
              <a:rect b="b" l="l" r="r" t="t"/>
              <a:pathLst>
                <a:path extrusionOk="0" h="5087" w="12610">
                  <a:moveTo>
                    <a:pt x="4448" y="181"/>
                  </a:moveTo>
                  <a:cubicBezTo>
                    <a:pt x="5822" y="181"/>
                    <a:pt x="7235" y="525"/>
                    <a:pt x="8412" y="987"/>
                  </a:cubicBezTo>
                  <a:cubicBezTo>
                    <a:pt x="9207" y="1299"/>
                    <a:pt x="12610" y="3092"/>
                    <a:pt x="10951" y="4232"/>
                  </a:cubicBezTo>
                  <a:cubicBezTo>
                    <a:pt x="10576" y="4490"/>
                    <a:pt x="10105" y="4583"/>
                    <a:pt x="9615" y="4583"/>
                  </a:cubicBezTo>
                  <a:cubicBezTo>
                    <a:pt x="8928" y="4583"/>
                    <a:pt x="8203" y="4402"/>
                    <a:pt x="7651" y="4241"/>
                  </a:cubicBezTo>
                  <a:cubicBezTo>
                    <a:pt x="6996" y="4051"/>
                    <a:pt x="6364" y="3793"/>
                    <a:pt x="5712" y="3591"/>
                  </a:cubicBezTo>
                  <a:cubicBezTo>
                    <a:pt x="4864" y="3328"/>
                    <a:pt x="4020" y="3302"/>
                    <a:pt x="3152" y="3157"/>
                  </a:cubicBezTo>
                  <a:cubicBezTo>
                    <a:pt x="2411" y="3034"/>
                    <a:pt x="1519" y="2632"/>
                    <a:pt x="1391" y="1793"/>
                  </a:cubicBezTo>
                  <a:cubicBezTo>
                    <a:pt x="1352" y="1545"/>
                    <a:pt x="1394" y="1306"/>
                    <a:pt x="1495" y="1103"/>
                  </a:cubicBezTo>
                  <a:cubicBezTo>
                    <a:pt x="1490" y="1101"/>
                    <a:pt x="1487" y="1096"/>
                    <a:pt x="1483" y="1093"/>
                  </a:cubicBezTo>
                  <a:cubicBezTo>
                    <a:pt x="1544" y="988"/>
                    <a:pt x="1610" y="884"/>
                    <a:pt x="1677" y="783"/>
                  </a:cubicBezTo>
                  <a:cubicBezTo>
                    <a:pt x="1747" y="747"/>
                    <a:pt x="1816" y="711"/>
                    <a:pt x="1889" y="677"/>
                  </a:cubicBezTo>
                  <a:cubicBezTo>
                    <a:pt x="1974" y="628"/>
                    <a:pt x="2068" y="589"/>
                    <a:pt x="2170" y="565"/>
                  </a:cubicBezTo>
                  <a:cubicBezTo>
                    <a:pt x="2881" y="294"/>
                    <a:pt x="3658" y="181"/>
                    <a:pt x="4448" y="181"/>
                  </a:cubicBezTo>
                  <a:close/>
                  <a:moveTo>
                    <a:pt x="3483" y="0"/>
                  </a:moveTo>
                  <a:cubicBezTo>
                    <a:pt x="2613" y="0"/>
                    <a:pt x="1720" y="102"/>
                    <a:pt x="1042" y="633"/>
                  </a:cubicBezTo>
                  <a:cubicBezTo>
                    <a:pt x="326" y="1192"/>
                    <a:pt x="1" y="2310"/>
                    <a:pt x="865" y="2931"/>
                  </a:cubicBezTo>
                  <a:cubicBezTo>
                    <a:pt x="1240" y="3201"/>
                    <a:pt x="1700" y="3288"/>
                    <a:pt x="2144" y="3379"/>
                  </a:cubicBezTo>
                  <a:cubicBezTo>
                    <a:pt x="4452" y="3861"/>
                    <a:pt x="6767" y="4294"/>
                    <a:pt x="9067" y="4811"/>
                  </a:cubicBezTo>
                  <a:cubicBezTo>
                    <a:pt x="9094" y="4818"/>
                    <a:pt x="9113" y="4831"/>
                    <a:pt x="9127" y="4846"/>
                  </a:cubicBezTo>
                  <a:cubicBezTo>
                    <a:pt x="9722" y="4975"/>
                    <a:pt x="10322" y="5086"/>
                    <a:pt x="10907" y="5086"/>
                  </a:cubicBezTo>
                  <a:cubicBezTo>
                    <a:pt x="10960" y="5086"/>
                    <a:pt x="11013" y="5086"/>
                    <a:pt x="11066" y="5084"/>
                  </a:cubicBezTo>
                  <a:cubicBezTo>
                    <a:pt x="11830" y="5057"/>
                    <a:pt x="12565" y="4552"/>
                    <a:pt x="12397" y="3677"/>
                  </a:cubicBezTo>
                  <a:cubicBezTo>
                    <a:pt x="12353" y="3456"/>
                    <a:pt x="12222" y="3229"/>
                    <a:pt x="12100" y="3042"/>
                  </a:cubicBezTo>
                  <a:cubicBezTo>
                    <a:pt x="11779" y="2555"/>
                    <a:pt x="11251" y="2134"/>
                    <a:pt x="10781" y="1805"/>
                  </a:cubicBezTo>
                  <a:cubicBezTo>
                    <a:pt x="8952" y="521"/>
                    <a:pt x="6707" y="105"/>
                    <a:pt x="4516" y="29"/>
                  </a:cubicBezTo>
                  <a:cubicBezTo>
                    <a:pt x="4186" y="17"/>
                    <a:pt x="3836" y="0"/>
                    <a:pt x="348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9" name="Google Shape;4109;p68"/>
            <p:cNvSpPr/>
            <p:nvPr/>
          </p:nvSpPr>
          <p:spPr>
            <a:xfrm>
              <a:off x="4073763" y="2130130"/>
              <a:ext cx="20727" cy="17507"/>
            </a:xfrm>
            <a:custGeom>
              <a:rect b="b" l="l" r="r" t="t"/>
              <a:pathLst>
                <a:path extrusionOk="0" h="560" w="663">
                  <a:moveTo>
                    <a:pt x="364" y="1"/>
                  </a:moveTo>
                  <a:cubicBezTo>
                    <a:pt x="209" y="32"/>
                    <a:pt x="43" y="117"/>
                    <a:pt x="22" y="287"/>
                  </a:cubicBezTo>
                  <a:cubicBezTo>
                    <a:pt x="1" y="452"/>
                    <a:pt x="125" y="560"/>
                    <a:pt x="273" y="560"/>
                  </a:cubicBezTo>
                  <a:cubicBezTo>
                    <a:pt x="294" y="560"/>
                    <a:pt x="314" y="558"/>
                    <a:pt x="335" y="554"/>
                  </a:cubicBezTo>
                  <a:cubicBezTo>
                    <a:pt x="502" y="521"/>
                    <a:pt x="662" y="340"/>
                    <a:pt x="615" y="163"/>
                  </a:cubicBezTo>
                  <a:cubicBezTo>
                    <a:pt x="589" y="59"/>
                    <a:pt x="474" y="3"/>
                    <a:pt x="3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0" name="Google Shape;4110;p68"/>
            <p:cNvSpPr/>
            <p:nvPr/>
          </p:nvSpPr>
          <p:spPr>
            <a:xfrm>
              <a:off x="3991514" y="2107778"/>
              <a:ext cx="310343" cy="114014"/>
            </a:xfrm>
            <a:custGeom>
              <a:rect b="b" l="l" r="r" t="t"/>
              <a:pathLst>
                <a:path extrusionOk="0" h="3647" w="9927">
                  <a:moveTo>
                    <a:pt x="3038" y="384"/>
                  </a:moveTo>
                  <a:cubicBezTo>
                    <a:pt x="3101" y="384"/>
                    <a:pt x="3163" y="396"/>
                    <a:pt x="3221" y="415"/>
                  </a:cubicBezTo>
                  <a:cubicBezTo>
                    <a:pt x="3386" y="470"/>
                    <a:pt x="3518" y="600"/>
                    <a:pt x="3571" y="764"/>
                  </a:cubicBezTo>
                  <a:cubicBezTo>
                    <a:pt x="3691" y="1138"/>
                    <a:pt x="3413" y="1544"/>
                    <a:pt x="3039" y="1618"/>
                  </a:cubicBezTo>
                  <a:cubicBezTo>
                    <a:pt x="2994" y="1627"/>
                    <a:pt x="2949" y="1632"/>
                    <a:pt x="2905" y="1632"/>
                  </a:cubicBezTo>
                  <a:cubicBezTo>
                    <a:pt x="2563" y="1632"/>
                    <a:pt x="2272" y="1372"/>
                    <a:pt x="2295" y="1002"/>
                  </a:cubicBezTo>
                  <a:cubicBezTo>
                    <a:pt x="2314" y="679"/>
                    <a:pt x="2580" y="439"/>
                    <a:pt x="2882" y="420"/>
                  </a:cubicBezTo>
                  <a:cubicBezTo>
                    <a:pt x="2907" y="405"/>
                    <a:pt x="2934" y="394"/>
                    <a:pt x="2971" y="389"/>
                  </a:cubicBezTo>
                  <a:cubicBezTo>
                    <a:pt x="2993" y="385"/>
                    <a:pt x="3016" y="384"/>
                    <a:pt x="3038" y="384"/>
                  </a:cubicBezTo>
                  <a:close/>
                  <a:moveTo>
                    <a:pt x="5173" y="908"/>
                  </a:moveTo>
                  <a:cubicBezTo>
                    <a:pt x="5234" y="908"/>
                    <a:pt x="5296" y="920"/>
                    <a:pt x="5354" y="940"/>
                  </a:cubicBezTo>
                  <a:cubicBezTo>
                    <a:pt x="5517" y="994"/>
                    <a:pt x="5650" y="1124"/>
                    <a:pt x="5703" y="1288"/>
                  </a:cubicBezTo>
                  <a:cubicBezTo>
                    <a:pt x="5824" y="1663"/>
                    <a:pt x="5546" y="2069"/>
                    <a:pt x="5172" y="2143"/>
                  </a:cubicBezTo>
                  <a:cubicBezTo>
                    <a:pt x="5127" y="2152"/>
                    <a:pt x="5082" y="2156"/>
                    <a:pt x="5038" y="2156"/>
                  </a:cubicBezTo>
                  <a:cubicBezTo>
                    <a:pt x="4696" y="2156"/>
                    <a:pt x="4406" y="1897"/>
                    <a:pt x="4428" y="1527"/>
                  </a:cubicBezTo>
                  <a:cubicBezTo>
                    <a:pt x="4448" y="1204"/>
                    <a:pt x="4713" y="962"/>
                    <a:pt x="5013" y="945"/>
                  </a:cubicBezTo>
                  <a:cubicBezTo>
                    <a:pt x="5038" y="930"/>
                    <a:pt x="5065" y="919"/>
                    <a:pt x="5104" y="914"/>
                  </a:cubicBezTo>
                  <a:cubicBezTo>
                    <a:pt x="5127" y="910"/>
                    <a:pt x="5150" y="908"/>
                    <a:pt x="5173" y="908"/>
                  </a:cubicBezTo>
                  <a:close/>
                  <a:moveTo>
                    <a:pt x="7725" y="1686"/>
                  </a:moveTo>
                  <a:cubicBezTo>
                    <a:pt x="7786" y="1686"/>
                    <a:pt x="7848" y="1698"/>
                    <a:pt x="7906" y="1717"/>
                  </a:cubicBezTo>
                  <a:cubicBezTo>
                    <a:pt x="8069" y="1773"/>
                    <a:pt x="8202" y="1903"/>
                    <a:pt x="8255" y="2068"/>
                  </a:cubicBezTo>
                  <a:cubicBezTo>
                    <a:pt x="8376" y="2442"/>
                    <a:pt x="8098" y="2849"/>
                    <a:pt x="7723" y="2922"/>
                  </a:cubicBezTo>
                  <a:cubicBezTo>
                    <a:pt x="7678" y="2931"/>
                    <a:pt x="7634" y="2935"/>
                    <a:pt x="7590" y="2935"/>
                  </a:cubicBezTo>
                  <a:cubicBezTo>
                    <a:pt x="7247" y="2935"/>
                    <a:pt x="6957" y="2675"/>
                    <a:pt x="6979" y="2305"/>
                  </a:cubicBezTo>
                  <a:cubicBezTo>
                    <a:pt x="6999" y="1982"/>
                    <a:pt x="7264" y="1741"/>
                    <a:pt x="7566" y="1723"/>
                  </a:cubicBezTo>
                  <a:cubicBezTo>
                    <a:pt x="7590" y="1709"/>
                    <a:pt x="7618" y="1696"/>
                    <a:pt x="7656" y="1691"/>
                  </a:cubicBezTo>
                  <a:cubicBezTo>
                    <a:pt x="7678" y="1688"/>
                    <a:pt x="7702" y="1686"/>
                    <a:pt x="7725" y="1686"/>
                  </a:cubicBezTo>
                  <a:close/>
                  <a:moveTo>
                    <a:pt x="3565" y="1"/>
                  </a:moveTo>
                  <a:cubicBezTo>
                    <a:pt x="2616" y="1"/>
                    <a:pt x="1675" y="134"/>
                    <a:pt x="810" y="390"/>
                  </a:cubicBezTo>
                  <a:cubicBezTo>
                    <a:pt x="1" y="922"/>
                    <a:pt x="1028" y="1957"/>
                    <a:pt x="1678" y="2149"/>
                  </a:cubicBezTo>
                  <a:cubicBezTo>
                    <a:pt x="2128" y="2284"/>
                    <a:pt x="2608" y="2277"/>
                    <a:pt x="3071" y="2332"/>
                  </a:cubicBezTo>
                  <a:cubicBezTo>
                    <a:pt x="3766" y="2414"/>
                    <a:pt x="4425" y="2602"/>
                    <a:pt x="5085" y="2829"/>
                  </a:cubicBezTo>
                  <a:cubicBezTo>
                    <a:pt x="5839" y="3087"/>
                    <a:pt x="6582" y="3391"/>
                    <a:pt x="7366" y="3538"/>
                  </a:cubicBezTo>
                  <a:cubicBezTo>
                    <a:pt x="7693" y="3600"/>
                    <a:pt x="8043" y="3647"/>
                    <a:pt x="8390" y="3647"/>
                  </a:cubicBezTo>
                  <a:cubicBezTo>
                    <a:pt x="8641" y="3647"/>
                    <a:pt x="8891" y="3622"/>
                    <a:pt x="9128" y="3561"/>
                  </a:cubicBezTo>
                  <a:cubicBezTo>
                    <a:pt x="9927" y="3355"/>
                    <a:pt x="9683" y="2450"/>
                    <a:pt x="9203" y="2003"/>
                  </a:cubicBezTo>
                  <a:cubicBezTo>
                    <a:pt x="7731" y="630"/>
                    <a:pt x="5627" y="1"/>
                    <a:pt x="356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1" name="Google Shape;4111;p68"/>
            <p:cNvSpPr/>
            <p:nvPr/>
          </p:nvSpPr>
          <p:spPr>
            <a:xfrm>
              <a:off x="4140475" y="2146542"/>
              <a:ext cx="20696" cy="17507"/>
            </a:xfrm>
            <a:custGeom>
              <a:rect b="b" l="l" r="r" t="t"/>
              <a:pathLst>
                <a:path extrusionOk="0" h="560" w="662">
                  <a:moveTo>
                    <a:pt x="363" y="0"/>
                  </a:moveTo>
                  <a:cubicBezTo>
                    <a:pt x="209" y="33"/>
                    <a:pt x="42" y="118"/>
                    <a:pt x="21" y="287"/>
                  </a:cubicBezTo>
                  <a:cubicBezTo>
                    <a:pt x="0" y="452"/>
                    <a:pt x="123" y="560"/>
                    <a:pt x="271" y="560"/>
                  </a:cubicBezTo>
                  <a:cubicBezTo>
                    <a:pt x="292" y="560"/>
                    <a:pt x="313" y="558"/>
                    <a:pt x="335" y="553"/>
                  </a:cubicBezTo>
                  <a:cubicBezTo>
                    <a:pt x="501" y="521"/>
                    <a:pt x="661" y="341"/>
                    <a:pt x="616" y="163"/>
                  </a:cubicBezTo>
                  <a:cubicBezTo>
                    <a:pt x="589" y="57"/>
                    <a:pt x="472" y="3"/>
                    <a:pt x="3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2" name="Google Shape;4112;p68"/>
            <p:cNvSpPr/>
            <p:nvPr/>
          </p:nvSpPr>
          <p:spPr>
            <a:xfrm>
              <a:off x="4220192" y="2170864"/>
              <a:ext cx="20727" cy="17507"/>
            </a:xfrm>
            <a:custGeom>
              <a:rect b="b" l="l" r="r" t="t"/>
              <a:pathLst>
                <a:path extrusionOk="0" h="560" w="663">
                  <a:moveTo>
                    <a:pt x="364" y="0"/>
                  </a:moveTo>
                  <a:cubicBezTo>
                    <a:pt x="209" y="33"/>
                    <a:pt x="43" y="119"/>
                    <a:pt x="22" y="287"/>
                  </a:cubicBezTo>
                  <a:cubicBezTo>
                    <a:pt x="1" y="452"/>
                    <a:pt x="124" y="559"/>
                    <a:pt x="273" y="559"/>
                  </a:cubicBezTo>
                  <a:cubicBezTo>
                    <a:pt x="294" y="559"/>
                    <a:pt x="315" y="557"/>
                    <a:pt x="335" y="553"/>
                  </a:cubicBezTo>
                  <a:cubicBezTo>
                    <a:pt x="502" y="521"/>
                    <a:pt x="662" y="340"/>
                    <a:pt x="616" y="163"/>
                  </a:cubicBezTo>
                  <a:cubicBezTo>
                    <a:pt x="590" y="59"/>
                    <a:pt x="475" y="4"/>
                    <a:pt x="3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13" name="Google Shape;4113;p68"/>
          <p:cNvSpPr/>
          <p:nvPr/>
        </p:nvSpPr>
        <p:spPr>
          <a:xfrm>
            <a:off x="1006275" y="68278"/>
            <a:ext cx="4177688" cy="510228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4D4D4D"/>
                    </a:gs>
                    <a:gs pos="100000">
                      <a:srgbClr val="000000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Permanent Marker"/>
              </a:rPr>
              <a:t>Nos adelantamos!</a:t>
            </a:r>
          </a:p>
        </p:txBody>
      </p:sp>
      <p:sp>
        <p:nvSpPr>
          <p:cNvPr id="4114" name="Google Shape;4114;p68"/>
          <p:cNvSpPr/>
          <p:nvPr/>
        </p:nvSpPr>
        <p:spPr>
          <a:xfrm>
            <a:off x="487650" y="714475"/>
            <a:ext cx="6863100" cy="521700"/>
          </a:xfrm>
          <a:prstGeom prst="flowChartAlternateProcess">
            <a:avLst/>
          </a:prstGeom>
          <a:solidFill>
            <a:srgbClr val="F1C23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Conseguimos desarrollar la plataforma , gracias al servicio de la Nube de Google , para implementar el modelo y lanzarlo en producción!</a:t>
            </a:r>
            <a:endParaRPr b="1"/>
          </a:p>
        </p:txBody>
      </p:sp>
      <p:pic>
        <p:nvPicPr>
          <p:cNvPr id="4115" name="Google Shape;4115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4325" y="1372150"/>
            <a:ext cx="5069495" cy="367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33"/>
          <p:cNvSpPr txBox="1"/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Quienes somos?</a:t>
            </a:r>
            <a:endParaRPr/>
          </a:p>
        </p:txBody>
      </p:sp>
      <p:sp>
        <p:nvSpPr>
          <p:cNvPr id="578" name="Google Shape;578;p33"/>
          <p:cNvSpPr txBox="1"/>
          <p:nvPr>
            <p:ph idx="3" type="title"/>
          </p:nvPr>
        </p:nvSpPr>
        <p:spPr>
          <a:xfrm>
            <a:off x="402800" y="3211613"/>
            <a:ext cx="2336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Mariano IBARRA</a:t>
            </a:r>
            <a:endParaRPr/>
          </a:p>
        </p:txBody>
      </p:sp>
      <p:pic>
        <p:nvPicPr>
          <p:cNvPr id="579" name="Google Shape;579;p33"/>
          <p:cNvPicPr preferRelativeResize="0"/>
          <p:nvPr/>
        </p:nvPicPr>
        <p:blipFill rotWithShape="1">
          <a:blip r:embed="rId3">
            <a:alphaModFix/>
          </a:blip>
          <a:srcRect b="42854" l="52011" r="13973" t="5119"/>
          <a:stretch/>
        </p:blipFill>
        <p:spPr>
          <a:xfrm>
            <a:off x="752000" y="1449009"/>
            <a:ext cx="1638000" cy="16722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80" name="Google Shape;580;p33"/>
          <p:cNvPicPr preferRelativeResize="0"/>
          <p:nvPr/>
        </p:nvPicPr>
        <p:blipFill rotWithShape="1">
          <a:blip r:embed="rId4">
            <a:alphaModFix/>
          </a:blip>
          <a:srcRect b="45845" l="28807" r="37757" t="2127"/>
          <a:stretch/>
        </p:blipFill>
        <p:spPr>
          <a:xfrm>
            <a:off x="3765869" y="1426609"/>
            <a:ext cx="1609800" cy="16722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581" name="Google Shape;581;p33"/>
          <p:cNvGrpSpPr/>
          <p:nvPr/>
        </p:nvGrpSpPr>
        <p:grpSpPr>
          <a:xfrm>
            <a:off x="258835" y="3364351"/>
            <a:ext cx="222427" cy="222328"/>
            <a:chOff x="3690028" y="2857398"/>
            <a:chExt cx="209896" cy="209803"/>
          </a:xfrm>
        </p:grpSpPr>
        <p:sp>
          <p:nvSpPr>
            <p:cNvPr id="582" name="Google Shape;582;p33"/>
            <p:cNvSpPr/>
            <p:nvPr/>
          </p:nvSpPr>
          <p:spPr>
            <a:xfrm>
              <a:off x="3704783" y="2873060"/>
              <a:ext cx="177446" cy="178134"/>
            </a:xfrm>
            <a:custGeom>
              <a:rect b="b" l="l" r="r" t="t"/>
              <a:pathLst>
                <a:path extrusionOk="0" h="5698" w="5676">
                  <a:moveTo>
                    <a:pt x="2610" y="1"/>
                  </a:moveTo>
                  <a:cubicBezTo>
                    <a:pt x="1948" y="372"/>
                    <a:pt x="1276" y="731"/>
                    <a:pt x="594" y="1062"/>
                  </a:cubicBezTo>
                  <a:cubicBezTo>
                    <a:pt x="709" y="1298"/>
                    <a:pt x="823" y="1537"/>
                    <a:pt x="937" y="1774"/>
                  </a:cubicBezTo>
                  <a:lnTo>
                    <a:pt x="1134" y="2183"/>
                  </a:lnTo>
                  <a:lnTo>
                    <a:pt x="780" y="2369"/>
                  </a:lnTo>
                  <a:cubicBezTo>
                    <a:pt x="520" y="2506"/>
                    <a:pt x="260" y="2646"/>
                    <a:pt x="1" y="2786"/>
                  </a:cubicBezTo>
                  <a:cubicBezTo>
                    <a:pt x="406" y="3575"/>
                    <a:pt x="803" y="4384"/>
                    <a:pt x="1166" y="5203"/>
                  </a:cubicBezTo>
                  <a:cubicBezTo>
                    <a:pt x="1427" y="5039"/>
                    <a:pt x="1688" y="4875"/>
                    <a:pt x="1952" y="4712"/>
                  </a:cubicBezTo>
                  <a:lnTo>
                    <a:pt x="2308" y="4492"/>
                  </a:lnTo>
                  <a:lnTo>
                    <a:pt x="2528" y="4880"/>
                  </a:lnTo>
                  <a:cubicBezTo>
                    <a:pt x="2684" y="5153"/>
                    <a:pt x="2842" y="5426"/>
                    <a:pt x="2996" y="5697"/>
                  </a:cubicBezTo>
                  <a:cubicBezTo>
                    <a:pt x="3633" y="5325"/>
                    <a:pt x="4264" y="4942"/>
                    <a:pt x="4888" y="4545"/>
                  </a:cubicBezTo>
                  <a:cubicBezTo>
                    <a:pt x="4740" y="4283"/>
                    <a:pt x="4593" y="4023"/>
                    <a:pt x="4452" y="3758"/>
                  </a:cubicBezTo>
                  <a:lnTo>
                    <a:pt x="4224" y="3333"/>
                  </a:lnTo>
                  <a:lnTo>
                    <a:pt x="4682" y="3067"/>
                  </a:lnTo>
                  <a:cubicBezTo>
                    <a:pt x="5012" y="2876"/>
                    <a:pt x="5343" y="2690"/>
                    <a:pt x="5675" y="2504"/>
                  </a:cubicBezTo>
                  <a:cubicBezTo>
                    <a:pt x="5327" y="1805"/>
                    <a:pt x="5005" y="1088"/>
                    <a:pt x="4690" y="375"/>
                  </a:cubicBezTo>
                  <a:cubicBezTo>
                    <a:pt x="4313" y="563"/>
                    <a:pt x="3936" y="754"/>
                    <a:pt x="3561" y="942"/>
                  </a:cubicBezTo>
                  <a:lnTo>
                    <a:pt x="3145" y="1152"/>
                  </a:lnTo>
                  <a:lnTo>
                    <a:pt x="2934" y="707"/>
                  </a:lnTo>
                  <a:cubicBezTo>
                    <a:pt x="2824" y="471"/>
                    <a:pt x="2717" y="235"/>
                    <a:pt x="261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33"/>
            <p:cNvSpPr/>
            <p:nvPr/>
          </p:nvSpPr>
          <p:spPr>
            <a:xfrm>
              <a:off x="3704752" y="2942398"/>
              <a:ext cx="152780" cy="108794"/>
            </a:xfrm>
            <a:custGeom>
              <a:rect b="b" l="l" r="r" t="t"/>
              <a:pathLst>
                <a:path extrusionOk="0" h="3480" w="4887">
                  <a:moveTo>
                    <a:pt x="1067" y="1"/>
                  </a:moveTo>
                  <a:lnTo>
                    <a:pt x="780" y="151"/>
                  </a:lnTo>
                  <a:cubicBezTo>
                    <a:pt x="520" y="288"/>
                    <a:pt x="260" y="428"/>
                    <a:pt x="1" y="568"/>
                  </a:cubicBezTo>
                  <a:cubicBezTo>
                    <a:pt x="406" y="1357"/>
                    <a:pt x="803" y="2166"/>
                    <a:pt x="1166" y="2985"/>
                  </a:cubicBezTo>
                  <a:cubicBezTo>
                    <a:pt x="1427" y="2821"/>
                    <a:pt x="1688" y="2657"/>
                    <a:pt x="1952" y="2494"/>
                  </a:cubicBezTo>
                  <a:lnTo>
                    <a:pt x="2308" y="2274"/>
                  </a:lnTo>
                  <a:lnTo>
                    <a:pt x="2528" y="2662"/>
                  </a:lnTo>
                  <a:cubicBezTo>
                    <a:pt x="2684" y="2935"/>
                    <a:pt x="2842" y="3208"/>
                    <a:pt x="2996" y="3479"/>
                  </a:cubicBezTo>
                  <a:cubicBezTo>
                    <a:pt x="3633" y="3107"/>
                    <a:pt x="4264" y="2724"/>
                    <a:pt x="4887" y="2327"/>
                  </a:cubicBezTo>
                  <a:cubicBezTo>
                    <a:pt x="4793" y="2159"/>
                    <a:pt x="4701" y="1989"/>
                    <a:pt x="4608" y="1821"/>
                  </a:cubicBezTo>
                  <a:cubicBezTo>
                    <a:pt x="4456" y="1848"/>
                    <a:pt x="4301" y="1861"/>
                    <a:pt x="4146" y="1861"/>
                  </a:cubicBezTo>
                  <a:cubicBezTo>
                    <a:pt x="3533" y="1861"/>
                    <a:pt x="2905" y="1659"/>
                    <a:pt x="2385" y="1347"/>
                  </a:cubicBezTo>
                  <a:cubicBezTo>
                    <a:pt x="1786" y="989"/>
                    <a:pt x="1372" y="532"/>
                    <a:pt x="106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33"/>
            <p:cNvSpPr/>
            <p:nvPr/>
          </p:nvSpPr>
          <p:spPr>
            <a:xfrm>
              <a:off x="3690028" y="2857398"/>
              <a:ext cx="209896" cy="209803"/>
            </a:xfrm>
            <a:custGeom>
              <a:rect b="b" l="l" r="r" t="t"/>
              <a:pathLst>
                <a:path extrusionOk="0" h="6711" w="6714">
                  <a:moveTo>
                    <a:pt x="3080" y="503"/>
                  </a:moveTo>
                  <a:cubicBezTo>
                    <a:pt x="3186" y="737"/>
                    <a:pt x="3294" y="973"/>
                    <a:pt x="3404" y="1209"/>
                  </a:cubicBezTo>
                  <a:lnTo>
                    <a:pt x="3615" y="1654"/>
                  </a:lnTo>
                  <a:lnTo>
                    <a:pt x="4031" y="1444"/>
                  </a:lnTo>
                  <a:cubicBezTo>
                    <a:pt x="4407" y="1256"/>
                    <a:pt x="4783" y="1065"/>
                    <a:pt x="5159" y="877"/>
                  </a:cubicBezTo>
                  <a:cubicBezTo>
                    <a:pt x="5473" y="1591"/>
                    <a:pt x="5797" y="2307"/>
                    <a:pt x="6145" y="3006"/>
                  </a:cubicBezTo>
                  <a:cubicBezTo>
                    <a:pt x="5815" y="3189"/>
                    <a:pt x="5484" y="3376"/>
                    <a:pt x="5154" y="3567"/>
                  </a:cubicBezTo>
                  <a:lnTo>
                    <a:pt x="4696" y="3833"/>
                  </a:lnTo>
                  <a:lnTo>
                    <a:pt x="4921" y="4260"/>
                  </a:lnTo>
                  <a:cubicBezTo>
                    <a:pt x="5063" y="4525"/>
                    <a:pt x="5210" y="4786"/>
                    <a:pt x="5357" y="5047"/>
                  </a:cubicBezTo>
                  <a:cubicBezTo>
                    <a:pt x="4733" y="5444"/>
                    <a:pt x="4102" y="5825"/>
                    <a:pt x="3466" y="6199"/>
                  </a:cubicBezTo>
                  <a:cubicBezTo>
                    <a:pt x="3311" y="5927"/>
                    <a:pt x="3154" y="5655"/>
                    <a:pt x="2997" y="5383"/>
                  </a:cubicBezTo>
                  <a:lnTo>
                    <a:pt x="2778" y="4994"/>
                  </a:lnTo>
                  <a:lnTo>
                    <a:pt x="2421" y="5214"/>
                  </a:lnTo>
                  <a:cubicBezTo>
                    <a:pt x="2158" y="5379"/>
                    <a:pt x="1898" y="5541"/>
                    <a:pt x="1635" y="5706"/>
                  </a:cubicBezTo>
                  <a:cubicBezTo>
                    <a:pt x="1273" y="4887"/>
                    <a:pt x="874" y="4077"/>
                    <a:pt x="470" y="3288"/>
                  </a:cubicBezTo>
                  <a:cubicBezTo>
                    <a:pt x="729" y="3148"/>
                    <a:pt x="989" y="3009"/>
                    <a:pt x="1249" y="2871"/>
                  </a:cubicBezTo>
                  <a:lnTo>
                    <a:pt x="1603" y="2685"/>
                  </a:lnTo>
                  <a:lnTo>
                    <a:pt x="1405" y="2276"/>
                  </a:lnTo>
                  <a:cubicBezTo>
                    <a:pt x="1293" y="2038"/>
                    <a:pt x="1179" y="1800"/>
                    <a:pt x="1064" y="1564"/>
                  </a:cubicBezTo>
                  <a:cubicBezTo>
                    <a:pt x="1746" y="1232"/>
                    <a:pt x="2419" y="873"/>
                    <a:pt x="3080" y="503"/>
                  </a:cubicBezTo>
                  <a:close/>
                  <a:moveTo>
                    <a:pt x="3220" y="0"/>
                  </a:moveTo>
                  <a:lnTo>
                    <a:pt x="2923" y="152"/>
                  </a:lnTo>
                  <a:cubicBezTo>
                    <a:pt x="2246" y="502"/>
                    <a:pt x="1571" y="867"/>
                    <a:pt x="916" y="1257"/>
                  </a:cubicBezTo>
                  <a:lnTo>
                    <a:pt x="608" y="1445"/>
                  </a:lnTo>
                  <a:lnTo>
                    <a:pt x="727" y="1723"/>
                  </a:lnTo>
                  <a:cubicBezTo>
                    <a:pt x="836" y="1975"/>
                    <a:pt x="947" y="2226"/>
                    <a:pt x="1063" y="2475"/>
                  </a:cubicBezTo>
                  <a:cubicBezTo>
                    <a:pt x="805" y="2629"/>
                    <a:pt x="548" y="2787"/>
                    <a:pt x="295" y="2947"/>
                  </a:cubicBezTo>
                  <a:lnTo>
                    <a:pt x="1" y="3134"/>
                  </a:lnTo>
                  <a:lnTo>
                    <a:pt x="136" y="3474"/>
                  </a:lnTo>
                  <a:cubicBezTo>
                    <a:pt x="468" y="4311"/>
                    <a:pt x="820" y="5155"/>
                    <a:pt x="1203" y="5977"/>
                  </a:cubicBezTo>
                  <a:lnTo>
                    <a:pt x="1363" y="6307"/>
                  </a:lnTo>
                  <a:lnTo>
                    <a:pt x="1790" y="6066"/>
                  </a:lnTo>
                  <a:cubicBezTo>
                    <a:pt x="2066" y="5910"/>
                    <a:pt x="2340" y="5756"/>
                    <a:pt x="2616" y="5600"/>
                  </a:cubicBezTo>
                  <a:cubicBezTo>
                    <a:pt x="2759" y="5881"/>
                    <a:pt x="2905" y="6162"/>
                    <a:pt x="3057" y="6440"/>
                  </a:cubicBezTo>
                  <a:lnTo>
                    <a:pt x="3207" y="6711"/>
                  </a:lnTo>
                  <a:lnTo>
                    <a:pt x="3633" y="6498"/>
                  </a:lnTo>
                  <a:cubicBezTo>
                    <a:pt x="4288" y="6160"/>
                    <a:pt x="4920" y="5780"/>
                    <a:pt x="5536" y="5373"/>
                  </a:cubicBezTo>
                  <a:lnTo>
                    <a:pt x="5900" y="5128"/>
                  </a:lnTo>
                  <a:lnTo>
                    <a:pt x="5746" y="4796"/>
                  </a:lnTo>
                  <a:cubicBezTo>
                    <a:pt x="5621" y="4527"/>
                    <a:pt x="5495" y="4260"/>
                    <a:pt x="5364" y="3993"/>
                  </a:cubicBezTo>
                  <a:cubicBezTo>
                    <a:pt x="5690" y="3793"/>
                    <a:pt x="6015" y="3592"/>
                    <a:pt x="6338" y="3387"/>
                  </a:cubicBezTo>
                  <a:lnTo>
                    <a:pt x="6714" y="3147"/>
                  </a:lnTo>
                  <a:lnTo>
                    <a:pt x="6546" y="2785"/>
                  </a:lnTo>
                  <a:cubicBezTo>
                    <a:pt x="6217" y="2084"/>
                    <a:pt x="5864" y="1390"/>
                    <a:pt x="5503" y="704"/>
                  </a:cubicBezTo>
                  <a:lnTo>
                    <a:pt x="5325" y="366"/>
                  </a:lnTo>
                  <a:lnTo>
                    <a:pt x="4996" y="496"/>
                  </a:lnTo>
                  <a:cubicBezTo>
                    <a:pt x="4595" y="659"/>
                    <a:pt x="4196" y="835"/>
                    <a:pt x="3800" y="1022"/>
                  </a:cubicBezTo>
                  <a:cubicBezTo>
                    <a:pt x="3669" y="786"/>
                    <a:pt x="3537" y="553"/>
                    <a:pt x="3404" y="320"/>
                  </a:cubicBezTo>
                  <a:lnTo>
                    <a:pt x="322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85" name="Google Shape;585;p33"/>
          <p:cNvGrpSpPr/>
          <p:nvPr/>
        </p:nvGrpSpPr>
        <p:grpSpPr>
          <a:xfrm rot="2700000">
            <a:off x="8322285" y="822777"/>
            <a:ext cx="203439" cy="327136"/>
            <a:chOff x="4140725" y="520912"/>
            <a:chExt cx="175945" cy="282926"/>
          </a:xfrm>
        </p:grpSpPr>
        <p:sp>
          <p:nvSpPr>
            <p:cNvPr id="586" name="Google Shape;586;p33"/>
            <p:cNvSpPr/>
            <p:nvPr/>
          </p:nvSpPr>
          <p:spPr>
            <a:xfrm>
              <a:off x="4195745" y="753342"/>
              <a:ext cx="27292" cy="25635"/>
            </a:xfrm>
            <a:custGeom>
              <a:rect b="b" l="l" r="r" t="t"/>
              <a:pathLst>
                <a:path extrusionOk="0" h="820" w="873">
                  <a:moveTo>
                    <a:pt x="531" y="181"/>
                  </a:moveTo>
                  <a:cubicBezTo>
                    <a:pt x="592" y="235"/>
                    <a:pt x="653" y="290"/>
                    <a:pt x="719" y="336"/>
                  </a:cubicBezTo>
                  <a:cubicBezTo>
                    <a:pt x="640" y="414"/>
                    <a:pt x="572" y="506"/>
                    <a:pt x="483" y="577"/>
                  </a:cubicBezTo>
                  <a:cubicBezTo>
                    <a:pt x="439" y="611"/>
                    <a:pt x="348" y="655"/>
                    <a:pt x="275" y="655"/>
                  </a:cubicBezTo>
                  <a:cubicBezTo>
                    <a:pt x="218" y="655"/>
                    <a:pt x="171" y="628"/>
                    <a:pt x="167" y="549"/>
                  </a:cubicBezTo>
                  <a:cubicBezTo>
                    <a:pt x="167" y="537"/>
                    <a:pt x="165" y="529"/>
                    <a:pt x="161" y="519"/>
                  </a:cubicBezTo>
                  <a:cubicBezTo>
                    <a:pt x="300" y="426"/>
                    <a:pt x="421" y="306"/>
                    <a:pt x="531" y="181"/>
                  </a:cubicBezTo>
                  <a:close/>
                  <a:moveTo>
                    <a:pt x="533" y="0"/>
                  </a:moveTo>
                  <a:cubicBezTo>
                    <a:pt x="507" y="0"/>
                    <a:pt x="480" y="17"/>
                    <a:pt x="466" y="36"/>
                  </a:cubicBezTo>
                  <a:cubicBezTo>
                    <a:pt x="336" y="199"/>
                    <a:pt x="177" y="333"/>
                    <a:pt x="39" y="486"/>
                  </a:cubicBezTo>
                  <a:cubicBezTo>
                    <a:pt x="24" y="499"/>
                    <a:pt x="21" y="518"/>
                    <a:pt x="25" y="534"/>
                  </a:cubicBezTo>
                  <a:cubicBezTo>
                    <a:pt x="24" y="537"/>
                    <a:pt x="23" y="540"/>
                    <a:pt x="21" y="545"/>
                  </a:cubicBezTo>
                  <a:cubicBezTo>
                    <a:pt x="1" y="712"/>
                    <a:pt x="156" y="819"/>
                    <a:pt x="307" y="819"/>
                  </a:cubicBezTo>
                  <a:cubicBezTo>
                    <a:pt x="328" y="819"/>
                    <a:pt x="349" y="817"/>
                    <a:pt x="370" y="813"/>
                  </a:cubicBezTo>
                  <a:cubicBezTo>
                    <a:pt x="576" y="770"/>
                    <a:pt x="802" y="540"/>
                    <a:pt x="861" y="343"/>
                  </a:cubicBezTo>
                  <a:cubicBezTo>
                    <a:pt x="873" y="321"/>
                    <a:pt x="873" y="292"/>
                    <a:pt x="853" y="269"/>
                  </a:cubicBezTo>
                  <a:cubicBezTo>
                    <a:pt x="774" y="173"/>
                    <a:pt x="666" y="93"/>
                    <a:pt x="568" y="13"/>
                  </a:cubicBezTo>
                  <a:cubicBezTo>
                    <a:pt x="557" y="4"/>
                    <a:pt x="545" y="0"/>
                    <a:pt x="5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33"/>
            <p:cNvSpPr/>
            <p:nvPr/>
          </p:nvSpPr>
          <p:spPr>
            <a:xfrm>
              <a:off x="4217347" y="730052"/>
              <a:ext cx="21540" cy="21665"/>
            </a:xfrm>
            <a:custGeom>
              <a:rect b="b" l="l" r="r" t="t"/>
              <a:pathLst>
                <a:path extrusionOk="0" h="693" w="689">
                  <a:moveTo>
                    <a:pt x="340" y="156"/>
                  </a:moveTo>
                  <a:cubicBezTo>
                    <a:pt x="392" y="180"/>
                    <a:pt x="449" y="195"/>
                    <a:pt x="505" y="207"/>
                  </a:cubicBezTo>
                  <a:cubicBezTo>
                    <a:pt x="459" y="332"/>
                    <a:pt x="391" y="438"/>
                    <a:pt x="319" y="550"/>
                  </a:cubicBezTo>
                  <a:cubicBezTo>
                    <a:pt x="275" y="519"/>
                    <a:pt x="229" y="493"/>
                    <a:pt x="184" y="459"/>
                  </a:cubicBezTo>
                  <a:cubicBezTo>
                    <a:pt x="246" y="375"/>
                    <a:pt x="319" y="262"/>
                    <a:pt x="340" y="156"/>
                  </a:cubicBezTo>
                  <a:close/>
                  <a:moveTo>
                    <a:pt x="336" y="1"/>
                  </a:moveTo>
                  <a:cubicBezTo>
                    <a:pt x="319" y="1"/>
                    <a:pt x="302" y="2"/>
                    <a:pt x="286" y="5"/>
                  </a:cubicBezTo>
                  <a:cubicBezTo>
                    <a:pt x="257" y="11"/>
                    <a:pt x="241" y="38"/>
                    <a:pt x="243" y="65"/>
                  </a:cubicBezTo>
                  <a:cubicBezTo>
                    <a:pt x="205" y="112"/>
                    <a:pt x="187" y="172"/>
                    <a:pt x="157" y="225"/>
                  </a:cubicBezTo>
                  <a:cubicBezTo>
                    <a:pt x="118" y="298"/>
                    <a:pt x="72" y="366"/>
                    <a:pt x="20" y="431"/>
                  </a:cubicBezTo>
                  <a:cubicBezTo>
                    <a:pt x="1" y="457"/>
                    <a:pt x="9" y="500"/>
                    <a:pt x="30" y="522"/>
                  </a:cubicBezTo>
                  <a:cubicBezTo>
                    <a:pt x="98" y="595"/>
                    <a:pt x="194" y="680"/>
                    <a:pt x="300" y="683"/>
                  </a:cubicBezTo>
                  <a:cubicBezTo>
                    <a:pt x="308" y="689"/>
                    <a:pt x="316" y="692"/>
                    <a:pt x="325" y="692"/>
                  </a:cubicBezTo>
                  <a:cubicBezTo>
                    <a:pt x="332" y="692"/>
                    <a:pt x="339" y="690"/>
                    <a:pt x="345" y="685"/>
                  </a:cubicBezTo>
                  <a:cubicBezTo>
                    <a:pt x="520" y="569"/>
                    <a:pt x="620" y="370"/>
                    <a:pt x="677" y="175"/>
                  </a:cubicBezTo>
                  <a:cubicBezTo>
                    <a:pt x="689" y="135"/>
                    <a:pt x="666" y="93"/>
                    <a:pt x="626" y="79"/>
                  </a:cubicBezTo>
                  <a:cubicBezTo>
                    <a:pt x="540" y="50"/>
                    <a:pt x="432" y="1"/>
                    <a:pt x="3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33"/>
            <p:cNvSpPr/>
            <p:nvPr/>
          </p:nvSpPr>
          <p:spPr>
            <a:xfrm>
              <a:off x="4223099" y="734929"/>
              <a:ext cx="10067" cy="12317"/>
            </a:xfrm>
            <a:custGeom>
              <a:rect b="b" l="l" r="r" t="t"/>
              <a:pathLst>
                <a:path extrusionOk="0" h="394" w="322">
                  <a:moveTo>
                    <a:pt x="157" y="0"/>
                  </a:moveTo>
                  <a:cubicBezTo>
                    <a:pt x="136" y="106"/>
                    <a:pt x="63" y="218"/>
                    <a:pt x="1" y="303"/>
                  </a:cubicBezTo>
                  <a:cubicBezTo>
                    <a:pt x="46" y="335"/>
                    <a:pt x="93" y="361"/>
                    <a:pt x="137" y="394"/>
                  </a:cubicBezTo>
                  <a:cubicBezTo>
                    <a:pt x="208" y="283"/>
                    <a:pt x="276" y="176"/>
                    <a:pt x="322" y="51"/>
                  </a:cubicBezTo>
                  <a:cubicBezTo>
                    <a:pt x="265" y="39"/>
                    <a:pt x="208" y="24"/>
                    <a:pt x="1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33"/>
            <p:cNvSpPr/>
            <p:nvPr/>
          </p:nvSpPr>
          <p:spPr>
            <a:xfrm>
              <a:off x="4198778" y="534855"/>
              <a:ext cx="103416" cy="131459"/>
            </a:xfrm>
            <a:custGeom>
              <a:rect b="b" l="l" r="r" t="t"/>
              <a:pathLst>
                <a:path extrusionOk="0" h="4205" w="3308">
                  <a:moveTo>
                    <a:pt x="1466" y="864"/>
                  </a:moveTo>
                  <a:cubicBezTo>
                    <a:pt x="1495" y="864"/>
                    <a:pt x="1522" y="879"/>
                    <a:pt x="1537" y="914"/>
                  </a:cubicBezTo>
                  <a:cubicBezTo>
                    <a:pt x="1587" y="1032"/>
                    <a:pt x="1620" y="1157"/>
                    <a:pt x="1656" y="1279"/>
                  </a:cubicBezTo>
                  <a:cubicBezTo>
                    <a:pt x="1677" y="1352"/>
                    <a:pt x="1619" y="1398"/>
                    <a:pt x="1559" y="1398"/>
                  </a:cubicBezTo>
                  <a:cubicBezTo>
                    <a:pt x="1518" y="1398"/>
                    <a:pt x="1476" y="1376"/>
                    <a:pt x="1460" y="1326"/>
                  </a:cubicBezTo>
                  <a:cubicBezTo>
                    <a:pt x="1425" y="1213"/>
                    <a:pt x="1386" y="1099"/>
                    <a:pt x="1364" y="980"/>
                  </a:cubicBezTo>
                  <a:cubicBezTo>
                    <a:pt x="1353" y="916"/>
                    <a:pt x="1412" y="864"/>
                    <a:pt x="1466" y="864"/>
                  </a:cubicBezTo>
                  <a:close/>
                  <a:moveTo>
                    <a:pt x="1249" y="1382"/>
                  </a:moveTo>
                  <a:cubicBezTo>
                    <a:pt x="1278" y="1382"/>
                    <a:pt x="1305" y="1396"/>
                    <a:pt x="1318" y="1429"/>
                  </a:cubicBezTo>
                  <a:cubicBezTo>
                    <a:pt x="1374" y="1568"/>
                    <a:pt x="1421" y="1711"/>
                    <a:pt x="1472" y="1853"/>
                  </a:cubicBezTo>
                  <a:cubicBezTo>
                    <a:pt x="1496" y="1922"/>
                    <a:pt x="1439" y="1966"/>
                    <a:pt x="1381" y="1966"/>
                  </a:cubicBezTo>
                  <a:cubicBezTo>
                    <a:pt x="1342" y="1966"/>
                    <a:pt x="1301" y="1945"/>
                    <a:pt x="1286" y="1897"/>
                  </a:cubicBezTo>
                  <a:cubicBezTo>
                    <a:pt x="1241" y="1762"/>
                    <a:pt x="1194" y="1626"/>
                    <a:pt x="1156" y="1490"/>
                  </a:cubicBezTo>
                  <a:cubicBezTo>
                    <a:pt x="1138" y="1429"/>
                    <a:pt x="1196" y="1382"/>
                    <a:pt x="1249" y="1382"/>
                  </a:cubicBezTo>
                  <a:close/>
                  <a:moveTo>
                    <a:pt x="963" y="1815"/>
                  </a:moveTo>
                  <a:cubicBezTo>
                    <a:pt x="993" y="1815"/>
                    <a:pt x="1023" y="1828"/>
                    <a:pt x="1040" y="1858"/>
                  </a:cubicBezTo>
                  <a:cubicBezTo>
                    <a:pt x="1126" y="2012"/>
                    <a:pt x="1192" y="2177"/>
                    <a:pt x="1264" y="2337"/>
                  </a:cubicBezTo>
                  <a:cubicBezTo>
                    <a:pt x="1296" y="2413"/>
                    <a:pt x="1230" y="2478"/>
                    <a:pt x="1169" y="2478"/>
                  </a:cubicBezTo>
                  <a:cubicBezTo>
                    <a:pt x="1139" y="2478"/>
                    <a:pt x="1111" y="2463"/>
                    <a:pt x="1094" y="2427"/>
                  </a:cubicBezTo>
                  <a:cubicBezTo>
                    <a:pt x="1017" y="2261"/>
                    <a:pt x="936" y="2094"/>
                    <a:pt x="876" y="1919"/>
                  </a:cubicBezTo>
                  <a:cubicBezTo>
                    <a:pt x="854" y="1857"/>
                    <a:pt x="908" y="1815"/>
                    <a:pt x="963" y="1815"/>
                  </a:cubicBezTo>
                  <a:close/>
                  <a:moveTo>
                    <a:pt x="2002" y="1"/>
                  </a:moveTo>
                  <a:cubicBezTo>
                    <a:pt x="1531" y="1"/>
                    <a:pt x="1086" y="294"/>
                    <a:pt x="921" y="763"/>
                  </a:cubicBezTo>
                  <a:lnTo>
                    <a:pt x="0" y="3360"/>
                  </a:lnTo>
                  <a:cubicBezTo>
                    <a:pt x="365" y="3506"/>
                    <a:pt x="678" y="3764"/>
                    <a:pt x="1049" y="3912"/>
                  </a:cubicBezTo>
                  <a:cubicBezTo>
                    <a:pt x="1444" y="4072"/>
                    <a:pt x="1856" y="4144"/>
                    <a:pt x="2275" y="4205"/>
                  </a:cubicBezTo>
                  <a:lnTo>
                    <a:pt x="3207" y="1573"/>
                  </a:lnTo>
                  <a:cubicBezTo>
                    <a:pt x="3308" y="1286"/>
                    <a:pt x="3291" y="976"/>
                    <a:pt x="3160" y="699"/>
                  </a:cubicBezTo>
                  <a:cubicBezTo>
                    <a:pt x="3027" y="422"/>
                    <a:pt x="2797" y="214"/>
                    <a:pt x="2510" y="112"/>
                  </a:cubicBezTo>
                  <a:lnTo>
                    <a:pt x="2381" y="66"/>
                  </a:lnTo>
                  <a:cubicBezTo>
                    <a:pt x="2256" y="22"/>
                    <a:pt x="2128" y="1"/>
                    <a:pt x="20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33"/>
            <p:cNvSpPr/>
            <p:nvPr/>
          </p:nvSpPr>
          <p:spPr>
            <a:xfrm>
              <a:off x="4156481" y="648115"/>
              <a:ext cx="110263" cy="141713"/>
            </a:xfrm>
            <a:custGeom>
              <a:rect b="b" l="l" r="r" t="t"/>
              <a:pathLst>
                <a:path extrusionOk="0" h="4533" w="3527">
                  <a:moveTo>
                    <a:pt x="2284" y="2623"/>
                  </a:moveTo>
                  <a:cubicBezTo>
                    <a:pt x="2380" y="2623"/>
                    <a:pt x="2488" y="2672"/>
                    <a:pt x="2575" y="2702"/>
                  </a:cubicBezTo>
                  <a:cubicBezTo>
                    <a:pt x="2614" y="2715"/>
                    <a:pt x="2638" y="2757"/>
                    <a:pt x="2625" y="2797"/>
                  </a:cubicBezTo>
                  <a:cubicBezTo>
                    <a:pt x="2568" y="2992"/>
                    <a:pt x="2468" y="3192"/>
                    <a:pt x="2294" y="3307"/>
                  </a:cubicBezTo>
                  <a:cubicBezTo>
                    <a:pt x="2288" y="3312"/>
                    <a:pt x="2281" y="3314"/>
                    <a:pt x="2274" y="3314"/>
                  </a:cubicBezTo>
                  <a:cubicBezTo>
                    <a:pt x="2264" y="3314"/>
                    <a:pt x="2256" y="3311"/>
                    <a:pt x="2249" y="3306"/>
                  </a:cubicBezTo>
                  <a:cubicBezTo>
                    <a:pt x="2142" y="3302"/>
                    <a:pt x="2047" y="3219"/>
                    <a:pt x="1978" y="3145"/>
                  </a:cubicBezTo>
                  <a:cubicBezTo>
                    <a:pt x="1956" y="3121"/>
                    <a:pt x="1948" y="3078"/>
                    <a:pt x="1968" y="3053"/>
                  </a:cubicBezTo>
                  <a:cubicBezTo>
                    <a:pt x="2019" y="2989"/>
                    <a:pt x="2066" y="2921"/>
                    <a:pt x="2105" y="2848"/>
                  </a:cubicBezTo>
                  <a:cubicBezTo>
                    <a:pt x="2134" y="2794"/>
                    <a:pt x="2154" y="2735"/>
                    <a:pt x="2191" y="2688"/>
                  </a:cubicBezTo>
                  <a:cubicBezTo>
                    <a:pt x="2190" y="2662"/>
                    <a:pt x="2206" y="2635"/>
                    <a:pt x="2234" y="2627"/>
                  </a:cubicBezTo>
                  <a:cubicBezTo>
                    <a:pt x="2250" y="2624"/>
                    <a:pt x="2267" y="2623"/>
                    <a:pt x="2284" y="2623"/>
                  </a:cubicBezTo>
                  <a:close/>
                  <a:moveTo>
                    <a:pt x="1788" y="3364"/>
                  </a:moveTo>
                  <a:cubicBezTo>
                    <a:pt x="1800" y="3364"/>
                    <a:pt x="1812" y="3367"/>
                    <a:pt x="1823" y="3376"/>
                  </a:cubicBezTo>
                  <a:cubicBezTo>
                    <a:pt x="1921" y="3455"/>
                    <a:pt x="2027" y="3535"/>
                    <a:pt x="2108" y="3632"/>
                  </a:cubicBezTo>
                  <a:cubicBezTo>
                    <a:pt x="2128" y="3657"/>
                    <a:pt x="2128" y="3684"/>
                    <a:pt x="2115" y="3707"/>
                  </a:cubicBezTo>
                  <a:cubicBezTo>
                    <a:pt x="2058" y="3905"/>
                    <a:pt x="1832" y="4135"/>
                    <a:pt x="1626" y="4178"/>
                  </a:cubicBezTo>
                  <a:cubicBezTo>
                    <a:pt x="1605" y="4182"/>
                    <a:pt x="1584" y="4184"/>
                    <a:pt x="1563" y="4184"/>
                  </a:cubicBezTo>
                  <a:cubicBezTo>
                    <a:pt x="1413" y="4184"/>
                    <a:pt x="1258" y="4077"/>
                    <a:pt x="1277" y="3910"/>
                  </a:cubicBezTo>
                  <a:cubicBezTo>
                    <a:pt x="1277" y="3906"/>
                    <a:pt x="1280" y="3902"/>
                    <a:pt x="1281" y="3898"/>
                  </a:cubicBezTo>
                  <a:cubicBezTo>
                    <a:pt x="1277" y="3882"/>
                    <a:pt x="1280" y="3864"/>
                    <a:pt x="1293" y="3850"/>
                  </a:cubicBezTo>
                  <a:cubicBezTo>
                    <a:pt x="1433" y="3697"/>
                    <a:pt x="1589" y="3562"/>
                    <a:pt x="1720" y="3400"/>
                  </a:cubicBezTo>
                  <a:cubicBezTo>
                    <a:pt x="1735" y="3380"/>
                    <a:pt x="1762" y="3364"/>
                    <a:pt x="1788" y="3364"/>
                  </a:cubicBezTo>
                  <a:close/>
                  <a:moveTo>
                    <a:pt x="1260" y="1"/>
                  </a:moveTo>
                  <a:lnTo>
                    <a:pt x="212" y="2960"/>
                  </a:lnTo>
                  <a:cubicBezTo>
                    <a:pt x="1" y="3554"/>
                    <a:pt x="313" y="4210"/>
                    <a:pt x="910" y="4421"/>
                  </a:cubicBezTo>
                  <a:lnTo>
                    <a:pt x="1038" y="4467"/>
                  </a:lnTo>
                  <a:cubicBezTo>
                    <a:pt x="1053" y="4473"/>
                    <a:pt x="1071" y="4479"/>
                    <a:pt x="1088" y="4483"/>
                  </a:cubicBezTo>
                  <a:cubicBezTo>
                    <a:pt x="1195" y="4516"/>
                    <a:pt x="1306" y="4532"/>
                    <a:pt x="1416" y="4532"/>
                  </a:cubicBezTo>
                  <a:cubicBezTo>
                    <a:pt x="1585" y="4532"/>
                    <a:pt x="1754" y="4494"/>
                    <a:pt x="1912" y="4418"/>
                  </a:cubicBezTo>
                  <a:cubicBezTo>
                    <a:pt x="2190" y="4287"/>
                    <a:pt x="2398" y="4056"/>
                    <a:pt x="2499" y="3770"/>
                  </a:cubicBezTo>
                  <a:lnTo>
                    <a:pt x="3526" y="867"/>
                  </a:lnTo>
                  <a:lnTo>
                    <a:pt x="3526" y="867"/>
                  </a:lnTo>
                  <a:cubicBezTo>
                    <a:pt x="3522" y="867"/>
                    <a:pt x="3517" y="867"/>
                    <a:pt x="3513" y="867"/>
                  </a:cubicBezTo>
                  <a:cubicBezTo>
                    <a:pt x="2738" y="867"/>
                    <a:pt x="1738" y="593"/>
                    <a:pt x="126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33"/>
            <p:cNvSpPr/>
            <p:nvPr/>
          </p:nvSpPr>
          <p:spPr>
            <a:xfrm>
              <a:off x="4156481" y="648084"/>
              <a:ext cx="57992" cy="138712"/>
            </a:xfrm>
            <a:custGeom>
              <a:rect b="b" l="l" r="r" t="t"/>
              <a:pathLst>
                <a:path extrusionOk="0" h="4437" w="1855">
                  <a:moveTo>
                    <a:pt x="1260" y="0"/>
                  </a:moveTo>
                  <a:lnTo>
                    <a:pt x="212" y="2961"/>
                  </a:lnTo>
                  <a:cubicBezTo>
                    <a:pt x="1" y="3555"/>
                    <a:pt x="313" y="4211"/>
                    <a:pt x="910" y="4422"/>
                  </a:cubicBezTo>
                  <a:lnTo>
                    <a:pt x="948" y="4436"/>
                  </a:lnTo>
                  <a:cubicBezTo>
                    <a:pt x="880" y="4346"/>
                    <a:pt x="837" y="4237"/>
                    <a:pt x="824" y="4091"/>
                  </a:cubicBezTo>
                  <a:cubicBezTo>
                    <a:pt x="797" y="3747"/>
                    <a:pt x="879" y="3420"/>
                    <a:pt x="968" y="3090"/>
                  </a:cubicBezTo>
                  <a:cubicBezTo>
                    <a:pt x="1208" y="2196"/>
                    <a:pt x="1529" y="1335"/>
                    <a:pt x="1855" y="473"/>
                  </a:cubicBezTo>
                  <a:cubicBezTo>
                    <a:pt x="1620" y="347"/>
                    <a:pt x="1412" y="191"/>
                    <a:pt x="126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33"/>
            <p:cNvSpPr/>
            <p:nvPr/>
          </p:nvSpPr>
          <p:spPr>
            <a:xfrm>
              <a:off x="4200747" y="758969"/>
              <a:ext cx="17476" cy="14912"/>
            </a:xfrm>
            <a:custGeom>
              <a:rect b="b" l="l" r="r" t="t"/>
              <a:pathLst>
                <a:path extrusionOk="0" h="477" w="559">
                  <a:moveTo>
                    <a:pt x="371" y="1"/>
                  </a:moveTo>
                  <a:cubicBezTo>
                    <a:pt x="260" y="126"/>
                    <a:pt x="140" y="247"/>
                    <a:pt x="1" y="339"/>
                  </a:cubicBezTo>
                  <a:cubicBezTo>
                    <a:pt x="5" y="349"/>
                    <a:pt x="7" y="357"/>
                    <a:pt x="7" y="369"/>
                  </a:cubicBezTo>
                  <a:cubicBezTo>
                    <a:pt x="11" y="449"/>
                    <a:pt x="57" y="476"/>
                    <a:pt x="114" y="476"/>
                  </a:cubicBezTo>
                  <a:cubicBezTo>
                    <a:pt x="188" y="476"/>
                    <a:pt x="279" y="432"/>
                    <a:pt x="323" y="397"/>
                  </a:cubicBezTo>
                  <a:cubicBezTo>
                    <a:pt x="412" y="326"/>
                    <a:pt x="480" y="234"/>
                    <a:pt x="559" y="156"/>
                  </a:cubicBezTo>
                  <a:cubicBezTo>
                    <a:pt x="494" y="109"/>
                    <a:pt x="432" y="55"/>
                    <a:pt x="3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33"/>
            <p:cNvSpPr/>
            <p:nvPr/>
          </p:nvSpPr>
          <p:spPr>
            <a:xfrm>
              <a:off x="4198746" y="534886"/>
              <a:ext cx="93944" cy="116234"/>
            </a:xfrm>
            <a:custGeom>
              <a:rect b="b" l="l" r="r" t="t"/>
              <a:pathLst>
                <a:path extrusionOk="0" h="3718" w="3005">
                  <a:moveTo>
                    <a:pt x="1467" y="863"/>
                  </a:moveTo>
                  <a:cubicBezTo>
                    <a:pt x="1496" y="863"/>
                    <a:pt x="1523" y="878"/>
                    <a:pt x="1538" y="913"/>
                  </a:cubicBezTo>
                  <a:cubicBezTo>
                    <a:pt x="1588" y="1031"/>
                    <a:pt x="1621" y="1156"/>
                    <a:pt x="1657" y="1278"/>
                  </a:cubicBezTo>
                  <a:cubicBezTo>
                    <a:pt x="1678" y="1351"/>
                    <a:pt x="1620" y="1397"/>
                    <a:pt x="1560" y="1397"/>
                  </a:cubicBezTo>
                  <a:cubicBezTo>
                    <a:pt x="1519" y="1397"/>
                    <a:pt x="1477" y="1375"/>
                    <a:pt x="1461" y="1325"/>
                  </a:cubicBezTo>
                  <a:cubicBezTo>
                    <a:pt x="1426" y="1212"/>
                    <a:pt x="1387" y="1098"/>
                    <a:pt x="1365" y="979"/>
                  </a:cubicBezTo>
                  <a:cubicBezTo>
                    <a:pt x="1354" y="915"/>
                    <a:pt x="1413" y="863"/>
                    <a:pt x="1467" y="863"/>
                  </a:cubicBezTo>
                  <a:close/>
                  <a:moveTo>
                    <a:pt x="1250" y="1381"/>
                  </a:moveTo>
                  <a:cubicBezTo>
                    <a:pt x="1279" y="1381"/>
                    <a:pt x="1306" y="1395"/>
                    <a:pt x="1319" y="1428"/>
                  </a:cubicBezTo>
                  <a:cubicBezTo>
                    <a:pt x="1375" y="1567"/>
                    <a:pt x="1422" y="1712"/>
                    <a:pt x="1471" y="1854"/>
                  </a:cubicBezTo>
                  <a:cubicBezTo>
                    <a:pt x="1495" y="1922"/>
                    <a:pt x="1439" y="1966"/>
                    <a:pt x="1381" y="1966"/>
                  </a:cubicBezTo>
                  <a:cubicBezTo>
                    <a:pt x="1342" y="1966"/>
                    <a:pt x="1301" y="1945"/>
                    <a:pt x="1286" y="1897"/>
                  </a:cubicBezTo>
                  <a:cubicBezTo>
                    <a:pt x="1241" y="1762"/>
                    <a:pt x="1194" y="1627"/>
                    <a:pt x="1156" y="1490"/>
                  </a:cubicBezTo>
                  <a:cubicBezTo>
                    <a:pt x="1139" y="1428"/>
                    <a:pt x="1197" y="1381"/>
                    <a:pt x="1250" y="1381"/>
                  </a:cubicBezTo>
                  <a:close/>
                  <a:moveTo>
                    <a:pt x="1269" y="2403"/>
                  </a:moveTo>
                  <a:cubicBezTo>
                    <a:pt x="1263" y="2414"/>
                    <a:pt x="1257" y="2425"/>
                    <a:pt x="1251" y="2437"/>
                  </a:cubicBezTo>
                  <a:lnTo>
                    <a:pt x="1251" y="2437"/>
                  </a:lnTo>
                  <a:cubicBezTo>
                    <a:pt x="1259" y="2427"/>
                    <a:pt x="1265" y="2415"/>
                    <a:pt x="1269" y="2403"/>
                  </a:cubicBezTo>
                  <a:close/>
                  <a:moveTo>
                    <a:pt x="2003" y="0"/>
                  </a:moveTo>
                  <a:cubicBezTo>
                    <a:pt x="1531" y="0"/>
                    <a:pt x="1087" y="293"/>
                    <a:pt x="919" y="762"/>
                  </a:cubicBezTo>
                  <a:lnTo>
                    <a:pt x="0" y="3359"/>
                  </a:lnTo>
                  <a:cubicBezTo>
                    <a:pt x="232" y="3453"/>
                    <a:pt x="445" y="3591"/>
                    <a:pt x="663" y="3717"/>
                  </a:cubicBezTo>
                  <a:cubicBezTo>
                    <a:pt x="802" y="3349"/>
                    <a:pt x="1007" y="2891"/>
                    <a:pt x="1251" y="2437"/>
                  </a:cubicBezTo>
                  <a:lnTo>
                    <a:pt x="1251" y="2437"/>
                  </a:lnTo>
                  <a:cubicBezTo>
                    <a:pt x="1231" y="2462"/>
                    <a:pt x="1200" y="2477"/>
                    <a:pt x="1170" y="2477"/>
                  </a:cubicBezTo>
                  <a:cubicBezTo>
                    <a:pt x="1140" y="2477"/>
                    <a:pt x="1112" y="2462"/>
                    <a:pt x="1095" y="2426"/>
                  </a:cubicBezTo>
                  <a:cubicBezTo>
                    <a:pt x="1018" y="2260"/>
                    <a:pt x="937" y="2093"/>
                    <a:pt x="877" y="1918"/>
                  </a:cubicBezTo>
                  <a:cubicBezTo>
                    <a:pt x="855" y="1856"/>
                    <a:pt x="909" y="1814"/>
                    <a:pt x="964" y="1814"/>
                  </a:cubicBezTo>
                  <a:cubicBezTo>
                    <a:pt x="994" y="1814"/>
                    <a:pt x="1024" y="1827"/>
                    <a:pt x="1041" y="1857"/>
                  </a:cubicBezTo>
                  <a:cubicBezTo>
                    <a:pt x="1127" y="2011"/>
                    <a:pt x="1193" y="2176"/>
                    <a:pt x="1265" y="2336"/>
                  </a:cubicBezTo>
                  <a:cubicBezTo>
                    <a:pt x="1275" y="2360"/>
                    <a:pt x="1275" y="2383"/>
                    <a:pt x="1269" y="2403"/>
                  </a:cubicBezTo>
                  <a:lnTo>
                    <a:pt x="1269" y="2403"/>
                  </a:lnTo>
                  <a:cubicBezTo>
                    <a:pt x="1763" y="1490"/>
                    <a:pt x="2413" y="597"/>
                    <a:pt x="3005" y="457"/>
                  </a:cubicBezTo>
                  <a:cubicBezTo>
                    <a:pt x="2875" y="301"/>
                    <a:pt x="2705" y="179"/>
                    <a:pt x="2510" y="111"/>
                  </a:cubicBezTo>
                  <a:lnTo>
                    <a:pt x="2381" y="65"/>
                  </a:lnTo>
                  <a:cubicBezTo>
                    <a:pt x="2256" y="21"/>
                    <a:pt x="2129" y="0"/>
                    <a:pt x="2003" y="0"/>
                  </a:cubicBezTo>
                  <a:close/>
                </a:path>
              </a:pathLst>
            </a:custGeom>
            <a:solidFill>
              <a:srgbClr val="000000">
                <a:alpha val="279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33"/>
            <p:cNvSpPr/>
            <p:nvPr/>
          </p:nvSpPr>
          <p:spPr>
            <a:xfrm>
              <a:off x="4140725" y="520912"/>
              <a:ext cx="175945" cy="282926"/>
            </a:xfrm>
            <a:custGeom>
              <a:rect b="b" l="l" r="r" t="t"/>
              <a:pathLst>
                <a:path extrusionOk="0" h="9050" w="5628">
                  <a:moveTo>
                    <a:pt x="3857" y="448"/>
                  </a:moveTo>
                  <a:cubicBezTo>
                    <a:pt x="3983" y="448"/>
                    <a:pt x="4112" y="469"/>
                    <a:pt x="4237" y="514"/>
                  </a:cubicBezTo>
                  <a:lnTo>
                    <a:pt x="4366" y="559"/>
                  </a:lnTo>
                  <a:cubicBezTo>
                    <a:pt x="4653" y="661"/>
                    <a:pt x="4883" y="869"/>
                    <a:pt x="5015" y="1146"/>
                  </a:cubicBezTo>
                  <a:cubicBezTo>
                    <a:pt x="5147" y="1423"/>
                    <a:pt x="5164" y="1733"/>
                    <a:pt x="5063" y="2020"/>
                  </a:cubicBezTo>
                  <a:lnTo>
                    <a:pt x="4130" y="4653"/>
                  </a:lnTo>
                  <a:cubicBezTo>
                    <a:pt x="3713" y="4590"/>
                    <a:pt x="3300" y="4518"/>
                    <a:pt x="2905" y="4360"/>
                  </a:cubicBezTo>
                  <a:cubicBezTo>
                    <a:pt x="2535" y="4212"/>
                    <a:pt x="2222" y="3954"/>
                    <a:pt x="1855" y="3808"/>
                  </a:cubicBezTo>
                  <a:lnTo>
                    <a:pt x="2775" y="1212"/>
                  </a:lnTo>
                  <a:cubicBezTo>
                    <a:pt x="2943" y="741"/>
                    <a:pt x="3386" y="448"/>
                    <a:pt x="3857" y="448"/>
                  </a:cubicBezTo>
                  <a:close/>
                  <a:moveTo>
                    <a:pt x="1763" y="4070"/>
                  </a:moveTo>
                  <a:cubicBezTo>
                    <a:pt x="2241" y="4662"/>
                    <a:pt x="3242" y="4936"/>
                    <a:pt x="4016" y="4936"/>
                  </a:cubicBezTo>
                  <a:cubicBezTo>
                    <a:pt x="4020" y="4936"/>
                    <a:pt x="4025" y="4936"/>
                    <a:pt x="4029" y="4936"/>
                  </a:cubicBezTo>
                  <a:lnTo>
                    <a:pt x="4029" y="4936"/>
                  </a:lnTo>
                  <a:lnTo>
                    <a:pt x="3002" y="7839"/>
                  </a:lnTo>
                  <a:cubicBezTo>
                    <a:pt x="2900" y="8125"/>
                    <a:pt x="2692" y="8356"/>
                    <a:pt x="2415" y="8487"/>
                  </a:cubicBezTo>
                  <a:cubicBezTo>
                    <a:pt x="2257" y="8563"/>
                    <a:pt x="2088" y="8601"/>
                    <a:pt x="1919" y="8601"/>
                  </a:cubicBezTo>
                  <a:cubicBezTo>
                    <a:pt x="1808" y="8601"/>
                    <a:pt x="1698" y="8585"/>
                    <a:pt x="1591" y="8552"/>
                  </a:cubicBezTo>
                  <a:cubicBezTo>
                    <a:pt x="1573" y="8548"/>
                    <a:pt x="1557" y="8542"/>
                    <a:pt x="1541" y="8536"/>
                  </a:cubicBezTo>
                  <a:lnTo>
                    <a:pt x="1411" y="8490"/>
                  </a:lnTo>
                  <a:cubicBezTo>
                    <a:pt x="817" y="8279"/>
                    <a:pt x="505" y="7625"/>
                    <a:pt x="714" y="7029"/>
                  </a:cubicBezTo>
                  <a:lnTo>
                    <a:pt x="1763" y="4070"/>
                  </a:lnTo>
                  <a:close/>
                  <a:moveTo>
                    <a:pt x="3859" y="0"/>
                  </a:moveTo>
                  <a:cubicBezTo>
                    <a:pt x="3203" y="0"/>
                    <a:pt x="2586" y="409"/>
                    <a:pt x="2356" y="1061"/>
                  </a:cubicBezTo>
                  <a:lnTo>
                    <a:pt x="294" y="6879"/>
                  </a:lnTo>
                  <a:cubicBezTo>
                    <a:pt x="1" y="7706"/>
                    <a:pt x="436" y="8620"/>
                    <a:pt x="1264" y="8912"/>
                  </a:cubicBezTo>
                  <a:lnTo>
                    <a:pt x="1393" y="8958"/>
                  </a:lnTo>
                  <a:cubicBezTo>
                    <a:pt x="1565" y="9019"/>
                    <a:pt x="1743" y="9050"/>
                    <a:pt x="1921" y="9050"/>
                  </a:cubicBezTo>
                  <a:cubicBezTo>
                    <a:pt x="2156" y="9050"/>
                    <a:pt x="2389" y="8997"/>
                    <a:pt x="2609" y="8892"/>
                  </a:cubicBezTo>
                  <a:cubicBezTo>
                    <a:pt x="2994" y="8709"/>
                    <a:pt x="3285" y="8387"/>
                    <a:pt x="3425" y="7988"/>
                  </a:cubicBezTo>
                  <a:lnTo>
                    <a:pt x="5486" y="2170"/>
                  </a:lnTo>
                  <a:cubicBezTo>
                    <a:pt x="5627" y="1771"/>
                    <a:pt x="5604" y="1338"/>
                    <a:pt x="5420" y="953"/>
                  </a:cubicBezTo>
                  <a:cubicBezTo>
                    <a:pt x="5237" y="568"/>
                    <a:pt x="4915" y="277"/>
                    <a:pt x="4516" y="137"/>
                  </a:cubicBezTo>
                  <a:lnTo>
                    <a:pt x="4388" y="91"/>
                  </a:lnTo>
                  <a:cubicBezTo>
                    <a:pt x="4364" y="84"/>
                    <a:pt x="4342" y="75"/>
                    <a:pt x="4321" y="69"/>
                  </a:cubicBezTo>
                  <a:cubicBezTo>
                    <a:pt x="4167" y="22"/>
                    <a:pt x="4012" y="0"/>
                    <a:pt x="38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33"/>
            <p:cNvSpPr/>
            <p:nvPr/>
          </p:nvSpPr>
          <p:spPr>
            <a:xfrm>
              <a:off x="4225412" y="591626"/>
              <a:ext cx="13818" cy="20758"/>
            </a:xfrm>
            <a:custGeom>
              <a:rect b="b" l="l" r="r" t="t"/>
              <a:pathLst>
                <a:path extrusionOk="0" h="664" w="442">
                  <a:moveTo>
                    <a:pt x="109" y="0"/>
                  </a:moveTo>
                  <a:cubicBezTo>
                    <a:pt x="55" y="0"/>
                    <a:pt x="1" y="42"/>
                    <a:pt x="23" y="105"/>
                  </a:cubicBezTo>
                  <a:cubicBezTo>
                    <a:pt x="84" y="278"/>
                    <a:pt x="164" y="445"/>
                    <a:pt x="241" y="612"/>
                  </a:cubicBezTo>
                  <a:cubicBezTo>
                    <a:pt x="258" y="649"/>
                    <a:pt x="287" y="664"/>
                    <a:pt x="316" y="664"/>
                  </a:cubicBezTo>
                  <a:cubicBezTo>
                    <a:pt x="377" y="664"/>
                    <a:pt x="441" y="598"/>
                    <a:pt x="409" y="523"/>
                  </a:cubicBezTo>
                  <a:cubicBezTo>
                    <a:pt x="339" y="362"/>
                    <a:pt x="273" y="197"/>
                    <a:pt x="185" y="44"/>
                  </a:cubicBezTo>
                  <a:cubicBezTo>
                    <a:pt x="169" y="13"/>
                    <a:pt x="139" y="0"/>
                    <a:pt x="109" y="0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33"/>
            <p:cNvSpPr/>
            <p:nvPr/>
          </p:nvSpPr>
          <p:spPr>
            <a:xfrm>
              <a:off x="4234322" y="578058"/>
              <a:ext cx="11192" cy="18289"/>
            </a:xfrm>
            <a:custGeom>
              <a:rect b="b" l="l" r="r" t="t"/>
              <a:pathLst>
                <a:path extrusionOk="0" h="585" w="358">
                  <a:moveTo>
                    <a:pt x="111" y="1"/>
                  </a:moveTo>
                  <a:cubicBezTo>
                    <a:pt x="58" y="1"/>
                    <a:pt x="1" y="47"/>
                    <a:pt x="18" y="109"/>
                  </a:cubicBezTo>
                  <a:cubicBezTo>
                    <a:pt x="56" y="246"/>
                    <a:pt x="103" y="381"/>
                    <a:pt x="148" y="516"/>
                  </a:cubicBezTo>
                  <a:cubicBezTo>
                    <a:pt x="163" y="563"/>
                    <a:pt x="204" y="584"/>
                    <a:pt x="244" y="584"/>
                  </a:cubicBezTo>
                  <a:cubicBezTo>
                    <a:pt x="301" y="584"/>
                    <a:pt x="357" y="541"/>
                    <a:pt x="333" y="473"/>
                  </a:cubicBezTo>
                  <a:cubicBezTo>
                    <a:pt x="284" y="331"/>
                    <a:pt x="237" y="187"/>
                    <a:pt x="180" y="48"/>
                  </a:cubicBezTo>
                  <a:cubicBezTo>
                    <a:pt x="167" y="15"/>
                    <a:pt x="140" y="1"/>
                    <a:pt x="111" y="1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33"/>
            <p:cNvSpPr/>
            <p:nvPr/>
          </p:nvSpPr>
          <p:spPr>
            <a:xfrm>
              <a:off x="4241074" y="561865"/>
              <a:ext cx="10192" cy="16725"/>
            </a:xfrm>
            <a:custGeom>
              <a:rect b="b" l="l" r="r" t="t"/>
              <a:pathLst>
                <a:path extrusionOk="0" h="535" w="326">
                  <a:moveTo>
                    <a:pt x="113" y="0"/>
                  </a:moveTo>
                  <a:cubicBezTo>
                    <a:pt x="59" y="0"/>
                    <a:pt x="1" y="52"/>
                    <a:pt x="12" y="116"/>
                  </a:cubicBezTo>
                  <a:cubicBezTo>
                    <a:pt x="34" y="233"/>
                    <a:pt x="74" y="347"/>
                    <a:pt x="109" y="462"/>
                  </a:cubicBezTo>
                  <a:cubicBezTo>
                    <a:pt x="124" y="512"/>
                    <a:pt x="166" y="534"/>
                    <a:pt x="207" y="534"/>
                  </a:cubicBezTo>
                  <a:cubicBezTo>
                    <a:pt x="267" y="534"/>
                    <a:pt x="325" y="488"/>
                    <a:pt x="304" y="415"/>
                  </a:cubicBezTo>
                  <a:cubicBezTo>
                    <a:pt x="268" y="293"/>
                    <a:pt x="235" y="168"/>
                    <a:pt x="185" y="50"/>
                  </a:cubicBezTo>
                  <a:cubicBezTo>
                    <a:pt x="170" y="15"/>
                    <a:pt x="142" y="0"/>
                    <a:pt x="113" y="0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98" name="Google Shape;598;p33"/>
          <p:cNvGrpSpPr/>
          <p:nvPr/>
        </p:nvGrpSpPr>
        <p:grpSpPr>
          <a:xfrm rot="1331119">
            <a:off x="7698438" y="368729"/>
            <a:ext cx="545196" cy="238704"/>
            <a:chOff x="3942777" y="2077204"/>
            <a:chExt cx="417667" cy="182854"/>
          </a:xfrm>
        </p:grpSpPr>
        <p:sp>
          <p:nvSpPr>
            <p:cNvPr id="599" name="Google Shape;599;p33"/>
            <p:cNvSpPr/>
            <p:nvPr/>
          </p:nvSpPr>
          <p:spPr>
            <a:xfrm>
              <a:off x="3942777" y="2077204"/>
              <a:ext cx="417667" cy="182854"/>
            </a:xfrm>
            <a:custGeom>
              <a:rect b="b" l="l" r="r" t="t"/>
              <a:pathLst>
                <a:path extrusionOk="0" h="5849" w="13360">
                  <a:moveTo>
                    <a:pt x="3835" y="400"/>
                  </a:moveTo>
                  <a:cubicBezTo>
                    <a:pt x="4188" y="400"/>
                    <a:pt x="4537" y="417"/>
                    <a:pt x="4867" y="429"/>
                  </a:cubicBezTo>
                  <a:cubicBezTo>
                    <a:pt x="7058" y="507"/>
                    <a:pt x="9304" y="922"/>
                    <a:pt x="11132" y="2205"/>
                  </a:cubicBezTo>
                  <a:cubicBezTo>
                    <a:pt x="11600" y="2534"/>
                    <a:pt x="12130" y="2954"/>
                    <a:pt x="12450" y="3442"/>
                  </a:cubicBezTo>
                  <a:cubicBezTo>
                    <a:pt x="12573" y="3627"/>
                    <a:pt x="12704" y="3855"/>
                    <a:pt x="12746" y="4077"/>
                  </a:cubicBezTo>
                  <a:cubicBezTo>
                    <a:pt x="12917" y="4952"/>
                    <a:pt x="12182" y="5457"/>
                    <a:pt x="11417" y="5484"/>
                  </a:cubicBezTo>
                  <a:cubicBezTo>
                    <a:pt x="11364" y="5486"/>
                    <a:pt x="11311" y="5486"/>
                    <a:pt x="11258" y="5486"/>
                  </a:cubicBezTo>
                  <a:cubicBezTo>
                    <a:pt x="10673" y="5486"/>
                    <a:pt x="10073" y="5375"/>
                    <a:pt x="9477" y="5246"/>
                  </a:cubicBezTo>
                  <a:cubicBezTo>
                    <a:pt x="9464" y="5231"/>
                    <a:pt x="9445" y="5216"/>
                    <a:pt x="9418" y="5212"/>
                  </a:cubicBezTo>
                  <a:cubicBezTo>
                    <a:pt x="7118" y="4695"/>
                    <a:pt x="4802" y="4262"/>
                    <a:pt x="2495" y="3780"/>
                  </a:cubicBezTo>
                  <a:cubicBezTo>
                    <a:pt x="2051" y="3688"/>
                    <a:pt x="1590" y="3601"/>
                    <a:pt x="1215" y="3333"/>
                  </a:cubicBezTo>
                  <a:cubicBezTo>
                    <a:pt x="351" y="2710"/>
                    <a:pt x="678" y="1592"/>
                    <a:pt x="1392" y="1033"/>
                  </a:cubicBezTo>
                  <a:cubicBezTo>
                    <a:pt x="2072" y="502"/>
                    <a:pt x="2964" y="400"/>
                    <a:pt x="3835" y="400"/>
                  </a:cubicBezTo>
                  <a:close/>
                  <a:moveTo>
                    <a:pt x="3907" y="0"/>
                  </a:moveTo>
                  <a:cubicBezTo>
                    <a:pt x="3017" y="0"/>
                    <a:pt x="2119" y="113"/>
                    <a:pt x="1389" y="559"/>
                  </a:cubicBezTo>
                  <a:cubicBezTo>
                    <a:pt x="563" y="1063"/>
                    <a:pt x="0" y="2105"/>
                    <a:pt x="454" y="3048"/>
                  </a:cubicBezTo>
                  <a:cubicBezTo>
                    <a:pt x="1001" y="4183"/>
                    <a:pt x="2734" y="4219"/>
                    <a:pt x="3782" y="4422"/>
                  </a:cubicBezTo>
                  <a:cubicBezTo>
                    <a:pt x="5198" y="4694"/>
                    <a:pt x="6614" y="4963"/>
                    <a:pt x="8034" y="5213"/>
                  </a:cubicBezTo>
                  <a:cubicBezTo>
                    <a:pt x="8810" y="5434"/>
                    <a:pt x="9610" y="5592"/>
                    <a:pt x="10404" y="5730"/>
                  </a:cubicBezTo>
                  <a:cubicBezTo>
                    <a:pt x="10740" y="5789"/>
                    <a:pt x="11086" y="5849"/>
                    <a:pt x="11428" y="5849"/>
                  </a:cubicBezTo>
                  <a:cubicBezTo>
                    <a:pt x="11721" y="5849"/>
                    <a:pt x="12011" y="5805"/>
                    <a:pt x="12287" y="5678"/>
                  </a:cubicBezTo>
                  <a:cubicBezTo>
                    <a:pt x="13182" y="5270"/>
                    <a:pt x="13360" y="4282"/>
                    <a:pt x="12922" y="3457"/>
                  </a:cubicBezTo>
                  <a:cubicBezTo>
                    <a:pt x="12320" y="2323"/>
                    <a:pt x="10949" y="1511"/>
                    <a:pt x="9814" y="1021"/>
                  </a:cubicBezTo>
                  <a:cubicBezTo>
                    <a:pt x="8462" y="436"/>
                    <a:pt x="7001" y="175"/>
                    <a:pt x="5538" y="79"/>
                  </a:cubicBezTo>
                  <a:cubicBezTo>
                    <a:pt x="5026" y="45"/>
                    <a:pt x="4468" y="0"/>
                    <a:pt x="39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33"/>
            <p:cNvSpPr/>
            <p:nvPr/>
          </p:nvSpPr>
          <p:spPr>
            <a:xfrm>
              <a:off x="3991483" y="2095398"/>
              <a:ext cx="356518" cy="137649"/>
            </a:xfrm>
            <a:custGeom>
              <a:rect b="b" l="l" r="r" t="t"/>
              <a:pathLst>
                <a:path extrusionOk="0" h="4403" w="11404">
                  <a:moveTo>
                    <a:pt x="3565" y="397"/>
                  </a:moveTo>
                  <a:cubicBezTo>
                    <a:pt x="5627" y="397"/>
                    <a:pt x="7732" y="1026"/>
                    <a:pt x="9203" y="2399"/>
                  </a:cubicBezTo>
                  <a:cubicBezTo>
                    <a:pt x="9684" y="2846"/>
                    <a:pt x="9926" y="3752"/>
                    <a:pt x="9127" y="3957"/>
                  </a:cubicBezTo>
                  <a:cubicBezTo>
                    <a:pt x="8891" y="4018"/>
                    <a:pt x="8642" y="4043"/>
                    <a:pt x="8392" y="4043"/>
                  </a:cubicBezTo>
                  <a:cubicBezTo>
                    <a:pt x="8045" y="4043"/>
                    <a:pt x="7693" y="3996"/>
                    <a:pt x="7366" y="3934"/>
                  </a:cubicBezTo>
                  <a:cubicBezTo>
                    <a:pt x="6581" y="3787"/>
                    <a:pt x="5839" y="3483"/>
                    <a:pt x="5085" y="3225"/>
                  </a:cubicBezTo>
                  <a:cubicBezTo>
                    <a:pt x="4425" y="2998"/>
                    <a:pt x="3765" y="2810"/>
                    <a:pt x="3071" y="2728"/>
                  </a:cubicBezTo>
                  <a:cubicBezTo>
                    <a:pt x="2608" y="2673"/>
                    <a:pt x="2128" y="2680"/>
                    <a:pt x="1677" y="2545"/>
                  </a:cubicBezTo>
                  <a:cubicBezTo>
                    <a:pt x="1028" y="2353"/>
                    <a:pt x="1" y="1317"/>
                    <a:pt x="809" y="786"/>
                  </a:cubicBezTo>
                  <a:cubicBezTo>
                    <a:pt x="1675" y="530"/>
                    <a:pt x="2615" y="397"/>
                    <a:pt x="3565" y="397"/>
                  </a:cubicBezTo>
                  <a:close/>
                  <a:moveTo>
                    <a:pt x="3242" y="0"/>
                  </a:moveTo>
                  <a:cubicBezTo>
                    <a:pt x="2452" y="0"/>
                    <a:pt x="1675" y="114"/>
                    <a:pt x="964" y="384"/>
                  </a:cubicBezTo>
                  <a:cubicBezTo>
                    <a:pt x="863" y="409"/>
                    <a:pt x="769" y="447"/>
                    <a:pt x="683" y="497"/>
                  </a:cubicBezTo>
                  <a:cubicBezTo>
                    <a:pt x="612" y="530"/>
                    <a:pt x="541" y="566"/>
                    <a:pt x="470" y="603"/>
                  </a:cubicBezTo>
                  <a:cubicBezTo>
                    <a:pt x="404" y="705"/>
                    <a:pt x="338" y="807"/>
                    <a:pt x="277" y="913"/>
                  </a:cubicBezTo>
                  <a:cubicBezTo>
                    <a:pt x="281" y="915"/>
                    <a:pt x="284" y="920"/>
                    <a:pt x="288" y="923"/>
                  </a:cubicBezTo>
                  <a:cubicBezTo>
                    <a:pt x="188" y="1126"/>
                    <a:pt x="145" y="1364"/>
                    <a:pt x="184" y="1613"/>
                  </a:cubicBezTo>
                  <a:cubicBezTo>
                    <a:pt x="312" y="2451"/>
                    <a:pt x="1203" y="2853"/>
                    <a:pt x="1946" y="2976"/>
                  </a:cubicBezTo>
                  <a:cubicBezTo>
                    <a:pt x="2813" y="3121"/>
                    <a:pt x="3658" y="3147"/>
                    <a:pt x="4505" y="3410"/>
                  </a:cubicBezTo>
                  <a:cubicBezTo>
                    <a:pt x="5158" y="3612"/>
                    <a:pt x="5790" y="3871"/>
                    <a:pt x="6445" y="4060"/>
                  </a:cubicBezTo>
                  <a:cubicBezTo>
                    <a:pt x="6998" y="4221"/>
                    <a:pt x="7724" y="4403"/>
                    <a:pt x="8412" y="4403"/>
                  </a:cubicBezTo>
                  <a:cubicBezTo>
                    <a:pt x="8901" y="4403"/>
                    <a:pt x="9371" y="4311"/>
                    <a:pt x="9745" y="4053"/>
                  </a:cubicBezTo>
                  <a:cubicBezTo>
                    <a:pt x="11404" y="2910"/>
                    <a:pt x="8002" y="1117"/>
                    <a:pt x="7206" y="806"/>
                  </a:cubicBezTo>
                  <a:cubicBezTo>
                    <a:pt x="6029" y="344"/>
                    <a:pt x="4616" y="0"/>
                    <a:pt x="32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33"/>
            <p:cNvSpPr/>
            <p:nvPr/>
          </p:nvSpPr>
          <p:spPr>
            <a:xfrm>
              <a:off x="4062509" y="2119751"/>
              <a:ext cx="44393" cy="39047"/>
            </a:xfrm>
            <a:custGeom>
              <a:rect b="b" l="l" r="r" t="t"/>
              <a:pathLst>
                <a:path extrusionOk="0" h="1249" w="1420">
                  <a:moveTo>
                    <a:pt x="724" y="333"/>
                  </a:moveTo>
                  <a:cubicBezTo>
                    <a:pt x="834" y="337"/>
                    <a:pt x="949" y="391"/>
                    <a:pt x="976" y="495"/>
                  </a:cubicBezTo>
                  <a:cubicBezTo>
                    <a:pt x="1022" y="672"/>
                    <a:pt x="862" y="853"/>
                    <a:pt x="695" y="886"/>
                  </a:cubicBezTo>
                  <a:cubicBezTo>
                    <a:pt x="674" y="890"/>
                    <a:pt x="654" y="892"/>
                    <a:pt x="633" y="892"/>
                  </a:cubicBezTo>
                  <a:cubicBezTo>
                    <a:pt x="485" y="892"/>
                    <a:pt x="361" y="784"/>
                    <a:pt x="382" y="619"/>
                  </a:cubicBezTo>
                  <a:cubicBezTo>
                    <a:pt x="403" y="451"/>
                    <a:pt x="569" y="365"/>
                    <a:pt x="724" y="333"/>
                  </a:cubicBezTo>
                  <a:close/>
                  <a:moveTo>
                    <a:pt x="767" y="0"/>
                  </a:moveTo>
                  <a:cubicBezTo>
                    <a:pt x="744" y="0"/>
                    <a:pt x="722" y="2"/>
                    <a:pt x="699" y="6"/>
                  </a:cubicBezTo>
                  <a:cubicBezTo>
                    <a:pt x="662" y="12"/>
                    <a:pt x="634" y="23"/>
                    <a:pt x="610" y="37"/>
                  </a:cubicBezTo>
                  <a:cubicBezTo>
                    <a:pt x="308" y="55"/>
                    <a:pt x="42" y="294"/>
                    <a:pt x="22" y="619"/>
                  </a:cubicBezTo>
                  <a:cubicBezTo>
                    <a:pt x="0" y="989"/>
                    <a:pt x="291" y="1249"/>
                    <a:pt x="633" y="1249"/>
                  </a:cubicBezTo>
                  <a:cubicBezTo>
                    <a:pt x="677" y="1249"/>
                    <a:pt x="722" y="1244"/>
                    <a:pt x="767" y="1235"/>
                  </a:cubicBezTo>
                  <a:cubicBezTo>
                    <a:pt x="1142" y="1161"/>
                    <a:pt x="1420" y="755"/>
                    <a:pt x="1299" y="381"/>
                  </a:cubicBezTo>
                  <a:cubicBezTo>
                    <a:pt x="1246" y="215"/>
                    <a:pt x="1113" y="86"/>
                    <a:pt x="949" y="32"/>
                  </a:cubicBezTo>
                  <a:cubicBezTo>
                    <a:pt x="891" y="13"/>
                    <a:pt x="829" y="0"/>
                    <a:pt x="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33"/>
            <p:cNvSpPr/>
            <p:nvPr/>
          </p:nvSpPr>
          <p:spPr>
            <a:xfrm>
              <a:off x="4129221" y="2136164"/>
              <a:ext cx="44393" cy="39047"/>
            </a:xfrm>
            <a:custGeom>
              <a:rect b="b" l="l" r="r" t="t"/>
              <a:pathLst>
                <a:path extrusionOk="0" h="1249" w="1420">
                  <a:moveTo>
                    <a:pt x="723" y="332"/>
                  </a:moveTo>
                  <a:cubicBezTo>
                    <a:pt x="832" y="336"/>
                    <a:pt x="949" y="391"/>
                    <a:pt x="976" y="495"/>
                  </a:cubicBezTo>
                  <a:cubicBezTo>
                    <a:pt x="1021" y="672"/>
                    <a:pt x="861" y="851"/>
                    <a:pt x="695" y="885"/>
                  </a:cubicBezTo>
                  <a:cubicBezTo>
                    <a:pt x="673" y="890"/>
                    <a:pt x="652" y="892"/>
                    <a:pt x="631" y="892"/>
                  </a:cubicBezTo>
                  <a:cubicBezTo>
                    <a:pt x="483" y="892"/>
                    <a:pt x="360" y="784"/>
                    <a:pt x="381" y="619"/>
                  </a:cubicBezTo>
                  <a:cubicBezTo>
                    <a:pt x="402" y="450"/>
                    <a:pt x="567" y="365"/>
                    <a:pt x="723" y="332"/>
                  </a:cubicBezTo>
                  <a:close/>
                  <a:moveTo>
                    <a:pt x="767" y="0"/>
                  </a:moveTo>
                  <a:cubicBezTo>
                    <a:pt x="744" y="0"/>
                    <a:pt x="721" y="2"/>
                    <a:pt x="699" y="6"/>
                  </a:cubicBezTo>
                  <a:cubicBezTo>
                    <a:pt x="660" y="12"/>
                    <a:pt x="633" y="23"/>
                    <a:pt x="608" y="37"/>
                  </a:cubicBezTo>
                  <a:cubicBezTo>
                    <a:pt x="308" y="54"/>
                    <a:pt x="41" y="294"/>
                    <a:pt x="23" y="618"/>
                  </a:cubicBezTo>
                  <a:cubicBezTo>
                    <a:pt x="1" y="989"/>
                    <a:pt x="292" y="1248"/>
                    <a:pt x="634" y="1248"/>
                  </a:cubicBezTo>
                  <a:cubicBezTo>
                    <a:pt x="678" y="1248"/>
                    <a:pt x="722" y="1244"/>
                    <a:pt x="767" y="1235"/>
                  </a:cubicBezTo>
                  <a:cubicBezTo>
                    <a:pt x="1141" y="1161"/>
                    <a:pt x="1419" y="755"/>
                    <a:pt x="1298" y="380"/>
                  </a:cubicBezTo>
                  <a:cubicBezTo>
                    <a:pt x="1244" y="215"/>
                    <a:pt x="1112" y="86"/>
                    <a:pt x="949" y="32"/>
                  </a:cubicBezTo>
                  <a:cubicBezTo>
                    <a:pt x="890" y="13"/>
                    <a:pt x="828" y="0"/>
                    <a:pt x="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33"/>
            <p:cNvSpPr/>
            <p:nvPr/>
          </p:nvSpPr>
          <p:spPr>
            <a:xfrm>
              <a:off x="4208969" y="2160485"/>
              <a:ext cx="44424" cy="39078"/>
            </a:xfrm>
            <a:custGeom>
              <a:rect b="b" l="l" r="r" t="t"/>
              <a:pathLst>
                <a:path extrusionOk="0" h="1250" w="1421">
                  <a:moveTo>
                    <a:pt x="725" y="332"/>
                  </a:moveTo>
                  <a:cubicBezTo>
                    <a:pt x="834" y="336"/>
                    <a:pt x="950" y="391"/>
                    <a:pt x="977" y="495"/>
                  </a:cubicBezTo>
                  <a:cubicBezTo>
                    <a:pt x="1022" y="674"/>
                    <a:pt x="861" y="853"/>
                    <a:pt x="696" y="885"/>
                  </a:cubicBezTo>
                  <a:cubicBezTo>
                    <a:pt x="675" y="889"/>
                    <a:pt x="654" y="891"/>
                    <a:pt x="634" y="891"/>
                  </a:cubicBezTo>
                  <a:cubicBezTo>
                    <a:pt x="485" y="891"/>
                    <a:pt x="361" y="784"/>
                    <a:pt x="382" y="619"/>
                  </a:cubicBezTo>
                  <a:cubicBezTo>
                    <a:pt x="403" y="451"/>
                    <a:pt x="570" y="365"/>
                    <a:pt x="725" y="332"/>
                  </a:cubicBezTo>
                  <a:close/>
                  <a:moveTo>
                    <a:pt x="767" y="0"/>
                  </a:moveTo>
                  <a:cubicBezTo>
                    <a:pt x="744" y="0"/>
                    <a:pt x="722" y="2"/>
                    <a:pt x="700" y="5"/>
                  </a:cubicBezTo>
                  <a:cubicBezTo>
                    <a:pt x="662" y="13"/>
                    <a:pt x="634" y="24"/>
                    <a:pt x="610" y="37"/>
                  </a:cubicBezTo>
                  <a:cubicBezTo>
                    <a:pt x="308" y="55"/>
                    <a:pt x="43" y="295"/>
                    <a:pt x="23" y="619"/>
                  </a:cubicBezTo>
                  <a:cubicBezTo>
                    <a:pt x="1" y="989"/>
                    <a:pt x="292" y="1249"/>
                    <a:pt x="634" y="1249"/>
                  </a:cubicBezTo>
                  <a:cubicBezTo>
                    <a:pt x="678" y="1249"/>
                    <a:pt x="722" y="1245"/>
                    <a:pt x="767" y="1236"/>
                  </a:cubicBezTo>
                  <a:cubicBezTo>
                    <a:pt x="1142" y="1163"/>
                    <a:pt x="1420" y="756"/>
                    <a:pt x="1299" y="382"/>
                  </a:cubicBezTo>
                  <a:cubicBezTo>
                    <a:pt x="1246" y="217"/>
                    <a:pt x="1113" y="88"/>
                    <a:pt x="950" y="31"/>
                  </a:cubicBezTo>
                  <a:cubicBezTo>
                    <a:pt x="891" y="12"/>
                    <a:pt x="829" y="0"/>
                    <a:pt x="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33"/>
            <p:cNvSpPr/>
            <p:nvPr/>
          </p:nvSpPr>
          <p:spPr>
            <a:xfrm>
              <a:off x="3953781" y="2089709"/>
              <a:ext cx="394220" cy="159032"/>
            </a:xfrm>
            <a:custGeom>
              <a:rect b="b" l="l" r="r" t="t"/>
              <a:pathLst>
                <a:path extrusionOk="0" h="5087" w="12610">
                  <a:moveTo>
                    <a:pt x="4448" y="181"/>
                  </a:moveTo>
                  <a:cubicBezTo>
                    <a:pt x="5822" y="181"/>
                    <a:pt x="7235" y="525"/>
                    <a:pt x="8412" y="987"/>
                  </a:cubicBezTo>
                  <a:cubicBezTo>
                    <a:pt x="9207" y="1299"/>
                    <a:pt x="12610" y="3092"/>
                    <a:pt x="10951" y="4232"/>
                  </a:cubicBezTo>
                  <a:cubicBezTo>
                    <a:pt x="10576" y="4490"/>
                    <a:pt x="10105" y="4583"/>
                    <a:pt x="9615" y="4583"/>
                  </a:cubicBezTo>
                  <a:cubicBezTo>
                    <a:pt x="8928" y="4583"/>
                    <a:pt x="8203" y="4402"/>
                    <a:pt x="7651" y="4241"/>
                  </a:cubicBezTo>
                  <a:cubicBezTo>
                    <a:pt x="6996" y="4051"/>
                    <a:pt x="6364" y="3793"/>
                    <a:pt x="5712" y="3591"/>
                  </a:cubicBezTo>
                  <a:cubicBezTo>
                    <a:pt x="4864" y="3328"/>
                    <a:pt x="4020" y="3302"/>
                    <a:pt x="3152" y="3157"/>
                  </a:cubicBezTo>
                  <a:cubicBezTo>
                    <a:pt x="2411" y="3034"/>
                    <a:pt x="1519" y="2632"/>
                    <a:pt x="1391" y="1793"/>
                  </a:cubicBezTo>
                  <a:cubicBezTo>
                    <a:pt x="1352" y="1545"/>
                    <a:pt x="1394" y="1306"/>
                    <a:pt x="1495" y="1103"/>
                  </a:cubicBezTo>
                  <a:cubicBezTo>
                    <a:pt x="1490" y="1101"/>
                    <a:pt x="1487" y="1096"/>
                    <a:pt x="1483" y="1093"/>
                  </a:cubicBezTo>
                  <a:cubicBezTo>
                    <a:pt x="1544" y="988"/>
                    <a:pt x="1610" y="884"/>
                    <a:pt x="1677" y="783"/>
                  </a:cubicBezTo>
                  <a:cubicBezTo>
                    <a:pt x="1747" y="747"/>
                    <a:pt x="1816" y="711"/>
                    <a:pt x="1889" y="677"/>
                  </a:cubicBezTo>
                  <a:cubicBezTo>
                    <a:pt x="1974" y="628"/>
                    <a:pt x="2068" y="589"/>
                    <a:pt x="2170" y="565"/>
                  </a:cubicBezTo>
                  <a:cubicBezTo>
                    <a:pt x="2881" y="294"/>
                    <a:pt x="3658" y="181"/>
                    <a:pt x="4448" y="181"/>
                  </a:cubicBezTo>
                  <a:close/>
                  <a:moveTo>
                    <a:pt x="3483" y="0"/>
                  </a:moveTo>
                  <a:cubicBezTo>
                    <a:pt x="2613" y="0"/>
                    <a:pt x="1720" y="102"/>
                    <a:pt x="1042" y="633"/>
                  </a:cubicBezTo>
                  <a:cubicBezTo>
                    <a:pt x="326" y="1192"/>
                    <a:pt x="1" y="2310"/>
                    <a:pt x="865" y="2931"/>
                  </a:cubicBezTo>
                  <a:cubicBezTo>
                    <a:pt x="1240" y="3201"/>
                    <a:pt x="1700" y="3288"/>
                    <a:pt x="2144" y="3379"/>
                  </a:cubicBezTo>
                  <a:cubicBezTo>
                    <a:pt x="4452" y="3861"/>
                    <a:pt x="6767" y="4294"/>
                    <a:pt x="9067" y="4811"/>
                  </a:cubicBezTo>
                  <a:cubicBezTo>
                    <a:pt x="9094" y="4818"/>
                    <a:pt x="9113" y="4831"/>
                    <a:pt x="9127" y="4846"/>
                  </a:cubicBezTo>
                  <a:cubicBezTo>
                    <a:pt x="9722" y="4975"/>
                    <a:pt x="10322" y="5086"/>
                    <a:pt x="10907" y="5086"/>
                  </a:cubicBezTo>
                  <a:cubicBezTo>
                    <a:pt x="10960" y="5086"/>
                    <a:pt x="11013" y="5086"/>
                    <a:pt x="11066" y="5084"/>
                  </a:cubicBezTo>
                  <a:cubicBezTo>
                    <a:pt x="11830" y="5057"/>
                    <a:pt x="12565" y="4552"/>
                    <a:pt x="12397" y="3677"/>
                  </a:cubicBezTo>
                  <a:cubicBezTo>
                    <a:pt x="12353" y="3456"/>
                    <a:pt x="12222" y="3229"/>
                    <a:pt x="12100" y="3042"/>
                  </a:cubicBezTo>
                  <a:cubicBezTo>
                    <a:pt x="11779" y="2555"/>
                    <a:pt x="11251" y="2134"/>
                    <a:pt x="10781" y="1805"/>
                  </a:cubicBezTo>
                  <a:cubicBezTo>
                    <a:pt x="8952" y="521"/>
                    <a:pt x="6707" y="105"/>
                    <a:pt x="4516" y="29"/>
                  </a:cubicBezTo>
                  <a:cubicBezTo>
                    <a:pt x="4186" y="17"/>
                    <a:pt x="3836" y="0"/>
                    <a:pt x="348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33"/>
            <p:cNvSpPr/>
            <p:nvPr/>
          </p:nvSpPr>
          <p:spPr>
            <a:xfrm>
              <a:off x="4073763" y="2130130"/>
              <a:ext cx="20727" cy="17507"/>
            </a:xfrm>
            <a:custGeom>
              <a:rect b="b" l="l" r="r" t="t"/>
              <a:pathLst>
                <a:path extrusionOk="0" h="560" w="663">
                  <a:moveTo>
                    <a:pt x="364" y="1"/>
                  </a:moveTo>
                  <a:cubicBezTo>
                    <a:pt x="209" y="32"/>
                    <a:pt x="43" y="117"/>
                    <a:pt x="22" y="287"/>
                  </a:cubicBezTo>
                  <a:cubicBezTo>
                    <a:pt x="1" y="452"/>
                    <a:pt x="125" y="560"/>
                    <a:pt x="273" y="560"/>
                  </a:cubicBezTo>
                  <a:cubicBezTo>
                    <a:pt x="294" y="560"/>
                    <a:pt x="314" y="558"/>
                    <a:pt x="335" y="554"/>
                  </a:cubicBezTo>
                  <a:cubicBezTo>
                    <a:pt x="502" y="521"/>
                    <a:pt x="662" y="340"/>
                    <a:pt x="615" y="163"/>
                  </a:cubicBezTo>
                  <a:cubicBezTo>
                    <a:pt x="589" y="59"/>
                    <a:pt x="474" y="3"/>
                    <a:pt x="3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33"/>
            <p:cNvSpPr/>
            <p:nvPr/>
          </p:nvSpPr>
          <p:spPr>
            <a:xfrm>
              <a:off x="3991514" y="2107778"/>
              <a:ext cx="310343" cy="114014"/>
            </a:xfrm>
            <a:custGeom>
              <a:rect b="b" l="l" r="r" t="t"/>
              <a:pathLst>
                <a:path extrusionOk="0" h="3647" w="9927">
                  <a:moveTo>
                    <a:pt x="3038" y="384"/>
                  </a:moveTo>
                  <a:cubicBezTo>
                    <a:pt x="3101" y="384"/>
                    <a:pt x="3163" y="396"/>
                    <a:pt x="3221" y="415"/>
                  </a:cubicBezTo>
                  <a:cubicBezTo>
                    <a:pt x="3386" y="470"/>
                    <a:pt x="3518" y="600"/>
                    <a:pt x="3571" y="764"/>
                  </a:cubicBezTo>
                  <a:cubicBezTo>
                    <a:pt x="3691" y="1138"/>
                    <a:pt x="3413" y="1544"/>
                    <a:pt x="3039" y="1618"/>
                  </a:cubicBezTo>
                  <a:cubicBezTo>
                    <a:pt x="2994" y="1627"/>
                    <a:pt x="2949" y="1632"/>
                    <a:pt x="2905" y="1632"/>
                  </a:cubicBezTo>
                  <a:cubicBezTo>
                    <a:pt x="2563" y="1632"/>
                    <a:pt x="2272" y="1372"/>
                    <a:pt x="2295" y="1002"/>
                  </a:cubicBezTo>
                  <a:cubicBezTo>
                    <a:pt x="2314" y="679"/>
                    <a:pt x="2580" y="439"/>
                    <a:pt x="2882" y="420"/>
                  </a:cubicBezTo>
                  <a:cubicBezTo>
                    <a:pt x="2907" y="405"/>
                    <a:pt x="2934" y="394"/>
                    <a:pt x="2971" y="389"/>
                  </a:cubicBezTo>
                  <a:cubicBezTo>
                    <a:pt x="2993" y="385"/>
                    <a:pt x="3016" y="384"/>
                    <a:pt x="3038" y="384"/>
                  </a:cubicBezTo>
                  <a:close/>
                  <a:moveTo>
                    <a:pt x="5173" y="908"/>
                  </a:moveTo>
                  <a:cubicBezTo>
                    <a:pt x="5234" y="908"/>
                    <a:pt x="5296" y="920"/>
                    <a:pt x="5354" y="940"/>
                  </a:cubicBezTo>
                  <a:cubicBezTo>
                    <a:pt x="5517" y="994"/>
                    <a:pt x="5650" y="1124"/>
                    <a:pt x="5703" y="1288"/>
                  </a:cubicBezTo>
                  <a:cubicBezTo>
                    <a:pt x="5824" y="1663"/>
                    <a:pt x="5546" y="2069"/>
                    <a:pt x="5172" y="2143"/>
                  </a:cubicBezTo>
                  <a:cubicBezTo>
                    <a:pt x="5127" y="2152"/>
                    <a:pt x="5082" y="2156"/>
                    <a:pt x="5038" y="2156"/>
                  </a:cubicBezTo>
                  <a:cubicBezTo>
                    <a:pt x="4696" y="2156"/>
                    <a:pt x="4406" y="1897"/>
                    <a:pt x="4428" y="1527"/>
                  </a:cubicBezTo>
                  <a:cubicBezTo>
                    <a:pt x="4448" y="1204"/>
                    <a:pt x="4713" y="962"/>
                    <a:pt x="5013" y="945"/>
                  </a:cubicBezTo>
                  <a:cubicBezTo>
                    <a:pt x="5038" y="930"/>
                    <a:pt x="5065" y="919"/>
                    <a:pt x="5104" y="914"/>
                  </a:cubicBezTo>
                  <a:cubicBezTo>
                    <a:pt x="5127" y="910"/>
                    <a:pt x="5150" y="908"/>
                    <a:pt x="5173" y="908"/>
                  </a:cubicBezTo>
                  <a:close/>
                  <a:moveTo>
                    <a:pt x="7725" y="1686"/>
                  </a:moveTo>
                  <a:cubicBezTo>
                    <a:pt x="7786" y="1686"/>
                    <a:pt x="7848" y="1698"/>
                    <a:pt x="7906" y="1717"/>
                  </a:cubicBezTo>
                  <a:cubicBezTo>
                    <a:pt x="8069" y="1773"/>
                    <a:pt x="8202" y="1903"/>
                    <a:pt x="8255" y="2068"/>
                  </a:cubicBezTo>
                  <a:cubicBezTo>
                    <a:pt x="8376" y="2442"/>
                    <a:pt x="8098" y="2849"/>
                    <a:pt x="7723" y="2922"/>
                  </a:cubicBezTo>
                  <a:cubicBezTo>
                    <a:pt x="7678" y="2931"/>
                    <a:pt x="7634" y="2935"/>
                    <a:pt x="7590" y="2935"/>
                  </a:cubicBezTo>
                  <a:cubicBezTo>
                    <a:pt x="7247" y="2935"/>
                    <a:pt x="6957" y="2675"/>
                    <a:pt x="6979" y="2305"/>
                  </a:cubicBezTo>
                  <a:cubicBezTo>
                    <a:pt x="6999" y="1982"/>
                    <a:pt x="7264" y="1741"/>
                    <a:pt x="7566" y="1723"/>
                  </a:cubicBezTo>
                  <a:cubicBezTo>
                    <a:pt x="7590" y="1709"/>
                    <a:pt x="7618" y="1696"/>
                    <a:pt x="7656" y="1691"/>
                  </a:cubicBezTo>
                  <a:cubicBezTo>
                    <a:pt x="7678" y="1688"/>
                    <a:pt x="7702" y="1686"/>
                    <a:pt x="7725" y="1686"/>
                  </a:cubicBezTo>
                  <a:close/>
                  <a:moveTo>
                    <a:pt x="3565" y="1"/>
                  </a:moveTo>
                  <a:cubicBezTo>
                    <a:pt x="2616" y="1"/>
                    <a:pt x="1675" y="134"/>
                    <a:pt x="810" y="390"/>
                  </a:cubicBezTo>
                  <a:cubicBezTo>
                    <a:pt x="1" y="922"/>
                    <a:pt x="1028" y="1957"/>
                    <a:pt x="1678" y="2149"/>
                  </a:cubicBezTo>
                  <a:cubicBezTo>
                    <a:pt x="2128" y="2284"/>
                    <a:pt x="2608" y="2277"/>
                    <a:pt x="3071" y="2332"/>
                  </a:cubicBezTo>
                  <a:cubicBezTo>
                    <a:pt x="3766" y="2414"/>
                    <a:pt x="4425" y="2602"/>
                    <a:pt x="5085" y="2829"/>
                  </a:cubicBezTo>
                  <a:cubicBezTo>
                    <a:pt x="5839" y="3087"/>
                    <a:pt x="6582" y="3391"/>
                    <a:pt x="7366" y="3538"/>
                  </a:cubicBezTo>
                  <a:cubicBezTo>
                    <a:pt x="7693" y="3600"/>
                    <a:pt x="8043" y="3647"/>
                    <a:pt x="8390" y="3647"/>
                  </a:cubicBezTo>
                  <a:cubicBezTo>
                    <a:pt x="8641" y="3647"/>
                    <a:pt x="8891" y="3622"/>
                    <a:pt x="9128" y="3561"/>
                  </a:cubicBezTo>
                  <a:cubicBezTo>
                    <a:pt x="9927" y="3355"/>
                    <a:pt x="9683" y="2450"/>
                    <a:pt x="9203" y="2003"/>
                  </a:cubicBezTo>
                  <a:cubicBezTo>
                    <a:pt x="7731" y="630"/>
                    <a:pt x="5627" y="1"/>
                    <a:pt x="356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33"/>
            <p:cNvSpPr/>
            <p:nvPr/>
          </p:nvSpPr>
          <p:spPr>
            <a:xfrm>
              <a:off x="4140475" y="2146542"/>
              <a:ext cx="20696" cy="17507"/>
            </a:xfrm>
            <a:custGeom>
              <a:rect b="b" l="l" r="r" t="t"/>
              <a:pathLst>
                <a:path extrusionOk="0" h="560" w="662">
                  <a:moveTo>
                    <a:pt x="363" y="0"/>
                  </a:moveTo>
                  <a:cubicBezTo>
                    <a:pt x="209" y="33"/>
                    <a:pt x="42" y="118"/>
                    <a:pt x="21" y="287"/>
                  </a:cubicBezTo>
                  <a:cubicBezTo>
                    <a:pt x="0" y="452"/>
                    <a:pt x="123" y="560"/>
                    <a:pt x="271" y="560"/>
                  </a:cubicBezTo>
                  <a:cubicBezTo>
                    <a:pt x="292" y="560"/>
                    <a:pt x="313" y="558"/>
                    <a:pt x="335" y="553"/>
                  </a:cubicBezTo>
                  <a:cubicBezTo>
                    <a:pt x="501" y="521"/>
                    <a:pt x="661" y="341"/>
                    <a:pt x="616" y="163"/>
                  </a:cubicBezTo>
                  <a:cubicBezTo>
                    <a:pt x="589" y="57"/>
                    <a:pt x="472" y="3"/>
                    <a:pt x="3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33"/>
            <p:cNvSpPr/>
            <p:nvPr/>
          </p:nvSpPr>
          <p:spPr>
            <a:xfrm>
              <a:off x="4220192" y="2170864"/>
              <a:ext cx="20727" cy="17507"/>
            </a:xfrm>
            <a:custGeom>
              <a:rect b="b" l="l" r="r" t="t"/>
              <a:pathLst>
                <a:path extrusionOk="0" h="560" w="663">
                  <a:moveTo>
                    <a:pt x="364" y="0"/>
                  </a:moveTo>
                  <a:cubicBezTo>
                    <a:pt x="209" y="33"/>
                    <a:pt x="43" y="119"/>
                    <a:pt x="22" y="287"/>
                  </a:cubicBezTo>
                  <a:cubicBezTo>
                    <a:pt x="1" y="452"/>
                    <a:pt x="124" y="559"/>
                    <a:pt x="273" y="559"/>
                  </a:cubicBezTo>
                  <a:cubicBezTo>
                    <a:pt x="294" y="559"/>
                    <a:pt x="315" y="557"/>
                    <a:pt x="335" y="553"/>
                  </a:cubicBezTo>
                  <a:cubicBezTo>
                    <a:pt x="502" y="521"/>
                    <a:pt x="662" y="340"/>
                    <a:pt x="616" y="163"/>
                  </a:cubicBezTo>
                  <a:cubicBezTo>
                    <a:pt x="590" y="59"/>
                    <a:pt x="475" y="4"/>
                    <a:pt x="3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09" name="Google Shape;609;p33"/>
          <p:cNvGrpSpPr/>
          <p:nvPr/>
        </p:nvGrpSpPr>
        <p:grpSpPr>
          <a:xfrm rot="553190">
            <a:off x="63523" y="4127691"/>
            <a:ext cx="613015" cy="842388"/>
            <a:chOff x="4361994" y="1027005"/>
            <a:chExt cx="665891" cy="915049"/>
          </a:xfrm>
        </p:grpSpPr>
        <p:sp>
          <p:nvSpPr>
            <p:cNvPr id="610" name="Google Shape;610;p33"/>
            <p:cNvSpPr/>
            <p:nvPr/>
          </p:nvSpPr>
          <p:spPr>
            <a:xfrm>
              <a:off x="4683894" y="1198662"/>
              <a:ext cx="131084" cy="25573"/>
            </a:xfrm>
            <a:custGeom>
              <a:rect b="b" l="l" r="r" t="t"/>
              <a:pathLst>
                <a:path extrusionOk="0" h="818" w="4193">
                  <a:moveTo>
                    <a:pt x="1721" y="337"/>
                  </a:moveTo>
                  <a:cubicBezTo>
                    <a:pt x="2084" y="337"/>
                    <a:pt x="2442" y="375"/>
                    <a:pt x="2812" y="448"/>
                  </a:cubicBezTo>
                  <a:cubicBezTo>
                    <a:pt x="2596" y="466"/>
                    <a:pt x="2380" y="476"/>
                    <a:pt x="2164" y="476"/>
                  </a:cubicBezTo>
                  <a:cubicBezTo>
                    <a:pt x="1785" y="476"/>
                    <a:pt x="1407" y="446"/>
                    <a:pt x="1027" y="383"/>
                  </a:cubicBezTo>
                  <a:cubicBezTo>
                    <a:pt x="1263" y="352"/>
                    <a:pt x="1493" y="337"/>
                    <a:pt x="1721" y="337"/>
                  </a:cubicBezTo>
                  <a:close/>
                  <a:moveTo>
                    <a:pt x="1904" y="1"/>
                  </a:moveTo>
                  <a:cubicBezTo>
                    <a:pt x="1395" y="1"/>
                    <a:pt x="887" y="85"/>
                    <a:pt x="428" y="252"/>
                  </a:cubicBezTo>
                  <a:cubicBezTo>
                    <a:pt x="346" y="231"/>
                    <a:pt x="263" y="212"/>
                    <a:pt x="180" y="186"/>
                  </a:cubicBezTo>
                  <a:cubicBezTo>
                    <a:pt x="168" y="182"/>
                    <a:pt x="156" y="180"/>
                    <a:pt x="145" y="180"/>
                  </a:cubicBezTo>
                  <a:cubicBezTo>
                    <a:pt x="35" y="180"/>
                    <a:pt x="1" y="356"/>
                    <a:pt x="122" y="399"/>
                  </a:cubicBezTo>
                  <a:cubicBezTo>
                    <a:pt x="857" y="667"/>
                    <a:pt x="1619" y="818"/>
                    <a:pt x="2383" y="818"/>
                  </a:cubicBezTo>
                  <a:cubicBezTo>
                    <a:pt x="2931" y="818"/>
                    <a:pt x="3480" y="740"/>
                    <a:pt x="4021" y="572"/>
                  </a:cubicBezTo>
                  <a:cubicBezTo>
                    <a:pt x="4192" y="519"/>
                    <a:pt x="4138" y="282"/>
                    <a:pt x="3978" y="282"/>
                  </a:cubicBezTo>
                  <a:cubicBezTo>
                    <a:pt x="3967" y="282"/>
                    <a:pt x="3955" y="283"/>
                    <a:pt x="3942" y="286"/>
                  </a:cubicBezTo>
                  <a:cubicBezTo>
                    <a:pt x="3828" y="310"/>
                    <a:pt x="3713" y="330"/>
                    <a:pt x="3599" y="348"/>
                  </a:cubicBezTo>
                  <a:cubicBezTo>
                    <a:pt x="3592" y="343"/>
                    <a:pt x="3587" y="337"/>
                    <a:pt x="3578" y="335"/>
                  </a:cubicBezTo>
                  <a:cubicBezTo>
                    <a:pt x="3067" y="111"/>
                    <a:pt x="2485" y="1"/>
                    <a:pt x="19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33"/>
            <p:cNvSpPr/>
            <p:nvPr/>
          </p:nvSpPr>
          <p:spPr>
            <a:xfrm>
              <a:off x="4361994" y="1178279"/>
              <a:ext cx="665891" cy="763774"/>
            </a:xfrm>
            <a:custGeom>
              <a:rect b="b" l="l" r="r" t="t"/>
              <a:pathLst>
                <a:path extrusionOk="0" h="24431" w="21300">
                  <a:moveTo>
                    <a:pt x="11951" y="402"/>
                  </a:moveTo>
                  <a:cubicBezTo>
                    <a:pt x="12928" y="402"/>
                    <a:pt x="13888" y="618"/>
                    <a:pt x="14834" y="1002"/>
                  </a:cubicBezTo>
                  <a:cubicBezTo>
                    <a:pt x="14861" y="1563"/>
                    <a:pt x="14803" y="2109"/>
                    <a:pt x="14683" y="2656"/>
                  </a:cubicBezTo>
                  <a:cubicBezTo>
                    <a:pt x="14051" y="2805"/>
                    <a:pt x="13421" y="2913"/>
                    <a:pt x="12761" y="2913"/>
                  </a:cubicBezTo>
                  <a:cubicBezTo>
                    <a:pt x="12623" y="2913"/>
                    <a:pt x="12484" y="2908"/>
                    <a:pt x="12343" y="2898"/>
                  </a:cubicBezTo>
                  <a:cubicBezTo>
                    <a:pt x="11435" y="2833"/>
                    <a:pt x="10639" y="2567"/>
                    <a:pt x="9846" y="2221"/>
                  </a:cubicBezTo>
                  <a:cubicBezTo>
                    <a:pt x="9885" y="1703"/>
                    <a:pt x="9954" y="1192"/>
                    <a:pt x="10061" y="677"/>
                  </a:cubicBezTo>
                  <a:cubicBezTo>
                    <a:pt x="10699" y="490"/>
                    <a:pt x="11328" y="402"/>
                    <a:pt x="11951" y="402"/>
                  </a:cubicBezTo>
                  <a:close/>
                  <a:moveTo>
                    <a:pt x="14062" y="3440"/>
                  </a:moveTo>
                  <a:cubicBezTo>
                    <a:pt x="13934" y="4278"/>
                    <a:pt x="13874" y="5132"/>
                    <a:pt x="13785" y="5972"/>
                  </a:cubicBezTo>
                  <a:cubicBezTo>
                    <a:pt x="13720" y="6592"/>
                    <a:pt x="13642" y="7216"/>
                    <a:pt x="13580" y="7841"/>
                  </a:cubicBezTo>
                  <a:lnTo>
                    <a:pt x="13543" y="8252"/>
                  </a:lnTo>
                  <a:lnTo>
                    <a:pt x="13892" y="8377"/>
                  </a:lnTo>
                  <a:cubicBezTo>
                    <a:pt x="16787" y="9438"/>
                    <a:pt x="19633" y="11168"/>
                    <a:pt x="20416" y="14368"/>
                  </a:cubicBezTo>
                  <a:cubicBezTo>
                    <a:pt x="21300" y="17986"/>
                    <a:pt x="19036" y="21507"/>
                    <a:pt x="15818" y="23037"/>
                  </a:cubicBezTo>
                  <a:cubicBezTo>
                    <a:pt x="14337" y="23742"/>
                    <a:pt x="12670" y="24072"/>
                    <a:pt x="10990" y="24072"/>
                  </a:cubicBezTo>
                  <a:cubicBezTo>
                    <a:pt x="8840" y="24072"/>
                    <a:pt x="6669" y="23531"/>
                    <a:pt x="4839" y="22540"/>
                  </a:cubicBezTo>
                  <a:cubicBezTo>
                    <a:pt x="1718" y="20848"/>
                    <a:pt x="346" y="17134"/>
                    <a:pt x="1459" y="13783"/>
                  </a:cubicBezTo>
                  <a:cubicBezTo>
                    <a:pt x="2660" y="10170"/>
                    <a:pt x="6023" y="8125"/>
                    <a:pt x="9636" y="7731"/>
                  </a:cubicBezTo>
                  <a:lnTo>
                    <a:pt x="10001" y="7697"/>
                  </a:lnTo>
                  <a:lnTo>
                    <a:pt x="10071" y="7359"/>
                  </a:lnTo>
                  <a:cubicBezTo>
                    <a:pt x="10314" y="6078"/>
                    <a:pt x="10450" y="4751"/>
                    <a:pt x="10501" y="3461"/>
                  </a:cubicBezTo>
                  <a:cubicBezTo>
                    <a:pt x="11017" y="3629"/>
                    <a:pt x="11624" y="3712"/>
                    <a:pt x="12233" y="3712"/>
                  </a:cubicBezTo>
                  <a:cubicBezTo>
                    <a:pt x="12875" y="3712"/>
                    <a:pt x="13519" y="3620"/>
                    <a:pt x="14062" y="3440"/>
                  </a:cubicBezTo>
                  <a:close/>
                  <a:moveTo>
                    <a:pt x="12257" y="1"/>
                  </a:moveTo>
                  <a:cubicBezTo>
                    <a:pt x="11538" y="1"/>
                    <a:pt x="10820" y="104"/>
                    <a:pt x="10144" y="303"/>
                  </a:cubicBezTo>
                  <a:lnTo>
                    <a:pt x="9769" y="422"/>
                  </a:lnTo>
                  <a:lnTo>
                    <a:pt x="9668" y="807"/>
                  </a:lnTo>
                  <a:cubicBezTo>
                    <a:pt x="9570" y="1216"/>
                    <a:pt x="9501" y="1629"/>
                    <a:pt x="9459" y="2046"/>
                  </a:cubicBezTo>
                  <a:lnTo>
                    <a:pt x="9429" y="2425"/>
                  </a:lnTo>
                  <a:lnTo>
                    <a:pt x="9819" y="2639"/>
                  </a:lnTo>
                  <a:cubicBezTo>
                    <a:pt x="9950" y="2705"/>
                    <a:pt x="10086" y="2764"/>
                    <a:pt x="10224" y="2820"/>
                  </a:cubicBezTo>
                  <a:cubicBezTo>
                    <a:pt x="10071" y="4347"/>
                    <a:pt x="9875" y="5861"/>
                    <a:pt x="9679" y="7378"/>
                  </a:cubicBezTo>
                  <a:cubicBezTo>
                    <a:pt x="6326" y="7604"/>
                    <a:pt x="3142" y="9418"/>
                    <a:pt x="1589" y="12485"/>
                  </a:cubicBezTo>
                  <a:cubicBezTo>
                    <a:pt x="1" y="15621"/>
                    <a:pt x="536" y="19667"/>
                    <a:pt x="3300" y="21977"/>
                  </a:cubicBezTo>
                  <a:cubicBezTo>
                    <a:pt x="5259" y="23615"/>
                    <a:pt x="8006" y="24430"/>
                    <a:pt x="10753" y="24430"/>
                  </a:cubicBezTo>
                  <a:cubicBezTo>
                    <a:pt x="15886" y="24430"/>
                    <a:pt x="21018" y="21581"/>
                    <a:pt x="20999" y="15920"/>
                  </a:cubicBezTo>
                  <a:cubicBezTo>
                    <a:pt x="20987" y="11838"/>
                    <a:pt x="17535" y="9140"/>
                    <a:pt x="13939" y="7956"/>
                  </a:cubicBezTo>
                  <a:cubicBezTo>
                    <a:pt x="13998" y="7414"/>
                    <a:pt x="14043" y="6872"/>
                    <a:pt x="14100" y="6333"/>
                  </a:cubicBezTo>
                  <a:cubicBezTo>
                    <a:pt x="14206" y="5280"/>
                    <a:pt x="14361" y="4211"/>
                    <a:pt x="14391" y="3152"/>
                  </a:cubicBezTo>
                  <a:cubicBezTo>
                    <a:pt x="14449" y="3138"/>
                    <a:pt x="14508" y="3128"/>
                    <a:pt x="14565" y="3113"/>
                  </a:cubicBezTo>
                  <a:lnTo>
                    <a:pt x="15037" y="2961"/>
                  </a:lnTo>
                  <a:lnTo>
                    <a:pt x="15129" y="2549"/>
                  </a:lnTo>
                  <a:cubicBezTo>
                    <a:pt x="15211" y="2096"/>
                    <a:pt x="15240" y="1630"/>
                    <a:pt x="15213" y="1167"/>
                  </a:cubicBezTo>
                  <a:lnTo>
                    <a:pt x="15157" y="633"/>
                  </a:lnTo>
                  <a:lnTo>
                    <a:pt x="14783" y="469"/>
                  </a:lnTo>
                  <a:cubicBezTo>
                    <a:pt x="13992" y="152"/>
                    <a:pt x="13125" y="1"/>
                    <a:pt x="122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33"/>
            <p:cNvSpPr/>
            <p:nvPr/>
          </p:nvSpPr>
          <p:spPr>
            <a:xfrm>
              <a:off x="4409355" y="1566829"/>
              <a:ext cx="576355" cy="343887"/>
            </a:xfrm>
            <a:custGeom>
              <a:rect b="b" l="l" r="r" t="t"/>
              <a:pathLst>
                <a:path extrusionOk="0" h="11000" w="18436">
                  <a:moveTo>
                    <a:pt x="4295" y="436"/>
                  </a:moveTo>
                  <a:cubicBezTo>
                    <a:pt x="4766" y="436"/>
                    <a:pt x="5240" y="483"/>
                    <a:pt x="5728" y="582"/>
                  </a:cubicBezTo>
                  <a:cubicBezTo>
                    <a:pt x="6108" y="807"/>
                    <a:pt x="6503" y="880"/>
                    <a:pt x="6904" y="880"/>
                  </a:cubicBezTo>
                  <a:cubicBezTo>
                    <a:pt x="7654" y="880"/>
                    <a:pt x="8426" y="624"/>
                    <a:pt x="9162" y="624"/>
                  </a:cubicBezTo>
                  <a:cubicBezTo>
                    <a:pt x="9638" y="624"/>
                    <a:pt x="10100" y="732"/>
                    <a:pt x="10530" y="1086"/>
                  </a:cubicBezTo>
                  <a:cubicBezTo>
                    <a:pt x="10555" y="1105"/>
                    <a:pt x="10584" y="1115"/>
                    <a:pt x="10614" y="1116"/>
                  </a:cubicBezTo>
                  <a:cubicBezTo>
                    <a:pt x="10809" y="1214"/>
                    <a:pt x="11027" y="1259"/>
                    <a:pt x="11267" y="1259"/>
                  </a:cubicBezTo>
                  <a:cubicBezTo>
                    <a:pt x="11325" y="1259"/>
                    <a:pt x="11383" y="1256"/>
                    <a:pt x="11443" y="1251"/>
                  </a:cubicBezTo>
                  <a:cubicBezTo>
                    <a:pt x="11960" y="1206"/>
                    <a:pt x="12440" y="954"/>
                    <a:pt x="12959" y="918"/>
                  </a:cubicBezTo>
                  <a:cubicBezTo>
                    <a:pt x="13018" y="914"/>
                    <a:pt x="13076" y="912"/>
                    <a:pt x="13134" y="912"/>
                  </a:cubicBezTo>
                  <a:cubicBezTo>
                    <a:pt x="13689" y="912"/>
                    <a:pt x="14188" y="1100"/>
                    <a:pt x="14695" y="1328"/>
                  </a:cubicBezTo>
                  <a:cubicBezTo>
                    <a:pt x="14710" y="1334"/>
                    <a:pt x="14726" y="1337"/>
                    <a:pt x="14741" y="1337"/>
                  </a:cubicBezTo>
                  <a:cubicBezTo>
                    <a:pt x="14745" y="1337"/>
                    <a:pt x="14749" y="1337"/>
                    <a:pt x="14752" y="1336"/>
                  </a:cubicBezTo>
                  <a:cubicBezTo>
                    <a:pt x="14984" y="1462"/>
                    <a:pt x="15235" y="1517"/>
                    <a:pt x="15531" y="1517"/>
                  </a:cubicBezTo>
                  <a:cubicBezTo>
                    <a:pt x="15561" y="1517"/>
                    <a:pt x="15592" y="1517"/>
                    <a:pt x="15624" y="1516"/>
                  </a:cubicBezTo>
                  <a:cubicBezTo>
                    <a:pt x="16003" y="1501"/>
                    <a:pt x="16547" y="1376"/>
                    <a:pt x="17032" y="1376"/>
                  </a:cubicBezTo>
                  <a:cubicBezTo>
                    <a:pt x="17381" y="1376"/>
                    <a:pt x="17700" y="1441"/>
                    <a:pt x="17905" y="1659"/>
                  </a:cubicBezTo>
                  <a:cubicBezTo>
                    <a:pt x="17905" y="1669"/>
                    <a:pt x="17904" y="1677"/>
                    <a:pt x="17905" y="1685"/>
                  </a:cubicBezTo>
                  <a:cubicBezTo>
                    <a:pt x="17932" y="1810"/>
                    <a:pt x="17957" y="1938"/>
                    <a:pt x="17987" y="2063"/>
                  </a:cubicBezTo>
                  <a:cubicBezTo>
                    <a:pt x="17663" y="2625"/>
                    <a:pt x="15787" y="2732"/>
                    <a:pt x="14513" y="2732"/>
                  </a:cubicBezTo>
                  <a:cubicBezTo>
                    <a:pt x="13965" y="2732"/>
                    <a:pt x="13529" y="2712"/>
                    <a:pt x="13375" y="2700"/>
                  </a:cubicBezTo>
                  <a:cubicBezTo>
                    <a:pt x="12096" y="2607"/>
                    <a:pt x="10843" y="2113"/>
                    <a:pt x="9560" y="2113"/>
                  </a:cubicBezTo>
                  <a:cubicBezTo>
                    <a:pt x="9528" y="2113"/>
                    <a:pt x="9495" y="2114"/>
                    <a:pt x="9463" y="2114"/>
                  </a:cubicBezTo>
                  <a:cubicBezTo>
                    <a:pt x="8437" y="2134"/>
                    <a:pt x="7526" y="2433"/>
                    <a:pt x="6538" y="2433"/>
                  </a:cubicBezTo>
                  <a:cubicBezTo>
                    <a:pt x="6255" y="2433"/>
                    <a:pt x="5965" y="2408"/>
                    <a:pt x="5665" y="2345"/>
                  </a:cubicBezTo>
                  <a:cubicBezTo>
                    <a:pt x="5115" y="2231"/>
                    <a:pt x="4578" y="2047"/>
                    <a:pt x="4021" y="1974"/>
                  </a:cubicBezTo>
                  <a:cubicBezTo>
                    <a:pt x="3303" y="1878"/>
                    <a:pt x="1488" y="2182"/>
                    <a:pt x="1622" y="920"/>
                  </a:cubicBezTo>
                  <a:cubicBezTo>
                    <a:pt x="2541" y="604"/>
                    <a:pt x="3411" y="436"/>
                    <a:pt x="4295" y="436"/>
                  </a:cubicBezTo>
                  <a:close/>
                  <a:moveTo>
                    <a:pt x="1369" y="1120"/>
                  </a:moveTo>
                  <a:cubicBezTo>
                    <a:pt x="1410" y="2183"/>
                    <a:pt x="2868" y="2135"/>
                    <a:pt x="3694" y="2203"/>
                  </a:cubicBezTo>
                  <a:cubicBezTo>
                    <a:pt x="4688" y="2284"/>
                    <a:pt x="5596" y="2775"/>
                    <a:pt x="6594" y="2817"/>
                  </a:cubicBezTo>
                  <a:cubicBezTo>
                    <a:pt x="6642" y="2819"/>
                    <a:pt x="6690" y="2820"/>
                    <a:pt x="6739" y="2820"/>
                  </a:cubicBezTo>
                  <a:cubicBezTo>
                    <a:pt x="7659" y="2820"/>
                    <a:pt x="8544" y="2479"/>
                    <a:pt x="9463" y="2464"/>
                  </a:cubicBezTo>
                  <a:cubicBezTo>
                    <a:pt x="9484" y="2464"/>
                    <a:pt x="9506" y="2464"/>
                    <a:pt x="9527" y="2464"/>
                  </a:cubicBezTo>
                  <a:cubicBezTo>
                    <a:pt x="10526" y="2464"/>
                    <a:pt x="11486" y="2818"/>
                    <a:pt x="12467" y="2959"/>
                  </a:cubicBezTo>
                  <a:cubicBezTo>
                    <a:pt x="12992" y="3033"/>
                    <a:pt x="13522" y="3060"/>
                    <a:pt x="14051" y="3060"/>
                  </a:cubicBezTo>
                  <a:cubicBezTo>
                    <a:pt x="14539" y="3060"/>
                    <a:pt x="15027" y="3037"/>
                    <a:pt x="15512" y="3008"/>
                  </a:cubicBezTo>
                  <a:cubicBezTo>
                    <a:pt x="16007" y="2978"/>
                    <a:pt x="17298" y="3047"/>
                    <a:pt x="17970" y="2669"/>
                  </a:cubicBezTo>
                  <a:lnTo>
                    <a:pt x="17970" y="2669"/>
                  </a:lnTo>
                  <a:cubicBezTo>
                    <a:pt x="17791" y="4677"/>
                    <a:pt x="17317" y="6753"/>
                    <a:pt x="15885" y="8243"/>
                  </a:cubicBezTo>
                  <a:cubicBezTo>
                    <a:pt x="14112" y="10087"/>
                    <a:pt x="11470" y="10600"/>
                    <a:pt x="9007" y="10600"/>
                  </a:cubicBezTo>
                  <a:cubicBezTo>
                    <a:pt x="8987" y="10600"/>
                    <a:pt x="8967" y="10600"/>
                    <a:pt x="8947" y="10600"/>
                  </a:cubicBezTo>
                  <a:cubicBezTo>
                    <a:pt x="6519" y="10591"/>
                    <a:pt x="3854" y="10118"/>
                    <a:pt x="2147" y="8233"/>
                  </a:cubicBezTo>
                  <a:cubicBezTo>
                    <a:pt x="299" y="6196"/>
                    <a:pt x="583" y="3531"/>
                    <a:pt x="1369" y="1120"/>
                  </a:cubicBezTo>
                  <a:close/>
                  <a:moveTo>
                    <a:pt x="4132" y="1"/>
                  </a:moveTo>
                  <a:cubicBezTo>
                    <a:pt x="3111" y="1"/>
                    <a:pt x="2089" y="262"/>
                    <a:pt x="1261" y="802"/>
                  </a:cubicBezTo>
                  <a:cubicBezTo>
                    <a:pt x="1226" y="808"/>
                    <a:pt x="1194" y="825"/>
                    <a:pt x="1176" y="865"/>
                  </a:cubicBezTo>
                  <a:cubicBezTo>
                    <a:pt x="49" y="3116"/>
                    <a:pt x="1" y="6072"/>
                    <a:pt x="1568" y="8136"/>
                  </a:cubicBezTo>
                  <a:cubicBezTo>
                    <a:pt x="3172" y="10249"/>
                    <a:pt x="5915" y="10912"/>
                    <a:pt x="8440" y="10990"/>
                  </a:cubicBezTo>
                  <a:cubicBezTo>
                    <a:pt x="8630" y="10996"/>
                    <a:pt x="8821" y="10999"/>
                    <a:pt x="9013" y="10999"/>
                  </a:cubicBezTo>
                  <a:cubicBezTo>
                    <a:pt x="11492" y="10999"/>
                    <a:pt x="14115" y="10490"/>
                    <a:pt x="15959" y="8728"/>
                  </a:cubicBezTo>
                  <a:cubicBezTo>
                    <a:pt x="17792" y="6978"/>
                    <a:pt x="18275" y="4390"/>
                    <a:pt x="18431" y="1965"/>
                  </a:cubicBezTo>
                  <a:cubicBezTo>
                    <a:pt x="18435" y="1896"/>
                    <a:pt x="18409" y="1846"/>
                    <a:pt x="18370" y="1813"/>
                  </a:cubicBezTo>
                  <a:cubicBezTo>
                    <a:pt x="18363" y="1787"/>
                    <a:pt x="18354" y="1760"/>
                    <a:pt x="18346" y="1735"/>
                  </a:cubicBezTo>
                  <a:cubicBezTo>
                    <a:pt x="18346" y="1734"/>
                    <a:pt x="18346" y="1732"/>
                    <a:pt x="18344" y="1730"/>
                  </a:cubicBezTo>
                  <a:cubicBezTo>
                    <a:pt x="18344" y="1729"/>
                    <a:pt x="18342" y="1729"/>
                    <a:pt x="18342" y="1727"/>
                  </a:cubicBezTo>
                  <a:cubicBezTo>
                    <a:pt x="18254" y="1486"/>
                    <a:pt x="18066" y="1286"/>
                    <a:pt x="17802" y="1152"/>
                  </a:cubicBezTo>
                  <a:cubicBezTo>
                    <a:pt x="17565" y="1030"/>
                    <a:pt x="17315" y="989"/>
                    <a:pt x="17060" y="989"/>
                  </a:cubicBezTo>
                  <a:cubicBezTo>
                    <a:pt x="16527" y="989"/>
                    <a:pt x="15971" y="1168"/>
                    <a:pt x="15446" y="1168"/>
                  </a:cubicBezTo>
                  <a:cubicBezTo>
                    <a:pt x="15116" y="1168"/>
                    <a:pt x="14799" y="1097"/>
                    <a:pt x="14510" y="866"/>
                  </a:cubicBezTo>
                  <a:cubicBezTo>
                    <a:pt x="14485" y="847"/>
                    <a:pt x="14460" y="839"/>
                    <a:pt x="14436" y="839"/>
                  </a:cubicBezTo>
                  <a:cubicBezTo>
                    <a:pt x="14424" y="839"/>
                    <a:pt x="14413" y="841"/>
                    <a:pt x="14403" y="844"/>
                  </a:cubicBezTo>
                  <a:cubicBezTo>
                    <a:pt x="14043" y="660"/>
                    <a:pt x="13651" y="564"/>
                    <a:pt x="13229" y="554"/>
                  </a:cubicBezTo>
                  <a:cubicBezTo>
                    <a:pt x="13216" y="554"/>
                    <a:pt x="13203" y="554"/>
                    <a:pt x="13189" y="554"/>
                  </a:cubicBezTo>
                  <a:cubicBezTo>
                    <a:pt x="12559" y="554"/>
                    <a:pt x="11827" y="906"/>
                    <a:pt x="11177" y="906"/>
                  </a:cubicBezTo>
                  <a:cubicBezTo>
                    <a:pt x="10994" y="906"/>
                    <a:pt x="10819" y="878"/>
                    <a:pt x="10653" y="808"/>
                  </a:cubicBezTo>
                  <a:cubicBezTo>
                    <a:pt x="10281" y="358"/>
                    <a:pt x="9806" y="222"/>
                    <a:pt x="9284" y="222"/>
                  </a:cubicBezTo>
                  <a:cubicBezTo>
                    <a:pt x="8470" y="222"/>
                    <a:pt x="7543" y="555"/>
                    <a:pt x="6717" y="555"/>
                  </a:cubicBezTo>
                  <a:cubicBezTo>
                    <a:pt x="6683" y="555"/>
                    <a:pt x="6649" y="555"/>
                    <a:pt x="6614" y="553"/>
                  </a:cubicBezTo>
                  <a:cubicBezTo>
                    <a:pt x="5866" y="189"/>
                    <a:pt x="4999" y="1"/>
                    <a:pt x="41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33"/>
            <p:cNvSpPr/>
            <p:nvPr/>
          </p:nvSpPr>
          <p:spPr>
            <a:xfrm>
              <a:off x="4741728" y="1669492"/>
              <a:ext cx="34326" cy="31075"/>
            </a:xfrm>
            <a:custGeom>
              <a:rect b="b" l="l" r="r" t="t"/>
              <a:pathLst>
                <a:path extrusionOk="0" h="994" w="1098">
                  <a:moveTo>
                    <a:pt x="554" y="225"/>
                  </a:moveTo>
                  <a:cubicBezTo>
                    <a:pt x="558" y="226"/>
                    <a:pt x="562" y="229"/>
                    <a:pt x="567" y="231"/>
                  </a:cubicBezTo>
                  <a:cubicBezTo>
                    <a:pt x="688" y="259"/>
                    <a:pt x="792" y="384"/>
                    <a:pt x="772" y="514"/>
                  </a:cubicBezTo>
                  <a:cubicBezTo>
                    <a:pt x="756" y="625"/>
                    <a:pt x="647" y="713"/>
                    <a:pt x="535" y="713"/>
                  </a:cubicBezTo>
                  <a:cubicBezTo>
                    <a:pt x="522" y="713"/>
                    <a:pt x="509" y="712"/>
                    <a:pt x="496" y="710"/>
                  </a:cubicBezTo>
                  <a:cubicBezTo>
                    <a:pt x="383" y="687"/>
                    <a:pt x="291" y="560"/>
                    <a:pt x="309" y="445"/>
                  </a:cubicBezTo>
                  <a:cubicBezTo>
                    <a:pt x="329" y="322"/>
                    <a:pt x="444" y="257"/>
                    <a:pt x="554" y="225"/>
                  </a:cubicBezTo>
                  <a:close/>
                  <a:moveTo>
                    <a:pt x="609" y="0"/>
                  </a:moveTo>
                  <a:cubicBezTo>
                    <a:pt x="594" y="0"/>
                    <a:pt x="580" y="4"/>
                    <a:pt x="567" y="8"/>
                  </a:cubicBezTo>
                  <a:cubicBezTo>
                    <a:pt x="545" y="5"/>
                    <a:pt x="524" y="3"/>
                    <a:pt x="502" y="3"/>
                  </a:cubicBezTo>
                  <a:cubicBezTo>
                    <a:pt x="275" y="3"/>
                    <a:pt x="75" y="181"/>
                    <a:pt x="41" y="413"/>
                  </a:cubicBezTo>
                  <a:cubicBezTo>
                    <a:pt x="0" y="678"/>
                    <a:pt x="199" y="944"/>
                    <a:pt x="463" y="988"/>
                  </a:cubicBezTo>
                  <a:cubicBezTo>
                    <a:pt x="487" y="992"/>
                    <a:pt x="512" y="994"/>
                    <a:pt x="536" y="994"/>
                  </a:cubicBezTo>
                  <a:cubicBezTo>
                    <a:pt x="769" y="994"/>
                    <a:pt x="989" y="818"/>
                    <a:pt x="1037" y="590"/>
                  </a:cubicBezTo>
                  <a:cubicBezTo>
                    <a:pt x="1098" y="310"/>
                    <a:pt x="900" y="56"/>
                    <a:pt x="630" y="3"/>
                  </a:cubicBezTo>
                  <a:cubicBezTo>
                    <a:pt x="623" y="1"/>
                    <a:pt x="616" y="0"/>
                    <a:pt x="6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33"/>
            <p:cNvSpPr/>
            <p:nvPr/>
          </p:nvSpPr>
          <p:spPr>
            <a:xfrm>
              <a:off x="4528024" y="1661551"/>
              <a:ext cx="36640" cy="30731"/>
            </a:xfrm>
            <a:custGeom>
              <a:rect b="b" l="l" r="r" t="t"/>
              <a:pathLst>
                <a:path extrusionOk="0" h="983" w="1172">
                  <a:moveTo>
                    <a:pt x="616" y="271"/>
                  </a:moveTo>
                  <a:cubicBezTo>
                    <a:pt x="787" y="271"/>
                    <a:pt x="859" y="511"/>
                    <a:pt x="700" y="639"/>
                  </a:cubicBezTo>
                  <a:cubicBezTo>
                    <a:pt x="654" y="676"/>
                    <a:pt x="594" y="696"/>
                    <a:pt x="536" y="696"/>
                  </a:cubicBezTo>
                  <a:cubicBezTo>
                    <a:pt x="468" y="696"/>
                    <a:pt x="401" y="669"/>
                    <a:pt x="359" y="610"/>
                  </a:cubicBezTo>
                  <a:cubicBezTo>
                    <a:pt x="272" y="487"/>
                    <a:pt x="359" y="341"/>
                    <a:pt x="502" y="332"/>
                  </a:cubicBezTo>
                  <a:cubicBezTo>
                    <a:pt x="553" y="329"/>
                    <a:pt x="585" y="303"/>
                    <a:pt x="601" y="271"/>
                  </a:cubicBezTo>
                  <a:cubicBezTo>
                    <a:pt x="606" y="271"/>
                    <a:pt x="611" y="271"/>
                    <a:pt x="616" y="271"/>
                  </a:cubicBezTo>
                  <a:close/>
                  <a:moveTo>
                    <a:pt x="641" y="0"/>
                  </a:moveTo>
                  <a:cubicBezTo>
                    <a:pt x="550" y="0"/>
                    <a:pt x="460" y="30"/>
                    <a:pt x="392" y="97"/>
                  </a:cubicBezTo>
                  <a:cubicBezTo>
                    <a:pt x="156" y="138"/>
                    <a:pt x="1" y="407"/>
                    <a:pt x="74" y="644"/>
                  </a:cubicBezTo>
                  <a:cubicBezTo>
                    <a:pt x="141" y="862"/>
                    <a:pt x="339" y="982"/>
                    <a:pt x="547" y="982"/>
                  </a:cubicBezTo>
                  <a:cubicBezTo>
                    <a:pt x="629" y="982"/>
                    <a:pt x="714" y="963"/>
                    <a:pt x="791" y="923"/>
                  </a:cubicBezTo>
                  <a:cubicBezTo>
                    <a:pt x="1038" y="798"/>
                    <a:pt x="1171" y="461"/>
                    <a:pt x="1025" y="212"/>
                  </a:cubicBezTo>
                  <a:cubicBezTo>
                    <a:pt x="949" y="82"/>
                    <a:pt x="792" y="0"/>
                    <a:pt x="6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33"/>
            <p:cNvSpPr/>
            <p:nvPr/>
          </p:nvSpPr>
          <p:spPr>
            <a:xfrm>
              <a:off x="4562662" y="1751647"/>
              <a:ext cx="39016" cy="34608"/>
            </a:xfrm>
            <a:custGeom>
              <a:rect b="b" l="l" r="r" t="t"/>
              <a:pathLst>
                <a:path extrusionOk="0" h="1107" w="1248">
                  <a:moveTo>
                    <a:pt x="672" y="293"/>
                  </a:moveTo>
                  <a:cubicBezTo>
                    <a:pt x="852" y="293"/>
                    <a:pt x="957" y="607"/>
                    <a:pt x="755" y="763"/>
                  </a:cubicBezTo>
                  <a:cubicBezTo>
                    <a:pt x="705" y="801"/>
                    <a:pt x="655" y="817"/>
                    <a:pt x="609" y="817"/>
                  </a:cubicBezTo>
                  <a:cubicBezTo>
                    <a:pt x="411" y="817"/>
                    <a:pt x="270" y="529"/>
                    <a:pt x="456" y="411"/>
                  </a:cubicBezTo>
                  <a:cubicBezTo>
                    <a:pt x="464" y="409"/>
                    <a:pt x="471" y="405"/>
                    <a:pt x="480" y="399"/>
                  </a:cubicBezTo>
                  <a:cubicBezTo>
                    <a:pt x="491" y="393"/>
                    <a:pt x="502" y="388"/>
                    <a:pt x="516" y="383"/>
                  </a:cubicBezTo>
                  <a:cubicBezTo>
                    <a:pt x="558" y="368"/>
                    <a:pt x="582" y="342"/>
                    <a:pt x="596" y="311"/>
                  </a:cubicBezTo>
                  <a:cubicBezTo>
                    <a:pt x="622" y="299"/>
                    <a:pt x="648" y="293"/>
                    <a:pt x="672" y="293"/>
                  </a:cubicBezTo>
                  <a:close/>
                  <a:moveTo>
                    <a:pt x="659" y="1"/>
                  </a:moveTo>
                  <a:cubicBezTo>
                    <a:pt x="528" y="1"/>
                    <a:pt x="403" y="53"/>
                    <a:pt x="339" y="170"/>
                  </a:cubicBezTo>
                  <a:cubicBezTo>
                    <a:pt x="114" y="297"/>
                    <a:pt x="1" y="592"/>
                    <a:pt x="133" y="832"/>
                  </a:cubicBezTo>
                  <a:cubicBezTo>
                    <a:pt x="231" y="1009"/>
                    <a:pt x="420" y="1106"/>
                    <a:pt x="611" y="1106"/>
                  </a:cubicBezTo>
                  <a:cubicBezTo>
                    <a:pt x="725" y="1106"/>
                    <a:pt x="840" y="1071"/>
                    <a:pt x="935" y="997"/>
                  </a:cubicBezTo>
                  <a:cubicBezTo>
                    <a:pt x="1190" y="797"/>
                    <a:pt x="1247" y="399"/>
                    <a:pt x="1026" y="155"/>
                  </a:cubicBezTo>
                  <a:cubicBezTo>
                    <a:pt x="938" y="57"/>
                    <a:pt x="795" y="1"/>
                    <a:pt x="6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33"/>
            <p:cNvSpPr/>
            <p:nvPr/>
          </p:nvSpPr>
          <p:spPr>
            <a:xfrm>
              <a:off x="4734881" y="1763464"/>
              <a:ext cx="40673" cy="36890"/>
            </a:xfrm>
            <a:custGeom>
              <a:rect b="b" l="l" r="r" t="t"/>
              <a:pathLst>
                <a:path extrusionOk="0" h="1180" w="1301">
                  <a:moveTo>
                    <a:pt x="716" y="262"/>
                  </a:moveTo>
                  <a:cubicBezTo>
                    <a:pt x="788" y="262"/>
                    <a:pt x="878" y="313"/>
                    <a:pt x="915" y="356"/>
                  </a:cubicBezTo>
                  <a:cubicBezTo>
                    <a:pt x="969" y="418"/>
                    <a:pt x="976" y="499"/>
                    <a:pt x="953" y="577"/>
                  </a:cubicBezTo>
                  <a:cubicBezTo>
                    <a:pt x="908" y="737"/>
                    <a:pt x="753" y="872"/>
                    <a:pt x="585" y="872"/>
                  </a:cubicBezTo>
                  <a:cubicBezTo>
                    <a:pt x="566" y="872"/>
                    <a:pt x="546" y="871"/>
                    <a:pt x="527" y="867"/>
                  </a:cubicBezTo>
                  <a:cubicBezTo>
                    <a:pt x="351" y="834"/>
                    <a:pt x="254" y="643"/>
                    <a:pt x="360" y="491"/>
                  </a:cubicBezTo>
                  <a:cubicBezTo>
                    <a:pt x="423" y="400"/>
                    <a:pt x="532" y="334"/>
                    <a:pt x="636" y="281"/>
                  </a:cubicBezTo>
                  <a:cubicBezTo>
                    <a:pt x="646" y="278"/>
                    <a:pt x="656" y="277"/>
                    <a:pt x="667" y="272"/>
                  </a:cubicBezTo>
                  <a:cubicBezTo>
                    <a:pt x="681" y="265"/>
                    <a:pt x="698" y="262"/>
                    <a:pt x="716" y="262"/>
                  </a:cubicBezTo>
                  <a:close/>
                  <a:moveTo>
                    <a:pt x="675" y="0"/>
                  </a:moveTo>
                  <a:cubicBezTo>
                    <a:pt x="665" y="0"/>
                    <a:pt x="654" y="2"/>
                    <a:pt x="642" y="6"/>
                  </a:cubicBezTo>
                  <a:cubicBezTo>
                    <a:pt x="343" y="95"/>
                    <a:pt x="1" y="275"/>
                    <a:pt x="4" y="636"/>
                  </a:cubicBezTo>
                  <a:cubicBezTo>
                    <a:pt x="6" y="958"/>
                    <a:pt x="294" y="1180"/>
                    <a:pt x="594" y="1180"/>
                  </a:cubicBezTo>
                  <a:cubicBezTo>
                    <a:pt x="634" y="1180"/>
                    <a:pt x="673" y="1176"/>
                    <a:pt x="713" y="1168"/>
                  </a:cubicBezTo>
                  <a:cubicBezTo>
                    <a:pt x="1052" y="1099"/>
                    <a:pt x="1300" y="768"/>
                    <a:pt x="1243" y="423"/>
                  </a:cubicBezTo>
                  <a:cubicBezTo>
                    <a:pt x="1217" y="268"/>
                    <a:pt x="1126" y="138"/>
                    <a:pt x="988" y="63"/>
                  </a:cubicBezTo>
                  <a:cubicBezTo>
                    <a:pt x="925" y="29"/>
                    <a:pt x="865" y="15"/>
                    <a:pt x="807" y="15"/>
                  </a:cubicBezTo>
                  <a:cubicBezTo>
                    <a:pt x="784" y="15"/>
                    <a:pt x="762" y="17"/>
                    <a:pt x="739" y="21"/>
                  </a:cubicBezTo>
                  <a:cubicBezTo>
                    <a:pt x="721" y="8"/>
                    <a:pt x="699" y="0"/>
                    <a:pt x="6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33"/>
            <p:cNvSpPr/>
            <p:nvPr/>
          </p:nvSpPr>
          <p:spPr>
            <a:xfrm>
              <a:off x="4825040" y="1723011"/>
              <a:ext cx="33764" cy="32732"/>
            </a:xfrm>
            <a:custGeom>
              <a:rect b="b" l="l" r="r" t="t"/>
              <a:pathLst>
                <a:path extrusionOk="0" h="1047" w="1080">
                  <a:moveTo>
                    <a:pt x="667" y="346"/>
                  </a:moveTo>
                  <a:cubicBezTo>
                    <a:pt x="695" y="370"/>
                    <a:pt x="721" y="399"/>
                    <a:pt x="736" y="435"/>
                  </a:cubicBezTo>
                  <a:cubicBezTo>
                    <a:pt x="785" y="551"/>
                    <a:pt x="709" y="698"/>
                    <a:pt x="588" y="729"/>
                  </a:cubicBezTo>
                  <a:cubicBezTo>
                    <a:pt x="575" y="733"/>
                    <a:pt x="561" y="734"/>
                    <a:pt x="548" y="734"/>
                  </a:cubicBezTo>
                  <a:cubicBezTo>
                    <a:pt x="449" y="734"/>
                    <a:pt x="348" y="647"/>
                    <a:pt x="348" y="546"/>
                  </a:cubicBezTo>
                  <a:cubicBezTo>
                    <a:pt x="348" y="446"/>
                    <a:pt x="451" y="356"/>
                    <a:pt x="549" y="356"/>
                  </a:cubicBezTo>
                  <a:cubicBezTo>
                    <a:pt x="559" y="356"/>
                    <a:pt x="569" y="357"/>
                    <a:pt x="579" y="358"/>
                  </a:cubicBezTo>
                  <a:cubicBezTo>
                    <a:pt x="588" y="360"/>
                    <a:pt x="597" y="361"/>
                    <a:pt x="606" y="361"/>
                  </a:cubicBezTo>
                  <a:cubicBezTo>
                    <a:pt x="629" y="361"/>
                    <a:pt x="649" y="355"/>
                    <a:pt x="667" y="346"/>
                  </a:cubicBezTo>
                  <a:close/>
                  <a:moveTo>
                    <a:pt x="563" y="0"/>
                  </a:moveTo>
                  <a:cubicBezTo>
                    <a:pt x="529" y="0"/>
                    <a:pt x="495" y="4"/>
                    <a:pt x="460" y="13"/>
                  </a:cubicBezTo>
                  <a:cubicBezTo>
                    <a:pt x="412" y="24"/>
                    <a:pt x="386" y="61"/>
                    <a:pt x="379" y="101"/>
                  </a:cubicBezTo>
                  <a:cubicBezTo>
                    <a:pt x="205" y="151"/>
                    <a:pt x="63" y="291"/>
                    <a:pt x="38" y="484"/>
                  </a:cubicBezTo>
                  <a:cubicBezTo>
                    <a:pt x="1" y="775"/>
                    <a:pt x="256" y="1047"/>
                    <a:pt x="546" y="1047"/>
                  </a:cubicBezTo>
                  <a:cubicBezTo>
                    <a:pt x="840" y="1046"/>
                    <a:pt x="1080" y="768"/>
                    <a:pt x="1061" y="478"/>
                  </a:cubicBezTo>
                  <a:cubicBezTo>
                    <a:pt x="1042" y="221"/>
                    <a:pt x="815" y="0"/>
                    <a:pt x="5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33"/>
            <p:cNvSpPr/>
            <p:nvPr/>
          </p:nvSpPr>
          <p:spPr>
            <a:xfrm>
              <a:off x="4521397" y="1481047"/>
              <a:ext cx="51302" cy="44236"/>
            </a:xfrm>
            <a:custGeom>
              <a:rect b="b" l="l" r="r" t="t"/>
              <a:pathLst>
                <a:path extrusionOk="0" h="1415" w="1641">
                  <a:moveTo>
                    <a:pt x="1265" y="150"/>
                  </a:moveTo>
                  <a:cubicBezTo>
                    <a:pt x="1314" y="232"/>
                    <a:pt x="1374" y="305"/>
                    <a:pt x="1409" y="398"/>
                  </a:cubicBezTo>
                  <a:cubicBezTo>
                    <a:pt x="1431" y="455"/>
                    <a:pt x="1437" y="525"/>
                    <a:pt x="1456" y="587"/>
                  </a:cubicBezTo>
                  <a:cubicBezTo>
                    <a:pt x="1265" y="637"/>
                    <a:pt x="1076" y="753"/>
                    <a:pt x="909" y="852"/>
                  </a:cubicBezTo>
                  <a:cubicBezTo>
                    <a:pt x="743" y="951"/>
                    <a:pt x="578" y="1059"/>
                    <a:pt x="436" y="1190"/>
                  </a:cubicBezTo>
                  <a:cubicBezTo>
                    <a:pt x="361" y="1137"/>
                    <a:pt x="295" y="1077"/>
                    <a:pt x="242" y="1002"/>
                  </a:cubicBezTo>
                  <a:cubicBezTo>
                    <a:pt x="201" y="943"/>
                    <a:pt x="171" y="879"/>
                    <a:pt x="138" y="818"/>
                  </a:cubicBezTo>
                  <a:cubicBezTo>
                    <a:pt x="325" y="695"/>
                    <a:pt x="482" y="525"/>
                    <a:pt x="679" y="409"/>
                  </a:cubicBezTo>
                  <a:cubicBezTo>
                    <a:pt x="867" y="299"/>
                    <a:pt x="1068" y="232"/>
                    <a:pt x="1265" y="150"/>
                  </a:cubicBezTo>
                  <a:close/>
                  <a:moveTo>
                    <a:pt x="1324" y="1"/>
                  </a:moveTo>
                  <a:cubicBezTo>
                    <a:pt x="1321" y="1"/>
                    <a:pt x="1318" y="1"/>
                    <a:pt x="1316" y="1"/>
                  </a:cubicBezTo>
                  <a:cubicBezTo>
                    <a:pt x="879" y="30"/>
                    <a:pt x="221" y="365"/>
                    <a:pt x="9" y="759"/>
                  </a:cubicBezTo>
                  <a:cubicBezTo>
                    <a:pt x="3" y="771"/>
                    <a:pt x="3" y="784"/>
                    <a:pt x="3" y="795"/>
                  </a:cubicBezTo>
                  <a:cubicBezTo>
                    <a:pt x="3" y="798"/>
                    <a:pt x="0" y="799"/>
                    <a:pt x="0" y="800"/>
                  </a:cubicBezTo>
                  <a:cubicBezTo>
                    <a:pt x="3" y="1017"/>
                    <a:pt x="190" y="1261"/>
                    <a:pt x="364" y="1371"/>
                  </a:cubicBezTo>
                  <a:cubicBezTo>
                    <a:pt x="385" y="1384"/>
                    <a:pt x="404" y="1415"/>
                    <a:pt x="422" y="1415"/>
                  </a:cubicBezTo>
                  <a:lnTo>
                    <a:pt x="424" y="1415"/>
                  </a:lnTo>
                  <a:cubicBezTo>
                    <a:pt x="426" y="1415"/>
                    <a:pt x="429" y="1381"/>
                    <a:pt x="432" y="1381"/>
                  </a:cubicBezTo>
                  <a:cubicBezTo>
                    <a:pt x="436" y="1379"/>
                    <a:pt x="441" y="1361"/>
                    <a:pt x="445" y="1358"/>
                  </a:cubicBezTo>
                  <a:cubicBezTo>
                    <a:pt x="632" y="1248"/>
                    <a:pt x="806" y="1112"/>
                    <a:pt x="994" y="1003"/>
                  </a:cubicBezTo>
                  <a:cubicBezTo>
                    <a:pt x="1180" y="894"/>
                    <a:pt x="1395" y="819"/>
                    <a:pt x="1571" y="699"/>
                  </a:cubicBezTo>
                  <a:cubicBezTo>
                    <a:pt x="1572" y="697"/>
                    <a:pt x="1572" y="694"/>
                    <a:pt x="1573" y="693"/>
                  </a:cubicBezTo>
                  <a:cubicBezTo>
                    <a:pt x="1582" y="689"/>
                    <a:pt x="1588" y="680"/>
                    <a:pt x="1596" y="669"/>
                  </a:cubicBezTo>
                  <a:cubicBezTo>
                    <a:pt x="1598" y="665"/>
                    <a:pt x="1598" y="659"/>
                    <a:pt x="1599" y="655"/>
                  </a:cubicBezTo>
                  <a:cubicBezTo>
                    <a:pt x="1599" y="654"/>
                    <a:pt x="1599" y="654"/>
                    <a:pt x="1601" y="653"/>
                  </a:cubicBezTo>
                  <a:cubicBezTo>
                    <a:pt x="1640" y="556"/>
                    <a:pt x="1599" y="426"/>
                    <a:pt x="1566" y="334"/>
                  </a:cubicBezTo>
                  <a:cubicBezTo>
                    <a:pt x="1528" y="225"/>
                    <a:pt x="1471" y="95"/>
                    <a:pt x="1378" y="20"/>
                  </a:cubicBezTo>
                  <a:cubicBezTo>
                    <a:pt x="1361" y="6"/>
                    <a:pt x="1342" y="1"/>
                    <a:pt x="13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33"/>
            <p:cNvSpPr/>
            <p:nvPr/>
          </p:nvSpPr>
          <p:spPr>
            <a:xfrm>
              <a:off x="4584013" y="1459133"/>
              <a:ext cx="39109" cy="31513"/>
            </a:xfrm>
            <a:custGeom>
              <a:rect b="b" l="l" r="r" t="t"/>
              <a:pathLst>
                <a:path extrusionOk="0" h="1008" w="1251">
                  <a:moveTo>
                    <a:pt x="1033" y="168"/>
                  </a:moveTo>
                  <a:cubicBezTo>
                    <a:pt x="1042" y="230"/>
                    <a:pt x="1055" y="293"/>
                    <a:pt x="1062" y="355"/>
                  </a:cubicBezTo>
                  <a:cubicBezTo>
                    <a:pt x="1067" y="407"/>
                    <a:pt x="1062" y="466"/>
                    <a:pt x="1071" y="520"/>
                  </a:cubicBezTo>
                  <a:cubicBezTo>
                    <a:pt x="807" y="531"/>
                    <a:pt x="489" y="677"/>
                    <a:pt x="275" y="838"/>
                  </a:cubicBezTo>
                  <a:cubicBezTo>
                    <a:pt x="219" y="728"/>
                    <a:pt x="176" y="613"/>
                    <a:pt x="147" y="492"/>
                  </a:cubicBezTo>
                  <a:cubicBezTo>
                    <a:pt x="309" y="401"/>
                    <a:pt x="465" y="308"/>
                    <a:pt x="645" y="250"/>
                  </a:cubicBezTo>
                  <a:cubicBezTo>
                    <a:pt x="770" y="208"/>
                    <a:pt x="908" y="203"/>
                    <a:pt x="1033" y="168"/>
                  </a:cubicBezTo>
                  <a:close/>
                  <a:moveTo>
                    <a:pt x="983" y="1"/>
                  </a:moveTo>
                  <a:cubicBezTo>
                    <a:pt x="831" y="1"/>
                    <a:pt x="663" y="60"/>
                    <a:pt x="536" y="109"/>
                  </a:cubicBezTo>
                  <a:cubicBezTo>
                    <a:pt x="356" y="176"/>
                    <a:pt x="184" y="272"/>
                    <a:pt x="48" y="408"/>
                  </a:cubicBezTo>
                  <a:cubicBezTo>
                    <a:pt x="22" y="417"/>
                    <a:pt x="1" y="438"/>
                    <a:pt x="4" y="470"/>
                  </a:cubicBezTo>
                  <a:cubicBezTo>
                    <a:pt x="17" y="647"/>
                    <a:pt x="64" y="818"/>
                    <a:pt x="162" y="967"/>
                  </a:cubicBezTo>
                  <a:cubicBezTo>
                    <a:pt x="178" y="990"/>
                    <a:pt x="199" y="1001"/>
                    <a:pt x="219" y="1004"/>
                  </a:cubicBezTo>
                  <a:cubicBezTo>
                    <a:pt x="227" y="1006"/>
                    <a:pt x="234" y="1008"/>
                    <a:pt x="241" y="1008"/>
                  </a:cubicBezTo>
                  <a:cubicBezTo>
                    <a:pt x="250" y="1008"/>
                    <a:pt x="259" y="1006"/>
                    <a:pt x="267" y="1002"/>
                  </a:cubicBezTo>
                  <a:cubicBezTo>
                    <a:pt x="434" y="932"/>
                    <a:pt x="590" y="844"/>
                    <a:pt x="761" y="782"/>
                  </a:cubicBezTo>
                  <a:cubicBezTo>
                    <a:pt x="902" y="731"/>
                    <a:pt x="1057" y="709"/>
                    <a:pt x="1192" y="642"/>
                  </a:cubicBezTo>
                  <a:cubicBezTo>
                    <a:pt x="1224" y="626"/>
                    <a:pt x="1229" y="596"/>
                    <a:pt x="1219" y="569"/>
                  </a:cubicBezTo>
                  <a:cubicBezTo>
                    <a:pt x="1250" y="494"/>
                    <a:pt x="1230" y="396"/>
                    <a:pt x="1220" y="319"/>
                  </a:cubicBezTo>
                  <a:cubicBezTo>
                    <a:pt x="1210" y="242"/>
                    <a:pt x="1198" y="162"/>
                    <a:pt x="1167" y="89"/>
                  </a:cubicBezTo>
                  <a:cubicBezTo>
                    <a:pt x="1170" y="62"/>
                    <a:pt x="1155" y="31"/>
                    <a:pt x="1126" y="21"/>
                  </a:cubicBezTo>
                  <a:cubicBezTo>
                    <a:pt x="1124" y="20"/>
                    <a:pt x="1123" y="20"/>
                    <a:pt x="1120" y="20"/>
                  </a:cubicBezTo>
                  <a:cubicBezTo>
                    <a:pt x="1110" y="13"/>
                    <a:pt x="1099" y="10"/>
                    <a:pt x="1088" y="10"/>
                  </a:cubicBezTo>
                  <a:cubicBezTo>
                    <a:pt x="1086" y="10"/>
                    <a:pt x="1084" y="10"/>
                    <a:pt x="1083" y="11"/>
                  </a:cubicBezTo>
                  <a:cubicBezTo>
                    <a:pt x="1051" y="4"/>
                    <a:pt x="1017" y="1"/>
                    <a:pt x="9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33"/>
            <p:cNvSpPr/>
            <p:nvPr/>
          </p:nvSpPr>
          <p:spPr>
            <a:xfrm>
              <a:off x="4729317" y="1096093"/>
              <a:ext cx="64401" cy="57460"/>
            </a:xfrm>
            <a:custGeom>
              <a:rect b="b" l="l" r="r" t="t"/>
              <a:pathLst>
                <a:path extrusionOk="0" h="1838" w="2060">
                  <a:moveTo>
                    <a:pt x="1066" y="380"/>
                  </a:moveTo>
                  <a:cubicBezTo>
                    <a:pt x="1221" y="380"/>
                    <a:pt x="1365" y="461"/>
                    <a:pt x="1438" y="645"/>
                  </a:cubicBezTo>
                  <a:cubicBezTo>
                    <a:pt x="1554" y="945"/>
                    <a:pt x="1353" y="1288"/>
                    <a:pt x="1063" y="1396"/>
                  </a:cubicBezTo>
                  <a:cubicBezTo>
                    <a:pt x="999" y="1420"/>
                    <a:pt x="937" y="1431"/>
                    <a:pt x="879" y="1431"/>
                  </a:cubicBezTo>
                  <a:cubicBezTo>
                    <a:pt x="647" y="1431"/>
                    <a:pt x="470" y="1255"/>
                    <a:pt x="471" y="989"/>
                  </a:cubicBezTo>
                  <a:cubicBezTo>
                    <a:pt x="473" y="804"/>
                    <a:pt x="567" y="650"/>
                    <a:pt x="693" y="525"/>
                  </a:cubicBezTo>
                  <a:cubicBezTo>
                    <a:pt x="697" y="523"/>
                    <a:pt x="702" y="521"/>
                    <a:pt x="706" y="518"/>
                  </a:cubicBezTo>
                  <a:cubicBezTo>
                    <a:pt x="814" y="429"/>
                    <a:pt x="944" y="380"/>
                    <a:pt x="1066" y="380"/>
                  </a:cubicBezTo>
                  <a:close/>
                  <a:moveTo>
                    <a:pt x="1083" y="0"/>
                  </a:moveTo>
                  <a:cubicBezTo>
                    <a:pt x="936" y="0"/>
                    <a:pt x="794" y="43"/>
                    <a:pt x="680" y="134"/>
                  </a:cubicBezTo>
                  <a:cubicBezTo>
                    <a:pt x="283" y="358"/>
                    <a:pt x="1" y="769"/>
                    <a:pt x="128" y="1250"/>
                  </a:cubicBezTo>
                  <a:cubicBezTo>
                    <a:pt x="230" y="1636"/>
                    <a:pt x="555" y="1837"/>
                    <a:pt x="901" y="1837"/>
                  </a:cubicBezTo>
                  <a:cubicBezTo>
                    <a:pt x="1077" y="1837"/>
                    <a:pt x="1258" y="1785"/>
                    <a:pt x="1419" y="1679"/>
                  </a:cubicBezTo>
                  <a:cubicBezTo>
                    <a:pt x="1876" y="1375"/>
                    <a:pt x="2059" y="734"/>
                    <a:pt x="1692" y="286"/>
                  </a:cubicBezTo>
                  <a:cubicBezTo>
                    <a:pt x="1538" y="100"/>
                    <a:pt x="1306" y="0"/>
                    <a:pt x="10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33"/>
            <p:cNvSpPr/>
            <p:nvPr/>
          </p:nvSpPr>
          <p:spPr>
            <a:xfrm>
              <a:off x="4802594" y="1027005"/>
              <a:ext cx="103729" cy="93819"/>
            </a:xfrm>
            <a:custGeom>
              <a:rect b="b" l="l" r="r" t="t"/>
              <a:pathLst>
                <a:path extrusionOk="0" h="3001" w="3318">
                  <a:moveTo>
                    <a:pt x="1599" y="391"/>
                  </a:moveTo>
                  <a:cubicBezTo>
                    <a:pt x="1748" y="391"/>
                    <a:pt x="1901" y="424"/>
                    <a:pt x="2058" y="506"/>
                  </a:cubicBezTo>
                  <a:cubicBezTo>
                    <a:pt x="2790" y="886"/>
                    <a:pt x="2566" y="1667"/>
                    <a:pt x="2097" y="2158"/>
                  </a:cubicBezTo>
                  <a:cubicBezTo>
                    <a:pt x="1890" y="2373"/>
                    <a:pt x="1591" y="2636"/>
                    <a:pt x="1270" y="2639"/>
                  </a:cubicBezTo>
                  <a:cubicBezTo>
                    <a:pt x="1267" y="2639"/>
                    <a:pt x="1265" y="2639"/>
                    <a:pt x="1262" y="2639"/>
                  </a:cubicBezTo>
                  <a:cubicBezTo>
                    <a:pt x="856" y="2639"/>
                    <a:pt x="576" y="2292"/>
                    <a:pt x="489" y="1930"/>
                  </a:cubicBezTo>
                  <a:cubicBezTo>
                    <a:pt x="388" y="1506"/>
                    <a:pt x="478" y="972"/>
                    <a:pt x="784" y="660"/>
                  </a:cubicBezTo>
                  <a:cubicBezTo>
                    <a:pt x="1044" y="514"/>
                    <a:pt x="1314" y="391"/>
                    <a:pt x="1599" y="391"/>
                  </a:cubicBezTo>
                  <a:close/>
                  <a:moveTo>
                    <a:pt x="1579" y="1"/>
                  </a:moveTo>
                  <a:cubicBezTo>
                    <a:pt x="1087" y="1"/>
                    <a:pt x="593" y="235"/>
                    <a:pt x="308" y="667"/>
                  </a:cubicBezTo>
                  <a:cubicBezTo>
                    <a:pt x="295" y="684"/>
                    <a:pt x="291" y="704"/>
                    <a:pt x="290" y="724"/>
                  </a:cubicBezTo>
                  <a:cubicBezTo>
                    <a:pt x="66" y="1102"/>
                    <a:pt x="0" y="1600"/>
                    <a:pt x="106" y="2036"/>
                  </a:cubicBezTo>
                  <a:cubicBezTo>
                    <a:pt x="260" y="2669"/>
                    <a:pt x="729" y="3001"/>
                    <a:pt x="1245" y="3001"/>
                  </a:cubicBezTo>
                  <a:cubicBezTo>
                    <a:pt x="1537" y="3001"/>
                    <a:pt x="1843" y="2895"/>
                    <a:pt x="2117" y="2679"/>
                  </a:cubicBezTo>
                  <a:cubicBezTo>
                    <a:pt x="2796" y="2144"/>
                    <a:pt x="3318" y="1140"/>
                    <a:pt x="2596" y="412"/>
                  </a:cubicBezTo>
                  <a:cubicBezTo>
                    <a:pt x="2318" y="133"/>
                    <a:pt x="1949" y="1"/>
                    <a:pt x="15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33"/>
            <p:cNvSpPr/>
            <p:nvPr/>
          </p:nvSpPr>
          <p:spPr>
            <a:xfrm>
              <a:off x="4743947" y="1107941"/>
              <a:ext cx="33951" cy="32888"/>
            </a:xfrm>
            <a:custGeom>
              <a:rect b="b" l="l" r="r" t="t"/>
              <a:pathLst>
                <a:path extrusionOk="0" h="1052" w="1086">
                  <a:moveTo>
                    <a:pt x="596" y="1"/>
                  </a:moveTo>
                  <a:cubicBezTo>
                    <a:pt x="474" y="1"/>
                    <a:pt x="345" y="50"/>
                    <a:pt x="237" y="139"/>
                  </a:cubicBezTo>
                  <a:cubicBezTo>
                    <a:pt x="232" y="141"/>
                    <a:pt x="229" y="144"/>
                    <a:pt x="224" y="146"/>
                  </a:cubicBezTo>
                  <a:cubicBezTo>
                    <a:pt x="97" y="272"/>
                    <a:pt x="3" y="425"/>
                    <a:pt x="2" y="610"/>
                  </a:cubicBezTo>
                  <a:cubicBezTo>
                    <a:pt x="1" y="876"/>
                    <a:pt x="178" y="1052"/>
                    <a:pt x="410" y="1052"/>
                  </a:cubicBezTo>
                  <a:cubicBezTo>
                    <a:pt x="468" y="1052"/>
                    <a:pt x="530" y="1041"/>
                    <a:pt x="594" y="1017"/>
                  </a:cubicBezTo>
                  <a:cubicBezTo>
                    <a:pt x="883" y="909"/>
                    <a:pt x="1085" y="564"/>
                    <a:pt x="969" y="266"/>
                  </a:cubicBezTo>
                  <a:cubicBezTo>
                    <a:pt x="896" y="82"/>
                    <a:pt x="752" y="1"/>
                    <a:pt x="59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33"/>
            <p:cNvSpPr/>
            <p:nvPr/>
          </p:nvSpPr>
          <p:spPr>
            <a:xfrm>
              <a:off x="4814723" y="1039197"/>
              <a:ext cx="75093" cy="70309"/>
            </a:xfrm>
            <a:custGeom>
              <a:rect b="b" l="l" r="r" t="t"/>
              <a:pathLst>
                <a:path extrusionOk="0" h="2249" w="2402">
                  <a:moveTo>
                    <a:pt x="1211" y="0"/>
                  </a:moveTo>
                  <a:cubicBezTo>
                    <a:pt x="927" y="0"/>
                    <a:pt x="656" y="123"/>
                    <a:pt x="396" y="270"/>
                  </a:cubicBezTo>
                  <a:cubicBezTo>
                    <a:pt x="90" y="582"/>
                    <a:pt x="1" y="1116"/>
                    <a:pt x="101" y="1540"/>
                  </a:cubicBezTo>
                  <a:cubicBezTo>
                    <a:pt x="186" y="1902"/>
                    <a:pt x="467" y="2249"/>
                    <a:pt x="874" y="2249"/>
                  </a:cubicBezTo>
                  <a:cubicBezTo>
                    <a:pt x="877" y="2249"/>
                    <a:pt x="879" y="2249"/>
                    <a:pt x="882" y="2249"/>
                  </a:cubicBezTo>
                  <a:cubicBezTo>
                    <a:pt x="1203" y="2245"/>
                    <a:pt x="1502" y="1983"/>
                    <a:pt x="1709" y="1768"/>
                  </a:cubicBezTo>
                  <a:cubicBezTo>
                    <a:pt x="2178" y="1277"/>
                    <a:pt x="2402" y="496"/>
                    <a:pt x="1670" y="116"/>
                  </a:cubicBezTo>
                  <a:cubicBezTo>
                    <a:pt x="1513" y="34"/>
                    <a:pt x="1360" y="0"/>
                    <a:pt x="121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33"/>
            <p:cNvSpPr/>
            <p:nvPr/>
          </p:nvSpPr>
          <p:spPr>
            <a:xfrm>
              <a:off x="4525711" y="1485674"/>
              <a:ext cx="41267" cy="32607"/>
            </a:xfrm>
            <a:custGeom>
              <a:rect b="b" l="l" r="r" t="t"/>
              <a:pathLst>
                <a:path extrusionOk="0" h="1043" w="1320">
                  <a:moveTo>
                    <a:pt x="1128" y="1"/>
                  </a:moveTo>
                  <a:cubicBezTo>
                    <a:pt x="931" y="84"/>
                    <a:pt x="728" y="151"/>
                    <a:pt x="542" y="260"/>
                  </a:cubicBezTo>
                  <a:cubicBezTo>
                    <a:pt x="346" y="376"/>
                    <a:pt x="188" y="546"/>
                    <a:pt x="1" y="668"/>
                  </a:cubicBezTo>
                  <a:cubicBezTo>
                    <a:pt x="34" y="730"/>
                    <a:pt x="64" y="793"/>
                    <a:pt x="105" y="853"/>
                  </a:cubicBezTo>
                  <a:cubicBezTo>
                    <a:pt x="157" y="928"/>
                    <a:pt x="223" y="989"/>
                    <a:pt x="298" y="1042"/>
                  </a:cubicBezTo>
                  <a:cubicBezTo>
                    <a:pt x="440" y="911"/>
                    <a:pt x="605" y="803"/>
                    <a:pt x="771" y="704"/>
                  </a:cubicBezTo>
                  <a:cubicBezTo>
                    <a:pt x="939" y="605"/>
                    <a:pt x="1127" y="489"/>
                    <a:pt x="1319" y="438"/>
                  </a:cubicBezTo>
                  <a:cubicBezTo>
                    <a:pt x="1301" y="376"/>
                    <a:pt x="1294" y="306"/>
                    <a:pt x="1272" y="249"/>
                  </a:cubicBezTo>
                  <a:cubicBezTo>
                    <a:pt x="1237" y="156"/>
                    <a:pt x="1178" y="83"/>
                    <a:pt x="1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33"/>
            <p:cNvSpPr/>
            <p:nvPr/>
          </p:nvSpPr>
          <p:spPr>
            <a:xfrm>
              <a:off x="4571071" y="1760806"/>
              <a:ext cx="21509" cy="16382"/>
            </a:xfrm>
            <a:custGeom>
              <a:rect b="b" l="l" r="r" t="t"/>
              <a:pathLst>
                <a:path extrusionOk="0" h="524" w="688">
                  <a:moveTo>
                    <a:pt x="402" y="0"/>
                  </a:moveTo>
                  <a:cubicBezTo>
                    <a:pt x="378" y="0"/>
                    <a:pt x="353" y="6"/>
                    <a:pt x="326" y="18"/>
                  </a:cubicBezTo>
                  <a:cubicBezTo>
                    <a:pt x="314" y="49"/>
                    <a:pt x="288" y="75"/>
                    <a:pt x="246" y="90"/>
                  </a:cubicBezTo>
                  <a:cubicBezTo>
                    <a:pt x="233" y="93"/>
                    <a:pt x="221" y="100"/>
                    <a:pt x="210" y="106"/>
                  </a:cubicBezTo>
                  <a:cubicBezTo>
                    <a:pt x="201" y="112"/>
                    <a:pt x="194" y="116"/>
                    <a:pt x="186" y="118"/>
                  </a:cubicBezTo>
                  <a:cubicBezTo>
                    <a:pt x="0" y="236"/>
                    <a:pt x="141" y="524"/>
                    <a:pt x="338" y="524"/>
                  </a:cubicBezTo>
                  <a:cubicBezTo>
                    <a:pt x="384" y="524"/>
                    <a:pt x="434" y="508"/>
                    <a:pt x="483" y="470"/>
                  </a:cubicBezTo>
                  <a:cubicBezTo>
                    <a:pt x="688" y="314"/>
                    <a:pt x="583" y="0"/>
                    <a:pt x="40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33"/>
            <p:cNvSpPr/>
            <p:nvPr/>
          </p:nvSpPr>
          <p:spPr>
            <a:xfrm>
              <a:off x="4669795" y="1190878"/>
              <a:ext cx="156781" cy="78531"/>
            </a:xfrm>
            <a:custGeom>
              <a:rect b="b" l="l" r="r" t="t"/>
              <a:pathLst>
                <a:path extrusionOk="0" h="2512" w="5015">
                  <a:moveTo>
                    <a:pt x="2356" y="249"/>
                  </a:moveTo>
                  <a:cubicBezTo>
                    <a:pt x="2937" y="249"/>
                    <a:pt x="3518" y="359"/>
                    <a:pt x="4028" y="584"/>
                  </a:cubicBezTo>
                  <a:cubicBezTo>
                    <a:pt x="4036" y="587"/>
                    <a:pt x="4040" y="594"/>
                    <a:pt x="4049" y="597"/>
                  </a:cubicBezTo>
                  <a:cubicBezTo>
                    <a:pt x="4163" y="579"/>
                    <a:pt x="4276" y="559"/>
                    <a:pt x="4392" y="535"/>
                  </a:cubicBezTo>
                  <a:cubicBezTo>
                    <a:pt x="4405" y="532"/>
                    <a:pt x="4417" y="531"/>
                    <a:pt x="4428" y="531"/>
                  </a:cubicBezTo>
                  <a:cubicBezTo>
                    <a:pt x="4588" y="531"/>
                    <a:pt x="4642" y="769"/>
                    <a:pt x="4471" y="821"/>
                  </a:cubicBezTo>
                  <a:cubicBezTo>
                    <a:pt x="3930" y="989"/>
                    <a:pt x="3381" y="1067"/>
                    <a:pt x="2832" y="1067"/>
                  </a:cubicBezTo>
                  <a:cubicBezTo>
                    <a:pt x="2068" y="1067"/>
                    <a:pt x="1306" y="916"/>
                    <a:pt x="572" y="648"/>
                  </a:cubicBezTo>
                  <a:cubicBezTo>
                    <a:pt x="451" y="605"/>
                    <a:pt x="484" y="429"/>
                    <a:pt x="595" y="429"/>
                  </a:cubicBezTo>
                  <a:cubicBezTo>
                    <a:pt x="606" y="429"/>
                    <a:pt x="618" y="431"/>
                    <a:pt x="630" y="435"/>
                  </a:cubicBezTo>
                  <a:cubicBezTo>
                    <a:pt x="714" y="461"/>
                    <a:pt x="796" y="480"/>
                    <a:pt x="878" y="501"/>
                  </a:cubicBezTo>
                  <a:cubicBezTo>
                    <a:pt x="1337" y="334"/>
                    <a:pt x="1846" y="249"/>
                    <a:pt x="2356" y="249"/>
                  </a:cubicBezTo>
                  <a:close/>
                  <a:moveTo>
                    <a:pt x="2108" y="0"/>
                  </a:moveTo>
                  <a:cubicBezTo>
                    <a:pt x="1484" y="0"/>
                    <a:pt x="854" y="88"/>
                    <a:pt x="215" y="277"/>
                  </a:cubicBezTo>
                  <a:cubicBezTo>
                    <a:pt x="108" y="790"/>
                    <a:pt x="38" y="1302"/>
                    <a:pt x="0" y="1819"/>
                  </a:cubicBezTo>
                  <a:cubicBezTo>
                    <a:pt x="793" y="2166"/>
                    <a:pt x="1589" y="2432"/>
                    <a:pt x="2496" y="2496"/>
                  </a:cubicBezTo>
                  <a:cubicBezTo>
                    <a:pt x="2637" y="2506"/>
                    <a:pt x="2777" y="2511"/>
                    <a:pt x="2915" y="2511"/>
                  </a:cubicBezTo>
                  <a:cubicBezTo>
                    <a:pt x="3575" y="2511"/>
                    <a:pt x="4205" y="2403"/>
                    <a:pt x="4837" y="2255"/>
                  </a:cubicBezTo>
                  <a:cubicBezTo>
                    <a:pt x="4957" y="1708"/>
                    <a:pt x="5015" y="1162"/>
                    <a:pt x="4988" y="600"/>
                  </a:cubicBezTo>
                  <a:cubicBezTo>
                    <a:pt x="4043" y="216"/>
                    <a:pt x="3084" y="0"/>
                    <a:pt x="21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33"/>
            <p:cNvSpPr/>
            <p:nvPr/>
          </p:nvSpPr>
          <p:spPr>
            <a:xfrm>
              <a:off x="4536527" y="1669992"/>
              <a:ext cx="18382" cy="13318"/>
            </a:xfrm>
            <a:custGeom>
              <a:rect b="b" l="l" r="r" t="t"/>
              <a:pathLst>
                <a:path extrusionOk="0" h="426" w="588">
                  <a:moveTo>
                    <a:pt x="346" y="1"/>
                  </a:moveTo>
                  <a:cubicBezTo>
                    <a:pt x="341" y="1"/>
                    <a:pt x="336" y="1"/>
                    <a:pt x="331" y="1"/>
                  </a:cubicBezTo>
                  <a:cubicBezTo>
                    <a:pt x="313" y="33"/>
                    <a:pt x="282" y="58"/>
                    <a:pt x="232" y="62"/>
                  </a:cubicBezTo>
                  <a:cubicBezTo>
                    <a:pt x="88" y="70"/>
                    <a:pt x="1" y="217"/>
                    <a:pt x="88" y="340"/>
                  </a:cubicBezTo>
                  <a:cubicBezTo>
                    <a:pt x="130" y="399"/>
                    <a:pt x="197" y="426"/>
                    <a:pt x="265" y="426"/>
                  </a:cubicBezTo>
                  <a:cubicBezTo>
                    <a:pt x="324" y="426"/>
                    <a:pt x="384" y="406"/>
                    <a:pt x="430" y="369"/>
                  </a:cubicBezTo>
                  <a:cubicBezTo>
                    <a:pt x="587" y="241"/>
                    <a:pt x="515" y="1"/>
                    <a:pt x="34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33"/>
            <p:cNvSpPr/>
            <p:nvPr/>
          </p:nvSpPr>
          <p:spPr>
            <a:xfrm>
              <a:off x="4750762" y="1676525"/>
              <a:ext cx="15725" cy="15287"/>
            </a:xfrm>
            <a:custGeom>
              <a:rect b="b" l="l" r="r" t="t"/>
              <a:pathLst>
                <a:path extrusionOk="0" h="489" w="503">
                  <a:moveTo>
                    <a:pt x="266" y="0"/>
                  </a:moveTo>
                  <a:cubicBezTo>
                    <a:pt x="155" y="30"/>
                    <a:pt x="40" y="97"/>
                    <a:pt x="20" y="220"/>
                  </a:cubicBezTo>
                  <a:cubicBezTo>
                    <a:pt x="1" y="336"/>
                    <a:pt x="92" y="462"/>
                    <a:pt x="207" y="485"/>
                  </a:cubicBezTo>
                  <a:cubicBezTo>
                    <a:pt x="220" y="487"/>
                    <a:pt x="233" y="488"/>
                    <a:pt x="246" y="488"/>
                  </a:cubicBezTo>
                  <a:cubicBezTo>
                    <a:pt x="358" y="488"/>
                    <a:pt x="467" y="400"/>
                    <a:pt x="483" y="289"/>
                  </a:cubicBezTo>
                  <a:cubicBezTo>
                    <a:pt x="503" y="159"/>
                    <a:pt x="399" y="34"/>
                    <a:pt x="278" y="6"/>
                  </a:cubicBezTo>
                  <a:cubicBezTo>
                    <a:pt x="274" y="4"/>
                    <a:pt x="272" y="1"/>
                    <a:pt x="26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33"/>
            <p:cNvSpPr/>
            <p:nvPr/>
          </p:nvSpPr>
          <p:spPr>
            <a:xfrm>
              <a:off x="4588577" y="1464354"/>
              <a:ext cx="28949" cy="21008"/>
            </a:xfrm>
            <a:custGeom>
              <a:rect b="b" l="l" r="r" t="t"/>
              <a:pathLst>
                <a:path extrusionOk="0" h="672" w="926">
                  <a:moveTo>
                    <a:pt x="887" y="1"/>
                  </a:moveTo>
                  <a:cubicBezTo>
                    <a:pt x="761" y="36"/>
                    <a:pt x="624" y="41"/>
                    <a:pt x="499" y="83"/>
                  </a:cubicBezTo>
                  <a:cubicBezTo>
                    <a:pt x="319" y="141"/>
                    <a:pt x="163" y="235"/>
                    <a:pt x="1" y="325"/>
                  </a:cubicBezTo>
                  <a:cubicBezTo>
                    <a:pt x="30" y="446"/>
                    <a:pt x="73" y="559"/>
                    <a:pt x="129" y="671"/>
                  </a:cubicBezTo>
                  <a:cubicBezTo>
                    <a:pt x="343" y="510"/>
                    <a:pt x="661" y="364"/>
                    <a:pt x="925" y="353"/>
                  </a:cubicBezTo>
                  <a:cubicBezTo>
                    <a:pt x="917" y="299"/>
                    <a:pt x="921" y="240"/>
                    <a:pt x="916" y="188"/>
                  </a:cubicBezTo>
                  <a:cubicBezTo>
                    <a:pt x="909" y="126"/>
                    <a:pt x="896" y="63"/>
                    <a:pt x="8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33"/>
            <p:cNvSpPr/>
            <p:nvPr/>
          </p:nvSpPr>
          <p:spPr>
            <a:xfrm>
              <a:off x="4742822" y="1771654"/>
              <a:ext cx="22603" cy="19101"/>
            </a:xfrm>
            <a:custGeom>
              <a:rect b="b" l="l" r="r" t="t"/>
              <a:pathLst>
                <a:path extrusionOk="0" h="611" w="723">
                  <a:moveTo>
                    <a:pt x="463" y="0"/>
                  </a:moveTo>
                  <a:cubicBezTo>
                    <a:pt x="445" y="0"/>
                    <a:pt x="429" y="3"/>
                    <a:pt x="414" y="10"/>
                  </a:cubicBezTo>
                  <a:cubicBezTo>
                    <a:pt x="404" y="15"/>
                    <a:pt x="393" y="16"/>
                    <a:pt x="383" y="19"/>
                  </a:cubicBezTo>
                  <a:cubicBezTo>
                    <a:pt x="278" y="72"/>
                    <a:pt x="172" y="136"/>
                    <a:pt x="107" y="229"/>
                  </a:cubicBezTo>
                  <a:cubicBezTo>
                    <a:pt x="1" y="381"/>
                    <a:pt x="98" y="572"/>
                    <a:pt x="274" y="605"/>
                  </a:cubicBezTo>
                  <a:cubicBezTo>
                    <a:pt x="293" y="609"/>
                    <a:pt x="313" y="610"/>
                    <a:pt x="332" y="610"/>
                  </a:cubicBezTo>
                  <a:cubicBezTo>
                    <a:pt x="501" y="610"/>
                    <a:pt x="655" y="475"/>
                    <a:pt x="700" y="315"/>
                  </a:cubicBezTo>
                  <a:cubicBezTo>
                    <a:pt x="722" y="237"/>
                    <a:pt x="716" y="156"/>
                    <a:pt x="662" y="94"/>
                  </a:cubicBezTo>
                  <a:cubicBezTo>
                    <a:pt x="624" y="50"/>
                    <a:pt x="535" y="0"/>
                    <a:pt x="46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33"/>
            <p:cNvSpPr/>
            <p:nvPr/>
          </p:nvSpPr>
          <p:spPr>
            <a:xfrm>
              <a:off x="4372779" y="1285788"/>
              <a:ext cx="655074" cy="645070"/>
            </a:xfrm>
            <a:custGeom>
              <a:rect b="b" l="l" r="r" t="t"/>
              <a:pathLst>
                <a:path extrusionOk="0" h="20634" w="20954">
                  <a:moveTo>
                    <a:pt x="7739" y="5545"/>
                  </a:moveTo>
                  <a:cubicBezTo>
                    <a:pt x="7774" y="5545"/>
                    <a:pt x="7808" y="5548"/>
                    <a:pt x="7841" y="5556"/>
                  </a:cubicBezTo>
                  <a:cubicBezTo>
                    <a:pt x="7843" y="5555"/>
                    <a:pt x="7845" y="5555"/>
                    <a:pt x="7847" y="5555"/>
                  </a:cubicBezTo>
                  <a:cubicBezTo>
                    <a:pt x="7858" y="5555"/>
                    <a:pt x="7868" y="5558"/>
                    <a:pt x="7878" y="5565"/>
                  </a:cubicBezTo>
                  <a:cubicBezTo>
                    <a:pt x="7881" y="5566"/>
                    <a:pt x="7882" y="5566"/>
                    <a:pt x="7885" y="5566"/>
                  </a:cubicBezTo>
                  <a:cubicBezTo>
                    <a:pt x="7912" y="5576"/>
                    <a:pt x="7928" y="5607"/>
                    <a:pt x="7925" y="5634"/>
                  </a:cubicBezTo>
                  <a:cubicBezTo>
                    <a:pt x="7955" y="5706"/>
                    <a:pt x="7969" y="5787"/>
                    <a:pt x="7979" y="5864"/>
                  </a:cubicBezTo>
                  <a:cubicBezTo>
                    <a:pt x="7989" y="5941"/>
                    <a:pt x="8008" y="6038"/>
                    <a:pt x="7979" y="6114"/>
                  </a:cubicBezTo>
                  <a:cubicBezTo>
                    <a:pt x="7989" y="6140"/>
                    <a:pt x="7984" y="6170"/>
                    <a:pt x="7951" y="6187"/>
                  </a:cubicBezTo>
                  <a:cubicBezTo>
                    <a:pt x="7816" y="6254"/>
                    <a:pt x="7663" y="6276"/>
                    <a:pt x="7521" y="6327"/>
                  </a:cubicBezTo>
                  <a:cubicBezTo>
                    <a:pt x="7350" y="6389"/>
                    <a:pt x="7193" y="6477"/>
                    <a:pt x="7027" y="6547"/>
                  </a:cubicBezTo>
                  <a:cubicBezTo>
                    <a:pt x="7019" y="6550"/>
                    <a:pt x="7011" y="6552"/>
                    <a:pt x="7002" y="6552"/>
                  </a:cubicBezTo>
                  <a:cubicBezTo>
                    <a:pt x="6995" y="6552"/>
                    <a:pt x="6987" y="6550"/>
                    <a:pt x="6980" y="6548"/>
                  </a:cubicBezTo>
                  <a:cubicBezTo>
                    <a:pt x="6959" y="6546"/>
                    <a:pt x="6936" y="6536"/>
                    <a:pt x="6922" y="6511"/>
                  </a:cubicBezTo>
                  <a:cubicBezTo>
                    <a:pt x="6825" y="6360"/>
                    <a:pt x="6778" y="6191"/>
                    <a:pt x="6763" y="6015"/>
                  </a:cubicBezTo>
                  <a:cubicBezTo>
                    <a:pt x="6759" y="5983"/>
                    <a:pt x="6780" y="5962"/>
                    <a:pt x="6806" y="5953"/>
                  </a:cubicBezTo>
                  <a:cubicBezTo>
                    <a:pt x="6941" y="5817"/>
                    <a:pt x="7115" y="5721"/>
                    <a:pt x="7294" y="5654"/>
                  </a:cubicBezTo>
                  <a:cubicBezTo>
                    <a:pt x="7421" y="5605"/>
                    <a:pt x="7588" y="5545"/>
                    <a:pt x="7739" y="5545"/>
                  </a:cubicBezTo>
                  <a:close/>
                  <a:moveTo>
                    <a:pt x="6074" y="6246"/>
                  </a:moveTo>
                  <a:cubicBezTo>
                    <a:pt x="6093" y="6246"/>
                    <a:pt x="6113" y="6251"/>
                    <a:pt x="6130" y="6266"/>
                  </a:cubicBezTo>
                  <a:cubicBezTo>
                    <a:pt x="6223" y="6340"/>
                    <a:pt x="6280" y="6470"/>
                    <a:pt x="6319" y="6579"/>
                  </a:cubicBezTo>
                  <a:cubicBezTo>
                    <a:pt x="6352" y="6672"/>
                    <a:pt x="6393" y="6802"/>
                    <a:pt x="6351" y="6897"/>
                  </a:cubicBezTo>
                  <a:cubicBezTo>
                    <a:pt x="6351" y="6899"/>
                    <a:pt x="6351" y="6899"/>
                    <a:pt x="6349" y="6900"/>
                  </a:cubicBezTo>
                  <a:cubicBezTo>
                    <a:pt x="6348" y="6904"/>
                    <a:pt x="6348" y="6910"/>
                    <a:pt x="6345" y="6914"/>
                  </a:cubicBezTo>
                  <a:cubicBezTo>
                    <a:pt x="6338" y="6925"/>
                    <a:pt x="6332" y="6931"/>
                    <a:pt x="6323" y="6936"/>
                  </a:cubicBezTo>
                  <a:cubicBezTo>
                    <a:pt x="6321" y="6937"/>
                    <a:pt x="6321" y="6938"/>
                    <a:pt x="6320" y="6938"/>
                  </a:cubicBezTo>
                  <a:cubicBezTo>
                    <a:pt x="6144" y="7060"/>
                    <a:pt x="5930" y="7131"/>
                    <a:pt x="5744" y="7239"/>
                  </a:cubicBezTo>
                  <a:cubicBezTo>
                    <a:pt x="5556" y="7349"/>
                    <a:pt x="5382" y="7478"/>
                    <a:pt x="5195" y="7587"/>
                  </a:cubicBezTo>
                  <a:cubicBezTo>
                    <a:pt x="5190" y="7589"/>
                    <a:pt x="5186" y="7623"/>
                    <a:pt x="5181" y="7625"/>
                  </a:cubicBezTo>
                  <a:cubicBezTo>
                    <a:pt x="5179" y="7626"/>
                    <a:pt x="5176" y="7660"/>
                    <a:pt x="5174" y="7660"/>
                  </a:cubicBezTo>
                  <a:lnTo>
                    <a:pt x="5172" y="7660"/>
                  </a:lnTo>
                  <a:cubicBezTo>
                    <a:pt x="5155" y="7660"/>
                    <a:pt x="5135" y="7630"/>
                    <a:pt x="5114" y="7615"/>
                  </a:cubicBezTo>
                  <a:cubicBezTo>
                    <a:pt x="4940" y="7505"/>
                    <a:pt x="4752" y="7279"/>
                    <a:pt x="4750" y="7061"/>
                  </a:cubicBezTo>
                  <a:cubicBezTo>
                    <a:pt x="4753" y="7060"/>
                    <a:pt x="4754" y="7044"/>
                    <a:pt x="4754" y="7041"/>
                  </a:cubicBezTo>
                  <a:cubicBezTo>
                    <a:pt x="4753" y="7030"/>
                    <a:pt x="4754" y="7017"/>
                    <a:pt x="4762" y="7005"/>
                  </a:cubicBezTo>
                  <a:cubicBezTo>
                    <a:pt x="4973" y="6610"/>
                    <a:pt x="5633" y="6276"/>
                    <a:pt x="6068" y="6246"/>
                  </a:cubicBezTo>
                  <a:cubicBezTo>
                    <a:pt x="6070" y="6246"/>
                    <a:pt x="6072" y="6246"/>
                    <a:pt x="6074" y="6246"/>
                  </a:cubicBezTo>
                  <a:close/>
                  <a:moveTo>
                    <a:pt x="5302" y="8988"/>
                  </a:moveTo>
                  <a:cubicBezTo>
                    <a:pt x="6169" y="8988"/>
                    <a:pt x="7036" y="9176"/>
                    <a:pt x="7784" y="9540"/>
                  </a:cubicBezTo>
                  <a:cubicBezTo>
                    <a:pt x="7819" y="9542"/>
                    <a:pt x="7854" y="9542"/>
                    <a:pt x="7889" y="9542"/>
                  </a:cubicBezTo>
                  <a:cubicBezTo>
                    <a:pt x="8714" y="9542"/>
                    <a:pt x="9641" y="9209"/>
                    <a:pt x="10454" y="9209"/>
                  </a:cubicBezTo>
                  <a:cubicBezTo>
                    <a:pt x="10975" y="9209"/>
                    <a:pt x="11450" y="9345"/>
                    <a:pt x="11823" y="9794"/>
                  </a:cubicBezTo>
                  <a:cubicBezTo>
                    <a:pt x="11989" y="9865"/>
                    <a:pt x="12166" y="9893"/>
                    <a:pt x="12348" y="9893"/>
                  </a:cubicBezTo>
                  <a:cubicBezTo>
                    <a:pt x="13000" y="9893"/>
                    <a:pt x="13733" y="9541"/>
                    <a:pt x="14361" y="9541"/>
                  </a:cubicBezTo>
                  <a:cubicBezTo>
                    <a:pt x="14374" y="9541"/>
                    <a:pt x="14387" y="9541"/>
                    <a:pt x="14399" y="9541"/>
                  </a:cubicBezTo>
                  <a:cubicBezTo>
                    <a:pt x="14821" y="9552"/>
                    <a:pt x="15213" y="9648"/>
                    <a:pt x="15573" y="9831"/>
                  </a:cubicBezTo>
                  <a:cubicBezTo>
                    <a:pt x="15583" y="9828"/>
                    <a:pt x="15594" y="9826"/>
                    <a:pt x="15606" y="9826"/>
                  </a:cubicBezTo>
                  <a:cubicBezTo>
                    <a:pt x="15630" y="9826"/>
                    <a:pt x="15655" y="9834"/>
                    <a:pt x="15680" y="9853"/>
                  </a:cubicBezTo>
                  <a:cubicBezTo>
                    <a:pt x="15971" y="10086"/>
                    <a:pt x="16289" y="10157"/>
                    <a:pt x="16621" y="10157"/>
                  </a:cubicBezTo>
                  <a:cubicBezTo>
                    <a:pt x="17144" y="10157"/>
                    <a:pt x="17700" y="9979"/>
                    <a:pt x="18231" y="9979"/>
                  </a:cubicBezTo>
                  <a:cubicBezTo>
                    <a:pt x="18486" y="9979"/>
                    <a:pt x="18736" y="10020"/>
                    <a:pt x="18974" y="10142"/>
                  </a:cubicBezTo>
                  <a:cubicBezTo>
                    <a:pt x="19236" y="10276"/>
                    <a:pt x="19425" y="10476"/>
                    <a:pt x="19514" y="10717"/>
                  </a:cubicBezTo>
                  <a:cubicBezTo>
                    <a:pt x="19514" y="10718"/>
                    <a:pt x="19516" y="10718"/>
                    <a:pt x="19516" y="10720"/>
                  </a:cubicBezTo>
                  <a:cubicBezTo>
                    <a:pt x="19516" y="10721"/>
                    <a:pt x="19517" y="10722"/>
                    <a:pt x="19517" y="10725"/>
                  </a:cubicBezTo>
                  <a:cubicBezTo>
                    <a:pt x="19526" y="10751"/>
                    <a:pt x="19534" y="10777"/>
                    <a:pt x="19542" y="10803"/>
                  </a:cubicBezTo>
                  <a:cubicBezTo>
                    <a:pt x="19580" y="10836"/>
                    <a:pt x="19605" y="10886"/>
                    <a:pt x="19601" y="10952"/>
                  </a:cubicBezTo>
                  <a:cubicBezTo>
                    <a:pt x="19445" y="13377"/>
                    <a:pt x="18962" y="15966"/>
                    <a:pt x="17129" y="17715"/>
                  </a:cubicBezTo>
                  <a:cubicBezTo>
                    <a:pt x="15285" y="19477"/>
                    <a:pt x="12662" y="19986"/>
                    <a:pt x="10183" y="19986"/>
                  </a:cubicBezTo>
                  <a:cubicBezTo>
                    <a:pt x="9991" y="19986"/>
                    <a:pt x="9800" y="19983"/>
                    <a:pt x="9610" y="19977"/>
                  </a:cubicBezTo>
                  <a:cubicBezTo>
                    <a:pt x="7085" y="19900"/>
                    <a:pt x="4342" y="19238"/>
                    <a:pt x="2738" y="17123"/>
                  </a:cubicBezTo>
                  <a:cubicBezTo>
                    <a:pt x="1171" y="15060"/>
                    <a:pt x="1219" y="12105"/>
                    <a:pt x="2346" y="9852"/>
                  </a:cubicBezTo>
                  <a:cubicBezTo>
                    <a:pt x="2365" y="9814"/>
                    <a:pt x="2396" y="9795"/>
                    <a:pt x="2431" y="9789"/>
                  </a:cubicBezTo>
                  <a:cubicBezTo>
                    <a:pt x="3259" y="9249"/>
                    <a:pt x="4280" y="8988"/>
                    <a:pt x="5302" y="8988"/>
                  </a:cubicBezTo>
                  <a:close/>
                  <a:moveTo>
                    <a:pt x="13716" y="1"/>
                  </a:moveTo>
                  <a:lnTo>
                    <a:pt x="13716" y="1"/>
                  </a:lnTo>
                  <a:cubicBezTo>
                    <a:pt x="13173" y="181"/>
                    <a:pt x="12528" y="273"/>
                    <a:pt x="11887" y="273"/>
                  </a:cubicBezTo>
                  <a:cubicBezTo>
                    <a:pt x="11278" y="273"/>
                    <a:pt x="10671" y="190"/>
                    <a:pt x="10155" y="22"/>
                  </a:cubicBezTo>
                  <a:cubicBezTo>
                    <a:pt x="10104" y="1313"/>
                    <a:pt x="9968" y="2640"/>
                    <a:pt x="9725" y="3920"/>
                  </a:cubicBezTo>
                  <a:lnTo>
                    <a:pt x="9655" y="4258"/>
                  </a:lnTo>
                  <a:lnTo>
                    <a:pt x="9289" y="4292"/>
                  </a:lnTo>
                  <a:cubicBezTo>
                    <a:pt x="5676" y="4686"/>
                    <a:pt x="2313" y="6731"/>
                    <a:pt x="1113" y="10344"/>
                  </a:cubicBezTo>
                  <a:cubicBezTo>
                    <a:pt x="0" y="13694"/>
                    <a:pt x="1373" y="17409"/>
                    <a:pt x="4493" y="19101"/>
                  </a:cubicBezTo>
                  <a:cubicBezTo>
                    <a:pt x="6323" y="20092"/>
                    <a:pt x="8494" y="20633"/>
                    <a:pt x="10644" y="20633"/>
                  </a:cubicBezTo>
                  <a:cubicBezTo>
                    <a:pt x="12324" y="20633"/>
                    <a:pt x="13990" y="20303"/>
                    <a:pt x="15472" y="19598"/>
                  </a:cubicBezTo>
                  <a:cubicBezTo>
                    <a:pt x="18690" y="18068"/>
                    <a:pt x="20954" y="14547"/>
                    <a:pt x="20068" y="10930"/>
                  </a:cubicBezTo>
                  <a:cubicBezTo>
                    <a:pt x="19287" y="7731"/>
                    <a:pt x="16441" y="6000"/>
                    <a:pt x="13546" y="4938"/>
                  </a:cubicBezTo>
                  <a:lnTo>
                    <a:pt x="13197" y="4813"/>
                  </a:lnTo>
                  <a:lnTo>
                    <a:pt x="13234" y="4402"/>
                  </a:lnTo>
                  <a:cubicBezTo>
                    <a:pt x="13295" y="3777"/>
                    <a:pt x="13373" y="3155"/>
                    <a:pt x="13438" y="2533"/>
                  </a:cubicBezTo>
                  <a:cubicBezTo>
                    <a:pt x="13527" y="1693"/>
                    <a:pt x="13588" y="839"/>
                    <a:pt x="137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33"/>
            <p:cNvSpPr/>
            <p:nvPr/>
          </p:nvSpPr>
          <p:spPr>
            <a:xfrm>
              <a:off x="4835887" y="1733734"/>
              <a:ext cx="13724" cy="12224"/>
            </a:xfrm>
            <a:custGeom>
              <a:rect b="b" l="l" r="r" t="t"/>
              <a:pathLst>
                <a:path extrusionOk="0" h="391" w="439">
                  <a:moveTo>
                    <a:pt x="320" y="1"/>
                  </a:moveTo>
                  <a:cubicBezTo>
                    <a:pt x="302" y="11"/>
                    <a:pt x="281" y="17"/>
                    <a:pt x="258" y="17"/>
                  </a:cubicBezTo>
                  <a:cubicBezTo>
                    <a:pt x="250" y="17"/>
                    <a:pt x="241" y="16"/>
                    <a:pt x="232" y="14"/>
                  </a:cubicBezTo>
                  <a:cubicBezTo>
                    <a:pt x="222" y="13"/>
                    <a:pt x="212" y="12"/>
                    <a:pt x="202" y="12"/>
                  </a:cubicBezTo>
                  <a:cubicBezTo>
                    <a:pt x="104" y="12"/>
                    <a:pt x="1" y="102"/>
                    <a:pt x="1" y="202"/>
                  </a:cubicBezTo>
                  <a:cubicBezTo>
                    <a:pt x="1" y="302"/>
                    <a:pt x="102" y="390"/>
                    <a:pt x="201" y="390"/>
                  </a:cubicBezTo>
                  <a:cubicBezTo>
                    <a:pt x="214" y="390"/>
                    <a:pt x="228" y="389"/>
                    <a:pt x="241" y="385"/>
                  </a:cubicBezTo>
                  <a:cubicBezTo>
                    <a:pt x="362" y="354"/>
                    <a:pt x="439" y="207"/>
                    <a:pt x="391" y="91"/>
                  </a:cubicBezTo>
                  <a:cubicBezTo>
                    <a:pt x="374" y="55"/>
                    <a:pt x="348" y="27"/>
                    <a:pt x="32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33"/>
            <p:cNvSpPr/>
            <p:nvPr/>
          </p:nvSpPr>
          <p:spPr>
            <a:xfrm>
              <a:off x="4455779" y="1580396"/>
              <a:ext cx="515831" cy="71810"/>
            </a:xfrm>
            <a:custGeom>
              <a:rect b="b" l="l" r="r" t="t"/>
              <a:pathLst>
                <a:path extrusionOk="0" h="2297" w="16500">
                  <a:moveTo>
                    <a:pt x="2809" y="0"/>
                  </a:moveTo>
                  <a:cubicBezTo>
                    <a:pt x="1924" y="0"/>
                    <a:pt x="1053" y="169"/>
                    <a:pt x="135" y="485"/>
                  </a:cubicBezTo>
                  <a:cubicBezTo>
                    <a:pt x="0" y="1746"/>
                    <a:pt x="1816" y="1443"/>
                    <a:pt x="2534" y="1538"/>
                  </a:cubicBezTo>
                  <a:cubicBezTo>
                    <a:pt x="3090" y="1611"/>
                    <a:pt x="3628" y="1796"/>
                    <a:pt x="4177" y="1910"/>
                  </a:cubicBezTo>
                  <a:cubicBezTo>
                    <a:pt x="4477" y="1973"/>
                    <a:pt x="4767" y="1997"/>
                    <a:pt x="5050" y="1997"/>
                  </a:cubicBezTo>
                  <a:cubicBezTo>
                    <a:pt x="6039" y="1997"/>
                    <a:pt x="6949" y="1698"/>
                    <a:pt x="7976" y="1678"/>
                  </a:cubicBezTo>
                  <a:cubicBezTo>
                    <a:pt x="8010" y="1677"/>
                    <a:pt x="8043" y="1677"/>
                    <a:pt x="8076" y="1677"/>
                  </a:cubicBezTo>
                  <a:cubicBezTo>
                    <a:pt x="9358" y="1677"/>
                    <a:pt x="10609" y="2171"/>
                    <a:pt x="11887" y="2265"/>
                  </a:cubicBezTo>
                  <a:cubicBezTo>
                    <a:pt x="12040" y="2277"/>
                    <a:pt x="12476" y="2296"/>
                    <a:pt x="13023" y="2296"/>
                  </a:cubicBezTo>
                  <a:cubicBezTo>
                    <a:pt x="14297" y="2296"/>
                    <a:pt x="16175" y="2190"/>
                    <a:pt x="16499" y="1627"/>
                  </a:cubicBezTo>
                  <a:cubicBezTo>
                    <a:pt x="16469" y="1502"/>
                    <a:pt x="16445" y="1375"/>
                    <a:pt x="16417" y="1250"/>
                  </a:cubicBezTo>
                  <a:cubicBezTo>
                    <a:pt x="16416" y="1241"/>
                    <a:pt x="16417" y="1234"/>
                    <a:pt x="16417" y="1224"/>
                  </a:cubicBezTo>
                  <a:cubicBezTo>
                    <a:pt x="16212" y="1006"/>
                    <a:pt x="15892" y="941"/>
                    <a:pt x="15542" y="941"/>
                  </a:cubicBezTo>
                  <a:cubicBezTo>
                    <a:pt x="15058" y="941"/>
                    <a:pt x="14515" y="1065"/>
                    <a:pt x="14136" y="1079"/>
                  </a:cubicBezTo>
                  <a:cubicBezTo>
                    <a:pt x="14103" y="1081"/>
                    <a:pt x="14070" y="1081"/>
                    <a:pt x="14038" y="1081"/>
                  </a:cubicBezTo>
                  <a:cubicBezTo>
                    <a:pt x="13745" y="1081"/>
                    <a:pt x="13495" y="1025"/>
                    <a:pt x="13265" y="901"/>
                  </a:cubicBezTo>
                  <a:cubicBezTo>
                    <a:pt x="13263" y="902"/>
                    <a:pt x="13260" y="902"/>
                    <a:pt x="13257" y="902"/>
                  </a:cubicBezTo>
                  <a:cubicBezTo>
                    <a:pt x="13242" y="902"/>
                    <a:pt x="13225" y="899"/>
                    <a:pt x="13209" y="892"/>
                  </a:cubicBezTo>
                  <a:cubicBezTo>
                    <a:pt x="12702" y="665"/>
                    <a:pt x="12203" y="477"/>
                    <a:pt x="11648" y="477"/>
                  </a:cubicBezTo>
                  <a:cubicBezTo>
                    <a:pt x="11590" y="477"/>
                    <a:pt x="11532" y="479"/>
                    <a:pt x="11473" y="483"/>
                  </a:cubicBezTo>
                  <a:cubicBezTo>
                    <a:pt x="10955" y="519"/>
                    <a:pt x="10475" y="771"/>
                    <a:pt x="9957" y="816"/>
                  </a:cubicBezTo>
                  <a:cubicBezTo>
                    <a:pt x="9898" y="821"/>
                    <a:pt x="9839" y="824"/>
                    <a:pt x="9781" y="824"/>
                  </a:cubicBezTo>
                  <a:cubicBezTo>
                    <a:pt x="9542" y="824"/>
                    <a:pt x="9324" y="779"/>
                    <a:pt x="9128" y="681"/>
                  </a:cubicBezTo>
                  <a:cubicBezTo>
                    <a:pt x="9098" y="679"/>
                    <a:pt x="9069" y="671"/>
                    <a:pt x="9044" y="650"/>
                  </a:cubicBezTo>
                  <a:cubicBezTo>
                    <a:pt x="8614" y="297"/>
                    <a:pt x="8152" y="189"/>
                    <a:pt x="7675" y="189"/>
                  </a:cubicBezTo>
                  <a:cubicBezTo>
                    <a:pt x="6940" y="189"/>
                    <a:pt x="6168" y="445"/>
                    <a:pt x="5418" y="445"/>
                  </a:cubicBezTo>
                  <a:cubicBezTo>
                    <a:pt x="5017" y="445"/>
                    <a:pt x="4622" y="371"/>
                    <a:pt x="4242" y="147"/>
                  </a:cubicBezTo>
                  <a:cubicBezTo>
                    <a:pt x="3754" y="48"/>
                    <a:pt x="3280" y="0"/>
                    <a:pt x="280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33"/>
            <p:cNvSpPr/>
            <p:nvPr/>
          </p:nvSpPr>
          <p:spPr>
            <a:xfrm>
              <a:off x="4418671" y="1601810"/>
              <a:ext cx="552408" cy="296431"/>
            </a:xfrm>
            <a:custGeom>
              <a:rect b="b" l="l" r="r" t="t"/>
              <a:pathLst>
                <a:path extrusionOk="0" h="9482" w="17670">
                  <a:moveTo>
                    <a:pt x="4141" y="1911"/>
                  </a:moveTo>
                  <a:cubicBezTo>
                    <a:pt x="4292" y="1911"/>
                    <a:pt x="4449" y="1993"/>
                    <a:pt x="4524" y="2123"/>
                  </a:cubicBezTo>
                  <a:cubicBezTo>
                    <a:pt x="4669" y="2372"/>
                    <a:pt x="4536" y="2709"/>
                    <a:pt x="4290" y="2834"/>
                  </a:cubicBezTo>
                  <a:cubicBezTo>
                    <a:pt x="4212" y="2873"/>
                    <a:pt x="4128" y="2892"/>
                    <a:pt x="4045" y="2892"/>
                  </a:cubicBezTo>
                  <a:cubicBezTo>
                    <a:pt x="3838" y="2892"/>
                    <a:pt x="3639" y="2773"/>
                    <a:pt x="3573" y="2555"/>
                  </a:cubicBezTo>
                  <a:cubicBezTo>
                    <a:pt x="3500" y="2319"/>
                    <a:pt x="3654" y="2050"/>
                    <a:pt x="3892" y="2008"/>
                  </a:cubicBezTo>
                  <a:cubicBezTo>
                    <a:pt x="3960" y="1941"/>
                    <a:pt x="4049" y="1911"/>
                    <a:pt x="4141" y="1911"/>
                  </a:cubicBezTo>
                  <a:close/>
                  <a:moveTo>
                    <a:pt x="10940" y="2164"/>
                  </a:moveTo>
                  <a:cubicBezTo>
                    <a:pt x="10948" y="2164"/>
                    <a:pt x="10956" y="2165"/>
                    <a:pt x="10964" y="2167"/>
                  </a:cubicBezTo>
                  <a:cubicBezTo>
                    <a:pt x="11234" y="2221"/>
                    <a:pt x="11432" y="2475"/>
                    <a:pt x="11371" y="2753"/>
                  </a:cubicBezTo>
                  <a:cubicBezTo>
                    <a:pt x="11323" y="2982"/>
                    <a:pt x="11102" y="3158"/>
                    <a:pt x="10870" y="3158"/>
                  </a:cubicBezTo>
                  <a:cubicBezTo>
                    <a:pt x="10846" y="3158"/>
                    <a:pt x="10821" y="3156"/>
                    <a:pt x="10797" y="3152"/>
                  </a:cubicBezTo>
                  <a:cubicBezTo>
                    <a:pt x="10533" y="3107"/>
                    <a:pt x="10334" y="2841"/>
                    <a:pt x="10375" y="2576"/>
                  </a:cubicBezTo>
                  <a:cubicBezTo>
                    <a:pt x="10410" y="2345"/>
                    <a:pt x="10609" y="2167"/>
                    <a:pt x="10835" y="2167"/>
                  </a:cubicBezTo>
                  <a:cubicBezTo>
                    <a:pt x="10857" y="2167"/>
                    <a:pt x="10879" y="2168"/>
                    <a:pt x="10901" y="2172"/>
                  </a:cubicBezTo>
                  <a:cubicBezTo>
                    <a:pt x="10912" y="2167"/>
                    <a:pt x="10925" y="2164"/>
                    <a:pt x="10940" y="2164"/>
                  </a:cubicBezTo>
                  <a:close/>
                  <a:moveTo>
                    <a:pt x="13559" y="3876"/>
                  </a:moveTo>
                  <a:cubicBezTo>
                    <a:pt x="13811" y="3876"/>
                    <a:pt x="14039" y="4097"/>
                    <a:pt x="14057" y="4354"/>
                  </a:cubicBezTo>
                  <a:cubicBezTo>
                    <a:pt x="14078" y="4643"/>
                    <a:pt x="13838" y="4923"/>
                    <a:pt x="13544" y="4923"/>
                  </a:cubicBezTo>
                  <a:cubicBezTo>
                    <a:pt x="13544" y="4923"/>
                    <a:pt x="13543" y="4923"/>
                    <a:pt x="13543" y="4923"/>
                  </a:cubicBezTo>
                  <a:cubicBezTo>
                    <a:pt x="13253" y="4923"/>
                    <a:pt x="12999" y="4650"/>
                    <a:pt x="13036" y="4360"/>
                  </a:cubicBezTo>
                  <a:cubicBezTo>
                    <a:pt x="13061" y="4167"/>
                    <a:pt x="13204" y="4027"/>
                    <a:pt x="13376" y="3976"/>
                  </a:cubicBezTo>
                  <a:cubicBezTo>
                    <a:pt x="13384" y="3937"/>
                    <a:pt x="13410" y="3900"/>
                    <a:pt x="13458" y="3888"/>
                  </a:cubicBezTo>
                  <a:cubicBezTo>
                    <a:pt x="13492" y="3880"/>
                    <a:pt x="13526" y="3876"/>
                    <a:pt x="13559" y="3876"/>
                  </a:cubicBezTo>
                  <a:close/>
                  <a:moveTo>
                    <a:pt x="5265" y="4793"/>
                  </a:moveTo>
                  <a:cubicBezTo>
                    <a:pt x="5401" y="4793"/>
                    <a:pt x="5544" y="4850"/>
                    <a:pt x="5632" y="4948"/>
                  </a:cubicBezTo>
                  <a:cubicBezTo>
                    <a:pt x="5853" y="5192"/>
                    <a:pt x="5796" y="5590"/>
                    <a:pt x="5541" y="5790"/>
                  </a:cubicBezTo>
                  <a:cubicBezTo>
                    <a:pt x="5445" y="5864"/>
                    <a:pt x="5331" y="5899"/>
                    <a:pt x="5217" y="5899"/>
                  </a:cubicBezTo>
                  <a:cubicBezTo>
                    <a:pt x="5026" y="5899"/>
                    <a:pt x="4837" y="5802"/>
                    <a:pt x="4739" y="5625"/>
                  </a:cubicBezTo>
                  <a:cubicBezTo>
                    <a:pt x="4607" y="5385"/>
                    <a:pt x="4719" y="5090"/>
                    <a:pt x="4945" y="4963"/>
                  </a:cubicBezTo>
                  <a:cubicBezTo>
                    <a:pt x="5009" y="4846"/>
                    <a:pt x="5134" y="4793"/>
                    <a:pt x="5265" y="4793"/>
                  </a:cubicBezTo>
                  <a:close/>
                  <a:moveTo>
                    <a:pt x="10792" y="5172"/>
                  </a:moveTo>
                  <a:cubicBezTo>
                    <a:pt x="10815" y="5172"/>
                    <a:pt x="10836" y="5179"/>
                    <a:pt x="10855" y="5192"/>
                  </a:cubicBezTo>
                  <a:cubicBezTo>
                    <a:pt x="10878" y="5188"/>
                    <a:pt x="10901" y="5186"/>
                    <a:pt x="10924" y="5186"/>
                  </a:cubicBezTo>
                  <a:cubicBezTo>
                    <a:pt x="10982" y="5186"/>
                    <a:pt x="11041" y="5200"/>
                    <a:pt x="11104" y="5234"/>
                  </a:cubicBezTo>
                  <a:cubicBezTo>
                    <a:pt x="11241" y="5309"/>
                    <a:pt x="11333" y="5439"/>
                    <a:pt x="11359" y="5594"/>
                  </a:cubicBezTo>
                  <a:cubicBezTo>
                    <a:pt x="11415" y="5939"/>
                    <a:pt x="11167" y="6270"/>
                    <a:pt x="10829" y="6339"/>
                  </a:cubicBezTo>
                  <a:cubicBezTo>
                    <a:pt x="10790" y="6347"/>
                    <a:pt x="10750" y="6351"/>
                    <a:pt x="10710" y="6351"/>
                  </a:cubicBezTo>
                  <a:cubicBezTo>
                    <a:pt x="10410" y="6351"/>
                    <a:pt x="10122" y="6129"/>
                    <a:pt x="10120" y="5807"/>
                  </a:cubicBezTo>
                  <a:cubicBezTo>
                    <a:pt x="10117" y="5446"/>
                    <a:pt x="10460" y="5265"/>
                    <a:pt x="10759" y="5177"/>
                  </a:cubicBezTo>
                  <a:cubicBezTo>
                    <a:pt x="10771" y="5173"/>
                    <a:pt x="10781" y="5172"/>
                    <a:pt x="10792" y="5172"/>
                  </a:cubicBezTo>
                  <a:close/>
                  <a:moveTo>
                    <a:pt x="1069" y="1"/>
                  </a:moveTo>
                  <a:lnTo>
                    <a:pt x="1069" y="1"/>
                  </a:lnTo>
                  <a:cubicBezTo>
                    <a:pt x="283" y="2412"/>
                    <a:pt x="0" y="5075"/>
                    <a:pt x="1848" y="7114"/>
                  </a:cubicBezTo>
                  <a:cubicBezTo>
                    <a:pt x="3555" y="9000"/>
                    <a:pt x="6221" y="9473"/>
                    <a:pt x="8648" y="9481"/>
                  </a:cubicBezTo>
                  <a:cubicBezTo>
                    <a:pt x="8668" y="9481"/>
                    <a:pt x="8687" y="9481"/>
                    <a:pt x="8707" y="9481"/>
                  </a:cubicBezTo>
                  <a:cubicBezTo>
                    <a:pt x="11170" y="9481"/>
                    <a:pt x="13812" y="8967"/>
                    <a:pt x="15586" y="7124"/>
                  </a:cubicBezTo>
                  <a:cubicBezTo>
                    <a:pt x="17018" y="5634"/>
                    <a:pt x="17492" y="3558"/>
                    <a:pt x="17670" y="1549"/>
                  </a:cubicBezTo>
                  <a:lnTo>
                    <a:pt x="17670" y="1549"/>
                  </a:lnTo>
                  <a:cubicBezTo>
                    <a:pt x="16998" y="1927"/>
                    <a:pt x="15708" y="1857"/>
                    <a:pt x="15212" y="1888"/>
                  </a:cubicBezTo>
                  <a:cubicBezTo>
                    <a:pt x="14725" y="1917"/>
                    <a:pt x="14235" y="1940"/>
                    <a:pt x="13745" y="1940"/>
                  </a:cubicBezTo>
                  <a:cubicBezTo>
                    <a:pt x="13218" y="1940"/>
                    <a:pt x="12691" y="1914"/>
                    <a:pt x="12168" y="1840"/>
                  </a:cubicBezTo>
                  <a:cubicBezTo>
                    <a:pt x="11188" y="1699"/>
                    <a:pt x="10230" y="1345"/>
                    <a:pt x="9232" y="1345"/>
                  </a:cubicBezTo>
                  <a:cubicBezTo>
                    <a:pt x="9209" y="1345"/>
                    <a:pt x="9187" y="1345"/>
                    <a:pt x="9164" y="1345"/>
                  </a:cubicBezTo>
                  <a:cubicBezTo>
                    <a:pt x="8246" y="1360"/>
                    <a:pt x="7361" y="1701"/>
                    <a:pt x="6440" y="1701"/>
                  </a:cubicBezTo>
                  <a:cubicBezTo>
                    <a:pt x="6391" y="1701"/>
                    <a:pt x="6343" y="1700"/>
                    <a:pt x="6295" y="1698"/>
                  </a:cubicBezTo>
                  <a:cubicBezTo>
                    <a:pt x="5296" y="1656"/>
                    <a:pt x="4388" y="1165"/>
                    <a:pt x="3395" y="1084"/>
                  </a:cubicBezTo>
                  <a:cubicBezTo>
                    <a:pt x="2568" y="1016"/>
                    <a:pt x="1110" y="1064"/>
                    <a:pt x="10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33"/>
            <p:cNvSpPr/>
            <p:nvPr/>
          </p:nvSpPr>
          <p:spPr>
            <a:xfrm>
              <a:off x="4427549" y="1650141"/>
              <a:ext cx="543499" cy="248005"/>
            </a:xfrm>
            <a:custGeom>
              <a:rect b="b" l="l" r="r" t="t"/>
              <a:pathLst>
                <a:path extrusionOk="0" h="7933" w="17385">
                  <a:moveTo>
                    <a:pt x="17385" y="0"/>
                  </a:moveTo>
                  <a:cubicBezTo>
                    <a:pt x="17080" y="176"/>
                    <a:pt x="16644" y="254"/>
                    <a:pt x="16213" y="293"/>
                  </a:cubicBezTo>
                  <a:cubicBezTo>
                    <a:pt x="16213" y="553"/>
                    <a:pt x="16087" y="826"/>
                    <a:pt x="15989" y="1050"/>
                  </a:cubicBezTo>
                  <a:cubicBezTo>
                    <a:pt x="15781" y="1532"/>
                    <a:pt x="15617" y="2026"/>
                    <a:pt x="15438" y="2518"/>
                  </a:cubicBezTo>
                  <a:cubicBezTo>
                    <a:pt x="15089" y="3469"/>
                    <a:pt x="14700" y="4465"/>
                    <a:pt x="14017" y="5234"/>
                  </a:cubicBezTo>
                  <a:cubicBezTo>
                    <a:pt x="12696" y="6724"/>
                    <a:pt x="10581" y="7061"/>
                    <a:pt x="8682" y="7074"/>
                  </a:cubicBezTo>
                  <a:cubicBezTo>
                    <a:pt x="8597" y="7075"/>
                    <a:pt x="8512" y="7075"/>
                    <a:pt x="8426" y="7075"/>
                  </a:cubicBezTo>
                  <a:cubicBezTo>
                    <a:pt x="7500" y="7075"/>
                    <a:pt x="6553" y="7025"/>
                    <a:pt x="5670" y="6729"/>
                  </a:cubicBezTo>
                  <a:cubicBezTo>
                    <a:pt x="4745" y="6421"/>
                    <a:pt x="3892" y="5933"/>
                    <a:pt x="3158" y="5291"/>
                  </a:cubicBezTo>
                  <a:cubicBezTo>
                    <a:pt x="2320" y="4562"/>
                    <a:pt x="1545" y="3678"/>
                    <a:pt x="1063" y="2669"/>
                  </a:cubicBezTo>
                  <a:cubicBezTo>
                    <a:pt x="721" y="1955"/>
                    <a:pt x="495" y="1205"/>
                    <a:pt x="289" y="446"/>
                  </a:cubicBezTo>
                  <a:lnTo>
                    <a:pt x="289" y="446"/>
                  </a:lnTo>
                  <a:cubicBezTo>
                    <a:pt x="1" y="2258"/>
                    <a:pt x="214" y="4078"/>
                    <a:pt x="1562" y="5566"/>
                  </a:cubicBezTo>
                  <a:cubicBezTo>
                    <a:pt x="3270" y="7452"/>
                    <a:pt x="5936" y="7925"/>
                    <a:pt x="8363" y="7932"/>
                  </a:cubicBezTo>
                  <a:cubicBezTo>
                    <a:pt x="8385" y="7932"/>
                    <a:pt x="8407" y="7932"/>
                    <a:pt x="8429" y="7932"/>
                  </a:cubicBezTo>
                  <a:cubicBezTo>
                    <a:pt x="10890" y="7932"/>
                    <a:pt x="13528" y="7416"/>
                    <a:pt x="15301" y="5575"/>
                  </a:cubicBezTo>
                  <a:cubicBezTo>
                    <a:pt x="16733" y="4085"/>
                    <a:pt x="17207" y="2008"/>
                    <a:pt x="1738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33"/>
            <p:cNvSpPr/>
            <p:nvPr/>
          </p:nvSpPr>
          <p:spPr>
            <a:xfrm>
              <a:off x="4715968" y="1209197"/>
              <a:ext cx="55866" cy="4377"/>
            </a:xfrm>
            <a:custGeom>
              <a:rect b="b" l="l" r="r" t="t"/>
              <a:pathLst>
                <a:path extrusionOk="0" h="140" w="1787">
                  <a:moveTo>
                    <a:pt x="694" y="0"/>
                  </a:moveTo>
                  <a:cubicBezTo>
                    <a:pt x="466" y="0"/>
                    <a:pt x="237" y="15"/>
                    <a:pt x="1" y="46"/>
                  </a:cubicBezTo>
                  <a:cubicBezTo>
                    <a:pt x="382" y="110"/>
                    <a:pt x="762" y="139"/>
                    <a:pt x="1143" y="139"/>
                  </a:cubicBezTo>
                  <a:cubicBezTo>
                    <a:pt x="1357" y="139"/>
                    <a:pt x="1571" y="130"/>
                    <a:pt x="1786" y="112"/>
                  </a:cubicBezTo>
                  <a:cubicBezTo>
                    <a:pt x="1416" y="39"/>
                    <a:pt x="1058" y="0"/>
                    <a:pt x="6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33"/>
            <p:cNvSpPr/>
            <p:nvPr/>
          </p:nvSpPr>
          <p:spPr>
            <a:xfrm>
              <a:off x="4372873" y="1486987"/>
              <a:ext cx="655012" cy="443896"/>
            </a:xfrm>
            <a:custGeom>
              <a:rect b="b" l="l" r="r" t="t"/>
              <a:pathLst>
                <a:path extrusionOk="0" h="14199" w="20952">
                  <a:moveTo>
                    <a:pt x="16640" y="0"/>
                  </a:moveTo>
                  <a:cubicBezTo>
                    <a:pt x="17366" y="764"/>
                    <a:pt x="17959" y="1609"/>
                    <a:pt x="18113" y="2675"/>
                  </a:cubicBezTo>
                  <a:cubicBezTo>
                    <a:pt x="18155" y="2966"/>
                    <a:pt x="18154" y="3255"/>
                    <a:pt x="18131" y="3546"/>
                  </a:cubicBezTo>
                  <a:cubicBezTo>
                    <a:pt x="18162" y="3545"/>
                    <a:pt x="18194" y="3544"/>
                    <a:pt x="18225" y="3544"/>
                  </a:cubicBezTo>
                  <a:cubicBezTo>
                    <a:pt x="18482" y="3544"/>
                    <a:pt x="18732" y="3585"/>
                    <a:pt x="18971" y="3707"/>
                  </a:cubicBezTo>
                  <a:cubicBezTo>
                    <a:pt x="19233" y="3841"/>
                    <a:pt x="19422" y="4041"/>
                    <a:pt x="19511" y="4283"/>
                  </a:cubicBezTo>
                  <a:cubicBezTo>
                    <a:pt x="19511" y="4284"/>
                    <a:pt x="19513" y="4284"/>
                    <a:pt x="19513" y="4285"/>
                  </a:cubicBezTo>
                  <a:cubicBezTo>
                    <a:pt x="19513" y="4286"/>
                    <a:pt x="19514" y="4287"/>
                    <a:pt x="19514" y="4290"/>
                  </a:cubicBezTo>
                  <a:cubicBezTo>
                    <a:pt x="19523" y="4316"/>
                    <a:pt x="19531" y="4342"/>
                    <a:pt x="19539" y="4368"/>
                  </a:cubicBezTo>
                  <a:cubicBezTo>
                    <a:pt x="19577" y="4401"/>
                    <a:pt x="19602" y="4451"/>
                    <a:pt x="19598" y="4518"/>
                  </a:cubicBezTo>
                  <a:cubicBezTo>
                    <a:pt x="19442" y="6943"/>
                    <a:pt x="18959" y="9532"/>
                    <a:pt x="17126" y="11281"/>
                  </a:cubicBezTo>
                  <a:cubicBezTo>
                    <a:pt x="15284" y="13041"/>
                    <a:pt x="12663" y="13551"/>
                    <a:pt x="10185" y="13551"/>
                  </a:cubicBezTo>
                  <a:cubicBezTo>
                    <a:pt x="9991" y="13551"/>
                    <a:pt x="9798" y="13548"/>
                    <a:pt x="9607" y="13542"/>
                  </a:cubicBezTo>
                  <a:cubicBezTo>
                    <a:pt x="7082" y="13466"/>
                    <a:pt x="4339" y="12803"/>
                    <a:pt x="2735" y="10688"/>
                  </a:cubicBezTo>
                  <a:cubicBezTo>
                    <a:pt x="1493" y="9054"/>
                    <a:pt x="1269" y="6860"/>
                    <a:pt x="1788" y="4898"/>
                  </a:cubicBezTo>
                  <a:cubicBezTo>
                    <a:pt x="1617" y="4213"/>
                    <a:pt x="1534" y="3514"/>
                    <a:pt x="1565" y="2815"/>
                  </a:cubicBezTo>
                  <a:lnTo>
                    <a:pt x="1565" y="2815"/>
                  </a:lnTo>
                  <a:cubicBezTo>
                    <a:pt x="1393" y="3162"/>
                    <a:pt x="1240" y="3526"/>
                    <a:pt x="1112" y="3909"/>
                  </a:cubicBezTo>
                  <a:cubicBezTo>
                    <a:pt x="0" y="7259"/>
                    <a:pt x="1372" y="10974"/>
                    <a:pt x="4493" y="12666"/>
                  </a:cubicBezTo>
                  <a:cubicBezTo>
                    <a:pt x="6323" y="13657"/>
                    <a:pt x="8494" y="14198"/>
                    <a:pt x="10644" y="14198"/>
                  </a:cubicBezTo>
                  <a:cubicBezTo>
                    <a:pt x="12323" y="14198"/>
                    <a:pt x="13990" y="13868"/>
                    <a:pt x="15471" y="13163"/>
                  </a:cubicBezTo>
                  <a:cubicBezTo>
                    <a:pt x="18688" y="11632"/>
                    <a:pt x="20952" y="8111"/>
                    <a:pt x="20067" y="4494"/>
                  </a:cubicBezTo>
                  <a:cubicBezTo>
                    <a:pt x="19573" y="2480"/>
                    <a:pt x="18264" y="1050"/>
                    <a:pt x="166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33"/>
            <p:cNvSpPr/>
            <p:nvPr/>
          </p:nvSpPr>
          <p:spPr>
            <a:xfrm>
              <a:off x="4687677" y="1285788"/>
              <a:ext cx="113858" cy="46050"/>
            </a:xfrm>
            <a:custGeom>
              <a:rect b="b" l="l" r="r" t="t"/>
              <a:pathLst>
                <a:path extrusionOk="0" h="1473" w="3642">
                  <a:moveTo>
                    <a:pt x="3641" y="1"/>
                  </a:moveTo>
                  <a:cubicBezTo>
                    <a:pt x="3098" y="181"/>
                    <a:pt x="2454" y="273"/>
                    <a:pt x="1812" y="273"/>
                  </a:cubicBezTo>
                  <a:cubicBezTo>
                    <a:pt x="1203" y="273"/>
                    <a:pt x="596" y="190"/>
                    <a:pt x="80" y="22"/>
                  </a:cubicBezTo>
                  <a:cubicBezTo>
                    <a:pt x="64" y="434"/>
                    <a:pt x="36" y="850"/>
                    <a:pt x="1" y="1268"/>
                  </a:cubicBezTo>
                  <a:cubicBezTo>
                    <a:pt x="152" y="1292"/>
                    <a:pt x="272" y="1306"/>
                    <a:pt x="308" y="1309"/>
                  </a:cubicBezTo>
                  <a:cubicBezTo>
                    <a:pt x="915" y="1353"/>
                    <a:pt x="1512" y="1463"/>
                    <a:pt x="2124" y="1471"/>
                  </a:cubicBezTo>
                  <a:cubicBezTo>
                    <a:pt x="2182" y="1472"/>
                    <a:pt x="2240" y="1472"/>
                    <a:pt x="2298" y="1472"/>
                  </a:cubicBezTo>
                  <a:cubicBezTo>
                    <a:pt x="2693" y="1472"/>
                    <a:pt x="3087" y="1451"/>
                    <a:pt x="3474" y="1403"/>
                  </a:cubicBezTo>
                  <a:cubicBezTo>
                    <a:pt x="3520" y="934"/>
                    <a:pt x="3571" y="465"/>
                    <a:pt x="36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39" name="Google Shape;639;p33"/>
          <p:cNvGrpSpPr/>
          <p:nvPr/>
        </p:nvGrpSpPr>
        <p:grpSpPr>
          <a:xfrm>
            <a:off x="671102" y="3706013"/>
            <a:ext cx="187236" cy="165409"/>
            <a:chOff x="3659860" y="553674"/>
            <a:chExt cx="230842" cy="203957"/>
          </a:xfrm>
        </p:grpSpPr>
        <p:sp>
          <p:nvSpPr>
            <p:cNvPr id="640" name="Google Shape;640;p33"/>
            <p:cNvSpPr/>
            <p:nvPr/>
          </p:nvSpPr>
          <p:spPr>
            <a:xfrm>
              <a:off x="3659860" y="553674"/>
              <a:ext cx="230842" cy="203957"/>
            </a:xfrm>
            <a:custGeom>
              <a:rect b="b" l="l" r="r" t="t"/>
              <a:pathLst>
                <a:path extrusionOk="0" h="6524" w="7384">
                  <a:moveTo>
                    <a:pt x="3627" y="512"/>
                  </a:moveTo>
                  <a:cubicBezTo>
                    <a:pt x="4250" y="512"/>
                    <a:pt x="4882" y="721"/>
                    <a:pt x="5408" y="1148"/>
                  </a:cubicBezTo>
                  <a:cubicBezTo>
                    <a:pt x="6033" y="1655"/>
                    <a:pt x="6384" y="2372"/>
                    <a:pt x="6444" y="3106"/>
                  </a:cubicBezTo>
                  <a:cubicBezTo>
                    <a:pt x="4861" y="2491"/>
                    <a:pt x="3216" y="1903"/>
                    <a:pt x="1580" y="1436"/>
                  </a:cubicBezTo>
                  <a:cubicBezTo>
                    <a:pt x="2108" y="827"/>
                    <a:pt x="2861" y="512"/>
                    <a:pt x="3627" y="512"/>
                  </a:cubicBezTo>
                  <a:close/>
                  <a:moveTo>
                    <a:pt x="1383" y="1689"/>
                  </a:moveTo>
                  <a:cubicBezTo>
                    <a:pt x="3024" y="2361"/>
                    <a:pt x="4757" y="2934"/>
                    <a:pt x="6452" y="3445"/>
                  </a:cubicBezTo>
                  <a:cubicBezTo>
                    <a:pt x="6448" y="3540"/>
                    <a:pt x="6441" y="3637"/>
                    <a:pt x="6427" y="3731"/>
                  </a:cubicBezTo>
                  <a:cubicBezTo>
                    <a:pt x="6370" y="3858"/>
                    <a:pt x="6305" y="3979"/>
                    <a:pt x="6236" y="4096"/>
                  </a:cubicBezTo>
                  <a:cubicBezTo>
                    <a:pt x="4556" y="3451"/>
                    <a:pt x="2804" y="2839"/>
                    <a:pt x="1082" y="2293"/>
                  </a:cubicBezTo>
                  <a:cubicBezTo>
                    <a:pt x="1157" y="2081"/>
                    <a:pt x="1256" y="1878"/>
                    <a:pt x="1383" y="1689"/>
                  </a:cubicBezTo>
                  <a:close/>
                  <a:moveTo>
                    <a:pt x="1034" y="2583"/>
                  </a:moveTo>
                  <a:cubicBezTo>
                    <a:pt x="2614" y="3329"/>
                    <a:pt x="4390" y="3949"/>
                    <a:pt x="6074" y="4347"/>
                  </a:cubicBezTo>
                  <a:cubicBezTo>
                    <a:pt x="5590" y="5034"/>
                    <a:pt x="4890" y="5480"/>
                    <a:pt x="4009" y="5480"/>
                  </a:cubicBezTo>
                  <a:cubicBezTo>
                    <a:pt x="3779" y="5480"/>
                    <a:pt x="3536" y="5450"/>
                    <a:pt x="3281" y="5385"/>
                  </a:cubicBezTo>
                  <a:cubicBezTo>
                    <a:pt x="1956" y="5050"/>
                    <a:pt x="1151" y="3883"/>
                    <a:pt x="1034" y="2583"/>
                  </a:cubicBezTo>
                  <a:close/>
                  <a:moveTo>
                    <a:pt x="965" y="3633"/>
                  </a:moveTo>
                  <a:lnTo>
                    <a:pt x="965" y="3633"/>
                  </a:lnTo>
                  <a:cubicBezTo>
                    <a:pt x="1309" y="4630"/>
                    <a:pt x="2092" y="5435"/>
                    <a:pt x="3209" y="5703"/>
                  </a:cubicBezTo>
                  <a:cubicBezTo>
                    <a:pt x="3425" y="5754"/>
                    <a:pt x="3648" y="5779"/>
                    <a:pt x="3871" y="5779"/>
                  </a:cubicBezTo>
                  <a:cubicBezTo>
                    <a:pt x="4508" y="5779"/>
                    <a:pt x="5154" y="5579"/>
                    <a:pt x="5683" y="5224"/>
                  </a:cubicBezTo>
                  <a:lnTo>
                    <a:pt x="5683" y="5224"/>
                  </a:lnTo>
                  <a:cubicBezTo>
                    <a:pt x="5165" y="5745"/>
                    <a:pt x="4468" y="6013"/>
                    <a:pt x="3760" y="6013"/>
                  </a:cubicBezTo>
                  <a:cubicBezTo>
                    <a:pt x="3136" y="6013"/>
                    <a:pt x="2502" y="5804"/>
                    <a:pt x="1975" y="5377"/>
                  </a:cubicBezTo>
                  <a:cubicBezTo>
                    <a:pt x="1412" y="4919"/>
                    <a:pt x="1071" y="4292"/>
                    <a:pt x="965" y="3633"/>
                  </a:cubicBezTo>
                  <a:close/>
                  <a:moveTo>
                    <a:pt x="3624" y="1"/>
                  </a:moveTo>
                  <a:cubicBezTo>
                    <a:pt x="2682" y="1"/>
                    <a:pt x="1756" y="402"/>
                    <a:pt x="1125" y="1178"/>
                  </a:cubicBezTo>
                  <a:cubicBezTo>
                    <a:pt x="1" y="2563"/>
                    <a:pt x="237" y="4623"/>
                    <a:pt x="1652" y="5772"/>
                  </a:cubicBezTo>
                  <a:cubicBezTo>
                    <a:pt x="2274" y="6277"/>
                    <a:pt x="3021" y="6523"/>
                    <a:pt x="3758" y="6523"/>
                  </a:cubicBezTo>
                  <a:cubicBezTo>
                    <a:pt x="4700" y="6523"/>
                    <a:pt x="5626" y="6122"/>
                    <a:pt x="6256" y="5345"/>
                  </a:cubicBezTo>
                  <a:cubicBezTo>
                    <a:pt x="7383" y="3962"/>
                    <a:pt x="7146" y="1900"/>
                    <a:pt x="5730" y="752"/>
                  </a:cubicBezTo>
                  <a:cubicBezTo>
                    <a:pt x="5108" y="247"/>
                    <a:pt x="4361" y="1"/>
                    <a:pt x="36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33"/>
            <p:cNvSpPr/>
            <p:nvPr/>
          </p:nvSpPr>
          <p:spPr>
            <a:xfrm>
              <a:off x="3709254" y="569680"/>
              <a:ext cx="152061" cy="81032"/>
            </a:xfrm>
            <a:custGeom>
              <a:rect b="b" l="l" r="r" t="t"/>
              <a:pathLst>
                <a:path extrusionOk="0" h="2592" w="4864">
                  <a:moveTo>
                    <a:pt x="2046" y="0"/>
                  </a:moveTo>
                  <a:cubicBezTo>
                    <a:pt x="1281" y="0"/>
                    <a:pt x="528" y="314"/>
                    <a:pt x="0" y="923"/>
                  </a:cubicBezTo>
                  <a:cubicBezTo>
                    <a:pt x="1636" y="1390"/>
                    <a:pt x="3281" y="1977"/>
                    <a:pt x="4864" y="2592"/>
                  </a:cubicBezTo>
                  <a:cubicBezTo>
                    <a:pt x="4805" y="1860"/>
                    <a:pt x="4453" y="1142"/>
                    <a:pt x="3828" y="636"/>
                  </a:cubicBezTo>
                  <a:cubicBezTo>
                    <a:pt x="3302" y="209"/>
                    <a:pt x="2670" y="0"/>
                    <a:pt x="20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33"/>
            <p:cNvSpPr/>
            <p:nvPr/>
          </p:nvSpPr>
          <p:spPr>
            <a:xfrm>
              <a:off x="3693623" y="606444"/>
              <a:ext cx="167942" cy="75280"/>
            </a:xfrm>
            <a:custGeom>
              <a:rect b="b" l="l" r="r" t="t"/>
              <a:pathLst>
                <a:path extrusionOk="0" h="2408" w="5372">
                  <a:moveTo>
                    <a:pt x="302" y="1"/>
                  </a:moveTo>
                  <a:cubicBezTo>
                    <a:pt x="173" y="190"/>
                    <a:pt x="75" y="393"/>
                    <a:pt x="1" y="603"/>
                  </a:cubicBezTo>
                  <a:cubicBezTo>
                    <a:pt x="1723" y="1149"/>
                    <a:pt x="3473" y="1763"/>
                    <a:pt x="5155" y="2407"/>
                  </a:cubicBezTo>
                  <a:cubicBezTo>
                    <a:pt x="5223" y="2291"/>
                    <a:pt x="5289" y="2170"/>
                    <a:pt x="5346" y="2043"/>
                  </a:cubicBezTo>
                  <a:cubicBezTo>
                    <a:pt x="5361" y="1948"/>
                    <a:pt x="5367" y="1852"/>
                    <a:pt x="5371" y="1757"/>
                  </a:cubicBezTo>
                  <a:cubicBezTo>
                    <a:pt x="3676" y="1247"/>
                    <a:pt x="1943" y="674"/>
                    <a:pt x="3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33"/>
            <p:cNvSpPr/>
            <p:nvPr/>
          </p:nvSpPr>
          <p:spPr>
            <a:xfrm>
              <a:off x="3690028" y="667185"/>
              <a:ext cx="147496" cy="74436"/>
            </a:xfrm>
            <a:custGeom>
              <a:rect b="b" l="l" r="r" t="t"/>
              <a:pathLst>
                <a:path extrusionOk="0" h="2381" w="4718">
                  <a:moveTo>
                    <a:pt x="0" y="1"/>
                  </a:moveTo>
                  <a:lnTo>
                    <a:pt x="0" y="1"/>
                  </a:lnTo>
                  <a:cubicBezTo>
                    <a:pt x="106" y="659"/>
                    <a:pt x="447" y="1287"/>
                    <a:pt x="1010" y="1745"/>
                  </a:cubicBezTo>
                  <a:cubicBezTo>
                    <a:pt x="1537" y="2172"/>
                    <a:pt x="2170" y="2381"/>
                    <a:pt x="2794" y="2381"/>
                  </a:cubicBezTo>
                  <a:cubicBezTo>
                    <a:pt x="3503" y="2381"/>
                    <a:pt x="4200" y="2112"/>
                    <a:pt x="4718" y="1590"/>
                  </a:cubicBezTo>
                  <a:lnTo>
                    <a:pt x="4718" y="1590"/>
                  </a:lnTo>
                  <a:cubicBezTo>
                    <a:pt x="4190" y="1946"/>
                    <a:pt x="3544" y="2146"/>
                    <a:pt x="2907" y="2146"/>
                  </a:cubicBezTo>
                  <a:cubicBezTo>
                    <a:pt x="2683" y="2146"/>
                    <a:pt x="2460" y="2121"/>
                    <a:pt x="2244" y="2070"/>
                  </a:cubicBezTo>
                  <a:cubicBezTo>
                    <a:pt x="1126" y="1803"/>
                    <a:pt x="344" y="997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33"/>
            <p:cNvSpPr/>
            <p:nvPr/>
          </p:nvSpPr>
          <p:spPr>
            <a:xfrm>
              <a:off x="3692122" y="634423"/>
              <a:ext cx="157626" cy="90599"/>
            </a:xfrm>
            <a:custGeom>
              <a:rect b="b" l="l" r="r" t="t"/>
              <a:pathLst>
                <a:path extrusionOk="0" h="2898" w="5042">
                  <a:moveTo>
                    <a:pt x="1" y="0"/>
                  </a:moveTo>
                  <a:lnTo>
                    <a:pt x="1" y="0"/>
                  </a:lnTo>
                  <a:cubicBezTo>
                    <a:pt x="119" y="1300"/>
                    <a:pt x="924" y="2467"/>
                    <a:pt x="2247" y="2802"/>
                  </a:cubicBezTo>
                  <a:cubicBezTo>
                    <a:pt x="2502" y="2867"/>
                    <a:pt x="2745" y="2897"/>
                    <a:pt x="2976" y="2897"/>
                  </a:cubicBezTo>
                  <a:cubicBezTo>
                    <a:pt x="3858" y="2897"/>
                    <a:pt x="4558" y="2451"/>
                    <a:pt x="5041" y="1764"/>
                  </a:cubicBezTo>
                  <a:cubicBezTo>
                    <a:pt x="3356" y="1366"/>
                    <a:pt x="1582" y="746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45" name="Google Shape;645;p33"/>
          <p:cNvGrpSpPr/>
          <p:nvPr/>
        </p:nvGrpSpPr>
        <p:grpSpPr>
          <a:xfrm rot="-3482312">
            <a:off x="5178992" y="224474"/>
            <a:ext cx="219721" cy="527214"/>
            <a:chOff x="5323567" y="1951377"/>
            <a:chExt cx="338010" cy="811043"/>
          </a:xfrm>
        </p:grpSpPr>
        <p:sp>
          <p:nvSpPr>
            <p:cNvPr id="646" name="Google Shape;646;p33"/>
            <p:cNvSpPr/>
            <p:nvPr/>
          </p:nvSpPr>
          <p:spPr>
            <a:xfrm>
              <a:off x="5342574" y="1968602"/>
              <a:ext cx="190670" cy="268732"/>
            </a:xfrm>
            <a:custGeom>
              <a:rect b="b" l="l" r="r" t="t"/>
              <a:pathLst>
                <a:path extrusionOk="0" h="8596" w="6099">
                  <a:moveTo>
                    <a:pt x="4197" y="4647"/>
                  </a:moveTo>
                  <a:cubicBezTo>
                    <a:pt x="4209" y="4647"/>
                    <a:pt x="4221" y="4649"/>
                    <a:pt x="4235" y="4653"/>
                  </a:cubicBezTo>
                  <a:cubicBezTo>
                    <a:pt x="4339" y="4688"/>
                    <a:pt x="4431" y="4737"/>
                    <a:pt x="4504" y="4819"/>
                  </a:cubicBezTo>
                  <a:cubicBezTo>
                    <a:pt x="4568" y="4890"/>
                    <a:pt x="4509" y="4998"/>
                    <a:pt x="4429" y="4998"/>
                  </a:cubicBezTo>
                  <a:cubicBezTo>
                    <a:pt x="4411" y="4998"/>
                    <a:pt x="4393" y="4993"/>
                    <a:pt x="4374" y="4981"/>
                  </a:cubicBezTo>
                  <a:cubicBezTo>
                    <a:pt x="4309" y="4940"/>
                    <a:pt x="4243" y="4902"/>
                    <a:pt x="4169" y="4878"/>
                  </a:cubicBezTo>
                  <a:cubicBezTo>
                    <a:pt x="4039" y="4838"/>
                    <a:pt x="4081" y="4647"/>
                    <a:pt x="4197" y="4647"/>
                  </a:cubicBezTo>
                  <a:close/>
                  <a:moveTo>
                    <a:pt x="3995" y="5192"/>
                  </a:moveTo>
                  <a:cubicBezTo>
                    <a:pt x="4007" y="5192"/>
                    <a:pt x="4018" y="5194"/>
                    <a:pt x="4029" y="5198"/>
                  </a:cubicBezTo>
                  <a:cubicBezTo>
                    <a:pt x="4252" y="5277"/>
                    <a:pt x="4463" y="5387"/>
                    <a:pt x="4640" y="5544"/>
                  </a:cubicBezTo>
                  <a:cubicBezTo>
                    <a:pt x="4720" y="5615"/>
                    <a:pt x="4648" y="5742"/>
                    <a:pt x="4555" y="5742"/>
                  </a:cubicBezTo>
                  <a:cubicBezTo>
                    <a:pt x="4544" y="5742"/>
                    <a:pt x="4534" y="5741"/>
                    <a:pt x="4523" y="5737"/>
                  </a:cubicBezTo>
                  <a:cubicBezTo>
                    <a:pt x="4296" y="5669"/>
                    <a:pt x="4094" y="5543"/>
                    <a:pt x="3910" y="5394"/>
                  </a:cubicBezTo>
                  <a:cubicBezTo>
                    <a:pt x="3827" y="5328"/>
                    <a:pt x="3902" y="5192"/>
                    <a:pt x="3995" y="5192"/>
                  </a:cubicBezTo>
                  <a:close/>
                  <a:moveTo>
                    <a:pt x="2535" y="0"/>
                  </a:moveTo>
                  <a:cubicBezTo>
                    <a:pt x="2351" y="0"/>
                    <a:pt x="2163" y="21"/>
                    <a:pt x="1975" y="68"/>
                  </a:cubicBezTo>
                  <a:cubicBezTo>
                    <a:pt x="751" y="372"/>
                    <a:pt x="1" y="1616"/>
                    <a:pt x="305" y="2841"/>
                  </a:cubicBezTo>
                  <a:lnTo>
                    <a:pt x="1735" y="8595"/>
                  </a:lnTo>
                  <a:cubicBezTo>
                    <a:pt x="3140" y="8037"/>
                    <a:pt x="4642" y="7568"/>
                    <a:pt x="6098" y="7174"/>
                  </a:cubicBezTo>
                  <a:lnTo>
                    <a:pt x="4749" y="1738"/>
                  </a:lnTo>
                  <a:cubicBezTo>
                    <a:pt x="4494" y="710"/>
                    <a:pt x="3574" y="16"/>
                    <a:pt x="2561" y="0"/>
                  </a:cubicBezTo>
                  <a:cubicBezTo>
                    <a:pt x="2553" y="0"/>
                    <a:pt x="2544" y="0"/>
                    <a:pt x="253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33"/>
            <p:cNvSpPr/>
            <p:nvPr/>
          </p:nvSpPr>
          <p:spPr>
            <a:xfrm>
              <a:off x="5342543" y="1968508"/>
              <a:ext cx="113796" cy="268795"/>
            </a:xfrm>
            <a:custGeom>
              <a:rect b="b" l="l" r="r" t="t"/>
              <a:pathLst>
                <a:path extrusionOk="0" h="8598" w="3640">
                  <a:moveTo>
                    <a:pt x="2524" y="1"/>
                  </a:moveTo>
                  <a:cubicBezTo>
                    <a:pt x="2343" y="1"/>
                    <a:pt x="2159" y="22"/>
                    <a:pt x="1975" y="69"/>
                  </a:cubicBezTo>
                  <a:cubicBezTo>
                    <a:pt x="751" y="373"/>
                    <a:pt x="1" y="1617"/>
                    <a:pt x="305" y="2843"/>
                  </a:cubicBezTo>
                  <a:lnTo>
                    <a:pt x="1735" y="8597"/>
                  </a:lnTo>
                  <a:cubicBezTo>
                    <a:pt x="2157" y="8430"/>
                    <a:pt x="2592" y="8272"/>
                    <a:pt x="3028" y="8119"/>
                  </a:cubicBezTo>
                  <a:cubicBezTo>
                    <a:pt x="2837" y="7528"/>
                    <a:pt x="2805" y="6890"/>
                    <a:pt x="2667" y="6282"/>
                  </a:cubicBezTo>
                  <a:cubicBezTo>
                    <a:pt x="2515" y="5610"/>
                    <a:pt x="2376" y="4936"/>
                    <a:pt x="2242" y="4261"/>
                  </a:cubicBezTo>
                  <a:cubicBezTo>
                    <a:pt x="2042" y="3252"/>
                    <a:pt x="1685" y="2104"/>
                    <a:pt x="2027" y="1091"/>
                  </a:cubicBezTo>
                  <a:cubicBezTo>
                    <a:pt x="2241" y="461"/>
                    <a:pt x="2677" y="241"/>
                    <a:pt x="3184" y="241"/>
                  </a:cubicBezTo>
                  <a:cubicBezTo>
                    <a:pt x="3331" y="241"/>
                    <a:pt x="3484" y="259"/>
                    <a:pt x="3640" y="292"/>
                  </a:cubicBezTo>
                  <a:cubicBezTo>
                    <a:pt x="3314" y="110"/>
                    <a:pt x="2944" y="6"/>
                    <a:pt x="2561" y="1"/>
                  </a:cubicBezTo>
                  <a:cubicBezTo>
                    <a:pt x="2549" y="1"/>
                    <a:pt x="2536" y="1"/>
                    <a:pt x="252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33"/>
            <p:cNvSpPr/>
            <p:nvPr/>
          </p:nvSpPr>
          <p:spPr>
            <a:xfrm>
              <a:off x="5406723" y="2242296"/>
              <a:ext cx="236157" cy="494510"/>
            </a:xfrm>
            <a:custGeom>
              <a:rect b="b" l="l" r="r" t="t"/>
              <a:pathLst>
                <a:path extrusionOk="0" h="15818" w="7554">
                  <a:moveTo>
                    <a:pt x="4441" y="1"/>
                  </a:moveTo>
                  <a:cubicBezTo>
                    <a:pt x="3040" y="526"/>
                    <a:pt x="1495" y="1021"/>
                    <a:pt x="0" y="1124"/>
                  </a:cubicBezTo>
                  <a:lnTo>
                    <a:pt x="2885" y="12743"/>
                  </a:lnTo>
                  <a:cubicBezTo>
                    <a:pt x="3144" y="13782"/>
                    <a:pt x="4078" y="14477"/>
                    <a:pt x="5104" y="14477"/>
                  </a:cubicBezTo>
                  <a:cubicBezTo>
                    <a:pt x="5257" y="14477"/>
                    <a:pt x="5411" y="14462"/>
                    <a:pt x="5566" y="14430"/>
                  </a:cubicBezTo>
                  <a:cubicBezTo>
                    <a:pt x="5589" y="14409"/>
                    <a:pt x="5619" y="14396"/>
                    <a:pt x="5649" y="14396"/>
                  </a:cubicBezTo>
                  <a:cubicBezTo>
                    <a:pt x="5683" y="14396"/>
                    <a:pt x="5718" y="14413"/>
                    <a:pt x="5740" y="14452"/>
                  </a:cubicBezTo>
                  <a:cubicBezTo>
                    <a:pt x="5995" y="14898"/>
                    <a:pt x="6212" y="15362"/>
                    <a:pt x="6449" y="15818"/>
                  </a:cubicBezTo>
                  <a:cubicBezTo>
                    <a:pt x="6465" y="15254"/>
                    <a:pt x="6427" y="14691"/>
                    <a:pt x="6383" y="14126"/>
                  </a:cubicBezTo>
                  <a:cubicBezTo>
                    <a:pt x="6382" y="14105"/>
                    <a:pt x="6368" y="14087"/>
                    <a:pt x="6368" y="14070"/>
                  </a:cubicBezTo>
                  <a:lnTo>
                    <a:pt x="6368" y="14035"/>
                  </a:lnTo>
                  <a:lnTo>
                    <a:pt x="6391" y="14035"/>
                  </a:lnTo>
                  <a:cubicBezTo>
                    <a:pt x="6407" y="14035"/>
                    <a:pt x="6476" y="13967"/>
                    <a:pt x="6532" y="13962"/>
                  </a:cubicBezTo>
                  <a:cubicBezTo>
                    <a:pt x="7209" y="13421"/>
                    <a:pt x="7553" y="12535"/>
                    <a:pt x="7330" y="11637"/>
                  </a:cubicBezTo>
                  <a:lnTo>
                    <a:pt x="444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33"/>
            <p:cNvSpPr/>
            <p:nvPr/>
          </p:nvSpPr>
          <p:spPr>
            <a:xfrm>
              <a:off x="5379463" y="2199687"/>
              <a:ext cx="179103" cy="70778"/>
            </a:xfrm>
            <a:custGeom>
              <a:rect b="b" l="l" r="r" t="t"/>
              <a:pathLst>
                <a:path extrusionOk="0" h="2264" w="5729">
                  <a:moveTo>
                    <a:pt x="5370" y="1"/>
                  </a:moveTo>
                  <a:cubicBezTo>
                    <a:pt x="3778" y="671"/>
                    <a:pt x="2003" y="1259"/>
                    <a:pt x="303" y="1586"/>
                  </a:cubicBezTo>
                  <a:cubicBezTo>
                    <a:pt x="153" y="1674"/>
                    <a:pt x="1" y="1853"/>
                    <a:pt x="66" y="2039"/>
                  </a:cubicBezTo>
                  <a:cubicBezTo>
                    <a:pt x="126" y="2205"/>
                    <a:pt x="268" y="2212"/>
                    <a:pt x="396" y="2263"/>
                  </a:cubicBezTo>
                  <a:cubicBezTo>
                    <a:pt x="2117" y="1801"/>
                    <a:pt x="3832" y="1529"/>
                    <a:pt x="5520" y="910"/>
                  </a:cubicBezTo>
                  <a:cubicBezTo>
                    <a:pt x="5620" y="750"/>
                    <a:pt x="5728" y="613"/>
                    <a:pt x="5672" y="394"/>
                  </a:cubicBezTo>
                  <a:cubicBezTo>
                    <a:pt x="5628" y="223"/>
                    <a:pt x="5499" y="112"/>
                    <a:pt x="537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33"/>
            <p:cNvSpPr/>
            <p:nvPr/>
          </p:nvSpPr>
          <p:spPr>
            <a:xfrm>
              <a:off x="5406754" y="2242453"/>
              <a:ext cx="147715" cy="451493"/>
            </a:xfrm>
            <a:custGeom>
              <a:rect b="b" l="l" r="r" t="t"/>
              <a:pathLst>
                <a:path extrusionOk="0" h="14442" w="4725">
                  <a:moveTo>
                    <a:pt x="4439" y="1"/>
                  </a:moveTo>
                  <a:cubicBezTo>
                    <a:pt x="3041" y="525"/>
                    <a:pt x="1494" y="1020"/>
                    <a:pt x="0" y="1121"/>
                  </a:cubicBezTo>
                  <a:lnTo>
                    <a:pt x="2886" y="12740"/>
                  </a:lnTo>
                  <a:cubicBezTo>
                    <a:pt x="3112" y="13650"/>
                    <a:pt x="3856" y="14295"/>
                    <a:pt x="4724" y="14441"/>
                  </a:cubicBezTo>
                  <a:cubicBezTo>
                    <a:pt x="3797" y="13579"/>
                    <a:pt x="3461" y="12016"/>
                    <a:pt x="3143" y="10893"/>
                  </a:cubicBezTo>
                  <a:cubicBezTo>
                    <a:pt x="2595" y="8962"/>
                    <a:pt x="2216" y="6988"/>
                    <a:pt x="1867" y="5012"/>
                  </a:cubicBezTo>
                  <a:cubicBezTo>
                    <a:pt x="1746" y="4323"/>
                    <a:pt x="1530" y="3686"/>
                    <a:pt x="1368" y="3008"/>
                  </a:cubicBezTo>
                  <a:cubicBezTo>
                    <a:pt x="1299" y="2711"/>
                    <a:pt x="1103" y="2082"/>
                    <a:pt x="1463" y="1885"/>
                  </a:cubicBezTo>
                  <a:cubicBezTo>
                    <a:pt x="1935" y="1629"/>
                    <a:pt x="2501" y="1645"/>
                    <a:pt x="3003" y="1480"/>
                  </a:cubicBezTo>
                  <a:cubicBezTo>
                    <a:pt x="3558" y="1298"/>
                    <a:pt x="4118" y="1059"/>
                    <a:pt x="4622" y="741"/>
                  </a:cubicBezTo>
                  <a:lnTo>
                    <a:pt x="443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33"/>
            <p:cNvSpPr/>
            <p:nvPr/>
          </p:nvSpPr>
          <p:spPr>
            <a:xfrm>
              <a:off x="5323567" y="1951377"/>
              <a:ext cx="338010" cy="811043"/>
            </a:xfrm>
            <a:custGeom>
              <a:rect b="b" l="l" r="r" t="t"/>
              <a:pathLst>
                <a:path extrusionOk="0" h="25943" w="10812">
                  <a:moveTo>
                    <a:pt x="3134" y="550"/>
                  </a:moveTo>
                  <a:cubicBezTo>
                    <a:pt x="3146" y="550"/>
                    <a:pt x="3158" y="550"/>
                    <a:pt x="3169" y="550"/>
                  </a:cubicBezTo>
                  <a:cubicBezTo>
                    <a:pt x="4181" y="566"/>
                    <a:pt x="5102" y="1258"/>
                    <a:pt x="5357" y="2288"/>
                  </a:cubicBezTo>
                  <a:lnTo>
                    <a:pt x="6706" y="7724"/>
                  </a:lnTo>
                  <a:cubicBezTo>
                    <a:pt x="5249" y="8117"/>
                    <a:pt x="3748" y="8587"/>
                    <a:pt x="2343" y="9145"/>
                  </a:cubicBezTo>
                  <a:lnTo>
                    <a:pt x="913" y="3392"/>
                  </a:lnTo>
                  <a:cubicBezTo>
                    <a:pt x="609" y="2166"/>
                    <a:pt x="1359" y="923"/>
                    <a:pt x="2583" y="618"/>
                  </a:cubicBezTo>
                  <a:cubicBezTo>
                    <a:pt x="2768" y="573"/>
                    <a:pt x="2951" y="550"/>
                    <a:pt x="3134" y="550"/>
                  </a:cubicBezTo>
                  <a:close/>
                  <a:moveTo>
                    <a:pt x="7158" y="7944"/>
                  </a:moveTo>
                  <a:cubicBezTo>
                    <a:pt x="7287" y="8053"/>
                    <a:pt x="7416" y="8166"/>
                    <a:pt x="7460" y="8337"/>
                  </a:cubicBezTo>
                  <a:cubicBezTo>
                    <a:pt x="7516" y="8556"/>
                    <a:pt x="7408" y="8693"/>
                    <a:pt x="7308" y="8853"/>
                  </a:cubicBezTo>
                  <a:cubicBezTo>
                    <a:pt x="5621" y="9472"/>
                    <a:pt x="3905" y="9744"/>
                    <a:pt x="2184" y="10206"/>
                  </a:cubicBezTo>
                  <a:cubicBezTo>
                    <a:pt x="2055" y="10155"/>
                    <a:pt x="1914" y="10146"/>
                    <a:pt x="1854" y="9982"/>
                  </a:cubicBezTo>
                  <a:cubicBezTo>
                    <a:pt x="1789" y="9796"/>
                    <a:pt x="1941" y="9617"/>
                    <a:pt x="2091" y="9529"/>
                  </a:cubicBezTo>
                  <a:cubicBezTo>
                    <a:pt x="3790" y="9203"/>
                    <a:pt x="5566" y="8615"/>
                    <a:pt x="7158" y="7944"/>
                  </a:cubicBezTo>
                  <a:close/>
                  <a:moveTo>
                    <a:pt x="7099" y="9311"/>
                  </a:moveTo>
                  <a:lnTo>
                    <a:pt x="9988" y="20947"/>
                  </a:lnTo>
                  <a:cubicBezTo>
                    <a:pt x="10210" y="21843"/>
                    <a:pt x="9868" y="22731"/>
                    <a:pt x="9188" y="23272"/>
                  </a:cubicBezTo>
                  <a:cubicBezTo>
                    <a:pt x="9134" y="23278"/>
                    <a:pt x="9065" y="23345"/>
                    <a:pt x="9048" y="23345"/>
                  </a:cubicBezTo>
                  <a:lnTo>
                    <a:pt x="9026" y="23345"/>
                  </a:lnTo>
                  <a:lnTo>
                    <a:pt x="9026" y="23380"/>
                  </a:lnTo>
                  <a:cubicBezTo>
                    <a:pt x="9026" y="23397"/>
                    <a:pt x="9039" y="23415"/>
                    <a:pt x="9041" y="23436"/>
                  </a:cubicBezTo>
                  <a:cubicBezTo>
                    <a:pt x="9084" y="24001"/>
                    <a:pt x="9122" y="24565"/>
                    <a:pt x="9106" y="25128"/>
                  </a:cubicBezTo>
                  <a:cubicBezTo>
                    <a:pt x="8871" y="24671"/>
                    <a:pt x="8652" y="24207"/>
                    <a:pt x="8397" y="23762"/>
                  </a:cubicBezTo>
                  <a:cubicBezTo>
                    <a:pt x="8375" y="23723"/>
                    <a:pt x="8341" y="23707"/>
                    <a:pt x="8306" y="23707"/>
                  </a:cubicBezTo>
                  <a:cubicBezTo>
                    <a:pt x="8276" y="23707"/>
                    <a:pt x="8246" y="23719"/>
                    <a:pt x="8224" y="23739"/>
                  </a:cubicBezTo>
                  <a:cubicBezTo>
                    <a:pt x="8071" y="23770"/>
                    <a:pt x="7918" y="23785"/>
                    <a:pt x="7766" y="23785"/>
                  </a:cubicBezTo>
                  <a:cubicBezTo>
                    <a:pt x="6740" y="23785"/>
                    <a:pt x="5804" y="23091"/>
                    <a:pt x="5545" y="22050"/>
                  </a:cubicBezTo>
                  <a:lnTo>
                    <a:pt x="2660" y="10431"/>
                  </a:lnTo>
                  <a:cubicBezTo>
                    <a:pt x="4155" y="10328"/>
                    <a:pt x="5700" y="9834"/>
                    <a:pt x="7099" y="9311"/>
                  </a:cubicBezTo>
                  <a:close/>
                  <a:moveTo>
                    <a:pt x="3134" y="0"/>
                  </a:moveTo>
                  <a:cubicBezTo>
                    <a:pt x="2908" y="0"/>
                    <a:pt x="2679" y="28"/>
                    <a:pt x="2450" y="85"/>
                  </a:cubicBezTo>
                  <a:cubicBezTo>
                    <a:pt x="931" y="462"/>
                    <a:pt x="1" y="2004"/>
                    <a:pt x="379" y="3523"/>
                  </a:cubicBezTo>
                  <a:lnTo>
                    <a:pt x="1818" y="9321"/>
                  </a:lnTo>
                  <a:cubicBezTo>
                    <a:pt x="1554" y="9446"/>
                    <a:pt x="1398" y="9748"/>
                    <a:pt x="1473" y="10051"/>
                  </a:cubicBezTo>
                  <a:cubicBezTo>
                    <a:pt x="1530" y="10279"/>
                    <a:pt x="1817" y="10579"/>
                    <a:pt x="2080" y="10579"/>
                  </a:cubicBezTo>
                  <a:cubicBezTo>
                    <a:pt x="2096" y="10579"/>
                    <a:pt x="2113" y="10577"/>
                    <a:pt x="2129" y="10575"/>
                  </a:cubicBezTo>
                  <a:lnTo>
                    <a:pt x="5011" y="22181"/>
                  </a:lnTo>
                  <a:cubicBezTo>
                    <a:pt x="5327" y="23457"/>
                    <a:pt x="6467" y="24317"/>
                    <a:pt x="7724" y="24335"/>
                  </a:cubicBezTo>
                  <a:cubicBezTo>
                    <a:pt x="7733" y="24336"/>
                    <a:pt x="7743" y="24336"/>
                    <a:pt x="7753" y="24336"/>
                  </a:cubicBezTo>
                  <a:cubicBezTo>
                    <a:pt x="7943" y="24336"/>
                    <a:pt x="8136" y="24317"/>
                    <a:pt x="8327" y="24278"/>
                  </a:cubicBezTo>
                  <a:cubicBezTo>
                    <a:pt x="8520" y="24831"/>
                    <a:pt x="8806" y="25363"/>
                    <a:pt x="9103" y="25857"/>
                  </a:cubicBezTo>
                  <a:cubicBezTo>
                    <a:pt x="9139" y="25915"/>
                    <a:pt x="9200" y="25943"/>
                    <a:pt x="9260" y="25943"/>
                  </a:cubicBezTo>
                  <a:cubicBezTo>
                    <a:pt x="9351" y="25943"/>
                    <a:pt x="9440" y="25881"/>
                    <a:pt x="9438" y="25771"/>
                  </a:cubicBezTo>
                  <a:cubicBezTo>
                    <a:pt x="9429" y="25118"/>
                    <a:pt x="9429" y="24466"/>
                    <a:pt x="9398" y="23815"/>
                  </a:cubicBezTo>
                  <a:cubicBezTo>
                    <a:pt x="10328" y="23160"/>
                    <a:pt x="10812" y="21981"/>
                    <a:pt x="10521" y="20813"/>
                  </a:cubicBezTo>
                  <a:lnTo>
                    <a:pt x="7607" y="9078"/>
                  </a:lnTo>
                  <a:cubicBezTo>
                    <a:pt x="7810" y="8900"/>
                    <a:pt x="7891" y="8547"/>
                    <a:pt x="7848" y="8305"/>
                  </a:cubicBezTo>
                  <a:cubicBezTo>
                    <a:pt x="7797" y="8025"/>
                    <a:pt x="7580" y="7724"/>
                    <a:pt x="7291" y="7672"/>
                  </a:cubicBezTo>
                  <a:cubicBezTo>
                    <a:pt x="7279" y="7656"/>
                    <a:pt x="7265" y="7642"/>
                    <a:pt x="7248" y="7630"/>
                  </a:cubicBezTo>
                  <a:lnTo>
                    <a:pt x="5888" y="2155"/>
                  </a:lnTo>
                  <a:cubicBezTo>
                    <a:pt x="5568" y="865"/>
                    <a:pt x="4407" y="0"/>
                    <a:pt x="3134" y="0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33"/>
            <p:cNvSpPr/>
            <p:nvPr/>
          </p:nvSpPr>
          <p:spPr>
            <a:xfrm>
              <a:off x="5462149" y="2130880"/>
              <a:ext cx="28011" cy="17288"/>
            </a:xfrm>
            <a:custGeom>
              <a:rect b="b" l="l" r="r" t="t"/>
              <a:pathLst>
                <a:path extrusionOk="0" h="553" w="896">
                  <a:moveTo>
                    <a:pt x="171" y="1"/>
                  </a:moveTo>
                  <a:cubicBezTo>
                    <a:pt x="77" y="1"/>
                    <a:pt x="1" y="137"/>
                    <a:pt x="86" y="205"/>
                  </a:cubicBezTo>
                  <a:cubicBezTo>
                    <a:pt x="269" y="353"/>
                    <a:pt x="471" y="478"/>
                    <a:pt x="699" y="547"/>
                  </a:cubicBezTo>
                  <a:cubicBezTo>
                    <a:pt x="709" y="551"/>
                    <a:pt x="720" y="552"/>
                    <a:pt x="730" y="552"/>
                  </a:cubicBezTo>
                  <a:cubicBezTo>
                    <a:pt x="823" y="552"/>
                    <a:pt x="895" y="424"/>
                    <a:pt x="815" y="353"/>
                  </a:cubicBezTo>
                  <a:cubicBezTo>
                    <a:pt x="638" y="196"/>
                    <a:pt x="427" y="85"/>
                    <a:pt x="204" y="7"/>
                  </a:cubicBezTo>
                  <a:cubicBezTo>
                    <a:pt x="193" y="3"/>
                    <a:pt x="182" y="1"/>
                    <a:pt x="171" y="1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33"/>
            <p:cNvSpPr/>
            <p:nvPr/>
          </p:nvSpPr>
          <p:spPr>
            <a:xfrm>
              <a:off x="5468839" y="2113812"/>
              <a:ext cx="16600" cy="11036"/>
            </a:xfrm>
            <a:custGeom>
              <a:rect b="b" l="l" r="r" t="t"/>
              <a:pathLst>
                <a:path extrusionOk="0" h="353" w="531">
                  <a:moveTo>
                    <a:pt x="160" y="1"/>
                  </a:moveTo>
                  <a:cubicBezTo>
                    <a:pt x="43" y="1"/>
                    <a:pt x="1" y="191"/>
                    <a:pt x="132" y="232"/>
                  </a:cubicBezTo>
                  <a:cubicBezTo>
                    <a:pt x="206" y="256"/>
                    <a:pt x="272" y="294"/>
                    <a:pt x="337" y="335"/>
                  </a:cubicBezTo>
                  <a:cubicBezTo>
                    <a:pt x="355" y="347"/>
                    <a:pt x="374" y="352"/>
                    <a:pt x="391" y="352"/>
                  </a:cubicBezTo>
                  <a:cubicBezTo>
                    <a:pt x="471" y="352"/>
                    <a:pt x="530" y="244"/>
                    <a:pt x="466" y="173"/>
                  </a:cubicBezTo>
                  <a:cubicBezTo>
                    <a:pt x="392" y="91"/>
                    <a:pt x="300" y="41"/>
                    <a:pt x="198" y="7"/>
                  </a:cubicBezTo>
                  <a:cubicBezTo>
                    <a:pt x="184" y="3"/>
                    <a:pt x="172" y="1"/>
                    <a:pt x="160" y="1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54" name="Google Shape;654;p33"/>
          <p:cNvSpPr txBox="1"/>
          <p:nvPr/>
        </p:nvSpPr>
        <p:spPr>
          <a:xfrm>
            <a:off x="1892000" y="3942175"/>
            <a:ext cx="5624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rPr>
              <a:t>G</a:t>
            </a:r>
            <a:r>
              <a:rPr lang="en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rPr>
              <a:t>rupo interdisciplinario especializado en Datos, con la idea de poder aportar soluciones de valor a organizaciones de diferente índole y generar un impacto directo en la vida de las personas. </a:t>
            </a:r>
            <a:endParaRPr>
              <a:solidFill>
                <a:schemeClr val="dk1"/>
              </a:solidFill>
              <a:latin typeface="ABeeZee"/>
              <a:ea typeface="ABeeZee"/>
              <a:cs typeface="ABeeZee"/>
              <a:sym typeface="ABeeZee"/>
            </a:endParaRPr>
          </a:p>
        </p:txBody>
      </p:sp>
      <p:pic>
        <p:nvPicPr>
          <p:cNvPr id="655" name="Google Shape;655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95163" y="1537237"/>
            <a:ext cx="787875" cy="1080725"/>
          </a:xfrm>
          <a:prstGeom prst="rect">
            <a:avLst/>
          </a:prstGeom>
          <a:noFill/>
          <a:ln>
            <a:noFill/>
          </a:ln>
        </p:spPr>
      </p:pic>
      <p:sp>
        <p:nvSpPr>
          <p:cNvPr id="656" name="Google Shape;656;p33"/>
          <p:cNvSpPr txBox="1"/>
          <p:nvPr>
            <p:ph idx="3" type="title"/>
          </p:nvPr>
        </p:nvSpPr>
        <p:spPr>
          <a:xfrm>
            <a:off x="3402563" y="3189200"/>
            <a:ext cx="2336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Nicolas MARQUEZ</a:t>
            </a:r>
            <a:endParaRPr/>
          </a:p>
        </p:txBody>
      </p:sp>
      <p:pic>
        <p:nvPicPr>
          <p:cNvPr id="657" name="Google Shape;657;p33"/>
          <p:cNvPicPr preferRelativeResize="0"/>
          <p:nvPr/>
        </p:nvPicPr>
        <p:blipFill rotWithShape="1">
          <a:blip r:embed="rId6">
            <a:alphaModFix/>
          </a:blip>
          <a:srcRect b="41950" l="24969" r="28514" t="30425"/>
          <a:stretch/>
        </p:blipFill>
        <p:spPr>
          <a:xfrm>
            <a:off x="1200963" y="1679656"/>
            <a:ext cx="740075" cy="951521"/>
          </a:xfrm>
          <a:prstGeom prst="rect">
            <a:avLst/>
          </a:prstGeom>
          <a:noFill/>
          <a:ln>
            <a:noFill/>
          </a:ln>
        </p:spPr>
      </p:pic>
      <p:pic>
        <p:nvPicPr>
          <p:cNvPr id="658" name="Google Shape;658;p33"/>
          <p:cNvPicPr preferRelativeResize="0"/>
          <p:nvPr/>
        </p:nvPicPr>
        <p:blipFill rotWithShape="1">
          <a:blip r:embed="rId4">
            <a:alphaModFix/>
          </a:blip>
          <a:srcRect b="45845" l="28807" r="37757" t="2127"/>
          <a:stretch/>
        </p:blipFill>
        <p:spPr>
          <a:xfrm>
            <a:off x="6765632" y="1449009"/>
            <a:ext cx="1609800" cy="16722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59" name="Google Shape;659;p33"/>
          <p:cNvSpPr txBox="1"/>
          <p:nvPr>
            <p:ph idx="3" type="title"/>
          </p:nvPr>
        </p:nvSpPr>
        <p:spPr>
          <a:xfrm>
            <a:off x="6402325" y="3211600"/>
            <a:ext cx="2336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Liliya Hlushko</a:t>
            </a:r>
            <a:endParaRPr/>
          </a:p>
        </p:txBody>
      </p:sp>
      <p:pic>
        <p:nvPicPr>
          <p:cNvPr id="660" name="Google Shape;660;p33"/>
          <p:cNvPicPr preferRelativeResize="0"/>
          <p:nvPr/>
        </p:nvPicPr>
        <p:blipFill rotWithShape="1">
          <a:blip r:embed="rId7">
            <a:alphaModFix/>
          </a:blip>
          <a:srcRect b="43507" l="23066" r="24112" t="13639"/>
          <a:stretch/>
        </p:blipFill>
        <p:spPr>
          <a:xfrm>
            <a:off x="7130700" y="1601825"/>
            <a:ext cx="999091" cy="1080724"/>
          </a:xfrm>
          <a:prstGeom prst="rect">
            <a:avLst/>
          </a:prstGeom>
          <a:noFill/>
          <a:ln>
            <a:noFill/>
          </a:ln>
        </p:spPr>
      </p:pic>
      <p:sp>
        <p:nvSpPr>
          <p:cNvPr id="661" name="Google Shape;661;p33"/>
          <p:cNvSpPr txBox="1"/>
          <p:nvPr>
            <p:ph idx="3" type="title"/>
          </p:nvPr>
        </p:nvSpPr>
        <p:spPr>
          <a:xfrm rot="1243902">
            <a:off x="4526550" y="722501"/>
            <a:ext cx="2336492" cy="527706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Algunos dirán que es Photoshop</a:t>
            </a:r>
            <a:endParaRPr sz="130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9" name="Shape 4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20" name="Google Shape;4120;p69"/>
          <p:cNvGrpSpPr/>
          <p:nvPr/>
        </p:nvGrpSpPr>
        <p:grpSpPr>
          <a:xfrm rot="2516391">
            <a:off x="8075020" y="2734898"/>
            <a:ext cx="446117" cy="740390"/>
            <a:chOff x="2501746" y="1185251"/>
            <a:chExt cx="337479" cy="582170"/>
          </a:xfrm>
        </p:grpSpPr>
        <p:sp>
          <p:nvSpPr>
            <p:cNvPr id="4121" name="Google Shape;4121;p69"/>
            <p:cNvSpPr/>
            <p:nvPr/>
          </p:nvSpPr>
          <p:spPr>
            <a:xfrm>
              <a:off x="2501746" y="1185251"/>
              <a:ext cx="337479" cy="582170"/>
            </a:xfrm>
            <a:custGeom>
              <a:rect b="b" l="l" r="r" t="t"/>
              <a:pathLst>
                <a:path extrusionOk="0" h="18622" w="10795">
                  <a:moveTo>
                    <a:pt x="4676" y="465"/>
                  </a:moveTo>
                  <a:cubicBezTo>
                    <a:pt x="4976" y="465"/>
                    <a:pt x="5274" y="481"/>
                    <a:pt x="5575" y="510"/>
                  </a:cubicBezTo>
                  <a:cubicBezTo>
                    <a:pt x="5750" y="891"/>
                    <a:pt x="5917" y="1276"/>
                    <a:pt x="6051" y="1677"/>
                  </a:cubicBezTo>
                  <a:cubicBezTo>
                    <a:pt x="6155" y="1985"/>
                    <a:pt x="6230" y="2297"/>
                    <a:pt x="6297" y="2611"/>
                  </a:cubicBezTo>
                  <a:cubicBezTo>
                    <a:pt x="5673" y="3171"/>
                    <a:pt x="5007" y="3640"/>
                    <a:pt x="4157" y="3940"/>
                  </a:cubicBezTo>
                  <a:cubicBezTo>
                    <a:pt x="3503" y="4171"/>
                    <a:pt x="2863" y="4262"/>
                    <a:pt x="2223" y="4262"/>
                  </a:cubicBezTo>
                  <a:cubicBezTo>
                    <a:pt x="1784" y="4262"/>
                    <a:pt x="1345" y="4219"/>
                    <a:pt x="902" y="4150"/>
                  </a:cubicBezTo>
                  <a:cubicBezTo>
                    <a:pt x="716" y="3419"/>
                    <a:pt x="550" y="2696"/>
                    <a:pt x="430" y="1947"/>
                  </a:cubicBezTo>
                  <a:cubicBezTo>
                    <a:pt x="1084" y="1452"/>
                    <a:pt x="1788" y="1039"/>
                    <a:pt x="2623" y="773"/>
                  </a:cubicBezTo>
                  <a:cubicBezTo>
                    <a:pt x="3330" y="548"/>
                    <a:pt x="4005" y="465"/>
                    <a:pt x="4676" y="465"/>
                  </a:cubicBezTo>
                  <a:close/>
                  <a:moveTo>
                    <a:pt x="5899" y="3464"/>
                  </a:moveTo>
                  <a:cubicBezTo>
                    <a:pt x="6292" y="4637"/>
                    <a:pt x="6685" y="5810"/>
                    <a:pt x="7062" y="6988"/>
                  </a:cubicBezTo>
                  <a:cubicBezTo>
                    <a:pt x="6882" y="6963"/>
                    <a:pt x="6698" y="6952"/>
                    <a:pt x="6511" y="6952"/>
                  </a:cubicBezTo>
                  <a:cubicBezTo>
                    <a:pt x="5181" y="6952"/>
                    <a:pt x="3728" y="7550"/>
                    <a:pt x="2778" y="8381"/>
                  </a:cubicBezTo>
                  <a:cubicBezTo>
                    <a:pt x="2477" y="7134"/>
                    <a:pt x="2180" y="5886"/>
                    <a:pt x="1815" y="4658"/>
                  </a:cubicBezTo>
                  <a:lnTo>
                    <a:pt x="1815" y="4658"/>
                  </a:lnTo>
                  <a:cubicBezTo>
                    <a:pt x="1923" y="4664"/>
                    <a:pt x="2032" y="4667"/>
                    <a:pt x="2142" y="4667"/>
                  </a:cubicBezTo>
                  <a:cubicBezTo>
                    <a:pt x="3468" y="4667"/>
                    <a:pt x="4839" y="4228"/>
                    <a:pt x="5899" y="3464"/>
                  </a:cubicBezTo>
                  <a:close/>
                  <a:moveTo>
                    <a:pt x="6962" y="7274"/>
                  </a:moveTo>
                  <a:lnTo>
                    <a:pt x="6962" y="7274"/>
                  </a:lnTo>
                  <a:cubicBezTo>
                    <a:pt x="6618" y="8311"/>
                    <a:pt x="5355" y="8860"/>
                    <a:pt x="4194" y="8860"/>
                  </a:cubicBezTo>
                  <a:cubicBezTo>
                    <a:pt x="3742" y="8860"/>
                    <a:pt x="3305" y="8776"/>
                    <a:pt x="2944" y="8606"/>
                  </a:cubicBezTo>
                  <a:cubicBezTo>
                    <a:pt x="4254" y="7706"/>
                    <a:pt x="5407" y="7418"/>
                    <a:pt x="6962" y="7274"/>
                  </a:cubicBezTo>
                  <a:close/>
                  <a:moveTo>
                    <a:pt x="7214" y="7465"/>
                  </a:moveTo>
                  <a:cubicBezTo>
                    <a:pt x="7579" y="8620"/>
                    <a:pt x="7930" y="9777"/>
                    <a:pt x="8247" y="10945"/>
                  </a:cubicBezTo>
                  <a:cubicBezTo>
                    <a:pt x="8654" y="12447"/>
                    <a:pt x="10723" y="18197"/>
                    <a:pt x="7528" y="18197"/>
                  </a:cubicBezTo>
                  <a:cubicBezTo>
                    <a:pt x="7518" y="18197"/>
                    <a:pt x="7509" y="18197"/>
                    <a:pt x="7499" y="18197"/>
                  </a:cubicBezTo>
                  <a:cubicBezTo>
                    <a:pt x="6038" y="18181"/>
                    <a:pt x="5411" y="16692"/>
                    <a:pt x="4981" y="15609"/>
                  </a:cubicBezTo>
                  <a:cubicBezTo>
                    <a:pt x="4483" y="14352"/>
                    <a:pt x="4051" y="13071"/>
                    <a:pt x="3664" y="11777"/>
                  </a:cubicBezTo>
                  <a:cubicBezTo>
                    <a:pt x="3378" y="10822"/>
                    <a:pt x="3136" y="9856"/>
                    <a:pt x="2901" y="8886"/>
                  </a:cubicBezTo>
                  <a:lnTo>
                    <a:pt x="2901" y="8886"/>
                  </a:lnTo>
                  <a:cubicBezTo>
                    <a:pt x="3257" y="9102"/>
                    <a:pt x="3701" y="9201"/>
                    <a:pt x="4169" y="9201"/>
                  </a:cubicBezTo>
                  <a:cubicBezTo>
                    <a:pt x="5418" y="9201"/>
                    <a:pt x="6837" y="8498"/>
                    <a:pt x="7214" y="7465"/>
                  </a:cubicBezTo>
                  <a:close/>
                  <a:moveTo>
                    <a:pt x="4943" y="0"/>
                  </a:moveTo>
                  <a:cubicBezTo>
                    <a:pt x="3334" y="0"/>
                    <a:pt x="1638" y="556"/>
                    <a:pt x="363" y="1489"/>
                  </a:cubicBezTo>
                  <a:lnTo>
                    <a:pt x="1" y="1776"/>
                  </a:lnTo>
                  <a:lnTo>
                    <a:pt x="32" y="2264"/>
                  </a:lnTo>
                  <a:cubicBezTo>
                    <a:pt x="84" y="2863"/>
                    <a:pt x="186" y="3471"/>
                    <a:pt x="350" y="4052"/>
                  </a:cubicBezTo>
                  <a:lnTo>
                    <a:pt x="456" y="4409"/>
                  </a:lnTo>
                  <a:lnTo>
                    <a:pt x="1007" y="4557"/>
                  </a:lnTo>
                  <a:cubicBezTo>
                    <a:pt x="1155" y="4588"/>
                    <a:pt x="1308" y="4611"/>
                    <a:pt x="1460" y="4629"/>
                  </a:cubicBezTo>
                  <a:cubicBezTo>
                    <a:pt x="1940" y="7605"/>
                    <a:pt x="2800" y="10606"/>
                    <a:pt x="3749" y="13467"/>
                  </a:cubicBezTo>
                  <a:cubicBezTo>
                    <a:pt x="4273" y="15045"/>
                    <a:pt x="5089" y="18622"/>
                    <a:pt x="7440" y="18622"/>
                  </a:cubicBezTo>
                  <a:cubicBezTo>
                    <a:pt x="7591" y="18622"/>
                    <a:pt x="7747" y="18607"/>
                    <a:pt x="7910" y="18577"/>
                  </a:cubicBezTo>
                  <a:cubicBezTo>
                    <a:pt x="10794" y="18034"/>
                    <a:pt x="9439" y="13973"/>
                    <a:pt x="9041" y="12349"/>
                  </a:cubicBezTo>
                  <a:cubicBezTo>
                    <a:pt x="8279" y="9247"/>
                    <a:pt x="7270" y="6210"/>
                    <a:pt x="6261" y="3179"/>
                  </a:cubicBezTo>
                  <a:cubicBezTo>
                    <a:pt x="6303" y="3141"/>
                    <a:pt x="6349" y="3106"/>
                    <a:pt x="6391" y="3067"/>
                  </a:cubicBezTo>
                  <a:lnTo>
                    <a:pt x="6786" y="2661"/>
                  </a:lnTo>
                  <a:lnTo>
                    <a:pt x="6689" y="2244"/>
                  </a:lnTo>
                  <a:cubicBezTo>
                    <a:pt x="6536" y="1664"/>
                    <a:pt x="6311" y="1092"/>
                    <a:pt x="6041" y="562"/>
                  </a:cubicBezTo>
                  <a:lnTo>
                    <a:pt x="5759" y="52"/>
                  </a:lnTo>
                  <a:lnTo>
                    <a:pt x="5345" y="12"/>
                  </a:lnTo>
                  <a:cubicBezTo>
                    <a:pt x="5212" y="4"/>
                    <a:pt x="5078" y="0"/>
                    <a:pt x="49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2" name="Google Shape;4122;p69"/>
            <p:cNvSpPr/>
            <p:nvPr/>
          </p:nvSpPr>
          <p:spPr>
            <a:xfrm>
              <a:off x="2523723" y="1205727"/>
              <a:ext cx="146277" cy="47644"/>
            </a:xfrm>
            <a:custGeom>
              <a:rect b="b" l="l" r="r" t="t"/>
              <a:pathLst>
                <a:path extrusionOk="0" h="1524" w="4679">
                  <a:moveTo>
                    <a:pt x="3361" y="510"/>
                  </a:moveTo>
                  <a:cubicBezTo>
                    <a:pt x="3420" y="510"/>
                    <a:pt x="3481" y="511"/>
                    <a:pt x="3542" y="513"/>
                  </a:cubicBezTo>
                  <a:cubicBezTo>
                    <a:pt x="2716" y="911"/>
                    <a:pt x="1847" y="1078"/>
                    <a:pt x="923" y="1171"/>
                  </a:cubicBezTo>
                  <a:cubicBezTo>
                    <a:pt x="1711" y="723"/>
                    <a:pt x="2465" y="510"/>
                    <a:pt x="3361" y="510"/>
                  </a:cubicBezTo>
                  <a:close/>
                  <a:moveTo>
                    <a:pt x="4447" y="1"/>
                  </a:moveTo>
                  <a:cubicBezTo>
                    <a:pt x="4416" y="1"/>
                    <a:pt x="4384" y="10"/>
                    <a:pt x="4353" y="33"/>
                  </a:cubicBezTo>
                  <a:cubicBezTo>
                    <a:pt x="4241" y="113"/>
                    <a:pt x="4127" y="187"/>
                    <a:pt x="4015" y="256"/>
                  </a:cubicBezTo>
                  <a:cubicBezTo>
                    <a:pt x="3763" y="202"/>
                    <a:pt x="3500" y="176"/>
                    <a:pt x="3231" y="176"/>
                  </a:cubicBezTo>
                  <a:cubicBezTo>
                    <a:pt x="2210" y="176"/>
                    <a:pt x="1122" y="553"/>
                    <a:pt x="407" y="1216"/>
                  </a:cubicBezTo>
                  <a:cubicBezTo>
                    <a:pt x="318" y="1223"/>
                    <a:pt x="230" y="1229"/>
                    <a:pt x="139" y="1234"/>
                  </a:cubicBezTo>
                  <a:cubicBezTo>
                    <a:pt x="1" y="1243"/>
                    <a:pt x="28" y="1427"/>
                    <a:pt x="143" y="1449"/>
                  </a:cubicBezTo>
                  <a:cubicBezTo>
                    <a:pt x="408" y="1500"/>
                    <a:pt x="674" y="1524"/>
                    <a:pt x="939" y="1524"/>
                  </a:cubicBezTo>
                  <a:cubicBezTo>
                    <a:pt x="2231" y="1524"/>
                    <a:pt x="3510" y="960"/>
                    <a:pt x="4548" y="256"/>
                  </a:cubicBezTo>
                  <a:cubicBezTo>
                    <a:pt x="4679" y="167"/>
                    <a:pt x="4577" y="1"/>
                    <a:pt x="44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3" name="Google Shape;4123;p69"/>
            <p:cNvSpPr/>
            <p:nvPr/>
          </p:nvSpPr>
          <p:spPr>
            <a:xfrm>
              <a:off x="2670621" y="1485330"/>
              <a:ext cx="28261" cy="23728"/>
            </a:xfrm>
            <a:custGeom>
              <a:rect b="b" l="l" r="r" t="t"/>
              <a:pathLst>
                <a:path extrusionOk="0" h="759" w="904">
                  <a:moveTo>
                    <a:pt x="381" y="251"/>
                  </a:moveTo>
                  <a:cubicBezTo>
                    <a:pt x="447" y="251"/>
                    <a:pt x="514" y="272"/>
                    <a:pt x="546" y="328"/>
                  </a:cubicBezTo>
                  <a:cubicBezTo>
                    <a:pt x="581" y="387"/>
                    <a:pt x="542" y="447"/>
                    <a:pt x="485" y="479"/>
                  </a:cubicBezTo>
                  <a:cubicBezTo>
                    <a:pt x="458" y="494"/>
                    <a:pt x="428" y="504"/>
                    <a:pt x="399" y="504"/>
                  </a:cubicBezTo>
                  <a:cubicBezTo>
                    <a:pt x="366" y="504"/>
                    <a:pt x="335" y="492"/>
                    <a:pt x="313" y="462"/>
                  </a:cubicBezTo>
                  <a:cubicBezTo>
                    <a:pt x="280" y="414"/>
                    <a:pt x="271" y="317"/>
                    <a:pt x="318" y="271"/>
                  </a:cubicBezTo>
                  <a:cubicBezTo>
                    <a:pt x="323" y="266"/>
                    <a:pt x="326" y="261"/>
                    <a:pt x="329" y="255"/>
                  </a:cubicBezTo>
                  <a:cubicBezTo>
                    <a:pt x="346" y="253"/>
                    <a:pt x="363" y="251"/>
                    <a:pt x="381" y="251"/>
                  </a:cubicBezTo>
                  <a:close/>
                  <a:moveTo>
                    <a:pt x="444" y="1"/>
                  </a:moveTo>
                  <a:cubicBezTo>
                    <a:pt x="374" y="1"/>
                    <a:pt x="302" y="20"/>
                    <a:pt x="238" y="64"/>
                  </a:cubicBezTo>
                  <a:cubicBezTo>
                    <a:pt x="230" y="69"/>
                    <a:pt x="227" y="75"/>
                    <a:pt x="219" y="81"/>
                  </a:cubicBezTo>
                  <a:cubicBezTo>
                    <a:pt x="204" y="85"/>
                    <a:pt x="188" y="93"/>
                    <a:pt x="175" y="107"/>
                  </a:cubicBezTo>
                  <a:cubicBezTo>
                    <a:pt x="30" y="240"/>
                    <a:pt x="1" y="435"/>
                    <a:pt x="109" y="595"/>
                  </a:cubicBezTo>
                  <a:cubicBezTo>
                    <a:pt x="180" y="700"/>
                    <a:pt x="300" y="758"/>
                    <a:pt x="424" y="758"/>
                  </a:cubicBezTo>
                  <a:cubicBezTo>
                    <a:pt x="490" y="758"/>
                    <a:pt x="557" y="742"/>
                    <a:pt x="619" y="707"/>
                  </a:cubicBezTo>
                  <a:cubicBezTo>
                    <a:pt x="810" y="603"/>
                    <a:pt x="903" y="383"/>
                    <a:pt x="794" y="199"/>
                  </a:cubicBezTo>
                  <a:cubicBezTo>
                    <a:pt x="721" y="78"/>
                    <a:pt x="584" y="1"/>
                    <a:pt x="4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4" name="Google Shape;4124;p69"/>
            <p:cNvSpPr/>
            <p:nvPr/>
          </p:nvSpPr>
          <p:spPr>
            <a:xfrm>
              <a:off x="2643580" y="1543820"/>
              <a:ext cx="38140" cy="31950"/>
            </a:xfrm>
            <a:custGeom>
              <a:rect b="b" l="l" r="r" t="t"/>
              <a:pathLst>
                <a:path extrusionOk="0" h="1022" w="1220">
                  <a:moveTo>
                    <a:pt x="525" y="248"/>
                  </a:moveTo>
                  <a:cubicBezTo>
                    <a:pt x="783" y="248"/>
                    <a:pt x="973" y="571"/>
                    <a:pt x="668" y="701"/>
                  </a:cubicBezTo>
                  <a:cubicBezTo>
                    <a:pt x="626" y="719"/>
                    <a:pt x="587" y="727"/>
                    <a:pt x="552" y="727"/>
                  </a:cubicBezTo>
                  <a:cubicBezTo>
                    <a:pt x="347" y="727"/>
                    <a:pt x="280" y="445"/>
                    <a:pt x="408" y="282"/>
                  </a:cubicBezTo>
                  <a:cubicBezTo>
                    <a:pt x="413" y="275"/>
                    <a:pt x="415" y="269"/>
                    <a:pt x="418" y="263"/>
                  </a:cubicBezTo>
                  <a:cubicBezTo>
                    <a:pt x="422" y="262"/>
                    <a:pt x="425" y="262"/>
                    <a:pt x="428" y="262"/>
                  </a:cubicBezTo>
                  <a:cubicBezTo>
                    <a:pt x="431" y="262"/>
                    <a:pt x="434" y="262"/>
                    <a:pt x="438" y="261"/>
                  </a:cubicBezTo>
                  <a:cubicBezTo>
                    <a:pt x="467" y="252"/>
                    <a:pt x="496" y="248"/>
                    <a:pt x="525" y="248"/>
                  </a:cubicBezTo>
                  <a:close/>
                  <a:moveTo>
                    <a:pt x="605" y="0"/>
                  </a:moveTo>
                  <a:cubicBezTo>
                    <a:pt x="526" y="0"/>
                    <a:pt x="446" y="17"/>
                    <a:pt x="371" y="51"/>
                  </a:cubicBezTo>
                  <a:cubicBezTo>
                    <a:pt x="343" y="65"/>
                    <a:pt x="326" y="87"/>
                    <a:pt x="315" y="112"/>
                  </a:cubicBezTo>
                  <a:cubicBezTo>
                    <a:pt x="312" y="112"/>
                    <a:pt x="310" y="111"/>
                    <a:pt x="307" y="111"/>
                  </a:cubicBezTo>
                  <a:cubicBezTo>
                    <a:pt x="285" y="111"/>
                    <a:pt x="260" y="119"/>
                    <a:pt x="240" y="134"/>
                  </a:cubicBezTo>
                  <a:cubicBezTo>
                    <a:pt x="17" y="290"/>
                    <a:pt x="0" y="582"/>
                    <a:pt x="135" y="793"/>
                  </a:cubicBezTo>
                  <a:cubicBezTo>
                    <a:pt x="231" y="943"/>
                    <a:pt x="393" y="1022"/>
                    <a:pt x="564" y="1022"/>
                  </a:cubicBezTo>
                  <a:cubicBezTo>
                    <a:pt x="653" y="1022"/>
                    <a:pt x="744" y="1000"/>
                    <a:pt x="829" y="956"/>
                  </a:cubicBezTo>
                  <a:cubicBezTo>
                    <a:pt x="1079" y="826"/>
                    <a:pt x="1220" y="544"/>
                    <a:pt x="1098" y="294"/>
                  </a:cubicBezTo>
                  <a:cubicBezTo>
                    <a:pt x="1008" y="111"/>
                    <a:pt x="810" y="0"/>
                    <a:pt x="6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5" name="Google Shape;4125;p69"/>
            <p:cNvSpPr/>
            <p:nvPr/>
          </p:nvSpPr>
          <p:spPr>
            <a:xfrm>
              <a:off x="2721827" y="1610501"/>
              <a:ext cx="28168" cy="24416"/>
            </a:xfrm>
            <a:custGeom>
              <a:rect b="b" l="l" r="r" t="t"/>
              <a:pathLst>
                <a:path extrusionOk="0" h="781" w="901">
                  <a:moveTo>
                    <a:pt x="351" y="253"/>
                  </a:moveTo>
                  <a:cubicBezTo>
                    <a:pt x="482" y="253"/>
                    <a:pt x="593" y="398"/>
                    <a:pt x="439" y="474"/>
                  </a:cubicBezTo>
                  <a:cubicBezTo>
                    <a:pt x="416" y="485"/>
                    <a:pt x="391" y="491"/>
                    <a:pt x="367" y="491"/>
                  </a:cubicBezTo>
                  <a:cubicBezTo>
                    <a:pt x="334" y="491"/>
                    <a:pt x="302" y="478"/>
                    <a:pt x="279" y="448"/>
                  </a:cubicBezTo>
                  <a:cubicBezTo>
                    <a:pt x="231" y="382"/>
                    <a:pt x="267" y="313"/>
                    <a:pt x="312" y="257"/>
                  </a:cubicBezTo>
                  <a:cubicBezTo>
                    <a:pt x="325" y="254"/>
                    <a:pt x="338" y="253"/>
                    <a:pt x="351" y="253"/>
                  </a:cubicBezTo>
                  <a:close/>
                  <a:moveTo>
                    <a:pt x="432" y="1"/>
                  </a:moveTo>
                  <a:cubicBezTo>
                    <a:pt x="368" y="1"/>
                    <a:pt x="304" y="16"/>
                    <a:pt x="245" y="48"/>
                  </a:cubicBezTo>
                  <a:cubicBezTo>
                    <a:pt x="225" y="58"/>
                    <a:pt x="213" y="74"/>
                    <a:pt x="203" y="89"/>
                  </a:cubicBezTo>
                  <a:cubicBezTo>
                    <a:pt x="189" y="91"/>
                    <a:pt x="178" y="97"/>
                    <a:pt x="166" y="105"/>
                  </a:cubicBezTo>
                  <a:cubicBezTo>
                    <a:pt x="6" y="205"/>
                    <a:pt x="1" y="439"/>
                    <a:pt x="73" y="585"/>
                  </a:cubicBezTo>
                  <a:cubicBezTo>
                    <a:pt x="136" y="711"/>
                    <a:pt x="269" y="781"/>
                    <a:pt x="408" y="781"/>
                  </a:cubicBezTo>
                  <a:cubicBezTo>
                    <a:pt x="470" y="781"/>
                    <a:pt x="533" y="767"/>
                    <a:pt x="591" y="739"/>
                  </a:cubicBezTo>
                  <a:cubicBezTo>
                    <a:pt x="791" y="642"/>
                    <a:pt x="900" y="417"/>
                    <a:pt x="804" y="223"/>
                  </a:cubicBezTo>
                  <a:cubicBezTo>
                    <a:pt x="738" y="87"/>
                    <a:pt x="586" y="1"/>
                    <a:pt x="4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6" name="Google Shape;4126;p69"/>
            <p:cNvSpPr/>
            <p:nvPr/>
          </p:nvSpPr>
          <p:spPr>
            <a:xfrm>
              <a:off x="2704321" y="1670898"/>
              <a:ext cx="38828" cy="32763"/>
            </a:xfrm>
            <a:custGeom>
              <a:rect b="b" l="l" r="r" t="t"/>
              <a:pathLst>
                <a:path extrusionOk="0" h="1048" w="1242">
                  <a:moveTo>
                    <a:pt x="598" y="301"/>
                  </a:moveTo>
                  <a:cubicBezTo>
                    <a:pt x="661" y="301"/>
                    <a:pt x="722" y="319"/>
                    <a:pt x="776" y="365"/>
                  </a:cubicBezTo>
                  <a:cubicBezTo>
                    <a:pt x="888" y="458"/>
                    <a:pt x="844" y="604"/>
                    <a:pt x="736" y="687"/>
                  </a:cubicBezTo>
                  <a:cubicBezTo>
                    <a:pt x="689" y="724"/>
                    <a:pt x="637" y="742"/>
                    <a:pt x="588" y="742"/>
                  </a:cubicBezTo>
                  <a:cubicBezTo>
                    <a:pt x="519" y="742"/>
                    <a:pt x="455" y="709"/>
                    <a:pt x="406" y="647"/>
                  </a:cubicBezTo>
                  <a:cubicBezTo>
                    <a:pt x="328" y="548"/>
                    <a:pt x="363" y="456"/>
                    <a:pt x="393" y="354"/>
                  </a:cubicBezTo>
                  <a:cubicBezTo>
                    <a:pt x="395" y="353"/>
                    <a:pt x="398" y="353"/>
                    <a:pt x="400" y="352"/>
                  </a:cubicBezTo>
                  <a:cubicBezTo>
                    <a:pt x="463" y="322"/>
                    <a:pt x="532" y="301"/>
                    <a:pt x="598" y="301"/>
                  </a:cubicBezTo>
                  <a:close/>
                  <a:moveTo>
                    <a:pt x="602" y="1"/>
                  </a:moveTo>
                  <a:cubicBezTo>
                    <a:pt x="464" y="1"/>
                    <a:pt x="327" y="49"/>
                    <a:pt x="228" y="155"/>
                  </a:cubicBezTo>
                  <a:cubicBezTo>
                    <a:pt x="213" y="172"/>
                    <a:pt x="205" y="192"/>
                    <a:pt x="202" y="212"/>
                  </a:cubicBezTo>
                  <a:cubicBezTo>
                    <a:pt x="0" y="363"/>
                    <a:pt x="52" y="685"/>
                    <a:pt x="185" y="860"/>
                  </a:cubicBezTo>
                  <a:cubicBezTo>
                    <a:pt x="281" y="988"/>
                    <a:pt x="428" y="1048"/>
                    <a:pt x="579" y="1048"/>
                  </a:cubicBezTo>
                  <a:cubicBezTo>
                    <a:pt x="719" y="1048"/>
                    <a:pt x="861" y="997"/>
                    <a:pt x="971" y="900"/>
                  </a:cubicBezTo>
                  <a:cubicBezTo>
                    <a:pt x="1201" y="696"/>
                    <a:pt x="1241" y="357"/>
                    <a:pt x="1007" y="150"/>
                  </a:cubicBezTo>
                  <a:cubicBezTo>
                    <a:pt x="899" y="55"/>
                    <a:pt x="750" y="1"/>
                    <a:pt x="6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7" name="Google Shape;4127;p69"/>
            <p:cNvSpPr/>
            <p:nvPr/>
          </p:nvSpPr>
          <p:spPr>
            <a:xfrm>
              <a:off x="2682625" y="1637136"/>
              <a:ext cx="15663" cy="12036"/>
            </a:xfrm>
            <a:custGeom>
              <a:rect b="b" l="l" r="r" t="t"/>
              <a:pathLst>
                <a:path extrusionOk="0" h="385" w="501">
                  <a:moveTo>
                    <a:pt x="249" y="0"/>
                  </a:moveTo>
                  <a:cubicBezTo>
                    <a:pt x="246" y="0"/>
                    <a:pt x="244" y="0"/>
                    <a:pt x="241" y="1"/>
                  </a:cubicBezTo>
                  <a:cubicBezTo>
                    <a:pt x="100" y="6"/>
                    <a:pt x="1" y="147"/>
                    <a:pt x="61" y="271"/>
                  </a:cubicBezTo>
                  <a:cubicBezTo>
                    <a:pt x="63" y="274"/>
                    <a:pt x="64" y="280"/>
                    <a:pt x="68" y="284"/>
                  </a:cubicBezTo>
                  <a:cubicBezTo>
                    <a:pt x="95" y="351"/>
                    <a:pt x="170" y="384"/>
                    <a:pt x="242" y="384"/>
                  </a:cubicBezTo>
                  <a:cubicBezTo>
                    <a:pt x="251" y="384"/>
                    <a:pt x="261" y="384"/>
                    <a:pt x="270" y="383"/>
                  </a:cubicBezTo>
                  <a:cubicBezTo>
                    <a:pt x="351" y="373"/>
                    <a:pt x="398" y="319"/>
                    <a:pt x="433" y="256"/>
                  </a:cubicBezTo>
                  <a:cubicBezTo>
                    <a:pt x="500" y="133"/>
                    <a:pt x="375" y="0"/>
                    <a:pt x="2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8" name="Google Shape;4128;p69"/>
            <p:cNvSpPr/>
            <p:nvPr/>
          </p:nvSpPr>
          <p:spPr>
            <a:xfrm>
              <a:off x="2717419" y="1557013"/>
              <a:ext cx="16069" cy="12974"/>
            </a:xfrm>
            <a:custGeom>
              <a:rect b="b" l="l" r="r" t="t"/>
              <a:pathLst>
                <a:path extrusionOk="0" h="415" w="514">
                  <a:moveTo>
                    <a:pt x="205" y="1"/>
                  </a:moveTo>
                  <a:cubicBezTo>
                    <a:pt x="148" y="1"/>
                    <a:pt x="92" y="25"/>
                    <a:pt x="55" y="86"/>
                  </a:cubicBezTo>
                  <a:cubicBezTo>
                    <a:pt x="26" y="133"/>
                    <a:pt x="1" y="174"/>
                    <a:pt x="1" y="229"/>
                  </a:cubicBezTo>
                  <a:cubicBezTo>
                    <a:pt x="1" y="342"/>
                    <a:pt x="76" y="414"/>
                    <a:pt x="179" y="414"/>
                  </a:cubicBezTo>
                  <a:cubicBezTo>
                    <a:pt x="203" y="414"/>
                    <a:pt x="230" y="410"/>
                    <a:pt x="257" y="401"/>
                  </a:cubicBezTo>
                  <a:cubicBezTo>
                    <a:pt x="314" y="383"/>
                    <a:pt x="347" y="348"/>
                    <a:pt x="386" y="306"/>
                  </a:cubicBezTo>
                  <a:cubicBezTo>
                    <a:pt x="514" y="169"/>
                    <a:pt x="354" y="1"/>
                    <a:pt x="2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9" name="Google Shape;4129;p69"/>
            <p:cNvSpPr/>
            <p:nvPr/>
          </p:nvSpPr>
          <p:spPr>
            <a:xfrm>
              <a:off x="2636671" y="1515341"/>
              <a:ext cx="15225" cy="11223"/>
            </a:xfrm>
            <a:custGeom>
              <a:rect b="b" l="l" r="r" t="t"/>
              <a:pathLst>
                <a:path extrusionOk="0" h="359" w="487">
                  <a:moveTo>
                    <a:pt x="214" y="0"/>
                  </a:moveTo>
                  <a:cubicBezTo>
                    <a:pt x="160" y="0"/>
                    <a:pt x="105" y="23"/>
                    <a:pt x="69" y="70"/>
                  </a:cubicBezTo>
                  <a:cubicBezTo>
                    <a:pt x="1" y="160"/>
                    <a:pt x="43" y="284"/>
                    <a:pt x="148" y="325"/>
                  </a:cubicBezTo>
                  <a:lnTo>
                    <a:pt x="205" y="347"/>
                  </a:lnTo>
                  <a:cubicBezTo>
                    <a:pt x="224" y="355"/>
                    <a:pt x="244" y="358"/>
                    <a:pt x="262" y="358"/>
                  </a:cubicBezTo>
                  <a:cubicBezTo>
                    <a:pt x="389" y="358"/>
                    <a:pt x="487" y="202"/>
                    <a:pt x="393" y="102"/>
                  </a:cubicBezTo>
                  <a:cubicBezTo>
                    <a:pt x="379" y="88"/>
                    <a:pt x="366" y="73"/>
                    <a:pt x="352" y="58"/>
                  </a:cubicBezTo>
                  <a:cubicBezTo>
                    <a:pt x="316" y="20"/>
                    <a:pt x="265" y="0"/>
                    <a:pt x="2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0" name="Google Shape;4130;p69"/>
            <p:cNvSpPr/>
            <p:nvPr/>
          </p:nvSpPr>
          <p:spPr>
            <a:xfrm>
              <a:off x="2558455" y="1293572"/>
              <a:ext cx="164097" cy="153749"/>
            </a:xfrm>
            <a:custGeom>
              <a:rect b="b" l="l" r="r" t="t"/>
              <a:pathLst>
                <a:path extrusionOk="0" h="4918" w="5249">
                  <a:moveTo>
                    <a:pt x="4084" y="1"/>
                  </a:moveTo>
                  <a:cubicBezTo>
                    <a:pt x="3024" y="764"/>
                    <a:pt x="1652" y="1203"/>
                    <a:pt x="324" y="1203"/>
                  </a:cubicBezTo>
                  <a:cubicBezTo>
                    <a:pt x="216" y="1203"/>
                    <a:pt x="108" y="1200"/>
                    <a:pt x="1" y="1194"/>
                  </a:cubicBezTo>
                  <a:lnTo>
                    <a:pt x="1" y="1194"/>
                  </a:lnTo>
                  <a:cubicBezTo>
                    <a:pt x="366" y="2421"/>
                    <a:pt x="663" y="3669"/>
                    <a:pt x="964" y="4917"/>
                  </a:cubicBezTo>
                  <a:cubicBezTo>
                    <a:pt x="1914" y="4087"/>
                    <a:pt x="3365" y="3488"/>
                    <a:pt x="4695" y="3488"/>
                  </a:cubicBezTo>
                  <a:cubicBezTo>
                    <a:pt x="4882" y="3488"/>
                    <a:pt x="5067" y="3500"/>
                    <a:pt x="5248" y="3525"/>
                  </a:cubicBezTo>
                  <a:cubicBezTo>
                    <a:pt x="4871" y="2346"/>
                    <a:pt x="4479" y="1173"/>
                    <a:pt x="4084" y="1"/>
                  </a:cubicBezTo>
                  <a:close/>
                </a:path>
              </a:pathLst>
            </a:custGeom>
            <a:solidFill>
              <a:srgbClr val="000000">
                <a:alpha val="161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1" name="Google Shape;4131;p69"/>
            <p:cNvSpPr/>
            <p:nvPr/>
          </p:nvSpPr>
          <p:spPr>
            <a:xfrm>
              <a:off x="2592405" y="1418649"/>
              <a:ext cx="244567" cy="335540"/>
            </a:xfrm>
            <a:custGeom>
              <a:rect b="b" l="l" r="r" t="t"/>
              <a:pathLst>
                <a:path extrusionOk="0" h="10733" w="7823">
                  <a:moveTo>
                    <a:pt x="2947" y="2134"/>
                  </a:moveTo>
                  <a:cubicBezTo>
                    <a:pt x="3087" y="2134"/>
                    <a:pt x="3224" y="2211"/>
                    <a:pt x="3297" y="2332"/>
                  </a:cubicBezTo>
                  <a:cubicBezTo>
                    <a:pt x="3406" y="2516"/>
                    <a:pt x="3313" y="2736"/>
                    <a:pt x="3123" y="2840"/>
                  </a:cubicBezTo>
                  <a:cubicBezTo>
                    <a:pt x="3061" y="2875"/>
                    <a:pt x="2993" y="2891"/>
                    <a:pt x="2927" y="2891"/>
                  </a:cubicBezTo>
                  <a:cubicBezTo>
                    <a:pt x="2803" y="2891"/>
                    <a:pt x="2683" y="2833"/>
                    <a:pt x="2612" y="2728"/>
                  </a:cubicBezTo>
                  <a:cubicBezTo>
                    <a:pt x="2504" y="2570"/>
                    <a:pt x="2533" y="2373"/>
                    <a:pt x="2678" y="2240"/>
                  </a:cubicBezTo>
                  <a:cubicBezTo>
                    <a:pt x="2693" y="2226"/>
                    <a:pt x="2708" y="2218"/>
                    <a:pt x="2723" y="2214"/>
                  </a:cubicBezTo>
                  <a:cubicBezTo>
                    <a:pt x="2729" y="2207"/>
                    <a:pt x="2734" y="2202"/>
                    <a:pt x="2741" y="2197"/>
                  </a:cubicBezTo>
                  <a:cubicBezTo>
                    <a:pt x="2805" y="2154"/>
                    <a:pt x="2877" y="2134"/>
                    <a:pt x="2947" y="2134"/>
                  </a:cubicBezTo>
                  <a:close/>
                  <a:moveTo>
                    <a:pt x="1630" y="3094"/>
                  </a:moveTo>
                  <a:cubicBezTo>
                    <a:pt x="1681" y="3094"/>
                    <a:pt x="1731" y="3114"/>
                    <a:pt x="1768" y="3153"/>
                  </a:cubicBezTo>
                  <a:cubicBezTo>
                    <a:pt x="1782" y="3166"/>
                    <a:pt x="1795" y="3181"/>
                    <a:pt x="1809" y="3196"/>
                  </a:cubicBezTo>
                  <a:cubicBezTo>
                    <a:pt x="1902" y="3296"/>
                    <a:pt x="1804" y="3453"/>
                    <a:pt x="1678" y="3453"/>
                  </a:cubicBezTo>
                  <a:cubicBezTo>
                    <a:pt x="1660" y="3453"/>
                    <a:pt x="1641" y="3449"/>
                    <a:pt x="1622" y="3442"/>
                  </a:cubicBezTo>
                  <a:lnTo>
                    <a:pt x="1565" y="3420"/>
                  </a:lnTo>
                  <a:cubicBezTo>
                    <a:pt x="1459" y="3378"/>
                    <a:pt x="1417" y="3254"/>
                    <a:pt x="1485" y="3164"/>
                  </a:cubicBezTo>
                  <a:cubicBezTo>
                    <a:pt x="1521" y="3117"/>
                    <a:pt x="1575" y="3094"/>
                    <a:pt x="1630" y="3094"/>
                  </a:cubicBezTo>
                  <a:close/>
                  <a:moveTo>
                    <a:pt x="4204" y="4427"/>
                  </a:moveTo>
                  <a:cubicBezTo>
                    <a:pt x="4353" y="4427"/>
                    <a:pt x="4513" y="4595"/>
                    <a:pt x="4385" y="4732"/>
                  </a:cubicBezTo>
                  <a:cubicBezTo>
                    <a:pt x="4346" y="4774"/>
                    <a:pt x="4313" y="4809"/>
                    <a:pt x="4256" y="4827"/>
                  </a:cubicBezTo>
                  <a:cubicBezTo>
                    <a:pt x="4229" y="4836"/>
                    <a:pt x="4203" y="4840"/>
                    <a:pt x="4178" y="4840"/>
                  </a:cubicBezTo>
                  <a:cubicBezTo>
                    <a:pt x="4075" y="4840"/>
                    <a:pt x="3999" y="4767"/>
                    <a:pt x="4000" y="4655"/>
                  </a:cubicBezTo>
                  <a:cubicBezTo>
                    <a:pt x="4000" y="4598"/>
                    <a:pt x="4025" y="4559"/>
                    <a:pt x="4054" y="4512"/>
                  </a:cubicBezTo>
                  <a:cubicBezTo>
                    <a:pt x="4091" y="4451"/>
                    <a:pt x="4147" y="4427"/>
                    <a:pt x="4204" y="4427"/>
                  </a:cubicBezTo>
                  <a:close/>
                  <a:moveTo>
                    <a:pt x="2242" y="4004"/>
                  </a:moveTo>
                  <a:cubicBezTo>
                    <a:pt x="2447" y="4004"/>
                    <a:pt x="2645" y="4114"/>
                    <a:pt x="2735" y="4298"/>
                  </a:cubicBezTo>
                  <a:cubicBezTo>
                    <a:pt x="2857" y="4548"/>
                    <a:pt x="2716" y="4830"/>
                    <a:pt x="2466" y="4960"/>
                  </a:cubicBezTo>
                  <a:cubicBezTo>
                    <a:pt x="2381" y="5005"/>
                    <a:pt x="2289" y="5027"/>
                    <a:pt x="2199" y="5027"/>
                  </a:cubicBezTo>
                  <a:cubicBezTo>
                    <a:pt x="2029" y="5027"/>
                    <a:pt x="1867" y="4948"/>
                    <a:pt x="1772" y="4798"/>
                  </a:cubicBezTo>
                  <a:cubicBezTo>
                    <a:pt x="1637" y="4588"/>
                    <a:pt x="1656" y="4294"/>
                    <a:pt x="1877" y="4138"/>
                  </a:cubicBezTo>
                  <a:cubicBezTo>
                    <a:pt x="1899" y="4123"/>
                    <a:pt x="1922" y="4115"/>
                    <a:pt x="1945" y="4115"/>
                  </a:cubicBezTo>
                  <a:cubicBezTo>
                    <a:pt x="1947" y="4115"/>
                    <a:pt x="1950" y="4116"/>
                    <a:pt x="1953" y="4116"/>
                  </a:cubicBezTo>
                  <a:cubicBezTo>
                    <a:pt x="1961" y="4091"/>
                    <a:pt x="1980" y="4069"/>
                    <a:pt x="2008" y="4055"/>
                  </a:cubicBezTo>
                  <a:cubicBezTo>
                    <a:pt x="2083" y="4021"/>
                    <a:pt x="2163" y="4004"/>
                    <a:pt x="2242" y="4004"/>
                  </a:cubicBezTo>
                  <a:close/>
                  <a:moveTo>
                    <a:pt x="4573" y="6137"/>
                  </a:moveTo>
                  <a:cubicBezTo>
                    <a:pt x="4727" y="6137"/>
                    <a:pt x="4880" y="6224"/>
                    <a:pt x="4944" y="6360"/>
                  </a:cubicBezTo>
                  <a:cubicBezTo>
                    <a:pt x="5040" y="6554"/>
                    <a:pt x="4931" y="6779"/>
                    <a:pt x="4731" y="6876"/>
                  </a:cubicBezTo>
                  <a:cubicBezTo>
                    <a:pt x="4673" y="6904"/>
                    <a:pt x="4610" y="6918"/>
                    <a:pt x="4548" y="6918"/>
                  </a:cubicBezTo>
                  <a:cubicBezTo>
                    <a:pt x="4409" y="6918"/>
                    <a:pt x="4276" y="6848"/>
                    <a:pt x="4213" y="6722"/>
                  </a:cubicBezTo>
                  <a:cubicBezTo>
                    <a:pt x="4141" y="6576"/>
                    <a:pt x="4146" y="6342"/>
                    <a:pt x="4306" y="6242"/>
                  </a:cubicBezTo>
                  <a:cubicBezTo>
                    <a:pt x="4318" y="6234"/>
                    <a:pt x="4330" y="6231"/>
                    <a:pt x="4343" y="6226"/>
                  </a:cubicBezTo>
                  <a:cubicBezTo>
                    <a:pt x="4353" y="6210"/>
                    <a:pt x="4365" y="6195"/>
                    <a:pt x="4385" y="6185"/>
                  </a:cubicBezTo>
                  <a:cubicBezTo>
                    <a:pt x="4444" y="6152"/>
                    <a:pt x="4508" y="6137"/>
                    <a:pt x="4573" y="6137"/>
                  </a:cubicBezTo>
                  <a:close/>
                  <a:moveTo>
                    <a:pt x="3135" y="6989"/>
                  </a:moveTo>
                  <a:cubicBezTo>
                    <a:pt x="3261" y="6989"/>
                    <a:pt x="3386" y="7122"/>
                    <a:pt x="3319" y="7245"/>
                  </a:cubicBezTo>
                  <a:cubicBezTo>
                    <a:pt x="3284" y="7308"/>
                    <a:pt x="3236" y="7364"/>
                    <a:pt x="3156" y="7372"/>
                  </a:cubicBezTo>
                  <a:cubicBezTo>
                    <a:pt x="3147" y="7373"/>
                    <a:pt x="3137" y="7373"/>
                    <a:pt x="3128" y="7373"/>
                  </a:cubicBezTo>
                  <a:cubicBezTo>
                    <a:pt x="3056" y="7373"/>
                    <a:pt x="2981" y="7340"/>
                    <a:pt x="2954" y="7273"/>
                  </a:cubicBezTo>
                  <a:cubicBezTo>
                    <a:pt x="2950" y="7268"/>
                    <a:pt x="2949" y="7263"/>
                    <a:pt x="2947" y="7260"/>
                  </a:cubicBezTo>
                  <a:cubicBezTo>
                    <a:pt x="2887" y="7137"/>
                    <a:pt x="2986" y="6995"/>
                    <a:pt x="3127" y="6990"/>
                  </a:cubicBezTo>
                  <a:cubicBezTo>
                    <a:pt x="3130" y="6989"/>
                    <a:pt x="3132" y="6989"/>
                    <a:pt x="3135" y="6989"/>
                  </a:cubicBezTo>
                  <a:close/>
                  <a:moveTo>
                    <a:pt x="4182" y="8068"/>
                  </a:moveTo>
                  <a:cubicBezTo>
                    <a:pt x="4329" y="8068"/>
                    <a:pt x="4479" y="8122"/>
                    <a:pt x="4587" y="8217"/>
                  </a:cubicBezTo>
                  <a:cubicBezTo>
                    <a:pt x="4821" y="8426"/>
                    <a:pt x="4781" y="8765"/>
                    <a:pt x="4551" y="8968"/>
                  </a:cubicBezTo>
                  <a:cubicBezTo>
                    <a:pt x="4441" y="9064"/>
                    <a:pt x="4298" y="9116"/>
                    <a:pt x="4158" y="9116"/>
                  </a:cubicBezTo>
                  <a:cubicBezTo>
                    <a:pt x="4007" y="9116"/>
                    <a:pt x="3860" y="9056"/>
                    <a:pt x="3765" y="8928"/>
                  </a:cubicBezTo>
                  <a:cubicBezTo>
                    <a:pt x="3632" y="8752"/>
                    <a:pt x="3580" y="8430"/>
                    <a:pt x="3782" y="8279"/>
                  </a:cubicBezTo>
                  <a:cubicBezTo>
                    <a:pt x="3787" y="8260"/>
                    <a:pt x="3793" y="8241"/>
                    <a:pt x="3808" y="8223"/>
                  </a:cubicBezTo>
                  <a:cubicBezTo>
                    <a:pt x="3907" y="8116"/>
                    <a:pt x="4043" y="8068"/>
                    <a:pt x="4182" y="8068"/>
                  </a:cubicBezTo>
                  <a:close/>
                  <a:moveTo>
                    <a:pt x="4313" y="1"/>
                  </a:moveTo>
                  <a:cubicBezTo>
                    <a:pt x="3937" y="1034"/>
                    <a:pt x="2518" y="1736"/>
                    <a:pt x="1269" y="1736"/>
                  </a:cubicBezTo>
                  <a:cubicBezTo>
                    <a:pt x="801" y="1736"/>
                    <a:pt x="357" y="1638"/>
                    <a:pt x="1" y="1421"/>
                  </a:cubicBezTo>
                  <a:lnTo>
                    <a:pt x="1" y="1421"/>
                  </a:lnTo>
                  <a:cubicBezTo>
                    <a:pt x="236" y="2390"/>
                    <a:pt x="478" y="3357"/>
                    <a:pt x="764" y="4312"/>
                  </a:cubicBezTo>
                  <a:cubicBezTo>
                    <a:pt x="1150" y="5606"/>
                    <a:pt x="1583" y="6888"/>
                    <a:pt x="2081" y="8145"/>
                  </a:cubicBezTo>
                  <a:cubicBezTo>
                    <a:pt x="2511" y="9227"/>
                    <a:pt x="3138" y="10715"/>
                    <a:pt x="4599" y="10733"/>
                  </a:cubicBezTo>
                  <a:cubicBezTo>
                    <a:pt x="4608" y="10733"/>
                    <a:pt x="4618" y="10733"/>
                    <a:pt x="4627" y="10733"/>
                  </a:cubicBezTo>
                  <a:cubicBezTo>
                    <a:pt x="7822" y="10733"/>
                    <a:pt x="5754" y="4982"/>
                    <a:pt x="5345" y="3482"/>
                  </a:cubicBezTo>
                  <a:cubicBezTo>
                    <a:pt x="5028" y="2315"/>
                    <a:pt x="4679" y="1156"/>
                    <a:pt x="431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2" name="Google Shape;4132;p69"/>
            <p:cNvSpPr/>
            <p:nvPr/>
          </p:nvSpPr>
          <p:spPr>
            <a:xfrm>
              <a:off x="2679968" y="1418618"/>
              <a:ext cx="157032" cy="335509"/>
            </a:xfrm>
            <a:custGeom>
              <a:rect b="b" l="l" r="r" t="t"/>
              <a:pathLst>
                <a:path extrusionOk="0" h="10732" w="5023">
                  <a:moveTo>
                    <a:pt x="1512" y="1"/>
                  </a:moveTo>
                  <a:cubicBezTo>
                    <a:pt x="1392" y="330"/>
                    <a:pt x="1165" y="626"/>
                    <a:pt x="872" y="876"/>
                  </a:cubicBezTo>
                  <a:cubicBezTo>
                    <a:pt x="1221" y="2060"/>
                    <a:pt x="1597" y="3235"/>
                    <a:pt x="1908" y="4430"/>
                  </a:cubicBezTo>
                  <a:cubicBezTo>
                    <a:pt x="2240" y="5711"/>
                    <a:pt x="2596" y="7089"/>
                    <a:pt x="2589" y="8420"/>
                  </a:cubicBezTo>
                  <a:cubicBezTo>
                    <a:pt x="2584" y="9227"/>
                    <a:pt x="2206" y="10182"/>
                    <a:pt x="1241" y="10183"/>
                  </a:cubicBezTo>
                  <a:cubicBezTo>
                    <a:pt x="742" y="10183"/>
                    <a:pt x="357" y="9931"/>
                    <a:pt x="1" y="9624"/>
                  </a:cubicBezTo>
                  <a:lnTo>
                    <a:pt x="1" y="9624"/>
                  </a:lnTo>
                  <a:cubicBezTo>
                    <a:pt x="409" y="10238"/>
                    <a:pt x="969" y="10723"/>
                    <a:pt x="1798" y="10732"/>
                  </a:cubicBezTo>
                  <a:cubicBezTo>
                    <a:pt x="1808" y="10732"/>
                    <a:pt x="1817" y="10732"/>
                    <a:pt x="1827" y="10732"/>
                  </a:cubicBezTo>
                  <a:cubicBezTo>
                    <a:pt x="5022" y="10732"/>
                    <a:pt x="2953" y="4982"/>
                    <a:pt x="2544" y="3482"/>
                  </a:cubicBezTo>
                  <a:cubicBezTo>
                    <a:pt x="2227" y="2313"/>
                    <a:pt x="1878" y="1156"/>
                    <a:pt x="151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3" name="Google Shape;4133;p69"/>
            <p:cNvSpPr/>
            <p:nvPr/>
          </p:nvSpPr>
          <p:spPr>
            <a:xfrm>
              <a:off x="2593780" y="1412647"/>
              <a:ext cx="125644" cy="49582"/>
            </a:xfrm>
            <a:custGeom>
              <a:rect b="b" l="l" r="r" t="t"/>
              <a:pathLst>
                <a:path extrusionOk="0" h="1586" w="4019">
                  <a:moveTo>
                    <a:pt x="4018" y="0"/>
                  </a:moveTo>
                  <a:lnTo>
                    <a:pt x="4018" y="0"/>
                  </a:lnTo>
                  <a:cubicBezTo>
                    <a:pt x="2464" y="144"/>
                    <a:pt x="1310" y="432"/>
                    <a:pt x="0" y="1332"/>
                  </a:cubicBezTo>
                  <a:cubicBezTo>
                    <a:pt x="361" y="1502"/>
                    <a:pt x="797" y="1586"/>
                    <a:pt x="1249" y="1586"/>
                  </a:cubicBezTo>
                  <a:cubicBezTo>
                    <a:pt x="2410" y="1586"/>
                    <a:pt x="3674" y="1037"/>
                    <a:pt x="401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4" name="Google Shape;4134;p69"/>
            <p:cNvSpPr/>
            <p:nvPr/>
          </p:nvSpPr>
          <p:spPr>
            <a:xfrm>
              <a:off x="2729017" y="1618379"/>
              <a:ext cx="11380" cy="7503"/>
            </a:xfrm>
            <a:custGeom>
              <a:rect b="b" l="l" r="r" t="t"/>
              <a:pathLst>
                <a:path extrusionOk="0" h="240" w="364">
                  <a:moveTo>
                    <a:pt x="121" y="1"/>
                  </a:moveTo>
                  <a:cubicBezTo>
                    <a:pt x="108" y="1"/>
                    <a:pt x="95" y="2"/>
                    <a:pt x="82" y="5"/>
                  </a:cubicBezTo>
                  <a:cubicBezTo>
                    <a:pt x="37" y="61"/>
                    <a:pt x="1" y="130"/>
                    <a:pt x="49" y="196"/>
                  </a:cubicBezTo>
                  <a:cubicBezTo>
                    <a:pt x="72" y="226"/>
                    <a:pt x="104" y="239"/>
                    <a:pt x="137" y="239"/>
                  </a:cubicBezTo>
                  <a:cubicBezTo>
                    <a:pt x="161" y="239"/>
                    <a:pt x="186" y="233"/>
                    <a:pt x="209" y="222"/>
                  </a:cubicBezTo>
                  <a:cubicBezTo>
                    <a:pt x="363" y="146"/>
                    <a:pt x="252" y="1"/>
                    <a:pt x="12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5" name="Google Shape;4135;p69"/>
            <p:cNvSpPr/>
            <p:nvPr/>
          </p:nvSpPr>
          <p:spPr>
            <a:xfrm>
              <a:off x="2714637" y="1680308"/>
              <a:ext cx="17444" cy="13818"/>
            </a:xfrm>
            <a:custGeom>
              <a:rect b="b" l="l" r="r" t="t"/>
              <a:pathLst>
                <a:path extrusionOk="0" h="442" w="558">
                  <a:moveTo>
                    <a:pt x="269" y="0"/>
                  </a:moveTo>
                  <a:cubicBezTo>
                    <a:pt x="203" y="0"/>
                    <a:pt x="134" y="21"/>
                    <a:pt x="70" y="51"/>
                  </a:cubicBezTo>
                  <a:cubicBezTo>
                    <a:pt x="68" y="52"/>
                    <a:pt x="65" y="52"/>
                    <a:pt x="63" y="53"/>
                  </a:cubicBezTo>
                  <a:cubicBezTo>
                    <a:pt x="34" y="155"/>
                    <a:pt x="0" y="247"/>
                    <a:pt x="76" y="346"/>
                  </a:cubicBezTo>
                  <a:cubicBezTo>
                    <a:pt x="125" y="408"/>
                    <a:pt x="190" y="441"/>
                    <a:pt x="258" y="441"/>
                  </a:cubicBezTo>
                  <a:cubicBezTo>
                    <a:pt x="307" y="441"/>
                    <a:pt x="359" y="424"/>
                    <a:pt x="406" y="386"/>
                  </a:cubicBezTo>
                  <a:cubicBezTo>
                    <a:pt x="514" y="303"/>
                    <a:pt x="557" y="157"/>
                    <a:pt x="446" y="64"/>
                  </a:cubicBezTo>
                  <a:cubicBezTo>
                    <a:pt x="393" y="18"/>
                    <a:pt x="332" y="0"/>
                    <a:pt x="26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6" name="Google Shape;4136;p69"/>
            <p:cNvSpPr/>
            <p:nvPr/>
          </p:nvSpPr>
          <p:spPr>
            <a:xfrm>
              <a:off x="2679093" y="1493114"/>
              <a:ext cx="9691" cy="7972"/>
            </a:xfrm>
            <a:custGeom>
              <a:rect b="b" l="l" r="r" t="t"/>
              <a:pathLst>
                <a:path extrusionOk="0" h="255" w="310">
                  <a:moveTo>
                    <a:pt x="110" y="1"/>
                  </a:moveTo>
                  <a:cubicBezTo>
                    <a:pt x="92" y="1"/>
                    <a:pt x="75" y="3"/>
                    <a:pt x="58" y="5"/>
                  </a:cubicBezTo>
                  <a:cubicBezTo>
                    <a:pt x="55" y="11"/>
                    <a:pt x="52" y="16"/>
                    <a:pt x="47" y="21"/>
                  </a:cubicBezTo>
                  <a:cubicBezTo>
                    <a:pt x="0" y="66"/>
                    <a:pt x="9" y="164"/>
                    <a:pt x="42" y="212"/>
                  </a:cubicBezTo>
                  <a:cubicBezTo>
                    <a:pt x="64" y="242"/>
                    <a:pt x="95" y="254"/>
                    <a:pt x="128" y="254"/>
                  </a:cubicBezTo>
                  <a:cubicBezTo>
                    <a:pt x="157" y="254"/>
                    <a:pt x="187" y="245"/>
                    <a:pt x="214" y="229"/>
                  </a:cubicBezTo>
                  <a:cubicBezTo>
                    <a:pt x="271" y="196"/>
                    <a:pt x="310" y="137"/>
                    <a:pt x="275" y="78"/>
                  </a:cubicBezTo>
                  <a:cubicBezTo>
                    <a:pt x="243" y="22"/>
                    <a:pt x="176" y="1"/>
                    <a:pt x="11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7" name="Google Shape;4137;p69"/>
            <p:cNvSpPr/>
            <p:nvPr/>
          </p:nvSpPr>
          <p:spPr>
            <a:xfrm>
              <a:off x="2552577" y="1221670"/>
              <a:ext cx="81876" cy="20665"/>
            </a:xfrm>
            <a:custGeom>
              <a:rect b="b" l="l" r="r" t="t"/>
              <a:pathLst>
                <a:path extrusionOk="0" h="661" w="2619">
                  <a:moveTo>
                    <a:pt x="2442" y="0"/>
                  </a:moveTo>
                  <a:cubicBezTo>
                    <a:pt x="1544" y="0"/>
                    <a:pt x="789" y="212"/>
                    <a:pt x="0" y="661"/>
                  </a:cubicBezTo>
                  <a:cubicBezTo>
                    <a:pt x="924" y="568"/>
                    <a:pt x="1793" y="401"/>
                    <a:pt x="2619" y="3"/>
                  </a:cubicBezTo>
                  <a:cubicBezTo>
                    <a:pt x="2559" y="1"/>
                    <a:pt x="2501" y="0"/>
                    <a:pt x="24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8" name="Google Shape;4138;p69"/>
            <p:cNvSpPr/>
            <p:nvPr/>
          </p:nvSpPr>
          <p:spPr>
            <a:xfrm>
              <a:off x="2652333" y="1551573"/>
              <a:ext cx="21665" cy="15006"/>
            </a:xfrm>
            <a:custGeom>
              <a:rect b="b" l="l" r="r" t="t"/>
              <a:pathLst>
                <a:path extrusionOk="0" h="480" w="693">
                  <a:moveTo>
                    <a:pt x="245" y="0"/>
                  </a:moveTo>
                  <a:cubicBezTo>
                    <a:pt x="216" y="0"/>
                    <a:pt x="187" y="4"/>
                    <a:pt x="158" y="13"/>
                  </a:cubicBezTo>
                  <a:cubicBezTo>
                    <a:pt x="154" y="15"/>
                    <a:pt x="150" y="15"/>
                    <a:pt x="146" y="15"/>
                  </a:cubicBezTo>
                  <a:cubicBezTo>
                    <a:pt x="144" y="15"/>
                    <a:pt x="141" y="15"/>
                    <a:pt x="138" y="15"/>
                  </a:cubicBezTo>
                  <a:cubicBezTo>
                    <a:pt x="135" y="21"/>
                    <a:pt x="133" y="27"/>
                    <a:pt x="128" y="34"/>
                  </a:cubicBezTo>
                  <a:cubicBezTo>
                    <a:pt x="0" y="198"/>
                    <a:pt x="67" y="479"/>
                    <a:pt x="272" y="479"/>
                  </a:cubicBezTo>
                  <a:cubicBezTo>
                    <a:pt x="307" y="479"/>
                    <a:pt x="345" y="471"/>
                    <a:pt x="388" y="453"/>
                  </a:cubicBezTo>
                  <a:cubicBezTo>
                    <a:pt x="693" y="323"/>
                    <a:pt x="503" y="0"/>
                    <a:pt x="24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9" name="Google Shape;4139;p69"/>
            <p:cNvSpPr/>
            <p:nvPr/>
          </p:nvSpPr>
          <p:spPr>
            <a:xfrm>
              <a:off x="2515157" y="1199725"/>
              <a:ext cx="183480" cy="118766"/>
            </a:xfrm>
            <a:custGeom>
              <a:rect b="b" l="l" r="r" t="t"/>
              <a:pathLst>
                <a:path extrusionOk="0" h="3799" w="5869">
                  <a:moveTo>
                    <a:pt x="4722" y="193"/>
                  </a:moveTo>
                  <a:cubicBezTo>
                    <a:pt x="4852" y="193"/>
                    <a:pt x="4955" y="359"/>
                    <a:pt x="4823" y="448"/>
                  </a:cubicBezTo>
                  <a:cubicBezTo>
                    <a:pt x="3785" y="1152"/>
                    <a:pt x="2506" y="1716"/>
                    <a:pt x="1215" y="1716"/>
                  </a:cubicBezTo>
                  <a:cubicBezTo>
                    <a:pt x="949" y="1716"/>
                    <a:pt x="683" y="1692"/>
                    <a:pt x="418" y="1641"/>
                  </a:cubicBezTo>
                  <a:cubicBezTo>
                    <a:pt x="303" y="1619"/>
                    <a:pt x="275" y="1435"/>
                    <a:pt x="415" y="1426"/>
                  </a:cubicBezTo>
                  <a:cubicBezTo>
                    <a:pt x="505" y="1420"/>
                    <a:pt x="593" y="1415"/>
                    <a:pt x="682" y="1408"/>
                  </a:cubicBezTo>
                  <a:cubicBezTo>
                    <a:pt x="1397" y="744"/>
                    <a:pt x="2486" y="369"/>
                    <a:pt x="3508" y="369"/>
                  </a:cubicBezTo>
                  <a:cubicBezTo>
                    <a:pt x="3776" y="369"/>
                    <a:pt x="4039" y="394"/>
                    <a:pt x="4290" y="448"/>
                  </a:cubicBezTo>
                  <a:cubicBezTo>
                    <a:pt x="4402" y="378"/>
                    <a:pt x="4516" y="305"/>
                    <a:pt x="4628" y="225"/>
                  </a:cubicBezTo>
                  <a:cubicBezTo>
                    <a:pt x="4659" y="202"/>
                    <a:pt x="4692" y="193"/>
                    <a:pt x="4722" y="193"/>
                  </a:cubicBezTo>
                  <a:close/>
                  <a:moveTo>
                    <a:pt x="4247" y="1"/>
                  </a:moveTo>
                  <a:cubicBezTo>
                    <a:pt x="3576" y="1"/>
                    <a:pt x="2901" y="84"/>
                    <a:pt x="2194" y="309"/>
                  </a:cubicBezTo>
                  <a:cubicBezTo>
                    <a:pt x="1359" y="575"/>
                    <a:pt x="654" y="988"/>
                    <a:pt x="1" y="1482"/>
                  </a:cubicBezTo>
                  <a:cubicBezTo>
                    <a:pt x="122" y="2233"/>
                    <a:pt x="288" y="2956"/>
                    <a:pt x="472" y="3686"/>
                  </a:cubicBezTo>
                  <a:cubicBezTo>
                    <a:pt x="915" y="3756"/>
                    <a:pt x="1355" y="3799"/>
                    <a:pt x="1795" y="3799"/>
                  </a:cubicBezTo>
                  <a:cubicBezTo>
                    <a:pt x="2434" y="3799"/>
                    <a:pt x="3074" y="3708"/>
                    <a:pt x="3728" y="3476"/>
                  </a:cubicBezTo>
                  <a:cubicBezTo>
                    <a:pt x="4578" y="3175"/>
                    <a:pt x="5247" y="2707"/>
                    <a:pt x="5868" y="2147"/>
                  </a:cubicBezTo>
                  <a:cubicBezTo>
                    <a:pt x="5800" y="1833"/>
                    <a:pt x="5725" y="1521"/>
                    <a:pt x="5622" y="1213"/>
                  </a:cubicBezTo>
                  <a:cubicBezTo>
                    <a:pt x="5488" y="812"/>
                    <a:pt x="5320" y="428"/>
                    <a:pt x="5146" y="46"/>
                  </a:cubicBezTo>
                  <a:cubicBezTo>
                    <a:pt x="4845" y="17"/>
                    <a:pt x="4547" y="1"/>
                    <a:pt x="4247" y="1"/>
                  </a:cubicBezTo>
                  <a:close/>
                </a:path>
              </a:pathLst>
            </a:custGeom>
            <a:solidFill>
              <a:srgbClr val="F4EA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0" name="Google Shape;4140;p69"/>
            <p:cNvSpPr/>
            <p:nvPr/>
          </p:nvSpPr>
          <p:spPr>
            <a:xfrm>
              <a:off x="2558486" y="1293478"/>
              <a:ext cx="164097" cy="110200"/>
            </a:xfrm>
            <a:custGeom>
              <a:rect b="b" l="l" r="r" t="t"/>
              <a:pathLst>
                <a:path extrusionOk="0" h="3525" w="5249">
                  <a:moveTo>
                    <a:pt x="4085" y="1"/>
                  </a:moveTo>
                  <a:cubicBezTo>
                    <a:pt x="3024" y="766"/>
                    <a:pt x="1652" y="1205"/>
                    <a:pt x="324" y="1205"/>
                  </a:cubicBezTo>
                  <a:cubicBezTo>
                    <a:pt x="216" y="1205"/>
                    <a:pt x="108" y="1202"/>
                    <a:pt x="1" y="1196"/>
                  </a:cubicBezTo>
                  <a:lnTo>
                    <a:pt x="1" y="1196"/>
                  </a:lnTo>
                  <a:cubicBezTo>
                    <a:pt x="78" y="1452"/>
                    <a:pt x="150" y="1709"/>
                    <a:pt x="220" y="1967"/>
                  </a:cubicBezTo>
                  <a:cubicBezTo>
                    <a:pt x="535" y="2006"/>
                    <a:pt x="854" y="2031"/>
                    <a:pt x="1171" y="2036"/>
                  </a:cubicBezTo>
                  <a:cubicBezTo>
                    <a:pt x="1299" y="2038"/>
                    <a:pt x="1430" y="2041"/>
                    <a:pt x="1564" y="2041"/>
                  </a:cubicBezTo>
                  <a:cubicBezTo>
                    <a:pt x="2233" y="2041"/>
                    <a:pt x="2950" y="1988"/>
                    <a:pt x="3525" y="1664"/>
                  </a:cubicBezTo>
                  <a:cubicBezTo>
                    <a:pt x="3545" y="1653"/>
                    <a:pt x="3565" y="1648"/>
                    <a:pt x="3584" y="1648"/>
                  </a:cubicBezTo>
                  <a:cubicBezTo>
                    <a:pt x="3613" y="1648"/>
                    <a:pt x="3641" y="1661"/>
                    <a:pt x="3663" y="1687"/>
                  </a:cubicBezTo>
                  <a:cubicBezTo>
                    <a:pt x="4071" y="2212"/>
                    <a:pt x="4272" y="2842"/>
                    <a:pt x="4381" y="3500"/>
                  </a:cubicBezTo>
                  <a:cubicBezTo>
                    <a:pt x="4486" y="3493"/>
                    <a:pt x="4591" y="3489"/>
                    <a:pt x="4695" y="3489"/>
                  </a:cubicBezTo>
                  <a:cubicBezTo>
                    <a:pt x="4883" y="3489"/>
                    <a:pt x="5068" y="3501"/>
                    <a:pt x="5248" y="3525"/>
                  </a:cubicBezTo>
                  <a:cubicBezTo>
                    <a:pt x="4872" y="2347"/>
                    <a:pt x="4480" y="1173"/>
                    <a:pt x="40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1" name="Google Shape;4141;p69"/>
            <p:cNvSpPr/>
            <p:nvPr/>
          </p:nvSpPr>
          <p:spPr>
            <a:xfrm>
              <a:off x="2515157" y="1199725"/>
              <a:ext cx="183480" cy="118766"/>
            </a:xfrm>
            <a:custGeom>
              <a:rect b="b" l="l" r="r" t="t"/>
              <a:pathLst>
                <a:path extrusionOk="0" h="3799" w="5869">
                  <a:moveTo>
                    <a:pt x="4722" y="193"/>
                  </a:moveTo>
                  <a:cubicBezTo>
                    <a:pt x="4852" y="193"/>
                    <a:pt x="4955" y="359"/>
                    <a:pt x="4823" y="448"/>
                  </a:cubicBezTo>
                  <a:cubicBezTo>
                    <a:pt x="3785" y="1152"/>
                    <a:pt x="2506" y="1716"/>
                    <a:pt x="1215" y="1716"/>
                  </a:cubicBezTo>
                  <a:cubicBezTo>
                    <a:pt x="949" y="1716"/>
                    <a:pt x="683" y="1692"/>
                    <a:pt x="418" y="1641"/>
                  </a:cubicBezTo>
                  <a:cubicBezTo>
                    <a:pt x="303" y="1619"/>
                    <a:pt x="275" y="1435"/>
                    <a:pt x="415" y="1426"/>
                  </a:cubicBezTo>
                  <a:cubicBezTo>
                    <a:pt x="505" y="1420"/>
                    <a:pt x="593" y="1415"/>
                    <a:pt x="682" y="1408"/>
                  </a:cubicBezTo>
                  <a:cubicBezTo>
                    <a:pt x="1397" y="744"/>
                    <a:pt x="2486" y="369"/>
                    <a:pt x="3508" y="369"/>
                  </a:cubicBezTo>
                  <a:cubicBezTo>
                    <a:pt x="3776" y="369"/>
                    <a:pt x="4039" y="394"/>
                    <a:pt x="4290" y="448"/>
                  </a:cubicBezTo>
                  <a:cubicBezTo>
                    <a:pt x="4402" y="378"/>
                    <a:pt x="4516" y="305"/>
                    <a:pt x="4628" y="225"/>
                  </a:cubicBezTo>
                  <a:cubicBezTo>
                    <a:pt x="4659" y="202"/>
                    <a:pt x="4692" y="193"/>
                    <a:pt x="4722" y="193"/>
                  </a:cubicBezTo>
                  <a:close/>
                  <a:moveTo>
                    <a:pt x="4247" y="1"/>
                  </a:moveTo>
                  <a:cubicBezTo>
                    <a:pt x="3576" y="1"/>
                    <a:pt x="2901" y="84"/>
                    <a:pt x="2194" y="309"/>
                  </a:cubicBezTo>
                  <a:cubicBezTo>
                    <a:pt x="1359" y="575"/>
                    <a:pt x="654" y="988"/>
                    <a:pt x="1" y="1482"/>
                  </a:cubicBezTo>
                  <a:cubicBezTo>
                    <a:pt x="122" y="2233"/>
                    <a:pt x="288" y="2956"/>
                    <a:pt x="472" y="3686"/>
                  </a:cubicBezTo>
                  <a:cubicBezTo>
                    <a:pt x="915" y="3756"/>
                    <a:pt x="1355" y="3799"/>
                    <a:pt x="1795" y="3799"/>
                  </a:cubicBezTo>
                  <a:cubicBezTo>
                    <a:pt x="2434" y="3799"/>
                    <a:pt x="3074" y="3708"/>
                    <a:pt x="3728" y="3476"/>
                  </a:cubicBezTo>
                  <a:cubicBezTo>
                    <a:pt x="4578" y="3175"/>
                    <a:pt x="5247" y="2707"/>
                    <a:pt x="5868" y="2147"/>
                  </a:cubicBezTo>
                  <a:cubicBezTo>
                    <a:pt x="5800" y="1833"/>
                    <a:pt x="5725" y="1521"/>
                    <a:pt x="5622" y="1213"/>
                  </a:cubicBezTo>
                  <a:cubicBezTo>
                    <a:pt x="5488" y="812"/>
                    <a:pt x="5320" y="428"/>
                    <a:pt x="5146" y="46"/>
                  </a:cubicBezTo>
                  <a:cubicBezTo>
                    <a:pt x="4845" y="17"/>
                    <a:pt x="4547" y="1"/>
                    <a:pt x="4247" y="1"/>
                  </a:cubicBezTo>
                  <a:close/>
                </a:path>
              </a:pathLst>
            </a:custGeom>
            <a:solidFill>
              <a:srgbClr val="000000">
                <a:alpha val="161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2" name="Google Shape;4142;p69"/>
            <p:cNvSpPr/>
            <p:nvPr/>
          </p:nvSpPr>
          <p:spPr>
            <a:xfrm>
              <a:off x="2526161" y="1235801"/>
              <a:ext cx="172506" cy="82721"/>
            </a:xfrm>
            <a:custGeom>
              <a:rect b="b" l="l" r="r" t="t"/>
              <a:pathLst>
                <a:path extrusionOk="0" h="2646" w="5518">
                  <a:moveTo>
                    <a:pt x="5250" y="1"/>
                  </a:moveTo>
                  <a:cubicBezTo>
                    <a:pt x="4901" y="611"/>
                    <a:pt x="4228" y="1105"/>
                    <a:pt x="3652" y="1408"/>
                  </a:cubicBezTo>
                  <a:cubicBezTo>
                    <a:pt x="2942" y="1783"/>
                    <a:pt x="2173" y="2013"/>
                    <a:pt x="1371" y="2089"/>
                  </a:cubicBezTo>
                  <a:cubicBezTo>
                    <a:pt x="1126" y="2112"/>
                    <a:pt x="865" y="2149"/>
                    <a:pt x="610" y="2149"/>
                  </a:cubicBezTo>
                  <a:cubicBezTo>
                    <a:pt x="491" y="2149"/>
                    <a:pt x="373" y="2141"/>
                    <a:pt x="258" y="2119"/>
                  </a:cubicBezTo>
                  <a:cubicBezTo>
                    <a:pt x="164" y="2101"/>
                    <a:pt x="81" y="2074"/>
                    <a:pt x="1" y="2043"/>
                  </a:cubicBezTo>
                  <a:lnTo>
                    <a:pt x="1" y="2043"/>
                  </a:lnTo>
                  <a:cubicBezTo>
                    <a:pt x="39" y="2206"/>
                    <a:pt x="80" y="2370"/>
                    <a:pt x="122" y="2534"/>
                  </a:cubicBezTo>
                  <a:cubicBezTo>
                    <a:pt x="563" y="2603"/>
                    <a:pt x="1000" y="2645"/>
                    <a:pt x="1438" y="2645"/>
                  </a:cubicBezTo>
                  <a:cubicBezTo>
                    <a:pt x="2079" y="2645"/>
                    <a:pt x="2721" y="2554"/>
                    <a:pt x="3377" y="2323"/>
                  </a:cubicBezTo>
                  <a:cubicBezTo>
                    <a:pt x="4228" y="2023"/>
                    <a:pt x="4896" y="1554"/>
                    <a:pt x="5517" y="995"/>
                  </a:cubicBezTo>
                  <a:cubicBezTo>
                    <a:pt x="5449" y="680"/>
                    <a:pt x="5374" y="368"/>
                    <a:pt x="5271" y="60"/>
                  </a:cubicBezTo>
                  <a:cubicBezTo>
                    <a:pt x="5264" y="39"/>
                    <a:pt x="5256" y="19"/>
                    <a:pt x="525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143" name="Google Shape;4143;p69"/>
          <p:cNvGrpSpPr/>
          <p:nvPr/>
        </p:nvGrpSpPr>
        <p:grpSpPr>
          <a:xfrm>
            <a:off x="190253" y="1297735"/>
            <a:ext cx="209896" cy="209803"/>
            <a:chOff x="3690028" y="2857398"/>
            <a:chExt cx="209896" cy="209803"/>
          </a:xfrm>
        </p:grpSpPr>
        <p:sp>
          <p:nvSpPr>
            <p:cNvPr id="4144" name="Google Shape;4144;p69"/>
            <p:cNvSpPr/>
            <p:nvPr/>
          </p:nvSpPr>
          <p:spPr>
            <a:xfrm>
              <a:off x="3704783" y="2873060"/>
              <a:ext cx="177446" cy="178134"/>
            </a:xfrm>
            <a:custGeom>
              <a:rect b="b" l="l" r="r" t="t"/>
              <a:pathLst>
                <a:path extrusionOk="0" h="5698" w="5676">
                  <a:moveTo>
                    <a:pt x="2610" y="1"/>
                  </a:moveTo>
                  <a:cubicBezTo>
                    <a:pt x="1948" y="372"/>
                    <a:pt x="1276" y="731"/>
                    <a:pt x="594" y="1062"/>
                  </a:cubicBezTo>
                  <a:cubicBezTo>
                    <a:pt x="709" y="1298"/>
                    <a:pt x="823" y="1537"/>
                    <a:pt x="937" y="1774"/>
                  </a:cubicBezTo>
                  <a:lnTo>
                    <a:pt x="1134" y="2183"/>
                  </a:lnTo>
                  <a:lnTo>
                    <a:pt x="780" y="2369"/>
                  </a:lnTo>
                  <a:cubicBezTo>
                    <a:pt x="520" y="2506"/>
                    <a:pt x="260" y="2646"/>
                    <a:pt x="1" y="2786"/>
                  </a:cubicBezTo>
                  <a:cubicBezTo>
                    <a:pt x="406" y="3575"/>
                    <a:pt x="803" y="4384"/>
                    <a:pt x="1166" y="5203"/>
                  </a:cubicBezTo>
                  <a:cubicBezTo>
                    <a:pt x="1427" y="5039"/>
                    <a:pt x="1688" y="4875"/>
                    <a:pt x="1952" y="4712"/>
                  </a:cubicBezTo>
                  <a:lnTo>
                    <a:pt x="2308" y="4492"/>
                  </a:lnTo>
                  <a:lnTo>
                    <a:pt x="2528" y="4880"/>
                  </a:lnTo>
                  <a:cubicBezTo>
                    <a:pt x="2684" y="5153"/>
                    <a:pt x="2842" y="5426"/>
                    <a:pt x="2996" y="5697"/>
                  </a:cubicBezTo>
                  <a:cubicBezTo>
                    <a:pt x="3633" y="5325"/>
                    <a:pt x="4264" y="4942"/>
                    <a:pt x="4888" y="4545"/>
                  </a:cubicBezTo>
                  <a:cubicBezTo>
                    <a:pt x="4740" y="4283"/>
                    <a:pt x="4593" y="4023"/>
                    <a:pt x="4452" y="3758"/>
                  </a:cubicBezTo>
                  <a:lnTo>
                    <a:pt x="4224" y="3333"/>
                  </a:lnTo>
                  <a:lnTo>
                    <a:pt x="4682" y="3067"/>
                  </a:lnTo>
                  <a:cubicBezTo>
                    <a:pt x="5012" y="2876"/>
                    <a:pt x="5343" y="2690"/>
                    <a:pt x="5675" y="2504"/>
                  </a:cubicBezTo>
                  <a:cubicBezTo>
                    <a:pt x="5327" y="1805"/>
                    <a:pt x="5005" y="1088"/>
                    <a:pt x="4690" y="375"/>
                  </a:cubicBezTo>
                  <a:cubicBezTo>
                    <a:pt x="4313" y="563"/>
                    <a:pt x="3936" y="754"/>
                    <a:pt x="3561" y="942"/>
                  </a:cubicBezTo>
                  <a:lnTo>
                    <a:pt x="3145" y="1152"/>
                  </a:lnTo>
                  <a:lnTo>
                    <a:pt x="2934" y="707"/>
                  </a:lnTo>
                  <a:cubicBezTo>
                    <a:pt x="2824" y="471"/>
                    <a:pt x="2717" y="235"/>
                    <a:pt x="261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5" name="Google Shape;4145;p69"/>
            <p:cNvSpPr/>
            <p:nvPr/>
          </p:nvSpPr>
          <p:spPr>
            <a:xfrm>
              <a:off x="3704752" y="2942398"/>
              <a:ext cx="152780" cy="108794"/>
            </a:xfrm>
            <a:custGeom>
              <a:rect b="b" l="l" r="r" t="t"/>
              <a:pathLst>
                <a:path extrusionOk="0" h="3480" w="4887">
                  <a:moveTo>
                    <a:pt x="1067" y="1"/>
                  </a:moveTo>
                  <a:lnTo>
                    <a:pt x="780" y="151"/>
                  </a:lnTo>
                  <a:cubicBezTo>
                    <a:pt x="520" y="288"/>
                    <a:pt x="260" y="428"/>
                    <a:pt x="1" y="568"/>
                  </a:cubicBezTo>
                  <a:cubicBezTo>
                    <a:pt x="406" y="1357"/>
                    <a:pt x="803" y="2166"/>
                    <a:pt x="1166" y="2985"/>
                  </a:cubicBezTo>
                  <a:cubicBezTo>
                    <a:pt x="1427" y="2821"/>
                    <a:pt x="1688" y="2657"/>
                    <a:pt x="1952" y="2494"/>
                  </a:cubicBezTo>
                  <a:lnTo>
                    <a:pt x="2308" y="2274"/>
                  </a:lnTo>
                  <a:lnTo>
                    <a:pt x="2528" y="2662"/>
                  </a:lnTo>
                  <a:cubicBezTo>
                    <a:pt x="2684" y="2935"/>
                    <a:pt x="2842" y="3208"/>
                    <a:pt x="2996" y="3479"/>
                  </a:cubicBezTo>
                  <a:cubicBezTo>
                    <a:pt x="3633" y="3107"/>
                    <a:pt x="4264" y="2724"/>
                    <a:pt x="4887" y="2327"/>
                  </a:cubicBezTo>
                  <a:cubicBezTo>
                    <a:pt x="4793" y="2159"/>
                    <a:pt x="4701" y="1989"/>
                    <a:pt x="4608" y="1821"/>
                  </a:cubicBezTo>
                  <a:cubicBezTo>
                    <a:pt x="4456" y="1848"/>
                    <a:pt x="4301" y="1861"/>
                    <a:pt x="4146" y="1861"/>
                  </a:cubicBezTo>
                  <a:cubicBezTo>
                    <a:pt x="3533" y="1861"/>
                    <a:pt x="2905" y="1659"/>
                    <a:pt x="2385" y="1347"/>
                  </a:cubicBezTo>
                  <a:cubicBezTo>
                    <a:pt x="1786" y="989"/>
                    <a:pt x="1372" y="532"/>
                    <a:pt x="106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6" name="Google Shape;4146;p69"/>
            <p:cNvSpPr/>
            <p:nvPr/>
          </p:nvSpPr>
          <p:spPr>
            <a:xfrm>
              <a:off x="3690028" y="2857398"/>
              <a:ext cx="209896" cy="209803"/>
            </a:xfrm>
            <a:custGeom>
              <a:rect b="b" l="l" r="r" t="t"/>
              <a:pathLst>
                <a:path extrusionOk="0" h="6711" w="6714">
                  <a:moveTo>
                    <a:pt x="3080" y="503"/>
                  </a:moveTo>
                  <a:cubicBezTo>
                    <a:pt x="3186" y="737"/>
                    <a:pt x="3294" y="973"/>
                    <a:pt x="3404" y="1209"/>
                  </a:cubicBezTo>
                  <a:lnTo>
                    <a:pt x="3615" y="1654"/>
                  </a:lnTo>
                  <a:lnTo>
                    <a:pt x="4031" y="1444"/>
                  </a:lnTo>
                  <a:cubicBezTo>
                    <a:pt x="4407" y="1256"/>
                    <a:pt x="4783" y="1065"/>
                    <a:pt x="5159" y="877"/>
                  </a:cubicBezTo>
                  <a:cubicBezTo>
                    <a:pt x="5473" y="1591"/>
                    <a:pt x="5797" y="2307"/>
                    <a:pt x="6145" y="3006"/>
                  </a:cubicBezTo>
                  <a:cubicBezTo>
                    <a:pt x="5815" y="3189"/>
                    <a:pt x="5484" y="3376"/>
                    <a:pt x="5154" y="3567"/>
                  </a:cubicBezTo>
                  <a:lnTo>
                    <a:pt x="4696" y="3833"/>
                  </a:lnTo>
                  <a:lnTo>
                    <a:pt x="4921" y="4260"/>
                  </a:lnTo>
                  <a:cubicBezTo>
                    <a:pt x="5063" y="4525"/>
                    <a:pt x="5210" y="4786"/>
                    <a:pt x="5357" y="5047"/>
                  </a:cubicBezTo>
                  <a:cubicBezTo>
                    <a:pt x="4733" y="5444"/>
                    <a:pt x="4102" y="5825"/>
                    <a:pt x="3466" y="6199"/>
                  </a:cubicBezTo>
                  <a:cubicBezTo>
                    <a:pt x="3311" y="5927"/>
                    <a:pt x="3154" y="5655"/>
                    <a:pt x="2997" y="5383"/>
                  </a:cubicBezTo>
                  <a:lnTo>
                    <a:pt x="2778" y="4994"/>
                  </a:lnTo>
                  <a:lnTo>
                    <a:pt x="2421" y="5214"/>
                  </a:lnTo>
                  <a:cubicBezTo>
                    <a:pt x="2158" y="5379"/>
                    <a:pt x="1898" y="5541"/>
                    <a:pt x="1635" y="5706"/>
                  </a:cubicBezTo>
                  <a:cubicBezTo>
                    <a:pt x="1273" y="4887"/>
                    <a:pt x="874" y="4077"/>
                    <a:pt x="470" y="3288"/>
                  </a:cubicBezTo>
                  <a:cubicBezTo>
                    <a:pt x="729" y="3148"/>
                    <a:pt x="989" y="3009"/>
                    <a:pt x="1249" y="2871"/>
                  </a:cubicBezTo>
                  <a:lnTo>
                    <a:pt x="1603" y="2685"/>
                  </a:lnTo>
                  <a:lnTo>
                    <a:pt x="1405" y="2276"/>
                  </a:lnTo>
                  <a:cubicBezTo>
                    <a:pt x="1293" y="2038"/>
                    <a:pt x="1179" y="1800"/>
                    <a:pt x="1064" y="1564"/>
                  </a:cubicBezTo>
                  <a:cubicBezTo>
                    <a:pt x="1746" y="1232"/>
                    <a:pt x="2419" y="873"/>
                    <a:pt x="3080" y="503"/>
                  </a:cubicBezTo>
                  <a:close/>
                  <a:moveTo>
                    <a:pt x="3220" y="0"/>
                  </a:moveTo>
                  <a:lnTo>
                    <a:pt x="2923" y="152"/>
                  </a:lnTo>
                  <a:cubicBezTo>
                    <a:pt x="2246" y="502"/>
                    <a:pt x="1571" y="867"/>
                    <a:pt x="916" y="1257"/>
                  </a:cubicBezTo>
                  <a:lnTo>
                    <a:pt x="608" y="1445"/>
                  </a:lnTo>
                  <a:lnTo>
                    <a:pt x="727" y="1723"/>
                  </a:lnTo>
                  <a:cubicBezTo>
                    <a:pt x="836" y="1975"/>
                    <a:pt x="947" y="2226"/>
                    <a:pt x="1063" y="2475"/>
                  </a:cubicBezTo>
                  <a:cubicBezTo>
                    <a:pt x="805" y="2629"/>
                    <a:pt x="548" y="2787"/>
                    <a:pt x="295" y="2947"/>
                  </a:cubicBezTo>
                  <a:lnTo>
                    <a:pt x="1" y="3134"/>
                  </a:lnTo>
                  <a:lnTo>
                    <a:pt x="136" y="3474"/>
                  </a:lnTo>
                  <a:cubicBezTo>
                    <a:pt x="468" y="4311"/>
                    <a:pt x="820" y="5155"/>
                    <a:pt x="1203" y="5977"/>
                  </a:cubicBezTo>
                  <a:lnTo>
                    <a:pt x="1363" y="6307"/>
                  </a:lnTo>
                  <a:lnTo>
                    <a:pt x="1790" y="6066"/>
                  </a:lnTo>
                  <a:cubicBezTo>
                    <a:pt x="2066" y="5910"/>
                    <a:pt x="2340" y="5756"/>
                    <a:pt x="2616" y="5600"/>
                  </a:cubicBezTo>
                  <a:cubicBezTo>
                    <a:pt x="2759" y="5881"/>
                    <a:pt x="2905" y="6162"/>
                    <a:pt x="3057" y="6440"/>
                  </a:cubicBezTo>
                  <a:lnTo>
                    <a:pt x="3207" y="6711"/>
                  </a:lnTo>
                  <a:lnTo>
                    <a:pt x="3633" y="6498"/>
                  </a:lnTo>
                  <a:cubicBezTo>
                    <a:pt x="4288" y="6160"/>
                    <a:pt x="4920" y="5780"/>
                    <a:pt x="5536" y="5373"/>
                  </a:cubicBezTo>
                  <a:lnTo>
                    <a:pt x="5900" y="5128"/>
                  </a:lnTo>
                  <a:lnTo>
                    <a:pt x="5746" y="4796"/>
                  </a:lnTo>
                  <a:cubicBezTo>
                    <a:pt x="5621" y="4527"/>
                    <a:pt x="5495" y="4260"/>
                    <a:pt x="5364" y="3993"/>
                  </a:cubicBezTo>
                  <a:cubicBezTo>
                    <a:pt x="5690" y="3793"/>
                    <a:pt x="6015" y="3592"/>
                    <a:pt x="6338" y="3387"/>
                  </a:cubicBezTo>
                  <a:lnTo>
                    <a:pt x="6714" y="3147"/>
                  </a:lnTo>
                  <a:lnTo>
                    <a:pt x="6546" y="2785"/>
                  </a:lnTo>
                  <a:cubicBezTo>
                    <a:pt x="6217" y="2084"/>
                    <a:pt x="5864" y="1390"/>
                    <a:pt x="5503" y="704"/>
                  </a:cubicBezTo>
                  <a:lnTo>
                    <a:pt x="5325" y="366"/>
                  </a:lnTo>
                  <a:lnTo>
                    <a:pt x="4996" y="496"/>
                  </a:lnTo>
                  <a:cubicBezTo>
                    <a:pt x="4595" y="659"/>
                    <a:pt x="4196" y="835"/>
                    <a:pt x="3800" y="1022"/>
                  </a:cubicBezTo>
                  <a:cubicBezTo>
                    <a:pt x="3669" y="786"/>
                    <a:pt x="3537" y="553"/>
                    <a:pt x="3404" y="320"/>
                  </a:cubicBezTo>
                  <a:lnTo>
                    <a:pt x="322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147" name="Google Shape;4147;p69"/>
          <p:cNvGrpSpPr/>
          <p:nvPr/>
        </p:nvGrpSpPr>
        <p:grpSpPr>
          <a:xfrm rot="-1464418">
            <a:off x="-18776" y="148936"/>
            <a:ext cx="796320" cy="348908"/>
            <a:chOff x="1352542" y="368950"/>
            <a:chExt cx="796350" cy="348921"/>
          </a:xfrm>
        </p:grpSpPr>
        <p:sp>
          <p:nvSpPr>
            <p:cNvPr id="4148" name="Google Shape;4148;p69"/>
            <p:cNvSpPr/>
            <p:nvPr/>
          </p:nvSpPr>
          <p:spPr>
            <a:xfrm>
              <a:off x="1352542" y="368950"/>
              <a:ext cx="796350" cy="348921"/>
            </a:xfrm>
            <a:custGeom>
              <a:rect b="b" l="l" r="r" t="t"/>
              <a:pathLst>
                <a:path extrusionOk="0" h="11161" w="25473">
                  <a:moveTo>
                    <a:pt x="16250" y="1994"/>
                  </a:moveTo>
                  <a:cubicBezTo>
                    <a:pt x="16267" y="2010"/>
                    <a:pt x="16283" y="2024"/>
                    <a:pt x="16295" y="2041"/>
                  </a:cubicBezTo>
                  <a:cubicBezTo>
                    <a:pt x="16354" y="2113"/>
                    <a:pt x="16372" y="2190"/>
                    <a:pt x="16386" y="2277"/>
                  </a:cubicBezTo>
                  <a:cubicBezTo>
                    <a:pt x="16386" y="2278"/>
                    <a:pt x="16387" y="2279"/>
                    <a:pt x="16387" y="2280"/>
                  </a:cubicBezTo>
                  <a:cubicBezTo>
                    <a:pt x="16168" y="2351"/>
                    <a:pt x="15954" y="2442"/>
                    <a:pt x="15743" y="2538"/>
                  </a:cubicBezTo>
                  <a:lnTo>
                    <a:pt x="15206" y="2778"/>
                  </a:lnTo>
                  <a:cubicBezTo>
                    <a:pt x="14941" y="2893"/>
                    <a:pt x="14676" y="3011"/>
                    <a:pt x="14425" y="3149"/>
                  </a:cubicBezTo>
                  <a:cubicBezTo>
                    <a:pt x="14355" y="3038"/>
                    <a:pt x="14273" y="2933"/>
                    <a:pt x="14185" y="2835"/>
                  </a:cubicBezTo>
                  <a:cubicBezTo>
                    <a:pt x="14493" y="2741"/>
                    <a:pt x="14808" y="2627"/>
                    <a:pt x="15118" y="2502"/>
                  </a:cubicBezTo>
                  <a:lnTo>
                    <a:pt x="15679" y="2264"/>
                  </a:lnTo>
                  <a:cubicBezTo>
                    <a:pt x="15875" y="2175"/>
                    <a:pt x="16065" y="2086"/>
                    <a:pt x="16250" y="1994"/>
                  </a:cubicBezTo>
                  <a:close/>
                  <a:moveTo>
                    <a:pt x="17304" y="549"/>
                  </a:moveTo>
                  <a:cubicBezTo>
                    <a:pt x="18189" y="549"/>
                    <a:pt x="18917" y="1206"/>
                    <a:pt x="18933" y="2026"/>
                  </a:cubicBezTo>
                  <a:cubicBezTo>
                    <a:pt x="18950" y="2859"/>
                    <a:pt x="18231" y="3553"/>
                    <a:pt x="17327" y="3570"/>
                  </a:cubicBezTo>
                  <a:cubicBezTo>
                    <a:pt x="17315" y="3571"/>
                    <a:pt x="17304" y="3571"/>
                    <a:pt x="17292" y="3571"/>
                  </a:cubicBezTo>
                  <a:cubicBezTo>
                    <a:pt x="16707" y="3571"/>
                    <a:pt x="16190" y="3285"/>
                    <a:pt x="15902" y="2852"/>
                  </a:cubicBezTo>
                  <a:cubicBezTo>
                    <a:pt x="16176" y="2728"/>
                    <a:pt x="16449" y="2598"/>
                    <a:pt x="16690" y="2432"/>
                  </a:cubicBezTo>
                  <a:cubicBezTo>
                    <a:pt x="16749" y="2391"/>
                    <a:pt x="16756" y="2322"/>
                    <a:pt x="16726" y="2274"/>
                  </a:cubicBezTo>
                  <a:cubicBezTo>
                    <a:pt x="16726" y="2273"/>
                    <a:pt x="16726" y="2273"/>
                    <a:pt x="16727" y="2271"/>
                  </a:cubicBezTo>
                  <a:cubicBezTo>
                    <a:pt x="16737" y="2136"/>
                    <a:pt x="16673" y="1985"/>
                    <a:pt x="16587" y="1877"/>
                  </a:cubicBezTo>
                  <a:cubicBezTo>
                    <a:pt x="16515" y="1787"/>
                    <a:pt x="16399" y="1674"/>
                    <a:pt x="16269" y="1674"/>
                  </a:cubicBezTo>
                  <a:cubicBezTo>
                    <a:pt x="16247" y="1674"/>
                    <a:pt x="16224" y="1677"/>
                    <a:pt x="16201" y="1685"/>
                  </a:cubicBezTo>
                  <a:cubicBezTo>
                    <a:pt x="16179" y="1691"/>
                    <a:pt x="16164" y="1702"/>
                    <a:pt x="16149" y="1717"/>
                  </a:cubicBezTo>
                  <a:cubicBezTo>
                    <a:pt x="15993" y="1764"/>
                    <a:pt x="15836" y="1813"/>
                    <a:pt x="15676" y="1867"/>
                  </a:cubicBezTo>
                  <a:cubicBezTo>
                    <a:pt x="15780" y="1138"/>
                    <a:pt x="16448" y="565"/>
                    <a:pt x="17266" y="550"/>
                  </a:cubicBezTo>
                  <a:cubicBezTo>
                    <a:pt x="17279" y="550"/>
                    <a:pt x="17291" y="549"/>
                    <a:pt x="17304" y="549"/>
                  </a:cubicBezTo>
                  <a:close/>
                  <a:moveTo>
                    <a:pt x="2629" y="878"/>
                  </a:moveTo>
                  <a:cubicBezTo>
                    <a:pt x="3713" y="878"/>
                    <a:pt x="4603" y="1679"/>
                    <a:pt x="4623" y="2684"/>
                  </a:cubicBezTo>
                  <a:cubicBezTo>
                    <a:pt x="4637" y="3332"/>
                    <a:pt x="4283" y="3910"/>
                    <a:pt x="3738" y="4249"/>
                  </a:cubicBezTo>
                  <a:cubicBezTo>
                    <a:pt x="3658" y="4087"/>
                    <a:pt x="3566" y="3930"/>
                    <a:pt x="3459" y="3785"/>
                  </a:cubicBezTo>
                  <a:cubicBezTo>
                    <a:pt x="3457" y="3778"/>
                    <a:pt x="3459" y="3769"/>
                    <a:pt x="3456" y="3760"/>
                  </a:cubicBezTo>
                  <a:cubicBezTo>
                    <a:pt x="3406" y="3631"/>
                    <a:pt x="3251" y="3594"/>
                    <a:pt x="3106" y="3594"/>
                  </a:cubicBezTo>
                  <a:cubicBezTo>
                    <a:pt x="3063" y="3594"/>
                    <a:pt x="3020" y="3598"/>
                    <a:pt x="2981" y="3603"/>
                  </a:cubicBezTo>
                  <a:cubicBezTo>
                    <a:pt x="2802" y="3628"/>
                    <a:pt x="2614" y="3715"/>
                    <a:pt x="2519" y="3861"/>
                  </a:cubicBezTo>
                  <a:cubicBezTo>
                    <a:pt x="2492" y="3903"/>
                    <a:pt x="2498" y="3949"/>
                    <a:pt x="2523" y="3987"/>
                  </a:cubicBezTo>
                  <a:cubicBezTo>
                    <a:pt x="2577" y="4182"/>
                    <a:pt x="2649" y="4374"/>
                    <a:pt x="2724" y="4565"/>
                  </a:cubicBezTo>
                  <a:cubicBezTo>
                    <a:pt x="2702" y="4569"/>
                    <a:pt x="2681" y="4571"/>
                    <a:pt x="2660" y="4571"/>
                  </a:cubicBezTo>
                  <a:cubicBezTo>
                    <a:pt x="2645" y="4571"/>
                    <a:pt x="2630" y="4571"/>
                    <a:pt x="2615" y="4571"/>
                  </a:cubicBezTo>
                  <a:cubicBezTo>
                    <a:pt x="1534" y="4571"/>
                    <a:pt x="643" y="3770"/>
                    <a:pt x="623" y="2766"/>
                  </a:cubicBezTo>
                  <a:cubicBezTo>
                    <a:pt x="602" y="1748"/>
                    <a:pt x="1483" y="902"/>
                    <a:pt x="2586" y="879"/>
                  </a:cubicBezTo>
                  <a:cubicBezTo>
                    <a:pt x="2600" y="879"/>
                    <a:pt x="2615" y="878"/>
                    <a:pt x="2629" y="878"/>
                  </a:cubicBezTo>
                  <a:close/>
                  <a:moveTo>
                    <a:pt x="18219" y="3933"/>
                  </a:moveTo>
                  <a:cubicBezTo>
                    <a:pt x="18255" y="4149"/>
                    <a:pt x="18301" y="4366"/>
                    <a:pt x="18346" y="4581"/>
                  </a:cubicBezTo>
                  <a:cubicBezTo>
                    <a:pt x="18377" y="4726"/>
                    <a:pt x="18401" y="4877"/>
                    <a:pt x="18435" y="5027"/>
                  </a:cubicBezTo>
                  <a:cubicBezTo>
                    <a:pt x="18440" y="5095"/>
                    <a:pt x="18454" y="5162"/>
                    <a:pt x="18466" y="5230"/>
                  </a:cubicBezTo>
                  <a:cubicBezTo>
                    <a:pt x="18484" y="5325"/>
                    <a:pt x="18496" y="5423"/>
                    <a:pt x="18528" y="5513"/>
                  </a:cubicBezTo>
                  <a:cubicBezTo>
                    <a:pt x="18359" y="5548"/>
                    <a:pt x="18193" y="5596"/>
                    <a:pt x="18039" y="5664"/>
                  </a:cubicBezTo>
                  <a:cubicBezTo>
                    <a:pt x="17995" y="5393"/>
                    <a:pt x="17908" y="5122"/>
                    <a:pt x="17840" y="4856"/>
                  </a:cubicBezTo>
                  <a:cubicBezTo>
                    <a:pt x="17777" y="4602"/>
                    <a:pt x="17725" y="4342"/>
                    <a:pt x="17637" y="4094"/>
                  </a:cubicBezTo>
                  <a:cubicBezTo>
                    <a:pt x="17841" y="4064"/>
                    <a:pt x="18037" y="4009"/>
                    <a:pt x="18219" y="3933"/>
                  </a:cubicBezTo>
                  <a:close/>
                  <a:moveTo>
                    <a:pt x="3059" y="3886"/>
                  </a:moveTo>
                  <a:cubicBezTo>
                    <a:pt x="3111" y="3886"/>
                    <a:pt x="3163" y="3898"/>
                    <a:pt x="3213" y="3907"/>
                  </a:cubicBezTo>
                  <a:cubicBezTo>
                    <a:pt x="3279" y="4076"/>
                    <a:pt x="3357" y="4242"/>
                    <a:pt x="3438" y="4408"/>
                  </a:cubicBezTo>
                  <a:lnTo>
                    <a:pt x="3667" y="4915"/>
                  </a:lnTo>
                  <a:cubicBezTo>
                    <a:pt x="3741" y="5110"/>
                    <a:pt x="3804" y="5319"/>
                    <a:pt x="3900" y="5507"/>
                  </a:cubicBezTo>
                  <a:cubicBezTo>
                    <a:pt x="3767" y="5573"/>
                    <a:pt x="3639" y="5647"/>
                    <a:pt x="3523" y="5732"/>
                  </a:cubicBezTo>
                  <a:cubicBezTo>
                    <a:pt x="3457" y="5498"/>
                    <a:pt x="3351" y="5271"/>
                    <a:pt x="3249" y="5048"/>
                  </a:cubicBezTo>
                  <a:lnTo>
                    <a:pt x="3033" y="4531"/>
                  </a:lnTo>
                  <a:cubicBezTo>
                    <a:pt x="2958" y="4346"/>
                    <a:pt x="2880" y="4163"/>
                    <a:pt x="2792" y="3985"/>
                  </a:cubicBezTo>
                  <a:cubicBezTo>
                    <a:pt x="2862" y="3937"/>
                    <a:pt x="2931" y="3899"/>
                    <a:pt x="3028" y="3888"/>
                  </a:cubicBezTo>
                  <a:cubicBezTo>
                    <a:pt x="3038" y="3887"/>
                    <a:pt x="3049" y="3886"/>
                    <a:pt x="3059" y="3886"/>
                  </a:cubicBezTo>
                  <a:close/>
                  <a:moveTo>
                    <a:pt x="12191" y="2516"/>
                  </a:moveTo>
                  <a:cubicBezTo>
                    <a:pt x="13275" y="2516"/>
                    <a:pt x="14164" y="3318"/>
                    <a:pt x="14185" y="4321"/>
                  </a:cubicBezTo>
                  <a:cubicBezTo>
                    <a:pt x="14197" y="4976"/>
                    <a:pt x="13837" y="5559"/>
                    <a:pt x="13284" y="5897"/>
                  </a:cubicBezTo>
                  <a:cubicBezTo>
                    <a:pt x="13243" y="5688"/>
                    <a:pt x="13204" y="5479"/>
                    <a:pt x="13165" y="5269"/>
                  </a:cubicBezTo>
                  <a:cubicBezTo>
                    <a:pt x="13165" y="5255"/>
                    <a:pt x="13162" y="5242"/>
                    <a:pt x="13158" y="5229"/>
                  </a:cubicBezTo>
                  <a:cubicBezTo>
                    <a:pt x="13156" y="5224"/>
                    <a:pt x="13155" y="5219"/>
                    <a:pt x="13155" y="5211"/>
                  </a:cubicBezTo>
                  <a:cubicBezTo>
                    <a:pt x="13145" y="5154"/>
                    <a:pt x="13093" y="5130"/>
                    <a:pt x="13038" y="5130"/>
                  </a:cubicBezTo>
                  <a:cubicBezTo>
                    <a:pt x="13031" y="5130"/>
                    <a:pt x="13025" y="5131"/>
                    <a:pt x="13018" y="5131"/>
                  </a:cubicBezTo>
                  <a:cubicBezTo>
                    <a:pt x="12907" y="5087"/>
                    <a:pt x="12782" y="5065"/>
                    <a:pt x="12656" y="5065"/>
                  </a:cubicBezTo>
                  <a:cubicBezTo>
                    <a:pt x="12396" y="5065"/>
                    <a:pt x="12134" y="5160"/>
                    <a:pt x="11993" y="5356"/>
                  </a:cubicBezTo>
                  <a:cubicBezTo>
                    <a:pt x="11968" y="5391"/>
                    <a:pt x="11973" y="5433"/>
                    <a:pt x="11995" y="5469"/>
                  </a:cubicBezTo>
                  <a:cubicBezTo>
                    <a:pt x="12030" y="5706"/>
                    <a:pt x="12061" y="5955"/>
                    <a:pt x="12101" y="6205"/>
                  </a:cubicBezTo>
                  <a:cubicBezTo>
                    <a:pt x="11053" y="6168"/>
                    <a:pt x="10203" y="5383"/>
                    <a:pt x="10183" y="4403"/>
                  </a:cubicBezTo>
                  <a:cubicBezTo>
                    <a:pt x="10162" y="3386"/>
                    <a:pt x="11043" y="2540"/>
                    <a:pt x="12146" y="2517"/>
                  </a:cubicBezTo>
                  <a:cubicBezTo>
                    <a:pt x="12161" y="2516"/>
                    <a:pt x="12176" y="2516"/>
                    <a:pt x="12191" y="2516"/>
                  </a:cubicBezTo>
                  <a:close/>
                  <a:moveTo>
                    <a:pt x="12698" y="5361"/>
                  </a:moveTo>
                  <a:cubicBezTo>
                    <a:pt x="12772" y="5361"/>
                    <a:pt x="12845" y="5369"/>
                    <a:pt x="12918" y="5382"/>
                  </a:cubicBezTo>
                  <a:cubicBezTo>
                    <a:pt x="12947" y="5601"/>
                    <a:pt x="12976" y="5820"/>
                    <a:pt x="13004" y="6041"/>
                  </a:cubicBezTo>
                  <a:lnTo>
                    <a:pt x="13081" y="6603"/>
                  </a:lnTo>
                  <a:cubicBezTo>
                    <a:pt x="13103" y="6755"/>
                    <a:pt x="13127" y="6909"/>
                    <a:pt x="13151" y="7062"/>
                  </a:cubicBezTo>
                  <a:cubicBezTo>
                    <a:pt x="12997" y="7083"/>
                    <a:pt x="12847" y="7117"/>
                    <a:pt x="12703" y="7167"/>
                  </a:cubicBezTo>
                  <a:cubicBezTo>
                    <a:pt x="12685" y="7018"/>
                    <a:pt x="12656" y="6869"/>
                    <a:pt x="12623" y="6718"/>
                  </a:cubicBezTo>
                  <a:lnTo>
                    <a:pt x="12482" y="6184"/>
                  </a:lnTo>
                  <a:cubicBezTo>
                    <a:pt x="12410" y="5943"/>
                    <a:pt x="12333" y="5704"/>
                    <a:pt x="12262" y="5474"/>
                  </a:cubicBezTo>
                  <a:cubicBezTo>
                    <a:pt x="12352" y="5434"/>
                    <a:pt x="12442" y="5396"/>
                    <a:pt x="12538" y="5376"/>
                  </a:cubicBezTo>
                  <a:cubicBezTo>
                    <a:pt x="12592" y="5365"/>
                    <a:pt x="12645" y="5361"/>
                    <a:pt x="12698" y="5361"/>
                  </a:cubicBezTo>
                  <a:close/>
                  <a:moveTo>
                    <a:pt x="9975" y="5621"/>
                  </a:moveTo>
                  <a:cubicBezTo>
                    <a:pt x="10066" y="5755"/>
                    <a:pt x="10170" y="5880"/>
                    <a:pt x="10284" y="5994"/>
                  </a:cubicBezTo>
                  <a:cubicBezTo>
                    <a:pt x="9391" y="6315"/>
                    <a:pt x="8493" y="6643"/>
                    <a:pt x="7610" y="6995"/>
                  </a:cubicBezTo>
                  <a:lnTo>
                    <a:pt x="7057" y="7223"/>
                  </a:lnTo>
                  <a:cubicBezTo>
                    <a:pt x="6872" y="7299"/>
                    <a:pt x="6688" y="7376"/>
                    <a:pt x="6505" y="7454"/>
                  </a:cubicBezTo>
                  <a:cubicBezTo>
                    <a:pt x="6419" y="7294"/>
                    <a:pt x="6362" y="7141"/>
                    <a:pt x="6346" y="6960"/>
                  </a:cubicBezTo>
                  <a:cubicBezTo>
                    <a:pt x="6533" y="6917"/>
                    <a:pt x="6720" y="6869"/>
                    <a:pt x="6908" y="6815"/>
                  </a:cubicBezTo>
                  <a:lnTo>
                    <a:pt x="7479" y="6641"/>
                  </a:lnTo>
                  <a:cubicBezTo>
                    <a:pt x="8335" y="6358"/>
                    <a:pt x="9183" y="5993"/>
                    <a:pt x="9975" y="5621"/>
                  </a:cubicBezTo>
                  <a:close/>
                  <a:moveTo>
                    <a:pt x="15363" y="3092"/>
                  </a:moveTo>
                  <a:cubicBezTo>
                    <a:pt x="15748" y="3706"/>
                    <a:pt x="16466" y="4115"/>
                    <a:pt x="17283" y="4116"/>
                  </a:cubicBezTo>
                  <a:cubicBezTo>
                    <a:pt x="17319" y="4372"/>
                    <a:pt x="17393" y="4627"/>
                    <a:pt x="17455" y="4877"/>
                  </a:cubicBezTo>
                  <a:cubicBezTo>
                    <a:pt x="17533" y="5195"/>
                    <a:pt x="17589" y="5532"/>
                    <a:pt x="17711" y="5837"/>
                  </a:cubicBezTo>
                  <a:cubicBezTo>
                    <a:pt x="17127" y="6221"/>
                    <a:pt x="16750" y="6856"/>
                    <a:pt x="16766" y="7564"/>
                  </a:cubicBezTo>
                  <a:cubicBezTo>
                    <a:pt x="16767" y="7642"/>
                    <a:pt x="16773" y="7718"/>
                    <a:pt x="16783" y="7789"/>
                  </a:cubicBezTo>
                  <a:cubicBezTo>
                    <a:pt x="16352" y="7912"/>
                    <a:pt x="15931" y="8073"/>
                    <a:pt x="15507" y="8208"/>
                  </a:cubicBezTo>
                  <a:cubicBezTo>
                    <a:pt x="15501" y="8210"/>
                    <a:pt x="15495" y="8211"/>
                    <a:pt x="15488" y="8213"/>
                  </a:cubicBezTo>
                  <a:cubicBezTo>
                    <a:pt x="15132" y="7520"/>
                    <a:pt x="14367" y="7040"/>
                    <a:pt x="13484" y="7039"/>
                  </a:cubicBezTo>
                  <a:cubicBezTo>
                    <a:pt x="13455" y="6850"/>
                    <a:pt x="13423" y="6662"/>
                    <a:pt x="13389" y="6472"/>
                  </a:cubicBezTo>
                  <a:cubicBezTo>
                    <a:pt x="14230" y="6061"/>
                    <a:pt x="14798" y="5243"/>
                    <a:pt x="14779" y="4309"/>
                  </a:cubicBezTo>
                  <a:cubicBezTo>
                    <a:pt x="14773" y="3996"/>
                    <a:pt x="14700" y="3701"/>
                    <a:pt x="14576" y="3430"/>
                  </a:cubicBezTo>
                  <a:cubicBezTo>
                    <a:pt x="14845" y="3332"/>
                    <a:pt x="15105" y="3211"/>
                    <a:pt x="15363" y="3092"/>
                  </a:cubicBezTo>
                  <a:close/>
                  <a:moveTo>
                    <a:pt x="19001" y="6008"/>
                  </a:moveTo>
                  <a:cubicBezTo>
                    <a:pt x="19888" y="6008"/>
                    <a:pt x="20616" y="6663"/>
                    <a:pt x="20634" y="7485"/>
                  </a:cubicBezTo>
                  <a:cubicBezTo>
                    <a:pt x="20650" y="8318"/>
                    <a:pt x="19931" y="9011"/>
                    <a:pt x="19027" y="9029"/>
                  </a:cubicBezTo>
                  <a:cubicBezTo>
                    <a:pt x="19015" y="9030"/>
                    <a:pt x="19004" y="9030"/>
                    <a:pt x="18992" y="9030"/>
                  </a:cubicBezTo>
                  <a:cubicBezTo>
                    <a:pt x="18106" y="9030"/>
                    <a:pt x="17377" y="8374"/>
                    <a:pt x="17360" y="7552"/>
                  </a:cubicBezTo>
                  <a:cubicBezTo>
                    <a:pt x="17344" y="6719"/>
                    <a:pt x="18063" y="6027"/>
                    <a:pt x="18966" y="6008"/>
                  </a:cubicBezTo>
                  <a:cubicBezTo>
                    <a:pt x="18978" y="6008"/>
                    <a:pt x="18989" y="6008"/>
                    <a:pt x="19001" y="6008"/>
                  </a:cubicBezTo>
                  <a:close/>
                  <a:moveTo>
                    <a:pt x="21152" y="8038"/>
                  </a:moveTo>
                  <a:cubicBezTo>
                    <a:pt x="21421" y="8183"/>
                    <a:pt x="21706" y="8303"/>
                    <a:pt x="21980" y="8434"/>
                  </a:cubicBezTo>
                  <a:lnTo>
                    <a:pt x="22504" y="8697"/>
                  </a:lnTo>
                  <a:cubicBezTo>
                    <a:pt x="22640" y="8766"/>
                    <a:pt x="22778" y="8832"/>
                    <a:pt x="22920" y="8889"/>
                  </a:cubicBezTo>
                  <a:cubicBezTo>
                    <a:pt x="22901" y="8939"/>
                    <a:pt x="22865" y="8990"/>
                    <a:pt x="22834" y="9017"/>
                  </a:cubicBezTo>
                  <a:cubicBezTo>
                    <a:pt x="22775" y="9067"/>
                    <a:pt x="22708" y="9082"/>
                    <a:pt x="22652" y="9124"/>
                  </a:cubicBezTo>
                  <a:cubicBezTo>
                    <a:pt x="22566" y="9068"/>
                    <a:pt x="22477" y="9016"/>
                    <a:pt x="22381" y="8969"/>
                  </a:cubicBezTo>
                  <a:lnTo>
                    <a:pt x="21849" y="8705"/>
                  </a:lnTo>
                  <a:cubicBezTo>
                    <a:pt x="21590" y="8564"/>
                    <a:pt x="21337" y="8407"/>
                    <a:pt x="21066" y="8286"/>
                  </a:cubicBezTo>
                  <a:cubicBezTo>
                    <a:pt x="21100" y="8207"/>
                    <a:pt x="21128" y="8124"/>
                    <a:pt x="21152" y="8038"/>
                  </a:cubicBezTo>
                  <a:close/>
                  <a:moveTo>
                    <a:pt x="16855" y="8098"/>
                  </a:moveTo>
                  <a:cubicBezTo>
                    <a:pt x="16894" y="8219"/>
                    <a:pt x="16945" y="8337"/>
                    <a:pt x="17006" y="8448"/>
                  </a:cubicBezTo>
                  <a:cubicBezTo>
                    <a:pt x="16564" y="8553"/>
                    <a:pt x="16121" y="8697"/>
                    <a:pt x="15684" y="8849"/>
                  </a:cubicBezTo>
                  <a:lnTo>
                    <a:pt x="15107" y="9052"/>
                  </a:lnTo>
                  <a:cubicBezTo>
                    <a:pt x="14900" y="9125"/>
                    <a:pt x="14695" y="9198"/>
                    <a:pt x="14492" y="9266"/>
                  </a:cubicBezTo>
                  <a:cubicBezTo>
                    <a:pt x="14446" y="9228"/>
                    <a:pt x="14399" y="9192"/>
                    <a:pt x="14367" y="9139"/>
                  </a:cubicBezTo>
                  <a:cubicBezTo>
                    <a:pt x="14320" y="9061"/>
                    <a:pt x="14322" y="8984"/>
                    <a:pt x="14320" y="8901"/>
                  </a:cubicBezTo>
                  <a:cubicBezTo>
                    <a:pt x="14569" y="8850"/>
                    <a:pt x="14811" y="8779"/>
                    <a:pt x="15051" y="8699"/>
                  </a:cubicBezTo>
                  <a:lnTo>
                    <a:pt x="15611" y="8507"/>
                  </a:lnTo>
                  <a:cubicBezTo>
                    <a:pt x="15679" y="8484"/>
                    <a:pt x="15746" y="8462"/>
                    <a:pt x="15814" y="8438"/>
                  </a:cubicBezTo>
                  <a:cubicBezTo>
                    <a:pt x="16160" y="8324"/>
                    <a:pt x="16513" y="8223"/>
                    <a:pt x="16855" y="8098"/>
                  </a:cubicBezTo>
                  <a:close/>
                  <a:moveTo>
                    <a:pt x="5112" y="5773"/>
                  </a:moveTo>
                  <a:cubicBezTo>
                    <a:pt x="5762" y="5773"/>
                    <a:pt x="6341" y="6063"/>
                    <a:pt x="6706" y="6512"/>
                  </a:cubicBezTo>
                  <a:cubicBezTo>
                    <a:pt x="6516" y="6595"/>
                    <a:pt x="6329" y="6679"/>
                    <a:pt x="6143" y="6770"/>
                  </a:cubicBezTo>
                  <a:cubicBezTo>
                    <a:pt x="6091" y="6794"/>
                    <a:pt x="6075" y="6838"/>
                    <a:pt x="6082" y="6877"/>
                  </a:cubicBezTo>
                  <a:cubicBezTo>
                    <a:pt x="6008" y="7167"/>
                    <a:pt x="6092" y="7522"/>
                    <a:pt x="6346" y="7719"/>
                  </a:cubicBezTo>
                  <a:cubicBezTo>
                    <a:pt x="6376" y="7741"/>
                    <a:pt x="6408" y="7750"/>
                    <a:pt x="6438" y="7750"/>
                  </a:cubicBezTo>
                  <a:cubicBezTo>
                    <a:pt x="6456" y="7750"/>
                    <a:pt x="6474" y="7747"/>
                    <a:pt x="6490" y="7741"/>
                  </a:cubicBezTo>
                  <a:cubicBezTo>
                    <a:pt x="6493" y="7741"/>
                    <a:pt x="6495" y="7741"/>
                    <a:pt x="6497" y="7741"/>
                  </a:cubicBezTo>
                  <a:cubicBezTo>
                    <a:pt x="6499" y="7741"/>
                    <a:pt x="6501" y="7741"/>
                    <a:pt x="6504" y="7740"/>
                  </a:cubicBezTo>
                  <a:cubicBezTo>
                    <a:pt x="6705" y="7683"/>
                    <a:pt x="6903" y="7624"/>
                    <a:pt x="7104" y="7561"/>
                  </a:cubicBezTo>
                  <a:cubicBezTo>
                    <a:pt x="7104" y="7568"/>
                    <a:pt x="7105" y="7574"/>
                    <a:pt x="7105" y="7582"/>
                  </a:cubicBezTo>
                  <a:cubicBezTo>
                    <a:pt x="7126" y="8596"/>
                    <a:pt x="6245" y="9444"/>
                    <a:pt x="5143" y="9467"/>
                  </a:cubicBezTo>
                  <a:cubicBezTo>
                    <a:pt x="5128" y="9467"/>
                    <a:pt x="5114" y="9467"/>
                    <a:pt x="5099" y="9467"/>
                  </a:cubicBezTo>
                  <a:cubicBezTo>
                    <a:pt x="4015" y="9467"/>
                    <a:pt x="3126" y="8665"/>
                    <a:pt x="3105" y="7661"/>
                  </a:cubicBezTo>
                  <a:cubicBezTo>
                    <a:pt x="3083" y="6643"/>
                    <a:pt x="3964" y="5796"/>
                    <a:pt x="5068" y="5774"/>
                  </a:cubicBezTo>
                  <a:cubicBezTo>
                    <a:pt x="5083" y="5773"/>
                    <a:pt x="5097" y="5773"/>
                    <a:pt x="5112" y="5773"/>
                  </a:cubicBezTo>
                  <a:close/>
                  <a:moveTo>
                    <a:pt x="23600" y="8096"/>
                  </a:moveTo>
                  <a:cubicBezTo>
                    <a:pt x="24280" y="8096"/>
                    <a:pt x="24841" y="8599"/>
                    <a:pt x="24854" y="9230"/>
                  </a:cubicBezTo>
                  <a:cubicBezTo>
                    <a:pt x="24867" y="9870"/>
                    <a:pt x="24314" y="10402"/>
                    <a:pt x="23622" y="10416"/>
                  </a:cubicBezTo>
                  <a:cubicBezTo>
                    <a:pt x="23612" y="10417"/>
                    <a:pt x="23602" y="10417"/>
                    <a:pt x="23592" y="10417"/>
                  </a:cubicBezTo>
                  <a:cubicBezTo>
                    <a:pt x="22926" y="10417"/>
                    <a:pt x="22377" y="9931"/>
                    <a:pt x="22343" y="9318"/>
                  </a:cubicBezTo>
                  <a:lnTo>
                    <a:pt x="22343" y="9318"/>
                  </a:lnTo>
                  <a:cubicBezTo>
                    <a:pt x="22452" y="9361"/>
                    <a:pt x="22562" y="9396"/>
                    <a:pt x="22676" y="9416"/>
                  </a:cubicBezTo>
                  <a:cubicBezTo>
                    <a:pt x="22678" y="9416"/>
                    <a:pt x="22680" y="9416"/>
                    <a:pt x="22682" y="9416"/>
                  </a:cubicBezTo>
                  <a:cubicBezTo>
                    <a:pt x="22690" y="9416"/>
                    <a:pt x="22698" y="9415"/>
                    <a:pt x="22707" y="9415"/>
                  </a:cubicBezTo>
                  <a:cubicBezTo>
                    <a:pt x="22734" y="9421"/>
                    <a:pt x="22763" y="9424"/>
                    <a:pt x="22791" y="9424"/>
                  </a:cubicBezTo>
                  <a:cubicBezTo>
                    <a:pt x="22920" y="9424"/>
                    <a:pt x="23054" y="9364"/>
                    <a:pt x="23138" y="9272"/>
                  </a:cubicBezTo>
                  <a:cubicBezTo>
                    <a:pt x="23250" y="9147"/>
                    <a:pt x="23268" y="8908"/>
                    <a:pt x="23198" y="8761"/>
                  </a:cubicBezTo>
                  <a:cubicBezTo>
                    <a:pt x="23186" y="8734"/>
                    <a:pt x="23167" y="8717"/>
                    <a:pt x="23146" y="8704"/>
                  </a:cubicBezTo>
                  <a:cubicBezTo>
                    <a:pt x="23142" y="8699"/>
                    <a:pt x="23141" y="8696"/>
                    <a:pt x="23136" y="8692"/>
                  </a:cubicBezTo>
                  <a:cubicBezTo>
                    <a:pt x="23010" y="8599"/>
                    <a:pt x="22873" y="8511"/>
                    <a:pt x="22731" y="8425"/>
                  </a:cubicBezTo>
                  <a:cubicBezTo>
                    <a:pt x="22951" y="8230"/>
                    <a:pt x="23245" y="8104"/>
                    <a:pt x="23573" y="8097"/>
                  </a:cubicBezTo>
                  <a:cubicBezTo>
                    <a:pt x="23582" y="8096"/>
                    <a:pt x="23591" y="8096"/>
                    <a:pt x="23600" y="8096"/>
                  </a:cubicBezTo>
                  <a:close/>
                  <a:moveTo>
                    <a:pt x="13476" y="7586"/>
                  </a:moveTo>
                  <a:cubicBezTo>
                    <a:pt x="14101" y="7586"/>
                    <a:pt x="14647" y="7912"/>
                    <a:pt x="14921" y="8392"/>
                  </a:cubicBezTo>
                  <a:cubicBezTo>
                    <a:pt x="14648" y="8481"/>
                    <a:pt x="14377" y="8578"/>
                    <a:pt x="14121" y="8704"/>
                  </a:cubicBezTo>
                  <a:cubicBezTo>
                    <a:pt x="14101" y="8713"/>
                    <a:pt x="14090" y="8724"/>
                    <a:pt x="14079" y="8737"/>
                  </a:cubicBezTo>
                  <a:cubicBezTo>
                    <a:pt x="14054" y="8750"/>
                    <a:pt x="14032" y="8771"/>
                    <a:pt x="14019" y="8801"/>
                  </a:cubicBezTo>
                  <a:cubicBezTo>
                    <a:pt x="13926" y="9029"/>
                    <a:pt x="13983" y="9317"/>
                    <a:pt x="14207" y="9446"/>
                  </a:cubicBezTo>
                  <a:cubicBezTo>
                    <a:pt x="14272" y="9505"/>
                    <a:pt x="14350" y="9549"/>
                    <a:pt x="14436" y="9549"/>
                  </a:cubicBezTo>
                  <a:cubicBezTo>
                    <a:pt x="14455" y="9549"/>
                    <a:pt x="14474" y="9547"/>
                    <a:pt x="14494" y="9543"/>
                  </a:cubicBezTo>
                  <a:cubicBezTo>
                    <a:pt x="14497" y="9543"/>
                    <a:pt x="14498" y="9541"/>
                    <a:pt x="14501" y="9541"/>
                  </a:cubicBezTo>
                  <a:cubicBezTo>
                    <a:pt x="14510" y="9542"/>
                    <a:pt x="14519" y="9543"/>
                    <a:pt x="14528" y="9543"/>
                  </a:cubicBezTo>
                  <a:cubicBezTo>
                    <a:pt x="14542" y="9543"/>
                    <a:pt x="14556" y="9541"/>
                    <a:pt x="14572" y="9537"/>
                  </a:cubicBezTo>
                  <a:cubicBezTo>
                    <a:pt x="14737" y="9490"/>
                    <a:pt x="14905" y="9446"/>
                    <a:pt x="15075" y="9401"/>
                  </a:cubicBezTo>
                  <a:lnTo>
                    <a:pt x="15075" y="9401"/>
                  </a:lnTo>
                  <a:cubicBezTo>
                    <a:pt x="14920" y="10077"/>
                    <a:pt x="14279" y="10592"/>
                    <a:pt x="13503" y="10608"/>
                  </a:cubicBezTo>
                  <a:cubicBezTo>
                    <a:pt x="13491" y="10608"/>
                    <a:pt x="13479" y="10608"/>
                    <a:pt x="13467" y="10608"/>
                  </a:cubicBezTo>
                  <a:cubicBezTo>
                    <a:pt x="12581" y="10608"/>
                    <a:pt x="11852" y="9953"/>
                    <a:pt x="11836" y="9130"/>
                  </a:cubicBezTo>
                  <a:cubicBezTo>
                    <a:pt x="11818" y="8297"/>
                    <a:pt x="12538" y="7605"/>
                    <a:pt x="13441" y="7586"/>
                  </a:cubicBezTo>
                  <a:cubicBezTo>
                    <a:pt x="13453" y="7586"/>
                    <a:pt x="13465" y="7586"/>
                    <a:pt x="13476" y="7586"/>
                  </a:cubicBezTo>
                  <a:close/>
                  <a:moveTo>
                    <a:pt x="17308" y="1"/>
                  </a:moveTo>
                  <a:cubicBezTo>
                    <a:pt x="17291" y="1"/>
                    <a:pt x="17273" y="1"/>
                    <a:pt x="17256" y="1"/>
                  </a:cubicBezTo>
                  <a:cubicBezTo>
                    <a:pt x="16033" y="26"/>
                    <a:pt x="15056" y="959"/>
                    <a:pt x="15066" y="2086"/>
                  </a:cubicBezTo>
                  <a:cubicBezTo>
                    <a:pt x="14672" y="2237"/>
                    <a:pt x="14284" y="2404"/>
                    <a:pt x="13927" y="2587"/>
                  </a:cubicBezTo>
                  <a:cubicBezTo>
                    <a:pt x="13469" y="2203"/>
                    <a:pt x="12860" y="1967"/>
                    <a:pt x="12195" y="1967"/>
                  </a:cubicBezTo>
                  <a:cubicBezTo>
                    <a:pt x="12175" y="1967"/>
                    <a:pt x="12155" y="1968"/>
                    <a:pt x="12135" y="1968"/>
                  </a:cubicBezTo>
                  <a:cubicBezTo>
                    <a:pt x="10704" y="1997"/>
                    <a:pt x="9562" y="3096"/>
                    <a:pt x="9589" y="4416"/>
                  </a:cubicBezTo>
                  <a:cubicBezTo>
                    <a:pt x="9595" y="4736"/>
                    <a:pt x="9671" y="5037"/>
                    <a:pt x="9799" y="5313"/>
                  </a:cubicBezTo>
                  <a:cubicBezTo>
                    <a:pt x="8959" y="5626"/>
                    <a:pt x="8095" y="5935"/>
                    <a:pt x="7257" y="6279"/>
                  </a:cubicBezTo>
                  <a:cubicBezTo>
                    <a:pt x="6791" y="5642"/>
                    <a:pt x="6002" y="5225"/>
                    <a:pt x="5112" y="5225"/>
                  </a:cubicBezTo>
                  <a:cubicBezTo>
                    <a:pt x="5093" y="5225"/>
                    <a:pt x="5075" y="5226"/>
                    <a:pt x="5056" y="5226"/>
                  </a:cubicBezTo>
                  <a:cubicBezTo>
                    <a:pt x="4763" y="5232"/>
                    <a:pt x="4482" y="5284"/>
                    <a:pt x="4218" y="5374"/>
                  </a:cubicBezTo>
                  <a:cubicBezTo>
                    <a:pt x="4168" y="5163"/>
                    <a:pt x="4069" y="4955"/>
                    <a:pt x="3978" y="4763"/>
                  </a:cubicBezTo>
                  <a:cubicBezTo>
                    <a:pt x="4736" y="4330"/>
                    <a:pt x="5236" y="3554"/>
                    <a:pt x="5220" y="2675"/>
                  </a:cubicBezTo>
                  <a:cubicBezTo>
                    <a:pt x="5192" y="1372"/>
                    <a:pt x="4039" y="332"/>
                    <a:pt x="2633" y="332"/>
                  </a:cubicBezTo>
                  <a:cubicBezTo>
                    <a:pt x="2614" y="332"/>
                    <a:pt x="2595" y="332"/>
                    <a:pt x="2575" y="332"/>
                  </a:cubicBezTo>
                  <a:cubicBezTo>
                    <a:pt x="1143" y="360"/>
                    <a:pt x="0" y="1459"/>
                    <a:pt x="27" y="2780"/>
                  </a:cubicBezTo>
                  <a:cubicBezTo>
                    <a:pt x="55" y="4083"/>
                    <a:pt x="1208" y="5123"/>
                    <a:pt x="2614" y="5123"/>
                  </a:cubicBezTo>
                  <a:cubicBezTo>
                    <a:pt x="2633" y="5123"/>
                    <a:pt x="2653" y="5123"/>
                    <a:pt x="2672" y="5123"/>
                  </a:cubicBezTo>
                  <a:cubicBezTo>
                    <a:pt x="2760" y="5122"/>
                    <a:pt x="2849" y="5116"/>
                    <a:pt x="2935" y="5105"/>
                  </a:cubicBezTo>
                  <a:cubicBezTo>
                    <a:pt x="3038" y="5382"/>
                    <a:pt x="3127" y="5673"/>
                    <a:pt x="3278" y="5930"/>
                  </a:cubicBezTo>
                  <a:cubicBezTo>
                    <a:pt x="2792" y="6376"/>
                    <a:pt x="2495" y="6996"/>
                    <a:pt x="2510" y="7676"/>
                  </a:cubicBezTo>
                  <a:cubicBezTo>
                    <a:pt x="2536" y="8979"/>
                    <a:pt x="3692" y="10019"/>
                    <a:pt x="5098" y="10019"/>
                  </a:cubicBezTo>
                  <a:cubicBezTo>
                    <a:pt x="5117" y="10019"/>
                    <a:pt x="5135" y="10019"/>
                    <a:pt x="5154" y="10019"/>
                  </a:cubicBezTo>
                  <a:cubicBezTo>
                    <a:pt x="6586" y="9988"/>
                    <a:pt x="7729" y="8891"/>
                    <a:pt x="7701" y="7570"/>
                  </a:cubicBezTo>
                  <a:cubicBezTo>
                    <a:pt x="7700" y="7503"/>
                    <a:pt x="7694" y="7437"/>
                    <a:pt x="7687" y="7372"/>
                  </a:cubicBezTo>
                  <a:cubicBezTo>
                    <a:pt x="8671" y="7040"/>
                    <a:pt x="9645" y="6653"/>
                    <a:pt x="10592" y="6256"/>
                  </a:cubicBezTo>
                  <a:cubicBezTo>
                    <a:pt x="11031" y="6571"/>
                    <a:pt x="11582" y="6760"/>
                    <a:pt x="12179" y="6760"/>
                  </a:cubicBezTo>
                  <a:cubicBezTo>
                    <a:pt x="12187" y="6760"/>
                    <a:pt x="12195" y="6760"/>
                    <a:pt x="12203" y="6760"/>
                  </a:cubicBezTo>
                  <a:cubicBezTo>
                    <a:pt x="12246" y="6950"/>
                    <a:pt x="12298" y="7138"/>
                    <a:pt x="12362" y="7318"/>
                  </a:cubicBezTo>
                  <a:cubicBezTo>
                    <a:pt x="11680" y="7682"/>
                    <a:pt x="11224" y="8369"/>
                    <a:pt x="11241" y="9146"/>
                  </a:cubicBezTo>
                  <a:cubicBezTo>
                    <a:pt x="11265" y="10266"/>
                    <a:pt x="12257" y="11160"/>
                    <a:pt x="13463" y="11160"/>
                  </a:cubicBezTo>
                  <a:cubicBezTo>
                    <a:pt x="13480" y="11160"/>
                    <a:pt x="13498" y="11160"/>
                    <a:pt x="13515" y="11160"/>
                  </a:cubicBezTo>
                  <a:cubicBezTo>
                    <a:pt x="14678" y="11136"/>
                    <a:pt x="15617" y="10292"/>
                    <a:pt x="15699" y="9243"/>
                  </a:cubicBezTo>
                  <a:cubicBezTo>
                    <a:pt x="16219" y="9108"/>
                    <a:pt x="16738" y="8960"/>
                    <a:pt x="17225" y="8770"/>
                  </a:cubicBezTo>
                  <a:cubicBezTo>
                    <a:pt x="17632" y="9263"/>
                    <a:pt x="18272" y="9582"/>
                    <a:pt x="18990" y="9582"/>
                  </a:cubicBezTo>
                  <a:cubicBezTo>
                    <a:pt x="19007" y="9582"/>
                    <a:pt x="19025" y="9582"/>
                    <a:pt x="19042" y="9581"/>
                  </a:cubicBezTo>
                  <a:cubicBezTo>
                    <a:pt x="19852" y="9564"/>
                    <a:pt x="20554" y="9147"/>
                    <a:pt x="20933" y="8541"/>
                  </a:cubicBezTo>
                  <a:cubicBezTo>
                    <a:pt x="21163" y="8715"/>
                    <a:pt x="21431" y="8855"/>
                    <a:pt x="21687" y="8990"/>
                  </a:cubicBezTo>
                  <a:cubicBezTo>
                    <a:pt x="21713" y="9004"/>
                    <a:pt x="21741" y="9019"/>
                    <a:pt x="21768" y="9033"/>
                  </a:cubicBezTo>
                  <a:cubicBezTo>
                    <a:pt x="21755" y="9120"/>
                    <a:pt x="21748" y="9207"/>
                    <a:pt x="21749" y="9297"/>
                  </a:cubicBezTo>
                  <a:cubicBezTo>
                    <a:pt x="21767" y="10227"/>
                    <a:pt x="22591" y="10969"/>
                    <a:pt x="23594" y="10969"/>
                  </a:cubicBezTo>
                  <a:cubicBezTo>
                    <a:pt x="23608" y="10969"/>
                    <a:pt x="23622" y="10968"/>
                    <a:pt x="23636" y="10968"/>
                  </a:cubicBezTo>
                  <a:cubicBezTo>
                    <a:pt x="24657" y="10947"/>
                    <a:pt x="25472" y="10164"/>
                    <a:pt x="25452" y="9221"/>
                  </a:cubicBezTo>
                  <a:cubicBezTo>
                    <a:pt x="25430" y="8289"/>
                    <a:pt x="24606" y="7547"/>
                    <a:pt x="23604" y="7547"/>
                  </a:cubicBezTo>
                  <a:cubicBezTo>
                    <a:pt x="23590" y="7547"/>
                    <a:pt x="23576" y="7548"/>
                    <a:pt x="23563" y="7548"/>
                  </a:cubicBezTo>
                  <a:cubicBezTo>
                    <a:pt x="23020" y="7559"/>
                    <a:pt x="22537" y="7786"/>
                    <a:pt x="22205" y="8137"/>
                  </a:cubicBezTo>
                  <a:cubicBezTo>
                    <a:pt x="21880" y="7979"/>
                    <a:pt x="21541" y="7846"/>
                    <a:pt x="21213" y="7752"/>
                  </a:cubicBezTo>
                  <a:cubicBezTo>
                    <a:pt x="21224" y="7661"/>
                    <a:pt x="21231" y="7569"/>
                    <a:pt x="21229" y="7474"/>
                  </a:cubicBezTo>
                  <a:cubicBezTo>
                    <a:pt x="21206" y="6354"/>
                    <a:pt x="20213" y="5460"/>
                    <a:pt x="19007" y="5460"/>
                  </a:cubicBezTo>
                  <a:cubicBezTo>
                    <a:pt x="18990" y="5460"/>
                    <a:pt x="18973" y="5460"/>
                    <a:pt x="18955" y="5460"/>
                  </a:cubicBezTo>
                  <a:cubicBezTo>
                    <a:pt x="18945" y="5460"/>
                    <a:pt x="18936" y="5461"/>
                    <a:pt x="18925" y="5463"/>
                  </a:cubicBezTo>
                  <a:cubicBezTo>
                    <a:pt x="18924" y="5430"/>
                    <a:pt x="18920" y="5397"/>
                    <a:pt x="18913" y="5362"/>
                  </a:cubicBezTo>
                  <a:cubicBezTo>
                    <a:pt x="18909" y="5272"/>
                    <a:pt x="18882" y="5175"/>
                    <a:pt x="18849" y="5082"/>
                  </a:cubicBezTo>
                  <a:cubicBezTo>
                    <a:pt x="18821" y="4930"/>
                    <a:pt x="18779" y="4778"/>
                    <a:pt x="18745" y="4624"/>
                  </a:cubicBezTo>
                  <a:cubicBezTo>
                    <a:pt x="18679" y="4338"/>
                    <a:pt x="18616" y="4051"/>
                    <a:pt x="18528" y="3770"/>
                  </a:cubicBezTo>
                  <a:cubicBezTo>
                    <a:pt x="19143" y="3392"/>
                    <a:pt x="19544" y="2744"/>
                    <a:pt x="19529" y="2015"/>
                  </a:cubicBezTo>
                  <a:cubicBezTo>
                    <a:pt x="19506" y="895"/>
                    <a:pt x="18514" y="1"/>
                    <a:pt x="173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9" name="Google Shape;4149;p69"/>
            <p:cNvSpPr/>
            <p:nvPr/>
          </p:nvSpPr>
          <p:spPr>
            <a:xfrm>
              <a:off x="2051018" y="622074"/>
              <a:ext cx="78938" cy="72529"/>
            </a:xfrm>
            <a:custGeom>
              <a:rect b="b" l="l" r="r" t="t"/>
              <a:pathLst>
                <a:path extrusionOk="0" h="2320" w="2525">
                  <a:moveTo>
                    <a:pt x="1259" y="0"/>
                  </a:moveTo>
                  <a:cubicBezTo>
                    <a:pt x="1249" y="0"/>
                    <a:pt x="1240" y="0"/>
                    <a:pt x="1230" y="1"/>
                  </a:cubicBezTo>
                  <a:cubicBezTo>
                    <a:pt x="902" y="7"/>
                    <a:pt x="608" y="133"/>
                    <a:pt x="388" y="329"/>
                  </a:cubicBezTo>
                  <a:cubicBezTo>
                    <a:pt x="530" y="414"/>
                    <a:pt x="667" y="503"/>
                    <a:pt x="793" y="595"/>
                  </a:cubicBezTo>
                  <a:cubicBezTo>
                    <a:pt x="798" y="599"/>
                    <a:pt x="800" y="602"/>
                    <a:pt x="803" y="607"/>
                  </a:cubicBezTo>
                  <a:cubicBezTo>
                    <a:pt x="824" y="620"/>
                    <a:pt x="843" y="637"/>
                    <a:pt x="855" y="664"/>
                  </a:cubicBezTo>
                  <a:cubicBezTo>
                    <a:pt x="923" y="811"/>
                    <a:pt x="907" y="1050"/>
                    <a:pt x="795" y="1175"/>
                  </a:cubicBezTo>
                  <a:cubicBezTo>
                    <a:pt x="711" y="1267"/>
                    <a:pt x="577" y="1327"/>
                    <a:pt x="448" y="1327"/>
                  </a:cubicBezTo>
                  <a:cubicBezTo>
                    <a:pt x="420" y="1327"/>
                    <a:pt x="391" y="1324"/>
                    <a:pt x="364" y="1318"/>
                  </a:cubicBezTo>
                  <a:cubicBezTo>
                    <a:pt x="357" y="1318"/>
                    <a:pt x="349" y="1320"/>
                    <a:pt x="342" y="1320"/>
                  </a:cubicBezTo>
                  <a:cubicBezTo>
                    <a:pt x="339" y="1320"/>
                    <a:pt x="336" y="1319"/>
                    <a:pt x="333" y="1319"/>
                  </a:cubicBezTo>
                  <a:cubicBezTo>
                    <a:pt x="219" y="1299"/>
                    <a:pt x="110" y="1264"/>
                    <a:pt x="0" y="1221"/>
                  </a:cubicBezTo>
                  <a:lnTo>
                    <a:pt x="0" y="1221"/>
                  </a:lnTo>
                  <a:cubicBezTo>
                    <a:pt x="34" y="1835"/>
                    <a:pt x="583" y="2320"/>
                    <a:pt x="1251" y="2320"/>
                  </a:cubicBezTo>
                  <a:cubicBezTo>
                    <a:pt x="1261" y="2320"/>
                    <a:pt x="1270" y="2320"/>
                    <a:pt x="1279" y="2319"/>
                  </a:cubicBezTo>
                  <a:cubicBezTo>
                    <a:pt x="1970" y="2305"/>
                    <a:pt x="2524" y="1774"/>
                    <a:pt x="2511" y="1133"/>
                  </a:cubicBezTo>
                  <a:cubicBezTo>
                    <a:pt x="2498" y="504"/>
                    <a:pt x="1939" y="0"/>
                    <a:pt x="12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0" name="Google Shape;4150;p69"/>
            <p:cNvSpPr/>
            <p:nvPr/>
          </p:nvSpPr>
          <p:spPr>
            <a:xfrm>
              <a:off x="1371361" y="396491"/>
              <a:ext cx="126144" cy="115390"/>
            </a:xfrm>
            <a:custGeom>
              <a:rect b="b" l="l" r="r" t="t"/>
              <a:pathLst>
                <a:path extrusionOk="0" h="3691" w="4035">
                  <a:moveTo>
                    <a:pt x="2029" y="1"/>
                  </a:moveTo>
                  <a:cubicBezTo>
                    <a:pt x="2014" y="1"/>
                    <a:pt x="1999" y="1"/>
                    <a:pt x="1984" y="1"/>
                  </a:cubicBezTo>
                  <a:cubicBezTo>
                    <a:pt x="880" y="23"/>
                    <a:pt x="0" y="870"/>
                    <a:pt x="21" y="1888"/>
                  </a:cubicBezTo>
                  <a:cubicBezTo>
                    <a:pt x="41" y="2889"/>
                    <a:pt x="929" y="3691"/>
                    <a:pt x="2011" y="3691"/>
                  </a:cubicBezTo>
                  <a:cubicBezTo>
                    <a:pt x="2027" y="3691"/>
                    <a:pt x="2043" y="3690"/>
                    <a:pt x="2058" y="3690"/>
                  </a:cubicBezTo>
                  <a:cubicBezTo>
                    <a:pt x="2081" y="3690"/>
                    <a:pt x="2100" y="3688"/>
                    <a:pt x="2123" y="3687"/>
                  </a:cubicBezTo>
                  <a:cubicBezTo>
                    <a:pt x="2047" y="3495"/>
                    <a:pt x="1975" y="3304"/>
                    <a:pt x="1921" y="3109"/>
                  </a:cubicBezTo>
                  <a:cubicBezTo>
                    <a:pt x="1896" y="3070"/>
                    <a:pt x="1890" y="3024"/>
                    <a:pt x="1917" y="2982"/>
                  </a:cubicBezTo>
                  <a:cubicBezTo>
                    <a:pt x="2014" y="2836"/>
                    <a:pt x="2201" y="2750"/>
                    <a:pt x="2379" y="2725"/>
                  </a:cubicBezTo>
                  <a:cubicBezTo>
                    <a:pt x="2418" y="2719"/>
                    <a:pt x="2462" y="2716"/>
                    <a:pt x="2507" y="2716"/>
                  </a:cubicBezTo>
                  <a:cubicBezTo>
                    <a:pt x="2650" y="2716"/>
                    <a:pt x="2805" y="2753"/>
                    <a:pt x="2854" y="2882"/>
                  </a:cubicBezTo>
                  <a:cubicBezTo>
                    <a:pt x="2857" y="2890"/>
                    <a:pt x="2857" y="2898"/>
                    <a:pt x="2857" y="2907"/>
                  </a:cubicBezTo>
                  <a:cubicBezTo>
                    <a:pt x="2964" y="3052"/>
                    <a:pt x="3056" y="3209"/>
                    <a:pt x="3136" y="3371"/>
                  </a:cubicBezTo>
                  <a:cubicBezTo>
                    <a:pt x="3681" y="3032"/>
                    <a:pt x="4035" y="2454"/>
                    <a:pt x="4021" y="1805"/>
                  </a:cubicBezTo>
                  <a:cubicBezTo>
                    <a:pt x="4001" y="802"/>
                    <a:pt x="3111" y="1"/>
                    <a:pt x="202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1" name="Google Shape;4151;p69"/>
            <p:cNvSpPr/>
            <p:nvPr/>
          </p:nvSpPr>
          <p:spPr>
            <a:xfrm>
              <a:off x="2011097" y="620230"/>
              <a:ext cx="58023" cy="33982"/>
            </a:xfrm>
            <a:custGeom>
              <a:rect b="b" l="l" r="r" t="t"/>
              <a:pathLst>
                <a:path extrusionOk="0" h="1087" w="1856">
                  <a:moveTo>
                    <a:pt x="88" y="0"/>
                  </a:moveTo>
                  <a:cubicBezTo>
                    <a:pt x="63" y="85"/>
                    <a:pt x="36" y="168"/>
                    <a:pt x="1" y="248"/>
                  </a:cubicBezTo>
                  <a:cubicBezTo>
                    <a:pt x="272" y="369"/>
                    <a:pt x="526" y="526"/>
                    <a:pt x="784" y="667"/>
                  </a:cubicBezTo>
                  <a:lnTo>
                    <a:pt x="1317" y="931"/>
                  </a:lnTo>
                  <a:cubicBezTo>
                    <a:pt x="1411" y="978"/>
                    <a:pt x="1500" y="1030"/>
                    <a:pt x="1588" y="1086"/>
                  </a:cubicBezTo>
                  <a:cubicBezTo>
                    <a:pt x="1643" y="1044"/>
                    <a:pt x="1713" y="1029"/>
                    <a:pt x="1770" y="979"/>
                  </a:cubicBezTo>
                  <a:cubicBezTo>
                    <a:pt x="1801" y="952"/>
                    <a:pt x="1838" y="901"/>
                    <a:pt x="1855" y="851"/>
                  </a:cubicBezTo>
                  <a:cubicBezTo>
                    <a:pt x="1715" y="793"/>
                    <a:pt x="1577" y="727"/>
                    <a:pt x="1439" y="659"/>
                  </a:cubicBezTo>
                  <a:lnTo>
                    <a:pt x="916" y="396"/>
                  </a:lnTo>
                  <a:cubicBezTo>
                    <a:pt x="640" y="265"/>
                    <a:pt x="356" y="144"/>
                    <a:pt x="8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2" name="Google Shape;4152;p69"/>
            <p:cNvSpPr/>
            <p:nvPr/>
          </p:nvSpPr>
          <p:spPr>
            <a:xfrm>
              <a:off x="1721896" y="606162"/>
              <a:ext cx="101759" cy="94475"/>
            </a:xfrm>
            <a:custGeom>
              <a:rect b="b" l="l" r="r" t="t"/>
              <a:pathLst>
                <a:path extrusionOk="0" h="3022" w="3255">
                  <a:moveTo>
                    <a:pt x="1661" y="0"/>
                  </a:moveTo>
                  <a:cubicBezTo>
                    <a:pt x="1648" y="0"/>
                    <a:pt x="1636" y="0"/>
                    <a:pt x="1623" y="0"/>
                  </a:cubicBezTo>
                  <a:cubicBezTo>
                    <a:pt x="721" y="18"/>
                    <a:pt x="1" y="711"/>
                    <a:pt x="17" y="1543"/>
                  </a:cubicBezTo>
                  <a:cubicBezTo>
                    <a:pt x="34" y="2365"/>
                    <a:pt x="762" y="3021"/>
                    <a:pt x="1647" y="3021"/>
                  </a:cubicBezTo>
                  <a:cubicBezTo>
                    <a:pt x="1660" y="3021"/>
                    <a:pt x="1672" y="3021"/>
                    <a:pt x="1684" y="3021"/>
                  </a:cubicBezTo>
                  <a:cubicBezTo>
                    <a:pt x="2461" y="3005"/>
                    <a:pt x="3101" y="2490"/>
                    <a:pt x="3255" y="1816"/>
                  </a:cubicBezTo>
                  <a:lnTo>
                    <a:pt x="3255" y="1816"/>
                  </a:lnTo>
                  <a:cubicBezTo>
                    <a:pt x="3085" y="1860"/>
                    <a:pt x="2917" y="1905"/>
                    <a:pt x="2752" y="1952"/>
                  </a:cubicBezTo>
                  <a:cubicBezTo>
                    <a:pt x="2739" y="1955"/>
                    <a:pt x="2725" y="1956"/>
                    <a:pt x="2712" y="1956"/>
                  </a:cubicBezTo>
                  <a:cubicBezTo>
                    <a:pt x="2702" y="1956"/>
                    <a:pt x="2692" y="1955"/>
                    <a:pt x="2683" y="1954"/>
                  </a:cubicBezTo>
                  <a:cubicBezTo>
                    <a:pt x="2681" y="1954"/>
                    <a:pt x="2679" y="1957"/>
                    <a:pt x="2677" y="1957"/>
                  </a:cubicBezTo>
                  <a:cubicBezTo>
                    <a:pt x="2658" y="1961"/>
                    <a:pt x="2640" y="1963"/>
                    <a:pt x="2621" y="1963"/>
                  </a:cubicBezTo>
                  <a:cubicBezTo>
                    <a:pt x="2534" y="1963"/>
                    <a:pt x="2455" y="1919"/>
                    <a:pt x="2390" y="1859"/>
                  </a:cubicBezTo>
                  <a:cubicBezTo>
                    <a:pt x="2166" y="1731"/>
                    <a:pt x="2109" y="1442"/>
                    <a:pt x="2202" y="1214"/>
                  </a:cubicBezTo>
                  <a:cubicBezTo>
                    <a:pt x="2214" y="1183"/>
                    <a:pt x="2236" y="1163"/>
                    <a:pt x="2261" y="1151"/>
                  </a:cubicBezTo>
                  <a:cubicBezTo>
                    <a:pt x="2272" y="1138"/>
                    <a:pt x="2284" y="1127"/>
                    <a:pt x="2303" y="1117"/>
                  </a:cubicBezTo>
                  <a:cubicBezTo>
                    <a:pt x="2559" y="990"/>
                    <a:pt x="2830" y="895"/>
                    <a:pt x="3104" y="806"/>
                  </a:cubicBezTo>
                  <a:cubicBezTo>
                    <a:pt x="2829" y="327"/>
                    <a:pt x="2286" y="0"/>
                    <a:pt x="16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3" name="Google Shape;4153;p69"/>
            <p:cNvSpPr/>
            <p:nvPr/>
          </p:nvSpPr>
          <p:spPr>
            <a:xfrm>
              <a:off x="1800144" y="622074"/>
              <a:ext cx="84002" cy="36546"/>
            </a:xfrm>
            <a:custGeom>
              <a:rect b="b" l="l" r="r" t="t"/>
              <a:pathLst>
                <a:path extrusionOk="0" h="1169" w="2687">
                  <a:moveTo>
                    <a:pt x="2535" y="1"/>
                  </a:moveTo>
                  <a:cubicBezTo>
                    <a:pt x="2194" y="126"/>
                    <a:pt x="1841" y="228"/>
                    <a:pt x="1495" y="341"/>
                  </a:cubicBezTo>
                  <a:cubicBezTo>
                    <a:pt x="1427" y="363"/>
                    <a:pt x="1359" y="387"/>
                    <a:pt x="1292" y="410"/>
                  </a:cubicBezTo>
                  <a:lnTo>
                    <a:pt x="732" y="602"/>
                  </a:lnTo>
                  <a:cubicBezTo>
                    <a:pt x="491" y="682"/>
                    <a:pt x="249" y="753"/>
                    <a:pt x="1" y="804"/>
                  </a:cubicBezTo>
                  <a:cubicBezTo>
                    <a:pt x="3" y="887"/>
                    <a:pt x="1" y="962"/>
                    <a:pt x="48" y="1042"/>
                  </a:cubicBezTo>
                  <a:cubicBezTo>
                    <a:pt x="80" y="1095"/>
                    <a:pt x="127" y="1131"/>
                    <a:pt x="172" y="1169"/>
                  </a:cubicBezTo>
                  <a:cubicBezTo>
                    <a:pt x="375" y="1101"/>
                    <a:pt x="581" y="1029"/>
                    <a:pt x="788" y="955"/>
                  </a:cubicBezTo>
                  <a:lnTo>
                    <a:pt x="1364" y="752"/>
                  </a:lnTo>
                  <a:cubicBezTo>
                    <a:pt x="1801" y="600"/>
                    <a:pt x="2244" y="456"/>
                    <a:pt x="2686" y="351"/>
                  </a:cubicBezTo>
                  <a:cubicBezTo>
                    <a:pt x="2626" y="240"/>
                    <a:pt x="2574" y="122"/>
                    <a:pt x="25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4" name="Google Shape;4154;p69"/>
            <p:cNvSpPr/>
            <p:nvPr/>
          </p:nvSpPr>
          <p:spPr>
            <a:xfrm>
              <a:off x="1439855" y="490401"/>
              <a:ext cx="34670" cy="57679"/>
            </a:xfrm>
            <a:custGeom>
              <a:rect b="b" l="l" r="r" t="t"/>
              <a:pathLst>
                <a:path extrusionOk="0" h="1845" w="1109">
                  <a:moveTo>
                    <a:pt x="269" y="0"/>
                  </a:moveTo>
                  <a:cubicBezTo>
                    <a:pt x="258" y="0"/>
                    <a:pt x="247" y="1"/>
                    <a:pt x="236" y="2"/>
                  </a:cubicBezTo>
                  <a:cubicBezTo>
                    <a:pt x="141" y="12"/>
                    <a:pt x="71" y="50"/>
                    <a:pt x="1" y="98"/>
                  </a:cubicBezTo>
                  <a:cubicBezTo>
                    <a:pt x="89" y="278"/>
                    <a:pt x="167" y="460"/>
                    <a:pt x="241" y="644"/>
                  </a:cubicBezTo>
                  <a:lnTo>
                    <a:pt x="458" y="1162"/>
                  </a:lnTo>
                  <a:cubicBezTo>
                    <a:pt x="559" y="1386"/>
                    <a:pt x="666" y="1612"/>
                    <a:pt x="731" y="1845"/>
                  </a:cubicBezTo>
                  <a:cubicBezTo>
                    <a:pt x="848" y="1761"/>
                    <a:pt x="975" y="1686"/>
                    <a:pt x="1109" y="1621"/>
                  </a:cubicBezTo>
                  <a:cubicBezTo>
                    <a:pt x="1012" y="1434"/>
                    <a:pt x="948" y="1224"/>
                    <a:pt x="875" y="1029"/>
                  </a:cubicBezTo>
                  <a:lnTo>
                    <a:pt x="646" y="521"/>
                  </a:lnTo>
                  <a:cubicBezTo>
                    <a:pt x="565" y="356"/>
                    <a:pt x="487" y="190"/>
                    <a:pt x="422" y="20"/>
                  </a:cubicBezTo>
                  <a:cubicBezTo>
                    <a:pt x="372" y="11"/>
                    <a:pt x="320" y="0"/>
                    <a:pt x="2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5" name="Google Shape;4155;p69"/>
            <p:cNvSpPr/>
            <p:nvPr/>
          </p:nvSpPr>
          <p:spPr>
            <a:xfrm>
              <a:off x="1903870" y="491776"/>
              <a:ext cx="27886" cy="54240"/>
            </a:xfrm>
            <a:custGeom>
              <a:rect b="b" l="l" r="r" t="t"/>
              <a:pathLst>
                <a:path extrusionOk="0" h="1735" w="892">
                  <a:moveTo>
                    <a:pt x="582" y="1"/>
                  </a:moveTo>
                  <a:cubicBezTo>
                    <a:pt x="400" y="78"/>
                    <a:pt x="204" y="134"/>
                    <a:pt x="0" y="162"/>
                  </a:cubicBezTo>
                  <a:cubicBezTo>
                    <a:pt x="85" y="411"/>
                    <a:pt x="140" y="671"/>
                    <a:pt x="203" y="925"/>
                  </a:cubicBezTo>
                  <a:cubicBezTo>
                    <a:pt x="271" y="1193"/>
                    <a:pt x="358" y="1462"/>
                    <a:pt x="402" y="1734"/>
                  </a:cubicBezTo>
                  <a:cubicBezTo>
                    <a:pt x="556" y="1667"/>
                    <a:pt x="721" y="1619"/>
                    <a:pt x="891" y="1583"/>
                  </a:cubicBezTo>
                  <a:cubicBezTo>
                    <a:pt x="859" y="1493"/>
                    <a:pt x="847" y="1395"/>
                    <a:pt x="829" y="1298"/>
                  </a:cubicBezTo>
                  <a:cubicBezTo>
                    <a:pt x="817" y="1230"/>
                    <a:pt x="803" y="1163"/>
                    <a:pt x="798" y="1095"/>
                  </a:cubicBezTo>
                  <a:cubicBezTo>
                    <a:pt x="764" y="947"/>
                    <a:pt x="740" y="795"/>
                    <a:pt x="709" y="650"/>
                  </a:cubicBezTo>
                  <a:cubicBezTo>
                    <a:pt x="662" y="434"/>
                    <a:pt x="616" y="218"/>
                    <a:pt x="5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6" name="Google Shape;4156;p69"/>
            <p:cNvSpPr/>
            <p:nvPr/>
          </p:nvSpPr>
          <p:spPr>
            <a:xfrm>
              <a:off x="1735870" y="536543"/>
              <a:ext cx="27792" cy="56491"/>
            </a:xfrm>
            <a:custGeom>
              <a:rect b="b" l="l" r="r" t="t"/>
              <a:pathLst>
                <a:path extrusionOk="0" h="1807" w="889">
                  <a:moveTo>
                    <a:pt x="435" y="1"/>
                  </a:moveTo>
                  <a:cubicBezTo>
                    <a:pt x="383" y="1"/>
                    <a:pt x="330" y="5"/>
                    <a:pt x="276" y="16"/>
                  </a:cubicBezTo>
                  <a:cubicBezTo>
                    <a:pt x="178" y="34"/>
                    <a:pt x="90" y="73"/>
                    <a:pt x="0" y="114"/>
                  </a:cubicBezTo>
                  <a:cubicBezTo>
                    <a:pt x="71" y="344"/>
                    <a:pt x="149" y="582"/>
                    <a:pt x="221" y="825"/>
                  </a:cubicBezTo>
                  <a:lnTo>
                    <a:pt x="361" y="1358"/>
                  </a:lnTo>
                  <a:cubicBezTo>
                    <a:pt x="394" y="1508"/>
                    <a:pt x="423" y="1657"/>
                    <a:pt x="441" y="1807"/>
                  </a:cubicBezTo>
                  <a:cubicBezTo>
                    <a:pt x="585" y="1758"/>
                    <a:pt x="735" y="1723"/>
                    <a:pt x="889" y="1702"/>
                  </a:cubicBezTo>
                  <a:cubicBezTo>
                    <a:pt x="865" y="1549"/>
                    <a:pt x="841" y="1397"/>
                    <a:pt x="819" y="1243"/>
                  </a:cubicBezTo>
                  <a:lnTo>
                    <a:pt x="742" y="681"/>
                  </a:lnTo>
                  <a:cubicBezTo>
                    <a:pt x="714" y="460"/>
                    <a:pt x="685" y="241"/>
                    <a:pt x="656" y="22"/>
                  </a:cubicBezTo>
                  <a:cubicBezTo>
                    <a:pt x="582" y="9"/>
                    <a:pt x="509" y="1"/>
                    <a:pt x="4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7" name="Google Shape;4157;p69"/>
            <p:cNvSpPr/>
            <p:nvPr/>
          </p:nvSpPr>
          <p:spPr>
            <a:xfrm>
              <a:off x="1795924" y="431285"/>
              <a:ext cx="68871" cy="36077"/>
            </a:xfrm>
            <a:custGeom>
              <a:rect b="b" l="l" r="r" t="t"/>
              <a:pathLst>
                <a:path extrusionOk="0" h="1154" w="2203">
                  <a:moveTo>
                    <a:pt x="2065" y="0"/>
                  </a:moveTo>
                  <a:cubicBezTo>
                    <a:pt x="1881" y="92"/>
                    <a:pt x="1690" y="182"/>
                    <a:pt x="1495" y="270"/>
                  </a:cubicBezTo>
                  <a:lnTo>
                    <a:pt x="934" y="508"/>
                  </a:lnTo>
                  <a:cubicBezTo>
                    <a:pt x="623" y="633"/>
                    <a:pt x="310" y="746"/>
                    <a:pt x="0" y="839"/>
                  </a:cubicBezTo>
                  <a:cubicBezTo>
                    <a:pt x="89" y="939"/>
                    <a:pt x="169" y="1043"/>
                    <a:pt x="241" y="1154"/>
                  </a:cubicBezTo>
                  <a:cubicBezTo>
                    <a:pt x="491" y="1017"/>
                    <a:pt x="757" y="899"/>
                    <a:pt x="1022" y="784"/>
                  </a:cubicBezTo>
                  <a:lnTo>
                    <a:pt x="1559" y="544"/>
                  </a:lnTo>
                  <a:cubicBezTo>
                    <a:pt x="1771" y="448"/>
                    <a:pt x="1984" y="357"/>
                    <a:pt x="2203" y="286"/>
                  </a:cubicBezTo>
                  <a:cubicBezTo>
                    <a:pt x="2203" y="285"/>
                    <a:pt x="2201" y="284"/>
                    <a:pt x="2201" y="283"/>
                  </a:cubicBezTo>
                  <a:cubicBezTo>
                    <a:pt x="2188" y="196"/>
                    <a:pt x="2169" y="119"/>
                    <a:pt x="2111" y="47"/>
                  </a:cubicBezTo>
                  <a:cubicBezTo>
                    <a:pt x="2098" y="30"/>
                    <a:pt x="2081" y="15"/>
                    <a:pt x="2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8" name="Google Shape;4158;p69"/>
            <p:cNvSpPr/>
            <p:nvPr/>
          </p:nvSpPr>
          <p:spPr>
            <a:xfrm>
              <a:off x="1670221" y="447541"/>
              <a:ext cx="126175" cy="115390"/>
            </a:xfrm>
            <a:custGeom>
              <a:rect b="b" l="l" r="r" t="t"/>
              <a:pathLst>
                <a:path extrusionOk="0" h="3691" w="4036">
                  <a:moveTo>
                    <a:pt x="2027" y="0"/>
                  </a:moveTo>
                  <a:cubicBezTo>
                    <a:pt x="2013" y="0"/>
                    <a:pt x="1998" y="0"/>
                    <a:pt x="1984" y="1"/>
                  </a:cubicBezTo>
                  <a:cubicBezTo>
                    <a:pt x="882" y="24"/>
                    <a:pt x="0" y="870"/>
                    <a:pt x="21" y="1888"/>
                  </a:cubicBezTo>
                  <a:cubicBezTo>
                    <a:pt x="41" y="2869"/>
                    <a:pt x="891" y="3654"/>
                    <a:pt x="1939" y="3691"/>
                  </a:cubicBezTo>
                  <a:cubicBezTo>
                    <a:pt x="1899" y="3441"/>
                    <a:pt x="1868" y="3192"/>
                    <a:pt x="1833" y="2955"/>
                  </a:cubicBezTo>
                  <a:cubicBezTo>
                    <a:pt x="1812" y="2919"/>
                    <a:pt x="1806" y="2877"/>
                    <a:pt x="1831" y="2842"/>
                  </a:cubicBezTo>
                  <a:cubicBezTo>
                    <a:pt x="1972" y="2645"/>
                    <a:pt x="2235" y="2550"/>
                    <a:pt x="2495" y="2550"/>
                  </a:cubicBezTo>
                  <a:cubicBezTo>
                    <a:pt x="2621" y="2550"/>
                    <a:pt x="2746" y="2572"/>
                    <a:pt x="2856" y="2616"/>
                  </a:cubicBezTo>
                  <a:cubicBezTo>
                    <a:pt x="2863" y="2615"/>
                    <a:pt x="2870" y="2615"/>
                    <a:pt x="2877" y="2615"/>
                  </a:cubicBezTo>
                  <a:cubicBezTo>
                    <a:pt x="2931" y="2615"/>
                    <a:pt x="2982" y="2641"/>
                    <a:pt x="2993" y="2696"/>
                  </a:cubicBezTo>
                  <a:cubicBezTo>
                    <a:pt x="2994" y="2702"/>
                    <a:pt x="2994" y="2708"/>
                    <a:pt x="2996" y="2713"/>
                  </a:cubicBezTo>
                  <a:cubicBezTo>
                    <a:pt x="3001" y="2726"/>
                    <a:pt x="3003" y="2741"/>
                    <a:pt x="3003" y="2754"/>
                  </a:cubicBezTo>
                  <a:cubicBezTo>
                    <a:pt x="3043" y="2963"/>
                    <a:pt x="3082" y="3173"/>
                    <a:pt x="3122" y="3382"/>
                  </a:cubicBezTo>
                  <a:cubicBezTo>
                    <a:pt x="3675" y="3044"/>
                    <a:pt x="4035" y="2461"/>
                    <a:pt x="4023" y="1806"/>
                  </a:cubicBezTo>
                  <a:cubicBezTo>
                    <a:pt x="4002" y="801"/>
                    <a:pt x="3111" y="0"/>
                    <a:pt x="202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9" name="Google Shape;4159;p69"/>
            <p:cNvSpPr/>
            <p:nvPr/>
          </p:nvSpPr>
          <p:spPr>
            <a:xfrm>
              <a:off x="1894710" y="556800"/>
              <a:ext cx="103416" cy="94475"/>
            </a:xfrm>
            <a:custGeom>
              <a:rect b="b" l="l" r="r" t="t"/>
              <a:pathLst>
                <a:path extrusionOk="0" h="3022" w="3308">
                  <a:moveTo>
                    <a:pt x="1660" y="1"/>
                  </a:moveTo>
                  <a:cubicBezTo>
                    <a:pt x="1648" y="1"/>
                    <a:pt x="1635" y="1"/>
                    <a:pt x="1623" y="1"/>
                  </a:cubicBezTo>
                  <a:cubicBezTo>
                    <a:pt x="720" y="19"/>
                    <a:pt x="1" y="711"/>
                    <a:pt x="17" y="1544"/>
                  </a:cubicBezTo>
                  <a:cubicBezTo>
                    <a:pt x="34" y="2366"/>
                    <a:pt x="763" y="3022"/>
                    <a:pt x="1649" y="3022"/>
                  </a:cubicBezTo>
                  <a:cubicBezTo>
                    <a:pt x="1661" y="3022"/>
                    <a:pt x="1672" y="3022"/>
                    <a:pt x="1684" y="3021"/>
                  </a:cubicBezTo>
                  <a:cubicBezTo>
                    <a:pt x="2586" y="3003"/>
                    <a:pt x="3307" y="2310"/>
                    <a:pt x="3291" y="1477"/>
                  </a:cubicBezTo>
                  <a:cubicBezTo>
                    <a:pt x="3273" y="656"/>
                    <a:pt x="2546" y="1"/>
                    <a:pt x="166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0" name="Google Shape;4160;p69"/>
            <p:cNvSpPr/>
            <p:nvPr/>
          </p:nvSpPr>
          <p:spPr>
            <a:xfrm>
              <a:off x="1550896" y="544671"/>
              <a:ext cx="123112" cy="57335"/>
            </a:xfrm>
            <a:custGeom>
              <a:rect b="b" l="l" r="r" t="t"/>
              <a:pathLst>
                <a:path extrusionOk="0" h="1834" w="3938">
                  <a:moveTo>
                    <a:pt x="3629" y="1"/>
                  </a:moveTo>
                  <a:cubicBezTo>
                    <a:pt x="2837" y="375"/>
                    <a:pt x="1990" y="739"/>
                    <a:pt x="1133" y="1021"/>
                  </a:cubicBezTo>
                  <a:lnTo>
                    <a:pt x="562" y="1196"/>
                  </a:lnTo>
                  <a:cubicBezTo>
                    <a:pt x="374" y="1249"/>
                    <a:pt x="187" y="1297"/>
                    <a:pt x="0" y="1340"/>
                  </a:cubicBezTo>
                  <a:cubicBezTo>
                    <a:pt x="17" y="1520"/>
                    <a:pt x="73" y="1673"/>
                    <a:pt x="160" y="1833"/>
                  </a:cubicBezTo>
                  <a:cubicBezTo>
                    <a:pt x="343" y="1755"/>
                    <a:pt x="527" y="1677"/>
                    <a:pt x="712" y="1602"/>
                  </a:cubicBezTo>
                  <a:lnTo>
                    <a:pt x="1265" y="1375"/>
                  </a:lnTo>
                  <a:cubicBezTo>
                    <a:pt x="2148" y="1024"/>
                    <a:pt x="3046" y="696"/>
                    <a:pt x="3937" y="374"/>
                  </a:cubicBezTo>
                  <a:cubicBezTo>
                    <a:pt x="3822" y="260"/>
                    <a:pt x="3718" y="135"/>
                    <a:pt x="36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1" name="Google Shape;4161;p69"/>
            <p:cNvSpPr/>
            <p:nvPr/>
          </p:nvSpPr>
          <p:spPr>
            <a:xfrm>
              <a:off x="1842566" y="386113"/>
              <a:ext cx="102416" cy="94475"/>
            </a:xfrm>
            <a:custGeom>
              <a:rect b="b" l="l" r="r" t="t"/>
              <a:pathLst>
                <a:path extrusionOk="0" h="3022" w="3276">
                  <a:moveTo>
                    <a:pt x="1629" y="0"/>
                  </a:moveTo>
                  <a:cubicBezTo>
                    <a:pt x="1616" y="0"/>
                    <a:pt x="1604" y="1"/>
                    <a:pt x="1591" y="1"/>
                  </a:cubicBezTo>
                  <a:cubicBezTo>
                    <a:pt x="773" y="18"/>
                    <a:pt x="105" y="590"/>
                    <a:pt x="1" y="1318"/>
                  </a:cubicBezTo>
                  <a:cubicBezTo>
                    <a:pt x="161" y="1265"/>
                    <a:pt x="318" y="1215"/>
                    <a:pt x="474" y="1168"/>
                  </a:cubicBezTo>
                  <a:cubicBezTo>
                    <a:pt x="489" y="1153"/>
                    <a:pt x="505" y="1142"/>
                    <a:pt x="526" y="1136"/>
                  </a:cubicBezTo>
                  <a:cubicBezTo>
                    <a:pt x="549" y="1128"/>
                    <a:pt x="572" y="1125"/>
                    <a:pt x="594" y="1125"/>
                  </a:cubicBezTo>
                  <a:cubicBezTo>
                    <a:pt x="723" y="1125"/>
                    <a:pt x="840" y="1239"/>
                    <a:pt x="912" y="1328"/>
                  </a:cubicBezTo>
                  <a:cubicBezTo>
                    <a:pt x="998" y="1436"/>
                    <a:pt x="1063" y="1586"/>
                    <a:pt x="1052" y="1722"/>
                  </a:cubicBezTo>
                  <a:cubicBezTo>
                    <a:pt x="1052" y="1724"/>
                    <a:pt x="1052" y="1724"/>
                    <a:pt x="1051" y="1725"/>
                  </a:cubicBezTo>
                  <a:cubicBezTo>
                    <a:pt x="1081" y="1773"/>
                    <a:pt x="1075" y="1842"/>
                    <a:pt x="1015" y="1884"/>
                  </a:cubicBezTo>
                  <a:cubicBezTo>
                    <a:pt x="774" y="2049"/>
                    <a:pt x="502" y="2180"/>
                    <a:pt x="227" y="2303"/>
                  </a:cubicBezTo>
                  <a:cubicBezTo>
                    <a:pt x="516" y="2735"/>
                    <a:pt x="1032" y="3022"/>
                    <a:pt x="1619" y="3022"/>
                  </a:cubicBezTo>
                  <a:cubicBezTo>
                    <a:pt x="1630" y="3022"/>
                    <a:pt x="1641" y="3022"/>
                    <a:pt x="1653" y="3021"/>
                  </a:cubicBezTo>
                  <a:cubicBezTo>
                    <a:pt x="2555" y="3004"/>
                    <a:pt x="3275" y="2311"/>
                    <a:pt x="3258" y="1478"/>
                  </a:cubicBezTo>
                  <a:cubicBezTo>
                    <a:pt x="3242" y="657"/>
                    <a:pt x="2514" y="0"/>
                    <a:pt x="16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2" name="Google Shape;4162;p69"/>
            <p:cNvSpPr/>
            <p:nvPr/>
          </p:nvSpPr>
          <p:spPr>
            <a:xfrm>
              <a:off x="1448952" y="549360"/>
              <a:ext cx="126394" cy="115577"/>
            </a:xfrm>
            <a:custGeom>
              <a:rect b="b" l="l" r="r" t="t"/>
              <a:pathLst>
                <a:path extrusionOk="0" h="3697" w="4043">
                  <a:moveTo>
                    <a:pt x="2028" y="0"/>
                  </a:moveTo>
                  <a:cubicBezTo>
                    <a:pt x="2013" y="0"/>
                    <a:pt x="1999" y="0"/>
                    <a:pt x="1984" y="1"/>
                  </a:cubicBezTo>
                  <a:cubicBezTo>
                    <a:pt x="880" y="27"/>
                    <a:pt x="0" y="872"/>
                    <a:pt x="21" y="1890"/>
                  </a:cubicBezTo>
                  <a:cubicBezTo>
                    <a:pt x="42" y="2894"/>
                    <a:pt x="931" y="3696"/>
                    <a:pt x="2015" y="3696"/>
                  </a:cubicBezTo>
                  <a:cubicBezTo>
                    <a:pt x="2030" y="3696"/>
                    <a:pt x="2044" y="3696"/>
                    <a:pt x="2059" y="3696"/>
                  </a:cubicBezTo>
                  <a:cubicBezTo>
                    <a:pt x="3162" y="3673"/>
                    <a:pt x="4042" y="2826"/>
                    <a:pt x="4021" y="1808"/>
                  </a:cubicBezTo>
                  <a:cubicBezTo>
                    <a:pt x="4021" y="1802"/>
                    <a:pt x="4020" y="1796"/>
                    <a:pt x="4020" y="1787"/>
                  </a:cubicBezTo>
                  <a:cubicBezTo>
                    <a:pt x="3819" y="1850"/>
                    <a:pt x="3621" y="1911"/>
                    <a:pt x="3421" y="1967"/>
                  </a:cubicBezTo>
                  <a:cubicBezTo>
                    <a:pt x="3418" y="1968"/>
                    <a:pt x="3416" y="1968"/>
                    <a:pt x="3413" y="1968"/>
                  </a:cubicBezTo>
                  <a:cubicBezTo>
                    <a:pt x="3411" y="1968"/>
                    <a:pt x="3409" y="1968"/>
                    <a:pt x="3406" y="1968"/>
                  </a:cubicBezTo>
                  <a:cubicBezTo>
                    <a:pt x="3390" y="1974"/>
                    <a:pt x="3373" y="1977"/>
                    <a:pt x="3355" y="1977"/>
                  </a:cubicBezTo>
                  <a:cubicBezTo>
                    <a:pt x="3324" y="1977"/>
                    <a:pt x="3292" y="1967"/>
                    <a:pt x="3262" y="1944"/>
                  </a:cubicBezTo>
                  <a:cubicBezTo>
                    <a:pt x="3009" y="1750"/>
                    <a:pt x="2924" y="1395"/>
                    <a:pt x="2999" y="1104"/>
                  </a:cubicBezTo>
                  <a:cubicBezTo>
                    <a:pt x="2991" y="1064"/>
                    <a:pt x="3007" y="1021"/>
                    <a:pt x="3059" y="996"/>
                  </a:cubicBezTo>
                  <a:cubicBezTo>
                    <a:pt x="3245" y="907"/>
                    <a:pt x="3432" y="823"/>
                    <a:pt x="3622" y="739"/>
                  </a:cubicBezTo>
                  <a:cubicBezTo>
                    <a:pt x="3257" y="291"/>
                    <a:pt x="2678" y="0"/>
                    <a:pt x="20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3" name="Google Shape;4163;p69"/>
            <p:cNvSpPr/>
            <p:nvPr/>
          </p:nvSpPr>
          <p:spPr>
            <a:xfrm>
              <a:off x="2051018" y="655143"/>
              <a:ext cx="78938" cy="38672"/>
            </a:xfrm>
            <a:custGeom>
              <a:rect b="b" l="l" r="r" t="t"/>
              <a:pathLst>
                <a:path extrusionOk="0" h="1237" w="2525">
                  <a:moveTo>
                    <a:pt x="2507" y="0"/>
                  </a:moveTo>
                  <a:cubicBezTo>
                    <a:pt x="2318" y="327"/>
                    <a:pt x="1972" y="580"/>
                    <a:pt x="1500" y="657"/>
                  </a:cubicBezTo>
                  <a:cubicBezTo>
                    <a:pt x="1443" y="667"/>
                    <a:pt x="1385" y="671"/>
                    <a:pt x="1326" y="671"/>
                  </a:cubicBezTo>
                  <a:cubicBezTo>
                    <a:pt x="956" y="671"/>
                    <a:pt x="568" y="493"/>
                    <a:pt x="312" y="232"/>
                  </a:cubicBezTo>
                  <a:cubicBezTo>
                    <a:pt x="205" y="212"/>
                    <a:pt x="101" y="178"/>
                    <a:pt x="0" y="138"/>
                  </a:cubicBezTo>
                  <a:lnTo>
                    <a:pt x="0" y="138"/>
                  </a:lnTo>
                  <a:cubicBezTo>
                    <a:pt x="33" y="752"/>
                    <a:pt x="583" y="1237"/>
                    <a:pt x="1250" y="1237"/>
                  </a:cubicBezTo>
                  <a:cubicBezTo>
                    <a:pt x="1260" y="1237"/>
                    <a:pt x="1269" y="1237"/>
                    <a:pt x="1278" y="1236"/>
                  </a:cubicBezTo>
                  <a:cubicBezTo>
                    <a:pt x="1970" y="1222"/>
                    <a:pt x="2524" y="691"/>
                    <a:pt x="2511" y="50"/>
                  </a:cubicBezTo>
                  <a:cubicBezTo>
                    <a:pt x="2511" y="34"/>
                    <a:pt x="2509" y="17"/>
                    <a:pt x="2507" y="0"/>
                  </a:cubicBezTo>
                  <a:close/>
                </a:path>
              </a:pathLst>
            </a:custGeom>
            <a:solidFill>
              <a:srgbClr val="000000">
                <a:alpha val="156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4" name="Google Shape;4164;p69"/>
            <p:cNvSpPr/>
            <p:nvPr/>
          </p:nvSpPr>
          <p:spPr>
            <a:xfrm>
              <a:off x="1371674" y="418156"/>
              <a:ext cx="125832" cy="93725"/>
            </a:xfrm>
            <a:custGeom>
              <a:rect b="b" l="l" r="r" t="t"/>
              <a:pathLst>
                <a:path extrusionOk="0" h="2998" w="4025">
                  <a:moveTo>
                    <a:pt x="452" y="0"/>
                  </a:moveTo>
                  <a:lnTo>
                    <a:pt x="452" y="0"/>
                  </a:lnTo>
                  <a:cubicBezTo>
                    <a:pt x="168" y="326"/>
                    <a:pt x="0" y="742"/>
                    <a:pt x="11" y="1193"/>
                  </a:cubicBezTo>
                  <a:cubicBezTo>
                    <a:pt x="31" y="2196"/>
                    <a:pt x="922" y="2997"/>
                    <a:pt x="2003" y="2997"/>
                  </a:cubicBezTo>
                  <a:cubicBezTo>
                    <a:pt x="2018" y="2997"/>
                    <a:pt x="2033" y="2997"/>
                    <a:pt x="2048" y="2997"/>
                  </a:cubicBezTo>
                  <a:cubicBezTo>
                    <a:pt x="2071" y="2997"/>
                    <a:pt x="2090" y="2995"/>
                    <a:pt x="2113" y="2994"/>
                  </a:cubicBezTo>
                  <a:cubicBezTo>
                    <a:pt x="2037" y="2802"/>
                    <a:pt x="1965" y="2611"/>
                    <a:pt x="1911" y="2416"/>
                  </a:cubicBezTo>
                  <a:cubicBezTo>
                    <a:pt x="1886" y="2377"/>
                    <a:pt x="1880" y="2331"/>
                    <a:pt x="1907" y="2289"/>
                  </a:cubicBezTo>
                  <a:cubicBezTo>
                    <a:pt x="2004" y="2143"/>
                    <a:pt x="2191" y="2057"/>
                    <a:pt x="2369" y="2032"/>
                  </a:cubicBezTo>
                  <a:cubicBezTo>
                    <a:pt x="2408" y="2026"/>
                    <a:pt x="2452" y="2023"/>
                    <a:pt x="2497" y="2023"/>
                  </a:cubicBezTo>
                  <a:cubicBezTo>
                    <a:pt x="2640" y="2023"/>
                    <a:pt x="2795" y="2060"/>
                    <a:pt x="2844" y="2189"/>
                  </a:cubicBezTo>
                  <a:cubicBezTo>
                    <a:pt x="2847" y="2197"/>
                    <a:pt x="2847" y="2205"/>
                    <a:pt x="2847" y="2214"/>
                  </a:cubicBezTo>
                  <a:cubicBezTo>
                    <a:pt x="2954" y="2359"/>
                    <a:pt x="3046" y="2516"/>
                    <a:pt x="3126" y="2678"/>
                  </a:cubicBezTo>
                  <a:cubicBezTo>
                    <a:pt x="3671" y="2339"/>
                    <a:pt x="4025" y="1761"/>
                    <a:pt x="4011" y="1112"/>
                  </a:cubicBezTo>
                  <a:cubicBezTo>
                    <a:pt x="4005" y="784"/>
                    <a:pt x="3906" y="480"/>
                    <a:pt x="3738" y="217"/>
                  </a:cubicBezTo>
                  <a:lnTo>
                    <a:pt x="3738" y="217"/>
                  </a:lnTo>
                  <a:cubicBezTo>
                    <a:pt x="3817" y="750"/>
                    <a:pt x="3644" y="1230"/>
                    <a:pt x="2996" y="1609"/>
                  </a:cubicBezTo>
                  <a:cubicBezTo>
                    <a:pt x="2663" y="1804"/>
                    <a:pt x="2245" y="1946"/>
                    <a:pt x="1845" y="1946"/>
                  </a:cubicBezTo>
                  <a:cubicBezTo>
                    <a:pt x="1498" y="1946"/>
                    <a:pt x="1165" y="1840"/>
                    <a:pt x="911" y="1570"/>
                  </a:cubicBezTo>
                  <a:cubicBezTo>
                    <a:pt x="537" y="1170"/>
                    <a:pt x="367" y="550"/>
                    <a:pt x="45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5" name="Google Shape;4165;p69"/>
            <p:cNvSpPr/>
            <p:nvPr/>
          </p:nvSpPr>
          <p:spPr>
            <a:xfrm>
              <a:off x="1722272" y="628165"/>
              <a:ext cx="101416" cy="71654"/>
            </a:xfrm>
            <a:custGeom>
              <a:rect b="b" l="l" r="r" t="t"/>
              <a:pathLst>
                <a:path extrusionOk="0" h="2292" w="3244">
                  <a:moveTo>
                    <a:pt x="246" y="0"/>
                  </a:moveTo>
                  <a:cubicBezTo>
                    <a:pt x="90" y="237"/>
                    <a:pt x="0" y="516"/>
                    <a:pt x="6" y="813"/>
                  </a:cubicBezTo>
                  <a:cubicBezTo>
                    <a:pt x="23" y="1636"/>
                    <a:pt x="752" y="2291"/>
                    <a:pt x="1638" y="2291"/>
                  </a:cubicBezTo>
                  <a:cubicBezTo>
                    <a:pt x="1650" y="2291"/>
                    <a:pt x="1662" y="2291"/>
                    <a:pt x="1673" y="2291"/>
                  </a:cubicBezTo>
                  <a:cubicBezTo>
                    <a:pt x="2451" y="2275"/>
                    <a:pt x="3092" y="1760"/>
                    <a:pt x="3244" y="1085"/>
                  </a:cubicBezTo>
                  <a:lnTo>
                    <a:pt x="3244" y="1085"/>
                  </a:lnTo>
                  <a:cubicBezTo>
                    <a:pt x="3076" y="1130"/>
                    <a:pt x="2908" y="1174"/>
                    <a:pt x="2743" y="1220"/>
                  </a:cubicBezTo>
                  <a:cubicBezTo>
                    <a:pt x="2727" y="1224"/>
                    <a:pt x="2712" y="1226"/>
                    <a:pt x="2697" y="1226"/>
                  </a:cubicBezTo>
                  <a:cubicBezTo>
                    <a:pt x="2688" y="1226"/>
                    <a:pt x="2679" y="1225"/>
                    <a:pt x="2671" y="1224"/>
                  </a:cubicBezTo>
                  <a:cubicBezTo>
                    <a:pt x="2669" y="1224"/>
                    <a:pt x="2667" y="1226"/>
                    <a:pt x="2665" y="1226"/>
                  </a:cubicBezTo>
                  <a:cubicBezTo>
                    <a:pt x="2662" y="1226"/>
                    <a:pt x="2658" y="1226"/>
                    <a:pt x="2655" y="1226"/>
                  </a:cubicBezTo>
                  <a:cubicBezTo>
                    <a:pt x="2651" y="1226"/>
                    <a:pt x="2648" y="1226"/>
                    <a:pt x="2645" y="1227"/>
                  </a:cubicBezTo>
                  <a:cubicBezTo>
                    <a:pt x="2391" y="1345"/>
                    <a:pt x="2079" y="1404"/>
                    <a:pt x="1769" y="1404"/>
                  </a:cubicBezTo>
                  <a:cubicBezTo>
                    <a:pt x="1305" y="1404"/>
                    <a:pt x="843" y="1273"/>
                    <a:pt x="581" y="1019"/>
                  </a:cubicBezTo>
                  <a:cubicBezTo>
                    <a:pt x="326" y="772"/>
                    <a:pt x="212" y="375"/>
                    <a:pt x="246" y="0"/>
                  </a:cubicBezTo>
                  <a:close/>
                </a:path>
              </a:pathLst>
            </a:custGeom>
            <a:solidFill>
              <a:srgbClr val="000000">
                <a:alpha val="156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6" name="Google Shape;4166;p69"/>
            <p:cNvSpPr/>
            <p:nvPr/>
          </p:nvSpPr>
          <p:spPr>
            <a:xfrm>
              <a:off x="1764443" y="491245"/>
              <a:ext cx="31950" cy="62087"/>
            </a:xfrm>
            <a:custGeom>
              <a:rect b="b" l="l" r="r" t="t"/>
              <a:pathLst>
                <a:path extrusionOk="0" h="1986" w="1022">
                  <a:moveTo>
                    <a:pt x="948" y="1"/>
                  </a:moveTo>
                  <a:cubicBezTo>
                    <a:pt x="929" y="413"/>
                    <a:pt x="766" y="814"/>
                    <a:pt x="411" y="1145"/>
                  </a:cubicBezTo>
                  <a:cubicBezTo>
                    <a:pt x="287" y="1260"/>
                    <a:pt x="150" y="1349"/>
                    <a:pt x="1" y="1419"/>
                  </a:cubicBezTo>
                  <a:cubicBezTo>
                    <a:pt x="36" y="1609"/>
                    <a:pt x="72" y="1797"/>
                    <a:pt x="108" y="1985"/>
                  </a:cubicBezTo>
                  <a:cubicBezTo>
                    <a:pt x="661" y="1647"/>
                    <a:pt x="1021" y="1064"/>
                    <a:pt x="1009" y="409"/>
                  </a:cubicBezTo>
                  <a:cubicBezTo>
                    <a:pt x="1005" y="268"/>
                    <a:pt x="984" y="132"/>
                    <a:pt x="948" y="1"/>
                  </a:cubicBezTo>
                  <a:close/>
                </a:path>
              </a:pathLst>
            </a:custGeom>
            <a:solidFill>
              <a:srgbClr val="A52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7" name="Google Shape;4167;p69"/>
            <p:cNvSpPr/>
            <p:nvPr/>
          </p:nvSpPr>
          <p:spPr>
            <a:xfrm>
              <a:off x="1670471" y="460734"/>
              <a:ext cx="60305" cy="102197"/>
            </a:xfrm>
            <a:custGeom>
              <a:rect b="b" l="l" r="r" t="t"/>
              <a:pathLst>
                <a:path extrusionOk="0" h="3269" w="1929">
                  <a:moveTo>
                    <a:pt x="750" y="0"/>
                  </a:moveTo>
                  <a:cubicBezTo>
                    <a:pt x="291" y="348"/>
                    <a:pt x="1" y="879"/>
                    <a:pt x="12" y="1467"/>
                  </a:cubicBezTo>
                  <a:cubicBezTo>
                    <a:pt x="32" y="2447"/>
                    <a:pt x="882" y="3232"/>
                    <a:pt x="1929" y="3269"/>
                  </a:cubicBezTo>
                  <a:cubicBezTo>
                    <a:pt x="1890" y="3019"/>
                    <a:pt x="1859" y="2770"/>
                    <a:pt x="1824" y="2533"/>
                  </a:cubicBezTo>
                  <a:cubicBezTo>
                    <a:pt x="1819" y="2523"/>
                    <a:pt x="1814" y="2513"/>
                    <a:pt x="1811" y="2502"/>
                  </a:cubicBezTo>
                  <a:cubicBezTo>
                    <a:pt x="1501" y="2423"/>
                    <a:pt x="1215" y="2263"/>
                    <a:pt x="1000" y="2023"/>
                  </a:cubicBezTo>
                  <a:cubicBezTo>
                    <a:pt x="503" y="1468"/>
                    <a:pt x="439" y="630"/>
                    <a:pt x="75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8" name="Google Shape;4168;p69"/>
            <p:cNvSpPr/>
            <p:nvPr/>
          </p:nvSpPr>
          <p:spPr>
            <a:xfrm>
              <a:off x="1894898" y="564678"/>
              <a:ext cx="103229" cy="86566"/>
            </a:xfrm>
            <a:custGeom>
              <a:rect b="b" l="l" r="r" t="t"/>
              <a:pathLst>
                <a:path extrusionOk="0" h="2769" w="3302">
                  <a:moveTo>
                    <a:pt x="747" y="1"/>
                  </a:moveTo>
                  <a:cubicBezTo>
                    <a:pt x="296" y="278"/>
                    <a:pt x="1" y="755"/>
                    <a:pt x="11" y="1291"/>
                  </a:cubicBezTo>
                  <a:cubicBezTo>
                    <a:pt x="28" y="2113"/>
                    <a:pt x="757" y="2769"/>
                    <a:pt x="1643" y="2769"/>
                  </a:cubicBezTo>
                  <a:cubicBezTo>
                    <a:pt x="1655" y="2769"/>
                    <a:pt x="1666" y="2769"/>
                    <a:pt x="1678" y="2768"/>
                  </a:cubicBezTo>
                  <a:cubicBezTo>
                    <a:pt x="2580" y="2750"/>
                    <a:pt x="3301" y="2057"/>
                    <a:pt x="3285" y="1224"/>
                  </a:cubicBezTo>
                  <a:cubicBezTo>
                    <a:pt x="3283" y="1129"/>
                    <a:pt x="3270" y="1035"/>
                    <a:pt x="3249" y="944"/>
                  </a:cubicBezTo>
                  <a:cubicBezTo>
                    <a:pt x="3040" y="1502"/>
                    <a:pt x="2389" y="1936"/>
                    <a:pt x="1734" y="1936"/>
                  </a:cubicBezTo>
                  <a:cubicBezTo>
                    <a:pt x="1512" y="1936"/>
                    <a:pt x="1289" y="1886"/>
                    <a:pt x="1084" y="1774"/>
                  </a:cubicBezTo>
                  <a:cubicBezTo>
                    <a:pt x="304" y="1348"/>
                    <a:pt x="296" y="542"/>
                    <a:pt x="74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9" name="Google Shape;4169;p69"/>
            <p:cNvSpPr/>
            <p:nvPr/>
          </p:nvSpPr>
          <p:spPr>
            <a:xfrm>
              <a:off x="1849662" y="440658"/>
              <a:ext cx="93975" cy="39109"/>
            </a:xfrm>
            <a:custGeom>
              <a:rect b="b" l="l" r="r" t="t"/>
              <a:pathLst>
                <a:path extrusionOk="0" h="1251" w="3006">
                  <a:moveTo>
                    <a:pt x="3005" y="1"/>
                  </a:moveTo>
                  <a:lnTo>
                    <a:pt x="3005" y="1"/>
                  </a:lnTo>
                  <a:cubicBezTo>
                    <a:pt x="2742" y="301"/>
                    <a:pt x="2314" y="486"/>
                    <a:pt x="1873" y="486"/>
                  </a:cubicBezTo>
                  <a:cubicBezTo>
                    <a:pt x="1632" y="486"/>
                    <a:pt x="1387" y="431"/>
                    <a:pt x="1162" y="310"/>
                  </a:cubicBezTo>
                  <a:cubicBezTo>
                    <a:pt x="1028" y="237"/>
                    <a:pt x="919" y="153"/>
                    <a:pt x="830" y="59"/>
                  </a:cubicBezTo>
                  <a:cubicBezTo>
                    <a:pt x="822" y="79"/>
                    <a:pt x="810" y="99"/>
                    <a:pt x="788" y="112"/>
                  </a:cubicBezTo>
                  <a:cubicBezTo>
                    <a:pt x="547" y="278"/>
                    <a:pt x="275" y="409"/>
                    <a:pt x="0" y="532"/>
                  </a:cubicBezTo>
                  <a:cubicBezTo>
                    <a:pt x="289" y="963"/>
                    <a:pt x="805" y="1251"/>
                    <a:pt x="1392" y="1251"/>
                  </a:cubicBezTo>
                  <a:cubicBezTo>
                    <a:pt x="1403" y="1251"/>
                    <a:pt x="1414" y="1251"/>
                    <a:pt x="1426" y="1250"/>
                  </a:cubicBezTo>
                  <a:cubicBezTo>
                    <a:pt x="2219" y="1234"/>
                    <a:pt x="2871" y="697"/>
                    <a:pt x="3005" y="1"/>
                  </a:cubicBezTo>
                  <a:close/>
                </a:path>
              </a:pathLst>
            </a:custGeom>
            <a:solidFill>
              <a:srgbClr val="000000">
                <a:alpha val="156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0" name="Google Shape;4170;p69"/>
            <p:cNvSpPr/>
            <p:nvPr/>
          </p:nvSpPr>
          <p:spPr>
            <a:xfrm>
              <a:off x="1842535" y="386832"/>
              <a:ext cx="42142" cy="40485"/>
            </a:xfrm>
            <a:custGeom>
              <a:rect b="b" l="l" r="r" t="t"/>
              <a:pathLst>
                <a:path extrusionOk="0" h="1295" w="1348">
                  <a:moveTo>
                    <a:pt x="1348" y="1"/>
                  </a:moveTo>
                  <a:lnTo>
                    <a:pt x="1348" y="1"/>
                  </a:lnTo>
                  <a:cubicBezTo>
                    <a:pt x="644" y="113"/>
                    <a:pt x="94" y="640"/>
                    <a:pt x="0" y="1295"/>
                  </a:cubicBezTo>
                  <a:cubicBezTo>
                    <a:pt x="161" y="1242"/>
                    <a:pt x="318" y="1192"/>
                    <a:pt x="474" y="1145"/>
                  </a:cubicBezTo>
                  <a:cubicBezTo>
                    <a:pt x="490" y="1130"/>
                    <a:pt x="506" y="1119"/>
                    <a:pt x="527" y="1113"/>
                  </a:cubicBezTo>
                  <a:cubicBezTo>
                    <a:pt x="550" y="1106"/>
                    <a:pt x="573" y="1103"/>
                    <a:pt x="595" y="1103"/>
                  </a:cubicBezTo>
                  <a:cubicBezTo>
                    <a:pt x="659" y="1103"/>
                    <a:pt x="719" y="1129"/>
                    <a:pt x="772" y="1168"/>
                  </a:cubicBezTo>
                  <a:cubicBezTo>
                    <a:pt x="740" y="737"/>
                    <a:pt x="968" y="282"/>
                    <a:pt x="1348" y="1"/>
                  </a:cubicBezTo>
                  <a:close/>
                </a:path>
              </a:pathLst>
            </a:custGeom>
            <a:solidFill>
              <a:srgbClr val="000000">
                <a:alpha val="156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1" name="Google Shape;4171;p69"/>
            <p:cNvSpPr/>
            <p:nvPr/>
          </p:nvSpPr>
          <p:spPr>
            <a:xfrm>
              <a:off x="1449108" y="553637"/>
              <a:ext cx="126238" cy="110513"/>
            </a:xfrm>
            <a:custGeom>
              <a:rect b="b" l="l" r="r" t="t"/>
              <a:pathLst>
                <a:path extrusionOk="0" h="3535" w="4038">
                  <a:moveTo>
                    <a:pt x="1208" y="1"/>
                  </a:moveTo>
                  <a:lnTo>
                    <a:pt x="1208" y="1"/>
                  </a:lnTo>
                  <a:cubicBezTo>
                    <a:pt x="493" y="296"/>
                    <a:pt x="0" y="963"/>
                    <a:pt x="16" y="1728"/>
                  </a:cubicBezTo>
                  <a:cubicBezTo>
                    <a:pt x="37" y="2732"/>
                    <a:pt x="926" y="3534"/>
                    <a:pt x="2010" y="3534"/>
                  </a:cubicBezTo>
                  <a:cubicBezTo>
                    <a:pt x="2025" y="3534"/>
                    <a:pt x="2039" y="3534"/>
                    <a:pt x="2054" y="3534"/>
                  </a:cubicBezTo>
                  <a:cubicBezTo>
                    <a:pt x="3157" y="3511"/>
                    <a:pt x="4037" y="2664"/>
                    <a:pt x="4016" y="1646"/>
                  </a:cubicBezTo>
                  <a:cubicBezTo>
                    <a:pt x="4016" y="1640"/>
                    <a:pt x="4015" y="1634"/>
                    <a:pt x="4015" y="1626"/>
                  </a:cubicBezTo>
                  <a:cubicBezTo>
                    <a:pt x="3986" y="1636"/>
                    <a:pt x="3957" y="1644"/>
                    <a:pt x="3928" y="1652"/>
                  </a:cubicBezTo>
                  <a:cubicBezTo>
                    <a:pt x="3724" y="2247"/>
                    <a:pt x="2992" y="2617"/>
                    <a:pt x="2280" y="2617"/>
                  </a:cubicBezTo>
                  <a:cubicBezTo>
                    <a:pt x="1947" y="2617"/>
                    <a:pt x="1619" y="2536"/>
                    <a:pt x="1351" y="2359"/>
                  </a:cubicBezTo>
                  <a:cubicBezTo>
                    <a:pt x="434" y="1754"/>
                    <a:pt x="550" y="662"/>
                    <a:pt x="1208" y="1"/>
                  </a:cubicBezTo>
                  <a:close/>
                </a:path>
              </a:pathLst>
            </a:custGeom>
            <a:solidFill>
              <a:srgbClr val="000000">
                <a:alpha val="156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172" name="Google Shape;4172;p69"/>
          <p:cNvGrpSpPr/>
          <p:nvPr/>
        </p:nvGrpSpPr>
        <p:grpSpPr>
          <a:xfrm>
            <a:off x="5938716" y="-8"/>
            <a:ext cx="157042" cy="138752"/>
            <a:chOff x="3659860" y="553674"/>
            <a:chExt cx="230842" cy="203957"/>
          </a:xfrm>
        </p:grpSpPr>
        <p:sp>
          <p:nvSpPr>
            <p:cNvPr id="4173" name="Google Shape;4173;p69"/>
            <p:cNvSpPr/>
            <p:nvPr/>
          </p:nvSpPr>
          <p:spPr>
            <a:xfrm>
              <a:off x="3659860" y="553674"/>
              <a:ext cx="230842" cy="203957"/>
            </a:xfrm>
            <a:custGeom>
              <a:rect b="b" l="l" r="r" t="t"/>
              <a:pathLst>
                <a:path extrusionOk="0" h="6524" w="7384">
                  <a:moveTo>
                    <a:pt x="3627" y="512"/>
                  </a:moveTo>
                  <a:cubicBezTo>
                    <a:pt x="4250" y="512"/>
                    <a:pt x="4882" y="721"/>
                    <a:pt x="5408" y="1148"/>
                  </a:cubicBezTo>
                  <a:cubicBezTo>
                    <a:pt x="6033" y="1655"/>
                    <a:pt x="6384" y="2372"/>
                    <a:pt x="6444" y="3106"/>
                  </a:cubicBezTo>
                  <a:cubicBezTo>
                    <a:pt x="4861" y="2491"/>
                    <a:pt x="3216" y="1903"/>
                    <a:pt x="1580" y="1436"/>
                  </a:cubicBezTo>
                  <a:cubicBezTo>
                    <a:pt x="2108" y="827"/>
                    <a:pt x="2861" y="512"/>
                    <a:pt x="3627" y="512"/>
                  </a:cubicBezTo>
                  <a:close/>
                  <a:moveTo>
                    <a:pt x="1383" y="1689"/>
                  </a:moveTo>
                  <a:cubicBezTo>
                    <a:pt x="3024" y="2361"/>
                    <a:pt x="4757" y="2934"/>
                    <a:pt x="6452" y="3445"/>
                  </a:cubicBezTo>
                  <a:cubicBezTo>
                    <a:pt x="6448" y="3540"/>
                    <a:pt x="6441" y="3637"/>
                    <a:pt x="6427" y="3731"/>
                  </a:cubicBezTo>
                  <a:cubicBezTo>
                    <a:pt x="6370" y="3858"/>
                    <a:pt x="6305" y="3979"/>
                    <a:pt x="6236" y="4096"/>
                  </a:cubicBezTo>
                  <a:cubicBezTo>
                    <a:pt x="4556" y="3451"/>
                    <a:pt x="2804" y="2839"/>
                    <a:pt x="1082" y="2293"/>
                  </a:cubicBezTo>
                  <a:cubicBezTo>
                    <a:pt x="1157" y="2081"/>
                    <a:pt x="1256" y="1878"/>
                    <a:pt x="1383" y="1689"/>
                  </a:cubicBezTo>
                  <a:close/>
                  <a:moveTo>
                    <a:pt x="1034" y="2583"/>
                  </a:moveTo>
                  <a:cubicBezTo>
                    <a:pt x="2614" y="3329"/>
                    <a:pt x="4390" y="3949"/>
                    <a:pt x="6074" y="4347"/>
                  </a:cubicBezTo>
                  <a:cubicBezTo>
                    <a:pt x="5590" y="5034"/>
                    <a:pt x="4890" y="5480"/>
                    <a:pt x="4009" y="5480"/>
                  </a:cubicBezTo>
                  <a:cubicBezTo>
                    <a:pt x="3779" y="5480"/>
                    <a:pt x="3536" y="5450"/>
                    <a:pt x="3281" y="5385"/>
                  </a:cubicBezTo>
                  <a:cubicBezTo>
                    <a:pt x="1956" y="5050"/>
                    <a:pt x="1151" y="3883"/>
                    <a:pt x="1034" y="2583"/>
                  </a:cubicBezTo>
                  <a:close/>
                  <a:moveTo>
                    <a:pt x="965" y="3633"/>
                  </a:moveTo>
                  <a:lnTo>
                    <a:pt x="965" y="3633"/>
                  </a:lnTo>
                  <a:cubicBezTo>
                    <a:pt x="1309" y="4630"/>
                    <a:pt x="2092" y="5435"/>
                    <a:pt x="3209" y="5703"/>
                  </a:cubicBezTo>
                  <a:cubicBezTo>
                    <a:pt x="3425" y="5754"/>
                    <a:pt x="3648" y="5779"/>
                    <a:pt x="3871" y="5779"/>
                  </a:cubicBezTo>
                  <a:cubicBezTo>
                    <a:pt x="4508" y="5779"/>
                    <a:pt x="5154" y="5579"/>
                    <a:pt x="5683" y="5224"/>
                  </a:cubicBezTo>
                  <a:lnTo>
                    <a:pt x="5683" y="5224"/>
                  </a:lnTo>
                  <a:cubicBezTo>
                    <a:pt x="5165" y="5745"/>
                    <a:pt x="4468" y="6013"/>
                    <a:pt x="3760" y="6013"/>
                  </a:cubicBezTo>
                  <a:cubicBezTo>
                    <a:pt x="3136" y="6013"/>
                    <a:pt x="2502" y="5804"/>
                    <a:pt x="1975" y="5377"/>
                  </a:cubicBezTo>
                  <a:cubicBezTo>
                    <a:pt x="1412" y="4919"/>
                    <a:pt x="1071" y="4292"/>
                    <a:pt x="965" y="3633"/>
                  </a:cubicBezTo>
                  <a:close/>
                  <a:moveTo>
                    <a:pt x="3624" y="1"/>
                  </a:moveTo>
                  <a:cubicBezTo>
                    <a:pt x="2682" y="1"/>
                    <a:pt x="1756" y="402"/>
                    <a:pt x="1125" y="1178"/>
                  </a:cubicBezTo>
                  <a:cubicBezTo>
                    <a:pt x="1" y="2563"/>
                    <a:pt x="237" y="4623"/>
                    <a:pt x="1652" y="5772"/>
                  </a:cubicBezTo>
                  <a:cubicBezTo>
                    <a:pt x="2274" y="6277"/>
                    <a:pt x="3021" y="6523"/>
                    <a:pt x="3758" y="6523"/>
                  </a:cubicBezTo>
                  <a:cubicBezTo>
                    <a:pt x="4700" y="6523"/>
                    <a:pt x="5626" y="6122"/>
                    <a:pt x="6256" y="5345"/>
                  </a:cubicBezTo>
                  <a:cubicBezTo>
                    <a:pt x="7383" y="3962"/>
                    <a:pt x="7146" y="1900"/>
                    <a:pt x="5730" y="752"/>
                  </a:cubicBezTo>
                  <a:cubicBezTo>
                    <a:pt x="5108" y="247"/>
                    <a:pt x="4361" y="1"/>
                    <a:pt x="36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4" name="Google Shape;4174;p69"/>
            <p:cNvSpPr/>
            <p:nvPr/>
          </p:nvSpPr>
          <p:spPr>
            <a:xfrm>
              <a:off x="3709254" y="569680"/>
              <a:ext cx="152061" cy="81032"/>
            </a:xfrm>
            <a:custGeom>
              <a:rect b="b" l="l" r="r" t="t"/>
              <a:pathLst>
                <a:path extrusionOk="0" h="2592" w="4864">
                  <a:moveTo>
                    <a:pt x="2046" y="0"/>
                  </a:moveTo>
                  <a:cubicBezTo>
                    <a:pt x="1281" y="0"/>
                    <a:pt x="528" y="314"/>
                    <a:pt x="0" y="923"/>
                  </a:cubicBezTo>
                  <a:cubicBezTo>
                    <a:pt x="1636" y="1390"/>
                    <a:pt x="3281" y="1977"/>
                    <a:pt x="4864" y="2592"/>
                  </a:cubicBezTo>
                  <a:cubicBezTo>
                    <a:pt x="4805" y="1860"/>
                    <a:pt x="4453" y="1142"/>
                    <a:pt x="3828" y="636"/>
                  </a:cubicBezTo>
                  <a:cubicBezTo>
                    <a:pt x="3302" y="209"/>
                    <a:pt x="2670" y="0"/>
                    <a:pt x="20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5" name="Google Shape;4175;p69"/>
            <p:cNvSpPr/>
            <p:nvPr/>
          </p:nvSpPr>
          <p:spPr>
            <a:xfrm>
              <a:off x="3693623" y="606444"/>
              <a:ext cx="167942" cy="75280"/>
            </a:xfrm>
            <a:custGeom>
              <a:rect b="b" l="l" r="r" t="t"/>
              <a:pathLst>
                <a:path extrusionOk="0" h="2408" w="5372">
                  <a:moveTo>
                    <a:pt x="302" y="1"/>
                  </a:moveTo>
                  <a:cubicBezTo>
                    <a:pt x="173" y="190"/>
                    <a:pt x="75" y="393"/>
                    <a:pt x="1" y="603"/>
                  </a:cubicBezTo>
                  <a:cubicBezTo>
                    <a:pt x="1723" y="1149"/>
                    <a:pt x="3473" y="1763"/>
                    <a:pt x="5155" y="2407"/>
                  </a:cubicBezTo>
                  <a:cubicBezTo>
                    <a:pt x="5223" y="2291"/>
                    <a:pt x="5289" y="2170"/>
                    <a:pt x="5346" y="2043"/>
                  </a:cubicBezTo>
                  <a:cubicBezTo>
                    <a:pt x="5361" y="1948"/>
                    <a:pt x="5367" y="1852"/>
                    <a:pt x="5371" y="1757"/>
                  </a:cubicBezTo>
                  <a:cubicBezTo>
                    <a:pt x="3676" y="1247"/>
                    <a:pt x="1943" y="674"/>
                    <a:pt x="3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6" name="Google Shape;4176;p69"/>
            <p:cNvSpPr/>
            <p:nvPr/>
          </p:nvSpPr>
          <p:spPr>
            <a:xfrm>
              <a:off x="3690028" y="667185"/>
              <a:ext cx="147496" cy="74436"/>
            </a:xfrm>
            <a:custGeom>
              <a:rect b="b" l="l" r="r" t="t"/>
              <a:pathLst>
                <a:path extrusionOk="0" h="2381" w="4718">
                  <a:moveTo>
                    <a:pt x="0" y="1"/>
                  </a:moveTo>
                  <a:lnTo>
                    <a:pt x="0" y="1"/>
                  </a:lnTo>
                  <a:cubicBezTo>
                    <a:pt x="106" y="659"/>
                    <a:pt x="447" y="1287"/>
                    <a:pt x="1010" y="1745"/>
                  </a:cubicBezTo>
                  <a:cubicBezTo>
                    <a:pt x="1537" y="2172"/>
                    <a:pt x="2170" y="2381"/>
                    <a:pt x="2794" y="2381"/>
                  </a:cubicBezTo>
                  <a:cubicBezTo>
                    <a:pt x="3503" y="2381"/>
                    <a:pt x="4200" y="2112"/>
                    <a:pt x="4718" y="1590"/>
                  </a:cubicBezTo>
                  <a:lnTo>
                    <a:pt x="4718" y="1590"/>
                  </a:lnTo>
                  <a:cubicBezTo>
                    <a:pt x="4190" y="1946"/>
                    <a:pt x="3544" y="2146"/>
                    <a:pt x="2907" y="2146"/>
                  </a:cubicBezTo>
                  <a:cubicBezTo>
                    <a:pt x="2683" y="2146"/>
                    <a:pt x="2460" y="2121"/>
                    <a:pt x="2244" y="2070"/>
                  </a:cubicBezTo>
                  <a:cubicBezTo>
                    <a:pt x="1126" y="1803"/>
                    <a:pt x="344" y="997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7" name="Google Shape;4177;p69"/>
            <p:cNvSpPr/>
            <p:nvPr/>
          </p:nvSpPr>
          <p:spPr>
            <a:xfrm>
              <a:off x="3692122" y="634423"/>
              <a:ext cx="157626" cy="90599"/>
            </a:xfrm>
            <a:custGeom>
              <a:rect b="b" l="l" r="r" t="t"/>
              <a:pathLst>
                <a:path extrusionOk="0" h="2898" w="5042">
                  <a:moveTo>
                    <a:pt x="1" y="0"/>
                  </a:moveTo>
                  <a:lnTo>
                    <a:pt x="1" y="0"/>
                  </a:lnTo>
                  <a:cubicBezTo>
                    <a:pt x="119" y="1300"/>
                    <a:pt x="924" y="2467"/>
                    <a:pt x="2247" y="2802"/>
                  </a:cubicBezTo>
                  <a:cubicBezTo>
                    <a:pt x="2502" y="2867"/>
                    <a:pt x="2745" y="2897"/>
                    <a:pt x="2976" y="2897"/>
                  </a:cubicBezTo>
                  <a:cubicBezTo>
                    <a:pt x="3858" y="2897"/>
                    <a:pt x="4558" y="2451"/>
                    <a:pt x="5041" y="1764"/>
                  </a:cubicBezTo>
                  <a:cubicBezTo>
                    <a:pt x="3356" y="1366"/>
                    <a:pt x="1582" y="746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178" name="Google Shape;4178;p69"/>
          <p:cNvGrpSpPr/>
          <p:nvPr/>
        </p:nvGrpSpPr>
        <p:grpSpPr>
          <a:xfrm>
            <a:off x="7036486" y="89237"/>
            <a:ext cx="222401" cy="217587"/>
            <a:chOff x="3679086" y="979362"/>
            <a:chExt cx="222401" cy="217587"/>
          </a:xfrm>
        </p:grpSpPr>
        <p:sp>
          <p:nvSpPr>
            <p:cNvPr id="4179" name="Google Shape;4179;p69"/>
            <p:cNvSpPr/>
            <p:nvPr/>
          </p:nvSpPr>
          <p:spPr>
            <a:xfrm>
              <a:off x="3679086" y="979362"/>
              <a:ext cx="222401" cy="217587"/>
            </a:xfrm>
            <a:custGeom>
              <a:rect b="b" l="l" r="r" t="t"/>
              <a:pathLst>
                <a:path extrusionOk="0" h="6960" w="7114">
                  <a:moveTo>
                    <a:pt x="3557" y="551"/>
                  </a:moveTo>
                  <a:cubicBezTo>
                    <a:pt x="4422" y="551"/>
                    <a:pt x="5201" y="909"/>
                    <a:pt x="5750" y="1481"/>
                  </a:cubicBezTo>
                  <a:cubicBezTo>
                    <a:pt x="4011" y="2042"/>
                    <a:pt x="2239" y="2666"/>
                    <a:pt x="555" y="3386"/>
                  </a:cubicBezTo>
                  <a:cubicBezTo>
                    <a:pt x="605" y="1816"/>
                    <a:pt x="1930" y="551"/>
                    <a:pt x="3557" y="551"/>
                  </a:cubicBezTo>
                  <a:close/>
                  <a:moveTo>
                    <a:pt x="5985" y="1762"/>
                  </a:moveTo>
                  <a:cubicBezTo>
                    <a:pt x="6047" y="1844"/>
                    <a:pt x="6105" y="1928"/>
                    <a:pt x="6159" y="2017"/>
                  </a:cubicBezTo>
                  <a:cubicBezTo>
                    <a:pt x="6196" y="2162"/>
                    <a:pt x="6225" y="2307"/>
                    <a:pt x="6247" y="2452"/>
                  </a:cubicBezTo>
                  <a:cubicBezTo>
                    <a:pt x="4406" y="3053"/>
                    <a:pt x="2528" y="3728"/>
                    <a:pt x="720" y="4441"/>
                  </a:cubicBezTo>
                  <a:cubicBezTo>
                    <a:pt x="637" y="4215"/>
                    <a:pt x="583" y="3978"/>
                    <a:pt x="560" y="3733"/>
                  </a:cubicBezTo>
                  <a:cubicBezTo>
                    <a:pt x="2388" y="3182"/>
                    <a:pt x="4224" y="2484"/>
                    <a:pt x="5985" y="1762"/>
                  </a:cubicBezTo>
                  <a:close/>
                  <a:moveTo>
                    <a:pt x="6282" y="2770"/>
                  </a:moveTo>
                  <a:cubicBezTo>
                    <a:pt x="6359" y="3910"/>
                    <a:pt x="5890" y="4958"/>
                    <a:pt x="4651" y="5532"/>
                  </a:cubicBezTo>
                  <a:cubicBezTo>
                    <a:pt x="4228" y="5728"/>
                    <a:pt x="3791" y="5819"/>
                    <a:pt x="3361" y="5819"/>
                  </a:cubicBezTo>
                  <a:cubicBezTo>
                    <a:pt x="2438" y="5819"/>
                    <a:pt x="1544" y="5402"/>
                    <a:pt x="877" y="4717"/>
                  </a:cubicBezTo>
                  <a:cubicBezTo>
                    <a:pt x="2702" y="4266"/>
                    <a:pt x="4604" y="3582"/>
                    <a:pt x="6282" y="2770"/>
                  </a:cubicBezTo>
                  <a:close/>
                  <a:moveTo>
                    <a:pt x="6549" y="3766"/>
                  </a:moveTo>
                  <a:lnTo>
                    <a:pt x="6549" y="3766"/>
                  </a:lnTo>
                  <a:cubicBezTo>
                    <a:pt x="6401" y="5249"/>
                    <a:pt x="5115" y="6411"/>
                    <a:pt x="3557" y="6411"/>
                  </a:cubicBezTo>
                  <a:cubicBezTo>
                    <a:pt x="2776" y="6411"/>
                    <a:pt x="2065" y="6117"/>
                    <a:pt x="1531" y="5639"/>
                  </a:cubicBezTo>
                  <a:lnTo>
                    <a:pt x="1531" y="5639"/>
                  </a:lnTo>
                  <a:cubicBezTo>
                    <a:pt x="2085" y="5984"/>
                    <a:pt x="2718" y="6177"/>
                    <a:pt x="3368" y="6177"/>
                  </a:cubicBezTo>
                  <a:cubicBezTo>
                    <a:pt x="3847" y="6177"/>
                    <a:pt x="4335" y="6072"/>
                    <a:pt x="4807" y="5845"/>
                  </a:cubicBezTo>
                  <a:cubicBezTo>
                    <a:pt x="5635" y="5447"/>
                    <a:pt x="6277" y="4653"/>
                    <a:pt x="6549" y="3766"/>
                  </a:cubicBezTo>
                  <a:close/>
                  <a:moveTo>
                    <a:pt x="3557" y="1"/>
                  </a:moveTo>
                  <a:cubicBezTo>
                    <a:pt x="1595" y="1"/>
                    <a:pt x="0" y="1562"/>
                    <a:pt x="0" y="3480"/>
                  </a:cubicBezTo>
                  <a:cubicBezTo>
                    <a:pt x="0" y="5398"/>
                    <a:pt x="1595" y="6959"/>
                    <a:pt x="3557" y="6959"/>
                  </a:cubicBezTo>
                  <a:cubicBezTo>
                    <a:pt x="5519" y="6959"/>
                    <a:pt x="7114" y="5398"/>
                    <a:pt x="7114" y="3480"/>
                  </a:cubicBezTo>
                  <a:cubicBezTo>
                    <a:pt x="7113" y="1562"/>
                    <a:pt x="5517" y="1"/>
                    <a:pt x="35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0" name="Google Shape;4180;p69"/>
            <p:cNvSpPr/>
            <p:nvPr/>
          </p:nvSpPr>
          <p:spPr>
            <a:xfrm>
              <a:off x="3696405" y="996556"/>
              <a:ext cx="162409" cy="88660"/>
            </a:xfrm>
            <a:custGeom>
              <a:rect b="b" l="l" r="r" t="t"/>
              <a:pathLst>
                <a:path extrusionOk="0" h="2836" w="5195">
                  <a:moveTo>
                    <a:pt x="3003" y="1"/>
                  </a:moveTo>
                  <a:cubicBezTo>
                    <a:pt x="1378" y="1"/>
                    <a:pt x="52" y="1264"/>
                    <a:pt x="0" y="2836"/>
                  </a:cubicBezTo>
                  <a:lnTo>
                    <a:pt x="0" y="2836"/>
                  </a:lnTo>
                  <a:cubicBezTo>
                    <a:pt x="1683" y="2117"/>
                    <a:pt x="3457" y="1492"/>
                    <a:pt x="5195" y="933"/>
                  </a:cubicBezTo>
                  <a:cubicBezTo>
                    <a:pt x="4647" y="361"/>
                    <a:pt x="3867" y="1"/>
                    <a:pt x="300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1" name="Google Shape;4181;p69"/>
            <p:cNvSpPr/>
            <p:nvPr/>
          </p:nvSpPr>
          <p:spPr>
            <a:xfrm>
              <a:off x="3706471" y="1065988"/>
              <a:ext cx="171412" cy="95319"/>
            </a:xfrm>
            <a:custGeom>
              <a:rect b="b" l="l" r="r" t="t"/>
              <a:pathLst>
                <a:path extrusionOk="0" h="3049" w="5483">
                  <a:moveTo>
                    <a:pt x="5406" y="1"/>
                  </a:moveTo>
                  <a:lnTo>
                    <a:pt x="5406" y="1"/>
                  </a:lnTo>
                  <a:cubicBezTo>
                    <a:pt x="3728" y="812"/>
                    <a:pt x="1826" y="1497"/>
                    <a:pt x="1" y="1947"/>
                  </a:cubicBezTo>
                  <a:cubicBezTo>
                    <a:pt x="669" y="2632"/>
                    <a:pt x="1563" y="3048"/>
                    <a:pt x="2487" y="3048"/>
                  </a:cubicBezTo>
                  <a:cubicBezTo>
                    <a:pt x="2916" y="3048"/>
                    <a:pt x="3352" y="2958"/>
                    <a:pt x="3775" y="2763"/>
                  </a:cubicBezTo>
                  <a:cubicBezTo>
                    <a:pt x="5014" y="2189"/>
                    <a:pt x="5483" y="1140"/>
                    <a:pt x="540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2" name="Google Shape;4182;p69"/>
            <p:cNvSpPr/>
            <p:nvPr/>
          </p:nvSpPr>
          <p:spPr>
            <a:xfrm>
              <a:off x="3696561" y="1034414"/>
              <a:ext cx="177759" cy="83783"/>
            </a:xfrm>
            <a:custGeom>
              <a:rect b="b" l="l" r="r" t="t"/>
              <a:pathLst>
                <a:path extrusionOk="0" h="2680" w="5686">
                  <a:moveTo>
                    <a:pt x="5425" y="1"/>
                  </a:moveTo>
                  <a:cubicBezTo>
                    <a:pt x="3664" y="723"/>
                    <a:pt x="1828" y="1421"/>
                    <a:pt x="0" y="1972"/>
                  </a:cubicBezTo>
                  <a:cubicBezTo>
                    <a:pt x="22" y="2217"/>
                    <a:pt x="77" y="2455"/>
                    <a:pt x="158" y="2680"/>
                  </a:cubicBezTo>
                  <a:cubicBezTo>
                    <a:pt x="1967" y="1968"/>
                    <a:pt x="3843" y="1292"/>
                    <a:pt x="5685" y="691"/>
                  </a:cubicBezTo>
                  <a:cubicBezTo>
                    <a:pt x="5665" y="546"/>
                    <a:pt x="5637" y="401"/>
                    <a:pt x="5598" y="256"/>
                  </a:cubicBezTo>
                  <a:cubicBezTo>
                    <a:pt x="5546" y="167"/>
                    <a:pt x="5488" y="83"/>
                    <a:pt x="542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3" name="Google Shape;4183;p69"/>
            <p:cNvSpPr/>
            <p:nvPr/>
          </p:nvSpPr>
          <p:spPr>
            <a:xfrm>
              <a:off x="3726916" y="1097125"/>
              <a:ext cx="156906" cy="82658"/>
            </a:xfrm>
            <a:custGeom>
              <a:rect b="b" l="l" r="r" t="t"/>
              <a:pathLst>
                <a:path extrusionOk="0" h="2644" w="5019">
                  <a:moveTo>
                    <a:pt x="5018" y="1"/>
                  </a:moveTo>
                  <a:lnTo>
                    <a:pt x="5018" y="1"/>
                  </a:lnTo>
                  <a:cubicBezTo>
                    <a:pt x="4747" y="886"/>
                    <a:pt x="4104" y="1680"/>
                    <a:pt x="3277" y="2078"/>
                  </a:cubicBezTo>
                  <a:cubicBezTo>
                    <a:pt x="2805" y="2305"/>
                    <a:pt x="2317" y="2410"/>
                    <a:pt x="1838" y="2410"/>
                  </a:cubicBezTo>
                  <a:cubicBezTo>
                    <a:pt x="1188" y="2410"/>
                    <a:pt x="555" y="2217"/>
                    <a:pt x="1" y="1872"/>
                  </a:cubicBezTo>
                  <a:lnTo>
                    <a:pt x="1" y="1872"/>
                  </a:lnTo>
                  <a:cubicBezTo>
                    <a:pt x="535" y="2350"/>
                    <a:pt x="1246" y="2644"/>
                    <a:pt x="2027" y="2644"/>
                  </a:cubicBezTo>
                  <a:cubicBezTo>
                    <a:pt x="3586" y="2644"/>
                    <a:pt x="4871" y="1482"/>
                    <a:pt x="501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184" name="Google Shape;4184;p69"/>
          <p:cNvGrpSpPr/>
          <p:nvPr/>
        </p:nvGrpSpPr>
        <p:grpSpPr>
          <a:xfrm rot="1231939">
            <a:off x="8722229" y="434846"/>
            <a:ext cx="413218" cy="210315"/>
            <a:chOff x="3942777" y="2077204"/>
            <a:chExt cx="417667" cy="182854"/>
          </a:xfrm>
        </p:grpSpPr>
        <p:sp>
          <p:nvSpPr>
            <p:cNvPr id="4185" name="Google Shape;4185;p69"/>
            <p:cNvSpPr/>
            <p:nvPr/>
          </p:nvSpPr>
          <p:spPr>
            <a:xfrm>
              <a:off x="3942777" y="2077204"/>
              <a:ext cx="417667" cy="182854"/>
            </a:xfrm>
            <a:custGeom>
              <a:rect b="b" l="l" r="r" t="t"/>
              <a:pathLst>
                <a:path extrusionOk="0" h="5849" w="13360">
                  <a:moveTo>
                    <a:pt x="3835" y="400"/>
                  </a:moveTo>
                  <a:cubicBezTo>
                    <a:pt x="4188" y="400"/>
                    <a:pt x="4537" y="417"/>
                    <a:pt x="4867" y="429"/>
                  </a:cubicBezTo>
                  <a:cubicBezTo>
                    <a:pt x="7058" y="507"/>
                    <a:pt x="9304" y="922"/>
                    <a:pt x="11132" y="2205"/>
                  </a:cubicBezTo>
                  <a:cubicBezTo>
                    <a:pt x="11600" y="2534"/>
                    <a:pt x="12130" y="2954"/>
                    <a:pt x="12450" y="3442"/>
                  </a:cubicBezTo>
                  <a:cubicBezTo>
                    <a:pt x="12573" y="3627"/>
                    <a:pt x="12704" y="3855"/>
                    <a:pt x="12746" y="4077"/>
                  </a:cubicBezTo>
                  <a:cubicBezTo>
                    <a:pt x="12917" y="4952"/>
                    <a:pt x="12182" y="5457"/>
                    <a:pt x="11417" y="5484"/>
                  </a:cubicBezTo>
                  <a:cubicBezTo>
                    <a:pt x="11364" y="5486"/>
                    <a:pt x="11311" y="5486"/>
                    <a:pt x="11258" y="5486"/>
                  </a:cubicBezTo>
                  <a:cubicBezTo>
                    <a:pt x="10673" y="5486"/>
                    <a:pt x="10073" y="5375"/>
                    <a:pt x="9477" y="5246"/>
                  </a:cubicBezTo>
                  <a:cubicBezTo>
                    <a:pt x="9464" y="5231"/>
                    <a:pt x="9445" y="5216"/>
                    <a:pt x="9418" y="5212"/>
                  </a:cubicBezTo>
                  <a:cubicBezTo>
                    <a:pt x="7118" y="4695"/>
                    <a:pt x="4802" y="4262"/>
                    <a:pt x="2495" y="3780"/>
                  </a:cubicBezTo>
                  <a:cubicBezTo>
                    <a:pt x="2051" y="3688"/>
                    <a:pt x="1590" y="3601"/>
                    <a:pt x="1215" y="3333"/>
                  </a:cubicBezTo>
                  <a:cubicBezTo>
                    <a:pt x="351" y="2710"/>
                    <a:pt x="678" y="1592"/>
                    <a:pt x="1392" y="1033"/>
                  </a:cubicBezTo>
                  <a:cubicBezTo>
                    <a:pt x="2072" y="502"/>
                    <a:pt x="2964" y="400"/>
                    <a:pt x="3835" y="400"/>
                  </a:cubicBezTo>
                  <a:close/>
                  <a:moveTo>
                    <a:pt x="3907" y="0"/>
                  </a:moveTo>
                  <a:cubicBezTo>
                    <a:pt x="3017" y="0"/>
                    <a:pt x="2119" y="113"/>
                    <a:pt x="1389" y="559"/>
                  </a:cubicBezTo>
                  <a:cubicBezTo>
                    <a:pt x="563" y="1063"/>
                    <a:pt x="0" y="2105"/>
                    <a:pt x="454" y="3048"/>
                  </a:cubicBezTo>
                  <a:cubicBezTo>
                    <a:pt x="1001" y="4183"/>
                    <a:pt x="2734" y="4219"/>
                    <a:pt x="3782" y="4422"/>
                  </a:cubicBezTo>
                  <a:cubicBezTo>
                    <a:pt x="5198" y="4694"/>
                    <a:pt x="6614" y="4963"/>
                    <a:pt x="8034" y="5213"/>
                  </a:cubicBezTo>
                  <a:cubicBezTo>
                    <a:pt x="8810" y="5434"/>
                    <a:pt x="9610" y="5592"/>
                    <a:pt x="10404" y="5730"/>
                  </a:cubicBezTo>
                  <a:cubicBezTo>
                    <a:pt x="10740" y="5789"/>
                    <a:pt x="11086" y="5849"/>
                    <a:pt x="11428" y="5849"/>
                  </a:cubicBezTo>
                  <a:cubicBezTo>
                    <a:pt x="11721" y="5849"/>
                    <a:pt x="12011" y="5805"/>
                    <a:pt x="12287" y="5678"/>
                  </a:cubicBezTo>
                  <a:cubicBezTo>
                    <a:pt x="13182" y="5270"/>
                    <a:pt x="13360" y="4282"/>
                    <a:pt x="12922" y="3457"/>
                  </a:cubicBezTo>
                  <a:cubicBezTo>
                    <a:pt x="12320" y="2323"/>
                    <a:pt x="10949" y="1511"/>
                    <a:pt x="9814" y="1021"/>
                  </a:cubicBezTo>
                  <a:cubicBezTo>
                    <a:pt x="8462" y="436"/>
                    <a:pt x="7001" y="175"/>
                    <a:pt x="5538" y="79"/>
                  </a:cubicBezTo>
                  <a:cubicBezTo>
                    <a:pt x="5026" y="45"/>
                    <a:pt x="4468" y="0"/>
                    <a:pt x="39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6" name="Google Shape;4186;p69"/>
            <p:cNvSpPr/>
            <p:nvPr/>
          </p:nvSpPr>
          <p:spPr>
            <a:xfrm>
              <a:off x="3991483" y="2095398"/>
              <a:ext cx="356518" cy="137649"/>
            </a:xfrm>
            <a:custGeom>
              <a:rect b="b" l="l" r="r" t="t"/>
              <a:pathLst>
                <a:path extrusionOk="0" h="4403" w="11404">
                  <a:moveTo>
                    <a:pt x="3565" y="397"/>
                  </a:moveTo>
                  <a:cubicBezTo>
                    <a:pt x="5627" y="397"/>
                    <a:pt x="7732" y="1026"/>
                    <a:pt x="9203" y="2399"/>
                  </a:cubicBezTo>
                  <a:cubicBezTo>
                    <a:pt x="9684" y="2846"/>
                    <a:pt x="9926" y="3752"/>
                    <a:pt x="9127" y="3957"/>
                  </a:cubicBezTo>
                  <a:cubicBezTo>
                    <a:pt x="8891" y="4018"/>
                    <a:pt x="8642" y="4043"/>
                    <a:pt x="8392" y="4043"/>
                  </a:cubicBezTo>
                  <a:cubicBezTo>
                    <a:pt x="8045" y="4043"/>
                    <a:pt x="7693" y="3996"/>
                    <a:pt x="7366" y="3934"/>
                  </a:cubicBezTo>
                  <a:cubicBezTo>
                    <a:pt x="6581" y="3787"/>
                    <a:pt x="5839" y="3483"/>
                    <a:pt x="5085" y="3225"/>
                  </a:cubicBezTo>
                  <a:cubicBezTo>
                    <a:pt x="4425" y="2998"/>
                    <a:pt x="3765" y="2810"/>
                    <a:pt x="3071" y="2728"/>
                  </a:cubicBezTo>
                  <a:cubicBezTo>
                    <a:pt x="2608" y="2673"/>
                    <a:pt x="2128" y="2680"/>
                    <a:pt x="1677" y="2545"/>
                  </a:cubicBezTo>
                  <a:cubicBezTo>
                    <a:pt x="1028" y="2353"/>
                    <a:pt x="1" y="1317"/>
                    <a:pt x="809" y="786"/>
                  </a:cubicBezTo>
                  <a:cubicBezTo>
                    <a:pt x="1675" y="530"/>
                    <a:pt x="2615" y="397"/>
                    <a:pt x="3565" y="397"/>
                  </a:cubicBezTo>
                  <a:close/>
                  <a:moveTo>
                    <a:pt x="3242" y="0"/>
                  </a:moveTo>
                  <a:cubicBezTo>
                    <a:pt x="2452" y="0"/>
                    <a:pt x="1675" y="114"/>
                    <a:pt x="964" y="384"/>
                  </a:cubicBezTo>
                  <a:cubicBezTo>
                    <a:pt x="863" y="409"/>
                    <a:pt x="769" y="447"/>
                    <a:pt x="683" y="497"/>
                  </a:cubicBezTo>
                  <a:cubicBezTo>
                    <a:pt x="612" y="530"/>
                    <a:pt x="541" y="566"/>
                    <a:pt x="470" y="603"/>
                  </a:cubicBezTo>
                  <a:cubicBezTo>
                    <a:pt x="404" y="705"/>
                    <a:pt x="338" y="807"/>
                    <a:pt x="277" y="913"/>
                  </a:cubicBezTo>
                  <a:cubicBezTo>
                    <a:pt x="281" y="915"/>
                    <a:pt x="284" y="920"/>
                    <a:pt x="288" y="923"/>
                  </a:cubicBezTo>
                  <a:cubicBezTo>
                    <a:pt x="188" y="1126"/>
                    <a:pt x="145" y="1364"/>
                    <a:pt x="184" y="1613"/>
                  </a:cubicBezTo>
                  <a:cubicBezTo>
                    <a:pt x="312" y="2451"/>
                    <a:pt x="1203" y="2853"/>
                    <a:pt x="1946" y="2976"/>
                  </a:cubicBezTo>
                  <a:cubicBezTo>
                    <a:pt x="2813" y="3121"/>
                    <a:pt x="3658" y="3147"/>
                    <a:pt x="4505" y="3410"/>
                  </a:cubicBezTo>
                  <a:cubicBezTo>
                    <a:pt x="5158" y="3612"/>
                    <a:pt x="5790" y="3871"/>
                    <a:pt x="6445" y="4060"/>
                  </a:cubicBezTo>
                  <a:cubicBezTo>
                    <a:pt x="6998" y="4221"/>
                    <a:pt x="7724" y="4403"/>
                    <a:pt x="8412" y="4403"/>
                  </a:cubicBezTo>
                  <a:cubicBezTo>
                    <a:pt x="8901" y="4403"/>
                    <a:pt x="9371" y="4311"/>
                    <a:pt x="9745" y="4053"/>
                  </a:cubicBezTo>
                  <a:cubicBezTo>
                    <a:pt x="11404" y="2910"/>
                    <a:pt x="8002" y="1117"/>
                    <a:pt x="7206" y="806"/>
                  </a:cubicBezTo>
                  <a:cubicBezTo>
                    <a:pt x="6029" y="344"/>
                    <a:pt x="4616" y="0"/>
                    <a:pt x="32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7" name="Google Shape;4187;p69"/>
            <p:cNvSpPr/>
            <p:nvPr/>
          </p:nvSpPr>
          <p:spPr>
            <a:xfrm>
              <a:off x="4062509" y="2119751"/>
              <a:ext cx="44393" cy="39047"/>
            </a:xfrm>
            <a:custGeom>
              <a:rect b="b" l="l" r="r" t="t"/>
              <a:pathLst>
                <a:path extrusionOk="0" h="1249" w="1420">
                  <a:moveTo>
                    <a:pt x="724" y="333"/>
                  </a:moveTo>
                  <a:cubicBezTo>
                    <a:pt x="834" y="337"/>
                    <a:pt x="949" y="391"/>
                    <a:pt x="976" y="495"/>
                  </a:cubicBezTo>
                  <a:cubicBezTo>
                    <a:pt x="1022" y="672"/>
                    <a:pt x="862" y="853"/>
                    <a:pt x="695" y="886"/>
                  </a:cubicBezTo>
                  <a:cubicBezTo>
                    <a:pt x="674" y="890"/>
                    <a:pt x="654" y="892"/>
                    <a:pt x="633" y="892"/>
                  </a:cubicBezTo>
                  <a:cubicBezTo>
                    <a:pt x="485" y="892"/>
                    <a:pt x="361" y="784"/>
                    <a:pt x="382" y="619"/>
                  </a:cubicBezTo>
                  <a:cubicBezTo>
                    <a:pt x="403" y="451"/>
                    <a:pt x="569" y="365"/>
                    <a:pt x="724" y="333"/>
                  </a:cubicBezTo>
                  <a:close/>
                  <a:moveTo>
                    <a:pt x="767" y="0"/>
                  </a:moveTo>
                  <a:cubicBezTo>
                    <a:pt x="744" y="0"/>
                    <a:pt x="722" y="2"/>
                    <a:pt x="699" y="6"/>
                  </a:cubicBezTo>
                  <a:cubicBezTo>
                    <a:pt x="662" y="12"/>
                    <a:pt x="634" y="23"/>
                    <a:pt x="610" y="37"/>
                  </a:cubicBezTo>
                  <a:cubicBezTo>
                    <a:pt x="308" y="55"/>
                    <a:pt x="42" y="294"/>
                    <a:pt x="22" y="619"/>
                  </a:cubicBezTo>
                  <a:cubicBezTo>
                    <a:pt x="0" y="989"/>
                    <a:pt x="291" y="1249"/>
                    <a:pt x="633" y="1249"/>
                  </a:cubicBezTo>
                  <a:cubicBezTo>
                    <a:pt x="677" y="1249"/>
                    <a:pt x="722" y="1244"/>
                    <a:pt x="767" y="1235"/>
                  </a:cubicBezTo>
                  <a:cubicBezTo>
                    <a:pt x="1142" y="1161"/>
                    <a:pt x="1420" y="755"/>
                    <a:pt x="1299" y="381"/>
                  </a:cubicBezTo>
                  <a:cubicBezTo>
                    <a:pt x="1246" y="215"/>
                    <a:pt x="1113" y="86"/>
                    <a:pt x="949" y="32"/>
                  </a:cubicBezTo>
                  <a:cubicBezTo>
                    <a:pt x="891" y="13"/>
                    <a:pt x="829" y="0"/>
                    <a:pt x="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8" name="Google Shape;4188;p69"/>
            <p:cNvSpPr/>
            <p:nvPr/>
          </p:nvSpPr>
          <p:spPr>
            <a:xfrm>
              <a:off x="4129221" y="2136164"/>
              <a:ext cx="44393" cy="39047"/>
            </a:xfrm>
            <a:custGeom>
              <a:rect b="b" l="l" r="r" t="t"/>
              <a:pathLst>
                <a:path extrusionOk="0" h="1249" w="1420">
                  <a:moveTo>
                    <a:pt x="723" y="332"/>
                  </a:moveTo>
                  <a:cubicBezTo>
                    <a:pt x="832" y="336"/>
                    <a:pt x="949" y="391"/>
                    <a:pt x="976" y="495"/>
                  </a:cubicBezTo>
                  <a:cubicBezTo>
                    <a:pt x="1021" y="672"/>
                    <a:pt x="861" y="851"/>
                    <a:pt x="695" y="885"/>
                  </a:cubicBezTo>
                  <a:cubicBezTo>
                    <a:pt x="673" y="890"/>
                    <a:pt x="652" y="892"/>
                    <a:pt x="631" y="892"/>
                  </a:cubicBezTo>
                  <a:cubicBezTo>
                    <a:pt x="483" y="892"/>
                    <a:pt x="360" y="784"/>
                    <a:pt x="381" y="619"/>
                  </a:cubicBezTo>
                  <a:cubicBezTo>
                    <a:pt x="402" y="450"/>
                    <a:pt x="567" y="365"/>
                    <a:pt x="723" y="332"/>
                  </a:cubicBezTo>
                  <a:close/>
                  <a:moveTo>
                    <a:pt x="767" y="0"/>
                  </a:moveTo>
                  <a:cubicBezTo>
                    <a:pt x="744" y="0"/>
                    <a:pt x="721" y="2"/>
                    <a:pt x="699" y="6"/>
                  </a:cubicBezTo>
                  <a:cubicBezTo>
                    <a:pt x="660" y="12"/>
                    <a:pt x="633" y="23"/>
                    <a:pt x="608" y="37"/>
                  </a:cubicBezTo>
                  <a:cubicBezTo>
                    <a:pt x="308" y="54"/>
                    <a:pt x="41" y="294"/>
                    <a:pt x="23" y="618"/>
                  </a:cubicBezTo>
                  <a:cubicBezTo>
                    <a:pt x="1" y="989"/>
                    <a:pt x="292" y="1248"/>
                    <a:pt x="634" y="1248"/>
                  </a:cubicBezTo>
                  <a:cubicBezTo>
                    <a:pt x="678" y="1248"/>
                    <a:pt x="722" y="1244"/>
                    <a:pt x="767" y="1235"/>
                  </a:cubicBezTo>
                  <a:cubicBezTo>
                    <a:pt x="1141" y="1161"/>
                    <a:pt x="1419" y="755"/>
                    <a:pt x="1298" y="380"/>
                  </a:cubicBezTo>
                  <a:cubicBezTo>
                    <a:pt x="1244" y="215"/>
                    <a:pt x="1112" y="86"/>
                    <a:pt x="949" y="32"/>
                  </a:cubicBezTo>
                  <a:cubicBezTo>
                    <a:pt x="890" y="13"/>
                    <a:pt x="828" y="0"/>
                    <a:pt x="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9" name="Google Shape;4189;p69"/>
            <p:cNvSpPr/>
            <p:nvPr/>
          </p:nvSpPr>
          <p:spPr>
            <a:xfrm>
              <a:off x="4208969" y="2160485"/>
              <a:ext cx="44424" cy="39078"/>
            </a:xfrm>
            <a:custGeom>
              <a:rect b="b" l="l" r="r" t="t"/>
              <a:pathLst>
                <a:path extrusionOk="0" h="1250" w="1421">
                  <a:moveTo>
                    <a:pt x="725" y="332"/>
                  </a:moveTo>
                  <a:cubicBezTo>
                    <a:pt x="834" y="336"/>
                    <a:pt x="950" y="391"/>
                    <a:pt x="977" y="495"/>
                  </a:cubicBezTo>
                  <a:cubicBezTo>
                    <a:pt x="1022" y="674"/>
                    <a:pt x="861" y="853"/>
                    <a:pt x="696" y="885"/>
                  </a:cubicBezTo>
                  <a:cubicBezTo>
                    <a:pt x="675" y="889"/>
                    <a:pt x="654" y="891"/>
                    <a:pt x="634" y="891"/>
                  </a:cubicBezTo>
                  <a:cubicBezTo>
                    <a:pt x="485" y="891"/>
                    <a:pt x="361" y="784"/>
                    <a:pt x="382" y="619"/>
                  </a:cubicBezTo>
                  <a:cubicBezTo>
                    <a:pt x="403" y="451"/>
                    <a:pt x="570" y="365"/>
                    <a:pt x="725" y="332"/>
                  </a:cubicBezTo>
                  <a:close/>
                  <a:moveTo>
                    <a:pt x="767" y="0"/>
                  </a:moveTo>
                  <a:cubicBezTo>
                    <a:pt x="744" y="0"/>
                    <a:pt x="722" y="2"/>
                    <a:pt x="700" y="5"/>
                  </a:cubicBezTo>
                  <a:cubicBezTo>
                    <a:pt x="662" y="13"/>
                    <a:pt x="634" y="24"/>
                    <a:pt x="610" y="37"/>
                  </a:cubicBezTo>
                  <a:cubicBezTo>
                    <a:pt x="308" y="55"/>
                    <a:pt x="43" y="295"/>
                    <a:pt x="23" y="619"/>
                  </a:cubicBezTo>
                  <a:cubicBezTo>
                    <a:pt x="1" y="989"/>
                    <a:pt x="292" y="1249"/>
                    <a:pt x="634" y="1249"/>
                  </a:cubicBezTo>
                  <a:cubicBezTo>
                    <a:pt x="678" y="1249"/>
                    <a:pt x="722" y="1245"/>
                    <a:pt x="767" y="1236"/>
                  </a:cubicBezTo>
                  <a:cubicBezTo>
                    <a:pt x="1142" y="1163"/>
                    <a:pt x="1420" y="756"/>
                    <a:pt x="1299" y="382"/>
                  </a:cubicBezTo>
                  <a:cubicBezTo>
                    <a:pt x="1246" y="217"/>
                    <a:pt x="1113" y="88"/>
                    <a:pt x="950" y="31"/>
                  </a:cubicBezTo>
                  <a:cubicBezTo>
                    <a:pt x="891" y="12"/>
                    <a:pt x="829" y="0"/>
                    <a:pt x="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0" name="Google Shape;4190;p69"/>
            <p:cNvSpPr/>
            <p:nvPr/>
          </p:nvSpPr>
          <p:spPr>
            <a:xfrm>
              <a:off x="3953781" y="2089709"/>
              <a:ext cx="394220" cy="159032"/>
            </a:xfrm>
            <a:custGeom>
              <a:rect b="b" l="l" r="r" t="t"/>
              <a:pathLst>
                <a:path extrusionOk="0" h="5087" w="12610">
                  <a:moveTo>
                    <a:pt x="4448" y="181"/>
                  </a:moveTo>
                  <a:cubicBezTo>
                    <a:pt x="5822" y="181"/>
                    <a:pt x="7235" y="525"/>
                    <a:pt x="8412" y="987"/>
                  </a:cubicBezTo>
                  <a:cubicBezTo>
                    <a:pt x="9207" y="1299"/>
                    <a:pt x="12610" y="3092"/>
                    <a:pt x="10951" y="4232"/>
                  </a:cubicBezTo>
                  <a:cubicBezTo>
                    <a:pt x="10576" y="4490"/>
                    <a:pt x="10105" y="4583"/>
                    <a:pt x="9615" y="4583"/>
                  </a:cubicBezTo>
                  <a:cubicBezTo>
                    <a:pt x="8928" y="4583"/>
                    <a:pt x="8203" y="4402"/>
                    <a:pt x="7651" y="4241"/>
                  </a:cubicBezTo>
                  <a:cubicBezTo>
                    <a:pt x="6996" y="4051"/>
                    <a:pt x="6364" y="3793"/>
                    <a:pt x="5712" y="3591"/>
                  </a:cubicBezTo>
                  <a:cubicBezTo>
                    <a:pt x="4864" y="3328"/>
                    <a:pt x="4020" y="3302"/>
                    <a:pt x="3152" y="3157"/>
                  </a:cubicBezTo>
                  <a:cubicBezTo>
                    <a:pt x="2411" y="3034"/>
                    <a:pt x="1519" y="2632"/>
                    <a:pt x="1391" y="1793"/>
                  </a:cubicBezTo>
                  <a:cubicBezTo>
                    <a:pt x="1352" y="1545"/>
                    <a:pt x="1394" y="1306"/>
                    <a:pt x="1495" y="1103"/>
                  </a:cubicBezTo>
                  <a:cubicBezTo>
                    <a:pt x="1490" y="1101"/>
                    <a:pt x="1487" y="1096"/>
                    <a:pt x="1483" y="1093"/>
                  </a:cubicBezTo>
                  <a:cubicBezTo>
                    <a:pt x="1544" y="988"/>
                    <a:pt x="1610" y="884"/>
                    <a:pt x="1677" y="783"/>
                  </a:cubicBezTo>
                  <a:cubicBezTo>
                    <a:pt x="1747" y="747"/>
                    <a:pt x="1816" y="711"/>
                    <a:pt x="1889" y="677"/>
                  </a:cubicBezTo>
                  <a:cubicBezTo>
                    <a:pt x="1974" y="628"/>
                    <a:pt x="2068" y="589"/>
                    <a:pt x="2170" y="565"/>
                  </a:cubicBezTo>
                  <a:cubicBezTo>
                    <a:pt x="2881" y="294"/>
                    <a:pt x="3658" y="181"/>
                    <a:pt x="4448" y="181"/>
                  </a:cubicBezTo>
                  <a:close/>
                  <a:moveTo>
                    <a:pt x="3483" y="0"/>
                  </a:moveTo>
                  <a:cubicBezTo>
                    <a:pt x="2613" y="0"/>
                    <a:pt x="1720" y="102"/>
                    <a:pt x="1042" y="633"/>
                  </a:cubicBezTo>
                  <a:cubicBezTo>
                    <a:pt x="326" y="1192"/>
                    <a:pt x="1" y="2310"/>
                    <a:pt x="865" y="2931"/>
                  </a:cubicBezTo>
                  <a:cubicBezTo>
                    <a:pt x="1240" y="3201"/>
                    <a:pt x="1700" y="3288"/>
                    <a:pt x="2144" y="3379"/>
                  </a:cubicBezTo>
                  <a:cubicBezTo>
                    <a:pt x="4452" y="3861"/>
                    <a:pt x="6767" y="4294"/>
                    <a:pt x="9067" y="4811"/>
                  </a:cubicBezTo>
                  <a:cubicBezTo>
                    <a:pt x="9094" y="4818"/>
                    <a:pt x="9113" y="4831"/>
                    <a:pt x="9127" y="4846"/>
                  </a:cubicBezTo>
                  <a:cubicBezTo>
                    <a:pt x="9722" y="4975"/>
                    <a:pt x="10322" y="5086"/>
                    <a:pt x="10907" y="5086"/>
                  </a:cubicBezTo>
                  <a:cubicBezTo>
                    <a:pt x="10960" y="5086"/>
                    <a:pt x="11013" y="5086"/>
                    <a:pt x="11066" y="5084"/>
                  </a:cubicBezTo>
                  <a:cubicBezTo>
                    <a:pt x="11830" y="5057"/>
                    <a:pt x="12565" y="4552"/>
                    <a:pt x="12397" y="3677"/>
                  </a:cubicBezTo>
                  <a:cubicBezTo>
                    <a:pt x="12353" y="3456"/>
                    <a:pt x="12222" y="3229"/>
                    <a:pt x="12100" y="3042"/>
                  </a:cubicBezTo>
                  <a:cubicBezTo>
                    <a:pt x="11779" y="2555"/>
                    <a:pt x="11251" y="2134"/>
                    <a:pt x="10781" y="1805"/>
                  </a:cubicBezTo>
                  <a:cubicBezTo>
                    <a:pt x="8952" y="521"/>
                    <a:pt x="6707" y="105"/>
                    <a:pt x="4516" y="29"/>
                  </a:cubicBezTo>
                  <a:cubicBezTo>
                    <a:pt x="4186" y="17"/>
                    <a:pt x="3836" y="0"/>
                    <a:pt x="348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1" name="Google Shape;4191;p69"/>
            <p:cNvSpPr/>
            <p:nvPr/>
          </p:nvSpPr>
          <p:spPr>
            <a:xfrm>
              <a:off x="4073763" y="2130130"/>
              <a:ext cx="20727" cy="17507"/>
            </a:xfrm>
            <a:custGeom>
              <a:rect b="b" l="l" r="r" t="t"/>
              <a:pathLst>
                <a:path extrusionOk="0" h="560" w="663">
                  <a:moveTo>
                    <a:pt x="364" y="1"/>
                  </a:moveTo>
                  <a:cubicBezTo>
                    <a:pt x="209" y="32"/>
                    <a:pt x="43" y="117"/>
                    <a:pt x="22" y="287"/>
                  </a:cubicBezTo>
                  <a:cubicBezTo>
                    <a:pt x="1" y="452"/>
                    <a:pt x="125" y="560"/>
                    <a:pt x="273" y="560"/>
                  </a:cubicBezTo>
                  <a:cubicBezTo>
                    <a:pt x="294" y="560"/>
                    <a:pt x="314" y="558"/>
                    <a:pt x="335" y="554"/>
                  </a:cubicBezTo>
                  <a:cubicBezTo>
                    <a:pt x="502" y="521"/>
                    <a:pt x="662" y="340"/>
                    <a:pt x="615" y="163"/>
                  </a:cubicBezTo>
                  <a:cubicBezTo>
                    <a:pt x="589" y="59"/>
                    <a:pt x="474" y="3"/>
                    <a:pt x="3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2" name="Google Shape;4192;p69"/>
            <p:cNvSpPr/>
            <p:nvPr/>
          </p:nvSpPr>
          <p:spPr>
            <a:xfrm>
              <a:off x="3991514" y="2107778"/>
              <a:ext cx="310343" cy="114014"/>
            </a:xfrm>
            <a:custGeom>
              <a:rect b="b" l="l" r="r" t="t"/>
              <a:pathLst>
                <a:path extrusionOk="0" h="3647" w="9927">
                  <a:moveTo>
                    <a:pt x="3038" y="384"/>
                  </a:moveTo>
                  <a:cubicBezTo>
                    <a:pt x="3101" y="384"/>
                    <a:pt x="3163" y="396"/>
                    <a:pt x="3221" y="415"/>
                  </a:cubicBezTo>
                  <a:cubicBezTo>
                    <a:pt x="3386" y="470"/>
                    <a:pt x="3518" y="600"/>
                    <a:pt x="3571" y="764"/>
                  </a:cubicBezTo>
                  <a:cubicBezTo>
                    <a:pt x="3691" y="1138"/>
                    <a:pt x="3413" y="1544"/>
                    <a:pt x="3039" y="1618"/>
                  </a:cubicBezTo>
                  <a:cubicBezTo>
                    <a:pt x="2994" y="1627"/>
                    <a:pt x="2949" y="1632"/>
                    <a:pt x="2905" y="1632"/>
                  </a:cubicBezTo>
                  <a:cubicBezTo>
                    <a:pt x="2563" y="1632"/>
                    <a:pt x="2272" y="1372"/>
                    <a:pt x="2295" y="1002"/>
                  </a:cubicBezTo>
                  <a:cubicBezTo>
                    <a:pt x="2314" y="679"/>
                    <a:pt x="2580" y="439"/>
                    <a:pt x="2882" y="420"/>
                  </a:cubicBezTo>
                  <a:cubicBezTo>
                    <a:pt x="2907" y="405"/>
                    <a:pt x="2934" y="394"/>
                    <a:pt x="2971" y="389"/>
                  </a:cubicBezTo>
                  <a:cubicBezTo>
                    <a:pt x="2993" y="385"/>
                    <a:pt x="3016" y="384"/>
                    <a:pt x="3038" y="384"/>
                  </a:cubicBezTo>
                  <a:close/>
                  <a:moveTo>
                    <a:pt x="5173" y="908"/>
                  </a:moveTo>
                  <a:cubicBezTo>
                    <a:pt x="5234" y="908"/>
                    <a:pt x="5296" y="920"/>
                    <a:pt x="5354" y="940"/>
                  </a:cubicBezTo>
                  <a:cubicBezTo>
                    <a:pt x="5517" y="994"/>
                    <a:pt x="5650" y="1124"/>
                    <a:pt x="5703" y="1288"/>
                  </a:cubicBezTo>
                  <a:cubicBezTo>
                    <a:pt x="5824" y="1663"/>
                    <a:pt x="5546" y="2069"/>
                    <a:pt x="5172" y="2143"/>
                  </a:cubicBezTo>
                  <a:cubicBezTo>
                    <a:pt x="5127" y="2152"/>
                    <a:pt x="5082" y="2156"/>
                    <a:pt x="5038" y="2156"/>
                  </a:cubicBezTo>
                  <a:cubicBezTo>
                    <a:pt x="4696" y="2156"/>
                    <a:pt x="4406" y="1897"/>
                    <a:pt x="4428" y="1527"/>
                  </a:cubicBezTo>
                  <a:cubicBezTo>
                    <a:pt x="4448" y="1204"/>
                    <a:pt x="4713" y="962"/>
                    <a:pt x="5013" y="945"/>
                  </a:cubicBezTo>
                  <a:cubicBezTo>
                    <a:pt x="5038" y="930"/>
                    <a:pt x="5065" y="919"/>
                    <a:pt x="5104" y="914"/>
                  </a:cubicBezTo>
                  <a:cubicBezTo>
                    <a:pt x="5127" y="910"/>
                    <a:pt x="5150" y="908"/>
                    <a:pt x="5173" y="908"/>
                  </a:cubicBezTo>
                  <a:close/>
                  <a:moveTo>
                    <a:pt x="7725" y="1686"/>
                  </a:moveTo>
                  <a:cubicBezTo>
                    <a:pt x="7786" y="1686"/>
                    <a:pt x="7848" y="1698"/>
                    <a:pt x="7906" y="1717"/>
                  </a:cubicBezTo>
                  <a:cubicBezTo>
                    <a:pt x="8069" y="1773"/>
                    <a:pt x="8202" y="1903"/>
                    <a:pt x="8255" y="2068"/>
                  </a:cubicBezTo>
                  <a:cubicBezTo>
                    <a:pt x="8376" y="2442"/>
                    <a:pt x="8098" y="2849"/>
                    <a:pt x="7723" y="2922"/>
                  </a:cubicBezTo>
                  <a:cubicBezTo>
                    <a:pt x="7678" y="2931"/>
                    <a:pt x="7634" y="2935"/>
                    <a:pt x="7590" y="2935"/>
                  </a:cubicBezTo>
                  <a:cubicBezTo>
                    <a:pt x="7247" y="2935"/>
                    <a:pt x="6957" y="2675"/>
                    <a:pt x="6979" y="2305"/>
                  </a:cubicBezTo>
                  <a:cubicBezTo>
                    <a:pt x="6999" y="1982"/>
                    <a:pt x="7264" y="1741"/>
                    <a:pt x="7566" y="1723"/>
                  </a:cubicBezTo>
                  <a:cubicBezTo>
                    <a:pt x="7590" y="1709"/>
                    <a:pt x="7618" y="1696"/>
                    <a:pt x="7656" y="1691"/>
                  </a:cubicBezTo>
                  <a:cubicBezTo>
                    <a:pt x="7678" y="1688"/>
                    <a:pt x="7702" y="1686"/>
                    <a:pt x="7725" y="1686"/>
                  </a:cubicBezTo>
                  <a:close/>
                  <a:moveTo>
                    <a:pt x="3565" y="1"/>
                  </a:moveTo>
                  <a:cubicBezTo>
                    <a:pt x="2616" y="1"/>
                    <a:pt x="1675" y="134"/>
                    <a:pt x="810" y="390"/>
                  </a:cubicBezTo>
                  <a:cubicBezTo>
                    <a:pt x="1" y="922"/>
                    <a:pt x="1028" y="1957"/>
                    <a:pt x="1678" y="2149"/>
                  </a:cubicBezTo>
                  <a:cubicBezTo>
                    <a:pt x="2128" y="2284"/>
                    <a:pt x="2608" y="2277"/>
                    <a:pt x="3071" y="2332"/>
                  </a:cubicBezTo>
                  <a:cubicBezTo>
                    <a:pt x="3766" y="2414"/>
                    <a:pt x="4425" y="2602"/>
                    <a:pt x="5085" y="2829"/>
                  </a:cubicBezTo>
                  <a:cubicBezTo>
                    <a:pt x="5839" y="3087"/>
                    <a:pt x="6582" y="3391"/>
                    <a:pt x="7366" y="3538"/>
                  </a:cubicBezTo>
                  <a:cubicBezTo>
                    <a:pt x="7693" y="3600"/>
                    <a:pt x="8043" y="3647"/>
                    <a:pt x="8390" y="3647"/>
                  </a:cubicBezTo>
                  <a:cubicBezTo>
                    <a:pt x="8641" y="3647"/>
                    <a:pt x="8891" y="3622"/>
                    <a:pt x="9128" y="3561"/>
                  </a:cubicBezTo>
                  <a:cubicBezTo>
                    <a:pt x="9927" y="3355"/>
                    <a:pt x="9683" y="2450"/>
                    <a:pt x="9203" y="2003"/>
                  </a:cubicBezTo>
                  <a:cubicBezTo>
                    <a:pt x="7731" y="630"/>
                    <a:pt x="5627" y="1"/>
                    <a:pt x="356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3" name="Google Shape;4193;p69"/>
            <p:cNvSpPr/>
            <p:nvPr/>
          </p:nvSpPr>
          <p:spPr>
            <a:xfrm>
              <a:off x="4140475" y="2146542"/>
              <a:ext cx="20696" cy="17507"/>
            </a:xfrm>
            <a:custGeom>
              <a:rect b="b" l="l" r="r" t="t"/>
              <a:pathLst>
                <a:path extrusionOk="0" h="560" w="662">
                  <a:moveTo>
                    <a:pt x="363" y="0"/>
                  </a:moveTo>
                  <a:cubicBezTo>
                    <a:pt x="209" y="33"/>
                    <a:pt x="42" y="118"/>
                    <a:pt x="21" y="287"/>
                  </a:cubicBezTo>
                  <a:cubicBezTo>
                    <a:pt x="0" y="452"/>
                    <a:pt x="123" y="560"/>
                    <a:pt x="271" y="560"/>
                  </a:cubicBezTo>
                  <a:cubicBezTo>
                    <a:pt x="292" y="560"/>
                    <a:pt x="313" y="558"/>
                    <a:pt x="335" y="553"/>
                  </a:cubicBezTo>
                  <a:cubicBezTo>
                    <a:pt x="501" y="521"/>
                    <a:pt x="661" y="341"/>
                    <a:pt x="616" y="163"/>
                  </a:cubicBezTo>
                  <a:cubicBezTo>
                    <a:pt x="589" y="57"/>
                    <a:pt x="472" y="3"/>
                    <a:pt x="3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4" name="Google Shape;4194;p69"/>
            <p:cNvSpPr/>
            <p:nvPr/>
          </p:nvSpPr>
          <p:spPr>
            <a:xfrm>
              <a:off x="4220192" y="2170864"/>
              <a:ext cx="20727" cy="17507"/>
            </a:xfrm>
            <a:custGeom>
              <a:rect b="b" l="l" r="r" t="t"/>
              <a:pathLst>
                <a:path extrusionOk="0" h="560" w="663">
                  <a:moveTo>
                    <a:pt x="364" y="0"/>
                  </a:moveTo>
                  <a:cubicBezTo>
                    <a:pt x="209" y="33"/>
                    <a:pt x="43" y="119"/>
                    <a:pt x="22" y="287"/>
                  </a:cubicBezTo>
                  <a:cubicBezTo>
                    <a:pt x="1" y="452"/>
                    <a:pt x="124" y="559"/>
                    <a:pt x="273" y="559"/>
                  </a:cubicBezTo>
                  <a:cubicBezTo>
                    <a:pt x="294" y="559"/>
                    <a:pt x="315" y="557"/>
                    <a:pt x="335" y="553"/>
                  </a:cubicBezTo>
                  <a:cubicBezTo>
                    <a:pt x="502" y="521"/>
                    <a:pt x="662" y="340"/>
                    <a:pt x="616" y="163"/>
                  </a:cubicBezTo>
                  <a:cubicBezTo>
                    <a:pt x="590" y="59"/>
                    <a:pt x="475" y="4"/>
                    <a:pt x="3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95" name="Google Shape;4195;p69"/>
          <p:cNvSpPr/>
          <p:nvPr/>
        </p:nvSpPr>
        <p:spPr>
          <a:xfrm>
            <a:off x="1006275" y="68278"/>
            <a:ext cx="3630177" cy="42062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4D4D4D"/>
                    </a:gs>
                    <a:gs pos="100000">
                      <a:srgbClr val="000000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Permanent Marker"/>
              </a:rPr>
              <a:t>Nos adelantamos!</a:t>
            </a:r>
          </a:p>
        </p:txBody>
      </p:sp>
      <p:pic>
        <p:nvPicPr>
          <p:cNvPr id="4196" name="Google Shape;4196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1227" y="496812"/>
            <a:ext cx="4857975" cy="4022476"/>
          </a:xfrm>
          <a:prstGeom prst="rect">
            <a:avLst/>
          </a:prstGeom>
          <a:noFill/>
          <a:ln>
            <a:noFill/>
          </a:ln>
        </p:spPr>
      </p:pic>
      <p:sp>
        <p:nvSpPr>
          <p:cNvPr id="4197" name="Google Shape;4197;p69"/>
          <p:cNvSpPr/>
          <p:nvPr/>
        </p:nvSpPr>
        <p:spPr>
          <a:xfrm>
            <a:off x="190250" y="4527200"/>
            <a:ext cx="4341900" cy="521700"/>
          </a:xfrm>
          <a:prstGeom prst="flowChartAlternateProcess">
            <a:avLst/>
          </a:prstGeom>
          <a:solidFill>
            <a:srgbClr val="F1C23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Visitalo! </a:t>
            </a:r>
            <a:r>
              <a:rPr lang="en" sz="1150" u="sng">
                <a:solidFill>
                  <a:schemeClr val="hlink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  <a:hlinkClick r:id="rId4"/>
              </a:rPr>
              <a:t>https://pruebaapi-359122.uc.r.appspot.com/</a:t>
            </a:r>
            <a:endParaRPr b="1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1" name="Shape 4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02" name="Google Shape;4202;p70"/>
          <p:cNvGrpSpPr/>
          <p:nvPr/>
        </p:nvGrpSpPr>
        <p:grpSpPr>
          <a:xfrm rot="2243544">
            <a:off x="563353" y="1245971"/>
            <a:ext cx="214660" cy="189663"/>
            <a:chOff x="3659860" y="553674"/>
            <a:chExt cx="230842" cy="203957"/>
          </a:xfrm>
        </p:grpSpPr>
        <p:sp>
          <p:nvSpPr>
            <p:cNvPr id="4203" name="Google Shape;4203;p70"/>
            <p:cNvSpPr/>
            <p:nvPr/>
          </p:nvSpPr>
          <p:spPr>
            <a:xfrm>
              <a:off x="3659860" y="553674"/>
              <a:ext cx="230842" cy="203957"/>
            </a:xfrm>
            <a:custGeom>
              <a:rect b="b" l="l" r="r" t="t"/>
              <a:pathLst>
                <a:path extrusionOk="0" h="6524" w="7384">
                  <a:moveTo>
                    <a:pt x="3627" y="512"/>
                  </a:moveTo>
                  <a:cubicBezTo>
                    <a:pt x="4250" y="512"/>
                    <a:pt x="4882" y="721"/>
                    <a:pt x="5408" y="1148"/>
                  </a:cubicBezTo>
                  <a:cubicBezTo>
                    <a:pt x="6033" y="1655"/>
                    <a:pt x="6384" y="2372"/>
                    <a:pt x="6444" y="3106"/>
                  </a:cubicBezTo>
                  <a:cubicBezTo>
                    <a:pt x="4861" y="2491"/>
                    <a:pt x="3216" y="1903"/>
                    <a:pt x="1580" y="1436"/>
                  </a:cubicBezTo>
                  <a:cubicBezTo>
                    <a:pt x="2108" y="827"/>
                    <a:pt x="2861" y="512"/>
                    <a:pt x="3627" y="512"/>
                  </a:cubicBezTo>
                  <a:close/>
                  <a:moveTo>
                    <a:pt x="1383" y="1689"/>
                  </a:moveTo>
                  <a:cubicBezTo>
                    <a:pt x="3024" y="2361"/>
                    <a:pt x="4757" y="2934"/>
                    <a:pt x="6452" y="3445"/>
                  </a:cubicBezTo>
                  <a:cubicBezTo>
                    <a:pt x="6448" y="3540"/>
                    <a:pt x="6441" y="3637"/>
                    <a:pt x="6427" y="3731"/>
                  </a:cubicBezTo>
                  <a:cubicBezTo>
                    <a:pt x="6370" y="3858"/>
                    <a:pt x="6305" y="3979"/>
                    <a:pt x="6236" y="4096"/>
                  </a:cubicBezTo>
                  <a:cubicBezTo>
                    <a:pt x="4556" y="3451"/>
                    <a:pt x="2804" y="2839"/>
                    <a:pt x="1082" y="2293"/>
                  </a:cubicBezTo>
                  <a:cubicBezTo>
                    <a:pt x="1157" y="2081"/>
                    <a:pt x="1256" y="1878"/>
                    <a:pt x="1383" y="1689"/>
                  </a:cubicBezTo>
                  <a:close/>
                  <a:moveTo>
                    <a:pt x="1034" y="2583"/>
                  </a:moveTo>
                  <a:cubicBezTo>
                    <a:pt x="2614" y="3329"/>
                    <a:pt x="4390" y="3949"/>
                    <a:pt x="6074" y="4347"/>
                  </a:cubicBezTo>
                  <a:cubicBezTo>
                    <a:pt x="5590" y="5034"/>
                    <a:pt x="4890" y="5480"/>
                    <a:pt x="4009" y="5480"/>
                  </a:cubicBezTo>
                  <a:cubicBezTo>
                    <a:pt x="3779" y="5480"/>
                    <a:pt x="3536" y="5450"/>
                    <a:pt x="3281" y="5385"/>
                  </a:cubicBezTo>
                  <a:cubicBezTo>
                    <a:pt x="1956" y="5050"/>
                    <a:pt x="1151" y="3883"/>
                    <a:pt x="1034" y="2583"/>
                  </a:cubicBezTo>
                  <a:close/>
                  <a:moveTo>
                    <a:pt x="965" y="3633"/>
                  </a:moveTo>
                  <a:lnTo>
                    <a:pt x="965" y="3633"/>
                  </a:lnTo>
                  <a:cubicBezTo>
                    <a:pt x="1309" y="4630"/>
                    <a:pt x="2092" y="5435"/>
                    <a:pt x="3209" y="5703"/>
                  </a:cubicBezTo>
                  <a:cubicBezTo>
                    <a:pt x="3425" y="5754"/>
                    <a:pt x="3648" y="5779"/>
                    <a:pt x="3871" y="5779"/>
                  </a:cubicBezTo>
                  <a:cubicBezTo>
                    <a:pt x="4508" y="5779"/>
                    <a:pt x="5154" y="5579"/>
                    <a:pt x="5683" y="5224"/>
                  </a:cubicBezTo>
                  <a:lnTo>
                    <a:pt x="5683" y="5224"/>
                  </a:lnTo>
                  <a:cubicBezTo>
                    <a:pt x="5165" y="5745"/>
                    <a:pt x="4468" y="6013"/>
                    <a:pt x="3760" y="6013"/>
                  </a:cubicBezTo>
                  <a:cubicBezTo>
                    <a:pt x="3136" y="6013"/>
                    <a:pt x="2502" y="5804"/>
                    <a:pt x="1975" y="5377"/>
                  </a:cubicBezTo>
                  <a:cubicBezTo>
                    <a:pt x="1412" y="4919"/>
                    <a:pt x="1071" y="4292"/>
                    <a:pt x="965" y="3633"/>
                  </a:cubicBezTo>
                  <a:close/>
                  <a:moveTo>
                    <a:pt x="3624" y="1"/>
                  </a:moveTo>
                  <a:cubicBezTo>
                    <a:pt x="2682" y="1"/>
                    <a:pt x="1756" y="402"/>
                    <a:pt x="1125" y="1178"/>
                  </a:cubicBezTo>
                  <a:cubicBezTo>
                    <a:pt x="1" y="2563"/>
                    <a:pt x="237" y="4623"/>
                    <a:pt x="1652" y="5772"/>
                  </a:cubicBezTo>
                  <a:cubicBezTo>
                    <a:pt x="2274" y="6277"/>
                    <a:pt x="3021" y="6523"/>
                    <a:pt x="3758" y="6523"/>
                  </a:cubicBezTo>
                  <a:cubicBezTo>
                    <a:pt x="4700" y="6523"/>
                    <a:pt x="5626" y="6122"/>
                    <a:pt x="6256" y="5345"/>
                  </a:cubicBezTo>
                  <a:cubicBezTo>
                    <a:pt x="7383" y="3962"/>
                    <a:pt x="7146" y="1900"/>
                    <a:pt x="5730" y="752"/>
                  </a:cubicBezTo>
                  <a:cubicBezTo>
                    <a:pt x="5108" y="247"/>
                    <a:pt x="4361" y="1"/>
                    <a:pt x="36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4" name="Google Shape;4204;p70"/>
            <p:cNvSpPr/>
            <p:nvPr/>
          </p:nvSpPr>
          <p:spPr>
            <a:xfrm>
              <a:off x="3709254" y="569680"/>
              <a:ext cx="152061" cy="81032"/>
            </a:xfrm>
            <a:custGeom>
              <a:rect b="b" l="l" r="r" t="t"/>
              <a:pathLst>
                <a:path extrusionOk="0" h="2592" w="4864">
                  <a:moveTo>
                    <a:pt x="2046" y="0"/>
                  </a:moveTo>
                  <a:cubicBezTo>
                    <a:pt x="1281" y="0"/>
                    <a:pt x="528" y="314"/>
                    <a:pt x="0" y="923"/>
                  </a:cubicBezTo>
                  <a:cubicBezTo>
                    <a:pt x="1636" y="1390"/>
                    <a:pt x="3281" y="1977"/>
                    <a:pt x="4864" y="2592"/>
                  </a:cubicBezTo>
                  <a:cubicBezTo>
                    <a:pt x="4805" y="1860"/>
                    <a:pt x="4453" y="1142"/>
                    <a:pt x="3828" y="636"/>
                  </a:cubicBezTo>
                  <a:cubicBezTo>
                    <a:pt x="3302" y="209"/>
                    <a:pt x="2670" y="0"/>
                    <a:pt x="20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5" name="Google Shape;4205;p70"/>
            <p:cNvSpPr/>
            <p:nvPr/>
          </p:nvSpPr>
          <p:spPr>
            <a:xfrm>
              <a:off x="3693623" y="606444"/>
              <a:ext cx="167942" cy="75280"/>
            </a:xfrm>
            <a:custGeom>
              <a:rect b="b" l="l" r="r" t="t"/>
              <a:pathLst>
                <a:path extrusionOk="0" h="2408" w="5372">
                  <a:moveTo>
                    <a:pt x="302" y="1"/>
                  </a:moveTo>
                  <a:cubicBezTo>
                    <a:pt x="173" y="190"/>
                    <a:pt x="75" y="393"/>
                    <a:pt x="1" y="603"/>
                  </a:cubicBezTo>
                  <a:cubicBezTo>
                    <a:pt x="1723" y="1149"/>
                    <a:pt x="3473" y="1763"/>
                    <a:pt x="5155" y="2407"/>
                  </a:cubicBezTo>
                  <a:cubicBezTo>
                    <a:pt x="5223" y="2291"/>
                    <a:pt x="5289" y="2170"/>
                    <a:pt x="5346" y="2043"/>
                  </a:cubicBezTo>
                  <a:cubicBezTo>
                    <a:pt x="5361" y="1948"/>
                    <a:pt x="5367" y="1852"/>
                    <a:pt x="5371" y="1757"/>
                  </a:cubicBezTo>
                  <a:cubicBezTo>
                    <a:pt x="3676" y="1247"/>
                    <a:pt x="1943" y="674"/>
                    <a:pt x="3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6" name="Google Shape;4206;p70"/>
            <p:cNvSpPr/>
            <p:nvPr/>
          </p:nvSpPr>
          <p:spPr>
            <a:xfrm>
              <a:off x="3690028" y="667185"/>
              <a:ext cx="147496" cy="74436"/>
            </a:xfrm>
            <a:custGeom>
              <a:rect b="b" l="l" r="r" t="t"/>
              <a:pathLst>
                <a:path extrusionOk="0" h="2381" w="4718">
                  <a:moveTo>
                    <a:pt x="0" y="1"/>
                  </a:moveTo>
                  <a:lnTo>
                    <a:pt x="0" y="1"/>
                  </a:lnTo>
                  <a:cubicBezTo>
                    <a:pt x="106" y="659"/>
                    <a:pt x="447" y="1287"/>
                    <a:pt x="1010" y="1745"/>
                  </a:cubicBezTo>
                  <a:cubicBezTo>
                    <a:pt x="1537" y="2172"/>
                    <a:pt x="2170" y="2381"/>
                    <a:pt x="2794" y="2381"/>
                  </a:cubicBezTo>
                  <a:cubicBezTo>
                    <a:pt x="3503" y="2381"/>
                    <a:pt x="4200" y="2112"/>
                    <a:pt x="4718" y="1590"/>
                  </a:cubicBezTo>
                  <a:lnTo>
                    <a:pt x="4718" y="1590"/>
                  </a:lnTo>
                  <a:cubicBezTo>
                    <a:pt x="4190" y="1946"/>
                    <a:pt x="3544" y="2146"/>
                    <a:pt x="2907" y="2146"/>
                  </a:cubicBezTo>
                  <a:cubicBezTo>
                    <a:pt x="2683" y="2146"/>
                    <a:pt x="2460" y="2121"/>
                    <a:pt x="2244" y="2070"/>
                  </a:cubicBezTo>
                  <a:cubicBezTo>
                    <a:pt x="1126" y="1803"/>
                    <a:pt x="344" y="997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7" name="Google Shape;4207;p70"/>
            <p:cNvSpPr/>
            <p:nvPr/>
          </p:nvSpPr>
          <p:spPr>
            <a:xfrm>
              <a:off x="3692122" y="634423"/>
              <a:ext cx="157626" cy="90599"/>
            </a:xfrm>
            <a:custGeom>
              <a:rect b="b" l="l" r="r" t="t"/>
              <a:pathLst>
                <a:path extrusionOk="0" h="2898" w="5042">
                  <a:moveTo>
                    <a:pt x="1" y="0"/>
                  </a:moveTo>
                  <a:lnTo>
                    <a:pt x="1" y="0"/>
                  </a:lnTo>
                  <a:cubicBezTo>
                    <a:pt x="119" y="1300"/>
                    <a:pt x="924" y="2467"/>
                    <a:pt x="2247" y="2802"/>
                  </a:cubicBezTo>
                  <a:cubicBezTo>
                    <a:pt x="2502" y="2867"/>
                    <a:pt x="2745" y="2897"/>
                    <a:pt x="2976" y="2897"/>
                  </a:cubicBezTo>
                  <a:cubicBezTo>
                    <a:pt x="3858" y="2897"/>
                    <a:pt x="4558" y="2451"/>
                    <a:pt x="5041" y="1764"/>
                  </a:cubicBezTo>
                  <a:cubicBezTo>
                    <a:pt x="3356" y="1366"/>
                    <a:pt x="1582" y="746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08" name="Google Shape;4208;p70"/>
          <p:cNvSpPr txBox="1"/>
          <p:nvPr>
            <p:ph type="ctrTitle"/>
          </p:nvPr>
        </p:nvSpPr>
        <p:spPr>
          <a:xfrm>
            <a:off x="4638600" y="1085850"/>
            <a:ext cx="3495900" cy="84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¡Gracias!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209" name="Google Shape;4209;p70"/>
          <p:cNvSpPr txBox="1"/>
          <p:nvPr>
            <p:ph idx="2" type="subTitle"/>
          </p:nvPr>
        </p:nvSpPr>
        <p:spPr>
          <a:xfrm rot="-885">
            <a:off x="5278425" y="2393370"/>
            <a:ext cx="3495900" cy="37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/>
              <a:t>CBU: 32154321035432054</a:t>
            </a:r>
            <a:endParaRPr b="1"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/>
              <a:t>Mariano , Nicolas y Liliya</a:t>
            </a:r>
            <a:endParaRPr b="1" sz="1300"/>
          </a:p>
        </p:txBody>
      </p:sp>
      <p:grpSp>
        <p:nvGrpSpPr>
          <p:cNvPr id="4210" name="Google Shape;4210;p70"/>
          <p:cNvGrpSpPr/>
          <p:nvPr/>
        </p:nvGrpSpPr>
        <p:grpSpPr>
          <a:xfrm>
            <a:off x="629378" y="1640417"/>
            <a:ext cx="2320183" cy="3563277"/>
            <a:chOff x="8971275" y="1561675"/>
            <a:chExt cx="792250" cy="1216800"/>
          </a:xfrm>
        </p:grpSpPr>
        <p:sp>
          <p:nvSpPr>
            <p:cNvPr id="4211" name="Google Shape;4211;p70"/>
            <p:cNvSpPr/>
            <p:nvPr/>
          </p:nvSpPr>
          <p:spPr>
            <a:xfrm>
              <a:off x="9329175" y="1610350"/>
              <a:ext cx="157600" cy="149100"/>
            </a:xfrm>
            <a:custGeom>
              <a:rect b="b" l="l" r="r" t="t"/>
              <a:pathLst>
                <a:path extrusionOk="0" h="5964" w="6304">
                  <a:moveTo>
                    <a:pt x="3456" y="0"/>
                  </a:moveTo>
                  <a:cubicBezTo>
                    <a:pt x="2867" y="0"/>
                    <a:pt x="2284" y="193"/>
                    <a:pt x="1796" y="523"/>
                  </a:cubicBezTo>
                  <a:cubicBezTo>
                    <a:pt x="1260" y="887"/>
                    <a:pt x="932" y="1372"/>
                    <a:pt x="669" y="1942"/>
                  </a:cubicBezTo>
                  <a:cubicBezTo>
                    <a:pt x="631" y="2280"/>
                    <a:pt x="572" y="2614"/>
                    <a:pt x="495" y="2943"/>
                  </a:cubicBezTo>
                  <a:cubicBezTo>
                    <a:pt x="382" y="3426"/>
                    <a:pt x="249" y="3948"/>
                    <a:pt x="1" y="4389"/>
                  </a:cubicBezTo>
                  <a:cubicBezTo>
                    <a:pt x="135" y="4432"/>
                    <a:pt x="269" y="4472"/>
                    <a:pt x="402" y="4514"/>
                  </a:cubicBezTo>
                  <a:cubicBezTo>
                    <a:pt x="1326" y="4800"/>
                    <a:pt x="2249" y="5088"/>
                    <a:pt x="3172" y="5374"/>
                  </a:cubicBezTo>
                  <a:cubicBezTo>
                    <a:pt x="3667" y="5528"/>
                    <a:pt x="4275" y="5691"/>
                    <a:pt x="4788" y="5963"/>
                  </a:cubicBezTo>
                  <a:cubicBezTo>
                    <a:pt x="4909" y="4760"/>
                    <a:pt x="5401" y="3369"/>
                    <a:pt x="6303" y="2479"/>
                  </a:cubicBezTo>
                  <a:cubicBezTo>
                    <a:pt x="6230" y="2236"/>
                    <a:pt x="6187" y="1980"/>
                    <a:pt x="6075" y="1747"/>
                  </a:cubicBezTo>
                  <a:cubicBezTo>
                    <a:pt x="5932" y="1448"/>
                    <a:pt x="5743" y="1167"/>
                    <a:pt x="5515" y="927"/>
                  </a:cubicBezTo>
                  <a:cubicBezTo>
                    <a:pt x="5059" y="448"/>
                    <a:pt x="4443" y="101"/>
                    <a:pt x="3781" y="20"/>
                  </a:cubicBezTo>
                  <a:cubicBezTo>
                    <a:pt x="3673" y="7"/>
                    <a:pt x="3564" y="0"/>
                    <a:pt x="3456" y="0"/>
                  </a:cubicBezTo>
                  <a:close/>
                </a:path>
              </a:pathLst>
            </a:custGeom>
            <a:solidFill>
              <a:srgbClr val="FFE3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2" name="Google Shape;4212;p70"/>
            <p:cNvSpPr/>
            <p:nvPr/>
          </p:nvSpPr>
          <p:spPr>
            <a:xfrm>
              <a:off x="9173900" y="1573025"/>
              <a:ext cx="163550" cy="150300"/>
            </a:xfrm>
            <a:custGeom>
              <a:rect b="b" l="l" r="r" t="t"/>
              <a:pathLst>
                <a:path extrusionOk="0" h="6012" w="6542">
                  <a:moveTo>
                    <a:pt x="4776" y="0"/>
                  </a:moveTo>
                  <a:cubicBezTo>
                    <a:pt x="4480" y="0"/>
                    <a:pt x="4182" y="57"/>
                    <a:pt x="3912" y="144"/>
                  </a:cubicBezTo>
                  <a:cubicBezTo>
                    <a:pt x="2725" y="530"/>
                    <a:pt x="1802" y="1510"/>
                    <a:pt x="1210" y="2578"/>
                  </a:cubicBezTo>
                  <a:cubicBezTo>
                    <a:pt x="860" y="3211"/>
                    <a:pt x="601" y="3893"/>
                    <a:pt x="388" y="4583"/>
                  </a:cubicBezTo>
                  <a:cubicBezTo>
                    <a:pt x="246" y="5050"/>
                    <a:pt x="143" y="5540"/>
                    <a:pt x="0" y="6011"/>
                  </a:cubicBezTo>
                  <a:cubicBezTo>
                    <a:pt x="356" y="5789"/>
                    <a:pt x="730" y="5602"/>
                    <a:pt x="1115" y="5455"/>
                  </a:cubicBezTo>
                  <a:cubicBezTo>
                    <a:pt x="1135" y="5019"/>
                    <a:pt x="1302" y="4544"/>
                    <a:pt x="1390" y="4130"/>
                  </a:cubicBezTo>
                  <a:cubicBezTo>
                    <a:pt x="1510" y="3575"/>
                    <a:pt x="1616" y="3016"/>
                    <a:pt x="1722" y="2458"/>
                  </a:cubicBezTo>
                  <a:cubicBezTo>
                    <a:pt x="1735" y="2390"/>
                    <a:pt x="1795" y="2353"/>
                    <a:pt x="1849" y="2353"/>
                  </a:cubicBezTo>
                  <a:cubicBezTo>
                    <a:pt x="1904" y="2353"/>
                    <a:pt x="1951" y="2390"/>
                    <a:pt x="1938" y="2469"/>
                  </a:cubicBezTo>
                  <a:cubicBezTo>
                    <a:pt x="1843" y="3028"/>
                    <a:pt x="1748" y="3585"/>
                    <a:pt x="1667" y="4145"/>
                  </a:cubicBezTo>
                  <a:cubicBezTo>
                    <a:pt x="1614" y="4517"/>
                    <a:pt x="1594" y="4942"/>
                    <a:pt x="1500" y="5325"/>
                  </a:cubicBezTo>
                  <a:cubicBezTo>
                    <a:pt x="1998" y="5174"/>
                    <a:pt x="2517" y="5090"/>
                    <a:pt x="3050" y="5090"/>
                  </a:cubicBezTo>
                  <a:cubicBezTo>
                    <a:pt x="3381" y="5090"/>
                    <a:pt x="3718" y="5123"/>
                    <a:pt x="4060" y="5191"/>
                  </a:cubicBezTo>
                  <a:cubicBezTo>
                    <a:pt x="4130" y="5205"/>
                    <a:pt x="4176" y="5244"/>
                    <a:pt x="4200" y="5293"/>
                  </a:cubicBezTo>
                  <a:cubicBezTo>
                    <a:pt x="4573" y="5353"/>
                    <a:pt x="4945" y="5491"/>
                    <a:pt x="5300" y="5601"/>
                  </a:cubicBezTo>
                  <a:cubicBezTo>
                    <a:pt x="5494" y="5660"/>
                    <a:pt x="5689" y="5721"/>
                    <a:pt x="5884" y="5780"/>
                  </a:cubicBezTo>
                  <a:cubicBezTo>
                    <a:pt x="6024" y="5185"/>
                    <a:pt x="6264" y="4612"/>
                    <a:pt x="6371" y="4003"/>
                  </a:cubicBezTo>
                  <a:cubicBezTo>
                    <a:pt x="6492" y="3310"/>
                    <a:pt x="6542" y="2596"/>
                    <a:pt x="6487" y="1893"/>
                  </a:cubicBezTo>
                  <a:cubicBezTo>
                    <a:pt x="6438" y="1286"/>
                    <a:pt x="6271" y="616"/>
                    <a:pt x="5732" y="261"/>
                  </a:cubicBezTo>
                  <a:cubicBezTo>
                    <a:pt x="5449" y="74"/>
                    <a:pt x="5114" y="0"/>
                    <a:pt x="4776" y="0"/>
                  </a:cubicBezTo>
                  <a:close/>
                </a:path>
              </a:pathLst>
            </a:custGeom>
            <a:solidFill>
              <a:srgbClr val="FFE3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3" name="Google Shape;4213;p70"/>
            <p:cNvSpPr/>
            <p:nvPr/>
          </p:nvSpPr>
          <p:spPr>
            <a:xfrm>
              <a:off x="8978475" y="2302800"/>
              <a:ext cx="525100" cy="464975"/>
            </a:xfrm>
            <a:custGeom>
              <a:rect b="b" l="l" r="r" t="t"/>
              <a:pathLst>
                <a:path extrusionOk="0" h="18599" w="21004">
                  <a:moveTo>
                    <a:pt x="6422" y="1"/>
                  </a:moveTo>
                  <a:cubicBezTo>
                    <a:pt x="6109" y="1350"/>
                    <a:pt x="5600" y="2678"/>
                    <a:pt x="5173" y="3993"/>
                  </a:cubicBezTo>
                  <a:cubicBezTo>
                    <a:pt x="4383" y="6424"/>
                    <a:pt x="3548" y="8842"/>
                    <a:pt x="2690" y="11252"/>
                  </a:cubicBezTo>
                  <a:cubicBezTo>
                    <a:pt x="2253" y="12484"/>
                    <a:pt x="1807" y="13713"/>
                    <a:pt x="1353" y="14938"/>
                  </a:cubicBezTo>
                  <a:cubicBezTo>
                    <a:pt x="1125" y="15551"/>
                    <a:pt x="898" y="16164"/>
                    <a:pt x="665" y="16774"/>
                  </a:cubicBezTo>
                  <a:cubicBezTo>
                    <a:pt x="462" y="17307"/>
                    <a:pt x="295" y="17882"/>
                    <a:pt x="1" y="18377"/>
                  </a:cubicBezTo>
                  <a:cubicBezTo>
                    <a:pt x="163" y="18367"/>
                    <a:pt x="326" y="18363"/>
                    <a:pt x="489" y="18363"/>
                  </a:cubicBezTo>
                  <a:cubicBezTo>
                    <a:pt x="1009" y="18363"/>
                    <a:pt x="1530" y="18403"/>
                    <a:pt x="2045" y="18424"/>
                  </a:cubicBezTo>
                  <a:cubicBezTo>
                    <a:pt x="2759" y="18451"/>
                    <a:pt x="3472" y="18473"/>
                    <a:pt x="4186" y="18497"/>
                  </a:cubicBezTo>
                  <a:cubicBezTo>
                    <a:pt x="5615" y="18543"/>
                    <a:pt x="7042" y="18574"/>
                    <a:pt x="8470" y="18589"/>
                  </a:cubicBezTo>
                  <a:cubicBezTo>
                    <a:pt x="9049" y="18596"/>
                    <a:pt x="9628" y="18598"/>
                    <a:pt x="10207" y="18598"/>
                  </a:cubicBezTo>
                  <a:cubicBezTo>
                    <a:pt x="11660" y="18598"/>
                    <a:pt x="13113" y="18580"/>
                    <a:pt x="14566" y="18553"/>
                  </a:cubicBezTo>
                  <a:cubicBezTo>
                    <a:pt x="15413" y="18537"/>
                    <a:pt x="16258" y="18517"/>
                    <a:pt x="17105" y="18497"/>
                  </a:cubicBezTo>
                  <a:cubicBezTo>
                    <a:pt x="17366" y="17318"/>
                    <a:pt x="17792" y="16153"/>
                    <a:pt x="18122" y="14992"/>
                  </a:cubicBezTo>
                  <a:cubicBezTo>
                    <a:pt x="18470" y="13773"/>
                    <a:pt x="18809" y="12552"/>
                    <a:pt x="19140" y="11329"/>
                  </a:cubicBezTo>
                  <a:cubicBezTo>
                    <a:pt x="19477" y="10082"/>
                    <a:pt x="19805" y="8830"/>
                    <a:pt x="20128" y="7580"/>
                  </a:cubicBezTo>
                  <a:cubicBezTo>
                    <a:pt x="20415" y="6481"/>
                    <a:pt x="20646" y="5348"/>
                    <a:pt x="21004" y="4270"/>
                  </a:cubicBezTo>
                  <a:cubicBezTo>
                    <a:pt x="20290" y="4212"/>
                    <a:pt x="19571" y="4125"/>
                    <a:pt x="18858" y="4030"/>
                  </a:cubicBezTo>
                  <a:cubicBezTo>
                    <a:pt x="18308" y="3956"/>
                    <a:pt x="17758" y="3875"/>
                    <a:pt x="17215" y="3796"/>
                  </a:cubicBezTo>
                  <a:cubicBezTo>
                    <a:pt x="15765" y="3583"/>
                    <a:pt x="14321" y="3315"/>
                    <a:pt x="12905" y="2938"/>
                  </a:cubicBezTo>
                  <a:cubicBezTo>
                    <a:pt x="11597" y="2589"/>
                    <a:pt x="10313" y="2147"/>
                    <a:pt x="9084" y="1577"/>
                  </a:cubicBezTo>
                  <a:cubicBezTo>
                    <a:pt x="8129" y="1131"/>
                    <a:pt x="7262" y="603"/>
                    <a:pt x="6422" y="1"/>
                  </a:cubicBezTo>
                  <a:close/>
                </a:path>
              </a:pathLst>
            </a:custGeom>
            <a:solidFill>
              <a:srgbClr val="FFE3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4" name="Google Shape;4214;p70"/>
            <p:cNvSpPr/>
            <p:nvPr/>
          </p:nvSpPr>
          <p:spPr>
            <a:xfrm>
              <a:off x="9426675" y="1661025"/>
              <a:ext cx="169025" cy="246200"/>
            </a:xfrm>
            <a:custGeom>
              <a:rect b="b" l="l" r="r" t="t"/>
              <a:pathLst>
                <a:path extrusionOk="0" h="9848" w="6761">
                  <a:moveTo>
                    <a:pt x="4386" y="1"/>
                  </a:moveTo>
                  <a:cubicBezTo>
                    <a:pt x="4037" y="1"/>
                    <a:pt x="3689" y="78"/>
                    <a:pt x="3374" y="234"/>
                  </a:cubicBezTo>
                  <a:cubicBezTo>
                    <a:pt x="3170" y="334"/>
                    <a:pt x="2982" y="462"/>
                    <a:pt x="2810" y="610"/>
                  </a:cubicBezTo>
                  <a:cubicBezTo>
                    <a:pt x="2808" y="619"/>
                    <a:pt x="2807" y="631"/>
                    <a:pt x="2805" y="640"/>
                  </a:cubicBezTo>
                  <a:cubicBezTo>
                    <a:pt x="2783" y="731"/>
                    <a:pt x="2701" y="794"/>
                    <a:pt x="2622" y="794"/>
                  </a:cubicBezTo>
                  <a:cubicBezTo>
                    <a:pt x="2620" y="794"/>
                    <a:pt x="2617" y="794"/>
                    <a:pt x="2615" y="794"/>
                  </a:cubicBezTo>
                  <a:cubicBezTo>
                    <a:pt x="2322" y="1093"/>
                    <a:pt x="2085" y="1451"/>
                    <a:pt x="1905" y="1822"/>
                  </a:cubicBezTo>
                  <a:cubicBezTo>
                    <a:pt x="1547" y="2549"/>
                    <a:pt x="1421" y="3338"/>
                    <a:pt x="1135" y="4086"/>
                  </a:cubicBezTo>
                  <a:cubicBezTo>
                    <a:pt x="1553" y="4362"/>
                    <a:pt x="1870" y="4738"/>
                    <a:pt x="1941" y="5284"/>
                  </a:cubicBezTo>
                  <a:cubicBezTo>
                    <a:pt x="1947" y="5325"/>
                    <a:pt x="1951" y="5368"/>
                    <a:pt x="1952" y="5410"/>
                  </a:cubicBezTo>
                  <a:lnTo>
                    <a:pt x="1952" y="5412"/>
                  </a:lnTo>
                  <a:cubicBezTo>
                    <a:pt x="2017" y="6499"/>
                    <a:pt x="1067" y="7391"/>
                    <a:pt x="131" y="7850"/>
                  </a:cubicBezTo>
                  <a:cubicBezTo>
                    <a:pt x="127" y="7866"/>
                    <a:pt x="122" y="7882"/>
                    <a:pt x="115" y="7897"/>
                  </a:cubicBezTo>
                  <a:cubicBezTo>
                    <a:pt x="80" y="7973"/>
                    <a:pt x="42" y="8043"/>
                    <a:pt x="0" y="8112"/>
                  </a:cubicBezTo>
                  <a:cubicBezTo>
                    <a:pt x="228" y="9037"/>
                    <a:pt x="995" y="9686"/>
                    <a:pt x="1968" y="9819"/>
                  </a:cubicBezTo>
                  <a:cubicBezTo>
                    <a:pt x="2108" y="9839"/>
                    <a:pt x="2245" y="9848"/>
                    <a:pt x="2379" y="9848"/>
                  </a:cubicBezTo>
                  <a:cubicBezTo>
                    <a:pt x="3240" y="9848"/>
                    <a:pt x="3991" y="9476"/>
                    <a:pt x="4770" y="9108"/>
                  </a:cubicBezTo>
                  <a:cubicBezTo>
                    <a:pt x="4763" y="8772"/>
                    <a:pt x="4790" y="8433"/>
                    <a:pt x="4825" y="8110"/>
                  </a:cubicBezTo>
                  <a:cubicBezTo>
                    <a:pt x="4922" y="7239"/>
                    <a:pt x="5153" y="6392"/>
                    <a:pt x="5443" y="5568"/>
                  </a:cubicBezTo>
                  <a:cubicBezTo>
                    <a:pt x="5615" y="5082"/>
                    <a:pt x="5810" y="4606"/>
                    <a:pt x="6018" y="4133"/>
                  </a:cubicBezTo>
                  <a:cubicBezTo>
                    <a:pt x="6178" y="3772"/>
                    <a:pt x="6341" y="3413"/>
                    <a:pt x="6509" y="3055"/>
                  </a:cubicBezTo>
                  <a:cubicBezTo>
                    <a:pt x="6587" y="2888"/>
                    <a:pt x="6664" y="2716"/>
                    <a:pt x="6747" y="2545"/>
                  </a:cubicBezTo>
                  <a:cubicBezTo>
                    <a:pt x="6759" y="2372"/>
                    <a:pt x="6761" y="2195"/>
                    <a:pt x="6742" y="2023"/>
                  </a:cubicBezTo>
                  <a:cubicBezTo>
                    <a:pt x="6560" y="1351"/>
                    <a:pt x="6213" y="724"/>
                    <a:pt x="5607" y="346"/>
                  </a:cubicBezTo>
                  <a:cubicBezTo>
                    <a:pt x="5240" y="117"/>
                    <a:pt x="4813" y="1"/>
                    <a:pt x="4386" y="1"/>
                  </a:cubicBezTo>
                  <a:close/>
                </a:path>
              </a:pathLst>
            </a:custGeom>
            <a:solidFill>
              <a:srgbClr val="FFE3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5" name="Google Shape;4215;p70"/>
            <p:cNvSpPr/>
            <p:nvPr/>
          </p:nvSpPr>
          <p:spPr>
            <a:xfrm>
              <a:off x="9125250" y="2210250"/>
              <a:ext cx="410125" cy="190000"/>
            </a:xfrm>
            <a:custGeom>
              <a:rect b="b" l="l" r="r" t="t"/>
              <a:pathLst>
                <a:path extrusionOk="0" h="7600" w="16405">
                  <a:moveTo>
                    <a:pt x="1342" y="0"/>
                  </a:moveTo>
                  <a:cubicBezTo>
                    <a:pt x="208" y="274"/>
                    <a:pt x="279" y="2077"/>
                    <a:pt x="0" y="2978"/>
                  </a:cubicBezTo>
                  <a:cubicBezTo>
                    <a:pt x="151" y="3091"/>
                    <a:pt x="305" y="3201"/>
                    <a:pt x="461" y="3307"/>
                  </a:cubicBezTo>
                  <a:cubicBezTo>
                    <a:pt x="470" y="3306"/>
                    <a:pt x="479" y="3305"/>
                    <a:pt x="487" y="3305"/>
                  </a:cubicBezTo>
                  <a:cubicBezTo>
                    <a:pt x="546" y="3305"/>
                    <a:pt x="600" y="3338"/>
                    <a:pt x="607" y="3404"/>
                  </a:cubicBezTo>
                  <a:cubicBezTo>
                    <a:pt x="2596" y="4738"/>
                    <a:pt x="4936" y="5631"/>
                    <a:pt x="7226" y="6231"/>
                  </a:cubicBezTo>
                  <a:cubicBezTo>
                    <a:pt x="8661" y="6607"/>
                    <a:pt x="10118" y="6871"/>
                    <a:pt x="11584" y="7081"/>
                  </a:cubicBezTo>
                  <a:cubicBezTo>
                    <a:pt x="12187" y="7169"/>
                    <a:pt x="12792" y="7232"/>
                    <a:pt x="13398" y="7297"/>
                  </a:cubicBezTo>
                  <a:cubicBezTo>
                    <a:pt x="14244" y="7384"/>
                    <a:pt x="15090" y="7470"/>
                    <a:pt x="15929" y="7600"/>
                  </a:cubicBezTo>
                  <a:cubicBezTo>
                    <a:pt x="16006" y="7077"/>
                    <a:pt x="16180" y="6557"/>
                    <a:pt x="16265" y="6039"/>
                  </a:cubicBezTo>
                  <a:cubicBezTo>
                    <a:pt x="16319" y="5715"/>
                    <a:pt x="16404" y="5343"/>
                    <a:pt x="16386" y="5017"/>
                  </a:cubicBezTo>
                  <a:cubicBezTo>
                    <a:pt x="16378" y="4852"/>
                    <a:pt x="16360" y="4675"/>
                    <a:pt x="16228" y="4560"/>
                  </a:cubicBezTo>
                  <a:cubicBezTo>
                    <a:pt x="16227" y="4559"/>
                    <a:pt x="16226" y="4559"/>
                    <a:pt x="16226" y="4556"/>
                  </a:cubicBezTo>
                  <a:cubicBezTo>
                    <a:pt x="16145" y="4755"/>
                    <a:pt x="16029" y="4918"/>
                    <a:pt x="15861" y="4918"/>
                  </a:cubicBezTo>
                  <a:cubicBezTo>
                    <a:pt x="15821" y="4918"/>
                    <a:pt x="15779" y="4909"/>
                    <a:pt x="15734" y="4890"/>
                  </a:cubicBezTo>
                  <a:cubicBezTo>
                    <a:pt x="15706" y="4906"/>
                    <a:pt x="15678" y="4915"/>
                    <a:pt x="15646" y="4915"/>
                  </a:cubicBezTo>
                  <a:cubicBezTo>
                    <a:pt x="15641" y="4915"/>
                    <a:pt x="15636" y="4915"/>
                    <a:pt x="15632" y="4915"/>
                  </a:cubicBezTo>
                  <a:cubicBezTo>
                    <a:pt x="15086" y="4878"/>
                    <a:pt x="14540" y="4825"/>
                    <a:pt x="13998" y="4757"/>
                  </a:cubicBezTo>
                  <a:cubicBezTo>
                    <a:pt x="9570" y="4211"/>
                    <a:pt x="5207" y="2693"/>
                    <a:pt x="1365" y="475"/>
                  </a:cubicBezTo>
                  <a:cubicBezTo>
                    <a:pt x="1339" y="461"/>
                    <a:pt x="1328" y="436"/>
                    <a:pt x="1328" y="410"/>
                  </a:cubicBezTo>
                  <a:cubicBezTo>
                    <a:pt x="1319" y="412"/>
                    <a:pt x="1309" y="413"/>
                    <a:pt x="1301" y="413"/>
                  </a:cubicBezTo>
                  <a:cubicBezTo>
                    <a:pt x="1231" y="413"/>
                    <a:pt x="1171" y="353"/>
                    <a:pt x="1216" y="266"/>
                  </a:cubicBezTo>
                  <a:cubicBezTo>
                    <a:pt x="1261" y="177"/>
                    <a:pt x="1303" y="89"/>
                    <a:pt x="134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6" name="Google Shape;4216;p70"/>
            <p:cNvSpPr/>
            <p:nvPr/>
          </p:nvSpPr>
          <p:spPr>
            <a:xfrm>
              <a:off x="9307550" y="1861700"/>
              <a:ext cx="107250" cy="26750"/>
            </a:xfrm>
            <a:custGeom>
              <a:rect b="b" l="l" r="r" t="t"/>
              <a:pathLst>
                <a:path extrusionOk="0" h="1070" w="4290">
                  <a:moveTo>
                    <a:pt x="1" y="0"/>
                  </a:moveTo>
                  <a:lnTo>
                    <a:pt x="1" y="0"/>
                  </a:lnTo>
                  <a:cubicBezTo>
                    <a:pt x="563" y="619"/>
                    <a:pt x="1324" y="1053"/>
                    <a:pt x="2181" y="1069"/>
                  </a:cubicBezTo>
                  <a:cubicBezTo>
                    <a:pt x="2197" y="1069"/>
                    <a:pt x="2213" y="1069"/>
                    <a:pt x="2229" y="1069"/>
                  </a:cubicBezTo>
                  <a:cubicBezTo>
                    <a:pt x="3081" y="1069"/>
                    <a:pt x="3754" y="662"/>
                    <a:pt x="4289" y="66"/>
                  </a:cubicBezTo>
                  <a:lnTo>
                    <a:pt x="4289" y="66"/>
                  </a:lnTo>
                  <a:cubicBezTo>
                    <a:pt x="3660" y="272"/>
                    <a:pt x="2985" y="371"/>
                    <a:pt x="2301" y="371"/>
                  </a:cubicBezTo>
                  <a:cubicBezTo>
                    <a:pt x="1527" y="371"/>
                    <a:pt x="742" y="244"/>
                    <a:pt x="1" y="0"/>
                  </a:cubicBezTo>
                  <a:close/>
                </a:path>
              </a:pathLst>
            </a:custGeom>
            <a:solidFill>
              <a:srgbClr val="F4B3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7" name="Google Shape;4217;p70"/>
            <p:cNvSpPr/>
            <p:nvPr/>
          </p:nvSpPr>
          <p:spPr>
            <a:xfrm>
              <a:off x="9074325" y="1696225"/>
              <a:ext cx="676575" cy="627700"/>
            </a:xfrm>
            <a:custGeom>
              <a:rect b="b" l="l" r="r" t="t"/>
              <a:pathLst>
                <a:path extrusionOk="0" h="25108" w="27063">
                  <a:moveTo>
                    <a:pt x="22892" y="1"/>
                  </a:moveTo>
                  <a:cubicBezTo>
                    <a:pt x="22583" y="1"/>
                    <a:pt x="22279" y="74"/>
                    <a:pt x="21996" y="243"/>
                  </a:cubicBezTo>
                  <a:cubicBezTo>
                    <a:pt x="21361" y="622"/>
                    <a:pt x="21088" y="1529"/>
                    <a:pt x="20795" y="2164"/>
                  </a:cubicBezTo>
                  <a:cubicBezTo>
                    <a:pt x="20697" y="2376"/>
                    <a:pt x="20601" y="2590"/>
                    <a:pt x="20508" y="2804"/>
                  </a:cubicBezTo>
                  <a:cubicBezTo>
                    <a:pt x="20290" y="3295"/>
                    <a:pt x="20086" y="3791"/>
                    <a:pt x="19908" y="4297"/>
                  </a:cubicBezTo>
                  <a:cubicBezTo>
                    <a:pt x="19639" y="5062"/>
                    <a:pt x="19430" y="5852"/>
                    <a:pt x="19337" y="6657"/>
                  </a:cubicBezTo>
                  <a:cubicBezTo>
                    <a:pt x="19254" y="7363"/>
                    <a:pt x="19201" y="8206"/>
                    <a:pt x="19580" y="8839"/>
                  </a:cubicBezTo>
                  <a:cubicBezTo>
                    <a:pt x="19974" y="9503"/>
                    <a:pt x="20760" y="9596"/>
                    <a:pt x="21463" y="9650"/>
                  </a:cubicBezTo>
                  <a:cubicBezTo>
                    <a:pt x="21635" y="9664"/>
                    <a:pt x="21815" y="9679"/>
                    <a:pt x="21995" y="9679"/>
                  </a:cubicBezTo>
                  <a:cubicBezTo>
                    <a:pt x="22235" y="9679"/>
                    <a:pt x="22474" y="9651"/>
                    <a:pt x="22688" y="9550"/>
                  </a:cubicBezTo>
                  <a:cubicBezTo>
                    <a:pt x="23050" y="9382"/>
                    <a:pt x="23220" y="9007"/>
                    <a:pt x="23365" y="8656"/>
                  </a:cubicBezTo>
                  <a:cubicBezTo>
                    <a:pt x="24004" y="7105"/>
                    <a:pt x="24529" y="5499"/>
                    <a:pt x="25027" y="3897"/>
                  </a:cubicBezTo>
                  <a:cubicBezTo>
                    <a:pt x="25052" y="3817"/>
                    <a:pt x="25133" y="3772"/>
                    <a:pt x="25201" y="3772"/>
                  </a:cubicBezTo>
                  <a:cubicBezTo>
                    <a:pt x="25268" y="3772"/>
                    <a:pt x="25321" y="3816"/>
                    <a:pt x="25295" y="3912"/>
                  </a:cubicBezTo>
                  <a:cubicBezTo>
                    <a:pt x="25026" y="4938"/>
                    <a:pt x="24721" y="5952"/>
                    <a:pt x="24379" y="6956"/>
                  </a:cubicBezTo>
                  <a:cubicBezTo>
                    <a:pt x="24377" y="6957"/>
                    <a:pt x="24377" y="6958"/>
                    <a:pt x="24377" y="6959"/>
                  </a:cubicBezTo>
                  <a:cubicBezTo>
                    <a:pt x="24783" y="6730"/>
                    <a:pt x="25139" y="6435"/>
                    <a:pt x="25386" y="6019"/>
                  </a:cubicBezTo>
                  <a:cubicBezTo>
                    <a:pt x="25416" y="5968"/>
                    <a:pt x="25466" y="5945"/>
                    <a:pt x="25510" y="5945"/>
                  </a:cubicBezTo>
                  <a:cubicBezTo>
                    <a:pt x="25577" y="5945"/>
                    <a:pt x="25632" y="5998"/>
                    <a:pt x="25590" y="6093"/>
                  </a:cubicBezTo>
                  <a:cubicBezTo>
                    <a:pt x="25339" y="6661"/>
                    <a:pt x="24855" y="7150"/>
                    <a:pt x="24252" y="7316"/>
                  </a:cubicBezTo>
                  <a:cubicBezTo>
                    <a:pt x="24120" y="7697"/>
                    <a:pt x="23985" y="8077"/>
                    <a:pt x="23841" y="8456"/>
                  </a:cubicBezTo>
                  <a:cubicBezTo>
                    <a:pt x="24042" y="8493"/>
                    <a:pt x="24244" y="8510"/>
                    <a:pt x="24446" y="8510"/>
                  </a:cubicBezTo>
                  <a:cubicBezTo>
                    <a:pt x="24720" y="8510"/>
                    <a:pt x="24994" y="8479"/>
                    <a:pt x="25265" y="8422"/>
                  </a:cubicBezTo>
                  <a:cubicBezTo>
                    <a:pt x="25275" y="8420"/>
                    <a:pt x="25284" y="8419"/>
                    <a:pt x="25292" y="8419"/>
                  </a:cubicBezTo>
                  <a:cubicBezTo>
                    <a:pt x="25411" y="8419"/>
                    <a:pt x="25380" y="8606"/>
                    <a:pt x="25270" y="8639"/>
                  </a:cubicBezTo>
                  <a:cubicBezTo>
                    <a:pt x="24997" y="8721"/>
                    <a:pt x="24727" y="8757"/>
                    <a:pt x="24456" y="8757"/>
                  </a:cubicBezTo>
                  <a:cubicBezTo>
                    <a:pt x="24225" y="8757"/>
                    <a:pt x="23993" y="8731"/>
                    <a:pt x="23757" y="8683"/>
                  </a:cubicBezTo>
                  <a:cubicBezTo>
                    <a:pt x="23637" y="9000"/>
                    <a:pt x="23501" y="9317"/>
                    <a:pt x="23278" y="9575"/>
                  </a:cubicBezTo>
                  <a:cubicBezTo>
                    <a:pt x="22905" y="10002"/>
                    <a:pt x="22375" y="10112"/>
                    <a:pt x="21835" y="10112"/>
                  </a:cubicBezTo>
                  <a:cubicBezTo>
                    <a:pt x="21554" y="10112"/>
                    <a:pt x="21271" y="10082"/>
                    <a:pt x="21006" y="10052"/>
                  </a:cubicBezTo>
                  <a:cubicBezTo>
                    <a:pt x="20221" y="9964"/>
                    <a:pt x="19475" y="9698"/>
                    <a:pt x="19122" y="8936"/>
                  </a:cubicBezTo>
                  <a:cubicBezTo>
                    <a:pt x="19003" y="8681"/>
                    <a:pt x="18934" y="8407"/>
                    <a:pt x="18897" y="8128"/>
                  </a:cubicBezTo>
                  <a:cubicBezTo>
                    <a:pt x="18187" y="8609"/>
                    <a:pt x="17304" y="8910"/>
                    <a:pt x="16440" y="8910"/>
                  </a:cubicBezTo>
                  <a:cubicBezTo>
                    <a:pt x="16178" y="8910"/>
                    <a:pt x="15918" y="8882"/>
                    <a:pt x="15665" y="8824"/>
                  </a:cubicBezTo>
                  <a:cubicBezTo>
                    <a:pt x="14797" y="8623"/>
                    <a:pt x="14006" y="7958"/>
                    <a:pt x="13807" y="7102"/>
                  </a:cubicBezTo>
                  <a:cubicBezTo>
                    <a:pt x="13509" y="7443"/>
                    <a:pt x="13131" y="7694"/>
                    <a:pt x="12719" y="7857"/>
                  </a:cubicBezTo>
                  <a:cubicBezTo>
                    <a:pt x="14946" y="10696"/>
                    <a:pt x="16217" y="14263"/>
                    <a:pt x="15938" y="17885"/>
                  </a:cubicBezTo>
                  <a:cubicBezTo>
                    <a:pt x="15935" y="17947"/>
                    <a:pt x="15928" y="18009"/>
                    <a:pt x="15923" y="18069"/>
                  </a:cubicBezTo>
                  <a:cubicBezTo>
                    <a:pt x="15916" y="18148"/>
                    <a:pt x="15832" y="18211"/>
                    <a:pt x="15768" y="18211"/>
                  </a:cubicBezTo>
                  <a:cubicBezTo>
                    <a:pt x="15726" y="18211"/>
                    <a:pt x="15692" y="18184"/>
                    <a:pt x="15692" y="18118"/>
                  </a:cubicBezTo>
                  <a:cubicBezTo>
                    <a:pt x="15671" y="15019"/>
                    <a:pt x="14918" y="11902"/>
                    <a:pt x="13333" y="9240"/>
                  </a:cubicBezTo>
                  <a:lnTo>
                    <a:pt x="13332" y="9240"/>
                  </a:lnTo>
                  <a:cubicBezTo>
                    <a:pt x="13069" y="8794"/>
                    <a:pt x="12778" y="8360"/>
                    <a:pt x="12466" y="7943"/>
                  </a:cubicBezTo>
                  <a:cubicBezTo>
                    <a:pt x="12166" y="8032"/>
                    <a:pt x="11853" y="8076"/>
                    <a:pt x="11540" y="8076"/>
                  </a:cubicBezTo>
                  <a:cubicBezTo>
                    <a:pt x="10454" y="8076"/>
                    <a:pt x="9372" y="7542"/>
                    <a:pt x="8888" y="6476"/>
                  </a:cubicBezTo>
                  <a:cubicBezTo>
                    <a:pt x="8886" y="6470"/>
                    <a:pt x="8883" y="6464"/>
                    <a:pt x="8882" y="6458"/>
                  </a:cubicBezTo>
                  <a:cubicBezTo>
                    <a:pt x="8736" y="6400"/>
                    <a:pt x="8592" y="6335"/>
                    <a:pt x="8451" y="6267"/>
                  </a:cubicBezTo>
                  <a:cubicBezTo>
                    <a:pt x="7434" y="7506"/>
                    <a:pt x="5754" y="8329"/>
                    <a:pt x="4244" y="8748"/>
                  </a:cubicBezTo>
                  <a:cubicBezTo>
                    <a:pt x="4232" y="8751"/>
                    <a:pt x="4221" y="8753"/>
                    <a:pt x="4211" y="8753"/>
                  </a:cubicBezTo>
                  <a:cubicBezTo>
                    <a:pt x="4100" y="8753"/>
                    <a:pt x="4126" y="8559"/>
                    <a:pt x="4238" y="8526"/>
                  </a:cubicBezTo>
                  <a:cubicBezTo>
                    <a:pt x="5051" y="8286"/>
                    <a:pt x="5823" y="7943"/>
                    <a:pt x="6534" y="7474"/>
                  </a:cubicBezTo>
                  <a:cubicBezTo>
                    <a:pt x="7130" y="7082"/>
                    <a:pt x="7626" y="6590"/>
                    <a:pt x="8144" y="6110"/>
                  </a:cubicBezTo>
                  <a:cubicBezTo>
                    <a:pt x="7561" y="5793"/>
                    <a:pt x="7034" y="5392"/>
                    <a:pt x="6596" y="4914"/>
                  </a:cubicBezTo>
                  <a:cubicBezTo>
                    <a:pt x="6506" y="4815"/>
                    <a:pt x="6637" y="4657"/>
                    <a:pt x="6757" y="4657"/>
                  </a:cubicBezTo>
                  <a:cubicBezTo>
                    <a:pt x="6783" y="4657"/>
                    <a:pt x="6808" y="4664"/>
                    <a:pt x="6830" y="4680"/>
                  </a:cubicBezTo>
                  <a:cubicBezTo>
                    <a:pt x="7934" y="5494"/>
                    <a:pt x="9136" y="6147"/>
                    <a:pt x="10500" y="6387"/>
                  </a:cubicBezTo>
                  <a:cubicBezTo>
                    <a:pt x="10917" y="6461"/>
                    <a:pt x="11350" y="6503"/>
                    <a:pt x="11784" y="6503"/>
                  </a:cubicBezTo>
                  <a:cubicBezTo>
                    <a:pt x="12562" y="6503"/>
                    <a:pt x="13342" y="6369"/>
                    <a:pt x="14041" y="6046"/>
                  </a:cubicBezTo>
                  <a:cubicBezTo>
                    <a:pt x="15025" y="5589"/>
                    <a:pt x="16269" y="4250"/>
                    <a:pt x="15150" y="3256"/>
                  </a:cubicBezTo>
                  <a:cubicBezTo>
                    <a:pt x="15116" y="3226"/>
                    <a:pt x="15082" y="3198"/>
                    <a:pt x="15046" y="3170"/>
                  </a:cubicBezTo>
                  <a:cubicBezTo>
                    <a:pt x="14678" y="2888"/>
                    <a:pt x="14218" y="2730"/>
                    <a:pt x="13783" y="2594"/>
                  </a:cubicBezTo>
                  <a:cubicBezTo>
                    <a:pt x="13088" y="2372"/>
                    <a:pt x="12388" y="2160"/>
                    <a:pt x="11692" y="1944"/>
                  </a:cubicBezTo>
                  <a:cubicBezTo>
                    <a:pt x="11012" y="1733"/>
                    <a:pt x="10331" y="1523"/>
                    <a:pt x="9652" y="1309"/>
                  </a:cubicBezTo>
                  <a:cubicBezTo>
                    <a:pt x="9085" y="1132"/>
                    <a:pt x="8428" y="1004"/>
                    <a:pt x="7900" y="707"/>
                  </a:cubicBezTo>
                  <a:cubicBezTo>
                    <a:pt x="7638" y="669"/>
                    <a:pt x="7378" y="651"/>
                    <a:pt x="7121" y="651"/>
                  </a:cubicBezTo>
                  <a:cubicBezTo>
                    <a:pt x="5374" y="651"/>
                    <a:pt x="3765" y="1500"/>
                    <a:pt x="2572" y="2805"/>
                  </a:cubicBezTo>
                  <a:cubicBezTo>
                    <a:pt x="1454" y="4032"/>
                    <a:pt x="655" y="5558"/>
                    <a:pt x="336" y="7191"/>
                  </a:cubicBezTo>
                  <a:cubicBezTo>
                    <a:pt x="0" y="8914"/>
                    <a:pt x="282" y="10604"/>
                    <a:pt x="1127" y="12138"/>
                  </a:cubicBezTo>
                  <a:cubicBezTo>
                    <a:pt x="1964" y="13655"/>
                    <a:pt x="3141" y="14984"/>
                    <a:pt x="3775" y="16611"/>
                  </a:cubicBezTo>
                  <a:cubicBezTo>
                    <a:pt x="4214" y="17740"/>
                    <a:pt x="4388" y="19144"/>
                    <a:pt x="3862" y="20265"/>
                  </a:cubicBezTo>
                  <a:cubicBezTo>
                    <a:pt x="3864" y="20342"/>
                    <a:pt x="3821" y="20427"/>
                    <a:pt x="3751" y="20479"/>
                  </a:cubicBezTo>
                  <a:cubicBezTo>
                    <a:pt x="3682" y="20600"/>
                    <a:pt x="3603" y="20718"/>
                    <a:pt x="3514" y="20832"/>
                  </a:cubicBezTo>
                  <a:cubicBezTo>
                    <a:pt x="3520" y="20833"/>
                    <a:pt x="3524" y="20833"/>
                    <a:pt x="3527" y="20836"/>
                  </a:cubicBezTo>
                  <a:cubicBezTo>
                    <a:pt x="5716" y="21989"/>
                    <a:pt x="8018" y="22945"/>
                    <a:pt x="10383" y="23664"/>
                  </a:cubicBezTo>
                  <a:cubicBezTo>
                    <a:pt x="12172" y="24205"/>
                    <a:pt x="13981" y="24582"/>
                    <a:pt x="15816" y="24850"/>
                  </a:cubicBezTo>
                  <a:cubicBezTo>
                    <a:pt x="16459" y="24944"/>
                    <a:pt x="17104" y="25024"/>
                    <a:pt x="17754" y="25092"/>
                  </a:cubicBezTo>
                  <a:cubicBezTo>
                    <a:pt x="17773" y="25096"/>
                    <a:pt x="17790" y="25102"/>
                    <a:pt x="17806" y="25107"/>
                  </a:cubicBezTo>
                  <a:cubicBezTo>
                    <a:pt x="18002" y="24971"/>
                    <a:pt x="18000" y="24638"/>
                    <a:pt x="18044" y="24419"/>
                  </a:cubicBezTo>
                  <a:cubicBezTo>
                    <a:pt x="18093" y="24169"/>
                    <a:pt x="18145" y="23922"/>
                    <a:pt x="18196" y="23672"/>
                  </a:cubicBezTo>
                  <a:cubicBezTo>
                    <a:pt x="18295" y="23180"/>
                    <a:pt x="18382" y="22678"/>
                    <a:pt x="18546" y="22202"/>
                  </a:cubicBezTo>
                  <a:cubicBezTo>
                    <a:pt x="18533" y="22105"/>
                    <a:pt x="18571" y="21985"/>
                    <a:pt x="18674" y="21925"/>
                  </a:cubicBezTo>
                  <a:cubicBezTo>
                    <a:pt x="21493" y="20278"/>
                    <a:pt x="23672" y="17793"/>
                    <a:pt x="25053" y="14840"/>
                  </a:cubicBezTo>
                  <a:cubicBezTo>
                    <a:pt x="25723" y="13408"/>
                    <a:pt x="26204" y="11894"/>
                    <a:pt x="26527" y="10347"/>
                  </a:cubicBezTo>
                  <a:cubicBezTo>
                    <a:pt x="26849" y="8807"/>
                    <a:pt x="27062" y="7206"/>
                    <a:pt x="26995" y="5630"/>
                  </a:cubicBezTo>
                  <a:cubicBezTo>
                    <a:pt x="26975" y="5193"/>
                    <a:pt x="26928" y="4755"/>
                    <a:pt x="26846" y="4325"/>
                  </a:cubicBezTo>
                  <a:cubicBezTo>
                    <a:pt x="26656" y="3321"/>
                    <a:pt x="26275" y="2360"/>
                    <a:pt x="25620" y="1553"/>
                  </a:cubicBezTo>
                  <a:cubicBezTo>
                    <a:pt x="25028" y="823"/>
                    <a:pt x="23930" y="1"/>
                    <a:pt x="22892" y="1"/>
                  </a:cubicBezTo>
                  <a:close/>
                </a:path>
              </a:pathLst>
            </a:custGeom>
            <a:solidFill>
              <a:srgbClr val="FFE3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8" name="Google Shape;4218;p70"/>
            <p:cNvSpPr/>
            <p:nvPr/>
          </p:nvSpPr>
          <p:spPr>
            <a:xfrm>
              <a:off x="8971275" y="1561675"/>
              <a:ext cx="792250" cy="1216800"/>
            </a:xfrm>
            <a:custGeom>
              <a:rect b="b" l="l" r="r" t="t"/>
              <a:pathLst>
                <a:path extrusionOk="0" h="48672" w="31690">
                  <a:moveTo>
                    <a:pt x="12880" y="456"/>
                  </a:moveTo>
                  <a:cubicBezTo>
                    <a:pt x="13219" y="456"/>
                    <a:pt x="13554" y="530"/>
                    <a:pt x="13837" y="718"/>
                  </a:cubicBezTo>
                  <a:cubicBezTo>
                    <a:pt x="14377" y="1073"/>
                    <a:pt x="14544" y="1743"/>
                    <a:pt x="14592" y="2349"/>
                  </a:cubicBezTo>
                  <a:cubicBezTo>
                    <a:pt x="14648" y="3052"/>
                    <a:pt x="14597" y="3766"/>
                    <a:pt x="14476" y="4459"/>
                  </a:cubicBezTo>
                  <a:cubicBezTo>
                    <a:pt x="14369" y="5068"/>
                    <a:pt x="14130" y="5641"/>
                    <a:pt x="13989" y="6237"/>
                  </a:cubicBezTo>
                  <a:cubicBezTo>
                    <a:pt x="13794" y="6177"/>
                    <a:pt x="13599" y="6117"/>
                    <a:pt x="13405" y="6057"/>
                  </a:cubicBezTo>
                  <a:cubicBezTo>
                    <a:pt x="13048" y="5948"/>
                    <a:pt x="12678" y="5810"/>
                    <a:pt x="12305" y="5749"/>
                  </a:cubicBezTo>
                  <a:cubicBezTo>
                    <a:pt x="12281" y="5700"/>
                    <a:pt x="12235" y="5661"/>
                    <a:pt x="12165" y="5648"/>
                  </a:cubicBezTo>
                  <a:cubicBezTo>
                    <a:pt x="11822" y="5580"/>
                    <a:pt x="11484" y="5547"/>
                    <a:pt x="11151" y="5547"/>
                  </a:cubicBezTo>
                  <a:cubicBezTo>
                    <a:pt x="10619" y="5547"/>
                    <a:pt x="10102" y="5630"/>
                    <a:pt x="9605" y="5781"/>
                  </a:cubicBezTo>
                  <a:cubicBezTo>
                    <a:pt x="9699" y="5398"/>
                    <a:pt x="9719" y="4973"/>
                    <a:pt x="9772" y="4603"/>
                  </a:cubicBezTo>
                  <a:cubicBezTo>
                    <a:pt x="9853" y="4042"/>
                    <a:pt x="9948" y="3484"/>
                    <a:pt x="10043" y="2926"/>
                  </a:cubicBezTo>
                  <a:cubicBezTo>
                    <a:pt x="10056" y="2847"/>
                    <a:pt x="10009" y="2810"/>
                    <a:pt x="9954" y="2810"/>
                  </a:cubicBezTo>
                  <a:cubicBezTo>
                    <a:pt x="9900" y="2810"/>
                    <a:pt x="9840" y="2846"/>
                    <a:pt x="9827" y="2915"/>
                  </a:cubicBezTo>
                  <a:cubicBezTo>
                    <a:pt x="9721" y="3473"/>
                    <a:pt x="9615" y="4031"/>
                    <a:pt x="9495" y="4587"/>
                  </a:cubicBezTo>
                  <a:cubicBezTo>
                    <a:pt x="9405" y="4999"/>
                    <a:pt x="9240" y="5474"/>
                    <a:pt x="9220" y="5914"/>
                  </a:cubicBezTo>
                  <a:cubicBezTo>
                    <a:pt x="8834" y="6061"/>
                    <a:pt x="8460" y="6249"/>
                    <a:pt x="8105" y="6470"/>
                  </a:cubicBezTo>
                  <a:cubicBezTo>
                    <a:pt x="8250" y="5997"/>
                    <a:pt x="8351" y="5508"/>
                    <a:pt x="8494" y="5040"/>
                  </a:cubicBezTo>
                  <a:cubicBezTo>
                    <a:pt x="8706" y="4350"/>
                    <a:pt x="8965" y="3668"/>
                    <a:pt x="9315" y="3036"/>
                  </a:cubicBezTo>
                  <a:cubicBezTo>
                    <a:pt x="9907" y="1967"/>
                    <a:pt x="10830" y="985"/>
                    <a:pt x="12017" y="600"/>
                  </a:cubicBezTo>
                  <a:cubicBezTo>
                    <a:pt x="12287" y="512"/>
                    <a:pt x="12585" y="456"/>
                    <a:pt x="12880" y="456"/>
                  </a:cubicBezTo>
                  <a:close/>
                  <a:moveTo>
                    <a:pt x="17773" y="1948"/>
                  </a:moveTo>
                  <a:cubicBezTo>
                    <a:pt x="17882" y="1948"/>
                    <a:pt x="17991" y="1955"/>
                    <a:pt x="18100" y="1968"/>
                  </a:cubicBezTo>
                  <a:cubicBezTo>
                    <a:pt x="18760" y="2051"/>
                    <a:pt x="19376" y="2396"/>
                    <a:pt x="19833" y="2875"/>
                  </a:cubicBezTo>
                  <a:cubicBezTo>
                    <a:pt x="20062" y="3116"/>
                    <a:pt x="20251" y="3396"/>
                    <a:pt x="20392" y="3696"/>
                  </a:cubicBezTo>
                  <a:cubicBezTo>
                    <a:pt x="20503" y="3928"/>
                    <a:pt x="20547" y="4183"/>
                    <a:pt x="20620" y="4427"/>
                  </a:cubicBezTo>
                  <a:cubicBezTo>
                    <a:pt x="19719" y="5317"/>
                    <a:pt x="19226" y="6708"/>
                    <a:pt x="19105" y="7913"/>
                  </a:cubicBezTo>
                  <a:cubicBezTo>
                    <a:pt x="18592" y="7639"/>
                    <a:pt x="17985" y="7476"/>
                    <a:pt x="17490" y="7322"/>
                  </a:cubicBezTo>
                  <a:cubicBezTo>
                    <a:pt x="16566" y="7036"/>
                    <a:pt x="15643" y="6748"/>
                    <a:pt x="14719" y="6462"/>
                  </a:cubicBezTo>
                  <a:cubicBezTo>
                    <a:pt x="14587" y="6420"/>
                    <a:pt x="14452" y="6380"/>
                    <a:pt x="14320" y="6338"/>
                  </a:cubicBezTo>
                  <a:cubicBezTo>
                    <a:pt x="14567" y="5898"/>
                    <a:pt x="14701" y="5375"/>
                    <a:pt x="14815" y="4892"/>
                  </a:cubicBezTo>
                  <a:cubicBezTo>
                    <a:pt x="14891" y="4562"/>
                    <a:pt x="14948" y="4228"/>
                    <a:pt x="14987" y="3890"/>
                  </a:cubicBezTo>
                  <a:cubicBezTo>
                    <a:pt x="15248" y="3321"/>
                    <a:pt x="15576" y="2835"/>
                    <a:pt x="16113" y="2472"/>
                  </a:cubicBezTo>
                  <a:cubicBezTo>
                    <a:pt x="16601" y="2141"/>
                    <a:pt x="17184" y="1948"/>
                    <a:pt x="17773" y="1948"/>
                  </a:cubicBezTo>
                  <a:close/>
                  <a:moveTo>
                    <a:pt x="13452" y="12002"/>
                  </a:moveTo>
                  <a:lnTo>
                    <a:pt x="13452" y="12002"/>
                  </a:lnTo>
                  <a:cubicBezTo>
                    <a:pt x="14193" y="12245"/>
                    <a:pt x="14978" y="12372"/>
                    <a:pt x="15753" y="12372"/>
                  </a:cubicBezTo>
                  <a:cubicBezTo>
                    <a:pt x="16436" y="12372"/>
                    <a:pt x="17111" y="12273"/>
                    <a:pt x="17740" y="12068"/>
                  </a:cubicBezTo>
                  <a:lnTo>
                    <a:pt x="17740" y="12068"/>
                  </a:lnTo>
                  <a:cubicBezTo>
                    <a:pt x="17205" y="12663"/>
                    <a:pt x="16530" y="13072"/>
                    <a:pt x="15680" y="13072"/>
                  </a:cubicBezTo>
                  <a:cubicBezTo>
                    <a:pt x="15664" y="13072"/>
                    <a:pt x="15648" y="13072"/>
                    <a:pt x="15632" y="13072"/>
                  </a:cubicBezTo>
                  <a:cubicBezTo>
                    <a:pt x="14775" y="13056"/>
                    <a:pt x="14015" y="12621"/>
                    <a:pt x="13452" y="12002"/>
                  </a:cubicBezTo>
                  <a:close/>
                  <a:moveTo>
                    <a:pt x="22606" y="3973"/>
                  </a:moveTo>
                  <a:cubicBezTo>
                    <a:pt x="23033" y="3973"/>
                    <a:pt x="23460" y="4089"/>
                    <a:pt x="23826" y="4318"/>
                  </a:cubicBezTo>
                  <a:cubicBezTo>
                    <a:pt x="24433" y="4698"/>
                    <a:pt x="24779" y="5323"/>
                    <a:pt x="24961" y="5995"/>
                  </a:cubicBezTo>
                  <a:cubicBezTo>
                    <a:pt x="24975" y="6170"/>
                    <a:pt x="24974" y="6346"/>
                    <a:pt x="24962" y="6520"/>
                  </a:cubicBezTo>
                  <a:cubicBezTo>
                    <a:pt x="24880" y="6691"/>
                    <a:pt x="24802" y="6863"/>
                    <a:pt x="24725" y="7029"/>
                  </a:cubicBezTo>
                  <a:cubicBezTo>
                    <a:pt x="24339" y="7852"/>
                    <a:pt x="23964" y="8684"/>
                    <a:pt x="23661" y="9543"/>
                  </a:cubicBezTo>
                  <a:cubicBezTo>
                    <a:pt x="23369" y="10367"/>
                    <a:pt x="23139" y="11214"/>
                    <a:pt x="23042" y="12084"/>
                  </a:cubicBezTo>
                  <a:cubicBezTo>
                    <a:pt x="23006" y="12407"/>
                    <a:pt x="22980" y="12746"/>
                    <a:pt x="22988" y="13082"/>
                  </a:cubicBezTo>
                  <a:cubicBezTo>
                    <a:pt x="22208" y="13450"/>
                    <a:pt x="21456" y="13823"/>
                    <a:pt x="20592" y="13823"/>
                  </a:cubicBezTo>
                  <a:cubicBezTo>
                    <a:pt x="20459" y="13823"/>
                    <a:pt x="20324" y="13814"/>
                    <a:pt x="20185" y="13795"/>
                  </a:cubicBezTo>
                  <a:cubicBezTo>
                    <a:pt x="19212" y="13660"/>
                    <a:pt x="18446" y="13011"/>
                    <a:pt x="18219" y="12086"/>
                  </a:cubicBezTo>
                  <a:cubicBezTo>
                    <a:pt x="18259" y="12017"/>
                    <a:pt x="18298" y="11945"/>
                    <a:pt x="18334" y="11871"/>
                  </a:cubicBezTo>
                  <a:cubicBezTo>
                    <a:pt x="18341" y="11856"/>
                    <a:pt x="18346" y="11840"/>
                    <a:pt x="18349" y="11824"/>
                  </a:cubicBezTo>
                  <a:cubicBezTo>
                    <a:pt x="19323" y="11346"/>
                    <a:pt x="20309" y="10404"/>
                    <a:pt x="20161" y="9258"/>
                  </a:cubicBezTo>
                  <a:cubicBezTo>
                    <a:pt x="20090" y="8712"/>
                    <a:pt x="19773" y="8336"/>
                    <a:pt x="19355" y="8059"/>
                  </a:cubicBezTo>
                  <a:cubicBezTo>
                    <a:pt x="19642" y="7312"/>
                    <a:pt x="19768" y="6520"/>
                    <a:pt x="20123" y="5795"/>
                  </a:cubicBezTo>
                  <a:cubicBezTo>
                    <a:pt x="20305" y="5423"/>
                    <a:pt x="20541" y="5067"/>
                    <a:pt x="20833" y="4768"/>
                  </a:cubicBezTo>
                  <a:cubicBezTo>
                    <a:pt x="20835" y="4768"/>
                    <a:pt x="20836" y="4768"/>
                    <a:pt x="20838" y="4768"/>
                  </a:cubicBezTo>
                  <a:cubicBezTo>
                    <a:pt x="20917" y="4768"/>
                    <a:pt x="21001" y="4705"/>
                    <a:pt x="21023" y="4613"/>
                  </a:cubicBezTo>
                  <a:cubicBezTo>
                    <a:pt x="21026" y="4603"/>
                    <a:pt x="21027" y="4592"/>
                    <a:pt x="21028" y="4583"/>
                  </a:cubicBezTo>
                  <a:cubicBezTo>
                    <a:pt x="21200" y="4436"/>
                    <a:pt x="21388" y="4307"/>
                    <a:pt x="21593" y="4207"/>
                  </a:cubicBezTo>
                  <a:cubicBezTo>
                    <a:pt x="21909" y="4051"/>
                    <a:pt x="22258" y="3973"/>
                    <a:pt x="22606" y="3973"/>
                  </a:cubicBezTo>
                  <a:close/>
                  <a:moveTo>
                    <a:pt x="27014" y="5375"/>
                  </a:moveTo>
                  <a:cubicBezTo>
                    <a:pt x="28053" y="5375"/>
                    <a:pt x="29149" y="6196"/>
                    <a:pt x="29741" y="6925"/>
                  </a:cubicBezTo>
                  <a:cubicBezTo>
                    <a:pt x="30676" y="8080"/>
                    <a:pt x="31053" y="9543"/>
                    <a:pt x="31116" y="11005"/>
                  </a:cubicBezTo>
                  <a:cubicBezTo>
                    <a:pt x="31184" y="12585"/>
                    <a:pt x="30971" y="14189"/>
                    <a:pt x="30649" y="15729"/>
                  </a:cubicBezTo>
                  <a:cubicBezTo>
                    <a:pt x="30326" y="17276"/>
                    <a:pt x="29844" y="18789"/>
                    <a:pt x="29175" y="20222"/>
                  </a:cubicBezTo>
                  <a:cubicBezTo>
                    <a:pt x="27794" y="23175"/>
                    <a:pt x="25615" y="25660"/>
                    <a:pt x="22796" y="27307"/>
                  </a:cubicBezTo>
                  <a:cubicBezTo>
                    <a:pt x="22693" y="27367"/>
                    <a:pt x="22655" y="27487"/>
                    <a:pt x="22668" y="27583"/>
                  </a:cubicBezTo>
                  <a:cubicBezTo>
                    <a:pt x="22504" y="28058"/>
                    <a:pt x="22417" y="28562"/>
                    <a:pt x="22317" y="29054"/>
                  </a:cubicBezTo>
                  <a:lnTo>
                    <a:pt x="22165" y="29800"/>
                  </a:lnTo>
                  <a:cubicBezTo>
                    <a:pt x="22121" y="30019"/>
                    <a:pt x="22122" y="30351"/>
                    <a:pt x="21927" y="30488"/>
                  </a:cubicBezTo>
                  <a:cubicBezTo>
                    <a:pt x="21911" y="30482"/>
                    <a:pt x="21895" y="30477"/>
                    <a:pt x="21874" y="30473"/>
                  </a:cubicBezTo>
                  <a:cubicBezTo>
                    <a:pt x="19370" y="30204"/>
                    <a:pt x="16919" y="29776"/>
                    <a:pt x="14504" y="29044"/>
                  </a:cubicBezTo>
                  <a:cubicBezTo>
                    <a:pt x="12139" y="28326"/>
                    <a:pt x="9836" y="27370"/>
                    <a:pt x="7648" y="26215"/>
                  </a:cubicBezTo>
                  <a:cubicBezTo>
                    <a:pt x="7644" y="26213"/>
                    <a:pt x="7639" y="26212"/>
                    <a:pt x="7635" y="26210"/>
                  </a:cubicBezTo>
                  <a:cubicBezTo>
                    <a:pt x="7724" y="26097"/>
                    <a:pt x="7803" y="25980"/>
                    <a:pt x="7872" y="25858"/>
                  </a:cubicBezTo>
                  <a:cubicBezTo>
                    <a:pt x="7941" y="25806"/>
                    <a:pt x="7985" y="25719"/>
                    <a:pt x="7982" y="25644"/>
                  </a:cubicBezTo>
                  <a:cubicBezTo>
                    <a:pt x="8510" y="24522"/>
                    <a:pt x="8336" y="23119"/>
                    <a:pt x="7897" y="21990"/>
                  </a:cubicBezTo>
                  <a:cubicBezTo>
                    <a:pt x="7263" y="20361"/>
                    <a:pt x="6086" y="19034"/>
                    <a:pt x="5249" y="17515"/>
                  </a:cubicBezTo>
                  <a:cubicBezTo>
                    <a:pt x="4404" y="15982"/>
                    <a:pt x="4122" y="14290"/>
                    <a:pt x="4460" y="12568"/>
                  </a:cubicBezTo>
                  <a:cubicBezTo>
                    <a:pt x="4778" y="10935"/>
                    <a:pt x="5576" y="9409"/>
                    <a:pt x="6695" y="8183"/>
                  </a:cubicBezTo>
                  <a:cubicBezTo>
                    <a:pt x="7886" y="6878"/>
                    <a:pt x="9494" y="6028"/>
                    <a:pt x="11239" y="6028"/>
                  </a:cubicBezTo>
                  <a:cubicBezTo>
                    <a:pt x="11497" y="6028"/>
                    <a:pt x="11759" y="6047"/>
                    <a:pt x="12022" y="6085"/>
                  </a:cubicBezTo>
                  <a:cubicBezTo>
                    <a:pt x="12550" y="6380"/>
                    <a:pt x="13207" y="6508"/>
                    <a:pt x="13774" y="6685"/>
                  </a:cubicBezTo>
                  <a:cubicBezTo>
                    <a:pt x="14453" y="6898"/>
                    <a:pt x="15134" y="7109"/>
                    <a:pt x="15815" y="7320"/>
                  </a:cubicBezTo>
                  <a:cubicBezTo>
                    <a:pt x="16513" y="7536"/>
                    <a:pt x="17210" y="7749"/>
                    <a:pt x="17907" y="7970"/>
                  </a:cubicBezTo>
                  <a:cubicBezTo>
                    <a:pt x="18384" y="8122"/>
                    <a:pt x="18893" y="8294"/>
                    <a:pt x="19273" y="8632"/>
                  </a:cubicBezTo>
                  <a:cubicBezTo>
                    <a:pt x="20392" y="9625"/>
                    <a:pt x="19147" y="10963"/>
                    <a:pt x="18163" y="11419"/>
                  </a:cubicBezTo>
                  <a:cubicBezTo>
                    <a:pt x="17465" y="11743"/>
                    <a:pt x="16684" y="11878"/>
                    <a:pt x="15907" y="11878"/>
                  </a:cubicBezTo>
                  <a:cubicBezTo>
                    <a:pt x="15473" y="11878"/>
                    <a:pt x="15040" y="11836"/>
                    <a:pt x="14623" y="11762"/>
                  </a:cubicBezTo>
                  <a:cubicBezTo>
                    <a:pt x="13258" y="11521"/>
                    <a:pt x="12057" y="10866"/>
                    <a:pt x="10952" y="10054"/>
                  </a:cubicBezTo>
                  <a:cubicBezTo>
                    <a:pt x="10929" y="10038"/>
                    <a:pt x="10905" y="10031"/>
                    <a:pt x="10879" y="10031"/>
                  </a:cubicBezTo>
                  <a:cubicBezTo>
                    <a:pt x="10760" y="10031"/>
                    <a:pt x="10629" y="10190"/>
                    <a:pt x="10719" y="10289"/>
                  </a:cubicBezTo>
                  <a:cubicBezTo>
                    <a:pt x="11156" y="10765"/>
                    <a:pt x="11683" y="11166"/>
                    <a:pt x="12266" y="11485"/>
                  </a:cubicBezTo>
                  <a:cubicBezTo>
                    <a:pt x="11748" y="11965"/>
                    <a:pt x="11252" y="12454"/>
                    <a:pt x="10656" y="12849"/>
                  </a:cubicBezTo>
                  <a:cubicBezTo>
                    <a:pt x="9947" y="13317"/>
                    <a:pt x="9174" y="13661"/>
                    <a:pt x="8360" y="13901"/>
                  </a:cubicBezTo>
                  <a:cubicBezTo>
                    <a:pt x="8247" y="13934"/>
                    <a:pt x="8223" y="14128"/>
                    <a:pt x="8334" y="14128"/>
                  </a:cubicBezTo>
                  <a:cubicBezTo>
                    <a:pt x="8344" y="14128"/>
                    <a:pt x="8355" y="14126"/>
                    <a:pt x="8366" y="14123"/>
                  </a:cubicBezTo>
                  <a:cubicBezTo>
                    <a:pt x="9876" y="13704"/>
                    <a:pt x="11554" y="12882"/>
                    <a:pt x="12573" y="11643"/>
                  </a:cubicBezTo>
                  <a:cubicBezTo>
                    <a:pt x="12713" y="11711"/>
                    <a:pt x="12858" y="11775"/>
                    <a:pt x="13004" y="11834"/>
                  </a:cubicBezTo>
                  <a:cubicBezTo>
                    <a:pt x="13005" y="11839"/>
                    <a:pt x="13006" y="11845"/>
                    <a:pt x="13009" y="11850"/>
                  </a:cubicBezTo>
                  <a:cubicBezTo>
                    <a:pt x="13493" y="12917"/>
                    <a:pt x="14575" y="13451"/>
                    <a:pt x="15660" y="13451"/>
                  </a:cubicBezTo>
                  <a:cubicBezTo>
                    <a:pt x="15974" y="13451"/>
                    <a:pt x="16287" y="13406"/>
                    <a:pt x="16587" y="13317"/>
                  </a:cubicBezTo>
                  <a:cubicBezTo>
                    <a:pt x="18767" y="16232"/>
                    <a:pt x="19787" y="19873"/>
                    <a:pt x="19813" y="23492"/>
                  </a:cubicBezTo>
                  <a:cubicBezTo>
                    <a:pt x="19814" y="23559"/>
                    <a:pt x="19848" y="23585"/>
                    <a:pt x="19890" y="23585"/>
                  </a:cubicBezTo>
                  <a:cubicBezTo>
                    <a:pt x="19954" y="23585"/>
                    <a:pt x="20037" y="23522"/>
                    <a:pt x="20045" y="23444"/>
                  </a:cubicBezTo>
                  <a:cubicBezTo>
                    <a:pt x="20381" y="19761"/>
                    <a:pt x="19104" y="16119"/>
                    <a:pt x="16840" y="13231"/>
                  </a:cubicBezTo>
                  <a:cubicBezTo>
                    <a:pt x="17252" y="13069"/>
                    <a:pt x="17629" y="12819"/>
                    <a:pt x="17929" y="12476"/>
                  </a:cubicBezTo>
                  <a:cubicBezTo>
                    <a:pt x="18128" y="13333"/>
                    <a:pt x="18918" y="13996"/>
                    <a:pt x="19786" y="14198"/>
                  </a:cubicBezTo>
                  <a:cubicBezTo>
                    <a:pt x="20040" y="14257"/>
                    <a:pt x="20300" y="14285"/>
                    <a:pt x="20562" y="14285"/>
                  </a:cubicBezTo>
                  <a:cubicBezTo>
                    <a:pt x="21426" y="14285"/>
                    <a:pt x="22308" y="13983"/>
                    <a:pt x="23017" y="13502"/>
                  </a:cubicBezTo>
                  <a:cubicBezTo>
                    <a:pt x="23054" y="13782"/>
                    <a:pt x="23124" y="14056"/>
                    <a:pt x="23243" y="14312"/>
                  </a:cubicBezTo>
                  <a:cubicBezTo>
                    <a:pt x="23597" y="15074"/>
                    <a:pt x="24342" y="15338"/>
                    <a:pt x="25128" y="15428"/>
                  </a:cubicBezTo>
                  <a:cubicBezTo>
                    <a:pt x="25392" y="15458"/>
                    <a:pt x="25674" y="15487"/>
                    <a:pt x="25954" y="15487"/>
                  </a:cubicBezTo>
                  <a:cubicBezTo>
                    <a:pt x="26494" y="15487"/>
                    <a:pt x="27025" y="15377"/>
                    <a:pt x="27400" y="14949"/>
                  </a:cubicBezTo>
                  <a:cubicBezTo>
                    <a:pt x="27623" y="14693"/>
                    <a:pt x="27758" y="14375"/>
                    <a:pt x="27879" y="14058"/>
                  </a:cubicBezTo>
                  <a:cubicBezTo>
                    <a:pt x="28115" y="14106"/>
                    <a:pt x="28347" y="14132"/>
                    <a:pt x="28578" y="14132"/>
                  </a:cubicBezTo>
                  <a:cubicBezTo>
                    <a:pt x="28849" y="14132"/>
                    <a:pt x="29118" y="14096"/>
                    <a:pt x="29393" y="14014"/>
                  </a:cubicBezTo>
                  <a:cubicBezTo>
                    <a:pt x="29502" y="13981"/>
                    <a:pt x="29532" y="13794"/>
                    <a:pt x="29415" y="13794"/>
                  </a:cubicBezTo>
                  <a:cubicBezTo>
                    <a:pt x="29407" y="13794"/>
                    <a:pt x="29397" y="13795"/>
                    <a:pt x="29387" y="13797"/>
                  </a:cubicBezTo>
                  <a:cubicBezTo>
                    <a:pt x="29117" y="13853"/>
                    <a:pt x="28845" y="13885"/>
                    <a:pt x="28573" y="13885"/>
                  </a:cubicBezTo>
                  <a:cubicBezTo>
                    <a:pt x="28370" y="13885"/>
                    <a:pt x="28167" y="13867"/>
                    <a:pt x="27965" y="13830"/>
                  </a:cubicBezTo>
                  <a:cubicBezTo>
                    <a:pt x="28107" y="13452"/>
                    <a:pt x="28242" y="13072"/>
                    <a:pt x="28374" y="12690"/>
                  </a:cubicBezTo>
                  <a:cubicBezTo>
                    <a:pt x="28977" y="12526"/>
                    <a:pt x="29461" y="12036"/>
                    <a:pt x="29712" y="11468"/>
                  </a:cubicBezTo>
                  <a:cubicBezTo>
                    <a:pt x="29754" y="11374"/>
                    <a:pt x="29698" y="11320"/>
                    <a:pt x="29631" y="11320"/>
                  </a:cubicBezTo>
                  <a:cubicBezTo>
                    <a:pt x="29587" y="11320"/>
                    <a:pt x="29538" y="11343"/>
                    <a:pt x="29508" y="11393"/>
                  </a:cubicBezTo>
                  <a:cubicBezTo>
                    <a:pt x="29259" y="11810"/>
                    <a:pt x="28905" y="12105"/>
                    <a:pt x="28499" y="12335"/>
                  </a:cubicBezTo>
                  <a:cubicBezTo>
                    <a:pt x="28499" y="12333"/>
                    <a:pt x="28500" y="12332"/>
                    <a:pt x="28500" y="12329"/>
                  </a:cubicBezTo>
                  <a:cubicBezTo>
                    <a:pt x="28843" y="11326"/>
                    <a:pt x="29148" y="10313"/>
                    <a:pt x="29418" y="9287"/>
                  </a:cubicBezTo>
                  <a:cubicBezTo>
                    <a:pt x="29444" y="9190"/>
                    <a:pt x="29390" y="9146"/>
                    <a:pt x="29323" y="9146"/>
                  </a:cubicBezTo>
                  <a:cubicBezTo>
                    <a:pt x="29255" y="9146"/>
                    <a:pt x="29173" y="9191"/>
                    <a:pt x="29149" y="9271"/>
                  </a:cubicBezTo>
                  <a:cubicBezTo>
                    <a:pt x="28651" y="10873"/>
                    <a:pt x="28125" y="12479"/>
                    <a:pt x="27487" y="14032"/>
                  </a:cubicBezTo>
                  <a:cubicBezTo>
                    <a:pt x="27342" y="14382"/>
                    <a:pt x="27172" y="14756"/>
                    <a:pt x="26810" y="14926"/>
                  </a:cubicBezTo>
                  <a:cubicBezTo>
                    <a:pt x="26596" y="15027"/>
                    <a:pt x="26356" y="15055"/>
                    <a:pt x="26116" y="15055"/>
                  </a:cubicBezTo>
                  <a:cubicBezTo>
                    <a:pt x="25936" y="15055"/>
                    <a:pt x="25756" y="15039"/>
                    <a:pt x="25585" y="15026"/>
                  </a:cubicBezTo>
                  <a:cubicBezTo>
                    <a:pt x="24884" y="14972"/>
                    <a:pt x="24098" y="14879"/>
                    <a:pt x="23702" y="14215"/>
                  </a:cubicBezTo>
                  <a:cubicBezTo>
                    <a:pt x="23324" y="13580"/>
                    <a:pt x="23376" y="12739"/>
                    <a:pt x="23459" y="12033"/>
                  </a:cubicBezTo>
                  <a:cubicBezTo>
                    <a:pt x="23552" y="11227"/>
                    <a:pt x="23761" y="10435"/>
                    <a:pt x="24030" y="9672"/>
                  </a:cubicBezTo>
                  <a:cubicBezTo>
                    <a:pt x="24286" y="8945"/>
                    <a:pt x="24596" y="8237"/>
                    <a:pt x="24917" y="7539"/>
                  </a:cubicBezTo>
                  <a:cubicBezTo>
                    <a:pt x="25210" y="6904"/>
                    <a:pt x="25484" y="5997"/>
                    <a:pt x="26116" y="5618"/>
                  </a:cubicBezTo>
                  <a:cubicBezTo>
                    <a:pt x="26400" y="5448"/>
                    <a:pt x="26704" y="5375"/>
                    <a:pt x="27014" y="5375"/>
                  </a:cubicBezTo>
                  <a:close/>
                  <a:moveTo>
                    <a:pt x="7502" y="25942"/>
                  </a:moveTo>
                  <a:lnTo>
                    <a:pt x="7502" y="25942"/>
                  </a:lnTo>
                  <a:cubicBezTo>
                    <a:pt x="7464" y="26031"/>
                    <a:pt x="7422" y="26119"/>
                    <a:pt x="7376" y="26208"/>
                  </a:cubicBezTo>
                  <a:cubicBezTo>
                    <a:pt x="7331" y="26295"/>
                    <a:pt x="7391" y="26355"/>
                    <a:pt x="7461" y="26355"/>
                  </a:cubicBezTo>
                  <a:cubicBezTo>
                    <a:pt x="7470" y="26355"/>
                    <a:pt x="7479" y="26354"/>
                    <a:pt x="7488" y="26352"/>
                  </a:cubicBezTo>
                  <a:cubicBezTo>
                    <a:pt x="7488" y="26379"/>
                    <a:pt x="7498" y="26402"/>
                    <a:pt x="7524" y="26418"/>
                  </a:cubicBezTo>
                  <a:cubicBezTo>
                    <a:pt x="11839" y="28906"/>
                    <a:pt x="16808" y="30514"/>
                    <a:pt x="21791" y="30858"/>
                  </a:cubicBezTo>
                  <a:cubicBezTo>
                    <a:pt x="21795" y="30858"/>
                    <a:pt x="21799" y="30858"/>
                    <a:pt x="21804" y="30858"/>
                  </a:cubicBezTo>
                  <a:cubicBezTo>
                    <a:pt x="21836" y="30858"/>
                    <a:pt x="21867" y="30848"/>
                    <a:pt x="21893" y="30833"/>
                  </a:cubicBezTo>
                  <a:cubicBezTo>
                    <a:pt x="21938" y="30852"/>
                    <a:pt x="21980" y="30861"/>
                    <a:pt x="22019" y="30861"/>
                  </a:cubicBezTo>
                  <a:cubicBezTo>
                    <a:pt x="22188" y="30861"/>
                    <a:pt x="22304" y="30698"/>
                    <a:pt x="22385" y="30498"/>
                  </a:cubicBezTo>
                  <a:cubicBezTo>
                    <a:pt x="22386" y="30499"/>
                    <a:pt x="22386" y="30499"/>
                    <a:pt x="22387" y="30499"/>
                  </a:cubicBezTo>
                  <a:cubicBezTo>
                    <a:pt x="22520" y="30618"/>
                    <a:pt x="22537" y="30794"/>
                    <a:pt x="22547" y="30958"/>
                  </a:cubicBezTo>
                  <a:cubicBezTo>
                    <a:pt x="22563" y="31286"/>
                    <a:pt x="22478" y="31658"/>
                    <a:pt x="22426" y="31982"/>
                  </a:cubicBezTo>
                  <a:cubicBezTo>
                    <a:pt x="22340" y="32501"/>
                    <a:pt x="22166" y="33022"/>
                    <a:pt x="22089" y="33543"/>
                  </a:cubicBezTo>
                  <a:cubicBezTo>
                    <a:pt x="20652" y="33319"/>
                    <a:pt x="19188" y="33232"/>
                    <a:pt x="17746" y="33024"/>
                  </a:cubicBezTo>
                  <a:cubicBezTo>
                    <a:pt x="16278" y="32815"/>
                    <a:pt x="14820" y="32550"/>
                    <a:pt x="13386" y="32174"/>
                  </a:cubicBezTo>
                  <a:cubicBezTo>
                    <a:pt x="11097" y="31574"/>
                    <a:pt x="8756" y="30681"/>
                    <a:pt x="6767" y="29347"/>
                  </a:cubicBezTo>
                  <a:cubicBezTo>
                    <a:pt x="6760" y="29280"/>
                    <a:pt x="6706" y="29247"/>
                    <a:pt x="6646" y="29247"/>
                  </a:cubicBezTo>
                  <a:cubicBezTo>
                    <a:pt x="6638" y="29247"/>
                    <a:pt x="6630" y="29248"/>
                    <a:pt x="6621" y="29249"/>
                  </a:cubicBezTo>
                  <a:cubicBezTo>
                    <a:pt x="6465" y="29143"/>
                    <a:pt x="6311" y="29033"/>
                    <a:pt x="6160" y="28920"/>
                  </a:cubicBezTo>
                  <a:cubicBezTo>
                    <a:pt x="6439" y="28019"/>
                    <a:pt x="6367" y="26214"/>
                    <a:pt x="7502" y="25942"/>
                  </a:cubicBezTo>
                  <a:close/>
                  <a:moveTo>
                    <a:pt x="6710" y="29644"/>
                  </a:moveTo>
                  <a:cubicBezTo>
                    <a:pt x="7549" y="30245"/>
                    <a:pt x="8417" y="30775"/>
                    <a:pt x="9372" y="31219"/>
                  </a:cubicBezTo>
                  <a:cubicBezTo>
                    <a:pt x="10601" y="31791"/>
                    <a:pt x="11886" y="32232"/>
                    <a:pt x="13193" y="32581"/>
                  </a:cubicBezTo>
                  <a:cubicBezTo>
                    <a:pt x="14609" y="32958"/>
                    <a:pt x="16055" y="33226"/>
                    <a:pt x="17503" y="33439"/>
                  </a:cubicBezTo>
                  <a:cubicBezTo>
                    <a:pt x="18752" y="33621"/>
                    <a:pt x="20025" y="33810"/>
                    <a:pt x="21292" y="33915"/>
                  </a:cubicBezTo>
                  <a:cubicBezTo>
                    <a:pt x="20934" y="34995"/>
                    <a:pt x="20700" y="36127"/>
                    <a:pt x="20417" y="37225"/>
                  </a:cubicBezTo>
                  <a:cubicBezTo>
                    <a:pt x="20093" y="38475"/>
                    <a:pt x="19765" y="39727"/>
                    <a:pt x="19428" y="40974"/>
                  </a:cubicBezTo>
                  <a:cubicBezTo>
                    <a:pt x="19097" y="42197"/>
                    <a:pt x="18758" y="43419"/>
                    <a:pt x="18410" y="44636"/>
                  </a:cubicBezTo>
                  <a:cubicBezTo>
                    <a:pt x="18079" y="45797"/>
                    <a:pt x="17654" y="46961"/>
                    <a:pt x="17393" y="48142"/>
                  </a:cubicBezTo>
                  <a:cubicBezTo>
                    <a:pt x="15093" y="48198"/>
                    <a:pt x="12795" y="48243"/>
                    <a:pt x="10496" y="48243"/>
                  </a:cubicBezTo>
                  <a:cubicBezTo>
                    <a:pt x="9916" y="48243"/>
                    <a:pt x="9337" y="48241"/>
                    <a:pt x="8758" y="48234"/>
                  </a:cubicBezTo>
                  <a:cubicBezTo>
                    <a:pt x="7330" y="48219"/>
                    <a:pt x="5903" y="48187"/>
                    <a:pt x="4474" y="48141"/>
                  </a:cubicBezTo>
                  <a:cubicBezTo>
                    <a:pt x="3760" y="48117"/>
                    <a:pt x="3047" y="48095"/>
                    <a:pt x="2333" y="48066"/>
                  </a:cubicBezTo>
                  <a:cubicBezTo>
                    <a:pt x="1816" y="48045"/>
                    <a:pt x="1294" y="48006"/>
                    <a:pt x="773" y="48006"/>
                  </a:cubicBezTo>
                  <a:cubicBezTo>
                    <a:pt x="612" y="48006"/>
                    <a:pt x="450" y="48009"/>
                    <a:pt x="289" y="48019"/>
                  </a:cubicBezTo>
                  <a:cubicBezTo>
                    <a:pt x="582" y="47524"/>
                    <a:pt x="750" y="46950"/>
                    <a:pt x="953" y="46417"/>
                  </a:cubicBezTo>
                  <a:cubicBezTo>
                    <a:pt x="1184" y="45806"/>
                    <a:pt x="1413" y="45194"/>
                    <a:pt x="1641" y="44582"/>
                  </a:cubicBezTo>
                  <a:cubicBezTo>
                    <a:pt x="2095" y="43356"/>
                    <a:pt x="2540" y="42128"/>
                    <a:pt x="2978" y="40896"/>
                  </a:cubicBezTo>
                  <a:cubicBezTo>
                    <a:pt x="3834" y="38485"/>
                    <a:pt x="4671" y="36068"/>
                    <a:pt x="5461" y="33634"/>
                  </a:cubicBezTo>
                  <a:cubicBezTo>
                    <a:pt x="5888" y="32322"/>
                    <a:pt x="6397" y="30993"/>
                    <a:pt x="6710" y="29644"/>
                  </a:cubicBezTo>
                  <a:close/>
                  <a:moveTo>
                    <a:pt x="12958" y="1"/>
                  </a:moveTo>
                  <a:cubicBezTo>
                    <a:pt x="12311" y="1"/>
                    <a:pt x="11646" y="241"/>
                    <a:pt x="11109" y="560"/>
                  </a:cubicBezTo>
                  <a:cubicBezTo>
                    <a:pt x="10195" y="1101"/>
                    <a:pt x="9486" y="1927"/>
                    <a:pt x="8972" y="2847"/>
                  </a:cubicBezTo>
                  <a:cubicBezTo>
                    <a:pt x="8627" y="3468"/>
                    <a:pt x="8374" y="4134"/>
                    <a:pt x="8169" y="4813"/>
                  </a:cubicBezTo>
                  <a:cubicBezTo>
                    <a:pt x="7983" y="5425"/>
                    <a:pt x="7783" y="6082"/>
                    <a:pt x="7711" y="6727"/>
                  </a:cubicBezTo>
                  <a:cubicBezTo>
                    <a:pt x="6246" y="7772"/>
                    <a:pt x="5097" y="9373"/>
                    <a:pt x="4479" y="10968"/>
                  </a:cubicBezTo>
                  <a:cubicBezTo>
                    <a:pt x="3883" y="12504"/>
                    <a:pt x="3672" y="14207"/>
                    <a:pt x="4056" y="15820"/>
                  </a:cubicBezTo>
                  <a:cubicBezTo>
                    <a:pt x="4469" y="17560"/>
                    <a:pt x="5609" y="18971"/>
                    <a:pt x="6545" y="20452"/>
                  </a:cubicBezTo>
                  <a:cubicBezTo>
                    <a:pt x="7519" y="21992"/>
                    <a:pt x="8215" y="23742"/>
                    <a:pt x="7674" y="25483"/>
                  </a:cubicBezTo>
                  <a:cubicBezTo>
                    <a:pt x="7040" y="25483"/>
                    <a:pt x="6540" y="26059"/>
                    <a:pt x="6311" y="26607"/>
                  </a:cubicBezTo>
                  <a:cubicBezTo>
                    <a:pt x="6028" y="27284"/>
                    <a:pt x="5793" y="28211"/>
                    <a:pt x="5957" y="28941"/>
                  </a:cubicBezTo>
                  <a:cubicBezTo>
                    <a:pt x="5927" y="28988"/>
                    <a:pt x="5924" y="29048"/>
                    <a:pt x="5972" y="29087"/>
                  </a:cubicBezTo>
                  <a:cubicBezTo>
                    <a:pt x="6132" y="29211"/>
                    <a:pt x="6292" y="29332"/>
                    <a:pt x="6454" y="29452"/>
                  </a:cubicBezTo>
                  <a:cubicBezTo>
                    <a:pt x="5996" y="30566"/>
                    <a:pt x="5676" y="31748"/>
                    <a:pt x="5296" y="32891"/>
                  </a:cubicBezTo>
                  <a:cubicBezTo>
                    <a:pt x="4874" y="34161"/>
                    <a:pt x="4451" y="35430"/>
                    <a:pt x="4019" y="36697"/>
                  </a:cubicBezTo>
                  <a:cubicBezTo>
                    <a:pt x="3192" y="39123"/>
                    <a:pt x="2334" y="41538"/>
                    <a:pt x="1456" y="43947"/>
                  </a:cubicBezTo>
                  <a:cubicBezTo>
                    <a:pt x="1206" y="44632"/>
                    <a:pt x="953" y="45315"/>
                    <a:pt x="701" y="46000"/>
                  </a:cubicBezTo>
                  <a:cubicBezTo>
                    <a:pt x="458" y="46654"/>
                    <a:pt x="108" y="47339"/>
                    <a:pt x="6" y="48032"/>
                  </a:cubicBezTo>
                  <a:cubicBezTo>
                    <a:pt x="0" y="48070"/>
                    <a:pt x="10" y="48103"/>
                    <a:pt x="27" y="48127"/>
                  </a:cubicBezTo>
                  <a:cubicBezTo>
                    <a:pt x="10" y="48197"/>
                    <a:pt x="36" y="48277"/>
                    <a:pt x="120" y="48294"/>
                  </a:cubicBezTo>
                  <a:cubicBezTo>
                    <a:pt x="812" y="48433"/>
                    <a:pt x="1541" y="48432"/>
                    <a:pt x="2245" y="48465"/>
                  </a:cubicBezTo>
                  <a:cubicBezTo>
                    <a:pt x="2958" y="48501"/>
                    <a:pt x="3671" y="48533"/>
                    <a:pt x="4384" y="48557"/>
                  </a:cubicBezTo>
                  <a:cubicBezTo>
                    <a:pt x="5836" y="48606"/>
                    <a:pt x="7290" y="48639"/>
                    <a:pt x="8742" y="48656"/>
                  </a:cubicBezTo>
                  <a:cubicBezTo>
                    <a:pt x="9615" y="48666"/>
                    <a:pt x="10489" y="48672"/>
                    <a:pt x="11363" y="48672"/>
                  </a:cubicBezTo>
                  <a:cubicBezTo>
                    <a:pt x="13372" y="48672"/>
                    <a:pt x="15381" y="48641"/>
                    <a:pt x="17386" y="48558"/>
                  </a:cubicBezTo>
                  <a:cubicBezTo>
                    <a:pt x="17405" y="48557"/>
                    <a:pt x="17425" y="48553"/>
                    <a:pt x="17444" y="48547"/>
                  </a:cubicBezTo>
                  <a:cubicBezTo>
                    <a:pt x="17465" y="48554"/>
                    <a:pt x="17488" y="48558"/>
                    <a:pt x="17511" y="48558"/>
                  </a:cubicBezTo>
                  <a:cubicBezTo>
                    <a:pt x="17590" y="48558"/>
                    <a:pt x="17674" y="48514"/>
                    <a:pt x="17710" y="48424"/>
                  </a:cubicBezTo>
                  <a:cubicBezTo>
                    <a:pt x="18165" y="47286"/>
                    <a:pt x="18445" y="46052"/>
                    <a:pt x="18783" y="44873"/>
                  </a:cubicBezTo>
                  <a:cubicBezTo>
                    <a:pt x="19138" y="43632"/>
                    <a:pt x="19484" y="42387"/>
                    <a:pt x="19821" y="41140"/>
                  </a:cubicBezTo>
                  <a:cubicBezTo>
                    <a:pt x="20152" y="39917"/>
                    <a:pt x="20471" y="38692"/>
                    <a:pt x="20782" y="37464"/>
                  </a:cubicBezTo>
                  <a:cubicBezTo>
                    <a:pt x="21074" y="36304"/>
                    <a:pt x="21427" y="35121"/>
                    <a:pt x="21602" y="33934"/>
                  </a:cubicBezTo>
                  <a:cubicBezTo>
                    <a:pt x="21769" y="33946"/>
                    <a:pt x="21937" y="33956"/>
                    <a:pt x="22104" y="33966"/>
                  </a:cubicBezTo>
                  <a:cubicBezTo>
                    <a:pt x="22108" y="33966"/>
                    <a:pt x="22111" y="33966"/>
                    <a:pt x="22115" y="33966"/>
                  </a:cubicBezTo>
                  <a:cubicBezTo>
                    <a:pt x="22165" y="33966"/>
                    <a:pt x="22211" y="33947"/>
                    <a:pt x="22247" y="33917"/>
                  </a:cubicBezTo>
                  <a:cubicBezTo>
                    <a:pt x="22296" y="33897"/>
                    <a:pt x="22339" y="33865"/>
                    <a:pt x="22361" y="33825"/>
                  </a:cubicBezTo>
                  <a:cubicBezTo>
                    <a:pt x="22570" y="33444"/>
                    <a:pt x="22656" y="32977"/>
                    <a:pt x="22745" y="32555"/>
                  </a:cubicBezTo>
                  <a:cubicBezTo>
                    <a:pt x="22843" y="32096"/>
                    <a:pt x="22913" y="31628"/>
                    <a:pt x="22960" y="31161"/>
                  </a:cubicBezTo>
                  <a:cubicBezTo>
                    <a:pt x="22990" y="30862"/>
                    <a:pt x="23011" y="30525"/>
                    <a:pt x="22825" y="30268"/>
                  </a:cubicBezTo>
                  <a:cubicBezTo>
                    <a:pt x="22737" y="30149"/>
                    <a:pt x="22632" y="30061"/>
                    <a:pt x="22516" y="30030"/>
                  </a:cubicBezTo>
                  <a:cubicBezTo>
                    <a:pt x="22528" y="29977"/>
                    <a:pt x="22537" y="29930"/>
                    <a:pt x="22543" y="29892"/>
                  </a:cubicBezTo>
                  <a:cubicBezTo>
                    <a:pt x="22688" y="29167"/>
                    <a:pt x="22892" y="28417"/>
                    <a:pt x="22942" y="27676"/>
                  </a:cubicBezTo>
                  <a:cubicBezTo>
                    <a:pt x="25774" y="26161"/>
                    <a:pt x="27982" y="23586"/>
                    <a:pt x="29393" y="20731"/>
                  </a:cubicBezTo>
                  <a:cubicBezTo>
                    <a:pt x="30173" y="19154"/>
                    <a:pt x="30727" y="17468"/>
                    <a:pt x="31085" y="15748"/>
                  </a:cubicBezTo>
                  <a:cubicBezTo>
                    <a:pt x="31445" y="14017"/>
                    <a:pt x="31689" y="12183"/>
                    <a:pt x="31531" y="10417"/>
                  </a:cubicBezTo>
                  <a:cubicBezTo>
                    <a:pt x="31393" y="8883"/>
                    <a:pt x="30877" y="7373"/>
                    <a:pt x="29784" y="6249"/>
                  </a:cubicBezTo>
                  <a:cubicBezTo>
                    <a:pt x="29120" y="5566"/>
                    <a:pt x="28081" y="4954"/>
                    <a:pt x="27075" y="4954"/>
                  </a:cubicBezTo>
                  <a:cubicBezTo>
                    <a:pt x="26706" y="4954"/>
                    <a:pt x="26340" y="5037"/>
                    <a:pt x="26000" y="5229"/>
                  </a:cubicBezTo>
                  <a:cubicBezTo>
                    <a:pt x="25681" y="5411"/>
                    <a:pt x="25446" y="5679"/>
                    <a:pt x="25255" y="5981"/>
                  </a:cubicBezTo>
                  <a:cubicBezTo>
                    <a:pt x="25252" y="5932"/>
                    <a:pt x="25246" y="5883"/>
                    <a:pt x="25239" y="5835"/>
                  </a:cubicBezTo>
                  <a:cubicBezTo>
                    <a:pt x="25190" y="4468"/>
                    <a:pt x="23926" y="3539"/>
                    <a:pt x="22633" y="3539"/>
                  </a:cubicBezTo>
                  <a:cubicBezTo>
                    <a:pt x="22330" y="3539"/>
                    <a:pt x="22025" y="3590"/>
                    <a:pt x="21734" y="3699"/>
                  </a:cubicBezTo>
                  <a:cubicBezTo>
                    <a:pt x="21481" y="3792"/>
                    <a:pt x="21249" y="3921"/>
                    <a:pt x="21034" y="4074"/>
                  </a:cubicBezTo>
                  <a:cubicBezTo>
                    <a:pt x="20940" y="3510"/>
                    <a:pt x="20559" y="2931"/>
                    <a:pt x="20216" y="2559"/>
                  </a:cubicBezTo>
                  <a:cubicBezTo>
                    <a:pt x="19677" y="1973"/>
                    <a:pt x="18944" y="1573"/>
                    <a:pt x="18146" y="1491"/>
                  </a:cubicBezTo>
                  <a:cubicBezTo>
                    <a:pt x="18057" y="1482"/>
                    <a:pt x="17967" y="1478"/>
                    <a:pt x="17877" y="1478"/>
                  </a:cubicBezTo>
                  <a:cubicBezTo>
                    <a:pt x="16799" y="1478"/>
                    <a:pt x="15640" y="2100"/>
                    <a:pt x="15047" y="3029"/>
                  </a:cubicBezTo>
                  <a:cubicBezTo>
                    <a:pt x="15047" y="3008"/>
                    <a:pt x="15049" y="2989"/>
                    <a:pt x="15049" y="2968"/>
                  </a:cubicBezTo>
                  <a:cubicBezTo>
                    <a:pt x="15064" y="1990"/>
                    <a:pt x="14956" y="772"/>
                    <a:pt x="13993" y="250"/>
                  </a:cubicBezTo>
                  <a:cubicBezTo>
                    <a:pt x="13670" y="75"/>
                    <a:pt x="13316" y="1"/>
                    <a:pt x="12958" y="1"/>
                  </a:cubicBezTo>
                  <a:close/>
                </a:path>
              </a:pathLst>
            </a:custGeom>
            <a:solidFill>
              <a:srgbClr val="3303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9" name="Google Shape;4219;p70"/>
            <p:cNvSpPr/>
            <p:nvPr/>
          </p:nvSpPr>
          <p:spPr>
            <a:xfrm>
              <a:off x="9342625" y="2403500"/>
              <a:ext cx="160950" cy="363125"/>
            </a:xfrm>
            <a:custGeom>
              <a:rect b="b" l="l" r="r" t="t"/>
              <a:pathLst>
                <a:path extrusionOk="0" h="14525" w="6438">
                  <a:moveTo>
                    <a:pt x="4292" y="0"/>
                  </a:moveTo>
                  <a:cubicBezTo>
                    <a:pt x="3439" y="4982"/>
                    <a:pt x="1745" y="9774"/>
                    <a:pt x="0" y="14525"/>
                  </a:cubicBezTo>
                  <a:cubicBezTo>
                    <a:pt x="847" y="14509"/>
                    <a:pt x="1692" y="14489"/>
                    <a:pt x="2539" y="14469"/>
                  </a:cubicBezTo>
                  <a:cubicBezTo>
                    <a:pt x="2800" y="13290"/>
                    <a:pt x="3226" y="12125"/>
                    <a:pt x="3556" y="10964"/>
                  </a:cubicBezTo>
                  <a:cubicBezTo>
                    <a:pt x="3904" y="9745"/>
                    <a:pt x="4243" y="8524"/>
                    <a:pt x="4574" y="7301"/>
                  </a:cubicBezTo>
                  <a:cubicBezTo>
                    <a:pt x="4911" y="6054"/>
                    <a:pt x="5239" y="4802"/>
                    <a:pt x="5562" y="3552"/>
                  </a:cubicBezTo>
                  <a:cubicBezTo>
                    <a:pt x="5849" y="2453"/>
                    <a:pt x="6080" y="1320"/>
                    <a:pt x="6438" y="242"/>
                  </a:cubicBezTo>
                  <a:cubicBezTo>
                    <a:pt x="5724" y="184"/>
                    <a:pt x="5004" y="96"/>
                    <a:pt x="4292" y="0"/>
                  </a:cubicBezTo>
                  <a:close/>
                </a:path>
              </a:pathLst>
            </a:custGeom>
            <a:solidFill>
              <a:srgbClr val="F4B3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0" name="Google Shape;4220;p70"/>
            <p:cNvSpPr/>
            <p:nvPr/>
          </p:nvSpPr>
          <p:spPr>
            <a:xfrm>
              <a:off x="9460200" y="2324075"/>
              <a:ext cx="75175" cy="76150"/>
            </a:xfrm>
            <a:custGeom>
              <a:rect b="b" l="l" r="r" t="t"/>
              <a:pathLst>
                <a:path extrusionOk="0" h="3046" w="3007">
                  <a:moveTo>
                    <a:pt x="2829" y="0"/>
                  </a:moveTo>
                  <a:cubicBezTo>
                    <a:pt x="2748" y="198"/>
                    <a:pt x="2632" y="362"/>
                    <a:pt x="2464" y="362"/>
                  </a:cubicBezTo>
                  <a:cubicBezTo>
                    <a:pt x="2425" y="362"/>
                    <a:pt x="2383" y="353"/>
                    <a:pt x="2338" y="333"/>
                  </a:cubicBezTo>
                  <a:cubicBezTo>
                    <a:pt x="2310" y="349"/>
                    <a:pt x="2281" y="358"/>
                    <a:pt x="2249" y="358"/>
                  </a:cubicBezTo>
                  <a:cubicBezTo>
                    <a:pt x="2244" y="358"/>
                    <a:pt x="2239" y="358"/>
                    <a:pt x="2235" y="357"/>
                  </a:cubicBezTo>
                  <a:cubicBezTo>
                    <a:pt x="1689" y="321"/>
                    <a:pt x="1143" y="268"/>
                    <a:pt x="601" y="200"/>
                  </a:cubicBezTo>
                  <a:lnTo>
                    <a:pt x="601" y="200"/>
                  </a:lnTo>
                  <a:cubicBezTo>
                    <a:pt x="668" y="307"/>
                    <a:pt x="708" y="430"/>
                    <a:pt x="711" y="558"/>
                  </a:cubicBezTo>
                  <a:cubicBezTo>
                    <a:pt x="716" y="657"/>
                    <a:pt x="698" y="755"/>
                    <a:pt x="680" y="854"/>
                  </a:cubicBezTo>
                  <a:cubicBezTo>
                    <a:pt x="595" y="1325"/>
                    <a:pt x="502" y="1803"/>
                    <a:pt x="293" y="2234"/>
                  </a:cubicBezTo>
                  <a:cubicBezTo>
                    <a:pt x="216" y="2392"/>
                    <a:pt x="121" y="2585"/>
                    <a:pt x="0" y="2742"/>
                  </a:cubicBezTo>
                  <a:cubicBezTo>
                    <a:pt x="846" y="2830"/>
                    <a:pt x="1692" y="2916"/>
                    <a:pt x="2531" y="3046"/>
                  </a:cubicBezTo>
                  <a:cubicBezTo>
                    <a:pt x="2608" y="2523"/>
                    <a:pt x="2782" y="2003"/>
                    <a:pt x="2867" y="1485"/>
                  </a:cubicBezTo>
                  <a:cubicBezTo>
                    <a:pt x="2921" y="1161"/>
                    <a:pt x="3006" y="788"/>
                    <a:pt x="2990" y="462"/>
                  </a:cubicBezTo>
                  <a:cubicBezTo>
                    <a:pt x="2981" y="298"/>
                    <a:pt x="2963" y="122"/>
                    <a:pt x="2832" y="2"/>
                  </a:cubicBezTo>
                  <a:cubicBezTo>
                    <a:pt x="2830" y="1"/>
                    <a:pt x="2829" y="1"/>
                    <a:pt x="28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1" name="Google Shape;4221;p70"/>
            <p:cNvSpPr/>
            <p:nvPr/>
          </p:nvSpPr>
          <p:spPr>
            <a:xfrm>
              <a:off x="9146450" y="1775425"/>
              <a:ext cx="334675" cy="164050"/>
            </a:xfrm>
            <a:custGeom>
              <a:rect b="b" l="l" r="r" t="t"/>
              <a:pathLst>
                <a:path extrusionOk="0" h="6562" w="13387">
                  <a:moveTo>
                    <a:pt x="12163" y="1"/>
                  </a:moveTo>
                  <a:lnTo>
                    <a:pt x="12163" y="1"/>
                  </a:lnTo>
                  <a:cubicBezTo>
                    <a:pt x="12369" y="365"/>
                    <a:pt x="12264" y="884"/>
                    <a:pt x="11970" y="1207"/>
                  </a:cubicBezTo>
                  <a:cubicBezTo>
                    <a:pt x="11632" y="1578"/>
                    <a:pt x="11126" y="1744"/>
                    <a:pt x="10633" y="1852"/>
                  </a:cubicBezTo>
                  <a:cubicBezTo>
                    <a:pt x="9961" y="2000"/>
                    <a:pt x="9271" y="2074"/>
                    <a:pt x="8582" y="2074"/>
                  </a:cubicBezTo>
                  <a:cubicBezTo>
                    <a:pt x="6704" y="2074"/>
                    <a:pt x="4828" y="1523"/>
                    <a:pt x="3312" y="415"/>
                  </a:cubicBezTo>
                  <a:cubicBezTo>
                    <a:pt x="2898" y="2502"/>
                    <a:pt x="1697" y="4423"/>
                    <a:pt x="1" y="5706"/>
                  </a:cubicBezTo>
                  <a:cubicBezTo>
                    <a:pt x="356" y="6026"/>
                    <a:pt x="846" y="6160"/>
                    <a:pt x="1327" y="6160"/>
                  </a:cubicBezTo>
                  <a:cubicBezTo>
                    <a:pt x="1384" y="6160"/>
                    <a:pt x="1441" y="6158"/>
                    <a:pt x="1497" y="6154"/>
                  </a:cubicBezTo>
                  <a:cubicBezTo>
                    <a:pt x="2032" y="6121"/>
                    <a:pt x="2546" y="5946"/>
                    <a:pt x="3050" y="5768"/>
                  </a:cubicBezTo>
                  <a:cubicBezTo>
                    <a:pt x="3862" y="5478"/>
                    <a:pt x="4712" y="5147"/>
                    <a:pt x="5257" y="4478"/>
                  </a:cubicBezTo>
                  <a:cubicBezTo>
                    <a:pt x="5648" y="5009"/>
                    <a:pt x="6048" y="5548"/>
                    <a:pt x="6579" y="5941"/>
                  </a:cubicBezTo>
                  <a:cubicBezTo>
                    <a:pt x="7139" y="6357"/>
                    <a:pt x="7852" y="6562"/>
                    <a:pt x="8567" y="6562"/>
                  </a:cubicBezTo>
                  <a:cubicBezTo>
                    <a:pt x="9212" y="6562"/>
                    <a:pt x="9859" y="6394"/>
                    <a:pt x="10395" y="6063"/>
                  </a:cubicBezTo>
                  <a:cubicBezTo>
                    <a:pt x="10412" y="6065"/>
                    <a:pt x="10429" y="6068"/>
                    <a:pt x="10448" y="6071"/>
                  </a:cubicBezTo>
                  <a:cubicBezTo>
                    <a:pt x="10185" y="5625"/>
                    <a:pt x="9895" y="5191"/>
                    <a:pt x="9583" y="4774"/>
                  </a:cubicBezTo>
                  <a:cubicBezTo>
                    <a:pt x="9283" y="4862"/>
                    <a:pt x="8970" y="4907"/>
                    <a:pt x="8657" y="4907"/>
                  </a:cubicBezTo>
                  <a:cubicBezTo>
                    <a:pt x="7571" y="4907"/>
                    <a:pt x="6489" y="4373"/>
                    <a:pt x="6005" y="3307"/>
                  </a:cubicBezTo>
                  <a:cubicBezTo>
                    <a:pt x="6003" y="3301"/>
                    <a:pt x="6000" y="3295"/>
                    <a:pt x="5999" y="3289"/>
                  </a:cubicBezTo>
                  <a:cubicBezTo>
                    <a:pt x="5853" y="3231"/>
                    <a:pt x="5711" y="3166"/>
                    <a:pt x="5568" y="3098"/>
                  </a:cubicBezTo>
                  <a:cubicBezTo>
                    <a:pt x="4551" y="4337"/>
                    <a:pt x="2871" y="5160"/>
                    <a:pt x="1361" y="5579"/>
                  </a:cubicBezTo>
                  <a:cubicBezTo>
                    <a:pt x="1349" y="5582"/>
                    <a:pt x="1338" y="5584"/>
                    <a:pt x="1328" y="5584"/>
                  </a:cubicBezTo>
                  <a:cubicBezTo>
                    <a:pt x="1218" y="5584"/>
                    <a:pt x="1244" y="5390"/>
                    <a:pt x="1355" y="5357"/>
                  </a:cubicBezTo>
                  <a:cubicBezTo>
                    <a:pt x="2168" y="5117"/>
                    <a:pt x="2941" y="4774"/>
                    <a:pt x="3651" y="4305"/>
                  </a:cubicBezTo>
                  <a:cubicBezTo>
                    <a:pt x="4248" y="3913"/>
                    <a:pt x="4743" y="3421"/>
                    <a:pt x="5261" y="2941"/>
                  </a:cubicBezTo>
                  <a:cubicBezTo>
                    <a:pt x="4678" y="2624"/>
                    <a:pt x="4151" y="2223"/>
                    <a:pt x="3714" y="1745"/>
                  </a:cubicBezTo>
                  <a:cubicBezTo>
                    <a:pt x="3623" y="1646"/>
                    <a:pt x="3754" y="1488"/>
                    <a:pt x="3875" y="1488"/>
                  </a:cubicBezTo>
                  <a:cubicBezTo>
                    <a:pt x="3900" y="1488"/>
                    <a:pt x="3925" y="1495"/>
                    <a:pt x="3947" y="1511"/>
                  </a:cubicBezTo>
                  <a:cubicBezTo>
                    <a:pt x="5051" y="2325"/>
                    <a:pt x="6253" y="2978"/>
                    <a:pt x="7617" y="3218"/>
                  </a:cubicBezTo>
                  <a:cubicBezTo>
                    <a:pt x="8034" y="3292"/>
                    <a:pt x="8467" y="3334"/>
                    <a:pt x="8901" y="3334"/>
                  </a:cubicBezTo>
                  <a:cubicBezTo>
                    <a:pt x="9679" y="3334"/>
                    <a:pt x="10459" y="3200"/>
                    <a:pt x="11158" y="2877"/>
                  </a:cubicBezTo>
                  <a:cubicBezTo>
                    <a:pt x="12142" y="2420"/>
                    <a:pt x="13386" y="1081"/>
                    <a:pt x="12267" y="87"/>
                  </a:cubicBezTo>
                  <a:cubicBezTo>
                    <a:pt x="12234" y="57"/>
                    <a:pt x="12199" y="29"/>
                    <a:pt x="12163" y="1"/>
                  </a:cubicBezTo>
                  <a:close/>
                </a:path>
              </a:pathLst>
            </a:custGeom>
            <a:solidFill>
              <a:srgbClr val="F4B3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2" name="Google Shape;4222;p70"/>
            <p:cNvSpPr/>
            <p:nvPr/>
          </p:nvSpPr>
          <p:spPr>
            <a:xfrm>
              <a:off x="9426700" y="1764325"/>
              <a:ext cx="150475" cy="142875"/>
            </a:xfrm>
            <a:custGeom>
              <a:rect b="b" l="l" r="r" t="t"/>
              <a:pathLst>
                <a:path extrusionOk="0" h="5715" w="6019">
                  <a:moveTo>
                    <a:pt x="6018" y="0"/>
                  </a:moveTo>
                  <a:lnTo>
                    <a:pt x="6018" y="0"/>
                  </a:lnTo>
                  <a:cubicBezTo>
                    <a:pt x="5763" y="261"/>
                    <a:pt x="5552" y="573"/>
                    <a:pt x="5351" y="880"/>
                  </a:cubicBezTo>
                  <a:cubicBezTo>
                    <a:pt x="5038" y="1360"/>
                    <a:pt x="4722" y="1863"/>
                    <a:pt x="4251" y="2193"/>
                  </a:cubicBezTo>
                  <a:cubicBezTo>
                    <a:pt x="3976" y="2387"/>
                    <a:pt x="3631" y="2507"/>
                    <a:pt x="3298" y="2507"/>
                  </a:cubicBezTo>
                  <a:cubicBezTo>
                    <a:pt x="3062" y="2507"/>
                    <a:pt x="2833" y="2447"/>
                    <a:pt x="2638" y="2311"/>
                  </a:cubicBezTo>
                  <a:cubicBezTo>
                    <a:pt x="2295" y="2069"/>
                    <a:pt x="2134" y="1661"/>
                    <a:pt x="1955" y="1278"/>
                  </a:cubicBezTo>
                  <a:lnTo>
                    <a:pt x="1955" y="1278"/>
                  </a:lnTo>
                  <a:cubicBezTo>
                    <a:pt x="2019" y="2368"/>
                    <a:pt x="1070" y="3258"/>
                    <a:pt x="131" y="3717"/>
                  </a:cubicBezTo>
                  <a:cubicBezTo>
                    <a:pt x="128" y="3733"/>
                    <a:pt x="123" y="3749"/>
                    <a:pt x="115" y="3764"/>
                  </a:cubicBezTo>
                  <a:cubicBezTo>
                    <a:pt x="81" y="3839"/>
                    <a:pt x="42" y="3910"/>
                    <a:pt x="0" y="3979"/>
                  </a:cubicBezTo>
                  <a:cubicBezTo>
                    <a:pt x="228" y="4904"/>
                    <a:pt x="995" y="5552"/>
                    <a:pt x="1968" y="5686"/>
                  </a:cubicBezTo>
                  <a:cubicBezTo>
                    <a:pt x="2108" y="5706"/>
                    <a:pt x="2245" y="5715"/>
                    <a:pt x="2379" y="5715"/>
                  </a:cubicBezTo>
                  <a:cubicBezTo>
                    <a:pt x="3240" y="5715"/>
                    <a:pt x="3991" y="5342"/>
                    <a:pt x="4770" y="4974"/>
                  </a:cubicBezTo>
                  <a:cubicBezTo>
                    <a:pt x="4763" y="4639"/>
                    <a:pt x="4790" y="4300"/>
                    <a:pt x="4825" y="3977"/>
                  </a:cubicBezTo>
                  <a:cubicBezTo>
                    <a:pt x="4923" y="3105"/>
                    <a:pt x="5153" y="2259"/>
                    <a:pt x="5444" y="1434"/>
                  </a:cubicBezTo>
                  <a:cubicBezTo>
                    <a:pt x="5615" y="949"/>
                    <a:pt x="5810" y="473"/>
                    <a:pt x="6018" y="0"/>
                  </a:cubicBezTo>
                  <a:close/>
                </a:path>
              </a:pathLst>
            </a:custGeom>
            <a:solidFill>
              <a:srgbClr val="F4B3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3" name="Google Shape;4223;p70"/>
            <p:cNvSpPr/>
            <p:nvPr/>
          </p:nvSpPr>
          <p:spPr>
            <a:xfrm>
              <a:off x="9392325" y="1766275"/>
              <a:ext cx="358575" cy="557650"/>
            </a:xfrm>
            <a:custGeom>
              <a:rect b="b" l="l" r="r" t="t"/>
              <a:pathLst>
                <a:path extrusionOk="0" h="22306" w="14343">
                  <a:moveTo>
                    <a:pt x="7791" y="0"/>
                  </a:moveTo>
                  <a:cubicBezTo>
                    <a:pt x="7573" y="491"/>
                    <a:pt x="7370" y="986"/>
                    <a:pt x="7190" y="1493"/>
                  </a:cubicBezTo>
                  <a:cubicBezTo>
                    <a:pt x="6920" y="2257"/>
                    <a:pt x="6712" y="3047"/>
                    <a:pt x="6620" y="3853"/>
                  </a:cubicBezTo>
                  <a:cubicBezTo>
                    <a:pt x="6537" y="4558"/>
                    <a:pt x="6485" y="5401"/>
                    <a:pt x="6862" y="6035"/>
                  </a:cubicBezTo>
                  <a:cubicBezTo>
                    <a:pt x="7257" y="6699"/>
                    <a:pt x="8044" y="6791"/>
                    <a:pt x="8746" y="6846"/>
                  </a:cubicBezTo>
                  <a:cubicBezTo>
                    <a:pt x="8917" y="6860"/>
                    <a:pt x="9097" y="6875"/>
                    <a:pt x="9277" y="6875"/>
                  </a:cubicBezTo>
                  <a:cubicBezTo>
                    <a:pt x="9517" y="6875"/>
                    <a:pt x="9756" y="6847"/>
                    <a:pt x="9970" y="6746"/>
                  </a:cubicBezTo>
                  <a:cubicBezTo>
                    <a:pt x="10334" y="6576"/>
                    <a:pt x="10504" y="6202"/>
                    <a:pt x="10647" y="5852"/>
                  </a:cubicBezTo>
                  <a:cubicBezTo>
                    <a:pt x="11286" y="4299"/>
                    <a:pt x="11812" y="2694"/>
                    <a:pt x="12310" y="1093"/>
                  </a:cubicBezTo>
                  <a:cubicBezTo>
                    <a:pt x="12335" y="1012"/>
                    <a:pt x="12416" y="967"/>
                    <a:pt x="12483" y="967"/>
                  </a:cubicBezTo>
                  <a:cubicBezTo>
                    <a:pt x="12550" y="967"/>
                    <a:pt x="12604" y="1011"/>
                    <a:pt x="12577" y="1108"/>
                  </a:cubicBezTo>
                  <a:cubicBezTo>
                    <a:pt x="12307" y="2132"/>
                    <a:pt x="12003" y="3146"/>
                    <a:pt x="11661" y="4151"/>
                  </a:cubicBezTo>
                  <a:cubicBezTo>
                    <a:pt x="11660" y="4152"/>
                    <a:pt x="11660" y="4154"/>
                    <a:pt x="11660" y="4155"/>
                  </a:cubicBezTo>
                  <a:cubicBezTo>
                    <a:pt x="12066" y="3926"/>
                    <a:pt x="12420" y="3631"/>
                    <a:pt x="12669" y="3213"/>
                  </a:cubicBezTo>
                  <a:cubicBezTo>
                    <a:pt x="12699" y="3163"/>
                    <a:pt x="12749" y="3140"/>
                    <a:pt x="12793" y="3140"/>
                  </a:cubicBezTo>
                  <a:cubicBezTo>
                    <a:pt x="12860" y="3140"/>
                    <a:pt x="12915" y="3193"/>
                    <a:pt x="12873" y="3287"/>
                  </a:cubicBezTo>
                  <a:cubicBezTo>
                    <a:pt x="12622" y="3855"/>
                    <a:pt x="12138" y="4346"/>
                    <a:pt x="11535" y="4511"/>
                  </a:cubicBezTo>
                  <a:cubicBezTo>
                    <a:pt x="11402" y="4893"/>
                    <a:pt x="11267" y="5273"/>
                    <a:pt x="11124" y="5651"/>
                  </a:cubicBezTo>
                  <a:cubicBezTo>
                    <a:pt x="11326" y="5688"/>
                    <a:pt x="11529" y="5706"/>
                    <a:pt x="11733" y="5706"/>
                  </a:cubicBezTo>
                  <a:cubicBezTo>
                    <a:pt x="12005" y="5706"/>
                    <a:pt x="12278" y="5674"/>
                    <a:pt x="12547" y="5618"/>
                  </a:cubicBezTo>
                  <a:cubicBezTo>
                    <a:pt x="12557" y="5616"/>
                    <a:pt x="12566" y="5615"/>
                    <a:pt x="12575" y="5615"/>
                  </a:cubicBezTo>
                  <a:cubicBezTo>
                    <a:pt x="12693" y="5615"/>
                    <a:pt x="12663" y="5802"/>
                    <a:pt x="12553" y="5835"/>
                  </a:cubicBezTo>
                  <a:cubicBezTo>
                    <a:pt x="12279" y="5917"/>
                    <a:pt x="12010" y="5953"/>
                    <a:pt x="11738" y="5953"/>
                  </a:cubicBezTo>
                  <a:cubicBezTo>
                    <a:pt x="11508" y="5953"/>
                    <a:pt x="11276" y="5927"/>
                    <a:pt x="11040" y="5879"/>
                  </a:cubicBezTo>
                  <a:cubicBezTo>
                    <a:pt x="10918" y="6197"/>
                    <a:pt x="10785" y="6513"/>
                    <a:pt x="10561" y="6770"/>
                  </a:cubicBezTo>
                  <a:cubicBezTo>
                    <a:pt x="10188" y="7198"/>
                    <a:pt x="9657" y="7308"/>
                    <a:pt x="9116" y="7308"/>
                  </a:cubicBezTo>
                  <a:cubicBezTo>
                    <a:pt x="8836" y="7308"/>
                    <a:pt x="8553" y="7278"/>
                    <a:pt x="8288" y="7248"/>
                  </a:cubicBezTo>
                  <a:cubicBezTo>
                    <a:pt x="7503" y="7160"/>
                    <a:pt x="6757" y="6895"/>
                    <a:pt x="6404" y="6131"/>
                  </a:cubicBezTo>
                  <a:cubicBezTo>
                    <a:pt x="6284" y="5875"/>
                    <a:pt x="6215" y="5602"/>
                    <a:pt x="6179" y="5323"/>
                  </a:cubicBezTo>
                  <a:cubicBezTo>
                    <a:pt x="5469" y="5805"/>
                    <a:pt x="4586" y="6105"/>
                    <a:pt x="3721" y="6105"/>
                  </a:cubicBezTo>
                  <a:cubicBezTo>
                    <a:pt x="3460" y="6105"/>
                    <a:pt x="3200" y="6078"/>
                    <a:pt x="2947" y="6020"/>
                  </a:cubicBezTo>
                  <a:cubicBezTo>
                    <a:pt x="2080" y="5819"/>
                    <a:pt x="1289" y="5154"/>
                    <a:pt x="1089" y="4297"/>
                  </a:cubicBezTo>
                  <a:cubicBezTo>
                    <a:pt x="790" y="4639"/>
                    <a:pt x="414" y="4890"/>
                    <a:pt x="1" y="5052"/>
                  </a:cubicBezTo>
                  <a:cubicBezTo>
                    <a:pt x="438" y="5609"/>
                    <a:pt x="837" y="6195"/>
                    <a:pt x="1196" y="6802"/>
                  </a:cubicBezTo>
                  <a:cubicBezTo>
                    <a:pt x="1868" y="7441"/>
                    <a:pt x="2806" y="7781"/>
                    <a:pt x="3736" y="7781"/>
                  </a:cubicBezTo>
                  <a:cubicBezTo>
                    <a:pt x="4426" y="7781"/>
                    <a:pt x="5112" y="7594"/>
                    <a:pt x="5684" y="7203"/>
                  </a:cubicBezTo>
                  <a:cubicBezTo>
                    <a:pt x="5988" y="7870"/>
                    <a:pt x="6571" y="8405"/>
                    <a:pt x="7261" y="8650"/>
                  </a:cubicBezTo>
                  <a:cubicBezTo>
                    <a:pt x="8028" y="8923"/>
                    <a:pt x="8959" y="8879"/>
                    <a:pt x="9533" y="9459"/>
                  </a:cubicBezTo>
                  <a:cubicBezTo>
                    <a:pt x="10147" y="10078"/>
                    <a:pt x="10035" y="11117"/>
                    <a:pt x="9668" y="11909"/>
                  </a:cubicBezTo>
                  <a:cubicBezTo>
                    <a:pt x="8809" y="13770"/>
                    <a:pt x="6937" y="14926"/>
                    <a:pt x="5649" y="16521"/>
                  </a:cubicBezTo>
                  <a:cubicBezTo>
                    <a:pt x="5521" y="16681"/>
                    <a:pt x="5398" y="16845"/>
                    <a:pt x="5279" y="17012"/>
                  </a:cubicBezTo>
                  <a:cubicBezTo>
                    <a:pt x="5225" y="17446"/>
                    <a:pt x="5094" y="17879"/>
                    <a:pt x="4945" y="18286"/>
                  </a:cubicBezTo>
                  <a:cubicBezTo>
                    <a:pt x="4478" y="19561"/>
                    <a:pt x="3892" y="20936"/>
                    <a:pt x="3095" y="22048"/>
                  </a:cubicBezTo>
                  <a:cubicBezTo>
                    <a:pt x="3738" y="22142"/>
                    <a:pt x="4383" y="22222"/>
                    <a:pt x="5033" y="22291"/>
                  </a:cubicBezTo>
                  <a:cubicBezTo>
                    <a:pt x="5053" y="22294"/>
                    <a:pt x="5070" y="22299"/>
                    <a:pt x="5085" y="22305"/>
                  </a:cubicBezTo>
                  <a:cubicBezTo>
                    <a:pt x="5280" y="22169"/>
                    <a:pt x="5279" y="21836"/>
                    <a:pt x="5323" y="21617"/>
                  </a:cubicBezTo>
                  <a:cubicBezTo>
                    <a:pt x="5372" y="21367"/>
                    <a:pt x="5424" y="21120"/>
                    <a:pt x="5475" y="20870"/>
                  </a:cubicBezTo>
                  <a:cubicBezTo>
                    <a:pt x="5575" y="20378"/>
                    <a:pt x="5662" y="19876"/>
                    <a:pt x="5825" y="19400"/>
                  </a:cubicBezTo>
                  <a:cubicBezTo>
                    <a:pt x="5811" y="19304"/>
                    <a:pt x="5850" y="19183"/>
                    <a:pt x="5953" y="19123"/>
                  </a:cubicBezTo>
                  <a:cubicBezTo>
                    <a:pt x="8773" y="17476"/>
                    <a:pt x="10951" y="14991"/>
                    <a:pt x="12332" y="12038"/>
                  </a:cubicBezTo>
                  <a:cubicBezTo>
                    <a:pt x="13002" y="10606"/>
                    <a:pt x="13483" y="9092"/>
                    <a:pt x="13806" y="7545"/>
                  </a:cubicBezTo>
                  <a:cubicBezTo>
                    <a:pt x="14129" y="6005"/>
                    <a:pt x="14342" y="4404"/>
                    <a:pt x="14276" y="2827"/>
                  </a:cubicBezTo>
                  <a:cubicBezTo>
                    <a:pt x="14256" y="2390"/>
                    <a:pt x="14209" y="1949"/>
                    <a:pt x="14128" y="1521"/>
                  </a:cubicBezTo>
                  <a:cubicBezTo>
                    <a:pt x="13709" y="905"/>
                    <a:pt x="13025" y="400"/>
                    <a:pt x="12291" y="362"/>
                  </a:cubicBezTo>
                  <a:cubicBezTo>
                    <a:pt x="12037" y="1778"/>
                    <a:pt x="11162" y="3068"/>
                    <a:pt x="9943" y="3831"/>
                  </a:cubicBezTo>
                  <a:cubicBezTo>
                    <a:pt x="9640" y="4020"/>
                    <a:pt x="9290" y="4180"/>
                    <a:pt x="8942" y="4180"/>
                  </a:cubicBezTo>
                  <a:cubicBezTo>
                    <a:pt x="8849" y="4180"/>
                    <a:pt x="8756" y="4169"/>
                    <a:pt x="8664" y="4143"/>
                  </a:cubicBezTo>
                  <a:cubicBezTo>
                    <a:pt x="8106" y="3989"/>
                    <a:pt x="7801" y="3383"/>
                    <a:pt x="7685" y="2814"/>
                  </a:cubicBezTo>
                  <a:cubicBezTo>
                    <a:pt x="7495" y="1887"/>
                    <a:pt x="7620" y="935"/>
                    <a:pt x="7791" y="0"/>
                  </a:cubicBezTo>
                  <a:close/>
                </a:path>
              </a:pathLst>
            </a:custGeom>
            <a:solidFill>
              <a:srgbClr val="F4B3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4" name="Google Shape;4224;p70"/>
            <p:cNvSpPr/>
            <p:nvPr/>
          </p:nvSpPr>
          <p:spPr>
            <a:xfrm>
              <a:off x="9223725" y="2154025"/>
              <a:ext cx="159150" cy="91575"/>
            </a:xfrm>
            <a:custGeom>
              <a:rect b="b" l="l" r="r" t="t"/>
              <a:pathLst>
                <a:path extrusionOk="0" h="3663" w="6366">
                  <a:moveTo>
                    <a:pt x="184" y="0"/>
                  </a:moveTo>
                  <a:cubicBezTo>
                    <a:pt x="90" y="0"/>
                    <a:pt x="0" y="148"/>
                    <a:pt x="88" y="223"/>
                  </a:cubicBezTo>
                  <a:cubicBezTo>
                    <a:pt x="559" y="629"/>
                    <a:pt x="1000" y="1044"/>
                    <a:pt x="1512" y="1406"/>
                  </a:cubicBezTo>
                  <a:cubicBezTo>
                    <a:pt x="1954" y="1719"/>
                    <a:pt x="2413" y="2011"/>
                    <a:pt x="2887" y="2275"/>
                  </a:cubicBezTo>
                  <a:cubicBezTo>
                    <a:pt x="3930" y="2856"/>
                    <a:pt x="5036" y="3302"/>
                    <a:pt x="6174" y="3659"/>
                  </a:cubicBezTo>
                  <a:cubicBezTo>
                    <a:pt x="6183" y="3661"/>
                    <a:pt x="6191" y="3663"/>
                    <a:pt x="6199" y="3663"/>
                  </a:cubicBezTo>
                  <a:cubicBezTo>
                    <a:pt x="6293" y="3663"/>
                    <a:pt x="6366" y="3506"/>
                    <a:pt x="6261" y="3468"/>
                  </a:cubicBezTo>
                  <a:cubicBezTo>
                    <a:pt x="5151" y="3076"/>
                    <a:pt x="4092" y="2561"/>
                    <a:pt x="3077" y="1967"/>
                  </a:cubicBezTo>
                  <a:cubicBezTo>
                    <a:pt x="2104" y="1396"/>
                    <a:pt x="1099" y="760"/>
                    <a:pt x="245" y="24"/>
                  </a:cubicBezTo>
                  <a:cubicBezTo>
                    <a:pt x="225" y="8"/>
                    <a:pt x="205" y="0"/>
                    <a:pt x="184" y="0"/>
                  </a:cubicBezTo>
                  <a:close/>
                </a:path>
              </a:pathLst>
            </a:custGeom>
            <a:solidFill>
              <a:srgbClr val="3303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5" name="Google Shape;4225;p70"/>
            <p:cNvSpPr/>
            <p:nvPr/>
          </p:nvSpPr>
          <p:spPr>
            <a:xfrm>
              <a:off x="9403000" y="2245450"/>
              <a:ext cx="103050" cy="10900"/>
            </a:xfrm>
            <a:custGeom>
              <a:rect b="b" l="l" r="r" t="t"/>
              <a:pathLst>
                <a:path extrusionOk="0" h="436" w="4122">
                  <a:moveTo>
                    <a:pt x="171" y="1"/>
                  </a:moveTo>
                  <a:cubicBezTo>
                    <a:pt x="56" y="1"/>
                    <a:pt x="0" y="206"/>
                    <a:pt x="137" y="226"/>
                  </a:cubicBezTo>
                  <a:cubicBezTo>
                    <a:pt x="1004" y="353"/>
                    <a:pt x="1881" y="435"/>
                    <a:pt x="2757" y="435"/>
                  </a:cubicBezTo>
                  <a:cubicBezTo>
                    <a:pt x="3167" y="435"/>
                    <a:pt x="3577" y="417"/>
                    <a:pt x="3985" y="378"/>
                  </a:cubicBezTo>
                  <a:cubicBezTo>
                    <a:pt x="4082" y="368"/>
                    <a:pt x="4122" y="179"/>
                    <a:pt x="4005" y="179"/>
                  </a:cubicBezTo>
                  <a:cubicBezTo>
                    <a:pt x="4005" y="179"/>
                    <a:pt x="4004" y="179"/>
                    <a:pt x="4004" y="179"/>
                  </a:cubicBezTo>
                  <a:cubicBezTo>
                    <a:pt x="3726" y="184"/>
                    <a:pt x="3448" y="187"/>
                    <a:pt x="3171" y="187"/>
                  </a:cubicBezTo>
                  <a:cubicBezTo>
                    <a:pt x="2173" y="187"/>
                    <a:pt x="1180" y="145"/>
                    <a:pt x="186" y="2"/>
                  </a:cubicBezTo>
                  <a:cubicBezTo>
                    <a:pt x="181" y="1"/>
                    <a:pt x="176" y="1"/>
                    <a:pt x="171" y="1"/>
                  </a:cubicBezTo>
                  <a:close/>
                </a:path>
              </a:pathLst>
            </a:custGeom>
            <a:solidFill>
              <a:srgbClr val="3303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26" name="Google Shape;4226;p70"/>
          <p:cNvGrpSpPr/>
          <p:nvPr/>
        </p:nvGrpSpPr>
        <p:grpSpPr>
          <a:xfrm>
            <a:off x="8232069" y="539989"/>
            <a:ext cx="154969" cy="151615"/>
            <a:chOff x="3679086" y="979362"/>
            <a:chExt cx="222401" cy="217587"/>
          </a:xfrm>
        </p:grpSpPr>
        <p:sp>
          <p:nvSpPr>
            <p:cNvPr id="4227" name="Google Shape;4227;p70"/>
            <p:cNvSpPr/>
            <p:nvPr/>
          </p:nvSpPr>
          <p:spPr>
            <a:xfrm>
              <a:off x="3679086" y="979362"/>
              <a:ext cx="222401" cy="217587"/>
            </a:xfrm>
            <a:custGeom>
              <a:rect b="b" l="l" r="r" t="t"/>
              <a:pathLst>
                <a:path extrusionOk="0" h="6960" w="7114">
                  <a:moveTo>
                    <a:pt x="3557" y="551"/>
                  </a:moveTo>
                  <a:cubicBezTo>
                    <a:pt x="4422" y="551"/>
                    <a:pt x="5201" y="909"/>
                    <a:pt x="5750" y="1481"/>
                  </a:cubicBezTo>
                  <a:cubicBezTo>
                    <a:pt x="4011" y="2042"/>
                    <a:pt x="2239" y="2666"/>
                    <a:pt x="555" y="3386"/>
                  </a:cubicBezTo>
                  <a:cubicBezTo>
                    <a:pt x="605" y="1816"/>
                    <a:pt x="1930" y="551"/>
                    <a:pt x="3557" y="551"/>
                  </a:cubicBezTo>
                  <a:close/>
                  <a:moveTo>
                    <a:pt x="5985" y="1762"/>
                  </a:moveTo>
                  <a:cubicBezTo>
                    <a:pt x="6047" y="1844"/>
                    <a:pt x="6105" y="1928"/>
                    <a:pt x="6159" y="2017"/>
                  </a:cubicBezTo>
                  <a:cubicBezTo>
                    <a:pt x="6196" y="2162"/>
                    <a:pt x="6225" y="2307"/>
                    <a:pt x="6247" y="2452"/>
                  </a:cubicBezTo>
                  <a:cubicBezTo>
                    <a:pt x="4406" y="3053"/>
                    <a:pt x="2528" y="3728"/>
                    <a:pt x="720" y="4441"/>
                  </a:cubicBezTo>
                  <a:cubicBezTo>
                    <a:pt x="637" y="4215"/>
                    <a:pt x="583" y="3978"/>
                    <a:pt x="560" y="3733"/>
                  </a:cubicBezTo>
                  <a:cubicBezTo>
                    <a:pt x="2388" y="3182"/>
                    <a:pt x="4224" y="2484"/>
                    <a:pt x="5985" y="1762"/>
                  </a:cubicBezTo>
                  <a:close/>
                  <a:moveTo>
                    <a:pt x="6282" y="2770"/>
                  </a:moveTo>
                  <a:cubicBezTo>
                    <a:pt x="6359" y="3910"/>
                    <a:pt x="5890" y="4958"/>
                    <a:pt x="4651" y="5532"/>
                  </a:cubicBezTo>
                  <a:cubicBezTo>
                    <a:pt x="4228" y="5728"/>
                    <a:pt x="3791" y="5819"/>
                    <a:pt x="3361" y="5819"/>
                  </a:cubicBezTo>
                  <a:cubicBezTo>
                    <a:pt x="2438" y="5819"/>
                    <a:pt x="1544" y="5402"/>
                    <a:pt x="877" y="4717"/>
                  </a:cubicBezTo>
                  <a:cubicBezTo>
                    <a:pt x="2702" y="4266"/>
                    <a:pt x="4604" y="3582"/>
                    <a:pt x="6282" y="2770"/>
                  </a:cubicBezTo>
                  <a:close/>
                  <a:moveTo>
                    <a:pt x="6549" y="3766"/>
                  </a:moveTo>
                  <a:lnTo>
                    <a:pt x="6549" y="3766"/>
                  </a:lnTo>
                  <a:cubicBezTo>
                    <a:pt x="6401" y="5249"/>
                    <a:pt x="5115" y="6411"/>
                    <a:pt x="3557" y="6411"/>
                  </a:cubicBezTo>
                  <a:cubicBezTo>
                    <a:pt x="2776" y="6411"/>
                    <a:pt x="2065" y="6117"/>
                    <a:pt x="1531" y="5639"/>
                  </a:cubicBezTo>
                  <a:lnTo>
                    <a:pt x="1531" y="5639"/>
                  </a:lnTo>
                  <a:cubicBezTo>
                    <a:pt x="2085" y="5984"/>
                    <a:pt x="2718" y="6177"/>
                    <a:pt x="3368" y="6177"/>
                  </a:cubicBezTo>
                  <a:cubicBezTo>
                    <a:pt x="3847" y="6177"/>
                    <a:pt x="4335" y="6072"/>
                    <a:pt x="4807" y="5845"/>
                  </a:cubicBezTo>
                  <a:cubicBezTo>
                    <a:pt x="5635" y="5447"/>
                    <a:pt x="6277" y="4653"/>
                    <a:pt x="6549" y="3766"/>
                  </a:cubicBezTo>
                  <a:close/>
                  <a:moveTo>
                    <a:pt x="3557" y="1"/>
                  </a:moveTo>
                  <a:cubicBezTo>
                    <a:pt x="1595" y="1"/>
                    <a:pt x="0" y="1562"/>
                    <a:pt x="0" y="3480"/>
                  </a:cubicBezTo>
                  <a:cubicBezTo>
                    <a:pt x="0" y="5398"/>
                    <a:pt x="1595" y="6959"/>
                    <a:pt x="3557" y="6959"/>
                  </a:cubicBezTo>
                  <a:cubicBezTo>
                    <a:pt x="5519" y="6959"/>
                    <a:pt x="7114" y="5398"/>
                    <a:pt x="7114" y="3480"/>
                  </a:cubicBezTo>
                  <a:cubicBezTo>
                    <a:pt x="7113" y="1562"/>
                    <a:pt x="5517" y="1"/>
                    <a:pt x="35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8" name="Google Shape;4228;p70"/>
            <p:cNvSpPr/>
            <p:nvPr/>
          </p:nvSpPr>
          <p:spPr>
            <a:xfrm>
              <a:off x="3696405" y="996556"/>
              <a:ext cx="162409" cy="88660"/>
            </a:xfrm>
            <a:custGeom>
              <a:rect b="b" l="l" r="r" t="t"/>
              <a:pathLst>
                <a:path extrusionOk="0" h="2836" w="5195">
                  <a:moveTo>
                    <a:pt x="3003" y="1"/>
                  </a:moveTo>
                  <a:cubicBezTo>
                    <a:pt x="1378" y="1"/>
                    <a:pt x="52" y="1264"/>
                    <a:pt x="0" y="2836"/>
                  </a:cubicBezTo>
                  <a:lnTo>
                    <a:pt x="0" y="2836"/>
                  </a:lnTo>
                  <a:cubicBezTo>
                    <a:pt x="1683" y="2117"/>
                    <a:pt x="3457" y="1492"/>
                    <a:pt x="5195" y="933"/>
                  </a:cubicBezTo>
                  <a:cubicBezTo>
                    <a:pt x="4647" y="361"/>
                    <a:pt x="3867" y="1"/>
                    <a:pt x="300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9" name="Google Shape;4229;p70"/>
            <p:cNvSpPr/>
            <p:nvPr/>
          </p:nvSpPr>
          <p:spPr>
            <a:xfrm>
              <a:off x="3706471" y="1065988"/>
              <a:ext cx="171412" cy="95319"/>
            </a:xfrm>
            <a:custGeom>
              <a:rect b="b" l="l" r="r" t="t"/>
              <a:pathLst>
                <a:path extrusionOk="0" h="3049" w="5483">
                  <a:moveTo>
                    <a:pt x="5406" y="1"/>
                  </a:moveTo>
                  <a:lnTo>
                    <a:pt x="5406" y="1"/>
                  </a:lnTo>
                  <a:cubicBezTo>
                    <a:pt x="3728" y="812"/>
                    <a:pt x="1826" y="1497"/>
                    <a:pt x="1" y="1947"/>
                  </a:cubicBezTo>
                  <a:cubicBezTo>
                    <a:pt x="669" y="2632"/>
                    <a:pt x="1563" y="3048"/>
                    <a:pt x="2487" y="3048"/>
                  </a:cubicBezTo>
                  <a:cubicBezTo>
                    <a:pt x="2916" y="3048"/>
                    <a:pt x="3352" y="2958"/>
                    <a:pt x="3775" y="2763"/>
                  </a:cubicBezTo>
                  <a:cubicBezTo>
                    <a:pt x="5014" y="2189"/>
                    <a:pt x="5483" y="1140"/>
                    <a:pt x="540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0" name="Google Shape;4230;p70"/>
            <p:cNvSpPr/>
            <p:nvPr/>
          </p:nvSpPr>
          <p:spPr>
            <a:xfrm>
              <a:off x="3696561" y="1034414"/>
              <a:ext cx="177759" cy="83783"/>
            </a:xfrm>
            <a:custGeom>
              <a:rect b="b" l="l" r="r" t="t"/>
              <a:pathLst>
                <a:path extrusionOk="0" h="2680" w="5686">
                  <a:moveTo>
                    <a:pt x="5425" y="1"/>
                  </a:moveTo>
                  <a:cubicBezTo>
                    <a:pt x="3664" y="723"/>
                    <a:pt x="1828" y="1421"/>
                    <a:pt x="0" y="1972"/>
                  </a:cubicBezTo>
                  <a:cubicBezTo>
                    <a:pt x="22" y="2217"/>
                    <a:pt x="77" y="2455"/>
                    <a:pt x="158" y="2680"/>
                  </a:cubicBezTo>
                  <a:cubicBezTo>
                    <a:pt x="1967" y="1968"/>
                    <a:pt x="3843" y="1292"/>
                    <a:pt x="5685" y="691"/>
                  </a:cubicBezTo>
                  <a:cubicBezTo>
                    <a:pt x="5665" y="546"/>
                    <a:pt x="5637" y="401"/>
                    <a:pt x="5598" y="256"/>
                  </a:cubicBezTo>
                  <a:cubicBezTo>
                    <a:pt x="5546" y="167"/>
                    <a:pt x="5488" y="83"/>
                    <a:pt x="542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1" name="Google Shape;4231;p70"/>
            <p:cNvSpPr/>
            <p:nvPr/>
          </p:nvSpPr>
          <p:spPr>
            <a:xfrm>
              <a:off x="3726916" y="1097125"/>
              <a:ext cx="156906" cy="82658"/>
            </a:xfrm>
            <a:custGeom>
              <a:rect b="b" l="l" r="r" t="t"/>
              <a:pathLst>
                <a:path extrusionOk="0" h="2644" w="5019">
                  <a:moveTo>
                    <a:pt x="5018" y="1"/>
                  </a:moveTo>
                  <a:lnTo>
                    <a:pt x="5018" y="1"/>
                  </a:lnTo>
                  <a:cubicBezTo>
                    <a:pt x="4747" y="886"/>
                    <a:pt x="4104" y="1680"/>
                    <a:pt x="3277" y="2078"/>
                  </a:cubicBezTo>
                  <a:cubicBezTo>
                    <a:pt x="2805" y="2305"/>
                    <a:pt x="2317" y="2410"/>
                    <a:pt x="1838" y="2410"/>
                  </a:cubicBezTo>
                  <a:cubicBezTo>
                    <a:pt x="1188" y="2410"/>
                    <a:pt x="555" y="2217"/>
                    <a:pt x="1" y="1872"/>
                  </a:cubicBezTo>
                  <a:lnTo>
                    <a:pt x="1" y="1872"/>
                  </a:lnTo>
                  <a:cubicBezTo>
                    <a:pt x="535" y="2350"/>
                    <a:pt x="1246" y="2644"/>
                    <a:pt x="2027" y="2644"/>
                  </a:cubicBezTo>
                  <a:cubicBezTo>
                    <a:pt x="3586" y="2644"/>
                    <a:pt x="4871" y="1482"/>
                    <a:pt x="501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32" name="Google Shape;4232;p70"/>
          <p:cNvGrpSpPr/>
          <p:nvPr/>
        </p:nvGrpSpPr>
        <p:grpSpPr>
          <a:xfrm rot="1069133">
            <a:off x="656991" y="802171"/>
            <a:ext cx="642451" cy="281247"/>
            <a:chOff x="3942777" y="2077204"/>
            <a:chExt cx="417667" cy="182854"/>
          </a:xfrm>
        </p:grpSpPr>
        <p:sp>
          <p:nvSpPr>
            <p:cNvPr id="4233" name="Google Shape;4233;p70"/>
            <p:cNvSpPr/>
            <p:nvPr/>
          </p:nvSpPr>
          <p:spPr>
            <a:xfrm>
              <a:off x="3942777" y="2077204"/>
              <a:ext cx="417667" cy="182854"/>
            </a:xfrm>
            <a:custGeom>
              <a:rect b="b" l="l" r="r" t="t"/>
              <a:pathLst>
                <a:path extrusionOk="0" h="5849" w="13360">
                  <a:moveTo>
                    <a:pt x="3835" y="400"/>
                  </a:moveTo>
                  <a:cubicBezTo>
                    <a:pt x="4188" y="400"/>
                    <a:pt x="4537" y="417"/>
                    <a:pt x="4867" y="429"/>
                  </a:cubicBezTo>
                  <a:cubicBezTo>
                    <a:pt x="7058" y="507"/>
                    <a:pt x="9304" y="922"/>
                    <a:pt x="11132" y="2205"/>
                  </a:cubicBezTo>
                  <a:cubicBezTo>
                    <a:pt x="11600" y="2534"/>
                    <a:pt x="12130" y="2954"/>
                    <a:pt x="12450" y="3442"/>
                  </a:cubicBezTo>
                  <a:cubicBezTo>
                    <a:pt x="12573" y="3627"/>
                    <a:pt x="12704" y="3855"/>
                    <a:pt x="12746" y="4077"/>
                  </a:cubicBezTo>
                  <a:cubicBezTo>
                    <a:pt x="12917" y="4952"/>
                    <a:pt x="12182" y="5457"/>
                    <a:pt x="11417" y="5484"/>
                  </a:cubicBezTo>
                  <a:cubicBezTo>
                    <a:pt x="11364" y="5486"/>
                    <a:pt x="11311" y="5486"/>
                    <a:pt x="11258" y="5486"/>
                  </a:cubicBezTo>
                  <a:cubicBezTo>
                    <a:pt x="10673" y="5486"/>
                    <a:pt x="10073" y="5375"/>
                    <a:pt x="9477" y="5246"/>
                  </a:cubicBezTo>
                  <a:cubicBezTo>
                    <a:pt x="9464" y="5231"/>
                    <a:pt x="9445" y="5216"/>
                    <a:pt x="9418" y="5212"/>
                  </a:cubicBezTo>
                  <a:cubicBezTo>
                    <a:pt x="7118" y="4695"/>
                    <a:pt x="4802" y="4262"/>
                    <a:pt x="2495" y="3780"/>
                  </a:cubicBezTo>
                  <a:cubicBezTo>
                    <a:pt x="2051" y="3688"/>
                    <a:pt x="1590" y="3601"/>
                    <a:pt x="1215" y="3333"/>
                  </a:cubicBezTo>
                  <a:cubicBezTo>
                    <a:pt x="351" y="2710"/>
                    <a:pt x="678" y="1592"/>
                    <a:pt x="1392" y="1033"/>
                  </a:cubicBezTo>
                  <a:cubicBezTo>
                    <a:pt x="2072" y="502"/>
                    <a:pt x="2964" y="400"/>
                    <a:pt x="3835" y="400"/>
                  </a:cubicBezTo>
                  <a:close/>
                  <a:moveTo>
                    <a:pt x="3907" y="0"/>
                  </a:moveTo>
                  <a:cubicBezTo>
                    <a:pt x="3017" y="0"/>
                    <a:pt x="2119" y="113"/>
                    <a:pt x="1389" y="559"/>
                  </a:cubicBezTo>
                  <a:cubicBezTo>
                    <a:pt x="563" y="1063"/>
                    <a:pt x="0" y="2105"/>
                    <a:pt x="454" y="3048"/>
                  </a:cubicBezTo>
                  <a:cubicBezTo>
                    <a:pt x="1001" y="4183"/>
                    <a:pt x="2734" y="4219"/>
                    <a:pt x="3782" y="4422"/>
                  </a:cubicBezTo>
                  <a:cubicBezTo>
                    <a:pt x="5198" y="4694"/>
                    <a:pt x="6614" y="4963"/>
                    <a:pt x="8034" y="5213"/>
                  </a:cubicBezTo>
                  <a:cubicBezTo>
                    <a:pt x="8810" y="5434"/>
                    <a:pt x="9610" y="5592"/>
                    <a:pt x="10404" y="5730"/>
                  </a:cubicBezTo>
                  <a:cubicBezTo>
                    <a:pt x="10740" y="5789"/>
                    <a:pt x="11086" y="5849"/>
                    <a:pt x="11428" y="5849"/>
                  </a:cubicBezTo>
                  <a:cubicBezTo>
                    <a:pt x="11721" y="5849"/>
                    <a:pt x="12011" y="5805"/>
                    <a:pt x="12287" y="5678"/>
                  </a:cubicBezTo>
                  <a:cubicBezTo>
                    <a:pt x="13182" y="5270"/>
                    <a:pt x="13360" y="4282"/>
                    <a:pt x="12922" y="3457"/>
                  </a:cubicBezTo>
                  <a:cubicBezTo>
                    <a:pt x="12320" y="2323"/>
                    <a:pt x="10949" y="1511"/>
                    <a:pt x="9814" y="1021"/>
                  </a:cubicBezTo>
                  <a:cubicBezTo>
                    <a:pt x="8462" y="436"/>
                    <a:pt x="7001" y="175"/>
                    <a:pt x="5538" y="79"/>
                  </a:cubicBezTo>
                  <a:cubicBezTo>
                    <a:pt x="5026" y="45"/>
                    <a:pt x="4468" y="0"/>
                    <a:pt x="39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4" name="Google Shape;4234;p70"/>
            <p:cNvSpPr/>
            <p:nvPr/>
          </p:nvSpPr>
          <p:spPr>
            <a:xfrm>
              <a:off x="3991483" y="2095398"/>
              <a:ext cx="356518" cy="137649"/>
            </a:xfrm>
            <a:custGeom>
              <a:rect b="b" l="l" r="r" t="t"/>
              <a:pathLst>
                <a:path extrusionOk="0" h="4403" w="11404">
                  <a:moveTo>
                    <a:pt x="3565" y="397"/>
                  </a:moveTo>
                  <a:cubicBezTo>
                    <a:pt x="5627" y="397"/>
                    <a:pt x="7732" y="1026"/>
                    <a:pt x="9203" y="2399"/>
                  </a:cubicBezTo>
                  <a:cubicBezTo>
                    <a:pt x="9684" y="2846"/>
                    <a:pt x="9926" y="3752"/>
                    <a:pt x="9127" y="3957"/>
                  </a:cubicBezTo>
                  <a:cubicBezTo>
                    <a:pt x="8891" y="4018"/>
                    <a:pt x="8642" y="4043"/>
                    <a:pt x="8392" y="4043"/>
                  </a:cubicBezTo>
                  <a:cubicBezTo>
                    <a:pt x="8045" y="4043"/>
                    <a:pt x="7693" y="3996"/>
                    <a:pt x="7366" y="3934"/>
                  </a:cubicBezTo>
                  <a:cubicBezTo>
                    <a:pt x="6581" y="3787"/>
                    <a:pt x="5839" y="3483"/>
                    <a:pt x="5085" y="3225"/>
                  </a:cubicBezTo>
                  <a:cubicBezTo>
                    <a:pt x="4425" y="2998"/>
                    <a:pt x="3765" y="2810"/>
                    <a:pt x="3071" y="2728"/>
                  </a:cubicBezTo>
                  <a:cubicBezTo>
                    <a:pt x="2608" y="2673"/>
                    <a:pt x="2128" y="2680"/>
                    <a:pt x="1677" y="2545"/>
                  </a:cubicBezTo>
                  <a:cubicBezTo>
                    <a:pt x="1028" y="2353"/>
                    <a:pt x="1" y="1317"/>
                    <a:pt x="809" y="786"/>
                  </a:cubicBezTo>
                  <a:cubicBezTo>
                    <a:pt x="1675" y="530"/>
                    <a:pt x="2615" y="397"/>
                    <a:pt x="3565" y="397"/>
                  </a:cubicBezTo>
                  <a:close/>
                  <a:moveTo>
                    <a:pt x="3242" y="0"/>
                  </a:moveTo>
                  <a:cubicBezTo>
                    <a:pt x="2452" y="0"/>
                    <a:pt x="1675" y="114"/>
                    <a:pt x="964" y="384"/>
                  </a:cubicBezTo>
                  <a:cubicBezTo>
                    <a:pt x="863" y="409"/>
                    <a:pt x="769" y="447"/>
                    <a:pt x="683" y="497"/>
                  </a:cubicBezTo>
                  <a:cubicBezTo>
                    <a:pt x="612" y="530"/>
                    <a:pt x="541" y="566"/>
                    <a:pt x="470" y="603"/>
                  </a:cubicBezTo>
                  <a:cubicBezTo>
                    <a:pt x="404" y="705"/>
                    <a:pt x="338" y="807"/>
                    <a:pt x="277" y="913"/>
                  </a:cubicBezTo>
                  <a:cubicBezTo>
                    <a:pt x="281" y="915"/>
                    <a:pt x="284" y="920"/>
                    <a:pt x="288" y="923"/>
                  </a:cubicBezTo>
                  <a:cubicBezTo>
                    <a:pt x="188" y="1126"/>
                    <a:pt x="145" y="1364"/>
                    <a:pt x="184" y="1613"/>
                  </a:cubicBezTo>
                  <a:cubicBezTo>
                    <a:pt x="312" y="2451"/>
                    <a:pt x="1203" y="2853"/>
                    <a:pt x="1946" y="2976"/>
                  </a:cubicBezTo>
                  <a:cubicBezTo>
                    <a:pt x="2813" y="3121"/>
                    <a:pt x="3658" y="3147"/>
                    <a:pt x="4505" y="3410"/>
                  </a:cubicBezTo>
                  <a:cubicBezTo>
                    <a:pt x="5158" y="3612"/>
                    <a:pt x="5790" y="3871"/>
                    <a:pt x="6445" y="4060"/>
                  </a:cubicBezTo>
                  <a:cubicBezTo>
                    <a:pt x="6998" y="4221"/>
                    <a:pt x="7724" y="4403"/>
                    <a:pt x="8412" y="4403"/>
                  </a:cubicBezTo>
                  <a:cubicBezTo>
                    <a:pt x="8901" y="4403"/>
                    <a:pt x="9371" y="4311"/>
                    <a:pt x="9745" y="4053"/>
                  </a:cubicBezTo>
                  <a:cubicBezTo>
                    <a:pt x="11404" y="2910"/>
                    <a:pt x="8002" y="1117"/>
                    <a:pt x="7206" y="806"/>
                  </a:cubicBezTo>
                  <a:cubicBezTo>
                    <a:pt x="6029" y="344"/>
                    <a:pt x="4616" y="0"/>
                    <a:pt x="32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5" name="Google Shape;4235;p70"/>
            <p:cNvSpPr/>
            <p:nvPr/>
          </p:nvSpPr>
          <p:spPr>
            <a:xfrm>
              <a:off x="4062509" y="2119751"/>
              <a:ext cx="44393" cy="39047"/>
            </a:xfrm>
            <a:custGeom>
              <a:rect b="b" l="l" r="r" t="t"/>
              <a:pathLst>
                <a:path extrusionOk="0" h="1249" w="1420">
                  <a:moveTo>
                    <a:pt x="724" y="333"/>
                  </a:moveTo>
                  <a:cubicBezTo>
                    <a:pt x="834" y="337"/>
                    <a:pt x="949" y="391"/>
                    <a:pt x="976" y="495"/>
                  </a:cubicBezTo>
                  <a:cubicBezTo>
                    <a:pt x="1022" y="672"/>
                    <a:pt x="862" y="853"/>
                    <a:pt x="695" y="886"/>
                  </a:cubicBezTo>
                  <a:cubicBezTo>
                    <a:pt x="674" y="890"/>
                    <a:pt x="654" y="892"/>
                    <a:pt x="633" y="892"/>
                  </a:cubicBezTo>
                  <a:cubicBezTo>
                    <a:pt x="485" y="892"/>
                    <a:pt x="361" y="784"/>
                    <a:pt x="382" y="619"/>
                  </a:cubicBezTo>
                  <a:cubicBezTo>
                    <a:pt x="403" y="451"/>
                    <a:pt x="569" y="365"/>
                    <a:pt x="724" y="333"/>
                  </a:cubicBezTo>
                  <a:close/>
                  <a:moveTo>
                    <a:pt x="767" y="0"/>
                  </a:moveTo>
                  <a:cubicBezTo>
                    <a:pt x="744" y="0"/>
                    <a:pt x="722" y="2"/>
                    <a:pt x="699" y="6"/>
                  </a:cubicBezTo>
                  <a:cubicBezTo>
                    <a:pt x="662" y="12"/>
                    <a:pt x="634" y="23"/>
                    <a:pt x="610" y="37"/>
                  </a:cubicBezTo>
                  <a:cubicBezTo>
                    <a:pt x="308" y="55"/>
                    <a:pt x="42" y="294"/>
                    <a:pt x="22" y="619"/>
                  </a:cubicBezTo>
                  <a:cubicBezTo>
                    <a:pt x="0" y="989"/>
                    <a:pt x="291" y="1249"/>
                    <a:pt x="633" y="1249"/>
                  </a:cubicBezTo>
                  <a:cubicBezTo>
                    <a:pt x="677" y="1249"/>
                    <a:pt x="722" y="1244"/>
                    <a:pt x="767" y="1235"/>
                  </a:cubicBezTo>
                  <a:cubicBezTo>
                    <a:pt x="1142" y="1161"/>
                    <a:pt x="1420" y="755"/>
                    <a:pt x="1299" y="381"/>
                  </a:cubicBezTo>
                  <a:cubicBezTo>
                    <a:pt x="1246" y="215"/>
                    <a:pt x="1113" y="86"/>
                    <a:pt x="949" y="32"/>
                  </a:cubicBezTo>
                  <a:cubicBezTo>
                    <a:pt x="891" y="13"/>
                    <a:pt x="829" y="0"/>
                    <a:pt x="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6" name="Google Shape;4236;p70"/>
            <p:cNvSpPr/>
            <p:nvPr/>
          </p:nvSpPr>
          <p:spPr>
            <a:xfrm>
              <a:off x="4129221" y="2136164"/>
              <a:ext cx="44393" cy="39047"/>
            </a:xfrm>
            <a:custGeom>
              <a:rect b="b" l="l" r="r" t="t"/>
              <a:pathLst>
                <a:path extrusionOk="0" h="1249" w="1420">
                  <a:moveTo>
                    <a:pt x="723" y="332"/>
                  </a:moveTo>
                  <a:cubicBezTo>
                    <a:pt x="832" y="336"/>
                    <a:pt x="949" y="391"/>
                    <a:pt x="976" y="495"/>
                  </a:cubicBezTo>
                  <a:cubicBezTo>
                    <a:pt x="1021" y="672"/>
                    <a:pt x="861" y="851"/>
                    <a:pt x="695" y="885"/>
                  </a:cubicBezTo>
                  <a:cubicBezTo>
                    <a:pt x="673" y="890"/>
                    <a:pt x="652" y="892"/>
                    <a:pt x="631" y="892"/>
                  </a:cubicBezTo>
                  <a:cubicBezTo>
                    <a:pt x="483" y="892"/>
                    <a:pt x="360" y="784"/>
                    <a:pt x="381" y="619"/>
                  </a:cubicBezTo>
                  <a:cubicBezTo>
                    <a:pt x="402" y="450"/>
                    <a:pt x="567" y="365"/>
                    <a:pt x="723" y="332"/>
                  </a:cubicBezTo>
                  <a:close/>
                  <a:moveTo>
                    <a:pt x="767" y="0"/>
                  </a:moveTo>
                  <a:cubicBezTo>
                    <a:pt x="744" y="0"/>
                    <a:pt x="721" y="2"/>
                    <a:pt x="699" y="6"/>
                  </a:cubicBezTo>
                  <a:cubicBezTo>
                    <a:pt x="660" y="12"/>
                    <a:pt x="633" y="23"/>
                    <a:pt x="608" y="37"/>
                  </a:cubicBezTo>
                  <a:cubicBezTo>
                    <a:pt x="308" y="54"/>
                    <a:pt x="41" y="294"/>
                    <a:pt x="23" y="618"/>
                  </a:cubicBezTo>
                  <a:cubicBezTo>
                    <a:pt x="1" y="989"/>
                    <a:pt x="292" y="1248"/>
                    <a:pt x="634" y="1248"/>
                  </a:cubicBezTo>
                  <a:cubicBezTo>
                    <a:pt x="678" y="1248"/>
                    <a:pt x="722" y="1244"/>
                    <a:pt x="767" y="1235"/>
                  </a:cubicBezTo>
                  <a:cubicBezTo>
                    <a:pt x="1141" y="1161"/>
                    <a:pt x="1419" y="755"/>
                    <a:pt x="1298" y="380"/>
                  </a:cubicBezTo>
                  <a:cubicBezTo>
                    <a:pt x="1244" y="215"/>
                    <a:pt x="1112" y="86"/>
                    <a:pt x="949" y="32"/>
                  </a:cubicBezTo>
                  <a:cubicBezTo>
                    <a:pt x="890" y="13"/>
                    <a:pt x="828" y="0"/>
                    <a:pt x="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7" name="Google Shape;4237;p70"/>
            <p:cNvSpPr/>
            <p:nvPr/>
          </p:nvSpPr>
          <p:spPr>
            <a:xfrm>
              <a:off x="4208969" y="2160485"/>
              <a:ext cx="44424" cy="39078"/>
            </a:xfrm>
            <a:custGeom>
              <a:rect b="b" l="l" r="r" t="t"/>
              <a:pathLst>
                <a:path extrusionOk="0" h="1250" w="1421">
                  <a:moveTo>
                    <a:pt x="725" y="332"/>
                  </a:moveTo>
                  <a:cubicBezTo>
                    <a:pt x="834" y="336"/>
                    <a:pt x="950" y="391"/>
                    <a:pt x="977" y="495"/>
                  </a:cubicBezTo>
                  <a:cubicBezTo>
                    <a:pt x="1022" y="674"/>
                    <a:pt x="861" y="853"/>
                    <a:pt x="696" y="885"/>
                  </a:cubicBezTo>
                  <a:cubicBezTo>
                    <a:pt x="675" y="889"/>
                    <a:pt x="654" y="891"/>
                    <a:pt x="634" y="891"/>
                  </a:cubicBezTo>
                  <a:cubicBezTo>
                    <a:pt x="485" y="891"/>
                    <a:pt x="361" y="784"/>
                    <a:pt x="382" y="619"/>
                  </a:cubicBezTo>
                  <a:cubicBezTo>
                    <a:pt x="403" y="451"/>
                    <a:pt x="570" y="365"/>
                    <a:pt x="725" y="332"/>
                  </a:cubicBezTo>
                  <a:close/>
                  <a:moveTo>
                    <a:pt x="767" y="0"/>
                  </a:moveTo>
                  <a:cubicBezTo>
                    <a:pt x="744" y="0"/>
                    <a:pt x="722" y="2"/>
                    <a:pt x="700" y="5"/>
                  </a:cubicBezTo>
                  <a:cubicBezTo>
                    <a:pt x="662" y="13"/>
                    <a:pt x="634" y="24"/>
                    <a:pt x="610" y="37"/>
                  </a:cubicBezTo>
                  <a:cubicBezTo>
                    <a:pt x="308" y="55"/>
                    <a:pt x="43" y="295"/>
                    <a:pt x="23" y="619"/>
                  </a:cubicBezTo>
                  <a:cubicBezTo>
                    <a:pt x="1" y="989"/>
                    <a:pt x="292" y="1249"/>
                    <a:pt x="634" y="1249"/>
                  </a:cubicBezTo>
                  <a:cubicBezTo>
                    <a:pt x="678" y="1249"/>
                    <a:pt x="722" y="1245"/>
                    <a:pt x="767" y="1236"/>
                  </a:cubicBezTo>
                  <a:cubicBezTo>
                    <a:pt x="1142" y="1163"/>
                    <a:pt x="1420" y="756"/>
                    <a:pt x="1299" y="382"/>
                  </a:cubicBezTo>
                  <a:cubicBezTo>
                    <a:pt x="1246" y="217"/>
                    <a:pt x="1113" y="88"/>
                    <a:pt x="950" y="31"/>
                  </a:cubicBezTo>
                  <a:cubicBezTo>
                    <a:pt x="891" y="12"/>
                    <a:pt x="829" y="0"/>
                    <a:pt x="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8" name="Google Shape;4238;p70"/>
            <p:cNvSpPr/>
            <p:nvPr/>
          </p:nvSpPr>
          <p:spPr>
            <a:xfrm>
              <a:off x="3953781" y="2089709"/>
              <a:ext cx="394220" cy="159032"/>
            </a:xfrm>
            <a:custGeom>
              <a:rect b="b" l="l" r="r" t="t"/>
              <a:pathLst>
                <a:path extrusionOk="0" h="5087" w="12610">
                  <a:moveTo>
                    <a:pt x="4448" y="181"/>
                  </a:moveTo>
                  <a:cubicBezTo>
                    <a:pt x="5822" y="181"/>
                    <a:pt x="7235" y="525"/>
                    <a:pt x="8412" y="987"/>
                  </a:cubicBezTo>
                  <a:cubicBezTo>
                    <a:pt x="9207" y="1299"/>
                    <a:pt x="12610" y="3092"/>
                    <a:pt x="10951" y="4232"/>
                  </a:cubicBezTo>
                  <a:cubicBezTo>
                    <a:pt x="10576" y="4490"/>
                    <a:pt x="10105" y="4583"/>
                    <a:pt x="9615" y="4583"/>
                  </a:cubicBezTo>
                  <a:cubicBezTo>
                    <a:pt x="8928" y="4583"/>
                    <a:pt x="8203" y="4402"/>
                    <a:pt x="7651" y="4241"/>
                  </a:cubicBezTo>
                  <a:cubicBezTo>
                    <a:pt x="6996" y="4051"/>
                    <a:pt x="6364" y="3793"/>
                    <a:pt x="5712" y="3591"/>
                  </a:cubicBezTo>
                  <a:cubicBezTo>
                    <a:pt x="4864" y="3328"/>
                    <a:pt x="4020" y="3302"/>
                    <a:pt x="3152" y="3157"/>
                  </a:cubicBezTo>
                  <a:cubicBezTo>
                    <a:pt x="2411" y="3034"/>
                    <a:pt x="1519" y="2632"/>
                    <a:pt x="1391" y="1793"/>
                  </a:cubicBezTo>
                  <a:cubicBezTo>
                    <a:pt x="1352" y="1545"/>
                    <a:pt x="1394" y="1306"/>
                    <a:pt x="1495" y="1103"/>
                  </a:cubicBezTo>
                  <a:cubicBezTo>
                    <a:pt x="1490" y="1101"/>
                    <a:pt x="1487" y="1096"/>
                    <a:pt x="1483" y="1093"/>
                  </a:cubicBezTo>
                  <a:cubicBezTo>
                    <a:pt x="1544" y="988"/>
                    <a:pt x="1610" y="884"/>
                    <a:pt x="1677" y="783"/>
                  </a:cubicBezTo>
                  <a:cubicBezTo>
                    <a:pt x="1747" y="747"/>
                    <a:pt x="1816" y="711"/>
                    <a:pt x="1889" y="677"/>
                  </a:cubicBezTo>
                  <a:cubicBezTo>
                    <a:pt x="1974" y="628"/>
                    <a:pt x="2068" y="589"/>
                    <a:pt x="2170" y="565"/>
                  </a:cubicBezTo>
                  <a:cubicBezTo>
                    <a:pt x="2881" y="294"/>
                    <a:pt x="3658" y="181"/>
                    <a:pt x="4448" y="181"/>
                  </a:cubicBezTo>
                  <a:close/>
                  <a:moveTo>
                    <a:pt x="3483" y="0"/>
                  </a:moveTo>
                  <a:cubicBezTo>
                    <a:pt x="2613" y="0"/>
                    <a:pt x="1720" y="102"/>
                    <a:pt x="1042" y="633"/>
                  </a:cubicBezTo>
                  <a:cubicBezTo>
                    <a:pt x="326" y="1192"/>
                    <a:pt x="1" y="2310"/>
                    <a:pt x="865" y="2931"/>
                  </a:cubicBezTo>
                  <a:cubicBezTo>
                    <a:pt x="1240" y="3201"/>
                    <a:pt x="1700" y="3288"/>
                    <a:pt x="2144" y="3379"/>
                  </a:cubicBezTo>
                  <a:cubicBezTo>
                    <a:pt x="4452" y="3861"/>
                    <a:pt x="6767" y="4294"/>
                    <a:pt x="9067" y="4811"/>
                  </a:cubicBezTo>
                  <a:cubicBezTo>
                    <a:pt x="9094" y="4818"/>
                    <a:pt x="9113" y="4831"/>
                    <a:pt x="9127" y="4846"/>
                  </a:cubicBezTo>
                  <a:cubicBezTo>
                    <a:pt x="9722" y="4975"/>
                    <a:pt x="10322" y="5086"/>
                    <a:pt x="10907" y="5086"/>
                  </a:cubicBezTo>
                  <a:cubicBezTo>
                    <a:pt x="10960" y="5086"/>
                    <a:pt x="11013" y="5086"/>
                    <a:pt x="11066" y="5084"/>
                  </a:cubicBezTo>
                  <a:cubicBezTo>
                    <a:pt x="11830" y="5057"/>
                    <a:pt x="12565" y="4552"/>
                    <a:pt x="12397" y="3677"/>
                  </a:cubicBezTo>
                  <a:cubicBezTo>
                    <a:pt x="12353" y="3456"/>
                    <a:pt x="12222" y="3229"/>
                    <a:pt x="12100" y="3042"/>
                  </a:cubicBezTo>
                  <a:cubicBezTo>
                    <a:pt x="11779" y="2555"/>
                    <a:pt x="11251" y="2134"/>
                    <a:pt x="10781" y="1805"/>
                  </a:cubicBezTo>
                  <a:cubicBezTo>
                    <a:pt x="8952" y="521"/>
                    <a:pt x="6707" y="105"/>
                    <a:pt x="4516" y="29"/>
                  </a:cubicBezTo>
                  <a:cubicBezTo>
                    <a:pt x="4186" y="17"/>
                    <a:pt x="3836" y="0"/>
                    <a:pt x="348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9" name="Google Shape;4239;p70"/>
            <p:cNvSpPr/>
            <p:nvPr/>
          </p:nvSpPr>
          <p:spPr>
            <a:xfrm>
              <a:off x="4073763" y="2130130"/>
              <a:ext cx="20727" cy="17507"/>
            </a:xfrm>
            <a:custGeom>
              <a:rect b="b" l="l" r="r" t="t"/>
              <a:pathLst>
                <a:path extrusionOk="0" h="560" w="663">
                  <a:moveTo>
                    <a:pt x="364" y="1"/>
                  </a:moveTo>
                  <a:cubicBezTo>
                    <a:pt x="209" y="32"/>
                    <a:pt x="43" y="117"/>
                    <a:pt x="22" y="287"/>
                  </a:cubicBezTo>
                  <a:cubicBezTo>
                    <a:pt x="1" y="452"/>
                    <a:pt x="125" y="560"/>
                    <a:pt x="273" y="560"/>
                  </a:cubicBezTo>
                  <a:cubicBezTo>
                    <a:pt x="294" y="560"/>
                    <a:pt x="314" y="558"/>
                    <a:pt x="335" y="554"/>
                  </a:cubicBezTo>
                  <a:cubicBezTo>
                    <a:pt x="502" y="521"/>
                    <a:pt x="662" y="340"/>
                    <a:pt x="615" y="163"/>
                  </a:cubicBezTo>
                  <a:cubicBezTo>
                    <a:pt x="589" y="59"/>
                    <a:pt x="474" y="3"/>
                    <a:pt x="36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0" name="Google Shape;4240;p70"/>
            <p:cNvSpPr/>
            <p:nvPr/>
          </p:nvSpPr>
          <p:spPr>
            <a:xfrm>
              <a:off x="3991514" y="2107778"/>
              <a:ext cx="310343" cy="114014"/>
            </a:xfrm>
            <a:custGeom>
              <a:rect b="b" l="l" r="r" t="t"/>
              <a:pathLst>
                <a:path extrusionOk="0" h="3647" w="9927">
                  <a:moveTo>
                    <a:pt x="3038" y="384"/>
                  </a:moveTo>
                  <a:cubicBezTo>
                    <a:pt x="3101" y="384"/>
                    <a:pt x="3163" y="396"/>
                    <a:pt x="3221" y="415"/>
                  </a:cubicBezTo>
                  <a:cubicBezTo>
                    <a:pt x="3386" y="470"/>
                    <a:pt x="3518" y="600"/>
                    <a:pt x="3571" y="764"/>
                  </a:cubicBezTo>
                  <a:cubicBezTo>
                    <a:pt x="3691" y="1138"/>
                    <a:pt x="3413" y="1544"/>
                    <a:pt x="3039" y="1618"/>
                  </a:cubicBezTo>
                  <a:cubicBezTo>
                    <a:pt x="2994" y="1627"/>
                    <a:pt x="2949" y="1632"/>
                    <a:pt x="2905" y="1632"/>
                  </a:cubicBezTo>
                  <a:cubicBezTo>
                    <a:pt x="2563" y="1632"/>
                    <a:pt x="2272" y="1372"/>
                    <a:pt x="2295" y="1002"/>
                  </a:cubicBezTo>
                  <a:cubicBezTo>
                    <a:pt x="2314" y="679"/>
                    <a:pt x="2580" y="439"/>
                    <a:pt x="2882" y="420"/>
                  </a:cubicBezTo>
                  <a:cubicBezTo>
                    <a:pt x="2907" y="405"/>
                    <a:pt x="2934" y="394"/>
                    <a:pt x="2971" y="389"/>
                  </a:cubicBezTo>
                  <a:cubicBezTo>
                    <a:pt x="2993" y="385"/>
                    <a:pt x="3016" y="384"/>
                    <a:pt x="3038" y="384"/>
                  </a:cubicBezTo>
                  <a:close/>
                  <a:moveTo>
                    <a:pt x="5173" y="908"/>
                  </a:moveTo>
                  <a:cubicBezTo>
                    <a:pt x="5234" y="908"/>
                    <a:pt x="5296" y="920"/>
                    <a:pt x="5354" y="940"/>
                  </a:cubicBezTo>
                  <a:cubicBezTo>
                    <a:pt x="5517" y="994"/>
                    <a:pt x="5650" y="1124"/>
                    <a:pt x="5703" y="1288"/>
                  </a:cubicBezTo>
                  <a:cubicBezTo>
                    <a:pt x="5824" y="1663"/>
                    <a:pt x="5546" y="2069"/>
                    <a:pt x="5172" y="2143"/>
                  </a:cubicBezTo>
                  <a:cubicBezTo>
                    <a:pt x="5127" y="2152"/>
                    <a:pt x="5082" y="2156"/>
                    <a:pt x="5038" y="2156"/>
                  </a:cubicBezTo>
                  <a:cubicBezTo>
                    <a:pt x="4696" y="2156"/>
                    <a:pt x="4406" y="1897"/>
                    <a:pt x="4428" y="1527"/>
                  </a:cubicBezTo>
                  <a:cubicBezTo>
                    <a:pt x="4448" y="1204"/>
                    <a:pt x="4713" y="962"/>
                    <a:pt x="5013" y="945"/>
                  </a:cubicBezTo>
                  <a:cubicBezTo>
                    <a:pt x="5038" y="930"/>
                    <a:pt x="5065" y="919"/>
                    <a:pt x="5104" y="914"/>
                  </a:cubicBezTo>
                  <a:cubicBezTo>
                    <a:pt x="5127" y="910"/>
                    <a:pt x="5150" y="908"/>
                    <a:pt x="5173" y="908"/>
                  </a:cubicBezTo>
                  <a:close/>
                  <a:moveTo>
                    <a:pt x="7725" y="1686"/>
                  </a:moveTo>
                  <a:cubicBezTo>
                    <a:pt x="7786" y="1686"/>
                    <a:pt x="7848" y="1698"/>
                    <a:pt x="7906" y="1717"/>
                  </a:cubicBezTo>
                  <a:cubicBezTo>
                    <a:pt x="8069" y="1773"/>
                    <a:pt x="8202" y="1903"/>
                    <a:pt x="8255" y="2068"/>
                  </a:cubicBezTo>
                  <a:cubicBezTo>
                    <a:pt x="8376" y="2442"/>
                    <a:pt x="8098" y="2849"/>
                    <a:pt x="7723" y="2922"/>
                  </a:cubicBezTo>
                  <a:cubicBezTo>
                    <a:pt x="7678" y="2931"/>
                    <a:pt x="7634" y="2935"/>
                    <a:pt x="7590" y="2935"/>
                  </a:cubicBezTo>
                  <a:cubicBezTo>
                    <a:pt x="7247" y="2935"/>
                    <a:pt x="6957" y="2675"/>
                    <a:pt x="6979" y="2305"/>
                  </a:cubicBezTo>
                  <a:cubicBezTo>
                    <a:pt x="6999" y="1982"/>
                    <a:pt x="7264" y="1741"/>
                    <a:pt x="7566" y="1723"/>
                  </a:cubicBezTo>
                  <a:cubicBezTo>
                    <a:pt x="7590" y="1709"/>
                    <a:pt x="7618" y="1696"/>
                    <a:pt x="7656" y="1691"/>
                  </a:cubicBezTo>
                  <a:cubicBezTo>
                    <a:pt x="7678" y="1688"/>
                    <a:pt x="7702" y="1686"/>
                    <a:pt x="7725" y="1686"/>
                  </a:cubicBezTo>
                  <a:close/>
                  <a:moveTo>
                    <a:pt x="3565" y="1"/>
                  </a:moveTo>
                  <a:cubicBezTo>
                    <a:pt x="2616" y="1"/>
                    <a:pt x="1675" y="134"/>
                    <a:pt x="810" y="390"/>
                  </a:cubicBezTo>
                  <a:cubicBezTo>
                    <a:pt x="1" y="922"/>
                    <a:pt x="1028" y="1957"/>
                    <a:pt x="1678" y="2149"/>
                  </a:cubicBezTo>
                  <a:cubicBezTo>
                    <a:pt x="2128" y="2284"/>
                    <a:pt x="2608" y="2277"/>
                    <a:pt x="3071" y="2332"/>
                  </a:cubicBezTo>
                  <a:cubicBezTo>
                    <a:pt x="3766" y="2414"/>
                    <a:pt x="4425" y="2602"/>
                    <a:pt x="5085" y="2829"/>
                  </a:cubicBezTo>
                  <a:cubicBezTo>
                    <a:pt x="5839" y="3087"/>
                    <a:pt x="6582" y="3391"/>
                    <a:pt x="7366" y="3538"/>
                  </a:cubicBezTo>
                  <a:cubicBezTo>
                    <a:pt x="7693" y="3600"/>
                    <a:pt x="8043" y="3647"/>
                    <a:pt x="8390" y="3647"/>
                  </a:cubicBezTo>
                  <a:cubicBezTo>
                    <a:pt x="8641" y="3647"/>
                    <a:pt x="8891" y="3622"/>
                    <a:pt x="9128" y="3561"/>
                  </a:cubicBezTo>
                  <a:cubicBezTo>
                    <a:pt x="9927" y="3355"/>
                    <a:pt x="9683" y="2450"/>
                    <a:pt x="9203" y="2003"/>
                  </a:cubicBezTo>
                  <a:cubicBezTo>
                    <a:pt x="7731" y="630"/>
                    <a:pt x="5627" y="1"/>
                    <a:pt x="356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1" name="Google Shape;4241;p70"/>
            <p:cNvSpPr/>
            <p:nvPr/>
          </p:nvSpPr>
          <p:spPr>
            <a:xfrm>
              <a:off x="4140475" y="2146542"/>
              <a:ext cx="20696" cy="17507"/>
            </a:xfrm>
            <a:custGeom>
              <a:rect b="b" l="l" r="r" t="t"/>
              <a:pathLst>
                <a:path extrusionOk="0" h="560" w="662">
                  <a:moveTo>
                    <a:pt x="363" y="0"/>
                  </a:moveTo>
                  <a:cubicBezTo>
                    <a:pt x="209" y="33"/>
                    <a:pt x="42" y="118"/>
                    <a:pt x="21" y="287"/>
                  </a:cubicBezTo>
                  <a:cubicBezTo>
                    <a:pt x="0" y="452"/>
                    <a:pt x="123" y="560"/>
                    <a:pt x="271" y="560"/>
                  </a:cubicBezTo>
                  <a:cubicBezTo>
                    <a:pt x="292" y="560"/>
                    <a:pt x="313" y="558"/>
                    <a:pt x="335" y="553"/>
                  </a:cubicBezTo>
                  <a:cubicBezTo>
                    <a:pt x="501" y="521"/>
                    <a:pt x="661" y="341"/>
                    <a:pt x="616" y="163"/>
                  </a:cubicBezTo>
                  <a:cubicBezTo>
                    <a:pt x="589" y="57"/>
                    <a:pt x="472" y="3"/>
                    <a:pt x="36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2" name="Google Shape;4242;p70"/>
            <p:cNvSpPr/>
            <p:nvPr/>
          </p:nvSpPr>
          <p:spPr>
            <a:xfrm>
              <a:off x="4220192" y="2170864"/>
              <a:ext cx="20727" cy="17507"/>
            </a:xfrm>
            <a:custGeom>
              <a:rect b="b" l="l" r="r" t="t"/>
              <a:pathLst>
                <a:path extrusionOk="0" h="560" w="663">
                  <a:moveTo>
                    <a:pt x="364" y="0"/>
                  </a:moveTo>
                  <a:cubicBezTo>
                    <a:pt x="209" y="33"/>
                    <a:pt x="43" y="119"/>
                    <a:pt x="22" y="287"/>
                  </a:cubicBezTo>
                  <a:cubicBezTo>
                    <a:pt x="1" y="452"/>
                    <a:pt x="124" y="559"/>
                    <a:pt x="273" y="559"/>
                  </a:cubicBezTo>
                  <a:cubicBezTo>
                    <a:pt x="294" y="559"/>
                    <a:pt x="315" y="557"/>
                    <a:pt x="335" y="553"/>
                  </a:cubicBezTo>
                  <a:cubicBezTo>
                    <a:pt x="502" y="521"/>
                    <a:pt x="662" y="340"/>
                    <a:pt x="616" y="163"/>
                  </a:cubicBezTo>
                  <a:cubicBezTo>
                    <a:pt x="590" y="59"/>
                    <a:pt x="475" y="4"/>
                    <a:pt x="36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43" name="Google Shape;4243;p70"/>
          <p:cNvGrpSpPr/>
          <p:nvPr/>
        </p:nvGrpSpPr>
        <p:grpSpPr>
          <a:xfrm rot="2700000">
            <a:off x="8326623" y="808552"/>
            <a:ext cx="203439" cy="327136"/>
            <a:chOff x="4140725" y="520912"/>
            <a:chExt cx="175945" cy="282926"/>
          </a:xfrm>
        </p:grpSpPr>
        <p:sp>
          <p:nvSpPr>
            <p:cNvPr id="4244" name="Google Shape;4244;p70"/>
            <p:cNvSpPr/>
            <p:nvPr/>
          </p:nvSpPr>
          <p:spPr>
            <a:xfrm>
              <a:off x="4195745" y="753342"/>
              <a:ext cx="27292" cy="25635"/>
            </a:xfrm>
            <a:custGeom>
              <a:rect b="b" l="l" r="r" t="t"/>
              <a:pathLst>
                <a:path extrusionOk="0" h="820" w="873">
                  <a:moveTo>
                    <a:pt x="531" y="181"/>
                  </a:moveTo>
                  <a:cubicBezTo>
                    <a:pt x="592" y="235"/>
                    <a:pt x="653" y="290"/>
                    <a:pt x="719" y="336"/>
                  </a:cubicBezTo>
                  <a:cubicBezTo>
                    <a:pt x="640" y="414"/>
                    <a:pt x="572" y="506"/>
                    <a:pt x="483" y="577"/>
                  </a:cubicBezTo>
                  <a:cubicBezTo>
                    <a:pt x="439" y="611"/>
                    <a:pt x="348" y="655"/>
                    <a:pt x="275" y="655"/>
                  </a:cubicBezTo>
                  <a:cubicBezTo>
                    <a:pt x="218" y="655"/>
                    <a:pt x="171" y="628"/>
                    <a:pt x="167" y="549"/>
                  </a:cubicBezTo>
                  <a:cubicBezTo>
                    <a:pt x="167" y="537"/>
                    <a:pt x="165" y="529"/>
                    <a:pt x="161" y="519"/>
                  </a:cubicBezTo>
                  <a:cubicBezTo>
                    <a:pt x="300" y="426"/>
                    <a:pt x="421" y="306"/>
                    <a:pt x="531" y="181"/>
                  </a:cubicBezTo>
                  <a:close/>
                  <a:moveTo>
                    <a:pt x="533" y="0"/>
                  </a:moveTo>
                  <a:cubicBezTo>
                    <a:pt x="507" y="0"/>
                    <a:pt x="480" y="17"/>
                    <a:pt x="466" y="36"/>
                  </a:cubicBezTo>
                  <a:cubicBezTo>
                    <a:pt x="336" y="199"/>
                    <a:pt x="177" y="333"/>
                    <a:pt x="39" y="486"/>
                  </a:cubicBezTo>
                  <a:cubicBezTo>
                    <a:pt x="24" y="499"/>
                    <a:pt x="21" y="518"/>
                    <a:pt x="25" y="534"/>
                  </a:cubicBezTo>
                  <a:cubicBezTo>
                    <a:pt x="24" y="537"/>
                    <a:pt x="23" y="540"/>
                    <a:pt x="21" y="545"/>
                  </a:cubicBezTo>
                  <a:cubicBezTo>
                    <a:pt x="1" y="712"/>
                    <a:pt x="156" y="819"/>
                    <a:pt x="307" y="819"/>
                  </a:cubicBezTo>
                  <a:cubicBezTo>
                    <a:pt x="328" y="819"/>
                    <a:pt x="349" y="817"/>
                    <a:pt x="370" y="813"/>
                  </a:cubicBezTo>
                  <a:cubicBezTo>
                    <a:pt x="576" y="770"/>
                    <a:pt x="802" y="540"/>
                    <a:pt x="861" y="343"/>
                  </a:cubicBezTo>
                  <a:cubicBezTo>
                    <a:pt x="873" y="321"/>
                    <a:pt x="873" y="292"/>
                    <a:pt x="853" y="269"/>
                  </a:cubicBezTo>
                  <a:cubicBezTo>
                    <a:pt x="774" y="173"/>
                    <a:pt x="666" y="93"/>
                    <a:pt x="568" y="13"/>
                  </a:cubicBezTo>
                  <a:cubicBezTo>
                    <a:pt x="557" y="4"/>
                    <a:pt x="545" y="0"/>
                    <a:pt x="5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5" name="Google Shape;4245;p70"/>
            <p:cNvSpPr/>
            <p:nvPr/>
          </p:nvSpPr>
          <p:spPr>
            <a:xfrm>
              <a:off x="4217347" y="730052"/>
              <a:ext cx="21540" cy="21665"/>
            </a:xfrm>
            <a:custGeom>
              <a:rect b="b" l="l" r="r" t="t"/>
              <a:pathLst>
                <a:path extrusionOk="0" h="693" w="689">
                  <a:moveTo>
                    <a:pt x="340" y="156"/>
                  </a:moveTo>
                  <a:cubicBezTo>
                    <a:pt x="392" y="180"/>
                    <a:pt x="449" y="195"/>
                    <a:pt x="505" y="207"/>
                  </a:cubicBezTo>
                  <a:cubicBezTo>
                    <a:pt x="459" y="332"/>
                    <a:pt x="391" y="438"/>
                    <a:pt x="319" y="550"/>
                  </a:cubicBezTo>
                  <a:cubicBezTo>
                    <a:pt x="275" y="519"/>
                    <a:pt x="229" y="493"/>
                    <a:pt x="184" y="459"/>
                  </a:cubicBezTo>
                  <a:cubicBezTo>
                    <a:pt x="246" y="375"/>
                    <a:pt x="319" y="262"/>
                    <a:pt x="340" y="156"/>
                  </a:cubicBezTo>
                  <a:close/>
                  <a:moveTo>
                    <a:pt x="336" y="1"/>
                  </a:moveTo>
                  <a:cubicBezTo>
                    <a:pt x="319" y="1"/>
                    <a:pt x="302" y="2"/>
                    <a:pt x="286" y="5"/>
                  </a:cubicBezTo>
                  <a:cubicBezTo>
                    <a:pt x="257" y="11"/>
                    <a:pt x="241" y="38"/>
                    <a:pt x="243" y="65"/>
                  </a:cubicBezTo>
                  <a:cubicBezTo>
                    <a:pt x="205" y="112"/>
                    <a:pt x="187" y="172"/>
                    <a:pt x="157" y="225"/>
                  </a:cubicBezTo>
                  <a:cubicBezTo>
                    <a:pt x="118" y="298"/>
                    <a:pt x="72" y="366"/>
                    <a:pt x="20" y="431"/>
                  </a:cubicBezTo>
                  <a:cubicBezTo>
                    <a:pt x="1" y="457"/>
                    <a:pt x="9" y="500"/>
                    <a:pt x="30" y="522"/>
                  </a:cubicBezTo>
                  <a:cubicBezTo>
                    <a:pt x="98" y="595"/>
                    <a:pt x="194" y="680"/>
                    <a:pt x="300" y="683"/>
                  </a:cubicBezTo>
                  <a:cubicBezTo>
                    <a:pt x="308" y="689"/>
                    <a:pt x="316" y="692"/>
                    <a:pt x="325" y="692"/>
                  </a:cubicBezTo>
                  <a:cubicBezTo>
                    <a:pt x="332" y="692"/>
                    <a:pt x="339" y="690"/>
                    <a:pt x="345" y="685"/>
                  </a:cubicBezTo>
                  <a:cubicBezTo>
                    <a:pt x="520" y="569"/>
                    <a:pt x="620" y="370"/>
                    <a:pt x="677" y="175"/>
                  </a:cubicBezTo>
                  <a:cubicBezTo>
                    <a:pt x="689" y="135"/>
                    <a:pt x="666" y="93"/>
                    <a:pt x="626" y="79"/>
                  </a:cubicBezTo>
                  <a:cubicBezTo>
                    <a:pt x="540" y="50"/>
                    <a:pt x="432" y="1"/>
                    <a:pt x="3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6" name="Google Shape;4246;p70"/>
            <p:cNvSpPr/>
            <p:nvPr/>
          </p:nvSpPr>
          <p:spPr>
            <a:xfrm>
              <a:off x="4223099" y="734929"/>
              <a:ext cx="10067" cy="12317"/>
            </a:xfrm>
            <a:custGeom>
              <a:rect b="b" l="l" r="r" t="t"/>
              <a:pathLst>
                <a:path extrusionOk="0" h="394" w="322">
                  <a:moveTo>
                    <a:pt x="157" y="0"/>
                  </a:moveTo>
                  <a:cubicBezTo>
                    <a:pt x="136" y="106"/>
                    <a:pt x="63" y="218"/>
                    <a:pt x="1" y="303"/>
                  </a:cubicBezTo>
                  <a:cubicBezTo>
                    <a:pt x="46" y="335"/>
                    <a:pt x="93" y="361"/>
                    <a:pt x="137" y="394"/>
                  </a:cubicBezTo>
                  <a:cubicBezTo>
                    <a:pt x="208" y="283"/>
                    <a:pt x="276" y="176"/>
                    <a:pt x="322" y="51"/>
                  </a:cubicBezTo>
                  <a:cubicBezTo>
                    <a:pt x="265" y="39"/>
                    <a:pt x="208" y="24"/>
                    <a:pt x="1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7" name="Google Shape;4247;p70"/>
            <p:cNvSpPr/>
            <p:nvPr/>
          </p:nvSpPr>
          <p:spPr>
            <a:xfrm>
              <a:off x="4198778" y="534855"/>
              <a:ext cx="103416" cy="131459"/>
            </a:xfrm>
            <a:custGeom>
              <a:rect b="b" l="l" r="r" t="t"/>
              <a:pathLst>
                <a:path extrusionOk="0" h="4205" w="3308">
                  <a:moveTo>
                    <a:pt x="1466" y="864"/>
                  </a:moveTo>
                  <a:cubicBezTo>
                    <a:pt x="1495" y="864"/>
                    <a:pt x="1522" y="879"/>
                    <a:pt x="1537" y="914"/>
                  </a:cubicBezTo>
                  <a:cubicBezTo>
                    <a:pt x="1587" y="1032"/>
                    <a:pt x="1620" y="1157"/>
                    <a:pt x="1656" y="1279"/>
                  </a:cubicBezTo>
                  <a:cubicBezTo>
                    <a:pt x="1677" y="1352"/>
                    <a:pt x="1619" y="1398"/>
                    <a:pt x="1559" y="1398"/>
                  </a:cubicBezTo>
                  <a:cubicBezTo>
                    <a:pt x="1518" y="1398"/>
                    <a:pt x="1476" y="1376"/>
                    <a:pt x="1460" y="1326"/>
                  </a:cubicBezTo>
                  <a:cubicBezTo>
                    <a:pt x="1425" y="1213"/>
                    <a:pt x="1386" y="1099"/>
                    <a:pt x="1364" y="980"/>
                  </a:cubicBezTo>
                  <a:cubicBezTo>
                    <a:pt x="1353" y="916"/>
                    <a:pt x="1412" y="864"/>
                    <a:pt x="1466" y="864"/>
                  </a:cubicBezTo>
                  <a:close/>
                  <a:moveTo>
                    <a:pt x="1249" y="1382"/>
                  </a:moveTo>
                  <a:cubicBezTo>
                    <a:pt x="1278" y="1382"/>
                    <a:pt x="1305" y="1396"/>
                    <a:pt x="1318" y="1429"/>
                  </a:cubicBezTo>
                  <a:cubicBezTo>
                    <a:pt x="1374" y="1568"/>
                    <a:pt x="1421" y="1711"/>
                    <a:pt x="1472" y="1853"/>
                  </a:cubicBezTo>
                  <a:cubicBezTo>
                    <a:pt x="1496" y="1922"/>
                    <a:pt x="1439" y="1966"/>
                    <a:pt x="1381" y="1966"/>
                  </a:cubicBezTo>
                  <a:cubicBezTo>
                    <a:pt x="1342" y="1966"/>
                    <a:pt x="1301" y="1945"/>
                    <a:pt x="1286" y="1897"/>
                  </a:cubicBezTo>
                  <a:cubicBezTo>
                    <a:pt x="1241" y="1762"/>
                    <a:pt x="1194" y="1626"/>
                    <a:pt x="1156" y="1490"/>
                  </a:cubicBezTo>
                  <a:cubicBezTo>
                    <a:pt x="1138" y="1429"/>
                    <a:pt x="1196" y="1382"/>
                    <a:pt x="1249" y="1382"/>
                  </a:cubicBezTo>
                  <a:close/>
                  <a:moveTo>
                    <a:pt x="963" y="1815"/>
                  </a:moveTo>
                  <a:cubicBezTo>
                    <a:pt x="993" y="1815"/>
                    <a:pt x="1023" y="1828"/>
                    <a:pt x="1040" y="1858"/>
                  </a:cubicBezTo>
                  <a:cubicBezTo>
                    <a:pt x="1126" y="2012"/>
                    <a:pt x="1192" y="2177"/>
                    <a:pt x="1264" y="2337"/>
                  </a:cubicBezTo>
                  <a:cubicBezTo>
                    <a:pt x="1296" y="2413"/>
                    <a:pt x="1230" y="2478"/>
                    <a:pt x="1169" y="2478"/>
                  </a:cubicBezTo>
                  <a:cubicBezTo>
                    <a:pt x="1139" y="2478"/>
                    <a:pt x="1111" y="2463"/>
                    <a:pt x="1094" y="2427"/>
                  </a:cubicBezTo>
                  <a:cubicBezTo>
                    <a:pt x="1017" y="2261"/>
                    <a:pt x="936" y="2094"/>
                    <a:pt x="876" y="1919"/>
                  </a:cubicBezTo>
                  <a:cubicBezTo>
                    <a:pt x="854" y="1857"/>
                    <a:pt x="908" y="1815"/>
                    <a:pt x="963" y="1815"/>
                  </a:cubicBezTo>
                  <a:close/>
                  <a:moveTo>
                    <a:pt x="2002" y="1"/>
                  </a:moveTo>
                  <a:cubicBezTo>
                    <a:pt x="1531" y="1"/>
                    <a:pt x="1086" y="294"/>
                    <a:pt x="921" y="763"/>
                  </a:cubicBezTo>
                  <a:lnTo>
                    <a:pt x="0" y="3360"/>
                  </a:lnTo>
                  <a:cubicBezTo>
                    <a:pt x="365" y="3506"/>
                    <a:pt x="678" y="3764"/>
                    <a:pt x="1049" y="3912"/>
                  </a:cubicBezTo>
                  <a:cubicBezTo>
                    <a:pt x="1444" y="4072"/>
                    <a:pt x="1856" y="4144"/>
                    <a:pt x="2275" y="4205"/>
                  </a:cubicBezTo>
                  <a:lnTo>
                    <a:pt x="3207" y="1573"/>
                  </a:lnTo>
                  <a:cubicBezTo>
                    <a:pt x="3308" y="1286"/>
                    <a:pt x="3291" y="976"/>
                    <a:pt x="3160" y="699"/>
                  </a:cubicBezTo>
                  <a:cubicBezTo>
                    <a:pt x="3027" y="422"/>
                    <a:pt x="2797" y="214"/>
                    <a:pt x="2510" y="112"/>
                  </a:cubicBezTo>
                  <a:lnTo>
                    <a:pt x="2381" y="66"/>
                  </a:lnTo>
                  <a:cubicBezTo>
                    <a:pt x="2256" y="22"/>
                    <a:pt x="2128" y="1"/>
                    <a:pt x="20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8" name="Google Shape;4248;p70"/>
            <p:cNvSpPr/>
            <p:nvPr/>
          </p:nvSpPr>
          <p:spPr>
            <a:xfrm>
              <a:off x="4156481" y="648115"/>
              <a:ext cx="110263" cy="141713"/>
            </a:xfrm>
            <a:custGeom>
              <a:rect b="b" l="l" r="r" t="t"/>
              <a:pathLst>
                <a:path extrusionOk="0" h="4533" w="3527">
                  <a:moveTo>
                    <a:pt x="2284" y="2623"/>
                  </a:moveTo>
                  <a:cubicBezTo>
                    <a:pt x="2380" y="2623"/>
                    <a:pt x="2488" y="2672"/>
                    <a:pt x="2575" y="2702"/>
                  </a:cubicBezTo>
                  <a:cubicBezTo>
                    <a:pt x="2614" y="2715"/>
                    <a:pt x="2638" y="2757"/>
                    <a:pt x="2625" y="2797"/>
                  </a:cubicBezTo>
                  <a:cubicBezTo>
                    <a:pt x="2568" y="2992"/>
                    <a:pt x="2468" y="3192"/>
                    <a:pt x="2294" y="3307"/>
                  </a:cubicBezTo>
                  <a:cubicBezTo>
                    <a:pt x="2288" y="3312"/>
                    <a:pt x="2281" y="3314"/>
                    <a:pt x="2274" y="3314"/>
                  </a:cubicBezTo>
                  <a:cubicBezTo>
                    <a:pt x="2264" y="3314"/>
                    <a:pt x="2256" y="3311"/>
                    <a:pt x="2249" y="3306"/>
                  </a:cubicBezTo>
                  <a:cubicBezTo>
                    <a:pt x="2142" y="3302"/>
                    <a:pt x="2047" y="3219"/>
                    <a:pt x="1978" y="3145"/>
                  </a:cubicBezTo>
                  <a:cubicBezTo>
                    <a:pt x="1956" y="3121"/>
                    <a:pt x="1948" y="3078"/>
                    <a:pt x="1968" y="3053"/>
                  </a:cubicBezTo>
                  <a:cubicBezTo>
                    <a:pt x="2019" y="2989"/>
                    <a:pt x="2066" y="2921"/>
                    <a:pt x="2105" y="2848"/>
                  </a:cubicBezTo>
                  <a:cubicBezTo>
                    <a:pt x="2134" y="2794"/>
                    <a:pt x="2154" y="2735"/>
                    <a:pt x="2191" y="2688"/>
                  </a:cubicBezTo>
                  <a:cubicBezTo>
                    <a:pt x="2190" y="2662"/>
                    <a:pt x="2206" y="2635"/>
                    <a:pt x="2234" y="2627"/>
                  </a:cubicBezTo>
                  <a:cubicBezTo>
                    <a:pt x="2250" y="2624"/>
                    <a:pt x="2267" y="2623"/>
                    <a:pt x="2284" y="2623"/>
                  </a:cubicBezTo>
                  <a:close/>
                  <a:moveTo>
                    <a:pt x="1788" y="3364"/>
                  </a:moveTo>
                  <a:cubicBezTo>
                    <a:pt x="1800" y="3364"/>
                    <a:pt x="1812" y="3367"/>
                    <a:pt x="1823" y="3376"/>
                  </a:cubicBezTo>
                  <a:cubicBezTo>
                    <a:pt x="1921" y="3455"/>
                    <a:pt x="2027" y="3535"/>
                    <a:pt x="2108" y="3632"/>
                  </a:cubicBezTo>
                  <a:cubicBezTo>
                    <a:pt x="2128" y="3657"/>
                    <a:pt x="2128" y="3684"/>
                    <a:pt x="2115" y="3707"/>
                  </a:cubicBezTo>
                  <a:cubicBezTo>
                    <a:pt x="2058" y="3905"/>
                    <a:pt x="1832" y="4135"/>
                    <a:pt x="1626" y="4178"/>
                  </a:cubicBezTo>
                  <a:cubicBezTo>
                    <a:pt x="1605" y="4182"/>
                    <a:pt x="1584" y="4184"/>
                    <a:pt x="1563" y="4184"/>
                  </a:cubicBezTo>
                  <a:cubicBezTo>
                    <a:pt x="1413" y="4184"/>
                    <a:pt x="1258" y="4077"/>
                    <a:pt x="1277" y="3910"/>
                  </a:cubicBezTo>
                  <a:cubicBezTo>
                    <a:pt x="1277" y="3906"/>
                    <a:pt x="1280" y="3902"/>
                    <a:pt x="1281" y="3898"/>
                  </a:cubicBezTo>
                  <a:cubicBezTo>
                    <a:pt x="1277" y="3882"/>
                    <a:pt x="1280" y="3864"/>
                    <a:pt x="1293" y="3850"/>
                  </a:cubicBezTo>
                  <a:cubicBezTo>
                    <a:pt x="1433" y="3697"/>
                    <a:pt x="1589" y="3562"/>
                    <a:pt x="1720" y="3400"/>
                  </a:cubicBezTo>
                  <a:cubicBezTo>
                    <a:pt x="1735" y="3380"/>
                    <a:pt x="1762" y="3364"/>
                    <a:pt x="1788" y="3364"/>
                  </a:cubicBezTo>
                  <a:close/>
                  <a:moveTo>
                    <a:pt x="1260" y="1"/>
                  </a:moveTo>
                  <a:lnTo>
                    <a:pt x="212" y="2960"/>
                  </a:lnTo>
                  <a:cubicBezTo>
                    <a:pt x="1" y="3554"/>
                    <a:pt x="313" y="4210"/>
                    <a:pt x="910" y="4421"/>
                  </a:cubicBezTo>
                  <a:lnTo>
                    <a:pt x="1038" y="4467"/>
                  </a:lnTo>
                  <a:cubicBezTo>
                    <a:pt x="1053" y="4473"/>
                    <a:pt x="1071" y="4479"/>
                    <a:pt x="1088" y="4483"/>
                  </a:cubicBezTo>
                  <a:cubicBezTo>
                    <a:pt x="1195" y="4516"/>
                    <a:pt x="1306" y="4532"/>
                    <a:pt x="1416" y="4532"/>
                  </a:cubicBezTo>
                  <a:cubicBezTo>
                    <a:pt x="1585" y="4532"/>
                    <a:pt x="1754" y="4494"/>
                    <a:pt x="1912" y="4418"/>
                  </a:cubicBezTo>
                  <a:cubicBezTo>
                    <a:pt x="2190" y="4287"/>
                    <a:pt x="2398" y="4056"/>
                    <a:pt x="2499" y="3770"/>
                  </a:cubicBezTo>
                  <a:lnTo>
                    <a:pt x="3526" y="867"/>
                  </a:lnTo>
                  <a:lnTo>
                    <a:pt x="3526" y="867"/>
                  </a:lnTo>
                  <a:cubicBezTo>
                    <a:pt x="3522" y="867"/>
                    <a:pt x="3517" y="867"/>
                    <a:pt x="3513" y="867"/>
                  </a:cubicBezTo>
                  <a:cubicBezTo>
                    <a:pt x="2738" y="867"/>
                    <a:pt x="1738" y="593"/>
                    <a:pt x="126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9" name="Google Shape;4249;p70"/>
            <p:cNvSpPr/>
            <p:nvPr/>
          </p:nvSpPr>
          <p:spPr>
            <a:xfrm>
              <a:off x="4156481" y="648084"/>
              <a:ext cx="57992" cy="138712"/>
            </a:xfrm>
            <a:custGeom>
              <a:rect b="b" l="l" r="r" t="t"/>
              <a:pathLst>
                <a:path extrusionOk="0" h="4437" w="1855">
                  <a:moveTo>
                    <a:pt x="1260" y="0"/>
                  </a:moveTo>
                  <a:lnTo>
                    <a:pt x="212" y="2961"/>
                  </a:lnTo>
                  <a:cubicBezTo>
                    <a:pt x="1" y="3555"/>
                    <a:pt x="313" y="4211"/>
                    <a:pt x="910" y="4422"/>
                  </a:cubicBezTo>
                  <a:lnTo>
                    <a:pt x="948" y="4436"/>
                  </a:lnTo>
                  <a:cubicBezTo>
                    <a:pt x="880" y="4346"/>
                    <a:pt x="837" y="4237"/>
                    <a:pt x="824" y="4091"/>
                  </a:cubicBezTo>
                  <a:cubicBezTo>
                    <a:pt x="797" y="3747"/>
                    <a:pt x="879" y="3420"/>
                    <a:pt x="968" y="3090"/>
                  </a:cubicBezTo>
                  <a:cubicBezTo>
                    <a:pt x="1208" y="2196"/>
                    <a:pt x="1529" y="1335"/>
                    <a:pt x="1855" y="473"/>
                  </a:cubicBezTo>
                  <a:cubicBezTo>
                    <a:pt x="1620" y="347"/>
                    <a:pt x="1412" y="191"/>
                    <a:pt x="126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0" name="Google Shape;4250;p70"/>
            <p:cNvSpPr/>
            <p:nvPr/>
          </p:nvSpPr>
          <p:spPr>
            <a:xfrm>
              <a:off x="4200747" y="758969"/>
              <a:ext cx="17476" cy="14912"/>
            </a:xfrm>
            <a:custGeom>
              <a:rect b="b" l="l" r="r" t="t"/>
              <a:pathLst>
                <a:path extrusionOk="0" h="477" w="559">
                  <a:moveTo>
                    <a:pt x="371" y="1"/>
                  </a:moveTo>
                  <a:cubicBezTo>
                    <a:pt x="260" y="126"/>
                    <a:pt x="140" y="247"/>
                    <a:pt x="1" y="339"/>
                  </a:cubicBezTo>
                  <a:cubicBezTo>
                    <a:pt x="5" y="349"/>
                    <a:pt x="7" y="357"/>
                    <a:pt x="7" y="369"/>
                  </a:cubicBezTo>
                  <a:cubicBezTo>
                    <a:pt x="11" y="449"/>
                    <a:pt x="57" y="476"/>
                    <a:pt x="114" y="476"/>
                  </a:cubicBezTo>
                  <a:cubicBezTo>
                    <a:pt x="188" y="476"/>
                    <a:pt x="279" y="432"/>
                    <a:pt x="323" y="397"/>
                  </a:cubicBezTo>
                  <a:cubicBezTo>
                    <a:pt x="412" y="326"/>
                    <a:pt x="480" y="234"/>
                    <a:pt x="559" y="156"/>
                  </a:cubicBezTo>
                  <a:cubicBezTo>
                    <a:pt x="494" y="109"/>
                    <a:pt x="432" y="55"/>
                    <a:pt x="3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1" name="Google Shape;4251;p70"/>
            <p:cNvSpPr/>
            <p:nvPr/>
          </p:nvSpPr>
          <p:spPr>
            <a:xfrm>
              <a:off x="4198746" y="534886"/>
              <a:ext cx="93944" cy="116234"/>
            </a:xfrm>
            <a:custGeom>
              <a:rect b="b" l="l" r="r" t="t"/>
              <a:pathLst>
                <a:path extrusionOk="0" h="3718" w="3005">
                  <a:moveTo>
                    <a:pt x="1467" y="863"/>
                  </a:moveTo>
                  <a:cubicBezTo>
                    <a:pt x="1496" y="863"/>
                    <a:pt x="1523" y="878"/>
                    <a:pt x="1538" y="913"/>
                  </a:cubicBezTo>
                  <a:cubicBezTo>
                    <a:pt x="1588" y="1031"/>
                    <a:pt x="1621" y="1156"/>
                    <a:pt x="1657" y="1278"/>
                  </a:cubicBezTo>
                  <a:cubicBezTo>
                    <a:pt x="1678" y="1351"/>
                    <a:pt x="1620" y="1397"/>
                    <a:pt x="1560" y="1397"/>
                  </a:cubicBezTo>
                  <a:cubicBezTo>
                    <a:pt x="1519" y="1397"/>
                    <a:pt x="1477" y="1375"/>
                    <a:pt x="1461" y="1325"/>
                  </a:cubicBezTo>
                  <a:cubicBezTo>
                    <a:pt x="1426" y="1212"/>
                    <a:pt x="1387" y="1098"/>
                    <a:pt x="1365" y="979"/>
                  </a:cubicBezTo>
                  <a:cubicBezTo>
                    <a:pt x="1354" y="915"/>
                    <a:pt x="1413" y="863"/>
                    <a:pt x="1467" y="863"/>
                  </a:cubicBezTo>
                  <a:close/>
                  <a:moveTo>
                    <a:pt x="1250" y="1381"/>
                  </a:moveTo>
                  <a:cubicBezTo>
                    <a:pt x="1279" y="1381"/>
                    <a:pt x="1306" y="1395"/>
                    <a:pt x="1319" y="1428"/>
                  </a:cubicBezTo>
                  <a:cubicBezTo>
                    <a:pt x="1375" y="1567"/>
                    <a:pt x="1422" y="1712"/>
                    <a:pt x="1471" y="1854"/>
                  </a:cubicBezTo>
                  <a:cubicBezTo>
                    <a:pt x="1495" y="1922"/>
                    <a:pt x="1439" y="1966"/>
                    <a:pt x="1381" y="1966"/>
                  </a:cubicBezTo>
                  <a:cubicBezTo>
                    <a:pt x="1342" y="1966"/>
                    <a:pt x="1301" y="1945"/>
                    <a:pt x="1286" y="1897"/>
                  </a:cubicBezTo>
                  <a:cubicBezTo>
                    <a:pt x="1241" y="1762"/>
                    <a:pt x="1194" y="1627"/>
                    <a:pt x="1156" y="1490"/>
                  </a:cubicBezTo>
                  <a:cubicBezTo>
                    <a:pt x="1139" y="1428"/>
                    <a:pt x="1197" y="1381"/>
                    <a:pt x="1250" y="1381"/>
                  </a:cubicBezTo>
                  <a:close/>
                  <a:moveTo>
                    <a:pt x="1269" y="2403"/>
                  </a:moveTo>
                  <a:cubicBezTo>
                    <a:pt x="1263" y="2414"/>
                    <a:pt x="1257" y="2425"/>
                    <a:pt x="1251" y="2437"/>
                  </a:cubicBezTo>
                  <a:lnTo>
                    <a:pt x="1251" y="2437"/>
                  </a:lnTo>
                  <a:cubicBezTo>
                    <a:pt x="1259" y="2427"/>
                    <a:pt x="1265" y="2415"/>
                    <a:pt x="1269" y="2403"/>
                  </a:cubicBezTo>
                  <a:close/>
                  <a:moveTo>
                    <a:pt x="2003" y="0"/>
                  </a:moveTo>
                  <a:cubicBezTo>
                    <a:pt x="1531" y="0"/>
                    <a:pt x="1087" y="293"/>
                    <a:pt x="919" y="762"/>
                  </a:cubicBezTo>
                  <a:lnTo>
                    <a:pt x="0" y="3359"/>
                  </a:lnTo>
                  <a:cubicBezTo>
                    <a:pt x="232" y="3453"/>
                    <a:pt x="445" y="3591"/>
                    <a:pt x="663" y="3717"/>
                  </a:cubicBezTo>
                  <a:cubicBezTo>
                    <a:pt x="802" y="3349"/>
                    <a:pt x="1007" y="2891"/>
                    <a:pt x="1251" y="2437"/>
                  </a:cubicBezTo>
                  <a:lnTo>
                    <a:pt x="1251" y="2437"/>
                  </a:lnTo>
                  <a:cubicBezTo>
                    <a:pt x="1231" y="2462"/>
                    <a:pt x="1200" y="2477"/>
                    <a:pt x="1170" y="2477"/>
                  </a:cubicBezTo>
                  <a:cubicBezTo>
                    <a:pt x="1140" y="2477"/>
                    <a:pt x="1112" y="2462"/>
                    <a:pt x="1095" y="2426"/>
                  </a:cubicBezTo>
                  <a:cubicBezTo>
                    <a:pt x="1018" y="2260"/>
                    <a:pt x="937" y="2093"/>
                    <a:pt x="877" y="1918"/>
                  </a:cubicBezTo>
                  <a:cubicBezTo>
                    <a:pt x="855" y="1856"/>
                    <a:pt x="909" y="1814"/>
                    <a:pt x="964" y="1814"/>
                  </a:cubicBezTo>
                  <a:cubicBezTo>
                    <a:pt x="994" y="1814"/>
                    <a:pt x="1024" y="1827"/>
                    <a:pt x="1041" y="1857"/>
                  </a:cubicBezTo>
                  <a:cubicBezTo>
                    <a:pt x="1127" y="2011"/>
                    <a:pt x="1193" y="2176"/>
                    <a:pt x="1265" y="2336"/>
                  </a:cubicBezTo>
                  <a:cubicBezTo>
                    <a:pt x="1275" y="2360"/>
                    <a:pt x="1275" y="2383"/>
                    <a:pt x="1269" y="2403"/>
                  </a:cubicBezTo>
                  <a:lnTo>
                    <a:pt x="1269" y="2403"/>
                  </a:lnTo>
                  <a:cubicBezTo>
                    <a:pt x="1763" y="1490"/>
                    <a:pt x="2413" y="597"/>
                    <a:pt x="3005" y="457"/>
                  </a:cubicBezTo>
                  <a:cubicBezTo>
                    <a:pt x="2875" y="301"/>
                    <a:pt x="2705" y="179"/>
                    <a:pt x="2510" y="111"/>
                  </a:cubicBezTo>
                  <a:lnTo>
                    <a:pt x="2381" y="65"/>
                  </a:lnTo>
                  <a:cubicBezTo>
                    <a:pt x="2256" y="21"/>
                    <a:pt x="2129" y="0"/>
                    <a:pt x="2003" y="0"/>
                  </a:cubicBezTo>
                  <a:close/>
                </a:path>
              </a:pathLst>
            </a:custGeom>
            <a:solidFill>
              <a:srgbClr val="000000">
                <a:alpha val="279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2" name="Google Shape;4252;p70"/>
            <p:cNvSpPr/>
            <p:nvPr/>
          </p:nvSpPr>
          <p:spPr>
            <a:xfrm>
              <a:off x="4140725" y="520912"/>
              <a:ext cx="175945" cy="282926"/>
            </a:xfrm>
            <a:custGeom>
              <a:rect b="b" l="l" r="r" t="t"/>
              <a:pathLst>
                <a:path extrusionOk="0" h="9050" w="5628">
                  <a:moveTo>
                    <a:pt x="3857" y="448"/>
                  </a:moveTo>
                  <a:cubicBezTo>
                    <a:pt x="3983" y="448"/>
                    <a:pt x="4112" y="469"/>
                    <a:pt x="4237" y="514"/>
                  </a:cubicBezTo>
                  <a:lnTo>
                    <a:pt x="4366" y="559"/>
                  </a:lnTo>
                  <a:cubicBezTo>
                    <a:pt x="4653" y="661"/>
                    <a:pt x="4883" y="869"/>
                    <a:pt x="5015" y="1146"/>
                  </a:cubicBezTo>
                  <a:cubicBezTo>
                    <a:pt x="5147" y="1423"/>
                    <a:pt x="5164" y="1733"/>
                    <a:pt x="5063" y="2020"/>
                  </a:cubicBezTo>
                  <a:lnTo>
                    <a:pt x="4130" y="4653"/>
                  </a:lnTo>
                  <a:cubicBezTo>
                    <a:pt x="3713" y="4590"/>
                    <a:pt x="3300" y="4518"/>
                    <a:pt x="2905" y="4360"/>
                  </a:cubicBezTo>
                  <a:cubicBezTo>
                    <a:pt x="2535" y="4212"/>
                    <a:pt x="2222" y="3954"/>
                    <a:pt x="1855" y="3808"/>
                  </a:cubicBezTo>
                  <a:lnTo>
                    <a:pt x="2775" y="1212"/>
                  </a:lnTo>
                  <a:cubicBezTo>
                    <a:pt x="2943" y="741"/>
                    <a:pt x="3386" y="448"/>
                    <a:pt x="3857" y="448"/>
                  </a:cubicBezTo>
                  <a:close/>
                  <a:moveTo>
                    <a:pt x="1763" y="4070"/>
                  </a:moveTo>
                  <a:cubicBezTo>
                    <a:pt x="2241" y="4662"/>
                    <a:pt x="3242" y="4936"/>
                    <a:pt x="4016" y="4936"/>
                  </a:cubicBezTo>
                  <a:cubicBezTo>
                    <a:pt x="4020" y="4936"/>
                    <a:pt x="4025" y="4936"/>
                    <a:pt x="4029" y="4936"/>
                  </a:cubicBezTo>
                  <a:lnTo>
                    <a:pt x="4029" y="4936"/>
                  </a:lnTo>
                  <a:lnTo>
                    <a:pt x="3002" y="7839"/>
                  </a:lnTo>
                  <a:cubicBezTo>
                    <a:pt x="2900" y="8125"/>
                    <a:pt x="2692" y="8356"/>
                    <a:pt x="2415" y="8487"/>
                  </a:cubicBezTo>
                  <a:cubicBezTo>
                    <a:pt x="2257" y="8563"/>
                    <a:pt x="2088" y="8601"/>
                    <a:pt x="1919" y="8601"/>
                  </a:cubicBezTo>
                  <a:cubicBezTo>
                    <a:pt x="1808" y="8601"/>
                    <a:pt x="1698" y="8585"/>
                    <a:pt x="1591" y="8552"/>
                  </a:cubicBezTo>
                  <a:cubicBezTo>
                    <a:pt x="1573" y="8548"/>
                    <a:pt x="1557" y="8542"/>
                    <a:pt x="1541" y="8536"/>
                  </a:cubicBezTo>
                  <a:lnTo>
                    <a:pt x="1411" y="8490"/>
                  </a:lnTo>
                  <a:cubicBezTo>
                    <a:pt x="817" y="8279"/>
                    <a:pt x="505" y="7625"/>
                    <a:pt x="714" y="7029"/>
                  </a:cubicBezTo>
                  <a:lnTo>
                    <a:pt x="1763" y="4070"/>
                  </a:lnTo>
                  <a:close/>
                  <a:moveTo>
                    <a:pt x="3859" y="0"/>
                  </a:moveTo>
                  <a:cubicBezTo>
                    <a:pt x="3203" y="0"/>
                    <a:pt x="2586" y="409"/>
                    <a:pt x="2356" y="1061"/>
                  </a:cubicBezTo>
                  <a:lnTo>
                    <a:pt x="294" y="6879"/>
                  </a:lnTo>
                  <a:cubicBezTo>
                    <a:pt x="1" y="7706"/>
                    <a:pt x="436" y="8620"/>
                    <a:pt x="1264" y="8912"/>
                  </a:cubicBezTo>
                  <a:lnTo>
                    <a:pt x="1393" y="8958"/>
                  </a:lnTo>
                  <a:cubicBezTo>
                    <a:pt x="1565" y="9019"/>
                    <a:pt x="1743" y="9050"/>
                    <a:pt x="1921" y="9050"/>
                  </a:cubicBezTo>
                  <a:cubicBezTo>
                    <a:pt x="2156" y="9050"/>
                    <a:pt x="2389" y="8997"/>
                    <a:pt x="2609" y="8892"/>
                  </a:cubicBezTo>
                  <a:cubicBezTo>
                    <a:pt x="2994" y="8709"/>
                    <a:pt x="3285" y="8387"/>
                    <a:pt x="3425" y="7988"/>
                  </a:cubicBezTo>
                  <a:lnTo>
                    <a:pt x="5486" y="2170"/>
                  </a:lnTo>
                  <a:cubicBezTo>
                    <a:pt x="5627" y="1771"/>
                    <a:pt x="5604" y="1338"/>
                    <a:pt x="5420" y="953"/>
                  </a:cubicBezTo>
                  <a:cubicBezTo>
                    <a:pt x="5237" y="568"/>
                    <a:pt x="4915" y="277"/>
                    <a:pt x="4516" y="137"/>
                  </a:cubicBezTo>
                  <a:lnTo>
                    <a:pt x="4388" y="91"/>
                  </a:lnTo>
                  <a:cubicBezTo>
                    <a:pt x="4364" y="84"/>
                    <a:pt x="4342" y="75"/>
                    <a:pt x="4321" y="69"/>
                  </a:cubicBezTo>
                  <a:cubicBezTo>
                    <a:pt x="4167" y="22"/>
                    <a:pt x="4012" y="0"/>
                    <a:pt x="38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3" name="Google Shape;4253;p70"/>
            <p:cNvSpPr/>
            <p:nvPr/>
          </p:nvSpPr>
          <p:spPr>
            <a:xfrm>
              <a:off x="4225412" y="591626"/>
              <a:ext cx="13818" cy="20758"/>
            </a:xfrm>
            <a:custGeom>
              <a:rect b="b" l="l" r="r" t="t"/>
              <a:pathLst>
                <a:path extrusionOk="0" h="664" w="442">
                  <a:moveTo>
                    <a:pt x="109" y="0"/>
                  </a:moveTo>
                  <a:cubicBezTo>
                    <a:pt x="55" y="0"/>
                    <a:pt x="1" y="42"/>
                    <a:pt x="23" y="105"/>
                  </a:cubicBezTo>
                  <a:cubicBezTo>
                    <a:pt x="84" y="278"/>
                    <a:pt x="164" y="445"/>
                    <a:pt x="241" y="612"/>
                  </a:cubicBezTo>
                  <a:cubicBezTo>
                    <a:pt x="258" y="649"/>
                    <a:pt x="287" y="664"/>
                    <a:pt x="316" y="664"/>
                  </a:cubicBezTo>
                  <a:cubicBezTo>
                    <a:pt x="377" y="664"/>
                    <a:pt x="441" y="598"/>
                    <a:pt x="409" y="523"/>
                  </a:cubicBezTo>
                  <a:cubicBezTo>
                    <a:pt x="339" y="362"/>
                    <a:pt x="273" y="197"/>
                    <a:pt x="185" y="44"/>
                  </a:cubicBezTo>
                  <a:cubicBezTo>
                    <a:pt x="169" y="13"/>
                    <a:pt x="139" y="0"/>
                    <a:pt x="109" y="0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4" name="Google Shape;4254;p70"/>
            <p:cNvSpPr/>
            <p:nvPr/>
          </p:nvSpPr>
          <p:spPr>
            <a:xfrm>
              <a:off x="4234322" y="578058"/>
              <a:ext cx="11192" cy="18289"/>
            </a:xfrm>
            <a:custGeom>
              <a:rect b="b" l="l" r="r" t="t"/>
              <a:pathLst>
                <a:path extrusionOk="0" h="585" w="358">
                  <a:moveTo>
                    <a:pt x="111" y="1"/>
                  </a:moveTo>
                  <a:cubicBezTo>
                    <a:pt x="58" y="1"/>
                    <a:pt x="1" y="47"/>
                    <a:pt x="18" y="109"/>
                  </a:cubicBezTo>
                  <a:cubicBezTo>
                    <a:pt x="56" y="246"/>
                    <a:pt x="103" y="381"/>
                    <a:pt x="148" y="516"/>
                  </a:cubicBezTo>
                  <a:cubicBezTo>
                    <a:pt x="163" y="563"/>
                    <a:pt x="204" y="584"/>
                    <a:pt x="244" y="584"/>
                  </a:cubicBezTo>
                  <a:cubicBezTo>
                    <a:pt x="301" y="584"/>
                    <a:pt x="357" y="541"/>
                    <a:pt x="333" y="473"/>
                  </a:cubicBezTo>
                  <a:cubicBezTo>
                    <a:pt x="284" y="331"/>
                    <a:pt x="237" y="187"/>
                    <a:pt x="180" y="48"/>
                  </a:cubicBezTo>
                  <a:cubicBezTo>
                    <a:pt x="167" y="15"/>
                    <a:pt x="140" y="1"/>
                    <a:pt x="111" y="1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5" name="Google Shape;4255;p70"/>
            <p:cNvSpPr/>
            <p:nvPr/>
          </p:nvSpPr>
          <p:spPr>
            <a:xfrm>
              <a:off x="4241074" y="561865"/>
              <a:ext cx="10192" cy="16725"/>
            </a:xfrm>
            <a:custGeom>
              <a:rect b="b" l="l" r="r" t="t"/>
              <a:pathLst>
                <a:path extrusionOk="0" h="535" w="326">
                  <a:moveTo>
                    <a:pt x="113" y="0"/>
                  </a:moveTo>
                  <a:cubicBezTo>
                    <a:pt x="59" y="0"/>
                    <a:pt x="1" y="52"/>
                    <a:pt x="12" y="116"/>
                  </a:cubicBezTo>
                  <a:cubicBezTo>
                    <a:pt x="34" y="233"/>
                    <a:pt x="74" y="347"/>
                    <a:pt x="109" y="462"/>
                  </a:cubicBezTo>
                  <a:cubicBezTo>
                    <a:pt x="124" y="512"/>
                    <a:pt x="166" y="534"/>
                    <a:pt x="207" y="534"/>
                  </a:cubicBezTo>
                  <a:cubicBezTo>
                    <a:pt x="267" y="534"/>
                    <a:pt x="325" y="488"/>
                    <a:pt x="304" y="415"/>
                  </a:cubicBezTo>
                  <a:cubicBezTo>
                    <a:pt x="268" y="293"/>
                    <a:pt x="235" y="168"/>
                    <a:pt x="185" y="50"/>
                  </a:cubicBezTo>
                  <a:cubicBezTo>
                    <a:pt x="170" y="15"/>
                    <a:pt x="142" y="0"/>
                    <a:pt x="113" y="0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56" name="Google Shape;4256;p70"/>
          <p:cNvGrpSpPr/>
          <p:nvPr/>
        </p:nvGrpSpPr>
        <p:grpSpPr>
          <a:xfrm rot="932766">
            <a:off x="3189410" y="1440323"/>
            <a:ext cx="866432" cy="379652"/>
            <a:chOff x="1352542" y="368950"/>
            <a:chExt cx="796350" cy="348921"/>
          </a:xfrm>
        </p:grpSpPr>
        <p:sp>
          <p:nvSpPr>
            <p:cNvPr id="4257" name="Google Shape;4257;p70"/>
            <p:cNvSpPr/>
            <p:nvPr/>
          </p:nvSpPr>
          <p:spPr>
            <a:xfrm>
              <a:off x="1352542" y="368950"/>
              <a:ext cx="796350" cy="348921"/>
            </a:xfrm>
            <a:custGeom>
              <a:rect b="b" l="l" r="r" t="t"/>
              <a:pathLst>
                <a:path extrusionOk="0" h="11161" w="25473">
                  <a:moveTo>
                    <a:pt x="16250" y="1994"/>
                  </a:moveTo>
                  <a:cubicBezTo>
                    <a:pt x="16267" y="2010"/>
                    <a:pt x="16283" y="2024"/>
                    <a:pt x="16295" y="2041"/>
                  </a:cubicBezTo>
                  <a:cubicBezTo>
                    <a:pt x="16354" y="2113"/>
                    <a:pt x="16372" y="2190"/>
                    <a:pt x="16386" y="2277"/>
                  </a:cubicBezTo>
                  <a:cubicBezTo>
                    <a:pt x="16386" y="2278"/>
                    <a:pt x="16387" y="2279"/>
                    <a:pt x="16387" y="2280"/>
                  </a:cubicBezTo>
                  <a:cubicBezTo>
                    <a:pt x="16168" y="2351"/>
                    <a:pt x="15954" y="2442"/>
                    <a:pt x="15743" y="2538"/>
                  </a:cubicBezTo>
                  <a:lnTo>
                    <a:pt x="15206" y="2778"/>
                  </a:lnTo>
                  <a:cubicBezTo>
                    <a:pt x="14941" y="2893"/>
                    <a:pt x="14676" y="3011"/>
                    <a:pt x="14425" y="3149"/>
                  </a:cubicBezTo>
                  <a:cubicBezTo>
                    <a:pt x="14355" y="3038"/>
                    <a:pt x="14273" y="2933"/>
                    <a:pt x="14185" y="2835"/>
                  </a:cubicBezTo>
                  <a:cubicBezTo>
                    <a:pt x="14493" y="2741"/>
                    <a:pt x="14808" y="2627"/>
                    <a:pt x="15118" y="2502"/>
                  </a:cubicBezTo>
                  <a:lnTo>
                    <a:pt x="15679" y="2264"/>
                  </a:lnTo>
                  <a:cubicBezTo>
                    <a:pt x="15875" y="2175"/>
                    <a:pt x="16065" y="2086"/>
                    <a:pt x="16250" y="1994"/>
                  </a:cubicBezTo>
                  <a:close/>
                  <a:moveTo>
                    <a:pt x="17304" y="549"/>
                  </a:moveTo>
                  <a:cubicBezTo>
                    <a:pt x="18189" y="549"/>
                    <a:pt x="18917" y="1206"/>
                    <a:pt x="18933" y="2026"/>
                  </a:cubicBezTo>
                  <a:cubicBezTo>
                    <a:pt x="18950" y="2859"/>
                    <a:pt x="18231" y="3553"/>
                    <a:pt x="17327" y="3570"/>
                  </a:cubicBezTo>
                  <a:cubicBezTo>
                    <a:pt x="17315" y="3571"/>
                    <a:pt x="17304" y="3571"/>
                    <a:pt x="17292" y="3571"/>
                  </a:cubicBezTo>
                  <a:cubicBezTo>
                    <a:pt x="16707" y="3571"/>
                    <a:pt x="16190" y="3285"/>
                    <a:pt x="15902" y="2852"/>
                  </a:cubicBezTo>
                  <a:cubicBezTo>
                    <a:pt x="16176" y="2728"/>
                    <a:pt x="16449" y="2598"/>
                    <a:pt x="16690" y="2432"/>
                  </a:cubicBezTo>
                  <a:cubicBezTo>
                    <a:pt x="16749" y="2391"/>
                    <a:pt x="16756" y="2322"/>
                    <a:pt x="16726" y="2274"/>
                  </a:cubicBezTo>
                  <a:cubicBezTo>
                    <a:pt x="16726" y="2273"/>
                    <a:pt x="16726" y="2273"/>
                    <a:pt x="16727" y="2271"/>
                  </a:cubicBezTo>
                  <a:cubicBezTo>
                    <a:pt x="16737" y="2136"/>
                    <a:pt x="16673" y="1985"/>
                    <a:pt x="16587" y="1877"/>
                  </a:cubicBezTo>
                  <a:cubicBezTo>
                    <a:pt x="16515" y="1787"/>
                    <a:pt x="16399" y="1674"/>
                    <a:pt x="16269" y="1674"/>
                  </a:cubicBezTo>
                  <a:cubicBezTo>
                    <a:pt x="16247" y="1674"/>
                    <a:pt x="16224" y="1677"/>
                    <a:pt x="16201" y="1685"/>
                  </a:cubicBezTo>
                  <a:cubicBezTo>
                    <a:pt x="16179" y="1691"/>
                    <a:pt x="16164" y="1702"/>
                    <a:pt x="16149" y="1717"/>
                  </a:cubicBezTo>
                  <a:cubicBezTo>
                    <a:pt x="15993" y="1764"/>
                    <a:pt x="15836" y="1813"/>
                    <a:pt x="15676" y="1867"/>
                  </a:cubicBezTo>
                  <a:cubicBezTo>
                    <a:pt x="15780" y="1138"/>
                    <a:pt x="16448" y="565"/>
                    <a:pt x="17266" y="550"/>
                  </a:cubicBezTo>
                  <a:cubicBezTo>
                    <a:pt x="17279" y="550"/>
                    <a:pt x="17291" y="549"/>
                    <a:pt x="17304" y="549"/>
                  </a:cubicBezTo>
                  <a:close/>
                  <a:moveTo>
                    <a:pt x="2629" y="878"/>
                  </a:moveTo>
                  <a:cubicBezTo>
                    <a:pt x="3713" y="878"/>
                    <a:pt x="4603" y="1679"/>
                    <a:pt x="4623" y="2684"/>
                  </a:cubicBezTo>
                  <a:cubicBezTo>
                    <a:pt x="4637" y="3332"/>
                    <a:pt x="4283" y="3910"/>
                    <a:pt x="3738" y="4249"/>
                  </a:cubicBezTo>
                  <a:cubicBezTo>
                    <a:pt x="3658" y="4087"/>
                    <a:pt x="3566" y="3930"/>
                    <a:pt x="3459" y="3785"/>
                  </a:cubicBezTo>
                  <a:cubicBezTo>
                    <a:pt x="3457" y="3778"/>
                    <a:pt x="3459" y="3769"/>
                    <a:pt x="3456" y="3760"/>
                  </a:cubicBezTo>
                  <a:cubicBezTo>
                    <a:pt x="3406" y="3631"/>
                    <a:pt x="3251" y="3594"/>
                    <a:pt x="3106" y="3594"/>
                  </a:cubicBezTo>
                  <a:cubicBezTo>
                    <a:pt x="3063" y="3594"/>
                    <a:pt x="3020" y="3598"/>
                    <a:pt x="2981" y="3603"/>
                  </a:cubicBezTo>
                  <a:cubicBezTo>
                    <a:pt x="2802" y="3628"/>
                    <a:pt x="2614" y="3715"/>
                    <a:pt x="2519" y="3861"/>
                  </a:cubicBezTo>
                  <a:cubicBezTo>
                    <a:pt x="2492" y="3903"/>
                    <a:pt x="2498" y="3949"/>
                    <a:pt x="2523" y="3987"/>
                  </a:cubicBezTo>
                  <a:cubicBezTo>
                    <a:pt x="2577" y="4182"/>
                    <a:pt x="2649" y="4374"/>
                    <a:pt x="2724" y="4565"/>
                  </a:cubicBezTo>
                  <a:cubicBezTo>
                    <a:pt x="2702" y="4569"/>
                    <a:pt x="2681" y="4571"/>
                    <a:pt x="2660" y="4571"/>
                  </a:cubicBezTo>
                  <a:cubicBezTo>
                    <a:pt x="2645" y="4571"/>
                    <a:pt x="2630" y="4571"/>
                    <a:pt x="2615" y="4571"/>
                  </a:cubicBezTo>
                  <a:cubicBezTo>
                    <a:pt x="1534" y="4571"/>
                    <a:pt x="643" y="3770"/>
                    <a:pt x="623" y="2766"/>
                  </a:cubicBezTo>
                  <a:cubicBezTo>
                    <a:pt x="602" y="1748"/>
                    <a:pt x="1483" y="902"/>
                    <a:pt x="2586" y="879"/>
                  </a:cubicBezTo>
                  <a:cubicBezTo>
                    <a:pt x="2600" y="879"/>
                    <a:pt x="2615" y="878"/>
                    <a:pt x="2629" y="878"/>
                  </a:cubicBezTo>
                  <a:close/>
                  <a:moveTo>
                    <a:pt x="18219" y="3933"/>
                  </a:moveTo>
                  <a:cubicBezTo>
                    <a:pt x="18255" y="4149"/>
                    <a:pt x="18301" y="4366"/>
                    <a:pt x="18346" y="4581"/>
                  </a:cubicBezTo>
                  <a:cubicBezTo>
                    <a:pt x="18377" y="4726"/>
                    <a:pt x="18401" y="4877"/>
                    <a:pt x="18435" y="5027"/>
                  </a:cubicBezTo>
                  <a:cubicBezTo>
                    <a:pt x="18440" y="5095"/>
                    <a:pt x="18454" y="5162"/>
                    <a:pt x="18466" y="5230"/>
                  </a:cubicBezTo>
                  <a:cubicBezTo>
                    <a:pt x="18484" y="5325"/>
                    <a:pt x="18496" y="5423"/>
                    <a:pt x="18528" y="5513"/>
                  </a:cubicBezTo>
                  <a:cubicBezTo>
                    <a:pt x="18359" y="5548"/>
                    <a:pt x="18193" y="5596"/>
                    <a:pt x="18039" y="5664"/>
                  </a:cubicBezTo>
                  <a:cubicBezTo>
                    <a:pt x="17995" y="5393"/>
                    <a:pt x="17908" y="5122"/>
                    <a:pt x="17840" y="4856"/>
                  </a:cubicBezTo>
                  <a:cubicBezTo>
                    <a:pt x="17777" y="4602"/>
                    <a:pt x="17725" y="4342"/>
                    <a:pt x="17637" y="4094"/>
                  </a:cubicBezTo>
                  <a:cubicBezTo>
                    <a:pt x="17841" y="4064"/>
                    <a:pt x="18037" y="4009"/>
                    <a:pt x="18219" y="3933"/>
                  </a:cubicBezTo>
                  <a:close/>
                  <a:moveTo>
                    <a:pt x="3059" y="3886"/>
                  </a:moveTo>
                  <a:cubicBezTo>
                    <a:pt x="3111" y="3886"/>
                    <a:pt x="3163" y="3898"/>
                    <a:pt x="3213" y="3907"/>
                  </a:cubicBezTo>
                  <a:cubicBezTo>
                    <a:pt x="3279" y="4076"/>
                    <a:pt x="3357" y="4242"/>
                    <a:pt x="3438" y="4408"/>
                  </a:cubicBezTo>
                  <a:lnTo>
                    <a:pt x="3667" y="4915"/>
                  </a:lnTo>
                  <a:cubicBezTo>
                    <a:pt x="3741" y="5110"/>
                    <a:pt x="3804" y="5319"/>
                    <a:pt x="3900" y="5507"/>
                  </a:cubicBezTo>
                  <a:cubicBezTo>
                    <a:pt x="3767" y="5573"/>
                    <a:pt x="3639" y="5647"/>
                    <a:pt x="3523" y="5732"/>
                  </a:cubicBezTo>
                  <a:cubicBezTo>
                    <a:pt x="3457" y="5498"/>
                    <a:pt x="3351" y="5271"/>
                    <a:pt x="3249" y="5048"/>
                  </a:cubicBezTo>
                  <a:lnTo>
                    <a:pt x="3033" y="4531"/>
                  </a:lnTo>
                  <a:cubicBezTo>
                    <a:pt x="2958" y="4346"/>
                    <a:pt x="2880" y="4163"/>
                    <a:pt x="2792" y="3985"/>
                  </a:cubicBezTo>
                  <a:cubicBezTo>
                    <a:pt x="2862" y="3937"/>
                    <a:pt x="2931" y="3899"/>
                    <a:pt x="3028" y="3888"/>
                  </a:cubicBezTo>
                  <a:cubicBezTo>
                    <a:pt x="3038" y="3887"/>
                    <a:pt x="3049" y="3886"/>
                    <a:pt x="3059" y="3886"/>
                  </a:cubicBezTo>
                  <a:close/>
                  <a:moveTo>
                    <a:pt x="12191" y="2516"/>
                  </a:moveTo>
                  <a:cubicBezTo>
                    <a:pt x="13275" y="2516"/>
                    <a:pt x="14164" y="3318"/>
                    <a:pt x="14185" y="4321"/>
                  </a:cubicBezTo>
                  <a:cubicBezTo>
                    <a:pt x="14197" y="4976"/>
                    <a:pt x="13837" y="5559"/>
                    <a:pt x="13284" y="5897"/>
                  </a:cubicBezTo>
                  <a:cubicBezTo>
                    <a:pt x="13243" y="5688"/>
                    <a:pt x="13204" y="5479"/>
                    <a:pt x="13165" y="5269"/>
                  </a:cubicBezTo>
                  <a:cubicBezTo>
                    <a:pt x="13165" y="5255"/>
                    <a:pt x="13162" y="5242"/>
                    <a:pt x="13158" y="5229"/>
                  </a:cubicBezTo>
                  <a:cubicBezTo>
                    <a:pt x="13156" y="5224"/>
                    <a:pt x="13155" y="5219"/>
                    <a:pt x="13155" y="5211"/>
                  </a:cubicBezTo>
                  <a:cubicBezTo>
                    <a:pt x="13145" y="5154"/>
                    <a:pt x="13093" y="5130"/>
                    <a:pt x="13038" y="5130"/>
                  </a:cubicBezTo>
                  <a:cubicBezTo>
                    <a:pt x="13031" y="5130"/>
                    <a:pt x="13025" y="5131"/>
                    <a:pt x="13018" y="5131"/>
                  </a:cubicBezTo>
                  <a:cubicBezTo>
                    <a:pt x="12907" y="5087"/>
                    <a:pt x="12782" y="5065"/>
                    <a:pt x="12656" y="5065"/>
                  </a:cubicBezTo>
                  <a:cubicBezTo>
                    <a:pt x="12396" y="5065"/>
                    <a:pt x="12134" y="5160"/>
                    <a:pt x="11993" y="5356"/>
                  </a:cubicBezTo>
                  <a:cubicBezTo>
                    <a:pt x="11968" y="5391"/>
                    <a:pt x="11973" y="5433"/>
                    <a:pt x="11995" y="5469"/>
                  </a:cubicBezTo>
                  <a:cubicBezTo>
                    <a:pt x="12030" y="5706"/>
                    <a:pt x="12061" y="5955"/>
                    <a:pt x="12101" y="6205"/>
                  </a:cubicBezTo>
                  <a:cubicBezTo>
                    <a:pt x="11053" y="6168"/>
                    <a:pt x="10203" y="5383"/>
                    <a:pt x="10183" y="4403"/>
                  </a:cubicBezTo>
                  <a:cubicBezTo>
                    <a:pt x="10162" y="3386"/>
                    <a:pt x="11043" y="2540"/>
                    <a:pt x="12146" y="2517"/>
                  </a:cubicBezTo>
                  <a:cubicBezTo>
                    <a:pt x="12161" y="2516"/>
                    <a:pt x="12176" y="2516"/>
                    <a:pt x="12191" y="2516"/>
                  </a:cubicBezTo>
                  <a:close/>
                  <a:moveTo>
                    <a:pt x="12698" y="5361"/>
                  </a:moveTo>
                  <a:cubicBezTo>
                    <a:pt x="12772" y="5361"/>
                    <a:pt x="12845" y="5369"/>
                    <a:pt x="12918" y="5382"/>
                  </a:cubicBezTo>
                  <a:cubicBezTo>
                    <a:pt x="12947" y="5601"/>
                    <a:pt x="12976" y="5820"/>
                    <a:pt x="13004" y="6041"/>
                  </a:cubicBezTo>
                  <a:lnTo>
                    <a:pt x="13081" y="6603"/>
                  </a:lnTo>
                  <a:cubicBezTo>
                    <a:pt x="13103" y="6755"/>
                    <a:pt x="13127" y="6909"/>
                    <a:pt x="13151" y="7062"/>
                  </a:cubicBezTo>
                  <a:cubicBezTo>
                    <a:pt x="12997" y="7083"/>
                    <a:pt x="12847" y="7117"/>
                    <a:pt x="12703" y="7167"/>
                  </a:cubicBezTo>
                  <a:cubicBezTo>
                    <a:pt x="12685" y="7018"/>
                    <a:pt x="12656" y="6869"/>
                    <a:pt x="12623" y="6718"/>
                  </a:cubicBezTo>
                  <a:lnTo>
                    <a:pt x="12482" y="6184"/>
                  </a:lnTo>
                  <a:cubicBezTo>
                    <a:pt x="12410" y="5943"/>
                    <a:pt x="12333" y="5704"/>
                    <a:pt x="12262" y="5474"/>
                  </a:cubicBezTo>
                  <a:cubicBezTo>
                    <a:pt x="12352" y="5434"/>
                    <a:pt x="12442" y="5396"/>
                    <a:pt x="12538" y="5376"/>
                  </a:cubicBezTo>
                  <a:cubicBezTo>
                    <a:pt x="12592" y="5365"/>
                    <a:pt x="12645" y="5361"/>
                    <a:pt x="12698" y="5361"/>
                  </a:cubicBezTo>
                  <a:close/>
                  <a:moveTo>
                    <a:pt x="9975" y="5621"/>
                  </a:moveTo>
                  <a:cubicBezTo>
                    <a:pt x="10066" y="5755"/>
                    <a:pt x="10170" y="5880"/>
                    <a:pt x="10284" y="5994"/>
                  </a:cubicBezTo>
                  <a:cubicBezTo>
                    <a:pt x="9391" y="6315"/>
                    <a:pt x="8493" y="6643"/>
                    <a:pt x="7610" y="6995"/>
                  </a:cubicBezTo>
                  <a:lnTo>
                    <a:pt x="7057" y="7223"/>
                  </a:lnTo>
                  <a:cubicBezTo>
                    <a:pt x="6872" y="7299"/>
                    <a:pt x="6688" y="7376"/>
                    <a:pt x="6505" y="7454"/>
                  </a:cubicBezTo>
                  <a:cubicBezTo>
                    <a:pt x="6419" y="7294"/>
                    <a:pt x="6362" y="7141"/>
                    <a:pt x="6346" y="6960"/>
                  </a:cubicBezTo>
                  <a:cubicBezTo>
                    <a:pt x="6533" y="6917"/>
                    <a:pt x="6720" y="6869"/>
                    <a:pt x="6908" y="6815"/>
                  </a:cubicBezTo>
                  <a:lnTo>
                    <a:pt x="7479" y="6641"/>
                  </a:lnTo>
                  <a:cubicBezTo>
                    <a:pt x="8335" y="6358"/>
                    <a:pt x="9183" y="5993"/>
                    <a:pt x="9975" y="5621"/>
                  </a:cubicBezTo>
                  <a:close/>
                  <a:moveTo>
                    <a:pt x="15363" y="3092"/>
                  </a:moveTo>
                  <a:cubicBezTo>
                    <a:pt x="15748" y="3706"/>
                    <a:pt x="16466" y="4115"/>
                    <a:pt x="17283" y="4116"/>
                  </a:cubicBezTo>
                  <a:cubicBezTo>
                    <a:pt x="17319" y="4372"/>
                    <a:pt x="17393" y="4627"/>
                    <a:pt x="17455" y="4877"/>
                  </a:cubicBezTo>
                  <a:cubicBezTo>
                    <a:pt x="17533" y="5195"/>
                    <a:pt x="17589" y="5532"/>
                    <a:pt x="17711" y="5837"/>
                  </a:cubicBezTo>
                  <a:cubicBezTo>
                    <a:pt x="17127" y="6221"/>
                    <a:pt x="16750" y="6856"/>
                    <a:pt x="16766" y="7564"/>
                  </a:cubicBezTo>
                  <a:cubicBezTo>
                    <a:pt x="16767" y="7642"/>
                    <a:pt x="16773" y="7718"/>
                    <a:pt x="16783" y="7789"/>
                  </a:cubicBezTo>
                  <a:cubicBezTo>
                    <a:pt x="16352" y="7912"/>
                    <a:pt x="15931" y="8073"/>
                    <a:pt x="15507" y="8208"/>
                  </a:cubicBezTo>
                  <a:cubicBezTo>
                    <a:pt x="15501" y="8210"/>
                    <a:pt x="15495" y="8211"/>
                    <a:pt x="15488" y="8213"/>
                  </a:cubicBezTo>
                  <a:cubicBezTo>
                    <a:pt x="15132" y="7520"/>
                    <a:pt x="14367" y="7040"/>
                    <a:pt x="13484" y="7039"/>
                  </a:cubicBezTo>
                  <a:cubicBezTo>
                    <a:pt x="13455" y="6850"/>
                    <a:pt x="13423" y="6662"/>
                    <a:pt x="13389" y="6472"/>
                  </a:cubicBezTo>
                  <a:cubicBezTo>
                    <a:pt x="14230" y="6061"/>
                    <a:pt x="14798" y="5243"/>
                    <a:pt x="14779" y="4309"/>
                  </a:cubicBezTo>
                  <a:cubicBezTo>
                    <a:pt x="14773" y="3996"/>
                    <a:pt x="14700" y="3701"/>
                    <a:pt x="14576" y="3430"/>
                  </a:cubicBezTo>
                  <a:cubicBezTo>
                    <a:pt x="14845" y="3332"/>
                    <a:pt x="15105" y="3211"/>
                    <a:pt x="15363" y="3092"/>
                  </a:cubicBezTo>
                  <a:close/>
                  <a:moveTo>
                    <a:pt x="19001" y="6008"/>
                  </a:moveTo>
                  <a:cubicBezTo>
                    <a:pt x="19888" y="6008"/>
                    <a:pt x="20616" y="6663"/>
                    <a:pt x="20634" y="7485"/>
                  </a:cubicBezTo>
                  <a:cubicBezTo>
                    <a:pt x="20650" y="8318"/>
                    <a:pt x="19931" y="9011"/>
                    <a:pt x="19027" y="9029"/>
                  </a:cubicBezTo>
                  <a:cubicBezTo>
                    <a:pt x="19015" y="9030"/>
                    <a:pt x="19004" y="9030"/>
                    <a:pt x="18992" y="9030"/>
                  </a:cubicBezTo>
                  <a:cubicBezTo>
                    <a:pt x="18106" y="9030"/>
                    <a:pt x="17377" y="8374"/>
                    <a:pt x="17360" y="7552"/>
                  </a:cubicBezTo>
                  <a:cubicBezTo>
                    <a:pt x="17344" y="6719"/>
                    <a:pt x="18063" y="6027"/>
                    <a:pt x="18966" y="6008"/>
                  </a:cubicBezTo>
                  <a:cubicBezTo>
                    <a:pt x="18978" y="6008"/>
                    <a:pt x="18989" y="6008"/>
                    <a:pt x="19001" y="6008"/>
                  </a:cubicBezTo>
                  <a:close/>
                  <a:moveTo>
                    <a:pt x="21152" y="8038"/>
                  </a:moveTo>
                  <a:cubicBezTo>
                    <a:pt x="21421" y="8183"/>
                    <a:pt x="21706" y="8303"/>
                    <a:pt x="21980" y="8434"/>
                  </a:cubicBezTo>
                  <a:lnTo>
                    <a:pt x="22504" y="8697"/>
                  </a:lnTo>
                  <a:cubicBezTo>
                    <a:pt x="22640" y="8766"/>
                    <a:pt x="22778" y="8832"/>
                    <a:pt x="22920" y="8889"/>
                  </a:cubicBezTo>
                  <a:cubicBezTo>
                    <a:pt x="22901" y="8939"/>
                    <a:pt x="22865" y="8990"/>
                    <a:pt x="22834" y="9017"/>
                  </a:cubicBezTo>
                  <a:cubicBezTo>
                    <a:pt x="22775" y="9067"/>
                    <a:pt x="22708" y="9082"/>
                    <a:pt x="22652" y="9124"/>
                  </a:cubicBezTo>
                  <a:cubicBezTo>
                    <a:pt x="22566" y="9068"/>
                    <a:pt x="22477" y="9016"/>
                    <a:pt x="22381" y="8969"/>
                  </a:cubicBezTo>
                  <a:lnTo>
                    <a:pt x="21849" y="8705"/>
                  </a:lnTo>
                  <a:cubicBezTo>
                    <a:pt x="21590" y="8564"/>
                    <a:pt x="21337" y="8407"/>
                    <a:pt x="21066" y="8286"/>
                  </a:cubicBezTo>
                  <a:cubicBezTo>
                    <a:pt x="21100" y="8207"/>
                    <a:pt x="21128" y="8124"/>
                    <a:pt x="21152" y="8038"/>
                  </a:cubicBezTo>
                  <a:close/>
                  <a:moveTo>
                    <a:pt x="16855" y="8098"/>
                  </a:moveTo>
                  <a:cubicBezTo>
                    <a:pt x="16894" y="8219"/>
                    <a:pt x="16945" y="8337"/>
                    <a:pt x="17006" y="8448"/>
                  </a:cubicBezTo>
                  <a:cubicBezTo>
                    <a:pt x="16564" y="8553"/>
                    <a:pt x="16121" y="8697"/>
                    <a:pt x="15684" y="8849"/>
                  </a:cubicBezTo>
                  <a:lnTo>
                    <a:pt x="15107" y="9052"/>
                  </a:lnTo>
                  <a:cubicBezTo>
                    <a:pt x="14900" y="9125"/>
                    <a:pt x="14695" y="9198"/>
                    <a:pt x="14492" y="9266"/>
                  </a:cubicBezTo>
                  <a:cubicBezTo>
                    <a:pt x="14446" y="9228"/>
                    <a:pt x="14399" y="9192"/>
                    <a:pt x="14367" y="9139"/>
                  </a:cubicBezTo>
                  <a:cubicBezTo>
                    <a:pt x="14320" y="9061"/>
                    <a:pt x="14322" y="8984"/>
                    <a:pt x="14320" y="8901"/>
                  </a:cubicBezTo>
                  <a:cubicBezTo>
                    <a:pt x="14569" y="8850"/>
                    <a:pt x="14811" y="8779"/>
                    <a:pt x="15051" y="8699"/>
                  </a:cubicBezTo>
                  <a:lnTo>
                    <a:pt x="15611" y="8507"/>
                  </a:lnTo>
                  <a:cubicBezTo>
                    <a:pt x="15679" y="8484"/>
                    <a:pt x="15746" y="8462"/>
                    <a:pt x="15814" y="8438"/>
                  </a:cubicBezTo>
                  <a:cubicBezTo>
                    <a:pt x="16160" y="8324"/>
                    <a:pt x="16513" y="8223"/>
                    <a:pt x="16855" y="8098"/>
                  </a:cubicBezTo>
                  <a:close/>
                  <a:moveTo>
                    <a:pt x="5112" y="5773"/>
                  </a:moveTo>
                  <a:cubicBezTo>
                    <a:pt x="5762" y="5773"/>
                    <a:pt x="6341" y="6063"/>
                    <a:pt x="6706" y="6512"/>
                  </a:cubicBezTo>
                  <a:cubicBezTo>
                    <a:pt x="6516" y="6595"/>
                    <a:pt x="6329" y="6679"/>
                    <a:pt x="6143" y="6770"/>
                  </a:cubicBezTo>
                  <a:cubicBezTo>
                    <a:pt x="6091" y="6794"/>
                    <a:pt x="6075" y="6838"/>
                    <a:pt x="6082" y="6877"/>
                  </a:cubicBezTo>
                  <a:cubicBezTo>
                    <a:pt x="6008" y="7167"/>
                    <a:pt x="6092" y="7522"/>
                    <a:pt x="6346" y="7719"/>
                  </a:cubicBezTo>
                  <a:cubicBezTo>
                    <a:pt x="6376" y="7741"/>
                    <a:pt x="6408" y="7750"/>
                    <a:pt x="6438" y="7750"/>
                  </a:cubicBezTo>
                  <a:cubicBezTo>
                    <a:pt x="6456" y="7750"/>
                    <a:pt x="6474" y="7747"/>
                    <a:pt x="6490" y="7741"/>
                  </a:cubicBezTo>
                  <a:cubicBezTo>
                    <a:pt x="6493" y="7741"/>
                    <a:pt x="6495" y="7741"/>
                    <a:pt x="6497" y="7741"/>
                  </a:cubicBezTo>
                  <a:cubicBezTo>
                    <a:pt x="6499" y="7741"/>
                    <a:pt x="6501" y="7741"/>
                    <a:pt x="6504" y="7740"/>
                  </a:cubicBezTo>
                  <a:cubicBezTo>
                    <a:pt x="6705" y="7683"/>
                    <a:pt x="6903" y="7624"/>
                    <a:pt x="7104" y="7561"/>
                  </a:cubicBezTo>
                  <a:cubicBezTo>
                    <a:pt x="7104" y="7568"/>
                    <a:pt x="7105" y="7574"/>
                    <a:pt x="7105" y="7582"/>
                  </a:cubicBezTo>
                  <a:cubicBezTo>
                    <a:pt x="7126" y="8596"/>
                    <a:pt x="6245" y="9444"/>
                    <a:pt x="5143" y="9467"/>
                  </a:cubicBezTo>
                  <a:cubicBezTo>
                    <a:pt x="5128" y="9467"/>
                    <a:pt x="5114" y="9467"/>
                    <a:pt x="5099" y="9467"/>
                  </a:cubicBezTo>
                  <a:cubicBezTo>
                    <a:pt x="4015" y="9467"/>
                    <a:pt x="3126" y="8665"/>
                    <a:pt x="3105" y="7661"/>
                  </a:cubicBezTo>
                  <a:cubicBezTo>
                    <a:pt x="3083" y="6643"/>
                    <a:pt x="3964" y="5796"/>
                    <a:pt x="5068" y="5774"/>
                  </a:cubicBezTo>
                  <a:cubicBezTo>
                    <a:pt x="5083" y="5773"/>
                    <a:pt x="5097" y="5773"/>
                    <a:pt x="5112" y="5773"/>
                  </a:cubicBezTo>
                  <a:close/>
                  <a:moveTo>
                    <a:pt x="23600" y="8096"/>
                  </a:moveTo>
                  <a:cubicBezTo>
                    <a:pt x="24280" y="8096"/>
                    <a:pt x="24841" y="8599"/>
                    <a:pt x="24854" y="9230"/>
                  </a:cubicBezTo>
                  <a:cubicBezTo>
                    <a:pt x="24867" y="9870"/>
                    <a:pt x="24314" y="10402"/>
                    <a:pt x="23622" y="10416"/>
                  </a:cubicBezTo>
                  <a:cubicBezTo>
                    <a:pt x="23612" y="10417"/>
                    <a:pt x="23602" y="10417"/>
                    <a:pt x="23592" y="10417"/>
                  </a:cubicBezTo>
                  <a:cubicBezTo>
                    <a:pt x="22926" y="10417"/>
                    <a:pt x="22377" y="9931"/>
                    <a:pt x="22343" y="9318"/>
                  </a:cubicBezTo>
                  <a:lnTo>
                    <a:pt x="22343" y="9318"/>
                  </a:lnTo>
                  <a:cubicBezTo>
                    <a:pt x="22452" y="9361"/>
                    <a:pt x="22562" y="9396"/>
                    <a:pt x="22676" y="9416"/>
                  </a:cubicBezTo>
                  <a:cubicBezTo>
                    <a:pt x="22678" y="9416"/>
                    <a:pt x="22680" y="9416"/>
                    <a:pt x="22682" y="9416"/>
                  </a:cubicBezTo>
                  <a:cubicBezTo>
                    <a:pt x="22690" y="9416"/>
                    <a:pt x="22698" y="9415"/>
                    <a:pt x="22707" y="9415"/>
                  </a:cubicBezTo>
                  <a:cubicBezTo>
                    <a:pt x="22734" y="9421"/>
                    <a:pt x="22763" y="9424"/>
                    <a:pt x="22791" y="9424"/>
                  </a:cubicBezTo>
                  <a:cubicBezTo>
                    <a:pt x="22920" y="9424"/>
                    <a:pt x="23054" y="9364"/>
                    <a:pt x="23138" y="9272"/>
                  </a:cubicBezTo>
                  <a:cubicBezTo>
                    <a:pt x="23250" y="9147"/>
                    <a:pt x="23268" y="8908"/>
                    <a:pt x="23198" y="8761"/>
                  </a:cubicBezTo>
                  <a:cubicBezTo>
                    <a:pt x="23186" y="8734"/>
                    <a:pt x="23167" y="8717"/>
                    <a:pt x="23146" y="8704"/>
                  </a:cubicBezTo>
                  <a:cubicBezTo>
                    <a:pt x="23142" y="8699"/>
                    <a:pt x="23141" y="8696"/>
                    <a:pt x="23136" y="8692"/>
                  </a:cubicBezTo>
                  <a:cubicBezTo>
                    <a:pt x="23010" y="8599"/>
                    <a:pt x="22873" y="8511"/>
                    <a:pt x="22731" y="8425"/>
                  </a:cubicBezTo>
                  <a:cubicBezTo>
                    <a:pt x="22951" y="8230"/>
                    <a:pt x="23245" y="8104"/>
                    <a:pt x="23573" y="8097"/>
                  </a:cubicBezTo>
                  <a:cubicBezTo>
                    <a:pt x="23582" y="8096"/>
                    <a:pt x="23591" y="8096"/>
                    <a:pt x="23600" y="8096"/>
                  </a:cubicBezTo>
                  <a:close/>
                  <a:moveTo>
                    <a:pt x="13476" y="7586"/>
                  </a:moveTo>
                  <a:cubicBezTo>
                    <a:pt x="14101" y="7586"/>
                    <a:pt x="14647" y="7912"/>
                    <a:pt x="14921" y="8392"/>
                  </a:cubicBezTo>
                  <a:cubicBezTo>
                    <a:pt x="14648" y="8481"/>
                    <a:pt x="14377" y="8578"/>
                    <a:pt x="14121" y="8704"/>
                  </a:cubicBezTo>
                  <a:cubicBezTo>
                    <a:pt x="14101" y="8713"/>
                    <a:pt x="14090" y="8724"/>
                    <a:pt x="14079" y="8737"/>
                  </a:cubicBezTo>
                  <a:cubicBezTo>
                    <a:pt x="14054" y="8750"/>
                    <a:pt x="14032" y="8771"/>
                    <a:pt x="14019" y="8801"/>
                  </a:cubicBezTo>
                  <a:cubicBezTo>
                    <a:pt x="13926" y="9029"/>
                    <a:pt x="13983" y="9317"/>
                    <a:pt x="14207" y="9446"/>
                  </a:cubicBezTo>
                  <a:cubicBezTo>
                    <a:pt x="14272" y="9505"/>
                    <a:pt x="14350" y="9549"/>
                    <a:pt x="14436" y="9549"/>
                  </a:cubicBezTo>
                  <a:cubicBezTo>
                    <a:pt x="14455" y="9549"/>
                    <a:pt x="14474" y="9547"/>
                    <a:pt x="14494" y="9543"/>
                  </a:cubicBezTo>
                  <a:cubicBezTo>
                    <a:pt x="14497" y="9543"/>
                    <a:pt x="14498" y="9541"/>
                    <a:pt x="14501" y="9541"/>
                  </a:cubicBezTo>
                  <a:cubicBezTo>
                    <a:pt x="14510" y="9542"/>
                    <a:pt x="14519" y="9543"/>
                    <a:pt x="14528" y="9543"/>
                  </a:cubicBezTo>
                  <a:cubicBezTo>
                    <a:pt x="14542" y="9543"/>
                    <a:pt x="14556" y="9541"/>
                    <a:pt x="14572" y="9537"/>
                  </a:cubicBezTo>
                  <a:cubicBezTo>
                    <a:pt x="14737" y="9490"/>
                    <a:pt x="14905" y="9446"/>
                    <a:pt x="15075" y="9401"/>
                  </a:cubicBezTo>
                  <a:lnTo>
                    <a:pt x="15075" y="9401"/>
                  </a:lnTo>
                  <a:cubicBezTo>
                    <a:pt x="14920" y="10077"/>
                    <a:pt x="14279" y="10592"/>
                    <a:pt x="13503" y="10608"/>
                  </a:cubicBezTo>
                  <a:cubicBezTo>
                    <a:pt x="13491" y="10608"/>
                    <a:pt x="13479" y="10608"/>
                    <a:pt x="13467" y="10608"/>
                  </a:cubicBezTo>
                  <a:cubicBezTo>
                    <a:pt x="12581" y="10608"/>
                    <a:pt x="11852" y="9953"/>
                    <a:pt x="11836" y="9130"/>
                  </a:cubicBezTo>
                  <a:cubicBezTo>
                    <a:pt x="11818" y="8297"/>
                    <a:pt x="12538" y="7605"/>
                    <a:pt x="13441" y="7586"/>
                  </a:cubicBezTo>
                  <a:cubicBezTo>
                    <a:pt x="13453" y="7586"/>
                    <a:pt x="13465" y="7586"/>
                    <a:pt x="13476" y="7586"/>
                  </a:cubicBezTo>
                  <a:close/>
                  <a:moveTo>
                    <a:pt x="17308" y="1"/>
                  </a:moveTo>
                  <a:cubicBezTo>
                    <a:pt x="17291" y="1"/>
                    <a:pt x="17273" y="1"/>
                    <a:pt x="17256" y="1"/>
                  </a:cubicBezTo>
                  <a:cubicBezTo>
                    <a:pt x="16033" y="26"/>
                    <a:pt x="15056" y="959"/>
                    <a:pt x="15066" y="2086"/>
                  </a:cubicBezTo>
                  <a:cubicBezTo>
                    <a:pt x="14672" y="2237"/>
                    <a:pt x="14284" y="2404"/>
                    <a:pt x="13927" y="2587"/>
                  </a:cubicBezTo>
                  <a:cubicBezTo>
                    <a:pt x="13469" y="2203"/>
                    <a:pt x="12860" y="1967"/>
                    <a:pt x="12195" y="1967"/>
                  </a:cubicBezTo>
                  <a:cubicBezTo>
                    <a:pt x="12175" y="1967"/>
                    <a:pt x="12155" y="1968"/>
                    <a:pt x="12135" y="1968"/>
                  </a:cubicBezTo>
                  <a:cubicBezTo>
                    <a:pt x="10704" y="1997"/>
                    <a:pt x="9562" y="3096"/>
                    <a:pt x="9589" y="4416"/>
                  </a:cubicBezTo>
                  <a:cubicBezTo>
                    <a:pt x="9595" y="4736"/>
                    <a:pt x="9671" y="5037"/>
                    <a:pt x="9799" y="5313"/>
                  </a:cubicBezTo>
                  <a:cubicBezTo>
                    <a:pt x="8959" y="5626"/>
                    <a:pt x="8095" y="5935"/>
                    <a:pt x="7257" y="6279"/>
                  </a:cubicBezTo>
                  <a:cubicBezTo>
                    <a:pt x="6791" y="5642"/>
                    <a:pt x="6002" y="5225"/>
                    <a:pt x="5112" y="5225"/>
                  </a:cubicBezTo>
                  <a:cubicBezTo>
                    <a:pt x="5093" y="5225"/>
                    <a:pt x="5075" y="5226"/>
                    <a:pt x="5056" y="5226"/>
                  </a:cubicBezTo>
                  <a:cubicBezTo>
                    <a:pt x="4763" y="5232"/>
                    <a:pt x="4482" y="5284"/>
                    <a:pt x="4218" y="5374"/>
                  </a:cubicBezTo>
                  <a:cubicBezTo>
                    <a:pt x="4168" y="5163"/>
                    <a:pt x="4069" y="4955"/>
                    <a:pt x="3978" y="4763"/>
                  </a:cubicBezTo>
                  <a:cubicBezTo>
                    <a:pt x="4736" y="4330"/>
                    <a:pt x="5236" y="3554"/>
                    <a:pt x="5220" y="2675"/>
                  </a:cubicBezTo>
                  <a:cubicBezTo>
                    <a:pt x="5192" y="1372"/>
                    <a:pt x="4039" y="332"/>
                    <a:pt x="2633" y="332"/>
                  </a:cubicBezTo>
                  <a:cubicBezTo>
                    <a:pt x="2614" y="332"/>
                    <a:pt x="2595" y="332"/>
                    <a:pt x="2575" y="332"/>
                  </a:cubicBezTo>
                  <a:cubicBezTo>
                    <a:pt x="1143" y="360"/>
                    <a:pt x="0" y="1459"/>
                    <a:pt x="27" y="2780"/>
                  </a:cubicBezTo>
                  <a:cubicBezTo>
                    <a:pt x="55" y="4083"/>
                    <a:pt x="1208" y="5123"/>
                    <a:pt x="2614" y="5123"/>
                  </a:cubicBezTo>
                  <a:cubicBezTo>
                    <a:pt x="2633" y="5123"/>
                    <a:pt x="2653" y="5123"/>
                    <a:pt x="2672" y="5123"/>
                  </a:cubicBezTo>
                  <a:cubicBezTo>
                    <a:pt x="2760" y="5122"/>
                    <a:pt x="2849" y="5116"/>
                    <a:pt x="2935" y="5105"/>
                  </a:cubicBezTo>
                  <a:cubicBezTo>
                    <a:pt x="3038" y="5382"/>
                    <a:pt x="3127" y="5673"/>
                    <a:pt x="3278" y="5930"/>
                  </a:cubicBezTo>
                  <a:cubicBezTo>
                    <a:pt x="2792" y="6376"/>
                    <a:pt x="2495" y="6996"/>
                    <a:pt x="2510" y="7676"/>
                  </a:cubicBezTo>
                  <a:cubicBezTo>
                    <a:pt x="2536" y="8979"/>
                    <a:pt x="3692" y="10019"/>
                    <a:pt x="5098" y="10019"/>
                  </a:cubicBezTo>
                  <a:cubicBezTo>
                    <a:pt x="5117" y="10019"/>
                    <a:pt x="5135" y="10019"/>
                    <a:pt x="5154" y="10019"/>
                  </a:cubicBezTo>
                  <a:cubicBezTo>
                    <a:pt x="6586" y="9988"/>
                    <a:pt x="7729" y="8891"/>
                    <a:pt x="7701" y="7570"/>
                  </a:cubicBezTo>
                  <a:cubicBezTo>
                    <a:pt x="7700" y="7503"/>
                    <a:pt x="7694" y="7437"/>
                    <a:pt x="7687" y="7372"/>
                  </a:cubicBezTo>
                  <a:cubicBezTo>
                    <a:pt x="8671" y="7040"/>
                    <a:pt x="9645" y="6653"/>
                    <a:pt x="10592" y="6256"/>
                  </a:cubicBezTo>
                  <a:cubicBezTo>
                    <a:pt x="11031" y="6571"/>
                    <a:pt x="11582" y="6760"/>
                    <a:pt x="12179" y="6760"/>
                  </a:cubicBezTo>
                  <a:cubicBezTo>
                    <a:pt x="12187" y="6760"/>
                    <a:pt x="12195" y="6760"/>
                    <a:pt x="12203" y="6760"/>
                  </a:cubicBezTo>
                  <a:cubicBezTo>
                    <a:pt x="12246" y="6950"/>
                    <a:pt x="12298" y="7138"/>
                    <a:pt x="12362" y="7318"/>
                  </a:cubicBezTo>
                  <a:cubicBezTo>
                    <a:pt x="11680" y="7682"/>
                    <a:pt x="11224" y="8369"/>
                    <a:pt x="11241" y="9146"/>
                  </a:cubicBezTo>
                  <a:cubicBezTo>
                    <a:pt x="11265" y="10266"/>
                    <a:pt x="12257" y="11160"/>
                    <a:pt x="13463" y="11160"/>
                  </a:cubicBezTo>
                  <a:cubicBezTo>
                    <a:pt x="13480" y="11160"/>
                    <a:pt x="13498" y="11160"/>
                    <a:pt x="13515" y="11160"/>
                  </a:cubicBezTo>
                  <a:cubicBezTo>
                    <a:pt x="14678" y="11136"/>
                    <a:pt x="15617" y="10292"/>
                    <a:pt x="15699" y="9243"/>
                  </a:cubicBezTo>
                  <a:cubicBezTo>
                    <a:pt x="16219" y="9108"/>
                    <a:pt x="16738" y="8960"/>
                    <a:pt x="17225" y="8770"/>
                  </a:cubicBezTo>
                  <a:cubicBezTo>
                    <a:pt x="17632" y="9263"/>
                    <a:pt x="18272" y="9582"/>
                    <a:pt x="18990" y="9582"/>
                  </a:cubicBezTo>
                  <a:cubicBezTo>
                    <a:pt x="19007" y="9582"/>
                    <a:pt x="19025" y="9582"/>
                    <a:pt x="19042" y="9581"/>
                  </a:cubicBezTo>
                  <a:cubicBezTo>
                    <a:pt x="19852" y="9564"/>
                    <a:pt x="20554" y="9147"/>
                    <a:pt x="20933" y="8541"/>
                  </a:cubicBezTo>
                  <a:cubicBezTo>
                    <a:pt x="21163" y="8715"/>
                    <a:pt x="21431" y="8855"/>
                    <a:pt x="21687" y="8990"/>
                  </a:cubicBezTo>
                  <a:cubicBezTo>
                    <a:pt x="21713" y="9004"/>
                    <a:pt x="21741" y="9019"/>
                    <a:pt x="21768" y="9033"/>
                  </a:cubicBezTo>
                  <a:cubicBezTo>
                    <a:pt x="21755" y="9120"/>
                    <a:pt x="21748" y="9207"/>
                    <a:pt x="21749" y="9297"/>
                  </a:cubicBezTo>
                  <a:cubicBezTo>
                    <a:pt x="21767" y="10227"/>
                    <a:pt x="22591" y="10969"/>
                    <a:pt x="23594" y="10969"/>
                  </a:cubicBezTo>
                  <a:cubicBezTo>
                    <a:pt x="23608" y="10969"/>
                    <a:pt x="23622" y="10968"/>
                    <a:pt x="23636" y="10968"/>
                  </a:cubicBezTo>
                  <a:cubicBezTo>
                    <a:pt x="24657" y="10947"/>
                    <a:pt x="25472" y="10164"/>
                    <a:pt x="25452" y="9221"/>
                  </a:cubicBezTo>
                  <a:cubicBezTo>
                    <a:pt x="25430" y="8289"/>
                    <a:pt x="24606" y="7547"/>
                    <a:pt x="23604" y="7547"/>
                  </a:cubicBezTo>
                  <a:cubicBezTo>
                    <a:pt x="23590" y="7547"/>
                    <a:pt x="23576" y="7548"/>
                    <a:pt x="23563" y="7548"/>
                  </a:cubicBezTo>
                  <a:cubicBezTo>
                    <a:pt x="23020" y="7559"/>
                    <a:pt x="22537" y="7786"/>
                    <a:pt x="22205" y="8137"/>
                  </a:cubicBezTo>
                  <a:cubicBezTo>
                    <a:pt x="21880" y="7979"/>
                    <a:pt x="21541" y="7846"/>
                    <a:pt x="21213" y="7752"/>
                  </a:cubicBezTo>
                  <a:cubicBezTo>
                    <a:pt x="21224" y="7661"/>
                    <a:pt x="21231" y="7569"/>
                    <a:pt x="21229" y="7474"/>
                  </a:cubicBezTo>
                  <a:cubicBezTo>
                    <a:pt x="21206" y="6354"/>
                    <a:pt x="20213" y="5460"/>
                    <a:pt x="19007" y="5460"/>
                  </a:cubicBezTo>
                  <a:cubicBezTo>
                    <a:pt x="18990" y="5460"/>
                    <a:pt x="18973" y="5460"/>
                    <a:pt x="18955" y="5460"/>
                  </a:cubicBezTo>
                  <a:cubicBezTo>
                    <a:pt x="18945" y="5460"/>
                    <a:pt x="18936" y="5461"/>
                    <a:pt x="18925" y="5463"/>
                  </a:cubicBezTo>
                  <a:cubicBezTo>
                    <a:pt x="18924" y="5430"/>
                    <a:pt x="18920" y="5397"/>
                    <a:pt x="18913" y="5362"/>
                  </a:cubicBezTo>
                  <a:cubicBezTo>
                    <a:pt x="18909" y="5272"/>
                    <a:pt x="18882" y="5175"/>
                    <a:pt x="18849" y="5082"/>
                  </a:cubicBezTo>
                  <a:cubicBezTo>
                    <a:pt x="18821" y="4930"/>
                    <a:pt x="18779" y="4778"/>
                    <a:pt x="18745" y="4624"/>
                  </a:cubicBezTo>
                  <a:cubicBezTo>
                    <a:pt x="18679" y="4338"/>
                    <a:pt x="18616" y="4051"/>
                    <a:pt x="18528" y="3770"/>
                  </a:cubicBezTo>
                  <a:cubicBezTo>
                    <a:pt x="19143" y="3392"/>
                    <a:pt x="19544" y="2744"/>
                    <a:pt x="19529" y="2015"/>
                  </a:cubicBezTo>
                  <a:cubicBezTo>
                    <a:pt x="19506" y="895"/>
                    <a:pt x="18514" y="1"/>
                    <a:pt x="173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8" name="Google Shape;4258;p70"/>
            <p:cNvSpPr/>
            <p:nvPr/>
          </p:nvSpPr>
          <p:spPr>
            <a:xfrm>
              <a:off x="2051018" y="622074"/>
              <a:ext cx="78938" cy="72529"/>
            </a:xfrm>
            <a:custGeom>
              <a:rect b="b" l="l" r="r" t="t"/>
              <a:pathLst>
                <a:path extrusionOk="0" h="2320" w="2525">
                  <a:moveTo>
                    <a:pt x="1259" y="0"/>
                  </a:moveTo>
                  <a:cubicBezTo>
                    <a:pt x="1249" y="0"/>
                    <a:pt x="1240" y="0"/>
                    <a:pt x="1230" y="1"/>
                  </a:cubicBezTo>
                  <a:cubicBezTo>
                    <a:pt x="902" y="7"/>
                    <a:pt x="608" y="133"/>
                    <a:pt x="388" y="329"/>
                  </a:cubicBezTo>
                  <a:cubicBezTo>
                    <a:pt x="530" y="414"/>
                    <a:pt x="667" y="503"/>
                    <a:pt x="793" y="595"/>
                  </a:cubicBezTo>
                  <a:cubicBezTo>
                    <a:pt x="798" y="599"/>
                    <a:pt x="800" y="602"/>
                    <a:pt x="803" y="607"/>
                  </a:cubicBezTo>
                  <a:cubicBezTo>
                    <a:pt x="824" y="620"/>
                    <a:pt x="843" y="637"/>
                    <a:pt x="855" y="664"/>
                  </a:cubicBezTo>
                  <a:cubicBezTo>
                    <a:pt x="923" y="811"/>
                    <a:pt x="907" y="1050"/>
                    <a:pt x="795" y="1175"/>
                  </a:cubicBezTo>
                  <a:cubicBezTo>
                    <a:pt x="711" y="1267"/>
                    <a:pt x="577" y="1327"/>
                    <a:pt x="448" y="1327"/>
                  </a:cubicBezTo>
                  <a:cubicBezTo>
                    <a:pt x="420" y="1327"/>
                    <a:pt x="391" y="1324"/>
                    <a:pt x="364" y="1318"/>
                  </a:cubicBezTo>
                  <a:cubicBezTo>
                    <a:pt x="357" y="1318"/>
                    <a:pt x="349" y="1320"/>
                    <a:pt x="342" y="1320"/>
                  </a:cubicBezTo>
                  <a:cubicBezTo>
                    <a:pt x="339" y="1320"/>
                    <a:pt x="336" y="1319"/>
                    <a:pt x="333" y="1319"/>
                  </a:cubicBezTo>
                  <a:cubicBezTo>
                    <a:pt x="219" y="1299"/>
                    <a:pt x="110" y="1264"/>
                    <a:pt x="0" y="1221"/>
                  </a:cubicBezTo>
                  <a:lnTo>
                    <a:pt x="0" y="1221"/>
                  </a:lnTo>
                  <a:cubicBezTo>
                    <a:pt x="34" y="1835"/>
                    <a:pt x="583" y="2320"/>
                    <a:pt x="1251" y="2320"/>
                  </a:cubicBezTo>
                  <a:cubicBezTo>
                    <a:pt x="1261" y="2320"/>
                    <a:pt x="1270" y="2320"/>
                    <a:pt x="1279" y="2319"/>
                  </a:cubicBezTo>
                  <a:cubicBezTo>
                    <a:pt x="1970" y="2305"/>
                    <a:pt x="2524" y="1774"/>
                    <a:pt x="2511" y="1133"/>
                  </a:cubicBezTo>
                  <a:cubicBezTo>
                    <a:pt x="2498" y="504"/>
                    <a:pt x="1939" y="0"/>
                    <a:pt x="12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9" name="Google Shape;4259;p70"/>
            <p:cNvSpPr/>
            <p:nvPr/>
          </p:nvSpPr>
          <p:spPr>
            <a:xfrm>
              <a:off x="1371361" y="396491"/>
              <a:ext cx="126144" cy="115390"/>
            </a:xfrm>
            <a:custGeom>
              <a:rect b="b" l="l" r="r" t="t"/>
              <a:pathLst>
                <a:path extrusionOk="0" h="3691" w="4035">
                  <a:moveTo>
                    <a:pt x="2029" y="1"/>
                  </a:moveTo>
                  <a:cubicBezTo>
                    <a:pt x="2014" y="1"/>
                    <a:pt x="1999" y="1"/>
                    <a:pt x="1984" y="1"/>
                  </a:cubicBezTo>
                  <a:cubicBezTo>
                    <a:pt x="880" y="23"/>
                    <a:pt x="0" y="870"/>
                    <a:pt x="21" y="1888"/>
                  </a:cubicBezTo>
                  <a:cubicBezTo>
                    <a:pt x="41" y="2889"/>
                    <a:pt x="929" y="3691"/>
                    <a:pt x="2011" y="3691"/>
                  </a:cubicBezTo>
                  <a:cubicBezTo>
                    <a:pt x="2027" y="3691"/>
                    <a:pt x="2043" y="3690"/>
                    <a:pt x="2058" y="3690"/>
                  </a:cubicBezTo>
                  <a:cubicBezTo>
                    <a:pt x="2081" y="3690"/>
                    <a:pt x="2100" y="3688"/>
                    <a:pt x="2123" y="3687"/>
                  </a:cubicBezTo>
                  <a:cubicBezTo>
                    <a:pt x="2047" y="3495"/>
                    <a:pt x="1975" y="3304"/>
                    <a:pt x="1921" y="3109"/>
                  </a:cubicBezTo>
                  <a:cubicBezTo>
                    <a:pt x="1896" y="3070"/>
                    <a:pt x="1890" y="3024"/>
                    <a:pt x="1917" y="2982"/>
                  </a:cubicBezTo>
                  <a:cubicBezTo>
                    <a:pt x="2014" y="2836"/>
                    <a:pt x="2201" y="2750"/>
                    <a:pt x="2379" y="2725"/>
                  </a:cubicBezTo>
                  <a:cubicBezTo>
                    <a:pt x="2418" y="2719"/>
                    <a:pt x="2462" y="2716"/>
                    <a:pt x="2507" y="2716"/>
                  </a:cubicBezTo>
                  <a:cubicBezTo>
                    <a:pt x="2650" y="2716"/>
                    <a:pt x="2805" y="2753"/>
                    <a:pt x="2854" y="2882"/>
                  </a:cubicBezTo>
                  <a:cubicBezTo>
                    <a:pt x="2857" y="2890"/>
                    <a:pt x="2857" y="2898"/>
                    <a:pt x="2857" y="2907"/>
                  </a:cubicBezTo>
                  <a:cubicBezTo>
                    <a:pt x="2964" y="3052"/>
                    <a:pt x="3056" y="3209"/>
                    <a:pt x="3136" y="3371"/>
                  </a:cubicBezTo>
                  <a:cubicBezTo>
                    <a:pt x="3681" y="3032"/>
                    <a:pt x="4035" y="2454"/>
                    <a:pt x="4021" y="1805"/>
                  </a:cubicBezTo>
                  <a:cubicBezTo>
                    <a:pt x="4001" y="802"/>
                    <a:pt x="3111" y="1"/>
                    <a:pt x="202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0" name="Google Shape;4260;p70"/>
            <p:cNvSpPr/>
            <p:nvPr/>
          </p:nvSpPr>
          <p:spPr>
            <a:xfrm>
              <a:off x="2011097" y="620230"/>
              <a:ext cx="58023" cy="33982"/>
            </a:xfrm>
            <a:custGeom>
              <a:rect b="b" l="l" r="r" t="t"/>
              <a:pathLst>
                <a:path extrusionOk="0" h="1087" w="1856">
                  <a:moveTo>
                    <a:pt x="88" y="0"/>
                  </a:moveTo>
                  <a:cubicBezTo>
                    <a:pt x="63" y="85"/>
                    <a:pt x="36" y="168"/>
                    <a:pt x="1" y="248"/>
                  </a:cubicBezTo>
                  <a:cubicBezTo>
                    <a:pt x="272" y="369"/>
                    <a:pt x="526" y="526"/>
                    <a:pt x="784" y="667"/>
                  </a:cubicBezTo>
                  <a:lnTo>
                    <a:pt x="1317" y="931"/>
                  </a:lnTo>
                  <a:cubicBezTo>
                    <a:pt x="1411" y="978"/>
                    <a:pt x="1500" y="1030"/>
                    <a:pt x="1588" y="1086"/>
                  </a:cubicBezTo>
                  <a:cubicBezTo>
                    <a:pt x="1643" y="1044"/>
                    <a:pt x="1713" y="1029"/>
                    <a:pt x="1770" y="979"/>
                  </a:cubicBezTo>
                  <a:cubicBezTo>
                    <a:pt x="1801" y="952"/>
                    <a:pt x="1838" y="901"/>
                    <a:pt x="1855" y="851"/>
                  </a:cubicBezTo>
                  <a:cubicBezTo>
                    <a:pt x="1715" y="793"/>
                    <a:pt x="1577" y="727"/>
                    <a:pt x="1439" y="659"/>
                  </a:cubicBezTo>
                  <a:lnTo>
                    <a:pt x="916" y="396"/>
                  </a:lnTo>
                  <a:cubicBezTo>
                    <a:pt x="640" y="265"/>
                    <a:pt x="356" y="144"/>
                    <a:pt x="8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1" name="Google Shape;4261;p70"/>
            <p:cNvSpPr/>
            <p:nvPr/>
          </p:nvSpPr>
          <p:spPr>
            <a:xfrm>
              <a:off x="1721896" y="606162"/>
              <a:ext cx="101759" cy="94475"/>
            </a:xfrm>
            <a:custGeom>
              <a:rect b="b" l="l" r="r" t="t"/>
              <a:pathLst>
                <a:path extrusionOk="0" h="3022" w="3255">
                  <a:moveTo>
                    <a:pt x="1661" y="0"/>
                  </a:moveTo>
                  <a:cubicBezTo>
                    <a:pt x="1648" y="0"/>
                    <a:pt x="1636" y="0"/>
                    <a:pt x="1623" y="0"/>
                  </a:cubicBezTo>
                  <a:cubicBezTo>
                    <a:pt x="721" y="18"/>
                    <a:pt x="1" y="711"/>
                    <a:pt x="17" y="1543"/>
                  </a:cubicBezTo>
                  <a:cubicBezTo>
                    <a:pt x="34" y="2365"/>
                    <a:pt x="762" y="3021"/>
                    <a:pt x="1647" y="3021"/>
                  </a:cubicBezTo>
                  <a:cubicBezTo>
                    <a:pt x="1660" y="3021"/>
                    <a:pt x="1672" y="3021"/>
                    <a:pt x="1684" y="3021"/>
                  </a:cubicBezTo>
                  <a:cubicBezTo>
                    <a:pt x="2461" y="3005"/>
                    <a:pt x="3101" y="2490"/>
                    <a:pt x="3255" y="1816"/>
                  </a:cubicBezTo>
                  <a:lnTo>
                    <a:pt x="3255" y="1816"/>
                  </a:lnTo>
                  <a:cubicBezTo>
                    <a:pt x="3085" y="1860"/>
                    <a:pt x="2917" y="1905"/>
                    <a:pt x="2752" y="1952"/>
                  </a:cubicBezTo>
                  <a:cubicBezTo>
                    <a:pt x="2739" y="1955"/>
                    <a:pt x="2725" y="1956"/>
                    <a:pt x="2712" y="1956"/>
                  </a:cubicBezTo>
                  <a:cubicBezTo>
                    <a:pt x="2702" y="1956"/>
                    <a:pt x="2692" y="1955"/>
                    <a:pt x="2683" y="1954"/>
                  </a:cubicBezTo>
                  <a:cubicBezTo>
                    <a:pt x="2681" y="1954"/>
                    <a:pt x="2679" y="1957"/>
                    <a:pt x="2677" y="1957"/>
                  </a:cubicBezTo>
                  <a:cubicBezTo>
                    <a:pt x="2658" y="1961"/>
                    <a:pt x="2640" y="1963"/>
                    <a:pt x="2621" y="1963"/>
                  </a:cubicBezTo>
                  <a:cubicBezTo>
                    <a:pt x="2534" y="1963"/>
                    <a:pt x="2455" y="1919"/>
                    <a:pt x="2390" y="1859"/>
                  </a:cubicBezTo>
                  <a:cubicBezTo>
                    <a:pt x="2166" y="1731"/>
                    <a:pt x="2109" y="1442"/>
                    <a:pt x="2202" y="1214"/>
                  </a:cubicBezTo>
                  <a:cubicBezTo>
                    <a:pt x="2214" y="1183"/>
                    <a:pt x="2236" y="1163"/>
                    <a:pt x="2261" y="1151"/>
                  </a:cubicBezTo>
                  <a:cubicBezTo>
                    <a:pt x="2272" y="1138"/>
                    <a:pt x="2284" y="1127"/>
                    <a:pt x="2303" y="1117"/>
                  </a:cubicBezTo>
                  <a:cubicBezTo>
                    <a:pt x="2559" y="990"/>
                    <a:pt x="2830" y="895"/>
                    <a:pt x="3104" y="806"/>
                  </a:cubicBezTo>
                  <a:cubicBezTo>
                    <a:pt x="2829" y="327"/>
                    <a:pt x="2286" y="0"/>
                    <a:pt x="16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2" name="Google Shape;4262;p70"/>
            <p:cNvSpPr/>
            <p:nvPr/>
          </p:nvSpPr>
          <p:spPr>
            <a:xfrm>
              <a:off x="1800144" y="622074"/>
              <a:ext cx="84002" cy="36546"/>
            </a:xfrm>
            <a:custGeom>
              <a:rect b="b" l="l" r="r" t="t"/>
              <a:pathLst>
                <a:path extrusionOk="0" h="1169" w="2687">
                  <a:moveTo>
                    <a:pt x="2535" y="1"/>
                  </a:moveTo>
                  <a:cubicBezTo>
                    <a:pt x="2194" y="126"/>
                    <a:pt x="1841" y="228"/>
                    <a:pt x="1495" y="341"/>
                  </a:cubicBezTo>
                  <a:cubicBezTo>
                    <a:pt x="1427" y="363"/>
                    <a:pt x="1359" y="387"/>
                    <a:pt x="1292" y="410"/>
                  </a:cubicBezTo>
                  <a:lnTo>
                    <a:pt x="732" y="602"/>
                  </a:lnTo>
                  <a:cubicBezTo>
                    <a:pt x="491" y="682"/>
                    <a:pt x="249" y="753"/>
                    <a:pt x="1" y="804"/>
                  </a:cubicBezTo>
                  <a:cubicBezTo>
                    <a:pt x="3" y="887"/>
                    <a:pt x="1" y="962"/>
                    <a:pt x="48" y="1042"/>
                  </a:cubicBezTo>
                  <a:cubicBezTo>
                    <a:pt x="80" y="1095"/>
                    <a:pt x="127" y="1131"/>
                    <a:pt x="172" y="1169"/>
                  </a:cubicBezTo>
                  <a:cubicBezTo>
                    <a:pt x="375" y="1101"/>
                    <a:pt x="581" y="1029"/>
                    <a:pt x="788" y="955"/>
                  </a:cubicBezTo>
                  <a:lnTo>
                    <a:pt x="1364" y="752"/>
                  </a:lnTo>
                  <a:cubicBezTo>
                    <a:pt x="1801" y="600"/>
                    <a:pt x="2244" y="456"/>
                    <a:pt x="2686" y="351"/>
                  </a:cubicBezTo>
                  <a:cubicBezTo>
                    <a:pt x="2626" y="240"/>
                    <a:pt x="2574" y="122"/>
                    <a:pt x="25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3" name="Google Shape;4263;p70"/>
            <p:cNvSpPr/>
            <p:nvPr/>
          </p:nvSpPr>
          <p:spPr>
            <a:xfrm>
              <a:off x="1439855" y="490401"/>
              <a:ext cx="34670" cy="57679"/>
            </a:xfrm>
            <a:custGeom>
              <a:rect b="b" l="l" r="r" t="t"/>
              <a:pathLst>
                <a:path extrusionOk="0" h="1845" w="1109">
                  <a:moveTo>
                    <a:pt x="269" y="0"/>
                  </a:moveTo>
                  <a:cubicBezTo>
                    <a:pt x="258" y="0"/>
                    <a:pt x="247" y="1"/>
                    <a:pt x="236" y="2"/>
                  </a:cubicBezTo>
                  <a:cubicBezTo>
                    <a:pt x="141" y="12"/>
                    <a:pt x="71" y="50"/>
                    <a:pt x="1" y="98"/>
                  </a:cubicBezTo>
                  <a:cubicBezTo>
                    <a:pt x="89" y="278"/>
                    <a:pt x="167" y="460"/>
                    <a:pt x="241" y="644"/>
                  </a:cubicBezTo>
                  <a:lnTo>
                    <a:pt x="458" y="1162"/>
                  </a:lnTo>
                  <a:cubicBezTo>
                    <a:pt x="559" y="1386"/>
                    <a:pt x="666" y="1612"/>
                    <a:pt x="731" y="1845"/>
                  </a:cubicBezTo>
                  <a:cubicBezTo>
                    <a:pt x="848" y="1761"/>
                    <a:pt x="975" y="1686"/>
                    <a:pt x="1109" y="1621"/>
                  </a:cubicBezTo>
                  <a:cubicBezTo>
                    <a:pt x="1012" y="1434"/>
                    <a:pt x="948" y="1224"/>
                    <a:pt x="875" y="1029"/>
                  </a:cubicBezTo>
                  <a:lnTo>
                    <a:pt x="646" y="521"/>
                  </a:lnTo>
                  <a:cubicBezTo>
                    <a:pt x="565" y="356"/>
                    <a:pt x="487" y="190"/>
                    <a:pt x="422" y="20"/>
                  </a:cubicBezTo>
                  <a:cubicBezTo>
                    <a:pt x="372" y="11"/>
                    <a:pt x="320" y="0"/>
                    <a:pt x="2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4" name="Google Shape;4264;p70"/>
            <p:cNvSpPr/>
            <p:nvPr/>
          </p:nvSpPr>
          <p:spPr>
            <a:xfrm>
              <a:off x="1903870" y="491776"/>
              <a:ext cx="27886" cy="54240"/>
            </a:xfrm>
            <a:custGeom>
              <a:rect b="b" l="l" r="r" t="t"/>
              <a:pathLst>
                <a:path extrusionOk="0" h="1735" w="892">
                  <a:moveTo>
                    <a:pt x="582" y="1"/>
                  </a:moveTo>
                  <a:cubicBezTo>
                    <a:pt x="400" y="78"/>
                    <a:pt x="204" y="134"/>
                    <a:pt x="0" y="162"/>
                  </a:cubicBezTo>
                  <a:cubicBezTo>
                    <a:pt x="85" y="411"/>
                    <a:pt x="140" y="671"/>
                    <a:pt x="203" y="925"/>
                  </a:cubicBezTo>
                  <a:cubicBezTo>
                    <a:pt x="271" y="1193"/>
                    <a:pt x="358" y="1462"/>
                    <a:pt x="402" y="1734"/>
                  </a:cubicBezTo>
                  <a:cubicBezTo>
                    <a:pt x="556" y="1667"/>
                    <a:pt x="721" y="1619"/>
                    <a:pt x="891" y="1583"/>
                  </a:cubicBezTo>
                  <a:cubicBezTo>
                    <a:pt x="859" y="1493"/>
                    <a:pt x="847" y="1395"/>
                    <a:pt x="829" y="1298"/>
                  </a:cubicBezTo>
                  <a:cubicBezTo>
                    <a:pt x="817" y="1230"/>
                    <a:pt x="803" y="1163"/>
                    <a:pt x="798" y="1095"/>
                  </a:cubicBezTo>
                  <a:cubicBezTo>
                    <a:pt x="764" y="947"/>
                    <a:pt x="740" y="795"/>
                    <a:pt x="709" y="650"/>
                  </a:cubicBezTo>
                  <a:cubicBezTo>
                    <a:pt x="662" y="434"/>
                    <a:pt x="616" y="218"/>
                    <a:pt x="5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5" name="Google Shape;4265;p70"/>
            <p:cNvSpPr/>
            <p:nvPr/>
          </p:nvSpPr>
          <p:spPr>
            <a:xfrm>
              <a:off x="1735870" y="536543"/>
              <a:ext cx="27792" cy="56491"/>
            </a:xfrm>
            <a:custGeom>
              <a:rect b="b" l="l" r="r" t="t"/>
              <a:pathLst>
                <a:path extrusionOk="0" h="1807" w="889">
                  <a:moveTo>
                    <a:pt x="435" y="1"/>
                  </a:moveTo>
                  <a:cubicBezTo>
                    <a:pt x="383" y="1"/>
                    <a:pt x="330" y="5"/>
                    <a:pt x="276" y="16"/>
                  </a:cubicBezTo>
                  <a:cubicBezTo>
                    <a:pt x="178" y="34"/>
                    <a:pt x="90" y="73"/>
                    <a:pt x="0" y="114"/>
                  </a:cubicBezTo>
                  <a:cubicBezTo>
                    <a:pt x="71" y="344"/>
                    <a:pt x="149" y="582"/>
                    <a:pt x="221" y="825"/>
                  </a:cubicBezTo>
                  <a:lnTo>
                    <a:pt x="361" y="1358"/>
                  </a:lnTo>
                  <a:cubicBezTo>
                    <a:pt x="394" y="1508"/>
                    <a:pt x="423" y="1657"/>
                    <a:pt x="441" y="1807"/>
                  </a:cubicBezTo>
                  <a:cubicBezTo>
                    <a:pt x="585" y="1758"/>
                    <a:pt x="735" y="1723"/>
                    <a:pt x="889" y="1702"/>
                  </a:cubicBezTo>
                  <a:cubicBezTo>
                    <a:pt x="865" y="1549"/>
                    <a:pt x="841" y="1397"/>
                    <a:pt x="819" y="1243"/>
                  </a:cubicBezTo>
                  <a:lnTo>
                    <a:pt x="742" y="681"/>
                  </a:lnTo>
                  <a:cubicBezTo>
                    <a:pt x="714" y="460"/>
                    <a:pt x="685" y="241"/>
                    <a:pt x="656" y="22"/>
                  </a:cubicBezTo>
                  <a:cubicBezTo>
                    <a:pt x="582" y="9"/>
                    <a:pt x="509" y="1"/>
                    <a:pt x="4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6" name="Google Shape;4266;p70"/>
            <p:cNvSpPr/>
            <p:nvPr/>
          </p:nvSpPr>
          <p:spPr>
            <a:xfrm>
              <a:off x="1795924" y="431285"/>
              <a:ext cx="68871" cy="36077"/>
            </a:xfrm>
            <a:custGeom>
              <a:rect b="b" l="l" r="r" t="t"/>
              <a:pathLst>
                <a:path extrusionOk="0" h="1154" w="2203">
                  <a:moveTo>
                    <a:pt x="2065" y="0"/>
                  </a:moveTo>
                  <a:cubicBezTo>
                    <a:pt x="1881" y="92"/>
                    <a:pt x="1690" y="182"/>
                    <a:pt x="1495" y="270"/>
                  </a:cubicBezTo>
                  <a:lnTo>
                    <a:pt x="934" y="508"/>
                  </a:lnTo>
                  <a:cubicBezTo>
                    <a:pt x="623" y="633"/>
                    <a:pt x="310" y="746"/>
                    <a:pt x="0" y="839"/>
                  </a:cubicBezTo>
                  <a:cubicBezTo>
                    <a:pt x="89" y="939"/>
                    <a:pt x="169" y="1043"/>
                    <a:pt x="241" y="1154"/>
                  </a:cubicBezTo>
                  <a:cubicBezTo>
                    <a:pt x="491" y="1017"/>
                    <a:pt x="757" y="899"/>
                    <a:pt x="1022" y="784"/>
                  </a:cubicBezTo>
                  <a:lnTo>
                    <a:pt x="1559" y="544"/>
                  </a:lnTo>
                  <a:cubicBezTo>
                    <a:pt x="1771" y="448"/>
                    <a:pt x="1984" y="357"/>
                    <a:pt x="2203" y="286"/>
                  </a:cubicBezTo>
                  <a:cubicBezTo>
                    <a:pt x="2203" y="285"/>
                    <a:pt x="2201" y="284"/>
                    <a:pt x="2201" y="283"/>
                  </a:cubicBezTo>
                  <a:cubicBezTo>
                    <a:pt x="2188" y="196"/>
                    <a:pt x="2169" y="119"/>
                    <a:pt x="2111" y="47"/>
                  </a:cubicBezTo>
                  <a:cubicBezTo>
                    <a:pt x="2098" y="30"/>
                    <a:pt x="2081" y="15"/>
                    <a:pt x="2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7" name="Google Shape;4267;p70"/>
            <p:cNvSpPr/>
            <p:nvPr/>
          </p:nvSpPr>
          <p:spPr>
            <a:xfrm>
              <a:off x="1670221" y="447541"/>
              <a:ext cx="126175" cy="115390"/>
            </a:xfrm>
            <a:custGeom>
              <a:rect b="b" l="l" r="r" t="t"/>
              <a:pathLst>
                <a:path extrusionOk="0" h="3691" w="4036">
                  <a:moveTo>
                    <a:pt x="2027" y="0"/>
                  </a:moveTo>
                  <a:cubicBezTo>
                    <a:pt x="2013" y="0"/>
                    <a:pt x="1998" y="0"/>
                    <a:pt x="1984" y="1"/>
                  </a:cubicBezTo>
                  <a:cubicBezTo>
                    <a:pt x="882" y="24"/>
                    <a:pt x="0" y="870"/>
                    <a:pt x="21" y="1888"/>
                  </a:cubicBezTo>
                  <a:cubicBezTo>
                    <a:pt x="41" y="2869"/>
                    <a:pt x="891" y="3654"/>
                    <a:pt x="1939" y="3691"/>
                  </a:cubicBezTo>
                  <a:cubicBezTo>
                    <a:pt x="1899" y="3441"/>
                    <a:pt x="1868" y="3192"/>
                    <a:pt x="1833" y="2955"/>
                  </a:cubicBezTo>
                  <a:cubicBezTo>
                    <a:pt x="1812" y="2919"/>
                    <a:pt x="1806" y="2877"/>
                    <a:pt x="1831" y="2842"/>
                  </a:cubicBezTo>
                  <a:cubicBezTo>
                    <a:pt x="1972" y="2645"/>
                    <a:pt x="2235" y="2550"/>
                    <a:pt x="2495" y="2550"/>
                  </a:cubicBezTo>
                  <a:cubicBezTo>
                    <a:pt x="2621" y="2550"/>
                    <a:pt x="2746" y="2572"/>
                    <a:pt x="2856" y="2616"/>
                  </a:cubicBezTo>
                  <a:cubicBezTo>
                    <a:pt x="2863" y="2615"/>
                    <a:pt x="2870" y="2615"/>
                    <a:pt x="2877" y="2615"/>
                  </a:cubicBezTo>
                  <a:cubicBezTo>
                    <a:pt x="2931" y="2615"/>
                    <a:pt x="2982" y="2641"/>
                    <a:pt x="2993" y="2696"/>
                  </a:cubicBezTo>
                  <a:cubicBezTo>
                    <a:pt x="2994" y="2702"/>
                    <a:pt x="2994" y="2708"/>
                    <a:pt x="2996" y="2713"/>
                  </a:cubicBezTo>
                  <a:cubicBezTo>
                    <a:pt x="3001" y="2726"/>
                    <a:pt x="3003" y="2741"/>
                    <a:pt x="3003" y="2754"/>
                  </a:cubicBezTo>
                  <a:cubicBezTo>
                    <a:pt x="3043" y="2963"/>
                    <a:pt x="3082" y="3173"/>
                    <a:pt x="3122" y="3382"/>
                  </a:cubicBezTo>
                  <a:cubicBezTo>
                    <a:pt x="3675" y="3044"/>
                    <a:pt x="4035" y="2461"/>
                    <a:pt x="4023" y="1806"/>
                  </a:cubicBezTo>
                  <a:cubicBezTo>
                    <a:pt x="4002" y="801"/>
                    <a:pt x="3111" y="0"/>
                    <a:pt x="202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8" name="Google Shape;4268;p70"/>
            <p:cNvSpPr/>
            <p:nvPr/>
          </p:nvSpPr>
          <p:spPr>
            <a:xfrm>
              <a:off x="1894710" y="556800"/>
              <a:ext cx="103416" cy="94475"/>
            </a:xfrm>
            <a:custGeom>
              <a:rect b="b" l="l" r="r" t="t"/>
              <a:pathLst>
                <a:path extrusionOk="0" h="3022" w="3308">
                  <a:moveTo>
                    <a:pt x="1660" y="1"/>
                  </a:moveTo>
                  <a:cubicBezTo>
                    <a:pt x="1648" y="1"/>
                    <a:pt x="1635" y="1"/>
                    <a:pt x="1623" y="1"/>
                  </a:cubicBezTo>
                  <a:cubicBezTo>
                    <a:pt x="720" y="19"/>
                    <a:pt x="1" y="711"/>
                    <a:pt x="17" y="1544"/>
                  </a:cubicBezTo>
                  <a:cubicBezTo>
                    <a:pt x="34" y="2366"/>
                    <a:pt x="763" y="3022"/>
                    <a:pt x="1649" y="3022"/>
                  </a:cubicBezTo>
                  <a:cubicBezTo>
                    <a:pt x="1661" y="3022"/>
                    <a:pt x="1672" y="3022"/>
                    <a:pt x="1684" y="3021"/>
                  </a:cubicBezTo>
                  <a:cubicBezTo>
                    <a:pt x="2586" y="3003"/>
                    <a:pt x="3307" y="2310"/>
                    <a:pt x="3291" y="1477"/>
                  </a:cubicBezTo>
                  <a:cubicBezTo>
                    <a:pt x="3273" y="656"/>
                    <a:pt x="2546" y="1"/>
                    <a:pt x="166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9" name="Google Shape;4269;p70"/>
            <p:cNvSpPr/>
            <p:nvPr/>
          </p:nvSpPr>
          <p:spPr>
            <a:xfrm>
              <a:off x="1550896" y="544671"/>
              <a:ext cx="123112" cy="57335"/>
            </a:xfrm>
            <a:custGeom>
              <a:rect b="b" l="l" r="r" t="t"/>
              <a:pathLst>
                <a:path extrusionOk="0" h="1834" w="3938">
                  <a:moveTo>
                    <a:pt x="3629" y="1"/>
                  </a:moveTo>
                  <a:cubicBezTo>
                    <a:pt x="2837" y="375"/>
                    <a:pt x="1990" y="739"/>
                    <a:pt x="1133" y="1021"/>
                  </a:cubicBezTo>
                  <a:lnTo>
                    <a:pt x="562" y="1196"/>
                  </a:lnTo>
                  <a:cubicBezTo>
                    <a:pt x="374" y="1249"/>
                    <a:pt x="187" y="1297"/>
                    <a:pt x="0" y="1340"/>
                  </a:cubicBezTo>
                  <a:cubicBezTo>
                    <a:pt x="17" y="1520"/>
                    <a:pt x="73" y="1673"/>
                    <a:pt x="160" y="1833"/>
                  </a:cubicBezTo>
                  <a:cubicBezTo>
                    <a:pt x="343" y="1755"/>
                    <a:pt x="527" y="1677"/>
                    <a:pt x="712" y="1602"/>
                  </a:cubicBezTo>
                  <a:lnTo>
                    <a:pt x="1265" y="1375"/>
                  </a:lnTo>
                  <a:cubicBezTo>
                    <a:pt x="2148" y="1024"/>
                    <a:pt x="3046" y="696"/>
                    <a:pt x="3937" y="374"/>
                  </a:cubicBezTo>
                  <a:cubicBezTo>
                    <a:pt x="3822" y="260"/>
                    <a:pt x="3718" y="135"/>
                    <a:pt x="36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0" name="Google Shape;4270;p70"/>
            <p:cNvSpPr/>
            <p:nvPr/>
          </p:nvSpPr>
          <p:spPr>
            <a:xfrm>
              <a:off x="1842566" y="386113"/>
              <a:ext cx="102416" cy="94475"/>
            </a:xfrm>
            <a:custGeom>
              <a:rect b="b" l="l" r="r" t="t"/>
              <a:pathLst>
                <a:path extrusionOk="0" h="3022" w="3276">
                  <a:moveTo>
                    <a:pt x="1629" y="0"/>
                  </a:moveTo>
                  <a:cubicBezTo>
                    <a:pt x="1616" y="0"/>
                    <a:pt x="1604" y="1"/>
                    <a:pt x="1591" y="1"/>
                  </a:cubicBezTo>
                  <a:cubicBezTo>
                    <a:pt x="773" y="18"/>
                    <a:pt x="105" y="590"/>
                    <a:pt x="1" y="1318"/>
                  </a:cubicBezTo>
                  <a:cubicBezTo>
                    <a:pt x="161" y="1265"/>
                    <a:pt x="318" y="1215"/>
                    <a:pt x="474" y="1168"/>
                  </a:cubicBezTo>
                  <a:cubicBezTo>
                    <a:pt x="489" y="1153"/>
                    <a:pt x="505" y="1142"/>
                    <a:pt x="526" y="1136"/>
                  </a:cubicBezTo>
                  <a:cubicBezTo>
                    <a:pt x="549" y="1128"/>
                    <a:pt x="572" y="1125"/>
                    <a:pt x="594" y="1125"/>
                  </a:cubicBezTo>
                  <a:cubicBezTo>
                    <a:pt x="723" y="1125"/>
                    <a:pt x="840" y="1239"/>
                    <a:pt x="912" y="1328"/>
                  </a:cubicBezTo>
                  <a:cubicBezTo>
                    <a:pt x="998" y="1436"/>
                    <a:pt x="1063" y="1586"/>
                    <a:pt x="1052" y="1722"/>
                  </a:cubicBezTo>
                  <a:cubicBezTo>
                    <a:pt x="1052" y="1724"/>
                    <a:pt x="1052" y="1724"/>
                    <a:pt x="1051" y="1725"/>
                  </a:cubicBezTo>
                  <a:cubicBezTo>
                    <a:pt x="1081" y="1773"/>
                    <a:pt x="1075" y="1842"/>
                    <a:pt x="1015" y="1884"/>
                  </a:cubicBezTo>
                  <a:cubicBezTo>
                    <a:pt x="774" y="2049"/>
                    <a:pt x="502" y="2180"/>
                    <a:pt x="227" y="2303"/>
                  </a:cubicBezTo>
                  <a:cubicBezTo>
                    <a:pt x="516" y="2735"/>
                    <a:pt x="1032" y="3022"/>
                    <a:pt x="1619" y="3022"/>
                  </a:cubicBezTo>
                  <a:cubicBezTo>
                    <a:pt x="1630" y="3022"/>
                    <a:pt x="1641" y="3022"/>
                    <a:pt x="1653" y="3021"/>
                  </a:cubicBezTo>
                  <a:cubicBezTo>
                    <a:pt x="2555" y="3004"/>
                    <a:pt x="3275" y="2311"/>
                    <a:pt x="3258" y="1478"/>
                  </a:cubicBezTo>
                  <a:cubicBezTo>
                    <a:pt x="3242" y="657"/>
                    <a:pt x="2514" y="0"/>
                    <a:pt x="16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1" name="Google Shape;4271;p70"/>
            <p:cNvSpPr/>
            <p:nvPr/>
          </p:nvSpPr>
          <p:spPr>
            <a:xfrm>
              <a:off x="1448952" y="549360"/>
              <a:ext cx="126394" cy="115577"/>
            </a:xfrm>
            <a:custGeom>
              <a:rect b="b" l="l" r="r" t="t"/>
              <a:pathLst>
                <a:path extrusionOk="0" h="3697" w="4043">
                  <a:moveTo>
                    <a:pt x="2028" y="0"/>
                  </a:moveTo>
                  <a:cubicBezTo>
                    <a:pt x="2013" y="0"/>
                    <a:pt x="1999" y="0"/>
                    <a:pt x="1984" y="1"/>
                  </a:cubicBezTo>
                  <a:cubicBezTo>
                    <a:pt x="880" y="27"/>
                    <a:pt x="0" y="872"/>
                    <a:pt x="21" y="1890"/>
                  </a:cubicBezTo>
                  <a:cubicBezTo>
                    <a:pt x="42" y="2894"/>
                    <a:pt x="931" y="3696"/>
                    <a:pt x="2015" y="3696"/>
                  </a:cubicBezTo>
                  <a:cubicBezTo>
                    <a:pt x="2030" y="3696"/>
                    <a:pt x="2044" y="3696"/>
                    <a:pt x="2059" y="3696"/>
                  </a:cubicBezTo>
                  <a:cubicBezTo>
                    <a:pt x="3162" y="3673"/>
                    <a:pt x="4042" y="2826"/>
                    <a:pt x="4021" y="1808"/>
                  </a:cubicBezTo>
                  <a:cubicBezTo>
                    <a:pt x="4021" y="1802"/>
                    <a:pt x="4020" y="1796"/>
                    <a:pt x="4020" y="1787"/>
                  </a:cubicBezTo>
                  <a:cubicBezTo>
                    <a:pt x="3819" y="1850"/>
                    <a:pt x="3621" y="1911"/>
                    <a:pt x="3421" y="1967"/>
                  </a:cubicBezTo>
                  <a:cubicBezTo>
                    <a:pt x="3418" y="1968"/>
                    <a:pt x="3416" y="1968"/>
                    <a:pt x="3413" y="1968"/>
                  </a:cubicBezTo>
                  <a:cubicBezTo>
                    <a:pt x="3411" y="1968"/>
                    <a:pt x="3409" y="1968"/>
                    <a:pt x="3406" y="1968"/>
                  </a:cubicBezTo>
                  <a:cubicBezTo>
                    <a:pt x="3390" y="1974"/>
                    <a:pt x="3373" y="1977"/>
                    <a:pt x="3355" y="1977"/>
                  </a:cubicBezTo>
                  <a:cubicBezTo>
                    <a:pt x="3324" y="1977"/>
                    <a:pt x="3292" y="1967"/>
                    <a:pt x="3262" y="1944"/>
                  </a:cubicBezTo>
                  <a:cubicBezTo>
                    <a:pt x="3009" y="1750"/>
                    <a:pt x="2924" y="1395"/>
                    <a:pt x="2999" y="1104"/>
                  </a:cubicBezTo>
                  <a:cubicBezTo>
                    <a:pt x="2991" y="1064"/>
                    <a:pt x="3007" y="1021"/>
                    <a:pt x="3059" y="996"/>
                  </a:cubicBezTo>
                  <a:cubicBezTo>
                    <a:pt x="3245" y="907"/>
                    <a:pt x="3432" y="823"/>
                    <a:pt x="3622" y="739"/>
                  </a:cubicBezTo>
                  <a:cubicBezTo>
                    <a:pt x="3257" y="291"/>
                    <a:pt x="2678" y="0"/>
                    <a:pt x="20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2" name="Google Shape;4272;p70"/>
            <p:cNvSpPr/>
            <p:nvPr/>
          </p:nvSpPr>
          <p:spPr>
            <a:xfrm>
              <a:off x="2051018" y="655143"/>
              <a:ext cx="78938" cy="38672"/>
            </a:xfrm>
            <a:custGeom>
              <a:rect b="b" l="l" r="r" t="t"/>
              <a:pathLst>
                <a:path extrusionOk="0" h="1237" w="2525">
                  <a:moveTo>
                    <a:pt x="2507" y="0"/>
                  </a:moveTo>
                  <a:cubicBezTo>
                    <a:pt x="2318" y="327"/>
                    <a:pt x="1972" y="580"/>
                    <a:pt x="1500" y="657"/>
                  </a:cubicBezTo>
                  <a:cubicBezTo>
                    <a:pt x="1443" y="667"/>
                    <a:pt x="1385" y="671"/>
                    <a:pt x="1326" y="671"/>
                  </a:cubicBezTo>
                  <a:cubicBezTo>
                    <a:pt x="956" y="671"/>
                    <a:pt x="568" y="493"/>
                    <a:pt x="312" y="232"/>
                  </a:cubicBezTo>
                  <a:cubicBezTo>
                    <a:pt x="205" y="212"/>
                    <a:pt x="101" y="178"/>
                    <a:pt x="0" y="138"/>
                  </a:cubicBezTo>
                  <a:lnTo>
                    <a:pt x="0" y="138"/>
                  </a:lnTo>
                  <a:cubicBezTo>
                    <a:pt x="33" y="752"/>
                    <a:pt x="583" y="1237"/>
                    <a:pt x="1250" y="1237"/>
                  </a:cubicBezTo>
                  <a:cubicBezTo>
                    <a:pt x="1260" y="1237"/>
                    <a:pt x="1269" y="1237"/>
                    <a:pt x="1278" y="1236"/>
                  </a:cubicBezTo>
                  <a:cubicBezTo>
                    <a:pt x="1970" y="1222"/>
                    <a:pt x="2524" y="691"/>
                    <a:pt x="2511" y="50"/>
                  </a:cubicBezTo>
                  <a:cubicBezTo>
                    <a:pt x="2511" y="34"/>
                    <a:pt x="2509" y="17"/>
                    <a:pt x="2507" y="0"/>
                  </a:cubicBezTo>
                  <a:close/>
                </a:path>
              </a:pathLst>
            </a:custGeom>
            <a:solidFill>
              <a:srgbClr val="000000">
                <a:alpha val="156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3" name="Google Shape;4273;p70"/>
            <p:cNvSpPr/>
            <p:nvPr/>
          </p:nvSpPr>
          <p:spPr>
            <a:xfrm>
              <a:off x="1371674" y="418156"/>
              <a:ext cx="125832" cy="93725"/>
            </a:xfrm>
            <a:custGeom>
              <a:rect b="b" l="l" r="r" t="t"/>
              <a:pathLst>
                <a:path extrusionOk="0" h="2998" w="4025">
                  <a:moveTo>
                    <a:pt x="452" y="0"/>
                  </a:moveTo>
                  <a:lnTo>
                    <a:pt x="452" y="0"/>
                  </a:lnTo>
                  <a:cubicBezTo>
                    <a:pt x="168" y="326"/>
                    <a:pt x="0" y="742"/>
                    <a:pt x="11" y="1193"/>
                  </a:cubicBezTo>
                  <a:cubicBezTo>
                    <a:pt x="31" y="2196"/>
                    <a:pt x="922" y="2997"/>
                    <a:pt x="2003" y="2997"/>
                  </a:cubicBezTo>
                  <a:cubicBezTo>
                    <a:pt x="2018" y="2997"/>
                    <a:pt x="2033" y="2997"/>
                    <a:pt x="2048" y="2997"/>
                  </a:cubicBezTo>
                  <a:cubicBezTo>
                    <a:pt x="2071" y="2997"/>
                    <a:pt x="2090" y="2995"/>
                    <a:pt x="2113" y="2994"/>
                  </a:cubicBezTo>
                  <a:cubicBezTo>
                    <a:pt x="2037" y="2802"/>
                    <a:pt x="1965" y="2611"/>
                    <a:pt x="1911" y="2416"/>
                  </a:cubicBezTo>
                  <a:cubicBezTo>
                    <a:pt x="1886" y="2377"/>
                    <a:pt x="1880" y="2331"/>
                    <a:pt x="1907" y="2289"/>
                  </a:cubicBezTo>
                  <a:cubicBezTo>
                    <a:pt x="2004" y="2143"/>
                    <a:pt x="2191" y="2057"/>
                    <a:pt x="2369" y="2032"/>
                  </a:cubicBezTo>
                  <a:cubicBezTo>
                    <a:pt x="2408" y="2026"/>
                    <a:pt x="2452" y="2023"/>
                    <a:pt x="2497" y="2023"/>
                  </a:cubicBezTo>
                  <a:cubicBezTo>
                    <a:pt x="2640" y="2023"/>
                    <a:pt x="2795" y="2060"/>
                    <a:pt x="2844" y="2189"/>
                  </a:cubicBezTo>
                  <a:cubicBezTo>
                    <a:pt x="2847" y="2197"/>
                    <a:pt x="2847" y="2205"/>
                    <a:pt x="2847" y="2214"/>
                  </a:cubicBezTo>
                  <a:cubicBezTo>
                    <a:pt x="2954" y="2359"/>
                    <a:pt x="3046" y="2516"/>
                    <a:pt x="3126" y="2678"/>
                  </a:cubicBezTo>
                  <a:cubicBezTo>
                    <a:pt x="3671" y="2339"/>
                    <a:pt x="4025" y="1761"/>
                    <a:pt x="4011" y="1112"/>
                  </a:cubicBezTo>
                  <a:cubicBezTo>
                    <a:pt x="4005" y="784"/>
                    <a:pt x="3906" y="480"/>
                    <a:pt x="3738" y="217"/>
                  </a:cubicBezTo>
                  <a:lnTo>
                    <a:pt x="3738" y="217"/>
                  </a:lnTo>
                  <a:cubicBezTo>
                    <a:pt x="3817" y="750"/>
                    <a:pt x="3644" y="1230"/>
                    <a:pt x="2996" y="1609"/>
                  </a:cubicBezTo>
                  <a:cubicBezTo>
                    <a:pt x="2663" y="1804"/>
                    <a:pt x="2245" y="1946"/>
                    <a:pt x="1845" y="1946"/>
                  </a:cubicBezTo>
                  <a:cubicBezTo>
                    <a:pt x="1498" y="1946"/>
                    <a:pt x="1165" y="1840"/>
                    <a:pt x="911" y="1570"/>
                  </a:cubicBezTo>
                  <a:cubicBezTo>
                    <a:pt x="537" y="1170"/>
                    <a:pt x="367" y="550"/>
                    <a:pt x="45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4" name="Google Shape;4274;p70"/>
            <p:cNvSpPr/>
            <p:nvPr/>
          </p:nvSpPr>
          <p:spPr>
            <a:xfrm>
              <a:off x="1722272" y="628165"/>
              <a:ext cx="101416" cy="71654"/>
            </a:xfrm>
            <a:custGeom>
              <a:rect b="b" l="l" r="r" t="t"/>
              <a:pathLst>
                <a:path extrusionOk="0" h="2292" w="3244">
                  <a:moveTo>
                    <a:pt x="246" y="0"/>
                  </a:moveTo>
                  <a:cubicBezTo>
                    <a:pt x="90" y="237"/>
                    <a:pt x="0" y="516"/>
                    <a:pt x="6" y="813"/>
                  </a:cubicBezTo>
                  <a:cubicBezTo>
                    <a:pt x="23" y="1636"/>
                    <a:pt x="752" y="2291"/>
                    <a:pt x="1638" y="2291"/>
                  </a:cubicBezTo>
                  <a:cubicBezTo>
                    <a:pt x="1650" y="2291"/>
                    <a:pt x="1662" y="2291"/>
                    <a:pt x="1673" y="2291"/>
                  </a:cubicBezTo>
                  <a:cubicBezTo>
                    <a:pt x="2451" y="2275"/>
                    <a:pt x="3092" y="1760"/>
                    <a:pt x="3244" y="1085"/>
                  </a:cubicBezTo>
                  <a:lnTo>
                    <a:pt x="3244" y="1085"/>
                  </a:lnTo>
                  <a:cubicBezTo>
                    <a:pt x="3076" y="1130"/>
                    <a:pt x="2908" y="1174"/>
                    <a:pt x="2743" y="1220"/>
                  </a:cubicBezTo>
                  <a:cubicBezTo>
                    <a:pt x="2727" y="1224"/>
                    <a:pt x="2712" y="1226"/>
                    <a:pt x="2697" y="1226"/>
                  </a:cubicBezTo>
                  <a:cubicBezTo>
                    <a:pt x="2688" y="1226"/>
                    <a:pt x="2679" y="1225"/>
                    <a:pt x="2671" y="1224"/>
                  </a:cubicBezTo>
                  <a:cubicBezTo>
                    <a:pt x="2669" y="1224"/>
                    <a:pt x="2667" y="1226"/>
                    <a:pt x="2665" y="1226"/>
                  </a:cubicBezTo>
                  <a:cubicBezTo>
                    <a:pt x="2662" y="1226"/>
                    <a:pt x="2658" y="1226"/>
                    <a:pt x="2655" y="1226"/>
                  </a:cubicBezTo>
                  <a:cubicBezTo>
                    <a:pt x="2651" y="1226"/>
                    <a:pt x="2648" y="1226"/>
                    <a:pt x="2645" y="1227"/>
                  </a:cubicBezTo>
                  <a:cubicBezTo>
                    <a:pt x="2391" y="1345"/>
                    <a:pt x="2079" y="1404"/>
                    <a:pt x="1769" y="1404"/>
                  </a:cubicBezTo>
                  <a:cubicBezTo>
                    <a:pt x="1305" y="1404"/>
                    <a:pt x="843" y="1273"/>
                    <a:pt x="581" y="1019"/>
                  </a:cubicBezTo>
                  <a:cubicBezTo>
                    <a:pt x="326" y="772"/>
                    <a:pt x="212" y="375"/>
                    <a:pt x="246" y="0"/>
                  </a:cubicBezTo>
                  <a:close/>
                </a:path>
              </a:pathLst>
            </a:custGeom>
            <a:solidFill>
              <a:srgbClr val="000000">
                <a:alpha val="156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5" name="Google Shape;4275;p70"/>
            <p:cNvSpPr/>
            <p:nvPr/>
          </p:nvSpPr>
          <p:spPr>
            <a:xfrm>
              <a:off x="1764443" y="491245"/>
              <a:ext cx="31950" cy="62087"/>
            </a:xfrm>
            <a:custGeom>
              <a:rect b="b" l="l" r="r" t="t"/>
              <a:pathLst>
                <a:path extrusionOk="0" h="1986" w="1022">
                  <a:moveTo>
                    <a:pt x="948" y="1"/>
                  </a:moveTo>
                  <a:cubicBezTo>
                    <a:pt x="929" y="413"/>
                    <a:pt x="766" y="814"/>
                    <a:pt x="411" y="1145"/>
                  </a:cubicBezTo>
                  <a:cubicBezTo>
                    <a:pt x="287" y="1260"/>
                    <a:pt x="150" y="1349"/>
                    <a:pt x="1" y="1419"/>
                  </a:cubicBezTo>
                  <a:cubicBezTo>
                    <a:pt x="36" y="1609"/>
                    <a:pt x="72" y="1797"/>
                    <a:pt x="108" y="1985"/>
                  </a:cubicBezTo>
                  <a:cubicBezTo>
                    <a:pt x="661" y="1647"/>
                    <a:pt x="1021" y="1064"/>
                    <a:pt x="1009" y="409"/>
                  </a:cubicBezTo>
                  <a:cubicBezTo>
                    <a:pt x="1005" y="268"/>
                    <a:pt x="984" y="132"/>
                    <a:pt x="948" y="1"/>
                  </a:cubicBezTo>
                  <a:close/>
                </a:path>
              </a:pathLst>
            </a:custGeom>
            <a:solidFill>
              <a:srgbClr val="A52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6" name="Google Shape;4276;p70"/>
            <p:cNvSpPr/>
            <p:nvPr/>
          </p:nvSpPr>
          <p:spPr>
            <a:xfrm>
              <a:off x="1670471" y="460734"/>
              <a:ext cx="60305" cy="102197"/>
            </a:xfrm>
            <a:custGeom>
              <a:rect b="b" l="l" r="r" t="t"/>
              <a:pathLst>
                <a:path extrusionOk="0" h="3269" w="1929">
                  <a:moveTo>
                    <a:pt x="750" y="0"/>
                  </a:moveTo>
                  <a:cubicBezTo>
                    <a:pt x="291" y="348"/>
                    <a:pt x="1" y="879"/>
                    <a:pt x="12" y="1467"/>
                  </a:cubicBezTo>
                  <a:cubicBezTo>
                    <a:pt x="32" y="2447"/>
                    <a:pt x="882" y="3232"/>
                    <a:pt x="1929" y="3269"/>
                  </a:cubicBezTo>
                  <a:cubicBezTo>
                    <a:pt x="1890" y="3019"/>
                    <a:pt x="1859" y="2770"/>
                    <a:pt x="1824" y="2533"/>
                  </a:cubicBezTo>
                  <a:cubicBezTo>
                    <a:pt x="1819" y="2523"/>
                    <a:pt x="1814" y="2513"/>
                    <a:pt x="1811" y="2502"/>
                  </a:cubicBezTo>
                  <a:cubicBezTo>
                    <a:pt x="1501" y="2423"/>
                    <a:pt x="1215" y="2263"/>
                    <a:pt x="1000" y="2023"/>
                  </a:cubicBezTo>
                  <a:cubicBezTo>
                    <a:pt x="503" y="1468"/>
                    <a:pt x="439" y="630"/>
                    <a:pt x="75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7" name="Google Shape;4277;p70"/>
            <p:cNvSpPr/>
            <p:nvPr/>
          </p:nvSpPr>
          <p:spPr>
            <a:xfrm>
              <a:off x="1894898" y="564678"/>
              <a:ext cx="103229" cy="86566"/>
            </a:xfrm>
            <a:custGeom>
              <a:rect b="b" l="l" r="r" t="t"/>
              <a:pathLst>
                <a:path extrusionOk="0" h="2769" w="3302">
                  <a:moveTo>
                    <a:pt x="747" y="1"/>
                  </a:moveTo>
                  <a:cubicBezTo>
                    <a:pt x="296" y="278"/>
                    <a:pt x="1" y="755"/>
                    <a:pt x="11" y="1291"/>
                  </a:cubicBezTo>
                  <a:cubicBezTo>
                    <a:pt x="28" y="2113"/>
                    <a:pt x="757" y="2769"/>
                    <a:pt x="1643" y="2769"/>
                  </a:cubicBezTo>
                  <a:cubicBezTo>
                    <a:pt x="1655" y="2769"/>
                    <a:pt x="1666" y="2769"/>
                    <a:pt x="1678" y="2768"/>
                  </a:cubicBezTo>
                  <a:cubicBezTo>
                    <a:pt x="2580" y="2750"/>
                    <a:pt x="3301" y="2057"/>
                    <a:pt x="3285" y="1224"/>
                  </a:cubicBezTo>
                  <a:cubicBezTo>
                    <a:pt x="3283" y="1129"/>
                    <a:pt x="3270" y="1035"/>
                    <a:pt x="3249" y="944"/>
                  </a:cubicBezTo>
                  <a:cubicBezTo>
                    <a:pt x="3040" y="1502"/>
                    <a:pt x="2389" y="1936"/>
                    <a:pt x="1734" y="1936"/>
                  </a:cubicBezTo>
                  <a:cubicBezTo>
                    <a:pt x="1512" y="1936"/>
                    <a:pt x="1289" y="1886"/>
                    <a:pt x="1084" y="1774"/>
                  </a:cubicBezTo>
                  <a:cubicBezTo>
                    <a:pt x="304" y="1348"/>
                    <a:pt x="296" y="542"/>
                    <a:pt x="74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8" name="Google Shape;4278;p70"/>
            <p:cNvSpPr/>
            <p:nvPr/>
          </p:nvSpPr>
          <p:spPr>
            <a:xfrm>
              <a:off x="1849662" y="440658"/>
              <a:ext cx="93975" cy="39109"/>
            </a:xfrm>
            <a:custGeom>
              <a:rect b="b" l="l" r="r" t="t"/>
              <a:pathLst>
                <a:path extrusionOk="0" h="1251" w="3006">
                  <a:moveTo>
                    <a:pt x="3005" y="1"/>
                  </a:moveTo>
                  <a:lnTo>
                    <a:pt x="3005" y="1"/>
                  </a:lnTo>
                  <a:cubicBezTo>
                    <a:pt x="2742" y="301"/>
                    <a:pt x="2314" y="486"/>
                    <a:pt x="1873" y="486"/>
                  </a:cubicBezTo>
                  <a:cubicBezTo>
                    <a:pt x="1632" y="486"/>
                    <a:pt x="1387" y="431"/>
                    <a:pt x="1162" y="310"/>
                  </a:cubicBezTo>
                  <a:cubicBezTo>
                    <a:pt x="1028" y="237"/>
                    <a:pt x="919" y="153"/>
                    <a:pt x="830" y="59"/>
                  </a:cubicBezTo>
                  <a:cubicBezTo>
                    <a:pt x="822" y="79"/>
                    <a:pt x="810" y="99"/>
                    <a:pt x="788" y="112"/>
                  </a:cubicBezTo>
                  <a:cubicBezTo>
                    <a:pt x="547" y="278"/>
                    <a:pt x="275" y="409"/>
                    <a:pt x="0" y="532"/>
                  </a:cubicBezTo>
                  <a:cubicBezTo>
                    <a:pt x="289" y="963"/>
                    <a:pt x="805" y="1251"/>
                    <a:pt x="1392" y="1251"/>
                  </a:cubicBezTo>
                  <a:cubicBezTo>
                    <a:pt x="1403" y="1251"/>
                    <a:pt x="1414" y="1251"/>
                    <a:pt x="1426" y="1250"/>
                  </a:cubicBezTo>
                  <a:cubicBezTo>
                    <a:pt x="2219" y="1234"/>
                    <a:pt x="2871" y="697"/>
                    <a:pt x="3005" y="1"/>
                  </a:cubicBezTo>
                  <a:close/>
                </a:path>
              </a:pathLst>
            </a:custGeom>
            <a:solidFill>
              <a:srgbClr val="000000">
                <a:alpha val="156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9" name="Google Shape;4279;p70"/>
            <p:cNvSpPr/>
            <p:nvPr/>
          </p:nvSpPr>
          <p:spPr>
            <a:xfrm>
              <a:off x="1842535" y="386832"/>
              <a:ext cx="42142" cy="40485"/>
            </a:xfrm>
            <a:custGeom>
              <a:rect b="b" l="l" r="r" t="t"/>
              <a:pathLst>
                <a:path extrusionOk="0" h="1295" w="1348">
                  <a:moveTo>
                    <a:pt x="1348" y="1"/>
                  </a:moveTo>
                  <a:lnTo>
                    <a:pt x="1348" y="1"/>
                  </a:lnTo>
                  <a:cubicBezTo>
                    <a:pt x="644" y="113"/>
                    <a:pt x="94" y="640"/>
                    <a:pt x="0" y="1295"/>
                  </a:cubicBezTo>
                  <a:cubicBezTo>
                    <a:pt x="161" y="1242"/>
                    <a:pt x="318" y="1192"/>
                    <a:pt x="474" y="1145"/>
                  </a:cubicBezTo>
                  <a:cubicBezTo>
                    <a:pt x="490" y="1130"/>
                    <a:pt x="506" y="1119"/>
                    <a:pt x="527" y="1113"/>
                  </a:cubicBezTo>
                  <a:cubicBezTo>
                    <a:pt x="550" y="1106"/>
                    <a:pt x="573" y="1103"/>
                    <a:pt x="595" y="1103"/>
                  </a:cubicBezTo>
                  <a:cubicBezTo>
                    <a:pt x="659" y="1103"/>
                    <a:pt x="719" y="1129"/>
                    <a:pt x="772" y="1168"/>
                  </a:cubicBezTo>
                  <a:cubicBezTo>
                    <a:pt x="740" y="737"/>
                    <a:pt x="968" y="282"/>
                    <a:pt x="1348" y="1"/>
                  </a:cubicBezTo>
                  <a:close/>
                </a:path>
              </a:pathLst>
            </a:custGeom>
            <a:solidFill>
              <a:srgbClr val="000000">
                <a:alpha val="156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0" name="Google Shape;4280;p70"/>
            <p:cNvSpPr/>
            <p:nvPr/>
          </p:nvSpPr>
          <p:spPr>
            <a:xfrm>
              <a:off x="1449108" y="553637"/>
              <a:ext cx="126238" cy="110513"/>
            </a:xfrm>
            <a:custGeom>
              <a:rect b="b" l="l" r="r" t="t"/>
              <a:pathLst>
                <a:path extrusionOk="0" h="3535" w="4038">
                  <a:moveTo>
                    <a:pt x="1208" y="1"/>
                  </a:moveTo>
                  <a:lnTo>
                    <a:pt x="1208" y="1"/>
                  </a:lnTo>
                  <a:cubicBezTo>
                    <a:pt x="493" y="296"/>
                    <a:pt x="0" y="963"/>
                    <a:pt x="16" y="1728"/>
                  </a:cubicBezTo>
                  <a:cubicBezTo>
                    <a:pt x="37" y="2732"/>
                    <a:pt x="926" y="3534"/>
                    <a:pt x="2010" y="3534"/>
                  </a:cubicBezTo>
                  <a:cubicBezTo>
                    <a:pt x="2025" y="3534"/>
                    <a:pt x="2039" y="3534"/>
                    <a:pt x="2054" y="3534"/>
                  </a:cubicBezTo>
                  <a:cubicBezTo>
                    <a:pt x="3157" y="3511"/>
                    <a:pt x="4037" y="2664"/>
                    <a:pt x="4016" y="1646"/>
                  </a:cubicBezTo>
                  <a:cubicBezTo>
                    <a:pt x="4016" y="1640"/>
                    <a:pt x="4015" y="1634"/>
                    <a:pt x="4015" y="1626"/>
                  </a:cubicBezTo>
                  <a:cubicBezTo>
                    <a:pt x="3986" y="1636"/>
                    <a:pt x="3957" y="1644"/>
                    <a:pt x="3928" y="1652"/>
                  </a:cubicBezTo>
                  <a:cubicBezTo>
                    <a:pt x="3724" y="2247"/>
                    <a:pt x="2992" y="2617"/>
                    <a:pt x="2280" y="2617"/>
                  </a:cubicBezTo>
                  <a:cubicBezTo>
                    <a:pt x="1947" y="2617"/>
                    <a:pt x="1619" y="2536"/>
                    <a:pt x="1351" y="2359"/>
                  </a:cubicBezTo>
                  <a:cubicBezTo>
                    <a:pt x="434" y="1754"/>
                    <a:pt x="550" y="662"/>
                    <a:pt x="1208" y="1"/>
                  </a:cubicBezTo>
                  <a:close/>
                </a:path>
              </a:pathLst>
            </a:custGeom>
            <a:solidFill>
              <a:srgbClr val="000000">
                <a:alpha val="156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81" name="Google Shape;4281;p70"/>
          <p:cNvGrpSpPr/>
          <p:nvPr/>
        </p:nvGrpSpPr>
        <p:grpSpPr>
          <a:xfrm>
            <a:off x="8134505" y="4468344"/>
            <a:ext cx="799481" cy="529951"/>
            <a:chOff x="5610704" y="3001420"/>
            <a:chExt cx="968481" cy="641975"/>
          </a:xfrm>
        </p:grpSpPr>
        <p:sp>
          <p:nvSpPr>
            <p:cNvPr id="4282" name="Google Shape;4282;p70"/>
            <p:cNvSpPr/>
            <p:nvPr/>
          </p:nvSpPr>
          <p:spPr>
            <a:xfrm>
              <a:off x="5829003" y="3332854"/>
              <a:ext cx="277611" cy="217306"/>
            </a:xfrm>
            <a:custGeom>
              <a:rect b="b" l="l" r="r" t="t"/>
              <a:pathLst>
                <a:path extrusionOk="0" h="6951" w="8880">
                  <a:moveTo>
                    <a:pt x="5884" y="1617"/>
                  </a:moveTo>
                  <a:cubicBezTo>
                    <a:pt x="5924" y="1617"/>
                    <a:pt x="5964" y="1636"/>
                    <a:pt x="5986" y="1679"/>
                  </a:cubicBezTo>
                  <a:cubicBezTo>
                    <a:pt x="6089" y="1877"/>
                    <a:pt x="6191" y="2073"/>
                    <a:pt x="6304" y="2265"/>
                  </a:cubicBezTo>
                  <a:cubicBezTo>
                    <a:pt x="6405" y="2436"/>
                    <a:pt x="6567" y="2608"/>
                    <a:pt x="6619" y="2802"/>
                  </a:cubicBezTo>
                  <a:cubicBezTo>
                    <a:pt x="6642" y="2887"/>
                    <a:pt x="6570" y="2968"/>
                    <a:pt x="6490" y="2968"/>
                  </a:cubicBezTo>
                  <a:cubicBezTo>
                    <a:pt x="6469" y="2968"/>
                    <a:pt x="6447" y="2962"/>
                    <a:pt x="6427" y="2950"/>
                  </a:cubicBezTo>
                  <a:cubicBezTo>
                    <a:pt x="6246" y="2836"/>
                    <a:pt x="6136" y="2606"/>
                    <a:pt x="6033" y="2422"/>
                  </a:cubicBezTo>
                  <a:cubicBezTo>
                    <a:pt x="5919" y="2217"/>
                    <a:pt x="5825" y="2000"/>
                    <a:pt x="5755" y="1776"/>
                  </a:cubicBezTo>
                  <a:cubicBezTo>
                    <a:pt x="5726" y="1686"/>
                    <a:pt x="5807" y="1617"/>
                    <a:pt x="5884" y="1617"/>
                  </a:cubicBezTo>
                  <a:close/>
                  <a:moveTo>
                    <a:pt x="5042" y="2001"/>
                  </a:moveTo>
                  <a:cubicBezTo>
                    <a:pt x="5082" y="2001"/>
                    <a:pt x="5121" y="2019"/>
                    <a:pt x="5144" y="2063"/>
                  </a:cubicBezTo>
                  <a:cubicBezTo>
                    <a:pt x="5253" y="2271"/>
                    <a:pt x="5344" y="2489"/>
                    <a:pt x="5454" y="2696"/>
                  </a:cubicBezTo>
                  <a:cubicBezTo>
                    <a:pt x="5557" y="2888"/>
                    <a:pt x="5680" y="3071"/>
                    <a:pt x="5753" y="3278"/>
                  </a:cubicBezTo>
                  <a:cubicBezTo>
                    <a:pt x="5783" y="3358"/>
                    <a:pt x="5711" y="3420"/>
                    <a:pt x="5638" y="3420"/>
                  </a:cubicBezTo>
                  <a:cubicBezTo>
                    <a:pt x="5610" y="3420"/>
                    <a:pt x="5582" y="3410"/>
                    <a:pt x="5561" y="3389"/>
                  </a:cubicBezTo>
                  <a:cubicBezTo>
                    <a:pt x="5251" y="3087"/>
                    <a:pt x="5029" y="2573"/>
                    <a:pt x="4910" y="2162"/>
                  </a:cubicBezTo>
                  <a:cubicBezTo>
                    <a:pt x="4884" y="2070"/>
                    <a:pt x="4965" y="2001"/>
                    <a:pt x="5042" y="2001"/>
                  </a:cubicBezTo>
                  <a:close/>
                  <a:moveTo>
                    <a:pt x="4323" y="2377"/>
                  </a:moveTo>
                  <a:cubicBezTo>
                    <a:pt x="4362" y="2377"/>
                    <a:pt x="4399" y="2395"/>
                    <a:pt x="4419" y="2437"/>
                  </a:cubicBezTo>
                  <a:cubicBezTo>
                    <a:pt x="4517" y="2641"/>
                    <a:pt x="4606" y="2847"/>
                    <a:pt x="4690" y="3055"/>
                  </a:cubicBezTo>
                  <a:cubicBezTo>
                    <a:pt x="4773" y="3258"/>
                    <a:pt x="4889" y="3468"/>
                    <a:pt x="4905" y="3689"/>
                  </a:cubicBezTo>
                  <a:cubicBezTo>
                    <a:pt x="4910" y="3758"/>
                    <a:pt x="4842" y="3811"/>
                    <a:pt x="4778" y="3811"/>
                  </a:cubicBezTo>
                  <a:cubicBezTo>
                    <a:pt x="4748" y="3811"/>
                    <a:pt x="4720" y="3800"/>
                    <a:pt x="4699" y="3774"/>
                  </a:cubicBezTo>
                  <a:cubicBezTo>
                    <a:pt x="4570" y="3614"/>
                    <a:pt x="4514" y="3410"/>
                    <a:pt x="4440" y="3218"/>
                  </a:cubicBezTo>
                  <a:cubicBezTo>
                    <a:pt x="4352" y="2992"/>
                    <a:pt x="4268" y="2764"/>
                    <a:pt x="4194" y="2532"/>
                  </a:cubicBezTo>
                  <a:cubicBezTo>
                    <a:pt x="4166" y="2445"/>
                    <a:pt x="4248" y="2377"/>
                    <a:pt x="4323" y="2377"/>
                  </a:cubicBezTo>
                  <a:close/>
                  <a:moveTo>
                    <a:pt x="3602" y="2810"/>
                  </a:moveTo>
                  <a:cubicBezTo>
                    <a:pt x="3642" y="2810"/>
                    <a:pt x="3682" y="2828"/>
                    <a:pt x="3705" y="2869"/>
                  </a:cubicBezTo>
                  <a:cubicBezTo>
                    <a:pt x="3840" y="3102"/>
                    <a:pt x="3961" y="3338"/>
                    <a:pt x="4079" y="3582"/>
                  </a:cubicBezTo>
                  <a:cubicBezTo>
                    <a:pt x="4175" y="3781"/>
                    <a:pt x="4311" y="3983"/>
                    <a:pt x="4319" y="4208"/>
                  </a:cubicBezTo>
                  <a:cubicBezTo>
                    <a:pt x="4321" y="4278"/>
                    <a:pt x="4262" y="4319"/>
                    <a:pt x="4202" y="4319"/>
                  </a:cubicBezTo>
                  <a:cubicBezTo>
                    <a:pt x="4173" y="4319"/>
                    <a:pt x="4144" y="4309"/>
                    <a:pt x="4122" y="4289"/>
                  </a:cubicBezTo>
                  <a:cubicBezTo>
                    <a:pt x="3945" y="4133"/>
                    <a:pt x="3865" y="3859"/>
                    <a:pt x="3767" y="3647"/>
                  </a:cubicBezTo>
                  <a:cubicBezTo>
                    <a:pt x="3660" y="3420"/>
                    <a:pt x="3566" y="3197"/>
                    <a:pt x="3478" y="2963"/>
                  </a:cubicBezTo>
                  <a:cubicBezTo>
                    <a:pt x="3445" y="2874"/>
                    <a:pt x="3524" y="2810"/>
                    <a:pt x="3602" y="2810"/>
                  </a:cubicBezTo>
                  <a:close/>
                  <a:moveTo>
                    <a:pt x="7281" y="0"/>
                  </a:moveTo>
                  <a:cubicBezTo>
                    <a:pt x="7275" y="6"/>
                    <a:pt x="7270" y="14"/>
                    <a:pt x="7263" y="19"/>
                  </a:cubicBezTo>
                  <a:cubicBezTo>
                    <a:pt x="6213" y="748"/>
                    <a:pt x="5154" y="1466"/>
                    <a:pt x="4076" y="2153"/>
                  </a:cubicBezTo>
                  <a:cubicBezTo>
                    <a:pt x="3288" y="2655"/>
                    <a:pt x="2606" y="3342"/>
                    <a:pt x="1780" y="3786"/>
                  </a:cubicBezTo>
                  <a:cubicBezTo>
                    <a:pt x="1550" y="3910"/>
                    <a:pt x="1223" y="4099"/>
                    <a:pt x="938" y="4099"/>
                  </a:cubicBezTo>
                  <a:cubicBezTo>
                    <a:pt x="908" y="4099"/>
                    <a:pt x="880" y="4097"/>
                    <a:pt x="851" y="4093"/>
                  </a:cubicBezTo>
                  <a:cubicBezTo>
                    <a:pt x="584" y="4054"/>
                    <a:pt x="490" y="3872"/>
                    <a:pt x="339" y="3670"/>
                  </a:cubicBezTo>
                  <a:cubicBezTo>
                    <a:pt x="224" y="3517"/>
                    <a:pt x="113" y="3361"/>
                    <a:pt x="0" y="3206"/>
                  </a:cubicBezTo>
                  <a:lnTo>
                    <a:pt x="0" y="3206"/>
                  </a:lnTo>
                  <a:cubicBezTo>
                    <a:pt x="291" y="3942"/>
                    <a:pt x="578" y="4680"/>
                    <a:pt x="867" y="5416"/>
                  </a:cubicBezTo>
                  <a:cubicBezTo>
                    <a:pt x="1137" y="5930"/>
                    <a:pt x="1411" y="6440"/>
                    <a:pt x="1689" y="6950"/>
                  </a:cubicBezTo>
                  <a:cubicBezTo>
                    <a:pt x="4072" y="5509"/>
                    <a:pt x="6502" y="4155"/>
                    <a:pt x="8880" y="2707"/>
                  </a:cubicBezTo>
                  <a:cubicBezTo>
                    <a:pt x="8328" y="1825"/>
                    <a:pt x="7797" y="916"/>
                    <a:pt x="72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3" name="Google Shape;4283;p70"/>
            <p:cNvSpPr/>
            <p:nvPr/>
          </p:nvSpPr>
          <p:spPr>
            <a:xfrm>
              <a:off x="5696298" y="3469311"/>
              <a:ext cx="95319" cy="90286"/>
            </a:xfrm>
            <a:custGeom>
              <a:rect b="b" l="l" r="r" t="t"/>
              <a:pathLst>
                <a:path extrusionOk="0" h="2888" w="3049">
                  <a:moveTo>
                    <a:pt x="2538" y="1"/>
                  </a:moveTo>
                  <a:cubicBezTo>
                    <a:pt x="1726" y="576"/>
                    <a:pt x="880" y="1201"/>
                    <a:pt x="1" y="1691"/>
                  </a:cubicBezTo>
                  <a:cubicBezTo>
                    <a:pt x="80" y="1925"/>
                    <a:pt x="109" y="2177"/>
                    <a:pt x="180" y="2414"/>
                  </a:cubicBezTo>
                  <a:cubicBezTo>
                    <a:pt x="229" y="2574"/>
                    <a:pt x="291" y="2729"/>
                    <a:pt x="333" y="2887"/>
                  </a:cubicBezTo>
                  <a:cubicBezTo>
                    <a:pt x="1090" y="2122"/>
                    <a:pt x="2113" y="1469"/>
                    <a:pt x="3048" y="930"/>
                  </a:cubicBezTo>
                  <a:cubicBezTo>
                    <a:pt x="2878" y="620"/>
                    <a:pt x="2708" y="310"/>
                    <a:pt x="25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4" name="Google Shape;4284;p70"/>
            <p:cNvSpPr/>
            <p:nvPr/>
          </p:nvSpPr>
          <p:spPr>
            <a:xfrm>
              <a:off x="5610704" y="3001420"/>
              <a:ext cx="968481" cy="641975"/>
            </a:xfrm>
            <a:custGeom>
              <a:rect b="b" l="l" r="r" t="t"/>
              <a:pathLst>
                <a:path extrusionOk="0" h="20535" w="30979">
                  <a:moveTo>
                    <a:pt x="22886" y="3694"/>
                  </a:moveTo>
                  <a:cubicBezTo>
                    <a:pt x="23313" y="4371"/>
                    <a:pt x="23692" y="5071"/>
                    <a:pt x="24077" y="5770"/>
                  </a:cubicBezTo>
                  <a:cubicBezTo>
                    <a:pt x="23674" y="6025"/>
                    <a:pt x="23270" y="6275"/>
                    <a:pt x="22861" y="6519"/>
                  </a:cubicBezTo>
                  <a:cubicBezTo>
                    <a:pt x="22791" y="6359"/>
                    <a:pt x="22716" y="6199"/>
                    <a:pt x="22642" y="6040"/>
                  </a:cubicBezTo>
                  <a:cubicBezTo>
                    <a:pt x="22513" y="5395"/>
                    <a:pt x="22331" y="4734"/>
                    <a:pt x="22100" y="4146"/>
                  </a:cubicBezTo>
                  <a:cubicBezTo>
                    <a:pt x="22361" y="3995"/>
                    <a:pt x="22624" y="3845"/>
                    <a:pt x="22886" y="3694"/>
                  </a:cubicBezTo>
                  <a:close/>
                  <a:moveTo>
                    <a:pt x="20570" y="3255"/>
                  </a:moveTo>
                  <a:cubicBezTo>
                    <a:pt x="20765" y="3582"/>
                    <a:pt x="20957" y="3910"/>
                    <a:pt x="21149" y="4239"/>
                  </a:cubicBezTo>
                  <a:lnTo>
                    <a:pt x="21345" y="4579"/>
                  </a:lnTo>
                  <a:cubicBezTo>
                    <a:pt x="21637" y="5098"/>
                    <a:pt x="21918" y="5624"/>
                    <a:pt x="22173" y="6171"/>
                  </a:cubicBezTo>
                  <a:cubicBezTo>
                    <a:pt x="22264" y="6370"/>
                    <a:pt x="22353" y="6572"/>
                    <a:pt x="22438" y="6771"/>
                  </a:cubicBezTo>
                  <a:lnTo>
                    <a:pt x="22573" y="7107"/>
                  </a:lnTo>
                  <a:cubicBezTo>
                    <a:pt x="22760" y="7573"/>
                    <a:pt x="22933" y="8045"/>
                    <a:pt x="23096" y="8518"/>
                  </a:cubicBezTo>
                  <a:cubicBezTo>
                    <a:pt x="21227" y="9821"/>
                    <a:pt x="19351" y="11112"/>
                    <a:pt x="17427" y="12340"/>
                  </a:cubicBezTo>
                  <a:cubicBezTo>
                    <a:pt x="17003" y="12611"/>
                    <a:pt x="16577" y="12875"/>
                    <a:pt x="16149" y="13137"/>
                  </a:cubicBezTo>
                  <a:cubicBezTo>
                    <a:pt x="15119" y="11190"/>
                    <a:pt x="13954" y="9269"/>
                    <a:pt x="12789" y="7403"/>
                  </a:cubicBezTo>
                  <a:cubicBezTo>
                    <a:pt x="13227" y="7136"/>
                    <a:pt x="13666" y="6872"/>
                    <a:pt x="14111" y="6618"/>
                  </a:cubicBezTo>
                  <a:cubicBezTo>
                    <a:pt x="16223" y="5411"/>
                    <a:pt x="18407" y="4354"/>
                    <a:pt x="20570" y="3255"/>
                  </a:cubicBezTo>
                  <a:close/>
                  <a:moveTo>
                    <a:pt x="12588" y="7525"/>
                  </a:moveTo>
                  <a:cubicBezTo>
                    <a:pt x="13618" y="9470"/>
                    <a:pt x="14696" y="11443"/>
                    <a:pt x="15864" y="13309"/>
                  </a:cubicBezTo>
                  <a:cubicBezTo>
                    <a:pt x="13486" y="14760"/>
                    <a:pt x="11057" y="16113"/>
                    <a:pt x="8673" y="17553"/>
                  </a:cubicBezTo>
                  <a:cubicBezTo>
                    <a:pt x="8396" y="17043"/>
                    <a:pt x="8122" y="16533"/>
                    <a:pt x="7851" y="16020"/>
                  </a:cubicBezTo>
                  <a:cubicBezTo>
                    <a:pt x="7280" y="14562"/>
                    <a:pt x="6712" y="13100"/>
                    <a:pt x="6123" y="11648"/>
                  </a:cubicBezTo>
                  <a:cubicBezTo>
                    <a:pt x="8310" y="10326"/>
                    <a:pt x="10410" y="8867"/>
                    <a:pt x="12588" y="7525"/>
                  </a:cubicBezTo>
                  <a:close/>
                  <a:moveTo>
                    <a:pt x="5276" y="14966"/>
                  </a:moveTo>
                  <a:cubicBezTo>
                    <a:pt x="5446" y="15276"/>
                    <a:pt x="5617" y="15585"/>
                    <a:pt x="5786" y="15896"/>
                  </a:cubicBezTo>
                  <a:cubicBezTo>
                    <a:pt x="4852" y="16437"/>
                    <a:pt x="3828" y="17090"/>
                    <a:pt x="3071" y="17854"/>
                  </a:cubicBezTo>
                  <a:cubicBezTo>
                    <a:pt x="3029" y="17694"/>
                    <a:pt x="2967" y="17541"/>
                    <a:pt x="2918" y="17380"/>
                  </a:cubicBezTo>
                  <a:cubicBezTo>
                    <a:pt x="2847" y="17142"/>
                    <a:pt x="2818" y="16891"/>
                    <a:pt x="2739" y="16657"/>
                  </a:cubicBezTo>
                  <a:cubicBezTo>
                    <a:pt x="3618" y="16167"/>
                    <a:pt x="4464" y="15542"/>
                    <a:pt x="5276" y="14966"/>
                  </a:cubicBezTo>
                  <a:close/>
                  <a:moveTo>
                    <a:pt x="5218" y="11563"/>
                  </a:moveTo>
                  <a:cubicBezTo>
                    <a:pt x="5816" y="12946"/>
                    <a:pt x="6499" y="14297"/>
                    <a:pt x="7181" y="15637"/>
                  </a:cubicBezTo>
                  <a:cubicBezTo>
                    <a:pt x="7670" y="16598"/>
                    <a:pt x="8162" y="17569"/>
                    <a:pt x="8684" y="18520"/>
                  </a:cubicBezTo>
                  <a:cubicBezTo>
                    <a:pt x="8460" y="18641"/>
                    <a:pt x="8227" y="18750"/>
                    <a:pt x="7983" y="18842"/>
                  </a:cubicBezTo>
                  <a:cubicBezTo>
                    <a:pt x="6608" y="16722"/>
                    <a:pt x="5409" y="14481"/>
                    <a:pt x="4187" y="12266"/>
                  </a:cubicBezTo>
                  <a:cubicBezTo>
                    <a:pt x="4535" y="12038"/>
                    <a:pt x="4879" y="11805"/>
                    <a:pt x="5218" y="11563"/>
                  </a:cubicBezTo>
                  <a:close/>
                  <a:moveTo>
                    <a:pt x="1244" y="15741"/>
                  </a:moveTo>
                  <a:cubicBezTo>
                    <a:pt x="1974" y="17056"/>
                    <a:pt x="2740" y="18373"/>
                    <a:pt x="3539" y="19649"/>
                  </a:cubicBezTo>
                  <a:cubicBezTo>
                    <a:pt x="3286" y="19791"/>
                    <a:pt x="3032" y="19925"/>
                    <a:pt x="2772" y="20054"/>
                  </a:cubicBezTo>
                  <a:cubicBezTo>
                    <a:pt x="2084" y="18761"/>
                    <a:pt x="1283" y="17517"/>
                    <a:pt x="448" y="16317"/>
                  </a:cubicBezTo>
                  <a:cubicBezTo>
                    <a:pt x="710" y="16121"/>
                    <a:pt x="976" y="15931"/>
                    <a:pt x="1244" y="15741"/>
                  </a:cubicBezTo>
                  <a:close/>
                  <a:moveTo>
                    <a:pt x="30793" y="1"/>
                  </a:moveTo>
                  <a:cubicBezTo>
                    <a:pt x="30773" y="1"/>
                    <a:pt x="30752" y="6"/>
                    <a:pt x="30730" y="18"/>
                  </a:cubicBezTo>
                  <a:cubicBezTo>
                    <a:pt x="28358" y="1321"/>
                    <a:pt x="25898" y="2650"/>
                    <a:pt x="23728" y="4277"/>
                  </a:cubicBezTo>
                  <a:cubicBezTo>
                    <a:pt x="23554" y="4020"/>
                    <a:pt x="23375" y="3765"/>
                    <a:pt x="23189" y="3520"/>
                  </a:cubicBezTo>
                  <a:lnTo>
                    <a:pt x="22930" y="3184"/>
                  </a:lnTo>
                  <a:lnTo>
                    <a:pt x="22656" y="3335"/>
                  </a:lnTo>
                  <a:cubicBezTo>
                    <a:pt x="22277" y="3547"/>
                    <a:pt x="21902" y="3764"/>
                    <a:pt x="21534" y="3993"/>
                  </a:cubicBezTo>
                  <a:cubicBezTo>
                    <a:pt x="21340" y="3677"/>
                    <a:pt x="21139" y="3367"/>
                    <a:pt x="20930" y="3070"/>
                  </a:cubicBezTo>
                  <a:lnTo>
                    <a:pt x="20647" y="2678"/>
                  </a:lnTo>
                  <a:lnTo>
                    <a:pt x="20315" y="2830"/>
                  </a:lnTo>
                  <a:cubicBezTo>
                    <a:pt x="18113" y="3849"/>
                    <a:pt x="15976" y="5061"/>
                    <a:pt x="13894" y="6250"/>
                  </a:cubicBezTo>
                  <a:cubicBezTo>
                    <a:pt x="11085" y="7856"/>
                    <a:pt x="8128" y="9515"/>
                    <a:pt x="5611" y="11566"/>
                  </a:cubicBezTo>
                  <a:cubicBezTo>
                    <a:pt x="5576" y="11496"/>
                    <a:pt x="5540" y="11425"/>
                    <a:pt x="5504" y="11355"/>
                  </a:cubicBezTo>
                  <a:lnTo>
                    <a:pt x="5292" y="10946"/>
                  </a:lnTo>
                  <a:lnTo>
                    <a:pt x="5029" y="11128"/>
                  </a:lnTo>
                  <a:cubicBezTo>
                    <a:pt x="4675" y="11378"/>
                    <a:pt x="4326" y="11638"/>
                    <a:pt x="3984" y="11902"/>
                  </a:cubicBezTo>
                  <a:lnTo>
                    <a:pt x="3718" y="12107"/>
                  </a:lnTo>
                  <a:lnTo>
                    <a:pt x="3904" y="12449"/>
                  </a:lnTo>
                  <a:cubicBezTo>
                    <a:pt x="4295" y="13174"/>
                    <a:pt x="4688" y="13898"/>
                    <a:pt x="5083" y="14622"/>
                  </a:cubicBezTo>
                  <a:cubicBezTo>
                    <a:pt x="4134" y="15220"/>
                    <a:pt x="3112" y="15829"/>
                    <a:pt x="2253" y="16557"/>
                  </a:cubicBezTo>
                  <a:cubicBezTo>
                    <a:pt x="2030" y="16205"/>
                    <a:pt x="1806" y="15855"/>
                    <a:pt x="1578" y="15510"/>
                  </a:cubicBezTo>
                  <a:lnTo>
                    <a:pt x="1385" y="15220"/>
                  </a:lnTo>
                  <a:lnTo>
                    <a:pt x="1069" y="15431"/>
                  </a:lnTo>
                  <a:cubicBezTo>
                    <a:pt x="790" y="15625"/>
                    <a:pt x="517" y="15829"/>
                    <a:pt x="254" y="16043"/>
                  </a:cubicBezTo>
                  <a:lnTo>
                    <a:pt x="0" y="16255"/>
                  </a:lnTo>
                  <a:lnTo>
                    <a:pt x="172" y="16524"/>
                  </a:lnTo>
                  <a:cubicBezTo>
                    <a:pt x="941" y="17745"/>
                    <a:pt x="1663" y="18990"/>
                    <a:pt x="2392" y="20233"/>
                  </a:cubicBezTo>
                  <a:lnTo>
                    <a:pt x="2569" y="20534"/>
                  </a:lnTo>
                  <a:lnTo>
                    <a:pt x="2940" y="20377"/>
                  </a:lnTo>
                  <a:cubicBezTo>
                    <a:pt x="3213" y="20254"/>
                    <a:pt x="3482" y="20119"/>
                    <a:pt x="3742" y="19971"/>
                  </a:cubicBezTo>
                  <a:lnTo>
                    <a:pt x="4114" y="19744"/>
                  </a:lnTo>
                  <a:lnTo>
                    <a:pt x="3940" y="19416"/>
                  </a:lnTo>
                  <a:cubicBezTo>
                    <a:pt x="3702" y="18977"/>
                    <a:pt x="3454" y="18542"/>
                    <a:pt x="3201" y="18109"/>
                  </a:cubicBezTo>
                  <a:cubicBezTo>
                    <a:pt x="3711" y="17845"/>
                    <a:pt x="4172" y="17478"/>
                    <a:pt x="4645" y="17152"/>
                  </a:cubicBezTo>
                  <a:cubicBezTo>
                    <a:pt x="5087" y="16848"/>
                    <a:pt x="5541" y="16558"/>
                    <a:pt x="5978" y="16243"/>
                  </a:cubicBezTo>
                  <a:cubicBezTo>
                    <a:pt x="6010" y="16303"/>
                    <a:pt x="6043" y="16363"/>
                    <a:pt x="6077" y="16422"/>
                  </a:cubicBezTo>
                  <a:cubicBezTo>
                    <a:pt x="6551" y="17280"/>
                    <a:pt x="7033" y="18147"/>
                    <a:pt x="7566" y="18977"/>
                  </a:cubicBezTo>
                  <a:lnTo>
                    <a:pt x="7773" y="19294"/>
                  </a:lnTo>
                  <a:lnTo>
                    <a:pt x="8200" y="19171"/>
                  </a:lnTo>
                  <a:cubicBezTo>
                    <a:pt x="8436" y="19093"/>
                    <a:pt x="8667" y="18999"/>
                    <a:pt x="8889" y="18890"/>
                  </a:cubicBezTo>
                  <a:lnTo>
                    <a:pt x="9281" y="18676"/>
                  </a:lnTo>
                  <a:lnTo>
                    <a:pt x="9075" y="18294"/>
                  </a:lnTo>
                  <a:lnTo>
                    <a:pt x="8830" y="17842"/>
                  </a:lnTo>
                  <a:cubicBezTo>
                    <a:pt x="11340" y="16621"/>
                    <a:pt x="13762" y="15161"/>
                    <a:pt x="16130" y="13661"/>
                  </a:cubicBezTo>
                  <a:cubicBezTo>
                    <a:pt x="16143" y="13664"/>
                    <a:pt x="16155" y="13666"/>
                    <a:pt x="16167" y="13666"/>
                  </a:cubicBezTo>
                  <a:cubicBezTo>
                    <a:pt x="16239" y="13666"/>
                    <a:pt x="16309" y="13613"/>
                    <a:pt x="16322" y="13539"/>
                  </a:cubicBezTo>
                  <a:cubicBezTo>
                    <a:pt x="16812" y="13229"/>
                    <a:pt x="17301" y="12917"/>
                    <a:pt x="17788" y="12604"/>
                  </a:cubicBezTo>
                  <a:cubicBezTo>
                    <a:pt x="19629" y="11419"/>
                    <a:pt x="21456" y="10201"/>
                    <a:pt x="23236" y="8918"/>
                  </a:cubicBezTo>
                  <a:lnTo>
                    <a:pt x="23642" y="8623"/>
                  </a:lnTo>
                  <a:lnTo>
                    <a:pt x="23518" y="8226"/>
                  </a:lnTo>
                  <a:cubicBezTo>
                    <a:pt x="23370" y="7773"/>
                    <a:pt x="23199" y="7321"/>
                    <a:pt x="23013" y="6873"/>
                  </a:cubicBezTo>
                  <a:cubicBezTo>
                    <a:pt x="23443" y="6640"/>
                    <a:pt x="23866" y="6395"/>
                    <a:pt x="24278" y="6133"/>
                  </a:cubicBezTo>
                  <a:lnTo>
                    <a:pt x="24645" y="5891"/>
                  </a:lnTo>
                  <a:lnTo>
                    <a:pt x="24470" y="5524"/>
                  </a:lnTo>
                  <a:cubicBezTo>
                    <a:pt x="24301" y="5189"/>
                    <a:pt x="24109" y="4861"/>
                    <a:pt x="23905" y="4542"/>
                  </a:cubicBezTo>
                  <a:cubicBezTo>
                    <a:pt x="26284" y="3234"/>
                    <a:pt x="28549" y="1664"/>
                    <a:pt x="30861" y="242"/>
                  </a:cubicBezTo>
                  <a:cubicBezTo>
                    <a:pt x="30978" y="167"/>
                    <a:pt x="30906" y="1"/>
                    <a:pt x="307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5" name="Google Shape;4285;p70"/>
            <p:cNvSpPr/>
            <p:nvPr/>
          </p:nvSpPr>
          <p:spPr>
            <a:xfrm>
              <a:off x="5936637" y="3420668"/>
              <a:ext cx="27448" cy="47175"/>
            </a:xfrm>
            <a:custGeom>
              <a:rect b="b" l="l" r="r" t="t"/>
              <a:pathLst>
                <a:path extrusionOk="0" h="1509" w="878">
                  <a:moveTo>
                    <a:pt x="157" y="1"/>
                  </a:moveTo>
                  <a:cubicBezTo>
                    <a:pt x="79" y="1"/>
                    <a:pt x="1" y="65"/>
                    <a:pt x="34" y="153"/>
                  </a:cubicBezTo>
                  <a:cubicBezTo>
                    <a:pt x="122" y="386"/>
                    <a:pt x="217" y="611"/>
                    <a:pt x="321" y="836"/>
                  </a:cubicBezTo>
                  <a:cubicBezTo>
                    <a:pt x="419" y="1049"/>
                    <a:pt x="498" y="1323"/>
                    <a:pt x="678" y="1479"/>
                  </a:cubicBezTo>
                  <a:cubicBezTo>
                    <a:pt x="701" y="1499"/>
                    <a:pt x="730" y="1508"/>
                    <a:pt x="759" y="1508"/>
                  </a:cubicBezTo>
                  <a:cubicBezTo>
                    <a:pt x="819" y="1508"/>
                    <a:pt x="877" y="1468"/>
                    <a:pt x="875" y="1396"/>
                  </a:cubicBezTo>
                  <a:cubicBezTo>
                    <a:pt x="867" y="1173"/>
                    <a:pt x="731" y="971"/>
                    <a:pt x="634" y="772"/>
                  </a:cubicBezTo>
                  <a:cubicBezTo>
                    <a:pt x="517" y="528"/>
                    <a:pt x="396" y="292"/>
                    <a:pt x="261" y="59"/>
                  </a:cubicBezTo>
                  <a:cubicBezTo>
                    <a:pt x="237" y="18"/>
                    <a:pt x="197" y="1"/>
                    <a:pt x="1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6" name="Google Shape;4286;p70"/>
            <p:cNvSpPr/>
            <p:nvPr/>
          </p:nvSpPr>
          <p:spPr>
            <a:xfrm>
              <a:off x="5959239" y="3407194"/>
              <a:ext cx="23259" cy="44830"/>
            </a:xfrm>
            <a:custGeom>
              <a:rect b="b" l="l" r="r" t="t"/>
              <a:pathLst>
                <a:path extrusionOk="0" h="1434" w="744">
                  <a:moveTo>
                    <a:pt x="157" y="0"/>
                  </a:moveTo>
                  <a:cubicBezTo>
                    <a:pt x="81" y="0"/>
                    <a:pt x="0" y="68"/>
                    <a:pt x="28" y="156"/>
                  </a:cubicBezTo>
                  <a:cubicBezTo>
                    <a:pt x="102" y="387"/>
                    <a:pt x="187" y="615"/>
                    <a:pt x="274" y="842"/>
                  </a:cubicBezTo>
                  <a:cubicBezTo>
                    <a:pt x="348" y="1032"/>
                    <a:pt x="404" y="1238"/>
                    <a:pt x="533" y="1397"/>
                  </a:cubicBezTo>
                  <a:cubicBezTo>
                    <a:pt x="554" y="1423"/>
                    <a:pt x="582" y="1433"/>
                    <a:pt x="611" y="1433"/>
                  </a:cubicBezTo>
                  <a:cubicBezTo>
                    <a:pt x="675" y="1433"/>
                    <a:pt x="744" y="1381"/>
                    <a:pt x="739" y="1313"/>
                  </a:cubicBezTo>
                  <a:cubicBezTo>
                    <a:pt x="722" y="1093"/>
                    <a:pt x="606" y="881"/>
                    <a:pt x="524" y="678"/>
                  </a:cubicBezTo>
                  <a:cubicBezTo>
                    <a:pt x="439" y="470"/>
                    <a:pt x="350" y="265"/>
                    <a:pt x="253" y="62"/>
                  </a:cubicBezTo>
                  <a:cubicBezTo>
                    <a:pt x="233" y="18"/>
                    <a:pt x="196" y="0"/>
                    <a:pt x="1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7" name="Google Shape;4287;p70"/>
            <p:cNvSpPr/>
            <p:nvPr/>
          </p:nvSpPr>
          <p:spPr>
            <a:xfrm>
              <a:off x="5981716" y="3395315"/>
              <a:ext cx="28105" cy="44455"/>
            </a:xfrm>
            <a:custGeom>
              <a:rect b="b" l="l" r="r" t="t"/>
              <a:pathLst>
                <a:path extrusionOk="0" h="1422" w="899">
                  <a:moveTo>
                    <a:pt x="158" y="1"/>
                  </a:moveTo>
                  <a:cubicBezTo>
                    <a:pt x="81" y="1"/>
                    <a:pt x="0" y="71"/>
                    <a:pt x="27" y="163"/>
                  </a:cubicBezTo>
                  <a:cubicBezTo>
                    <a:pt x="144" y="574"/>
                    <a:pt x="366" y="1089"/>
                    <a:pt x="678" y="1390"/>
                  </a:cubicBezTo>
                  <a:cubicBezTo>
                    <a:pt x="699" y="1412"/>
                    <a:pt x="727" y="1421"/>
                    <a:pt x="755" y="1421"/>
                  </a:cubicBezTo>
                  <a:cubicBezTo>
                    <a:pt x="826" y="1421"/>
                    <a:pt x="899" y="1359"/>
                    <a:pt x="870" y="1278"/>
                  </a:cubicBezTo>
                  <a:cubicBezTo>
                    <a:pt x="797" y="1071"/>
                    <a:pt x="673" y="889"/>
                    <a:pt x="570" y="697"/>
                  </a:cubicBezTo>
                  <a:cubicBezTo>
                    <a:pt x="460" y="489"/>
                    <a:pt x="370" y="272"/>
                    <a:pt x="261" y="64"/>
                  </a:cubicBezTo>
                  <a:cubicBezTo>
                    <a:pt x="238" y="20"/>
                    <a:pt x="199" y="1"/>
                    <a:pt x="1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8" name="Google Shape;4288;p70"/>
            <p:cNvSpPr/>
            <p:nvPr/>
          </p:nvSpPr>
          <p:spPr>
            <a:xfrm>
              <a:off x="6008007" y="3383342"/>
              <a:ext cx="28636" cy="42267"/>
            </a:xfrm>
            <a:custGeom>
              <a:rect b="b" l="l" r="r" t="t"/>
              <a:pathLst>
                <a:path extrusionOk="0" h="1352" w="916">
                  <a:moveTo>
                    <a:pt x="159" y="1"/>
                  </a:moveTo>
                  <a:cubicBezTo>
                    <a:pt x="81" y="1"/>
                    <a:pt x="0" y="70"/>
                    <a:pt x="29" y="160"/>
                  </a:cubicBezTo>
                  <a:cubicBezTo>
                    <a:pt x="99" y="384"/>
                    <a:pt x="193" y="602"/>
                    <a:pt x="307" y="806"/>
                  </a:cubicBezTo>
                  <a:cubicBezTo>
                    <a:pt x="408" y="989"/>
                    <a:pt x="520" y="1218"/>
                    <a:pt x="701" y="1333"/>
                  </a:cubicBezTo>
                  <a:cubicBezTo>
                    <a:pt x="722" y="1346"/>
                    <a:pt x="744" y="1352"/>
                    <a:pt x="765" y="1352"/>
                  </a:cubicBezTo>
                  <a:cubicBezTo>
                    <a:pt x="845" y="1352"/>
                    <a:pt x="916" y="1271"/>
                    <a:pt x="893" y="1186"/>
                  </a:cubicBezTo>
                  <a:cubicBezTo>
                    <a:pt x="842" y="992"/>
                    <a:pt x="680" y="821"/>
                    <a:pt x="578" y="649"/>
                  </a:cubicBezTo>
                  <a:cubicBezTo>
                    <a:pt x="464" y="457"/>
                    <a:pt x="363" y="260"/>
                    <a:pt x="260" y="62"/>
                  </a:cubicBezTo>
                  <a:cubicBezTo>
                    <a:pt x="238" y="19"/>
                    <a:pt x="199" y="1"/>
                    <a:pt x="1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9" name="Google Shape;4289;p70"/>
            <p:cNvSpPr/>
            <p:nvPr/>
          </p:nvSpPr>
          <p:spPr>
            <a:xfrm>
              <a:off x="6100541" y="3331010"/>
              <a:ext cx="22603" cy="36202"/>
            </a:xfrm>
            <a:custGeom>
              <a:rect b="b" l="l" r="r" t="t"/>
              <a:pathLst>
                <a:path extrusionOk="0" h="1158" w="723">
                  <a:moveTo>
                    <a:pt x="176" y="0"/>
                  </a:moveTo>
                  <a:cubicBezTo>
                    <a:pt x="90" y="0"/>
                    <a:pt x="1" y="98"/>
                    <a:pt x="48" y="205"/>
                  </a:cubicBezTo>
                  <a:cubicBezTo>
                    <a:pt x="121" y="369"/>
                    <a:pt x="190" y="533"/>
                    <a:pt x="266" y="695"/>
                  </a:cubicBezTo>
                  <a:cubicBezTo>
                    <a:pt x="335" y="845"/>
                    <a:pt x="391" y="1005"/>
                    <a:pt x="506" y="1125"/>
                  </a:cubicBezTo>
                  <a:cubicBezTo>
                    <a:pt x="528" y="1147"/>
                    <a:pt x="559" y="1157"/>
                    <a:pt x="590" y="1157"/>
                  </a:cubicBezTo>
                  <a:cubicBezTo>
                    <a:pt x="655" y="1157"/>
                    <a:pt x="723" y="1112"/>
                    <a:pt x="714" y="1039"/>
                  </a:cubicBezTo>
                  <a:cubicBezTo>
                    <a:pt x="694" y="870"/>
                    <a:pt x="610" y="730"/>
                    <a:pt x="536" y="578"/>
                  </a:cubicBezTo>
                  <a:cubicBezTo>
                    <a:pt x="453" y="407"/>
                    <a:pt x="364" y="239"/>
                    <a:pt x="278" y="69"/>
                  </a:cubicBezTo>
                  <a:cubicBezTo>
                    <a:pt x="253" y="21"/>
                    <a:pt x="215" y="0"/>
                    <a:pt x="1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0" name="Google Shape;4290;p70"/>
            <p:cNvSpPr/>
            <p:nvPr/>
          </p:nvSpPr>
          <p:spPr>
            <a:xfrm>
              <a:off x="6124831" y="3307251"/>
              <a:ext cx="26980" cy="42861"/>
            </a:xfrm>
            <a:custGeom>
              <a:rect b="b" l="l" r="r" t="t"/>
              <a:pathLst>
                <a:path extrusionOk="0" h="1371" w="863">
                  <a:moveTo>
                    <a:pt x="161" y="0"/>
                  </a:moveTo>
                  <a:cubicBezTo>
                    <a:pt x="78" y="0"/>
                    <a:pt x="0" y="83"/>
                    <a:pt x="52" y="182"/>
                  </a:cubicBezTo>
                  <a:cubicBezTo>
                    <a:pt x="246" y="549"/>
                    <a:pt x="396" y="974"/>
                    <a:pt x="634" y="1315"/>
                  </a:cubicBezTo>
                  <a:cubicBezTo>
                    <a:pt x="661" y="1354"/>
                    <a:pt x="698" y="1371"/>
                    <a:pt x="733" y="1371"/>
                  </a:cubicBezTo>
                  <a:cubicBezTo>
                    <a:pt x="800" y="1371"/>
                    <a:pt x="862" y="1311"/>
                    <a:pt x="849" y="1225"/>
                  </a:cubicBezTo>
                  <a:cubicBezTo>
                    <a:pt x="782" y="808"/>
                    <a:pt x="509" y="393"/>
                    <a:pt x="266" y="57"/>
                  </a:cubicBezTo>
                  <a:cubicBezTo>
                    <a:pt x="238" y="17"/>
                    <a:pt x="199" y="0"/>
                    <a:pt x="1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1" name="Google Shape;4291;p70"/>
            <p:cNvSpPr/>
            <p:nvPr/>
          </p:nvSpPr>
          <p:spPr>
            <a:xfrm>
              <a:off x="6158375" y="3291589"/>
              <a:ext cx="24041" cy="41048"/>
            </a:xfrm>
            <a:custGeom>
              <a:rect b="b" l="l" r="r" t="t"/>
              <a:pathLst>
                <a:path extrusionOk="0" h="1313" w="769">
                  <a:moveTo>
                    <a:pt x="180" y="0"/>
                  </a:moveTo>
                  <a:cubicBezTo>
                    <a:pt x="93" y="0"/>
                    <a:pt x="1" y="85"/>
                    <a:pt x="24" y="186"/>
                  </a:cubicBezTo>
                  <a:cubicBezTo>
                    <a:pt x="71" y="399"/>
                    <a:pt x="155" y="601"/>
                    <a:pt x="243" y="799"/>
                  </a:cubicBezTo>
                  <a:cubicBezTo>
                    <a:pt x="323" y="977"/>
                    <a:pt x="401" y="1190"/>
                    <a:pt x="573" y="1295"/>
                  </a:cubicBezTo>
                  <a:cubicBezTo>
                    <a:pt x="593" y="1307"/>
                    <a:pt x="614" y="1313"/>
                    <a:pt x="636" y="1313"/>
                  </a:cubicBezTo>
                  <a:cubicBezTo>
                    <a:pt x="703" y="1313"/>
                    <a:pt x="769" y="1258"/>
                    <a:pt x="766" y="1185"/>
                  </a:cubicBezTo>
                  <a:cubicBezTo>
                    <a:pt x="760" y="995"/>
                    <a:pt x="637" y="830"/>
                    <a:pt x="555" y="662"/>
                  </a:cubicBezTo>
                  <a:cubicBezTo>
                    <a:pt x="462" y="469"/>
                    <a:pt x="384" y="268"/>
                    <a:pt x="291" y="75"/>
                  </a:cubicBezTo>
                  <a:cubicBezTo>
                    <a:pt x="266" y="22"/>
                    <a:pt x="224" y="0"/>
                    <a:pt x="1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2" name="Google Shape;4292;p70"/>
            <p:cNvSpPr/>
            <p:nvPr/>
          </p:nvSpPr>
          <p:spPr>
            <a:xfrm>
              <a:off x="6188698" y="3274333"/>
              <a:ext cx="29481" cy="41485"/>
            </a:xfrm>
            <a:custGeom>
              <a:rect b="b" l="l" r="r" t="t"/>
              <a:pathLst>
                <a:path extrusionOk="0" h="1327" w="943">
                  <a:moveTo>
                    <a:pt x="166" y="0"/>
                  </a:moveTo>
                  <a:cubicBezTo>
                    <a:pt x="87" y="0"/>
                    <a:pt x="1" y="78"/>
                    <a:pt x="35" y="161"/>
                  </a:cubicBezTo>
                  <a:cubicBezTo>
                    <a:pt x="120" y="364"/>
                    <a:pt x="227" y="555"/>
                    <a:pt x="337" y="744"/>
                  </a:cubicBezTo>
                  <a:cubicBezTo>
                    <a:pt x="444" y="929"/>
                    <a:pt x="536" y="1156"/>
                    <a:pt x="703" y="1291"/>
                  </a:cubicBezTo>
                  <a:cubicBezTo>
                    <a:pt x="732" y="1316"/>
                    <a:pt x="765" y="1326"/>
                    <a:pt x="797" y="1326"/>
                  </a:cubicBezTo>
                  <a:cubicBezTo>
                    <a:pt x="875" y="1326"/>
                    <a:pt x="943" y="1259"/>
                    <a:pt x="924" y="1163"/>
                  </a:cubicBezTo>
                  <a:cubicBezTo>
                    <a:pt x="883" y="952"/>
                    <a:pt x="728" y="762"/>
                    <a:pt x="617" y="581"/>
                  </a:cubicBezTo>
                  <a:cubicBezTo>
                    <a:pt x="503" y="394"/>
                    <a:pt x="385" y="208"/>
                    <a:pt x="248" y="38"/>
                  </a:cubicBezTo>
                  <a:cubicBezTo>
                    <a:pt x="226" y="12"/>
                    <a:pt x="197" y="0"/>
                    <a:pt x="1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3" name="Google Shape;4293;p70"/>
            <p:cNvSpPr/>
            <p:nvPr/>
          </p:nvSpPr>
          <p:spPr>
            <a:xfrm>
              <a:off x="6223680" y="3251418"/>
              <a:ext cx="26229" cy="44955"/>
            </a:xfrm>
            <a:custGeom>
              <a:rect b="b" l="l" r="r" t="t"/>
              <a:pathLst>
                <a:path extrusionOk="0" h="1438" w="839">
                  <a:moveTo>
                    <a:pt x="194" y="0"/>
                  </a:moveTo>
                  <a:cubicBezTo>
                    <a:pt x="101" y="0"/>
                    <a:pt x="1" y="81"/>
                    <a:pt x="44" y="184"/>
                  </a:cubicBezTo>
                  <a:cubicBezTo>
                    <a:pt x="128" y="393"/>
                    <a:pt x="212" y="604"/>
                    <a:pt x="302" y="812"/>
                  </a:cubicBezTo>
                  <a:cubicBezTo>
                    <a:pt x="389" y="1013"/>
                    <a:pt x="457" y="1244"/>
                    <a:pt x="613" y="1401"/>
                  </a:cubicBezTo>
                  <a:cubicBezTo>
                    <a:pt x="638" y="1426"/>
                    <a:pt x="670" y="1437"/>
                    <a:pt x="702" y="1437"/>
                  </a:cubicBezTo>
                  <a:cubicBezTo>
                    <a:pt x="770" y="1437"/>
                    <a:pt x="839" y="1387"/>
                    <a:pt x="833" y="1310"/>
                  </a:cubicBezTo>
                  <a:cubicBezTo>
                    <a:pt x="819" y="1102"/>
                    <a:pt x="710" y="914"/>
                    <a:pt x="624" y="727"/>
                  </a:cubicBezTo>
                  <a:cubicBezTo>
                    <a:pt x="523" y="507"/>
                    <a:pt x="416" y="289"/>
                    <a:pt x="310" y="71"/>
                  </a:cubicBezTo>
                  <a:cubicBezTo>
                    <a:pt x="286" y="21"/>
                    <a:pt x="241" y="0"/>
                    <a:pt x="1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4" name="Google Shape;4294;p70"/>
            <p:cNvSpPr/>
            <p:nvPr/>
          </p:nvSpPr>
          <p:spPr>
            <a:xfrm>
              <a:off x="6263663" y="3231942"/>
              <a:ext cx="27323" cy="40422"/>
            </a:xfrm>
            <a:custGeom>
              <a:rect b="b" l="l" r="r" t="t"/>
              <a:pathLst>
                <a:path extrusionOk="0" h="1293" w="874">
                  <a:moveTo>
                    <a:pt x="164" y="0"/>
                  </a:moveTo>
                  <a:cubicBezTo>
                    <a:pt x="82" y="0"/>
                    <a:pt x="0" y="64"/>
                    <a:pt x="36" y="162"/>
                  </a:cubicBezTo>
                  <a:cubicBezTo>
                    <a:pt x="173" y="526"/>
                    <a:pt x="330" y="905"/>
                    <a:pt x="554" y="1225"/>
                  </a:cubicBezTo>
                  <a:cubicBezTo>
                    <a:pt x="586" y="1271"/>
                    <a:pt x="638" y="1292"/>
                    <a:pt x="689" y="1292"/>
                  </a:cubicBezTo>
                  <a:cubicBezTo>
                    <a:pt x="783" y="1292"/>
                    <a:pt x="874" y="1221"/>
                    <a:pt x="835" y="1107"/>
                  </a:cubicBezTo>
                  <a:cubicBezTo>
                    <a:pt x="707" y="735"/>
                    <a:pt x="496" y="386"/>
                    <a:pt x="280" y="59"/>
                  </a:cubicBezTo>
                  <a:cubicBezTo>
                    <a:pt x="253" y="18"/>
                    <a:pt x="208" y="0"/>
                    <a:pt x="1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5" name="Google Shape;4295;p70"/>
            <p:cNvSpPr/>
            <p:nvPr/>
          </p:nvSpPr>
          <p:spPr>
            <a:xfrm>
              <a:off x="6301552" y="3116869"/>
              <a:ext cx="61837" cy="88379"/>
            </a:xfrm>
            <a:custGeom>
              <a:rect b="b" l="l" r="r" t="t"/>
              <a:pathLst>
                <a:path extrusionOk="0" h="2827" w="1978">
                  <a:moveTo>
                    <a:pt x="787" y="1"/>
                  </a:moveTo>
                  <a:cubicBezTo>
                    <a:pt x="523" y="151"/>
                    <a:pt x="262" y="302"/>
                    <a:pt x="1" y="453"/>
                  </a:cubicBezTo>
                  <a:cubicBezTo>
                    <a:pt x="234" y="1041"/>
                    <a:pt x="414" y="1701"/>
                    <a:pt x="543" y="2347"/>
                  </a:cubicBezTo>
                  <a:cubicBezTo>
                    <a:pt x="617" y="2506"/>
                    <a:pt x="692" y="2665"/>
                    <a:pt x="762" y="2826"/>
                  </a:cubicBezTo>
                  <a:cubicBezTo>
                    <a:pt x="1171" y="2582"/>
                    <a:pt x="1575" y="2332"/>
                    <a:pt x="1978" y="2077"/>
                  </a:cubicBezTo>
                  <a:cubicBezTo>
                    <a:pt x="1593" y="1378"/>
                    <a:pt x="1214" y="678"/>
                    <a:pt x="78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6" name="Google Shape;4296;p70"/>
            <p:cNvSpPr/>
            <p:nvPr/>
          </p:nvSpPr>
          <p:spPr>
            <a:xfrm>
              <a:off x="6010476" y="3103113"/>
              <a:ext cx="322285" cy="308999"/>
            </a:xfrm>
            <a:custGeom>
              <a:rect b="b" l="l" r="r" t="t"/>
              <a:pathLst>
                <a:path extrusionOk="0" h="9884" w="10309">
                  <a:moveTo>
                    <a:pt x="8263" y="4121"/>
                  </a:moveTo>
                  <a:cubicBezTo>
                    <a:pt x="8307" y="4121"/>
                    <a:pt x="8352" y="4139"/>
                    <a:pt x="8379" y="4180"/>
                  </a:cubicBezTo>
                  <a:cubicBezTo>
                    <a:pt x="8595" y="4505"/>
                    <a:pt x="8806" y="4856"/>
                    <a:pt x="8934" y="5228"/>
                  </a:cubicBezTo>
                  <a:cubicBezTo>
                    <a:pt x="8974" y="5342"/>
                    <a:pt x="8884" y="5413"/>
                    <a:pt x="8790" y="5413"/>
                  </a:cubicBezTo>
                  <a:cubicBezTo>
                    <a:pt x="8739" y="5413"/>
                    <a:pt x="8688" y="5392"/>
                    <a:pt x="8655" y="5346"/>
                  </a:cubicBezTo>
                  <a:cubicBezTo>
                    <a:pt x="8431" y="5026"/>
                    <a:pt x="8272" y="4648"/>
                    <a:pt x="8136" y="4283"/>
                  </a:cubicBezTo>
                  <a:cubicBezTo>
                    <a:pt x="8099" y="4185"/>
                    <a:pt x="8181" y="4121"/>
                    <a:pt x="8263" y="4121"/>
                  </a:cubicBezTo>
                  <a:close/>
                  <a:moveTo>
                    <a:pt x="7013" y="4745"/>
                  </a:moveTo>
                  <a:cubicBezTo>
                    <a:pt x="7060" y="4745"/>
                    <a:pt x="7105" y="4766"/>
                    <a:pt x="7129" y="4815"/>
                  </a:cubicBezTo>
                  <a:cubicBezTo>
                    <a:pt x="7236" y="5032"/>
                    <a:pt x="7343" y="5250"/>
                    <a:pt x="7443" y="5471"/>
                  </a:cubicBezTo>
                  <a:cubicBezTo>
                    <a:pt x="7528" y="5658"/>
                    <a:pt x="7639" y="5846"/>
                    <a:pt x="7651" y="6054"/>
                  </a:cubicBezTo>
                  <a:cubicBezTo>
                    <a:pt x="7655" y="6131"/>
                    <a:pt x="7587" y="6181"/>
                    <a:pt x="7519" y="6181"/>
                  </a:cubicBezTo>
                  <a:cubicBezTo>
                    <a:pt x="7487" y="6181"/>
                    <a:pt x="7455" y="6170"/>
                    <a:pt x="7431" y="6145"/>
                  </a:cubicBezTo>
                  <a:cubicBezTo>
                    <a:pt x="7275" y="5988"/>
                    <a:pt x="7205" y="5756"/>
                    <a:pt x="7120" y="5556"/>
                  </a:cubicBezTo>
                  <a:cubicBezTo>
                    <a:pt x="7030" y="5348"/>
                    <a:pt x="6947" y="5137"/>
                    <a:pt x="6861" y="4928"/>
                  </a:cubicBezTo>
                  <a:cubicBezTo>
                    <a:pt x="6820" y="4825"/>
                    <a:pt x="6920" y="4745"/>
                    <a:pt x="7013" y="4745"/>
                  </a:cubicBezTo>
                  <a:close/>
                  <a:moveTo>
                    <a:pt x="5867" y="5477"/>
                  </a:moveTo>
                  <a:cubicBezTo>
                    <a:pt x="5898" y="5477"/>
                    <a:pt x="5927" y="5489"/>
                    <a:pt x="5949" y="5515"/>
                  </a:cubicBezTo>
                  <a:cubicBezTo>
                    <a:pt x="6086" y="5687"/>
                    <a:pt x="6204" y="5871"/>
                    <a:pt x="6318" y="6058"/>
                  </a:cubicBezTo>
                  <a:cubicBezTo>
                    <a:pt x="6429" y="6239"/>
                    <a:pt x="6584" y="6429"/>
                    <a:pt x="6625" y="6640"/>
                  </a:cubicBezTo>
                  <a:cubicBezTo>
                    <a:pt x="6644" y="6737"/>
                    <a:pt x="6576" y="6804"/>
                    <a:pt x="6497" y="6804"/>
                  </a:cubicBezTo>
                  <a:cubicBezTo>
                    <a:pt x="6466" y="6804"/>
                    <a:pt x="6432" y="6794"/>
                    <a:pt x="6403" y="6769"/>
                  </a:cubicBezTo>
                  <a:cubicBezTo>
                    <a:pt x="6237" y="6632"/>
                    <a:pt x="6143" y="6406"/>
                    <a:pt x="6037" y="6222"/>
                  </a:cubicBezTo>
                  <a:cubicBezTo>
                    <a:pt x="5926" y="6032"/>
                    <a:pt x="5821" y="5842"/>
                    <a:pt x="5735" y="5639"/>
                  </a:cubicBezTo>
                  <a:cubicBezTo>
                    <a:pt x="5701" y="5555"/>
                    <a:pt x="5788" y="5477"/>
                    <a:pt x="5867" y="5477"/>
                  </a:cubicBezTo>
                  <a:close/>
                  <a:moveTo>
                    <a:pt x="4912" y="6029"/>
                  </a:moveTo>
                  <a:cubicBezTo>
                    <a:pt x="4956" y="6029"/>
                    <a:pt x="4998" y="6051"/>
                    <a:pt x="5023" y="6104"/>
                  </a:cubicBezTo>
                  <a:cubicBezTo>
                    <a:pt x="5116" y="6297"/>
                    <a:pt x="5194" y="6496"/>
                    <a:pt x="5287" y="6691"/>
                  </a:cubicBezTo>
                  <a:cubicBezTo>
                    <a:pt x="5370" y="6859"/>
                    <a:pt x="5493" y="7024"/>
                    <a:pt x="5500" y="7214"/>
                  </a:cubicBezTo>
                  <a:cubicBezTo>
                    <a:pt x="5502" y="7287"/>
                    <a:pt x="5436" y="7342"/>
                    <a:pt x="5369" y="7342"/>
                  </a:cubicBezTo>
                  <a:cubicBezTo>
                    <a:pt x="5348" y="7342"/>
                    <a:pt x="5326" y="7336"/>
                    <a:pt x="5307" y="7324"/>
                  </a:cubicBezTo>
                  <a:cubicBezTo>
                    <a:pt x="5135" y="7219"/>
                    <a:pt x="5055" y="7006"/>
                    <a:pt x="4976" y="6828"/>
                  </a:cubicBezTo>
                  <a:cubicBezTo>
                    <a:pt x="4887" y="6631"/>
                    <a:pt x="4804" y="6429"/>
                    <a:pt x="4757" y="6215"/>
                  </a:cubicBezTo>
                  <a:cubicBezTo>
                    <a:pt x="4733" y="6114"/>
                    <a:pt x="4825" y="6029"/>
                    <a:pt x="4912" y="6029"/>
                  </a:cubicBezTo>
                  <a:close/>
                  <a:moveTo>
                    <a:pt x="3819" y="6530"/>
                  </a:moveTo>
                  <a:cubicBezTo>
                    <a:pt x="3857" y="6530"/>
                    <a:pt x="3896" y="6547"/>
                    <a:pt x="3924" y="6587"/>
                  </a:cubicBezTo>
                  <a:cubicBezTo>
                    <a:pt x="4167" y="6923"/>
                    <a:pt x="4440" y="7338"/>
                    <a:pt x="4507" y="7755"/>
                  </a:cubicBezTo>
                  <a:cubicBezTo>
                    <a:pt x="4520" y="7841"/>
                    <a:pt x="4458" y="7901"/>
                    <a:pt x="4392" y="7901"/>
                  </a:cubicBezTo>
                  <a:cubicBezTo>
                    <a:pt x="4356" y="7901"/>
                    <a:pt x="4319" y="7884"/>
                    <a:pt x="4292" y="7845"/>
                  </a:cubicBezTo>
                  <a:cubicBezTo>
                    <a:pt x="4054" y="7505"/>
                    <a:pt x="3904" y="7081"/>
                    <a:pt x="3710" y="6712"/>
                  </a:cubicBezTo>
                  <a:cubicBezTo>
                    <a:pt x="3658" y="6613"/>
                    <a:pt x="3735" y="6530"/>
                    <a:pt x="3819" y="6530"/>
                  </a:cubicBezTo>
                  <a:close/>
                  <a:moveTo>
                    <a:pt x="3058" y="7291"/>
                  </a:moveTo>
                  <a:cubicBezTo>
                    <a:pt x="3097" y="7291"/>
                    <a:pt x="3135" y="7311"/>
                    <a:pt x="3159" y="7359"/>
                  </a:cubicBezTo>
                  <a:cubicBezTo>
                    <a:pt x="3246" y="7529"/>
                    <a:pt x="3334" y="7697"/>
                    <a:pt x="3417" y="7868"/>
                  </a:cubicBezTo>
                  <a:cubicBezTo>
                    <a:pt x="3491" y="8020"/>
                    <a:pt x="3574" y="8160"/>
                    <a:pt x="3594" y="8328"/>
                  </a:cubicBezTo>
                  <a:cubicBezTo>
                    <a:pt x="3603" y="8401"/>
                    <a:pt x="3535" y="8446"/>
                    <a:pt x="3470" y="8446"/>
                  </a:cubicBezTo>
                  <a:cubicBezTo>
                    <a:pt x="3439" y="8446"/>
                    <a:pt x="3408" y="8436"/>
                    <a:pt x="3386" y="8414"/>
                  </a:cubicBezTo>
                  <a:cubicBezTo>
                    <a:pt x="3270" y="8294"/>
                    <a:pt x="3214" y="8134"/>
                    <a:pt x="3145" y="7984"/>
                  </a:cubicBezTo>
                  <a:cubicBezTo>
                    <a:pt x="3071" y="7823"/>
                    <a:pt x="3001" y="7657"/>
                    <a:pt x="2929" y="7495"/>
                  </a:cubicBezTo>
                  <a:cubicBezTo>
                    <a:pt x="2882" y="7389"/>
                    <a:pt x="2972" y="7291"/>
                    <a:pt x="3058" y="7291"/>
                  </a:cubicBezTo>
                  <a:close/>
                  <a:moveTo>
                    <a:pt x="7781" y="0"/>
                  </a:moveTo>
                  <a:cubicBezTo>
                    <a:pt x="5617" y="1099"/>
                    <a:pt x="3433" y="2154"/>
                    <a:pt x="1321" y="3363"/>
                  </a:cubicBezTo>
                  <a:cubicBezTo>
                    <a:pt x="877" y="3618"/>
                    <a:pt x="437" y="3882"/>
                    <a:pt x="0" y="4148"/>
                  </a:cubicBezTo>
                  <a:cubicBezTo>
                    <a:pt x="1165" y="6015"/>
                    <a:pt x="2330" y="7936"/>
                    <a:pt x="3360" y="9883"/>
                  </a:cubicBezTo>
                  <a:cubicBezTo>
                    <a:pt x="3789" y="9622"/>
                    <a:pt x="4215" y="9358"/>
                    <a:pt x="4639" y="9087"/>
                  </a:cubicBezTo>
                  <a:cubicBezTo>
                    <a:pt x="6563" y="7859"/>
                    <a:pt x="8439" y="6569"/>
                    <a:pt x="10308" y="5263"/>
                  </a:cubicBezTo>
                  <a:cubicBezTo>
                    <a:pt x="10144" y="4791"/>
                    <a:pt x="9970" y="4319"/>
                    <a:pt x="9784" y="3852"/>
                  </a:cubicBezTo>
                  <a:lnTo>
                    <a:pt x="9649" y="3517"/>
                  </a:lnTo>
                  <a:cubicBezTo>
                    <a:pt x="9564" y="3315"/>
                    <a:pt x="9475" y="3115"/>
                    <a:pt x="9384" y="2916"/>
                  </a:cubicBezTo>
                  <a:cubicBezTo>
                    <a:pt x="9129" y="2371"/>
                    <a:pt x="8848" y="1843"/>
                    <a:pt x="8556" y="1325"/>
                  </a:cubicBezTo>
                  <a:lnTo>
                    <a:pt x="8360" y="984"/>
                  </a:lnTo>
                  <a:cubicBezTo>
                    <a:pt x="8171" y="655"/>
                    <a:pt x="7978" y="327"/>
                    <a:pt x="778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7" name="Google Shape;4297;p70"/>
            <p:cNvSpPr/>
            <p:nvPr/>
          </p:nvSpPr>
          <p:spPr>
            <a:xfrm>
              <a:off x="6066216" y="3158509"/>
              <a:ext cx="266544" cy="253664"/>
            </a:xfrm>
            <a:custGeom>
              <a:rect b="b" l="l" r="r" t="t"/>
              <a:pathLst>
                <a:path extrusionOk="0" h="8114" w="8526">
                  <a:moveTo>
                    <a:pt x="6481" y="2349"/>
                  </a:moveTo>
                  <a:cubicBezTo>
                    <a:pt x="6525" y="2349"/>
                    <a:pt x="6569" y="2367"/>
                    <a:pt x="6597" y="2408"/>
                  </a:cubicBezTo>
                  <a:cubicBezTo>
                    <a:pt x="6814" y="2733"/>
                    <a:pt x="7024" y="3084"/>
                    <a:pt x="7153" y="3456"/>
                  </a:cubicBezTo>
                  <a:cubicBezTo>
                    <a:pt x="7191" y="3570"/>
                    <a:pt x="7100" y="3641"/>
                    <a:pt x="7006" y="3641"/>
                  </a:cubicBezTo>
                  <a:cubicBezTo>
                    <a:pt x="6955" y="3641"/>
                    <a:pt x="6904" y="3620"/>
                    <a:pt x="6872" y="3574"/>
                  </a:cubicBezTo>
                  <a:cubicBezTo>
                    <a:pt x="6648" y="3254"/>
                    <a:pt x="6489" y="2876"/>
                    <a:pt x="6353" y="2511"/>
                  </a:cubicBezTo>
                  <a:cubicBezTo>
                    <a:pt x="6316" y="2413"/>
                    <a:pt x="6398" y="2349"/>
                    <a:pt x="6481" y="2349"/>
                  </a:cubicBezTo>
                  <a:close/>
                  <a:moveTo>
                    <a:pt x="5230" y="2973"/>
                  </a:moveTo>
                  <a:cubicBezTo>
                    <a:pt x="5277" y="2973"/>
                    <a:pt x="5322" y="2994"/>
                    <a:pt x="5346" y="3043"/>
                  </a:cubicBezTo>
                  <a:cubicBezTo>
                    <a:pt x="5453" y="3260"/>
                    <a:pt x="5560" y="3478"/>
                    <a:pt x="5660" y="3699"/>
                  </a:cubicBezTo>
                  <a:cubicBezTo>
                    <a:pt x="5745" y="3886"/>
                    <a:pt x="5856" y="4074"/>
                    <a:pt x="5868" y="4282"/>
                  </a:cubicBezTo>
                  <a:cubicBezTo>
                    <a:pt x="5874" y="4359"/>
                    <a:pt x="5806" y="4409"/>
                    <a:pt x="5737" y="4409"/>
                  </a:cubicBezTo>
                  <a:cubicBezTo>
                    <a:pt x="5705" y="4409"/>
                    <a:pt x="5673" y="4398"/>
                    <a:pt x="5649" y="4373"/>
                  </a:cubicBezTo>
                  <a:cubicBezTo>
                    <a:pt x="5493" y="4216"/>
                    <a:pt x="5424" y="3984"/>
                    <a:pt x="5338" y="3784"/>
                  </a:cubicBezTo>
                  <a:cubicBezTo>
                    <a:pt x="5248" y="3576"/>
                    <a:pt x="5165" y="3365"/>
                    <a:pt x="5079" y="3156"/>
                  </a:cubicBezTo>
                  <a:cubicBezTo>
                    <a:pt x="5037" y="3053"/>
                    <a:pt x="5137" y="2973"/>
                    <a:pt x="5230" y="2973"/>
                  </a:cubicBezTo>
                  <a:close/>
                  <a:moveTo>
                    <a:pt x="4084" y="3705"/>
                  </a:moveTo>
                  <a:cubicBezTo>
                    <a:pt x="4115" y="3705"/>
                    <a:pt x="4144" y="3717"/>
                    <a:pt x="4166" y="3743"/>
                  </a:cubicBezTo>
                  <a:cubicBezTo>
                    <a:pt x="4303" y="3915"/>
                    <a:pt x="4421" y="4099"/>
                    <a:pt x="4535" y="4286"/>
                  </a:cubicBezTo>
                  <a:cubicBezTo>
                    <a:pt x="4646" y="4467"/>
                    <a:pt x="4801" y="4657"/>
                    <a:pt x="4842" y="4868"/>
                  </a:cubicBezTo>
                  <a:cubicBezTo>
                    <a:pt x="4861" y="4964"/>
                    <a:pt x="4792" y="5032"/>
                    <a:pt x="4714" y="5032"/>
                  </a:cubicBezTo>
                  <a:cubicBezTo>
                    <a:pt x="4683" y="5032"/>
                    <a:pt x="4650" y="5021"/>
                    <a:pt x="4621" y="4997"/>
                  </a:cubicBezTo>
                  <a:cubicBezTo>
                    <a:pt x="4455" y="4860"/>
                    <a:pt x="4362" y="4634"/>
                    <a:pt x="4255" y="4450"/>
                  </a:cubicBezTo>
                  <a:cubicBezTo>
                    <a:pt x="4145" y="4260"/>
                    <a:pt x="4039" y="4070"/>
                    <a:pt x="3953" y="3867"/>
                  </a:cubicBezTo>
                  <a:cubicBezTo>
                    <a:pt x="3919" y="3783"/>
                    <a:pt x="4005" y="3705"/>
                    <a:pt x="4084" y="3705"/>
                  </a:cubicBezTo>
                  <a:close/>
                  <a:moveTo>
                    <a:pt x="3129" y="4257"/>
                  </a:moveTo>
                  <a:cubicBezTo>
                    <a:pt x="3173" y="4257"/>
                    <a:pt x="3215" y="4279"/>
                    <a:pt x="3240" y="4332"/>
                  </a:cubicBezTo>
                  <a:cubicBezTo>
                    <a:pt x="3333" y="4525"/>
                    <a:pt x="3411" y="4724"/>
                    <a:pt x="3504" y="4919"/>
                  </a:cubicBezTo>
                  <a:cubicBezTo>
                    <a:pt x="3587" y="5087"/>
                    <a:pt x="3710" y="5252"/>
                    <a:pt x="3717" y="5442"/>
                  </a:cubicBezTo>
                  <a:cubicBezTo>
                    <a:pt x="3718" y="5515"/>
                    <a:pt x="3652" y="5570"/>
                    <a:pt x="3585" y="5570"/>
                  </a:cubicBezTo>
                  <a:cubicBezTo>
                    <a:pt x="3563" y="5570"/>
                    <a:pt x="3542" y="5564"/>
                    <a:pt x="3522" y="5552"/>
                  </a:cubicBezTo>
                  <a:cubicBezTo>
                    <a:pt x="3350" y="5447"/>
                    <a:pt x="3271" y="5234"/>
                    <a:pt x="3192" y="5056"/>
                  </a:cubicBezTo>
                  <a:cubicBezTo>
                    <a:pt x="3103" y="4859"/>
                    <a:pt x="3020" y="4657"/>
                    <a:pt x="2973" y="4443"/>
                  </a:cubicBezTo>
                  <a:cubicBezTo>
                    <a:pt x="2951" y="4341"/>
                    <a:pt x="3043" y="4257"/>
                    <a:pt x="3129" y="4257"/>
                  </a:cubicBezTo>
                  <a:close/>
                  <a:moveTo>
                    <a:pt x="2036" y="4758"/>
                  </a:moveTo>
                  <a:cubicBezTo>
                    <a:pt x="2074" y="4758"/>
                    <a:pt x="2113" y="4775"/>
                    <a:pt x="2141" y="4815"/>
                  </a:cubicBezTo>
                  <a:cubicBezTo>
                    <a:pt x="2384" y="5151"/>
                    <a:pt x="2657" y="5566"/>
                    <a:pt x="2724" y="5983"/>
                  </a:cubicBezTo>
                  <a:cubicBezTo>
                    <a:pt x="2737" y="6069"/>
                    <a:pt x="2675" y="6129"/>
                    <a:pt x="2608" y="6129"/>
                  </a:cubicBezTo>
                  <a:cubicBezTo>
                    <a:pt x="2573" y="6129"/>
                    <a:pt x="2536" y="6112"/>
                    <a:pt x="2509" y="6073"/>
                  </a:cubicBezTo>
                  <a:cubicBezTo>
                    <a:pt x="2271" y="5733"/>
                    <a:pt x="2121" y="5309"/>
                    <a:pt x="1927" y="4940"/>
                  </a:cubicBezTo>
                  <a:cubicBezTo>
                    <a:pt x="1875" y="4841"/>
                    <a:pt x="1952" y="4758"/>
                    <a:pt x="2036" y="4758"/>
                  </a:cubicBezTo>
                  <a:close/>
                  <a:moveTo>
                    <a:pt x="1275" y="5519"/>
                  </a:moveTo>
                  <a:cubicBezTo>
                    <a:pt x="1314" y="5519"/>
                    <a:pt x="1352" y="5539"/>
                    <a:pt x="1376" y="5587"/>
                  </a:cubicBezTo>
                  <a:cubicBezTo>
                    <a:pt x="1463" y="5757"/>
                    <a:pt x="1551" y="5925"/>
                    <a:pt x="1634" y="6096"/>
                  </a:cubicBezTo>
                  <a:cubicBezTo>
                    <a:pt x="1708" y="6248"/>
                    <a:pt x="1791" y="6388"/>
                    <a:pt x="1811" y="6556"/>
                  </a:cubicBezTo>
                  <a:cubicBezTo>
                    <a:pt x="1821" y="6630"/>
                    <a:pt x="1753" y="6675"/>
                    <a:pt x="1687" y="6675"/>
                  </a:cubicBezTo>
                  <a:cubicBezTo>
                    <a:pt x="1656" y="6675"/>
                    <a:pt x="1626" y="6665"/>
                    <a:pt x="1604" y="6643"/>
                  </a:cubicBezTo>
                  <a:cubicBezTo>
                    <a:pt x="1489" y="6523"/>
                    <a:pt x="1432" y="6363"/>
                    <a:pt x="1364" y="6213"/>
                  </a:cubicBezTo>
                  <a:cubicBezTo>
                    <a:pt x="1288" y="6051"/>
                    <a:pt x="1219" y="5887"/>
                    <a:pt x="1146" y="5723"/>
                  </a:cubicBezTo>
                  <a:cubicBezTo>
                    <a:pt x="1099" y="5617"/>
                    <a:pt x="1189" y="5519"/>
                    <a:pt x="1275" y="5519"/>
                  </a:cubicBezTo>
                  <a:close/>
                  <a:moveTo>
                    <a:pt x="7015" y="0"/>
                  </a:moveTo>
                  <a:cubicBezTo>
                    <a:pt x="7049" y="142"/>
                    <a:pt x="7073" y="284"/>
                    <a:pt x="7080" y="427"/>
                  </a:cubicBezTo>
                  <a:cubicBezTo>
                    <a:pt x="7117" y="1220"/>
                    <a:pt x="6598" y="1641"/>
                    <a:pt x="5953" y="2016"/>
                  </a:cubicBezTo>
                  <a:cubicBezTo>
                    <a:pt x="3995" y="3157"/>
                    <a:pt x="2006" y="4245"/>
                    <a:pt x="1" y="5304"/>
                  </a:cubicBezTo>
                  <a:cubicBezTo>
                    <a:pt x="548" y="6232"/>
                    <a:pt x="1079" y="7170"/>
                    <a:pt x="1578" y="8113"/>
                  </a:cubicBezTo>
                  <a:cubicBezTo>
                    <a:pt x="2006" y="7851"/>
                    <a:pt x="2433" y="7587"/>
                    <a:pt x="2856" y="7316"/>
                  </a:cubicBezTo>
                  <a:cubicBezTo>
                    <a:pt x="4780" y="6088"/>
                    <a:pt x="6656" y="4799"/>
                    <a:pt x="8525" y="3494"/>
                  </a:cubicBezTo>
                  <a:cubicBezTo>
                    <a:pt x="8362" y="3020"/>
                    <a:pt x="8189" y="2548"/>
                    <a:pt x="8001" y="2082"/>
                  </a:cubicBezTo>
                  <a:lnTo>
                    <a:pt x="7866" y="1746"/>
                  </a:lnTo>
                  <a:cubicBezTo>
                    <a:pt x="7781" y="1545"/>
                    <a:pt x="7692" y="1345"/>
                    <a:pt x="7601" y="1146"/>
                  </a:cubicBezTo>
                  <a:cubicBezTo>
                    <a:pt x="7418" y="755"/>
                    <a:pt x="7220" y="375"/>
                    <a:pt x="701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8" name="Google Shape;4298;p70"/>
            <p:cNvSpPr/>
            <p:nvPr/>
          </p:nvSpPr>
          <p:spPr>
            <a:xfrm>
              <a:off x="5741596" y="3362928"/>
              <a:ext cx="140619" cy="227591"/>
            </a:xfrm>
            <a:custGeom>
              <a:rect b="b" l="l" r="r" t="t"/>
              <a:pathLst>
                <a:path extrusionOk="0" h="7280" w="4498">
                  <a:moveTo>
                    <a:pt x="1032" y="0"/>
                  </a:moveTo>
                  <a:cubicBezTo>
                    <a:pt x="693" y="241"/>
                    <a:pt x="348" y="475"/>
                    <a:pt x="1" y="703"/>
                  </a:cubicBezTo>
                  <a:cubicBezTo>
                    <a:pt x="1223" y="2918"/>
                    <a:pt x="2422" y="5159"/>
                    <a:pt x="3798" y="7279"/>
                  </a:cubicBezTo>
                  <a:cubicBezTo>
                    <a:pt x="4040" y="7186"/>
                    <a:pt x="4273" y="7077"/>
                    <a:pt x="4498" y="6957"/>
                  </a:cubicBezTo>
                  <a:cubicBezTo>
                    <a:pt x="3976" y="6007"/>
                    <a:pt x="3484" y="5035"/>
                    <a:pt x="2996" y="4075"/>
                  </a:cubicBezTo>
                  <a:cubicBezTo>
                    <a:pt x="2314" y="2734"/>
                    <a:pt x="1630" y="1384"/>
                    <a:pt x="1032" y="0"/>
                  </a:cubicBezTo>
                  <a:close/>
                </a:path>
              </a:pathLst>
            </a:custGeom>
            <a:solidFill>
              <a:srgbClr val="000000">
                <a:alpha val="161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9" name="Google Shape;4299;p70"/>
            <p:cNvSpPr/>
            <p:nvPr/>
          </p:nvSpPr>
          <p:spPr>
            <a:xfrm>
              <a:off x="5802118" y="3236694"/>
              <a:ext cx="304528" cy="313500"/>
            </a:xfrm>
            <a:custGeom>
              <a:rect b="b" l="l" r="r" t="t"/>
              <a:pathLst>
                <a:path extrusionOk="0" h="10028" w="9741">
                  <a:moveTo>
                    <a:pt x="6745" y="4692"/>
                  </a:moveTo>
                  <a:cubicBezTo>
                    <a:pt x="6785" y="4692"/>
                    <a:pt x="6824" y="4711"/>
                    <a:pt x="6846" y="4753"/>
                  </a:cubicBezTo>
                  <a:cubicBezTo>
                    <a:pt x="6949" y="4951"/>
                    <a:pt x="7053" y="5148"/>
                    <a:pt x="7164" y="5340"/>
                  </a:cubicBezTo>
                  <a:cubicBezTo>
                    <a:pt x="7266" y="5511"/>
                    <a:pt x="7427" y="5683"/>
                    <a:pt x="7479" y="5877"/>
                  </a:cubicBezTo>
                  <a:cubicBezTo>
                    <a:pt x="7502" y="5962"/>
                    <a:pt x="7430" y="6045"/>
                    <a:pt x="7351" y="6045"/>
                  </a:cubicBezTo>
                  <a:cubicBezTo>
                    <a:pt x="7329" y="6045"/>
                    <a:pt x="7308" y="6039"/>
                    <a:pt x="7287" y="6026"/>
                  </a:cubicBezTo>
                  <a:cubicBezTo>
                    <a:pt x="7106" y="5912"/>
                    <a:pt x="6996" y="5682"/>
                    <a:pt x="6893" y="5498"/>
                  </a:cubicBezTo>
                  <a:cubicBezTo>
                    <a:pt x="6779" y="5293"/>
                    <a:pt x="6685" y="5076"/>
                    <a:pt x="6615" y="4852"/>
                  </a:cubicBezTo>
                  <a:cubicBezTo>
                    <a:pt x="6586" y="4761"/>
                    <a:pt x="6667" y="4692"/>
                    <a:pt x="6745" y="4692"/>
                  </a:cubicBezTo>
                  <a:close/>
                  <a:moveTo>
                    <a:pt x="5903" y="5075"/>
                  </a:moveTo>
                  <a:cubicBezTo>
                    <a:pt x="5944" y="5075"/>
                    <a:pt x="5983" y="5094"/>
                    <a:pt x="6006" y="5138"/>
                  </a:cubicBezTo>
                  <a:cubicBezTo>
                    <a:pt x="6115" y="5346"/>
                    <a:pt x="6205" y="5563"/>
                    <a:pt x="6315" y="5771"/>
                  </a:cubicBezTo>
                  <a:cubicBezTo>
                    <a:pt x="6418" y="5963"/>
                    <a:pt x="6542" y="6145"/>
                    <a:pt x="6615" y="6352"/>
                  </a:cubicBezTo>
                  <a:cubicBezTo>
                    <a:pt x="6644" y="6433"/>
                    <a:pt x="6572" y="6495"/>
                    <a:pt x="6500" y="6495"/>
                  </a:cubicBezTo>
                  <a:cubicBezTo>
                    <a:pt x="6472" y="6495"/>
                    <a:pt x="6443" y="6486"/>
                    <a:pt x="6421" y="6464"/>
                  </a:cubicBezTo>
                  <a:cubicBezTo>
                    <a:pt x="6111" y="6162"/>
                    <a:pt x="5889" y="5648"/>
                    <a:pt x="5770" y="5237"/>
                  </a:cubicBezTo>
                  <a:cubicBezTo>
                    <a:pt x="5744" y="5145"/>
                    <a:pt x="5826" y="5075"/>
                    <a:pt x="5903" y="5075"/>
                  </a:cubicBezTo>
                  <a:close/>
                  <a:moveTo>
                    <a:pt x="5182" y="5454"/>
                  </a:moveTo>
                  <a:cubicBezTo>
                    <a:pt x="5221" y="5454"/>
                    <a:pt x="5258" y="5472"/>
                    <a:pt x="5279" y="5516"/>
                  </a:cubicBezTo>
                  <a:cubicBezTo>
                    <a:pt x="5377" y="5719"/>
                    <a:pt x="5466" y="5924"/>
                    <a:pt x="5550" y="6132"/>
                  </a:cubicBezTo>
                  <a:cubicBezTo>
                    <a:pt x="5633" y="6335"/>
                    <a:pt x="5749" y="6546"/>
                    <a:pt x="5765" y="6766"/>
                  </a:cubicBezTo>
                  <a:cubicBezTo>
                    <a:pt x="5770" y="6835"/>
                    <a:pt x="5702" y="6887"/>
                    <a:pt x="5638" y="6887"/>
                  </a:cubicBezTo>
                  <a:cubicBezTo>
                    <a:pt x="5608" y="6887"/>
                    <a:pt x="5580" y="6876"/>
                    <a:pt x="5559" y="6850"/>
                  </a:cubicBezTo>
                  <a:cubicBezTo>
                    <a:pt x="5430" y="6690"/>
                    <a:pt x="5374" y="6486"/>
                    <a:pt x="5300" y="6294"/>
                  </a:cubicBezTo>
                  <a:cubicBezTo>
                    <a:pt x="5212" y="6068"/>
                    <a:pt x="5128" y="5840"/>
                    <a:pt x="5054" y="5609"/>
                  </a:cubicBezTo>
                  <a:cubicBezTo>
                    <a:pt x="5026" y="5522"/>
                    <a:pt x="5106" y="5454"/>
                    <a:pt x="5182" y="5454"/>
                  </a:cubicBezTo>
                  <a:close/>
                  <a:moveTo>
                    <a:pt x="4460" y="5886"/>
                  </a:moveTo>
                  <a:cubicBezTo>
                    <a:pt x="4501" y="5886"/>
                    <a:pt x="4541" y="5903"/>
                    <a:pt x="4564" y="5944"/>
                  </a:cubicBezTo>
                  <a:cubicBezTo>
                    <a:pt x="4699" y="6177"/>
                    <a:pt x="4820" y="6413"/>
                    <a:pt x="4937" y="6657"/>
                  </a:cubicBezTo>
                  <a:cubicBezTo>
                    <a:pt x="5034" y="6856"/>
                    <a:pt x="5170" y="7058"/>
                    <a:pt x="5178" y="7282"/>
                  </a:cubicBezTo>
                  <a:cubicBezTo>
                    <a:pt x="5180" y="7353"/>
                    <a:pt x="5122" y="7395"/>
                    <a:pt x="5062" y="7395"/>
                  </a:cubicBezTo>
                  <a:cubicBezTo>
                    <a:pt x="5033" y="7395"/>
                    <a:pt x="5004" y="7385"/>
                    <a:pt x="4981" y="7365"/>
                  </a:cubicBezTo>
                  <a:cubicBezTo>
                    <a:pt x="4804" y="7209"/>
                    <a:pt x="4723" y="6935"/>
                    <a:pt x="4624" y="6723"/>
                  </a:cubicBezTo>
                  <a:cubicBezTo>
                    <a:pt x="4519" y="6496"/>
                    <a:pt x="4425" y="6273"/>
                    <a:pt x="4337" y="6039"/>
                  </a:cubicBezTo>
                  <a:cubicBezTo>
                    <a:pt x="4304" y="5950"/>
                    <a:pt x="4383" y="5886"/>
                    <a:pt x="4460" y="5886"/>
                  </a:cubicBezTo>
                  <a:close/>
                  <a:moveTo>
                    <a:pt x="6465" y="0"/>
                  </a:moveTo>
                  <a:cubicBezTo>
                    <a:pt x="4288" y="1342"/>
                    <a:pt x="2187" y="2801"/>
                    <a:pt x="0" y="4123"/>
                  </a:cubicBezTo>
                  <a:cubicBezTo>
                    <a:pt x="588" y="5574"/>
                    <a:pt x="1157" y="7036"/>
                    <a:pt x="1728" y="8495"/>
                  </a:cubicBezTo>
                  <a:cubicBezTo>
                    <a:pt x="1997" y="9007"/>
                    <a:pt x="2273" y="9517"/>
                    <a:pt x="2550" y="10027"/>
                  </a:cubicBezTo>
                  <a:cubicBezTo>
                    <a:pt x="4934" y="8587"/>
                    <a:pt x="7363" y="7234"/>
                    <a:pt x="9741" y="5784"/>
                  </a:cubicBezTo>
                  <a:cubicBezTo>
                    <a:pt x="8574" y="3917"/>
                    <a:pt x="7496" y="1944"/>
                    <a:pt x="6465" y="0"/>
                  </a:cubicBezTo>
                  <a:close/>
                </a:path>
              </a:pathLst>
            </a:custGeom>
            <a:solidFill>
              <a:srgbClr val="000000">
                <a:alpha val="161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0" name="Google Shape;4300;p70"/>
            <p:cNvSpPr/>
            <p:nvPr/>
          </p:nvSpPr>
          <p:spPr>
            <a:xfrm>
              <a:off x="5624678" y="3493570"/>
              <a:ext cx="96695" cy="134835"/>
            </a:xfrm>
            <a:custGeom>
              <a:rect b="b" l="l" r="r" t="t"/>
              <a:pathLst>
                <a:path extrusionOk="0" h="4313" w="3093">
                  <a:moveTo>
                    <a:pt x="797" y="0"/>
                  </a:moveTo>
                  <a:cubicBezTo>
                    <a:pt x="529" y="189"/>
                    <a:pt x="263" y="381"/>
                    <a:pt x="1" y="575"/>
                  </a:cubicBezTo>
                  <a:cubicBezTo>
                    <a:pt x="836" y="1776"/>
                    <a:pt x="1637" y="3018"/>
                    <a:pt x="2325" y="4312"/>
                  </a:cubicBezTo>
                  <a:cubicBezTo>
                    <a:pt x="2584" y="4183"/>
                    <a:pt x="2839" y="4048"/>
                    <a:pt x="3092" y="3906"/>
                  </a:cubicBezTo>
                  <a:cubicBezTo>
                    <a:pt x="2293" y="2630"/>
                    <a:pt x="1527" y="1313"/>
                    <a:pt x="797" y="0"/>
                  </a:cubicBezTo>
                  <a:close/>
                </a:path>
              </a:pathLst>
            </a:custGeom>
            <a:solidFill>
              <a:srgbClr val="000000">
                <a:alpha val="161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01" name="Google Shape;4301;p70"/>
          <p:cNvGrpSpPr/>
          <p:nvPr/>
        </p:nvGrpSpPr>
        <p:grpSpPr>
          <a:xfrm rot="2025669">
            <a:off x="2166149" y="4742535"/>
            <a:ext cx="173054" cy="278276"/>
            <a:chOff x="4140725" y="520912"/>
            <a:chExt cx="175945" cy="282926"/>
          </a:xfrm>
        </p:grpSpPr>
        <p:sp>
          <p:nvSpPr>
            <p:cNvPr id="4302" name="Google Shape;4302;p70"/>
            <p:cNvSpPr/>
            <p:nvPr/>
          </p:nvSpPr>
          <p:spPr>
            <a:xfrm>
              <a:off x="4195745" y="753342"/>
              <a:ext cx="27292" cy="25635"/>
            </a:xfrm>
            <a:custGeom>
              <a:rect b="b" l="l" r="r" t="t"/>
              <a:pathLst>
                <a:path extrusionOk="0" h="820" w="873">
                  <a:moveTo>
                    <a:pt x="531" y="181"/>
                  </a:moveTo>
                  <a:cubicBezTo>
                    <a:pt x="592" y="235"/>
                    <a:pt x="653" y="290"/>
                    <a:pt x="719" y="336"/>
                  </a:cubicBezTo>
                  <a:cubicBezTo>
                    <a:pt x="640" y="414"/>
                    <a:pt x="572" y="506"/>
                    <a:pt x="483" y="577"/>
                  </a:cubicBezTo>
                  <a:cubicBezTo>
                    <a:pt x="439" y="611"/>
                    <a:pt x="348" y="655"/>
                    <a:pt x="275" y="655"/>
                  </a:cubicBezTo>
                  <a:cubicBezTo>
                    <a:pt x="218" y="655"/>
                    <a:pt x="171" y="628"/>
                    <a:pt x="167" y="549"/>
                  </a:cubicBezTo>
                  <a:cubicBezTo>
                    <a:pt x="167" y="537"/>
                    <a:pt x="165" y="529"/>
                    <a:pt x="161" y="519"/>
                  </a:cubicBezTo>
                  <a:cubicBezTo>
                    <a:pt x="300" y="426"/>
                    <a:pt x="421" y="306"/>
                    <a:pt x="531" y="181"/>
                  </a:cubicBezTo>
                  <a:close/>
                  <a:moveTo>
                    <a:pt x="533" y="0"/>
                  </a:moveTo>
                  <a:cubicBezTo>
                    <a:pt x="507" y="0"/>
                    <a:pt x="480" y="17"/>
                    <a:pt x="466" y="36"/>
                  </a:cubicBezTo>
                  <a:cubicBezTo>
                    <a:pt x="336" y="199"/>
                    <a:pt x="177" y="333"/>
                    <a:pt x="39" y="486"/>
                  </a:cubicBezTo>
                  <a:cubicBezTo>
                    <a:pt x="24" y="499"/>
                    <a:pt x="21" y="518"/>
                    <a:pt x="25" y="534"/>
                  </a:cubicBezTo>
                  <a:cubicBezTo>
                    <a:pt x="24" y="537"/>
                    <a:pt x="23" y="540"/>
                    <a:pt x="21" y="545"/>
                  </a:cubicBezTo>
                  <a:cubicBezTo>
                    <a:pt x="1" y="712"/>
                    <a:pt x="156" y="819"/>
                    <a:pt x="307" y="819"/>
                  </a:cubicBezTo>
                  <a:cubicBezTo>
                    <a:pt x="328" y="819"/>
                    <a:pt x="349" y="817"/>
                    <a:pt x="370" y="813"/>
                  </a:cubicBezTo>
                  <a:cubicBezTo>
                    <a:pt x="576" y="770"/>
                    <a:pt x="802" y="540"/>
                    <a:pt x="861" y="343"/>
                  </a:cubicBezTo>
                  <a:cubicBezTo>
                    <a:pt x="873" y="321"/>
                    <a:pt x="873" y="292"/>
                    <a:pt x="853" y="269"/>
                  </a:cubicBezTo>
                  <a:cubicBezTo>
                    <a:pt x="774" y="173"/>
                    <a:pt x="666" y="93"/>
                    <a:pt x="568" y="13"/>
                  </a:cubicBezTo>
                  <a:cubicBezTo>
                    <a:pt x="557" y="4"/>
                    <a:pt x="545" y="0"/>
                    <a:pt x="5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3" name="Google Shape;4303;p70"/>
            <p:cNvSpPr/>
            <p:nvPr/>
          </p:nvSpPr>
          <p:spPr>
            <a:xfrm>
              <a:off x="4217347" y="730052"/>
              <a:ext cx="21540" cy="21665"/>
            </a:xfrm>
            <a:custGeom>
              <a:rect b="b" l="l" r="r" t="t"/>
              <a:pathLst>
                <a:path extrusionOk="0" h="693" w="689">
                  <a:moveTo>
                    <a:pt x="340" y="156"/>
                  </a:moveTo>
                  <a:cubicBezTo>
                    <a:pt x="392" y="180"/>
                    <a:pt x="449" y="195"/>
                    <a:pt x="505" y="207"/>
                  </a:cubicBezTo>
                  <a:cubicBezTo>
                    <a:pt x="459" y="332"/>
                    <a:pt x="391" y="438"/>
                    <a:pt x="319" y="550"/>
                  </a:cubicBezTo>
                  <a:cubicBezTo>
                    <a:pt x="275" y="519"/>
                    <a:pt x="229" y="493"/>
                    <a:pt x="184" y="459"/>
                  </a:cubicBezTo>
                  <a:cubicBezTo>
                    <a:pt x="246" y="375"/>
                    <a:pt x="319" y="262"/>
                    <a:pt x="340" y="156"/>
                  </a:cubicBezTo>
                  <a:close/>
                  <a:moveTo>
                    <a:pt x="336" y="1"/>
                  </a:moveTo>
                  <a:cubicBezTo>
                    <a:pt x="319" y="1"/>
                    <a:pt x="302" y="2"/>
                    <a:pt x="286" y="5"/>
                  </a:cubicBezTo>
                  <a:cubicBezTo>
                    <a:pt x="257" y="11"/>
                    <a:pt x="241" y="38"/>
                    <a:pt x="243" y="65"/>
                  </a:cubicBezTo>
                  <a:cubicBezTo>
                    <a:pt x="205" y="112"/>
                    <a:pt x="187" y="172"/>
                    <a:pt x="157" y="225"/>
                  </a:cubicBezTo>
                  <a:cubicBezTo>
                    <a:pt x="118" y="298"/>
                    <a:pt x="72" y="366"/>
                    <a:pt x="20" y="431"/>
                  </a:cubicBezTo>
                  <a:cubicBezTo>
                    <a:pt x="1" y="457"/>
                    <a:pt x="9" y="500"/>
                    <a:pt x="30" y="522"/>
                  </a:cubicBezTo>
                  <a:cubicBezTo>
                    <a:pt x="98" y="595"/>
                    <a:pt x="194" y="680"/>
                    <a:pt x="300" y="683"/>
                  </a:cubicBezTo>
                  <a:cubicBezTo>
                    <a:pt x="308" y="689"/>
                    <a:pt x="316" y="692"/>
                    <a:pt x="325" y="692"/>
                  </a:cubicBezTo>
                  <a:cubicBezTo>
                    <a:pt x="332" y="692"/>
                    <a:pt x="339" y="690"/>
                    <a:pt x="345" y="685"/>
                  </a:cubicBezTo>
                  <a:cubicBezTo>
                    <a:pt x="520" y="569"/>
                    <a:pt x="620" y="370"/>
                    <a:pt x="677" y="175"/>
                  </a:cubicBezTo>
                  <a:cubicBezTo>
                    <a:pt x="689" y="135"/>
                    <a:pt x="666" y="93"/>
                    <a:pt x="626" y="79"/>
                  </a:cubicBezTo>
                  <a:cubicBezTo>
                    <a:pt x="540" y="50"/>
                    <a:pt x="432" y="1"/>
                    <a:pt x="3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4" name="Google Shape;4304;p70"/>
            <p:cNvSpPr/>
            <p:nvPr/>
          </p:nvSpPr>
          <p:spPr>
            <a:xfrm>
              <a:off x="4223099" y="734929"/>
              <a:ext cx="10067" cy="12317"/>
            </a:xfrm>
            <a:custGeom>
              <a:rect b="b" l="l" r="r" t="t"/>
              <a:pathLst>
                <a:path extrusionOk="0" h="394" w="322">
                  <a:moveTo>
                    <a:pt x="157" y="0"/>
                  </a:moveTo>
                  <a:cubicBezTo>
                    <a:pt x="136" y="106"/>
                    <a:pt x="63" y="218"/>
                    <a:pt x="1" y="303"/>
                  </a:cubicBezTo>
                  <a:cubicBezTo>
                    <a:pt x="46" y="335"/>
                    <a:pt x="93" y="361"/>
                    <a:pt x="137" y="394"/>
                  </a:cubicBezTo>
                  <a:cubicBezTo>
                    <a:pt x="208" y="283"/>
                    <a:pt x="276" y="176"/>
                    <a:pt x="322" y="51"/>
                  </a:cubicBezTo>
                  <a:cubicBezTo>
                    <a:pt x="265" y="39"/>
                    <a:pt x="208" y="24"/>
                    <a:pt x="1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5" name="Google Shape;4305;p70"/>
            <p:cNvSpPr/>
            <p:nvPr/>
          </p:nvSpPr>
          <p:spPr>
            <a:xfrm>
              <a:off x="4198778" y="534855"/>
              <a:ext cx="103416" cy="131459"/>
            </a:xfrm>
            <a:custGeom>
              <a:rect b="b" l="l" r="r" t="t"/>
              <a:pathLst>
                <a:path extrusionOk="0" h="4205" w="3308">
                  <a:moveTo>
                    <a:pt x="1466" y="864"/>
                  </a:moveTo>
                  <a:cubicBezTo>
                    <a:pt x="1495" y="864"/>
                    <a:pt x="1522" y="879"/>
                    <a:pt x="1537" y="914"/>
                  </a:cubicBezTo>
                  <a:cubicBezTo>
                    <a:pt x="1587" y="1032"/>
                    <a:pt x="1620" y="1157"/>
                    <a:pt x="1656" y="1279"/>
                  </a:cubicBezTo>
                  <a:cubicBezTo>
                    <a:pt x="1677" y="1352"/>
                    <a:pt x="1619" y="1398"/>
                    <a:pt x="1559" y="1398"/>
                  </a:cubicBezTo>
                  <a:cubicBezTo>
                    <a:pt x="1518" y="1398"/>
                    <a:pt x="1476" y="1376"/>
                    <a:pt x="1460" y="1326"/>
                  </a:cubicBezTo>
                  <a:cubicBezTo>
                    <a:pt x="1425" y="1213"/>
                    <a:pt x="1386" y="1099"/>
                    <a:pt x="1364" y="980"/>
                  </a:cubicBezTo>
                  <a:cubicBezTo>
                    <a:pt x="1353" y="916"/>
                    <a:pt x="1412" y="864"/>
                    <a:pt x="1466" y="864"/>
                  </a:cubicBezTo>
                  <a:close/>
                  <a:moveTo>
                    <a:pt x="1249" y="1382"/>
                  </a:moveTo>
                  <a:cubicBezTo>
                    <a:pt x="1278" y="1382"/>
                    <a:pt x="1305" y="1396"/>
                    <a:pt x="1318" y="1429"/>
                  </a:cubicBezTo>
                  <a:cubicBezTo>
                    <a:pt x="1374" y="1568"/>
                    <a:pt x="1421" y="1711"/>
                    <a:pt x="1472" y="1853"/>
                  </a:cubicBezTo>
                  <a:cubicBezTo>
                    <a:pt x="1496" y="1922"/>
                    <a:pt x="1439" y="1966"/>
                    <a:pt x="1381" y="1966"/>
                  </a:cubicBezTo>
                  <a:cubicBezTo>
                    <a:pt x="1342" y="1966"/>
                    <a:pt x="1301" y="1945"/>
                    <a:pt x="1286" y="1897"/>
                  </a:cubicBezTo>
                  <a:cubicBezTo>
                    <a:pt x="1241" y="1762"/>
                    <a:pt x="1194" y="1626"/>
                    <a:pt x="1156" y="1490"/>
                  </a:cubicBezTo>
                  <a:cubicBezTo>
                    <a:pt x="1138" y="1429"/>
                    <a:pt x="1196" y="1382"/>
                    <a:pt x="1249" y="1382"/>
                  </a:cubicBezTo>
                  <a:close/>
                  <a:moveTo>
                    <a:pt x="963" y="1815"/>
                  </a:moveTo>
                  <a:cubicBezTo>
                    <a:pt x="993" y="1815"/>
                    <a:pt x="1023" y="1828"/>
                    <a:pt x="1040" y="1858"/>
                  </a:cubicBezTo>
                  <a:cubicBezTo>
                    <a:pt x="1126" y="2012"/>
                    <a:pt x="1192" y="2177"/>
                    <a:pt x="1264" y="2337"/>
                  </a:cubicBezTo>
                  <a:cubicBezTo>
                    <a:pt x="1296" y="2413"/>
                    <a:pt x="1230" y="2478"/>
                    <a:pt x="1169" y="2478"/>
                  </a:cubicBezTo>
                  <a:cubicBezTo>
                    <a:pt x="1139" y="2478"/>
                    <a:pt x="1111" y="2463"/>
                    <a:pt x="1094" y="2427"/>
                  </a:cubicBezTo>
                  <a:cubicBezTo>
                    <a:pt x="1017" y="2261"/>
                    <a:pt x="936" y="2094"/>
                    <a:pt x="876" y="1919"/>
                  </a:cubicBezTo>
                  <a:cubicBezTo>
                    <a:pt x="854" y="1857"/>
                    <a:pt x="908" y="1815"/>
                    <a:pt x="963" y="1815"/>
                  </a:cubicBezTo>
                  <a:close/>
                  <a:moveTo>
                    <a:pt x="2002" y="1"/>
                  </a:moveTo>
                  <a:cubicBezTo>
                    <a:pt x="1531" y="1"/>
                    <a:pt x="1086" y="294"/>
                    <a:pt x="921" y="763"/>
                  </a:cubicBezTo>
                  <a:lnTo>
                    <a:pt x="0" y="3360"/>
                  </a:lnTo>
                  <a:cubicBezTo>
                    <a:pt x="365" y="3506"/>
                    <a:pt x="678" y="3764"/>
                    <a:pt x="1049" y="3912"/>
                  </a:cubicBezTo>
                  <a:cubicBezTo>
                    <a:pt x="1444" y="4072"/>
                    <a:pt x="1856" y="4144"/>
                    <a:pt x="2275" y="4205"/>
                  </a:cubicBezTo>
                  <a:lnTo>
                    <a:pt x="3207" y="1573"/>
                  </a:lnTo>
                  <a:cubicBezTo>
                    <a:pt x="3308" y="1286"/>
                    <a:pt x="3291" y="976"/>
                    <a:pt x="3160" y="699"/>
                  </a:cubicBezTo>
                  <a:cubicBezTo>
                    <a:pt x="3027" y="422"/>
                    <a:pt x="2797" y="214"/>
                    <a:pt x="2510" y="112"/>
                  </a:cubicBezTo>
                  <a:lnTo>
                    <a:pt x="2381" y="66"/>
                  </a:lnTo>
                  <a:cubicBezTo>
                    <a:pt x="2256" y="22"/>
                    <a:pt x="2128" y="1"/>
                    <a:pt x="20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6" name="Google Shape;4306;p70"/>
            <p:cNvSpPr/>
            <p:nvPr/>
          </p:nvSpPr>
          <p:spPr>
            <a:xfrm>
              <a:off x="4156481" y="648115"/>
              <a:ext cx="110263" cy="141713"/>
            </a:xfrm>
            <a:custGeom>
              <a:rect b="b" l="l" r="r" t="t"/>
              <a:pathLst>
                <a:path extrusionOk="0" h="4533" w="3527">
                  <a:moveTo>
                    <a:pt x="2284" y="2623"/>
                  </a:moveTo>
                  <a:cubicBezTo>
                    <a:pt x="2380" y="2623"/>
                    <a:pt x="2488" y="2672"/>
                    <a:pt x="2575" y="2702"/>
                  </a:cubicBezTo>
                  <a:cubicBezTo>
                    <a:pt x="2614" y="2715"/>
                    <a:pt x="2638" y="2757"/>
                    <a:pt x="2625" y="2797"/>
                  </a:cubicBezTo>
                  <a:cubicBezTo>
                    <a:pt x="2568" y="2992"/>
                    <a:pt x="2468" y="3192"/>
                    <a:pt x="2294" y="3307"/>
                  </a:cubicBezTo>
                  <a:cubicBezTo>
                    <a:pt x="2288" y="3312"/>
                    <a:pt x="2281" y="3314"/>
                    <a:pt x="2274" y="3314"/>
                  </a:cubicBezTo>
                  <a:cubicBezTo>
                    <a:pt x="2264" y="3314"/>
                    <a:pt x="2256" y="3311"/>
                    <a:pt x="2249" y="3306"/>
                  </a:cubicBezTo>
                  <a:cubicBezTo>
                    <a:pt x="2142" y="3302"/>
                    <a:pt x="2047" y="3219"/>
                    <a:pt x="1978" y="3145"/>
                  </a:cubicBezTo>
                  <a:cubicBezTo>
                    <a:pt x="1956" y="3121"/>
                    <a:pt x="1948" y="3078"/>
                    <a:pt x="1968" y="3053"/>
                  </a:cubicBezTo>
                  <a:cubicBezTo>
                    <a:pt x="2019" y="2989"/>
                    <a:pt x="2066" y="2921"/>
                    <a:pt x="2105" y="2848"/>
                  </a:cubicBezTo>
                  <a:cubicBezTo>
                    <a:pt x="2134" y="2794"/>
                    <a:pt x="2154" y="2735"/>
                    <a:pt x="2191" y="2688"/>
                  </a:cubicBezTo>
                  <a:cubicBezTo>
                    <a:pt x="2190" y="2662"/>
                    <a:pt x="2206" y="2635"/>
                    <a:pt x="2234" y="2627"/>
                  </a:cubicBezTo>
                  <a:cubicBezTo>
                    <a:pt x="2250" y="2624"/>
                    <a:pt x="2267" y="2623"/>
                    <a:pt x="2284" y="2623"/>
                  </a:cubicBezTo>
                  <a:close/>
                  <a:moveTo>
                    <a:pt x="1788" y="3364"/>
                  </a:moveTo>
                  <a:cubicBezTo>
                    <a:pt x="1800" y="3364"/>
                    <a:pt x="1812" y="3367"/>
                    <a:pt x="1823" y="3376"/>
                  </a:cubicBezTo>
                  <a:cubicBezTo>
                    <a:pt x="1921" y="3455"/>
                    <a:pt x="2027" y="3535"/>
                    <a:pt x="2108" y="3632"/>
                  </a:cubicBezTo>
                  <a:cubicBezTo>
                    <a:pt x="2128" y="3657"/>
                    <a:pt x="2128" y="3684"/>
                    <a:pt x="2115" y="3707"/>
                  </a:cubicBezTo>
                  <a:cubicBezTo>
                    <a:pt x="2058" y="3905"/>
                    <a:pt x="1832" y="4135"/>
                    <a:pt x="1626" y="4178"/>
                  </a:cubicBezTo>
                  <a:cubicBezTo>
                    <a:pt x="1605" y="4182"/>
                    <a:pt x="1584" y="4184"/>
                    <a:pt x="1563" y="4184"/>
                  </a:cubicBezTo>
                  <a:cubicBezTo>
                    <a:pt x="1413" y="4184"/>
                    <a:pt x="1258" y="4077"/>
                    <a:pt x="1277" y="3910"/>
                  </a:cubicBezTo>
                  <a:cubicBezTo>
                    <a:pt x="1277" y="3906"/>
                    <a:pt x="1280" y="3902"/>
                    <a:pt x="1281" y="3898"/>
                  </a:cubicBezTo>
                  <a:cubicBezTo>
                    <a:pt x="1277" y="3882"/>
                    <a:pt x="1280" y="3864"/>
                    <a:pt x="1293" y="3850"/>
                  </a:cubicBezTo>
                  <a:cubicBezTo>
                    <a:pt x="1433" y="3697"/>
                    <a:pt x="1589" y="3562"/>
                    <a:pt x="1720" y="3400"/>
                  </a:cubicBezTo>
                  <a:cubicBezTo>
                    <a:pt x="1735" y="3380"/>
                    <a:pt x="1762" y="3364"/>
                    <a:pt x="1788" y="3364"/>
                  </a:cubicBezTo>
                  <a:close/>
                  <a:moveTo>
                    <a:pt x="1260" y="1"/>
                  </a:moveTo>
                  <a:lnTo>
                    <a:pt x="212" y="2960"/>
                  </a:lnTo>
                  <a:cubicBezTo>
                    <a:pt x="1" y="3554"/>
                    <a:pt x="313" y="4210"/>
                    <a:pt x="910" y="4421"/>
                  </a:cubicBezTo>
                  <a:lnTo>
                    <a:pt x="1038" y="4467"/>
                  </a:lnTo>
                  <a:cubicBezTo>
                    <a:pt x="1053" y="4473"/>
                    <a:pt x="1071" y="4479"/>
                    <a:pt x="1088" y="4483"/>
                  </a:cubicBezTo>
                  <a:cubicBezTo>
                    <a:pt x="1195" y="4516"/>
                    <a:pt x="1306" y="4532"/>
                    <a:pt x="1416" y="4532"/>
                  </a:cubicBezTo>
                  <a:cubicBezTo>
                    <a:pt x="1585" y="4532"/>
                    <a:pt x="1754" y="4494"/>
                    <a:pt x="1912" y="4418"/>
                  </a:cubicBezTo>
                  <a:cubicBezTo>
                    <a:pt x="2190" y="4287"/>
                    <a:pt x="2398" y="4056"/>
                    <a:pt x="2499" y="3770"/>
                  </a:cubicBezTo>
                  <a:lnTo>
                    <a:pt x="3526" y="867"/>
                  </a:lnTo>
                  <a:lnTo>
                    <a:pt x="3526" y="867"/>
                  </a:lnTo>
                  <a:cubicBezTo>
                    <a:pt x="3522" y="867"/>
                    <a:pt x="3517" y="867"/>
                    <a:pt x="3513" y="867"/>
                  </a:cubicBezTo>
                  <a:cubicBezTo>
                    <a:pt x="2738" y="867"/>
                    <a:pt x="1738" y="593"/>
                    <a:pt x="126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7" name="Google Shape;4307;p70"/>
            <p:cNvSpPr/>
            <p:nvPr/>
          </p:nvSpPr>
          <p:spPr>
            <a:xfrm>
              <a:off x="4156481" y="648084"/>
              <a:ext cx="57992" cy="138712"/>
            </a:xfrm>
            <a:custGeom>
              <a:rect b="b" l="l" r="r" t="t"/>
              <a:pathLst>
                <a:path extrusionOk="0" h="4437" w="1855">
                  <a:moveTo>
                    <a:pt x="1260" y="0"/>
                  </a:moveTo>
                  <a:lnTo>
                    <a:pt x="212" y="2961"/>
                  </a:lnTo>
                  <a:cubicBezTo>
                    <a:pt x="1" y="3555"/>
                    <a:pt x="313" y="4211"/>
                    <a:pt x="910" y="4422"/>
                  </a:cubicBezTo>
                  <a:lnTo>
                    <a:pt x="948" y="4436"/>
                  </a:lnTo>
                  <a:cubicBezTo>
                    <a:pt x="880" y="4346"/>
                    <a:pt x="837" y="4237"/>
                    <a:pt x="824" y="4091"/>
                  </a:cubicBezTo>
                  <a:cubicBezTo>
                    <a:pt x="797" y="3747"/>
                    <a:pt x="879" y="3420"/>
                    <a:pt x="968" y="3090"/>
                  </a:cubicBezTo>
                  <a:cubicBezTo>
                    <a:pt x="1208" y="2196"/>
                    <a:pt x="1529" y="1335"/>
                    <a:pt x="1855" y="473"/>
                  </a:cubicBezTo>
                  <a:cubicBezTo>
                    <a:pt x="1620" y="347"/>
                    <a:pt x="1412" y="191"/>
                    <a:pt x="126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8" name="Google Shape;4308;p70"/>
            <p:cNvSpPr/>
            <p:nvPr/>
          </p:nvSpPr>
          <p:spPr>
            <a:xfrm>
              <a:off x="4200747" y="758969"/>
              <a:ext cx="17476" cy="14912"/>
            </a:xfrm>
            <a:custGeom>
              <a:rect b="b" l="l" r="r" t="t"/>
              <a:pathLst>
                <a:path extrusionOk="0" h="477" w="559">
                  <a:moveTo>
                    <a:pt x="371" y="1"/>
                  </a:moveTo>
                  <a:cubicBezTo>
                    <a:pt x="260" y="126"/>
                    <a:pt x="140" y="247"/>
                    <a:pt x="1" y="339"/>
                  </a:cubicBezTo>
                  <a:cubicBezTo>
                    <a:pt x="5" y="349"/>
                    <a:pt x="7" y="357"/>
                    <a:pt x="7" y="369"/>
                  </a:cubicBezTo>
                  <a:cubicBezTo>
                    <a:pt x="11" y="449"/>
                    <a:pt x="57" y="476"/>
                    <a:pt x="114" y="476"/>
                  </a:cubicBezTo>
                  <a:cubicBezTo>
                    <a:pt x="188" y="476"/>
                    <a:pt x="279" y="432"/>
                    <a:pt x="323" y="397"/>
                  </a:cubicBezTo>
                  <a:cubicBezTo>
                    <a:pt x="412" y="326"/>
                    <a:pt x="480" y="234"/>
                    <a:pt x="559" y="156"/>
                  </a:cubicBezTo>
                  <a:cubicBezTo>
                    <a:pt x="494" y="109"/>
                    <a:pt x="432" y="55"/>
                    <a:pt x="3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9" name="Google Shape;4309;p70"/>
            <p:cNvSpPr/>
            <p:nvPr/>
          </p:nvSpPr>
          <p:spPr>
            <a:xfrm>
              <a:off x="4198746" y="534886"/>
              <a:ext cx="93944" cy="116234"/>
            </a:xfrm>
            <a:custGeom>
              <a:rect b="b" l="l" r="r" t="t"/>
              <a:pathLst>
                <a:path extrusionOk="0" h="3718" w="3005">
                  <a:moveTo>
                    <a:pt x="1467" y="863"/>
                  </a:moveTo>
                  <a:cubicBezTo>
                    <a:pt x="1496" y="863"/>
                    <a:pt x="1523" y="878"/>
                    <a:pt x="1538" y="913"/>
                  </a:cubicBezTo>
                  <a:cubicBezTo>
                    <a:pt x="1588" y="1031"/>
                    <a:pt x="1621" y="1156"/>
                    <a:pt x="1657" y="1278"/>
                  </a:cubicBezTo>
                  <a:cubicBezTo>
                    <a:pt x="1678" y="1351"/>
                    <a:pt x="1620" y="1397"/>
                    <a:pt x="1560" y="1397"/>
                  </a:cubicBezTo>
                  <a:cubicBezTo>
                    <a:pt x="1519" y="1397"/>
                    <a:pt x="1477" y="1375"/>
                    <a:pt x="1461" y="1325"/>
                  </a:cubicBezTo>
                  <a:cubicBezTo>
                    <a:pt x="1426" y="1212"/>
                    <a:pt x="1387" y="1098"/>
                    <a:pt x="1365" y="979"/>
                  </a:cubicBezTo>
                  <a:cubicBezTo>
                    <a:pt x="1354" y="915"/>
                    <a:pt x="1413" y="863"/>
                    <a:pt x="1467" y="863"/>
                  </a:cubicBezTo>
                  <a:close/>
                  <a:moveTo>
                    <a:pt x="1250" y="1381"/>
                  </a:moveTo>
                  <a:cubicBezTo>
                    <a:pt x="1279" y="1381"/>
                    <a:pt x="1306" y="1395"/>
                    <a:pt x="1319" y="1428"/>
                  </a:cubicBezTo>
                  <a:cubicBezTo>
                    <a:pt x="1375" y="1567"/>
                    <a:pt x="1422" y="1712"/>
                    <a:pt x="1471" y="1854"/>
                  </a:cubicBezTo>
                  <a:cubicBezTo>
                    <a:pt x="1495" y="1922"/>
                    <a:pt x="1439" y="1966"/>
                    <a:pt x="1381" y="1966"/>
                  </a:cubicBezTo>
                  <a:cubicBezTo>
                    <a:pt x="1342" y="1966"/>
                    <a:pt x="1301" y="1945"/>
                    <a:pt x="1286" y="1897"/>
                  </a:cubicBezTo>
                  <a:cubicBezTo>
                    <a:pt x="1241" y="1762"/>
                    <a:pt x="1194" y="1627"/>
                    <a:pt x="1156" y="1490"/>
                  </a:cubicBezTo>
                  <a:cubicBezTo>
                    <a:pt x="1139" y="1428"/>
                    <a:pt x="1197" y="1381"/>
                    <a:pt x="1250" y="1381"/>
                  </a:cubicBezTo>
                  <a:close/>
                  <a:moveTo>
                    <a:pt x="1269" y="2403"/>
                  </a:moveTo>
                  <a:cubicBezTo>
                    <a:pt x="1263" y="2414"/>
                    <a:pt x="1257" y="2425"/>
                    <a:pt x="1251" y="2437"/>
                  </a:cubicBezTo>
                  <a:lnTo>
                    <a:pt x="1251" y="2437"/>
                  </a:lnTo>
                  <a:cubicBezTo>
                    <a:pt x="1259" y="2427"/>
                    <a:pt x="1265" y="2415"/>
                    <a:pt x="1269" y="2403"/>
                  </a:cubicBezTo>
                  <a:close/>
                  <a:moveTo>
                    <a:pt x="2003" y="0"/>
                  </a:moveTo>
                  <a:cubicBezTo>
                    <a:pt x="1531" y="0"/>
                    <a:pt x="1087" y="293"/>
                    <a:pt x="919" y="762"/>
                  </a:cubicBezTo>
                  <a:lnTo>
                    <a:pt x="0" y="3359"/>
                  </a:lnTo>
                  <a:cubicBezTo>
                    <a:pt x="232" y="3453"/>
                    <a:pt x="445" y="3591"/>
                    <a:pt x="663" y="3717"/>
                  </a:cubicBezTo>
                  <a:cubicBezTo>
                    <a:pt x="802" y="3349"/>
                    <a:pt x="1007" y="2891"/>
                    <a:pt x="1251" y="2437"/>
                  </a:cubicBezTo>
                  <a:lnTo>
                    <a:pt x="1251" y="2437"/>
                  </a:lnTo>
                  <a:cubicBezTo>
                    <a:pt x="1231" y="2462"/>
                    <a:pt x="1200" y="2477"/>
                    <a:pt x="1170" y="2477"/>
                  </a:cubicBezTo>
                  <a:cubicBezTo>
                    <a:pt x="1140" y="2477"/>
                    <a:pt x="1112" y="2462"/>
                    <a:pt x="1095" y="2426"/>
                  </a:cubicBezTo>
                  <a:cubicBezTo>
                    <a:pt x="1018" y="2260"/>
                    <a:pt x="937" y="2093"/>
                    <a:pt x="877" y="1918"/>
                  </a:cubicBezTo>
                  <a:cubicBezTo>
                    <a:pt x="855" y="1856"/>
                    <a:pt x="909" y="1814"/>
                    <a:pt x="964" y="1814"/>
                  </a:cubicBezTo>
                  <a:cubicBezTo>
                    <a:pt x="994" y="1814"/>
                    <a:pt x="1024" y="1827"/>
                    <a:pt x="1041" y="1857"/>
                  </a:cubicBezTo>
                  <a:cubicBezTo>
                    <a:pt x="1127" y="2011"/>
                    <a:pt x="1193" y="2176"/>
                    <a:pt x="1265" y="2336"/>
                  </a:cubicBezTo>
                  <a:cubicBezTo>
                    <a:pt x="1275" y="2360"/>
                    <a:pt x="1275" y="2383"/>
                    <a:pt x="1269" y="2403"/>
                  </a:cubicBezTo>
                  <a:lnTo>
                    <a:pt x="1269" y="2403"/>
                  </a:lnTo>
                  <a:cubicBezTo>
                    <a:pt x="1763" y="1490"/>
                    <a:pt x="2413" y="597"/>
                    <a:pt x="3005" y="457"/>
                  </a:cubicBezTo>
                  <a:cubicBezTo>
                    <a:pt x="2875" y="301"/>
                    <a:pt x="2705" y="179"/>
                    <a:pt x="2510" y="111"/>
                  </a:cubicBezTo>
                  <a:lnTo>
                    <a:pt x="2381" y="65"/>
                  </a:lnTo>
                  <a:cubicBezTo>
                    <a:pt x="2256" y="21"/>
                    <a:pt x="2129" y="0"/>
                    <a:pt x="2003" y="0"/>
                  </a:cubicBezTo>
                  <a:close/>
                </a:path>
              </a:pathLst>
            </a:custGeom>
            <a:solidFill>
              <a:srgbClr val="000000">
                <a:alpha val="279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0" name="Google Shape;4310;p70"/>
            <p:cNvSpPr/>
            <p:nvPr/>
          </p:nvSpPr>
          <p:spPr>
            <a:xfrm>
              <a:off x="4140725" y="520912"/>
              <a:ext cx="175945" cy="282926"/>
            </a:xfrm>
            <a:custGeom>
              <a:rect b="b" l="l" r="r" t="t"/>
              <a:pathLst>
                <a:path extrusionOk="0" h="9050" w="5628">
                  <a:moveTo>
                    <a:pt x="3857" y="448"/>
                  </a:moveTo>
                  <a:cubicBezTo>
                    <a:pt x="3983" y="448"/>
                    <a:pt x="4112" y="469"/>
                    <a:pt x="4237" y="514"/>
                  </a:cubicBezTo>
                  <a:lnTo>
                    <a:pt x="4366" y="559"/>
                  </a:lnTo>
                  <a:cubicBezTo>
                    <a:pt x="4653" y="661"/>
                    <a:pt x="4883" y="869"/>
                    <a:pt x="5015" y="1146"/>
                  </a:cubicBezTo>
                  <a:cubicBezTo>
                    <a:pt x="5147" y="1423"/>
                    <a:pt x="5164" y="1733"/>
                    <a:pt x="5063" y="2020"/>
                  </a:cubicBezTo>
                  <a:lnTo>
                    <a:pt x="4130" y="4653"/>
                  </a:lnTo>
                  <a:cubicBezTo>
                    <a:pt x="3713" y="4590"/>
                    <a:pt x="3300" y="4518"/>
                    <a:pt x="2905" y="4360"/>
                  </a:cubicBezTo>
                  <a:cubicBezTo>
                    <a:pt x="2535" y="4212"/>
                    <a:pt x="2222" y="3954"/>
                    <a:pt x="1855" y="3808"/>
                  </a:cubicBezTo>
                  <a:lnTo>
                    <a:pt x="2775" y="1212"/>
                  </a:lnTo>
                  <a:cubicBezTo>
                    <a:pt x="2943" y="741"/>
                    <a:pt x="3386" y="448"/>
                    <a:pt x="3857" y="448"/>
                  </a:cubicBezTo>
                  <a:close/>
                  <a:moveTo>
                    <a:pt x="1763" y="4070"/>
                  </a:moveTo>
                  <a:cubicBezTo>
                    <a:pt x="2241" y="4662"/>
                    <a:pt x="3242" y="4936"/>
                    <a:pt x="4016" y="4936"/>
                  </a:cubicBezTo>
                  <a:cubicBezTo>
                    <a:pt x="4020" y="4936"/>
                    <a:pt x="4025" y="4936"/>
                    <a:pt x="4029" y="4936"/>
                  </a:cubicBezTo>
                  <a:lnTo>
                    <a:pt x="4029" y="4936"/>
                  </a:lnTo>
                  <a:lnTo>
                    <a:pt x="3002" y="7839"/>
                  </a:lnTo>
                  <a:cubicBezTo>
                    <a:pt x="2900" y="8125"/>
                    <a:pt x="2692" y="8356"/>
                    <a:pt x="2415" y="8487"/>
                  </a:cubicBezTo>
                  <a:cubicBezTo>
                    <a:pt x="2257" y="8563"/>
                    <a:pt x="2088" y="8601"/>
                    <a:pt x="1919" y="8601"/>
                  </a:cubicBezTo>
                  <a:cubicBezTo>
                    <a:pt x="1808" y="8601"/>
                    <a:pt x="1698" y="8585"/>
                    <a:pt x="1591" y="8552"/>
                  </a:cubicBezTo>
                  <a:cubicBezTo>
                    <a:pt x="1573" y="8548"/>
                    <a:pt x="1557" y="8542"/>
                    <a:pt x="1541" y="8536"/>
                  </a:cubicBezTo>
                  <a:lnTo>
                    <a:pt x="1411" y="8490"/>
                  </a:lnTo>
                  <a:cubicBezTo>
                    <a:pt x="817" y="8279"/>
                    <a:pt x="505" y="7625"/>
                    <a:pt x="714" y="7029"/>
                  </a:cubicBezTo>
                  <a:lnTo>
                    <a:pt x="1763" y="4070"/>
                  </a:lnTo>
                  <a:close/>
                  <a:moveTo>
                    <a:pt x="3859" y="0"/>
                  </a:moveTo>
                  <a:cubicBezTo>
                    <a:pt x="3203" y="0"/>
                    <a:pt x="2586" y="409"/>
                    <a:pt x="2356" y="1061"/>
                  </a:cubicBezTo>
                  <a:lnTo>
                    <a:pt x="294" y="6879"/>
                  </a:lnTo>
                  <a:cubicBezTo>
                    <a:pt x="1" y="7706"/>
                    <a:pt x="436" y="8620"/>
                    <a:pt x="1264" y="8912"/>
                  </a:cubicBezTo>
                  <a:lnTo>
                    <a:pt x="1393" y="8958"/>
                  </a:lnTo>
                  <a:cubicBezTo>
                    <a:pt x="1565" y="9019"/>
                    <a:pt x="1743" y="9050"/>
                    <a:pt x="1921" y="9050"/>
                  </a:cubicBezTo>
                  <a:cubicBezTo>
                    <a:pt x="2156" y="9050"/>
                    <a:pt x="2389" y="8997"/>
                    <a:pt x="2609" y="8892"/>
                  </a:cubicBezTo>
                  <a:cubicBezTo>
                    <a:pt x="2994" y="8709"/>
                    <a:pt x="3285" y="8387"/>
                    <a:pt x="3425" y="7988"/>
                  </a:cubicBezTo>
                  <a:lnTo>
                    <a:pt x="5486" y="2170"/>
                  </a:lnTo>
                  <a:cubicBezTo>
                    <a:pt x="5627" y="1771"/>
                    <a:pt x="5604" y="1338"/>
                    <a:pt x="5420" y="953"/>
                  </a:cubicBezTo>
                  <a:cubicBezTo>
                    <a:pt x="5237" y="568"/>
                    <a:pt x="4915" y="277"/>
                    <a:pt x="4516" y="137"/>
                  </a:cubicBezTo>
                  <a:lnTo>
                    <a:pt x="4388" y="91"/>
                  </a:lnTo>
                  <a:cubicBezTo>
                    <a:pt x="4364" y="84"/>
                    <a:pt x="4342" y="75"/>
                    <a:pt x="4321" y="69"/>
                  </a:cubicBezTo>
                  <a:cubicBezTo>
                    <a:pt x="4167" y="22"/>
                    <a:pt x="4012" y="0"/>
                    <a:pt x="38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1" name="Google Shape;4311;p70"/>
            <p:cNvSpPr/>
            <p:nvPr/>
          </p:nvSpPr>
          <p:spPr>
            <a:xfrm>
              <a:off x="4225412" y="591626"/>
              <a:ext cx="13818" cy="20758"/>
            </a:xfrm>
            <a:custGeom>
              <a:rect b="b" l="l" r="r" t="t"/>
              <a:pathLst>
                <a:path extrusionOk="0" h="664" w="442">
                  <a:moveTo>
                    <a:pt x="109" y="0"/>
                  </a:moveTo>
                  <a:cubicBezTo>
                    <a:pt x="55" y="0"/>
                    <a:pt x="1" y="42"/>
                    <a:pt x="23" y="105"/>
                  </a:cubicBezTo>
                  <a:cubicBezTo>
                    <a:pt x="84" y="278"/>
                    <a:pt x="164" y="445"/>
                    <a:pt x="241" y="612"/>
                  </a:cubicBezTo>
                  <a:cubicBezTo>
                    <a:pt x="258" y="649"/>
                    <a:pt x="287" y="664"/>
                    <a:pt x="316" y="664"/>
                  </a:cubicBezTo>
                  <a:cubicBezTo>
                    <a:pt x="377" y="664"/>
                    <a:pt x="441" y="598"/>
                    <a:pt x="409" y="523"/>
                  </a:cubicBezTo>
                  <a:cubicBezTo>
                    <a:pt x="339" y="362"/>
                    <a:pt x="273" y="197"/>
                    <a:pt x="185" y="44"/>
                  </a:cubicBezTo>
                  <a:cubicBezTo>
                    <a:pt x="169" y="13"/>
                    <a:pt x="139" y="0"/>
                    <a:pt x="109" y="0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2" name="Google Shape;4312;p70"/>
            <p:cNvSpPr/>
            <p:nvPr/>
          </p:nvSpPr>
          <p:spPr>
            <a:xfrm>
              <a:off x="4234322" y="578058"/>
              <a:ext cx="11192" cy="18289"/>
            </a:xfrm>
            <a:custGeom>
              <a:rect b="b" l="l" r="r" t="t"/>
              <a:pathLst>
                <a:path extrusionOk="0" h="585" w="358">
                  <a:moveTo>
                    <a:pt x="111" y="1"/>
                  </a:moveTo>
                  <a:cubicBezTo>
                    <a:pt x="58" y="1"/>
                    <a:pt x="1" y="47"/>
                    <a:pt x="18" y="109"/>
                  </a:cubicBezTo>
                  <a:cubicBezTo>
                    <a:pt x="56" y="246"/>
                    <a:pt x="103" y="381"/>
                    <a:pt x="148" y="516"/>
                  </a:cubicBezTo>
                  <a:cubicBezTo>
                    <a:pt x="163" y="563"/>
                    <a:pt x="204" y="584"/>
                    <a:pt x="244" y="584"/>
                  </a:cubicBezTo>
                  <a:cubicBezTo>
                    <a:pt x="301" y="584"/>
                    <a:pt x="357" y="541"/>
                    <a:pt x="333" y="473"/>
                  </a:cubicBezTo>
                  <a:cubicBezTo>
                    <a:pt x="284" y="331"/>
                    <a:pt x="237" y="187"/>
                    <a:pt x="180" y="48"/>
                  </a:cubicBezTo>
                  <a:cubicBezTo>
                    <a:pt x="167" y="15"/>
                    <a:pt x="140" y="1"/>
                    <a:pt x="111" y="1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3" name="Google Shape;4313;p70"/>
            <p:cNvSpPr/>
            <p:nvPr/>
          </p:nvSpPr>
          <p:spPr>
            <a:xfrm>
              <a:off x="4241074" y="561865"/>
              <a:ext cx="10192" cy="16725"/>
            </a:xfrm>
            <a:custGeom>
              <a:rect b="b" l="l" r="r" t="t"/>
              <a:pathLst>
                <a:path extrusionOk="0" h="535" w="326">
                  <a:moveTo>
                    <a:pt x="113" y="0"/>
                  </a:moveTo>
                  <a:cubicBezTo>
                    <a:pt x="59" y="0"/>
                    <a:pt x="1" y="52"/>
                    <a:pt x="12" y="116"/>
                  </a:cubicBezTo>
                  <a:cubicBezTo>
                    <a:pt x="34" y="233"/>
                    <a:pt x="74" y="347"/>
                    <a:pt x="109" y="462"/>
                  </a:cubicBezTo>
                  <a:cubicBezTo>
                    <a:pt x="124" y="512"/>
                    <a:pt x="166" y="534"/>
                    <a:pt x="207" y="534"/>
                  </a:cubicBezTo>
                  <a:cubicBezTo>
                    <a:pt x="267" y="534"/>
                    <a:pt x="325" y="488"/>
                    <a:pt x="304" y="415"/>
                  </a:cubicBezTo>
                  <a:cubicBezTo>
                    <a:pt x="268" y="293"/>
                    <a:pt x="235" y="168"/>
                    <a:pt x="185" y="50"/>
                  </a:cubicBezTo>
                  <a:cubicBezTo>
                    <a:pt x="170" y="15"/>
                    <a:pt x="142" y="0"/>
                    <a:pt x="113" y="0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314" name="Google Shape;4314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81613" y="3418413"/>
            <a:ext cx="3952875" cy="60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34"/>
          <p:cNvSpPr txBox="1"/>
          <p:nvPr>
            <p:ph type="title"/>
          </p:nvPr>
        </p:nvSpPr>
        <p:spPr>
          <a:xfrm>
            <a:off x="1024800" y="1383075"/>
            <a:ext cx="4437900" cy="87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Introducción</a:t>
            </a:r>
            <a:endParaRPr/>
          </a:p>
        </p:txBody>
      </p:sp>
      <p:sp>
        <p:nvSpPr>
          <p:cNvPr id="667" name="Google Shape;667;p34"/>
          <p:cNvSpPr txBox="1"/>
          <p:nvPr>
            <p:ph idx="1" type="subTitle"/>
          </p:nvPr>
        </p:nvSpPr>
        <p:spPr>
          <a:xfrm rot="-232">
            <a:off x="1024800" y="2253878"/>
            <a:ext cx="4437900" cy="162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Las enfermedades de ataque al corazón siguen siendo la principal causa de muerte en todo el mundo, incluida Sudáfrica, y </a:t>
            </a:r>
            <a:r>
              <a:rPr b="1" lang="en"/>
              <a:t>la posible detección en una etapa más temprana evitará los ataques.</a:t>
            </a:r>
            <a:endParaRPr b="1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/>
              <a:t>Las personas mueren habiendo experimentado síntomas que no se tomaron en consideración.</a:t>
            </a:r>
            <a:endParaRPr b="1" sz="19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68" name="Google Shape;668;p34"/>
          <p:cNvGrpSpPr/>
          <p:nvPr/>
        </p:nvGrpSpPr>
        <p:grpSpPr>
          <a:xfrm>
            <a:off x="6445143" y="614720"/>
            <a:ext cx="137377" cy="137316"/>
            <a:chOff x="3690028" y="2857398"/>
            <a:chExt cx="209896" cy="209803"/>
          </a:xfrm>
        </p:grpSpPr>
        <p:sp>
          <p:nvSpPr>
            <p:cNvPr id="669" name="Google Shape;669;p34"/>
            <p:cNvSpPr/>
            <p:nvPr/>
          </p:nvSpPr>
          <p:spPr>
            <a:xfrm>
              <a:off x="3704783" y="2873060"/>
              <a:ext cx="177446" cy="178134"/>
            </a:xfrm>
            <a:custGeom>
              <a:rect b="b" l="l" r="r" t="t"/>
              <a:pathLst>
                <a:path extrusionOk="0" h="5698" w="5676">
                  <a:moveTo>
                    <a:pt x="2610" y="1"/>
                  </a:moveTo>
                  <a:cubicBezTo>
                    <a:pt x="1948" y="372"/>
                    <a:pt x="1276" y="731"/>
                    <a:pt x="594" y="1062"/>
                  </a:cubicBezTo>
                  <a:cubicBezTo>
                    <a:pt x="709" y="1298"/>
                    <a:pt x="823" y="1537"/>
                    <a:pt x="937" y="1774"/>
                  </a:cubicBezTo>
                  <a:lnTo>
                    <a:pt x="1134" y="2183"/>
                  </a:lnTo>
                  <a:lnTo>
                    <a:pt x="780" y="2369"/>
                  </a:lnTo>
                  <a:cubicBezTo>
                    <a:pt x="520" y="2506"/>
                    <a:pt x="260" y="2646"/>
                    <a:pt x="1" y="2786"/>
                  </a:cubicBezTo>
                  <a:cubicBezTo>
                    <a:pt x="406" y="3575"/>
                    <a:pt x="803" y="4384"/>
                    <a:pt x="1166" y="5203"/>
                  </a:cubicBezTo>
                  <a:cubicBezTo>
                    <a:pt x="1427" y="5039"/>
                    <a:pt x="1688" y="4875"/>
                    <a:pt x="1952" y="4712"/>
                  </a:cubicBezTo>
                  <a:lnTo>
                    <a:pt x="2308" y="4492"/>
                  </a:lnTo>
                  <a:lnTo>
                    <a:pt x="2528" y="4880"/>
                  </a:lnTo>
                  <a:cubicBezTo>
                    <a:pt x="2684" y="5153"/>
                    <a:pt x="2842" y="5426"/>
                    <a:pt x="2996" y="5697"/>
                  </a:cubicBezTo>
                  <a:cubicBezTo>
                    <a:pt x="3633" y="5325"/>
                    <a:pt x="4264" y="4942"/>
                    <a:pt x="4888" y="4545"/>
                  </a:cubicBezTo>
                  <a:cubicBezTo>
                    <a:pt x="4740" y="4283"/>
                    <a:pt x="4593" y="4023"/>
                    <a:pt x="4452" y="3758"/>
                  </a:cubicBezTo>
                  <a:lnTo>
                    <a:pt x="4224" y="3333"/>
                  </a:lnTo>
                  <a:lnTo>
                    <a:pt x="4682" y="3067"/>
                  </a:lnTo>
                  <a:cubicBezTo>
                    <a:pt x="5012" y="2876"/>
                    <a:pt x="5343" y="2690"/>
                    <a:pt x="5675" y="2504"/>
                  </a:cubicBezTo>
                  <a:cubicBezTo>
                    <a:pt x="5327" y="1805"/>
                    <a:pt x="5005" y="1088"/>
                    <a:pt x="4690" y="375"/>
                  </a:cubicBezTo>
                  <a:cubicBezTo>
                    <a:pt x="4313" y="563"/>
                    <a:pt x="3936" y="754"/>
                    <a:pt x="3561" y="942"/>
                  </a:cubicBezTo>
                  <a:lnTo>
                    <a:pt x="3145" y="1152"/>
                  </a:lnTo>
                  <a:lnTo>
                    <a:pt x="2934" y="707"/>
                  </a:lnTo>
                  <a:cubicBezTo>
                    <a:pt x="2824" y="471"/>
                    <a:pt x="2717" y="235"/>
                    <a:pt x="261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34"/>
            <p:cNvSpPr/>
            <p:nvPr/>
          </p:nvSpPr>
          <p:spPr>
            <a:xfrm>
              <a:off x="3704752" y="2942398"/>
              <a:ext cx="152780" cy="108794"/>
            </a:xfrm>
            <a:custGeom>
              <a:rect b="b" l="l" r="r" t="t"/>
              <a:pathLst>
                <a:path extrusionOk="0" h="3480" w="4887">
                  <a:moveTo>
                    <a:pt x="1067" y="1"/>
                  </a:moveTo>
                  <a:lnTo>
                    <a:pt x="780" y="151"/>
                  </a:lnTo>
                  <a:cubicBezTo>
                    <a:pt x="520" y="288"/>
                    <a:pt x="260" y="428"/>
                    <a:pt x="1" y="568"/>
                  </a:cubicBezTo>
                  <a:cubicBezTo>
                    <a:pt x="406" y="1357"/>
                    <a:pt x="803" y="2166"/>
                    <a:pt x="1166" y="2985"/>
                  </a:cubicBezTo>
                  <a:cubicBezTo>
                    <a:pt x="1427" y="2821"/>
                    <a:pt x="1688" y="2657"/>
                    <a:pt x="1952" y="2494"/>
                  </a:cubicBezTo>
                  <a:lnTo>
                    <a:pt x="2308" y="2274"/>
                  </a:lnTo>
                  <a:lnTo>
                    <a:pt x="2528" y="2662"/>
                  </a:lnTo>
                  <a:cubicBezTo>
                    <a:pt x="2684" y="2935"/>
                    <a:pt x="2842" y="3208"/>
                    <a:pt x="2996" y="3479"/>
                  </a:cubicBezTo>
                  <a:cubicBezTo>
                    <a:pt x="3633" y="3107"/>
                    <a:pt x="4264" y="2724"/>
                    <a:pt x="4887" y="2327"/>
                  </a:cubicBezTo>
                  <a:cubicBezTo>
                    <a:pt x="4793" y="2159"/>
                    <a:pt x="4701" y="1989"/>
                    <a:pt x="4608" y="1821"/>
                  </a:cubicBezTo>
                  <a:cubicBezTo>
                    <a:pt x="4456" y="1848"/>
                    <a:pt x="4301" y="1861"/>
                    <a:pt x="4146" y="1861"/>
                  </a:cubicBezTo>
                  <a:cubicBezTo>
                    <a:pt x="3533" y="1861"/>
                    <a:pt x="2905" y="1659"/>
                    <a:pt x="2385" y="1347"/>
                  </a:cubicBezTo>
                  <a:cubicBezTo>
                    <a:pt x="1786" y="989"/>
                    <a:pt x="1372" y="532"/>
                    <a:pt x="106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34"/>
            <p:cNvSpPr/>
            <p:nvPr/>
          </p:nvSpPr>
          <p:spPr>
            <a:xfrm>
              <a:off x="3690028" y="2857398"/>
              <a:ext cx="209896" cy="209803"/>
            </a:xfrm>
            <a:custGeom>
              <a:rect b="b" l="l" r="r" t="t"/>
              <a:pathLst>
                <a:path extrusionOk="0" h="6711" w="6714">
                  <a:moveTo>
                    <a:pt x="3080" y="503"/>
                  </a:moveTo>
                  <a:cubicBezTo>
                    <a:pt x="3186" y="737"/>
                    <a:pt x="3294" y="973"/>
                    <a:pt x="3404" y="1209"/>
                  </a:cubicBezTo>
                  <a:lnTo>
                    <a:pt x="3615" y="1654"/>
                  </a:lnTo>
                  <a:lnTo>
                    <a:pt x="4031" y="1444"/>
                  </a:lnTo>
                  <a:cubicBezTo>
                    <a:pt x="4407" y="1256"/>
                    <a:pt x="4783" y="1065"/>
                    <a:pt x="5159" y="877"/>
                  </a:cubicBezTo>
                  <a:cubicBezTo>
                    <a:pt x="5473" y="1591"/>
                    <a:pt x="5797" y="2307"/>
                    <a:pt x="6145" y="3006"/>
                  </a:cubicBezTo>
                  <a:cubicBezTo>
                    <a:pt x="5815" y="3189"/>
                    <a:pt x="5484" y="3376"/>
                    <a:pt x="5154" y="3567"/>
                  </a:cubicBezTo>
                  <a:lnTo>
                    <a:pt x="4696" y="3833"/>
                  </a:lnTo>
                  <a:lnTo>
                    <a:pt x="4921" y="4260"/>
                  </a:lnTo>
                  <a:cubicBezTo>
                    <a:pt x="5063" y="4525"/>
                    <a:pt x="5210" y="4786"/>
                    <a:pt x="5357" y="5047"/>
                  </a:cubicBezTo>
                  <a:cubicBezTo>
                    <a:pt x="4733" y="5444"/>
                    <a:pt x="4102" y="5825"/>
                    <a:pt x="3466" y="6199"/>
                  </a:cubicBezTo>
                  <a:cubicBezTo>
                    <a:pt x="3311" y="5927"/>
                    <a:pt x="3154" y="5655"/>
                    <a:pt x="2997" y="5383"/>
                  </a:cubicBezTo>
                  <a:lnTo>
                    <a:pt x="2778" y="4994"/>
                  </a:lnTo>
                  <a:lnTo>
                    <a:pt x="2421" y="5214"/>
                  </a:lnTo>
                  <a:cubicBezTo>
                    <a:pt x="2158" y="5379"/>
                    <a:pt x="1898" y="5541"/>
                    <a:pt x="1635" y="5706"/>
                  </a:cubicBezTo>
                  <a:cubicBezTo>
                    <a:pt x="1273" y="4887"/>
                    <a:pt x="874" y="4077"/>
                    <a:pt x="470" y="3288"/>
                  </a:cubicBezTo>
                  <a:cubicBezTo>
                    <a:pt x="729" y="3148"/>
                    <a:pt x="989" y="3009"/>
                    <a:pt x="1249" y="2871"/>
                  </a:cubicBezTo>
                  <a:lnTo>
                    <a:pt x="1603" y="2685"/>
                  </a:lnTo>
                  <a:lnTo>
                    <a:pt x="1405" y="2276"/>
                  </a:lnTo>
                  <a:cubicBezTo>
                    <a:pt x="1293" y="2038"/>
                    <a:pt x="1179" y="1800"/>
                    <a:pt x="1064" y="1564"/>
                  </a:cubicBezTo>
                  <a:cubicBezTo>
                    <a:pt x="1746" y="1232"/>
                    <a:pt x="2419" y="873"/>
                    <a:pt x="3080" y="503"/>
                  </a:cubicBezTo>
                  <a:close/>
                  <a:moveTo>
                    <a:pt x="3220" y="0"/>
                  </a:moveTo>
                  <a:lnTo>
                    <a:pt x="2923" y="152"/>
                  </a:lnTo>
                  <a:cubicBezTo>
                    <a:pt x="2246" y="502"/>
                    <a:pt x="1571" y="867"/>
                    <a:pt x="916" y="1257"/>
                  </a:cubicBezTo>
                  <a:lnTo>
                    <a:pt x="608" y="1445"/>
                  </a:lnTo>
                  <a:lnTo>
                    <a:pt x="727" y="1723"/>
                  </a:lnTo>
                  <a:cubicBezTo>
                    <a:pt x="836" y="1975"/>
                    <a:pt x="947" y="2226"/>
                    <a:pt x="1063" y="2475"/>
                  </a:cubicBezTo>
                  <a:cubicBezTo>
                    <a:pt x="805" y="2629"/>
                    <a:pt x="548" y="2787"/>
                    <a:pt x="295" y="2947"/>
                  </a:cubicBezTo>
                  <a:lnTo>
                    <a:pt x="1" y="3134"/>
                  </a:lnTo>
                  <a:lnTo>
                    <a:pt x="136" y="3474"/>
                  </a:lnTo>
                  <a:cubicBezTo>
                    <a:pt x="468" y="4311"/>
                    <a:pt x="820" y="5155"/>
                    <a:pt x="1203" y="5977"/>
                  </a:cubicBezTo>
                  <a:lnTo>
                    <a:pt x="1363" y="6307"/>
                  </a:lnTo>
                  <a:lnTo>
                    <a:pt x="1790" y="6066"/>
                  </a:lnTo>
                  <a:cubicBezTo>
                    <a:pt x="2066" y="5910"/>
                    <a:pt x="2340" y="5756"/>
                    <a:pt x="2616" y="5600"/>
                  </a:cubicBezTo>
                  <a:cubicBezTo>
                    <a:pt x="2759" y="5881"/>
                    <a:pt x="2905" y="6162"/>
                    <a:pt x="3057" y="6440"/>
                  </a:cubicBezTo>
                  <a:lnTo>
                    <a:pt x="3207" y="6711"/>
                  </a:lnTo>
                  <a:lnTo>
                    <a:pt x="3633" y="6498"/>
                  </a:lnTo>
                  <a:cubicBezTo>
                    <a:pt x="4288" y="6160"/>
                    <a:pt x="4920" y="5780"/>
                    <a:pt x="5536" y="5373"/>
                  </a:cubicBezTo>
                  <a:lnTo>
                    <a:pt x="5900" y="5128"/>
                  </a:lnTo>
                  <a:lnTo>
                    <a:pt x="5746" y="4796"/>
                  </a:lnTo>
                  <a:cubicBezTo>
                    <a:pt x="5621" y="4527"/>
                    <a:pt x="5495" y="4260"/>
                    <a:pt x="5364" y="3993"/>
                  </a:cubicBezTo>
                  <a:cubicBezTo>
                    <a:pt x="5690" y="3793"/>
                    <a:pt x="6015" y="3592"/>
                    <a:pt x="6338" y="3387"/>
                  </a:cubicBezTo>
                  <a:lnTo>
                    <a:pt x="6714" y="3147"/>
                  </a:lnTo>
                  <a:lnTo>
                    <a:pt x="6546" y="2785"/>
                  </a:lnTo>
                  <a:cubicBezTo>
                    <a:pt x="6217" y="2084"/>
                    <a:pt x="5864" y="1390"/>
                    <a:pt x="5503" y="704"/>
                  </a:cubicBezTo>
                  <a:lnTo>
                    <a:pt x="5325" y="366"/>
                  </a:lnTo>
                  <a:lnTo>
                    <a:pt x="4996" y="496"/>
                  </a:lnTo>
                  <a:cubicBezTo>
                    <a:pt x="4595" y="659"/>
                    <a:pt x="4196" y="835"/>
                    <a:pt x="3800" y="1022"/>
                  </a:cubicBezTo>
                  <a:cubicBezTo>
                    <a:pt x="3669" y="786"/>
                    <a:pt x="3537" y="553"/>
                    <a:pt x="3404" y="320"/>
                  </a:cubicBezTo>
                  <a:lnTo>
                    <a:pt x="322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72" name="Google Shape;672;p34"/>
          <p:cNvGrpSpPr/>
          <p:nvPr/>
        </p:nvGrpSpPr>
        <p:grpSpPr>
          <a:xfrm rot="8100372">
            <a:off x="7224916" y="971369"/>
            <a:ext cx="229789" cy="369468"/>
            <a:chOff x="4140725" y="520912"/>
            <a:chExt cx="175945" cy="282926"/>
          </a:xfrm>
        </p:grpSpPr>
        <p:sp>
          <p:nvSpPr>
            <p:cNvPr id="673" name="Google Shape;673;p34"/>
            <p:cNvSpPr/>
            <p:nvPr/>
          </p:nvSpPr>
          <p:spPr>
            <a:xfrm>
              <a:off x="4195745" y="753342"/>
              <a:ext cx="27292" cy="25635"/>
            </a:xfrm>
            <a:custGeom>
              <a:rect b="b" l="l" r="r" t="t"/>
              <a:pathLst>
                <a:path extrusionOk="0" h="820" w="873">
                  <a:moveTo>
                    <a:pt x="531" y="181"/>
                  </a:moveTo>
                  <a:cubicBezTo>
                    <a:pt x="592" y="235"/>
                    <a:pt x="653" y="290"/>
                    <a:pt x="719" y="336"/>
                  </a:cubicBezTo>
                  <a:cubicBezTo>
                    <a:pt x="640" y="414"/>
                    <a:pt x="572" y="506"/>
                    <a:pt x="483" y="577"/>
                  </a:cubicBezTo>
                  <a:cubicBezTo>
                    <a:pt x="439" y="611"/>
                    <a:pt x="348" y="655"/>
                    <a:pt x="275" y="655"/>
                  </a:cubicBezTo>
                  <a:cubicBezTo>
                    <a:pt x="218" y="655"/>
                    <a:pt x="171" y="628"/>
                    <a:pt x="167" y="549"/>
                  </a:cubicBezTo>
                  <a:cubicBezTo>
                    <a:pt x="167" y="537"/>
                    <a:pt x="165" y="529"/>
                    <a:pt x="161" y="519"/>
                  </a:cubicBezTo>
                  <a:cubicBezTo>
                    <a:pt x="300" y="426"/>
                    <a:pt x="421" y="306"/>
                    <a:pt x="531" y="181"/>
                  </a:cubicBezTo>
                  <a:close/>
                  <a:moveTo>
                    <a:pt x="533" y="0"/>
                  </a:moveTo>
                  <a:cubicBezTo>
                    <a:pt x="507" y="0"/>
                    <a:pt x="480" y="17"/>
                    <a:pt x="466" y="36"/>
                  </a:cubicBezTo>
                  <a:cubicBezTo>
                    <a:pt x="336" y="199"/>
                    <a:pt x="177" y="333"/>
                    <a:pt x="39" y="486"/>
                  </a:cubicBezTo>
                  <a:cubicBezTo>
                    <a:pt x="24" y="499"/>
                    <a:pt x="21" y="518"/>
                    <a:pt x="25" y="534"/>
                  </a:cubicBezTo>
                  <a:cubicBezTo>
                    <a:pt x="24" y="537"/>
                    <a:pt x="23" y="540"/>
                    <a:pt x="21" y="545"/>
                  </a:cubicBezTo>
                  <a:cubicBezTo>
                    <a:pt x="1" y="712"/>
                    <a:pt x="156" y="819"/>
                    <a:pt x="307" y="819"/>
                  </a:cubicBezTo>
                  <a:cubicBezTo>
                    <a:pt x="328" y="819"/>
                    <a:pt x="349" y="817"/>
                    <a:pt x="370" y="813"/>
                  </a:cubicBezTo>
                  <a:cubicBezTo>
                    <a:pt x="576" y="770"/>
                    <a:pt x="802" y="540"/>
                    <a:pt x="861" y="343"/>
                  </a:cubicBezTo>
                  <a:cubicBezTo>
                    <a:pt x="873" y="321"/>
                    <a:pt x="873" y="292"/>
                    <a:pt x="853" y="269"/>
                  </a:cubicBezTo>
                  <a:cubicBezTo>
                    <a:pt x="774" y="173"/>
                    <a:pt x="666" y="93"/>
                    <a:pt x="568" y="13"/>
                  </a:cubicBezTo>
                  <a:cubicBezTo>
                    <a:pt x="557" y="4"/>
                    <a:pt x="545" y="0"/>
                    <a:pt x="5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34"/>
            <p:cNvSpPr/>
            <p:nvPr/>
          </p:nvSpPr>
          <p:spPr>
            <a:xfrm>
              <a:off x="4217347" y="730052"/>
              <a:ext cx="21540" cy="21665"/>
            </a:xfrm>
            <a:custGeom>
              <a:rect b="b" l="l" r="r" t="t"/>
              <a:pathLst>
                <a:path extrusionOk="0" h="693" w="689">
                  <a:moveTo>
                    <a:pt x="340" y="156"/>
                  </a:moveTo>
                  <a:cubicBezTo>
                    <a:pt x="392" y="180"/>
                    <a:pt x="449" y="195"/>
                    <a:pt x="505" y="207"/>
                  </a:cubicBezTo>
                  <a:cubicBezTo>
                    <a:pt x="459" y="332"/>
                    <a:pt x="391" y="438"/>
                    <a:pt x="319" y="550"/>
                  </a:cubicBezTo>
                  <a:cubicBezTo>
                    <a:pt x="275" y="519"/>
                    <a:pt x="229" y="493"/>
                    <a:pt x="184" y="459"/>
                  </a:cubicBezTo>
                  <a:cubicBezTo>
                    <a:pt x="246" y="375"/>
                    <a:pt x="319" y="262"/>
                    <a:pt x="340" y="156"/>
                  </a:cubicBezTo>
                  <a:close/>
                  <a:moveTo>
                    <a:pt x="336" y="1"/>
                  </a:moveTo>
                  <a:cubicBezTo>
                    <a:pt x="319" y="1"/>
                    <a:pt x="302" y="2"/>
                    <a:pt x="286" y="5"/>
                  </a:cubicBezTo>
                  <a:cubicBezTo>
                    <a:pt x="257" y="11"/>
                    <a:pt x="241" y="38"/>
                    <a:pt x="243" y="65"/>
                  </a:cubicBezTo>
                  <a:cubicBezTo>
                    <a:pt x="205" y="112"/>
                    <a:pt x="187" y="172"/>
                    <a:pt x="157" y="225"/>
                  </a:cubicBezTo>
                  <a:cubicBezTo>
                    <a:pt x="118" y="298"/>
                    <a:pt x="72" y="366"/>
                    <a:pt x="20" y="431"/>
                  </a:cubicBezTo>
                  <a:cubicBezTo>
                    <a:pt x="1" y="457"/>
                    <a:pt x="9" y="500"/>
                    <a:pt x="30" y="522"/>
                  </a:cubicBezTo>
                  <a:cubicBezTo>
                    <a:pt x="98" y="595"/>
                    <a:pt x="194" y="680"/>
                    <a:pt x="300" y="683"/>
                  </a:cubicBezTo>
                  <a:cubicBezTo>
                    <a:pt x="308" y="689"/>
                    <a:pt x="316" y="692"/>
                    <a:pt x="325" y="692"/>
                  </a:cubicBezTo>
                  <a:cubicBezTo>
                    <a:pt x="332" y="692"/>
                    <a:pt x="339" y="690"/>
                    <a:pt x="345" y="685"/>
                  </a:cubicBezTo>
                  <a:cubicBezTo>
                    <a:pt x="520" y="569"/>
                    <a:pt x="620" y="370"/>
                    <a:pt x="677" y="175"/>
                  </a:cubicBezTo>
                  <a:cubicBezTo>
                    <a:pt x="689" y="135"/>
                    <a:pt x="666" y="93"/>
                    <a:pt x="626" y="79"/>
                  </a:cubicBezTo>
                  <a:cubicBezTo>
                    <a:pt x="540" y="50"/>
                    <a:pt x="432" y="1"/>
                    <a:pt x="3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34"/>
            <p:cNvSpPr/>
            <p:nvPr/>
          </p:nvSpPr>
          <p:spPr>
            <a:xfrm>
              <a:off x="4223099" y="734929"/>
              <a:ext cx="10067" cy="12317"/>
            </a:xfrm>
            <a:custGeom>
              <a:rect b="b" l="l" r="r" t="t"/>
              <a:pathLst>
                <a:path extrusionOk="0" h="394" w="322">
                  <a:moveTo>
                    <a:pt x="157" y="0"/>
                  </a:moveTo>
                  <a:cubicBezTo>
                    <a:pt x="136" y="106"/>
                    <a:pt x="63" y="218"/>
                    <a:pt x="1" y="303"/>
                  </a:cubicBezTo>
                  <a:cubicBezTo>
                    <a:pt x="46" y="335"/>
                    <a:pt x="93" y="361"/>
                    <a:pt x="137" y="394"/>
                  </a:cubicBezTo>
                  <a:cubicBezTo>
                    <a:pt x="208" y="283"/>
                    <a:pt x="276" y="176"/>
                    <a:pt x="322" y="51"/>
                  </a:cubicBezTo>
                  <a:cubicBezTo>
                    <a:pt x="265" y="39"/>
                    <a:pt x="208" y="24"/>
                    <a:pt x="1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34"/>
            <p:cNvSpPr/>
            <p:nvPr/>
          </p:nvSpPr>
          <p:spPr>
            <a:xfrm>
              <a:off x="4198778" y="534855"/>
              <a:ext cx="103416" cy="131459"/>
            </a:xfrm>
            <a:custGeom>
              <a:rect b="b" l="l" r="r" t="t"/>
              <a:pathLst>
                <a:path extrusionOk="0" h="4205" w="3308">
                  <a:moveTo>
                    <a:pt x="1466" y="864"/>
                  </a:moveTo>
                  <a:cubicBezTo>
                    <a:pt x="1495" y="864"/>
                    <a:pt x="1522" y="879"/>
                    <a:pt x="1537" y="914"/>
                  </a:cubicBezTo>
                  <a:cubicBezTo>
                    <a:pt x="1587" y="1032"/>
                    <a:pt x="1620" y="1157"/>
                    <a:pt x="1656" y="1279"/>
                  </a:cubicBezTo>
                  <a:cubicBezTo>
                    <a:pt x="1677" y="1352"/>
                    <a:pt x="1619" y="1398"/>
                    <a:pt x="1559" y="1398"/>
                  </a:cubicBezTo>
                  <a:cubicBezTo>
                    <a:pt x="1518" y="1398"/>
                    <a:pt x="1476" y="1376"/>
                    <a:pt x="1460" y="1326"/>
                  </a:cubicBezTo>
                  <a:cubicBezTo>
                    <a:pt x="1425" y="1213"/>
                    <a:pt x="1386" y="1099"/>
                    <a:pt x="1364" y="980"/>
                  </a:cubicBezTo>
                  <a:cubicBezTo>
                    <a:pt x="1353" y="916"/>
                    <a:pt x="1412" y="864"/>
                    <a:pt x="1466" y="864"/>
                  </a:cubicBezTo>
                  <a:close/>
                  <a:moveTo>
                    <a:pt x="1249" y="1382"/>
                  </a:moveTo>
                  <a:cubicBezTo>
                    <a:pt x="1278" y="1382"/>
                    <a:pt x="1305" y="1396"/>
                    <a:pt x="1318" y="1429"/>
                  </a:cubicBezTo>
                  <a:cubicBezTo>
                    <a:pt x="1374" y="1568"/>
                    <a:pt x="1421" y="1711"/>
                    <a:pt x="1472" y="1853"/>
                  </a:cubicBezTo>
                  <a:cubicBezTo>
                    <a:pt x="1496" y="1922"/>
                    <a:pt x="1439" y="1966"/>
                    <a:pt x="1381" y="1966"/>
                  </a:cubicBezTo>
                  <a:cubicBezTo>
                    <a:pt x="1342" y="1966"/>
                    <a:pt x="1301" y="1945"/>
                    <a:pt x="1286" y="1897"/>
                  </a:cubicBezTo>
                  <a:cubicBezTo>
                    <a:pt x="1241" y="1762"/>
                    <a:pt x="1194" y="1626"/>
                    <a:pt x="1156" y="1490"/>
                  </a:cubicBezTo>
                  <a:cubicBezTo>
                    <a:pt x="1138" y="1429"/>
                    <a:pt x="1196" y="1382"/>
                    <a:pt x="1249" y="1382"/>
                  </a:cubicBezTo>
                  <a:close/>
                  <a:moveTo>
                    <a:pt x="963" y="1815"/>
                  </a:moveTo>
                  <a:cubicBezTo>
                    <a:pt x="993" y="1815"/>
                    <a:pt x="1023" y="1828"/>
                    <a:pt x="1040" y="1858"/>
                  </a:cubicBezTo>
                  <a:cubicBezTo>
                    <a:pt x="1126" y="2012"/>
                    <a:pt x="1192" y="2177"/>
                    <a:pt x="1264" y="2337"/>
                  </a:cubicBezTo>
                  <a:cubicBezTo>
                    <a:pt x="1296" y="2413"/>
                    <a:pt x="1230" y="2478"/>
                    <a:pt x="1169" y="2478"/>
                  </a:cubicBezTo>
                  <a:cubicBezTo>
                    <a:pt x="1139" y="2478"/>
                    <a:pt x="1111" y="2463"/>
                    <a:pt x="1094" y="2427"/>
                  </a:cubicBezTo>
                  <a:cubicBezTo>
                    <a:pt x="1017" y="2261"/>
                    <a:pt x="936" y="2094"/>
                    <a:pt x="876" y="1919"/>
                  </a:cubicBezTo>
                  <a:cubicBezTo>
                    <a:pt x="854" y="1857"/>
                    <a:pt x="908" y="1815"/>
                    <a:pt x="963" y="1815"/>
                  </a:cubicBezTo>
                  <a:close/>
                  <a:moveTo>
                    <a:pt x="2002" y="1"/>
                  </a:moveTo>
                  <a:cubicBezTo>
                    <a:pt x="1531" y="1"/>
                    <a:pt x="1086" y="294"/>
                    <a:pt x="921" y="763"/>
                  </a:cubicBezTo>
                  <a:lnTo>
                    <a:pt x="0" y="3360"/>
                  </a:lnTo>
                  <a:cubicBezTo>
                    <a:pt x="365" y="3506"/>
                    <a:pt x="678" y="3764"/>
                    <a:pt x="1049" y="3912"/>
                  </a:cubicBezTo>
                  <a:cubicBezTo>
                    <a:pt x="1444" y="4072"/>
                    <a:pt x="1856" y="4144"/>
                    <a:pt x="2275" y="4205"/>
                  </a:cubicBezTo>
                  <a:lnTo>
                    <a:pt x="3207" y="1573"/>
                  </a:lnTo>
                  <a:cubicBezTo>
                    <a:pt x="3308" y="1286"/>
                    <a:pt x="3291" y="976"/>
                    <a:pt x="3160" y="699"/>
                  </a:cubicBezTo>
                  <a:cubicBezTo>
                    <a:pt x="3027" y="422"/>
                    <a:pt x="2797" y="214"/>
                    <a:pt x="2510" y="112"/>
                  </a:cubicBezTo>
                  <a:lnTo>
                    <a:pt x="2381" y="66"/>
                  </a:lnTo>
                  <a:cubicBezTo>
                    <a:pt x="2256" y="22"/>
                    <a:pt x="2128" y="1"/>
                    <a:pt x="20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34"/>
            <p:cNvSpPr/>
            <p:nvPr/>
          </p:nvSpPr>
          <p:spPr>
            <a:xfrm>
              <a:off x="4156481" y="648115"/>
              <a:ext cx="110263" cy="141713"/>
            </a:xfrm>
            <a:custGeom>
              <a:rect b="b" l="l" r="r" t="t"/>
              <a:pathLst>
                <a:path extrusionOk="0" h="4533" w="3527">
                  <a:moveTo>
                    <a:pt x="2284" y="2623"/>
                  </a:moveTo>
                  <a:cubicBezTo>
                    <a:pt x="2380" y="2623"/>
                    <a:pt x="2488" y="2672"/>
                    <a:pt x="2575" y="2702"/>
                  </a:cubicBezTo>
                  <a:cubicBezTo>
                    <a:pt x="2614" y="2715"/>
                    <a:pt x="2638" y="2757"/>
                    <a:pt x="2625" y="2797"/>
                  </a:cubicBezTo>
                  <a:cubicBezTo>
                    <a:pt x="2568" y="2992"/>
                    <a:pt x="2468" y="3192"/>
                    <a:pt x="2294" y="3307"/>
                  </a:cubicBezTo>
                  <a:cubicBezTo>
                    <a:pt x="2288" y="3312"/>
                    <a:pt x="2281" y="3314"/>
                    <a:pt x="2274" y="3314"/>
                  </a:cubicBezTo>
                  <a:cubicBezTo>
                    <a:pt x="2264" y="3314"/>
                    <a:pt x="2256" y="3311"/>
                    <a:pt x="2249" y="3306"/>
                  </a:cubicBezTo>
                  <a:cubicBezTo>
                    <a:pt x="2142" y="3302"/>
                    <a:pt x="2047" y="3219"/>
                    <a:pt x="1978" y="3145"/>
                  </a:cubicBezTo>
                  <a:cubicBezTo>
                    <a:pt x="1956" y="3121"/>
                    <a:pt x="1948" y="3078"/>
                    <a:pt x="1968" y="3053"/>
                  </a:cubicBezTo>
                  <a:cubicBezTo>
                    <a:pt x="2019" y="2989"/>
                    <a:pt x="2066" y="2921"/>
                    <a:pt x="2105" y="2848"/>
                  </a:cubicBezTo>
                  <a:cubicBezTo>
                    <a:pt x="2134" y="2794"/>
                    <a:pt x="2154" y="2735"/>
                    <a:pt x="2191" y="2688"/>
                  </a:cubicBezTo>
                  <a:cubicBezTo>
                    <a:pt x="2190" y="2662"/>
                    <a:pt x="2206" y="2635"/>
                    <a:pt x="2234" y="2627"/>
                  </a:cubicBezTo>
                  <a:cubicBezTo>
                    <a:pt x="2250" y="2624"/>
                    <a:pt x="2267" y="2623"/>
                    <a:pt x="2284" y="2623"/>
                  </a:cubicBezTo>
                  <a:close/>
                  <a:moveTo>
                    <a:pt x="1788" y="3364"/>
                  </a:moveTo>
                  <a:cubicBezTo>
                    <a:pt x="1800" y="3364"/>
                    <a:pt x="1812" y="3367"/>
                    <a:pt x="1823" y="3376"/>
                  </a:cubicBezTo>
                  <a:cubicBezTo>
                    <a:pt x="1921" y="3455"/>
                    <a:pt x="2027" y="3535"/>
                    <a:pt x="2108" y="3632"/>
                  </a:cubicBezTo>
                  <a:cubicBezTo>
                    <a:pt x="2128" y="3657"/>
                    <a:pt x="2128" y="3684"/>
                    <a:pt x="2115" y="3707"/>
                  </a:cubicBezTo>
                  <a:cubicBezTo>
                    <a:pt x="2058" y="3905"/>
                    <a:pt x="1832" y="4135"/>
                    <a:pt x="1626" y="4178"/>
                  </a:cubicBezTo>
                  <a:cubicBezTo>
                    <a:pt x="1605" y="4182"/>
                    <a:pt x="1584" y="4184"/>
                    <a:pt x="1563" y="4184"/>
                  </a:cubicBezTo>
                  <a:cubicBezTo>
                    <a:pt x="1413" y="4184"/>
                    <a:pt x="1258" y="4077"/>
                    <a:pt x="1277" y="3910"/>
                  </a:cubicBezTo>
                  <a:cubicBezTo>
                    <a:pt x="1277" y="3906"/>
                    <a:pt x="1280" y="3902"/>
                    <a:pt x="1281" y="3898"/>
                  </a:cubicBezTo>
                  <a:cubicBezTo>
                    <a:pt x="1277" y="3882"/>
                    <a:pt x="1280" y="3864"/>
                    <a:pt x="1293" y="3850"/>
                  </a:cubicBezTo>
                  <a:cubicBezTo>
                    <a:pt x="1433" y="3697"/>
                    <a:pt x="1589" y="3562"/>
                    <a:pt x="1720" y="3400"/>
                  </a:cubicBezTo>
                  <a:cubicBezTo>
                    <a:pt x="1735" y="3380"/>
                    <a:pt x="1762" y="3364"/>
                    <a:pt x="1788" y="3364"/>
                  </a:cubicBezTo>
                  <a:close/>
                  <a:moveTo>
                    <a:pt x="1260" y="1"/>
                  </a:moveTo>
                  <a:lnTo>
                    <a:pt x="212" y="2960"/>
                  </a:lnTo>
                  <a:cubicBezTo>
                    <a:pt x="1" y="3554"/>
                    <a:pt x="313" y="4210"/>
                    <a:pt x="910" y="4421"/>
                  </a:cubicBezTo>
                  <a:lnTo>
                    <a:pt x="1038" y="4467"/>
                  </a:lnTo>
                  <a:cubicBezTo>
                    <a:pt x="1053" y="4473"/>
                    <a:pt x="1071" y="4479"/>
                    <a:pt x="1088" y="4483"/>
                  </a:cubicBezTo>
                  <a:cubicBezTo>
                    <a:pt x="1195" y="4516"/>
                    <a:pt x="1306" y="4532"/>
                    <a:pt x="1416" y="4532"/>
                  </a:cubicBezTo>
                  <a:cubicBezTo>
                    <a:pt x="1585" y="4532"/>
                    <a:pt x="1754" y="4494"/>
                    <a:pt x="1912" y="4418"/>
                  </a:cubicBezTo>
                  <a:cubicBezTo>
                    <a:pt x="2190" y="4287"/>
                    <a:pt x="2398" y="4056"/>
                    <a:pt x="2499" y="3770"/>
                  </a:cubicBezTo>
                  <a:lnTo>
                    <a:pt x="3526" y="867"/>
                  </a:lnTo>
                  <a:lnTo>
                    <a:pt x="3526" y="867"/>
                  </a:lnTo>
                  <a:cubicBezTo>
                    <a:pt x="3522" y="867"/>
                    <a:pt x="3517" y="867"/>
                    <a:pt x="3513" y="867"/>
                  </a:cubicBezTo>
                  <a:cubicBezTo>
                    <a:pt x="2738" y="867"/>
                    <a:pt x="1738" y="593"/>
                    <a:pt x="126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34"/>
            <p:cNvSpPr/>
            <p:nvPr/>
          </p:nvSpPr>
          <p:spPr>
            <a:xfrm>
              <a:off x="4156481" y="648084"/>
              <a:ext cx="57992" cy="138712"/>
            </a:xfrm>
            <a:custGeom>
              <a:rect b="b" l="l" r="r" t="t"/>
              <a:pathLst>
                <a:path extrusionOk="0" h="4437" w="1855">
                  <a:moveTo>
                    <a:pt x="1260" y="0"/>
                  </a:moveTo>
                  <a:lnTo>
                    <a:pt x="212" y="2961"/>
                  </a:lnTo>
                  <a:cubicBezTo>
                    <a:pt x="1" y="3555"/>
                    <a:pt x="313" y="4211"/>
                    <a:pt x="910" y="4422"/>
                  </a:cubicBezTo>
                  <a:lnTo>
                    <a:pt x="948" y="4436"/>
                  </a:lnTo>
                  <a:cubicBezTo>
                    <a:pt x="880" y="4346"/>
                    <a:pt x="837" y="4237"/>
                    <a:pt x="824" y="4091"/>
                  </a:cubicBezTo>
                  <a:cubicBezTo>
                    <a:pt x="797" y="3747"/>
                    <a:pt x="879" y="3420"/>
                    <a:pt x="968" y="3090"/>
                  </a:cubicBezTo>
                  <a:cubicBezTo>
                    <a:pt x="1208" y="2196"/>
                    <a:pt x="1529" y="1335"/>
                    <a:pt x="1855" y="473"/>
                  </a:cubicBezTo>
                  <a:cubicBezTo>
                    <a:pt x="1620" y="347"/>
                    <a:pt x="1412" y="191"/>
                    <a:pt x="126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34"/>
            <p:cNvSpPr/>
            <p:nvPr/>
          </p:nvSpPr>
          <p:spPr>
            <a:xfrm>
              <a:off x="4200747" y="758969"/>
              <a:ext cx="17476" cy="14912"/>
            </a:xfrm>
            <a:custGeom>
              <a:rect b="b" l="l" r="r" t="t"/>
              <a:pathLst>
                <a:path extrusionOk="0" h="477" w="559">
                  <a:moveTo>
                    <a:pt x="371" y="1"/>
                  </a:moveTo>
                  <a:cubicBezTo>
                    <a:pt x="260" y="126"/>
                    <a:pt x="140" y="247"/>
                    <a:pt x="1" y="339"/>
                  </a:cubicBezTo>
                  <a:cubicBezTo>
                    <a:pt x="5" y="349"/>
                    <a:pt x="7" y="357"/>
                    <a:pt x="7" y="369"/>
                  </a:cubicBezTo>
                  <a:cubicBezTo>
                    <a:pt x="11" y="449"/>
                    <a:pt x="57" y="476"/>
                    <a:pt x="114" y="476"/>
                  </a:cubicBezTo>
                  <a:cubicBezTo>
                    <a:pt x="188" y="476"/>
                    <a:pt x="279" y="432"/>
                    <a:pt x="323" y="397"/>
                  </a:cubicBezTo>
                  <a:cubicBezTo>
                    <a:pt x="412" y="326"/>
                    <a:pt x="480" y="234"/>
                    <a:pt x="559" y="156"/>
                  </a:cubicBezTo>
                  <a:cubicBezTo>
                    <a:pt x="494" y="109"/>
                    <a:pt x="432" y="55"/>
                    <a:pt x="3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34"/>
            <p:cNvSpPr/>
            <p:nvPr/>
          </p:nvSpPr>
          <p:spPr>
            <a:xfrm>
              <a:off x="4198746" y="534886"/>
              <a:ext cx="93944" cy="116234"/>
            </a:xfrm>
            <a:custGeom>
              <a:rect b="b" l="l" r="r" t="t"/>
              <a:pathLst>
                <a:path extrusionOk="0" h="3718" w="3005">
                  <a:moveTo>
                    <a:pt x="1467" y="863"/>
                  </a:moveTo>
                  <a:cubicBezTo>
                    <a:pt x="1496" y="863"/>
                    <a:pt x="1523" y="878"/>
                    <a:pt x="1538" y="913"/>
                  </a:cubicBezTo>
                  <a:cubicBezTo>
                    <a:pt x="1588" y="1031"/>
                    <a:pt x="1621" y="1156"/>
                    <a:pt x="1657" y="1278"/>
                  </a:cubicBezTo>
                  <a:cubicBezTo>
                    <a:pt x="1678" y="1351"/>
                    <a:pt x="1620" y="1397"/>
                    <a:pt x="1560" y="1397"/>
                  </a:cubicBezTo>
                  <a:cubicBezTo>
                    <a:pt x="1519" y="1397"/>
                    <a:pt x="1477" y="1375"/>
                    <a:pt x="1461" y="1325"/>
                  </a:cubicBezTo>
                  <a:cubicBezTo>
                    <a:pt x="1426" y="1212"/>
                    <a:pt x="1387" y="1098"/>
                    <a:pt x="1365" y="979"/>
                  </a:cubicBezTo>
                  <a:cubicBezTo>
                    <a:pt x="1354" y="915"/>
                    <a:pt x="1413" y="863"/>
                    <a:pt x="1467" y="863"/>
                  </a:cubicBezTo>
                  <a:close/>
                  <a:moveTo>
                    <a:pt x="1250" y="1381"/>
                  </a:moveTo>
                  <a:cubicBezTo>
                    <a:pt x="1279" y="1381"/>
                    <a:pt x="1306" y="1395"/>
                    <a:pt x="1319" y="1428"/>
                  </a:cubicBezTo>
                  <a:cubicBezTo>
                    <a:pt x="1375" y="1567"/>
                    <a:pt x="1422" y="1712"/>
                    <a:pt x="1471" y="1854"/>
                  </a:cubicBezTo>
                  <a:cubicBezTo>
                    <a:pt x="1495" y="1922"/>
                    <a:pt x="1439" y="1966"/>
                    <a:pt x="1381" y="1966"/>
                  </a:cubicBezTo>
                  <a:cubicBezTo>
                    <a:pt x="1342" y="1966"/>
                    <a:pt x="1301" y="1945"/>
                    <a:pt x="1286" y="1897"/>
                  </a:cubicBezTo>
                  <a:cubicBezTo>
                    <a:pt x="1241" y="1762"/>
                    <a:pt x="1194" y="1627"/>
                    <a:pt x="1156" y="1490"/>
                  </a:cubicBezTo>
                  <a:cubicBezTo>
                    <a:pt x="1139" y="1428"/>
                    <a:pt x="1197" y="1381"/>
                    <a:pt x="1250" y="1381"/>
                  </a:cubicBezTo>
                  <a:close/>
                  <a:moveTo>
                    <a:pt x="1269" y="2403"/>
                  </a:moveTo>
                  <a:cubicBezTo>
                    <a:pt x="1263" y="2414"/>
                    <a:pt x="1257" y="2425"/>
                    <a:pt x="1251" y="2437"/>
                  </a:cubicBezTo>
                  <a:lnTo>
                    <a:pt x="1251" y="2437"/>
                  </a:lnTo>
                  <a:cubicBezTo>
                    <a:pt x="1259" y="2427"/>
                    <a:pt x="1265" y="2415"/>
                    <a:pt x="1269" y="2403"/>
                  </a:cubicBezTo>
                  <a:close/>
                  <a:moveTo>
                    <a:pt x="2003" y="0"/>
                  </a:moveTo>
                  <a:cubicBezTo>
                    <a:pt x="1531" y="0"/>
                    <a:pt x="1087" y="293"/>
                    <a:pt x="919" y="762"/>
                  </a:cubicBezTo>
                  <a:lnTo>
                    <a:pt x="0" y="3359"/>
                  </a:lnTo>
                  <a:cubicBezTo>
                    <a:pt x="232" y="3453"/>
                    <a:pt x="445" y="3591"/>
                    <a:pt x="663" y="3717"/>
                  </a:cubicBezTo>
                  <a:cubicBezTo>
                    <a:pt x="802" y="3349"/>
                    <a:pt x="1007" y="2891"/>
                    <a:pt x="1251" y="2437"/>
                  </a:cubicBezTo>
                  <a:lnTo>
                    <a:pt x="1251" y="2437"/>
                  </a:lnTo>
                  <a:cubicBezTo>
                    <a:pt x="1231" y="2462"/>
                    <a:pt x="1200" y="2477"/>
                    <a:pt x="1170" y="2477"/>
                  </a:cubicBezTo>
                  <a:cubicBezTo>
                    <a:pt x="1140" y="2477"/>
                    <a:pt x="1112" y="2462"/>
                    <a:pt x="1095" y="2426"/>
                  </a:cubicBezTo>
                  <a:cubicBezTo>
                    <a:pt x="1018" y="2260"/>
                    <a:pt x="937" y="2093"/>
                    <a:pt x="877" y="1918"/>
                  </a:cubicBezTo>
                  <a:cubicBezTo>
                    <a:pt x="855" y="1856"/>
                    <a:pt x="909" y="1814"/>
                    <a:pt x="964" y="1814"/>
                  </a:cubicBezTo>
                  <a:cubicBezTo>
                    <a:pt x="994" y="1814"/>
                    <a:pt x="1024" y="1827"/>
                    <a:pt x="1041" y="1857"/>
                  </a:cubicBezTo>
                  <a:cubicBezTo>
                    <a:pt x="1127" y="2011"/>
                    <a:pt x="1193" y="2176"/>
                    <a:pt x="1265" y="2336"/>
                  </a:cubicBezTo>
                  <a:cubicBezTo>
                    <a:pt x="1275" y="2360"/>
                    <a:pt x="1275" y="2383"/>
                    <a:pt x="1269" y="2403"/>
                  </a:cubicBezTo>
                  <a:lnTo>
                    <a:pt x="1269" y="2403"/>
                  </a:lnTo>
                  <a:cubicBezTo>
                    <a:pt x="1763" y="1490"/>
                    <a:pt x="2413" y="597"/>
                    <a:pt x="3005" y="457"/>
                  </a:cubicBezTo>
                  <a:cubicBezTo>
                    <a:pt x="2875" y="301"/>
                    <a:pt x="2705" y="179"/>
                    <a:pt x="2510" y="111"/>
                  </a:cubicBezTo>
                  <a:lnTo>
                    <a:pt x="2381" y="65"/>
                  </a:lnTo>
                  <a:cubicBezTo>
                    <a:pt x="2256" y="21"/>
                    <a:pt x="2129" y="0"/>
                    <a:pt x="2003" y="0"/>
                  </a:cubicBezTo>
                  <a:close/>
                </a:path>
              </a:pathLst>
            </a:custGeom>
            <a:solidFill>
              <a:srgbClr val="000000">
                <a:alpha val="279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34"/>
            <p:cNvSpPr/>
            <p:nvPr/>
          </p:nvSpPr>
          <p:spPr>
            <a:xfrm>
              <a:off x="4140725" y="520912"/>
              <a:ext cx="175945" cy="282926"/>
            </a:xfrm>
            <a:custGeom>
              <a:rect b="b" l="l" r="r" t="t"/>
              <a:pathLst>
                <a:path extrusionOk="0" h="9050" w="5628">
                  <a:moveTo>
                    <a:pt x="3857" y="448"/>
                  </a:moveTo>
                  <a:cubicBezTo>
                    <a:pt x="3983" y="448"/>
                    <a:pt x="4112" y="469"/>
                    <a:pt x="4237" y="514"/>
                  </a:cubicBezTo>
                  <a:lnTo>
                    <a:pt x="4366" y="559"/>
                  </a:lnTo>
                  <a:cubicBezTo>
                    <a:pt x="4653" y="661"/>
                    <a:pt x="4883" y="869"/>
                    <a:pt x="5015" y="1146"/>
                  </a:cubicBezTo>
                  <a:cubicBezTo>
                    <a:pt x="5147" y="1423"/>
                    <a:pt x="5164" y="1733"/>
                    <a:pt x="5063" y="2020"/>
                  </a:cubicBezTo>
                  <a:lnTo>
                    <a:pt x="4130" y="4653"/>
                  </a:lnTo>
                  <a:cubicBezTo>
                    <a:pt x="3713" y="4590"/>
                    <a:pt x="3300" y="4518"/>
                    <a:pt x="2905" y="4360"/>
                  </a:cubicBezTo>
                  <a:cubicBezTo>
                    <a:pt x="2535" y="4212"/>
                    <a:pt x="2222" y="3954"/>
                    <a:pt x="1855" y="3808"/>
                  </a:cubicBezTo>
                  <a:lnTo>
                    <a:pt x="2775" y="1212"/>
                  </a:lnTo>
                  <a:cubicBezTo>
                    <a:pt x="2943" y="741"/>
                    <a:pt x="3386" y="448"/>
                    <a:pt x="3857" y="448"/>
                  </a:cubicBezTo>
                  <a:close/>
                  <a:moveTo>
                    <a:pt x="1763" y="4070"/>
                  </a:moveTo>
                  <a:cubicBezTo>
                    <a:pt x="2241" y="4662"/>
                    <a:pt x="3242" y="4936"/>
                    <a:pt x="4016" y="4936"/>
                  </a:cubicBezTo>
                  <a:cubicBezTo>
                    <a:pt x="4020" y="4936"/>
                    <a:pt x="4025" y="4936"/>
                    <a:pt x="4029" y="4936"/>
                  </a:cubicBezTo>
                  <a:lnTo>
                    <a:pt x="4029" y="4936"/>
                  </a:lnTo>
                  <a:lnTo>
                    <a:pt x="3002" y="7839"/>
                  </a:lnTo>
                  <a:cubicBezTo>
                    <a:pt x="2900" y="8125"/>
                    <a:pt x="2692" y="8356"/>
                    <a:pt x="2415" y="8487"/>
                  </a:cubicBezTo>
                  <a:cubicBezTo>
                    <a:pt x="2257" y="8563"/>
                    <a:pt x="2088" y="8601"/>
                    <a:pt x="1919" y="8601"/>
                  </a:cubicBezTo>
                  <a:cubicBezTo>
                    <a:pt x="1808" y="8601"/>
                    <a:pt x="1698" y="8585"/>
                    <a:pt x="1591" y="8552"/>
                  </a:cubicBezTo>
                  <a:cubicBezTo>
                    <a:pt x="1573" y="8548"/>
                    <a:pt x="1557" y="8542"/>
                    <a:pt x="1541" y="8536"/>
                  </a:cubicBezTo>
                  <a:lnTo>
                    <a:pt x="1411" y="8490"/>
                  </a:lnTo>
                  <a:cubicBezTo>
                    <a:pt x="817" y="8279"/>
                    <a:pt x="505" y="7625"/>
                    <a:pt x="714" y="7029"/>
                  </a:cubicBezTo>
                  <a:lnTo>
                    <a:pt x="1763" y="4070"/>
                  </a:lnTo>
                  <a:close/>
                  <a:moveTo>
                    <a:pt x="3859" y="0"/>
                  </a:moveTo>
                  <a:cubicBezTo>
                    <a:pt x="3203" y="0"/>
                    <a:pt x="2586" y="409"/>
                    <a:pt x="2356" y="1061"/>
                  </a:cubicBezTo>
                  <a:lnTo>
                    <a:pt x="294" y="6879"/>
                  </a:lnTo>
                  <a:cubicBezTo>
                    <a:pt x="1" y="7706"/>
                    <a:pt x="436" y="8620"/>
                    <a:pt x="1264" y="8912"/>
                  </a:cubicBezTo>
                  <a:lnTo>
                    <a:pt x="1393" y="8958"/>
                  </a:lnTo>
                  <a:cubicBezTo>
                    <a:pt x="1565" y="9019"/>
                    <a:pt x="1743" y="9050"/>
                    <a:pt x="1921" y="9050"/>
                  </a:cubicBezTo>
                  <a:cubicBezTo>
                    <a:pt x="2156" y="9050"/>
                    <a:pt x="2389" y="8997"/>
                    <a:pt x="2609" y="8892"/>
                  </a:cubicBezTo>
                  <a:cubicBezTo>
                    <a:pt x="2994" y="8709"/>
                    <a:pt x="3285" y="8387"/>
                    <a:pt x="3425" y="7988"/>
                  </a:cubicBezTo>
                  <a:lnTo>
                    <a:pt x="5486" y="2170"/>
                  </a:lnTo>
                  <a:cubicBezTo>
                    <a:pt x="5627" y="1771"/>
                    <a:pt x="5604" y="1338"/>
                    <a:pt x="5420" y="953"/>
                  </a:cubicBezTo>
                  <a:cubicBezTo>
                    <a:pt x="5237" y="568"/>
                    <a:pt x="4915" y="277"/>
                    <a:pt x="4516" y="137"/>
                  </a:cubicBezTo>
                  <a:lnTo>
                    <a:pt x="4388" y="91"/>
                  </a:lnTo>
                  <a:cubicBezTo>
                    <a:pt x="4364" y="84"/>
                    <a:pt x="4342" y="75"/>
                    <a:pt x="4321" y="69"/>
                  </a:cubicBezTo>
                  <a:cubicBezTo>
                    <a:pt x="4167" y="22"/>
                    <a:pt x="4012" y="0"/>
                    <a:pt x="38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34"/>
            <p:cNvSpPr/>
            <p:nvPr/>
          </p:nvSpPr>
          <p:spPr>
            <a:xfrm>
              <a:off x="4225412" y="591626"/>
              <a:ext cx="13818" cy="20758"/>
            </a:xfrm>
            <a:custGeom>
              <a:rect b="b" l="l" r="r" t="t"/>
              <a:pathLst>
                <a:path extrusionOk="0" h="664" w="442">
                  <a:moveTo>
                    <a:pt x="109" y="0"/>
                  </a:moveTo>
                  <a:cubicBezTo>
                    <a:pt x="55" y="0"/>
                    <a:pt x="1" y="42"/>
                    <a:pt x="23" y="105"/>
                  </a:cubicBezTo>
                  <a:cubicBezTo>
                    <a:pt x="84" y="278"/>
                    <a:pt x="164" y="445"/>
                    <a:pt x="241" y="612"/>
                  </a:cubicBezTo>
                  <a:cubicBezTo>
                    <a:pt x="258" y="649"/>
                    <a:pt x="287" y="664"/>
                    <a:pt x="316" y="664"/>
                  </a:cubicBezTo>
                  <a:cubicBezTo>
                    <a:pt x="377" y="664"/>
                    <a:pt x="441" y="598"/>
                    <a:pt x="409" y="523"/>
                  </a:cubicBezTo>
                  <a:cubicBezTo>
                    <a:pt x="339" y="362"/>
                    <a:pt x="273" y="197"/>
                    <a:pt x="185" y="44"/>
                  </a:cubicBezTo>
                  <a:cubicBezTo>
                    <a:pt x="169" y="13"/>
                    <a:pt x="139" y="0"/>
                    <a:pt x="109" y="0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34"/>
            <p:cNvSpPr/>
            <p:nvPr/>
          </p:nvSpPr>
          <p:spPr>
            <a:xfrm>
              <a:off x="4234322" y="578058"/>
              <a:ext cx="11192" cy="18289"/>
            </a:xfrm>
            <a:custGeom>
              <a:rect b="b" l="l" r="r" t="t"/>
              <a:pathLst>
                <a:path extrusionOk="0" h="585" w="358">
                  <a:moveTo>
                    <a:pt x="111" y="1"/>
                  </a:moveTo>
                  <a:cubicBezTo>
                    <a:pt x="58" y="1"/>
                    <a:pt x="1" y="47"/>
                    <a:pt x="18" y="109"/>
                  </a:cubicBezTo>
                  <a:cubicBezTo>
                    <a:pt x="56" y="246"/>
                    <a:pt x="103" y="381"/>
                    <a:pt x="148" y="516"/>
                  </a:cubicBezTo>
                  <a:cubicBezTo>
                    <a:pt x="163" y="563"/>
                    <a:pt x="204" y="584"/>
                    <a:pt x="244" y="584"/>
                  </a:cubicBezTo>
                  <a:cubicBezTo>
                    <a:pt x="301" y="584"/>
                    <a:pt x="357" y="541"/>
                    <a:pt x="333" y="473"/>
                  </a:cubicBezTo>
                  <a:cubicBezTo>
                    <a:pt x="284" y="331"/>
                    <a:pt x="237" y="187"/>
                    <a:pt x="180" y="48"/>
                  </a:cubicBezTo>
                  <a:cubicBezTo>
                    <a:pt x="167" y="15"/>
                    <a:pt x="140" y="1"/>
                    <a:pt x="111" y="1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34"/>
            <p:cNvSpPr/>
            <p:nvPr/>
          </p:nvSpPr>
          <p:spPr>
            <a:xfrm>
              <a:off x="4241074" y="561865"/>
              <a:ext cx="10192" cy="16725"/>
            </a:xfrm>
            <a:custGeom>
              <a:rect b="b" l="l" r="r" t="t"/>
              <a:pathLst>
                <a:path extrusionOk="0" h="535" w="326">
                  <a:moveTo>
                    <a:pt x="113" y="0"/>
                  </a:moveTo>
                  <a:cubicBezTo>
                    <a:pt x="59" y="0"/>
                    <a:pt x="1" y="52"/>
                    <a:pt x="12" y="116"/>
                  </a:cubicBezTo>
                  <a:cubicBezTo>
                    <a:pt x="34" y="233"/>
                    <a:pt x="74" y="347"/>
                    <a:pt x="109" y="462"/>
                  </a:cubicBezTo>
                  <a:cubicBezTo>
                    <a:pt x="124" y="512"/>
                    <a:pt x="166" y="534"/>
                    <a:pt x="207" y="534"/>
                  </a:cubicBezTo>
                  <a:cubicBezTo>
                    <a:pt x="267" y="534"/>
                    <a:pt x="325" y="488"/>
                    <a:pt x="304" y="415"/>
                  </a:cubicBezTo>
                  <a:cubicBezTo>
                    <a:pt x="268" y="293"/>
                    <a:pt x="235" y="168"/>
                    <a:pt x="185" y="50"/>
                  </a:cubicBezTo>
                  <a:cubicBezTo>
                    <a:pt x="170" y="15"/>
                    <a:pt x="142" y="0"/>
                    <a:pt x="113" y="0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85" name="Google Shape;685;p34"/>
          <p:cNvGrpSpPr/>
          <p:nvPr/>
        </p:nvGrpSpPr>
        <p:grpSpPr>
          <a:xfrm>
            <a:off x="5691272" y="581034"/>
            <a:ext cx="232020" cy="204976"/>
            <a:chOff x="3659860" y="553674"/>
            <a:chExt cx="230842" cy="203957"/>
          </a:xfrm>
        </p:grpSpPr>
        <p:sp>
          <p:nvSpPr>
            <p:cNvPr id="686" name="Google Shape;686;p34"/>
            <p:cNvSpPr/>
            <p:nvPr/>
          </p:nvSpPr>
          <p:spPr>
            <a:xfrm>
              <a:off x="3659860" y="553674"/>
              <a:ext cx="230842" cy="203957"/>
            </a:xfrm>
            <a:custGeom>
              <a:rect b="b" l="l" r="r" t="t"/>
              <a:pathLst>
                <a:path extrusionOk="0" h="6524" w="7384">
                  <a:moveTo>
                    <a:pt x="3627" y="512"/>
                  </a:moveTo>
                  <a:cubicBezTo>
                    <a:pt x="4250" y="512"/>
                    <a:pt x="4882" y="721"/>
                    <a:pt x="5408" y="1148"/>
                  </a:cubicBezTo>
                  <a:cubicBezTo>
                    <a:pt x="6033" y="1655"/>
                    <a:pt x="6384" y="2372"/>
                    <a:pt x="6444" y="3106"/>
                  </a:cubicBezTo>
                  <a:cubicBezTo>
                    <a:pt x="4861" y="2491"/>
                    <a:pt x="3216" y="1903"/>
                    <a:pt x="1580" y="1436"/>
                  </a:cubicBezTo>
                  <a:cubicBezTo>
                    <a:pt x="2108" y="827"/>
                    <a:pt x="2861" y="512"/>
                    <a:pt x="3627" y="512"/>
                  </a:cubicBezTo>
                  <a:close/>
                  <a:moveTo>
                    <a:pt x="1383" y="1689"/>
                  </a:moveTo>
                  <a:cubicBezTo>
                    <a:pt x="3024" y="2361"/>
                    <a:pt x="4757" y="2934"/>
                    <a:pt x="6452" y="3445"/>
                  </a:cubicBezTo>
                  <a:cubicBezTo>
                    <a:pt x="6448" y="3540"/>
                    <a:pt x="6441" y="3637"/>
                    <a:pt x="6427" y="3731"/>
                  </a:cubicBezTo>
                  <a:cubicBezTo>
                    <a:pt x="6370" y="3858"/>
                    <a:pt x="6305" y="3979"/>
                    <a:pt x="6236" y="4096"/>
                  </a:cubicBezTo>
                  <a:cubicBezTo>
                    <a:pt x="4556" y="3451"/>
                    <a:pt x="2804" y="2839"/>
                    <a:pt x="1082" y="2293"/>
                  </a:cubicBezTo>
                  <a:cubicBezTo>
                    <a:pt x="1157" y="2081"/>
                    <a:pt x="1256" y="1878"/>
                    <a:pt x="1383" y="1689"/>
                  </a:cubicBezTo>
                  <a:close/>
                  <a:moveTo>
                    <a:pt x="1034" y="2583"/>
                  </a:moveTo>
                  <a:cubicBezTo>
                    <a:pt x="2614" y="3329"/>
                    <a:pt x="4390" y="3949"/>
                    <a:pt x="6074" y="4347"/>
                  </a:cubicBezTo>
                  <a:cubicBezTo>
                    <a:pt x="5590" y="5034"/>
                    <a:pt x="4890" y="5480"/>
                    <a:pt x="4009" y="5480"/>
                  </a:cubicBezTo>
                  <a:cubicBezTo>
                    <a:pt x="3779" y="5480"/>
                    <a:pt x="3536" y="5450"/>
                    <a:pt x="3281" y="5385"/>
                  </a:cubicBezTo>
                  <a:cubicBezTo>
                    <a:pt x="1956" y="5050"/>
                    <a:pt x="1151" y="3883"/>
                    <a:pt x="1034" y="2583"/>
                  </a:cubicBezTo>
                  <a:close/>
                  <a:moveTo>
                    <a:pt x="965" y="3633"/>
                  </a:moveTo>
                  <a:lnTo>
                    <a:pt x="965" y="3633"/>
                  </a:lnTo>
                  <a:cubicBezTo>
                    <a:pt x="1309" y="4630"/>
                    <a:pt x="2092" y="5435"/>
                    <a:pt x="3209" y="5703"/>
                  </a:cubicBezTo>
                  <a:cubicBezTo>
                    <a:pt x="3425" y="5754"/>
                    <a:pt x="3648" y="5779"/>
                    <a:pt x="3871" y="5779"/>
                  </a:cubicBezTo>
                  <a:cubicBezTo>
                    <a:pt x="4508" y="5779"/>
                    <a:pt x="5154" y="5579"/>
                    <a:pt x="5683" y="5224"/>
                  </a:cubicBezTo>
                  <a:lnTo>
                    <a:pt x="5683" y="5224"/>
                  </a:lnTo>
                  <a:cubicBezTo>
                    <a:pt x="5165" y="5745"/>
                    <a:pt x="4468" y="6013"/>
                    <a:pt x="3760" y="6013"/>
                  </a:cubicBezTo>
                  <a:cubicBezTo>
                    <a:pt x="3136" y="6013"/>
                    <a:pt x="2502" y="5804"/>
                    <a:pt x="1975" y="5377"/>
                  </a:cubicBezTo>
                  <a:cubicBezTo>
                    <a:pt x="1412" y="4919"/>
                    <a:pt x="1071" y="4292"/>
                    <a:pt x="965" y="3633"/>
                  </a:cubicBezTo>
                  <a:close/>
                  <a:moveTo>
                    <a:pt x="3624" y="1"/>
                  </a:moveTo>
                  <a:cubicBezTo>
                    <a:pt x="2682" y="1"/>
                    <a:pt x="1756" y="402"/>
                    <a:pt x="1125" y="1178"/>
                  </a:cubicBezTo>
                  <a:cubicBezTo>
                    <a:pt x="1" y="2563"/>
                    <a:pt x="237" y="4623"/>
                    <a:pt x="1652" y="5772"/>
                  </a:cubicBezTo>
                  <a:cubicBezTo>
                    <a:pt x="2274" y="6277"/>
                    <a:pt x="3021" y="6523"/>
                    <a:pt x="3758" y="6523"/>
                  </a:cubicBezTo>
                  <a:cubicBezTo>
                    <a:pt x="4700" y="6523"/>
                    <a:pt x="5626" y="6122"/>
                    <a:pt x="6256" y="5345"/>
                  </a:cubicBezTo>
                  <a:cubicBezTo>
                    <a:pt x="7383" y="3962"/>
                    <a:pt x="7146" y="1900"/>
                    <a:pt x="5730" y="752"/>
                  </a:cubicBezTo>
                  <a:cubicBezTo>
                    <a:pt x="5108" y="247"/>
                    <a:pt x="4361" y="1"/>
                    <a:pt x="36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34"/>
            <p:cNvSpPr/>
            <p:nvPr/>
          </p:nvSpPr>
          <p:spPr>
            <a:xfrm>
              <a:off x="3709254" y="569680"/>
              <a:ext cx="152061" cy="81032"/>
            </a:xfrm>
            <a:custGeom>
              <a:rect b="b" l="l" r="r" t="t"/>
              <a:pathLst>
                <a:path extrusionOk="0" h="2592" w="4864">
                  <a:moveTo>
                    <a:pt x="2046" y="0"/>
                  </a:moveTo>
                  <a:cubicBezTo>
                    <a:pt x="1281" y="0"/>
                    <a:pt x="528" y="314"/>
                    <a:pt x="0" y="923"/>
                  </a:cubicBezTo>
                  <a:cubicBezTo>
                    <a:pt x="1636" y="1390"/>
                    <a:pt x="3281" y="1977"/>
                    <a:pt x="4864" y="2592"/>
                  </a:cubicBezTo>
                  <a:cubicBezTo>
                    <a:pt x="4805" y="1860"/>
                    <a:pt x="4453" y="1142"/>
                    <a:pt x="3828" y="636"/>
                  </a:cubicBezTo>
                  <a:cubicBezTo>
                    <a:pt x="3302" y="209"/>
                    <a:pt x="2670" y="0"/>
                    <a:pt x="20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34"/>
            <p:cNvSpPr/>
            <p:nvPr/>
          </p:nvSpPr>
          <p:spPr>
            <a:xfrm>
              <a:off x="3693623" y="606444"/>
              <a:ext cx="167942" cy="75280"/>
            </a:xfrm>
            <a:custGeom>
              <a:rect b="b" l="l" r="r" t="t"/>
              <a:pathLst>
                <a:path extrusionOk="0" h="2408" w="5372">
                  <a:moveTo>
                    <a:pt x="302" y="1"/>
                  </a:moveTo>
                  <a:cubicBezTo>
                    <a:pt x="173" y="190"/>
                    <a:pt x="75" y="393"/>
                    <a:pt x="1" y="603"/>
                  </a:cubicBezTo>
                  <a:cubicBezTo>
                    <a:pt x="1723" y="1149"/>
                    <a:pt x="3473" y="1763"/>
                    <a:pt x="5155" y="2407"/>
                  </a:cubicBezTo>
                  <a:cubicBezTo>
                    <a:pt x="5223" y="2291"/>
                    <a:pt x="5289" y="2170"/>
                    <a:pt x="5346" y="2043"/>
                  </a:cubicBezTo>
                  <a:cubicBezTo>
                    <a:pt x="5361" y="1948"/>
                    <a:pt x="5367" y="1852"/>
                    <a:pt x="5371" y="1757"/>
                  </a:cubicBezTo>
                  <a:cubicBezTo>
                    <a:pt x="3676" y="1247"/>
                    <a:pt x="1943" y="674"/>
                    <a:pt x="3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34"/>
            <p:cNvSpPr/>
            <p:nvPr/>
          </p:nvSpPr>
          <p:spPr>
            <a:xfrm>
              <a:off x="3690028" y="667185"/>
              <a:ext cx="147496" cy="74436"/>
            </a:xfrm>
            <a:custGeom>
              <a:rect b="b" l="l" r="r" t="t"/>
              <a:pathLst>
                <a:path extrusionOk="0" h="2381" w="4718">
                  <a:moveTo>
                    <a:pt x="0" y="1"/>
                  </a:moveTo>
                  <a:lnTo>
                    <a:pt x="0" y="1"/>
                  </a:lnTo>
                  <a:cubicBezTo>
                    <a:pt x="106" y="659"/>
                    <a:pt x="447" y="1287"/>
                    <a:pt x="1010" y="1745"/>
                  </a:cubicBezTo>
                  <a:cubicBezTo>
                    <a:pt x="1537" y="2172"/>
                    <a:pt x="2170" y="2381"/>
                    <a:pt x="2794" y="2381"/>
                  </a:cubicBezTo>
                  <a:cubicBezTo>
                    <a:pt x="3503" y="2381"/>
                    <a:pt x="4200" y="2112"/>
                    <a:pt x="4718" y="1590"/>
                  </a:cubicBezTo>
                  <a:lnTo>
                    <a:pt x="4718" y="1590"/>
                  </a:lnTo>
                  <a:cubicBezTo>
                    <a:pt x="4190" y="1946"/>
                    <a:pt x="3544" y="2146"/>
                    <a:pt x="2907" y="2146"/>
                  </a:cubicBezTo>
                  <a:cubicBezTo>
                    <a:pt x="2683" y="2146"/>
                    <a:pt x="2460" y="2121"/>
                    <a:pt x="2244" y="2070"/>
                  </a:cubicBezTo>
                  <a:cubicBezTo>
                    <a:pt x="1126" y="1803"/>
                    <a:pt x="344" y="997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34"/>
            <p:cNvSpPr/>
            <p:nvPr/>
          </p:nvSpPr>
          <p:spPr>
            <a:xfrm>
              <a:off x="3692122" y="634423"/>
              <a:ext cx="157626" cy="90599"/>
            </a:xfrm>
            <a:custGeom>
              <a:rect b="b" l="l" r="r" t="t"/>
              <a:pathLst>
                <a:path extrusionOk="0" h="2898" w="5042">
                  <a:moveTo>
                    <a:pt x="1" y="0"/>
                  </a:moveTo>
                  <a:lnTo>
                    <a:pt x="1" y="0"/>
                  </a:lnTo>
                  <a:cubicBezTo>
                    <a:pt x="119" y="1300"/>
                    <a:pt x="924" y="2467"/>
                    <a:pt x="2247" y="2802"/>
                  </a:cubicBezTo>
                  <a:cubicBezTo>
                    <a:pt x="2502" y="2867"/>
                    <a:pt x="2745" y="2897"/>
                    <a:pt x="2976" y="2897"/>
                  </a:cubicBezTo>
                  <a:cubicBezTo>
                    <a:pt x="3858" y="2897"/>
                    <a:pt x="4558" y="2451"/>
                    <a:pt x="5041" y="1764"/>
                  </a:cubicBezTo>
                  <a:cubicBezTo>
                    <a:pt x="3356" y="1366"/>
                    <a:pt x="1582" y="746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91" name="Google Shape;691;p34"/>
          <p:cNvGrpSpPr/>
          <p:nvPr/>
        </p:nvGrpSpPr>
        <p:grpSpPr>
          <a:xfrm>
            <a:off x="7223995" y="2738306"/>
            <a:ext cx="232031" cy="226987"/>
            <a:chOff x="3679086" y="979362"/>
            <a:chExt cx="222401" cy="217587"/>
          </a:xfrm>
        </p:grpSpPr>
        <p:sp>
          <p:nvSpPr>
            <p:cNvPr id="692" name="Google Shape;692;p34"/>
            <p:cNvSpPr/>
            <p:nvPr/>
          </p:nvSpPr>
          <p:spPr>
            <a:xfrm>
              <a:off x="3679086" y="979362"/>
              <a:ext cx="222401" cy="217587"/>
            </a:xfrm>
            <a:custGeom>
              <a:rect b="b" l="l" r="r" t="t"/>
              <a:pathLst>
                <a:path extrusionOk="0" h="6960" w="7114">
                  <a:moveTo>
                    <a:pt x="3557" y="551"/>
                  </a:moveTo>
                  <a:cubicBezTo>
                    <a:pt x="4422" y="551"/>
                    <a:pt x="5201" y="909"/>
                    <a:pt x="5750" y="1481"/>
                  </a:cubicBezTo>
                  <a:cubicBezTo>
                    <a:pt x="4011" y="2042"/>
                    <a:pt x="2239" y="2666"/>
                    <a:pt x="555" y="3386"/>
                  </a:cubicBezTo>
                  <a:cubicBezTo>
                    <a:pt x="605" y="1816"/>
                    <a:pt x="1930" y="551"/>
                    <a:pt x="3557" y="551"/>
                  </a:cubicBezTo>
                  <a:close/>
                  <a:moveTo>
                    <a:pt x="5985" y="1762"/>
                  </a:moveTo>
                  <a:cubicBezTo>
                    <a:pt x="6047" y="1844"/>
                    <a:pt x="6105" y="1928"/>
                    <a:pt x="6159" y="2017"/>
                  </a:cubicBezTo>
                  <a:cubicBezTo>
                    <a:pt x="6196" y="2162"/>
                    <a:pt x="6225" y="2307"/>
                    <a:pt x="6247" y="2452"/>
                  </a:cubicBezTo>
                  <a:cubicBezTo>
                    <a:pt x="4406" y="3053"/>
                    <a:pt x="2528" y="3728"/>
                    <a:pt x="720" y="4441"/>
                  </a:cubicBezTo>
                  <a:cubicBezTo>
                    <a:pt x="637" y="4215"/>
                    <a:pt x="583" y="3978"/>
                    <a:pt x="560" y="3733"/>
                  </a:cubicBezTo>
                  <a:cubicBezTo>
                    <a:pt x="2388" y="3182"/>
                    <a:pt x="4224" y="2484"/>
                    <a:pt x="5985" y="1762"/>
                  </a:cubicBezTo>
                  <a:close/>
                  <a:moveTo>
                    <a:pt x="6282" y="2770"/>
                  </a:moveTo>
                  <a:cubicBezTo>
                    <a:pt x="6359" y="3910"/>
                    <a:pt x="5890" y="4958"/>
                    <a:pt x="4651" y="5532"/>
                  </a:cubicBezTo>
                  <a:cubicBezTo>
                    <a:pt x="4228" y="5728"/>
                    <a:pt x="3791" y="5819"/>
                    <a:pt x="3361" y="5819"/>
                  </a:cubicBezTo>
                  <a:cubicBezTo>
                    <a:pt x="2438" y="5819"/>
                    <a:pt x="1544" y="5402"/>
                    <a:pt x="877" y="4717"/>
                  </a:cubicBezTo>
                  <a:cubicBezTo>
                    <a:pt x="2702" y="4266"/>
                    <a:pt x="4604" y="3582"/>
                    <a:pt x="6282" y="2770"/>
                  </a:cubicBezTo>
                  <a:close/>
                  <a:moveTo>
                    <a:pt x="6549" y="3766"/>
                  </a:moveTo>
                  <a:lnTo>
                    <a:pt x="6549" y="3766"/>
                  </a:lnTo>
                  <a:cubicBezTo>
                    <a:pt x="6401" y="5249"/>
                    <a:pt x="5115" y="6411"/>
                    <a:pt x="3557" y="6411"/>
                  </a:cubicBezTo>
                  <a:cubicBezTo>
                    <a:pt x="2776" y="6411"/>
                    <a:pt x="2065" y="6117"/>
                    <a:pt x="1531" y="5639"/>
                  </a:cubicBezTo>
                  <a:lnTo>
                    <a:pt x="1531" y="5639"/>
                  </a:lnTo>
                  <a:cubicBezTo>
                    <a:pt x="2085" y="5984"/>
                    <a:pt x="2718" y="6177"/>
                    <a:pt x="3368" y="6177"/>
                  </a:cubicBezTo>
                  <a:cubicBezTo>
                    <a:pt x="3847" y="6177"/>
                    <a:pt x="4335" y="6072"/>
                    <a:pt x="4807" y="5845"/>
                  </a:cubicBezTo>
                  <a:cubicBezTo>
                    <a:pt x="5635" y="5447"/>
                    <a:pt x="6277" y="4653"/>
                    <a:pt x="6549" y="3766"/>
                  </a:cubicBezTo>
                  <a:close/>
                  <a:moveTo>
                    <a:pt x="3557" y="1"/>
                  </a:moveTo>
                  <a:cubicBezTo>
                    <a:pt x="1595" y="1"/>
                    <a:pt x="0" y="1562"/>
                    <a:pt x="0" y="3480"/>
                  </a:cubicBezTo>
                  <a:cubicBezTo>
                    <a:pt x="0" y="5398"/>
                    <a:pt x="1595" y="6959"/>
                    <a:pt x="3557" y="6959"/>
                  </a:cubicBezTo>
                  <a:cubicBezTo>
                    <a:pt x="5519" y="6959"/>
                    <a:pt x="7114" y="5398"/>
                    <a:pt x="7114" y="3480"/>
                  </a:cubicBezTo>
                  <a:cubicBezTo>
                    <a:pt x="7113" y="1562"/>
                    <a:pt x="5517" y="1"/>
                    <a:pt x="35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34"/>
            <p:cNvSpPr/>
            <p:nvPr/>
          </p:nvSpPr>
          <p:spPr>
            <a:xfrm>
              <a:off x="3696405" y="996556"/>
              <a:ext cx="162409" cy="88660"/>
            </a:xfrm>
            <a:custGeom>
              <a:rect b="b" l="l" r="r" t="t"/>
              <a:pathLst>
                <a:path extrusionOk="0" h="2836" w="5195">
                  <a:moveTo>
                    <a:pt x="3003" y="1"/>
                  </a:moveTo>
                  <a:cubicBezTo>
                    <a:pt x="1378" y="1"/>
                    <a:pt x="52" y="1264"/>
                    <a:pt x="0" y="2836"/>
                  </a:cubicBezTo>
                  <a:lnTo>
                    <a:pt x="0" y="2836"/>
                  </a:lnTo>
                  <a:cubicBezTo>
                    <a:pt x="1683" y="2117"/>
                    <a:pt x="3457" y="1492"/>
                    <a:pt x="5195" y="933"/>
                  </a:cubicBezTo>
                  <a:cubicBezTo>
                    <a:pt x="4647" y="361"/>
                    <a:pt x="3867" y="1"/>
                    <a:pt x="300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34"/>
            <p:cNvSpPr/>
            <p:nvPr/>
          </p:nvSpPr>
          <p:spPr>
            <a:xfrm>
              <a:off x="3706471" y="1065988"/>
              <a:ext cx="171412" cy="95319"/>
            </a:xfrm>
            <a:custGeom>
              <a:rect b="b" l="l" r="r" t="t"/>
              <a:pathLst>
                <a:path extrusionOk="0" h="3049" w="5483">
                  <a:moveTo>
                    <a:pt x="5406" y="1"/>
                  </a:moveTo>
                  <a:lnTo>
                    <a:pt x="5406" y="1"/>
                  </a:lnTo>
                  <a:cubicBezTo>
                    <a:pt x="3728" y="812"/>
                    <a:pt x="1826" y="1497"/>
                    <a:pt x="1" y="1947"/>
                  </a:cubicBezTo>
                  <a:cubicBezTo>
                    <a:pt x="669" y="2632"/>
                    <a:pt x="1563" y="3048"/>
                    <a:pt x="2487" y="3048"/>
                  </a:cubicBezTo>
                  <a:cubicBezTo>
                    <a:pt x="2916" y="3048"/>
                    <a:pt x="3352" y="2958"/>
                    <a:pt x="3775" y="2763"/>
                  </a:cubicBezTo>
                  <a:cubicBezTo>
                    <a:pt x="5014" y="2189"/>
                    <a:pt x="5483" y="1140"/>
                    <a:pt x="540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34"/>
            <p:cNvSpPr/>
            <p:nvPr/>
          </p:nvSpPr>
          <p:spPr>
            <a:xfrm>
              <a:off x="3696561" y="1034414"/>
              <a:ext cx="177759" cy="83783"/>
            </a:xfrm>
            <a:custGeom>
              <a:rect b="b" l="l" r="r" t="t"/>
              <a:pathLst>
                <a:path extrusionOk="0" h="2680" w="5686">
                  <a:moveTo>
                    <a:pt x="5425" y="1"/>
                  </a:moveTo>
                  <a:cubicBezTo>
                    <a:pt x="3664" y="723"/>
                    <a:pt x="1828" y="1421"/>
                    <a:pt x="0" y="1972"/>
                  </a:cubicBezTo>
                  <a:cubicBezTo>
                    <a:pt x="22" y="2217"/>
                    <a:pt x="77" y="2455"/>
                    <a:pt x="158" y="2680"/>
                  </a:cubicBezTo>
                  <a:cubicBezTo>
                    <a:pt x="1967" y="1968"/>
                    <a:pt x="3843" y="1292"/>
                    <a:pt x="5685" y="691"/>
                  </a:cubicBezTo>
                  <a:cubicBezTo>
                    <a:pt x="5665" y="546"/>
                    <a:pt x="5637" y="401"/>
                    <a:pt x="5598" y="256"/>
                  </a:cubicBezTo>
                  <a:cubicBezTo>
                    <a:pt x="5546" y="167"/>
                    <a:pt x="5488" y="83"/>
                    <a:pt x="542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34"/>
            <p:cNvSpPr/>
            <p:nvPr/>
          </p:nvSpPr>
          <p:spPr>
            <a:xfrm>
              <a:off x="3726916" y="1097125"/>
              <a:ext cx="156906" cy="82658"/>
            </a:xfrm>
            <a:custGeom>
              <a:rect b="b" l="l" r="r" t="t"/>
              <a:pathLst>
                <a:path extrusionOk="0" h="2644" w="5019">
                  <a:moveTo>
                    <a:pt x="5018" y="1"/>
                  </a:moveTo>
                  <a:lnTo>
                    <a:pt x="5018" y="1"/>
                  </a:lnTo>
                  <a:cubicBezTo>
                    <a:pt x="4747" y="886"/>
                    <a:pt x="4104" y="1680"/>
                    <a:pt x="3277" y="2078"/>
                  </a:cubicBezTo>
                  <a:cubicBezTo>
                    <a:pt x="2805" y="2305"/>
                    <a:pt x="2317" y="2410"/>
                    <a:pt x="1838" y="2410"/>
                  </a:cubicBezTo>
                  <a:cubicBezTo>
                    <a:pt x="1188" y="2410"/>
                    <a:pt x="555" y="2217"/>
                    <a:pt x="1" y="1872"/>
                  </a:cubicBezTo>
                  <a:lnTo>
                    <a:pt x="1" y="1872"/>
                  </a:lnTo>
                  <a:cubicBezTo>
                    <a:pt x="535" y="2350"/>
                    <a:pt x="1246" y="2644"/>
                    <a:pt x="2027" y="2644"/>
                  </a:cubicBezTo>
                  <a:cubicBezTo>
                    <a:pt x="3586" y="2644"/>
                    <a:pt x="4871" y="1482"/>
                    <a:pt x="501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97" name="Google Shape;697;p34"/>
          <p:cNvGrpSpPr/>
          <p:nvPr/>
        </p:nvGrpSpPr>
        <p:grpSpPr>
          <a:xfrm rot="-1624650">
            <a:off x="7952917" y="3650726"/>
            <a:ext cx="831930" cy="1162189"/>
            <a:chOff x="1362295" y="1301231"/>
            <a:chExt cx="552752" cy="772184"/>
          </a:xfrm>
        </p:grpSpPr>
        <p:sp>
          <p:nvSpPr>
            <p:cNvPr id="698" name="Google Shape;698;p34"/>
            <p:cNvSpPr/>
            <p:nvPr/>
          </p:nvSpPr>
          <p:spPr>
            <a:xfrm>
              <a:off x="1362295" y="1301231"/>
              <a:ext cx="552752" cy="772184"/>
            </a:xfrm>
            <a:custGeom>
              <a:rect b="b" l="l" r="r" t="t"/>
              <a:pathLst>
                <a:path extrusionOk="0" h="24700" w="17681">
                  <a:moveTo>
                    <a:pt x="5386" y="384"/>
                  </a:moveTo>
                  <a:cubicBezTo>
                    <a:pt x="6116" y="384"/>
                    <a:pt x="6880" y="640"/>
                    <a:pt x="7579" y="795"/>
                  </a:cubicBezTo>
                  <a:cubicBezTo>
                    <a:pt x="8651" y="1032"/>
                    <a:pt x="9721" y="1273"/>
                    <a:pt x="10795" y="1507"/>
                  </a:cubicBezTo>
                  <a:cubicBezTo>
                    <a:pt x="11805" y="1727"/>
                    <a:pt x="12813" y="1948"/>
                    <a:pt x="13823" y="2169"/>
                  </a:cubicBezTo>
                  <a:cubicBezTo>
                    <a:pt x="14423" y="2300"/>
                    <a:pt x="16568" y="2454"/>
                    <a:pt x="17127" y="3137"/>
                  </a:cubicBezTo>
                  <a:cubicBezTo>
                    <a:pt x="17136" y="3289"/>
                    <a:pt x="17159" y="3444"/>
                    <a:pt x="17173" y="3596"/>
                  </a:cubicBezTo>
                  <a:cubicBezTo>
                    <a:pt x="16927" y="4875"/>
                    <a:pt x="16690" y="6146"/>
                    <a:pt x="16403" y="7421"/>
                  </a:cubicBezTo>
                  <a:cubicBezTo>
                    <a:pt x="16332" y="7599"/>
                    <a:pt x="16209" y="7745"/>
                    <a:pt x="16050" y="7848"/>
                  </a:cubicBezTo>
                  <a:lnTo>
                    <a:pt x="15674" y="7974"/>
                  </a:lnTo>
                  <a:cubicBezTo>
                    <a:pt x="15665" y="7976"/>
                    <a:pt x="15658" y="7977"/>
                    <a:pt x="15650" y="7977"/>
                  </a:cubicBezTo>
                  <a:cubicBezTo>
                    <a:pt x="11745" y="7563"/>
                    <a:pt x="7989" y="6341"/>
                    <a:pt x="4108" y="5810"/>
                  </a:cubicBezTo>
                  <a:lnTo>
                    <a:pt x="3777" y="5646"/>
                  </a:lnTo>
                  <a:cubicBezTo>
                    <a:pt x="3662" y="5546"/>
                    <a:pt x="3538" y="5458"/>
                    <a:pt x="3449" y="5323"/>
                  </a:cubicBezTo>
                  <a:cubicBezTo>
                    <a:pt x="3372" y="5207"/>
                    <a:pt x="3300" y="5063"/>
                    <a:pt x="3256" y="4918"/>
                  </a:cubicBezTo>
                  <a:cubicBezTo>
                    <a:pt x="3434" y="4211"/>
                    <a:pt x="3525" y="3482"/>
                    <a:pt x="3690" y="2772"/>
                  </a:cubicBezTo>
                  <a:cubicBezTo>
                    <a:pt x="3831" y="2158"/>
                    <a:pt x="4022" y="1553"/>
                    <a:pt x="4162" y="938"/>
                  </a:cubicBezTo>
                  <a:cubicBezTo>
                    <a:pt x="4202" y="843"/>
                    <a:pt x="4246" y="748"/>
                    <a:pt x="4274" y="649"/>
                  </a:cubicBezTo>
                  <a:cubicBezTo>
                    <a:pt x="4626" y="455"/>
                    <a:pt x="5001" y="384"/>
                    <a:pt x="5386" y="384"/>
                  </a:cubicBezTo>
                  <a:close/>
                  <a:moveTo>
                    <a:pt x="3953" y="6608"/>
                  </a:moveTo>
                  <a:cubicBezTo>
                    <a:pt x="3961" y="6611"/>
                    <a:pt x="3968" y="6616"/>
                    <a:pt x="3977" y="6619"/>
                  </a:cubicBezTo>
                  <a:cubicBezTo>
                    <a:pt x="7768" y="7519"/>
                    <a:pt x="11697" y="7904"/>
                    <a:pt x="15518" y="8670"/>
                  </a:cubicBezTo>
                  <a:cubicBezTo>
                    <a:pt x="14981" y="11071"/>
                    <a:pt x="14528" y="13495"/>
                    <a:pt x="14041" y="15906"/>
                  </a:cubicBezTo>
                  <a:cubicBezTo>
                    <a:pt x="13757" y="17312"/>
                    <a:pt x="13476" y="18722"/>
                    <a:pt x="13193" y="20129"/>
                  </a:cubicBezTo>
                  <a:cubicBezTo>
                    <a:pt x="12889" y="21648"/>
                    <a:pt x="12739" y="23865"/>
                    <a:pt x="10923" y="24303"/>
                  </a:cubicBezTo>
                  <a:cubicBezTo>
                    <a:pt x="9314" y="24170"/>
                    <a:pt x="7716" y="24148"/>
                    <a:pt x="6107" y="23907"/>
                  </a:cubicBezTo>
                  <a:cubicBezTo>
                    <a:pt x="4801" y="23714"/>
                    <a:pt x="3472" y="23491"/>
                    <a:pt x="2401" y="22686"/>
                  </a:cubicBezTo>
                  <a:cubicBezTo>
                    <a:pt x="2393" y="22667"/>
                    <a:pt x="2381" y="22648"/>
                    <a:pt x="2362" y="22631"/>
                  </a:cubicBezTo>
                  <a:cubicBezTo>
                    <a:pt x="978" y="21525"/>
                    <a:pt x="1311" y="19614"/>
                    <a:pt x="1555" y="18071"/>
                  </a:cubicBezTo>
                  <a:cubicBezTo>
                    <a:pt x="1775" y="16676"/>
                    <a:pt x="2098" y="15297"/>
                    <a:pt x="2393" y="13915"/>
                  </a:cubicBezTo>
                  <a:cubicBezTo>
                    <a:pt x="2914" y="11482"/>
                    <a:pt x="3473" y="9052"/>
                    <a:pt x="3953" y="6608"/>
                  </a:cubicBezTo>
                  <a:close/>
                  <a:moveTo>
                    <a:pt x="5266" y="1"/>
                  </a:moveTo>
                  <a:cubicBezTo>
                    <a:pt x="4793" y="1"/>
                    <a:pt x="4343" y="122"/>
                    <a:pt x="3965" y="506"/>
                  </a:cubicBezTo>
                  <a:cubicBezTo>
                    <a:pt x="3939" y="532"/>
                    <a:pt x="3933" y="564"/>
                    <a:pt x="3933" y="595"/>
                  </a:cubicBezTo>
                  <a:cubicBezTo>
                    <a:pt x="3786" y="885"/>
                    <a:pt x="3669" y="1211"/>
                    <a:pt x="3590" y="1541"/>
                  </a:cubicBezTo>
                  <a:cubicBezTo>
                    <a:pt x="3249" y="2541"/>
                    <a:pt x="3028" y="3642"/>
                    <a:pt x="2968" y="4652"/>
                  </a:cubicBezTo>
                  <a:cubicBezTo>
                    <a:pt x="2961" y="4668"/>
                    <a:pt x="2956" y="4687"/>
                    <a:pt x="2953" y="4706"/>
                  </a:cubicBezTo>
                  <a:cubicBezTo>
                    <a:pt x="2944" y="4845"/>
                    <a:pt x="2945" y="4974"/>
                    <a:pt x="2964" y="5099"/>
                  </a:cubicBezTo>
                  <a:cubicBezTo>
                    <a:pt x="2964" y="5104"/>
                    <a:pt x="2963" y="5108"/>
                    <a:pt x="2964" y="5114"/>
                  </a:cubicBezTo>
                  <a:cubicBezTo>
                    <a:pt x="2966" y="5117"/>
                    <a:pt x="2967" y="5120"/>
                    <a:pt x="2967" y="5124"/>
                  </a:cubicBezTo>
                  <a:cubicBezTo>
                    <a:pt x="2987" y="5234"/>
                    <a:pt x="3022" y="5343"/>
                    <a:pt x="3079" y="5449"/>
                  </a:cubicBezTo>
                  <a:cubicBezTo>
                    <a:pt x="3129" y="5559"/>
                    <a:pt x="3192" y="5666"/>
                    <a:pt x="3269" y="5760"/>
                  </a:cubicBezTo>
                  <a:cubicBezTo>
                    <a:pt x="3363" y="5876"/>
                    <a:pt x="3509" y="6031"/>
                    <a:pt x="3668" y="6103"/>
                  </a:cubicBezTo>
                  <a:cubicBezTo>
                    <a:pt x="2924" y="9217"/>
                    <a:pt x="2310" y="12368"/>
                    <a:pt x="1644" y="15499"/>
                  </a:cubicBezTo>
                  <a:cubicBezTo>
                    <a:pt x="1229" y="17442"/>
                    <a:pt x="1" y="21168"/>
                    <a:pt x="1918" y="22680"/>
                  </a:cubicBezTo>
                  <a:cubicBezTo>
                    <a:pt x="1924" y="22689"/>
                    <a:pt x="1927" y="22698"/>
                    <a:pt x="1935" y="22707"/>
                  </a:cubicBezTo>
                  <a:cubicBezTo>
                    <a:pt x="2960" y="23784"/>
                    <a:pt x="4400" y="24052"/>
                    <a:pt x="5816" y="24268"/>
                  </a:cubicBezTo>
                  <a:cubicBezTo>
                    <a:pt x="7098" y="24463"/>
                    <a:pt x="8466" y="24699"/>
                    <a:pt x="9799" y="24699"/>
                  </a:cubicBezTo>
                  <a:cubicBezTo>
                    <a:pt x="10158" y="24699"/>
                    <a:pt x="10515" y="24682"/>
                    <a:pt x="10867" y="24643"/>
                  </a:cubicBezTo>
                  <a:cubicBezTo>
                    <a:pt x="10895" y="24660"/>
                    <a:pt x="10929" y="24671"/>
                    <a:pt x="10968" y="24671"/>
                  </a:cubicBezTo>
                  <a:cubicBezTo>
                    <a:pt x="10978" y="24671"/>
                    <a:pt x="10989" y="24670"/>
                    <a:pt x="11000" y="24669"/>
                  </a:cubicBezTo>
                  <a:cubicBezTo>
                    <a:pt x="12192" y="24466"/>
                    <a:pt x="12821" y="23501"/>
                    <a:pt x="13146" y="22408"/>
                  </a:cubicBezTo>
                  <a:cubicBezTo>
                    <a:pt x="13613" y="20840"/>
                    <a:pt x="13827" y="19160"/>
                    <a:pt x="14149" y="17556"/>
                  </a:cubicBezTo>
                  <a:cubicBezTo>
                    <a:pt x="14764" y="14502"/>
                    <a:pt x="15433" y="11448"/>
                    <a:pt x="15964" y="8377"/>
                  </a:cubicBezTo>
                  <a:cubicBezTo>
                    <a:pt x="16149" y="8323"/>
                    <a:pt x="16319" y="8219"/>
                    <a:pt x="16465" y="8041"/>
                  </a:cubicBezTo>
                  <a:cubicBezTo>
                    <a:pt x="16789" y="7643"/>
                    <a:pt x="16938" y="7088"/>
                    <a:pt x="17019" y="6562"/>
                  </a:cubicBezTo>
                  <a:cubicBezTo>
                    <a:pt x="17305" y="5630"/>
                    <a:pt x="17491" y="4637"/>
                    <a:pt x="17524" y="3683"/>
                  </a:cubicBezTo>
                  <a:cubicBezTo>
                    <a:pt x="17539" y="3608"/>
                    <a:pt x="17550" y="3532"/>
                    <a:pt x="17551" y="3455"/>
                  </a:cubicBezTo>
                  <a:cubicBezTo>
                    <a:pt x="17559" y="3443"/>
                    <a:pt x="17568" y="3429"/>
                    <a:pt x="17569" y="3411"/>
                  </a:cubicBezTo>
                  <a:cubicBezTo>
                    <a:pt x="17680" y="2585"/>
                    <a:pt x="16844" y="2438"/>
                    <a:pt x="16199" y="2293"/>
                  </a:cubicBezTo>
                  <a:cubicBezTo>
                    <a:pt x="14622" y="1943"/>
                    <a:pt x="13045" y="1604"/>
                    <a:pt x="11467" y="1257"/>
                  </a:cubicBezTo>
                  <a:cubicBezTo>
                    <a:pt x="9890" y="912"/>
                    <a:pt x="8311" y="574"/>
                    <a:pt x="6734" y="231"/>
                  </a:cubicBezTo>
                  <a:cubicBezTo>
                    <a:pt x="6254" y="127"/>
                    <a:pt x="5748" y="1"/>
                    <a:pt x="5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34"/>
            <p:cNvSpPr/>
            <p:nvPr/>
          </p:nvSpPr>
          <p:spPr>
            <a:xfrm>
              <a:off x="1513132" y="1635823"/>
              <a:ext cx="224840" cy="214898"/>
            </a:xfrm>
            <a:custGeom>
              <a:rect b="b" l="l" r="r" t="t"/>
              <a:pathLst>
                <a:path extrusionOk="0" h="6874" w="7192">
                  <a:moveTo>
                    <a:pt x="2909" y="415"/>
                  </a:moveTo>
                  <a:cubicBezTo>
                    <a:pt x="3687" y="586"/>
                    <a:pt x="4484" y="742"/>
                    <a:pt x="5278" y="851"/>
                  </a:cubicBezTo>
                  <a:cubicBezTo>
                    <a:pt x="5216" y="1210"/>
                    <a:pt x="5152" y="1570"/>
                    <a:pt x="5088" y="1929"/>
                  </a:cubicBezTo>
                  <a:lnTo>
                    <a:pt x="4999" y="2418"/>
                  </a:lnTo>
                  <a:lnTo>
                    <a:pt x="5416" y="2490"/>
                  </a:lnTo>
                  <a:cubicBezTo>
                    <a:pt x="5874" y="2570"/>
                    <a:pt x="6334" y="2647"/>
                    <a:pt x="6793" y="2720"/>
                  </a:cubicBezTo>
                  <a:cubicBezTo>
                    <a:pt x="6674" y="3466"/>
                    <a:pt x="6556" y="4213"/>
                    <a:pt x="6457" y="4962"/>
                  </a:cubicBezTo>
                  <a:cubicBezTo>
                    <a:pt x="6003" y="4866"/>
                    <a:pt x="5546" y="4777"/>
                    <a:pt x="5087" y="4694"/>
                  </a:cubicBezTo>
                  <a:lnTo>
                    <a:pt x="4604" y="4605"/>
                  </a:lnTo>
                  <a:lnTo>
                    <a:pt x="4512" y="5122"/>
                  </a:lnTo>
                  <a:cubicBezTo>
                    <a:pt x="4439" y="5537"/>
                    <a:pt x="4368" y="5953"/>
                    <a:pt x="4301" y="6369"/>
                  </a:cubicBezTo>
                  <a:cubicBezTo>
                    <a:pt x="3458" y="6256"/>
                    <a:pt x="2617" y="6147"/>
                    <a:pt x="1777" y="6000"/>
                  </a:cubicBezTo>
                  <a:cubicBezTo>
                    <a:pt x="1868" y="5548"/>
                    <a:pt x="1961" y="5099"/>
                    <a:pt x="2052" y="4647"/>
                  </a:cubicBezTo>
                  <a:lnTo>
                    <a:pt x="2140" y="4209"/>
                  </a:lnTo>
                  <a:lnTo>
                    <a:pt x="1665" y="4138"/>
                  </a:lnTo>
                  <a:cubicBezTo>
                    <a:pt x="1263" y="4078"/>
                    <a:pt x="864" y="4018"/>
                    <a:pt x="463" y="3959"/>
                  </a:cubicBezTo>
                  <a:cubicBezTo>
                    <a:pt x="629" y="3211"/>
                    <a:pt x="770" y="2454"/>
                    <a:pt x="913" y="1701"/>
                  </a:cubicBezTo>
                  <a:cubicBezTo>
                    <a:pt x="1323" y="1768"/>
                    <a:pt x="1733" y="1837"/>
                    <a:pt x="2143" y="1908"/>
                  </a:cubicBezTo>
                  <a:lnTo>
                    <a:pt x="2592" y="1987"/>
                  </a:lnTo>
                  <a:lnTo>
                    <a:pt x="2677" y="1563"/>
                  </a:lnTo>
                  <a:cubicBezTo>
                    <a:pt x="2754" y="1180"/>
                    <a:pt x="2832" y="798"/>
                    <a:pt x="2909" y="415"/>
                  </a:cubicBezTo>
                  <a:close/>
                  <a:moveTo>
                    <a:pt x="2630" y="1"/>
                  </a:moveTo>
                  <a:lnTo>
                    <a:pt x="2536" y="333"/>
                  </a:lnTo>
                  <a:cubicBezTo>
                    <a:pt x="2432" y="722"/>
                    <a:pt x="2332" y="1114"/>
                    <a:pt x="2235" y="1509"/>
                  </a:cubicBezTo>
                  <a:cubicBezTo>
                    <a:pt x="1815" y="1459"/>
                    <a:pt x="1395" y="1412"/>
                    <a:pt x="975" y="1367"/>
                  </a:cubicBezTo>
                  <a:lnTo>
                    <a:pt x="650" y="1334"/>
                  </a:lnTo>
                  <a:lnTo>
                    <a:pt x="574" y="1651"/>
                  </a:lnTo>
                  <a:cubicBezTo>
                    <a:pt x="397" y="2397"/>
                    <a:pt x="217" y="3146"/>
                    <a:pt x="64" y="3898"/>
                  </a:cubicBezTo>
                  <a:lnTo>
                    <a:pt x="1" y="4225"/>
                  </a:lnTo>
                  <a:lnTo>
                    <a:pt x="382" y="4303"/>
                  </a:lnTo>
                  <a:cubicBezTo>
                    <a:pt x="782" y="4385"/>
                    <a:pt x="1183" y="4469"/>
                    <a:pt x="1586" y="4552"/>
                  </a:cubicBezTo>
                  <a:cubicBezTo>
                    <a:pt x="1501" y="5008"/>
                    <a:pt x="1423" y="5467"/>
                    <a:pt x="1350" y="5923"/>
                  </a:cubicBezTo>
                  <a:lnTo>
                    <a:pt x="1298" y="6249"/>
                  </a:lnTo>
                  <a:lnTo>
                    <a:pt x="1703" y="6354"/>
                  </a:lnTo>
                  <a:cubicBezTo>
                    <a:pt x="2525" y="6563"/>
                    <a:pt x="3375" y="6735"/>
                    <a:pt x="4224" y="6830"/>
                  </a:cubicBezTo>
                  <a:lnTo>
                    <a:pt x="4661" y="6874"/>
                  </a:lnTo>
                  <a:lnTo>
                    <a:pt x="4756" y="6430"/>
                  </a:lnTo>
                  <a:cubicBezTo>
                    <a:pt x="4841" y="6024"/>
                    <a:pt x="4921" y="5615"/>
                    <a:pt x="4995" y="5205"/>
                  </a:cubicBezTo>
                  <a:cubicBezTo>
                    <a:pt x="5463" y="5285"/>
                    <a:pt x="5929" y="5359"/>
                    <a:pt x="6396" y="5427"/>
                  </a:cubicBezTo>
                  <a:lnTo>
                    <a:pt x="6752" y="5475"/>
                  </a:lnTo>
                  <a:lnTo>
                    <a:pt x="6821" y="5041"/>
                  </a:lnTo>
                  <a:cubicBezTo>
                    <a:pt x="6941" y="4287"/>
                    <a:pt x="7043" y="3529"/>
                    <a:pt x="7140" y="2772"/>
                  </a:cubicBezTo>
                  <a:lnTo>
                    <a:pt x="7191" y="2383"/>
                  </a:lnTo>
                  <a:lnTo>
                    <a:pt x="6861" y="2302"/>
                  </a:lnTo>
                  <a:cubicBezTo>
                    <a:pt x="6404" y="2193"/>
                    <a:pt x="5945" y="2095"/>
                    <a:pt x="5480" y="2005"/>
                  </a:cubicBezTo>
                  <a:cubicBezTo>
                    <a:pt x="5528" y="1634"/>
                    <a:pt x="5572" y="1263"/>
                    <a:pt x="5617" y="892"/>
                  </a:cubicBezTo>
                  <a:lnTo>
                    <a:pt x="5664" y="486"/>
                  </a:lnTo>
                  <a:lnTo>
                    <a:pt x="5350" y="418"/>
                  </a:lnTo>
                  <a:cubicBezTo>
                    <a:pt x="4570" y="258"/>
                    <a:pt x="3771" y="141"/>
                    <a:pt x="2983" y="44"/>
                  </a:cubicBezTo>
                  <a:lnTo>
                    <a:pt x="263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34"/>
            <p:cNvSpPr/>
            <p:nvPr/>
          </p:nvSpPr>
          <p:spPr>
            <a:xfrm>
              <a:off x="1504410" y="1347404"/>
              <a:ext cx="34951" cy="133772"/>
            </a:xfrm>
            <a:custGeom>
              <a:rect b="b" l="l" r="r" t="t"/>
              <a:pathLst>
                <a:path extrusionOk="0" h="4279" w="1118">
                  <a:moveTo>
                    <a:pt x="964" y="1"/>
                  </a:moveTo>
                  <a:cubicBezTo>
                    <a:pt x="914" y="1"/>
                    <a:pt x="865" y="29"/>
                    <a:pt x="847" y="93"/>
                  </a:cubicBezTo>
                  <a:cubicBezTo>
                    <a:pt x="484" y="1409"/>
                    <a:pt x="139" y="2801"/>
                    <a:pt x="8" y="4161"/>
                  </a:cubicBezTo>
                  <a:cubicBezTo>
                    <a:pt x="0" y="4237"/>
                    <a:pt x="64" y="4278"/>
                    <a:pt x="127" y="4278"/>
                  </a:cubicBezTo>
                  <a:cubicBezTo>
                    <a:pt x="178" y="4278"/>
                    <a:pt x="230" y="4251"/>
                    <a:pt x="244" y="4194"/>
                  </a:cubicBezTo>
                  <a:cubicBezTo>
                    <a:pt x="585" y="2871"/>
                    <a:pt x="814" y="1501"/>
                    <a:pt x="1097" y="163"/>
                  </a:cubicBezTo>
                  <a:cubicBezTo>
                    <a:pt x="1118" y="65"/>
                    <a:pt x="1039" y="1"/>
                    <a:pt x="9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34"/>
            <p:cNvSpPr/>
            <p:nvPr/>
          </p:nvSpPr>
          <p:spPr>
            <a:xfrm>
              <a:off x="1569622" y="1357564"/>
              <a:ext cx="28011" cy="107293"/>
            </a:xfrm>
            <a:custGeom>
              <a:rect b="b" l="l" r="r" t="t"/>
              <a:pathLst>
                <a:path extrusionOk="0" h="3432" w="896">
                  <a:moveTo>
                    <a:pt x="738" y="1"/>
                  </a:moveTo>
                  <a:cubicBezTo>
                    <a:pt x="688" y="1"/>
                    <a:pt x="641" y="29"/>
                    <a:pt x="626" y="95"/>
                  </a:cubicBezTo>
                  <a:cubicBezTo>
                    <a:pt x="390" y="1151"/>
                    <a:pt x="186" y="2213"/>
                    <a:pt x="16" y="3280"/>
                  </a:cubicBezTo>
                  <a:cubicBezTo>
                    <a:pt x="1" y="3370"/>
                    <a:pt x="76" y="3432"/>
                    <a:pt x="146" y="3432"/>
                  </a:cubicBezTo>
                  <a:cubicBezTo>
                    <a:pt x="191" y="3432"/>
                    <a:pt x="235" y="3405"/>
                    <a:pt x="249" y="3344"/>
                  </a:cubicBezTo>
                  <a:cubicBezTo>
                    <a:pt x="490" y="2291"/>
                    <a:pt x="701" y="1230"/>
                    <a:pt x="879" y="164"/>
                  </a:cubicBezTo>
                  <a:cubicBezTo>
                    <a:pt x="895" y="66"/>
                    <a:pt x="814" y="1"/>
                    <a:pt x="7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34"/>
            <p:cNvSpPr/>
            <p:nvPr/>
          </p:nvSpPr>
          <p:spPr>
            <a:xfrm>
              <a:off x="1628862" y="1377697"/>
              <a:ext cx="36108" cy="112670"/>
            </a:xfrm>
            <a:custGeom>
              <a:rect b="b" l="l" r="r" t="t"/>
              <a:pathLst>
                <a:path extrusionOk="0" h="3604" w="1155">
                  <a:moveTo>
                    <a:pt x="981" y="1"/>
                  </a:moveTo>
                  <a:cubicBezTo>
                    <a:pt x="925" y="1"/>
                    <a:pt x="870" y="32"/>
                    <a:pt x="850" y="103"/>
                  </a:cubicBezTo>
                  <a:cubicBezTo>
                    <a:pt x="546" y="1212"/>
                    <a:pt x="256" y="2329"/>
                    <a:pt x="20" y="3454"/>
                  </a:cubicBezTo>
                  <a:cubicBezTo>
                    <a:pt x="0" y="3545"/>
                    <a:pt x="72" y="3604"/>
                    <a:pt x="142" y="3604"/>
                  </a:cubicBezTo>
                  <a:cubicBezTo>
                    <a:pt x="189" y="3604"/>
                    <a:pt x="235" y="3578"/>
                    <a:pt x="253" y="3517"/>
                  </a:cubicBezTo>
                  <a:cubicBezTo>
                    <a:pt x="584" y="2417"/>
                    <a:pt x="865" y="1299"/>
                    <a:pt x="1129" y="179"/>
                  </a:cubicBezTo>
                  <a:cubicBezTo>
                    <a:pt x="1154" y="71"/>
                    <a:pt x="1066" y="1"/>
                    <a:pt x="9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34"/>
            <p:cNvSpPr/>
            <p:nvPr/>
          </p:nvSpPr>
          <p:spPr>
            <a:xfrm>
              <a:off x="1689760" y="1385856"/>
              <a:ext cx="34201" cy="112608"/>
            </a:xfrm>
            <a:custGeom>
              <a:rect b="b" l="l" r="r" t="t"/>
              <a:pathLst>
                <a:path extrusionOk="0" h="3602" w="1094">
                  <a:moveTo>
                    <a:pt x="954" y="1"/>
                  </a:moveTo>
                  <a:cubicBezTo>
                    <a:pt x="908" y="1"/>
                    <a:pt x="863" y="27"/>
                    <a:pt x="843" y="87"/>
                  </a:cubicBezTo>
                  <a:cubicBezTo>
                    <a:pt x="498" y="1165"/>
                    <a:pt x="172" y="2315"/>
                    <a:pt x="15" y="3437"/>
                  </a:cubicBezTo>
                  <a:cubicBezTo>
                    <a:pt x="1" y="3537"/>
                    <a:pt x="75" y="3601"/>
                    <a:pt x="148" y="3601"/>
                  </a:cubicBezTo>
                  <a:cubicBezTo>
                    <a:pt x="197" y="3601"/>
                    <a:pt x="246" y="3573"/>
                    <a:pt x="270" y="3507"/>
                  </a:cubicBezTo>
                  <a:cubicBezTo>
                    <a:pt x="649" y="2439"/>
                    <a:pt x="888" y="1268"/>
                    <a:pt x="1078" y="152"/>
                  </a:cubicBezTo>
                  <a:cubicBezTo>
                    <a:pt x="1093" y="61"/>
                    <a:pt x="1023" y="1"/>
                    <a:pt x="9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34"/>
            <p:cNvSpPr/>
            <p:nvPr/>
          </p:nvSpPr>
          <p:spPr>
            <a:xfrm>
              <a:off x="1756753" y="1396954"/>
              <a:ext cx="32638" cy="115234"/>
            </a:xfrm>
            <a:custGeom>
              <a:rect b="b" l="l" r="r" t="t"/>
              <a:pathLst>
                <a:path extrusionOk="0" h="3686" w="1044">
                  <a:moveTo>
                    <a:pt x="903" y="0"/>
                  </a:moveTo>
                  <a:cubicBezTo>
                    <a:pt x="847" y="0"/>
                    <a:pt x="791" y="29"/>
                    <a:pt x="777" y="93"/>
                  </a:cubicBezTo>
                  <a:cubicBezTo>
                    <a:pt x="517" y="1234"/>
                    <a:pt x="234" y="2377"/>
                    <a:pt x="18" y="3527"/>
                  </a:cubicBezTo>
                  <a:cubicBezTo>
                    <a:pt x="0" y="3625"/>
                    <a:pt x="71" y="3685"/>
                    <a:pt x="143" y="3685"/>
                  </a:cubicBezTo>
                  <a:cubicBezTo>
                    <a:pt x="192" y="3685"/>
                    <a:pt x="242" y="3657"/>
                    <a:pt x="264" y="3595"/>
                  </a:cubicBezTo>
                  <a:cubicBezTo>
                    <a:pt x="670" y="2489"/>
                    <a:pt x="901" y="1298"/>
                    <a:pt x="1033" y="128"/>
                  </a:cubicBezTo>
                  <a:cubicBezTo>
                    <a:pt x="1043" y="46"/>
                    <a:pt x="973" y="0"/>
                    <a:pt x="9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34"/>
            <p:cNvSpPr/>
            <p:nvPr/>
          </p:nvSpPr>
          <p:spPr>
            <a:xfrm>
              <a:off x="1818401" y="1421025"/>
              <a:ext cx="34014" cy="99383"/>
            </a:xfrm>
            <a:custGeom>
              <a:rect b="b" l="l" r="r" t="t"/>
              <a:pathLst>
                <a:path extrusionOk="0" h="3179" w="1088">
                  <a:moveTo>
                    <a:pt x="939" y="1"/>
                  </a:moveTo>
                  <a:cubicBezTo>
                    <a:pt x="891" y="1"/>
                    <a:pt x="845" y="28"/>
                    <a:pt x="829" y="90"/>
                  </a:cubicBezTo>
                  <a:cubicBezTo>
                    <a:pt x="569" y="1060"/>
                    <a:pt x="221" y="2030"/>
                    <a:pt x="19" y="3012"/>
                  </a:cubicBezTo>
                  <a:cubicBezTo>
                    <a:pt x="1" y="3101"/>
                    <a:pt x="83" y="3179"/>
                    <a:pt x="159" y="3179"/>
                  </a:cubicBezTo>
                  <a:cubicBezTo>
                    <a:pt x="197" y="3179"/>
                    <a:pt x="233" y="3159"/>
                    <a:pt x="254" y="3111"/>
                  </a:cubicBezTo>
                  <a:cubicBezTo>
                    <a:pt x="664" y="2193"/>
                    <a:pt x="878" y="1139"/>
                    <a:pt x="1069" y="156"/>
                  </a:cubicBezTo>
                  <a:cubicBezTo>
                    <a:pt x="1087" y="63"/>
                    <a:pt x="1011" y="1"/>
                    <a:pt x="9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34"/>
            <p:cNvSpPr/>
            <p:nvPr/>
          </p:nvSpPr>
          <p:spPr>
            <a:xfrm>
              <a:off x="1702608" y="1975010"/>
              <a:ext cx="30481" cy="24447"/>
            </a:xfrm>
            <a:custGeom>
              <a:rect b="b" l="l" r="r" t="t"/>
              <a:pathLst>
                <a:path extrusionOk="0" h="782" w="975">
                  <a:moveTo>
                    <a:pt x="192" y="0"/>
                  </a:moveTo>
                  <a:cubicBezTo>
                    <a:pt x="90" y="0"/>
                    <a:pt x="1" y="154"/>
                    <a:pt x="95" y="237"/>
                  </a:cubicBezTo>
                  <a:cubicBezTo>
                    <a:pt x="306" y="423"/>
                    <a:pt x="508" y="623"/>
                    <a:pt x="754" y="763"/>
                  </a:cubicBezTo>
                  <a:cubicBezTo>
                    <a:pt x="776" y="776"/>
                    <a:pt x="797" y="781"/>
                    <a:pt x="817" y="781"/>
                  </a:cubicBezTo>
                  <a:cubicBezTo>
                    <a:pt x="911" y="781"/>
                    <a:pt x="974" y="657"/>
                    <a:pt x="901" y="571"/>
                  </a:cubicBezTo>
                  <a:cubicBezTo>
                    <a:pt x="718" y="356"/>
                    <a:pt x="481" y="196"/>
                    <a:pt x="259" y="24"/>
                  </a:cubicBezTo>
                  <a:cubicBezTo>
                    <a:pt x="237" y="8"/>
                    <a:pt x="214" y="0"/>
                    <a:pt x="1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34"/>
            <p:cNvSpPr/>
            <p:nvPr/>
          </p:nvSpPr>
          <p:spPr>
            <a:xfrm>
              <a:off x="1725085" y="1950064"/>
              <a:ext cx="20008" cy="19414"/>
            </a:xfrm>
            <a:custGeom>
              <a:rect b="b" l="l" r="r" t="t"/>
              <a:pathLst>
                <a:path extrusionOk="0" h="621" w="640">
                  <a:moveTo>
                    <a:pt x="170" y="1"/>
                  </a:moveTo>
                  <a:cubicBezTo>
                    <a:pt x="78" y="1"/>
                    <a:pt x="1" y="120"/>
                    <a:pt x="52" y="210"/>
                  </a:cubicBezTo>
                  <a:cubicBezTo>
                    <a:pt x="144" y="370"/>
                    <a:pt x="288" y="493"/>
                    <a:pt x="437" y="600"/>
                  </a:cubicBezTo>
                  <a:cubicBezTo>
                    <a:pt x="456" y="614"/>
                    <a:pt x="476" y="620"/>
                    <a:pt x="495" y="620"/>
                  </a:cubicBezTo>
                  <a:cubicBezTo>
                    <a:pt x="573" y="620"/>
                    <a:pt x="640" y="517"/>
                    <a:pt x="596" y="441"/>
                  </a:cubicBezTo>
                  <a:cubicBezTo>
                    <a:pt x="504" y="281"/>
                    <a:pt x="390" y="132"/>
                    <a:pt x="238" y="24"/>
                  </a:cubicBezTo>
                  <a:cubicBezTo>
                    <a:pt x="216" y="8"/>
                    <a:pt x="193" y="1"/>
                    <a:pt x="1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34"/>
            <p:cNvSpPr/>
            <p:nvPr/>
          </p:nvSpPr>
          <p:spPr>
            <a:xfrm>
              <a:off x="1742842" y="1917583"/>
              <a:ext cx="13505" cy="13756"/>
            </a:xfrm>
            <a:custGeom>
              <a:rect b="b" l="l" r="r" t="t"/>
              <a:pathLst>
                <a:path extrusionOk="0" h="440" w="432">
                  <a:moveTo>
                    <a:pt x="165" y="1"/>
                  </a:moveTo>
                  <a:cubicBezTo>
                    <a:pt x="80" y="1"/>
                    <a:pt x="0" y="105"/>
                    <a:pt x="48" y="198"/>
                  </a:cubicBezTo>
                  <a:cubicBezTo>
                    <a:pt x="91" y="283"/>
                    <a:pt x="134" y="351"/>
                    <a:pt x="210" y="411"/>
                  </a:cubicBezTo>
                  <a:cubicBezTo>
                    <a:pt x="234" y="431"/>
                    <a:pt x="264" y="440"/>
                    <a:pt x="294" y="440"/>
                  </a:cubicBezTo>
                  <a:cubicBezTo>
                    <a:pt x="365" y="440"/>
                    <a:pt x="431" y="385"/>
                    <a:pt x="405" y="297"/>
                  </a:cubicBezTo>
                  <a:cubicBezTo>
                    <a:pt x="376" y="194"/>
                    <a:pt x="321" y="121"/>
                    <a:pt x="250" y="42"/>
                  </a:cubicBezTo>
                  <a:cubicBezTo>
                    <a:pt x="224" y="13"/>
                    <a:pt x="194" y="1"/>
                    <a:pt x="1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34"/>
            <p:cNvSpPr/>
            <p:nvPr/>
          </p:nvSpPr>
          <p:spPr>
            <a:xfrm>
              <a:off x="1393825" y="1507801"/>
              <a:ext cx="454557" cy="553221"/>
            </a:xfrm>
            <a:custGeom>
              <a:rect b="b" l="l" r="r" t="t"/>
              <a:pathLst>
                <a:path extrusionOk="0" h="17696" w="14540">
                  <a:moveTo>
                    <a:pt x="6481" y="4096"/>
                  </a:moveTo>
                  <a:lnTo>
                    <a:pt x="6833" y="4139"/>
                  </a:lnTo>
                  <a:cubicBezTo>
                    <a:pt x="7622" y="4237"/>
                    <a:pt x="8420" y="4353"/>
                    <a:pt x="9200" y="4513"/>
                  </a:cubicBezTo>
                  <a:lnTo>
                    <a:pt x="9514" y="4581"/>
                  </a:lnTo>
                  <a:lnTo>
                    <a:pt x="9467" y="4987"/>
                  </a:lnTo>
                  <a:cubicBezTo>
                    <a:pt x="9423" y="5357"/>
                    <a:pt x="9377" y="5728"/>
                    <a:pt x="9330" y="6100"/>
                  </a:cubicBezTo>
                  <a:cubicBezTo>
                    <a:pt x="9794" y="6190"/>
                    <a:pt x="10255" y="6288"/>
                    <a:pt x="10711" y="6397"/>
                  </a:cubicBezTo>
                  <a:lnTo>
                    <a:pt x="11043" y="6479"/>
                  </a:lnTo>
                  <a:lnTo>
                    <a:pt x="10992" y="6867"/>
                  </a:lnTo>
                  <a:cubicBezTo>
                    <a:pt x="10895" y="7625"/>
                    <a:pt x="10793" y="8382"/>
                    <a:pt x="10674" y="9136"/>
                  </a:cubicBezTo>
                  <a:lnTo>
                    <a:pt x="10604" y="9570"/>
                  </a:lnTo>
                  <a:lnTo>
                    <a:pt x="10248" y="9522"/>
                  </a:lnTo>
                  <a:cubicBezTo>
                    <a:pt x="9780" y="9454"/>
                    <a:pt x="9314" y="9380"/>
                    <a:pt x="8847" y="9301"/>
                  </a:cubicBezTo>
                  <a:cubicBezTo>
                    <a:pt x="8773" y="9710"/>
                    <a:pt x="8694" y="10119"/>
                    <a:pt x="8608" y="10525"/>
                  </a:cubicBezTo>
                  <a:lnTo>
                    <a:pt x="8513" y="10969"/>
                  </a:lnTo>
                  <a:lnTo>
                    <a:pt x="8076" y="10926"/>
                  </a:lnTo>
                  <a:cubicBezTo>
                    <a:pt x="7227" y="10832"/>
                    <a:pt x="6378" y="10657"/>
                    <a:pt x="5555" y="10449"/>
                  </a:cubicBezTo>
                  <a:lnTo>
                    <a:pt x="5150" y="10344"/>
                  </a:lnTo>
                  <a:lnTo>
                    <a:pt x="5202" y="10019"/>
                  </a:lnTo>
                  <a:cubicBezTo>
                    <a:pt x="5275" y="9562"/>
                    <a:pt x="5353" y="9104"/>
                    <a:pt x="5437" y="8647"/>
                  </a:cubicBezTo>
                  <a:cubicBezTo>
                    <a:pt x="5035" y="8564"/>
                    <a:pt x="4635" y="8482"/>
                    <a:pt x="4234" y="8398"/>
                  </a:cubicBezTo>
                  <a:lnTo>
                    <a:pt x="3853" y="8320"/>
                  </a:lnTo>
                  <a:lnTo>
                    <a:pt x="3915" y="7994"/>
                  </a:lnTo>
                  <a:cubicBezTo>
                    <a:pt x="4067" y="7241"/>
                    <a:pt x="4248" y="6492"/>
                    <a:pt x="4425" y="5746"/>
                  </a:cubicBezTo>
                  <a:lnTo>
                    <a:pt x="4500" y="5429"/>
                  </a:lnTo>
                  <a:lnTo>
                    <a:pt x="4826" y="5462"/>
                  </a:lnTo>
                  <a:cubicBezTo>
                    <a:pt x="5245" y="5507"/>
                    <a:pt x="5665" y="5555"/>
                    <a:pt x="6086" y="5605"/>
                  </a:cubicBezTo>
                  <a:cubicBezTo>
                    <a:pt x="6182" y="5211"/>
                    <a:pt x="6283" y="4819"/>
                    <a:pt x="6387" y="4429"/>
                  </a:cubicBezTo>
                  <a:lnTo>
                    <a:pt x="6481" y="4096"/>
                  </a:lnTo>
                  <a:close/>
                  <a:moveTo>
                    <a:pt x="11362" y="13108"/>
                  </a:moveTo>
                  <a:cubicBezTo>
                    <a:pt x="11391" y="13108"/>
                    <a:pt x="11421" y="13120"/>
                    <a:pt x="11447" y="13149"/>
                  </a:cubicBezTo>
                  <a:cubicBezTo>
                    <a:pt x="11517" y="13228"/>
                    <a:pt x="11572" y="13300"/>
                    <a:pt x="11601" y="13404"/>
                  </a:cubicBezTo>
                  <a:cubicBezTo>
                    <a:pt x="11627" y="13493"/>
                    <a:pt x="11560" y="13547"/>
                    <a:pt x="11489" y="13547"/>
                  </a:cubicBezTo>
                  <a:cubicBezTo>
                    <a:pt x="11460" y="13547"/>
                    <a:pt x="11430" y="13538"/>
                    <a:pt x="11406" y="13519"/>
                  </a:cubicBezTo>
                  <a:cubicBezTo>
                    <a:pt x="11330" y="13461"/>
                    <a:pt x="11288" y="13390"/>
                    <a:pt x="11244" y="13306"/>
                  </a:cubicBezTo>
                  <a:cubicBezTo>
                    <a:pt x="11196" y="13213"/>
                    <a:pt x="11276" y="13108"/>
                    <a:pt x="11362" y="13108"/>
                  </a:cubicBezTo>
                  <a:close/>
                  <a:moveTo>
                    <a:pt x="10798" y="14148"/>
                  </a:moveTo>
                  <a:cubicBezTo>
                    <a:pt x="10820" y="14148"/>
                    <a:pt x="10844" y="14155"/>
                    <a:pt x="10866" y="14171"/>
                  </a:cubicBezTo>
                  <a:cubicBezTo>
                    <a:pt x="11018" y="14279"/>
                    <a:pt x="11132" y="14429"/>
                    <a:pt x="11224" y="14588"/>
                  </a:cubicBezTo>
                  <a:cubicBezTo>
                    <a:pt x="11268" y="14664"/>
                    <a:pt x="11201" y="14767"/>
                    <a:pt x="11122" y="14767"/>
                  </a:cubicBezTo>
                  <a:cubicBezTo>
                    <a:pt x="11103" y="14767"/>
                    <a:pt x="11084" y="14761"/>
                    <a:pt x="11065" y="14748"/>
                  </a:cubicBezTo>
                  <a:cubicBezTo>
                    <a:pt x="10916" y="14640"/>
                    <a:pt x="10772" y="14518"/>
                    <a:pt x="10680" y="14357"/>
                  </a:cubicBezTo>
                  <a:cubicBezTo>
                    <a:pt x="10629" y="14267"/>
                    <a:pt x="10706" y="14148"/>
                    <a:pt x="10798" y="14148"/>
                  </a:cubicBezTo>
                  <a:close/>
                  <a:moveTo>
                    <a:pt x="10103" y="14945"/>
                  </a:moveTo>
                  <a:cubicBezTo>
                    <a:pt x="10124" y="14945"/>
                    <a:pt x="10147" y="14952"/>
                    <a:pt x="10168" y="14968"/>
                  </a:cubicBezTo>
                  <a:cubicBezTo>
                    <a:pt x="10390" y="15140"/>
                    <a:pt x="10627" y="15300"/>
                    <a:pt x="10810" y="15515"/>
                  </a:cubicBezTo>
                  <a:cubicBezTo>
                    <a:pt x="10883" y="15601"/>
                    <a:pt x="10820" y="15725"/>
                    <a:pt x="10726" y="15725"/>
                  </a:cubicBezTo>
                  <a:cubicBezTo>
                    <a:pt x="10706" y="15725"/>
                    <a:pt x="10685" y="15720"/>
                    <a:pt x="10663" y="15707"/>
                  </a:cubicBezTo>
                  <a:cubicBezTo>
                    <a:pt x="10417" y="15567"/>
                    <a:pt x="10215" y="15367"/>
                    <a:pt x="10005" y="15181"/>
                  </a:cubicBezTo>
                  <a:cubicBezTo>
                    <a:pt x="9912" y="15098"/>
                    <a:pt x="10001" y="14945"/>
                    <a:pt x="10103" y="14945"/>
                  </a:cubicBezTo>
                  <a:close/>
                  <a:moveTo>
                    <a:pt x="2975" y="1"/>
                  </a:moveTo>
                  <a:cubicBezTo>
                    <a:pt x="2495" y="2445"/>
                    <a:pt x="1936" y="4876"/>
                    <a:pt x="1415" y="7309"/>
                  </a:cubicBezTo>
                  <a:cubicBezTo>
                    <a:pt x="1120" y="8690"/>
                    <a:pt x="797" y="10069"/>
                    <a:pt x="577" y="11465"/>
                  </a:cubicBezTo>
                  <a:cubicBezTo>
                    <a:pt x="333" y="13006"/>
                    <a:pt x="0" y="14917"/>
                    <a:pt x="1384" y="16023"/>
                  </a:cubicBezTo>
                  <a:cubicBezTo>
                    <a:pt x="1405" y="16040"/>
                    <a:pt x="1416" y="16059"/>
                    <a:pt x="1423" y="16079"/>
                  </a:cubicBezTo>
                  <a:cubicBezTo>
                    <a:pt x="2494" y="16883"/>
                    <a:pt x="3822" y="17106"/>
                    <a:pt x="5129" y="17300"/>
                  </a:cubicBezTo>
                  <a:cubicBezTo>
                    <a:pt x="6738" y="17539"/>
                    <a:pt x="8336" y="17563"/>
                    <a:pt x="9945" y="17695"/>
                  </a:cubicBezTo>
                  <a:cubicBezTo>
                    <a:pt x="11762" y="17256"/>
                    <a:pt x="11911" y="15039"/>
                    <a:pt x="12215" y="13521"/>
                  </a:cubicBezTo>
                  <a:cubicBezTo>
                    <a:pt x="12497" y="12113"/>
                    <a:pt x="12778" y="10704"/>
                    <a:pt x="13063" y="9298"/>
                  </a:cubicBezTo>
                  <a:cubicBezTo>
                    <a:pt x="13550" y="6887"/>
                    <a:pt x="14001" y="4466"/>
                    <a:pt x="14540" y="2065"/>
                  </a:cubicBezTo>
                  <a:cubicBezTo>
                    <a:pt x="10718" y="1297"/>
                    <a:pt x="6790" y="912"/>
                    <a:pt x="2999" y="13"/>
                  </a:cubicBezTo>
                  <a:cubicBezTo>
                    <a:pt x="2990" y="10"/>
                    <a:pt x="2983" y="5"/>
                    <a:pt x="29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34"/>
            <p:cNvSpPr/>
            <p:nvPr/>
          </p:nvSpPr>
          <p:spPr>
            <a:xfrm>
              <a:off x="1464145" y="1313235"/>
              <a:ext cx="435111" cy="237407"/>
            </a:xfrm>
            <a:custGeom>
              <a:rect b="b" l="l" r="r" t="t"/>
              <a:pathLst>
                <a:path extrusionOk="0" h="7594" w="13918">
                  <a:moveTo>
                    <a:pt x="4112" y="1419"/>
                  </a:moveTo>
                  <a:cubicBezTo>
                    <a:pt x="4188" y="1419"/>
                    <a:pt x="4269" y="1484"/>
                    <a:pt x="4253" y="1582"/>
                  </a:cubicBezTo>
                  <a:cubicBezTo>
                    <a:pt x="4075" y="2648"/>
                    <a:pt x="3864" y="3709"/>
                    <a:pt x="3623" y="4762"/>
                  </a:cubicBezTo>
                  <a:cubicBezTo>
                    <a:pt x="3609" y="4824"/>
                    <a:pt x="3565" y="4850"/>
                    <a:pt x="3519" y="4850"/>
                  </a:cubicBezTo>
                  <a:cubicBezTo>
                    <a:pt x="3450" y="4850"/>
                    <a:pt x="3375" y="4789"/>
                    <a:pt x="3390" y="4698"/>
                  </a:cubicBezTo>
                  <a:cubicBezTo>
                    <a:pt x="3560" y="3631"/>
                    <a:pt x="3764" y="2569"/>
                    <a:pt x="4000" y="1513"/>
                  </a:cubicBezTo>
                  <a:cubicBezTo>
                    <a:pt x="4015" y="1447"/>
                    <a:pt x="4062" y="1419"/>
                    <a:pt x="4112" y="1419"/>
                  </a:cubicBezTo>
                  <a:close/>
                  <a:moveTo>
                    <a:pt x="2251" y="1095"/>
                  </a:moveTo>
                  <a:cubicBezTo>
                    <a:pt x="2327" y="1095"/>
                    <a:pt x="2406" y="1159"/>
                    <a:pt x="2385" y="1256"/>
                  </a:cubicBezTo>
                  <a:cubicBezTo>
                    <a:pt x="2103" y="2594"/>
                    <a:pt x="1873" y="3963"/>
                    <a:pt x="1532" y="5287"/>
                  </a:cubicBezTo>
                  <a:cubicBezTo>
                    <a:pt x="1517" y="5345"/>
                    <a:pt x="1466" y="5372"/>
                    <a:pt x="1414" y="5372"/>
                  </a:cubicBezTo>
                  <a:cubicBezTo>
                    <a:pt x="1351" y="5372"/>
                    <a:pt x="1288" y="5330"/>
                    <a:pt x="1296" y="5254"/>
                  </a:cubicBezTo>
                  <a:cubicBezTo>
                    <a:pt x="1427" y="3894"/>
                    <a:pt x="1774" y="2502"/>
                    <a:pt x="2135" y="1186"/>
                  </a:cubicBezTo>
                  <a:cubicBezTo>
                    <a:pt x="2153" y="1122"/>
                    <a:pt x="2201" y="1095"/>
                    <a:pt x="2251" y="1095"/>
                  </a:cubicBezTo>
                  <a:close/>
                  <a:moveTo>
                    <a:pt x="6249" y="2063"/>
                  </a:moveTo>
                  <a:cubicBezTo>
                    <a:pt x="6334" y="2063"/>
                    <a:pt x="6422" y="2133"/>
                    <a:pt x="6397" y="2242"/>
                  </a:cubicBezTo>
                  <a:cubicBezTo>
                    <a:pt x="6132" y="3361"/>
                    <a:pt x="5851" y="4480"/>
                    <a:pt x="5520" y="5580"/>
                  </a:cubicBezTo>
                  <a:cubicBezTo>
                    <a:pt x="5502" y="5640"/>
                    <a:pt x="5457" y="5666"/>
                    <a:pt x="5411" y="5666"/>
                  </a:cubicBezTo>
                  <a:cubicBezTo>
                    <a:pt x="5341" y="5666"/>
                    <a:pt x="5269" y="5607"/>
                    <a:pt x="5288" y="5516"/>
                  </a:cubicBezTo>
                  <a:cubicBezTo>
                    <a:pt x="5524" y="4391"/>
                    <a:pt x="5814" y="3273"/>
                    <a:pt x="6118" y="2165"/>
                  </a:cubicBezTo>
                  <a:cubicBezTo>
                    <a:pt x="6137" y="2094"/>
                    <a:pt x="6193" y="2063"/>
                    <a:pt x="6249" y="2063"/>
                  </a:cubicBezTo>
                  <a:close/>
                  <a:moveTo>
                    <a:pt x="8170" y="2324"/>
                  </a:moveTo>
                  <a:cubicBezTo>
                    <a:pt x="8240" y="2324"/>
                    <a:pt x="8310" y="2384"/>
                    <a:pt x="8295" y="2475"/>
                  </a:cubicBezTo>
                  <a:cubicBezTo>
                    <a:pt x="8105" y="3592"/>
                    <a:pt x="7865" y="4762"/>
                    <a:pt x="7487" y="5830"/>
                  </a:cubicBezTo>
                  <a:cubicBezTo>
                    <a:pt x="7463" y="5896"/>
                    <a:pt x="7414" y="5924"/>
                    <a:pt x="7365" y="5924"/>
                  </a:cubicBezTo>
                  <a:cubicBezTo>
                    <a:pt x="7292" y="5924"/>
                    <a:pt x="7218" y="5860"/>
                    <a:pt x="7232" y="5760"/>
                  </a:cubicBezTo>
                  <a:cubicBezTo>
                    <a:pt x="7388" y="4638"/>
                    <a:pt x="7715" y="3490"/>
                    <a:pt x="8060" y="2410"/>
                  </a:cubicBezTo>
                  <a:cubicBezTo>
                    <a:pt x="8080" y="2350"/>
                    <a:pt x="8125" y="2324"/>
                    <a:pt x="8170" y="2324"/>
                  </a:cubicBezTo>
                  <a:close/>
                  <a:moveTo>
                    <a:pt x="10264" y="2678"/>
                  </a:moveTo>
                  <a:cubicBezTo>
                    <a:pt x="10334" y="2678"/>
                    <a:pt x="10404" y="2724"/>
                    <a:pt x="10395" y="2806"/>
                  </a:cubicBezTo>
                  <a:cubicBezTo>
                    <a:pt x="10262" y="3976"/>
                    <a:pt x="10031" y="5167"/>
                    <a:pt x="9625" y="6273"/>
                  </a:cubicBezTo>
                  <a:cubicBezTo>
                    <a:pt x="9602" y="6335"/>
                    <a:pt x="9553" y="6362"/>
                    <a:pt x="9505" y="6362"/>
                  </a:cubicBezTo>
                  <a:cubicBezTo>
                    <a:pt x="9432" y="6362"/>
                    <a:pt x="9361" y="6302"/>
                    <a:pt x="9380" y="6205"/>
                  </a:cubicBezTo>
                  <a:cubicBezTo>
                    <a:pt x="9594" y="5056"/>
                    <a:pt x="9879" y="3912"/>
                    <a:pt x="10138" y="2771"/>
                  </a:cubicBezTo>
                  <a:cubicBezTo>
                    <a:pt x="10152" y="2708"/>
                    <a:pt x="10208" y="2678"/>
                    <a:pt x="10264" y="2678"/>
                  </a:cubicBezTo>
                  <a:close/>
                  <a:moveTo>
                    <a:pt x="12271" y="3448"/>
                  </a:moveTo>
                  <a:cubicBezTo>
                    <a:pt x="12343" y="3448"/>
                    <a:pt x="12419" y="3510"/>
                    <a:pt x="12401" y="3604"/>
                  </a:cubicBezTo>
                  <a:cubicBezTo>
                    <a:pt x="12210" y="4588"/>
                    <a:pt x="11996" y="5641"/>
                    <a:pt x="11587" y="6559"/>
                  </a:cubicBezTo>
                  <a:cubicBezTo>
                    <a:pt x="11566" y="6607"/>
                    <a:pt x="11529" y="6627"/>
                    <a:pt x="11491" y="6627"/>
                  </a:cubicBezTo>
                  <a:cubicBezTo>
                    <a:pt x="11415" y="6627"/>
                    <a:pt x="11333" y="6549"/>
                    <a:pt x="11351" y="6460"/>
                  </a:cubicBezTo>
                  <a:cubicBezTo>
                    <a:pt x="11553" y="5478"/>
                    <a:pt x="11901" y="4508"/>
                    <a:pt x="12161" y="3538"/>
                  </a:cubicBezTo>
                  <a:cubicBezTo>
                    <a:pt x="12177" y="3475"/>
                    <a:pt x="12223" y="3448"/>
                    <a:pt x="12271" y="3448"/>
                  </a:cubicBezTo>
                  <a:close/>
                  <a:moveTo>
                    <a:pt x="2129" y="0"/>
                  </a:moveTo>
                  <a:cubicBezTo>
                    <a:pt x="1745" y="0"/>
                    <a:pt x="1370" y="71"/>
                    <a:pt x="1018" y="265"/>
                  </a:cubicBezTo>
                  <a:cubicBezTo>
                    <a:pt x="990" y="364"/>
                    <a:pt x="947" y="460"/>
                    <a:pt x="906" y="554"/>
                  </a:cubicBezTo>
                  <a:cubicBezTo>
                    <a:pt x="766" y="1169"/>
                    <a:pt x="575" y="1774"/>
                    <a:pt x="434" y="2388"/>
                  </a:cubicBezTo>
                  <a:cubicBezTo>
                    <a:pt x="268" y="3099"/>
                    <a:pt x="179" y="3828"/>
                    <a:pt x="0" y="4534"/>
                  </a:cubicBezTo>
                  <a:cubicBezTo>
                    <a:pt x="44" y="4679"/>
                    <a:pt x="116" y="4822"/>
                    <a:pt x="193" y="4939"/>
                  </a:cubicBezTo>
                  <a:cubicBezTo>
                    <a:pt x="283" y="5074"/>
                    <a:pt x="407" y="5162"/>
                    <a:pt x="521" y="5262"/>
                  </a:cubicBezTo>
                  <a:lnTo>
                    <a:pt x="850" y="5426"/>
                  </a:lnTo>
                  <a:cubicBezTo>
                    <a:pt x="4732" y="5958"/>
                    <a:pt x="8488" y="7179"/>
                    <a:pt x="12392" y="7593"/>
                  </a:cubicBezTo>
                  <a:cubicBezTo>
                    <a:pt x="12400" y="7592"/>
                    <a:pt x="12407" y="7590"/>
                    <a:pt x="12416" y="7590"/>
                  </a:cubicBezTo>
                  <a:lnTo>
                    <a:pt x="12792" y="7464"/>
                  </a:lnTo>
                  <a:cubicBezTo>
                    <a:pt x="12951" y="7360"/>
                    <a:pt x="13074" y="7215"/>
                    <a:pt x="13145" y="7037"/>
                  </a:cubicBezTo>
                  <a:cubicBezTo>
                    <a:pt x="13433" y="5762"/>
                    <a:pt x="13670" y="4492"/>
                    <a:pt x="13917" y="3212"/>
                  </a:cubicBezTo>
                  <a:cubicBezTo>
                    <a:pt x="13902" y="3059"/>
                    <a:pt x="13880" y="2907"/>
                    <a:pt x="13872" y="2753"/>
                  </a:cubicBezTo>
                  <a:cubicBezTo>
                    <a:pt x="13311" y="2070"/>
                    <a:pt x="11167" y="1917"/>
                    <a:pt x="10568" y="1785"/>
                  </a:cubicBezTo>
                  <a:cubicBezTo>
                    <a:pt x="9558" y="1565"/>
                    <a:pt x="8549" y="1345"/>
                    <a:pt x="7539" y="1123"/>
                  </a:cubicBezTo>
                  <a:cubicBezTo>
                    <a:pt x="6466" y="889"/>
                    <a:pt x="5395" y="648"/>
                    <a:pt x="4324" y="411"/>
                  </a:cubicBezTo>
                  <a:cubicBezTo>
                    <a:pt x="3623" y="256"/>
                    <a:pt x="2860" y="0"/>
                    <a:pt x="212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34"/>
            <p:cNvSpPr/>
            <p:nvPr/>
          </p:nvSpPr>
          <p:spPr>
            <a:xfrm>
              <a:off x="1464114" y="1402268"/>
              <a:ext cx="435205" cy="148434"/>
            </a:xfrm>
            <a:custGeom>
              <a:rect b="b" l="l" r="r" t="t"/>
              <a:pathLst>
                <a:path extrusionOk="0" h="4748" w="13921">
                  <a:moveTo>
                    <a:pt x="13882" y="0"/>
                  </a:moveTo>
                  <a:cubicBezTo>
                    <a:pt x="13771" y="653"/>
                    <a:pt x="13510" y="1263"/>
                    <a:pt x="12984" y="1711"/>
                  </a:cubicBezTo>
                  <a:cubicBezTo>
                    <a:pt x="12730" y="1928"/>
                    <a:pt x="12426" y="2064"/>
                    <a:pt x="12104" y="2146"/>
                  </a:cubicBezTo>
                  <a:cubicBezTo>
                    <a:pt x="11970" y="2686"/>
                    <a:pt x="11808" y="3219"/>
                    <a:pt x="11588" y="3713"/>
                  </a:cubicBezTo>
                  <a:cubicBezTo>
                    <a:pt x="11567" y="3760"/>
                    <a:pt x="11531" y="3780"/>
                    <a:pt x="11493" y="3780"/>
                  </a:cubicBezTo>
                  <a:cubicBezTo>
                    <a:pt x="11416" y="3780"/>
                    <a:pt x="11333" y="3702"/>
                    <a:pt x="11352" y="3614"/>
                  </a:cubicBezTo>
                  <a:cubicBezTo>
                    <a:pt x="11448" y="3147"/>
                    <a:pt x="11578" y="2683"/>
                    <a:pt x="11714" y="2220"/>
                  </a:cubicBezTo>
                  <a:lnTo>
                    <a:pt x="11714" y="2220"/>
                  </a:lnTo>
                  <a:cubicBezTo>
                    <a:pt x="11508" y="2247"/>
                    <a:pt x="11302" y="2262"/>
                    <a:pt x="11100" y="2263"/>
                  </a:cubicBezTo>
                  <a:cubicBezTo>
                    <a:pt x="11064" y="2263"/>
                    <a:pt x="11029" y="2263"/>
                    <a:pt x="10994" y="2263"/>
                  </a:cubicBezTo>
                  <a:cubicBezTo>
                    <a:pt x="10661" y="2263"/>
                    <a:pt x="10327" y="2250"/>
                    <a:pt x="9992" y="2229"/>
                  </a:cubicBezTo>
                  <a:cubicBezTo>
                    <a:pt x="9889" y="2636"/>
                    <a:pt x="9769" y="3036"/>
                    <a:pt x="9626" y="3427"/>
                  </a:cubicBezTo>
                  <a:cubicBezTo>
                    <a:pt x="9603" y="3489"/>
                    <a:pt x="9554" y="3516"/>
                    <a:pt x="9505" y="3516"/>
                  </a:cubicBezTo>
                  <a:cubicBezTo>
                    <a:pt x="9433" y="3516"/>
                    <a:pt x="9362" y="3456"/>
                    <a:pt x="9381" y="3359"/>
                  </a:cubicBezTo>
                  <a:cubicBezTo>
                    <a:pt x="9454" y="2974"/>
                    <a:pt x="9534" y="2589"/>
                    <a:pt x="9618" y="2203"/>
                  </a:cubicBezTo>
                  <a:cubicBezTo>
                    <a:pt x="9081" y="2162"/>
                    <a:pt x="8545" y="2101"/>
                    <a:pt x="8015" y="2042"/>
                  </a:cubicBezTo>
                  <a:lnTo>
                    <a:pt x="7789" y="2014"/>
                  </a:lnTo>
                  <a:cubicBezTo>
                    <a:pt x="7698" y="2344"/>
                    <a:pt x="7600" y="2669"/>
                    <a:pt x="7488" y="2985"/>
                  </a:cubicBezTo>
                  <a:cubicBezTo>
                    <a:pt x="7465" y="3050"/>
                    <a:pt x="7416" y="3079"/>
                    <a:pt x="7367" y="3079"/>
                  </a:cubicBezTo>
                  <a:cubicBezTo>
                    <a:pt x="7293" y="3079"/>
                    <a:pt x="7219" y="3014"/>
                    <a:pt x="7233" y="2915"/>
                  </a:cubicBezTo>
                  <a:cubicBezTo>
                    <a:pt x="7277" y="2600"/>
                    <a:pt x="7336" y="2284"/>
                    <a:pt x="7402" y="1967"/>
                  </a:cubicBezTo>
                  <a:cubicBezTo>
                    <a:pt x="6868" y="1899"/>
                    <a:pt x="6336" y="1825"/>
                    <a:pt x="5804" y="1748"/>
                  </a:cubicBezTo>
                  <a:cubicBezTo>
                    <a:pt x="5714" y="2078"/>
                    <a:pt x="5620" y="2407"/>
                    <a:pt x="5523" y="2734"/>
                  </a:cubicBezTo>
                  <a:cubicBezTo>
                    <a:pt x="5505" y="2794"/>
                    <a:pt x="5459" y="2820"/>
                    <a:pt x="5412" y="2820"/>
                  </a:cubicBezTo>
                  <a:cubicBezTo>
                    <a:pt x="5342" y="2820"/>
                    <a:pt x="5270" y="2761"/>
                    <a:pt x="5290" y="2670"/>
                  </a:cubicBezTo>
                  <a:cubicBezTo>
                    <a:pt x="5357" y="2349"/>
                    <a:pt x="5430" y="2027"/>
                    <a:pt x="5505" y="1707"/>
                  </a:cubicBezTo>
                  <a:cubicBezTo>
                    <a:pt x="5264" y="1672"/>
                    <a:pt x="5021" y="1637"/>
                    <a:pt x="4779" y="1603"/>
                  </a:cubicBezTo>
                  <a:cubicBezTo>
                    <a:pt x="4427" y="1554"/>
                    <a:pt x="4074" y="1516"/>
                    <a:pt x="3723" y="1476"/>
                  </a:cubicBezTo>
                  <a:cubicBezTo>
                    <a:pt x="3690" y="1622"/>
                    <a:pt x="3659" y="1770"/>
                    <a:pt x="3624" y="1918"/>
                  </a:cubicBezTo>
                  <a:cubicBezTo>
                    <a:pt x="3610" y="1979"/>
                    <a:pt x="3567" y="2005"/>
                    <a:pt x="3521" y="2005"/>
                  </a:cubicBezTo>
                  <a:cubicBezTo>
                    <a:pt x="3451" y="2005"/>
                    <a:pt x="3376" y="1944"/>
                    <a:pt x="3391" y="1854"/>
                  </a:cubicBezTo>
                  <a:cubicBezTo>
                    <a:pt x="3412" y="1717"/>
                    <a:pt x="3436" y="1581"/>
                    <a:pt x="3459" y="1444"/>
                  </a:cubicBezTo>
                  <a:cubicBezTo>
                    <a:pt x="3184" y="1411"/>
                    <a:pt x="2912" y="1377"/>
                    <a:pt x="2640" y="1330"/>
                  </a:cubicBezTo>
                  <a:cubicBezTo>
                    <a:pt x="2375" y="1284"/>
                    <a:pt x="2101" y="1232"/>
                    <a:pt x="1830" y="1159"/>
                  </a:cubicBezTo>
                  <a:cubicBezTo>
                    <a:pt x="1739" y="1590"/>
                    <a:pt x="1642" y="2018"/>
                    <a:pt x="1534" y="2441"/>
                  </a:cubicBezTo>
                  <a:cubicBezTo>
                    <a:pt x="1519" y="2499"/>
                    <a:pt x="1468" y="2526"/>
                    <a:pt x="1416" y="2526"/>
                  </a:cubicBezTo>
                  <a:cubicBezTo>
                    <a:pt x="1353" y="2526"/>
                    <a:pt x="1290" y="2485"/>
                    <a:pt x="1298" y="2409"/>
                  </a:cubicBezTo>
                  <a:cubicBezTo>
                    <a:pt x="1340" y="1960"/>
                    <a:pt x="1409" y="1508"/>
                    <a:pt x="1492" y="1055"/>
                  </a:cubicBezTo>
                  <a:cubicBezTo>
                    <a:pt x="1224" y="961"/>
                    <a:pt x="967" y="840"/>
                    <a:pt x="742" y="674"/>
                  </a:cubicBezTo>
                  <a:cubicBezTo>
                    <a:pt x="568" y="545"/>
                    <a:pt x="419" y="406"/>
                    <a:pt x="292" y="242"/>
                  </a:cubicBezTo>
                  <a:cubicBezTo>
                    <a:pt x="201" y="726"/>
                    <a:pt x="120" y="1212"/>
                    <a:pt x="0" y="1689"/>
                  </a:cubicBezTo>
                  <a:cubicBezTo>
                    <a:pt x="44" y="1833"/>
                    <a:pt x="116" y="1976"/>
                    <a:pt x="193" y="2093"/>
                  </a:cubicBezTo>
                  <a:cubicBezTo>
                    <a:pt x="283" y="2228"/>
                    <a:pt x="407" y="2316"/>
                    <a:pt x="521" y="2416"/>
                  </a:cubicBezTo>
                  <a:lnTo>
                    <a:pt x="852" y="2580"/>
                  </a:lnTo>
                  <a:cubicBezTo>
                    <a:pt x="4734" y="3112"/>
                    <a:pt x="8491" y="4334"/>
                    <a:pt x="12394" y="4747"/>
                  </a:cubicBezTo>
                  <a:cubicBezTo>
                    <a:pt x="12402" y="4746"/>
                    <a:pt x="12411" y="4745"/>
                    <a:pt x="12418" y="4745"/>
                  </a:cubicBezTo>
                  <a:lnTo>
                    <a:pt x="12794" y="4618"/>
                  </a:lnTo>
                  <a:cubicBezTo>
                    <a:pt x="12953" y="4514"/>
                    <a:pt x="13077" y="4370"/>
                    <a:pt x="13147" y="4191"/>
                  </a:cubicBezTo>
                  <a:cubicBezTo>
                    <a:pt x="13435" y="2916"/>
                    <a:pt x="13672" y="1647"/>
                    <a:pt x="13920" y="367"/>
                  </a:cubicBezTo>
                  <a:cubicBezTo>
                    <a:pt x="13908" y="244"/>
                    <a:pt x="13892" y="123"/>
                    <a:pt x="1388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34"/>
            <p:cNvSpPr/>
            <p:nvPr/>
          </p:nvSpPr>
          <p:spPr>
            <a:xfrm>
              <a:off x="1527606" y="1648859"/>
              <a:ext cx="197954" cy="186074"/>
            </a:xfrm>
            <a:custGeom>
              <a:rect b="b" l="l" r="r" t="t"/>
              <a:pathLst>
                <a:path extrusionOk="0" h="5952" w="6332">
                  <a:moveTo>
                    <a:pt x="2447" y="0"/>
                  </a:moveTo>
                  <a:cubicBezTo>
                    <a:pt x="2370" y="383"/>
                    <a:pt x="2293" y="764"/>
                    <a:pt x="2215" y="1147"/>
                  </a:cubicBezTo>
                  <a:lnTo>
                    <a:pt x="2130" y="1571"/>
                  </a:lnTo>
                  <a:lnTo>
                    <a:pt x="1681" y="1492"/>
                  </a:lnTo>
                  <a:cubicBezTo>
                    <a:pt x="1271" y="1422"/>
                    <a:pt x="861" y="1352"/>
                    <a:pt x="451" y="1286"/>
                  </a:cubicBezTo>
                  <a:cubicBezTo>
                    <a:pt x="308" y="2038"/>
                    <a:pt x="167" y="2794"/>
                    <a:pt x="1" y="3543"/>
                  </a:cubicBezTo>
                  <a:cubicBezTo>
                    <a:pt x="402" y="3603"/>
                    <a:pt x="799" y="3662"/>
                    <a:pt x="1203" y="3723"/>
                  </a:cubicBezTo>
                  <a:lnTo>
                    <a:pt x="1677" y="3792"/>
                  </a:lnTo>
                  <a:lnTo>
                    <a:pt x="1589" y="4230"/>
                  </a:lnTo>
                  <a:cubicBezTo>
                    <a:pt x="1498" y="4682"/>
                    <a:pt x="1405" y="5131"/>
                    <a:pt x="1314" y="5583"/>
                  </a:cubicBezTo>
                  <a:cubicBezTo>
                    <a:pt x="2154" y="5730"/>
                    <a:pt x="2994" y="5842"/>
                    <a:pt x="3838" y="5952"/>
                  </a:cubicBezTo>
                  <a:cubicBezTo>
                    <a:pt x="3906" y="5536"/>
                    <a:pt x="3975" y="5120"/>
                    <a:pt x="4049" y="4705"/>
                  </a:cubicBezTo>
                  <a:lnTo>
                    <a:pt x="4141" y="4188"/>
                  </a:lnTo>
                  <a:lnTo>
                    <a:pt x="4624" y="4277"/>
                  </a:lnTo>
                  <a:cubicBezTo>
                    <a:pt x="5082" y="4361"/>
                    <a:pt x="5539" y="4449"/>
                    <a:pt x="5994" y="4545"/>
                  </a:cubicBezTo>
                  <a:cubicBezTo>
                    <a:pt x="6093" y="3797"/>
                    <a:pt x="6211" y="3049"/>
                    <a:pt x="6331" y="2304"/>
                  </a:cubicBezTo>
                  <a:cubicBezTo>
                    <a:pt x="5872" y="2231"/>
                    <a:pt x="5413" y="2154"/>
                    <a:pt x="4954" y="2074"/>
                  </a:cubicBezTo>
                  <a:lnTo>
                    <a:pt x="4537" y="2002"/>
                  </a:lnTo>
                  <a:lnTo>
                    <a:pt x="4626" y="1513"/>
                  </a:lnTo>
                  <a:cubicBezTo>
                    <a:pt x="4691" y="1154"/>
                    <a:pt x="4755" y="794"/>
                    <a:pt x="4816" y="435"/>
                  </a:cubicBezTo>
                  <a:cubicBezTo>
                    <a:pt x="4022" y="326"/>
                    <a:pt x="3225" y="172"/>
                    <a:pt x="244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34"/>
            <p:cNvSpPr/>
            <p:nvPr/>
          </p:nvSpPr>
          <p:spPr>
            <a:xfrm>
              <a:off x="1478119" y="1507807"/>
              <a:ext cx="369304" cy="553221"/>
            </a:xfrm>
            <a:custGeom>
              <a:rect b="b" l="l" r="r" t="t"/>
              <a:pathLst>
                <a:path extrusionOk="0" h="17696" w="11813">
                  <a:moveTo>
                    <a:pt x="8633" y="13110"/>
                  </a:moveTo>
                  <a:cubicBezTo>
                    <a:pt x="8662" y="13110"/>
                    <a:pt x="8692" y="13122"/>
                    <a:pt x="8718" y="13151"/>
                  </a:cubicBezTo>
                  <a:cubicBezTo>
                    <a:pt x="8789" y="13230"/>
                    <a:pt x="8843" y="13302"/>
                    <a:pt x="8873" y="13406"/>
                  </a:cubicBezTo>
                  <a:cubicBezTo>
                    <a:pt x="8899" y="13494"/>
                    <a:pt x="8832" y="13548"/>
                    <a:pt x="8761" y="13548"/>
                  </a:cubicBezTo>
                  <a:cubicBezTo>
                    <a:pt x="8732" y="13548"/>
                    <a:pt x="8702" y="13539"/>
                    <a:pt x="8678" y="13520"/>
                  </a:cubicBezTo>
                  <a:cubicBezTo>
                    <a:pt x="8602" y="13461"/>
                    <a:pt x="8560" y="13391"/>
                    <a:pt x="8516" y="13307"/>
                  </a:cubicBezTo>
                  <a:cubicBezTo>
                    <a:pt x="8468" y="13214"/>
                    <a:pt x="8548" y="13110"/>
                    <a:pt x="8633" y="13110"/>
                  </a:cubicBezTo>
                  <a:close/>
                  <a:moveTo>
                    <a:pt x="8070" y="14149"/>
                  </a:moveTo>
                  <a:cubicBezTo>
                    <a:pt x="8092" y="14149"/>
                    <a:pt x="8116" y="14156"/>
                    <a:pt x="8138" y="14172"/>
                  </a:cubicBezTo>
                  <a:cubicBezTo>
                    <a:pt x="8290" y="14280"/>
                    <a:pt x="8404" y="14430"/>
                    <a:pt x="8496" y="14589"/>
                  </a:cubicBezTo>
                  <a:cubicBezTo>
                    <a:pt x="8540" y="14665"/>
                    <a:pt x="8473" y="14768"/>
                    <a:pt x="8394" y="14768"/>
                  </a:cubicBezTo>
                  <a:cubicBezTo>
                    <a:pt x="8375" y="14768"/>
                    <a:pt x="8356" y="14762"/>
                    <a:pt x="8337" y="14749"/>
                  </a:cubicBezTo>
                  <a:cubicBezTo>
                    <a:pt x="8188" y="14641"/>
                    <a:pt x="8044" y="14519"/>
                    <a:pt x="7952" y="14358"/>
                  </a:cubicBezTo>
                  <a:cubicBezTo>
                    <a:pt x="7901" y="14268"/>
                    <a:pt x="7978" y="14149"/>
                    <a:pt x="8070" y="14149"/>
                  </a:cubicBezTo>
                  <a:close/>
                  <a:moveTo>
                    <a:pt x="7375" y="14946"/>
                  </a:moveTo>
                  <a:cubicBezTo>
                    <a:pt x="7396" y="14946"/>
                    <a:pt x="7419" y="14953"/>
                    <a:pt x="7440" y="14969"/>
                  </a:cubicBezTo>
                  <a:cubicBezTo>
                    <a:pt x="7662" y="15141"/>
                    <a:pt x="7899" y="15301"/>
                    <a:pt x="8082" y="15516"/>
                  </a:cubicBezTo>
                  <a:cubicBezTo>
                    <a:pt x="8155" y="15602"/>
                    <a:pt x="8092" y="15726"/>
                    <a:pt x="7998" y="15726"/>
                  </a:cubicBezTo>
                  <a:cubicBezTo>
                    <a:pt x="7978" y="15726"/>
                    <a:pt x="7957" y="15721"/>
                    <a:pt x="7935" y="15708"/>
                  </a:cubicBezTo>
                  <a:cubicBezTo>
                    <a:pt x="7689" y="15568"/>
                    <a:pt x="7487" y="15368"/>
                    <a:pt x="7277" y="15182"/>
                  </a:cubicBezTo>
                  <a:cubicBezTo>
                    <a:pt x="7184" y="15099"/>
                    <a:pt x="7273" y="14946"/>
                    <a:pt x="7375" y="14946"/>
                  </a:cubicBezTo>
                  <a:close/>
                  <a:moveTo>
                    <a:pt x="249" y="1"/>
                  </a:moveTo>
                  <a:cubicBezTo>
                    <a:pt x="169" y="407"/>
                    <a:pt x="83" y="813"/>
                    <a:pt x="0" y="1219"/>
                  </a:cubicBezTo>
                  <a:cubicBezTo>
                    <a:pt x="294" y="1247"/>
                    <a:pt x="588" y="1265"/>
                    <a:pt x="871" y="1290"/>
                  </a:cubicBezTo>
                  <a:cubicBezTo>
                    <a:pt x="2363" y="1418"/>
                    <a:pt x="3816" y="1749"/>
                    <a:pt x="5294" y="1962"/>
                  </a:cubicBezTo>
                  <a:cubicBezTo>
                    <a:pt x="6244" y="2099"/>
                    <a:pt x="7318" y="2137"/>
                    <a:pt x="8178" y="2614"/>
                  </a:cubicBezTo>
                  <a:cubicBezTo>
                    <a:pt x="9133" y="3144"/>
                    <a:pt x="9163" y="4137"/>
                    <a:pt x="9126" y="5134"/>
                  </a:cubicBezTo>
                  <a:cubicBezTo>
                    <a:pt x="9074" y="6539"/>
                    <a:pt x="9136" y="7916"/>
                    <a:pt x="8871" y="9308"/>
                  </a:cubicBezTo>
                  <a:cubicBezTo>
                    <a:pt x="8222" y="12734"/>
                    <a:pt x="6046" y="16519"/>
                    <a:pt x="2569" y="17322"/>
                  </a:cubicBezTo>
                  <a:cubicBezTo>
                    <a:pt x="4122" y="17540"/>
                    <a:pt x="5665" y="17567"/>
                    <a:pt x="7218" y="17695"/>
                  </a:cubicBezTo>
                  <a:cubicBezTo>
                    <a:pt x="9035" y="17255"/>
                    <a:pt x="9184" y="15038"/>
                    <a:pt x="9488" y="13521"/>
                  </a:cubicBezTo>
                  <a:cubicBezTo>
                    <a:pt x="9771" y="12113"/>
                    <a:pt x="10052" y="10704"/>
                    <a:pt x="10336" y="9298"/>
                  </a:cubicBezTo>
                  <a:cubicBezTo>
                    <a:pt x="10823" y="6887"/>
                    <a:pt x="11275" y="4466"/>
                    <a:pt x="11813" y="2063"/>
                  </a:cubicBezTo>
                  <a:cubicBezTo>
                    <a:pt x="7991" y="1297"/>
                    <a:pt x="4063" y="911"/>
                    <a:pt x="272" y="12"/>
                  </a:cubicBezTo>
                  <a:cubicBezTo>
                    <a:pt x="263" y="10"/>
                    <a:pt x="256" y="5"/>
                    <a:pt x="249" y="1"/>
                  </a:cubicBezTo>
                  <a:close/>
                </a:path>
              </a:pathLst>
            </a:custGeom>
            <a:solidFill>
              <a:srgbClr val="000000">
                <a:alpha val="161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14" name="Google Shape;714;p34"/>
          <p:cNvGrpSpPr/>
          <p:nvPr/>
        </p:nvGrpSpPr>
        <p:grpSpPr>
          <a:xfrm rot="9776671">
            <a:off x="7920738" y="3101859"/>
            <a:ext cx="207081" cy="332993"/>
            <a:chOff x="4140725" y="520912"/>
            <a:chExt cx="175945" cy="282926"/>
          </a:xfrm>
        </p:grpSpPr>
        <p:sp>
          <p:nvSpPr>
            <p:cNvPr id="715" name="Google Shape;715;p34"/>
            <p:cNvSpPr/>
            <p:nvPr/>
          </p:nvSpPr>
          <p:spPr>
            <a:xfrm>
              <a:off x="4195745" y="753342"/>
              <a:ext cx="27292" cy="25635"/>
            </a:xfrm>
            <a:custGeom>
              <a:rect b="b" l="l" r="r" t="t"/>
              <a:pathLst>
                <a:path extrusionOk="0" h="820" w="873">
                  <a:moveTo>
                    <a:pt x="531" y="181"/>
                  </a:moveTo>
                  <a:cubicBezTo>
                    <a:pt x="592" y="235"/>
                    <a:pt x="653" y="290"/>
                    <a:pt x="719" y="336"/>
                  </a:cubicBezTo>
                  <a:cubicBezTo>
                    <a:pt x="640" y="414"/>
                    <a:pt x="572" y="506"/>
                    <a:pt x="483" y="577"/>
                  </a:cubicBezTo>
                  <a:cubicBezTo>
                    <a:pt x="439" y="611"/>
                    <a:pt x="348" y="655"/>
                    <a:pt x="275" y="655"/>
                  </a:cubicBezTo>
                  <a:cubicBezTo>
                    <a:pt x="218" y="655"/>
                    <a:pt x="171" y="628"/>
                    <a:pt x="167" y="549"/>
                  </a:cubicBezTo>
                  <a:cubicBezTo>
                    <a:pt x="167" y="537"/>
                    <a:pt x="165" y="529"/>
                    <a:pt x="161" y="519"/>
                  </a:cubicBezTo>
                  <a:cubicBezTo>
                    <a:pt x="300" y="426"/>
                    <a:pt x="421" y="306"/>
                    <a:pt x="531" y="181"/>
                  </a:cubicBezTo>
                  <a:close/>
                  <a:moveTo>
                    <a:pt x="533" y="0"/>
                  </a:moveTo>
                  <a:cubicBezTo>
                    <a:pt x="507" y="0"/>
                    <a:pt x="480" y="17"/>
                    <a:pt x="466" y="36"/>
                  </a:cubicBezTo>
                  <a:cubicBezTo>
                    <a:pt x="336" y="199"/>
                    <a:pt x="177" y="333"/>
                    <a:pt x="39" y="486"/>
                  </a:cubicBezTo>
                  <a:cubicBezTo>
                    <a:pt x="24" y="499"/>
                    <a:pt x="21" y="518"/>
                    <a:pt x="25" y="534"/>
                  </a:cubicBezTo>
                  <a:cubicBezTo>
                    <a:pt x="24" y="537"/>
                    <a:pt x="23" y="540"/>
                    <a:pt x="21" y="545"/>
                  </a:cubicBezTo>
                  <a:cubicBezTo>
                    <a:pt x="1" y="712"/>
                    <a:pt x="156" y="819"/>
                    <a:pt x="307" y="819"/>
                  </a:cubicBezTo>
                  <a:cubicBezTo>
                    <a:pt x="328" y="819"/>
                    <a:pt x="349" y="817"/>
                    <a:pt x="370" y="813"/>
                  </a:cubicBezTo>
                  <a:cubicBezTo>
                    <a:pt x="576" y="770"/>
                    <a:pt x="802" y="540"/>
                    <a:pt x="861" y="343"/>
                  </a:cubicBezTo>
                  <a:cubicBezTo>
                    <a:pt x="873" y="321"/>
                    <a:pt x="873" y="292"/>
                    <a:pt x="853" y="269"/>
                  </a:cubicBezTo>
                  <a:cubicBezTo>
                    <a:pt x="774" y="173"/>
                    <a:pt x="666" y="93"/>
                    <a:pt x="568" y="13"/>
                  </a:cubicBezTo>
                  <a:cubicBezTo>
                    <a:pt x="557" y="4"/>
                    <a:pt x="545" y="0"/>
                    <a:pt x="5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34"/>
            <p:cNvSpPr/>
            <p:nvPr/>
          </p:nvSpPr>
          <p:spPr>
            <a:xfrm>
              <a:off x="4217347" y="730052"/>
              <a:ext cx="21540" cy="21665"/>
            </a:xfrm>
            <a:custGeom>
              <a:rect b="b" l="l" r="r" t="t"/>
              <a:pathLst>
                <a:path extrusionOk="0" h="693" w="689">
                  <a:moveTo>
                    <a:pt x="340" y="156"/>
                  </a:moveTo>
                  <a:cubicBezTo>
                    <a:pt x="392" y="180"/>
                    <a:pt x="449" y="195"/>
                    <a:pt x="505" y="207"/>
                  </a:cubicBezTo>
                  <a:cubicBezTo>
                    <a:pt x="459" y="332"/>
                    <a:pt x="391" y="438"/>
                    <a:pt x="319" y="550"/>
                  </a:cubicBezTo>
                  <a:cubicBezTo>
                    <a:pt x="275" y="519"/>
                    <a:pt x="229" y="493"/>
                    <a:pt x="184" y="459"/>
                  </a:cubicBezTo>
                  <a:cubicBezTo>
                    <a:pt x="246" y="375"/>
                    <a:pt x="319" y="262"/>
                    <a:pt x="340" y="156"/>
                  </a:cubicBezTo>
                  <a:close/>
                  <a:moveTo>
                    <a:pt x="336" y="1"/>
                  </a:moveTo>
                  <a:cubicBezTo>
                    <a:pt x="319" y="1"/>
                    <a:pt x="302" y="2"/>
                    <a:pt x="286" y="5"/>
                  </a:cubicBezTo>
                  <a:cubicBezTo>
                    <a:pt x="257" y="11"/>
                    <a:pt x="241" y="38"/>
                    <a:pt x="243" y="65"/>
                  </a:cubicBezTo>
                  <a:cubicBezTo>
                    <a:pt x="205" y="112"/>
                    <a:pt x="187" y="172"/>
                    <a:pt x="157" y="225"/>
                  </a:cubicBezTo>
                  <a:cubicBezTo>
                    <a:pt x="118" y="298"/>
                    <a:pt x="72" y="366"/>
                    <a:pt x="20" y="431"/>
                  </a:cubicBezTo>
                  <a:cubicBezTo>
                    <a:pt x="1" y="457"/>
                    <a:pt x="9" y="500"/>
                    <a:pt x="30" y="522"/>
                  </a:cubicBezTo>
                  <a:cubicBezTo>
                    <a:pt x="98" y="595"/>
                    <a:pt x="194" y="680"/>
                    <a:pt x="300" y="683"/>
                  </a:cubicBezTo>
                  <a:cubicBezTo>
                    <a:pt x="308" y="689"/>
                    <a:pt x="316" y="692"/>
                    <a:pt x="325" y="692"/>
                  </a:cubicBezTo>
                  <a:cubicBezTo>
                    <a:pt x="332" y="692"/>
                    <a:pt x="339" y="690"/>
                    <a:pt x="345" y="685"/>
                  </a:cubicBezTo>
                  <a:cubicBezTo>
                    <a:pt x="520" y="569"/>
                    <a:pt x="620" y="370"/>
                    <a:pt x="677" y="175"/>
                  </a:cubicBezTo>
                  <a:cubicBezTo>
                    <a:pt x="689" y="135"/>
                    <a:pt x="666" y="93"/>
                    <a:pt x="626" y="79"/>
                  </a:cubicBezTo>
                  <a:cubicBezTo>
                    <a:pt x="540" y="50"/>
                    <a:pt x="432" y="1"/>
                    <a:pt x="3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34"/>
            <p:cNvSpPr/>
            <p:nvPr/>
          </p:nvSpPr>
          <p:spPr>
            <a:xfrm>
              <a:off x="4223099" y="734929"/>
              <a:ext cx="10067" cy="12317"/>
            </a:xfrm>
            <a:custGeom>
              <a:rect b="b" l="l" r="r" t="t"/>
              <a:pathLst>
                <a:path extrusionOk="0" h="394" w="322">
                  <a:moveTo>
                    <a:pt x="157" y="0"/>
                  </a:moveTo>
                  <a:cubicBezTo>
                    <a:pt x="136" y="106"/>
                    <a:pt x="63" y="218"/>
                    <a:pt x="1" y="303"/>
                  </a:cubicBezTo>
                  <a:cubicBezTo>
                    <a:pt x="46" y="335"/>
                    <a:pt x="93" y="361"/>
                    <a:pt x="137" y="394"/>
                  </a:cubicBezTo>
                  <a:cubicBezTo>
                    <a:pt x="208" y="283"/>
                    <a:pt x="276" y="176"/>
                    <a:pt x="322" y="51"/>
                  </a:cubicBezTo>
                  <a:cubicBezTo>
                    <a:pt x="265" y="39"/>
                    <a:pt x="208" y="24"/>
                    <a:pt x="1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34"/>
            <p:cNvSpPr/>
            <p:nvPr/>
          </p:nvSpPr>
          <p:spPr>
            <a:xfrm>
              <a:off x="4198778" y="534855"/>
              <a:ext cx="103416" cy="131459"/>
            </a:xfrm>
            <a:custGeom>
              <a:rect b="b" l="l" r="r" t="t"/>
              <a:pathLst>
                <a:path extrusionOk="0" h="4205" w="3308">
                  <a:moveTo>
                    <a:pt x="1466" y="864"/>
                  </a:moveTo>
                  <a:cubicBezTo>
                    <a:pt x="1495" y="864"/>
                    <a:pt x="1522" y="879"/>
                    <a:pt x="1537" y="914"/>
                  </a:cubicBezTo>
                  <a:cubicBezTo>
                    <a:pt x="1587" y="1032"/>
                    <a:pt x="1620" y="1157"/>
                    <a:pt x="1656" y="1279"/>
                  </a:cubicBezTo>
                  <a:cubicBezTo>
                    <a:pt x="1677" y="1352"/>
                    <a:pt x="1619" y="1398"/>
                    <a:pt x="1559" y="1398"/>
                  </a:cubicBezTo>
                  <a:cubicBezTo>
                    <a:pt x="1518" y="1398"/>
                    <a:pt x="1476" y="1376"/>
                    <a:pt x="1460" y="1326"/>
                  </a:cubicBezTo>
                  <a:cubicBezTo>
                    <a:pt x="1425" y="1213"/>
                    <a:pt x="1386" y="1099"/>
                    <a:pt x="1364" y="980"/>
                  </a:cubicBezTo>
                  <a:cubicBezTo>
                    <a:pt x="1353" y="916"/>
                    <a:pt x="1412" y="864"/>
                    <a:pt x="1466" y="864"/>
                  </a:cubicBezTo>
                  <a:close/>
                  <a:moveTo>
                    <a:pt x="1249" y="1382"/>
                  </a:moveTo>
                  <a:cubicBezTo>
                    <a:pt x="1278" y="1382"/>
                    <a:pt x="1305" y="1396"/>
                    <a:pt x="1318" y="1429"/>
                  </a:cubicBezTo>
                  <a:cubicBezTo>
                    <a:pt x="1374" y="1568"/>
                    <a:pt x="1421" y="1711"/>
                    <a:pt x="1472" y="1853"/>
                  </a:cubicBezTo>
                  <a:cubicBezTo>
                    <a:pt x="1496" y="1922"/>
                    <a:pt x="1439" y="1966"/>
                    <a:pt x="1381" y="1966"/>
                  </a:cubicBezTo>
                  <a:cubicBezTo>
                    <a:pt x="1342" y="1966"/>
                    <a:pt x="1301" y="1945"/>
                    <a:pt x="1286" y="1897"/>
                  </a:cubicBezTo>
                  <a:cubicBezTo>
                    <a:pt x="1241" y="1762"/>
                    <a:pt x="1194" y="1626"/>
                    <a:pt x="1156" y="1490"/>
                  </a:cubicBezTo>
                  <a:cubicBezTo>
                    <a:pt x="1138" y="1429"/>
                    <a:pt x="1196" y="1382"/>
                    <a:pt x="1249" y="1382"/>
                  </a:cubicBezTo>
                  <a:close/>
                  <a:moveTo>
                    <a:pt x="963" y="1815"/>
                  </a:moveTo>
                  <a:cubicBezTo>
                    <a:pt x="993" y="1815"/>
                    <a:pt x="1023" y="1828"/>
                    <a:pt x="1040" y="1858"/>
                  </a:cubicBezTo>
                  <a:cubicBezTo>
                    <a:pt x="1126" y="2012"/>
                    <a:pt x="1192" y="2177"/>
                    <a:pt x="1264" y="2337"/>
                  </a:cubicBezTo>
                  <a:cubicBezTo>
                    <a:pt x="1296" y="2413"/>
                    <a:pt x="1230" y="2478"/>
                    <a:pt x="1169" y="2478"/>
                  </a:cubicBezTo>
                  <a:cubicBezTo>
                    <a:pt x="1139" y="2478"/>
                    <a:pt x="1111" y="2463"/>
                    <a:pt x="1094" y="2427"/>
                  </a:cubicBezTo>
                  <a:cubicBezTo>
                    <a:pt x="1017" y="2261"/>
                    <a:pt x="936" y="2094"/>
                    <a:pt x="876" y="1919"/>
                  </a:cubicBezTo>
                  <a:cubicBezTo>
                    <a:pt x="854" y="1857"/>
                    <a:pt x="908" y="1815"/>
                    <a:pt x="963" y="1815"/>
                  </a:cubicBezTo>
                  <a:close/>
                  <a:moveTo>
                    <a:pt x="2002" y="1"/>
                  </a:moveTo>
                  <a:cubicBezTo>
                    <a:pt x="1531" y="1"/>
                    <a:pt x="1086" y="294"/>
                    <a:pt x="921" y="763"/>
                  </a:cubicBezTo>
                  <a:lnTo>
                    <a:pt x="0" y="3360"/>
                  </a:lnTo>
                  <a:cubicBezTo>
                    <a:pt x="365" y="3506"/>
                    <a:pt x="678" y="3764"/>
                    <a:pt x="1049" y="3912"/>
                  </a:cubicBezTo>
                  <a:cubicBezTo>
                    <a:pt x="1444" y="4072"/>
                    <a:pt x="1856" y="4144"/>
                    <a:pt x="2275" y="4205"/>
                  </a:cubicBezTo>
                  <a:lnTo>
                    <a:pt x="3207" y="1573"/>
                  </a:lnTo>
                  <a:cubicBezTo>
                    <a:pt x="3308" y="1286"/>
                    <a:pt x="3291" y="976"/>
                    <a:pt x="3160" y="699"/>
                  </a:cubicBezTo>
                  <a:cubicBezTo>
                    <a:pt x="3027" y="422"/>
                    <a:pt x="2797" y="214"/>
                    <a:pt x="2510" y="112"/>
                  </a:cubicBezTo>
                  <a:lnTo>
                    <a:pt x="2381" y="66"/>
                  </a:lnTo>
                  <a:cubicBezTo>
                    <a:pt x="2256" y="22"/>
                    <a:pt x="2128" y="1"/>
                    <a:pt x="20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34"/>
            <p:cNvSpPr/>
            <p:nvPr/>
          </p:nvSpPr>
          <p:spPr>
            <a:xfrm>
              <a:off x="4156481" y="648115"/>
              <a:ext cx="110263" cy="141713"/>
            </a:xfrm>
            <a:custGeom>
              <a:rect b="b" l="l" r="r" t="t"/>
              <a:pathLst>
                <a:path extrusionOk="0" h="4533" w="3527">
                  <a:moveTo>
                    <a:pt x="2284" y="2623"/>
                  </a:moveTo>
                  <a:cubicBezTo>
                    <a:pt x="2380" y="2623"/>
                    <a:pt x="2488" y="2672"/>
                    <a:pt x="2575" y="2702"/>
                  </a:cubicBezTo>
                  <a:cubicBezTo>
                    <a:pt x="2614" y="2715"/>
                    <a:pt x="2638" y="2757"/>
                    <a:pt x="2625" y="2797"/>
                  </a:cubicBezTo>
                  <a:cubicBezTo>
                    <a:pt x="2568" y="2992"/>
                    <a:pt x="2468" y="3192"/>
                    <a:pt x="2294" y="3307"/>
                  </a:cubicBezTo>
                  <a:cubicBezTo>
                    <a:pt x="2288" y="3312"/>
                    <a:pt x="2281" y="3314"/>
                    <a:pt x="2274" y="3314"/>
                  </a:cubicBezTo>
                  <a:cubicBezTo>
                    <a:pt x="2264" y="3314"/>
                    <a:pt x="2256" y="3311"/>
                    <a:pt x="2249" y="3306"/>
                  </a:cubicBezTo>
                  <a:cubicBezTo>
                    <a:pt x="2142" y="3302"/>
                    <a:pt x="2047" y="3219"/>
                    <a:pt x="1978" y="3145"/>
                  </a:cubicBezTo>
                  <a:cubicBezTo>
                    <a:pt x="1956" y="3121"/>
                    <a:pt x="1948" y="3078"/>
                    <a:pt x="1968" y="3053"/>
                  </a:cubicBezTo>
                  <a:cubicBezTo>
                    <a:pt x="2019" y="2989"/>
                    <a:pt x="2066" y="2921"/>
                    <a:pt x="2105" y="2848"/>
                  </a:cubicBezTo>
                  <a:cubicBezTo>
                    <a:pt x="2134" y="2794"/>
                    <a:pt x="2154" y="2735"/>
                    <a:pt x="2191" y="2688"/>
                  </a:cubicBezTo>
                  <a:cubicBezTo>
                    <a:pt x="2190" y="2662"/>
                    <a:pt x="2206" y="2635"/>
                    <a:pt x="2234" y="2627"/>
                  </a:cubicBezTo>
                  <a:cubicBezTo>
                    <a:pt x="2250" y="2624"/>
                    <a:pt x="2267" y="2623"/>
                    <a:pt x="2284" y="2623"/>
                  </a:cubicBezTo>
                  <a:close/>
                  <a:moveTo>
                    <a:pt x="1788" y="3364"/>
                  </a:moveTo>
                  <a:cubicBezTo>
                    <a:pt x="1800" y="3364"/>
                    <a:pt x="1812" y="3367"/>
                    <a:pt x="1823" y="3376"/>
                  </a:cubicBezTo>
                  <a:cubicBezTo>
                    <a:pt x="1921" y="3455"/>
                    <a:pt x="2027" y="3535"/>
                    <a:pt x="2108" y="3632"/>
                  </a:cubicBezTo>
                  <a:cubicBezTo>
                    <a:pt x="2128" y="3657"/>
                    <a:pt x="2128" y="3684"/>
                    <a:pt x="2115" y="3707"/>
                  </a:cubicBezTo>
                  <a:cubicBezTo>
                    <a:pt x="2058" y="3905"/>
                    <a:pt x="1832" y="4135"/>
                    <a:pt x="1626" y="4178"/>
                  </a:cubicBezTo>
                  <a:cubicBezTo>
                    <a:pt x="1605" y="4182"/>
                    <a:pt x="1584" y="4184"/>
                    <a:pt x="1563" y="4184"/>
                  </a:cubicBezTo>
                  <a:cubicBezTo>
                    <a:pt x="1413" y="4184"/>
                    <a:pt x="1258" y="4077"/>
                    <a:pt x="1277" y="3910"/>
                  </a:cubicBezTo>
                  <a:cubicBezTo>
                    <a:pt x="1277" y="3906"/>
                    <a:pt x="1280" y="3902"/>
                    <a:pt x="1281" y="3898"/>
                  </a:cubicBezTo>
                  <a:cubicBezTo>
                    <a:pt x="1277" y="3882"/>
                    <a:pt x="1280" y="3864"/>
                    <a:pt x="1293" y="3850"/>
                  </a:cubicBezTo>
                  <a:cubicBezTo>
                    <a:pt x="1433" y="3697"/>
                    <a:pt x="1589" y="3562"/>
                    <a:pt x="1720" y="3400"/>
                  </a:cubicBezTo>
                  <a:cubicBezTo>
                    <a:pt x="1735" y="3380"/>
                    <a:pt x="1762" y="3364"/>
                    <a:pt x="1788" y="3364"/>
                  </a:cubicBezTo>
                  <a:close/>
                  <a:moveTo>
                    <a:pt x="1260" y="1"/>
                  </a:moveTo>
                  <a:lnTo>
                    <a:pt x="212" y="2960"/>
                  </a:lnTo>
                  <a:cubicBezTo>
                    <a:pt x="1" y="3554"/>
                    <a:pt x="313" y="4210"/>
                    <a:pt x="910" y="4421"/>
                  </a:cubicBezTo>
                  <a:lnTo>
                    <a:pt x="1038" y="4467"/>
                  </a:lnTo>
                  <a:cubicBezTo>
                    <a:pt x="1053" y="4473"/>
                    <a:pt x="1071" y="4479"/>
                    <a:pt x="1088" y="4483"/>
                  </a:cubicBezTo>
                  <a:cubicBezTo>
                    <a:pt x="1195" y="4516"/>
                    <a:pt x="1306" y="4532"/>
                    <a:pt x="1416" y="4532"/>
                  </a:cubicBezTo>
                  <a:cubicBezTo>
                    <a:pt x="1585" y="4532"/>
                    <a:pt x="1754" y="4494"/>
                    <a:pt x="1912" y="4418"/>
                  </a:cubicBezTo>
                  <a:cubicBezTo>
                    <a:pt x="2190" y="4287"/>
                    <a:pt x="2398" y="4056"/>
                    <a:pt x="2499" y="3770"/>
                  </a:cubicBezTo>
                  <a:lnTo>
                    <a:pt x="3526" y="867"/>
                  </a:lnTo>
                  <a:lnTo>
                    <a:pt x="3526" y="867"/>
                  </a:lnTo>
                  <a:cubicBezTo>
                    <a:pt x="3522" y="867"/>
                    <a:pt x="3517" y="867"/>
                    <a:pt x="3513" y="867"/>
                  </a:cubicBezTo>
                  <a:cubicBezTo>
                    <a:pt x="2738" y="867"/>
                    <a:pt x="1738" y="593"/>
                    <a:pt x="126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34"/>
            <p:cNvSpPr/>
            <p:nvPr/>
          </p:nvSpPr>
          <p:spPr>
            <a:xfrm>
              <a:off x="4156481" y="648084"/>
              <a:ext cx="57992" cy="138712"/>
            </a:xfrm>
            <a:custGeom>
              <a:rect b="b" l="l" r="r" t="t"/>
              <a:pathLst>
                <a:path extrusionOk="0" h="4437" w="1855">
                  <a:moveTo>
                    <a:pt x="1260" y="0"/>
                  </a:moveTo>
                  <a:lnTo>
                    <a:pt x="212" y="2961"/>
                  </a:lnTo>
                  <a:cubicBezTo>
                    <a:pt x="1" y="3555"/>
                    <a:pt x="313" y="4211"/>
                    <a:pt x="910" y="4422"/>
                  </a:cubicBezTo>
                  <a:lnTo>
                    <a:pt x="948" y="4436"/>
                  </a:lnTo>
                  <a:cubicBezTo>
                    <a:pt x="880" y="4346"/>
                    <a:pt x="837" y="4237"/>
                    <a:pt x="824" y="4091"/>
                  </a:cubicBezTo>
                  <a:cubicBezTo>
                    <a:pt x="797" y="3747"/>
                    <a:pt x="879" y="3420"/>
                    <a:pt x="968" y="3090"/>
                  </a:cubicBezTo>
                  <a:cubicBezTo>
                    <a:pt x="1208" y="2196"/>
                    <a:pt x="1529" y="1335"/>
                    <a:pt x="1855" y="473"/>
                  </a:cubicBezTo>
                  <a:cubicBezTo>
                    <a:pt x="1620" y="347"/>
                    <a:pt x="1412" y="191"/>
                    <a:pt x="126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34"/>
            <p:cNvSpPr/>
            <p:nvPr/>
          </p:nvSpPr>
          <p:spPr>
            <a:xfrm>
              <a:off x="4200747" y="758969"/>
              <a:ext cx="17476" cy="14912"/>
            </a:xfrm>
            <a:custGeom>
              <a:rect b="b" l="l" r="r" t="t"/>
              <a:pathLst>
                <a:path extrusionOk="0" h="477" w="559">
                  <a:moveTo>
                    <a:pt x="371" y="1"/>
                  </a:moveTo>
                  <a:cubicBezTo>
                    <a:pt x="260" y="126"/>
                    <a:pt x="140" y="247"/>
                    <a:pt x="1" y="339"/>
                  </a:cubicBezTo>
                  <a:cubicBezTo>
                    <a:pt x="5" y="349"/>
                    <a:pt x="7" y="357"/>
                    <a:pt x="7" y="369"/>
                  </a:cubicBezTo>
                  <a:cubicBezTo>
                    <a:pt x="11" y="449"/>
                    <a:pt x="57" y="476"/>
                    <a:pt x="114" y="476"/>
                  </a:cubicBezTo>
                  <a:cubicBezTo>
                    <a:pt x="188" y="476"/>
                    <a:pt x="279" y="432"/>
                    <a:pt x="323" y="397"/>
                  </a:cubicBezTo>
                  <a:cubicBezTo>
                    <a:pt x="412" y="326"/>
                    <a:pt x="480" y="234"/>
                    <a:pt x="559" y="156"/>
                  </a:cubicBezTo>
                  <a:cubicBezTo>
                    <a:pt x="494" y="109"/>
                    <a:pt x="432" y="55"/>
                    <a:pt x="3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34"/>
            <p:cNvSpPr/>
            <p:nvPr/>
          </p:nvSpPr>
          <p:spPr>
            <a:xfrm>
              <a:off x="4198746" y="534886"/>
              <a:ext cx="93944" cy="116234"/>
            </a:xfrm>
            <a:custGeom>
              <a:rect b="b" l="l" r="r" t="t"/>
              <a:pathLst>
                <a:path extrusionOk="0" h="3718" w="3005">
                  <a:moveTo>
                    <a:pt x="1467" y="863"/>
                  </a:moveTo>
                  <a:cubicBezTo>
                    <a:pt x="1496" y="863"/>
                    <a:pt x="1523" y="878"/>
                    <a:pt x="1538" y="913"/>
                  </a:cubicBezTo>
                  <a:cubicBezTo>
                    <a:pt x="1588" y="1031"/>
                    <a:pt x="1621" y="1156"/>
                    <a:pt x="1657" y="1278"/>
                  </a:cubicBezTo>
                  <a:cubicBezTo>
                    <a:pt x="1678" y="1351"/>
                    <a:pt x="1620" y="1397"/>
                    <a:pt x="1560" y="1397"/>
                  </a:cubicBezTo>
                  <a:cubicBezTo>
                    <a:pt x="1519" y="1397"/>
                    <a:pt x="1477" y="1375"/>
                    <a:pt x="1461" y="1325"/>
                  </a:cubicBezTo>
                  <a:cubicBezTo>
                    <a:pt x="1426" y="1212"/>
                    <a:pt x="1387" y="1098"/>
                    <a:pt x="1365" y="979"/>
                  </a:cubicBezTo>
                  <a:cubicBezTo>
                    <a:pt x="1354" y="915"/>
                    <a:pt x="1413" y="863"/>
                    <a:pt x="1467" y="863"/>
                  </a:cubicBezTo>
                  <a:close/>
                  <a:moveTo>
                    <a:pt x="1250" y="1381"/>
                  </a:moveTo>
                  <a:cubicBezTo>
                    <a:pt x="1279" y="1381"/>
                    <a:pt x="1306" y="1395"/>
                    <a:pt x="1319" y="1428"/>
                  </a:cubicBezTo>
                  <a:cubicBezTo>
                    <a:pt x="1375" y="1567"/>
                    <a:pt x="1422" y="1712"/>
                    <a:pt x="1471" y="1854"/>
                  </a:cubicBezTo>
                  <a:cubicBezTo>
                    <a:pt x="1495" y="1922"/>
                    <a:pt x="1439" y="1966"/>
                    <a:pt x="1381" y="1966"/>
                  </a:cubicBezTo>
                  <a:cubicBezTo>
                    <a:pt x="1342" y="1966"/>
                    <a:pt x="1301" y="1945"/>
                    <a:pt x="1286" y="1897"/>
                  </a:cubicBezTo>
                  <a:cubicBezTo>
                    <a:pt x="1241" y="1762"/>
                    <a:pt x="1194" y="1627"/>
                    <a:pt x="1156" y="1490"/>
                  </a:cubicBezTo>
                  <a:cubicBezTo>
                    <a:pt x="1139" y="1428"/>
                    <a:pt x="1197" y="1381"/>
                    <a:pt x="1250" y="1381"/>
                  </a:cubicBezTo>
                  <a:close/>
                  <a:moveTo>
                    <a:pt x="1269" y="2403"/>
                  </a:moveTo>
                  <a:cubicBezTo>
                    <a:pt x="1263" y="2414"/>
                    <a:pt x="1257" y="2425"/>
                    <a:pt x="1251" y="2437"/>
                  </a:cubicBezTo>
                  <a:lnTo>
                    <a:pt x="1251" y="2437"/>
                  </a:lnTo>
                  <a:cubicBezTo>
                    <a:pt x="1259" y="2427"/>
                    <a:pt x="1265" y="2415"/>
                    <a:pt x="1269" y="2403"/>
                  </a:cubicBezTo>
                  <a:close/>
                  <a:moveTo>
                    <a:pt x="2003" y="0"/>
                  </a:moveTo>
                  <a:cubicBezTo>
                    <a:pt x="1531" y="0"/>
                    <a:pt x="1087" y="293"/>
                    <a:pt x="919" y="762"/>
                  </a:cubicBezTo>
                  <a:lnTo>
                    <a:pt x="0" y="3359"/>
                  </a:lnTo>
                  <a:cubicBezTo>
                    <a:pt x="232" y="3453"/>
                    <a:pt x="445" y="3591"/>
                    <a:pt x="663" y="3717"/>
                  </a:cubicBezTo>
                  <a:cubicBezTo>
                    <a:pt x="802" y="3349"/>
                    <a:pt x="1007" y="2891"/>
                    <a:pt x="1251" y="2437"/>
                  </a:cubicBezTo>
                  <a:lnTo>
                    <a:pt x="1251" y="2437"/>
                  </a:lnTo>
                  <a:cubicBezTo>
                    <a:pt x="1231" y="2462"/>
                    <a:pt x="1200" y="2477"/>
                    <a:pt x="1170" y="2477"/>
                  </a:cubicBezTo>
                  <a:cubicBezTo>
                    <a:pt x="1140" y="2477"/>
                    <a:pt x="1112" y="2462"/>
                    <a:pt x="1095" y="2426"/>
                  </a:cubicBezTo>
                  <a:cubicBezTo>
                    <a:pt x="1018" y="2260"/>
                    <a:pt x="937" y="2093"/>
                    <a:pt x="877" y="1918"/>
                  </a:cubicBezTo>
                  <a:cubicBezTo>
                    <a:pt x="855" y="1856"/>
                    <a:pt x="909" y="1814"/>
                    <a:pt x="964" y="1814"/>
                  </a:cubicBezTo>
                  <a:cubicBezTo>
                    <a:pt x="994" y="1814"/>
                    <a:pt x="1024" y="1827"/>
                    <a:pt x="1041" y="1857"/>
                  </a:cubicBezTo>
                  <a:cubicBezTo>
                    <a:pt x="1127" y="2011"/>
                    <a:pt x="1193" y="2176"/>
                    <a:pt x="1265" y="2336"/>
                  </a:cubicBezTo>
                  <a:cubicBezTo>
                    <a:pt x="1275" y="2360"/>
                    <a:pt x="1275" y="2383"/>
                    <a:pt x="1269" y="2403"/>
                  </a:cubicBezTo>
                  <a:lnTo>
                    <a:pt x="1269" y="2403"/>
                  </a:lnTo>
                  <a:cubicBezTo>
                    <a:pt x="1763" y="1490"/>
                    <a:pt x="2413" y="597"/>
                    <a:pt x="3005" y="457"/>
                  </a:cubicBezTo>
                  <a:cubicBezTo>
                    <a:pt x="2875" y="301"/>
                    <a:pt x="2705" y="179"/>
                    <a:pt x="2510" y="111"/>
                  </a:cubicBezTo>
                  <a:lnTo>
                    <a:pt x="2381" y="65"/>
                  </a:lnTo>
                  <a:cubicBezTo>
                    <a:pt x="2256" y="21"/>
                    <a:pt x="2129" y="0"/>
                    <a:pt x="2003" y="0"/>
                  </a:cubicBezTo>
                  <a:close/>
                </a:path>
              </a:pathLst>
            </a:custGeom>
            <a:solidFill>
              <a:srgbClr val="000000">
                <a:alpha val="279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34"/>
            <p:cNvSpPr/>
            <p:nvPr/>
          </p:nvSpPr>
          <p:spPr>
            <a:xfrm>
              <a:off x="4140725" y="520912"/>
              <a:ext cx="175945" cy="282926"/>
            </a:xfrm>
            <a:custGeom>
              <a:rect b="b" l="l" r="r" t="t"/>
              <a:pathLst>
                <a:path extrusionOk="0" h="9050" w="5628">
                  <a:moveTo>
                    <a:pt x="3857" y="448"/>
                  </a:moveTo>
                  <a:cubicBezTo>
                    <a:pt x="3983" y="448"/>
                    <a:pt x="4112" y="469"/>
                    <a:pt x="4237" y="514"/>
                  </a:cubicBezTo>
                  <a:lnTo>
                    <a:pt x="4366" y="559"/>
                  </a:lnTo>
                  <a:cubicBezTo>
                    <a:pt x="4653" y="661"/>
                    <a:pt x="4883" y="869"/>
                    <a:pt x="5015" y="1146"/>
                  </a:cubicBezTo>
                  <a:cubicBezTo>
                    <a:pt x="5147" y="1423"/>
                    <a:pt x="5164" y="1733"/>
                    <a:pt x="5063" y="2020"/>
                  </a:cubicBezTo>
                  <a:lnTo>
                    <a:pt x="4130" y="4653"/>
                  </a:lnTo>
                  <a:cubicBezTo>
                    <a:pt x="3713" y="4590"/>
                    <a:pt x="3300" y="4518"/>
                    <a:pt x="2905" y="4360"/>
                  </a:cubicBezTo>
                  <a:cubicBezTo>
                    <a:pt x="2535" y="4212"/>
                    <a:pt x="2222" y="3954"/>
                    <a:pt x="1855" y="3808"/>
                  </a:cubicBezTo>
                  <a:lnTo>
                    <a:pt x="2775" y="1212"/>
                  </a:lnTo>
                  <a:cubicBezTo>
                    <a:pt x="2943" y="741"/>
                    <a:pt x="3386" y="448"/>
                    <a:pt x="3857" y="448"/>
                  </a:cubicBezTo>
                  <a:close/>
                  <a:moveTo>
                    <a:pt x="1763" y="4070"/>
                  </a:moveTo>
                  <a:cubicBezTo>
                    <a:pt x="2241" y="4662"/>
                    <a:pt x="3242" y="4936"/>
                    <a:pt x="4016" y="4936"/>
                  </a:cubicBezTo>
                  <a:cubicBezTo>
                    <a:pt x="4020" y="4936"/>
                    <a:pt x="4025" y="4936"/>
                    <a:pt x="4029" y="4936"/>
                  </a:cubicBezTo>
                  <a:lnTo>
                    <a:pt x="4029" y="4936"/>
                  </a:lnTo>
                  <a:lnTo>
                    <a:pt x="3002" y="7839"/>
                  </a:lnTo>
                  <a:cubicBezTo>
                    <a:pt x="2900" y="8125"/>
                    <a:pt x="2692" y="8356"/>
                    <a:pt x="2415" y="8487"/>
                  </a:cubicBezTo>
                  <a:cubicBezTo>
                    <a:pt x="2257" y="8563"/>
                    <a:pt x="2088" y="8601"/>
                    <a:pt x="1919" y="8601"/>
                  </a:cubicBezTo>
                  <a:cubicBezTo>
                    <a:pt x="1808" y="8601"/>
                    <a:pt x="1698" y="8585"/>
                    <a:pt x="1591" y="8552"/>
                  </a:cubicBezTo>
                  <a:cubicBezTo>
                    <a:pt x="1573" y="8548"/>
                    <a:pt x="1557" y="8542"/>
                    <a:pt x="1541" y="8536"/>
                  </a:cubicBezTo>
                  <a:lnTo>
                    <a:pt x="1411" y="8490"/>
                  </a:lnTo>
                  <a:cubicBezTo>
                    <a:pt x="817" y="8279"/>
                    <a:pt x="505" y="7625"/>
                    <a:pt x="714" y="7029"/>
                  </a:cubicBezTo>
                  <a:lnTo>
                    <a:pt x="1763" y="4070"/>
                  </a:lnTo>
                  <a:close/>
                  <a:moveTo>
                    <a:pt x="3859" y="0"/>
                  </a:moveTo>
                  <a:cubicBezTo>
                    <a:pt x="3203" y="0"/>
                    <a:pt x="2586" y="409"/>
                    <a:pt x="2356" y="1061"/>
                  </a:cubicBezTo>
                  <a:lnTo>
                    <a:pt x="294" y="6879"/>
                  </a:lnTo>
                  <a:cubicBezTo>
                    <a:pt x="1" y="7706"/>
                    <a:pt x="436" y="8620"/>
                    <a:pt x="1264" y="8912"/>
                  </a:cubicBezTo>
                  <a:lnTo>
                    <a:pt x="1393" y="8958"/>
                  </a:lnTo>
                  <a:cubicBezTo>
                    <a:pt x="1565" y="9019"/>
                    <a:pt x="1743" y="9050"/>
                    <a:pt x="1921" y="9050"/>
                  </a:cubicBezTo>
                  <a:cubicBezTo>
                    <a:pt x="2156" y="9050"/>
                    <a:pt x="2389" y="8997"/>
                    <a:pt x="2609" y="8892"/>
                  </a:cubicBezTo>
                  <a:cubicBezTo>
                    <a:pt x="2994" y="8709"/>
                    <a:pt x="3285" y="8387"/>
                    <a:pt x="3425" y="7988"/>
                  </a:cubicBezTo>
                  <a:lnTo>
                    <a:pt x="5486" y="2170"/>
                  </a:lnTo>
                  <a:cubicBezTo>
                    <a:pt x="5627" y="1771"/>
                    <a:pt x="5604" y="1338"/>
                    <a:pt x="5420" y="953"/>
                  </a:cubicBezTo>
                  <a:cubicBezTo>
                    <a:pt x="5237" y="568"/>
                    <a:pt x="4915" y="277"/>
                    <a:pt x="4516" y="137"/>
                  </a:cubicBezTo>
                  <a:lnTo>
                    <a:pt x="4388" y="91"/>
                  </a:lnTo>
                  <a:cubicBezTo>
                    <a:pt x="4364" y="84"/>
                    <a:pt x="4342" y="75"/>
                    <a:pt x="4321" y="69"/>
                  </a:cubicBezTo>
                  <a:cubicBezTo>
                    <a:pt x="4167" y="22"/>
                    <a:pt x="4012" y="0"/>
                    <a:pt x="38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34"/>
            <p:cNvSpPr/>
            <p:nvPr/>
          </p:nvSpPr>
          <p:spPr>
            <a:xfrm>
              <a:off x="4225412" y="591626"/>
              <a:ext cx="13818" cy="20758"/>
            </a:xfrm>
            <a:custGeom>
              <a:rect b="b" l="l" r="r" t="t"/>
              <a:pathLst>
                <a:path extrusionOk="0" h="664" w="442">
                  <a:moveTo>
                    <a:pt x="109" y="0"/>
                  </a:moveTo>
                  <a:cubicBezTo>
                    <a:pt x="55" y="0"/>
                    <a:pt x="1" y="42"/>
                    <a:pt x="23" y="105"/>
                  </a:cubicBezTo>
                  <a:cubicBezTo>
                    <a:pt x="84" y="278"/>
                    <a:pt x="164" y="445"/>
                    <a:pt x="241" y="612"/>
                  </a:cubicBezTo>
                  <a:cubicBezTo>
                    <a:pt x="258" y="649"/>
                    <a:pt x="287" y="664"/>
                    <a:pt x="316" y="664"/>
                  </a:cubicBezTo>
                  <a:cubicBezTo>
                    <a:pt x="377" y="664"/>
                    <a:pt x="441" y="598"/>
                    <a:pt x="409" y="523"/>
                  </a:cubicBezTo>
                  <a:cubicBezTo>
                    <a:pt x="339" y="362"/>
                    <a:pt x="273" y="197"/>
                    <a:pt x="185" y="44"/>
                  </a:cubicBezTo>
                  <a:cubicBezTo>
                    <a:pt x="169" y="13"/>
                    <a:pt x="139" y="0"/>
                    <a:pt x="109" y="0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34"/>
            <p:cNvSpPr/>
            <p:nvPr/>
          </p:nvSpPr>
          <p:spPr>
            <a:xfrm>
              <a:off x="4234322" y="578058"/>
              <a:ext cx="11192" cy="18289"/>
            </a:xfrm>
            <a:custGeom>
              <a:rect b="b" l="l" r="r" t="t"/>
              <a:pathLst>
                <a:path extrusionOk="0" h="585" w="358">
                  <a:moveTo>
                    <a:pt x="111" y="1"/>
                  </a:moveTo>
                  <a:cubicBezTo>
                    <a:pt x="58" y="1"/>
                    <a:pt x="1" y="47"/>
                    <a:pt x="18" y="109"/>
                  </a:cubicBezTo>
                  <a:cubicBezTo>
                    <a:pt x="56" y="246"/>
                    <a:pt x="103" y="381"/>
                    <a:pt x="148" y="516"/>
                  </a:cubicBezTo>
                  <a:cubicBezTo>
                    <a:pt x="163" y="563"/>
                    <a:pt x="204" y="584"/>
                    <a:pt x="244" y="584"/>
                  </a:cubicBezTo>
                  <a:cubicBezTo>
                    <a:pt x="301" y="584"/>
                    <a:pt x="357" y="541"/>
                    <a:pt x="333" y="473"/>
                  </a:cubicBezTo>
                  <a:cubicBezTo>
                    <a:pt x="284" y="331"/>
                    <a:pt x="237" y="187"/>
                    <a:pt x="180" y="48"/>
                  </a:cubicBezTo>
                  <a:cubicBezTo>
                    <a:pt x="167" y="15"/>
                    <a:pt x="140" y="1"/>
                    <a:pt x="111" y="1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34"/>
            <p:cNvSpPr/>
            <p:nvPr/>
          </p:nvSpPr>
          <p:spPr>
            <a:xfrm>
              <a:off x="4241074" y="561865"/>
              <a:ext cx="10192" cy="16725"/>
            </a:xfrm>
            <a:custGeom>
              <a:rect b="b" l="l" r="r" t="t"/>
              <a:pathLst>
                <a:path extrusionOk="0" h="535" w="326">
                  <a:moveTo>
                    <a:pt x="113" y="0"/>
                  </a:moveTo>
                  <a:cubicBezTo>
                    <a:pt x="59" y="0"/>
                    <a:pt x="1" y="52"/>
                    <a:pt x="12" y="116"/>
                  </a:cubicBezTo>
                  <a:cubicBezTo>
                    <a:pt x="34" y="233"/>
                    <a:pt x="74" y="347"/>
                    <a:pt x="109" y="462"/>
                  </a:cubicBezTo>
                  <a:cubicBezTo>
                    <a:pt x="124" y="512"/>
                    <a:pt x="166" y="534"/>
                    <a:pt x="207" y="534"/>
                  </a:cubicBezTo>
                  <a:cubicBezTo>
                    <a:pt x="267" y="534"/>
                    <a:pt x="325" y="488"/>
                    <a:pt x="304" y="415"/>
                  </a:cubicBezTo>
                  <a:cubicBezTo>
                    <a:pt x="268" y="293"/>
                    <a:pt x="235" y="168"/>
                    <a:pt x="185" y="50"/>
                  </a:cubicBezTo>
                  <a:cubicBezTo>
                    <a:pt x="170" y="15"/>
                    <a:pt x="142" y="0"/>
                    <a:pt x="113" y="0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27" name="Google Shape;727;p34"/>
          <p:cNvGrpSpPr/>
          <p:nvPr/>
        </p:nvGrpSpPr>
        <p:grpSpPr>
          <a:xfrm rot="1135731">
            <a:off x="7666675" y="1966161"/>
            <a:ext cx="177872" cy="177812"/>
            <a:chOff x="3690028" y="2857398"/>
            <a:chExt cx="209896" cy="209803"/>
          </a:xfrm>
        </p:grpSpPr>
        <p:sp>
          <p:nvSpPr>
            <p:cNvPr id="728" name="Google Shape;728;p34"/>
            <p:cNvSpPr/>
            <p:nvPr/>
          </p:nvSpPr>
          <p:spPr>
            <a:xfrm>
              <a:off x="3704783" y="2873060"/>
              <a:ext cx="177446" cy="178134"/>
            </a:xfrm>
            <a:custGeom>
              <a:rect b="b" l="l" r="r" t="t"/>
              <a:pathLst>
                <a:path extrusionOk="0" h="5698" w="5676">
                  <a:moveTo>
                    <a:pt x="2610" y="1"/>
                  </a:moveTo>
                  <a:cubicBezTo>
                    <a:pt x="1948" y="372"/>
                    <a:pt x="1276" y="731"/>
                    <a:pt x="594" y="1062"/>
                  </a:cubicBezTo>
                  <a:cubicBezTo>
                    <a:pt x="709" y="1298"/>
                    <a:pt x="823" y="1537"/>
                    <a:pt x="937" y="1774"/>
                  </a:cubicBezTo>
                  <a:lnTo>
                    <a:pt x="1134" y="2183"/>
                  </a:lnTo>
                  <a:lnTo>
                    <a:pt x="780" y="2369"/>
                  </a:lnTo>
                  <a:cubicBezTo>
                    <a:pt x="520" y="2506"/>
                    <a:pt x="260" y="2646"/>
                    <a:pt x="1" y="2786"/>
                  </a:cubicBezTo>
                  <a:cubicBezTo>
                    <a:pt x="406" y="3575"/>
                    <a:pt x="803" y="4384"/>
                    <a:pt x="1166" y="5203"/>
                  </a:cubicBezTo>
                  <a:cubicBezTo>
                    <a:pt x="1427" y="5039"/>
                    <a:pt x="1688" y="4875"/>
                    <a:pt x="1952" y="4712"/>
                  </a:cubicBezTo>
                  <a:lnTo>
                    <a:pt x="2308" y="4492"/>
                  </a:lnTo>
                  <a:lnTo>
                    <a:pt x="2528" y="4880"/>
                  </a:lnTo>
                  <a:cubicBezTo>
                    <a:pt x="2684" y="5153"/>
                    <a:pt x="2842" y="5426"/>
                    <a:pt x="2996" y="5697"/>
                  </a:cubicBezTo>
                  <a:cubicBezTo>
                    <a:pt x="3633" y="5325"/>
                    <a:pt x="4264" y="4942"/>
                    <a:pt x="4888" y="4545"/>
                  </a:cubicBezTo>
                  <a:cubicBezTo>
                    <a:pt x="4740" y="4283"/>
                    <a:pt x="4593" y="4023"/>
                    <a:pt x="4452" y="3758"/>
                  </a:cubicBezTo>
                  <a:lnTo>
                    <a:pt x="4224" y="3333"/>
                  </a:lnTo>
                  <a:lnTo>
                    <a:pt x="4682" y="3067"/>
                  </a:lnTo>
                  <a:cubicBezTo>
                    <a:pt x="5012" y="2876"/>
                    <a:pt x="5343" y="2690"/>
                    <a:pt x="5675" y="2504"/>
                  </a:cubicBezTo>
                  <a:cubicBezTo>
                    <a:pt x="5327" y="1805"/>
                    <a:pt x="5005" y="1088"/>
                    <a:pt x="4690" y="375"/>
                  </a:cubicBezTo>
                  <a:cubicBezTo>
                    <a:pt x="4313" y="563"/>
                    <a:pt x="3936" y="754"/>
                    <a:pt x="3561" y="942"/>
                  </a:cubicBezTo>
                  <a:lnTo>
                    <a:pt x="3145" y="1152"/>
                  </a:lnTo>
                  <a:lnTo>
                    <a:pt x="2934" y="707"/>
                  </a:lnTo>
                  <a:cubicBezTo>
                    <a:pt x="2824" y="471"/>
                    <a:pt x="2717" y="235"/>
                    <a:pt x="261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34"/>
            <p:cNvSpPr/>
            <p:nvPr/>
          </p:nvSpPr>
          <p:spPr>
            <a:xfrm>
              <a:off x="3704752" y="2942398"/>
              <a:ext cx="152780" cy="108794"/>
            </a:xfrm>
            <a:custGeom>
              <a:rect b="b" l="l" r="r" t="t"/>
              <a:pathLst>
                <a:path extrusionOk="0" h="3480" w="4887">
                  <a:moveTo>
                    <a:pt x="1067" y="1"/>
                  </a:moveTo>
                  <a:lnTo>
                    <a:pt x="780" y="151"/>
                  </a:lnTo>
                  <a:cubicBezTo>
                    <a:pt x="520" y="288"/>
                    <a:pt x="260" y="428"/>
                    <a:pt x="1" y="568"/>
                  </a:cubicBezTo>
                  <a:cubicBezTo>
                    <a:pt x="406" y="1357"/>
                    <a:pt x="803" y="2166"/>
                    <a:pt x="1166" y="2985"/>
                  </a:cubicBezTo>
                  <a:cubicBezTo>
                    <a:pt x="1427" y="2821"/>
                    <a:pt x="1688" y="2657"/>
                    <a:pt x="1952" y="2494"/>
                  </a:cubicBezTo>
                  <a:lnTo>
                    <a:pt x="2308" y="2274"/>
                  </a:lnTo>
                  <a:lnTo>
                    <a:pt x="2528" y="2662"/>
                  </a:lnTo>
                  <a:cubicBezTo>
                    <a:pt x="2684" y="2935"/>
                    <a:pt x="2842" y="3208"/>
                    <a:pt x="2996" y="3479"/>
                  </a:cubicBezTo>
                  <a:cubicBezTo>
                    <a:pt x="3633" y="3107"/>
                    <a:pt x="4264" y="2724"/>
                    <a:pt x="4887" y="2327"/>
                  </a:cubicBezTo>
                  <a:cubicBezTo>
                    <a:pt x="4793" y="2159"/>
                    <a:pt x="4701" y="1989"/>
                    <a:pt x="4608" y="1821"/>
                  </a:cubicBezTo>
                  <a:cubicBezTo>
                    <a:pt x="4456" y="1848"/>
                    <a:pt x="4301" y="1861"/>
                    <a:pt x="4146" y="1861"/>
                  </a:cubicBezTo>
                  <a:cubicBezTo>
                    <a:pt x="3533" y="1861"/>
                    <a:pt x="2905" y="1659"/>
                    <a:pt x="2385" y="1347"/>
                  </a:cubicBezTo>
                  <a:cubicBezTo>
                    <a:pt x="1786" y="989"/>
                    <a:pt x="1372" y="532"/>
                    <a:pt x="106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34"/>
            <p:cNvSpPr/>
            <p:nvPr/>
          </p:nvSpPr>
          <p:spPr>
            <a:xfrm>
              <a:off x="3690028" y="2857398"/>
              <a:ext cx="209896" cy="209803"/>
            </a:xfrm>
            <a:custGeom>
              <a:rect b="b" l="l" r="r" t="t"/>
              <a:pathLst>
                <a:path extrusionOk="0" h="6711" w="6714">
                  <a:moveTo>
                    <a:pt x="3080" y="503"/>
                  </a:moveTo>
                  <a:cubicBezTo>
                    <a:pt x="3186" y="737"/>
                    <a:pt x="3294" y="973"/>
                    <a:pt x="3404" y="1209"/>
                  </a:cubicBezTo>
                  <a:lnTo>
                    <a:pt x="3615" y="1654"/>
                  </a:lnTo>
                  <a:lnTo>
                    <a:pt x="4031" y="1444"/>
                  </a:lnTo>
                  <a:cubicBezTo>
                    <a:pt x="4407" y="1256"/>
                    <a:pt x="4783" y="1065"/>
                    <a:pt x="5159" y="877"/>
                  </a:cubicBezTo>
                  <a:cubicBezTo>
                    <a:pt x="5473" y="1591"/>
                    <a:pt x="5797" y="2307"/>
                    <a:pt x="6145" y="3006"/>
                  </a:cubicBezTo>
                  <a:cubicBezTo>
                    <a:pt x="5815" y="3189"/>
                    <a:pt x="5484" y="3376"/>
                    <a:pt x="5154" y="3567"/>
                  </a:cubicBezTo>
                  <a:lnTo>
                    <a:pt x="4696" y="3833"/>
                  </a:lnTo>
                  <a:lnTo>
                    <a:pt x="4921" y="4260"/>
                  </a:lnTo>
                  <a:cubicBezTo>
                    <a:pt x="5063" y="4525"/>
                    <a:pt x="5210" y="4786"/>
                    <a:pt x="5357" y="5047"/>
                  </a:cubicBezTo>
                  <a:cubicBezTo>
                    <a:pt x="4733" y="5444"/>
                    <a:pt x="4102" y="5825"/>
                    <a:pt x="3466" y="6199"/>
                  </a:cubicBezTo>
                  <a:cubicBezTo>
                    <a:pt x="3311" y="5927"/>
                    <a:pt x="3154" y="5655"/>
                    <a:pt x="2997" y="5383"/>
                  </a:cubicBezTo>
                  <a:lnTo>
                    <a:pt x="2778" y="4994"/>
                  </a:lnTo>
                  <a:lnTo>
                    <a:pt x="2421" y="5214"/>
                  </a:lnTo>
                  <a:cubicBezTo>
                    <a:pt x="2158" y="5379"/>
                    <a:pt x="1898" y="5541"/>
                    <a:pt x="1635" y="5706"/>
                  </a:cubicBezTo>
                  <a:cubicBezTo>
                    <a:pt x="1273" y="4887"/>
                    <a:pt x="874" y="4077"/>
                    <a:pt x="470" y="3288"/>
                  </a:cubicBezTo>
                  <a:cubicBezTo>
                    <a:pt x="729" y="3148"/>
                    <a:pt x="989" y="3009"/>
                    <a:pt x="1249" y="2871"/>
                  </a:cubicBezTo>
                  <a:lnTo>
                    <a:pt x="1603" y="2685"/>
                  </a:lnTo>
                  <a:lnTo>
                    <a:pt x="1405" y="2276"/>
                  </a:lnTo>
                  <a:cubicBezTo>
                    <a:pt x="1293" y="2038"/>
                    <a:pt x="1179" y="1800"/>
                    <a:pt x="1064" y="1564"/>
                  </a:cubicBezTo>
                  <a:cubicBezTo>
                    <a:pt x="1746" y="1232"/>
                    <a:pt x="2419" y="873"/>
                    <a:pt x="3080" y="503"/>
                  </a:cubicBezTo>
                  <a:close/>
                  <a:moveTo>
                    <a:pt x="3220" y="0"/>
                  </a:moveTo>
                  <a:lnTo>
                    <a:pt x="2923" y="152"/>
                  </a:lnTo>
                  <a:cubicBezTo>
                    <a:pt x="2246" y="502"/>
                    <a:pt x="1571" y="867"/>
                    <a:pt x="916" y="1257"/>
                  </a:cubicBezTo>
                  <a:lnTo>
                    <a:pt x="608" y="1445"/>
                  </a:lnTo>
                  <a:lnTo>
                    <a:pt x="727" y="1723"/>
                  </a:lnTo>
                  <a:cubicBezTo>
                    <a:pt x="836" y="1975"/>
                    <a:pt x="947" y="2226"/>
                    <a:pt x="1063" y="2475"/>
                  </a:cubicBezTo>
                  <a:cubicBezTo>
                    <a:pt x="805" y="2629"/>
                    <a:pt x="548" y="2787"/>
                    <a:pt x="295" y="2947"/>
                  </a:cubicBezTo>
                  <a:lnTo>
                    <a:pt x="1" y="3134"/>
                  </a:lnTo>
                  <a:lnTo>
                    <a:pt x="136" y="3474"/>
                  </a:lnTo>
                  <a:cubicBezTo>
                    <a:pt x="468" y="4311"/>
                    <a:pt x="820" y="5155"/>
                    <a:pt x="1203" y="5977"/>
                  </a:cubicBezTo>
                  <a:lnTo>
                    <a:pt x="1363" y="6307"/>
                  </a:lnTo>
                  <a:lnTo>
                    <a:pt x="1790" y="6066"/>
                  </a:lnTo>
                  <a:cubicBezTo>
                    <a:pt x="2066" y="5910"/>
                    <a:pt x="2340" y="5756"/>
                    <a:pt x="2616" y="5600"/>
                  </a:cubicBezTo>
                  <a:cubicBezTo>
                    <a:pt x="2759" y="5881"/>
                    <a:pt x="2905" y="6162"/>
                    <a:pt x="3057" y="6440"/>
                  </a:cubicBezTo>
                  <a:lnTo>
                    <a:pt x="3207" y="6711"/>
                  </a:lnTo>
                  <a:lnTo>
                    <a:pt x="3633" y="6498"/>
                  </a:lnTo>
                  <a:cubicBezTo>
                    <a:pt x="4288" y="6160"/>
                    <a:pt x="4920" y="5780"/>
                    <a:pt x="5536" y="5373"/>
                  </a:cubicBezTo>
                  <a:lnTo>
                    <a:pt x="5900" y="5128"/>
                  </a:lnTo>
                  <a:lnTo>
                    <a:pt x="5746" y="4796"/>
                  </a:lnTo>
                  <a:cubicBezTo>
                    <a:pt x="5621" y="4527"/>
                    <a:pt x="5495" y="4260"/>
                    <a:pt x="5364" y="3993"/>
                  </a:cubicBezTo>
                  <a:cubicBezTo>
                    <a:pt x="5690" y="3793"/>
                    <a:pt x="6015" y="3592"/>
                    <a:pt x="6338" y="3387"/>
                  </a:cubicBezTo>
                  <a:lnTo>
                    <a:pt x="6714" y="3147"/>
                  </a:lnTo>
                  <a:lnTo>
                    <a:pt x="6546" y="2785"/>
                  </a:lnTo>
                  <a:cubicBezTo>
                    <a:pt x="6217" y="2084"/>
                    <a:pt x="5864" y="1390"/>
                    <a:pt x="5503" y="704"/>
                  </a:cubicBezTo>
                  <a:lnTo>
                    <a:pt x="5325" y="366"/>
                  </a:lnTo>
                  <a:lnTo>
                    <a:pt x="4996" y="496"/>
                  </a:lnTo>
                  <a:cubicBezTo>
                    <a:pt x="4595" y="659"/>
                    <a:pt x="4196" y="835"/>
                    <a:pt x="3800" y="1022"/>
                  </a:cubicBezTo>
                  <a:cubicBezTo>
                    <a:pt x="3669" y="786"/>
                    <a:pt x="3537" y="553"/>
                    <a:pt x="3404" y="320"/>
                  </a:cubicBezTo>
                  <a:lnTo>
                    <a:pt x="322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31" name="Google Shape;731;p34"/>
          <p:cNvGrpSpPr/>
          <p:nvPr/>
        </p:nvGrpSpPr>
        <p:grpSpPr>
          <a:xfrm>
            <a:off x="6102355" y="1990250"/>
            <a:ext cx="177887" cy="177808"/>
            <a:chOff x="3690028" y="2857398"/>
            <a:chExt cx="209896" cy="209803"/>
          </a:xfrm>
        </p:grpSpPr>
        <p:sp>
          <p:nvSpPr>
            <p:cNvPr id="732" name="Google Shape;732;p34"/>
            <p:cNvSpPr/>
            <p:nvPr/>
          </p:nvSpPr>
          <p:spPr>
            <a:xfrm>
              <a:off x="3704783" y="2873060"/>
              <a:ext cx="177446" cy="178134"/>
            </a:xfrm>
            <a:custGeom>
              <a:rect b="b" l="l" r="r" t="t"/>
              <a:pathLst>
                <a:path extrusionOk="0" h="5698" w="5676">
                  <a:moveTo>
                    <a:pt x="2610" y="1"/>
                  </a:moveTo>
                  <a:cubicBezTo>
                    <a:pt x="1948" y="372"/>
                    <a:pt x="1276" y="731"/>
                    <a:pt x="594" y="1062"/>
                  </a:cubicBezTo>
                  <a:cubicBezTo>
                    <a:pt x="709" y="1298"/>
                    <a:pt x="823" y="1537"/>
                    <a:pt x="937" y="1774"/>
                  </a:cubicBezTo>
                  <a:lnTo>
                    <a:pt x="1134" y="2183"/>
                  </a:lnTo>
                  <a:lnTo>
                    <a:pt x="780" y="2369"/>
                  </a:lnTo>
                  <a:cubicBezTo>
                    <a:pt x="520" y="2506"/>
                    <a:pt x="260" y="2646"/>
                    <a:pt x="1" y="2786"/>
                  </a:cubicBezTo>
                  <a:cubicBezTo>
                    <a:pt x="406" y="3575"/>
                    <a:pt x="803" y="4384"/>
                    <a:pt x="1166" y="5203"/>
                  </a:cubicBezTo>
                  <a:cubicBezTo>
                    <a:pt x="1427" y="5039"/>
                    <a:pt x="1688" y="4875"/>
                    <a:pt x="1952" y="4712"/>
                  </a:cubicBezTo>
                  <a:lnTo>
                    <a:pt x="2308" y="4492"/>
                  </a:lnTo>
                  <a:lnTo>
                    <a:pt x="2528" y="4880"/>
                  </a:lnTo>
                  <a:cubicBezTo>
                    <a:pt x="2684" y="5153"/>
                    <a:pt x="2842" y="5426"/>
                    <a:pt x="2996" y="5697"/>
                  </a:cubicBezTo>
                  <a:cubicBezTo>
                    <a:pt x="3633" y="5325"/>
                    <a:pt x="4264" y="4942"/>
                    <a:pt x="4888" y="4545"/>
                  </a:cubicBezTo>
                  <a:cubicBezTo>
                    <a:pt x="4740" y="4283"/>
                    <a:pt x="4593" y="4023"/>
                    <a:pt x="4452" y="3758"/>
                  </a:cubicBezTo>
                  <a:lnTo>
                    <a:pt x="4224" y="3333"/>
                  </a:lnTo>
                  <a:lnTo>
                    <a:pt x="4682" y="3067"/>
                  </a:lnTo>
                  <a:cubicBezTo>
                    <a:pt x="5012" y="2876"/>
                    <a:pt x="5343" y="2690"/>
                    <a:pt x="5675" y="2504"/>
                  </a:cubicBezTo>
                  <a:cubicBezTo>
                    <a:pt x="5327" y="1805"/>
                    <a:pt x="5005" y="1088"/>
                    <a:pt x="4690" y="375"/>
                  </a:cubicBezTo>
                  <a:cubicBezTo>
                    <a:pt x="4313" y="563"/>
                    <a:pt x="3936" y="754"/>
                    <a:pt x="3561" y="942"/>
                  </a:cubicBezTo>
                  <a:lnTo>
                    <a:pt x="3145" y="1152"/>
                  </a:lnTo>
                  <a:lnTo>
                    <a:pt x="2934" y="707"/>
                  </a:lnTo>
                  <a:cubicBezTo>
                    <a:pt x="2824" y="471"/>
                    <a:pt x="2717" y="235"/>
                    <a:pt x="261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34"/>
            <p:cNvSpPr/>
            <p:nvPr/>
          </p:nvSpPr>
          <p:spPr>
            <a:xfrm>
              <a:off x="3704752" y="2942398"/>
              <a:ext cx="152780" cy="108794"/>
            </a:xfrm>
            <a:custGeom>
              <a:rect b="b" l="l" r="r" t="t"/>
              <a:pathLst>
                <a:path extrusionOk="0" h="3480" w="4887">
                  <a:moveTo>
                    <a:pt x="1067" y="1"/>
                  </a:moveTo>
                  <a:lnTo>
                    <a:pt x="780" y="151"/>
                  </a:lnTo>
                  <a:cubicBezTo>
                    <a:pt x="520" y="288"/>
                    <a:pt x="260" y="428"/>
                    <a:pt x="1" y="568"/>
                  </a:cubicBezTo>
                  <a:cubicBezTo>
                    <a:pt x="406" y="1357"/>
                    <a:pt x="803" y="2166"/>
                    <a:pt x="1166" y="2985"/>
                  </a:cubicBezTo>
                  <a:cubicBezTo>
                    <a:pt x="1427" y="2821"/>
                    <a:pt x="1688" y="2657"/>
                    <a:pt x="1952" y="2494"/>
                  </a:cubicBezTo>
                  <a:lnTo>
                    <a:pt x="2308" y="2274"/>
                  </a:lnTo>
                  <a:lnTo>
                    <a:pt x="2528" y="2662"/>
                  </a:lnTo>
                  <a:cubicBezTo>
                    <a:pt x="2684" y="2935"/>
                    <a:pt x="2842" y="3208"/>
                    <a:pt x="2996" y="3479"/>
                  </a:cubicBezTo>
                  <a:cubicBezTo>
                    <a:pt x="3633" y="3107"/>
                    <a:pt x="4264" y="2724"/>
                    <a:pt x="4887" y="2327"/>
                  </a:cubicBezTo>
                  <a:cubicBezTo>
                    <a:pt x="4793" y="2159"/>
                    <a:pt x="4701" y="1989"/>
                    <a:pt x="4608" y="1821"/>
                  </a:cubicBezTo>
                  <a:cubicBezTo>
                    <a:pt x="4456" y="1848"/>
                    <a:pt x="4301" y="1861"/>
                    <a:pt x="4146" y="1861"/>
                  </a:cubicBezTo>
                  <a:cubicBezTo>
                    <a:pt x="3533" y="1861"/>
                    <a:pt x="2905" y="1659"/>
                    <a:pt x="2385" y="1347"/>
                  </a:cubicBezTo>
                  <a:cubicBezTo>
                    <a:pt x="1786" y="989"/>
                    <a:pt x="1372" y="532"/>
                    <a:pt x="106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34"/>
            <p:cNvSpPr/>
            <p:nvPr/>
          </p:nvSpPr>
          <p:spPr>
            <a:xfrm>
              <a:off x="3690028" y="2857398"/>
              <a:ext cx="209896" cy="209803"/>
            </a:xfrm>
            <a:custGeom>
              <a:rect b="b" l="l" r="r" t="t"/>
              <a:pathLst>
                <a:path extrusionOk="0" h="6711" w="6714">
                  <a:moveTo>
                    <a:pt x="3080" y="503"/>
                  </a:moveTo>
                  <a:cubicBezTo>
                    <a:pt x="3186" y="737"/>
                    <a:pt x="3294" y="973"/>
                    <a:pt x="3404" y="1209"/>
                  </a:cubicBezTo>
                  <a:lnTo>
                    <a:pt x="3615" y="1654"/>
                  </a:lnTo>
                  <a:lnTo>
                    <a:pt x="4031" y="1444"/>
                  </a:lnTo>
                  <a:cubicBezTo>
                    <a:pt x="4407" y="1256"/>
                    <a:pt x="4783" y="1065"/>
                    <a:pt x="5159" y="877"/>
                  </a:cubicBezTo>
                  <a:cubicBezTo>
                    <a:pt x="5473" y="1591"/>
                    <a:pt x="5797" y="2307"/>
                    <a:pt x="6145" y="3006"/>
                  </a:cubicBezTo>
                  <a:cubicBezTo>
                    <a:pt x="5815" y="3189"/>
                    <a:pt x="5484" y="3376"/>
                    <a:pt x="5154" y="3567"/>
                  </a:cubicBezTo>
                  <a:lnTo>
                    <a:pt x="4696" y="3833"/>
                  </a:lnTo>
                  <a:lnTo>
                    <a:pt x="4921" y="4260"/>
                  </a:lnTo>
                  <a:cubicBezTo>
                    <a:pt x="5063" y="4525"/>
                    <a:pt x="5210" y="4786"/>
                    <a:pt x="5357" y="5047"/>
                  </a:cubicBezTo>
                  <a:cubicBezTo>
                    <a:pt x="4733" y="5444"/>
                    <a:pt x="4102" y="5825"/>
                    <a:pt x="3466" y="6199"/>
                  </a:cubicBezTo>
                  <a:cubicBezTo>
                    <a:pt x="3311" y="5927"/>
                    <a:pt x="3154" y="5655"/>
                    <a:pt x="2997" y="5383"/>
                  </a:cubicBezTo>
                  <a:lnTo>
                    <a:pt x="2778" y="4994"/>
                  </a:lnTo>
                  <a:lnTo>
                    <a:pt x="2421" y="5214"/>
                  </a:lnTo>
                  <a:cubicBezTo>
                    <a:pt x="2158" y="5379"/>
                    <a:pt x="1898" y="5541"/>
                    <a:pt x="1635" y="5706"/>
                  </a:cubicBezTo>
                  <a:cubicBezTo>
                    <a:pt x="1273" y="4887"/>
                    <a:pt x="874" y="4077"/>
                    <a:pt x="470" y="3288"/>
                  </a:cubicBezTo>
                  <a:cubicBezTo>
                    <a:pt x="729" y="3148"/>
                    <a:pt x="989" y="3009"/>
                    <a:pt x="1249" y="2871"/>
                  </a:cubicBezTo>
                  <a:lnTo>
                    <a:pt x="1603" y="2685"/>
                  </a:lnTo>
                  <a:lnTo>
                    <a:pt x="1405" y="2276"/>
                  </a:lnTo>
                  <a:cubicBezTo>
                    <a:pt x="1293" y="2038"/>
                    <a:pt x="1179" y="1800"/>
                    <a:pt x="1064" y="1564"/>
                  </a:cubicBezTo>
                  <a:cubicBezTo>
                    <a:pt x="1746" y="1232"/>
                    <a:pt x="2419" y="873"/>
                    <a:pt x="3080" y="503"/>
                  </a:cubicBezTo>
                  <a:close/>
                  <a:moveTo>
                    <a:pt x="3220" y="0"/>
                  </a:moveTo>
                  <a:lnTo>
                    <a:pt x="2923" y="152"/>
                  </a:lnTo>
                  <a:cubicBezTo>
                    <a:pt x="2246" y="502"/>
                    <a:pt x="1571" y="867"/>
                    <a:pt x="916" y="1257"/>
                  </a:cubicBezTo>
                  <a:lnTo>
                    <a:pt x="608" y="1445"/>
                  </a:lnTo>
                  <a:lnTo>
                    <a:pt x="727" y="1723"/>
                  </a:lnTo>
                  <a:cubicBezTo>
                    <a:pt x="836" y="1975"/>
                    <a:pt x="947" y="2226"/>
                    <a:pt x="1063" y="2475"/>
                  </a:cubicBezTo>
                  <a:cubicBezTo>
                    <a:pt x="805" y="2629"/>
                    <a:pt x="548" y="2787"/>
                    <a:pt x="295" y="2947"/>
                  </a:cubicBezTo>
                  <a:lnTo>
                    <a:pt x="1" y="3134"/>
                  </a:lnTo>
                  <a:lnTo>
                    <a:pt x="136" y="3474"/>
                  </a:lnTo>
                  <a:cubicBezTo>
                    <a:pt x="468" y="4311"/>
                    <a:pt x="820" y="5155"/>
                    <a:pt x="1203" y="5977"/>
                  </a:cubicBezTo>
                  <a:lnTo>
                    <a:pt x="1363" y="6307"/>
                  </a:lnTo>
                  <a:lnTo>
                    <a:pt x="1790" y="6066"/>
                  </a:lnTo>
                  <a:cubicBezTo>
                    <a:pt x="2066" y="5910"/>
                    <a:pt x="2340" y="5756"/>
                    <a:pt x="2616" y="5600"/>
                  </a:cubicBezTo>
                  <a:cubicBezTo>
                    <a:pt x="2759" y="5881"/>
                    <a:pt x="2905" y="6162"/>
                    <a:pt x="3057" y="6440"/>
                  </a:cubicBezTo>
                  <a:lnTo>
                    <a:pt x="3207" y="6711"/>
                  </a:lnTo>
                  <a:lnTo>
                    <a:pt x="3633" y="6498"/>
                  </a:lnTo>
                  <a:cubicBezTo>
                    <a:pt x="4288" y="6160"/>
                    <a:pt x="4920" y="5780"/>
                    <a:pt x="5536" y="5373"/>
                  </a:cubicBezTo>
                  <a:lnTo>
                    <a:pt x="5900" y="5128"/>
                  </a:lnTo>
                  <a:lnTo>
                    <a:pt x="5746" y="4796"/>
                  </a:lnTo>
                  <a:cubicBezTo>
                    <a:pt x="5621" y="4527"/>
                    <a:pt x="5495" y="4260"/>
                    <a:pt x="5364" y="3993"/>
                  </a:cubicBezTo>
                  <a:cubicBezTo>
                    <a:pt x="5690" y="3793"/>
                    <a:pt x="6015" y="3592"/>
                    <a:pt x="6338" y="3387"/>
                  </a:cubicBezTo>
                  <a:lnTo>
                    <a:pt x="6714" y="3147"/>
                  </a:lnTo>
                  <a:lnTo>
                    <a:pt x="6546" y="2785"/>
                  </a:lnTo>
                  <a:cubicBezTo>
                    <a:pt x="6217" y="2084"/>
                    <a:pt x="5864" y="1390"/>
                    <a:pt x="5503" y="704"/>
                  </a:cubicBezTo>
                  <a:lnTo>
                    <a:pt x="5325" y="366"/>
                  </a:lnTo>
                  <a:lnTo>
                    <a:pt x="4996" y="496"/>
                  </a:lnTo>
                  <a:cubicBezTo>
                    <a:pt x="4595" y="659"/>
                    <a:pt x="4196" y="835"/>
                    <a:pt x="3800" y="1022"/>
                  </a:cubicBezTo>
                  <a:cubicBezTo>
                    <a:pt x="3669" y="786"/>
                    <a:pt x="3537" y="553"/>
                    <a:pt x="3404" y="320"/>
                  </a:cubicBezTo>
                  <a:lnTo>
                    <a:pt x="322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35" name="Google Shape;735;p34"/>
          <p:cNvGrpSpPr/>
          <p:nvPr/>
        </p:nvGrpSpPr>
        <p:grpSpPr>
          <a:xfrm rot="1391746">
            <a:off x="6180795" y="1181056"/>
            <a:ext cx="177865" cy="174035"/>
            <a:chOff x="3679086" y="979362"/>
            <a:chExt cx="222401" cy="217587"/>
          </a:xfrm>
        </p:grpSpPr>
        <p:sp>
          <p:nvSpPr>
            <p:cNvPr id="736" name="Google Shape;736;p34"/>
            <p:cNvSpPr/>
            <p:nvPr/>
          </p:nvSpPr>
          <p:spPr>
            <a:xfrm>
              <a:off x="3679086" y="979362"/>
              <a:ext cx="222401" cy="217587"/>
            </a:xfrm>
            <a:custGeom>
              <a:rect b="b" l="l" r="r" t="t"/>
              <a:pathLst>
                <a:path extrusionOk="0" h="6960" w="7114">
                  <a:moveTo>
                    <a:pt x="3557" y="551"/>
                  </a:moveTo>
                  <a:cubicBezTo>
                    <a:pt x="4422" y="551"/>
                    <a:pt x="5201" y="909"/>
                    <a:pt x="5750" y="1481"/>
                  </a:cubicBezTo>
                  <a:cubicBezTo>
                    <a:pt x="4011" y="2042"/>
                    <a:pt x="2239" y="2666"/>
                    <a:pt x="555" y="3386"/>
                  </a:cubicBezTo>
                  <a:cubicBezTo>
                    <a:pt x="605" y="1816"/>
                    <a:pt x="1930" y="551"/>
                    <a:pt x="3557" y="551"/>
                  </a:cubicBezTo>
                  <a:close/>
                  <a:moveTo>
                    <a:pt x="5985" y="1762"/>
                  </a:moveTo>
                  <a:cubicBezTo>
                    <a:pt x="6047" y="1844"/>
                    <a:pt x="6105" y="1928"/>
                    <a:pt x="6159" y="2017"/>
                  </a:cubicBezTo>
                  <a:cubicBezTo>
                    <a:pt x="6196" y="2162"/>
                    <a:pt x="6225" y="2307"/>
                    <a:pt x="6247" y="2452"/>
                  </a:cubicBezTo>
                  <a:cubicBezTo>
                    <a:pt x="4406" y="3053"/>
                    <a:pt x="2528" y="3728"/>
                    <a:pt x="720" y="4441"/>
                  </a:cubicBezTo>
                  <a:cubicBezTo>
                    <a:pt x="637" y="4215"/>
                    <a:pt x="583" y="3978"/>
                    <a:pt x="560" y="3733"/>
                  </a:cubicBezTo>
                  <a:cubicBezTo>
                    <a:pt x="2388" y="3182"/>
                    <a:pt x="4224" y="2484"/>
                    <a:pt x="5985" y="1762"/>
                  </a:cubicBezTo>
                  <a:close/>
                  <a:moveTo>
                    <a:pt x="6282" y="2770"/>
                  </a:moveTo>
                  <a:cubicBezTo>
                    <a:pt x="6359" y="3910"/>
                    <a:pt x="5890" y="4958"/>
                    <a:pt x="4651" y="5532"/>
                  </a:cubicBezTo>
                  <a:cubicBezTo>
                    <a:pt x="4228" y="5728"/>
                    <a:pt x="3791" y="5819"/>
                    <a:pt x="3361" y="5819"/>
                  </a:cubicBezTo>
                  <a:cubicBezTo>
                    <a:pt x="2438" y="5819"/>
                    <a:pt x="1544" y="5402"/>
                    <a:pt x="877" y="4717"/>
                  </a:cubicBezTo>
                  <a:cubicBezTo>
                    <a:pt x="2702" y="4266"/>
                    <a:pt x="4604" y="3582"/>
                    <a:pt x="6282" y="2770"/>
                  </a:cubicBezTo>
                  <a:close/>
                  <a:moveTo>
                    <a:pt x="6549" y="3766"/>
                  </a:moveTo>
                  <a:lnTo>
                    <a:pt x="6549" y="3766"/>
                  </a:lnTo>
                  <a:cubicBezTo>
                    <a:pt x="6401" y="5249"/>
                    <a:pt x="5115" y="6411"/>
                    <a:pt x="3557" y="6411"/>
                  </a:cubicBezTo>
                  <a:cubicBezTo>
                    <a:pt x="2776" y="6411"/>
                    <a:pt x="2065" y="6117"/>
                    <a:pt x="1531" y="5639"/>
                  </a:cubicBezTo>
                  <a:lnTo>
                    <a:pt x="1531" y="5639"/>
                  </a:lnTo>
                  <a:cubicBezTo>
                    <a:pt x="2085" y="5984"/>
                    <a:pt x="2718" y="6177"/>
                    <a:pt x="3368" y="6177"/>
                  </a:cubicBezTo>
                  <a:cubicBezTo>
                    <a:pt x="3847" y="6177"/>
                    <a:pt x="4335" y="6072"/>
                    <a:pt x="4807" y="5845"/>
                  </a:cubicBezTo>
                  <a:cubicBezTo>
                    <a:pt x="5635" y="5447"/>
                    <a:pt x="6277" y="4653"/>
                    <a:pt x="6549" y="3766"/>
                  </a:cubicBezTo>
                  <a:close/>
                  <a:moveTo>
                    <a:pt x="3557" y="1"/>
                  </a:moveTo>
                  <a:cubicBezTo>
                    <a:pt x="1595" y="1"/>
                    <a:pt x="0" y="1562"/>
                    <a:pt x="0" y="3480"/>
                  </a:cubicBezTo>
                  <a:cubicBezTo>
                    <a:pt x="0" y="5398"/>
                    <a:pt x="1595" y="6959"/>
                    <a:pt x="3557" y="6959"/>
                  </a:cubicBezTo>
                  <a:cubicBezTo>
                    <a:pt x="5519" y="6959"/>
                    <a:pt x="7114" y="5398"/>
                    <a:pt x="7114" y="3480"/>
                  </a:cubicBezTo>
                  <a:cubicBezTo>
                    <a:pt x="7113" y="1562"/>
                    <a:pt x="5517" y="1"/>
                    <a:pt x="35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34"/>
            <p:cNvSpPr/>
            <p:nvPr/>
          </p:nvSpPr>
          <p:spPr>
            <a:xfrm>
              <a:off x="3696405" y="996556"/>
              <a:ext cx="162409" cy="88660"/>
            </a:xfrm>
            <a:custGeom>
              <a:rect b="b" l="l" r="r" t="t"/>
              <a:pathLst>
                <a:path extrusionOk="0" h="2836" w="5195">
                  <a:moveTo>
                    <a:pt x="3003" y="1"/>
                  </a:moveTo>
                  <a:cubicBezTo>
                    <a:pt x="1378" y="1"/>
                    <a:pt x="52" y="1264"/>
                    <a:pt x="0" y="2836"/>
                  </a:cubicBezTo>
                  <a:lnTo>
                    <a:pt x="0" y="2836"/>
                  </a:lnTo>
                  <a:cubicBezTo>
                    <a:pt x="1683" y="2117"/>
                    <a:pt x="3457" y="1492"/>
                    <a:pt x="5195" y="933"/>
                  </a:cubicBezTo>
                  <a:cubicBezTo>
                    <a:pt x="4647" y="361"/>
                    <a:pt x="3867" y="1"/>
                    <a:pt x="300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34"/>
            <p:cNvSpPr/>
            <p:nvPr/>
          </p:nvSpPr>
          <p:spPr>
            <a:xfrm>
              <a:off x="3706471" y="1065988"/>
              <a:ext cx="171412" cy="95319"/>
            </a:xfrm>
            <a:custGeom>
              <a:rect b="b" l="l" r="r" t="t"/>
              <a:pathLst>
                <a:path extrusionOk="0" h="3049" w="5483">
                  <a:moveTo>
                    <a:pt x="5406" y="1"/>
                  </a:moveTo>
                  <a:lnTo>
                    <a:pt x="5406" y="1"/>
                  </a:lnTo>
                  <a:cubicBezTo>
                    <a:pt x="3728" y="812"/>
                    <a:pt x="1826" y="1497"/>
                    <a:pt x="1" y="1947"/>
                  </a:cubicBezTo>
                  <a:cubicBezTo>
                    <a:pt x="669" y="2632"/>
                    <a:pt x="1563" y="3048"/>
                    <a:pt x="2487" y="3048"/>
                  </a:cubicBezTo>
                  <a:cubicBezTo>
                    <a:pt x="2916" y="3048"/>
                    <a:pt x="3352" y="2958"/>
                    <a:pt x="3775" y="2763"/>
                  </a:cubicBezTo>
                  <a:cubicBezTo>
                    <a:pt x="5014" y="2189"/>
                    <a:pt x="5483" y="1140"/>
                    <a:pt x="540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34"/>
            <p:cNvSpPr/>
            <p:nvPr/>
          </p:nvSpPr>
          <p:spPr>
            <a:xfrm>
              <a:off x="3696561" y="1034414"/>
              <a:ext cx="177759" cy="83783"/>
            </a:xfrm>
            <a:custGeom>
              <a:rect b="b" l="l" r="r" t="t"/>
              <a:pathLst>
                <a:path extrusionOk="0" h="2680" w="5686">
                  <a:moveTo>
                    <a:pt x="5425" y="1"/>
                  </a:moveTo>
                  <a:cubicBezTo>
                    <a:pt x="3664" y="723"/>
                    <a:pt x="1828" y="1421"/>
                    <a:pt x="0" y="1972"/>
                  </a:cubicBezTo>
                  <a:cubicBezTo>
                    <a:pt x="22" y="2217"/>
                    <a:pt x="77" y="2455"/>
                    <a:pt x="158" y="2680"/>
                  </a:cubicBezTo>
                  <a:cubicBezTo>
                    <a:pt x="1967" y="1968"/>
                    <a:pt x="3843" y="1292"/>
                    <a:pt x="5685" y="691"/>
                  </a:cubicBezTo>
                  <a:cubicBezTo>
                    <a:pt x="5665" y="546"/>
                    <a:pt x="5637" y="401"/>
                    <a:pt x="5598" y="256"/>
                  </a:cubicBezTo>
                  <a:cubicBezTo>
                    <a:pt x="5546" y="167"/>
                    <a:pt x="5488" y="83"/>
                    <a:pt x="542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34"/>
            <p:cNvSpPr/>
            <p:nvPr/>
          </p:nvSpPr>
          <p:spPr>
            <a:xfrm>
              <a:off x="3726916" y="1097125"/>
              <a:ext cx="156906" cy="82658"/>
            </a:xfrm>
            <a:custGeom>
              <a:rect b="b" l="l" r="r" t="t"/>
              <a:pathLst>
                <a:path extrusionOk="0" h="2644" w="5019">
                  <a:moveTo>
                    <a:pt x="5018" y="1"/>
                  </a:moveTo>
                  <a:lnTo>
                    <a:pt x="5018" y="1"/>
                  </a:lnTo>
                  <a:cubicBezTo>
                    <a:pt x="4747" y="886"/>
                    <a:pt x="4104" y="1680"/>
                    <a:pt x="3277" y="2078"/>
                  </a:cubicBezTo>
                  <a:cubicBezTo>
                    <a:pt x="2805" y="2305"/>
                    <a:pt x="2317" y="2410"/>
                    <a:pt x="1838" y="2410"/>
                  </a:cubicBezTo>
                  <a:cubicBezTo>
                    <a:pt x="1188" y="2410"/>
                    <a:pt x="555" y="2217"/>
                    <a:pt x="1" y="1872"/>
                  </a:cubicBezTo>
                  <a:lnTo>
                    <a:pt x="1" y="1872"/>
                  </a:lnTo>
                  <a:cubicBezTo>
                    <a:pt x="535" y="2350"/>
                    <a:pt x="1246" y="2644"/>
                    <a:pt x="2027" y="2644"/>
                  </a:cubicBezTo>
                  <a:cubicBezTo>
                    <a:pt x="3586" y="2644"/>
                    <a:pt x="4871" y="1482"/>
                    <a:pt x="501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41" name="Google Shape;741;p34"/>
          <p:cNvGrpSpPr/>
          <p:nvPr/>
        </p:nvGrpSpPr>
        <p:grpSpPr>
          <a:xfrm rot="-945673">
            <a:off x="321762" y="814405"/>
            <a:ext cx="796265" cy="348884"/>
            <a:chOff x="1352542" y="368950"/>
            <a:chExt cx="796350" cy="348921"/>
          </a:xfrm>
        </p:grpSpPr>
        <p:sp>
          <p:nvSpPr>
            <p:cNvPr id="742" name="Google Shape;742;p34"/>
            <p:cNvSpPr/>
            <p:nvPr/>
          </p:nvSpPr>
          <p:spPr>
            <a:xfrm>
              <a:off x="1352542" y="368950"/>
              <a:ext cx="796350" cy="348921"/>
            </a:xfrm>
            <a:custGeom>
              <a:rect b="b" l="l" r="r" t="t"/>
              <a:pathLst>
                <a:path extrusionOk="0" h="11161" w="25473">
                  <a:moveTo>
                    <a:pt x="16250" y="1994"/>
                  </a:moveTo>
                  <a:cubicBezTo>
                    <a:pt x="16267" y="2010"/>
                    <a:pt x="16283" y="2024"/>
                    <a:pt x="16295" y="2041"/>
                  </a:cubicBezTo>
                  <a:cubicBezTo>
                    <a:pt x="16354" y="2113"/>
                    <a:pt x="16372" y="2190"/>
                    <a:pt x="16386" y="2277"/>
                  </a:cubicBezTo>
                  <a:cubicBezTo>
                    <a:pt x="16386" y="2278"/>
                    <a:pt x="16387" y="2279"/>
                    <a:pt x="16387" y="2280"/>
                  </a:cubicBezTo>
                  <a:cubicBezTo>
                    <a:pt x="16168" y="2351"/>
                    <a:pt x="15954" y="2442"/>
                    <a:pt x="15743" y="2538"/>
                  </a:cubicBezTo>
                  <a:lnTo>
                    <a:pt x="15206" y="2778"/>
                  </a:lnTo>
                  <a:cubicBezTo>
                    <a:pt x="14941" y="2893"/>
                    <a:pt x="14676" y="3011"/>
                    <a:pt x="14425" y="3149"/>
                  </a:cubicBezTo>
                  <a:cubicBezTo>
                    <a:pt x="14355" y="3038"/>
                    <a:pt x="14273" y="2933"/>
                    <a:pt x="14185" y="2835"/>
                  </a:cubicBezTo>
                  <a:cubicBezTo>
                    <a:pt x="14493" y="2741"/>
                    <a:pt x="14808" y="2627"/>
                    <a:pt x="15118" y="2502"/>
                  </a:cubicBezTo>
                  <a:lnTo>
                    <a:pt x="15679" y="2264"/>
                  </a:lnTo>
                  <a:cubicBezTo>
                    <a:pt x="15875" y="2175"/>
                    <a:pt x="16065" y="2086"/>
                    <a:pt x="16250" y="1994"/>
                  </a:cubicBezTo>
                  <a:close/>
                  <a:moveTo>
                    <a:pt x="17304" y="549"/>
                  </a:moveTo>
                  <a:cubicBezTo>
                    <a:pt x="18189" y="549"/>
                    <a:pt x="18917" y="1206"/>
                    <a:pt x="18933" y="2026"/>
                  </a:cubicBezTo>
                  <a:cubicBezTo>
                    <a:pt x="18950" y="2859"/>
                    <a:pt x="18231" y="3553"/>
                    <a:pt x="17327" y="3570"/>
                  </a:cubicBezTo>
                  <a:cubicBezTo>
                    <a:pt x="17315" y="3571"/>
                    <a:pt x="17304" y="3571"/>
                    <a:pt x="17292" y="3571"/>
                  </a:cubicBezTo>
                  <a:cubicBezTo>
                    <a:pt x="16707" y="3571"/>
                    <a:pt x="16190" y="3285"/>
                    <a:pt x="15902" y="2852"/>
                  </a:cubicBezTo>
                  <a:cubicBezTo>
                    <a:pt x="16176" y="2728"/>
                    <a:pt x="16449" y="2598"/>
                    <a:pt x="16690" y="2432"/>
                  </a:cubicBezTo>
                  <a:cubicBezTo>
                    <a:pt x="16749" y="2391"/>
                    <a:pt x="16756" y="2322"/>
                    <a:pt x="16726" y="2274"/>
                  </a:cubicBezTo>
                  <a:cubicBezTo>
                    <a:pt x="16726" y="2273"/>
                    <a:pt x="16726" y="2273"/>
                    <a:pt x="16727" y="2271"/>
                  </a:cubicBezTo>
                  <a:cubicBezTo>
                    <a:pt x="16737" y="2136"/>
                    <a:pt x="16673" y="1985"/>
                    <a:pt x="16587" y="1877"/>
                  </a:cubicBezTo>
                  <a:cubicBezTo>
                    <a:pt x="16515" y="1787"/>
                    <a:pt x="16399" y="1674"/>
                    <a:pt x="16269" y="1674"/>
                  </a:cubicBezTo>
                  <a:cubicBezTo>
                    <a:pt x="16247" y="1674"/>
                    <a:pt x="16224" y="1677"/>
                    <a:pt x="16201" y="1685"/>
                  </a:cubicBezTo>
                  <a:cubicBezTo>
                    <a:pt x="16179" y="1691"/>
                    <a:pt x="16164" y="1702"/>
                    <a:pt x="16149" y="1717"/>
                  </a:cubicBezTo>
                  <a:cubicBezTo>
                    <a:pt x="15993" y="1764"/>
                    <a:pt x="15836" y="1813"/>
                    <a:pt x="15676" y="1867"/>
                  </a:cubicBezTo>
                  <a:cubicBezTo>
                    <a:pt x="15780" y="1138"/>
                    <a:pt x="16448" y="565"/>
                    <a:pt x="17266" y="550"/>
                  </a:cubicBezTo>
                  <a:cubicBezTo>
                    <a:pt x="17279" y="550"/>
                    <a:pt x="17291" y="549"/>
                    <a:pt x="17304" y="549"/>
                  </a:cubicBezTo>
                  <a:close/>
                  <a:moveTo>
                    <a:pt x="2629" y="878"/>
                  </a:moveTo>
                  <a:cubicBezTo>
                    <a:pt x="3713" y="878"/>
                    <a:pt x="4603" y="1679"/>
                    <a:pt x="4623" y="2684"/>
                  </a:cubicBezTo>
                  <a:cubicBezTo>
                    <a:pt x="4637" y="3332"/>
                    <a:pt x="4283" y="3910"/>
                    <a:pt x="3738" y="4249"/>
                  </a:cubicBezTo>
                  <a:cubicBezTo>
                    <a:pt x="3658" y="4087"/>
                    <a:pt x="3566" y="3930"/>
                    <a:pt x="3459" y="3785"/>
                  </a:cubicBezTo>
                  <a:cubicBezTo>
                    <a:pt x="3457" y="3778"/>
                    <a:pt x="3459" y="3769"/>
                    <a:pt x="3456" y="3760"/>
                  </a:cubicBezTo>
                  <a:cubicBezTo>
                    <a:pt x="3406" y="3631"/>
                    <a:pt x="3251" y="3594"/>
                    <a:pt x="3106" y="3594"/>
                  </a:cubicBezTo>
                  <a:cubicBezTo>
                    <a:pt x="3063" y="3594"/>
                    <a:pt x="3020" y="3598"/>
                    <a:pt x="2981" y="3603"/>
                  </a:cubicBezTo>
                  <a:cubicBezTo>
                    <a:pt x="2802" y="3628"/>
                    <a:pt x="2614" y="3715"/>
                    <a:pt x="2519" y="3861"/>
                  </a:cubicBezTo>
                  <a:cubicBezTo>
                    <a:pt x="2492" y="3903"/>
                    <a:pt x="2498" y="3949"/>
                    <a:pt x="2523" y="3987"/>
                  </a:cubicBezTo>
                  <a:cubicBezTo>
                    <a:pt x="2577" y="4182"/>
                    <a:pt x="2649" y="4374"/>
                    <a:pt x="2724" y="4565"/>
                  </a:cubicBezTo>
                  <a:cubicBezTo>
                    <a:pt x="2702" y="4569"/>
                    <a:pt x="2681" y="4571"/>
                    <a:pt x="2660" y="4571"/>
                  </a:cubicBezTo>
                  <a:cubicBezTo>
                    <a:pt x="2645" y="4571"/>
                    <a:pt x="2630" y="4571"/>
                    <a:pt x="2615" y="4571"/>
                  </a:cubicBezTo>
                  <a:cubicBezTo>
                    <a:pt x="1534" y="4571"/>
                    <a:pt x="643" y="3770"/>
                    <a:pt x="623" y="2766"/>
                  </a:cubicBezTo>
                  <a:cubicBezTo>
                    <a:pt x="602" y="1748"/>
                    <a:pt x="1483" y="902"/>
                    <a:pt x="2586" y="879"/>
                  </a:cubicBezTo>
                  <a:cubicBezTo>
                    <a:pt x="2600" y="879"/>
                    <a:pt x="2615" y="878"/>
                    <a:pt x="2629" y="878"/>
                  </a:cubicBezTo>
                  <a:close/>
                  <a:moveTo>
                    <a:pt x="18219" y="3933"/>
                  </a:moveTo>
                  <a:cubicBezTo>
                    <a:pt x="18255" y="4149"/>
                    <a:pt x="18301" y="4366"/>
                    <a:pt x="18346" y="4581"/>
                  </a:cubicBezTo>
                  <a:cubicBezTo>
                    <a:pt x="18377" y="4726"/>
                    <a:pt x="18401" y="4877"/>
                    <a:pt x="18435" y="5027"/>
                  </a:cubicBezTo>
                  <a:cubicBezTo>
                    <a:pt x="18440" y="5095"/>
                    <a:pt x="18454" y="5162"/>
                    <a:pt x="18466" y="5230"/>
                  </a:cubicBezTo>
                  <a:cubicBezTo>
                    <a:pt x="18484" y="5325"/>
                    <a:pt x="18496" y="5423"/>
                    <a:pt x="18528" y="5513"/>
                  </a:cubicBezTo>
                  <a:cubicBezTo>
                    <a:pt x="18359" y="5548"/>
                    <a:pt x="18193" y="5596"/>
                    <a:pt x="18039" y="5664"/>
                  </a:cubicBezTo>
                  <a:cubicBezTo>
                    <a:pt x="17995" y="5393"/>
                    <a:pt x="17908" y="5122"/>
                    <a:pt x="17840" y="4856"/>
                  </a:cubicBezTo>
                  <a:cubicBezTo>
                    <a:pt x="17777" y="4602"/>
                    <a:pt x="17725" y="4342"/>
                    <a:pt x="17637" y="4094"/>
                  </a:cubicBezTo>
                  <a:cubicBezTo>
                    <a:pt x="17841" y="4064"/>
                    <a:pt x="18037" y="4009"/>
                    <a:pt x="18219" y="3933"/>
                  </a:cubicBezTo>
                  <a:close/>
                  <a:moveTo>
                    <a:pt x="3059" y="3886"/>
                  </a:moveTo>
                  <a:cubicBezTo>
                    <a:pt x="3111" y="3886"/>
                    <a:pt x="3163" y="3898"/>
                    <a:pt x="3213" y="3907"/>
                  </a:cubicBezTo>
                  <a:cubicBezTo>
                    <a:pt x="3279" y="4076"/>
                    <a:pt x="3357" y="4242"/>
                    <a:pt x="3438" y="4408"/>
                  </a:cubicBezTo>
                  <a:lnTo>
                    <a:pt x="3667" y="4915"/>
                  </a:lnTo>
                  <a:cubicBezTo>
                    <a:pt x="3741" y="5110"/>
                    <a:pt x="3804" y="5319"/>
                    <a:pt x="3900" y="5507"/>
                  </a:cubicBezTo>
                  <a:cubicBezTo>
                    <a:pt x="3767" y="5573"/>
                    <a:pt x="3639" y="5647"/>
                    <a:pt x="3523" y="5732"/>
                  </a:cubicBezTo>
                  <a:cubicBezTo>
                    <a:pt x="3457" y="5498"/>
                    <a:pt x="3351" y="5271"/>
                    <a:pt x="3249" y="5048"/>
                  </a:cubicBezTo>
                  <a:lnTo>
                    <a:pt x="3033" y="4531"/>
                  </a:lnTo>
                  <a:cubicBezTo>
                    <a:pt x="2958" y="4346"/>
                    <a:pt x="2880" y="4163"/>
                    <a:pt x="2792" y="3985"/>
                  </a:cubicBezTo>
                  <a:cubicBezTo>
                    <a:pt x="2862" y="3937"/>
                    <a:pt x="2931" y="3899"/>
                    <a:pt x="3028" y="3888"/>
                  </a:cubicBezTo>
                  <a:cubicBezTo>
                    <a:pt x="3038" y="3887"/>
                    <a:pt x="3049" y="3886"/>
                    <a:pt x="3059" y="3886"/>
                  </a:cubicBezTo>
                  <a:close/>
                  <a:moveTo>
                    <a:pt x="12191" y="2516"/>
                  </a:moveTo>
                  <a:cubicBezTo>
                    <a:pt x="13275" y="2516"/>
                    <a:pt x="14164" y="3318"/>
                    <a:pt x="14185" y="4321"/>
                  </a:cubicBezTo>
                  <a:cubicBezTo>
                    <a:pt x="14197" y="4976"/>
                    <a:pt x="13837" y="5559"/>
                    <a:pt x="13284" y="5897"/>
                  </a:cubicBezTo>
                  <a:cubicBezTo>
                    <a:pt x="13243" y="5688"/>
                    <a:pt x="13204" y="5479"/>
                    <a:pt x="13165" y="5269"/>
                  </a:cubicBezTo>
                  <a:cubicBezTo>
                    <a:pt x="13165" y="5255"/>
                    <a:pt x="13162" y="5242"/>
                    <a:pt x="13158" y="5229"/>
                  </a:cubicBezTo>
                  <a:cubicBezTo>
                    <a:pt x="13156" y="5224"/>
                    <a:pt x="13155" y="5219"/>
                    <a:pt x="13155" y="5211"/>
                  </a:cubicBezTo>
                  <a:cubicBezTo>
                    <a:pt x="13145" y="5154"/>
                    <a:pt x="13093" y="5130"/>
                    <a:pt x="13038" y="5130"/>
                  </a:cubicBezTo>
                  <a:cubicBezTo>
                    <a:pt x="13031" y="5130"/>
                    <a:pt x="13025" y="5131"/>
                    <a:pt x="13018" y="5131"/>
                  </a:cubicBezTo>
                  <a:cubicBezTo>
                    <a:pt x="12907" y="5087"/>
                    <a:pt x="12782" y="5065"/>
                    <a:pt x="12656" y="5065"/>
                  </a:cubicBezTo>
                  <a:cubicBezTo>
                    <a:pt x="12396" y="5065"/>
                    <a:pt x="12134" y="5160"/>
                    <a:pt x="11993" y="5356"/>
                  </a:cubicBezTo>
                  <a:cubicBezTo>
                    <a:pt x="11968" y="5391"/>
                    <a:pt x="11973" y="5433"/>
                    <a:pt x="11995" y="5469"/>
                  </a:cubicBezTo>
                  <a:cubicBezTo>
                    <a:pt x="12030" y="5706"/>
                    <a:pt x="12061" y="5955"/>
                    <a:pt x="12101" y="6205"/>
                  </a:cubicBezTo>
                  <a:cubicBezTo>
                    <a:pt x="11053" y="6168"/>
                    <a:pt x="10203" y="5383"/>
                    <a:pt x="10183" y="4403"/>
                  </a:cubicBezTo>
                  <a:cubicBezTo>
                    <a:pt x="10162" y="3386"/>
                    <a:pt x="11043" y="2540"/>
                    <a:pt x="12146" y="2517"/>
                  </a:cubicBezTo>
                  <a:cubicBezTo>
                    <a:pt x="12161" y="2516"/>
                    <a:pt x="12176" y="2516"/>
                    <a:pt x="12191" y="2516"/>
                  </a:cubicBezTo>
                  <a:close/>
                  <a:moveTo>
                    <a:pt x="12698" y="5361"/>
                  </a:moveTo>
                  <a:cubicBezTo>
                    <a:pt x="12772" y="5361"/>
                    <a:pt x="12845" y="5369"/>
                    <a:pt x="12918" y="5382"/>
                  </a:cubicBezTo>
                  <a:cubicBezTo>
                    <a:pt x="12947" y="5601"/>
                    <a:pt x="12976" y="5820"/>
                    <a:pt x="13004" y="6041"/>
                  </a:cubicBezTo>
                  <a:lnTo>
                    <a:pt x="13081" y="6603"/>
                  </a:lnTo>
                  <a:cubicBezTo>
                    <a:pt x="13103" y="6755"/>
                    <a:pt x="13127" y="6909"/>
                    <a:pt x="13151" y="7062"/>
                  </a:cubicBezTo>
                  <a:cubicBezTo>
                    <a:pt x="12997" y="7083"/>
                    <a:pt x="12847" y="7117"/>
                    <a:pt x="12703" y="7167"/>
                  </a:cubicBezTo>
                  <a:cubicBezTo>
                    <a:pt x="12685" y="7018"/>
                    <a:pt x="12656" y="6869"/>
                    <a:pt x="12623" y="6718"/>
                  </a:cubicBezTo>
                  <a:lnTo>
                    <a:pt x="12482" y="6184"/>
                  </a:lnTo>
                  <a:cubicBezTo>
                    <a:pt x="12410" y="5943"/>
                    <a:pt x="12333" y="5704"/>
                    <a:pt x="12262" y="5474"/>
                  </a:cubicBezTo>
                  <a:cubicBezTo>
                    <a:pt x="12352" y="5434"/>
                    <a:pt x="12442" y="5396"/>
                    <a:pt x="12538" y="5376"/>
                  </a:cubicBezTo>
                  <a:cubicBezTo>
                    <a:pt x="12592" y="5365"/>
                    <a:pt x="12645" y="5361"/>
                    <a:pt x="12698" y="5361"/>
                  </a:cubicBezTo>
                  <a:close/>
                  <a:moveTo>
                    <a:pt x="9975" y="5621"/>
                  </a:moveTo>
                  <a:cubicBezTo>
                    <a:pt x="10066" y="5755"/>
                    <a:pt x="10170" y="5880"/>
                    <a:pt x="10284" y="5994"/>
                  </a:cubicBezTo>
                  <a:cubicBezTo>
                    <a:pt x="9391" y="6315"/>
                    <a:pt x="8493" y="6643"/>
                    <a:pt x="7610" y="6995"/>
                  </a:cubicBezTo>
                  <a:lnTo>
                    <a:pt x="7057" y="7223"/>
                  </a:lnTo>
                  <a:cubicBezTo>
                    <a:pt x="6872" y="7299"/>
                    <a:pt x="6688" y="7376"/>
                    <a:pt x="6505" y="7454"/>
                  </a:cubicBezTo>
                  <a:cubicBezTo>
                    <a:pt x="6419" y="7294"/>
                    <a:pt x="6362" y="7141"/>
                    <a:pt x="6346" y="6960"/>
                  </a:cubicBezTo>
                  <a:cubicBezTo>
                    <a:pt x="6533" y="6917"/>
                    <a:pt x="6720" y="6869"/>
                    <a:pt x="6908" y="6815"/>
                  </a:cubicBezTo>
                  <a:lnTo>
                    <a:pt x="7479" y="6641"/>
                  </a:lnTo>
                  <a:cubicBezTo>
                    <a:pt x="8335" y="6358"/>
                    <a:pt x="9183" y="5993"/>
                    <a:pt x="9975" y="5621"/>
                  </a:cubicBezTo>
                  <a:close/>
                  <a:moveTo>
                    <a:pt x="15363" y="3092"/>
                  </a:moveTo>
                  <a:cubicBezTo>
                    <a:pt x="15748" y="3706"/>
                    <a:pt x="16466" y="4115"/>
                    <a:pt x="17283" y="4116"/>
                  </a:cubicBezTo>
                  <a:cubicBezTo>
                    <a:pt x="17319" y="4372"/>
                    <a:pt x="17393" y="4627"/>
                    <a:pt x="17455" y="4877"/>
                  </a:cubicBezTo>
                  <a:cubicBezTo>
                    <a:pt x="17533" y="5195"/>
                    <a:pt x="17589" y="5532"/>
                    <a:pt x="17711" y="5837"/>
                  </a:cubicBezTo>
                  <a:cubicBezTo>
                    <a:pt x="17127" y="6221"/>
                    <a:pt x="16750" y="6856"/>
                    <a:pt x="16766" y="7564"/>
                  </a:cubicBezTo>
                  <a:cubicBezTo>
                    <a:pt x="16767" y="7642"/>
                    <a:pt x="16773" y="7718"/>
                    <a:pt x="16783" y="7789"/>
                  </a:cubicBezTo>
                  <a:cubicBezTo>
                    <a:pt x="16352" y="7912"/>
                    <a:pt x="15931" y="8073"/>
                    <a:pt x="15507" y="8208"/>
                  </a:cubicBezTo>
                  <a:cubicBezTo>
                    <a:pt x="15501" y="8210"/>
                    <a:pt x="15495" y="8211"/>
                    <a:pt x="15488" y="8213"/>
                  </a:cubicBezTo>
                  <a:cubicBezTo>
                    <a:pt x="15132" y="7520"/>
                    <a:pt x="14367" y="7040"/>
                    <a:pt x="13484" y="7039"/>
                  </a:cubicBezTo>
                  <a:cubicBezTo>
                    <a:pt x="13455" y="6850"/>
                    <a:pt x="13423" y="6662"/>
                    <a:pt x="13389" y="6472"/>
                  </a:cubicBezTo>
                  <a:cubicBezTo>
                    <a:pt x="14230" y="6061"/>
                    <a:pt x="14798" y="5243"/>
                    <a:pt x="14779" y="4309"/>
                  </a:cubicBezTo>
                  <a:cubicBezTo>
                    <a:pt x="14773" y="3996"/>
                    <a:pt x="14700" y="3701"/>
                    <a:pt x="14576" y="3430"/>
                  </a:cubicBezTo>
                  <a:cubicBezTo>
                    <a:pt x="14845" y="3332"/>
                    <a:pt x="15105" y="3211"/>
                    <a:pt x="15363" y="3092"/>
                  </a:cubicBezTo>
                  <a:close/>
                  <a:moveTo>
                    <a:pt x="19001" y="6008"/>
                  </a:moveTo>
                  <a:cubicBezTo>
                    <a:pt x="19888" y="6008"/>
                    <a:pt x="20616" y="6663"/>
                    <a:pt x="20634" y="7485"/>
                  </a:cubicBezTo>
                  <a:cubicBezTo>
                    <a:pt x="20650" y="8318"/>
                    <a:pt x="19931" y="9011"/>
                    <a:pt x="19027" y="9029"/>
                  </a:cubicBezTo>
                  <a:cubicBezTo>
                    <a:pt x="19015" y="9030"/>
                    <a:pt x="19004" y="9030"/>
                    <a:pt x="18992" y="9030"/>
                  </a:cubicBezTo>
                  <a:cubicBezTo>
                    <a:pt x="18106" y="9030"/>
                    <a:pt x="17377" y="8374"/>
                    <a:pt x="17360" y="7552"/>
                  </a:cubicBezTo>
                  <a:cubicBezTo>
                    <a:pt x="17344" y="6719"/>
                    <a:pt x="18063" y="6027"/>
                    <a:pt x="18966" y="6008"/>
                  </a:cubicBezTo>
                  <a:cubicBezTo>
                    <a:pt x="18978" y="6008"/>
                    <a:pt x="18989" y="6008"/>
                    <a:pt x="19001" y="6008"/>
                  </a:cubicBezTo>
                  <a:close/>
                  <a:moveTo>
                    <a:pt x="21152" y="8038"/>
                  </a:moveTo>
                  <a:cubicBezTo>
                    <a:pt x="21421" y="8183"/>
                    <a:pt x="21706" y="8303"/>
                    <a:pt x="21980" y="8434"/>
                  </a:cubicBezTo>
                  <a:lnTo>
                    <a:pt x="22504" y="8697"/>
                  </a:lnTo>
                  <a:cubicBezTo>
                    <a:pt x="22640" y="8766"/>
                    <a:pt x="22778" y="8832"/>
                    <a:pt x="22920" y="8889"/>
                  </a:cubicBezTo>
                  <a:cubicBezTo>
                    <a:pt x="22901" y="8939"/>
                    <a:pt x="22865" y="8990"/>
                    <a:pt x="22834" y="9017"/>
                  </a:cubicBezTo>
                  <a:cubicBezTo>
                    <a:pt x="22775" y="9067"/>
                    <a:pt x="22708" y="9082"/>
                    <a:pt x="22652" y="9124"/>
                  </a:cubicBezTo>
                  <a:cubicBezTo>
                    <a:pt x="22566" y="9068"/>
                    <a:pt x="22477" y="9016"/>
                    <a:pt x="22381" y="8969"/>
                  </a:cubicBezTo>
                  <a:lnTo>
                    <a:pt x="21849" y="8705"/>
                  </a:lnTo>
                  <a:cubicBezTo>
                    <a:pt x="21590" y="8564"/>
                    <a:pt x="21337" y="8407"/>
                    <a:pt x="21066" y="8286"/>
                  </a:cubicBezTo>
                  <a:cubicBezTo>
                    <a:pt x="21100" y="8207"/>
                    <a:pt x="21128" y="8124"/>
                    <a:pt x="21152" y="8038"/>
                  </a:cubicBezTo>
                  <a:close/>
                  <a:moveTo>
                    <a:pt x="16855" y="8098"/>
                  </a:moveTo>
                  <a:cubicBezTo>
                    <a:pt x="16894" y="8219"/>
                    <a:pt x="16945" y="8337"/>
                    <a:pt x="17006" y="8448"/>
                  </a:cubicBezTo>
                  <a:cubicBezTo>
                    <a:pt x="16564" y="8553"/>
                    <a:pt x="16121" y="8697"/>
                    <a:pt x="15684" y="8849"/>
                  </a:cubicBezTo>
                  <a:lnTo>
                    <a:pt x="15107" y="9052"/>
                  </a:lnTo>
                  <a:cubicBezTo>
                    <a:pt x="14900" y="9125"/>
                    <a:pt x="14695" y="9198"/>
                    <a:pt x="14492" y="9266"/>
                  </a:cubicBezTo>
                  <a:cubicBezTo>
                    <a:pt x="14446" y="9228"/>
                    <a:pt x="14399" y="9192"/>
                    <a:pt x="14367" y="9139"/>
                  </a:cubicBezTo>
                  <a:cubicBezTo>
                    <a:pt x="14320" y="9061"/>
                    <a:pt x="14322" y="8984"/>
                    <a:pt x="14320" y="8901"/>
                  </a:cubicBezTo>
                  <a:cubicBezTo>
                    <a:pt x="14569" y="8850"/>
                    <a:pt x="14811" y="8779"/>
                    <a:pt x="15051" y="8699"/>
                  </a:cubicBezTo>
                  <a:lnTo>
                    <a:pt x="15611" y="8507"/>
                  </a:lnTo>
                  <a:cubicBezTo>
                    <a:pt x="15679" y="8484"/>
                    <a:pt x="15746" y="8462"/>
                    <a:pt x="15814" y="8438"/>
                  </a:cubicBezTo>
                  <a:cubicBezTo>
                    <a:pt x="16160" y="8324"/>
                    <a:pt x="16513" y="8223"/>
                    <a:pt x="16855" y="8098"/>
                  </a:cubicBezTo>
                  <a:close/>
                  <a:moveTo>
                    <a:pt x="5112" y="5773"/>
                  </a:moveTo>
                  <a:cubicBezTo>
                    <a:pt x="5762" y="5773"/>
                    <a:pt x="6341" y="6063"/>
                    <a:pt x="6706" y="6512"/>
                  </a:cubicBezTo>
                  <a:cubicBezTo>
                    <a:pt x="6516" y="6595"/>
                    <a:pt x="6329" y="6679"/>
                    <a:pt x="6143" y="6770"/>
                  </a:cubicBezTo>
                  <a:cubicBezTo>
                    <a:pt x="6091" y="6794"/>
                    <a:pt x="6075" y="6838"/>
                    <a:pt x="6082" y="6877"/>
                  </a:cubicBezTo>
                  <a:cubicBezTo>
                    <a:pt x="6008" y="7167"/>
                    <a:pt x="6092" y="7522"/>
                    <a:pt x="6346" y="7719"/>
                  </a:cubicBezTo>
                  <a:cubicBezTo>
                    <a:pt x="6376" y="7741"/>
                    <a:pt x="6408" y="7750"/>
                    <a:pt x="6438" y="7750"/>
                  </a:cubicBezTo>
                  <a:cubicBezTo>
                    <a:pt x="6456" y="7750"/>
                    <a:pt x="6474" y="7747"/>
                    <a:pt x="6490" y="7741"/>
                  </a:cubicBezTo>
                  <a:cubicBezTo>
                    <a:pt x="6493" y="7741"/>
                    <a:pt x="6495" y="7741"/>
                    <a:pt x="6497" y="7741"/>
                  </a:cubicBezTo>
                  <a:cubicBezTo>
                    <a:pt x="6499" y="7741"/>
                    <a:pt x="6501" y="7741"/>
                    <a:pt x="6504" y="7740"/>
                  </a:cubicBezTo>
                  <a:cubicBezTo>
                    <a:pt x="6705" y="7683"/>
                    <a:pt x="6903" y="7624"/>
                    <a:pt x="7104" y="7561"/>
                  </a:cubicBezTo>
                  <a:cubicBezTo>
                    <a:pt x="7104" y="7568"/>
                    <a:pt x="7105" y="7574"/>
                    <a:pt x="7105" y="7582"/>
                  </a:cubicBezTo>
                  <a:cubicBezTo>
                    <a:pt x="7126" y="8596"/>
                    <a:pt x="6245" y="9444"/>
                    <a:pt x="5143" y="9467"/>
                  </a:cubicBezTo>
                  <a:cubicBezTo>
                    <a:pt x="5128" y="9467"/>
                    <a:pt x="5114" y="9467"/>
                    <a:pt x="5099" y="9467"/>
                  </a:cubicBezTo>
                  <a:cubicBezTo>
                    <a:pt x="4015" y="9467"/>
                    <a:pt x="3126" y="8665"/>
                    <a:pt x="3105" y="7661"/>
                  </a:cubicBezTo>
                  <a:cubicBezTo>
                    <a:pt x="3083" y="6643"/>
                    <a:pt x="3964" y="5796"/>
                    <a:pt x="5068" y="5774"/>
                  </a:cubicBezTo>
                  <a:cubicBezTo>
                    <a:pt x="5083" y="5773"/>
                    <a:pt x="5097" y="5773"/>
                    <a:pt x="5112" y="5773"/>
                  </a:cubicBezTo>
                  <a:close/>
                  <a:moveTo>
                    <a:pt x="23600" y="8096"/>
                  </a:moveTo>
                  <a:cubicBezTo>
                    <a:pt x="24280" y="8096"/>
                    <a:pt x="24841" y="8599"/>
                    <a:pt x="24854" y="9230"/>
                  </a:cubicBezTo>
                  <a:cubicBezTo>
                    <a:pt x="24867" y="9870"/>
                    <a:pt x="24314" y="10402"/>
                    <a:pt x="23622" y="10416"/>
                  </a:cubicBezTo>
                  <a:cubicBezTo>
                    <a:pt x="23612" y="10417"/>
                    <a:pt x="23602" y="10417"/>
                    <a:pt x="23592" y="10417"/>
                  </a:cubicBezTo>
                  <a:cubicBezTo>
                    <a:pt x="22926" y="10417"/>
                    <a:pt x="22377" y="9931"/>
                    <a:pt x="22343" y="9318"/>
                  </a:cubicBezTo>
                  <a:lnTo>
                    <a:pt x="22343" y="9318"/>
                  </a:lnTo>
                  <a:cubicBezTo>
                    <a:pt x="22452" y="9361"/>
                    <a:pt x="22562" y="9396"/>
                    <a:pt x="22676" y="9416"/>
                  </a:cubicBezTo>
                  <a:cubicBezTo>
                    <a:pt x="22678" y="9416"/>
                    <a:pt x="22680" y="9416"/>
                    <a:pt x="22682" y="9416"/>
                  </a:cubicBezTo>
                  <a:cubicBezTo>
                    <a:pt x="22690" y="9416"/>
                    <a:pt x="22698" y="9415"/>
                    <a:pt x="22707" y="9415"/>
                  </a:cubicBezTo>
                  <a:cubicBezTo>
                    <a:pt x="22734" y="9421"/>
                    <a:pt x="22763" y="9424"/>
                    <a:pt x="22791" y="9424"/>
                  </a:cubicBezTo>
                  <a:cubicBezTo>
                    <a:pt x="22920" y="9424"/>
                    <a:pt x="23054" y="9364"/>
                    <a:pt x="23138" y="9272"/>
                  </a:cubicBezTo>
                  <a:cubicBezTo>
                    <a:pt x="23250" y="9147"/>
                    <a:pt x="23268" y="8908"/>
                    <a:pt x="23198" y="8761"/>
                  </a:cubicBezTo>
                  <a:cubicBezTo>
                    <a:pt x="23186" y="8734"/>
                    <a:pt x="23167" y="8717"/>
                    <a:pt x="23146" y="8704"/>
                  </a:cubicBezTo>
                  <a:cubicBezTo>
                    <a:pt x="23142" y="8699"/>
                    <a:pt x="23141" y="8696"/>
                    <a:pt x="23136" y="8692"/>
                  </a:cubicBezTo>
                  <a:cubicBezTo>
                    <a:pt x="23010" y="8599"/>
                    <a:pt x="22873" y="8511"/>
                    <a:pt x="22731" y="8425"/>
                  </a:cubicBezTo>
                  <a:cubicBezTo>
                    <a:pt x="22951" y="8230"/>
                    <a:pt x="23245" y="8104"/>
                    <a:pt x="23573" y="8097"/>
                  </a:cubicBezTo>
                  <a:cubicBezTo>
                    <a:pt x="23582" y="8096"/>
                    <a:pt x="23591" y="8096"/>
                    <a:pt x="23600" y="8096"/>
                  </a:cubicBezTo>
                  <a:close/>
                  <a:moveTo>
                    <a:pt x="13476" y="7586"/>
                  </a:moveTo>
                  <a:cubicBezTo>
                    <a:pt x="14101" y="7586"/>
                    <a:pt x="14647" y="7912"/>
                    <a:pt x="14921" y="8392"/>
                  </a:cubicBezTo>
                  <a:cubicBezTo>
                    <a:pt x="14648" y="8481"/>
                    <a:pt x="14377" y="8578"/>
                    <a:pt x="14121" y="8704"/>
                  </a:cubicBezTo>
                  <a:cubicBezTo>
                    <a:pt x="14101" y="8713"/>
                    <a:pt x="14090" y="8724"/>
                    <a:pt x="14079" y="8737"/>
                  </a:cubicBezTo>
                  <a:cubicBezTo>
                    <a:pt x="14054" y="8750"/>
                    <a:pt x="14032" y="8771"/>
                    <a:pt x="14019" y="8801"/>
                  </a:cubicBezTo>
                  <a:cubicBezTo>
                    <a:pt x="13926" y="9029"/>
                    <a:pt x="13983" y="9317"/>
                    <a:pt x="14207" y="9446"/>
                  </a:cubicBezTo>
                  <a:cubicBezTo>
                    <a:pt x="14272" y="9505"/>
                    <a:pt x="14350" y="9549"/>
                    <a:pt x="14436" y="9549"/>
                  </a:cubicBezTo>
                  <a:cubicBezTo>
                    <a:pt x="14455" y="9549"/>
                    <a:pt x="14474" y="9547"/>
                    <a:pt x="14494" y="9543"/>
                  </a:cubicBezTo>
                  <a:cubicBezTo>
                    <a:pt x="14497" y="9543"/>
                    <a:pt x="14498" y="9541"/>
                    <a:pt x="14501" y="9541"/>
                  </a:cubicBezTo>
                  <a:cubicBezTo>
                    <a:pt x="14510" y="9542"/>
                    <a:pt x="14519" y="9543"/>
                    <a:pt x="14528" y="9543"/>
                  </a:cubicBezTo>
                  <a:cubicBezTo>
                    <a:pt x="14542" y="9543"/>
                    <a:pt x="14556" y="9541"/>
                    <a:pt x="14572" y="9537"/>
                  </a:cubicBezTo>
                  <a:cubicBezTo>
                    <a:pt x="14737" y="9490"/>
                    <a:pt x="14905" y="9446"/>
                    <a:pt x="15075" y="9401"/>
                  </a:cubicBezTo>
                  <a:lnTo>
                    <a:pt x="15075" y="9401"/>
                  </a:lnTo>
                  <a:cubicBezTo>
                    <a:pt x="14920" y="10077"/>
                    <a:pt x="14279" y="10592"/>
                    <a:pt x="13503" y="10608"/>
                  </a:cubicBezTo>
                  <a:cubicBezTo>
                    <a:pt x="13491" y="10608"/>
                    <a:pt x="13479" y="10608"/>
                    <a:pt x="13467" y="10608"/>
                  </a:cubicBezTo>
                  <a:cubicBezTo>
                    <a:pt x="12581" y="10608"/>
                    <a:pt x="11852" y="9953"/>
                    <a:pt x="11836" y="9130"/>
                  </a:cubicBezTo>
                  <a:cubicBezTo>
                    <a:pt x="11818" y="8297"/>
                    <a:pt x="12538" y="7605"/>
                    <a:pt x="13441" y="7586"/>
                  </a:cubicBezTo>
                  <a:cubicBezTo>
                    <a:pt x="13453" y="7586"/>
                    <a:pt x="13465" y="7586"/>
                    <a:pt x="13476" y="7586"/>
                  </a:cubicBezTo>
                  <a:close/>
                  <a:moveTo>
                    <a:pt x="17308" y="1"/>
                  </a:moveTo>
                  <a:cubicBezTo>
                    <a:pt x="17291" y="1"/>
                    <a:pt x="17273" y="1"/>
                    <a:pt x="17256" y="1"/>
                  </a:cubicBezTo>
                  <a:cubicBezTo>
                    <a:pt x="16033" y="26"/>
                    <a:pt x="15056" y="959"/>
                    <a:pt x="15066" y="2086"/>
                  </a:cubicBezTo>
                  <a:cubicBezTo>
                    <a:pt x="14672" y="2237"/>
                    <a:pt x="14284" y="2404"/>
                    <a:pt x="13927" y="2587"/>
                  </a:cubicBezTo>
                  <a:cubicBezTo>
                    <a:pt x="13469" y="2203"/>
                    <a:pt x="12860" y="1967"/>
                    <a:pt x="12195" y="1967"/>
                  </a:cubicBezTo>
                  <a:cubicBezTo>
                    <a:pt x="12175" y="1967"/>
                    <a:pt x="12155" y="1968"/>
                    <a:pt x="12135" y="1968"/>
                  </a:cubicBezTo>
                  <a:cubicBezTo>
                    <a:pt x="10704" y="1997"/>
                    <a:pt x="9562" y="3096"/>
                    <a:pt x="9589" y="4416"/>
                  </a:cubicBezTo>
                  <a:cubicBezTo>
                    <a:pt x="9595" y="4736"/>
                    <a:pt x="9671" y="5037"/>
                    <a:pt x="9799" y="5313"/>
                  </a:cubicBezTo>
                  <a:cubicBezTo>
                    <a:pt x="8959" y="5626"/>
                    <a:pt x="8095" y="5935"/>
                    <a:pt x="7257" y="6279"/>
                  </a:cubicBezTo>
                  <a:cubicBezTo>
                    <a:pt x="6791" y="5642"/>
                    <a:pt x="6002" y="5225"/>
                    <a:pt x="5112" y="5225"/>
                  </a:cubicBezTo>
                  <a:cubicBezTo>
                    <a:pt x="5093" y="5225"/>
                    <a:pt x="5075" y="5226"/>
                    <a:pt x="5056" y="5226"/>
                  </a:cubicBezTo>
                  <a:cubicBezTo>
                    <a:pt x="4763" y="5232"/>
                    <a:pt x="4482" y="5284"/>
                    <a:pt x="4218" y="5374"/>
                  </a:cubicBezTo>
                  <a:cubicBezTo>
                    <a:pt x="4168" y="5163"/>
                    <a:pt x="4069" y="4955"/>
                    <a:pt x="3978" y="4763"/>
                  </a:cubicBezTo>
                  <a:cubicBezTo>
                    <a:pt x="4736" y="4330"/>
                    <a:pt x="5236" y="3554"/>
                    <a:pt x="5220" y="2675"/>
                  </a:cubicBezTo>
                  <a:cubicBezTo>
                    <a:pt x="5192" y="1372"/>
                    <a:pt x="4039" y="332"/>
                    <a:pt x="2633" y="332"/>
                  </a:cubicBezTo>
                  <a:cubicBezTo>
                    <a:pt x="2614" y="332"/>
                    <a:pt x="2595" y="332"/>
                    <a:pt x="2575" y="332"/>
                  </a:cubicBezTo>
                  <a:cubicBezTo>
                    <a:pt x="1143" y="360"/>
                    <a:pt x="0" y="1459"/>
                    <a:pt x="27" y="2780"/>
                  </a:cubicBezTo>
                  <a:cubicBezTo>
                    <a:pt x="55" y="4083"/>
                    <a:pt x="1208" y="5123"/>
                    <a:pt x="2614" y="5123"/>
                  </a:cubicBezTo>
                  <a:cubicBezTo>
                    <a:pt x="2633" y="5123"/>
                    <a:pt x="2653" y="5123"/>
                    <a:pt x="2672" y="5123"/>
                  </a:cubicBezTo>
                  <a:cubicBezTo>
                    <a:pt x="2760" y="5122"/>
                    <a:pt x="2849" y="5116"/>
                    <a:pt x="2935" y="5105"/>
                  </a:cubicBezTo>
                  <a:cubicBezTo>
                    <a:pt x="3038" y="5382"/>
                    <a:pt x="3127" y="5673"/>
                    <a:pt x="3278" y="5930"/>
                  </a:cubicBezTo>
                  <a:cubicBezTo>
                    <a:pt x="2792" y="6376"/>
                    <a:pt x="2495" y="6996"/>
                    <a:pt x="2510" y="7676"/>
                  </a:cubicBezTo>
                  <a:cubicBezTo>
                    <a:pt x="2536" y="8979"/>
                    <a:pt x="3692" y="10019"/>
                    <a:pt x="5098" y="10019"/>
                  </a:cubicBezTo>
                  <a:cubicBezTo>
                    <a:pt x="5117" y="10019"/>
                    <a:pt x="5135" y="10019"/>
                    <a:pt x="5154" y="10019"/>
                  </a:cubicBezTo>
                  <a:cubicBezTo>
                    <a:pt x="6586" y="9988"/>
                    <a:pt x="7729" y="8891"/>
                    <a:pt x="7701" y="7570"/>
                  </a:cubicBezTo>
                  <a:cubicBezTo>
                    <a:pt x="7700" y="7503"/>
                    <a:pt x="7694" y="7437"/>
                    <a:pt x="7687" y="7372"/>
                  </a:cubicBezTo>
                  <a:cubicBezTo>
                    <a:pt x="8671" y="7040"/>
                    <a:pt x="9645" y="6653"/>
                    <a:pt x="10592" y="6256"/>
                  </a:cubicBezTo>
                  <a:cubicBezTo>
                    <a:pt x="11031" y="6571"/>
                    <a:pt x="11582" y="6760"/>
                    <a:pt x="12179" y="6760"/>
                  </a:cubicBezTo>
                  <a:cubicBezTo>
                    <a:pt x="12187" y="6760"/>
                    <a:pt x="12195" y="6760"/>
                    <a:pt x="12203" y="6760"/>
                  </a:cubicBezTo>
                  <a:cubicBezTo>
                    <a:pt x="12246" y="6950"/>
                    <a:pt x="12298" y="7138"/>
                    <a:pt x="12362" y="7318"/>
                  </a:cubicBezTo>
                  <a:cubicBezTo>
                    <a:pt x="11680" y="7682"/>
                    <a:pt x="11224" y="8369"/>
                    <a:pt x="11241" y="9146"/>
                  </a:cubicBezTo>
                  <a:cubicBezTo>
                    <a:pt x="11265" y="10266"/>
                    <a:pt x="12257" y="11160"/>
                    <a:pt x="13463" y="11160"/>
                  </a:cubicBezTo>
                  <a:cubicBezTo>
                    <a:pt x="13480" y="11160"/>
                    <a:pt x="13498" y="11160"/>
                    <a:pt x="13515" y="11160"/>
                  </a:cubicBezTo>
                  <a:cubicBezTo>
                    <a:pt x="14678" y="11136"/>
                    <a:pt x="15617" y="10292"/>
                    <a:pt x="15699" y="9243"/>
                  </a:cubicBezTo>
                  <a:cubicBezTo>
                    <a:pt x="16219" y="9108"/>
                    <a:pt x="16738" y="8960"/>
                    <a:pt x="17225" y="8770"/>
                  </a:cubicBezTo>
                  <a:cubicBezTo>
                    <a:pt x="17632" y="9263"/>
                    <a:pt x="18272" y="9582"/>
                    <a:pt x="18990" y="9582"/>
                  </a:cubicBezTo>
                  <a:cubicBezTo>
                    <a:pt x="19007" y="9582"/>
                    <a:pt x="19025" y="9582"/>
                    <a:pt x="19042" y="9581"/>
                  </a:cubicBezTo>
                  <a:cubicBezTo>
                    <a:pt x="19852" y="9564"/>
                    <a:pt x="20554" y="9147"/>
                    <a:pt x="20933" y="8541"/>
                  </a:cubicBezTo>
                  <a:cubicBezTo>
                    <a:pt x="21163" y="8715"/>
                    <a:pt x="21431" y="8855"/>
                    <a:pt x="21687" y="8990"/>
                  </a:cubicBezTo>
                  <a:cubicBezTo>
                    <a:pt x="21713" y="9004"/>
                    <a:pt x="21741" y="9019"/>
                    <a:pt x="21768" y="9033"/>
                  </a:cubicBezTo>
                  <a:cubicBezTo>
                    <a:pt x="21755" y="9120"/>
                    <a:pt x="21748" y="9207"/>
                    <a:pt x="21749" y="9297"/>
                  </a:cubicBezTo>
                  <a:cubicBezTo>
                    <a:pt x="21767" y="10227"/>
                    <a:pt x="22591" y="10969"/>
                    <a:pt x="23594" y="10969"/>
                  </a:cubicBezTo>
                  <a:cubicBezTo>
                    <a:pt x="23608" y="10969"/>
                    <a:pt x="23622" y="10968"/>
                    <a:pt x="23636" y="10968"/>
                  </a:cubicBezTo>
                  <a:cubicBezTo>
                    <a:pt x="24657" y="10947"/>
                    <a:pt x="25472" y="10164"/>
                    <a:pt x="25452" y="9221"/>
                  </a:cubicBezTo>
                  <a:cubicBezTo>
                    <a:pt x="25430" y="8289"/>
                    <a:pt x="24606" y="7547"/>
                    <a:pt x="23604" y="7547"/>
                  </a:cubicBezTo>
                  <a:cubicBezTo>
                    <a:pt x="23590" y="7547"/>
                    <a:pt x="23576" y="7548"/>
                    <a:pt x="23563" y="7548"/>
                  </a:cubicBezTo>
                  <a:cubicBezTo>
                    <a:pt x="23020" y="7559"/>
                    <a:pt x="22537" y="7786"/>
                    <a:pt x="22205" y="8137"/>
                  </a:cubicBezTo>
                  <a:cubicBezTo>
                    <a:pt x="21880" y="7979"/>
                    <a:pt x="21541" y="7846"/>
                    <a:pt x="21213" y="7752"/>
                  </a:cubicBezTo>
                  <a:cubicBezTo>
                    <a:pt x="21224" y="7661"/>
                    <a:pt x="21231" y="7569"/>
                    <a:pt x="21229" y="7474"/>
                  </a:cubicBezTo>
                  <a:cubicBezTo>
                    <a:pt x="21206" y="6354"/>
                    <a:pt x="20213" y="5460"/>
                    <a:pt x="19007" y="5460"/>
                  </a:cubicBezTo>
                  <a:cubicBezTo>
                    <a:pt x="18990" y="5460"/>
                    <a:pt x="18973" y="5460"/>
                    <a:pt x="18955" y="5460"/>
                  </a:cubicBezTo>
                  <a:cubicBezTo>
                    <a:pt x="18945" y="5460"/>
                    <a:pt x="18936" y="5461"/>
                    <a:pt x="18925" y="5463"/>
                  </a:cubicBezTo>
                  <a:cubicBezTo>
                    <a:pt x="18924" y="5430"/>
                    <a:pt x="18920" y="5397"/>
                    <a:pt x="18913" y="5362"/>
                  </a:cubicBezTo>
                  <a:cubicBezTo>
                    <a:pt x="18909" y="5272"/>
                    <a:pt x="18882" y="5175"/>
                    <a:pt x="18849" y="5082"/>
                  </a:cubicBezTo>
                  <a:cubicBezTo>
                    <a:pt x="18821" y="4930"/>
                    <a:pt x="18779" y="4778"/>
                    <a:pt x="18745" y="4624"/>
                  </a:cubicBezTo>
                  <a:cubicBezTo>
                    <a:pt x="18679" y="4338"/>
                    <a:pt x="18616" y="4051"/>
                    <a:pt x="18528" y="3770"/>
                  </a:cubicBezTo>
                  <a:cubicBezTo>
                    <a:pt x="19143" y="3392"/>
                    <a:pt x="19544" y="2744"/>
                    <a:pt x="19529" y="2015"/>
                  </a:cubicBezTo>
                  <a:cubicBezTo>
                    <a:pt x="19506" y="895"/>
                    <a:pt x="18514" y="1"/>
                    <a:pt x="173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34"/>
            <p:cNvSpPr/>
            <p:nvPr/>
          </p:nvSpPr>
          <p:spPr>
            <a:xfrm>
              <a:off x="2051018" y="622074"/>
              <a:ext cx="78938" cy="72529"/>
            </a:xfrm>
            <a:custGeom>
              <a:rect b="b" l="l" r="r" t="t"/>
              <a:pathLst>
                <a:path extrusionOk="0" h="2320" w="2525">
                  <a:moveTo>
                    <a:pt x="1259" y="0"/>
                  </a:moveTo>
                  <a:cubicBezTo>
                    <a:pt x="1249" y="0"/>
                    <a:pt x="1240" y="0"/>
                    <a:pt x="1230" y="1"/>
                  </a:cubicBezTo>
                  <a:cubicBezTo>
                    <a:pt x="902" y="7"/>
                    <a:pt x="608" y="133"/>
                    <a:pt x="388" y="329"/>
                  </a:cubicBezTo>
                  <a:cubicBezTo>
                    <a:pt x="530" y="414"/>
                    <a:pt x="667" y="503"/>
                    <a:pt x="793" y="595"/>
                  </a:cubicBezTo>
                  <a:cubicBezTo>
                    <a:pt x="798" y="599"/>
                    <a:pt x="800" y="602"/>
                    <a:pt x="803" y="607"/>
                  </a:cubicBezTo>
                  <a:cubicBezTo>
                    <a:pt x="824" y="620"/>
                    <a:pt x="843" y="637"/>
                    <a:pt x="855" y="664"/>
                  </a:cubicBezTo>
                  <a:cubicBezTo>
                    <a:pt x="923" y="811"/>
                    <a:pt x="907" y="1050"/>
                    <a:pt x="795" y="1175"/>
                  </a:cubicBezTo>
                  <a:cubicBezTo>
                    <a:pt x="711" y="1267"/>
                    <a:pt x="577" y="1327"/>
                    <a:pt x="448" y="1327"/>
                  </a:cubicBezTo>
                  <a:cubicBezTo>
                    <a:pt x="420" y="1327"/>
                    <a:pt x="391" y="1324"/>
                    <a:pt x="364" y="1318"/>
                  </a:cubicBezTo>
                  <a:cubicBezTo>
                    <a:pt x="357" y="1318"/>
                    <a:pt x="349" y="1320"/>
                    <a:pt x="342" y="1320"/>
                  </a:cubicBezTo>
                  <a:cubicBezTo>
                    <a:pt x="339" y="1320"/>
                    <a:pt x="336" y="1319"/>
                    <a:pt x="333" y="1319"/>
                  </a:cubicBezTo>
                  <a:cubicBezTo>
                    <a:pt x="219" y="1299"/>
                    <a:pt x="110" y="1264"/>
                    <a:pt x="0" y="1221"/>
                  </a:cubicBezTo>
                  <a:lnTo>
                    <a:pt x="0" y="1221"/>
                  </a:lnTo>
                  <a:cubicBezTo>
                    <a:pt x="34" y="1835"/>
                    <a:pt x="583" y="2320"/>
                    <a:pt x="1251" y="2320"/>
                  </a:cubicBezTo>
                  <a:cubicBezTo>
                    <a:pt x="1261" y="2320"/>
                    <a:pt x="1270" y="2320"/>
                    <a:pt x="1279" y="2319"/>
                  </a:cubicBezTo>
                  <a:cubicBezTo>
                    <a:pt x="1970" y="2305"/>
                    <a:pt x="2524" y="1774"/>
                    <a:pt x="2511" y="1133"/>
                  </a:cubicBezTo>
                  <a:cubicBezTo>
                    <a:pt x="2498" y="504"/>
                    <a:pt x="1939" y="0"/>
                    <a:pt x="12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34"/>
            <p:cNvSpPr/>
            <p:nvPr/>
          </p:nvSpPr>
          <p:spPr>
            <a:xfrm>
              <a:off x="1371361" y="396491"/>
              <a:ext cx="126144" cy="115390"/>
            </a:xfrm>
            <a:custGeom>
              <a:rect b="b" l="l" r="r" t="t"/>
              <a:pathLst>
                <a:path extrusionOk="0" h="3691" w="4035">
                  <a:moveTo>
                    <a:pt x="2029" y="1"/>
                  </a:moveTo>
                  <a:cubicBezTo>
                    <a:pt x="2014" y="1"/>
                    <a:pt x="1999" y="1"/>
                    <a:pt x="1984" y="1"/>
                  </a:cubicBezTo>
                  <a:cubicBezTo>
                    <a:pt x="880" y="23"/>
                    <a:pt x="0" y="870"/>
                    <a:pt x="21" y="1888"/>
                  </a:cubicBezTo>
                  <a:cubicBezTo>
                    <a:pt x="41" y="2889"/>
                    <a:pt x="929" y="3691"/>
                    <a:pt x="2011" y="3691"/>
                  </a:cubicBezTo>
                  <a:cubicBezTo>
                    <a:pt x="2027" y="3691"/>
                    <a:pt x="2043" y="3690"/>
                    <a:pt x="2058" y="3690"/>
                  </a:cubicBezTo>
                  <a:cubicBezTo>
                    <a:pt x="2081" y="3690"/>
                    <a:pt x="2100" y="3688"/>
                    <a:pt x="2123" y="3687"/>
                  </a:cubicBezTo>
                  <a:cubicBezTo>
                    <a:pt x="2047" y="3495"/>
                    <a:pt x="1975" y="3304"/>
                    <a:pt x="1921" y="3109"/>
                  </a:cubicBezTo>
                  <a:cubicBezTo>
                    <a:pt x="1896" y="3070"/>
                    <a:pt x="1890" y="3024"/>
                    <a:pt x="1917" y="2982"/>
                  </a:cubicBezTo>
                  <a:cubicBezTo>
                    <a:pt x="2014" y="2836"/>
                    <a:pt x="2201" y="2750"/>
                    <a:pt x="2379" y="2725"/>
                  </a:cubicBezTo>
                  <a:cubicBezTo>
                    <a:pt x="2418" y="2719"/>
                    <a:pt x="2462" y="2716"/>
                    <a:pt x="2507" y="2716"/>
                  </a:cubicBezTo>
                  <a:cubicBezTo>
                    <a:pt x="2650" y="2716"/>
                    <a:pt x="2805" y="2753"/>
                    <a:pt x="2854" y="2882"/>
                  </a:cubicBezTo>
                  <a:cubicBezTo>
                    <a:pt x="2857" y="2890"/>
                    <a:pt x="2857" y="2898"/>
                    <a:pt x="2857" y="2907"/>
                  </a:cubicBezTo>
                  <a:cubicBezTo>
                    <a:pt x="2964" y="3052"/>
                    <a:pt x="3056" y="3209"/>
                    <a:pt x="3136" y="3371"/>
                  </a:cubicBezTo>
                  <a:cubicBezTo>
                    <a:pt x="3681" y="3032"/>
                    <a:pt x="4035" y="2454"/>
                    <a:pt x="4021" y="1805"/>
                  </a:cubicBezTo>
                  <a:cubicBezTo>
                    <a:pt x="4001" y="802"/>
                    <a:pt x="3111" y="1"/>
                    <a:pt x="202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34"/>
            <p:cNvSpPr/>
            <p:nvPr/>
          </p:nvSpPr>
          <p:spPr>
            <a:xfrm>
              <a:off x="2011097" y="620230"/>
              <a:ext cx="58023" cy="33982"/>
            </a:xfrm>
            <a:custGeom>
              <a:rect b="b" l="l" r="r" t="t"/>
              <a:pathLst>
                <a:path extrusionOk="0" h="1087" w="1856">
                  <a:moveTo>
                    <a:pt x="88" y="0"/>
                  </a:moveTo>
                  <a:cubicBezTo>
                    <a:pt x="63" y="85"/>
                    <a:pt x="36" y="168"/>
                    <a:pt x="1" y="248"/>
                  </a:cubicBezTo>
                  <a:cubicBezTo>
                    <a:pt x="272" y="369"/>
                    <a:pt x="526" y="526"/>
                    <a:pt x="784" y="667"/>
                  </a:cubicBezTo>
                  <a:lnTo>
                    <a:pt x="1317" y="931"/>
                  </a:lnTo>
                  <a:cubicBezTo>
                    <a:pt x="1411" y="978"/>
                    <a:pt x="1500" y="1030"/>
                    <a:pt x="1588" y="1086"/>
                  </a:cubicBezTo>
                  <a:cubicBezTo>
                    <a:pt x="1643" y="1044"/>
                    <a:pt x="1713" y="1029"/>
                    <a:pt x="1770" y="979"/>
                  </a:cubicBezTo>
                  <a:cubicBezTo>
                    <a:pt x="1801" y="952"/>
                    <a:pt x="1838" y="901"/>
                    <a:pt x="1855" y="851"/>
                  </a:cubicBezTo>
                  <a:cubicBezTo>
                    <a:pt x="1715" y="793"/>
                    <a:pt x="1577" y="727"/>
                    <a:pt x="1439" y="659"/>
                  </a:cubicBezTo>
                  <a:lnTo>
                    <a:pt x="916" y="396"/>
                  </a:lnTo>
                  <a:cubicBezTo>
                    <a:pt x="640" y="265"/>
                    <a:pt x="356" y="144"/>
                    <a:pt x="8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34"/>
            <p:cNvSpPr/>
            <p:nvPr/>
          </p:nvSpPr>
          <p:spPr>
            <a:xfrm>
              <a:off x="1721896" y="606162"/>
              <a:ext cx="101759" cy="94475"/>
            </a:xfrm>
            <a:custGeom>
              <a:rect b="b" l="l" r="r" t="t"/>
              <a:pathLst>
                <a:path extrusionOk="0" h="3022" w="3255">
                  <a:moveTo>
                    <a:pt x="1661" y="0"/>
                  </a:moveTo>
                  <a:cubicBezTo>
                    <a:pt x="1648" y="0"/>
                    <a:pt x="1636" y="0"/>
                    <a:pt x="1623" y="0"/>
                  </a:cubicBezTo>
                  <a:cubicBezTo>
                    <a:pt x="721" y="18"/>
                    <a:pt x="1" y="711"/>
                    <a:pt x="17" y="1543"/>
                  </a:cubicBezTo>
                  <a:cubicBezTo>
                    <a:pt x="34" y="2365"/>
                    <a:pt x="762" y="3021"/>
                    <a:pt x="1647" y="3021"/>
                  </a:cubicBezTo>
                  <a:cubicBezTo>
                    <a:pt x="1660" y="3021"/>
                    <a:pt x="1672" y="3021"/>
                    <a:pt x="1684" y="3021"/>
                  </a:cubicBezTo>
                  <a:cubicBezTo>
                    <a:pt x="2461" y="3005"/>
                    <a:pt x="3101" y="2490"/>
                    <a:pt x="3255" y="1816"/>
                  </a:cubicBezTo>
                  <a:lnTo>
                    <a:pt x="3255" y="1816"/>
                  </a:lnTo>
                  <a:cubicBezTo>
                    <a:pt x="3085" y="1860"/>
                    <a:pt x="2917" y="1905"/>
                    <a:pt x="2752" y="1952"/>
                  </a:cubicBezTo>
                  <a:cubicBezTo>
                    <a:pt x="2739" y="1955"/>
                    <a:pt x="2725" y="1956"/>
                    <a:pt x="2712" y="1956"/>
                  </a:cubicBezTo>
                  <a:cubicBezTo>
                    <a:pt x="2702" y="1956"/>
                    <a:pt x="2692" y="1955"/>
                    <a:pt x="2683" y="1954"/>
                  </a:cubicBezTo>
                  <a:cubicBezTo>
                    <a:pt x="2681" y="1954"/>
                    <a:pt x="2679" y="1957"/>
                    <a:pt x="2677" y="1957"/>
                  </a:cubicBezTo>
                  <a:cubicBezTo>
                    <a:pt x="2658" y="1961"/>
                    <a:pt x="2640" y="1963"/>
                    <a:pt x="2621" y="1963"/>
                  </a:cubicBezTo>
                  <a:cubicBezTo>
                    <a:pt x="2534" y="1963"/>
                    <a:pt x="2455" y="1919"/>
                    <a:pt x="2390" y="1859"/>
                  </a:cubicBezTo>
                  <a:cubicBezTo>
                    <a:pt x="2166" y="1731"/>
                    <a:pt x="2109" y="1442"/>
                    <a:pt x="2202" y="1214"/>
                  </a:cubicBezTo>
                  <a:cubicBezTo>
                    <a:pt x="2214" y="1183"/>
                    <a:pt x="2236" y="1163"/>
                    <a:pt x="2261" y="1151"/>
                  </a:cubicBezTo>
                  <a:cubicBezTo>
                    <a:pt x="2272" y="1138"/>
                    <a:pt x="2284" y="1127"/>
                    <a:pt x="2303" y="1117"/>
                  </a:cubicBezTo>
                  <a:cubicBezTo>
                    <a:pt x="2559" y="990"/>
                    <a:pt x="2830" y="895"/>
                    <a:pt x="3104" y="806"/>
                  </a:cubicBezTo>
                  <a:cubicBezTo>
                    <a:pt x="2829" y="327"/>
                    <a:pt x="2286" y="0"/>
                    <a:pt x="16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34"/>
            <p:cNvSpPr/>
            <p:nvPr/>
          </p:nvSpPr>
          <p:spPr>
            <a:xfrm>
              <a:off x="1800144" y="622074"/>
              <a:ext cx="84002" cy="36546"/>
            </a:xfrm>
            <a:custGeom>
              <a:rect b="b" l="l" r="r" t="t"/>
              <a:pathLst>
                <a:path extrusionOk="0" h="1169" w="2687">
                  <a:moveTo>
                    <a:pt x="2535" y="1"/>
                  </a:moveTo>
                  <a:cubicBezTo>
                    <a:pt x="2194" y="126"/>
                    <a:pt x="1841" y="228"/>
                    <a:pt x="1495" y="341"/>
                  </a:cubicBezTo>
                  <a:cubicBezTo>
                    <a:pt x="1427" y="363"/>
                    <a:pt x="1359" y="387"/>
                    <a:pt x="1292" y="410"/>
                  </a:cubicBezTo>
                  <a:lnTo>
                    <a:pt x="732" y="602"/>
                  </a:lnTo>
                  <a:cubicBezTo>
                    <a:pt x="491" y="682"/>
                    <a:pt x="249" y="753"/>
                    <a:pt x="1" y="804"/>
                  </a:cubicBezTo>
                  <a:cubicBezTo>
                    <a:pt x="3" y="887"/>
                    <a:pt x="1" y="962"/>
                    <a:pt x="48" y="1042"/>
                  </a:cubicBezTo>
                  <a:cubicBezTo>
                    <a:pt x="80" y="1095"/>
                    <a:pt x="127" y="1131"/>
                    <a:pt x="172" y="1169"/>
                  </a:cubicBezTo>
                  <a:cubicBezTo>
                    <a:pt x="375" y="1101"/>
                    <a:pt x="581" y="1029"/>
                    <a:pt x="788" y="955"/>
                  </a:cubicBezTo>
                  <a:lnTo>
                    <a:pt x="1364" y="752"/>
                  </a:lnTo>
                  <a:cubicBezTo>
                    <a:pt x="1801" y="600"/>
                    <a:pt x="2244" y="456"/>
                    <a:pt x="2686" y="351"/>
                  </a:cubicBezTo>
                  <a:cubicBezTo>
                    <a:pt x="2626" y="240"/>
                    <a:pt x="2574" y="122"/>
                    <a:pt x="25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34"/>
            <p:cNvSpPr/>
            <p:nvPr/>
          </p:nvSpPr>
          <p:spPr>
            <a:xfrm>
              <a:off x="1439855" y="490401"/>
              <a:ext cx="34670" cy="57679"/>
            </a:xfrm>
            <a:custGeom>
              <a:rect b="b" l="l" r="r" t="t"/>
              <a:pathLst>
                <a:path extrusionOk="0" h="1845" w="1109">
                  <a:moveTo>
                    <a:pt x="269" y="0"/>
                  </a:moveTo>
                  <a:cubicBezTo>
                    <a:pt x="258" y="0"/>
                    <a:pt x="247" y="1"/>
                    <a:pt x="236" y="2"/>
                  </a:cubicBezTo>
                  <a:cubicBezTo>
                    <a:pt x="141" y="12"/>
                    <a:pt x="71" y="50"/>
                    <a:pt x="1" y="98"/>
                  </a:cubicBezTo>
                  <a:cubicBezTo>
                    <a:pt x="89" y="278"/>
                    <a:pt x="167" y="460"/>
                    <a:pt x="241" y="644"/>
                  </a:cubicBezTo>
                  <a:lnTo>
                    <a:pt x="458" y="1162"/>
                  </a:lnTo>
                  <a:cubicBezTo>
                    <a:pt x="559" y="1386"/>
                    <a:pt x="666" y="1612"/>
                    <a:pt x="731" y="1845"/>
                  </a:cubicBezTo>
                  <a:cubicBezTo>
                    <a:pt x="848" y="1761"/>
                    <a:pt x="975" y="1686"/>
                    <a:pt x="1109" y="1621"/>
                  </a:cubicBezTo>
                  <a:cubicBezTo>
                    <a:pt x="1012" y="1434"/>
                    <a:pt x="948" y="1224"/>
                    <a:pt x="875" y="1029"/>
                  </a:cubicBezTo>
                  <a:lnTo>
                    <a:pt x="646" y="521"/>
                  </a:lnTo>
                  <a:cubicBezTo>
                    <a:pt x="565" y="356"/>
                    <a:pt x="487" y="190"/>
                    <a:pt x="422" y="20"/>
                  </a:cubicBezTo>
                  <a:cubicBezTo>
                    <a:pt x="372" y="11"/>
                    <a:pt x="320" y="0"/>
                    <a:pt x="2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34"/>
            <p:cNvSpPr/>
            <p:nvPr/>
          </p:nvSpPr>
          <p:spPr>
            <a:xfrm>
              <a:off x="1903870" y="491776"/>
              <a:ext cx="27886" cy="54240"/>
            </a:xfrm>
            <a:custGeom>
              <a:rect b="b" l="l" r="r" t="t"/>
              <a:pathLst>
                <a:path extrusionOk="0" h="1735" w="892">
                  <a:moveTo>
                    <a:pt x="582" y="1"/>
                  </a:moveTo>
                  <a:cubicBezTo>
                    <a:pt x="400" y="78"/>
                    <a:pt x="204" y="134"/>
                    <a:pt x="0" y="162"/>
                  </a:cubicBezTo>
                  <a:cubicBezTo>
                    <a:pt x="85" y="411"/>
                    <a:pt x="140" y="671"/>
                    <a:pt x="203" y="925"/>
                  </a:cubicBezTo>
                  <a:cubicBezTo>
                    <a:pt x="271" y="1193"/>
                    <a:pt x="358" y="1462"/>
                    <a:pt x="402" y="1734"/>
                  </a:cubicBezTo>
                  <a:cubicBezTo>
                    <a:pt x="556" y="1667"/>
                    <a:pt x="721" y="1619"/>
                    <a:pt x="891" y="1583"/>
                  </a:cubicBezTo>
                  <a:cubicBezTo>
                    <a:pt x="859" y="1493"/>
                    <a:pt x="847" y="1395"/>
                    <a:pt x="829" y="1298"/>
                  </a:cubicBezTo>
                  <a:cubicBezTo>
                    <a:pt x="817" y="1230"/>
                    <a:pt x="803" y="1163"/>
                    <a:pt x="798" y="1095"/>
                  </a:cubicBezTo>
                  <a:cubicBezTo>
                    <a:pt x="764" y="947"/>
                    <a:pt x="740" y="795"/>
                    <a:pt x="709" y="650"/>
                  </a:cubicBezTo>
                  <a:cubicBezTo>
                    <a:pt x="662" y="434"/>
                    <a:pt x="616" y="218"/>
                    <a:pt x="5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34"/>
            <p:cNvSpPr/>
            <p:nvPr/>
          </p:nvSpPr>
          <p:spPr>
            <a:xfrm>
              <a:off x="1735870" y="536543"/>
              <a:ext cx="27792" cy="56491"/>
            </a:xfrm>
            <a:custGeom>
              <a:rect b="b" l="l" r="r" t="t"/>
              <a:pathLst>
                <a:path extrusionOk="0" h="1807" w="889">
                  <a:moveTo>
                    <a:pt x="435" y="1"/>
                  </a:moveTo>
                  <a:cubicBezTo>
                    <a:pt x="383" y="1"/>
                    <a:pt x="330" y="5"/>
                    <a:pt x="276" y="16"/>
                  </a:cubicBezTo>
                  <a:cubicBezTo>
                    <a:pt x="178" y="34"/>
                    <a:pt x="90" y="73"/>
                    <a:pt x="0" y="114"/>
                  </a:cubicBezTo>
                  <a:cubicBezTo>
                    <a:pt x="71" y="344"/>
                    <a:pt x="149" y="582"/>
                    <a:pt x="221" y="825"/>
                  </a:cubicBezTo>
                  <a:lnTo>
                    <a:pt x="361" y="1358"/>
                  </a:lnTo>
                  <a:cubicBezTo>
                    <a:pt x="394" y="1508"/>
                    <a:pt x="423" y="1657"/>
                    <a:pt x="441" y="1807"/>
                  </a:cubicBezTo>
                  <a:cubicBezTo>
                    <a:pt x="585" y="1758"/>
                    <a:pt x="735" y="1723"/>
                    <a:pt x="889" y="1702"/>
                  </a:cubicBezTo>
                  <a:cubicBezTo>
                    <a:pt x="865" y="1549"/>
                    <a:pt x="841" y="1397"/>
                    <a:pt x="819" y="1243"/>
                  </a:cubicBezTo>
                  <a:lnTo>
                    <a:pt x="742" y="681"/>
                  </a:lnTo>
                  <a:cubicBezTo>
                    <a:pt x="714" y="460"/>
                    <a:pt x="685" y="241"/>
                    <a:pt x="656" y="22"/>
                  </a:cubicBezTo>
                  <a:cubicBezTo>
                    <a:pt x="582" y="9"/>
                    <a:pt x="509" y="1"/>
                    <a:pt x="4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34"/>
            <p:cNvSpPr/>
            <p:nvPr/>
          </p:nvSpPr>
          <p:spPr>
            <a:xfrm>
              <a:off x="1795924" y="431285"/>
              <a:ext cx="68871" cy="36077"/>
            </a:xfrm>
            <a:custGeom>
              <a:rect b="b" l="l" r="r" t="t"/>
              <a:pathLst>
                <a:path extrusionOk="0" h="1154" w="2203">
                  <a:moveTo>
                    <a:pt x="2065" y="0"/>
                  </a:moveTo>
                  <a:cubicBezTo>
                    <a:pt x="1881" y="92"/>
                    <a:pt x="1690" y="182"/>
                    <a:pt x="1495" y="270"/>
                  </a:cubicBezTo>
                  <a:lnTo>
                    <a:pt x="934" y="508"/>
                  </a:lnTo>
                  <a:cubicBezTo>
                    <a:pt x="623" y="633"/>
                    <a:pt x="310" y="746"/>
                    <a:pt x="0" y="839"/>
                  </a:cubicBezTo>
                  <a:cubicBezTo>
                    <a:pt x="89" y="939"/>
                    <a:pt x="169" y="1043"/>
                    <a:pt x="241" y="1154"/>
                  </a:cubicBezTo>
                  <a:cubicBezTo>
                    <a:pt x="491" y="1017"/>
                    <a:pt x="757" y="899"/>
                    <a:pt x="1022" y="784"/>
                  </a:cubicBezTo>
                  <a:lnTo>
                    <a:pt x="1559" y="544"/>
                  </a:lnTo>
                  <a:cubicBezTo>
                    <a:pt x="1771" y="448"/>
                    <a:pt x="1984" y="357"/>
                    <a:pt x="2203" y="286"/>
                  </a:cubicBezTo>
                  <a:cubicBezTo>
                    <a:pt x="2203" y="285"/>
                    <a:pt x="2201" y="284"/>
                    <a:pt x="2201" y="283"/>
                  </a:cubicBezTo>
                  <a:cubicBezTo>
                    <a:pt x="2188" y="196"/>
                    <a:pt x="2169" y="119"/>
                    <a:pt x="2111" y="47"/>
                  </a:cubicBezTo>
                  <a:cubicBezTo>
                    <a:pt x="2098" y="30"/>
                    <a:pt x="2081" y="15"/>
                    <a:pt x="2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34"/>
            <p:cNvSpPr/>
            <p:nvPr/>
          </p:nvSpPr>
          <p:spPr>
            <a:xfrm>
              <a:off x="1670221" y="447541"/>
              <a:ext cx="126175" cy="115390"/>
            </a:xfrm>
            <a:custGeom>
              <a:rect b="b" l="l" r="r" t="t"/>
              <a:pathLst>
                <a:path extrusionOk="0" h="3691" w="4036">
                  <a:moveTo>
                    <a:pt x="2027" y="0"/>
                  </a:moveTo>
                  <a:cubicBezTo>
                    <a:pt x="2013" y="0"/>
                    <a:pt x="1998" y="0"/>
                    <a:pt x="1984" y="1"/>
                  </a:cubicBezTo>
                  <a:cubicBezTo>
                    <a:pt x="882" y="24"/>
                    <a:pt x="0" y="870"/>
                    <a:pt x="21" y="1888"/>
                  </a:cubicBezTo>
                  <a:cubicBezTo>
                    <a:pt x="41" y="2869"/>
                    <a:pt x="891" y="3654"/>
                    <a:pt x="1939" y="3691"/>
                  </a:cubicBezTo>
                  <a:cubicBezTo>
                    <a:pt x="1899" y="3441"/>
                    <a:pt x="1868" y="3192"/>
                    <a:pt x="1833" y="2955"/>
                  </a:cubicBezTo>
                  <a:cubicBezTo>
                    <a:pt x="1812" y="2919"/>
                    <a:pt x="1806" y="2877"/>
                    <a:pt x="1831" y="2842"/>
                  </a:cubicBezTo>
                  <a:cubicBezTo>
                    <a:pt x="1972" y="2645"/>
                    <a:pt x="2235" y="2550"/>
                    <a:pt x="2495" y="2550"/>
                  </a:cubicBezTo>
                  <a:cubicBezTo>
                    <a:pt x="2621" y="2550"/>
                    <a:pt x="2746" y="2572"/>
                    <a:pt x="2856" y="2616"/>
                  </a:cubicBezTo>
                  <a:cubicBezTo>
                    <a:pt x="2863" y="2615"/>
                    <a:pt x="2870" y="2615"/>
                    <a:pt x="2877" y="2615"/>
                  </a:cubicBezTo>
                  <a:cubicBezTo>
                    <a:pt x="2931" y="2615"/>
                    <a:pt x="2982" y="2641"/>
                    <a:pt x="2993" y="2696"/>
                  </a:cubicBezTo>
                  <a:cubicBezTo>
                    <a:pt x="2994" y="2702"/>
                    <a:pt x="2994" y="2708"/>
                    <a:pt x="2996" y="2713"/>
                  </a:cubicBezTo>
                  <a:cubicBezTo>
                    <a:pt x="3001" y="2726"/>
                    <a:pt x="3003" y="2741"/>
                    <a:pt x="3003" y="2754"/>
                  </a:cubicBezTo>
                  <a:cubicBezTo>
                    <a:pt x="3043" y="2963"/>
                    <a:pt x="3082" y="3173"/>
                    <a:pt x="3122" y="3382"/>
                  </a:cubicBezTo>
                  <a:cubicBezTo>
                    <a:pt x="3675" y="3044"/>
                    <a:pt x="4035" y="2461"/>
                    <a:pt x="4023" y="1806"/>
                  </a:cubicBezTo>
                  <a:cubicBezTo>
                    <a:pt x="4002" y="801"/>
                    <a:pt x="3111" y="0"/>
                    <a:pt x="202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34"/>
            <p:cNvSpPr/>
            <p:nvPr/>
          </p:nvSpPr>
          <p:spPr>
            <a:xfrm>
              <a:off x="1894710" y="556800"/>
              <a:ext cx="103416" cy="94475"/>
            </a:xfrm>
            <a:custGeom>
              <a:rect b="b" l="l" r="r" t="t"/>
              <a:pathLst>
                <a:path extrusionOk="0" h="3022" w="3308">
                  <a:moveTo>
                    <a:pt x="1660" y="1"/>
                  </a:moveTo>
                  <a:cubicBezTo>
                    <a:pt x="1648" y="1"/>
                    <a:pt x="1635" y="1"/>
                    <a:pt x="1623" y="1"/>
                  </a:cubicBezTo>
                  <a:cubicBezTo>
                    <a:pt x="720" y="19"/>
                    <a:pt x="1" y="711"/>
                    <a:pt x="17" y="1544"/>
                  </a:cubicBezTo>
                  <a:cubicBezTo>
                    <a:pt x="34" y="2366"/>
                    <a:pt x="763" y="3022"/>
                    <a:pt x="1649" y="3022"/>
                  </a:cubicBezTo>
                  <a:cubicBezTo>
                    <a:pt x="1661" y="3022"/>
                    <a:pt x="1672" y="3022"/>
                    <a:pt x="1684" y="3021"/>
                  </a:cubicBezTo>
                  <a:cubicBezTo>
                    <a:pt x="2586" y="3003"/>
                    <a:pt x="3307" y="2310"/>
                    <a:pt x="3291" y="1477"/>
                  </a:cubicBezTo>
                  <a:cubicBezTo>
                    <a:pt x="3273" y="656"/>
                    <a:pt x="2546" y="1"/>
                    <a:pt x="166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34"/>
            <p:cNvSpPr/>
            <p:nvPr/>
          </p:nvSpPr>
          <p:spPr>
            <a:xfrm>
              <a:off x="1550896" y="544671"/>
              <a:ext cx="123112" cy="57335"/>
            </a:xfrm>
            <a:custGeom>
              <a:rect b="b" l="l" r="r" t="t"/>
              <a:pathLst>
                <a:path extrusionOk="0" h="1834" w="3938">
                  <a:moveTo>
                    <a:pt x="3629" y="1"/>
                  </a:moveTo>
                  <a:cubicBezTo>
                    <a:pt x="2837" y="375"/>
                    <a:pt x="1990" y="739"/>
                    <a:pt x="1133" y="1021"/>
                  </a:cubicBezTo>
                  <a:lnTo>
                    <a:pt x="562" y="1196"/>
                  </a:lnTo>
                  <a:cubicBezTo>
                    <a:pt x="374" y="1249"/>
                    <a:pt x="187" y="1297"/>
                    <a:pt x="0" y="1340"/>
                  </a:cubicBezTo>
                  <a:cubicBezTo>
                    <a:pt x="17" y="1520"/>
                    <a:pt x="73" y="1673"/>
                    <a:pt x="160" y="1833"/>
                  </a:cubicBezTo>
                  <a:cubicBezTo>
                    <a:pt x="343" y="1755"/>
                    <a:pt x="527" y="1677"/>
                    <a:pt x="712" y="1602"/>
                  </a:cubicBezTo>
                  <a:lnTo>
                    <a:pt x="1265" y="1375"/>
                  </a:lnTo>
                  <a:cubicBezTo>
                    <a:pt x="2148" y="1024"/>
                    <a:pt x="3046" y="696"/>
                    <a:pt x="3937" y="374"/>
                  </a:cubicBezTo>
                  <a:cubicBezTo>
                    <a:pt x="3822" y="260"/>
                    <a:pt x="3718" y="135"/>
                    <a:pt x="36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34"/>
            <p:cNvSpPr/>
            <p:nvPr/>
          </p:nvSpPr>
          <p:spPr>
            <a:xfrm>
              <a:off x="1842566" y="386113"/>
              <a:ext cx="102416" cy="94475"/>
            </a:xfrm>
            <a:custGeom>
              <a:rect b="b" l="l" r="r" t="t"/>
              <a:pathLst>
                <a:path extrusionOk="0" h="3022" w="3276">
                  <a:moveTo>
                    <a:pt x="1629" y="0"/>
                  </a:moveTo>
                  <a:cubicBezTo>
                    <a:pt x="1616" y="0"/>
                    <a:pt x="1604" y="1"/>
                    <a:pt x="1591" y="1"/>
                  </a:cubicBezTo>
                  <a:cubicBezTo>
                    <a:pt x="773" y="18"/>
                    <a:pt x="105" y="590"/>
                    <a:pt x="1" y="1318"/>
                  </a:cubicBezTo>
                  <a:cubicBezTo>
                    <a:pt x="161" y="1265"/>
                    <a:pt x="318" y="1215"/>
                    <a:pt x="474" y="1168"/>
                  </a:cubicBezTo>
                  <a:cubicBezTo>
                    <a:pt x="489" y="1153"/>
                    <a:pt x="505" y="1142"/>
                    <a:pt x="526" y="1136"/>
                  </a:cubicBezTo>
                  <a:cubicBezTo>
                    <a:pt x="549" y="1128"/>
                    <a:pt x="572" y="1125"/>
                    <a:pt x="594" y="1125"/>
                  </a:cubicBezTo>
                  <a:cubicBezTo>
                    <a:pt x="723" y="1125"/>
                    <a:pt x="840" y="1239"/>
                    <a:pt x="912" y="1328"/>
                  </a:cubicBezTo>
                  <a:cubicBezTo>
                    <a:pt x="998" y="1436"/>
                    <a:pt x="1063" y="1586"/>
                    <a:pt x="1052" y="1722"/>
                  </a:cubicBezTo>
                  <a:cubicBezTo>
                    <a:pt x="1052" y="1724"/>
                    <a:pt x="1052" y="1724"/>
                    <a:pt x="1051" y="1725"/>
                  </a:cubicBezTo>
                  <a:cubicBezTo>
                    <a:pt x="1081" y="1773"/>
                    <a:pt x="1075" y="1842"/>
                    <a:pt x="1015" y="1884"/>
                  </a:cubicBezTo>
                  <a:cubicBezTo>
                    <a:pt x="774" y="2049"/>
                    <a:pt x="502" y="2180"/>
                    <a:pt x="227" y="2303"/>
                  </a:cubicBezTo>
                  <a:cubicBezTo>
                    <a:pt x="516" y="2735"/>
                    <a:pt x="1032" y="3022"/>
                    <a:pt x="1619" y="3022"/>
                  </a:cubicBezTo>
                  <a:cubicBezTo>
                    <a:pt x="1630" y="3022"/>
                    <a:pt x="1641" y="3022"/>
                    <a:pt x="1653" y="3021"/>
                  </a:cubicBezTo>
                  <a:cubicBezTo>
                    <a:pt x="2555" y="3004"/>
                    <a:pt x="3275" y="2311"/>
                    <a:pt x="3258" y="1478"/>
                  </a:cubicBezTo>
                  <a:cubicBezTo>
                    <a:pt x="3242" y="657"/>
                    <a:pt x="2514" y="0"/>
                    <a:pt x="16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34"/>
            <p:cNvSpPr/>
            <p:nvPr/>
          </p:nvSpPr>
          <p:spPr>
            <a:xfrm>
              <a:off x="1448952" y="549360"/>
              <a:ext cx="126394" cy="115577"/>
            </a:xfrm>
            <a:custGeom>
              <a:rect b="b" l="l" r="r" t="t"/>
              <a:pathLst>
                <a:path extrusionOk="0" h="3697" w="4043">
                  <a:moveTo>
                    <a:pt x="2028" y="0"/>
                  </a:moveTo>
                  <a:cubicBezTo>
                    <a:pt x="2013" y="0"/>
                    <a:pt x="1999" y="0"/>
                    <a:pt x="1984" y="1"/>
                  </a:cubicBezTo>
                  <a:cubicBezTo>
                    <a:pt x="880" y="27"/>
                    <a:pt x="0" y="872"/>
                    <a:pt x="21" y="1890"/>
                  </a:cubicBezTo>
                  <a:cubicBezTo>
                    <a:pt x="42" y="2894"/>
                    <a:pt x="931" y="3696"/>
                    <a:pt x="2015" y="3696"/>
                  </a:cubicBezTo>
                  <a:cubicBezTo>
                    <a:pt x="2030" y="3696"/>
                    <a:pt x="2044" y="3696"/>
                    <a:pt x="2059" y="3696"/>
                  </a:cubicBezTo>
                  <a:cubicBezTo>
                    <a:pt x="3162" y="3673"/>
                    <a:pt x="4042" y="2826"/>
                    <a:pt x="4021" y="1808"/>
                  </a:cubicBezTo>
                  <a:cubicBezTo>
                    <a:pt x="4021" y="1802"/>
                    <a:pt x="4020" y="1796"/>
                    <a:pt x="4020" y="1787"/>
                  </a:cubicBezTo>
                  <a:cubicBezTo>
                    <a:pt x="3819" y="1850"/>
                    <a:pt x="3621" y="1911"/>
                    <a:pt x="3421" y="1967"/>
                  </a:cubicBezTo>
                  <a:cubicBezTo>
                    <a:pt x="3418" y="1968"/>
                    <a:pt x="3416" y="1968"/>
                    <a:pt x="3413" y="1968"/>
                  </a:cubicBezTo>
                  <a:cubicBezTo>
                    <a:pt x="3411" y="1968"/>
                    <a:pt x="3409" y="1968"/>
                    <a:pt x="3406" y="1968"/>
                  </a:cubicBezTo>
                  <a:cubicBezTo>
                    <a:pt x="3390" y="1974"/>
                    <a:pt x="3373" y="1977"/>
                    <a:pt x="3355" y="1977"/>
                  </a:cubicBezTo>
                  <a:cubicBezTo>
                    <a:pt x="3324" y="1977"/>
                    <a:pt x="3292" y="1967"/>
                    <a:pt x="3262" y="1944"/>
                  </a:cubicBezTo>
                  <a:cubicBezTo>
                    <a:pt x="3009" y="1750"/>
                    <a:pt x="2924" y="1395"/>
                    <a:pt x="2999" y="1104"/>
                  </a:cubicBezTo>
                  <a:cubicBezTo>
                    <a:pt x="2991" y="1064"/>
                    <a:pt x="3007" y="1021"/>
                    <a:pt x="3059" y="996"/>
                  </a:cubicBezTo>
                  <a:cubicBezTo>
                    <a:pt x="3245" y="907"/>
                    <a:pt x="3432" y="823"/>
                    <a:pt x="3622" y="739"/>
                  </a:cubicBezTo>
                  <a:cubicBezTo>
                    <a:pt x="3257" y="291"/>
                    <a:pt x="2678" y="0"/>
                    <a:pt x="20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34"/>
            <p:cNvSpPr/>
            <p:nvPr/>
          </p:nvSpPr>
          <p:spPr>
            <a:xfrm>
              <a:off x="2051018" y="655143"/>
              <a:ext cx="78938" cy="38672"/>
            </a:xfrm>
            <a:custGeom>
              <a:rect b="b" l="l" r="r" t="t"/>
              <a:pathLst>
                <a:path extrusionOk="0" h="1237" w="2525">
                  <a:moveTo>
                    <a:pt x="2507" y="0"/>
                  </a:moveTo>
                  <a:cubicBezTo>
                    <a:pt x="2318" y="327"/>
                    <a:pt x="1972" y="580"/>
                    <a:pt x="1500" y="657"/>
                  </a:cubicBezTo>
                  <a:cubicBezTo>
                    <a:pt x="1443" y="667"/>
                    <a:pt x="1385" y="671"/>
                    <a:pt x="1326" y="671"/>
                  </a:cubicBezTo>
                  <a:cubicBezTo>
                    <a:pt x="956" y="671"/>
                    <a:pt x="568" y="493"/>
                    <a:pt x="312" y="232"/>
                  </a:cubicBezTo>
                  <a:cubicBezTo>
                    <a:pt x="205" y="212"/>
                    <a:pt x="101" y="178"/>
                    <a:pt x="0" y="138"/>
                  </a:cubicBezTo>
                  <a:lnTo>
                    <a:pt x="0" y="138"/>
                  </a:lnTo>
                  <a:cubicBezTo>
                    <a:pt x="33" y="752"/>
                    <a:pt x="583" y="1237"/>
                    <a:pt x="1250" y="1237"/>
                  </a:cubicBezTo>
                  <a:cubicBezTo>
                    <a:pt x="1260" y="1237"/>
                    <a:pt x="1269" y="1237"/>
                    <a:pt x="1278" y="1236"/>
                  </a:cubicBezTo>
                  <a:cubicBezTo>
                    <a:pt x="1970" y="1222"/>
                    <a:pt x="2524" y="691"/>
                    <a:pt x="2511" y="50"/>
                  </a:cubicBezTo>
                  <a:cubicBezTo>
                    <a:pt x="2511" y="34"/>
                    <a:pt x="2509" y="17"/>
                    <a:pt x="2507" y="0"/>
                  </a:cubicBezTo>
                  <a:close/>
                </a:path>
              </a:pathLst>
            </a:custGeom>
            <a:solidFill>
              <a:srgbClr val="000000">
                <a:alpha val="156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34"/>
            <p:cNvSpPr/>
            <p:nvPr/>
          </p:nvSpPr>
          <p:spPr>
            <a:xfrm>
              <a:off x="1371674" y="418156"/>
              <a:ext cx="125832" cy="93725"/>
            </a:xfrm>
            <a:custGeom>
              <a:rect b="b" l="l" r="r" t="t"/>
              <a:pathLst>
                <a:path extrusionOk="0" h="2998" w="4025">
                  <a:moveTo>
                    <a:pt x="452" y="0"/>
                  </a:moveTo>
                  <a:lnTo>
                    <a:pt x="452" y="0"/>
                  </a:lnTo>
                  <a:cubicBezTo>
                    <a:pt x="168" y="326"/>
                    <a:pt x="0" y="742"/>
                    <a:pt x="11" y="1193"/>
                  </a:cubicBezTo>
                  <a:cubicBezTo>
                    <a:pt x="31" y="2196"/>
                    <a:pt x="922" y="2997"/>
                    <a:pt x="2003" y="2997"/>
                  </a:cubicBezTo>
                  <a:cubicBezTo>
                    <a:pt x="2018" y="2997"/>
                    <a:pt x="2033" y="2997"/>
                    <a:pt x="2048" y="2997"/>
                  </a:cubicBezTo>
                  <a:cubicBezTo>
                    <a:pt x="2071" y="2997"/>
                    <a:pt x="2090" y="2995"/>
                    <a:pt x="2113" y="2994"/>
                  </a:cubicBezTo>
                  <a:cubicBezTo>
                    <a:pt x="2037" y="2802"/>
                    <a:pt x="1965" y="2611"/>
                    <a:pt x="1911" y="2416"/>
                  </a:cubicBezTo>
                  <a:cubicBezTo>
                    <a:pt x="1886" y="2377"/>
                    <a:pt x="1880" y="2331"/>
                    <a:pt x="1907" y="2289"/>
                  </a:cubicBezTo>
                  <a:cubicBezTo>
                    <a:pt x="2004" y="2143"/>
                    <a:pt x="2191" y="2057"/>
                    <a:pt x="2369" y="2032"/>
                  </a:cubicBezTo>
                  <a:cubicBezTo>
                    <a:pt x="2408" y="2026"/>
                    <a:pt x="2452" y="2023"/>
                    <a:pt x="2497" y="2023"/>
                  </a:cubicBezTo>
                  <a:cubicBezTo>
                    <a:pt x="2640" y="2023"/>
                    <a:pt x="2795" y="2060"/>
                    <a:pt x="2844" y="2189"/>
                  </a:cubicBezTo>
                  <a:cubicBezTo>
                    <a:pt x="2847" y="2197"/>
                    <a:pt x="2847" y="2205"/>
                    <a:pt x="2847" y="2214"/>
                  </a:cubicBezTo>
                  <a:cubicBezTo>
                    <a:pt x="2954" y="2359"/>
                    <a:pt x="3046" y="2516"/>
                    <a:pt x="3126" y="2678"/>
                  </a:cubicBezTo>
                  <a:cubicBezTo>
                    <a:pt x="3671" y="2339"/>
                    <a:pt x="4025" y="1761"/>
                    <a:pt x="4011" y="1112"/>
                  </a:cubicBezTo>
                  <a:cubicBezTo>
                    <a:pt x="4005" y="784"/>
                    <a:pt x="3906" y="480"/>
                    <a:pt x="3738" y="217"/>
                  </a:cubicBezTo>
                  <a:lnTo>
                    <a:pt x="3738" y="217"/>
                  </a:lnTo>
                  <a:cubicBezTo>
                    <a:pt x="3817" y="750"/>
                    <a:pt x="3644" y="1230"/>
                    <a:pt x="2996" y="1609"/>
                  </a:cubicBezTo>
                  <a:cubicBezTo>
                    <a:pt x="2663" y="1804"/>
                    <a:pt x="2245" y="1946"/>
                    <a:pt x="1845" y="1946"/>
                  </a:cubicBezTo>
                  <a:cubicBezTo>
                    <a:pt x="1498" y="1946"/>
                    <a:pt x="1165" y="1840"/>
                    <a:pt x="911" y="1570"/>
                  </a:cubicBezTo>
                  <a:cubicBezTo>
                    <a:pt x="537" y="1170"/>
                    <a:pt x="367" y="550"/>
                    <a:pt x="45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34"/>
            <p:cNvSpPr/>
            <p:nvPr/>
          </p:nvSpPr>
          <p:spPr>
            <a:xfrm>
              <a:off x="1722272" y="628165"/>
              <a:ext cx="101416" cy="71654"/>
            </a:xfrm>
            <a:custGeom>
              <a:rect b="b" l="l" r="r" t="t"/>
              <a:pathLst>
                <a:path extrusionOk="0" h="2292" w="3244">
                  <a:moveTo>
                    <a:pt x="246" y="0"/>
                  </a:moveTo>
                  <a:cubicBezTo>
                    <a:pt x="90" y="237"/>
                    <a:pt x="0" y="516"/>
                    <a:pt x="6" y="813"/>
                  </a:cubicBezTo>
                  <a:cubicBezTo>
                    <a:pt x="23" y="1636"/>
                    <a:pt x="752" y="2291"/>
                    <a:pt x="1638" y="2291"/>
                  </a:cubicBezTo>
                  <a:cubicBezTo>
                    <a:pt x="1650" y="2291"/>
                    <a:pt x="1662" y="2291"/>
                    <a:pt x="1673" y="2291"/>
                  </a:cubicBezTo>
                  <a:cubicBezTo>
                    <a:pt x="2451" y="2275"/>
                    <a:pt x="3092" y="1760"/>
                    <a:pt x="3244" y="1085"/>
                  </a:cubicBezTo>
                  <a:lnTo>
                    <a:pt x="3244" y="1085"/>
                  </a:lnTo>
                  <a:cubicBezTo>
                    <a:pt x="3076" y="1130"/>
                    <a:pt x="2908" y="1174"/>
                    <a:pt x="2743" y="1220"/>
                  </a:cubicBezTo>
                  <a:cubicBezTo>
                    <a:pt x="2727" y="1224"/>
                    <a:pt x="2712" y="1226"/>
                    <a:pt x="2697" y="1226"/>
                  </a:cubicBezTo>
                  <a:cubicBezTo>
                    <a:pt x="2688" y="1226"/>
                    <a:pt x="2679" y="1225"/>
                    <a:pt x="2671" y="1224"/>
                  </a:cubicBezTo>
                  <a:cubicBezTo>
                    <a:pt x="2669" y="1224"/>
                    <a:pt x="2667" y="1226"/>
                    <a:pt x="2665" y="1226"/>
                  </a:cubicBezTo>
                  <a:cubicBezTo>
                    <a:pt x="2662" y="1226"/>
                    <a:pt x="2658" y="1226"/>
                    <a:pt x="2655" y="1226"/>
                  </a:cubicBezTo>
                  <a:cubicBezTo>
                    <a:pt x="2651" y="1226"/>
                    <a:pt x="2648" y="1226"/>
                    <a:pt x="2645" y="1227"/>
                  </a:cubicBezTo>
                  <a:cubicBezTo>
                    <a:pt x="2391" y="1345"/>
                    <a:pt x="2079" y="1404"/>
                    <a:pt x="1769" y="1404"/>
                  </a:cubicBezTo>
                  <a:cubicBezTo>
                    <a:pt x="1305" y="1404"/>
                    <a:pt x="843" y="1273"/>
                    <a:pt x="581" y="1019"/>
                  </a:cubicBezTo>
                  <a:cubicBezTo>
                    <a:pt x="326" y="772"/>
                    <a:pt x="212" y="375"/>
                    <a:pt x="246" y="0"/>
                  </a:cubicBezTo>
                  <a:close/>
                </a:path>
              </a:pathLst>
            </a:custGeom>
            <a:solidFill>
              <a:srgbClr val="000000">
                <a:alpha val="156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34"/>
            <p:cNvSpPr/>
            <p:nvPr/>
          </p:nvSpPr>
          <p:spPr>
            <a:xfrm>
              <a:off x="1764443" y="491245"/>
              <a:ext cx="31950" cy="62087"/>
            </a:xfrm>
            <a:custGeom>
              <a:rect b="b" l="l" r="r" t="t"/>
              <a:pathLst>
                <a:path extrusionOk="0" h="1986" w="1022">
                  <a:moveTo>
                    <a:pt x="948" y="1"/>
                  </a:moveTo>
                  <a:cubicBezTo>
                    <a:pt x="929" y="413"/>
                    <a:pt x="766" y="814"/>
                    <a:pt x="411" y="1145"/>
                  </a:cubicBezTo>
                  <a:cubicBezTo>
                    <a:pt x="287" y="1260"/>
                    <a:pt x="150" y="1349"/>
                    <a:pt x="1" y="1419"/>
                  </a:cubicBezTo>
                  <a:cubicBezTo>
                    <a:pt x="36" y="1609"/>
                    <a:pt x="72" y="1797"/>
                    <a:pt x="108" y="1985"/>
                  </a:cubicBezTo>
                  <a:cubicBezTo>
                    <a:pt x="661" y="1647"/>
                    <a:pt x="1021" y="1064"/>
                    <a:pt x="1009" y="409"/>
                  </a:cubicBezTo>
                  <a:cubicBezTo>
                    <a:pt x="1005" y="268"/>
                    <a:pt x="984" y="132"/>
                    <a:pt x="948" y="1"/>
                  </a:cubicBezTo>
                  <a:close/>
                </a:path>
              </a:pathLst>
            </a:custGeom>
            <a:solidFill>
              <a:srgbClr val="A52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34"/>
            <p:cNvSpPr/>
            <p:nvPr/>
          </p:nvSpPr>
          <p:spPr>
            <a:xfrm>
              <a:off x="1670471" y="460734"/>
              <a:ext cx="60305" cy="102197"/>
            </a:xfrm>
            <a:custGeom>
              <a:rect b="b" l="l" r="r" t="t"/>
              <a:pathLst>
                <a:path extrusionOk="0" h="3269" w="1929">
                  <a:moveTo>
                    <a:pt x="750" y="0"/>
                  </a:moveTo>
                  <a:cubicBezTo>
                    <a:pt x="291" y="348"/>
                    <a:pt x="1" y="879"/>
                    <a:pt x="12" y="1467"/>
                  </a:cubicBezTo>
                  <a:cubicBezTo>
                    <a:pt x="32" y="2447"/>
                    <a:pt x="882" y="3232"/>
                    <a:pt x="1929" y="3269"/>
                  </a:cubicBezTo>
                  <a:cubicBezTo>
                    <a:pt x="1890" y="3019"/>
                    <a:pt x="1859" y="2770"/>
                    <a:pt x="1824" y="2533"/>
                  </a:cubicBezTo>
                  <a:cubicBezTo>
                    <a:pt x="1819" y="2523"/>
                    <a:pt x="1814" y="2513"/>
                    <a:pt x="1811" y="2502"/>
                  </a:cubicBezTo>
                  <a:cubicBezTo>
                    <a:pt x="1501" y="2423"/>
                    <a:pt x="1215" y="2263"/>
                    <a:pt x="1000" y="2023"/>
                  </a:cubicBezTo>
                  <a:cubicBezTo>
                    <a:pt x="503" y="1468"/>
                    <a:pt x="439" y="630"/>
                    <a:pt x="75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34"/>
            <p:cNvSpPr/>
            <p:nvPr/>
          </p:nvSpPr>
          <p:spPr>
            <a:xfrm>
              <a:off x="1894898" y="564678"/>
              <a:ext cx="103229" cy="86566"/>
            </a:xfrm>
            <a:custGeom>
              <a:rect b="b" l="l" r="r" t="t"/>
              <a:pathLst>
                <a:path extrusionOk="0" h="2769" w="3302">
                  <a:moveTo>
                    <a:pt x="747" y="1"/>
                  </a:moveTo>
                  <a:cubicBezTo>
                    <a:pt x="296" y="278"/>
                    <a:pt x="1" y="755"/>
                    <a:pt x="11" y="1291"/>
                  </a:cubicBezTo>
                  <a:cubicBezTo>
                    <a:pt x="28" y="2113"/>
                    <a:pt x="757" y="2769"/>
                    <a:pt x="1643" y="2769"/>
                  </a:cubicBezTo>
                  <a:cubicBezTo>
                    <a:pt x="1655" y="2769"/>
                    <a:pt x="1666" y="2769"/>
                    <a:pt x="1678" y="2768"/>
                  </a:cubicBezTo>
                  <a:cubicBezTo>
                    <a:pt x="2580" y="2750"/>
                    <a:pt x="3301" y="2057"/>
                    <a:pt x="3285" y="1224"/>
                  </a:cubicBezTo>
                  <a:cubicBezTo>
                    <a:pt x="3283" y="1129"/>
                    <a:pt x="3270" y="1035"/>
                    <a:pt x="3249" y="944"/>
                  </a:cubicBezTo>
                  <a:cubicBezTo>
                    <a:pt x="3040" y="1502"/>
                    <a:pt x="2389" y="1936"/>
                    <a:pt x="1734" y="1936"/>
                  </a:cubicBezTo>
                  <a:cubicBezTo>
                    <a:pt x="1512" y="1936"/>
                    <a:pt x="1289" y="1886"/>
                    <a:pt x="1084" y="1774"/>
                  </a:cubicBezTo>
                  <a:cubicBezTo>
                    <a:pt x="304" y="1348"/>
                    <a:pt x="296" y="542"/>
                    <a:pt x="74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34"/>
            <p:cNvSpPr/>
            <p:nvPr/>
          </p:nvSpPr>
          <p:spPr>
            <a:xfrm>
              <a:off x="1849662" y="440658"/>
              <a:ext cx="93975" cy="39109"/>
            </a:xfrm>
            <a:custGeom>
              <a:rect b="b" l="l" r="r" t="t"/>
              <a:pathLst>
                <a:path extrusionOk="0" h="1251" w="3006">
                  <a:moveTo>
                    <a:pt x="3005" y="1"/>
                  </a:moveTo>
                  <a:lnTo>
                    <a:pt x="3005" y="1"/>
                  </a:lnTo>
                  <a:cubicBezTo>
                    <a:pt x="2742" y="301"/>
                    <a:pt x="2314" y="486"/>
                    <a:pt x="1873" y="486"/>
                  </a:cubicBezTo>
                  <a:cubicBezTo>
                    <a:pt x="1632" y="486"/>
                    <a:pt x="1387" y="431"/>
                    <a:pt x="1162" y="310"/>
                  </a:cubicBezTo>
                  <a:cubicBezTo>
                    <a:pt x="1028" y="237"/>
                    <a:pt x="919" y="153"/>
                    <a:pt x="830" y="59"/>
                  </a:cubicBezTo>
                  <a:cubicBezTo>
                    <a:pt x="822" y="79"/>
                    <a:pt x="810" y="99"/>
                    <a:pt x="788" y="112"/>
                  </a:cubicBezTo>
                  <a:cubicBezTo>
                    <a:pt x="547" y="278"/>
                    <a:pt x="275" y="409"/>
                    <a:pt x="0" y="532"/>
                  </a:cubicBezTo>
                  <a:cubicBezTo>
                    <a:pt x="289" y="963"/>
                    <a:pt x="805" y="1251"/>
                    <a:pt x="1392" y="1251"/>
                  </a:cubicBezTo>
                  <a:cubicBezTo>
                    <a:pt x="1403" y="1251"/>
                    <a:pt x="1414" y="1251"/>
                    <a:pt x="1426" y="1250"/>
                  </a:cubicBezTo>
                  <a:cubicBezTo>
                    <a:pt x="2219" y="1234"/>
                    <a:pt x="2871" y="697"/>
                    <a:pt x="3005" y="1"/>
                  </a:cubicBezTo>
                  <a:close/>
                </a:path>
              </a:pathLst>
            </a:custGeom>
            <a:solidFill>
              <a:srgbClr val="000000">
                <a:alpha val="156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34"/>
            <p:cNvSpPr/>
            <p:nvPr/>
          </p:nvSpPr>
          <p:spPr>
            <a:xfrm>
              <a:off x="1842535" y="386832"/>
              <a:ext cx="42142" cy="40485"/>
            </a:xfrm>
            <a:custGeom>
              <a:rect b="b" l="l" r="r" t="t"/>
              <a:pathLst>
                <a:path extrusionOk="0" h="1295" w="1348">
                  <a:moveTo>
                    <a:pt x="1348" y="1"/>
                  </a:moveTo>
                  <a:lnTo>
                    <a:pt x="1348" y="1"/>
                  </a:lnTo>
                  <a:cubicBezTo>
                    <a:pt x="644" y="113"/>
                    <a:pt x="94" y="640"/>
                    <a:pt x="0" y="1295"/>
                  </a:cubicBezTo>
                  <a:cubicBezTo>
                    <a:pt x="161" y="1242"/>
                    <a:pt x="318" y="1192"/>
                    <a:pt x="474" y="1145"/>
                  </a:cubicBezTo>
                  <a:cubicBezTo>
                    <a:pt x="490" y="1130"/>
                    <a:pt x="506" y="1119"/>
                    <a:pt x="527" y="1113"/>
                  </a:cubicBezTo>
                  <a:cubicBezTo>
                    <a:pt x="550" y="1106"/>
                    <a:pt x="573" y="1103"/>
                    <a:pt x="595" y="1103"/>
                  </a:cubicBezTo>
                  <a:cubicBezTo>
                    <a:pt x="659" y="1103"/>
                    <a:pt x="719" y="1129"/>
                    <a:pt x="772" y="1168"/>
                  </a:cubicBezTo>
                  <a:cubicBezTo>
                    <a:pt x="740" y="737"/>
                    <a:pt x="968" y="282"/>
                    <a:pt x="1348" y="1"/>
                  </a:cubicBezTo>
                  <a:close/>
                </a:path>
              </a:pathLst>
            </a:custGeom>
            <a:solidFill>
              <a:srgbClr val="000000">
                <a:alpha val="156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34"/>
            <p:cNvSpPr/>
            <p:nvPr/>
          </p:nvSpPr>
          <p:spPr>
            <a:xfrm>
              <a:off x="1449108" y="553637"/>
              <a:ext cx="126238" cy="110513"/>
            </a:xfrm>
            <a:custGeom>
              <a:rect b="b" l="l" r="r" t="t"/>
              <a:pathLst>
                <a:path extrusionOk="0" h="3535" w="4038">
                  <a:moveTo>
                    <a:pt x="1208" y="1"/>
                  </a:moveTo>
                  <a:lnTo>
                    <a:pt x="1208" y="1"/>
                  </a:lnTo>
                  <a:cubicBezTo>
                    <a:pt x="493" y="296"/>
                    <a:pt x="0" y="963"/>
                    <a:pt x="16" y="1728"/>
                  </a:cubicBezTo>
                  <a:cubicBezTo>
                    <a:pt x="37" y="2732"/>
                    <a:pt x="926" y="3534"/>
                    <a:pt x="2010" y="3534"/>
                  </a:cubicBezTo>
                  <a:cubicBezTo>
                    <a:pt x="2025" y="3534"/>
                    <a:pt x="2039" y="3534"/>
                    <a:pt x="2054" y="3534"/>
                  </a:cubicBezTo>
                  <a:cubicBezTo>
                    <a:pt x="3157" y="3511"/>
                    <a:pt x="4037" y="2664"/>
                    <a:pt x="4016" y="1646"/>
                  </a:cubicBezTo>
                  <a:cubicBezTo>
                    <a:pt x="4016" y="1640"/>
                    <a:pt x="4015" y="1634"/>
                    <a:pt x="4015" y="1626"/>
                  </a:cubicBezTo>
                  <a:cubicBezTo>
                    <a:pt x="3986" y="1636"/>
                    <a:pt x="3957" y="1644"/>
                    <a:pt x="3928" y="1652"/>
                  </a:cubicBezTo>
                  <a:cubicBezTo>
                    <a:pt x="3724" y="2247"/>
                    <a:pt x="2992" y="2617"/>
                    <a:pt x="2280" y="2617"/>
                  </a:cubicBezTo>
                  <a:cubicBezTo>
                    <a:pt x="1947" y="2617"/>
                    <a:pt x="1619" y="2536"/>
                    <a:pt x="1351" y="2359"/>
                  </a:cubicBezTo>
                  <a:cubicBezTo>
                    <a:pt x="434" y="1754"/>
                    <a:pt x="550" y="662"/>
                    <a:pt x="1208" y="1"/>
                  </a:cubicBezTo>
                  <a:close/>
                </a:path>
              </a:pathLst>
            </a:custGeom>
            <a:solidFill>
              <a:srgbClr val="000000">
                <a:alpha val="156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66" name="Google Shape;766;p34"/>
          <p:cNvGrpSpPr/>
          <p:nvPr/>
        </p:nvGrpSpPr>
        <p:grpSpPr>
          <a:xfrm rot="5816195">
            <a:off x="634023" y="4546773"/>
            <a:ext cx="253492" cy="407649"/>
            <a:chOff x="4140725" y="520912"/>
            <a:chExt cx="175945" cy="282926"/>
          </a:xfrm>
        </p:grpSpPr>
        <p:sp>
          <p:nvSpPr>
            <p:cNvPr id="767" name="Google Shape;767;p34"/>
            <p:cNvSpPr/>
            <p:nvPr/>
          </p:nvSpPr>
          <p:spPr>
            <a:xfrm>
              <a:off x="4195745" y="753342"/>
              <a:ext cx="27292" cy="25635"/>
            </a:xfrm>
            <a:custGeom>
              <a:rect b="b" l="l" r="r" t="t"/>
              <a:pathLst>
                <a:path extrusionOk="0" h="820" w="873">
                  <a:moveTo>
                    <a:pt x="531" y="181"/>
                  </a:moveTo>
                  <a:cubicBezTo>
                    <a:pt x="592" y="235"/>
                    <a:pt x="653" y="290"/>
                    <a:pt x="719" y="336"/>
                  </a:cubicBezTo>
                  <a:cubicBezTo>
                    <a:pt x="640" y="414"/>
                    <a:pt x="572" y="506"/>
                    <a:pt x="483" y="577"/>
                  </a:cubicBezTo>
                  <a:cubicBezTo>
                    <a:pt x="439" y="611"/>
                    <a:pt x="348" y="655"/>
                    <a:pt x="275" y="655"/>
                  </a:cubicBezTo>
                  <a:cubicBezTo>
                    <a:pt x="218" y="655"/>
                    <a:pt x="171" y="628"/>
                    <a:pt x="167" y="549"/>
                  </a:cubicBezTo>
                  <a:cubicBezTo>
                    <a:pt x="167" y="537"/>
                    <a:pt x="165" y="529"/>
                    <a:pt x="161" y="519"/>
                  </a:cubicBezTo>
                  <a:cubicBezTo>
                    <a:pt x="300" y="426"/>
                    <a:pt x="421" y="306"/>
                    <a:pt x="531" y="181"/>
                  </a:cubicBezTo>
                  <a:close/>
                  <a:moveTo>
                    <a:pt x="533" y="0"/>
                  </a:moveTo>
                  <a:cubicBezTo>
                    <a:pt x="507" y="0"/>
                    <a:pt x="480" y="17"/>
                    <a:pt x="466" y="36"/>
                  </a:cubicBezTo>
                  <a:cubicBezTo>
                    <a:pt x="336" y="199"/>
                    <a:pt x="177" y="333"/>
                    <a:pt x="39" y="486"/>
                  </a:cubicBezTo>
                  <a:cubicBezTo>
                    <a:pt x="24" y="499"/>
                    <a:pt x="21" y="518"/>
                    <a:pt x="25" y="534"/>
                  </a:cubicBezTo>
                  <a:cubicBezTo>
                    <a:pt x="24" y="537"/>
                    <a:pt x="23" y="540"/>
                    <a:pt x="21" y="545"/>
                  </a:cubicBezTo>
                  <a:cubicBezTo>
                    <a:pt x="1" y="712"/>
                    <a:pt x="156" y="819"/>
                    <a:pt x="307" y="819"/>
                  </a:cubicBezTo>
                  <a:cubicBezTo>
                    <a:pt x="328" y="819"/>
                    <a:pt x="349" y="817"/>
                    <a:pt x="370" y="813"/>
                  </a:cubicBezTo>
                  <a:cubicBezTo>
                    <a:pt x="576" y="770"/>
                    <a:pt x="802" y="540"/>
                    <a:pt x="861" y="343"/>
                  </a:cubicBezTo>
                  <a:cubicBezTo>
                    <a:pt x="873" y="321"/>
                    <a:pt x="873" y="292"/>
                    <a:pt x="853" y="269"/>
                  </a:cubicBezTo>
                  <a:cubicBezTo>
                    <a:pt x="774" y="173"/>
                    <a:pt x="666" y="93"/>
                    <a:pt x="568" y="13"/>
                  </a:cubicBezTo>
                  <a:cubicBezTo>
                    <a:pt x="557" y="4"/>
                    <a:pt x="545" y="0"/>
                    <a:pt x="5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34"/>
            <p:cNvSpPr/>
            <p:nvPr/>
          </p:nvSpPr>
          <p:spPr>
            <a:xfrm>
              <a:off x="4217347" y="730052"/>
              <a:ext cx="21540" cy="21665"/>
            </a:xfrm>
            <a:custGeom>
              <a:rect b="b" l="l" r="r" t="t"/>
              <a:pathLst>
                <a:path extrusionOk="0" h="693" w="689">
                  <a:moveTo>
                    <a:pt x="340" y="156"/>
                  </a:moveTo>
                  <a:cubicBezTo>
                    <a:pt x="392" y="180"/>
                    <a:pt x="449" y="195"/>
                    <a:pt x="505" y="207"/>
                  </a:cubicBezTo>
                  <a:cubicBezTo>
                    <a:pt x="459" y="332"/>
                    <a:pt x="391" y="438"/>
                    <a:pt x="319" y="550"/>
                  </a:cubicBezTo>
                  <a:cubicBezTo>
                    <a:pt x="275" y="519"/>
                    <a:pt x="229" y="493"/>
                    <a:pt x="184" y="459"/>
                  </a:cubicBezTo>
                  <a:cubicBezTo>
                    <a:pt x="246" y="375"/>
                    <a:pt x="319" y="262"/>
                    <a:pt x="340" y="156"/>
                  </a:cubicBezTo>
                  <a:close/>
                  <a:moveTo>
                    <a:pt x="336" y="1"/>
                  </a:moveTo>
                  <a:cubicBezTo>
                    <a:pt x="319" y="1"/>
                    <a:pt x="302" y="2"/>
                    <a:pt x="286" y="5"/>
                  </a:cubicBezTo>
                  <a:cubicBezTo>
                    <a:pt x="257" y="11"/>
                    <a:pt x="241" y="38"/>
                    <a:pt x="243" y="65"/>
                  </a:cubicBezTo>
                  <a:cubicBezTo>
                    <a:pt x="205" y="112"/>
                    <a:pt x="187" y="172"/>
                    <a:pt x="157" y="225"/>
                  </a:cubicBezTo>
                  <a:cubicBezTo>
                    <a:pt x="118" y="298"/>
                    <a:pt x="72" y="366"/>
                    <a:pt x="20" y="431"/>
                  </a:cubicBezTo>
                  <a:cubicBezTo>
                    <a:pt x="1" y="457"/>
                    <a:pt x="9" y="500"/>
                    <a:pt x="30" y="522"/>
                  </a:cubicBezTo>
                  <a:cubicBezTo>
                    <a:pt x="98" y="595"/>
                    <a:pt x="194" y="680"/>
                    <a:pt x="300" y="683"/>
                  </a:cubicBezTo>
                  <a:cubicBezTo>
                    <a:pt x="308" y="689"/>
                    <a:pt x="316" y="692"/>
                    <a:pt x="325" y="692"/>
                  </a:cubicBezTo>
                  <a:cubicBezTo>
                    <a:pt x="332" y="692"/>
                    <a:pt x="339" y="690"/>
                    <a:pt x="345" y="685"/>
                  </a:cubicBezTo>
                  <a:cubicBezTo>
                    <a:pt x="520" y="569"/>
                    <a:pt x="620" y="370"/>
                    <a:pt x="677" y="175"/>
                  </a:cubicBezTo>
                  <a:cubicBezTo>
                    <a:pt x="689" y="135"/>
                    <a:pt x="666" y="93"/>
                    <a:pt x="626" y="79"/>
                  </a:cubicBezTo>
                  <a:cubicBezTo>
                    <a:pt x="540" y="50"/>
                    <a:pt x="432" y="1"/>
                    <a:pt x="3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34"/>
            <p:cNvSpPr/>
            <p:nvPr/>
          </p:nvSpPr>
          <p:spPr>
            <a:xfrm>
              <a:off x="4223099" y="734929"/>
              <a:ext cx="10067" cy="12317"/>
            </a:xfrm>
            <a:custGeom>
              <a:rect b="b" l="l" r="r" t="t"/>
              <a:pathLst>
                <a:path extrusionOk="0" h="394" w="322">
                  <a:moveTo>
                    <a:pt x="157" y="0"/>
                  </a:moveTo>
                  <a:cubicBezTo>
                    <a:pt x="136" y="106"/>
                    <a:pt x="63" y="218"/>
                    <a:pt x="1" y="303"/>
                  </a:cubicBezTo>
                  <a:cubicBezTo>
                    <a:pt x="46" y="335"/>
                    <a:pt x="93" y="361"/>
                    <a:pt x="137" y="394"/>
                  </a:cubicBezTo>
                  <a:cubicBezTo>
                    <a:pt x="208" y="283"/>
                    <a:pt x="276" y="176"/>
                    <a:pt x="322" y="51"/>
                  </a:cubicBezTo>
                  <a:cubicBezTo>
                    <a:pt x="265" y="39"/>
                    <a:pt x="208" y="24"/>
                    <a:pt x="1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34"/>
            <p:cNvSpPr/>
            <p:nvPr/>
          </p:nvSpPr>
          <p:spPr>
            <a:xfrm>
              <a:off x="4198778" y="534855"/>
              <a:ext cx="103416" cy="131459"/>
            </a:xfrm>
            <a:custGeom>
              <a:rect b="b" l="l" r="r" t="t"/>
              <a:pathLst>
                <a:path extrusionOk="0" h="4205" w="3308">
                  <a:moveTo>
                    <a:pt x="1466" y="864"/>
                  </a:moveTo>
                  <a:cubicBezTo>
                    <a:pt x="1495" y="864"/>
                    <a:pt x="1522" y="879"/>
                    <a:pt x="1537" y="914"/>
                  </a:cubicBezTo>
                  <a:cubicBezTo>
                    <a:pt x="1587" y="1032"/>
                    <a:pt x="1620" y="1157"/>
                    <a:pt x="1656" y="1279"/>
                  </a:cubicBezTo>
                  <a:cubicBezTo>
                    <a:pt x="1677" y="1352"/>
                    <a:pt x="1619" y="1398"/>
                    <a:pt x="1559" y="1398"/>
                  </a:cubicBezTo>
                  <a:cubicBezTo>
                    <a:pt x="1518" y="1398"/>
                    <a:pt x="1476" y="1376"/>
                    <a:pt x="1460" y="1326"/>
                  </a:cubicBezTo>
                  <a:cubicBezTo>
                    <a:pt x="1425" y="1213"/>
                    <a:pt x="1386" y="1099"/>
                    <a:pt x="1364" y="980"/>
                  </a:cubicBezTo>
                  <a:cubicBezTo>
                    <a:pt x="1353" y="916"/>
                    <a:pt x="1412" y="864"/>
                    <a:pt x="1466" y="864"/>
                  </a:cubicBezTo>
                  <a:close/>
                  <a:moveTo>
                    <a:pt x="1249" y="1382"/>
                  </a:moveTo>
                  <a:cubicBezTo>
                    <a:pt x="1278" y="1382"/>
                    <a:pt x="1305" y="1396"/>
                    <a:pt x="1318" y="1429"/>
                  </a:cubicBezTo>
                  <a:cubicBezTo>
                    <a:pt x="1374" y="1568"/>
                    <a:pt x="1421" y="1711"/>
                    <a:pt x="1472" y="1853"/>
                  </a:cubicBezTo>
                  <a:cubicBezTo>
                    <a:pt x="1496" y="1922"/>
                    <a:pt x="1439" y="1966"/>
                    <a:pt x="1381" y="1966"/>
                  </a:cubicBezTo>
                  <a:cubicBezTo>
                    <a:pt x="1342" y="1966"/>
                    <a:pt x="1301" y="1945"/>
                    <a:pt x="1286" y="1897"/>
                  </a:cubicBezTo>
                  <a:cubicBezTo>
                    <a:pt x="1241" y="1762"/>
                    <a:pt x="1194" y="1626"/>
                    <a:pt x="1156" y="1490"/>
                  </a:cubicBezTo>
                  <a:cubicBezTo>
                    <a:pt x="1138" y="1429"/>
                    <a:pt x="1196" y="1382"/>
                    <a:pt x="1249" y="1382"/>
                  </a:cubicBezTo>
                  <a:close/>
                  <a:moveTo>
                    <a:pt x="963" y="1815"/>
                  </a:moveTo>
                  <a:cubicBezTo>
                    <a:pt x="993" y="1815"/>
                    <a:pt x="1023" y="1828"/>
                    <a:pt x="1040" y="1858"/>
                  </a:cubicBezTo>
                  <a:cubicBezTo>
                    <a:pt x="1126" y="2012"/>
                    <a:pt x="1192" y="2177"/>
                    <a:pt x="1264" y="2337"/>
                  </a:cubicBezTo>
                  <a:cubicBezTo>
                    <a:pt x="1296" y="2413"/>
                    <a:pt x="1230" y="2478"/>
                    <a:pt x="1169" y="2478"/>
                  </a:cubicBezTo>
                  <a:cubicBezTo>
                    <a:pt x="1139" y="2478"/>
                    <a:pt x="1111" y="2463"/>
                    <a:pt x="1094" y="2427"/>
                  </a:cubicBezTo>
                  <a:cubicBezTo>
                    <a:pt x="1017" y="2261"/>
                    <a:pt x="936" y="2094"/>
                    <a:pt x="876" y="1919"/>
                  </a:cubicBezTo>
                  <a:cubicBezTo>
                    <a:pt x="854" y="1857"/>
                    <a:pt x="908" y="1815"/>
                    <a:pt x="963" y="1815"/>
                  </a:cubicBezTo>
                  <a:close/>
                  <a:moveTo>
                    <a:pt x="2002" y="1"/>
                  </a:moveTo>
                  <a:cubicBezTo>
                    <a:pt x="1531" y="1"/>
                    <a:pt x="1086" y="294"/>
                    <a:pt x="921" y="763"/>
                  </a:cubicBezTo>
                  <a:lnTo>
                    <a:pt x="0" y="3360"/>
                  </a:lnTo>
                  <a:cubicBezTo>
                    <a:pt x="365" y="3506"/>
                    <a:pt x="678" y="3764"/>
                    <a:pt x="1049" y="3912"/>
                  </a:cubicBezTo>
                  <a:cubicBezTo>
                    <a:pt x="1444" y="4072"/>
                    <a:pt x="1856" y="4144"/>
                    <a:pt x="2275" y="4205"/>
                  </a:cubicBezTo>
                  <a:lnTo>
                    <a:pt x="3207" y="1573"/>
                  </a:lnTo>
                  <a:cubicBezTo>
                    <a:pt x="3308" y="1286"/>
                    <a:pt x="3291" y="976"/>
                    <a:pt x="3160" y="699"/>
                  </a:cubicBezTo>
                  <a:cubicBezTo>
                    <a:pt x="3027" y="422"/>
                    <a:pt x="2797" y="214"/>
                    <a:pt x="2510" y="112"/>
                  </a:cubicBezTo>
                  <a:lnTo>
                    <a:pt x="2381" y="66"/>
                  </a:lnTo>
                  <a:cubicBezTo>
                    <a:pt x="2256" y="22"/>
                    <a:pt x="2128" y="1"/>
                    <a:pt x="20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34"/>
            <p:cNvSpPr/>
            <p:nvPr/>
          </p:nvSpPr>
          <p:spPr>
            <a:xfrm>
              <a:off x="4156481" y="648115"/>
              <a:ext cx="110263" cy="141713"/>
            </a:xfrm>
            <a:custGeom>
              <a:rect b="b" l="l" r="r" t="t"/>
              <a:pathLst>
                <a:path extrusionOk="0" h="4533" w="3527">
                  <a:moveTo>
                    <a:pt x="2284" y="2623"/>
                  </a:moveTo>
                  <a:cubicBezTo>
                    <a:pt x="2380" y="2623"/>
                    <a:pt x="2488" y="2672"/>
                    <a:pt x="2575" y="2702"/>
                  </a:cubicBezTo>
                  <a:cubicBezTo>
                    <a:pt x="2614" y="2715"/>
                    <a:pt x="2638" y="2757"/>
                    <a:pt x="2625" y="2797"/>
                  </a:cubicBezTo>
                  <a:cubicBezTo>
                    <a:pt x="2568" y="2992"/>
                    <a:pt x="2468" y="3192"/>
                    <a:pt x="2294" y="3307"/>
                  </a:cubicBezTo>
                  <a:cubicBezTo>
                    <a:pt x="2288" y="3312"/>
                    <a:pt x="2281" y="3314"/>
                    <a:pt x="2274" y="3314"/>
                  </a:cubicBezTo>
                  <a:cubicBezTo>
                    <a:pt x="2264" y="3314"/>
                    <a:pt x="2256" y="3311"/>
                    <a:pt x="2249" y="3306"/>
                  </a:cubicBezTo>
                  <a:cubicBezTo>
                    <a:pt x="2142" y="3302"/>
                    <a:pt x="2047" y="3219"/>
                    <a:pt x="1978" y="3145"/>
                  </a:cubicBezTo>
                  <a:cubicBezTo>
                    <a:pt x="1956" y="3121"/>
                    <a:pt x="1948" y="3078"/>
                    <a:pt x="1968" y="3053"/>
                  </a:cubicBezTo>
                  <a:cubicBezTo>
                    <a:pt x="2019" y="2989"/>
                    <a:pt x="2066" y="2921"/>
                    <a:pt x="2105" y="2848"/>
                  </a:cubicBezTo>
                  <a:cubicBezTo>
                    <a:pt x="2134" y="2794"/>
                    <a:pt x="2154" y="2735"/>
                    <a:pt x="2191" y="2688"/>
                  </a:cubicBezTo>
                  <a:cubicBezTo>
                    <a:pt x="2190" y="2662"/>
                    <a:pt x="2206" y="2635"/>
                    <a:pt x="2234" y="2627"/>
                  </a:cubicBezTo>
                  <a:cubicBezTo>
                    <a:pt x="2250" y="2624"/>
                    <a:pt x="2267" y="2623"/>
                    <a:pt x="2284" y="2623"/>
                  </a:cubicBezTo>
                  <a:close/>
                  <a:moveTo>
                    <a:pt x="1788" y="3364"/>
                  </a:moveTo>
                  <a:cubicBezTo>
                    <a:pt x="1800" y="3364"/>
                    <a:pt x="1812" y="3367"/>
                    <a:pt x="1823" y="3376"/>
                  </a:cubicBezTo>
                  <a:cubicBezTo>
                    <a:pt x="1921" y="3455"/>
                    <a:pt x="2027" y="3535"/>
                    <a:pt x="2108" y="3632"/>
                  </a:cubicBezTo>
                  <a:cubicBezTo>
                    <a:pt x="2128" y="3657"/>
                    <a:pt x="2128" y="3684"/>
                    <a:pt x="2115" y="3707"/>
                  </a:cubicBezTo>
                  <a:cubicBezTo>
                    <a:pt x="2058" y="3905"/>
                    <a:pt x="1832" y="4135"/>
                    <a:pt x="1626" y="4178"/>
                  </a:cubicBezTo>
                  <a:cubicBezTo>
                    <a:pt x="1605" y="4182"/>
                    <a:pt x="1584" y="4184"/>
                    <a:pt x="1563" y="4184"/>
                  </a:cubicBezTo>
                  <a:cubicBezTo>
                    <a:pt x="1413" y="4184"/>
                    <a:pt x="1258" y="4077"/>
                    <a:pt x="1277" y="3910"/>
                  </a:cubicBezTo>
                  <a:cubicBezTo>
                    <a:pt x="1277" y="3906"/>
                    <a:pt x="1280" y="3902"/>
                    <a:pt x="1281" y="3898"/>
                  </a:cubicBezTo>
                  <a:cubicBezTo>
                    <a:pt x="1277" y="3882"/>
                    <a:pt x="1280" y="3864"/>
                    <a:pt x="1293" y="3850"/>
                  </a:cubicBezTo>
                  <a:cubicBezTo>
                    <a:pt x="1433" y="3697"/>
                    <a:pt x="1589" y="3562"/>
                    <a:pt x="1720" y="3400"/>
                  </a:cubicBezTo>
                  <a:cubicBezTo>
                    <a:pt x="1735" y="3380"/>
                    <a:pt x="1762" y="3364"/>
                    <a:pt x="1788" y="3364"/>
                  </a:cubicBezTo>
                  <a:close/>
                  <a:moveTo>
                    <a:pt x="1260" y="1"/>
                  </a:moveTo>
                  <a:lnTo>
                    <a:pt x="212" y="2960"/>
                  </a:lnTo>
                  <a:cubicBezTo>
                    <a:pt x="1" y="3554"/>
                    <a:pt x="313" y="4210"/>
                    <a:pt x="910" y="4421"/>
                  </a:cubicBezTo>
                  <a:lnTo>
                    <a:pt x="1038" y="4467"/>
                  </a:lnTo>
                  <a:cubicBezTo>
                    <a:pt x="1053" y="4473"/>
                    <a:pt x="1071" y="4479"/>
                    <a:pt x="1088" y="4483"/>
                  </a:cubicBezTo>
                  <a:cubicBezTo>
                    <a:pt x="1195" y="4516"/>
                    <a:pt x="1306" y="4532"/>
                    <a:pt x="1416" y="4532"/>
                  </a:cubicBezTo>
                  <a:cubicBezTo>
                    <a:pt x="1585" y="4532"/>
                    <a:pt x="1754" y="4494"/>
                    <a:pt x="1912" y="4418"/>
                  </a:cubicBezTo>
                  <a:cubicBezTo>
                    <a:pt x="2190" y="4287"/>
                    <a:pt x="2398" y="4056"/>
                    <a:pt x="2499" y="3770"/>
                  </a:cubicBezTo>
                  <a:lnTo>
                    <a:pt x="3526" y="867"/>
                  </a:lnTo>
                  <a:lnTo>
                    <a:pt x="3526" y="867"/>
                  </a:lnTo>
                  <a:cubicBezTo>
                    <a:pt x="3522" y="867"/>
                    <a:pt x="3517" y="867"/>
                    <a:pt x="3513" y="867"/>
                  </a:cubicBezTo>
                  <a:cubicBezTo>
                    <a:pt x="2738" y="867"/>
                    <a:pt x="1738" y="593"/>
                    <a:pt x="126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34"/>
            <p:cNvSpPr/>
            <p:nvPr/>
          </p:nvSpPr>
          <p:spPr>
            <a:xfrm>
              <a:off x="4156481" y="648084"/>
              <a:ext cx="57992" cy="138712"/>
            </a:xfrm>
            <a:custGeom>
              <a:rect b="b" l="l" r="r" t="t"/>
              <a:pathLst>
                <a:path extrusionOk="0" h="4437" w="1855">
                  <a:moveTo>
                    <a:pt x="1260" y="0"/>
                  </a:moveTo>
                  <a:lnTo>
                    <a:pt x="212" y="2961"/>
                  </a:lnTo>
                  <a:cubicBezTo>
                    <a:pt x="1" y="3555"/>
                    <a:pt x="313" y="4211"/>
                    <a:pt x="910" y="4422"/>
                  </a:cubicBezTo>
                  <a:lnTo>
                    <a:pt x="948" y="4436"/>
                  </a:lnTo>
                  <a:cubicBezTo>
                    <a:pt x="880" y="4346"/>
                    <a:pt x="837" y="4237"/>
                    <a:pt x="824" y="4091"/>
                  </a:cubicBezTo>
                  <a:cubicBezTo>
                    <a:pt x="797" y="3747"/>
                    <a:pt x="879" y="3420"/>
                    <a:pt x="968" y="3090"/>
                  </a:cubicBezTo>
                  <a:cubicBezTo>
                    <a:pt x="1208" y="2196"/>
                    <a:pt x="1529" y="1335"/>
                    <a:pt x="1855" y="473"/>
                  </a:cubicBezTo>
                  <a:cubicBezTo>
                    <a:pt x="1620" y="347"/>
                    <a:pt x="1412" y="191"/>
                    <a:pt x="126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p34"/>
            <p:cNvSpPr/>
            <p:nvPr/>
          </p:nvSpPr>
          <p:spPr>
            <a:xfrm>
              <a:off x="4200747" y="758969"/>
              <a:ext cx="17476" cy="14912"/>
            </a:xfrm>
            <a:custGeom>
              <a:rect b="b" l="l" r="r" t="t"/>
              <a:pathLst>
                <a:path extrusionOk="0" h="477" w="559">
                  <a:moveTo>
                    <a:pt x="371" y="1"/>
                  </a:moveTo>
                  <a:cubicBezTo>
                    <a:pt x="260" y="126"/>
                    <a:pt x="140" y="247"/>
                    <a:pt x="1" y="339"/>
                  </a:cubicBezTo>
                  <a:cubicBezTo>
                    <a:pt x="5" y="349"/>
                    <a:pt x="7" y="357"/>
                    <a:pt x="7" y="369"/>
                  </a:cubicBezTo>
                  <a:cubicBezTo>
                    <a:pt x="11" y="449"/>
                    <a:pt x="57" y="476"/>
                    <a:pt x="114" y="476"/>
                  </a:cubicBezTo>
                  <a:cubicBezTo>
                    <a:pt x="188" y="476"/>
                    <a:pt x="279" y="432"/>
                    <a:pt x="323" y="397"/>
                  </a:cubicBezTo>
                  <a:cubicBezTo>
                    <a:pt x="412" y="326"/>
                    <a:pt x="480" y="234"/>
                    <a:pt x="559" y="156"/>
                  </a:cubicBezTo>
                  <a:cubicBezTo>
                    <a:pt x="494" y="109"/>
                    <a:pt x="432" y="55"/>
                    <a:pt x="3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34"/>
            <p:cNvSpPr/>
            <p:nvPr/>
          </p:nvSpPr>
          <p:spPr>
            <a:xfrm>
              <a:off x="4198746" y="534886"/>
              <a:ext cx="93944" cy="116234"/>
            </a:xfrm>
            <a:custGeom>
              <a:rect b="b" l="l" r="r" t="t"/>
              <a:pathLst>
                <a:path extrusionOk="0" h="3718" w="3005">
                  <a:moveTo>
                    <a:pt x="1467" y="863"/>
                  </a:moveTo>
                  <a:cubicBezTo>
                    <a:pt x="1496" y="863"/>
                    <a:pt x="1523" y="878"/>
                    <a:pt x="1538" y="913"/>
                  </a:cubicBezTo>
                  <a:cubicBezTo>
                    <a:pt x="1588" y="1031"/>
                    <a:pt x="1621" y="1156"/>
                    <a:pt x="1657" y="1278"/>
                  </a:cubicBezTo>
                  <a:cubicBezTo>
                    <a:pt x="1678" y="1351"/>
                    <a:pt x="1620" y="1397"/>
                    <a:pt x="1560" y="1397"/>
                  </a:cubicBezTo>
                  <a:cubicBezTo>
                    <a:pt x="1519" y="1397"/>
                    <a:pt x="1477" y="1375"/>
                    <a:pt x="1461" y="1325"/>
                  </a:cubicBezTo>
                  <a:cubicBezTo>
                    <a:pt x="1426" y="1212"/>
                    <a:pt x="1387" y="1098"/>
                    <a:pt x="1365" y="979"/>
                  </a:cubicBezTo>
                  <a:cubicBezTo>
                    <a:pt x="1354" y="915"/>
                    <a:pt x="1413" y="863"/>
                    <a:pt x="1467" y="863"/>
                  </a:cubicBezTo>
                  <a:close/>
                  <a:moveTo>
                    <a:pt x="1250" y="1381"/>
                  </a:moveTo>
                  <a:cubicBezTo>
                    <a:pt x="1279" y="1381"/>
                    <a:pt x="1306" y="1395"/>
                    <a:pt x="1319" y="1428"/>
                  </a:cubicBezTo>
                  <a:cubicBezTo>
                    <a:pt x="1375" y="1567"/>
                    <a:pt x="1422" y="1712"/>
                    <a:pt x="1471" y="1854"/>
                  </a:cubicBezTo>
                  <a:cubicBezTo>
                    <a:pt x="1495" y="1922"/>
                    <a:pt x="1439" y="1966"/>
                    <a:pt x="1381" y="1966"/>
                  </a:cubicBezTo>
                  <a:cubicBezTo>
                    <a:pt x="1342" y="1966"/>
                    <a:pt x="1301" y="1945"/>
                    <a:pt x="1286" y="1897"/>
                  </a:cubicBezTo>
                  <a:cubicBezTo>
                    <a:pt x="1241" y="1762"/>
                    <a:pt x="1194" y="1627"/>
                    <a:pt x="1156" y="1490"/>
                  </a:cubicBezTo>
                  <a:cubicBezTo>
                    <a:pt x="1139" y="1428"/>
                    <a:pt x="1197" y="1381"/>
                    <a:pt x="1250" y="1381"/>
                  </a:cubicBezTo>
                  <a:close/>
                  <a:moveTo>
                    <a:pt x="1269" y="2403"/>
                  </a:moveTo>
                  <a:cubicBezTo>
                    <a:pt x="1263" y="2414"/>
                    <a:pt x="1257" y="2425"/>
                    <a:pt x="1251" y="2437"/>
                  </a:cubicBezTo>
                  <a:lnTo>
                    <a:pt x="1251" y="2437"/>
                  </a:lnTo>
                  <a:cubicBezTo>
                    <a:pt x="1259" y="2427"/>
                    <a:pt x="1265" y="2415"/>
                    <a:pt x="1269" y="2403"/>
                  </a:cubicBezTo>
                  <a:close/>
                  <a:moveTo>
                    <a:pt x="2003" y="0"/>
                  </a:moveTo>
                  <a:cubicBezTo>
                    <a:pt x="1531" y="0"/>
                    <a:pt x="1087" y="293"/>
                    <a:pt x="919" y="762"/>
                  </a:cubicBezTo>
                  <a:lnTo>
                    <a:pt x="0" y="3359"/>
                  </a:lnTo>
                  <a:cubicBezTo>
                    <a:pt x="232" y="3453"/>
                    <a:pt x="445" y="3591"/>
                    <a:pt x="663" y="3717"/>
                  </a:cubicBezTo>
                  <a:cubicBezTo>
                    <a:pt x="802" y="3349"/>
                    <a:pt x="1007" y="2891"/>
                    <a:pt x="1251" y="2437"/>
                  </a:cubicBezTo>
                  <a:lnTo>
                    <a:pt x="1251" y="2437"/>
                  </a:lnTo>
                  <a:cubicBezTo>
                    <a:pt x="1231" y="2462"/>
                    <a:pt x="1200" y="2477"/>
                    <a:pt x="1170" y="2477"/>
                  </a:cubicBezTo>
                  <a:cubicBezTo>
                    <a:pt x="1140" y="2477"/>
                    <a:pt x="1112" y="2462"/>
                    <a:pt x="1095" y="2426"/>
                  </a:cubicBezTo>
                  <a:cubicBezTo>
                    <a:pt x="1018" y="2260"/>
                    <a:pt x="937" y="2093"/>
                    <a:pt x="877" y="1918"/>
                  </a:cubicBezTo>
                  <a:cubicBezTo>
                    <a:pt x="855" y="1856"/>
                    <a:pt x="909" y="1814"/>
                    <a:pt x="964" y="1814"/>
                  </a:cubicBezTo>
                  <a:cubicBezTo>
                    <a:pt x="994" y="1814"/>
                    <a:pt x="1024" y="1827"/>
                    <a:pt x="1041" y="1857"/>
                  </a:cubicBezTo>
                  <a:cubicBezTo>
                    <a:pt x="1127" y="2011"/>
                    <a:pt x="1193" y="2176"/>
                    <a:pt x="1265" y="2336"/>
                  </a:cubicBezTo>
                  <a:cubicBezTo>
                    <a:pt x="1275" y="2360"/>
                    <a:pt x="1275" y="2383"/>
                    <a:pt x="1269" y="2403"/>
                  </a:cubicBezTo>
                  <a:lnTo>
                    <a:pt x="1269" y="2403"/>
                  </a:lnTo>
                  <a:cubicBezTo>
                    <a:pt x="1763" y="1490"/>
                    <a:pt x="2413" y="597"/>
                    <a:pt x="3005" y="457"/>
                  </a:cubicBezTo>
                  <a:cubicBezTo>
                    <a:pt x="2875" y="301"/>
                    <a:pt x="2705" y="179"/>
                    <a:pt x="2510" y="111"/>
                  </a:cubicBezTo>
                  <a:lnTo>
                    <a:pt x="2381" y="65"/>
                  </a:lnTo>
                  <a:cubicBezTo>
                    <a:pt x="2256" y="21"/>
                    <a:pt x="2129" y="0"/>
                    <a:pt x="2003" y="0"/>
                  </a:cubicBezTo>
                  <a:close/>
                </a:path>
              </a:pathLst>
            </a:custGeom>
            <a:solidFill>
              <a:srgbClr val="000000">
                <a:alpha val="279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34"/>
            <p:cNvSpPr/>
            <p:nvPr/>
          </p:nvSpPr>
          <p:spPr>
            <a:xfrm>
              <a:off x="4140725" y="520912"/>
              <a:ext cx="175945" cy="282926"/>
            </a:xfrm>
            <a:custGeom>
              <a:rect b="b" l="l" r="r" t="t"/>
              <a:pathLst>
                <a:path extrusionOk="0" h="9050" w="5628">
                  <a:moveTo>
                    <a:pt x="3857" y="448"/>
                  </a:moveTo>
                  <a:cubicBezTo>
                    <a:pt x="3983" y="448"/>
                    <a:pt x="4112" y="469"/>
                    <a:pt x="4237" y="514"/>
                  </a:cubicBezTo>
                  <a:lnTo>
                    <a:pt x="4366" y="559"/>
                  </a:lnTo>
                  <a:cubicBezTo>
                    <a:pt x="4653" y="661"/>
                    <a:pt x="4883" y="869"/>
                    <a:pt x="5015" y="1146"/>
                  </a:cubicBezTo>
                  <a:cubicBezTo>
                    <a:pt x="5147" y="1423"/>
                    <a:pt x="5164" y="1733"/>
                    <a:pt x="5063" y="2020"/>
                  </a:cubicBezTo>
                  <a:lnTo>
                    <a:pt x="4130" y="4653"/>
                  </a:lnTo>
                  <a:cubicBezTo>
                    <a:pt x="3713" y="4590"/>
                    <a:pt x="3300" y="4518"/>
                    <a:pt x="2905" y="4360"/>
                  </a:cubicBezTo>
                  <a:cubicBezTo>
                    <a:pt x="2535" y="4212"/>
                    <a:pt x="2222" y="3954"/>
                    <a:pt x="1855" y="3808"/>
                  </a:cubicBezTo>
                  <a:lnTo>
                    <a:pt x="2775" y="1212"/>
                  </a:lnTo>
                  <a:cubicBezTo>
                    <a:pt x="2943" y="741"/>
                    <a:pt x="3386" y="448"/>
                    <a:pt x="3857" y="448"/>
                  </a:cubicBezTo>
                  <a:close/>
                  <a:moveTo>
                    <a:pt x="1763" y="4070"/>
                  </a:moveTo>
                  <a:cubicBezTo>
                    <a:pt x="2241" y="4662"/>
                    <a:pt x="3242" y="4936"/>
                    <a:pt x="4016" y="4936"/>
                  </a:cubicBezTo>
                  <a:cubicBezTo>
                    <a:pt x="4020" y="4936"/>
                    <a:pt x="4025" y="4936"/>
                    <a:pt x="4029" y="4936"/>
                  </a:cubicBezTo>
                  <a:lnTo>
                    <a:pt x="4029" y="4936"/>
                  </a:lnTo>
                  <a:lnTo>
                    <a:pt x="3002" y="7839"/>
                  </a:lnTo>
                  <a:cubicBezTo>
                    <a:pt x="2900" y="8125"/>
                    <a:pt x="2692" y="8356"/>
                    <a:pt x="2415" y="8487"/>
                  </a:cubicBezTo>
                  <a:cubicBezTo>
                    <a:pt x="2257" y="8563"/>
                    <a:pt x="2088" y="8601"/>
                    <a:pt x="1919" y="8601"/>
                  </a:cubicBezTo>
                  <a:cubicBezTo>
                    <a:pt x="1808" y="8601"/>
                    <a:pt x="1698" y="8585"/>
                    <a:pt x="1591" y="8552"/>
                  </a:cubicBezTo>
                  <a:cubicBezTo>
                    <a:pt x="1573" y="8548"/>
                    <a:pt x="1557" y="8542"/>
                    <a:pt x="1541" y="8536"/>
                  </a:cubicBezTo>
                  <a:lnTo>
                    <a:pt x="1411" y="8490"/>
                  </a:lnTo>
                  <a:cubicBezTo>
                    <a:pt x="817" y="8279"/>
                    <a:pt x="505" y="7625"/>
                    <a:pt x="714" y="7029"/>
                  </a:cubicBezTo>
                  <a:lnTo>
                    <a:pt x="1763" y="4070"/>
                  </a:lnTo>
                  <a:close/>
                  <a:moveTo>
                    <a:pt x="3859" y="0"/>
                  </a:moveTo>
                  <a:cubicBezTo>
                    <a:pt x="3203" y="0"/>
                    <a:pt x="2586" y="409"/>
                    <a:pt x="2356" y="1061"/>
                  </a:cubicBezTo>
                  <a:lnTo>
                    <a:pt x="294" y="6879"/>
                  </a:lnTo>
                  <a:cubicBezTo>
                    <a:pt x="1" y="7706"/>
                    <a:pt x="436" y="8620"/>
                    <a:pt x="1264" y="8912"/>
                  </a:cubicBezTo>
                  <a:lnTo>
                    <a:pt x="1393" y="8958"/>
                  </a:lnTo>
                  <a:cubicBezTo>
                    <a:pt x="1565" y="9019"/>
                    <a:pt x="1743" y="9050"/>
                    <a:pt x="1921" y="9050"/>
                  </a:cubicBezTo>
                  <a:cubicBezTo>
                    <a:pt x="2156" y="9050"/>
                    <a:pt x="2389" y="8997"/>
                    <a:pt x="2609" y="8892"/>
                  </a:cubicBezTo>
                  <a:cubicBezTo>
                    <a:pt x="2994" y="8709"/>
                    <a:pt x="3285" y="8387"/>
                    <a:pt x="3425" y="7988"/>
                  </a:cubicBezTo>
                  <a:lnTo>
                    <a:pt x="5486" y="2170"/>
                  </a:lnTo>
                  <a:cubicBezTo>
                    <a:pt x="5627" y="1771"/>
                    <a:pt x="5604" y="1338"/>
                    <a:pt x="5420" y="953"/>
                  </a:cubicBezTo>
                  <a:cubicBezTo>
                    <a:pt x="5237" y="568"/>
                    <a:pt x="4915" y="277"/>
                    <a:pt x="4516" y="137"/>
                  </a:cubicBezTo>
                  <a:lnTo>
                    <a:pt x="4388" y="91"/>
                  </a:lnTo>
                  <a:cubicBezTo>
                    <a:pt x="4364" y="84"/>
                    <a:pt x="4342" y="75"/>
                    <a:pt x="4321" y="69"/>
                  </a:cubicBezTo>
                  <a:cubicBezTo>
                    <a:pt x="4167" y="22"/>
                    <a:pt x="4012" y="0"/>
                    <a:pt x="38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34"/>
            <p:cNvSpPr/>
            <p:nvPr/>
          </p:nvSpPr>
          <p:spPr>
            <a:xfrm>
              <a:off x="4225412" y="591626"/>
              <a:ext cx="13818" cy="20758"/>
            </a:xfrm>
            <a:custGeom>
              <a:rect b="b" l="l" r="r" t="t"/>
              <a:pathLst>
                <a:path extrusionOk="0" h="664" w="442">
                  <a:moveTo>
                    <a:pt x="109" y="0"/>
                  </a:moveTo>
                  <a:cubicBezTo>
                    <a:pt x="55" y="0"/>
                    <a:pt x="1" y="42"/>
                    <a:pt x="23" y="105"/>
                  </a:cubicBezTo>
                  <a:cubicBezTo>
                    <a:pt x="84" y="278"/>
                    <a:pt x="164" y="445"/>
                    <a:pt x="241" y="612"/>
                  </a:cubicBezTo>
                  <a:cubicBezTo>
                    <a:pt x="258" y="649"/>
                    <a:pt x="287" y="664"/>
                    <a:pt x="316" y="664"/>
                  </a:cubicBezTo>
                  <a:cubicBezTo>
                    <a:pt x="377" y="664"/>
                    <a:pt x="441" y="598"/>
                    <a:pt x="409" y="523"/>
                  </a:cubicBezTo>
                  <a:cubicBezTo>
                    <a:pt x="339" y="362"/>
                    <a:pt x="273" y="197"/>
                    <a:pt x="185" y="44"/>
                  </a:cubicBezTo>
                  <a:cubicBezTo>
                    <a:pt x="169" y="13"/>
                    <a:pt x="139" y="0"/>
                    <a:pt x="109" y="0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34"/>
            <p:cNvSpPr/>
            <p:nvPr/>
          </p:nvSpPr>
          <p:spPr>
            <a:xfrm>
              <a:off x="4234322" y="578058"/>
              <a:ext cx="11192" cy="18289"/>
            </a:xfrm>
            <a:custGeom>
              <a:rect b="b" l="l" r="r" t="t"/>
              <a:pathLst>
                <a:path extrusionOk="0" h="585" w="358">
                  <a:moveTo>
                    <a:pt x="111" y="1"/>
                  </a:moveTo>
                  <a:cubicBezTo>
                    <a:pt x="58" y="1"/>
                    <a:pt x="1" y="47"/>
                    <a:pt x="18" y="109"/>
                  </a:cubicBezTo>
                  <a:cubicBezTo>
                    <a:pt x="56" y="246"/>
                    <a:pt x="103" y="381"/>
                    <a:pt x="148" y="516"/>
                  </a:cubicBezTo>
                  <a:cubicBezTo>
                    <a:pt x="163" y="563"/>
                    <a:pt x="204" y="584"/>
                    <a:pt x="244" y="584"/>
                  </a:cubicBezTo>
                  <a:cubicBezTo>
                    <a:pt x="301" y="584"/>
                    <a:pt x="357" y="541"/>
                    <a:pt x="333" y="473"/>
                  </a:cubicBezTo>
                  <a:cubicBezTo>
                    <a:pt x="284" y="331"/>
                    <a:pt x="237" y="187"/>
                    <a:pt x="180" y="48"/>
                  </a:cubicBezTo>
                  <a:cubicBezTo>
                    <a:pt x="167" y="15"/>
                    <a:pt x="140" y="1"/>
                    <a:pt x="111" y="1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34"/>
            <p:cNvSpPr/>
            <p:nvPr/>
          </p:nvSpPr>
          <p:spPr>
            <a:xfrm>
              <a:off x="4241074" y="561865"/>
              <a:ext cx="10192" cy="16725"/>
            </a:xfrm>
            <a:custGeom>
              <a:rect b="b" l="l" r="r" t="t"/>
              <a:pathLst>
                <a:path extrusionOk="0" h="535" w="326">
                  <a:moveTo>
                    <a:pt x="113" y="0"/>
                  </a:moveTo>
                  <a:cubicBezTo>
                    <a:pt x="59" y="0"/>
                    <a:pt x="1" y="52"/>
                    <a:pt x="12" y="116"/>
                  </a:cubicBezTo>
                  <a:cubicBezTo>
                    <a:pt x="34" y="233"/>
                    <a:pt x="74" y="347"/>
                    <a:pt x="109" y="462"/>
                  </a:cubicBezTo>
                  <a:cubicBezTo>
                    <a:pt x="124" y="512"/>
                    <a:pt x="166" y="534"/>
                    <a:pt x="207" y="534"/>
                  </a:cubicBezTo>
                  <a:cubicBezTo>
                    <a:pt x="267" y="534"/>
                    <a:pt x="325" y="488"/>
                    <a:pt x="304" y="415"/>
                  </a:cubicBezTo>
                  <a:cubicBezTo>
                    <a:pt x="268" y="293"/>
                    <a:pt x="235" y="168"/>
                    <a:pt x="185" y="50"/>
                  </a:cubicBezTo>
                  <a:cubicBezTo>
                    <a:pt x="170" y="15"/>
                    <a:pt x="142" y="0"/>
                    <a:pt x="113" y="0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79" name="Google Shape;779;p34"/>
          <p:cNvGrpSpPr/>
          <p:nvPr/>
        </p:nvGrpSpPr>
        <p:grpSpPr>
          <a:xfrm>
            <a:off x="6815635" y="1850542"/>
            <a:ext cx="232020" cy="204976"/>
            <a:chOff x="3659860" y="553674"/>
            <a:chExt cx="230842" cy="203957"/>
          </a:xfrm>
        </p:grpSpPr>
        <p:sp>
          <p:nvSpPr>
            <p:cNvPr id="780" name="Google Shape;780;p34"/>
            <p:cNvSpPr/>
            <p:nvPr/>
          </p:nvSpPr>
          <p:spPr>
            <a:xfrm>
              <a:off x="3659860" y="553674"/>
              <a:ext cx="230842" cy="203957"/>
            </a:xfrm>
            <a:custGeom>
              <a:rect b="b" l="l" r="r" t="t"/>
              <a:pathLst>
                <a:path extrusionOk="0" h="6524" w="7384">
                  <a:moveTo>
                    <a:pt x="3627" y="512"/>
                  </a:moveTo>
                  <a:cubicBezTo>
                    <a:pt x="4250" y="512"/>
                    <a:pt x="4882" y="721"/>
                    <a:pt x="5408" y="1148"/>
                  </a:cubicBezTo>
                  <a:cubicBezTo>
                    <a:pt x="6033" y="1655"/>
                    <a:pt x="6384" y="2372"/>
                    <a:pt x="6444" y="3106"/>
                  </a:cubicBezTo>
                  <a:cubicBezTo>
                    <a:pt x="4861" y="2491"/>
                    <a:pt x="3216" y="1903"/>
                    <a:pt x="1580" y="1436"/>
                  </a:cubicBezTo>
                  <a:cubicBezTo>
                    <a:pt x="2108" y="827"/>
                    <a:pt x="2861" y="512"/>
                    <a:pt x="3627" y="512"/>
                  </a:cubicBezTo>
                  <a:close/>
                  <a:moveTo>
                    <a:pt x="1383" y="1689"/>
                  </a:moveTo>
                  <a:cubicBezTo>
                    <a:pt x="3024" y="2361"/>
                    <a:pt x="4757" y="2934"/>
                    <a:pt x="6452" y="3445"/>
                  </a:cubicBezTo>
                  <a:cubicBezTo>
                    <a:pt x="6448" y="3540"/>
                    <a:pt x="6441" y="3637"/>
                    <a:pt x="6427" y="3731"/>
                  </a:cubicBezTo>
                  <a:cubicBezTo>
                    <a:pt x="6370" y="3858"/>
                    <a:pt x="6305" y="3979"/>
                    <a:pt x="6236" y="4096"/>
                  </a:cubicBezTo>
                  <a:cubicBezTo>
                    <a:pt x="4556" y="3451"/>
                    <a:pt x="2804" y="2839"/>
                    <a:pt x="1082" y="2293"/>
                  </a:cubicBezTo>
                  <a:cubicBezTo>
                    <a:pt x="1157" y="2081"/>
                    <a:pt x="1256" y="1878"/>
                    <a:pt x="1383" y="1689"/>
                  </a:cubicBezTo>
                  <a:close/>
                  <a:moveTo>
                    <a:pt x="1034" y="2583"/>
                  </a:moveTo>
                  <a:cubicBezTo>
                    <a:pt x="2614" y="3329"/>
                    <a:pt x="4390" y="3949"/>
                    <a:pt x="6074" y="4347"/>
                  </a:cubicBezTo>
                  <a:cubicBezTo>
                    <a:pt x="5590" y="5034"/>
                    <a:pt x="4890" y="5480"/>
                    <a:pt x="4009" y="5480"/>
                  </a:cubicBezTo>
                  <a:cubicBezTo>
                    <a:pt x="3779" y="5480"/>
                    <a:pt x="3536" y="5450"/>
                    <a:pt x="3281" y="5385"/>
                  </a:cubicBezTo>
                  <a:cubicBezTo>
                    <a:pt x="1956" y="5050"/>
                    <a:pt x="1151" y="3883"/>
                    <a:pt x="1034" y="2583"/>
                  </a:cubicBezTo>
                  <a:close/>
                  <a:moveTo>
                    <a:pt x="965" y="3633"/>
                  </a:moveTo>
                  <a:lnTo>
                    <a:pt x="965" y="3633"/>
                  </a:lnTo>
                  <a:cubicBezTo>
                    <a:pt x="1309" y="4630"/>
                    <a:pt x="2092" y="5435"/>
                    <a:pt x="3209" y="5703"/>
                  </a:cubicBezTo>
                  <a:cubicBezTo>
                    <a:pt x="3425" y="5754"/>
                    <a:pt x="3648" y="5779"/>
                    <a:pt x="3871" y="5779"/>
                  </a:cubicBezTo>
                  <a:cubicBezTo>
                    <a:pt x="4508" y="5779"/>
                    <a:pt x="5154" y="5579"/>
                    <a:pt x="5683" y="5224"/>
                  </a:cubicBezTo>
                  <a:lnTo>
                    <a:pt x="5683" y="5224"/>
                  </a:lnTo>
                  <a:cubicBezTo>
                    <a:pt x="5165" y="5745"/>
                    <a:pt x="4468" y="6013"/>
                    <a:pt x="3760" y="6013"/>
                  </a:cubicBezTo>
                  <a:cubicBezTo>
                    <a:pt x="3136" y="6013"/>
                    <a:pt x="2502" y="5804"/>
                    <a:pt x="1975" y="5377"/>
                  </a:cubicBezTo>
                  <a:cubicBezTo>
                    <a:pt x="1412" y="4919"/>
                    <a:pt x="1071" y="4292"/>
                    <a:pt x="965" y="3633"/>
                  </a:cubicBezTo>
                  <a:close/>
                  <a:moveTo>
                    <a:pt x="3624" y="1"/>
                  </a:moveTo>
                  <a:cubicBezTo>
                    <a:pt x="2682" y="1"/>
                    <a:pt x="1756" y="402"/>
                    <a:pt x="1125" y="1178"/>
                  </a:cubicBezTo>
                  <a:cubicBezTo>
                    <a:pt x="1" y="2563"/>
                    <a:pt x="237" y="4623"/>
                    <a:pt x="1652" y="5772"/>
                  </a:cubicBezTo>
                  <a:cubicBezTo>
                    <a:pt x="2274" y="6277"/>
                    <a:pt x="3021" y="6523"/>
                    <a:pt x="3758" y="6523"/>
                  </a:cubicBezTo>
                  <a:cubicBezTo>
                    <a:pt x="4700" y="6523"/>
                    <a:pt x="5626" y="6122"/>
                    <a:pt x="6256" y="5345"/>
                  </a:cubicBezTo>
                  <a:cubicBezTo>
                    <a:pt x="7383" y="3962"/>
                    <a:pt x="7146" y="1900"/>
                    <a:pt x="5730" y="752"/>
                  </a:cubicBezTo>
                  <a:cubicBezTo>
                    <a:pt x="5108" y="247"/>
                    <a:pt x="4361" y="1"/>
                    <a:pt x="36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Google Shape;781;p34"/>
            <p:cNvSpPr/>
            <p:nvPr/>
          </p:nvSpPr>
          <p:spPr>
            <a:xfrm>
              <a:off x="3709254" y="569680"/>
              <a:ext cx="152061" cy="81032"/>
            </a:xfrm>
            <a:custGeom>
              <a:rect b="b" l="l" r="r" t="t"/>
              <a:pathLst>
                <a:path extrusionOk="0" h="2592" w="4864">
                  <a:moveTo>
                    <a:pt x="2046" y="0"/>
                  </a:moveTo>
                  <a:cubicBezTo>
                    <a:pt x="1281" y="0"/>
                    <a:pt x="528" y="314"/>
                    <a:pt x="0" y="923"/>
                  </a:cubicBezTo>
                  <a:cubicBezTo>
                    <a:pt x="1636" y="1390"/>
                    <a:pt x="3281" y="1977"/>
                    <a:pt x="4864" y="2592"/>
                  </a:cubicBezTo>
                  <a:cubicBezTo>
                    <a:pt x="4805" y="1860"/>
                    <a:pt x="4453" y="1142"/>
                    <a:pt x="3828" y="636"/>
                  </a:cubicBezTo>
                  <a:cubicBezTo>
                    <a:pt x="3302" y="209"/>
                    <a:pt x="2670" y="0"/>
                    <a:pt x="20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34"/>
            <p:cNvSpPr/>
            <p:nvPr/>
          </p:nvSpPr>
          <p:spPr>
            <a:xfrm>
              <a:off x="3693623" y="606444"/>
              <a:ext cx="167942" cy="75280"/>
            </a:xfrm>
            <a:custGeom>
              <a:rect b="b" l="l" r="r" t="t"/>
              <a:pathLst>
                <a:path extrusionOk="0" h="2408" w="5372">
                  <a:moveTo>
                    <a:pt x="302" y="1"/>
                  </a:moveTo>
                  <a:cubicBezTo>
                    <a:pt x="173" y="190"/>
                    <a:pt x="75" y="393"/>
                    <a:pt x="1" y="603"/>
                  </a:cubicBezTo>
                  <a:cubicBezTo>
                    <a:pt x="1723" y="1149"/>
                    <a:pt x="3473" y="1763"/>
                    <a:pt x="5155" y="2407"/>
                  </a:cubicBezTo>
                  <a:cubicBezTo>
                    <a:pt x="5223" y="2291"/>
                    <a:pt x="5289" y="2170"/>
                    <a:pt x="5346" y="2043"/>
                  </a:cubicBezTo>
                  <a:cubicBezTo>
                    <a:pt x="5361" y="1948"/>
                    <a:pt x="5367" y="1852"/>
                    <a:pt x="5371" y="1757"/>
                  </a:cubicBezTo>
                  <a:cubicBezTo>
                    <a:pt x="3676" y="1247"/>
                    <a:pt x="1943" y="674"/>
                    <a:pt x="3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34"/>
            <p:cNvSpPr/>
            <p:nvPr/>
          </p:nvSpPr>
          <p:spPr>
            <a:xfrm>
              <a:off x="3690028" y="667185"/>
              <a:ext cx="147496" cy="74436"/>
            </a:xfrm>
            <a:custGeom>
              <a:rect b="b" l="l" r="r" t="t"/>
              <a:pathLst>
                <a:path extrusionOk="0" h="2381" w="4718">
                  <a:moveTo>
                    <a:pt x="0" y="1"/>
                  </a:moveTo>
                  <a:lnTo>
                    <a:pt x="0" y="1"/>
                  </a:lnTo>
                  <a:cubicBezTo>
                    <a:pt x="106" y="659"/>
                    <a:pt x="447" y="1287"/>
                    <a:pt x="1010" y="1745"/>
                  </a:cubicBezTo>
                  <a:cubicBezTo>
                    <a:pt x="1537" y="2172"/>
                    <a:pt x="2170" y="2381"/>
                    <a:pt x="2794" y="2381"/>
                  </a:cubicBezTo>
                  <a:cubicBezTo>
                    <a:pt x="3503" y="2381"/>
                    <a:pt x="4200" y="2112"/>
                    <a:pt x="4718" y="1590"/>
                  </a:cubicBezTo>
                  <a:lnTo>
                    <a:pt x="4718" y="1590"/>
                  </a:lnTo>
                  <a:cubicBezTo>
                    <a:pt x="4190" y="1946"/>
                    <a:pt x="3544" y="2146"/>
                    <a:pt x="2907" y="2146"/>
                  </a:cubicBezTo>
                  <a:cubicBezTo>
                    <a:pt x="2683" y="2146"/>
                    <a:pt x="2460" y="2121"/>
                    <a:pt x="2244" y="2070"/>
                  </a:cubicBezTo>
                  <a:cubicBezTo>
                    <a:pt x="1126" y="1803"/>
                    <a:pt x="344" y="997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34"/>
            <p:cNvSpPr/>
            <p:nvPr/>
          </p:nvSpPr>
          <p:spPr>
            <a:xfrm>
              <a:off x="3692122" y="634423"/>
              <a:ext cx="157626" cy="90599"/>
            </a:xfrm>
            <a:custGeom>
              <a:rect b="b" l="l" r="r" t="t"/>
              <a:pathLst>
                <a:path extrusionOk="0" h="2898" w="5042">
                  <a:moveTo>
                    <a:pt x="1" y="0"/>
                  </a:moveTo>
                  <a:lnTo>
                    <a:pt x="1" y="0"/>
                  </a:lnTo>
                  <a:cubicBezTo>
                    <a:pt x="119" y="1300"/>
                    <a:pt x="924" y="2467"/>
                    <a:pt x="2247" y="2802"/>
                  </a:cubicBezTo>
                  <a:cubicBezTo>
                    <a:pt x="2502" y="2867"/>
                    <a:pt x="2745" y="2897"/>
                    <a:pt x="2976" y="2897"/>
                  </a:cubicBezTo>
                  <a:cubicBezTo>
                    <a:pt x="3858" y="2897"/>
                    <a:pt x="4558" y="2451"/>
                    <a:pt x="5041" y="1764"/>
                  </a:cubicBezTo>
                  <a:cubicBezTo>
                    <a:pt x="3356" y="1366"/>
                    <a:pt x="1582" y="746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p35"/>
          <p:cNvSpPr txBox="1"/>
          <p:nvPr>
            <p:ph type="title"/>
          </p:nvPr>
        </p:nvSpPr>
        <p:spPr>
          <a:xfrm rot="300">
            <a:off x="1138475" y="1676425"/>
            <a:ext cx="6867000" cy="154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2 000 000</a:t>
            </a:r>
            <a:endParaRPr/>
          </a:p>
        </p:txBody>
      </p:sp>
      <p:sp>
        <p:nvSpPr>
          <p:cNvPr id="790" name="Google Shape;790;p35"/>
          <p:cNvSpPr txBox="1"/>
          <p:nvPr>
            <p:ph idx="1" type="subTitle"/>
          </p:nvPr>
        </p:nvSpPr>
        <p:spPr>
          <a:xfrm>
            <a:off x="2458325" y="3221725"/>
            <a:ext cx="4227300" cy="47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 millones de vidas por año</a:t>
            </a:r>
            <a:endParaRPr/>
          </a:p>
        </p:txBody>
      </p:sp>
      <p:grpSp>
        <p:nvGrpSpPr>
          <p:cNvPr id="791" name="Google Shape;791;p35"/>
          <p:cNvGrpSpPr/>
          <p:nvPr/>
        </p:nvGrpSpPr>
        <p:grpSpPr>
          <a:xfrm>
            <a:off x="683503" y="3353098"/>
            <a:ext cx="209896" cy="209803"/>
            <a:chOff x="3690028" y="2857398"/>
            <a:chExt cx="209896" cy="209803"/>
          </a:xfrm>
        </p:grpSpPr>
        <p:sp>
          <p:nvSpPr>
            <p:cNvPr id="792" name="Google Shape;792;p35"/>
            <p:cNvSpPr/>
            <p:nvPr/>
          </p:nvSpPr>
          <p:spPr>
            <a:xfrm>
              <a:off x="3704783" y="2873060"/>
              <a:ext cx="177446" cy="178134"/>
            </a:xfrm>
            <a:custGeom>
              <a:rect b="b" l="l" r="r" t="t"/>
              <a:pathLst>
                <a:path extrusionOk="0" h="5698" w="5676">
                  <a:moveTo>
                    <a:pt x="2610" y="1"/>
                  </a:moveTo>
                  <a:cubicBezTo>
                    <a:pt x="1948" y="372"/>
                    <a:pt x="1276" y="731"/>
                    <a:pt x="594" y="1062"/>
                  </a:cubicBezTo>
                  <a:cubicBezTo>
                    <a:pt x="709" y="1298"/>
                    <a:pt x="823" y="1537"/>
                    <a:pt x="937" y="1774"/>
                  </a:cubicBezTo>
                  <a:lnTo>
                    <a:pt x="1134" y="2183"/>
                  </a:lnTo>
                  <a:lnTo>
                    <a:pt x="780" y="2369"/>
                  </a:lnTo>
                  <a:cubicBezTo>
                    <a:pt x="520" y="2506"/>
                    <a:pt x="260" y="2646"/>
                    <a:pt x="1" y="2786"/>
                  </a:cubicBezTo>
                  <a:cubicBezTo>
                    <a:pt x="406" y="3575"/>
                    <a:pt x="803" y="4384"/>
                    <a:pt x="1166" y="5203"/>
                  </a:cubicBezTo>
                  <a:cubicBezTo>
                    <a:pt x="1427" y="5039"/>
                    <a:pt x="1688" y="4875"/>
                    <a:pt x="1952" y="4712"/>
                  </a:cubicBezTo>
                  <a:lnTo>
                    <a:pt x="2308" y="4492"/>
                  </a:lnTo>
                  <a:lnTo>
                    <a:pt x="2528" y="4880"/>
                  </a:lnTo>
                  <a:cubicBezTo>
                    <a:pt x="2684" y="5153"/>
                    <a:pt x="2842" y="5426"/>
                    <a:pt x="2996" y="5697"/>
                  </a:cubicBezTo>
                  <a:cubicBezTo>
                    <a:pt x="3633" y="5325"/>
                    <a:pt x="4264" y="4942"/>
                    <a:pt x="4888" y="4545"/>
                  </a:cubicBezTo>
                  <a:cubicBezTo>
                    <a:pt x="4740" y="4283"/>
                    <a:pt x="4593" y="4023"/>
                    <a:pt x="4452" y="3758"/>
                  </a:cubicBezTo>
                  <a:lnTo>
                    <a:pt x="4224" y="3333"/>
                  </a:lnTo>
                  <a:lnTo>
                    <a:pt x="4682" y="3067"/>
                  </a:lnTo>
                  <a:cubicBezTo>
                    <a:pt x="5012" y="2876"/>
                    <a:pt x="5343" y="2690"/>
                    <a:pt x="5675" y="2504"/>
                  </a:cubicBezTo>
                  <a:cubicBezTo>
                    <a:pt x="5327" y="1805"/>
                    <a:pt x="5005" y="1088"/>
                    <a:pt x="4690" y="375"/>
                  </a:cubicBezTo>
                  <a:cubicBezTo>
                    <a:pt x="4313" y="563"/>
                    <a:pt x="3936" y="754"/>
                    <a:pt x="3561" y="942"/>
                  </a:cubicBezTo>
                  <a:lnTo>
                    <a:pt x="3145" y="1152"/>
                  </a:lnTo>
                  <a:lnTo>
                    <a:pt x="2934" y="707"/>
                  </a:lnTo>
                  <a:cubicBezTo>
                    <a:pt x="2824" y="471"/>
                    <a:pt x="2717" y="235"/>
                    <a:pt x="261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35"/>
            <p:cNvSpPr/>
            <p:nvPr/>
          </p:nvSpPr>
          <p:spPr>
            <a:xfrm>
              <a:off x="3704752" y="2942398"/>
              <a:ext cx="152780" cy="108794"/>
            </a:xfrm>
            <a:custGeom>
              <a:rect b="b" l="l" r="r" t="t"/>
              <a:pathLst>
                <a:path extrusionOk="0" h="3480" w="4887">
                  <a:moveTo>
                    <a:pt x="1067" y="1"/>
                  </a:moveTo>
                  <a:lnTo>
                    <a:pt x="780" y="151"/>
                  </a:lnTo>
                  <a:cubicBezTo>
                    <a:pt x="520" y="288"/>
                    <a:pt x="260" y="428"/>
                    <a:pt x="1" y="568"/>
                  </a:cubicBezTo>
                  <a:cubicBezTo>
                    <a:pt x="406" y="1357"/>
                    <a:pt x="803" y="2166"/>
                    <a:pt x="1166" y="2985"/>
                  </a:cubicBezTo>
                  <a:cubicBezTo>
                    <a:pt x="1427" y="2821"/>
                    <a:pt x="1688" y="2657"/>
                    <a:pt x="1952" y="2494"/>
                  </a:cubicBezTo>
                  <a:lnTo>
                    <a:pt x="2308" y="2274"/>
                  </a:lnTo>
                  <a:lnTo>
                    <a:pt x="2528" y="2662"/>
                  </a:lnTo>
                  <a:cubicBezTo>
                    <a:pt x="2684" y="2935"/>
                    <a:pt x="2842" y="3208"/>
                    <a:pt x="2996" y="3479"/>
                  </a:cubicBezTo>
                  <a:cubicBezTo>
                    <a:pt x="3633" y="3107"/>
                    <a:pt x="4264" y="2724"/>
                    <a:pt x="4887" y="2327"/>
                  </a:cubicBezTo>
                  <a:cubicBezTo>
                    <a:pt x="4793" y="2159"/>
                    <a:pt x="4701" y="1989"/>
                    <a:pt x="4608" y="1821"/>
                  </a:cubicBezTo>
                  <a:cubicBezTo>
                    <a:pt x="4456" y="1848"/>
                    <a:pt x="4301" y="1861"/>
                    <a:pt x="4146" y="1861"/>
                  </a:cubicBezTo>
                  <a:cubicBezTo>
                    <a:pt x="3533" y="1861"/>
                    <a:pt x="2905" y="1659"/>
                    <a:pt x="2385" y="1347"/>
                  </a:cubicBezTo>
                  <a:cubicBezTo>
                    <a:pt x="1786" y="989"/>
                    <a:pt x="1372" y="532"/>
                    <a:pt x="106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35"/>
            <p:cNvSpPr/>
            <p:nvPr/>
          </p:nvSpPr>
          <p:spPr>
            <a:xfrm>
              <a:off x="3690028" y="2857398"/>
              <a:ext cx="209896" cy="209803"/>
            </a:xfrm>
            <a:custGeom>
              <a:rect b="b" l="l" r="r" t="t"/>
              <a:pathLst>
                <a:path extrusionOk="0" h="6711" w="6714">
                  <a:moveTo>
                    <a:pt x="3080" y="503"/>
                  </a:moveTo>
                  <a:cubicBezTo>
                    <a:pt x="3186" y="737"/>
                    <a:pt x="3294" y="973"/>
                    <a:pt x="3404" y="1209"/>
                  </a:cubicBezTo>
                  <a:lnTo>
                    <a:pt x="3615" y="1654"/>
                  </a:lnTo>
                  <a:lnTo>
                    <a:pt x="4031" y="1444"/>
                  </a:lnTo>
                  <a:cubicBezTo>
                    <a:pt x="4407" y="1256"/>
                    <a:pt x="4783" y="1065"/>
                    <a:pt x="5159" y="877"/>
                  </a:cubicBezTo>
                  <a:cubicBezTo>
                    <a:pt x="5473" y="1591"/>
                    <a:pt x="5797" y="2307"/>
                    <a:pt x="6145" y="3006"/>
                  </a:cubicBezTo>
                  <a:cubicBezTo>
                    <a:pt x="5815" y="3189"/>
                    <a:pt x="5484" y="3376"/>
                    <a:pt x="5154" y="3567"/>
                  </a:cubicBezTo>
                  <a:lnTo>
                    <a:pt x="4696" y="3833"/>
                  </a:lnTo>
                  <a:lnTo>
                    <a:pt x="4921" y="4260"/>
                  </a:lnTo>
                  <a:cubicBezTo>
                    <a:pt x="5063" y="4525"/>
                    <a:pt x="5210" y="4786"/>
                    <a:pt x="5357" y="5047"/>
                  </a:cubicBezTo>
                  <a:cubicBezTo>
                    <a:pt x="4733" y="5444"/>
                    <a:pt x="4102" y="5825"/>
                    <a:pt x="3466" y="6199"/>
                  </a:cubicBezTo>
                  <a:cubicBezTo>
                    <a:pt x="3311" y="5927"/>
                    <a:pt x="3154" y="5655"/>
                    <a:pt x="2997" y="5383"/>
                  </a:cubicBezTo>
                  <a:lnTo>
                    <a:pt x="2778" y="4994"/>
                  </a:lnTo>
                  <a:lnTo>
                    <a:pt x="2421" y="5214"/>
                  </a:lnTo>
                  <a:cubicBezTo>
                    <a:pt x="2158" y="5379"/>
                    <a:pt x="1898" y="5541"/>
                    <a:pt x="1635" y="5706"/>
                  </a:cubicBezTo>
                  <a:cubicBezTo>
                    <a:pt x="1273" y="4887"/>
                    <a:pt x="874" y="4077"/>
                    <a:pt x="470" y="3288"/>
                  </a:cubicBezTo>
                  <a:cubicBezTo>
                    <a:pt x="729" y="3148"/>
                    <a:pt x="989" y="3009"/>
                    <a:pt x="1249" y="2871"/>
                  </a:cubicBezTo>
                  <a:lnTo>
                    <a:pt x="1603" y="2685"/>
                  </a:lnTo>
                  <a:lnTo>
                    <a:pt x="1405" y="2276"/>
                  </a:lnTo>
                  <a:cubicBezTo>
                    <a:pt x="1293" y="2038"/>
                    <a:pt x="1179" y="1800"/>
                    <a:pt x="1064" y="1564"/>
                  </a:cubicBezTo>
                  <a:cubicBezTo>
                    <a:pt x="1746" y="1232"/>
                    <a:pt x="2419" y="873"/>
                    <a:pt x="3080" y="503"/>
                  </a:cubicBezTo>
                  <a:close/>
                  <a:moveTo>
                    <a:pt x="3220" y="0"/>
                  </a:moveTo>
                  <a:lnTo>
                    <a:pt x="2923" y="152"/>
                  </a:lnTo>
                  <a:cubicBezTo>
                    <a:pt x="2246" y="502"/>
                    <a:pt x="1571" y="867"/>
                    <a:pt x="916" y="1257"/>
                  </a:cubicBezTo>
                  <a:lnTo>
                    <a:pt x="608" y="1445"/>
                  </a:lnTo>
                  <a:lnTo>
                    <a:pt x="727" y="1723"/>
                  </a:lnTo>
                  <a:cubicBezTo>
                    <a:pt x="836" y="1975"/>
                    <a:pt x="947" y="2226"/>
                    <a:pt x="1063" y="2475"/>
                  </a:cubicBezTo>
                  <a:cubicBezTo>
                    <a:pt x="805" y="2629"/>
                    <a:pt x="548" y="2787"/>
                    <a:pt x="295" y="2947"/>
                  </a:cubicBezTo>
                  <a:lnTo>
                    <a:pt x="1" y="3134"/>
                  </a:lnTo>
                  <a:lnTo>
                    <a:pt x="136" y="3474"/>
                  </a:lnTo>
                  <a:cubicBezTo>
                    <a:pt x="468" y="4311"/>
                    <a:pt x="820" y="5155"/>
                    <a:pt x="1203" y="5977"/>
                  </a:cubicBezTo>
                  <a:lnTo>
                    <a:pt x="1363" y="6307"/>
                  </a:lnTo>
                  <a:lnTo>
                    <a:pt x="1790" y="6066"/>
                  </a:lnTo>
                  <a:cubicBezTo>
                    <a:pt x="2066" y="5910"/>
                    <a:pt x="2340" y="5756"/>
                    <a:pt x="2616" y="5600"/>
                  </a:cubicBezTo>
                  <a:cubicBezTo>
                    <a:pt x="2759" y="5881"/>
                    <a:pt x="2905" y="6162"/>
                    <a:pt x="3057" y="6440"/>
                  </a:cubicBezTo>
                  <a:lnTo>
                    <a:pt x="3207" y="6711"/>
                  </a:lnTo>
                  <a:lnTo>
                    <a:pt x="3633" y="6498"/>
                  </a:lnTo>
                  <a:cubicBezTo>
                    <a:pt x="4288" y="6160"/>
                    <a:pt x="4920" y="5780"/>
                    <a:pt x="5536" y="5373"/>
                  </a:cubicBezTo>
                  <a:lnTo>
                    <a:pt x="5900" y="5128"/>
                  </a:lnTo>
                  <a:lnTo>
                    <a:pt x="5746" y="4796"/>
                  </a:lnTo>
                  <a:cubicBezTo>
                    <a:pt x="5621" y="4527"/>
                    <a:pt x="5495" y="4260"/>
                    <a:pt x="5364" y="3993"/>
                  </a:cubicBezTo>
                  <a:cubicBezTo>
                    <a:pt x="5690" y="3793"/>
                    <a:pt x="6015" y="3592"/>
                    <a:pt x="6338" y="3387"/>
                  </a:cubicBezTo>
                  <a:lnTo>
                    <a:pt x="6714" y="3147"/>
                  </a:lnTo>
                  <a:lnTo>
                    <a:pt x="6546" y="2785"/>
                  </a:lnTo>
                  <a:cubicBezTo>
                    <a:pt x="6217" y="2084"/>
                    <a:pt x="5864" y="1390"/>
                    <a:pt x="5503" y="704"/>
                  </a:cubicBezTo>
                  <a:lnTo>
                    <a:pt x="5325" y="366"/>
                  </a:lnTo>
                  <a:lnTo>
                    <a:pt x="4996" y="496"/>
                  </a:lnTo>
                  <a:cubicBezTo>
                    <a:pt x="4595" y="659"/>
                    <a:pt x="4196" y="835"/>
                    <a:pt x="3800" y="1022"/>
                  </a:cubicBezTo>
                  <a:cubicBezTo>
                    <a:pt x="3669" y="786"/>
                    <a:pt x="3537" y="553"/>
                    <a:pt x="3404" y="320"/>
                  </a:cubicBezTo>
                  <a:lnTo>
                    <a:pt x="322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95" name="Google Shape;795;p35"/>
          <p:cNvGrpSpPr/>
          <p:nvPr/>
        </p:nvGrpSpPr>
        <p:grpSpPr>
          <a:xfrm>
            <a:off x="1204581" y="341909"/>
            <a:ext cx="781378" cy="342361"/>
            <a:chOff x="1352542" y="368950"/>
            <a:chExt cx="796350" cy="348921"/>
          </a:xfrm>
        </p:grpSpPr>
        <p:sp>
          <p:nvSpPr>
            <p:cNvPr id="796" name="Google Shape;796;p35"/>
            <p:cNvSpPr/>
            <p:nvPr/>
          </p:nvSpPr>
          <p:spPr>
            <a:xfrm>
              <a:off x="1352542" y="368950"/>
              <a:ext cx="796350" cy="348921"/>
            </a:xfrm>
            <a:custGeom>
              <a:rect b="b" l="l" r="r" t="t"/>
              <a:pathLst>
                <a:path extrusionOk="0" h="11161" w="25473">
                  <a:moveTo>
                    <a:pt x="16250" y="1994"/>
                  </a:moveTo>
                  <a:cubicBezTo>
                    <a:pt x="16267" y="2010"/>
                    <a:pt x="16283" y="2024"/>
                    <a:pt x="16295" y="2041"/>
                  </a:cubicBezTo>
                  <a:cubicBezTo>
                    <a:pt x="16354" y="2113"/>
                    <a:pt x="16372" y="2190"/>
                    <a:pt x="16386" y="2277"/>
                  </a:cubicBezTo>
                  <a:cubicBezTo>
                    <a:pt x="16386" y="2278"/>
                    <a:pt x="16387" y="2279"/>
                    <a:pt x="16387" y="2280"/>
                  </a:cubicBezTo>
                  <a:cubicBezTo>
                    <a:pt x="16168" y="2351"/>
                    <a:pt x="15954" y="2442"/>
                    <a:pt x="15743" y="2538"/>
                  </a:cubicBezTo>
                  <a:lnTo>
                    <a:pt x="15206" y="2778"/>
                  </a:lnTo>
                  <a:cubicBezTo>
                    <a:pt x="14941" y="2893"/>
                    <a:pt x="14676" y="3011"/>
                    <a:pt x="14425" y="3149"/>
                  </a:cubicBezTo>
                  <a:cubicBezTo>
                    <a:pt x="14355" y="3038"/>
                    <a:pt x="14273" y="2933"/>
                    <a:pt x="14185" y="2835"/>
                  </a:cubicBezTo>
                  <a:cubicBezTo>
                    <a:pt x="14493" y="2741"/>
                    <a:pt x="14808" y="2627"/>
                    <a:pt x="15118" y="2502"/>
                  </a:cubicBezTo>
                  <a:lnTo>
                    <a:pt x="15679" y="2264"/>
                  </a:lnTo>
                  <a:cubicBezTo>
                    <a:pt x="15875" y="2175"/>
                    <a:pt x="16065" y="2086"/>
                    <a:pt x="16250" y="1994"/>
                  </a:cubicBezTo>
                  <a:close/>
                  <a:moveTo>
                    <a:pt x="17304" y="549"/>
                  </a:moveTo>
                  <a:cubicBezTo>
                    <a:pt x="18189" y="549"/>
                    <a:pt x="18917" y="1206"/>
                    <a:pt x="18933" y="2026"/>
                  </a:cubicBezTo>
                  <a:cubicBezTo>
                    <a:pt x="18950" y="2859"/>
                    <a:pt x="18231" y="3553"/>
                    <a:pt x="17327" y="3570"/>
                  </a:cubicBezTo>
                  <a:cubicBezTo>
                    <a:pt x="17315" y="3571"/>
                    <a:pt x="17304" y="3571"/>
                    <a:pt x="17292" y="3571"/>
                  </a:cubicBezTo>
                  <a:cubicBezTo>
                    <a:pt x="16707" y="3571"/>
                    <a:pt x="16190" y="3285"/>
                    <a:pt x="15902" y="2852"/>
                  </a:cubicBezTo>
                  <a:cubicBezTo>
                    <a:pt x="16176" y="2728"/>
                    <a:pt x="16449" y="2598"/>
                    <a:pt x="16690" y="2432"/>
                  </a:cubicBezTo>
                  <a:cubicBezTo>
                    <a:pt x="16749" y="2391"/>
                    <a:pt x="16756" y="2322"/>
                    <a:pt x="16726" y="2274"/>
                  </a:cubicBezTo>
                  <a:cubicBezTo>
                    <a:pt x="16726" y="2273"/>
                    <a:pt x="16726" y="2273"/>
                    <a:pt x="16727" y="2271"/>
                  </a:cubicBezTo>
                  <a:cubicBezTo>
                    <a:pt x="16737" y="2136"/>
                    <a:pt x="16673" y="1985"/>
                    <a:pt x="16587" y="1877"/>
                  </a:cubicBezTo>
                  <a:cubicBezTo>
                    <a:pt x="16515" y="1787"/>
                    <a:pt x="16399" y="1674"/>
                    <a:pt x="16269" y="1674"/>
                  </a:cubicBezTo>
                  <a:cubicBezTo>
                    <a:pt x="16247" y="1674"/>
                    <a:pt x="16224" y="1677"/>
                    <a:pt x="16201" y="1685"/>
                  </a:cubicBezTo>
                  <a:cubicBezTo>
                    <a:pt x="16179" y="1691"/>
                    <a:pt x="16164" y="1702"/>
                    <a:pt x="16149" y="1717"/>
                  </a:cubicBezTo>
                  <a:cubicBezTo>
                    <a:pt x="15993" y="1764"/>
                    <a:pt x="15836" y="1813"/>
                    <a:pt x="15676" y="1867"/>
                  </a:cubicBezTo>
                  <a:cubicBezTo>
                    <a:pt x="15780" y="1138"/>
                    <a:pt x="16448" y="565"/>
                    <a:pt x="17266" y="550"/>
                  </a:cubicBezTo>
                  <a:cubicBezTo>
                    <a:pt x="17279" y="550"/>
                    <a:pt x="17291" y="549"/>
                    <a:pt x="17304" y="549"/>
                  </a:cubicBezTo>
                  <a:close/>
                  <a:moveTo>
                    <a:pt x="2629" y="878"/>
                  </a:moveTo>
                  <a:cubicBezTo>
                    <a:pt x="3713" y="878"/>
                    <a:pt x="4603" y="1679"/>
                    <a:pt x="4623" y="2684"/>
                  </a:cubicBezTo>
                  <a:cubicBezTo>
                    <a:pt x="4637" y="3332"/>
                    <a:pt x="4283" y="3910"/>
                    <a:pt x="3738" y="4249"/>
                  </a:cubicBezTo>
                  <a:cubicBezTo>
                    <a:pt x="3658" y="4087"/>
                    <a:pt x="3566" y="3930"/>
                    <a:pt x="3459" y="3785"/>
                  </a:cubicBezTo>
                  <a:cubicBezTo>
                    <a:pt x="3457" y="3778"/>
                    <a:pt x="3459" y="3769"/>
                    <a:pt x="3456" y="3760"/>
                  </a:cubicBezTo>
                  <a:cubicBezTo>
                    <a:pt x="3406" y="3631"/>
                    <a:pt x="3251" y="3594"/>
                    <a:pt x="3106" y="3594"/>
                  </a:cubicBezTo>
                  <a:cubicBezTo>
                    <a:pt x="3063" y="3594"/>
                    <a:pt x="3020" y="3598"/>
                    <a:pt x="2981" y="3603"/>
                  </a:cubicBezTo>
                  <a:cubicBezTo>
                    <a:pt x="2802" y="3628"/>
                    <a:pt x="2614" y="3715"/>
                    <a:pt x="2519" y="3861"/>
                  </a:cubicBezTo>
                  <a:cubicBezTo>
                    <a:pt x="2492" y="3903"/>
                    <a:pt x="2498" y="3949"/>
                    <a:pt x="2523" y="3987"/>
                  </a:cubicBezTo>
                  <a:cubicBezTo>
                    <a:pt x="2577" y="4182"/>
                    <a:pt x="2649" y="4374"/>
                    <a:pt x="2724" y="4565"/>
                  </a:cubicBezTo>
                  <a:cubicBezTo>
                    <a:pt x="2702" y="4569"/>
                    <a:pt x="2681" y="4571"/>
                    <a:pt x="2660" y="4571"/>
                  </a:cubicBezTo>
                  <a:cubicBezTo>
                    <a:pt x="2645" y="4571"/>
                    <a:pt x="2630" y="4571"/>
                    <a:pt x="2615" y="4571"/>
                  </a:cubicBezTo>
                  <a:cubicBezTo>
                    <a:pt x="1534" y="4571"/>
                    <a:pt x="643" y="3770"/>
                    <a:pt x="623" y="2766"/>
                  </a:cubicBezTo>
                  <a:cubicBezTo>
                    <a:pt x="602" y="1748"/>
                    <a:pt x="1483" y="902"/>
                    <a:pt x="2586" y="879"/>
                  </a:cubicBezTo>
                  <a:cubicBezTo>
                    <a:pt x="2600" y="879"/>
                    <a:pt x="2615" y="878"/>
                    <a:pt x="2629" y="878"/>
                  </a:cubicBezTo>
                  <a:close/>
                  <a:moveTo>
                    <a:pt x="18219" y="3933"/>
                  </a:moveTo>
                  <a:cubicBezTo>
                    <a:pt x="18255" y="4149"/>
                    <a:pt x="18301" y="4366"/>
                    <a:pt x="18346" y="4581"/>
                  </a:cubicBezTo>
                  <a:cubicBezTo>
                    <a:pt x="18377" y="4726"/>
                    <a:pt x="18401" y="4877"/>
                    <a:pt x="18435" y="5027"/>
                  </a:cubicBezTo>
                  <a:cubicBezTo>
                    <a:pt x="18440" y="5095"/>
                    <a:pt x="18454" y="5162"/>
                    <a:pt x="18466" y="5230"/>
                  </a:cubicBezTo>
                  <a:cubicBezTo>
                    <a:pt x="18484" y="5325"/>
                    <a:pt x="18496" y="5423"/>
                    <a:pt x="18528" y="5513"/>
                  </a:cubicBezTo>
                  <a:cubicBezTo>
                    <a:pt x="18359" y="5548"/>
                    <a:pt x="18193" y="5596"/>
                    <a:pt x="18039" y="5664"/>
                  </a:cubicBezTo>
                  <a:cubicBezTo>
                    <a:pt x="17995" y="5393"/>
                    <a:pt x="17908" y="5122"/>
                    <a:pt x="17840" y="4856"/>
                  </a:cubicBezTo>
                  <a:cubicBezTo>
                    <a:pt x="17777" y="4602"/>
                    <a:pt x="17725" y="4342"/>
                    <a:pt x="17637" y="4094"/>
                  </a:cubicBezTo>
                  <a:cubicBezTo>
                    <a:pt x="17841" y="4064"/>
                    <a:pt x="18037" y="4009"/>
                    <a:pt x="18219" y="3933"/>
                  </a:cubicBezTo>
                  <a:close/>
                  <a:moveTo>
                    <a:pt x="3059" y="3886"/>
                  </a:moveTo>
                  <a:cubicBezTo>
                    <a:pt x="3111" y="3886"/>
                    <a:pt x="3163" y="3898"/>
                    <a:pt x="3213" y="3907"/>
                  </a:cubicBezTo>
                  <a:cubicBezTo>
                    <a:pt x="3279" y="4076"/>
                    <a:pt x="3357" y="4242"/>
                    <a:pt x="3438" y="4408"/>
                  </a:cubicBezTo>
                  <a:lnTo>
                    <a:pt x="3667" y="4915"/>
                  </a:lnTo>
                  <a:cubicBezTo>
                    <a:pt x="3741" y="5110"/>
                    <a:pt x="3804" y="5319"/>
                    <a:pt x="3900" y="5507"/>
                  </a:cubicBezTo>
                  <a:cubicBezTo>
                    <a:pt x="3767" y="5573"/>
                    <a:pt x="3639" y="5647"/>
                    <a:pt x="3523" y="5732"/>
                  </a:cubicBezTo>
                  <a:cubicBezTo>
                    <a:pt x="3457" y="5498"/>
                    <a:pt x="3351" y="5271"/>
                    <a:pt x="3249" y="5048"/>
                  </a:cubicBezTo>
                  <a:lnTo>
                    <a:pt x="3033" y="4531"/>
                  </a:lnTo>
                  <a:cubicBezTo>
                    <a:pt x="2958" y="4346"/>
                    <a:pt x="2880" y="4163"/>
                    <a:pt x="2792" y="3985"/>
                  </a:cubicBezTo>
                  <a:cubicBezTo>
                    <a:pt x="2862" y="3937"/>
                    <a:pt x="2931" y="3899"/>
                    <a:pt x="3028" y="3888"/>
                  </a:cubicBezTo>
                  <a:cubicBezTo>
                    <a:pt x="3038" y="3887"/>
                    <a:pt x="3049" y="3886"/>
                    <a:pt x="3059" y="3886"/>
                  </a:cubicBezTo>
                  <a:close/>
                  <a:moveTo>
                    <a:pt x="12191" y="2516"/>
                  </a:moveTo>
                  <a:cubicBezTo>
                    <a:pt x="13275" y="2516"/>
                    <a:pt x="14164" y="3318"/>
                    <a:pt x="14185" y="4321"/>
                  </a:cubicBezTo>
                  <a:cubicBezTo>
                    <a:pt x="14197" y="4976"/>
                    <a:pt x="13837" y="5559"/>
                    <a:pt x="13284" y="5897"/>
                  </a:cubicBezTo>
                  <a:cubicBezTo>
                    <a:pt x="13243" y="5688"/>
                    <a:pt x="13204" y="5479"/>
                    <a:pt x="13165" y="5269"/>
                  </a:cubicBezTo>
                  <a:cubicBezTo>
                    <a:pt x="13165" y="5255"/>
                    <a:pt x="13162" y="5242"/>
                    <a:pt x="13158" y="5229"/>
                  </a:cubicBezTo>
                  <a:cubicBezTo>
                    <a:pt x="13156" y="5224"/>
                    <a:pt x="13155" y="5219"/>
                    <a:pt x="13155" y="5211"/>
                  </a:cubicBezTo>
                  <a:cubicBezTo>
                    <a:pt x="13145" y="5154"/>
                    <a:pt x="13093" y="5130"/>
                    <a:pt x="13038" y="5130"/>
                  </a:cubicBezTo>
                  <a:cubicBezTo>
                    <a:pt x="13031" y="5130"/>
                    <a:pt x="13025" y="5131"/>
                    <a:pt x="13018" y="5131"/>
                  </a:cubicBezTo>
                  <a:cubicBezTo>
                    <a:pt x="12907" y="5087"/>
                    <a:pt x="12782" y="5065"/>
                    <a:pt x="12656" y="5065"/>
                  </a:cubicBezTo>
                  <a:cubicBezTo>
                    <a:pt x="12396" y="5065"/>
                    <a:pt x="12134" y="5160"/>
                    <a:pt x="11993" y="5356"/>
                  </a:cubicBezTo>
                  <a:cubicBezTo>
                    <a:pt x="11968" y="5391"/>
                    <a:pt x="11973" y="5433"/>
                    <a:pt x="11995" y="5469"/>
                  </a:cubicBezTo>
                  <a:cubicBezTo>
                    <a:pt x="12030" y="5706"/>
                    <a:pt x="12061" y="5955"/>
                    <a:pt x="12101" y="6205"/>
                  </a:cubicBezTo>
                  <a:cubicBezTo>
                    <a:pt x="11053" y="6168"/>
                    <a:pt x="10203" y="5383"/>
                    <a:pt x="10183" y="4403"/>
                  </a:cubicBezTo>
                  <a:cubicBezTo>
                    <a:pt x="10162" y="3386"/>
                    <a:pt x="11043" y="2540"/>
                    <a:pt x="12146" y="2517"/>
                  </a:cubicBezTo>
                  <a:cubicBezTo>
                    <a:pt x="12161" y="2516"/>
                    <a:pt x="12176" y="2516"/>
                    <a:pt x="12191" y="2516"/>
                  </a:cubicBezTo>
                  <a:close/>
                  <a:moveTo>
                    <a:pt x="12698" y="5361"/>
                  </a:moveTo>
                  <a:cubicBezTo>
                    <a:pt x="12772" y="5361"/>
                    <a:pt x="12845" y="5369"/>
                    <a:pt x="12918" y="5382"/>
                  </a:cubicBezTo>
                  <a:cubicBezTo>
                    <a:pt x="12947" y="5601"/>
                    <a:pt x="12976" y="5820"/>
                    <a:pt x="13004" y="6041"/>
                  </a:cubicBezTo>
                  <a:lnTo>
                    <a:pt x="13081" y="6603"/>
                  </a:lnTo>
                  <a:cubicBezTo>
                    <a:pt x="13103" y="6755"/>
                    <a:pt x="13127" y="6909"/>
                    <a:pt x="13151" y="7062"/>
                  </a:cubicBezTo>
                  <a:cubicBezTo>
                    <a:pt x="12997" y="7083"/>
                    <a:pt x="12847" y="7117"/>
                    <a:pt x="12703" y="7167"/>
                  </a:cubicBezTo>
                  <a:cubicBezTo>
                    <a:pt x="12685" y="7018"/>
                    <a:pt x="12656" y="6869"/>
                    <a:pt x="12623" y="6718"/>
                  </a:cubicBezTo>
                  <a:lnTo>
                    <a:pt x="12482" y="6184"/>
                  </a:lnTo>
                  <a:cubicBezTo>
                    <a:pt x="12410" y="5943"/>
                    <a:pt x="12333" y="5704"/>
                    <a:pt x="12262" y="5474"/>
                  </a:cubicBezTo>
                  <a:cubicBezTo>
                    <a:pt x="12352" y="5434"/>
                    <a:pt x="12442" y="5396"/>
                    <a:pt x="12538" y="5376"/>
                  </a:cubicBezTo>
                  <a:cubicBezTo>
                    <a:pt x="12592" y="5365"/>
                    <a:pt x="12645" y="5361"/>
                    <a:pt x="12698" y="5361"/>
                  </a:cubicBezTo>
                  <a:close/>
                  <a:moveTo>
                    <a:pt x="9975" y="5621"/>
                  </a:moveTo>
                  <a:cubicBezTo>
                    <a:pt x="10066" y="5755"/>
                    <a:pt x="10170" y="5880"/>
                    <a:pt x="10284" y="5994"/>
                  </a:cubicBezTo>
                  <a:cubicBezTo>
                    <a:pt x="9391" y="6315"/>
                    <a:pt x="8493" y="6643"/>
                    <a:pt x="7610" y="6995"/>
                  </a:cubicBezTo>
                  <a:lnTo>
                    <a:pt x="7057" y="7223"/>
                  </a:lnTo>
                  <a:cubicBezTo>
                    <a:pt x="6872" y="7299"/>
                    <a:pt x="6688" y="7376"/>
                    <a:pt x="6505" y="7454"/>
                  </a:cubicBezTo>
                  <a:cubicBezTo>
                    <a:pt x="6419" y="7294"/>
                    <a:pt x="6362" y="7141"/>
                    <a:pt x="6346" y="6960"/>
                  </a:cubicBezTo>
                  <a:cubicBezTo>
                    <a:pt x="6533" y="6917"/>
                    <a:pt x="6720" y="6869"/>
                    <a:pt x="6908" y="6815"/>
                  </a:cubicBezTo>
                  <a:lnTo>
                    <a:pt x="7479" y="6641"/>
                  </a:lnTo>
                  <a:cubicBezTo>
                    <a:pt x="8335" y="6358"/>
                    <a:pt x="9183" y="5993"/>
                    <a:pt x="9975" y="5621"/>
                  </a:cubicBezTo>
                  <a:close/>
                  <a:moveTo>
                    <a:pt x="15363" y="3092"/>
                  </a:moveTo>
                  <a:cubicBezTo>
                    <a:pt x="15748" y="3706"/>
                    <a:pt x="16466" y="4115"/>
                    <a:pt x="17283" y="4116"/>
                  </a:cubicBezTo>
                  <a:cubicBezTo>
                    <a:pt x="17319" y="4372"/>
                    <a:pt x="17393" y="4627"/>
                    <a:pt x="17455" y="4877"/>
                  </a:cubicBezTo>
                  <a:cubicBezTo>
                    <a:pt x="17533" y="5195"/>
                    <a:pt x="17589" y="5532"/>
                    <a:pt x="17711" y="5837"/>
                  </a:cubicBezTo>
                  <a:cubicBezTo>
                    <a:pt x="17127" y="6221"/>
                    <a:pt x="16750" y="6856"/>
                    <a:pt x="16766" y="7564"/>
                  </a:cubicBezTo>
                  <a:cubicBezTo>
                    <a:pt x="16767" y="7642"/>
                    <a:pt x="16773" y="7718"/>
                    <a:pt x="16783" y="7789"/>
                  </a:cubicBezTo>
                  <a:cubicBezTo>
                    <a:pt x="16352" y="7912"/>
                    <a:pt x="15931" y="8073"/>
                    <a:pt x="15507" y="8208"/>
                  </a:cubicBezTo>
                  <a:cubicBezTo>
                    <a:pt x="15501" y="8210"/>
                    <a:pt x="15495" y="8211"/>
                    <a:pt x="15488" y="8213"/>
                  </a:cubicBezTo>
                  <a:cubicBezTo>
                    <a:pt x="15132" y="7520"/>
                    <a:pt x="14367" y="7040"/>
                    <a:pt x="13484" y="7039"/>
                  </a:cubicBezTo>
                  <a:cubicBezTo>
                    <a:pt x="13455" y="6850"/>
                    <a:pt x="13423" y="6662"/>
                    <a:pt x="13389" y="6472"/>
                  </a:cubicBezTo>
                  <a:cubicBezTo>
                    <a:pt x="14230" y="6061"/>
                    <a:pt x="14798" y="5243"/>
                    <a:pt x="14779" y="4309"/>
                  </a:cubicBezTo>
                  <a:cubicBezTo>
                    <a:pt x="14773" y="3996"/>
                    <a:pt x="14700" y="3701"/>
                    <a:pt x="14576" y="3430"/>
                  </a:cubicBezTo>
                  <a:cubicBezTo>
                    <a:pt x="14845" y="3332"/>
                    <a:pt x="15105" y="3211"/>
                    <a:pt x="15363" y="3092"/>
                  </a:cubicBezTo>
                  <a:close/>
                  <a:moveTo>
                    <a:pt x="19001" y="6008"/>
                  </a:moveTo>
                  <a:cubicBezTo>
                    <a:pt x="19888" y="6008"/>
                    <a:pt x="20616" y="6663"/>
                    <a:pt x="20634" y="7485"/>
                  </a:cubicBezTo>
                  <a:cubicBezTo>
                    <a:pt x="20650" y="8318"/>
                    <a:pt x="19931" y="9011"/>
                    <a:pt x="19027" y="9029"/>
                  </a:cubicBezTo>
                  <a:cubicBezTo>
                    <a:pt x="19015" y="9030"/>
                    <a:pt x="19004" y="9030"/>
                    <a:pt x="18992" y="9030"/>
                  </a:cubicBezTo>
                  <a:cubicBezTo>
                    <a:pt x="18106" y="9030"/>
                    <a:pt x="17377" y="8374"/>
                    <a:pt x="17360" y="7552"/>
                  </a:cubicBezTo>
                  <a:cubicBezTo>
                    <a:pt x="17344" y="6719"/>
                    <a:pt x="18063" y="6027"/>
                    <a:pt x="18966" y="6008"/>
                  </a:cubicBezTo>
                  <a:cubicBezTo>
                    <a:pt x="18978" y="6008"/>
                    <a:pt x="18989" y="6008"/>
                    <a:pt x="19001" y="6008"/>
                  </a:cubicBezTo>
                  <a:close/>
                  <a:moveTo>
                    <a:pt x="21152" y="8038"/>
                  </a:moveTo>
                  <a:cubicBezTo>
                    <a:pt x="21421" y="8183"/>
                    <a:pt x="21706" y="8303"/>
                    <a:pt x="21980" y="8434"/>
                  </a:cubicBezTo>
                  <a:lnTo>
                    <a:pt x="22504" y="8697"/>
                  </a:lnTo>
                  <a:cubicBezTo>
                    <a:pt x="22640" y="8766"/>
                    <a:pt x="22778" y="8832"/>
                    <a:pt x="22920" y="8889"/>
                  </a:cubicBezTo>
                  <a:cubicBezTo>
                    <a:pt x="22901" y="8939"/>
                    <a:pt x="22865" y="8990"/>
                    <a:pt x="22834" y="9017"/>
                  </a:cubicBezTo>
                  <a:cubicBezTo>
                    <a:pt x="22775" y="9067"/>
                    <a:pt x="22708" y="9082"/>
                    <a:pt x="22652" y="9124"/>
                  </a:cubicBezTo>
                  <a:cubicBezTo>
                    <a:pt x="22566" y="9068"/>
                    <a:pt x="22477" y="9016"/>
                    <a:pt x="22381" y="8969"/>
                  </a:cubicBezTo>
                  <a:lnTo>
                    <a:pt x="21849" y="8705"/>
                  </a:lnTo>
                  <a:cubicBezTo>
                    <a:pt x="21590" y="8564"/>
                    <a:pt x="21337" y="8407"/>
                    <a:pt x="21066" y="8286"/>
                  </a:cubicBezTo>
                  <a:cubicBezTo>
                    <a:pt x="21100" y="8207"/>
                    <a:pt x="21128" y="8124"/>
                    <a:pt x="21152" y="8038"/>
                  </a:cubicBezTo>
                  <a:close/>
                  <a:moveTo>
                    <a:pt x="16855" y="8098"/>
                  </a:moveTo>
                  <a:cubicBezTo>
                    <a:pt x="16894" y="8219"/>
                    <a:pt x="16945" y="8337"/>
                    <a:pt x="17006" y="8448"/>
                  </a:cubicBezTo>
                  <a:cubicBezTo>
                    <a:pt x="16564" y="8553"/>
                    <a:pt x="16121" y="8697"/>
                    <a:pt x="15684" y="8849"/>
                  </a:cubicBezTo>
                  <a:lnTo>
                    <a:pt x="15107" y="9052"/>
                  </a:lnTo>
                  <a:cubicBezTo>
                    <a:pt x="14900" y="9125"/>
                    <a:pt x="14695" y="9198"/>
                    <a:pt x="14492" y="9266"/>
                  </a:cubicBezTo>
                  <a:cubicBezTo>
                    <a:pt x="14446" y="9228"/>
                    <a:pt x="14399" y="9192"/>
                    <a:pt x="14367" y="9139"/>
                  </a:cubicBezTo>
                  <a:cubicBezTo>
                    <a:pt x="14320" y="9061"/>
                    <a:pt x="14322" y="8984"/>
                    <a:pt x="14320" y="8901"/>
                  </a:cubicBezTo>
                  <a:cubicBezTo>
                    <a:pt x="14569" y="8850"/>
                    <a:pt x="14811" y="8779"/>
                    <a:pt x="15051" y="8699"/>
                  </a:cubicBezTo>
                  <a:lnTo>
                    <a:pt x="15611" y="8507"/>
                  </a:lnTo>
                  <a:cubicBezTo>
                    <a:pt x="15679" y="8484"/>
                    <a:pt x="15746" y="8462"/>
                    <a:pt x="15814" y="8438"/>
                  </a:cubicBezTo>
                  <a:cubicBezTo>
                    <a:pt x="16160" y="8324"/>
                    <a:pt x="16513" y="8223"/>
                    <a:pt x="16855" y="8098"/>
                  </a:cubicBezTo>
                  <a:close/>
                  <a:moveTo>
                    <a:pt x="5112" y="5773"/>
                  </a:moveTo>
                  <a:cubicBezTo>
                    <a:pt x="5762" y="5773"/>
                    <a:pt x="6341" y="6063"/>
                    <a:pt x="6706" y="6512"/>
                  </a:cubicBezTo>
                  <a:cubicBezTo>
                    <a:pt x="6516" y="6595"/>
                    <a:pt x="6329" y="6679"/>
                    <a:pt x="6143" y="6770"/>
                  </a:cubicBezTo>
                  <a:cubicBezTo>
                    <a:pt x="6091" y="6794"/>
                    <a:pt x="6075" y="6838"/>
                    <a:pt x="6082" y="6877"/>
                  </a:cubicBezTo>
                  <a:cubicBezTo>
                    <a:pt x="6008" y="7167"/>
                    <a:pt x="6092" y="7522"/>
                    <a:pt x="6346" y="7719"/>
                  </a:cubicBezTo>
                  <a:cubicBezTo>
                    <a:pt x="6376" y="7741"/>
                    <a:pt x="6408" y="7750"/>
                    <a:pt x="6438" y="7750"/>
                  </a:cubicBezTo>
                  <a:cubicBezTo>
                    <a:pt x="6456" y="7750"/>
                    <a:pt x="6474" y="7747"/>
                    <a:pt x="6490" y="7741"/>
                  </a:cubicBezTo>
                  <a:cubicBezTo>
                    <a:pt x="6493" y="7741"/>
                    <a:pt x="6495" y="7741"/>
                    <a:pt x="6497" y="7741"/>
                  </a:cubicBezTo>
                  <a:cubicBezTo>
                    <a:pt x="6499" y="7741"/>
                    <a:pt x="6501" y="7741"/>
                    <a:pt x="6504" y="7740"/>
                  </a:cubicBezTo>
                  <a:cubicBezTo>
                    <a:pt x="6705" y="7683"/>
                    <a:pt x="6903" y="7624"/>
                    <a:pt x="7104" y="7561"/>
                  </a:cubicBezTo>
                  <a:cubicBezTo>
                    <a:pt x="7104" y="7568"/>
                    <a:pt x="7105" y="7574"/>
                    <a:pt x="7105" y="7582"/>
                  </a:cubicBezTo>
                  <a:cubicBezTo>
                    <a:pt x="7126" y="8596"/>
                    <a:pt x="6245" y="9444"/>
                    <a:pt x="5143" y="9467"/>
                  </a:cubicBezTo>
                  <a:cubicBezTo>
                    <a:pt x="5128" y="9467"/>
                    <a:pt x="5114" y="9467"/>
                    <a:pt x="5099" y="9467"/>
                  </a:cubicBezTo>
                  <a:cubicBezTo>
                    <a:pt x="4015" y="9467"/>
                    <a:pt x="3126" y="8665"/>
                    <a:pt x="3105" y="7661"/>
                  </a:cubicBezTo>
                  <a:cubicBezTo>
                    <a:pt x="3083" y="6643"/>
                    <a:pt x="3964" y="5796"/>
                    <a:pt x="5068" y="5774"/>
                  </a:cubicBezTo>
                  <a:cubicBezTo>
                    <a:pt x="5083" y="5773"/>
                    <a:pt x="5097" y="5773"/>
                    <a:pt x="5112" y="5773"/>
                  </a:cubicBezTo>
                  <a:close/>
                  <a:moveTo>
                    <a:pt x="23600" y="8096"/>
                  </a:moveTo>
                  <a:cubicBezTo>
                    <a:pt x="24280" y="8096"/>
                    <a:pt x="24841" y="8599"/>
                    <a:pt x="24854" y="9230"/>
                  </a:cubicBezTo>
                  <a:cubicBezTo>
                    <a:pt x="24867" y="9870"/>
                    <a:pt x="24314" y="10402"/>
                    <a:pt x="23622" y="10416"/>
                  </a:cubicBezTo>
                  <a:cubicBezTo>
                    <a:pt x="23612" y="10417"/>
                    <a:pt x="23602" y="10417"/>
                    <a:pt x="23592" y="10417"/>
                  </a:cubicBezTo>
                  <a:cubicBezTo>
                    <a:pt x="22926" y="10417"/>
                    <a:pt x="22377" y="9931"/>
                    <a:pt x="22343" y="9318"/>
                  </a:cubicBezTo>
                  <a:lnTo>
                    <a:pt x="22343" y="9318"/>
                  </a:lnTo>
                  <a:cubicBezTo>
                    <a:pt x="22452" y="9361"/>
                    <a:pt x="22562" y="9396"/>
                    <a:pt x="22676" y="9416"/>
                  </a:cubicBezTo>
                  <a:cubicBezTo>
                    <a:pt x="22678" y="9416"/>
                    <a:pt x="22680" y="9416"/>
                    <a:pt x="22682" y="9416"/>
                  </a:cubicBezTo>
                  <a:cubicBezTo>
                    <a:pt x="22690" y="9416"/>
                    <a:pt x="22698" y="9415"/>
                    <a:pt x="22707" y="9415"/>
                  </a:cubicBezTo>
                  <a:cubicBezTo>
                    <a:pt x="22734" y="9421"/>
                    <a:pt x="22763" y="9424"/>
                    <a:pt x="22791" y="9424"/>
                  </a:cubicBezTo>
                  <a:cubicBezTo>
                    <a:pt x="22920" y="9424"/>
                    <a:pt x="23054" y="9364"/>
                    <a:pt x="23138" y="9272"/>
                  </a:cubicBezTo>
                  <a:cubicBezTo>
                    <a:pt x="23250" y="9147"/>
                    <a:pt x="23268" y="8908"/>
                    <a:pt x="23198" y="8761"/>
                  </a:cubicBezTo>
                  <a:cubicBezTo>
                    <a:pt x="23186" y="8734"/>
                    <a:pt x="23167" y="8717"/>
                    <a:pt x="23146" y="8704"/>
                  </a:cubicBezTo>
                  <a:cubicBezTo>
                    <a:pt x="23142" y="8699"/>
                    <a:pt x="23141" y="8696"/>
                    <a:pt x="23136" y="8692"/>
                  </a:cubicBezTo>
                  <a:cubicBezTo>
                    <a:pt x="23010" y="8599"/>
                    <a:pt x="22873" y="8511"/>
                    <a:pt x="22731" y="8425"/>
                  </a:cubicBezTo>
                  <a:cubicBezTo>
                    <a:pt x="22951" y="8230"/>
                    <a:pt x="23245" y="8104"/>
                    <a:pt x="23573" y="8097"/>
                  </a:cubicBezTo>
                  <a:cubicBezTo>
                    <a:pt x="23582" y="8096"/>
                    <a:pt x="23591" y="8096"/>
                    <a:pt x="23600" y="8096"/>
                  </a:cubicBezTo>
                  <a:close/>
                  <a:moveTo>
                    <a:pt x="13476" y="7586"/>
                  </a:moveTo>
                  <a:cubicBezTo>
                    <a:pt x="14101" y="7586"/>
                    <a:pt x="14647" y="7912"/>
                    <a:pt x="14921" y="8392"/>
                  </a:cubicBezTo>
                  <a:cubicBezTo>
                    <a:pt x="14648" y="8481"/>
                    <a:pt x="14377" y="8578"/>
                    <a:pt x="14121" y="8704"/>
                  </a:cubicBezTo>
                  <a:cubicBezTo>
                    <a:pt x="14101" y="8713"/>
                    <a:pt x="14090" y="8724"/>
                    <a:pt x="14079" y="8737"/>
                  </a:cubicBezTo>
                  <a:cubicBezTo>
                    <a:pt x="14054" y="8750"/>
                    <a:pt x="14032" y="8771"/>
                    <a:pt x="14019" y="8801"/>
                  </a:cubicBezTo>
                  <a:cubicBezTo>
                    <a:pt x="13926" y="9029"/>
                    <a:pt x="13983" y="9317"/>
                    <a:pt x="14207" y="9446"/>
                  </a:cubicBezTo>
                  <a:cubicBezTo>
                    <a:pt x="14272" y="9505"/>
                    <a:pt x="14350" y="9549"/>
                    <a:pt x="14436" y="9549"/>
                  </a:cubicBezTo>
                  <a:cubicBezTo>
                    <a:pt x="14455" y="9549"/>
                    <a:pt x="14474" y="9547"/>
                    <a:pt x="14494" y="9543"/>
                  </a:cubicBezTo>
                  <a:cubicBezTo>
                    <a:pt x="14497" y="9543"/>
                    <a:pt x="14498" y="9541"/>
                    <a:pt x="14501" y="9541"/>
                  </a:cubicBezTo>
                  <a:cubicBezTo>
                    <a:pt x="14510" y="9542"/>
                    <a:pt x="14519" y="9543"/>
                    <a:pt x="14528" y="9543"/>
                  </a:cubicBezTo>
                  <a:cubicBezTo>
                    <a:pt x="14542" y="9543"/>
                    <a:pt x="14556" y="9541"/>
                    <a:pt x="14572" y="9537"/>
                  </a:cubicBezTo>
                  <a:cubicBezTo>
                    <a:pt x="14737" y="9490"/>
                    <a:pt x="14905" y="9446"/>
                    <a:pt x="15075" y="9401"/>
                  </a:cubicBezTo>
                  <a:lnTo>
                    <a:pt x="15075" y="9401"/>
                  </a:lnTo>
                  <a:cubicBezTo>
                    <a:pt x="14920" y="10077"/>
                    <a:pt x="14279" y="10592"/>
                    <a:pt x="13503" y="10608"/>
                  </a:cubicBezTo>
                  <a:cubicBezTo>
                    <a:pt x="13491" y="10608"/>
                    <a:pt x="13479" y="10608"/>
                    <a:pt x="13467" y="10608"/>
                  </a:cubicBezTo>
                  <a:cubicBezTo>
                    <a:pt x="12581" y="10608"/>
                    <a:pt x="11852" y="9953"/>
                    <a:pt x="11836" y="9130"/>
                  </a:cubicBezTo>
                  <a:cubicBezTo>
                    <a:pt x="11818" y="8297"/>
                    <a:pt x="12538" y="7605"/>
                    <a:pt x="13441" y="7586"/>
                  </a:cubicBezTo>
                  <a:cubicBezTo>
                    <a:pt x="13453" y="7586"/>
                    <a:pt x="13465" y="7586"/>
                    <a:pt x="13476" y="7586"/>
                  </a:cubicBezTo>
                  <a:close/>
                  <a:moveTo>
                    <a:pt x="17308" y="1"/>
                  </a:moveTo>
                  <a:cubicBezTo>
                    <a:pt x="17291" y="1"/>
                    <a:pt x="17273" y="1"/>
                    <a:pt x="17256" y="1"/>
                  </a:cubicBezTo>
                  <a:cubicBezTo>
                    <a:pt x="16033" y="26"/>
                    <a:pt x="15056" y="959"/>
                    <a:pt x="15066" y="2086"/>
                  </a:cubicBezTo>
                  <a:cubicBezTo>
                    <a:pt x="14672" y="2237"/>
                    <a:pt x="14284" y="2404"/>
                    <a:pt x="13927" y="2587"/>
                  </a:cubicBezTo>
                  <a:cubicBezTo>
                    <a:pt x="13469" y="2203"/>
                    <a:pt x="12860" y="1967"/>
                    <a:pt x="12195" y="1967"/>
                  </a:cubicBezTo>
                  <a:cubicBezTo>
                    <a:pt x="12175" y="1967"/>
                    <a:pt x="12155" y="1968"/>
                    <a:pt x="12135" y="1968"/>
                  </a:cubicBezTo>
                  <a:cubicBezTo>
                    <a:pt x="10704" y="1997"/>
                    <a:pt x="9562" y="3096"/>
                    <a:pt x="9589" y="4416"/>
                  </a:cubicBezTo>
                  <a:cubicBezTo>
                    <a:pt x="9595" y="4736"/>
                    <a:pt x="9671" y="5037"/>
                    <a:pt x="9799" y="5313"/>
                  </a:cubicBezTo>
                  <a:cubicBezTo>
                    <a:pt x="8959" y="5626"/>
                    <a:pt x="8095" y="5935"/>
                    <a:pt x="7257" y="6279"/>
                  </a:cubicBezTo>
                  <a:cubicBezTo>
                    <a:pt x="6791" y="5642"/>
                    <a:pt x="6002" y="5225"/>
                    <a:pt x="5112" y="5225"/>
                  </a:cubicBezTo>
                  <a:cubicBezTo>
                    <a:pt x="5093" y="5225"/>
                    <a:pt x="5075" y="5226"/>
                    <a:pt x="5056" y="5226"/>
                  </a:cubicBezTo>
                  <a:cubicBezTo>
                    <a:pt x="4763" y="5232"/>
                    <a:pt x="4482" y="5284"/>
                    <a:pt x="4218" y="5374"/>
                  </a:cubicBezTo>
                  <a:cubicBezTo>
                    <a:pt x="4168" y="5163"/>
                    <a:pt x="4069" y="4955"/>
                    <a:pt x="3978" y="4763"/>
                  </a:cubicBezTo>
                  <a:cubicBezTo>
                    <a:pt x="4736" y="4330"/>
                    <a:pt x="5236" y="3554"/>
                    <a:pt x="5220" y="2675"/>
                  </a:cubicBezTo>
                  <a:cubicBezTo>
                    <a:pt x="5192" y="1372"/>
                    <a:pt x="4039" y="332"/>
                    <a:pt x="2633" y="332"/>
                  </a:cubicBezTo>
                  <a:cubicBezTo>
                    <a:pt x="2614" y="332"/>
                    <a:pt x="2595" y="332"/>
                    <a:pt x="2575" y="332"/>
                  </a:cubicBezTo>
                  <a:cubicBezTo>
                    <a:pt x="1143" y="360"/>
                    <a:pt x="0" y="1459"/>
                    <a:pt x="27" y="2780"/>
                  </a:cubicBezTo>
                  <a:cubicBezTo>
                    <a:pt x="55" y="4083"/>
                    <a:pt x="1208" y="5123"/>
                    <a:pt x="2614" y="5123"/>
                  </a:cubicBezTo>
                  <a:cubicBezTo>
                    <a:pt x="2633" y="5123"/>
                    <a:pt x="2653" y="5123"/>
                    <a:pt x="2672" y="5123"/>
                  </a:cubicBezTo>
                  <a:cubicBezTo>
                    <a:pt x="2760" y="5122"/>
                    <a:pt x="2849" y="5116"/>
                    <a:pt x="2935" y="5105"/>
                  </a:cubicBezTo>
                  <a:cubicBezTo>
                    <a:pt x="3038" y="5382"/>
                    <a:pt x="3127" y="5673"/>
                    <a:pt x="3278" y="5930"/>
                  </a:cubicBezTo>
                  <a:cubicBezTo>
                    <a:pt x="2792" y="6376"/>
                    <a:pt x="2495" y="6996"/>
                    <a:pt x="2510" y="7676"/>
                  </a:cubicBezTo>
                  <a:cubicBezTo>
                    <a:pt x="2536" y="8979"/>
                    <a:pt x="3692" y="10019"/>
                    <a:pt x="5098" y="10019"/>
                  </a:cubicBezTo>
                  <a:cubicBezTo>
                    <a:pt x="5117" y="10019"/>
                    <a:pt x="5135" y="10019"/>
                    <a:pt x="5154" y="10019"/>
                  </a:cubicBezTo>
                  <a:cubicBezTo>
                    <a:pt x="6586" y="9988"/>
                    <a:pt x="7729" y="8891"/>
                    <a:pt x="7701" y="7570"/>
                  </a:cubicBezTo>
                  <a:cubicBezTo>
                    <a:pt x="7700" y="7503"/>
                    <a:pt x="7694" y="7437"/>
                    <a:pt x="7687" y="7372"/>
                  </a:cubicBezTo>
                  <a:cubicBezTo>
                    <a:pt x="8671" y="7040"/>
                    <a:pt x="9645" y="6653"/>
                    <a:pt x="10592" y="6256"/>
                  </a:cubicBezTo>
                  <a:cubicBezTo>
                    <a:pt x="11031" y="6571"/>
                    <a:pt x="11582" y="6760"/>
                    <a:pt x="12179" y="6760"/>
                  </a:cubicBezTo>
                  <a:cubicBezTo>
                    <a:pt x="12187" y="6760"/>
                    <a:pt x="12195" y="6760"/>
                    <a:pt x="12203" y="6760"/>
                  </a:cubicBezTo>
                  <a:cubicBezTo>
                    <a:pt x="12246" y="6950"/>
                    <a:pt x="12298" y="7138"/>
                    <a:pt x="12362" y="7318"/>
                  </a:cubicBezTo>
                  <a:cubicBezTo>
                    <a:pt x="11680" y="7682"/>
                    <a:pt x="11224" y="8369"/>
                    <a:pt x="11241" y="9146"/>
                  </a:cubicBezTo>
                  <a:cubicBezTo>
                    <a:pt x="11265" y="10266"/>
                    <a:pt x="12257" y="11160"/>
                    <a:pt x="13463" y="11160"/>
                  </a:cubicBezTo>
                  <a:cubicBezTo>
                    <a:pt x="13480" y="11160"/>
                    <a:pt x="13498" y="11160"/>
                    <a:pt x="13515" y="11160"/>
                  </a:cubicBezTo>
                  <a:cubicBezTo>
                    <a:pt x="14678" y="11136"/>
                    <a:pt x="15617" y="10292"/>
                    <a:pt x="15699" y="9243"/>
                  </a:cubicBezTo>
                  <a:cubicBezTo>
                    <a:pt x="16219" y="9108"/>
                    <a:pt x="16738" y="8960"/>
                    <a:pt x="17225" y="8770"/>
                  </a:cubicBezTo>
                  <a:cubicBezTo>
                    <a:pt x="17632" y="9263"/>
                    <a:pt x="18272" y="9582"/>
                    <a:pt x="18990" y="9582"/>
                  </a:cubicBezTo>
                  <a:cubicBezTo>
                    <a:pt x="19007" y="9582"/>
                    <a:pt x="19025" y="9582"/>
                    <a:pt x="19042" y="9581"/>
                  </a:cubicBezTo>
                  <a:cubicBezTo>
                    <a:pt x="19852" y="9564"/>
                    <a:pt x="20554" y="9147"/>
                    <a:pt x="20933" y="8541"/>
                  </a:cubicBezTo>
                  <a:cubicBezTo>
                    <a:pt x="21163" y="8715"/>
                    <a:pt x="21431" y="8855"/>
                    <a:pt x="21687" y="8990"/>
                  </a:cubicBezTo>
                  <a:cubicBezTo>
                    <a:pt x="21713" y="9004"/>
                    <a:pt x="21741" y="9019"/>
                    <a:pt x="21768" y="9033"/>
                  </a:cubicBezTo>
                  <a:cubicBezTo>
                    <a:pt x="21755" y="9120"/>
                    <a:pt x="21748" y="9207"/>
                    <a:pt x="21749" y="9297"/>
                  </a:cubicBezTo>
                  <a:cubicBezTo>
                    <a:pt x="21767" y="10227"/>
                    <a:pt x="22591" y="10969"/>
                    <a:pt x="23594" y="10969"/>
                  </a:cubicBezTo>
                  <a:cubicBezTo>
                    <a:pt x="23608" y="10969"/>
                    <a:pt x="23622" y="10968"/>
                    <a:pt x="23636" y="10968"/>
                  </a:cubicBezTo>
                  <a:cubicBezTo>
                    <a:pt x="24657" y="10947"/>
                    <a:pt x="25472" y="10164"/>
                    <a:pt x="25452" y="9221"/>
                  </a:cubicBezTo>
                  <a:cubicBezTo>
                    <a:pt x="25430" y="8289"/>
                    <a:pt x="24606" y="7547"/>
                    <a:pt x="23604" y="7547"/>
                  </a:cubicBezTo>
                  <a:cubicBezTo>
                    <a:pt x="23590" y="7547"/>
                    <a:pt x="23576" y="7548"/>
                    <a:pt x="23563" y="7548"/>
                  </a:cubicBezTo>
                  <a:cubicBezTo>
                    <a:pt x="23020" y="7559"/>
                    <a:pt x="22537" y="7786"/>
                    <a:pt x="22205" y="8137"/>
                  </a:cubicBezTo>
                  <a:cubicBezTo>
                    <a:pt x="21880" y="7979"/>
                    <a:pt x="21541" y="7846"/>
                    <a:pt x="21213" y="7752"/>
                  </a:cubicBezTo>
                  <a:cubicBezTo>
                    <a:pt x="21224" y="7661"/>
                    <a:pt x="21231" y="7569"/>
                    <a:pt x="21229" y="7474"/>
                  </a:cubicBezTo>
                  <a:cubicBezTo>
                    <a:pt x="21206" y="6354"/>
                    <a:pt x="20213" y="5460"/>
                    <a:pt x="19007" y="5460"/>
                  </a:cubicBezTo>
                  <a:cubicBezTo>
                    <a:pt x="18990" y="5460"/>
                    <a:pt x="18973" y="5460"/>
                    <a:pt x="18955" y="5460"/>
                  </a:cubicBezTo>
                  <a:cubicBezTo>
                    <a:pt x="18945" y="5460"/>
                    <a:pt x="18936" y="5461"/>
                    <a:pt x="18925" y="5463"/>
                  </a:cubicBezTo>
                  <a:cubicBezTo>
                    <a:pt x="18924" y="5430"/>
                    <a:pt x="18920" y="5397"/>
                    <a:pt x="18913" y="5362"/>
                  </a:cubicBezTo>
                  <a:cubicBezTo>
                    <a:pt x="18909" y="5272"/>
                    <a:pt x="18882" y="5175"/>
                    <a:pt x="18849" y="5082"/>
                  </a:cubicBezTo>
                  <a:cubicBezTo>
                    <a:pt x="18821" y="4930"/>
                    <a:pt x="18779" y="4778"/>
                    <a:pt x="18745" y="4624"/>
                  </a:cubicBezTo>
                  <a:cubicBezTo>
                    <a:pt x="18679" y="4338"/>
                    <a:pt x="18616" y="4051"/>
                    <a:pt x="18528" y="3770"/>
                  </a:cubicBezTo>
                  <a:cubicBezTo>
                    <a:pt x="19143" y="3392"/>
                    <a:pt x="19544" y="2744"/>
                    <a:pt x="19529" y="2015"/>
                  </a:cubicBezTo>
                  <a:cubicBezTo>
                    <a:pt x="19506" y="895"/>
                    <a:pt x="18514" y="1"/>
                    <a:pt x="173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35"/>
            <p:cNvSpPr/>
            <p:nvPr/>
          </p:nvSpPr>
          <p:spPr>
            <a:xfrm>
              <a:off x="2051018" y="622074"/>
              <a:ext cx="78938" cy="72529"/>
            </a:xfrm>
            <a:custGeom>
              <a:rect b="b" l="l" r="r" t="t"/>
              <a:pathLst>
                <a:path extrusionOk="0" h="2320" w="2525">
                  <a:moveTo>
                    <a:pt x="1259" y="0"/>
                  </a:moveTo>
                  <a:cubicBezTo>
                    <a:pt x="1249" y="0"/>
                    <a:pt x="1240" y="0"/>
                    <a:pt x="1230" y="1"/>
                  </a:cubicBezTo>
                  <a:cubicBezTo>
                    <a:pt x="902" y="7"/>
                    <a:pt x="608" y="133"/>
                    <a:pt x="388" y="329"/>
                  </a:cubicBezTo>
                  <a:cubicBezTo>
                    <a:pt x="530" y="414"/>
                    <a:pt x="667" y="503"/>
                    <a:pt x="793" y="595"/>
                  </a:cubicBezTo>
                  <a:cubicBezTo>
                    <a:pt x="798" y="599"/>
                    <a:pt x="800" y="602"/>
                    <a:pt x="803" y="607"/>
                  </a:cubicBezTo>
                  <a:cubicBezTo>
                    <a:pt x="824" y="620"/>
                    <a:pt x="843" y="637"/>
                    <a:pt x="855" y="664"/>
                  </a:cubicBezTo>
                  <a:cubicBezTo>
                    <a:pt x="923" y="811"/>
                    <a:pt x="907" y="1050"/>
                    <a:pt x="795" y="1175"/>
                  </a:cubicBezTo>
                  <a:cubicBezTo>
                    <a:pt x="711" y="1267"/>
                    <a:pt x="577" y="1327"/>
                    <a:pt x="448" y="1327"/>
                  </a:cubicBezTo>
                  <a:cubicBezTo>
                    <a:pt x="420" y="1327"/>
                    <a:pt x="391" y="1324"/>
                    <a:pt x="364" y="1318"/>
                  </a:cubicBezTo>
                  <a:cubicBezTo>
                    <a:pt x="357" y="1318"/>
                    <a:pt x="349" y="1320"/>
                    <a:pt x="342" y="1320"/>
                  </a:cubicBezTo>
                  <a:cubicBezTo>
                    <a:pt x="339" y="1320"/>
                    <a:pt x="336" y="1319"/>
                    <a:pt x="333" y="1319"/>
                  </a:cubicBezTo>
                  <a:cubicBezTo>
                    <a:pt x="219" y="1299"/>
                    <a:pt x="110" y="1264"/>
                    <a:pt x="0" y="1221"/>
                  </a:cubicBezTo>
                  <a:lnTo>
                    <a:pt x="0" y="1221"/>
                  </a:lnTo>
                  <a:cubicBezTo>
                    <a:pt x="34" y="1835"/>
                    <a:pt x="583" y="2320"/>
                    <a:pt x="1251" y="2320"/>
                  </a:cubicBezTo>
                  <a:cubicBezTo>
                    <a:pt x="1261" y="2320"/>
                    <a:pt x="1270" y="2320"/>
                    <a:pt x="1279" y="2319"/>
                  </a:cubicBezTo>
                  <a:cubicBezTo>
                    <a:pt x="1970" y="2305"/>
                    <a:pt x="2524" y="1774"/>
                    <a:pt x="2511" y="1133"/>
                  </a:cubicBezTo>
                  <a:cubicBezTo>
                    <a:pt x="2498" y="504"/>
                    <a:pt x="1939" y="0"/>
                    <a:pt x="12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35"/>
            <p:cNvSpPr/>
            <p:nvPr/>
          </p:nvSpPr>
          <p:spPr>
            <a:xfrm>
              <a:off x="1371361" y="396491"/>
              <a:ext cx="126144" cy="115390"/>
            </a:xfrm>
            <a:custGeom>
              <a:rect b="b" l="l" r="r" t="t"/>
              <a:pathLst>
                <a:path extrusionOk="0" h="3691" w="4035">
                  <a:moveTo>
                    <a:pt x="2029" y="1"/>
                  </a:moveTo>
                  <a:cubicBezTo>
                    <a:pt x="2014" y="1"/>
                    <a:pt x="1999" y="1"/>
                    <a:pt x="1984" y="1"/>
                  </a:cubicBezTo>
                  <a:cubicBezTo>
                    <a:pt x="880" y="23"/>
                    <a:pt x="0" y="870"/>
                    <a:pt x="21" y="1888"/>
                  </a:cubicBezTo>
                  <a:cubicBezTo>
                    <a:pt x="41" y="2889"/>
                    <a:pt x="929" y="3691"/>
                    <a:pt x="2011" y="3691"/>
                  </a:cubicBezTo>
                  <a:cubicBezTo>
                    <a:pt x="2027" y="3691"/>
                    <a:pt x="2043" y="3690"/>
                    <a:pt x="2058" y="3690"/>
                  </a:cubicBezTo>
                  <a:cubicBezTo>
                    <a:pt x="2081" y="3690"/>
                    <a:pt x="2100" y="3688"/>
                    <a:pt x="2123" y="3687"/>
                  </a:cubicBezTo>
                  <a:cubicBezTo>
                    <a:pt x="2047" y="3495"/>
                    <a:pt x="1975" y="3304"/>
                    <a:pt x="1921" y="3109"/>
                  </a:cubicBezTo>
                  <a:cubicBezTo>
                    <a:pt x="1896" y="3070"/>
                    <a:pt x="1890" y="3024"/>
                    <a:pt x="1917" y="2982"/>
                  </a:cubicBezTo>
                  <a:cubicBezTo>
                    <a:pt x="2014" y="2836"/>
                    <a:pt x="2201" y="2750"/>
                    <a:pt x="2379" y="2725"/>
                  </a:cubicBezTo>
                  <a:cubicBezTo>
                    <a:pt x="2418" y="2719"/>
                    <a:pt x="2462" y="2716"/>
                    <a:pt x="2507" y="2716"/>
                  </a:cubicBezTo>
                  <a:cubicBezTo>
                    <a:pt x="2650" y="2716"/>
                    <a:pt x="2805" y="2753"/>
                    <a:pt x="2854" y="2882"/>
                  </a:cubicBezTo>
                  <a:cubicBezTo>
                    <a:pt x="2857" y="2890"/>
                    <a:pt x="2857" y="2898"/>
                    <a:pt x="2857" y="2907"/>
                  </a:cubicBezTo>
                  <a:cubicBezTo>
                    <a:pt x="2964" y="3052"/>
                    <a:pt x="3056" y="3209"/>
                    <a:pt x="3136" y="3371"/>
                  </a:cubicBezTo>
                  <a:cubicBezTo>
                    <a:pt x="3681" y="3032"/>
                    <a:pt x="4035" y="2454"/>
                    <a:pt x="4021" y="1805"/>
                  </a:cubicBezTo>
                  <a:cubicBezTo>
                    <a:pt x="4001" y="802"/>
                    <a:pt x="3111" y="1"/>
                    <a:pt x="202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35"/>
            <p:cNvSpPr/>
            <p:nvPr/>
          </p:nvSpPr>
          <p:spPr>
            <a:xfrm>
              <a:off x="2011097" y="620230"/>
              <a:ext cx="58023" cy="33982"/>
            </a:xfrm>
            <a:custGeom>
              <a:rect b="b" l="l" r="r" t="t"/>
              <a:pathLst>
                <a:path extrusionOk="0" h="1087" w="1856">
                  <a:moveTo>
                    <a:pt x="88" y="0"/>
                  </a:moveTo>
                  <a:cubicBezTo>
                    <a:pt x="63" y="85"/>
                    <a:pt x="36" y="168"/>
                    <a:pt x="1" y="248"/>
                  </a:cubicBezTo>
                  <a:cubicBezTo>
                    <a:pt x="272" y="369"/>
                    <a:pt x="526" y="526"/>
                    <a:pt x="784" y="667"/>
                  </a:cubicBezTo>
                  <a:lnTo>
                    <a:pt x="1317" y="931"/>
                  </a:lnTo>
                  <a:cubicBezTo>
                    <a:pt x="1411" y="978"/>
                    <a:pt x="1500" y="1030"/>
                    <a:pt x="1588" y="1086"/>
                  </a:cubicBezTo>
                  <a:cubicBezTo>
                    <a:pt x="1643" y="1044"/>
                    <a:pt x="1713" y="1029"/>
                    <a:pt x="1770" y="979"/>
                  </a:cubicBezTo>
                  <a:cubicBezTo>
                    <a:pt x="1801" y="952"/>
                    <a:pt x="1838" y="901"/>
                    <a:pt x="1855" y="851"/>
                  </a:cubicBezTo>
                  <a:cubicBezTo>
                    <a:pt x="1715" y="793"/>
                    <a:pt x="1577" y="727"/>
                    <a:pt x="1439" y="659"/>
                  </a:cubicBezTo>
                  <a:lnTo>
                    <a:pt x="916" y="396"/>
                  </a:lnTo>
                  <a:cubicBezTo>
                    <a:pt x="640" y="265"/>
                    <a:pt x="356" y="144"/>
                    <a:pt x="8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35"/>
            <p:cNvSpPr/>
            <p:nvPr/>
          </p:nvSpPr>
          <p:spPr>
            <a:xfrm>
              <a:off x="1721896" y="606162"/>
              <a:ext cx="101759" cy="94475"/>
            </a:xfrm>
            <a:custGeom>
              <a:rect b="b" l="l" r="r" t="t"/>
              <a:pathLst>
                <a:path extrusionOk="0" h="3022" w="3255">
                  <a:moveTo>
                    <a:pt x="1661" y="0"/>
                  </a:moveTo>
                  <a:cubicBezTo>
                    <a:pt x="1648" y="0"/>
                    <a:pt x="1636" y="0"/>
                    <a:pt x="1623" y="0"/>
                  </a:cubicBezTo>
                  <a:cubicBezTo>
                    <a:pt x="721" y="18"/>
                    <a:pt x="1" y="711"/>
                    <a:pt x="17" y="1543"/>
                  </a:cubicBezTo>
                  <a:cubicBezTo>
                    <a:pt x="34" y="2365"/>
                    <a:pt x="762" y="3021"/>
                    <a:pt x="1647" y="3021"/>
                  </a:cubicBezTo>
                  <a:cubicBezTo>
                    <a:pt x="1660" y="3021"/>
                    <a:pt x="1672" y="3021"/>
                    <a:pt x="1684" y="3021"/>
                  </a:cubicBezTo>
                  <a:cubicBezTo>
                    <a:pt x="2461" y="3005"/>
                    <a:pt x="3101" y="2490"/>
                    <a:pt x="3255" y="1816"/>
                  </a:cubicBezTo>
                  <a:lnTo>
                    <a:pt x="3255" y="1816"/>
                  </a:lnTo>
                  <a:cubicBezTo>
                    <a:pt x="3085" y="1860"/>
                    <a:pt x="2917" y="1905"/>
                    <a:pt x="2752" y="1952"/>
                  </a:cubicBezTo>
                  <a:cubicBezTo>
                    <a:pt x="2739" y="1955"/>
                    <a:pt x="2725" y="1956"/>
                    <a:pt x="2712" y="1956"/>
                  </a:cubicBezTo>
                  <a:cubicBezTo>
                    <a:pt x="2702" y="1956"/>
                    <a:pt x="2692" y="1955"/>
                    <a:pt x="2683" y="1954"/>
                  </a:cubicBezTo>
                  <a:cubicBezTo>
                    <a:pt x="2681" y="1954"/>
                    <a:pt x="2679" y="1957"/>
                    <a:pt x="2677" y="1957"/>
                  </a:cubicBezTo>
                  <a:cubicBezTo>
                    <a:pt x="2658" y="1961"/>
                    <a:pt x="2640" y="1963"/>
                    <a:pt x="2621" y="1963"/>
                  </a:cubicBezTo>
                  <a:cubicBezTo>
                    <a:pt x="2534" y="1963"/>
                    <a:pt x="2455" y="1919"/>
                    <a:pt x="2390" y="1859"/>
                  </a:cubicBezTo>
                  <a:cubicBezTo>
                    <a:pt x="2166" y="1731"/>
                    <a:pt x="2109" y="1442"/>
                    <a:pt x="2202" y="1214"/>
                  </a:cubicBezTo>
                  <a:cubicBezTo>
                    <a:pt x="2214" y="1183"/>
                    <a:pt x="2236" y="1163"/>
                    <a:pt x="2261" y="1151"/>
                  </a:cubicBezTo>
                  <a:cubicBezTo>
                    <a:pt x="2272" y="1138"/>
                    <a:pt x="2284" y="1127"/>
                    <a:pt x="2303" y="1117"/>
                  </a:cubicBezTo>
                  <a:cubicBezTo>
                    <a:pt x="2559" y="990"/>
                    <a:pt x="2830" y="895"/>
                    <a:pt x="3104" y="806"/>
                  </a:cubicBezTo>
                  <a:cubicBezTo>
                    <a:pt x="2829" y="327"/>
                    <a:pt x="2286" y="0"/>
                    <a:pt x="16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35"/>
            <p:cNvSpPr/>
            <p:nvPr/>
          </p:nvSpPr>
          <p:spPr>
            <a:xfrm>
              <a:off x="1800144" y="622074"/>
              <a:ext cx="84002" cy="36546"/>
            </a:xfrm>
            <a:custGeom>
              <a:rect b="b" l="l" r="r" t="t"/>
              <a:pathLst>
                <a:path extrusionOk="0" h="1169" w="2687">
                  <a:moveTo>
                    <a:pt x="2535" y="1"/>
                  </a:moveTo>
                  <a:cubicBezTo>
                    <a:pt x="2194" y="126"/>
                    <a:pt x="1841" y="228"/>
                    <a:pt x="1495" y="341"/>
                  </a:cubicBezTo>
                  <a:cubicBezTo>
                    <a:pt x="1427" y="363"/>
                    <a:pt x="1359" y="387"/>
                    <a:pt x="1292" y="410"/>
                  </a:cubicBezTo>
                  <a:lnTo>
                    <a:pt x="732" y="602"/>
                  </a:lnTo>
                  <a:cubicBezTo>
                    <a:pt x="491" y="682"/>
                    <a:pt x="249" y="753"/>
                    <a:pt x="1" y="804"/>
                  </a:cubicBezTo>
                  <a:cubicBezTo>
                    <a:pt x="3" y="887"/>
                    <a:pt x="1" y="962"/>
                    <a:pt x="48" y="1042"/>
                  </a:cubicBezTo>
                  <a:cubicBezTo>
                    <a:pt x="80" y="1095"/>
                    <a:pt x="127" y="1131"/>
                    <a:pt x="172" y="1169"/>
                  </a:cubicBezTo>
                  <a:cubicBezTo>
                    <a:pt x="375" y="1101"/>
                    <a:pt x="581" y="1029"/>
                    <a:pt x="788" y="955"/>
                  </a:cubicBezTo>
                  <a:lnTo>
                    <a:pt x="1364" y="752"/>
                  </a:lnTo>
                  <a:cubicBezTo>
                    <a:pt x="1801" y="600"/>
                    <a:pt x="2244" y="456"/>
                    <a:pt x="2686" y="351"/>
                  </a:cubicBezTo>
                  <a:cubicBezTo>
                    <a:pt x="2626" y="240"/>
                    <a:pt x="2574" y="122"/>
                    <a:pt x="25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35"/>
            <p:cNvSpPr/>
            <p:nvPr/>
          </p:nvSpPr>
          <p:spPr>
            <a:xfrm>
              <a:off x="1439855" y="490401"/>
              <a:ext cx="34670" cy="57679"/>
            </a:xfrm>
            <a:custGeom>
              <a:rect b="b" l="l" r="r" t="t"/>
              <a:pathLst>
                <a:path extrusionOk="0" h="1845" w="1109">
                  <a:moveTo>
                    <a:pt x="269" y="0"/>
                  </a:moveTo>
                  <a:cubicBezTo>
                    <a:pt x="258" y="0"/>
                    <a:pt x="247" y="1"/>
                    <a:pt x="236" y="2"/>
                  </a:cubicBezTo>
                  <a:cubicBezTo>
                    <a:pt x="141" y="12"/>
                    <a:pt x="71" y="50"/>
                    <a:pt x="1" y="98"/>
                  </a:cubicBezTo>
                  <a:cubicBezTo>
                    <a:pt x="89" y="278"/>
                    <a:pt x="167" y="460"/>
                    <a:pt x="241" y="644"/>
                  </a:cubicBezTo>
                  <a:lnTo>
                    <a:pt x="458" y="1162"/>
                  </a:lnTo>
                  <a:cubicBezTo>
                    <a:pt x="559" y="1386"/>
                    <a:pt x="666" y="1612"/>
                    <a:pt x="731" y="1845"/>
                  </a:cubicBezTo>
                  <a:cubicBezTo>
                    <a:pt x="848" y="1761"/>
                    <a:pt x="975" y="1686"/>
                    <a:pt x="1109" y="1621"/>
                  </a:cubicBezTo>
                  <a:cubicBezTo>
                    <a:pt x="1012" y="1434"/>
                    <a:pt x="948" y="1224"/>
                    <a:pt x="875" y="1029"/>
                  </a:cubicBezTo>
                  <a:lnTo>
                    <a:pt x="646" y="521"/>
                  </a:lnTo>
                  <a:cubicBezTo>
                    <a:pt x="565" y="356"/>
                    <a:pt x="487" y="190"/>
                    <a:pt x="422" y="20"/>
                  </a:cubicBezTo>
                  <a:cubicBezTo>
                    <a:pt x="372" y="11"/>
                    <a:pt x="320" y="0"/>
                    <a:pt x="2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35"/>
            <p:cNvSpPr/>
            <p:nvPr/>
          </p:nvSpPr>
          <p:spPr>
            <a:xfrm>
              <a:off x="1903870" y="491776"/>
              <a:ext cx="27886" cy="54240"/>
            </a:xfrm>
            <a:custGeom>
              <a:rect b="b" l="l" r="r" t="t"/>
              <a:pathLst>
                <a:path extrusionOk="0" h="1735" w="892">
                  <a:moveTo>
                    <a:pt x="582" y="1"/>
                  </a:moveTo>
                  <a:cubicBezTo>
                    <a:pt x="400" y="78"/>
                    <a:pt x="204" y="134"/>
                    <a:pt x="0" y="162"/>
                  </a:cubicBezTo>
                  <a:cubicBezTo>
                    <a:pt x="85" y="411"/>
                    <a:pt x="140" y="671"/>
                    <a:pt x="203" y="925"/>
                  </a:cubicBezTo>
                  <a:cubicBezTo>
                    <a:pt x="271" y="1193"/>
                    <a:pt x="358" y="1462"/>
                    <a:pt x="402" y="1734"/>
                  </a:cubicBezTo>
                  <a:cubicBezTo>
                    <a:pt x="556" y="1667"/>
                    <a:pt x="721" y="1619"/>
                    <a:pt x="891" y="1583"/>
                  </a:cubicBezTo>
                  <a:cubicBezTo>
                    <a:pt x="859" y="1493"/>
                    <a:pt x="847" y="1395"/>
                    <a:pt x="829" y="1298"/>
                  </a:cubicBezTo>
                  <a:cubicBezTo>
                    <a:pt x="817" y="1230"/>
                    <a:pt x="803" y="1163"/>
                    <a:pt x="798" y="1095"/>
                  </a:cubicBezTo>
                  <a:cubicBezTo>
                    <a:pt x="764" y="947"/>
                    <a:pt x="740" y="795"/>
                    <a:pt x="709" y="650"/>
                  </a:cubicBezTo>
                  <a:cubicBezTo>
                    <a:pt x="662" y="434"/>
                    <a:pt x="616" y="218"/>
                    <a:pt x="5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35"/>
            <p:cNvSpPr/>
            <p:nvPr/>
          </p:nvSpPr>
          <p:spPr>
            <a:xfrm>
              <a:off x="1735870" y="536543"/>
              <a:ext cx="27792" cy="56491"/>
            </a:xfrm>
            <a:custGeom>
              <a:rect b="b" l="l" r="r" t="t"/>
              <a:pathLst>
                <a:path extrusionOk="0" h="1807" w="889">
                  <a:moveTo>
                    <a:pt x="435" y="1"/>
                  </a:moveTo>
                  <a:cubicBezTo>
                    <a:pt x="383" y="1"/>
                    <a:pt x="330" y="5"/>
                    <a:pt x="276" y="16"/>
                  </a:cubicBezTo>
                  <a:cubicBezTo>
                    <a:pt x="178" y="34"/>
                    <a:pt x="90" y="73"/>
                    <a:pt x="0" y="114"/>
                  </a:cubicBezTo>
                  <a:cubicBezTo>
                    <a:pt x="71" y="344"/>
                    <a:pt x="149" y="582"/>
                    <a:pt x="221" y="825"/>
                  </a:cubicBezTo>
                  <a:lnTo>
                    <a:pt x="361" y="1358"/>
                  </a:lnTo>
                  <a:cubicBezTo>
                    <a:pt x="394" y="1508"/>
                    <a:pt x="423" y="1657"/>
                    <a:pt x="441" y="1807"/>
                  </a:cubicBezTo>
                  <a:cubicBezTo>
                    <a:pt x="585" y="1758"/>
                    <a:pt x="735" y="1723"/>
                    <a:pt x="889" y="1702"/>
                  </a:cubicBezTo>
                  <a:cubicBezTo>
                    <a:pt x="865" y="1549"/>
                    <a:pt x="841" y="1397"/>
                    <a:pt x="819" y="1243"/>
                  </a:cubicBezTo>
                  <a:lnTo>
                    <a:pt x="742" y="681"/>
                  </a:lnTo>
                  <a:cubicBezTo>
                    <a:pt x="714" y="460"/>
                    <a:pt x="685" y="241"/>
                    <a:pt x="656" y="22"/>
                  </a:cubicBezTo>
                  <a:cubicBezTo>
                    <a:pt x="582" y="9"/>
                    <a:pt x="509" y="1"/>
                    <a:pt x="4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35"/>
            <p:cNvSpPr/>
            <p:nvPr/>
          </p:nvSpPr>
          <p:spPr>
            <a:xfrm>
              <a:off x="1795924" y="431285"/>
              <a:ext cx="68871" cy="36077"/>
            </a:xfrm>
            <a:custGeom>
              <a:rect b="b" l="l" r="r" t="t"/>
              <a:pathLst>
                <a:path extrusionOk="0" h="1154" w="2203">
                  <a:moveTo>
                    <a:pt x="2065" y="0"/>
                  </a:moveTo>
                  <a:cubicBezTo>
                    <a:pt x="1881" y="92"/>
                    <a:pt x="1690" y="182"/>
                    <a:pt x="1495" y="270"/>
                  </a:cubicBezTo>
                  <a:lnTo>
                    <a:pt x="934" y="508"/>
                  </a:lnTo>
                  <a:cubicBezTo>
                    <a:pt x="623" y="633"/>
                    <a:pt x="310" y="746"/>
                    <a:pt x="0" y="839"/>
                  </a:cubicBezTo>
                  <a:cubicBezTo>
                    <a:pt x="89" y="939"/>
                    <a:pt x="169" y="1043"/>
                    <a:pt x="241" y="1154"/>
                  </a:cubicBezTo>
                  <a:cubicBezTo>
                    <a:pt x="491" y="1017"/>
                    <a:pt x="757" y="899"/>
                    <a:pt x="1022" y="784"/>
                  </a:cubicBezTo>
                  <a:lnTo>
                    <a:pt x="1559" y="544"/>
                  </a:lnTo>
                  <a:cubicBezTo>
                    <a:pt x="1771" y="448"/>
                    <a:pt x="1984" y="357"/>
                    <a:pt x="2203" y="286"/>
                  </a:cubicBezTo>
                  <a:cubicBezTo>
                    <a:pt x="2203" y="285"/>
                    <a:pt x="2201" y="284"/>
                    <a:pt x="2201" y="283"/>
                  </a:cubicBezTo>
                  <a:cubicBezTo>
                    <a:pt x="2188" y="196"/>
                    <a:pt x="2169" y="119"/>
                    <a:pt x="2111" y="47"/>
                  </a:cubicBezTo>
                  <a:cubicBezTo>
                    <a:pt x="2098" y="30"/>
                    <a:pt x="2081" y="15"/>
                    <a:pt x="2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35"/>
            <p:cNvSpPr/>
            <p:nvPr/>
          </p:nvSpPr>
          <p:spPr>
            <a:xfrm>
              <a:off x="1670221" y="447541"/>
              <a:ext cx="126175" cy="115390"/>
            </a:xfrm>
            <a:custGeom>
              <a:rect b="b" l="l" r="r" t="t"/>
              <a:pathLst>
                <a:path extrusionOk="0" h="3691" w="4036">
                  <a:moveTo>
                    <a:pt x="2027" y="0"/>
                  </a:moveTo>
                  <a:cubicBezTo>
                    <a:pt x="2013" y="0"/>
                    <a:pt x="1998" y="0"/>
                    <a:pt x="1984" y="1"/>
                  </a:cubicBezTo>
                  <a:cubicBezTo>
                    <a:pt x="882" y="24"/>
                    <a:pt x="0" y="870"/>
                    <a:pt x="21" y="1888"/>
                  </a:cubicBezTo>
                  <a:cubicBezTo>
                    <a:pt x="41" y="2869"/>
                    <a:pt x="891" y="3654"/>
                    <a:pt x="1939" y="3691"/>
                  </a:cubicBezTo>
                  <a:cubicBezTo>
                    <a:pt x="1899" y="3441"/>
                    <a:pt x="1868" y="3192"/>
                    <a:pt x="1833" y="2955"/>
                  </a:cubicBezTo>
                  <a:cubicBezTo>
                    <a:pt x="1812" y="2919"/>
                    <a:pt x="1806" y="2877"/>
                    <a:pt x="1831" y="2842"/>
                  </a:cubicBezTo>
                  <a:cubicBezTo>
                    <a:pt x="1972" y="2645"/>
                    <a:pt x="2235" y="2550"/>
                    <a:pt x="2495" y="2550"/>
                  </a:cubicBezTo>
                  <a:cubicBezTo>
                    <a:pt x="2621" y="2550"/>
                    <a:pt x="2746" y="2572"/>
                    <a:pt x="2856" y="2616"/>
                  </a:cubicBezTo>
                  <a:cubicBezTo>
                    <a:pt x="2863" y="2615"/>
                    <a:pt x="2870" y="2615"/>
                    <a:pt x="2877" y="2615"/>
                  </a:cubicBezTo>
                  <a:cubicBezTo>
                    <a:pt x="2931" y="2615"/>
                    <a:pt x="2982" y="2641"/>
                    <a:pt x="2993" y="2696"/>
                  </a:cubicBezTo>
                  <a:cubicBezTo>
                    <a:pt x="2994" y="2702"/>
                    <a:pt x="2994" y="2708"/>
                    <a:pt x="2996" y="2713"/>
                  </a:cubicBezTo>
                  <a:cubicBezTo>
                    <a:pt x="3001" y="2726"/>
                    <a:pt x="3003" y="2741"/>
                    <a:pt x="3003" y="2754"/>
                  </a:cubicBezTo>
                  <a:cubicBezTo>
                    <a:pt x="3043" y="2963"/>
                    <a:pt x="3082" y="3173"/>
                    <a:pt x="3122" y="3382"/>
                  </a:cubicBezTo>
                  <a:cubicBezTo>
                    <a:pt x="3675" y="3044"/>
                    <a:pt x="4035" y="2461"/>
                    <a:pt x="4023" y="1806"/>
                  </a:cubicBezTo>
                  <a:cubicBezTo>
                    <a:pt x="4002" y="801"/>
                    <a:pt x="3111" y="0"/>
                    <a:pt x="202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35"/>
            <p:cNvSpPr/>
            <p:nvPr/>
          </p:nvSpPr>
          <p:spPr>
            <a:xfrm>
              <a:off x="1894710" y="556800"/>
              <a:ext cx="103416" cy="94475"/>
            </a:xfrm>
            <a:custGeom>
              <a:rect b="b" l="l" r="r" t="t"/>
              <a:pathLst>
                <a:path extrusionOk="0" h="3022" w="3308">
                  <a:moveTo>
                    <a:pt x="1660" y="1"/>
                  </a:moveTo>
                  <a:cubicBezTo>
                    <a:pt x="1648" y="1"/>
                    <a:pt x="1635" y="1"/>
                    <a:pt x="1623" y="1"/>
                  </a:cubicBezTo>
                  <a:cubicBezTo>
                    <a:pt x="720" y="19"/>
                    <a:pt x="1" y="711"/>
                    <a:pt x="17" y="1544"/>
                  </a:cubicBezTo>
                  <a:cubicBezTo>
                    <a:pt x="34" y="2366"/>
                    <a:pt x="763" y="3022"/>
                    <a:pt x="1649" y="3022"/>
                  </a:cubicBezTo>
                  <a:cubicBezTo>
                    <a:pt x="1661" y="3022"/>
                    <a:pt x="1672" y="3022"/>
                    <a:pt x="1684" y="3021"/>
                  </a:cubicBezTo>
                  <a:cubicBezTo>
                    <a:pt x="2586" y="3003"/>
                    <a:pt x="3307" y="2310"/>
                    <a:pt x="3291" y="1477"/>
                  </a:cubicBezTo>
                  <a:cubicBezTo>
                    <a:pt x="3273" y="656"/>
                    <a:pt x="2546" y="1"/>
                    <a:pt x="166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35"/>
            <p:cNvSpPr/>
            <p:nvPr/>
          </p:nvSpPr>
          <p:spPr>
            <a:xfrm>
              <a:off x="1550896" y="544671"/>
              <a:ext cx="123112" cy="57335"/>
            </a:xfrm>
            <a:custGeom>
              <a:rect b="b" l="l" r="r" t="t"/>
              <a:pathLst>
                <a:path extrusionOk="0" h="1834" w="3938">
                  <a:moveTo>
                    <a:pt x="3629" y="1"/>
                  </a:moveTo>
                  <a:cubicBezTo>
                    <a:pt x="2837" y="375"/>
                    <a:pt x="1990" y="739"/>
                    <a:pt x="1133" y="1021"/>
                  </a:cubicBezTo>
                  <a:lnTo>
                    <a:pt x="562" y="1196"/>
                  </a:lnTo>
                  <a:cubicBezTo>
                    <a:pt x="374" y="1249"/>
                    <a:pt x="187" y="1297"/>
                    <a:pt x="0" y="1340"/>
                  </a:cubicBezTo>
                  <a:cubicBezTo>
                    <a:pt x="17" y="1520"/>
                    <a:pt x="73" y="1673"/>
                    <a:pt x="160" y="1833"/>
                  </a:cubicBezTo>
                  <a:cubicBezTo>
                    <a:pt x="343" y="1755"/>
                    <a:pt x="527" y="1677"/>
                    <a:pt x="712" y="1602"/>
                  </a:cubicBezTo>
                  <a:lnTo>
                    <a:pt x="1265" y="1375"/>
                  </a:lnTo>
                  <a:cubicBezTo>
                    <a:pt x="2148" y="1024"/>
                    <a:pt x="3046" y="696"/>
                    <a:pt x="3937" y="374"/>
                  </a:cubicBezTo>
                  <a:cubicBezTo>
                    <a:pt x="3822" y="260"/>
                    <a:pt x="3718" y="135"/>
                    <a:pt x="36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35"/>
            <p:cNvSpPr/>
            <p:nvPr/>
          </p:nvSpPr>
          <p:spPr>
            <a:xfrm>
              <a:off x="1842566" y="386113"/>
              <a:ext cx="102416" cy="94475"/>
            </a:xfrm>
            <a:custGeom>
              <a:rect b="b" l="l" r="r" t="t"/>
              <a:pathLst>
                <a:path extrusionOk="0" h="3022" w="3276">
                  <a:moveTo>
                    <a:pt x="1629" y="0"/>
                  </a:moveTo>
                  <a:cubicBezTo>
                    <a:pt x="1616" y="0"/>
                    <a:pt x="1604" y="1"/>
                    <a:pt x="1591" y="1"/>
                  </a:cubicBezTo>
                  <a:cubicBezTo>
                    <a:pt x="773" y="18"/>
                    <a:pt x="105" y="590"/>
                    <a:pt x="1" y="1318"/>
                  </a:cubicBezTo>
                  <a:cubicBezTo>
                    <a:pt x="161" y="1265"/>
                    <a:pt x="318" y="1215"/>
                    <a:pt x="474" y="1168"/>
                  </a:cubicBezTo>
                  <a:cubicBezTo>
                    <a:pt x="489" y="1153"/>
                    <a:pt x="505" y="1142"/>
                    <a:pt x="526" y="1136"/>
                  </a:cubicBezTo>
                  <a:cubicBezTo>
                    <a:pt x="549" y="1128"/>
                    <a:pt x="572" y="1125"/>
                    <a:pt x="594" y="1125"/>
                  </a:cubicBezTo>
                  <a:cubicBezTo>
                    <a:pt x="723" y="1125"/>
                    <a:pt x="840" y="1239"/>
                    <a:pt x="912" y="1328"/>
                  </a:cubicBezTo>
                  <a:cubicBezTo>
                    <a:pt x="998" y="1436"/>
                    <a:pt x="1063" y="1586"/>
                    <a:pt x="1052" y="1722"/>
                  </a:cubicBezTo>
                  <a:cubicBezTo>
                    <a:pt x="1052" y="1724"/>
                    <a:pt x="1052" y="1724"/>
                    <a:pt x="1051" y="1725"/>
                  </a:cubicBezTo>
                  <a:cubicBezTo>
                    <a:pt x="1081" y="1773"/>
                    <a:pt x="1075" y="1842"/>
                    <a:pt x="1015" y="1884"/>
                  </a:cubicBezTo>
                  <a:cubicBezTo>
                    <a:pt x="774" y="2049"/>
                    <a:pt x="502" y="2180"/>
                    <a:pt x="227" y="2303"/>
                  </a:cubicBezTo>
                  <a:cubicBezTo>
                    <a:pt x="516" y="2735"/>
                    <a:pt x="1032" y="3022"/>
                    <a:pt x="1619" y="3022"/>
                  </a:cubicBezTo>
                  <a:cubicBezTo>
                    <a:pt x="1630" y="3022"/>
                    <a:pt x="1641" y="3022"/>
                    <a:pt x="1653" y="3021"/>
                  </a:cubicBezTo>
                  <a:cubicBezTo>
                    <a:pt x="2555" y="3004"/>
                    <a:pt x="3275" y="2311"/>
                    <a:pt x="3258" y="1478"/>
                  </a:cubicBezTo>
                  <a:cubicBezTo>
                    <a:pt x="3242" y="657"/>
                    <a:pt x="2514" y="0"/>
                    <a:pt x="16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p35"/>
            <p:cNvSpPr/>
            <p:nvPr/>
          </p:nvSpPr>
          <p:spPr>
            <a:xfrm>
              <a:off x="1448952" y="549360"/>
              <a:ext cx="126394" cy="115577"/>
            </a:xfrm>
            <a:custGeom>
              <a:rect b="b" l="l" r="r" t="t"/>
              <a:pathLst>
                <a:path extrusionOk="0" h="3697" w="4043">
                  <a:moveTo>
                    <a:pt x="2028" y="0"/>
                  </a:moveTo>
                  <a:cubicBezTo>
                    <a:pt x="2013" y="0"/>
                    <a:pt x="1999" y="0"/>
                    <a:pt x="1984" y="1"/>
                  </a:cubicBezTo>
                  <a:cubicBezTo>
                    <a:pt x="880" y="27"/>
                    <a:pt x="0" y="872"/>
                    <a:pt x="21" y="1890"/>
                  </a:cubicBezTo>
                  <a:cubicBezTo>
                    <a:pt x="42" y="2894"/>
                    <a:pt x="931" y="3696"/>
                    <a:pt x="2015" y="3696"/>
                  </a:cubicBezTo>
                  <a:cubicBezTo>
                    <a:pt x="2030" y="3696"/>
                    <a:pt x="2044" y="3696"/>
                    <a:pt x="2059" y="3696"/>
                  </a:cubicBezTo>
                  <a:cubicBezTo>
                    <a:pt x="3162" y="3673"/>
                    <a:pt x="4042" y="2826"/>
                    <a:pt x="4021" y="1808"/>
                  </a:cubicBezTo>
                  <a:cubicBezTo>
                    <a:pt x="4021" y="1802"/>
                    <a:pt x="4020" y="1796"/>
                    <a:pt x="4020" y="1787"/>
                  </a:cubicBezTo>
                  <a:cubicBezTo>
                    <a:pt x="3819" y="1850"/>
                    <a:pt x="3621" y="1911"/>
                    <a:pt x="3421" y="1967"/>
                  </a:cubicBezTo>
                  <a:cubicBezTo>
                    <a:pt x="3418" y="1968"/>
                    <a:pt x="3416" y="1968"/>
                    <a:pt x="3413" y="1968"/>
                  </a:cubicBezTo>
                  <a:cubicBezTo>
                    <a:pt x="3411" y="1968"/>
                    <a:pt x="3409" y="1968"/>
                    <a:pt x="3406" y="1968"/>
                  </a:cubicBezTo>
                  <a:cubicBezTo>
                    <a:pt x="3390" y="1974"/>
                    <a:pt x="3373" y="1977"/>
                    <a:pt x="3355" y="1977"/>
                  </a:cubicBezTo>
                  <a:cubicBezTo>
                    <a:pt x="3324" y="1977"/>
                    <a:pt x="3292" y="1967"/>
                    <a:pt x="3262" y="1944"/>
                  </a:cubicBezTo>
                  <a:cubicBezTo>
                    <a:pt x="3009" y="1750"/>
                    <a:pt x="2924" y="1395"/>
                    <a:pt x="2999" y="1104"/>
                  </a:cubicBezTo>
                  <a:cubicBezTo>
                    <a:pt x="2991" y="1064"/>
                    <a:pt x="3007" y="1021"/>
                    <a:pt x="3059" y="996"/>
                  </a:cubicBezTo>
                  <a:cubicBezTo>
                    <a:pt x="3245" y="907"/>
                    <a:pt x="3432" y="823"/>
                    <a:pt x="3622" y="739"/>
                  </a:cubicBezTo>
                  <a:cubicBezTo>
                    <a:pt x="3257" y="291"/>
                    <a:pt x="2678" y="0"/>
                    <a:pt x="20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Google Shape;811;p35"/>
            <p:cNvSpPr/>
            <p:nvPr/>
          </p:nvSpPr>
          <p:spPr>
            <a:xfrm>
              <a:off x="2051018" y="655143"/>
              <a:ext cx="78938" cy="38672"/>
            </a:xfrm>
            <a:custGeom>
              <a:rect b="b" l="l" r="r" t="t"/>
              <a:pathLst>
                <a:path extrusionOk="0" h="1237" w="2525">
                  <a:moveTo>
                    <a:pt x="2507" y="0"/>
                  </a:moveTo>
                  <a:cubicBezTo>
                    <a:pt x="2318" y="327"/>
                    <a:pt x="1972" y="580"/>
                    <a:pt x="1500" y="657"/>
                  </a:cubicBezTo>
                  <a:cubicBezTo>
                    <a:pt x="1443" y="667"/>
                    <a:pt x="1385" y="671"/>
                    <a:pt x="1326" y="671"/>
                  </a:cubicBezTo>
                  <a:cubicBezTo>
                    <a:pt x="956" y="671"/>
                    <a:pt x="568" y="493"/>
                    <a:pt x="312" y="232"/>
                  </a:cubicBezTo>
                  <a:cubicBezTo>
                    <a:pt x="205" y="212"/>
                    <a:pt x="101" y="178"/>
                    <a:pt x="0" y="138"/>
                  </a:cubicBezTo>
                  <a:lnTo>
                    <a:pt x="0" y="138"/>
                  </a:lnTo>
                  <a:cubicBezTo>
                    <a:pt x="33" y="752"/>
                    <a:pt x="583" y="1237"/>
                    <a:pt x="1250" y="1237"/>
                  </a:cubicBezTo>
                  <a:cubicBezTo>
                    <a:pt x="1260" y="1237"/>
                    <a:pt x="1269" y="1237"/>
                    <a:pt x="1278" y="1236"/>
                  </a:cubicBezTo>
                  <a:cubicBezTo>
                    <a:pt x="1970" y="1222"/>
                    <a:pt x="2524" y="691"/>
                    <a:pt x="2511" y="50"/>
                  </a:cubicBezTo>
                  <a:cubicBezTo>
                    <a:pt x="2511" y="34"/>
                    <a:pt x="2509" y="17"/>
                    <a:pt x="2507" y="0"/>
                  </a:cubicBezTo>
                  <a:close/>
                </a:path>
              </a:pathLst>
            </a:custGeom>
            <a:solidFill>
              <a:srgbClr val="000000">
                <a:alpha val="156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35"/>
            <p:cNvSpPr/>
            <p:nvPr/>
          </p:nvSpPr>
          <p:spPr>
            <a:xfrm>
              <a:off x="1371674" y="418156"/>
              <a:ext cx="125832" cy="93725"/>
            </a:xfrm>
            <a:custGeom>
              <a:rect b="b" l="l" r="r" t="t"/>
              <a:pathLst>
                <a:path extrusionOk="0" h="2998" w="4025">
                  <a:moveTo>
                    <a:pt x="452" y="0"/>
                  </a:moveTo>
                  <a:lnTo>
                    <a:pt x="452" y="0"/>
                  </a:lnTo>
                  <a:cubicBezTo>
                    <a:pt x="168" y="326"/>
                    <a:pt x="0" y="742"/>
                    <a:pt x="11" y="1193"/>
                  </a:cubicBezTo>
                  <a:cubicBezTo>
                    <a:pt x="31" y="2196"/>
                    <a:pt x="922" y="2997"/>
                    <a:pt x="2003" y="2997"/>
                  </a:cubicBezTo>
                  <a:cubicBezTo>
                    <a:pt x="2018" y="2997"/>
                    <a:pt x="2033" y="2997"/>
                    <a:pt x="2048" y="2997"/>
                  </a:cubicBezTo>
                  <a:cubicBezTo>
                    <a:pt x="2071" y="2997"/>
                    <a:pt x="2090" y="2995"/>
                    <a:pt x="2113" y="2994"/>
                  </a:cubicBezTo>
                  <a:cubicBezTo>
                    <a:pt x="2037" y="2802"/>
                    <a:pt x="1965" y="2611"/>
                    <a:pt x="1911" y="2416"/>
                  </a:cubicBezTo>
                  <a:cubicBezTo>
                    <a:pt x="1886" y="2377"/>
                    <a:pt x="1880" y="2331"/>
                    <a:pt x="1907" y="2289"/>
                  </a:cubicBezTo>
                  <a:cubicBezTo>
                    <a:pt x="2004" y="2143"/>
                    <a:pt x="2191" y="2057"/>
                    <a:pt x="2369" y="2032"/>
                  </a:cubicBezTo>
                  <a:cubicBezTo>
                    <a:pt x="2408" y="2026"/>
                    <a:pt x="2452" y="2023"/>
                    <a:pt x="2497" y="2023"/>
                  </a:cubicBezTo>
                  <a:cubicBezTo>
                    <a:pt x="2640" y="2023"/>
                    <a:pt x="2795" y="2060"/>
                    <a:pt x="2844" y="2189"/>
                  </a:cubicBezTo>
                  <a:cubicBezTo>
                    <a:pt x="2847" y="2197"/>
                    <a:pt x="2847" y="2205"/>
                    <a:pt x="2847" y="2214"/>
                  </a:cubicBezTo>
                  <a:cubicBezTo>
                    <a:pt x="2954" y="2359"/>
                    <a:pt x="3046" y="2516"/>
                    <a:pt x="3126" y="2678"/>
                  </a:cubicBezTo>
                  <a:cubicBezTo>
                    <a:pt x="3671" y="2339"/>
                    <a:pt x="4025" y="1761"/>
                    <a:pt x="4011" y="1112"/>
                  </a:cubicBezTo>
                  <a:cubicBezTo>
                    <a:pt x="4005" y="784"/>
                    <a:pt x="3906" y="480"/>
                    <a:pt x="3738" y="217"/>
                  </a:cubicBezTo>
                  <a:lnTo>
                    <a:pt x="3738" y="217"/>
                  </a:lnTo>
                  <a:cubicBezTo>
                    <a:pt x="3817" y="750"/>
                    <a:pt x="3644" y="1230"/>
                    <a:pt x="2996" y="1609"/>
                  </a:cubicBezTo>
                  <a:cubicBezTo>
                    <a:pt x="2663" y="1804"/>
                    <a:pt x="2245" y="1946"/>
                    <a:pt x="1845" y="1946"/>
                  </a:cubicBezTo>
                  <a:cubicBezTo>
                    <a:pt x="1498" y="1946"/>
                    <a:pt x="1165" y="1840"/>
                    <a:pt x="911" y="1570"/>
                  </a:cubicBezTo>
                  <a:cubicBezTo>
                    <a:pt x="537" y="1170"/>
                    <a:pt x="367" y="550"/>
                    <a:pt x="45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35"/>
            <p:cNvSpPr/>
            <p:nvPr/>
          </p:nvSpPr>
          <p:spPr>
            <a:xfrm>
              <a:off x="1722272" y="628165"/>
              <a:ext cx="101416" cy="71654"/>
            </a:xfrm>
            <a:custGeom>
              <a:rect b="b" l="l" r="r" t="t"/>
              <a:pathLst>
                <a:path extrusionOk="0" h="2292" w="3244">
                  <a:moveTo>
                    <a:pt x="246" y="0"/>
                  </a:moveTo>
                  <a:cubicBezTo>
                    <a:pt x="90" y="237"/>
                    <a:pt x="0" y="516"/>
                    <a:pt x="6" y="813"/>
                  </a:cubicBezTo>
                  <a:cubicBezTo>
                    <a:pt x="23" y="1636"/>
                    <a:pt x="752" y="2291"/>
                    <a:pt x="1638" y="2291"/>
                  </a:cubicBezTo>
                  <a:cubicBezTo>
                    <a:pt x="1650" y="2291"/>
                    <a:pt x="1662" y="2291"/>
                    <a:pt x="1673" y="2291"/>
                  </a:cubicBezTo>
                  <a:cubicBezTo>
                    <a:pt x="2451" y="2275"/>
                    <a:pt x="3092" y="1760"/>
                    <a:pt x="3244" y="1085"/>
                  </a:cubicBezTo>
                  <a:lnTo>
                    <a:pt x="3244" y="1085"/>
                  </a:lnTo>
                  <a:cubicBezTo>
                    <a:pt x="3076" y="1130"/>
                    <a:pt x="2908" y="1174"/>
                    <a:pt x="2743" y="1220"/>
                  </a:cubicBezTo>
                  <a:cubicBezTo>
                    <a:pt x="2727" y="1224"/>
                    <a:pt x="2712" y="1226"/>
                    <a:pt x="2697" y="1226"/>
                  </a:cubicBezTo>
                  <a:cubicBezTo>
                    <a:pt x="2688" y="1226"/>
                    <a:pt x="2679" y="1225"/>
                    <a:pt x="2671" y="1224"/>
                  </a:cubicBezTo>
                  <a:cubicBezTo>
                    <a:pt x="2669" y="1224"/>
                    <a:pt x="2667" y="1226"/>
                    <a:pt x="2665" y="1226"/>
                  </a:cubicBezTo>
                  <a:cubicBezTo>
                    <a:pt x="2662" y="1226"/>
                    <a:pt x="2658" y="1226"/>
                    <a:pt x="2655" y="1226"/>
                  </a:cubicBezTo>
                  <a:cubicBezTo>
                    <a:pt x="2651" y="1226"/>
                    <a:pt x="2648" y="1226"/>
                    <a:pt x="2645" y="1227"/>
                  </a:cubicBezTo>
                  <a:cubicBezTo>
                    <a:pt x="2391" y="1345"/>
                    <a:pt x="2079" y="1404"/>
                    <a:pt x="1769" y="1404"/>
                  </a:cubicBezTo>
                  <a:cubicBezTo>
                    <a:pt x="1305" y="1404"/>
                    <a:pt x="843" y="1273"/>
                    <a:pt x="581" y="1019"/>
                  </a:cubicBezTo>
                  <a:cubicBezTo>
                    <a:pt x="326" y="772"/>
                    <a:pt x="212" y="375"/>
                    <a:pt x="246" y="0"/>
                  </a:cubicBezTo>
                  <a:close/>
                </a:path>
              </a:pathLst>
            </a:custGeom>
            <a:solidFill>
              <a:srgbClr val="000000">
                <a:alpha val="156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35"/>
            <p:cNvSpPr/>
            <p:nvPr/>
          </p:nvSpPr>
          <p:spPr>
            <a:xfrm>
              <a:off x="1764443" y="491245"/>
              <a:ext cx="31950" cy="62087"/>
            </a:xfrm>
            <a:custGeom>
              <a:rect b="b" l="l" r="r" t="t"/>
              <a:pathLst>
                <a:path extrusionOk="0" h="1986" w="1022">
                  <a:moveTo>
                    <a:pt x="948" y="1"/>
                  </a:moveTo>
                  <a:cubicBezTo>
                    <a:pt x="929" y="413"/>
                    <a:pt x="766" y="814"/>
                    <a:pt x="411" y="1145"/>
                  </a:cubicBezTo>
                  <a:cubicBezTo>
                    <a:pt x="287" y="1260"/>
                    <a:pt x="150" y="1349"/>
                    <a:pt x="1" y="1419"/>
                  </a:cubicBezTo>
                  <a:cubicBezTo>
                    <a:pt x="36" y="1609"/>
                    <a:pt x="72" y="1797"/>
                    <a:pt x="108" y="1985"/>
                  </a:cubicBezTo>
                  <a:cubicBezTo>
                    <a:pt x="661" y="1647"/>
                    <a:pt x="1021" y="1064"/>
                    <a:pt x="1009" y="409"/>
                  </a:cubicBezTo>
                  <a:cubicBezTo>
                    <a:pt x="1005" y="268"/>
                    <a:pt x="984" y="132"/>
                    <a:pt x="948" y="1"/>
                  </a:cubicBezTo>
                  <a:close/>
                </a:path>
              </a:pathLst>
            </a:custGeom>
            <a:solidFill>
              <a:srgbClr val="A52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35"/>
            <p:cNvSpPr/>
            <p:nvPr/>
          </p:nvSpPr>
          <p:spPr>
            <a:xfrm>
              <a:off x="1670471" y="460734"/>
              <a:ext cx="60305" cy="102197"/>
            </a:xfrm>
            <a:custGeom>
              <a:rect b="b" l="l" r="r" t="t"/>
              <a:pathLst>
                <a:path extrusionOk="0" h="3269" w="1929">
                  <a:moveTo>
                    <a:pt x="750" y="0"/>
                  </a:moveTo>
                  <a:cubicBezTo>
                    <a:pt x="291" y="348"/>
                    <a:pt x="1" y="879"/>
                    <a:pt x="12" y="1467"/>
                  </a:cubicBezTo>
                  <a:cubicBezTo>
                    <a:pt x="32" y="2447"/>
                    <a:pt x="882" y="3232"/>
                    <a:pt x="1929" y="3269"/>
                  </a:cubicBezTo>
                  <a:cubicBezTo>
                    <a:pt x="1890" y="3019"/>
                    <a:pt x="1859" y="2770"/>
                    <a:pt x="1824" y="2533"/>
                  </a:cubicBezTo>
                  <a:cubicBezTo>
                    <a:pt x="1819" y="2523"/>
                    <a:pt x="1814" y="2513"/>
                    <a:pt x="1811" y="2502"/>
                  </a:cubicBezTo>
                  <a:cubicBezTo>
                    <a:pt x="1501" y="2423"/>
                    <a:pt x="1215" y="2263"/>
                    <a:pt x="1000" y="2023"/>
                  </a:cubicBezTo>
                  <a:cubicBezTo>
                    <a:pt x="503" y="1468"/>
                    <a:pt x="439" y="630"/>
                    <a:pt x="75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35"/>
            <p:cNvSpPr/>
            <p:nvPr/>
          </p:nvSpPr>
          <p:spPr>
            <a:xfrm>
              <a:off x="1894898" y="564678"/>
              <a:ext cx="103229" cy="86566"/>
            </a:xfrm>
            <a:custGeom>
              <a:rect b="b" l="l" r="r" t="t"/>
              <a:pathLst>
                <a:path extrusionOk="0" h="2769" w="3302">
                  <a:moveTo>
                    <a:pt x="747" y="1"/>
                  </a:moveTo>
                  <a:cubicBezTo>
                    <a:pt x="296" y="278"/>
                    <a:pt x="1" y="755"/>
                    <a:pt x="11" y="1291"/>
                  </a:cubicBezTo>
                  <a:cubicBezTo>
                    <a:pt x="28" y="2113"/>
                    <a:pt x="757" y="2769"/>
                    <a:pt x="1643" y="2769"/>
                  </a:cubicBezTo>
                  <a:cubicBezTo>
                    <a:pt x="1655" y="2769"/>
                    <a:pt x="1666" y="2769"/>
                    <a:pt x="1678" y="2768"/>
                  </a:cubicBezTo>
                  <a:cubicBezTo>
                    <a:pt x="2580" y="2750"/>
                    <a:pt x="3301" y="2057"/>
                    <a:pt x="3285" y="1224"/>
                  </a:cubicBezTo>
                  <a:cubicBezTo>
                    <a:pt x="3283" y="1129"/>
                    <a:pt x="3270" y="1035"/>
                    <a:pt x="3249" y="944"/>
                  </a:cubicBezTo>
                  <a:cubicBezTo>
                    <a:pt x="3040" y="1502"/>
                    <a:pt x="2389" y="1936"/>
                    <a:pt x="1734" y="1936"/>
                  </a:cubicBezTo>
                  <a:cubicBezTo>
                    <a:pt x="1512" y="1936"/>
                    <a:pt x="1289" y="1886"/>
                    <a:pt x="1084" y="1774"/>
                  </a:cubicBezTo>
                  <a:cubicBezTo>
                    <a:pt x="304" y="1348"/>
                    <a:pt x="296" y="542"/>
                    <a:pt x="74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35"/>
            <p:cNvSpPr/>
            <p:nvPr/>
          </p:nvSpPr>
          <p:spPr>
            <a:xfrm>
              <a:off x="1849662" y="440658"/>
              <a:ext cx="93975" cy="39109"/>
            </a:xfrm>
            <a:custGeom>
              <a:rect b="b" l="l" r="r" t="t"/>
              <a:pathLst>
                <a:path extrusionOk="0" h="1251" w="3006">
                  <a:moveTo>
                    <a:pt x="3005" y="1"/>
                  </a:moveTo>
                  <a:lnTo>
                    <a:pt x="3005" y="1"/>
                  </a:lnTo>
                  <a:cubicBezTo>
                    <a:pt x="2742" y="301"/>
                    <a:pt x="2314" y="486"/>
                    <a:pt x="1873" y="486"/>
                  </a:cubicBezTo>
                  <a:cubicBezTo>
                    <a:pt x="1632" y="486"/>
                    <a:pt x="1387" y="431"/>
                    <a:pt x="1162" y="310"/>
                  </a:cubicBezTo>
                  <a:cubicBezTo>
                    <a:pt x="1028" y="237"/>
                    <a:pt x="919" y="153"/>
                    <a:pt x="830" y="59"/>
                  </a:cubicBezTo>
                  <a:cubicBezTo>
                    <a:pt x="822" y="79"/>
                    <a:pt x="810" y="99"/>
                    <a:pt x="788" y="112"/>
                  </a:cubicBezTo>
                  <a:cubicBezTo>
                    <a:pt x="547" y="278"/>
                    <a:pt x="275" y="409"/>
                    <a:pt x="0" y="532"/>
                  </a:cubicBezTo>
                  <a:cubicBezTo>
                    <a:pt x="289" y="963"/>
                    <a:pt x="805" y="1251"/>
                    <a:pt x="1392" y="1251"/>
                  </a:cubicBezTo>
                  <a:cubicBezTo>
                    <a:pt x="1403" y="1251"/>
                    <a:pt x="1414" y="1251"/>
                    <a:pt x="1426" y="1250"/>
                  </a:cubicBezTo>
                  <a:cubicBezTo>
                    <a:pt x="2219" y="1234"/>
                    <a:pt x="2871" y="697"/>
                    <a:pt x="3005" y="1"/>
                  </a:cubicBezTo>
                  <a:close/>
                </a:path>
              </a:pathLst>
            </a:custGeom>
            <a:solidFill>
              <a:srgbClr val="000000">
                <a:alpha val="156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35"/>
            <p:cNvSpPr/>
            <p:nvPr/>
          </p:nvSpPr>
          <p:spPr>
            <a:xfrm>
              <a:off x="1842535" y="386832"/>
              <a:ext cx="42142" cy="40485"/>
            </a:xfrm>
            <a:custGeom>
              <a:rect b="b" l="l" r="r" t="t"/>
              <a:pathLst>
                <a:path extrusionOk="0" h="1295" w="1348">
                  <a:moveTo>
                    <a:pt x="1348" y="1"/>
                  </a:moveTo>
                  <a:lnTo>
                    <a:pt x="1348" y="1"/>
                  </a:lnTo>
                  <a:cubicBezTo>
                    <a:pt x="644" y="113"/>
                    <a:pt x="94" y="640"/>
                    <a:pt x="0" y="1295"/>
                  </a:cubicBezTo>
                  <a:cubicBezTo>
                    <a:pt x="161" y="1242"/>
                    <a:pt x="318" y="1192"/>
                    <a:pt x="474" y="1145"/>
                  </a:cubicBezTo>
                  <a:cubicBezTo>
                    <a:pt x="490" y="1130"/>
                    <a:pt x="506" y="1119"/>
                    <a:pt x="527" y="1113"/>
                  </a:cubicBezTo>
                  <a:cubicBezTo>
                    <a:pt x="550" y="1106"/>
                    <a:pt x="573" y="1103"/>
                    <a:pt x="595" y="1103"/>
                  </a:cubicBezTo>
                  <a:cubicBezTo>
                    <a:pt x="659" y="1103"/>
                    <a:pt x="719" y="1129"/>
                    <a:pt x="772" y="1168"/>
                  </a:cubicBezTo>
                  <a:cubicBezTo>
                    <a:pt x="740" y="737"/>
                    <a:pt x="968" y="282"/>
                    <a:pt x="1348" y="1"/>
                  </a:cubicBezTo>
                  <a:close/>
                </a:path>
              </a:pathLst>
            </a:custGeom>
            <a:solidFill>
              <a:srgbClr val="000000">
                <a:alpha val="156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35"/>
            <p:cNvSpPr/>
            <p:nvPr/>
          </p:nvSpPr>
          <p:spPr>
            <a:xfrm>
              <a:off x="1449108" y="553637"/>
              <a:ext cx="126238" cy="110513"/>
            </a:xfrm>
            <a:custGeom>
              <a:rect b="b" l="l" r="r" t="t"/>
              <a:pathLst>
                <a:path extrusionOk="0" h="3535" w="4038">
                  <a:moveTo>
                    <a:pt x="1208" y="1"/>
                  </a:moveTo>
                  <a:lnTo>
                    <a:pt x="1208" y="1"/>
                  </a:lnTo>
                  <a:cubicBezTo>
                    <a:pt x="493" y="296"/>
                    <a:pt x="0" y="963"/>
                    <a:pt x="16" y="1728"/>
                  </a:cubicBezTo>
                  <a:cubicBezTo>
                    <a:pt x="37" y="2732"/>
                    <a:pt x="926" y="3534"/>
                    <a:pt x="2010" y="3534"/>
                  </a:cubicBezTo>
                  <a:cubicBezTo>
                    <a:pt x="2025" y="3534"/>
                    <a:pt x="2039" y="3534"/>
                    <a:pt x="2054" y="3534"/>
                  </a:cubicBezTo>
                  <a:cubicBezTo>
                    <a:pt x="3157" y="3511"/>
                    <a:pt x="4037" y="2664"/>
                    <a:pt x="4016" y="1646"/>
                  </a:cubicBezTo>
                  <a:cubicBezTo>
                    <a:pt x="4016" y="1640"/>
                    <a:pt x="4015" y="1634"/>
                    <a:pt x="4015" y="1626"/>
                  </a:cubicBezTo>
                  <a:cubicBezTo>
                    <a:pt x="3986" y="1636"/>
                    <a:pt x="3957" y="1644"/>
                    <a:pt x="3928" y="1652"/>
                  </a:cubicBezTo>
                  <a:cubicBezTo>
                    <a:pt x="3724" y="2247"/>
                    <a:pt x="2992" y="2617"/>
                    <a:pt x="2280" y="2617"/>
                  </a:cubicBezTo>
                  <a:cubicBezTo>
                    <a:pt x="1947" y="2617"/>
                    <a:pt x="1619" y="2536"/>
                    <a:pt x="1351" y="2359"/>
                  </a:cubicBezTo>
                  <a:cubicBezTo>
                    <a:pt x="434" y="1754"/>
                    <a:pt x="550" y="662"/>
                    <a:pt x="1208" y="1"/>
                  </a:cubicBezTo>
                  <a:close/>
                </a:path>
              </a:pathLst>
            </a:custGeom>
            <a:solidFill>
              <a:srgbClr val="000000">
                <a:alpha val="156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20" name="Google Shape;820;p35"/>
          <p:cNvGrpSpPr/>
          <p:nvPr/>
        </p:nvGrpSpPr>
        <p:grpSpPr>
          <a:xfrm rot="1331197">
            <a:off x="8443960" y="444268"/>
            <a:ext cx="437217" cy="191430"/>
            <a:chOff x="3942777" y="2077204"/>
            <a:chExt cx="417667" cy="182854"/>
          </a:xfrm>
        </p:grpSpPr>
        <p:sp>
          <p:nvSpPr>
            <p:cNvPr id="821" name="Google Shape;821;p35"/>
            <p:cNvSpPr/>
            <p:nvPr/>
          </p:nvSpPr>
          <p:spPr>
            <a:xfrm>
              <a:off x="3942777" y="2077204"/>
              <a:ext cx="417667" cy="182854"/>
            </a:xfrm>
            <a:custGeom>
              <a:rect b="b" l="l" r="r" t="t"/>
              <a:pathLst>
                <a:path extrusionOk="0" h="5849" w="13360">
                  <a:moveTo>
                    <a:pt x="3835" y="400"/>
                  </a:moveTo>
                  <a:cubicBezTo>
                    <a:pt x="4188" y="400"/>
                    <a:pt x="4537" y="417"/>
                    <a:pt x="4867" y="429"/>
                  </a:cubicBezTo>
                  <a:cubicBezTo>
                    <a:pt x="7058" y="507"/>
                    <a:pt x="9304" y="922"/>
                    <a:pt x="11132" y="2205"/>
                  </a:cubicBezTo>
                  <a:cubicBezTo>
                    <a:pt x="11600" y="2534"/>
                    <a:pt x="12130" y="2954"/>
                    <a:pt x="12450" y="3442"/>
                  </a:cubicBezTo>
                  <a:cubicBezTo>
                    <a:pt x="12573" y="3627"/>
                    <a:pt x="12704" y="3855"/>
                    <a:pt x="12746" y="4077"/>
                  </a:cubicBezTo>
                  <a:cubicBezTo>
                    <a:pt x="12917" y="4952"/>
                    <a:pt x="12182" y="5457"/>
                    <a:pt x="11417" y="5484"/>
                  </a:cubicBezTo>
                  <a:cubicBezTo>
                    <a:pt x="11364" y="5486"/>
                    <a:pt x="11311" y="5486"/>
                    <a:pt x="11258" y="5486"/>
                  </a:cubicBezTo>
                  <a:cubicBezTo>
                    <a:pt x="10673" y="5486"/>
                    <a:pt x="10073" y="5375"/>
                    <a:pt x="9477" y="5246"/>
                  </a:cubicBezTo>
                  <a:cubicBezTo>
                    <a:pt x="9464" y="5231"/>
                    <a:pt x="9445" y="5216"/>
                    <a:pt x="9418" y="5212"/>
                  </a:cubicBezTo>
                  <a:cubicBezTo>
                    <a:pt x="7118" y="4695"/>
                    <a:pt x="4802" y="4262"/>
                    <a:pt x="2495" y="3780"/>
                  </a:cubicBezTo>
                  <a:cubicBezTo>
                    <a:pt x="2051" y="3688"/>
                    <a:pt x="1590" y="3601"/>
                    <a:pt x="1215" y="3333"/>
                  </a:cubicBezTo>
                  <a:cubicBezTo>
                    <a:pt x="351" y="2710"/>
                    <a:pt x="678" y="1592"/>
                    <a:pt x="1392" y="1033"/>
                  </a:cubicBezTo>
                  <a:cubicBezTo>
                    <a:pt x="2072" y="502"/>
                    <a:pt x="2964" y="400"/>
                    <a:pt x="3835" y="400"/>
                  </a:cubicBezTo>
                  <a:close/>
                  <a:moveTo>
                    <a:pt x="3907" y="0"/>
                  </a:moveTo>
                  <a:cubicBezTo>
                    <a:pt x="3017" y="0"/>
                    <a:pt x="2119" y="113"/>
                    <a:pt x="1389" y="559"/>
                  </a:cubicBezTo>
                  <a:cubicBezTo>
                    <a:pt x="563" y="1063"/>
                    <a:pt x="0" y="2105"/>
                    <a:pt x="454" y="3048"/>
                  </a:cubicBezTo>
                  <a:cubicBezTo>
                    <a:pt x="1001" y="4183"/>
                    <a:pt x="2734" y="4219"/>
                    <a:pt x="3782" y="4422"/>
                  </a:cubicBezTo>
                  <a:cubicBezTo>
                    <a:pt x="5198" y="4694"/>
                    <a:pt x="6614" y="4963"/>
                    <a:pt x="8034" y="5213"/>
                  </a:cubicBezTo>
                  <a:cubicBezTo>
                    <a:pt x="8810" y="5434"/>
                    <a:pt x="9610" y="5592"/>
                    <a:pt x="10404" y="5730"/>
                  </a:cubicBezTo>
                  <a:cubicBezTo>
                    <a:pt x="10740" y="5789"/>
                    <a:pt x="11086" y="5849"/>
                    <a:pt x="11428" y="5849"/>
                  </a:cubicBezTo>
                  <a:cubicBezTo>
                    <a:pt x="11721" y="5849"/>
                    <a:pt x="12011" y="5805"/>
                    <a:pt x="12287" y="5678"/>
                  </a:cubicBezTo>
                  <a:cubicBezTo>
                    <a:pt x="13182" y="5270"/>
                    <a:pt x="13360" y="4282"/>
                    <a:pt x="12922" y="3457"/>
                  </a:cubicBezTo>
                  <a:cubicBezTo>
                    <a:pt x="12320" y="2323"/>
                    <a:pt x="10949" y="1511"/>
                    <a:pt x="9814" y="1021"/>
                  </a:cubicBezTo>
                  <a:cubicBezTo>
                    <a:pt x="8462" y="436"/>
                    <a:pt x="7001" y="175"/>
                    <a:pt x="5538" y="79"/>
                  </a:cubicBezTo>
                  <a:cubicBezTo>
                    <a:pt x="5026" y="45"/>
                    <a:pt x="4468" y="0"/>
                    <a:pt x="39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35"/>
            <p:cNvSpPr/>
            <p:nvPr/>
          </p:nvSpPr>
          <p:spPr>
            <a:xfrm>
              <a:off x="3991483" y="2095398"/>
              <a:ext cx="356518" cy="137649"/>
            </a:xfrm>
            <a:custGeom>
              <a:rect b="b" l="l" r="r" t="t"/>
              <a:pathLst>
                <a:path extrusionOk="0" h="4403" w="11404">
                  <a:moveTo>
                    <a:pt x="3565" y="397"/>
                  </a:moveTo>
                  <a:cubicBezTo>
                    <a:pt x="5627" y="397"/>
                    <a:pt x="7732" y="1026"/>
                    <a:pt x="9203" y="2399"/>
                  </a:cubicBezTo>
                  <a:cubicBezTo>
                    <a:pt x="9684" y="2846"/>
                    <a:pt x="9926" y="3752"/>
                    <a:pt x="9127" y="3957"/>
                  </a:cubicBezTo>
                  <a:cubicBezTo>
                    <a:pt x="8891" y="4018"/>
                    <a:pt x="8642" y="4043"/>
                    <a:pt x="8392" y="4043"/>
                  </a:cubicBezTo>
                  <a:cubicBezTo>
                    <a:pt x="8045" y="4043"/>
                    <a:pt x="7693" y="3996"/>
                    <a:pt x="7366" y="3934"/>
                  </a:cubicBezTo>
                  <a:cubicBezTo>
                    <a:pt x="6581" y="3787"/>
                    <a:pt x="5839" y="3483"/>
                    <a:pt x="5085" y="3225"/>
                  </a:cubicBezTo>
                  <a:cubicBezTo>
                    <a:pt x="4425" y="2998"/>
                    <a:pt x="3765" y="2810"/>
                    <a:pt x="3071" y="2728"/>
                  </a:cubicBezTo>
                  <a:cubicBezTo>
                    <a:pt x="2608" y="2673"/>
                    <a:pt x="2128" y="2680"/>
                    <a:pt x="1677" y="2545"/>
                  </a:cubicBezTo>
                  <a:cubicBezTo>
                    <a:pt x="1028" y="2353"/>
                    <a:pt x="1" y="1317"/>
                    <a:pt x="809" y="786"/>
                  </a:cubicBezTo>
                  <a:cubicBezTo>
                    <a:pt x="1675" y="530"/>
                    <a:pt x="2615" y="397"/>
                    <a:pt x="3565" y="397"/>
                  </a:cubicBezTo>
                  <a:close/>
                  <a:moveTo>
                    <a:pt x="3242" y="0"/>
                  </a:moveTo>
                  <a:cubicBezTo>
                    <a:pt x="2452" y="0"/>
                    <a:pt x="1675" y="114"/>
                    <a:pt x="964" y="384"/>
                  </a:cubicBezTo>
                  <a:cubicBezTo>
                    <a:pt x="863" y="409"/>
                    <a:pt x="769" y="447"/>
                    <a:pt x="683" y="497"/>
                  </a:cubicBezTo>
                  <a:cubicBezTo>
                    <a:pt x="612" y="530"/>
                    <a:pt x="541" y="566"/>
                    <a:pt x="470" y="603"/>
                  </a:cubicBezTo>
                  <a:cubicBezTo>
                    <a:pt x="404" y="705"/>
                    <a:pt x="338" y="807"/>
                    <a:pt x="277" y="913"/>
                  </a:cubicBezTo>
                  <a:cubicBezTo>
                    <a:pt x="281" y="915"/>
                    <a:pt x="284" y="920"/>
                    <a:pt x="288" y="923"/>
                  </a:cubicBezTo>
                  <a:cubicBezTo>
                    <a:pt x="188" y="1126"/>
                    <a:pt x="145" y="1364"/>
                    <a:pt x="184" y="1613"/>
                  </a:cubicBezTo>
                  <a:cubicBezTo>
                    <a:pt x="312" y="2451"/>
                    <a:pt x="1203" y="2853"/>
                    <a:pt x="1946" y="2976"/>
                  </a:cubicBezTo>
                  <a:cubicBezTo>
                    <a:pt x="2813" y="3121"/>
                    <a:pt x="3658" y="3147"/>
                    <a:pt x="4505" y="3410"/>
                  </a:cubicBezTo>
                  <a:cubicBezTo>
                    <a:pt x="5158" y="3612"/>
                    <a:pt x="5790" y="3871"/>
                    <a:pt x="6445" y="4060"/>
                  </a:cubicBezTo>
                  <a:cubicBezTo>
                    <a:pt x="6998" y="4221"/>
                    <a:pt x="7724" y="4403"/>
                    <a:pt x="8412" y="4403"/>
                  </a:cubicBezTo>
                  <a:cubicBezTo>
                    <a:pt x="8901" y="4403"/>
                    <a:pt x="9371" y="4311"/>
                    <a:pt x="9745" y="4053"/>
                  </a:cubicBezTo>
                  <a:cubicBezTo>
                    <a:pt x="11404" y="2910"/>
                    <a:pt x="8002" y="1117"/>
                    <a:pt x="7206" y="806"/>
                  </a:cubicBezTo>
                  <a:cubicBezTo>
                    <a:pt x="6029" y="344"/>
                    <a:pt x="4616" y="0"/>
                    <a:pt x="32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35"/>
            <p:cNvSpPr/>
            <p:nvPr/>
          </p:nvSpPr>
          <p:spPr>
            <a:xfrm>
              <a:off x="4062509" y="2119751"/>
              <a:ext cx="44393" cy="39047"/>
            </a:xfrm>
            <a:custGeom>
              <a:rect b="b" l="l" r="r" t="t"/>
              <a:pathLst>
                <a:path extrusionOk="0" h="1249" w="1420">
                  <a:moveTo>
                    <a:pt x="724" y="333"/>
                  </a:moveTo>
                  <a:cubicBezTo>
                    <a:pt x="834" y="337"/>
                    <a:pt x="949" y="391"/>
                    <a:pt x="976" y="495"/>
                  </a:cubicBezTo>
                  <a:cubicBezTo>
                    <a:pt x="1022" y="672"/>
                    <a:pt x="862" y="853"/>
                    <a:pt x="695" y="886"/>
                  </a:cubicBezTo>
                  <a:cubicBezTo>
                    <a:pt x="674" y="890"/>
                    <a:pt x="654" y="892"/>
                    <a:pt x="633" y="892"/>
                  </a:cubicBezTo>
                  <a:cubicBezTo>
                    <a:pt x="485" y="892"/>
                    <a:pt x="361" y="784"/>
                    <a:pt x="382" y="619"/>
                  </a:cubicBezTo>
                  <a:cubicBezTo>
                    <a:pt x="403" y="451"/>
                    <a:pt x="569" y="365"/>
                    <a:pt x="724" y="333"/>
                  </a:cubicBezTo>
                  <a:close/>
                  <a:moveTo>
                    <a:pt x="767" y="0"/>
                  </a:moveTo>
                  <a:cubicBezTo>
                    <a:pt x="744" y="0"/>
                    <a:pt x="722" y="2"/>
                    <a:pt x="699" y="6"/>
                  </a:cubicBezTo>
                  <a:cubicBezTo>
                    <a:pt x="662" y="12"/>
                    <a:pt x="634" y="23"/>
                    <a:pt x="610" y="37"/>
                  </a:cubicBezTo>
                  <a:cubicBezTo>
                    <a:pt x="308" y="55"/>
                    <a:pt x="42" y="294"/>
                    <a:pt x="22" y="619"/>
                  </a:cubicBezTo>
                  <a:cubicBezTo>
                    <a:pt x="0" y="989"/>
                    <a:pt x="291" y="1249"/>
                    <a:pt x="633" y="1249"/>
                  </a:cubicBezTo>
                  <a:cubicBezTo>
                    <a:pt x="677" y="1249"/>
                    <a:pt x="722" y="1244"/>
                    <a:pt x="767" y="1235"/>
                  </a:cubicBezTo>
                  <a:cubicBezTo>
                    <a:pt x="1142" y="1161"/>
                    <a:pt x="1420" y="755"/>
                    <a:pt x="1299" y="381"/>
                  </a:cubicBezTo>
                  <a:cubicBezTo>
                    <a:pt x="1246" y="215"/>
                    <a:pt x="1113" y="86"/>
                    <a:pt x="949" y="32"/>
                  </a:cubicBezTo>
                  <a:cubicBezTo>
                    <a:pt x="891" y="13"/>
                    <a:pt x="829" y="0"/>
                    <a:pt x="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35"/>
            <p:cNvSpPr/>
            <p:nvPr/>
          </p:nvSpPr>
          <p:spPr>
            <a:xfrm>
              <a:off x="4129221" y="2136164"/>
              <a:ext cx="44393" cy="39047"/>
            </a:xfrm>
            <a:custGeom>
              <a:rect b="b" l="l" r="r" t="t"/>
              <a:pathLst>
                <a:path extrusionOk="0" h="1249" w="1420">
                  <a:moveTo>
                    <a:pt x="723" y="332"/>
                  </a:moveTo>
                  <a:cubicBezTo>
                    <a:pt x="832" y="336"/>
                    <a:pt x="949" y="391"/>
                    <a:pt x="976" y="495"/>
                  </a:cubicBezTo>
                  <a:cubicBezTo>
                    <a:pt x="1021" y="672"/>
                    <a:pt x="861" y="851"/>
                    <a:pt x="695" y="885"/>
                  </a:cubicBezTo>
                  <a:cubicBezTo>
                    <a:pt x="673" y="890"/>
                    <a:pt x="652" y="892"/>
                    <a:pt x="631" y="892"/>
                  </a:cubicBezTo>
                  <a:cubicBezTo>
                    <a:pt x="483" y="892"/>
                    <a:pt x="360" y="784"/>
                    <a:pt x="381" y="619"/>
                  </a:cubicBezTo>
                  <a:cubicBezTo>
                    <a:pt x="402" y="450"/>
                    <a:pt x="567" y="365"/>
                    <a:pt x="723" y="332"/>
                  </a:cubicBezTo>
                  <a:close/>
                  <a:moveTo>
                    <a:pt x="767" y="0"/>
                  </a:moveTo>
                  <a:cubicBezTo>
                    <a:pt x="744" y="0"/>
                    <a:pt x="721" y="2"/>
                    <a:pt x="699" y="6"/>
                  </a:cubicBezTo>
                  <a:cubicBezTo>
                    <a:pt x="660" y="12"/>
                    <a:pt x="633" y="23"/>
                    <a:pt x="608" y="37"/>
                  </a:cubicBezTo>
                  <a:cubicBezTo>
                    <a:pt x="308" y="54"/>
                    <a:pt x="41" y="294"/>
                    <a:pt x="23" y="618"/>
                  </a:cubicBezTo>
                  <a:cubicBezTo>
                    <a:pt x="1" y="989"/>
                    <a:pt x="292" y="1248"/>
                    <a:pt x="634" y="1248"/>
                  </a:cubicBezTo>
                  <a:cubicBezTo>
                    <a:pt x="678" y="1248"/>
                    <a:pt x="722" y="1244"/>
                    <a:pt x="767" y="1235"/>
                  </a:cubicBezTo>
                  <a:cubicBezTo>
                    <a:pt x="1141" y="1161"/>
                    <a:pt x="1419" y="755"/>
                    <a:pt x="1298" y="380"/>
                  </a:cubicBezTo>
                  <a:cubicBezTo>
                    <a:pt x="1244" y="215"/>
                    <a:pt x="1112" y="86"/>
                    <a:pt x="949" y="32"/>
                  </a:cubicBezTo>
                  <a:cubicBezTo>
                    <a:pt x="890" y="13"/>
                    <a:pt x="828" y="0"/>
                    <a:pt x="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35"/>
            <p:cNvSpPr/>
            <p:nvPr/>
          </p:nvSpPr>
          <p:spPr>
            <a:xfrm>
              <a:off x="4208969" y="2160485"/>
              <a:ext cx="44424" cy="39078"/>
            </a:xfrm>
            <a:custGeom>
              <a:rect b="b" l="l" r="r" t="t"/>
              <a:pathLst>
                <a:path extrusionOk="0" h="1250" w="1421">
                  <a:moveTo>
                    <a:pt x="725" y="332"/>
                  </a:moveTo>
                  <a:cubicBezTo>
                    <a:pt x="834" y="336"/>
                    <a:pt x="950" y="391"/>
                    <a:pt x="977" y="495"/>
                  </a:cubicBezTo>
                  <a:cubicBezTo>
                    <a:pt x="1022" y="674"/>
                    <a:pt x="861" y="853"/>
                    <a:pt x="696" y="885"/>
                  </a:cubicBezTo>
                  <a:cubicBezTo>
                    <a:pt x="675" y="889"/>
                    <a:pt x="654" y="891"/>
                    <a:pt x="634" y="891"/>
                  </a:cubicBezTo>
                  <a:cubicBezTo>
                    <a:pt x="485" y="891"/>
                    <a:pt x="361" y="784"/>
                    <a:pt x="382" y="619"/>
                  </a:cubicBezTo>
                  <a:cubicBezTo>
                    <a:pt x="403" y="451"/>
                    <a:pt x="570" y="365"/>
                    <a:pt x="725" y="332"/>
                  </a:cubicBezTo>
                  <a:close/>
                  <a:moveTo>
                    <a:pt x="767" y="0"/>
                  </a:moveTo>
                  <a:cubicBezTo>
                    <a:pt x="744" y="0"/>
                    <a:pt x="722" y="2"/>
                    <a:pt x="700" y="5"/>
                  </a:cubicBezTo>
                  <a:cubicBezTo>
                    <a:pt x="662" y="13"/>
                    <a:pt x="634" y="24"/>
                    <a:pt x="610" y="37"/>
                  </a:cubicBezTo>
                  <a:cubicBezTo>
                    <a:pt x="308" y="55"/>
                    <a:pt x="43" y="295"/>
                    <a:pt x="23" y="619"/>
                  </a:cubicBezTo>
                  <a:cubicBezTo>
                    <a:pt x="1" y="989"/>
                    <a:pt x="292" y="1249"/>
                    <a:pt x="634" y="1249"/>
                  </a:cubicBezTo>
                  <a:cubicBezTo>
                    <a:pt x="678" y="1249"/>
                    <a:pt x="722" y="1245"/>
                    <a:pt x="767" y="1236"/>
                  </a:cubicBezTo>
                  <a:cubicBezTo>
                    <a:pt x="1142" y="1163"/>
                    <a:pt x="1420" y="756"/>
                    <a:pt x="1299" y="382"/>
                  </a:cubicBezTo>
                  <a:cubicBezTo>
                    <a:pt x="1246" y="217"/>
                    <a:pt x="1113" y="88"/>
                    <a:pt x="950" y="31"/>
                  </a:cubicBezTo>
                  <a:cubicBezTo>
                    <a:pt x="891" y="12"/>
                    <a:pt x="829" y="0"/>
                    <a:pt x="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35"/>
            <p:cNvSpPr/>
            <p:nvPr/>
          </p:nvSpPr>
          <p:spPr>
            <a:xfrm>
              <a:off x="3953781" y="2089709"/>
              <a:ext cx="394220" cy="159032"/>
            </a:xfrm>
            <a:custGeom>
              <a:rect b="b" l="l" r="r" t="t"/>
              <a:pathLst>
                <a:path extrusionOk="0" h="5087" w="12610">
                  <a:moveTo>
                    <a:pt x="4448" y="181"/>
                  </a:moveTo>
                  <a:cubicBezTo>
                    <a:pt x="5822" y="181"/>
                    <a:pt x="7235" y="525"/>
                    <a:pt x="8412" y="987"/>
                  </a:cubicBezTo>
                  <a:cubicBezTo>
                    <a:pt x="9207" y="1299"/>
                    <a:pt x="12610" y="3092"/>
                    <a:pt x="10951" y="4232"/>
                  </a:cubicBezTo>
                  <a:cubicBezTo>
                    <a:pt x="10576" y="4490"/>
                    <a:pt x="10105" y="4583"/>
                    <a:pt x="9615" y="4583"/>
                  </a:cubicBezTo>
                  <a:cubicBezTo>
                    <a:pt x="8928" y="4583"/>
                    <a:pt x="8203" y="4402"/>
                    <a:pt x="7651" y="4241"/>
                  </a:cubicBezTo>
                  <a:cubicBezTo>
                    <a:pt x="6996" y="4051"/>
                    <a:pt x="6364" y="3793"/>
                    <a:pt x="5712" y="3591"/>
                  </a:cubicBezTo>
                  <a:cubicBezTo>
                    <a:pt x="4864" y="3328"/>
                    <a:pt x="4020" y="3302"/>
                    <a:pt x="3152" y="3157"/>
                  </a:cubicBezTo>
                  <a:cubicBezTo>
                    <a:pt x="2411" y="3034"/>
                    <a:pt x="1519" y="2632"/>
                    <a:pt x="1391" y="1793"/>
                  </a:cubicBezTo>
                  <a:cubicBezTo>
                    <a:pt x="1352" y="1545"/>
                    <a:pt x="1394" y="1306"/>
                    <a:pt x="1495" y="1103"/>
                  </a:cubicBezTo>
                  <a:cubicBezTo>
                    <a:pt x="1490" y="1101"/>
                    <a:pt x="1487" y="1096"/>
                    <a:pt x="1483" y="1093"/>
                  </a:cubicBezTo>
                  <a:cubicBezTo>
                    <a:pt x="1544" y="988"/>
                    <a:pt x="1610" y="884"/>
                    <a:pt x="1677" y="783"/>
                  </a:cubicBezTo>
                  <a:cubicBezTo>
                    <a:pt x="1747" y="747"/>
                    <a:pt x="1816" y="711"/>
                    <a:pt x="1889" y="677"/>
                  </a:cubicBezTo>
                  <a:cubicBezTo>
                    <a:pt x="1974" y="628"/>
                    <a:pt x="2068" y="589"/>
                    <a:pt x="2170" y="565"/>
                  </a:cubicBezTo>
                  <a:cubicBezTo>
                    <a:pt x="2881" y="294"/>
                    <a:pt x="3658" y="181"/>
                    <a:pt x="4448" y="181"/>
                  </a:cubicBezTo>
                  <a:close/>
                  <a:moveTo>
                    <a:pt x="3483" y="0"/>
                  </a:moveTo>
                  <a:cubicBezTo>
                    <a:pt x="2613" y="0"/>
                    <a:pt x="1720" y="102"/>
                    <a:pt x="1042" y="633"/>
                  </a:cubicBezTo>
                  <a:cubicBezTo>
                    <a:pt x="326" y="1192"/>
                    <a:pt x="1" y="2310"/>
                    <a:pt x="865" y="2931"/>
                  </a:cubicBezTo>
                  <a:cubicBezTo>
                    <a:pt x="1240" y="3201"/>
                    <a:pt x="1700" y="3288"/>
                    <a:pt x="2144" y="3379"/>
                  </a:cubicBezTo>
                  <a:cubicBezTo>
                    <a:pt x="4452" y="3861"/>
                    <a:pt x="6767" y="4294"/>
                    <a:pt x="9067" y="4811"/>
                  </a:cubicBezTo>
                  <a:cubicBezTo>
                    <a:pt x="9094" y="4818"/>
                    <a:pt x="9113" y="4831"/>
                    <a:pt x="9127" y="4846"/>
                  </a:cubicBezTo>
                  <a:cubicBezTo>
                    <a:pt x="9722" y="4975"/>
                    <a:pt x="10322" y="5086"/>
                    <a:pt x="10907" y="5086"/>
                  </a:cubicBezTo>
                  <a:cubicBezTo>
                    <a:pt x="10960" y="5086"/>
                    <a:pt x="11013" y="5086"/>
                    <a:pt x="11066" y="5084"/>
                  </a:cubicBezTo>
                  <a:cubicBezTo>
                    <a:pt x="11830" y="5057"/>
                    <a:pt x="12565" y="4552"/>
                    <a:pt x="12397" y="3677"/>
                  </a:cubicBezTo>
                  <a:cubicBezTo>
                    <a:pt x="12353" y="3456"/>
                    <a:pt x="12222" y="3229"/>
                    <a:pt x="12100" y="3042"/>
                  </a:cubicBezTo>
                  <a:cubicBezTo>
                    <a:pt x="11779" y="2555"/>
                    <a:pt x="11251" y="2134"/>
                    <a:pt x="10781" y="1805"/>
                  </a:cubicBezTo>
                  <a:cubicBezTo>
                    <a:pt x="8952" y="521"/>
                    <a:pt x="6707" y="105"/>
                    <a:pt x="4516" y="29"/>
                  </a:cubicBezTo>
                  <a:cubicBezTo>
                    <a:pt x="4186" y="17"/>
                    <a:pt x="3836" y="0"/>
                    <a:pt x="348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35"/>
            <p:cNvSpPr/>
            <p:nvPr/>
          </p:nvSpPr>
          <p:spPr>
            <a:xfrm>
              <a:off x="4073763" y="2130130"/>
              <a:ext cx="20727" cy="17507"/>
            </a:xfrm>
            <a:custGeom>
              <a:rect b="b" l="l" r="r" t="t"/>
              <a:pathLst>
                <a:path extrusionOk="0" h="560" w="663">
                  <a:moveTo>
                    <a:pt x="364" y="1"/>
                  </a:moveTo>
                  <a:cubicBezTo>
                    <a:pt x="209" y="32"/>
                    <a:pt x="43" y="117"/>
                    <a:pt x="22" y="287"/>
                  </a:cubicBezTo>
                  <a:cubicBezTo>
                    <a:pt x="1" y="452"/>
                    <a:pt x="125" y="560"/>
                    <a:pt x="273" y="560"/>
                  </a:cubicBezTo>
                  <a:cubicBezTo>
                    <a:pt x="294" y="560"/>
                    <a:pt x="314" y="558"/>
                    <a:pt x="335" y="554"/>
                  </a:cubicBezTo>
                  <a:cubicBezTo>
                    <a:pt x="502" y="521"/>
                    <a:pt x="662" y="340"/>
                    <a:pt x="615" y="163"/>
                  </a:cubicBezTo>
                  <a:cubicBezTo>
                    <a:pt x="589" y="59"/>
                    <a:pt x="474" y="3"/>
                    <a:pt x="3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35"/>
            <p:cNvSpPr/>
            <p:nvPr/>
          </p:nvSpPr>
          <p:spPr>
            <a:xfrm>
              <a:off x="3991514" y="2107778"/>
              <a:ext cx="310343" cy="114014"/>
            </a:xfrm>
            <a:custGeom>
              <a:rect b="b" l="l" r="r" t="t"/>
              <a:pathLst>
                <a:path extrusionOk="0" h="3647" w="9927">
                  <a:moveTo>
                    <a:pt x="3038" y="384"/>
                  </a:moveTo>
                  <a:cubicBezTo>
                    <a:pt x="3101" y="384"/>
                    <a:pt x="3163" y="396"/>
                    <a:pt x="3221" y="415"/>
                  </a:cubicBezTo>
                  <a:cubicBezTo>
                    <a:pt x="3386" y="470"/>
                    <a:pt x="3518" y="600"/>
                    <a:pt x="3571" y="764"/>
                  </a:cubicBezTo>
                  <a:cubicBezTo>
                    <a:pt x="3691" y="1138"/>
                    <a:pt x="3413" y="1544"/>
                    <a:pt x="3039" y="1618"/>
                  </a:cubicBezTo>
                  <a:cubicBezTo>
                    <a:pt x="2994" y="1627"/>
                    <a:pt x="2949" y="1632"/>
                    <a:pt x="2905" y="1632"/>
                  </a:cubicBezTo>
                  <a:cubicBezTo>
                    <a:pt x="2563" y="1632"/>
                    <a:pt x="2272" y="1372"/>
                    <a:pt x="2295" y="1002"/>
                  </a:cubicBezTo>
                  <a:cubicBezTo>
                    <a:pt x="2314" y="679"/>
                    <a:pt x="2580" y="439"/>
                    <a:pt x="2882" y="420"/>
                  </a:cubicBezTo>
                  <a:cubicBezTo>
                    <a:pt x="2907" y="405"/>
                    <a:pt x="2934" y="394"/>
                    <a:pt x="2971" y="389"/>
                  </a:cubicBezTo>
                  <a:cubicBezTo>
                    <a:pt x="2993" y="385"/>
                    <a:pt x="3016" y="384"/>
                    <a:pt x="3038" y="384"/>
                  </a:cubicBezTo>
                  <a:close/>
                  <a:moveTo>
                    <a:pt x="5173" y="908"/>
                  </a:moveTo>
                  <a:cubicBezTo>
                    <a:pt x="5234" y="908"/>
                    <a:pt x="5296" y="920"/>
                    <a:pt x="5354" y="940"/>
                  </a:cubicBezTo>
                  <a:cubicBezTo>
                    <a:pt x="5517" y="994"/>
                    <a:pt x="5650" y="1124"/>
                    <a:pt x="5703" y="1288"/>
                  </a:cubicBezTo>
                  <a:cubicBezTo>
                    <a:pt x="5824" y="1663"/>
                    <a:pt x="5546" y="2069"/>
                    <a:pt x="5172" y="2143"/>
                  </a:cubicBezTo>
                  <a:cubicBezTo>
                    <a:pt x="5127" y="2152"/>
                    <a:pt x="5082" y="2156"/>
                    <a:pt x="5038" y="2156"/>
                  </a:cubicBezTo>
                  <a:cubicBezTo>
                    <a:pt x="4696" y="2156"/>
                    <a:pt x="4406" y="1897"/>
                    <a:pt x="4428" y="1527"/>
                  </a:cubicBezTo>
                  <a:cubicBezTo>
                    <a:pt x="4448" y="1204"/>
                    <a:pt x="4713" y="962"/>
                    <a:pt x="5013" y="945"/>
                  </a:cubicBezTo>
                  <a:cubicBezTo>
                    <a:pt x="5038" y="930"/>
                    <a:pt x="5065" y="919"/>
                    <a:pt x="5104" y="914"/>
                  </a:cubicBezTo>
                  <a:cubicBezTo>
                    <a:pt x="5127" y="910"/>
                    <a:pt x="5150" y="908"/>
                    <a:pt x="5173" y="908"/>
                  </a:cubicBezTo>
                  <a:close/>
                  <a:moveTo>
                    <a:pt x="7725" y="1686"/>
                  </a:moveTo>
                  <a:cubicBezTo>
                    <a:pt x="7786" y="1686"/>
                    <a:pt x="7848" y="1698"/>
                    <a:pt x="7906" y="1717"/>
                  </a:cubicBezTo>
                  <a:cubicBezTo>
                    <a:pt x="8069" y="1773"/>
                    <a:pt x="8202" y="1903"/>
                    <a:pt x="8255" y="2068"/>
                  </a:cubicBezTo>
                  <a:cubicBezTo>
                    <a:pt x="8376" y="2442"/>
                    <a:pt x="8098" y="2849"/>
                    <a:pt x="7723" y="2922"/>
                  </a:cubicBezTo>
                  <a:cubicBezTo>
                    <a:pt x="7678" y="2931"/>
                    <a:pt x="7634" y="2935"/>
                    <a:pt x="7590" y="2935"/>
                  </a:cubicBezTo>
                  <a:cubicBezTo>
                    <a:pt x="7247" y="2935"/>
                    <a:pt x="6957" y="2675"/>
                    <a:pt x="6979" y="2305"/>
                  </a:cubicBezTo>
                  <a:cubicBezTo>
                    <a:pt x="6999" y="1982"/>
                    <a:pt x="7264" y="1741"/>
                    <a:pt x="7566" y="1723"/>
                  </a:cubicBezTo>
                  <a:cubicBezTo>
                    <a:pt x="7590" y="1709"/>
                    <a:pt x="7618" y="1696"/>
                    <a:pt x="7656" y="1691"/>
                  </a:cubicBezTo>
                  <a:cubicBezTo>
                    <a:pt x="7678" y="1688"/>
                    <a:pt x="7702" y="1686"/>
                    <a:pt x="7725" y="1686"/>
                  </a:cubicBezTo>
                  <a:close/>
                  <a:moveTo>
                    <a:pt x="3565" y="1"/>
                  </a:moveTo>
                  <a:cubicBezTo>
                    <a:pt x="2616" y="1"/>
                    <a:pt x="1675" y="134"/>
                    <a:pt x="810" y="390"/>
                  </a:cubicBezTo>
                  <a:cubicBezTo>
                    <a:pt x="1" y="922"/>
                    <a:pt x="1028" y="1957"/>
                    <a:pt x="1678" y="2149"/>
                  </a:cubicBezTo>
                  <a:cubicBezTo>
                    <a:pt x="2128" y="2284"/>
                    <a:pt x="2608" y="2277"/>
                    <a:pt x="3071" y="2332"/>
                  </a:cubicBezTo>
                  <a:cubicBezTo>
                    <a:pt x="3766" y="2414"/>
                    <a:pt x="4425" y="2602"/>
                    <a:pt x="5085" y="2829"/>
                  </a:cubicBezTo>
                  <a:cubicBezTo>
                    <a:pt x="5839" y="3087"/>
                    <a:pt x="6582" y="3391"/>
                    <a:pt x="7366" y="3538"/>
                  </a:cubicBezTo>
                  <a:cubicBezTo>
                    <a:pt x="7693" y="3600"/>
                    <a:pt x="8043" y="3647"/>
                    <a:pt x="8390" y="3647"/>
                  </a:cubicBezTo>
                  <a:cubicBezTo>
                    <a:pt x="8641" y="3647"/>
                    <a:pt x="8891" y="3622"/>
                    <a:pt x="9128" y="3561"/>
                  </a:cubicBezTo>
                  <a:cubicBezTo>
                    <a:pt x="9927" y="3355"/>
                    <a:pt x="9683" y="2450"/>
                    <a:pt x="9203" y="2003"/>
                  </a:cubicBezTo>
                  <a:cubicBezTo>
                    <a:pt x="7731" y="630"/>
                    <a:pt x="5627" y="1"/>
                    <a:pt x="356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p35"/>
            <p:cNvSpPr/>
            <p:nvPr/>
          </p:nvSpPr>
          <p:spPr>
            <a:xfrm>
              <a:off x="4140475" y="2146542"/>
              <a:ext cx="20696" cy="17507"/>
            </a:xfrm>
            <a:custGeom>
              <a:rect b="b" l="l" r="r" t="t"/>
              <a:pathLst>
                <a:path extrusionOk="0" h="560" w="662">
                  <a:moveTo>
                    <a:pt x="363" y="0"/>
                  </a:moveTo>
                  <a:cubicBezTo>
                    <a:pt x="209" y="33"/>
                    <a:pt x="42" y="118"/>
                    <a:pt x="21" y="287"/>
                  </a:cubicBezTo>
                  <a:cubicBezTo>
                    <a:pt x="0" y="452"/>
                    <a:pt x="123" y="560"/>
                    <a:pt x="271" y="560"/>
                  </a:cubicBezTo>
                  <a:cubicBezTo>
                    <a:pt x="292" y="560"/>
                    <a:pt x="313" y="558"/>
                    <a:pt x="335" y="553"/>
                  </a:cubicBezTo>
                  <a:cubicBezTo>
                    <a:pt x="501" y="521"/>
                    <a:pt x="661" y="341"/>
                    <a:pt x="616" y="163"/>
                  </a:cubicBezTo>
                  <a:cubicBezTo>
                    <a:pt x="589" y="57"/>
                    <a:pt x="472" y="3"/>
                    <a:pt x="3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35"/>
            <p:cNvSpPr/>
            <p:nvPr/>
          </p:nvSpPr>
          <p:spPr>
            <a:xfrm>
              <a:off x="4220192" y="2170864"/>
              <a:ext cx="20727" cy="17507"/>
            </a:xfrm>
            <a:custGeom>
              <a:rect b="b" l="l" r="r" t="t"/>
              <a:pathLst>
                <a:path extrusionOk="0" h="560" w="663">
                  <a:moveTo>
                    <a:pt x="364" y="0"/>
                  </a:moveTo>
                  <a:cubicBezTo>
                    <a:pt x="209" y="33"/>
                    <a:pt x="43" y="119"/>
                    <a:pt x="22" y="287"/>
                  </a:cubicBezTo>
                  <a:cubicBezTo>
                    <a:pt x="1" y="452"/>
                    <a:pt x="124" y="559"/>
                    <a:pt x="273" y="559"/>
                  </a:cubicBezTo>
                  <a:cubicBezTo>
                    <a:pt x="294" y="559"/>
                    <a:pt x="315" y="557"/>
                    <a:pt x="335" y="553"/>
                  </a:cubicBezTo>
                  <a:cubicBezTo>
                    <a:pt x="502" y="521"/>
                    <a:pt x="662" y="340"/>
                    <a:pt x="616" y="163"/>
                  </a:cubicBezTo>
                  <a:cubicBezTo>
                    <a:pt x="590" y="59"/>
                    <a:pt x="475" y="4"/>
                    <a:pt x="3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31" name="Google Shape;831;p35"/>
          <p:cNvGrpSpPr/>
          <p:nvPr/>
        </p:nvGrpSpPr>
        <p:grpSpPr>
          <a:xfrm rot="641143">
            <a:off x="8103195" y="704823"/>
            <a:ext cx="286849" cy="700666"/>
            <a:chOff x="2990926" y="2235794"/>
            <a:chExt cx="307623" cy="751488"/>
          </a:xfrm>
        </p:grpSpPr>
        <p:sp>
          <p:nvSpPr>
            <p:cNvPr id="832" name="Google Shape;832;p35"/>
            <p:cNvSpPr/>
            <p:nvPr/>
          </p:nvSpPr>
          <p:spPr>
            <a:xfrm>
              <a:off x="2990926" y="2235794"/>
              <a:ext cx="307623" cy="751488"/>
            </a:xfrm>
            <a:custGeom>
              <a:rect b="b" l="l" r="r" t="t"/>
              <a:pathLst>
                <a:path extrusionOk="0" h="24038" w="9840">
                  <a:moveTo>
                    <a:pt x="5331" y="1047"/>
                  </a:moveTo>
                  <a:cubicBezTo>
                    <a:pt x="6578" y="1223"/>
                    <a:pt x="7681" y="1487"/>
                    <a:pt x="8804" y="2107"/>
                  </a:cubicBezTo>
                  <a:cubicBezTo>
                    <a:pt x="8731" y="2394"/>
                    <a:pt x="8619" y="2666"/>
                    <a:pt x="8477" y="2926"/>
                  </a:cubicBezTo>
                  <a:cubicBezTo>
                    <a:pt x="7677" y="2358"/>
                    <a:pt x="6464" y="2072"/>
                    <a:pt x="5513" y="2072"/>
                  </a:cubicBezTo>
                  <a:cubicBezTo>
                    <a:pt x="5402" y="1740"/>
                    <a:pt x="5333" y="1400"/>
                    <a:pt x="5331" y="1047"/>
                  </a:cubicBezTo>
                  <a:close/>
                  <a:moveTo>
                    <a:pt x="5627" y="2370"/>
                  </a:moveTo>
                  <a:cubicBezTo>
                    <a:pt x="6088" y="2467"/>
                    <a:pt x="6549" y="2547"/>
                    <a:pt x="7001" y="2685"/>
                  </a:cubicBezTo>
                  <a:cubicBezTo>
                    <a:pt x="7454" y="2822"/>
                    <a:pt x="7874" y="3045"/>
                    <a:pt x="8318" y="3197"/>
                  </a:cubicBezTo>
                  <a:cubicBezTo>
                    <a:pt x="8150" y="3462"/>
                    <a:pt x="7952" y="3715"/>
                    <a:pt x="7736" y="3958"/>
                  </a:cubicBezTo>
                  <a:cubicBezTo>
                    <a:pt x="7397" y="3664"/>
                    <a:pt x="6736" y="3645"/>
                    <a:pt x="6330" y="3639"/>
                  </a:cubicBezTo>
                  <a:cubicBezTo>
                    <a:pt x="6063" y="3228"/>
                    <a:pt x="5810" y="2806"/>
                    <a:pt x="5627" y="2370"/>
                  </a:cubicBezTo>
                  <a:close/>
                  <a:moveTo>
                    <a:pt x="6516" y="3921"/>
                  </a:moveTo>
                  <a:cubicBezTo>
                    <a:pt x="6699" y="3953"/>
                    <a:pt x="6881" y="3984"/>
                    <a:pt x="7059" y="4029"/>
                  </a:cubicBezTo>
                  <a:cubicBezTo>
                    <a:pt x="7218" y="4069"/>
                    <a:pt x="7366" y="4143"/>
                    <a:pt x="7518" y="4198"/>
                  </a:cubicBezTo>
                  <a:cubicBezTo>
                    <a:pt x="7357" y="4367"/>
                    <a:pt x="7193" y="4534"/>
                    <a:pt x="7023" y="4697"/>
                  </a:cubicBezTo>
                  <a:cubicBezTo>
                    <a:pt x="6898" y="4498"/>
                    <a:pt x="6769" y="4301"/>
                    <a:pt x="6638" y="4104"/>
                  </a:cubicBezTo>
                  <a:cubicBezTo>
                    <a:pt x="6597" y="4042"/>
                    <a:pt x="6556" y="3982"/>
                    <a:pt x="6516" y="3921"/>
                  </a:cubicBezTo>
                  <a:close/>
                  <a:moveTo>
                    <a:pt x="9166" y="1582"/>
                  </a:moveTo>
                  <a:cubicBezTo>
                    <a:pt x="9281" y="1605"/>
                    <a:pt x="9396" y="1630"/>
                    <a:pt x="9510" y="1657"/>
                  </a:cubicBezTo>
                  <a:cubicBezTo>
                    <a:pt x="9484" y="3148"/>
                    <a:pt x="8455" y="4262"/>
                    <a:pt x="7400" y="5325"/>
                  </a:cubicBezTo>
                  <a:cubicBezTo>
                    <a:pt x="7335" y="5213"/>
                    <a:pt x="7272" y="5102"/>
                    <a:pt x="7204" y="4992"/>
                  </a:cubicBezTo>
                  <a:cubicBezTo>
                    <a:pt x="8200" y="4024"/>
                    <a:pt x="9147" y="2976"/>
                    <a:pt x="9166" y="1582"/>
                  </a:cubicBezTo>
                  <a:close/>
                  <a:moveTo>
                    <a:pt x="6720" y="6559"/>
                  </a:moveTo>
                  <a:cubicBezTo>
                    <a:pt x="6803" y="6719"/>
                    <a:pt x="6882" y="6883"/>
                    <a:pt x="6958" y="7047"/>
                  </a:cubicBezTo>
                  <a:cubicBezTo>
                    <a:pt x="6888" y="7017"/>
                    <a:pt x="6808" y="7002"/>
                    <a:pt x="6730" y="6978"/>
                  </a:cubicBezTo>
                  <a:cubicBezTo>
                    <a:pt x="6629" y="6948"/>
                    <a:pt x="6528" y="6925"/>
                    <a:pt x="6429" y="6907"/>
                  </a:cubicBezTo>
                  <a:cubicBezTo>
                    <a:pt x="6523" y="6789"/>
                    <a:pt x="6620" y="6672"/>
                    <a:pt x="6720" y="6559"/>
                  </a:cubicBezTo>
                  <a:close/>
                  <a:moveTo>
                    <a:pt x="6245" y="7141"/>
                  </a:moveTo>
                  <a:cubicBezTo>
                    <a:pt x="6375" y="7195"/>
                    <a:pt x="6505" y="7251"/>
                    <a:pt x="6641" y="7295"/>
                  </a:cubicBezTo>
                  <a:cubicBezTo>
                    <a:pt x="6747" y="7329"/>
                    <a:pt x="6840" y="7371"/>
                    <a:pt x="6938" y="7371"/>
                  </a:cubicBezTo>
                  <a:cubicBezTo>
                    <a:pt x="6981" y="7371"/>
                    <a:pt x="7024" y="7363"/>
                    <a:pt x="7070" y="7344"/>
                  </a:cubicBezTo>
                  <a:cubicBezTo>
                    <a:pt x="7075" y="7341"/>
                    <a:pt x="7079" y="7336"/>
                    <a:pt x="7083" y="7333"/>
                  </a:cubicBezTo>
                  <a:cubicBezTo>
                    <a:pt x="7299" y="7841"/>
                    <a:pt x="7478" y="8363"/>
                    <a:pt x="7611" y="8896"/>
                  </a:cubicBezTo>
                  <a:cubicBezTo>
                    <a:pt x="7308" y="8786"/>
                    <a:pt x="6976" y="8735"/>
                    <a:pt x="6667" y="8647"/>
                  </a:cubicBezTo>
                  <a:cubicBezTo>
                    <a:pt x="6267" y="8532"/>
                    <a:pt x="5875" y="8401"/>
                    <a:pt x="5474" y="8289"/>
                  </a:cubicBezTo>
                  <a:cubicBezTo>
                    <a:pt x="5705" y="7892"/>
                    <a:pt x="5964" y="7508"/>
                    <a:pt x="6245" y="7141"/>
                  </a:cubicBezTo>
                  <a:close/>
                  <a:moveTo>
                    <a:pt x="5343" y="8521"/>
                  </a:moveTo>
                  <a:cubicBezTo>
                    <a:pt x="5712" y="8700"/>
                    <a:pt x="6095" y="8836"/>
                    <a:pt x="6490" y="8954"/>
                  </a:cubicBezTo>
                  <a:cubicBezTo>
                    <a:pt x="6867" y="9064"/>
                    <a:pt x="7278" y="9216"/>
                    <a:pt x="7676" y="9216"/>
                  </a:cubicBezTo>
                  <a:cubicBezTo>
                    <a:pt x="7679" y="9216"/>
                    <a:pt x="7682" y="9216"/>
                    <a:pt x="7684" y="9216"/>
                  </a:cubicBezTo>
                  <a:cubicBezTo>
                    <a:pt x="7748" y="9516"/>
                    <a:pt x="7798" y="9818"/>
                    <a:pt x="7830" y="10120"/>
                  </a:cubicBezTo>
                  <a:cubicBezTo>
                    <a:pt x="6818" y="9994"/>
                    <a:pt x="5857" y="9813"/>
                    <a:pt x="4857" y="9585"/>
                  </a:cubicBezTo>
                  <a:cubicBezTo>
                    <a:pt x="4856" y="9584"/>
                    <a:pt x="4854" y="9584"/>
                    <a:pt x="4853" y="9584"/>
                  </a:cubicBezTo>
                  <a:cubicBezTo>
                    <a:pt x="4850" y="9584"/>
                    <a:pt x="4847" y="9585"/>
                    <a:pt x="4843" y="9585"/>
                  </a:cubicBezTo>
                  <a:cubicBezTo>
                    <a:pt x="4987" y="9220"/>
                    <a:pt x="5154" y="8865"/>
                    <a:pt x="5343" y="8521"/>
                  </a:cubicBezTo>
                  <a:close/>
                  <a:moveTo>
                    <a:pt x="4742" y="9850"/>
                  </a:moveTo>
                  <a:cubicBezTo>
                    <a:pt x="4743" y="9850"/>
                    <a:pt x="4743" y="9851"/>
                    <a:pt x="4745" y="9851"/>
                  </a:cubicBezTo>
                  <a:cubicBezTo>
                    <a:pt x="5651" y="10246"/>
                    <a:pt x="6747" y="10463"/>
                    <a:pt x="7751" y="10463"/>
                  </a:cubicBezTo>
                  <a:cubicBezTo>
                    <a:pt x="7788" y="10463"/>
                    <a:pt x="7825" y="10463"/>
                    <a:pt x="7861" y="10462"/>
                  </a:cubicBezTo>
                  <a:lnTo>
                    <a:pt x="7861" y="10462"/>
                  </a:lnTo>
                  <a:cubicBezTo>
                    <a:pt x="7896" y="10970"/>
                    <a:pt x="7880" y="11478"/>
                    <a:pt x="7808" y="11978"/>
                  </a:cubicBezTo>
                  <a:cubicBezTo>
                    <a:pt x="6614" y="11766"/>
                    <a:pt x="5529" y="11589"/>
                    <a:pt x="4384" y="11161"/>
                  </a:cubicBezTo>
                  <a:cubicBezTo>
                    <a:pt x="4467" y="10713"/>
                    <a:pt x="4589" y="10276"/>
                    <a:pt x="4742" y="9850"/>
                  </a:cubicBezTo>
                  <a:close/>
                  <a:moveTo>
                    <a:pt x="4336" y="11448"/>
                  </a:moveTo>
                  <a:cubicBezTo>
                    <a:pt x="5255" y="11925"/>
                    <a:pt x="6380" y="12282"/>
                    <a:pt x="7435" y="12282"/>
                  </a:cubicBezTo>
                  <a:cubicBezTo>
                    <a:pt x="7544" y="12282"/>
                    <a:pt x="7653" y="12278"/>
                    <a:pt x="7760" y="12270"/>
                  </a:cubicBezTo>
                  <a:lnTo>
                    <a:pt x="7760" y="12270"/>
                  </a:lnTo>
                  <a:cubicBezTo>
                    <a:pt x="7688" y="12655"/>
                    <a:pt x="7580" y="13035"/>
                    <a:pt x="7436" y="13410"/>
                  </a:cubicBezTo>
                  <a:cubicBezTo>
                    <a:pt x="6916" y="13305"/>
                    <a:pt x="6381" y="13285"/>
                    <a:pt x="5859" y="13161"/>
                  </a:cubicBezTo>
                  <a:cubicBezTo>
                    <a:pt x="5308" y="13031"/>
                    <a:pt x="4795" y="12819"/>
                    <a:pt x="4261" y="12640"/>
                  </a:cubicBezTo>
                  <a:cubicBezTo>
                    <a:pt x="4259" y="12639"/>
                    <a:pt x="4258" y="12639"/>
                    <a:pt x="4256" y="12639"/>
                  </a:cubicBezTo>
                  <a:cubicBezTo>
                    <a:pt x="4255" y="12639"/>
                    <a:pt x="4253" y="12639"/>
                    <a:pt x="4251" y="12639"/>
                  </a:cubicBezTo>
                  <a:cubicBezTo>
                    <a:pt x="4251" y="12625"/>
                    <a:pt x="4250" y="12613"/>
                    <a:pt x="4250" y="12599"/>
                  </a:cubicBezTo>
                  <a:cubicBezTo>
                    <a:pt x="4248" y="12210"/>
                    <a:pt x="4279" y="11826"/>
                    <a:pt x="4336" y="11448"/>
                  </a:cubicBezTo>
                  <a:close/>
                  <a:moveTo>
                    <a:pt x="4264" y="12935"/>
                  </a:moveTo>
                  <a:cubicBezTo>
                    <a:pt x="5012" y="13380"/>
                    <a:pt x="6034" y="13699"/>
                    <a:pt x="6950" y="13699"/>
                  </a:cubicBezTo>
                  <a:cubicBezTo>
                    <a:pt x="7078" y="13699"/>
                    <a:pt x="7204" y="13693"/>
                    <a:pt x="7327" y="13680"/>
                  </a:cubicBezTo>
                  <a:lnTo>
                    <a:pt x="7327" y="13680"/>
                  </a:lnTo>
                  <a:cubicBezTo>
                    <a:pt x="7244" y="13868"/>
                    <a:pt x="7151" y="14056"/>
                    <a:pt x="7047" y="14239"/>
                  </a:cubicBezTo>
                  <a:cubicBezTo>
                    <a:pt x="6975" y="14365"/>
                    <a:pt x="6900" y="14484"/>
                    <a:pt x="6819" y="14598"/>
                  </a:cubicBezTo>
                  <a:cubicBezTo>
                    <a:pt x="6002" y="14464"/>
                    <a:pt x="5230" y="14332"/>
                    <a:pt x="4434" y="14079"/>
                  </a:cubicBezTo>
                  <a:lnTo>
                    <a:pt x="4429" y="14079"/>
                  </a:lnTo>
                  <a:cubicBezTo>
                    <a:pt x="4347" y="13687"/>
                    <a:pt x="4288" y="13305"/>
                    <a:pt x="4264" y="12935"/>
                  </a:cubicBezTo>
                  <a:close/>
                  <a:moveTo>
                    <a:pt x="4504" y="14407"/>
                  </a:moveTo>
                  <a:lnTo>
                    <a:pt x="4504" y="14407"/>
                  </a:lnTo>
                  <a:cubicBezTo>
                    <a:pt x="5142" y="14701"/>
                    <a:pt x="5868" y="14904"/>
                    <a:pt x="6575" y="14920"/>
                  </a:cubicBezTo>
                  <a:cubicBezTo>
                    <a:pt x="6304" y="15249"/>
                    <a:pt x="5997" y="15534"/>
                    <a:pt x="5668" y="15790"/>
                  </a:cubicBezTo>
                  <a:cubicBezTo>
                    <a:pt x="5542" y="15753"/>
                    <a:pt x="5412" y="15731"/>
                    <a:pt x="5287" y="15687"/>
                  </a:cubicBezTo>
                  <a:cubicBezTo>
                    <a:pt x="5117" y="15628"/>
                    <a:pt x="4955" y="15547"/>
                    <a:pt x="4795" y="15465"/>
                  </a:cubicBezTo>
                  <a:cubicBezTo>
                    <a:pt x="4687" y="15107"/>
                    <a:pt x="4587" y="14753"/>
                    <a:pt x="4504" y="14407"/>
                  </a:cubicBezTo>
                  <a:close/>
                  <a:moveTo>
                    <a:pt x="4911" y="15838"/>
                  </a:moveTo>
                  <a:lnTo>
                    <a:pt x="4911" y="15838"/>
                  </a:lnTo>
                  <a:cubicBezTo>
                    <a:pt x="5049" y="15915"/>
                    <a:pt x="5203" y="15982"/>
                    <a:pt x="5356" y="16023"/>
                  </a:cubicBezTo>
                  <a:cubicBezTo>
                    <a:pt x="5252" y="16096"/>
                    <a:pt x="5146" y="16169"/>
                    <a:pt x="5039" y="16241"/>
                  </a:cubicBezTo>
                  <a:cubicBezTo>
                    <a:pt x="4995" y="16106"/>
                    <a:pt x="4953" y="15973"/>
                    <a:pt x="4911" y="15838"/>
                  </a:cubicBezTo>
                  <a:close/>
                  <a:moveTo>
                    <a:pt x="4658" y="374"/>
                  </a:moveTo>
                  <a:lnTo>
                    <a:pt x="4658" y="374"/>
                  </a:lnTo>
                  <a:cubicBezTo>
                    <a:pt x="4798" y="402"/>
                    <a:pt x="4936" y="429"/>
                    <a:pt x="5076" y="458"/>
                  </a:cubicBezTo>
                  <a:cubicBezTo>
                    <a:pt x="4629" y="2082"/>
                    <a:pt x="5827" y="3600"/>
                    <a:pt x="6724" y="4987"/>
                  </a:cubicBezTo>
                  <a:lnTo>
                    <a:pt x="6909" y="5278"/>
                  </a:lnTo>
                  <a:cubicBezTo>
                    <a:pt x="6979" y="5391"/>
                    <a:pt x="7045" y="5504"/>
                    <a:pt x="7109" y="5618"/>
                  </a:cubicBezTo>
                  <a:lnTo>
                    <a:pt x="7288" y="5947"/>
                  </a:lnTo>
                  <a:cubicBezTo>
                    <a:pt x="8497" y="8242"/>
                    <a:pt x="9124" y="10922"/>
                    <a:pt x="8267" y="13448"/>
                  </a:cubicBezTo>
                  <a:cubicBezTo>
                    <a:pt x="7804" y="14816"/>
                    <a:pt x="6938" y="15898"/>
                    <a:pt x="5762" y="16723"/>
                  </a:cubicBezTo>
                  <a:cubicBezTo>
                    <a:pt x="5610" y="16830"/>
                    <a:pt x="5454" y="16931"/>
                    <a:pt x="5298" y="17032"/>
                  </a:cubicBezTo>
                  <a:cubicBezTo>
                    <a:pt x="5256" y="16905"/>
                    <a:pt x="5216" y="16779"/>
                    <a:pt x="5174" y="16653"/>
                  </a:cubicBezTo>
                  <a:cubicBezTo>
                    <a:pt x="6289" y="15900"/>
                    <a:pt x="7234" y="15035"/>
                    <a:pt x="7795" y="13626"/>
                  </a:cubicBezTo>
                  <a:cubicBezTo>
                    <a:pt x="8599" y="11606"/>
                    <a:pt x="8379" y="9359"/>
                    <a:pt x="7559" y="7381"/>
                  </a:cubicBezTo>
                  <a:cubicBezTo>
                    <a:pt x="7406" y="7008"/>
                    <a:pt x="7206" y="6637"/>
                    <a:pt x="6985" y="6263"/>
                  </a:cubicBezTo>
                  <a:lnTo>
                    <a:pt x="6788" y="5943"/>
                  </a:lnTo>
                  <a:cubicBezTo>
                    <a:pt x="6717" y="5830"/>
                    <a:pt x="6644" y="5717"/>
                    <a:pt x="6571" y="5602"/>
                  </a:cubicBezTo>
                  <a:lnTo>
                    <a:pt x="6383" y="5311"/>
                  </a:lnTo>
                  <a:cubicBezTo>
                    <a:pt x="5368" y="3754"/>
                    <a:pt x="4277" y="2153"/>
                    <a:pt x="4658" y="374"/>
                  </a:cubicBezTo>
                  <a:close/>
                  <a:moveTo>
                    <a:pt x="4408" y="18066"/>
                  </a:moveTo>
                  <a:cubicBezTo>
                    <a:pt x="4519" y="18420"/>
                    <a:pt x="4618" y="18780"/>
                    <a:pt x="4697" y="19139"/>
                  </a:cubicBezTo>
                  <a:cubicBezTo>
                    <a:pt x="4394" y="18882"/>
                    <a:pt x="3942" y="18706"/>
                    <a:pt x="3539" y="18644"/>
                  </a:cubicBezTo>
                  <a:cubicBezTo>
                    <a:pt x="3821" y="18444"/>
                    <a:pt x="4114" y="18252"/>
                    <a:pt x="4408" y="18066"/>
                  </a:cubicBezTo>
                  <a:close/>
                  <a:moveTo>
                    <a:pt x="3200" y="18894"/>
                  </a:moveTo>
                  <a:cubicBezTo>
                    <a:pt x="3469" y="18949"/>
                    <a:pt x="3735" y="18997"/>
                    <a:pt x="3991" y="19111"/>
                  </a:cubicBezTo>
                  <a:cubicBezTo>
                    <a:pt x="4284" y="19240"/>
                    <a:pt x="4506" y="19474"/>
                    <a:pt x="4789" y="19609"/>
                  </a:cubicBezTo>
                  <a:cubicBezTo>
                    <a:pt x="4866" y="20068"/>
                    <a:pt x="4902" y="20524"/>
                    <a:pt x="4878" y="20969"/>
                  </a:cubicBezTo>
                  <a:cubicBezTo>
                    <a:pt x="4259" y="20284"/>
                    <a:pt x="3089" y="19823"/>
                    <a:pt x="2192" y="19804"/>
                  </a:cubicBezTo>
                  <a:cubicBezTo>
                    <a:pt x="2488" y="19477"/>
                    <a:pt x="2830" y="19177"/>
                    <a:pt x="3200" y="18894"/>
                  </a:cubicBezTo>
                  <a:close/>
                  <a:moveTo>
                    <a:pt x="3929" y="17434"/>
                  </a:moveTo>
                  <a:cubicBezTo>
                    <a:pt x="3962" y="17555"/>
                    <a:pt x="4003" y="17679"/>
                    <a:pt x="4058" y="17790"/>
                  </a:cubicBezTo>
                  <a:cubicBezTo>
                    <a:pt x="3645" y="18042"/>
                    <a:pt x="3239" y="18300"/>
                    <a:pt x="2855" y="18591"/>
                  </a:cubicBezTo>
                  <a:cubicBezTo>
                    <a:pt x="1825" y="19371"/>
                    <a:pt x="762" y="20698"/>
                    <a:pt x="738" y="22044"/>
                  </a:cubicBezTo>
                  <a:cubicBezTo>
                    <a:pt x="625" y="22020"/>
                    <a:pt x="510" y="21990"/>
                    <a:pt x="396" y="21955"/>
                  </a:cubicBezTo>
                  <a:cubicBezTo>
                    <a:pt x="634" y="20219"/>
                    <a:pt x="1810" y="18719"/>
                    <a:pt x="3482" y="17704"/>
                  </a:cubicBezTo>
                  <a:cubicBezTo>
                    <a:pt x="3633" y="17612"/>
                    <a:pt x="3782" y="17523"/>
                    <a:pt x="3929" y="17434"/>
                  </a:cubicBezTo>
                  <a:close/>
                  <a:moveTo>
                    <a:pt x="1978" y="20058"/>
                  </a:moveTo>
                  <a:lnTo>
                    <a:pt x="1987" y="20062"/>
                  </a:lnTo>
                  <a:cubicBezTo>
                    <a:pt x="2530" y="20221"/>
                    <a:pt x="3072" y="20315"/>
                    <a:pt x="3591" y="20559"/>
                  </a:cubicBezTo>
                  <a:cubicBezTo>
                    <a:pt x="4043" y="20772"/>
                    <a:pt x="4414" y="21100"/>
                    <a:pt x="4846" y="21335"/>
                  </a:cubicBezTo>
                  <a:cubicBezTo>
                    <a:pt x="4810" y="21605"/>
                    <a:pt x="4750" y="21871"/>
                    <a:pt x="4662" y="22129"/>
                  </a:cubicBezTo>
                  <a:cubicBezTo>
                    <a:pt x="3705" y="21481"/>
                    <a:pt x="2575" y="21090"/>
                    <a:pt x="1427" y="20997"/>
                  </a:cubicBezTo>
                  <a:cubicBezTo>
                    <a:pt x="1561" y="20661"/>
                    <a:pt x="1749" y="20350"/>
                    <a:pt x="1978" y="20058"/>
                  </a:cubicBezTo>
                  <a:close/>
                  <a:moveTo>
                    <a:pt x="6157" y="6025"/>
                  </a:moveTo>
                  <a:cubicBezTo>
                    <a:pt x="6219" y="6143"/>
                    <a:pt x="6288" y="6263"/>
                    <a:pt x="6385" y="6346"/>
                  </a:cubicBezTo>
                  <a:cubicBezTo>
                    <a:pt x="6390" y="6350"/>
                    <a:pt x="6395" y="6352"/>
                    <a:pt x="6400" y="6355"/>
                  </a:cubicBezTo>
                  <a:cubicBezTo>
                    <a:pt x="6246" y="6524"/>
                    <a:pt x="6096" y="6694"/>
                    <a:pt x="5963" y="6867"/>
                  </a:cubicBezTo>
                  <a:cubicBezTo>
                    <a:pt x="4873" y="8267"/>
                    <a:pt x="4117" y="9949"/>
                    <a:pt x="3923" y="11719"/>
                  </a:cubicBezTo>
                  <a:cubicBezTo>
                    <a:pt x="3740" y="13383"/>
                    <a:pt x="4186" y="14919"/>
                    <a:pt x="4704" y="16456"/>
                  </a:cubicBezTo>
                  <a:lnTo>
                    <a:pt x="4845" y="16869"/>
                  </a:lnTo>
                  <a:cubicBezTo>
                    <a:pt x="4887" y="16992"/>
                    <a:pt x="4928" y="17114"/>
                    <a:pt x="4971" y="17238"/>
                  </a:cubicBezTo>
                  <a:lnTo>
                    <a:pt x="5105" y="17631"/>
                  </a:lnTo>
                  <a:cubicBezTo>
                    <a:pt x="5117" y="17664"/>
                    <a:pt x="5128" y="17699"/>
                    <a:pt x="5138" y="17732"/>
                  </a:cubicBezTo>
                  <a:cubicBezTo>
                    <a:pt x="5173" y="17831"/>
                    <a:pt x="5204" y="17934"/>
                    <a:pt x="5236" y="18035"/>
                  </a:cubicBezTo>
                  <a:cubicBezTo>
                    <a:pt x="5250" y="18063"/>
                    <a:pt x="5262" y="18090"/>
                    <a:pt x="5277" y="18117"/>
                  </a:cubicBezTo>
                  <a:cubicBezTo>
                    <a:pt x="5283" y="18139"/>
                    <a:pt x="5288" y="18163"/>
                    <a:pt x="5297" y="18185"/>
                  </a:cubicBezTo>
                  <a:cubicBezTo>
                    <a:pt x="5297" y="18186"/>
                    <a:pt x="5298" y="18189"/>
                    <a:pt x="5298" y="18190"/>
                  </a:cubicBezTo>
                  <a:cubicBezTo>
                    <a:pt x="5297" y="18200"/>
                    <a:pt x="5297" y="18209"/>
                    <a:pt x="5293" y="18217"/>
                  </a:cubicBezTo>
                  <a:cubicBezTo>
                    <a:pt x="5826" y="19995"/>
                    <a:pt x="6112" y="22096"/>
                    <a:pt x="5039" y="23611"/>
                  </a:cubicBezTo>
                  <a:cubicBezTo>
                    <a:pt x="4846" y="23522"/>
                    <a:pt x="4657" y="23428"/>
                    <a:pt x="4471" y="23327"/>
                  </a:cubicBezTo>
                  <a:cubicBezTo>
                    <a:pt x="5348" y="22193"/>
                    <a:pt x="5437" y="20615"/>
                    <a:pt x="5133" y="19210"/>
                  </a:cubicBezTo>
                  <a:cubicBezTo>
                    <a:pt x="5033" y="18745"/>
                    <a:pt x="4903" y="18292"/>
                    <a:pt x="4758" y="17847"/>
                  </a:cubicBezTo>
                  <a:lnTo>
                    <a:pt x="4626" y="17450"/>
                  </a:lnTo>
                  <a:cubicBezTo>
                    <a:pt x="4585" y="17329"/>
                    <a:pt x="4543" y="17207"/>
                    <a:pt x="4500" y="17088"/>
                  </a:cubicBezTo>
                  <a:lnTo>
                    <a:pt x="4351" y="16671"/>
                  </a:lnTo>
                  <a:cubicBezTo>
                    <a:pt x="3799" y="15134"/>
                    <a:pt x="3252" y="13619"/>
                    <a:pt x="3403" y="11891"/>
                  </a:cubicBezTo>
                  <a:cubicBezTo>
                    <a:pt x="3596" y="9684"/>
                    <a:pt x="4647" y="7625"/>
                    <a:pt x="6157" y="6025"/>
                  </a:cubicBezTo>
                  <a:close/>
                  <a:moveTo>
                    <a:pt x="4500" y="0"/>
                  </a:moveTo>
                  <a:lnTo>
                    <a:pt x="4394" y="318"/>
                  </a:lnTo>
                  <a:cubicBezTo>
                    <a:pt x="3857" y="2217"/>
                    <a:pt x="5138" y="3950"/>
                    <a:pt x="6136" y="5546"/>
                  </a:cubicBezTo>
                  <a:cubicBezTo>
                    <a:pt x="5838" y="5835"/>
                    <a:pt x="5555" y="6127"/>
                    <a:pt x="5310" y="6429"/>
                  </a:cubicBezTo>
                  <a:cubicBezTo>
                    <a:pt x="4181" y="7821"/>
                    <a:pt x="3387" y="9501"/>
                    <a:pt x="3111" y="11280"/>
                  </a:cubicBezTo>
                  <a:cubicBezTo>
                    <a:pt x="2806" y="13244"/>
                    <a:pt x="3296" y="15005"/>
                    <a:pt x="3976" y="16837"/>
                  </a:cubicBezTo>
                  <a:cubicBezTo>
                    <a:pt x="3983" y="16852"/>
                    <a:pt x="3988" y="16868"/>
                    <a:pt x="3993" y="16884"/>
                  </a:cubicBezTo>
                  <a:cubicBezTo>
                    <a:pt x="3043" y="17449"/>
                    <a:pt x="2091" y="18020"/>
                    <a:pt x="1388" y="18914"/>
                  </a:cubicBezTo>
                  <a:cubicBezTo>
                    <a:pt x="729" y="19751"/>
                    <a:pt x="222" y="20786"/>
                    <a:pt x="42" y="21840"/>
                  </a:cubicBezTo>
                  <a:lnTo>
                    <a:pt x="0" y="22150"/>
                  </a:lnTo>
                  <a:lnTo>
                    <a:pt x="1218" y="22460"/>
                  </a:lnTo>
                  <a:lnTo>
                    <a:pt x="1218" y="22460"/>
                  </a:lnTo>
                  <a:lnTo>
                    <a:pt x="1205" y="22122"/>
                  </a:lnTo>
                  <a:cubicBezTo>
                    <a:pt x="1207" y="21824"/>
                    <a:pt x="1250" y="21544"/>
                    <a:pt x="1327" y="21281"/>
                  </a:cubicBezTo>
                  <a:cubicBezTo>
                    <a:pt x="2483" y="21495"/>
                    <a:pt x="3509" y="21875"/>
                    <a:pt x="4526" y="22462"/>
                  </a:cubicBezTo>
                  <a:cubicBezTo>
                    <a:pt x="4422" y="22691"/>
                    <a:pt x="4292" y="22915"/>
                    <a:pt x="4131" y="23130"/>
                  </a:cubicBezTo>
                  <a:lnTo>
                    <a:pt x="3959" y="23342"/>
                  </a:lnTo>
                  <a:lnTo>
                    <a:pt x="4277" y="23554"/>
                  </a:lnTo>
                  <a:cubicBezTo>
                    <a:pt x="4459" y="23667"/>
                    <a:pt x="4644" y="23771"/>
                    <a:pt x="4834" y="23866"/>
                  </a:cubicBezTo>
                  <a:lnTo>
                    <a:pt x="5210" y="24038"/>
                  </a:lnTo>
                  <a:lnTo>
                    <a:pt x="5412" y="23781"/>
                  </a:lnTo>
                  <a:cubicBezTo>
                    <a:pt x="6713" y="21990"/>
                    <a:pt x="6145" y="19700"/>
                    <a:pt x="5420" y="17430"/>
                  </a:cubicBezTo>
                  <a:cubicBezTo>
                    <a:pt x="7089" y="16361"/>
                    <a:pt x="8313" y="14974"/>
                    <a:pt x="8816" y="13011"/>
                  </a:cubicBezTo>
                  <a:cubicBezTo>
                    <a:pt x="9342" y="10958"/>
                    <a:pt x="8995" y="8820"/>
                    <a:pt x="8181" y="6891"/>
                  </a:cubicBezTo>
                  <a:cubicBezTo>
                    <a:pt x="8005" y="6464"/>
                    <a:pt x="7801" y="6051"/>
                    <a:pt x="7580" y="5649"/>
                  </a:cubicBezTo>
                  <a:cubicBezTo>
                    <a:pt x="8676" y="4541"/>
                    <a:pt x="9840" y="3311"/>
                    <a:pt x="9812" y="1733"/>
                  </a:cubicBezTo>
                  <a:lnTo>
                    <a:pt x="9782" y="1357"/>
                  </a:lnTo>
                  <a:lnTo>
                    <a:pt x="9495" y="1293"/>
                  </a:lnTo>
                  <a:cubicBezTo>
                    <a:pt x="9380" y="1271"/>
                    <a:pt x="9266" y="1253"/>
                    <a:pt x="9151" y="1239"/>
                  </a:cubicBezTo>
                  <a:lnTo>
                    <a:pt x="8895" y="1214"/>
                  </a:lnTo>
                  <a:lnTo>
                    <a:pt x="8892" y="1532"/>
                  </a:lnTo>
                  <a:cubicBezTo>
                    <a:pt x="8888" y="1610"/>
                    <a:pt x="8881" y="1687"/>
                    <a:pt x="8870" y="1763"/>
                  </a:cubicBezTo>
                  <a:cubicBezTo>
                    <a:pt x="7827" y="1170"/>
                    <a:pt x="6602" y="755"/>
                    <a:pt x="5394" y="755"/>
                  </a:cubicBezTo>
                  <a:cubicBezTo>
                    <a:pt x="5377" y="755"/>
                    <a:pt x="5361" y="755"/>
                    <a:pt x="5345" y="755"/>
                  </a:cubicBezTo>
                  <a:cubicBezTo>
                    <a:pt x="5352" y="676"/>
                    <a:pt x="5365" y="595"/>
                    <a:pt x="5381" y="514"/>
                  </a:cubicBezTo>
                  <a:lnTo>
                    <a:pt x="5477" y="157"/>
                  </a:lnTo>
                  <a:lnTo>
                    <a:pt x="5200" y="97"/>
                  </a:lnTo>
                  <a:cubicBezTo>
                    <a:pt x="5050" y="68"/>
                    <a:pt x="4901" y="45"/>
                    <a:pt x="4751" y="26"/>
                  </a:cubicBezTo>
                  <a:lnTo>
                    <a:pt x="450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35"/>
            <p:cNvSpPr/>
            <p:nvPr/>
          </p:nvSpPr>
          <p:spPr>
            <a:xfrm>
              <a:off x="3035505" y="2862837"/>
              <a:ext cx="106918" cy="64776"/>
            </a:xfrm>
            <a:custGeom>
              <a:rect b="b" l="l" r="r" t="t"/>
              <a:pathLst>
                <a:path extrusionOk="0" h="2072" w="3420">
                  <a:moveTo>
                    <a:pt x="552" y="0"/>
                  </a:moveTo>
                  <a:cubicBezTo>
                    <a:pt x="323" y="292"/>
                    <a:pt x="135" y="603"/>
                    <a:pt x="1" y="939"/>
                  </a:cubicBezTo>
                  <a:cubicBezTo>
                    <a:pt x="1150" y="1032"/>
                    <a:pt x="2279" y="1424"/>
                    <a:pt x="3236" y="2071"/>
                  </a:cubicBezTo>
                  <a:cubicBezTo>
                    <a:pt x="3322" y="1812"/>
                    <a:pt x="3383" y="1547"/>
                    <a:pt x="3420" y="1277"/>
                  </a:cubicBezTo>
                  <a:cubicBezTo>
                    <a:pt x="2988" y="1042"/>
                    <a:pt x="2617" y="713"/>
                    <a:pt x="2165" y="501"/>
                  </a:cubicBezTo>
                  <a:cubicBezTo>
                    <a:pt x="1648" y="257"/>
                    <a:pt x="1104" y="163"/>
                    <a:pt x="561" y="4"/>
                  </a:cubicBezTo>
                  <a:lnTo>
                    <a:pt x="55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35"/>
            <p:cNvSpPr/>
            <p:nvPr/>
          </p:nvSpPr>
          <p:spPr>
            <a:xfrm>
              <a:off x="3157644" y="2268525"/>
              <a:ext cx="108575" cy="58774"/>
            </a:xfrm>
            <a:custGeom>
              <a:rect b="b" l="l" r="r" t="t"/>
              <a:pathLst>
                <a:path extrusionOk="0" h="1880" w="3473">
                  <a:moveTo>
                    <a:pt x="0" y="1"/>
                  </a:moveTo>
                  <a:lnTo>
                    <a:pt x="0" y="1"/>
                  </a:lnTo>
                  <a:cubicBezTo>
                    <a:pt x="1" y="354"/>
                    <a:pt x="69" y="695"/>
                    <a:pt x="182" y="1026"/>
                  </a:cubicBezTo>
                  <a:cubicBezTo>
                    <a:pt x="184" y="1026"/>
                    <a:pt x="186" y="1026"/>
                    <a:pt x="188" y="1026"/>
                  </a:cubicBezTo>
                  <a:cubicBezTo>
                    <a:pt x="1136" y="1026"/>
                    <a:pt x="2346" y="1312"/>
                    <a:pt x="3146" y="1879"/>
                  </a:cubicBezTo>
                  <a:cubicBezTo>
                    <a:pt x="3286" y="1619"/>
                    <a:pt x="3399" y="1347"/>
                    <a:pt x="3473" y="1060"/>
                  </a:cubicBezTo>
                  <a:cubicBezTo>
                    <a:pt x="2348" y="439"/>
                    <a:pt x="1246" y="176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35"/>
            <p:cNvSpPr/>
            <p:nvPr/>
          </p:nvSpPr>
          <p:spPr>
            <a:xfrm>
              <a:off x="3101561" y="2800565"/>
              <a:ext cx="36265" cy="33545"/>
            </a:xfrm>
            <a:custGeom>
              <a:rect b="b" l="l" r="r" t="t"/>
              <a:pathLst>
                <a:path extrusionOk="0" h="1073" w="1160">
                  <a:moveTo>
                    <a:pt x="869" y="0"/>
                  </a:moveTo>
                  <a:cubicBezTo>
                    <a:pt x="576" y="187"/>
                    <a:pt x="282" y="378"/>
                    <a:pt x="0" y="578"/>
                  </a:cubicBezTo>
                  <a:cubicBezTo>
                    <a:pt x="404" y="640"/>
                    <a:pt x="857" y="816"/>
                    <a:pt x="1159" y="1073"/>
                  </a:cubicBezTo>
                  <a:cubicBezTo>
                    <a:pt x="1079" y="713"/>
                    <a:pt x="979" y="354"/>
                    <a:pt x="8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35"/>
            <p:cNvSpPr/>
            <p:nvPr/>
          </p:nvSpPr>
          <p:spPr>
            <a:xfrm>
              <a:off x="3194658" y="2358370"/>
              <a:ext cx="31356" cy="24291"/>
            </a:xfrm>
            <a:custGeom>
              <a:rect b="b" l="l" r="r" t="t"/>
              <a:pathLst>
                <a:path extrusionOk="0" h="777" w="1003">
                  <a:moveTo>
                    <a:pt x="0" y="1"/>
                  </a:moveTo>
                  <a:lnTo>
                    <a:pt x="0" y="1"/>
                  </a:lnTo>
                  <a:cubicBezTo>
                    <a:pt x="41" y="62"/>
                    <a:pt x="82" y="123"/>
                    <a:pt x="122" y="185"/>
                  </a:cubicBezTo>
                  <a:cubicBezTo>
                    <a:pt x="254" y="380"/>
                    <a:pt x="381" y="577"/>
                    <a:pt x="508" y="776"/>
                  </a:cubicBezTo>
                  <a:cubicBezTo>
                    <a:pt x="677" y="613"/>
                    <a:pt x="842" y="446"/>
                    <a:pt x="1003" y="277"/>
                  </a:cubicBezTo>
                  <a:cubicBezTo>
                    <a:pt x="850" y="222"/>
                    <a:pt x="702" y="148"/>
                    <a:pt x="545" y="108"/>
                  </a:cubicBezTo>
                  <a:cubicBezTo>
                    <a:pt x="365" y="62"/>
                    <a:pt x="182" y="32"/>
                    <a:pt x="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p35"/>
            <p:cNvSpPr/>
            <p:nvPr/>
          </p:nvSpPr>
          <p:spPr>
            <a:xfrm>
              <a:off x="3216134" y="2285250"/>
              <a:ext cx="72123" cy="117047"/>
            </a:xfrm>
            <a:custGeom>
              <a:rect b="b" l="l" r="r" t="t"/>
              <a:pathLst>
                <a:path extrusionOk="0" h="3744" w="2307">
                  <a:moveTo>
                    <a:pt x="1962" y="0"/>
                  </a:moveTo>
                  <a:cubicBezTo>
                    <a:pt x="1943" y="1394"/>
                    <a:pt x="996" y="2442"/>
                    <a:pt x="0" y="3410"/>
                  </a:cubicBezTo>
                  <a:cubicBezTo>
                    <a:pt x="67" y="3520"/>
                    <a:pt x="130" y="3631"/>
                    <a:pt x="196" y="3743"/>
                  </a:cubicBezTo>
                  <a:cubicBezTo>
                    <a:pt x="1251" y="2681"/>
                    <a:pt x="2279" y="1566"/>
                    <a:pt x="2306" y="75"/>
                  </a:cubicBezTo>
                  <a:cubicBezTo>
                    <a:pt x="2192" y="48"/>
                    <a:pt x="2077" y="23"/>
                    <a:pt x="196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35"/>
            <p:cNvSpPr/>
            <p:nvPr/>
          </p:nvSpPr>
          <p:spPr>
            <a:xfrm>
              <a:off x="3124601" y="2247392"/>
              <a:ext cx="151592" cy="520833"/>
            </a:xfrm>
            <a:custGeom>
              <a:rect b="b" l="l" r="r" t="t"/>
              <a:pathLst>
                <a:path extrusionOk="0" h="16660" w="4849">
                  <a:moveTo>
                    <a:pt x="381" y="0"/>
                  </a:moveTo>
                  <a:lnTo>
                    <a:pt x="381" y="0"/>
                  </a:lnTo>
                  <a:cubicBezTo>
                    <a:pt x="0" y="1780"/>
                    <a:pt x="1090" y="3381"/>
                    <a:pt x="2106" y="4938"/>
                  </a:cubicBezTo>
                  <a:lnTo>
                    <a:pt x="2295" y="5230"/>
                  </a:lnTo>
                  <a:cubicBezTo>
                    <a:pt x="2369" y="5344"/>
                    <a:pt x="2441" y="5458"/>
                    <a:pt x="2512" y="5571"/>
                  </a:cubicBezTo>
                  <a:lnTo>
                    <a:pt x="2709" y="5891"/>
                  </a:lnTo>
                  <a:cubicBezTo>
                    <a:pt x="2929" y="6263"/>
                    <a:pt x="3129" y="6636"/>
                    <a:pt x="3283" y="7007"/>
                  </a:cubicBezTo>
                  <a:cubicBezTo>
                    <a:pt x="4103" y="8986"/>
                    <a:pt x="4323" y="11234"/>
                    <a:pt x="3520" y="13254"/>
                  </a:cubicBezTo>
                  <a:cubicBezTo>
                    <a:pt x="2958" y="14663"/>
                    <a:pt x="2013" y="15528"/>
                    <a:pt x="898" y="16281"/>
                  </a:cubicBezTo>
                  <a:cubicBezTo>
                    <a:pt x="940" y="16407"/>
                    <a:pt x="980" y="16533"/>
                    <a:pt x="1022" y="16659"/>
                  </a:cubicBezTo>
                  <a:cubicBezTo>
                    <a:pt x="1178" y="16559"/>
                    <a:pt x="1334" y="16458"/>
                    <a:pt x="1486" y="16351"/>
                  </a:cubicBezTo>
                  <a:cubicBezTo>
                    <a:pt x="2663" y="15527"/>
                    <a:pt x="3528" y="14444"/>
                    <a:pt x="3991" y="13076"/>
                  </a:cubicBezTo>
                  <a:cubicBezTo>
                    <a:pt x="4848" y="10550"/>
                    <a:pt x="4222" y="7870"/>
                    <a:pt x="3010" y="5574"/>
                  </a:cubicBezTo>
                  <a:lnTo>
                    <a:pt x="2832" y="5245"/>
                  </a:lnTo>
                  <a:cubicBezTo>
                    <a:pt x="2768" y="5132"/>
                    <a:pt x="2702" y="5019"/>
                    <a:pt x="2631" y="4904"/>
                  </a:cubicBezTo>
                  <a:lnTo>
                    <a:pt x="2447" y="4613"/>
                  </a:lnTo>
                  <a:cubicBezTo>
                    <a:pt x="1550" y="3226"/>
                    <a:pt x="352" y="1708"/>
                    <a:pt x="799" y="83"/>
                  </a:cubicBezTo>
                  <a:cubicBezTo>
                    <a:pt x="659" y="56"/>
                    <a:pt x="519" y="29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35"/>
            <p:cNvSpPr/>
            <p:nvPr/>
          </p:nvSpPr>
          <p:spPr>
            <a:xfrm>
              <a:off x="3123788" y="2593645"/>
              <a:ext cx="109825" cy="61368"/>
            </a:xfrm>
            <a:custGeom>
              <a:rect b="b" l="l" r="r" t="t"/>
              <a:pathLst>
                <a:path extrusionOk="0" h="1963" w="3513">
                  <a:moveTo>
                    <a:pt x="89" y="0"/>
                  </a:moveTo>
                  <a:cubicBezTo>
                    <a:pt x="29" y="379"/>
                    <a:pt x="0" y="762"/>
                    <a:pt x="1" y="1152"/>
                  </a:cubicBezTo>
                  <a:cubicBezTo>
                    <a:pt x="1" y="1166"/>
                    <a:pt x="2" y="1178"/>
                    <a:pt x="2" y="1192"/>
                  </a:cubicBezTo>
                  <a:cubicBezTo>
                    <a:pt x="4" y="1192"/>
                    <a:pt x="6" y="1192"/>
                    <a:pt x="7" y="1192"/>
                  </a:cubicBezTo>
                  <a:cubicBezTo>
                    <a:pt x="9" y="1192"/>
                    <a:pt x="10" y="1192"/>
                    <a:pt x="12" y="1193"/>
                  </a:cubicBezTo>
                  <a:cubicBezTo>
                    <a:pt x="545" y="1374"/>
                    <a:pt x="1059" y="1584"/>
                    <a:pt x="1610" y="1714"/>
                  </a:cubicBezTo>
                  <a:cubicBezTo>
                    <a:pt x="2132" y="1837"/>
                    <a:pt x="2667" y="1856"/>
                    <a:pt x="3188" y="1962"/>
                  </a:cubicBezTo>
                  <a:cubicBezTo>
                    <a:pt x="3333" y="1588"/>
                    <a:pt x="3439" y="1208"/>
                    <a:pt x="3512" y="822"/>
                  </a:cubicBezTo>
                  <a:lnTo>
                    <a:pt x="3512" y="822"/>
                  </a:lnTo>
                  <a:cubicBezTo>
                    <a:pt x="3405" y="830"/>
                    <a:pt x="3296" y="834"/>
                    <a:pt x="3187" y="834"/>
                  </a:cubicBezTo>
                  <a:cubicBezTo>
                    <a:pt x="2132" y="834"/>
                    <a:pt x="1006" y="477"/>
                    <a:pt x="8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p35"/>
            <p:cNvSpPr/>
            <p:nvPr/>
          </p:nvSpPr>
          <p:spPr>
            <a:xfrm>
              <a:off x="3142326" y="2502142"/>
              <a:ext cx="93475" cy="50020"/>
            </a:xfrm>
            <a:custGeom>
              <a:rect b="b" l="l" r="r" t="t"/>
              <a:pathLst>
                <a:path extrusionOk="0" h="1600" w="2990">
                  <a:moveTo>
                    <a:pt x="502" y="1"/>
                  </a:moveTo>
                  <a:cubicBezTo>
                    <a:pt x="311" y="345"/>
                    <a:pt x="147" y="700"/>
                    <a:pt x="1" y="1065"/>
                  </a:cubicBezTo>
                  <a:cubicBezTo>
                    <a:pt x="4" y="1065"/>
                    <a:pt x="7" y="1064"/>
                    <a:pt x="10" y="1064"/>
                  </a:cubicBezTo>
                  <a:cubicBezTo>
                    <a:pt x="11" y="1064"/>
                    <a:pt x="13" y="1064"/>
                    <a:pt x="14" y="1065"/>
                  </a:cubicBezTo>
                  <a:cubicBezTo>
                    <a:pt x="1014" y="1293"/>
                    <a:pt x="1975" y="1474"/>
                    <a:pt x="2989" y="1600"/>
                  </a:cubicBezTo>
                  <a:cubicBezTo>
                    <a:pt x="2956" y="1298"/>
                    <a:pt x="2907" y="996"/>
                    <a:pt x="2843" y="696"/>
                  </a:cubicBezTo>
                  <a:cubicBezTo>
                    <a:pt x="2841" y="696"/>
                    <a:pt x="2838" y="696"/>
                    <a:pt x="2835" y="696"/>
                  </a:cubicBezTo>
                  <a:cubicBezTo>
                    <a:pt x="2437" y="696"/>
                    <a:pt x="2025" y="546"/>
                    <a:pt x="1648" y="434"/>
                  </a:cubicBezTo>
                  <a:cubicBezTo>
                    <a:pt x="1252" y="316"/>
                    <a:pt x="871" y="181"/>
                    <a:pt x="50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p35"/>
            <p:cNvSpPr/>
            <p:nvPr/>
          </p:nvSpPr>
          <p:spPr>
            <a:xfrm>
              <a:off x="3191844" y="2440807"/>
              <a:ext cx="16600" cy="15319"/>
            </a:xfrm>
            <a:custGeom>
              <a:rect b="b" l="l" r="r" t="t"/>
              <a:pathLst>
                <a:path extrusionOk="0" h="490" w="531">
                  <a:moveTo>
                    <a:pt x="292" y="1"/>
                  </a:moveTo>
                  <a:cubicBezTo>
                    <a:pt x="193" y="116"/>
                    <a:pt x="95" y="231"/>
                    <a:pt x="0" y="349"/>
                  </a:cubicBezTo>
                  <a:cubicBezTo>
                    <a:pt x="100" y="370"/>
                    <a:pt x="200" y="390"/>
                    <a:pt x="301" y="420"/>
                  </a:cubicBezTo>
                  <a:cubicBezTo>
                    <a:pt x="378" y="442"/>
                    <a:pt x="460" y="458"/>
                    <a:pt x="530" y="489"/>
                  </a:cubicBezTo>
                  <a:cubicBezTo>
                    <a:pt x="454" y="324"/>
                    <a:pt x="375" y="161"/>
                    <a:pt x="2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Google Shape;842;p35"/>
            <p:cNvSpPr/>
            <p:nvPr/>
          </p:nvSpPr>
          <p:spPr>
            <a:xfrm>
              <a:off x="3003306" y="2780807"/>
              <a:ext cx="114515" cy="144120"/>
            </a:xfrm>
            <a:custGeom>
              <a:rect b="b" l="l" r="r" t="t"/>
              <a:pathLst>
                <a:path extrusionOk="0" h="4610" w="3663">
                  <a:moveTo>
                    <a:pt x="3534" y="0"/>
                  </a:moveTo>
                  <a:cubicBezTo>
                    <a:pt x="3386" y="90"/>
                    <a:pt x="3238" y="178"/>
                    <a:pt x="3087" y="270"/>
                  </a:cubicBezTo>
                  <a:cubicBezTo>
                    <a:pt x="1415" y="1285"/>
                    <a:pt x="239" y="2785"/>
                    <a:pt x="1" y="4521"/>
                  </a:cubicBezTo>
                  <a:cubicBezTo>
                    <a:pt x="115" y="4556"/>
                    <a:pt x="230" y="4586"/>
                    <a:pt x="344" y="4610"/>
                  </a:cubicBezTo>
                  <a:cubicBezTo>
                    <a:pt x="367" y="3264"/>
                    <a:pt x="1430" y="1938"/>
                    <a:pt x="2460" y="1157"/>
                  </a:cubicBezTo>
                  <a:cubicBezTo>
                    <a:pt x="2845" y="866"/>
                    <a:pt x="3251" y="608"/>
                    <a:pt x="3663" y="356"/>
                  </a:cubicBezTo>
                  <a:cubicBezTo>
                    <a:pt x="3607" y="244"/>
                    <a:pt x="3566" y="120"/>
                    <a:pt x="35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" name="Google Shape;843;p35"/>
            <p:cNvSpPr/>
            <p:nvPr/>
          </p:nvSpPr>
          <p:spPr>
            <a:xfrm>
              <a:off x="3092495" y="2424113"/>
              <a:ext cx="98508" cy="549782"/>
            </a:xfrm>
            <a:custGeom>
              <a:rect b="b" l="l" r="r" t="t"/>
              <a:pathLst>
                <a:path extrusionOk="0" h="17586" w="3151">
                  <a:moveTo>
                    <a:pt x="2908" y="1"/>
                  </a:moveTo>
                  <a:cubicBezTo>
                    <a:pt x="1398" y="1599"/>
                    <a:pt x="347" y="3659"/>
                    <a:pt x="154" y="5867"/>
                  </a:cubicBezTo>
                  <a:cubicBezTo>
                    <a:pt x="1" y="7595"/>
                    <a:pt x="550" y="9110"/>
                    <a:pt x="1102" y="10647"/>
                  </a:cubicBezTo>
                  <a:lnTo>
                    <a:pt x="1251" y="11063"/>
                  </a:lnTo>
                  <a:cubicBezTo>
                    <a:pt x="1294" y="11182"/>
                    <a:pt x="1336" y="11303"/>
                    <a:pt x="1377" y="11425"/>
                  </a:cubicBezTo>
                  <a:lnTo>
                    <a:pt x="1509" y="11822"/>
                  </a:lnTo>
                  <a:cubicBezTo>
                    <a:pt x="1654" y="12266"/>
                    <a:pt x="1784" y="12719"/>
                    <a:pt x="1884" y="13185"/>
                  </a:cubicBezTo>
                  <a:cubicBezTo>
                    <a:pt x="2186" y="14591"/>
                    <a:pt x="2098" y="16168"/>
                    <a:pt x="1222" y="17300"/>
                  </a:cubicBezTo>
                  <a:cubicBezTo>
                    <a:pt x="1408" y="17404"/>
                    <a:pt x="1597" y="17497"/>
                    <a:pt x="1790" y="17586"/>
                  </a:cubicBezTo>
                  <a:cubicBezTo>
                    <a:pt x="2863" y="16071"/>
                    <a:pt x="2577" y="13969"/>
                    <a:pt x="2044" y="12193"/>
                  </a:cubicBezTo>
                  <a:cubicBezTo>
                    <a:pt x="2048" y="12186"/>
                    <a:pt x="2048" y="12176"/>
                    <a:pt x="2049" y="12166"/>
                  </a:cubicBezTo>
                  <a:cubicBezTo>
                    <a:pt x="2049" y="12165"/>
                    <a:pt x="2047" y="12162"/>
                    <a:pt x="2047" y="12161"/>
                  </a:cubicBezTo>
                  <a:cubicBezTo>
                    <a:pt x="2039" y="12139"/>
                    <a:pt x="2034" y="12115"/>
                    <a:pt x="2028" y="12093"/>
                  </a:cubicBezTo>
                  <a:cubicBezTo>
                    <a:pt x="2014" y="12066"/>
                    <a:pt x="2000" y="12039"/>
                    <a:pt x="1987" y="12011"/>
                  </a:cubicBezTo>
                  <a:cubicBezTo>
                    <a:pt x="1955" y="11909"/>
                    <a:pt x="1924" y="11807"/>
                    <a:pt x="1889" y="11708"/>
                  </a:cubicBezTo>
                  <a:cubicBezTo>
                    <a:pt x="1878" y="11674"/>
                    <a:pt x="1867" y="11640"/>
                    <a:pt x="1856" y="11606"/>
                  </a:cubicBezTo>
                  <a:lnTo>
                    <a:pt x="1722" y="11214"/>
                  </a:lnTo>
                  <a:cubicBezTo>
                    <a:pt x="1680" y="11092"/>
                    <a:pt x="1639" y="10969"/>
                    <a:pt x="1596" y="10845"/>
                  </a:cubicBezTo>
                  <a:lnTo>
                    <a:pt x="1455" y="10432"/>
                  </a:lnTo>
                  <a:cubicBezTo>
                    <a:pt x="937" y="8896"/>
                    <a:pt x="490" y="7358"/>
                    <a:pt x="674" y="5695"/>
                  </a:cubicBezTo>
                  <a:cubicBezTo>
                    <a:pt x="869" y="3925"/>
                    <a:pt x="1624" y="2243"/>
                    <a:pt x="2713" y="843"/>
                  </a:cubicBezTo>
                  <a:cubicBezTo>
                    <a:pt x="2848" y="670"/>
                    <a:pt x="2997" y="500"/>
                    <a:pt x="3150" y="331"/>
                  </a:cubicBezTo>
                  <a:cubicBezTo>
                    <a:pt x="3145" y="328"/>
                    <a:pt x="3140" y="326"/>
                    <a:pt x="3135" y="322"/>
                  </a:cubicBezTo>
                  <a:cubicBezTo>
                    <a:pt x="3038" y="239"/>
                    <a:pt x="2968" y="119"/>
                    <a:pt x="290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Google Shape;844;p35"/>
            <p:cNvSpPr/>
            <p:nvPr/>
          </p:nvSpPr>
          <p:spPr>
            <a:xfrm>
              <a:off x="3144452" y="2730883"/>
              <a:ext cx="13943" cy="12599"/>
            </a:xfrm>
            <a:custGeom>
              <a:rect b="b" l="l" r="r" t="t"/>
              <a:pathLst>
                <a:path extrusionOk="0" h="403" w="446">
                  <a:moveTo>
                    <a:pt x="0" y="0"/>
                  </a:moveTo>
                  <a:lnTo>
                    <a:pt x="0" y="0"/>
                  </a:lnTo>
                  <a:cubicBezTo>
                    <a:pt x="42" y="134"/>
                    <a:pt x="85" y="269"/>
                    <a:pt x="128" y="402"/>
                  </a:cubicBezTo>
                  <a:cubicBezTo>
                    <a:pt x="236" y="333"/>
                    <a:pt x="341" y="260"/>
                    <a:pt x="445" y="186"/>
                  </a:cubicBezTo>
                  <a:cubicBezTo>
                    <a:pt x="290" y="144"/>
                    <a:pt x="138" y="78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35"/>
            <p:cNvSpPr/>
            <p:nvPr/>
          </p:nvSpPr>
          <p:spPr>
            <a:xfrm>
              <a:off x="3131728" y="2686147"/>
              <a:ext cx="64776" cy="43299"/>
            </a:xfrm>
            <a:custGeom>
              <a:rect b="b" l="l" r="r" t="t"/>
              <a:pathLst>
                <a:path extrusionOk="0" h="1385" w="2072">
                  <a:moveTo>
                    <a:pt x="0" y="1"/>
                  </a:moveTo>
                  <a:lnTo>
                    <a:pt x="0" y="1"/>
                  </a:lnTo>
                  <a:cubicBezTo>
                    <a:pt x="84" y="347"/>
                    <a:pt x="185" y="701"/>
                    <a:pt x="291" y="1059"/>
                  </a:cubicBezTo>
                  <a:cubicBezTo>
                    <a:pt x="452" y="1141"/>
                    <a:pt x="614" y="1222"/>
                    <a:pt x="783" y="1281"/>
                  </a:cubicBezTo>
                  <a:cubicBezTo>
                    <a:pt x="907" y="1325"/>
                    <a:pt x="1038" y="1348"/>
                    <a:pt x="1164" y="1384"/>
                  </a:cubicBezTo>
                  <a:cubicBezTo>
                    <a:pt x="1492" y="1126"/>
                    <a:pt x="1800" y="842"/>
                    <a:pt x="2071" y="514"/>
                  </a:cubicBezTo>
                  <a:cubicBezTo>
                    <a:pt x="1364" y="498"/>
                    <a:pt x="639" y="295"/>
                    <a:pt x="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46" name="Google Shape;846;p35"/>
          <p:cNvGrpSpPr/>
          <p:nvPr/>
        </p:nvGrpSpPr>
        <p:grpSpPr>
          <a:xfrm>
            <a:off x="2524683" y="4603491"/>
            <a:ext cx="209875" cy="209782"/>
            <a:chOff x="3690028" y="2857398"/>
            <a:chExt cx="209896" cy="209803"/>
          </a:xfrm>
        </p:grpSpPr>
        <p:sp>
          <p:nvSpPr>
            <p:cNvPr id="847" name="Google Shape;847;p35"/>
            <p:cNvSpPr/>
            <p:nvPr/>
          </p:nvSpPr>
          <p:spPr>
            <a:xfrm>
              <a:off x="3704783" y="2873060"/>
              <a:ext cx="177446" cy="178134"/>
            </a:xfrm>
            <a:custGeom>
              <a:rect b="b" l="l" r="r" t="t"/>
              <a:pathLst>
                <a:path extrusionOk="0" h="5698" w="5676">
                  <a:moveTo>
                    <a:pt x="2610" y="1"/>
                  </a:moveTo>
                  <a:cubicBezTo>
                    <a:pt x="1948" y="372"/>
                    <a:pt x="1276" y="731"/>
                    <a:pt x="594" y="1062"/>
                  </a:cubicBezTo>
                  <a:cubicBezTo>
                    <a:pt x="709" y="1298"/>
                    <a:pt x="823" y="1537"/>
                    <a:pt x="937" y="1774"/>
                  </a:cubicBezTo>
                  <a:lnTo>
                    <a:pt x="1134" y="2183"/>
                  </a:lnTo>
                  <a:lnTo>
                    <a:pt x="780" y="2369"/>
                  </a:lnTo>
                  <a:cubicBezTo>
                    <a:pt x="520" y="2506"/>
                    <a:pt x="260" y="2646"/>
                    <a:pt x="1" y="2786"/>
                  </a:cubicBezTo>
                  <a:cubicBezTo>
                    <a:pt x="406" y="3575"/>
                    <a:pt x="803" y="4384"/>
                    <a:pt x="1166" y="5203"/>
                  </a:cubicBezTo>
                  <a:cubicBezTo>
                    <a:pt x="1427" y="5039"/>
                    <a:pt x="1688" y="4875"/>
                    <a:pt x="1952" y="4712"/>
                  </a:cubicBezTo>
                  <a:lnTo>
                    <a:pt x="2308" y="4492"/>
                  </a:lnTo>
                  <a:lnTo>
                    <a:pt x="2528" y="4880"/>
                  </a:lnTo>
                  <a:cubicBezTo>
                    <a:pt x="2684" y="5153"/>
                    <a:pt x="2842" y="5426"/>
                    <a:pt x="2996" y="5697"/>
                  </a:cubicBezTo>
                  <a:cubicBezTo>
                    <a:pt x="3633" y="5325"/>
                    <a:pt x="4264" y="4942"/>
                    <a:pt x="4888" y="4545"/>
                  </a:cubicBezTo>
                  <a:cubicBezTo>
                    <a:pt x="4740" y="4283"/>
                    <a:pt x="4593" y="4023"/>
                    <a:pt x="4452" y="3758"/>
                  </a:cubicBezTo>
                  <a:lnTo>
                    <a:pt x="4224" y="3333"/>
                  </a:lnTo>
                  <a:lnTo>
                    <a:pt x="4682" y="3067"/>
                  </a:lnTo>
                  <a:cubicBezTo>
                    <a:pt x="5012" y="2876"/>
                    <a:pt x="5343" y="2690"/>
                    <a:pt x="5675" y="2504"/>
                  </a:cubicBezTo>
                  <a:cubicBezTo>
                    <a:pt x="5327" y="1805"/>
                    <a:pt x="5005" y="1088"/>
                    <a:pt x="4690" y="375"/>
                  </a:cubicBezTo>
                  <a:cubicBezTo>
                    <a:pt x="4313" y="563"/>
                    <a:pt x="3936" y="754"/>
                    <a:pt x="3561" y="942"/>
                  </a:cubicBezTo>
                  <a:lnTo>
                    <a:pt x="3145" y="1152"/>
                  </a:lnTo>
                  <a:lnTo>
                    <a:pt x="2934" y="707"/>
                  </a:lnTo>
                  <a:cubicBezTo>
                    <a:pt x="2824" y="471"/>
                    <a:pt x="2717" y="235"/>
                    <a:pt x="261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p35"/>
            <p:cNvSpPr/>
            <p:nvPr/>
          </p:nvSpPr>
          <p:spPr>
            <a:xfrm>
              <a:off x="3704752" y="2942398"/>
              <a:ext cx="152780" cy="108794"/>
            </a:xfrm>
            <a:custGeom>
              <a:rect b="b" l="l" r="r" t="t"/>
              <a:pathLst>
                <a:path extrusionOk="0" h="3480" w="4887">
                  <a:moveTo>
                    <a:pt x="1067" y="1"/>
                  </a:moveTo>
                  <a:lnTo>
                    <a:pt x="780" y="151"/>
                  </a:lnTo>
                  <a:cubicBezTo>
                    <a:pt x="520" y="288"/>
                    <a:pt x="260" y="428"/>
                    <a:pt x="1" y="568"/>
                  </a:cubicBezTo>
                  <a:cubicBezTo>
                    <a:pt x="406" y="1357"/>
                    <a:pt x="803" y="2166"/>
                    <a:pt x="1166" y="2985"/>
                  </a:cubicBezTo>
                  <a:cubicBezTo>
                    <a:pt x="1427" y="2821"/>
                    <a:pt x="1688" y="2657"/>
                    <a:pt x="1952" y="2494"/>
                  </a:cubicBezTo>
                  <a:lnTo>
                    <a:pt x="2308" y="2274"/>
                  </a:lnTo>
                  <a:lnTo>
                    <a:pt x="2528" y="2662"/>
                  </a:lnTo>
                  <a:cubicBezTo>
                    <a:pt x="2684" y="2935"/>
                    <a:pt x="2842" y="3208"/>
                    <a:pt x="2996" y="3479"/>
                  </a:cubicBezTo>
                  <a:cubicBezTo>
                    <a:pt x="3633" y="3107"/>
                    <a:pt x="4264" y="2724"/>
                    <a:pt x="4887" y="2327"/>
                  </a:cubicBezTo>
                  <a:cubicBezTo>
                    <a:pt x="4793" y="2159"/>
                    <a:pt x="4701" y="1989"/>
                    <a:pt x="4608" y="1821"/>
                  </a:cubicBezTo>
                  <a:cubicBezTo>
                    <a:pt x="4456" y="1848"/>
                    <a:pt x="4301" y="1861"/>
                    <a:pt x="4146" y="1861"/>
                  </a:cubicBezTo>
                  <a:cubicBezTo>
                    <a:pt x="3533" y="1861"/>
                    <a:pt x="2905" y="1659"/>
                    <a:pt x="2385" y="1347"/>
                  </a:cubicBezTo>
                  <a:cubicBezTo>
                    <a:pt x="1786" y="989"/>
                    <a:pt x="1372" y="532"/>
                    <a:pt x="106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p35"/>
            <p:cNvSpPr/>
            <p:nvPr/>
          </p:nvSpPr>
          <p:spPr>
            <a:xfrm>
              <a:off x="3690028" y="2857398"/>
              <a:ext cx="209896" cy="209803"/>
            </a:xfrm>
            <a:custGeom>
              <a:rect b="b" l="l" r="r" t="t"/>
              <a:pathLst>
                <a:path extrusionOk="0" h="6711" w="6714">
                  <a:moveTo>
                    <a:pt x="3080" y="503"/>
                  </a:moveTo>
                  <a:cubicBezTo>
                    <a:pt x="3186" y="737"/>
                    <a:pt x="3294" y="973"/>
                    <a:pt x="3404" y="1209"/>
                  </a:cubicBezTo>
                  <a:lnTo>
                    <a:pt x="3615" y="1654"/>
                  </a:lnTo>
                  <a:lnTo>
                    <a:pt x="4031" y="1444"/>
                  </a:lnTo>
                  <a:cubicBezTo>
                    <a:pt x="4407" y="1256"/>
                    <a:pt x="4783" y="1065"/>
                    <a:pt x="5159" y="877"/>
                  </a:cubicBezTo>
                  <a:cubicBezTo>
                    <a:pt x="5473" y="1591"/>
                    <a:pt x="5797" y="2307"/>
                    <a:pt x="6145" y="3006"/>
                  </a:cubicBezTo>
                  <a:cubicBezTo>
                    <a:pt x="5815" y="3189"/>
                    <a:pt x="5484" y="3376"/>
                    <a:pt x="5154" y="3567"/>
                  </a:cubicBezTo>
                  <a:lnTo>
                    <a:pt x="4696" y="3833"/>
                  </a:lnTo>
                  <a:lnTo>
                    <a:pt x="4921" y="4260"/>
                  </a:lnTo>
                  <a:cubicBezTo>
                    <a:pt x="5063" y="4525"/>
                    <a:pt x="5210" y="4786"/>
                    <a:pt x="5357" y="5047"/>
                  </a:cubicBezTo>
                  <a:cubicBezTo>
                    <a:pt x="4733" y="5444"/>
                    <a:pt x="4102" y="5825"/>
                    <a:pt x="3466" y="6199"/>
                  </a:cubicBezTo>
                  <a:cubicBezTo>
                    <a:pt x="3311" y="5927"/>
                    <a:pt x="3154" y="5655"/>
                    <a:pt x="2997" y="5383"/>
                  </a:cubicBezTo>
                  <a:lnTo>
                    <a:pt x="2778" y="4994"/>
                  </a:lnTo>
                  <a:lnTo>
                    <a:pt x="2421" y="5214"/>
                  </a:lnTo>
                  <a:cubicBezTo>
                    <a:pt x="2158" y="5379"/>
                    <a:pt x="1898" y="5541"/>
                    <a:pt x="1635" y="5706"/>
                  </a:cubicBezTo>
                  <a:cubicBezTo>
                    <a:pt x="1273" y="4887"/>
                    <a:pt x="874" y="4077"/>
                    <a:pt x="470" y="3288"/>
                  </a:cubicBezTo>
                  <a:cubicBezTo>
                    <a:pt x="729" y="3148"/>
                    <a:pt x="989" y="3009"/>
                    <a:pt x="1249" y="2871"/>
                  </a:cubicBezTo>
                  <a:lnTo>
                    <a:pt x="1603" y="2685"/>
                  </a:lnTo>
                  <a:lnTo>
                    <a:pt x="1405" y="2276"/>
                  </a:lnTo>
                  <a:cubicBezTo>
                    <a:pt x="1293" y="2038"/>
                    <a:pt x="1179" y="1800"/>
                    <a:pt x="1064" y="1564"/>
                  </a:cubicBezTo>
                  <a:cubicBezTo>
                    <a:pt x="1746" y="1232"/>
                    <a:pt x="2419" y="873"/>
                    <a:pt x="3080" y="503"/>
                  </a:cubicBezTo>
                  <a:close/>
                  <a:moveTo>
                    <a:pt x="3220" y="0"/>
                  </a:moveTo>
                  <a:lnTo>
                    <a:pt x="2923" y="152"/>
                  </a:lnTo>
                  <a:cubicBezTo>
                    <a:pt x="2246" y="502"/>
                    <a:pt x="1571" y="867"/>
                    <a:pt x="916" y="1257"/>
                  </a:cubicBezTo>
                  <a:lnTo>
                    <a:pt x="608" y="1445"/>
                  </a:lnTo>
                  <a:lnTo>
                    <a:pt x="727" y="1723"/>
                  </a:lnTo>
                  <a:cubicBezTo>
                    <a:pt x="836" y="1975"/>
                    <a:pt x="947" y="2226"/>
                    <a:pt x="1063" y="2475"/>
                  </a:cubicBezTo>
                  <a:cubicBezTo>
                    <a:pt x="805" y="2629"/>
                    <a:pt x="548" y="2787"/>
                    <a:pt x="295" y="2947"/>
                  </a:cubicBezTo>
                  <a:lnTo>
                    <a:pt x="1" y="3134"/>
                  </a:lnTo>
                  <a:lnTo>
                    <a:pt x="136" y="3474"/>
                  </a:lnTo>
                  <a:cubicBezTo>
                    <a:pt x="468" y="4311"/>
                    <a:pt x="820" y="5155"/>
                    <a:pt x="1203" y="5977"/>
                  </a:cubicBezTo>
                  <a:lnTo>
                    <a:pt x="1363" y="6307"/>
                  </a:lnTo>
                  <a:lnTo>
                    <a:pt x="1790" y="6066"/>
                  </a:lnTo>
                  <a:cubicBezTo>
                    <a:pt x="2066" y="5910"/>
                    <a:pt x="2340" y="5756"/>
                    <a:pt x="2616" y="5600"/>
                  </a:cubicBezTo>
                  <a:cubicBezTo>
                    <a:pt x="2759" y="5881"/>
                    <a:pt x="2905" y="6162"/>
                    <a:pt x="3057" y="6440"/>
                  </a:cubicBezTo>
                  <a:lnTo>
                    <a:pt x="3207" y="6711"/>
                  </a:lnTo>
                  <a:lnTo>
                    <a:pt x="3633" y="6498"/>
                  </a:lnTo>
                  <a:cubicBezTo>
                    <a:pt x="4288" y="6160"/>
                    <a:pt x="4920" y="5780"/>
                    <a:pt x="5536" y="5373"/>
                  </a:cubicBezTo>
                  <a:lnTo>
                    <a:pt x="5900" y="5128"/>
                  </a:lnTo>
                  <a:lnTo>
                    <a:pt x="5746" y="4796"/>
                  </a:lnTo>
                  <a:cubicBezTo>
                    <a:pt x="5621" y="4527"/>
                    <a:pt x="5495" y="4260"/>
                    <a:pt x="5364" y="3993"/>
                  </a:cubicBezTo>
                  <a:cubicBezTo>
                    <a:pt x="5690" y="3793"/>
                    <a:pt x="6015" y="3592"/>
                    <a:pt x="6338" y="3387"/>
                  </a:cubicBezTo>
                  <a:lnTo>
                    <a:pt x="6714" y="3147"/>
                  </a:lnTo>
                  <a:lnTo>
                    <a:pt x="6546" y="2785"/>
                  </a:lnTo>
                  <a:cubicBezTo>
                    <a:pt x="6217" y="2084"/>
                    <a:pt x="5864" y="1390"/>
                    <a:pt x="5503" y="704"/>
                  </a:cubicBezTo>
                  <a:lnTo>
                    <a:pt x="5325" y="366"/>
                  </a:lnTo>
                  <a:lnTo>
                    <a:pt x="4996" y="496"/>
                  </a:lnTo>
                  <a:cubicBezTo>
                    <a:pt x="4595" y="659"/>
                    <a:pt x="4196" y="835"/>
                    <a:pt x="3800" y="1022"/>
                  </a:cubicBezTo>
                  <a:cubicBezTo>
                    <a:pt x="3669" y="786"/>
                    <a:pt x="3537" y="553"/>
                    <a:pt x="3404" y="320"/>
                  </a:cubicBezTo>
                  <a:lnTo>
                    <a:pt x="322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50" name="Google Shape;850;p35"/>
          <p:cNvGrpSpPr/>
          <p:nvPr/>
        </p:nvGrpSpPr>
        <p:grpSpPr>
          <a:xfrm rot="2326622">
            <a:off x="5440950" y="1173594"/>
            <a:ext cx="209899" cy="209806"/>
            <a:chOff x="3690028" y="2857398"/>
            <a:chExt cx="209896" cy="209803"/>
          </a:xfrm>
        </p:grpSpPr>
        <p:sp>
          <p:nvSpPr>
            <p:cNvPr id="851" name="Google Shape;851;p35"/>
            <p:cNvSpPr/>
            <p:nvPr/>
          </p:nvSpPr>
          <p:spPr>
            <a:xfrm>
              <a:off x="3704783" y="2873060"/>
              <a:ext cx="177446" cy="178134"/>
            </a:xfrm>
            <a:custGeom>
              <a:rect b="b" l="l" r="r" t="t"/>
              <a:pathLst>
                <a:path extrusionOk="0" h="5698" w="5676">
                  <a:moveTo>
                    <a:pt x="2610" y="1"/>
                  </a:moveTo>
                  <a:cubicBezTo>
                    <a:pt x="1948" y="372"/>
                    <a:pt x="1276" y="731"/>
                    <a:pt x="594" y="1062"/>
                  </a:cubicBezTo>
                  <a:cubicBezTo>
                    <a:pt x="709" y="1298"/>
                    <a:pt x="823" y="1537"/>
                    <a:pt x="937" y="1774"/>
                  </a:cubicBezTo>
                  <a:lnTo>
                    <a:pt x="1134" y="2183"/>
                  </a:lnTo>
                  <a:lnTo>
                    <a:pt x="780" y="2369"/>
                  </a:lnTo>
                  <a:cubicBezTo>
                    <a:pt x="520" y="2506"/>
                    <a:pt x="260" y="2646"/>
                    <a:pt x="1" y="2786"/>
                  </a:cubicBezTo>
                  <a:cubicBezTo>
                    <a:pt x="406" y="3575"/>
                    <a:pt x="803" y="4384"/>
                    <a:pt x="1166" y="5203"/>
                  </a:cubicBezTo>
                  <a:cubicBezTo>
                    <a:pt x="1427" y="5039"/>
                    <a:pt x="1688" y="4875"/>
                    <a:pt x="1952" y="4712"/>
                  </a:cubicBezTo>
                  <a:lnTo>
                    <a:pt x="2308" y="4492"/>
                  </a:lnTo>
                  <a:lnTo>
                    <a:pt x="2528" y="4880"/>
                  </a:lnTo>
                  <a:cubicBezTo>
                    <a:pt x="2684" y="5153"/>
                    <a:pt x="2842" y="5426"/>
                    <a:pt x="2996" y="5697"/>
                  </a:cubicBezTo>
                  <a:cubicBezTo>
                    <a:pt x="3633" y="5325"/>
                    <a:pt x="4264" y="4942"/>
                    <a:pt x="4888" y="4545"/>
                  </a:cubicBezTo>
                  <a:cubicBezTo>
                    <a:pt x="4740" y="4283"/>
                    <a:pt x="4593" y="4023"/>
                    <a:pt x="4452" y="3758"/>
                  </a:cubicBezTo>
                  <a:lnTo>
                    <a:pt x="4224" y="3333"/>
                  </a:lnTo>
                  <a:lnTo>
                    <a:pt x="4682" y="3067"/>
                  </a:lnTo>
                  <a:cubicBezTo>
                    <a:pt x="5012" y="2876"/>
                    <a:pt x="5343" y="2690"/>
                    <a:pt x="5675" y="2504"/>
                  </a:cubicBezTo>
                  <a:cubicBezTo>
                    <a:pt x="5327" y="1805"/>
                    <a:pt x="5005" y="1088"/>
                    <a:pt x="4690" y="375"/>
                  </a:cubicBezTo>
                  <a:cubicBezTo>
                    <a:pt x="4313" y="563"/>
                    <a:pt x="3936" y="754"/>
                    <a:pt x="3561" y="942"/>
                  </a:cubicBezTo>
                  <a:lnTo>
                    <a:pt x="3145" y="1152"/>
                  </a:lnTo>
                  <a:lnTo>
                    <a:pt x="2934" y="707"/>
                  </a:lnTo>
                  <a:cubicBezTo>
                    <a:pt x="2824" y="471"/>
                    <a:pt x="2717" y="235"/>
                    <a:pt x="261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35"/>
            <p:cNvSpPr/>
            <p:nvPr/>
          </p:nvSpPr>
          <p:spPr>
            <a:xfrm>
              <a:off x="3704752" y="2942398"/>
              <a:ext cx="152780" cy="108794"/>
            </a:xfrm>
            <a:custGeom>
              <a:rect b="b" l="l" r="r" t="t"/>
              <a:pathLst>
                <a:path extrusionOk="0" h="3480" w="4887">
                  <a:moveTo>
                    <a:pt x="1067" y="1"/>
                  </a:moveTo>
                  <a:lnTo>
                    <a:pt x="780" y="151"/>
                  </a:lnTo>
                  <a:cubicBezTo>
                    <a:pt x="520" y="288"/>
                    <a:pt x="260" y="428"/>
                    <a:pt x="1" y="568"/>
                  </a:cubicBezTo>
                  <a:cubicBezTo>
                    <a:pt x="406" y="1357"/>
                    <a:pt x="803" y="2166"/>
                    <a:pt x="1166" y="2985"/>
                  </a:cubicBezTo>
                  <a:cubicBezTo>
                    <a:pt x="1427" y="2821"/>
                    <a:pt x="1688" y="2657"/>
                    <a:pt x="1952" y="2494"/>
                  </a:cubicBezTo>
                  <a:lnTo>
                    <a:pt x="2308" y="2274"/>
                  </a:lnTo>
                  <a:lnTo>
                    <a:pt x="2528" y="2662"/>
                  </a:lnTo>
                  <a:cubicBezTo>
                    <a:pt x="2684" y="2935"/>
                    <a:pt x="2842" y="3208"/>
                    <a:pt x="2996" y="3479"/>
                  </a:cubicBezTo>
                  <a:cubicBezTo>
                    <a:pt x="3633" y="3107"/>
                    <a:pt x="4264" y="2724"/>
                    <a:pt x="4887" y="2327"/>
                  </a:cubicBezTo>
                  <a:cubicBezTo>
                    <a:pt x="4793" y="2159"/>
                    <a:pt x="4701" y="1989"/>
                    <a:pt x="4608" y="1821"/>
                  </a:cubicBezTo>
                  <a:cubicBezTo>
                    <a:pt x="4456" y="1848"/>
                    <a:pt x="4301" y="1861"/>
                    <a:pt x="4146" y="1861"/>
                  </a:cubicBezTo>
                  <a:cubicBezTo>
                    <a:pt x="3533" y="1861"/>
                    <a:pt x="2905" y="1659"/>
                    <a:pt x="2385" y="1347"/>
                  </a:cubicBezTo>
                  <a:cubicBezTo>
                    <a:pt x="1786" y="989"/>
                    <a:pt x="1372" y="532"/>
                    <a:pt x="106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35"/>
            <p:cNvSpPr/>
            <p:nvPr/>
          </p:nvSpPr>
          <p:spPr>
            <a:xfrm>
              <a:off x="3690028" y="2857398"/>
              <a:ext cx="209896" cy="209803"/>
            </a:xfrm>
            <a:custGeom>
              <a:rect b="b" l="l" r="r" t="t"/>
              <a:pathLst>
                <a:path extrusionOk="0" h="6711" w="6714">
                  <a:moveTo>
                    <a:pt x="3080" y="503"/>
                  </a:moveTo>
                  <a:cubicBezTo>
                    <a:pt x="3186" y="737"/>
                    <a:pt x="3294" y="973"/>
                    <a:pt x="3404" y="1209"/>
                  </a:cubicBezTo>
                  <a:lnTo>
                    <a:pt x="3615" y="1654"/>
                  </a:lnTo>
                  <a:lnTo>
                    <a:pt x="4031" y="1444"/>
                  </a:lnTo>
                  <a:cubicBezTo>
                    <a:pt x="4407" y="1256"/>
                    <a:pt x="4783" y="1065"/>
                    <a:pt x="5159" y="877"/>
                  </a:cubicBezTo>
                  <a:cubicBezTo>
                    <a:pt x="5473" y="1591"/>
                    <a:pt x="5797" y="2307"/>
                    <a:pt x="6145" y="3006"/>
                  </a:cubicBezTo>
                  <a:cubicBezTo>
                    <a:pt x="5815" y="3189"/>
                    <a:pt x="5484" y="3376"/>
                    <a:pt x="5154" y="3567"/>
                  </a:cubicBezTo>
                  <a:lnTo>
                    <a:pt x="4696" y="3833"/>
                  </a:lnTo>
                  <a:lnTo>
                    <a:pt x="4921" y="4260"/>
                  </a:lnTo>
                  <a:cubicBezTo>
                    <a:pt x="5063" y="4525"/>
                    <a:pt x="5210" y="4786"/>
                    <a:pt x="5357" y="5047"/>
                  </a:cubicBezTo>
                  <a:cubicBezTo>
                    <a:pt x="4733" y="5444"/>
                    <a:pt x="4102" y="5825"/>
                    <a:pt x="3466" y="6199"/>
                  </a:cubicBezTo>
                  <a:cubicBezTo>
                    <a:pt x="3311" y="5927"/>
                    <a:pt x="3154" y="5655"/>
                    <a:pt x="2997" y="5383"/>
                  </a:cubicBezTo>
                  <a:lnTo>
                    <a:pt x="2778" y="4994"/>
                  </a:lnTo>
                  <a:lnTo>
                    <a:pt x="2421" y="5214"/>
                  </a:lnTo>
                  <a:cubicBezTo>
                    <a:pt x="2158" y="5379"/>
                    <a:pt x="1898" y="5541"/>
                    <a:pt x="1635" y="5706"/>
                  </a:cubicBezTo>
                  <a:cubicBezTo>
                    <a:pt x="1273" y="4887"/>
                    <a:pt x="874" y="4077"/>
                    <a:pt x="470" y="3288"/>
                  </a:cubicBezTo>
                  <a:cubicBezTo>
                    <a:pt x="729" y="3148"/>
                    <a:pt x="989" y="3009"/>
                    <a:pt x="1249" y="2871"/>
                  </a:cubicBezTo>
                  <a:lnTo>
                    <a:pt x="1603" y="2685"/>
                  </a:lnTo>
                  <a:lnTo>
                    <a:pt x="1405" y="2276"/>
                  </a:lnTo>
                  <a:cubicBezTo>
                    <a:pt x="1293" y="2038"/>
                    <a:pt x="1179" y="1800"/>
                    <a:pt x="1064" y="1564"/>
                  </a:cubicBezTo>
                  <a:cubicBezTo>
                    <a:pt x="1746" y="1232"/>
                    <a:pt x="2419" y="873"/>
                    <a:pt x="3080" y="503"/>
                  </a:cubicBezTo>
                  <a:close/>
                  <a:moveTo>
                    <a:pt x="3220" y="0"/>
                  </a:moveTo>
                  <a:lnTo>
                    <a:pt x="2923" y="152"/>
                  </a:lnTo>
                  <a:cubicBezTo>
                    <a:pt x="2246" y="502"/>
                    <a:pt x="1571" y="867"/>
                    <a:pt x="916" y="1257"/>
                  </a:cubicBezTo>
                  <a:lnTo>
                    <a:pt x="608" y="1445"/>
                  </a:lnTo>
                  <a:lnTo>
                    <a:pt x="727" y="1723"/>
                  </a:lnTo>
                  <a:cubicBezTo>
                    <a:pt x="836" y="1975"/>
                    <a:pt x="947" y="2226"/>
                    <a:pt x="1063" y="2475"/>
                  </a:cubicBezTo>
                  <a:cubicBezTo>
                    <a:pt x="805" y="2629"/>
                    <a:pt x="548" y="2787"/>
                    <a:pt x="295" y="2947"/>
                  </a:cubicBezTo>
                  <a:lnTo>
                    <a:pt x="1" y="3134"/>
                  </a:lnTo>
                  <a:lnTo>
                    <a:pt x="136" y="3474"/>
                  </a:lnTo>
                  <a:cubicBezTo>
                    <a:pt x="468" y="4311"/>
                    <a:pt x="820" y="5155"/>
                    <a:pt x="1203" y="5977"/>
                  </a:cubicBezTo>
                  <a:lnTo>
                    <a:pt x="1363" y="6307"/>
                  </a:lnTo>
                  <a:lnTo>
                    <a:pt x="1790" y="6066"/>
                  </a:lnTo>
                  <a:cubicBezTo>
                    <a:pt x="2066" y="5910"/>
                    <a:pt x="2340" y="5756"/>
                    <a:pt x="2616" y="5600"/>
                  </a:cubicBezTo>
                  <a:cubicBezTo>
                    <a:pt x="2759" y="5881"/>
                    <a:pt x="2905" y="6162"/>
                    <a:pt x="3057" y="6440"/>
                  </a:cubicBezTo>
                  <a:lnTo>
                    <a:pt x="3207" y="6711"/>
                  </a:lnTo>
                  <a:lnTo>
                    <a:pt x="3633" y="6498"/>
                  </a:lnTo>
                  <a:cubicBezTo>
                    <a:pt x="4288" y="6160"/>
                    <a:pt x="4920" y="5780"/>
                    <a:pt x="5536" y="5373"/>
                  </a:cubicBezTo>
                  <a:lnTo>
                    <a:pt x="5900" y="5128"/>
                  </a:lnTo>
                  <a:lnTo>
                    <a:pt x="5746" y="4796"/>
                  </a:lnTo>
                  <a:cubicBezTo>
                    <a:pt x="5621" y="4527"/>
                    <a:pt x="5495" y="4260"/>
                    <a:pt x="5364" y="3993"/>
                  </a:cubicBezTo>
                  <a:cubicBezTo>
                    <a:pt x="5690" y="3793"/>
                    <a:pt x="6015" y="3592"/>
                    <a:pt x="6338" y="3387"/>
                  </a:cubicBezTo>
                  <a:lnTo>
                    <a:pt x="6714" y="3147"/>
                  </a:lnTo>
                  <a:lnTo>
                    <a:pt x="6546" y="2785"/>
                  </a:lnTo>
                  <a:cubicBezTo>
                    <a:pt x="6217" y="2084"/>
                    <a:pt x="5864" y="1390"/>
                    <a:pt x="5503" y="704"/>
                  </a:cubicBezTo>
                  <a:lnTo>
                    <a:pt x="5325" y="366"/>
                  </a:lnTo>
                  <a:lnTo>
                    <a:pt x="4996" y="496"/>
                  </a:lnTo>
                  <a:cubicBezTo>
                    <a:pt x="4595" y="659"/>
                    <a:pt x="4196" y="835"/>
                    <a:pt x="3800" y="1022"/>
                  </a:cubicBezTo>
                  <a:cubicBezTo>
                    <a:pt x="3669" y="786"/>
                    <a:pt x="3537" y="553"/>
                    <a:pt x="3404" y="320"/>
                  </a:cubicBezTo>
                  <a:lnTo>
                    <a:pt x="322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54" name="Google Shape;854;p35"/>
          <p:cNvGrpSpPr/>
          <p:nvPr/>
        </p:nvGrpSpPr>
        <p:grpSpPr>
          <a:xfrm rot="7553978">
            <a:off x="824658" y="3471777"/>
            <a:ext cx="377374" cy="165229"/>
            <a:chOff x="3942777" y="2077204"/>
            <a:chExt cx="417667" cy="182854"/>
          </a:xfrm>
        </p:grpSpPr>
        <p:sp>
          <p:nvSpPr>
            <p:cNvPr id="855" name="Google Shape;855;p35"/>
            <p:cNvSpPr/>
            <p:nvPr/>
          </p:nvSpPr>
          <p:spPr>
            <a:xfrm>
              <a:off x="3942777" y="2077204"/>
              <a:ext cx="417667" cy="182854"/>
            </a:xfrm>
            <a:custGeom>
              <a:rect b="b" l="l" r="r" t="t"/>
              <a:pathLst>
                <a:path extrusionOk="0" h="5849" w="13360">
                  <a:moveTo>
                    <a:pt x="3835" y="400"/>
                  </a:moveTo>
                  <a:cubicBezTo>
                    <a:pt x="4188" y="400"/>
                    <a:pt x="4537" y="417"/>
                    <a:pt x="4867" y="429"/>
                  </a:cubicBezTo>
                  <a:cubicBezTo>
                    <a:pt x="7058" y="507"/>
                    <a:pt x="9304" y="922"/>
                    <a:pt x="11132" y="2205"/>
                  </a:cubicBezTo>
                  <a:cubicBezTo>
                    <a:pt x="11600" y="2534"/>
                    <a:pt x="12130" y="2954"/>
                    <a:pt x="12450" y="3442"/>
                  </a:cubicBezTo>
                  <a:cubicBezTo>
                    <a:pt x="12573" y="3627"/>
                    <a:pt x="12704" y="3855"/>
                    <a:pt x="12746" y="4077"/>
                  </a:cubicBezTo>
                  <a:cubicBezTo>
                    <a:pt x="12917" y="4952"/>
                    <a:pt x="12182" y="5457"/>
                    <a:pt x="11417" y="5484"/>
                  </a:cubicBezTo>
                  <a:cubicBezTo>
                    <a:pt x="11364" y="5486"/>
                    <a:pt x="11311" y="5486"/>
                    <a:pt x="11258" y="5486"/>
                  </a:cubicBezTo>
                  <a:cubicBezTo>
                    <a:pt x="10673" y="5486"/>
                    <a:pt x="10073" y="5375"/>
                    <a:pt x="9477" y="5246"/>
                  </a:cubicBezTo>
                  <a:cubicBezTo>
                    <a:pt x="9464" y="5231"/>
                    <a:pt x="9445" y="5216"/>
                    <a:pt x="9418" y="5212"/>
                  </a:cubicBezTo>
                  <a:cubicBezTo>
                    <a:pt x="7118" y="4695"/>
                    <a:pt x="4802" y="4262"/>
                    <a:pt x="2495" y="3780"/>
                  </a:cubicBezTo>
                  <a:cubicBezTo>
                    <a:pt x="2051" y="3688"/>
                    <a:pt x="1590" y="3601"/>
                    <a:pt x="1215" y="3333"/>
                  </a:cubicBezTo>
                  <a:cubicBezTo>
                    <a:pt x="351" y="2710"/>
                    <a:pt x="678" y="1592"/>
                    <a:pt x="1392" y="1033"/>
                  </a:cubicBezTo>
                  <a:cubicBezTo>
                    <a:pt x="2072" y="502"/>
                    <a:pt x="2964" y="400"/>
                    <a:pt x="3835" y="400"/>
                  </a:cubicBezTo>
                  <a:close/>
                  <a:moveTo>
                    <a:pt x="3907" y="0"/>
                  </a:moveTo>
                  <a:cubicBezTo>
                    <a:pt x="3017" y="0"/>
                    <a:pt x="2119" y="113"/>
                    <a:pt x="1389" y="559"/>
                  </a:cubicBezTo>
                  <a:cubicBezTo>
                    <a:pt x="563" y="1063"/>
                    <a:pt x="0" y="2105"/>
                    <a:pt x="454" y="3048"/>
                  </a:cubicBezTo>
                  <a:cubicBezTo>
                    <a:pt x="1001" y="4183"/>
                    <a:pt x="2734" y="4219"/>
                    <a:pt x="3782" y="4422"/>
                  </a:cubicBezTo>
                  <a:cubicBezTo>
                    <a:pt x="5198" y="4694"/>
                    <a:pt x="6614" y="4963"/>
                    <a:pt x="8034" y="5213"/>
                  </a:cubicBezTo>
                  <a:cubicBezTo>
                    <a:pt x="8810" y="5434"/>
                    <a:pt x="9610" y="5592"/>
                    <a:pt x="10404" y="5730"/>
                  </a:cubicBezTo>
                  <a:cubicBezTo>
                    <a:pt x="10740" y="5789"/>
                    <a:pt x="11086" y="5849"/>
                    <a:pt x="11428" y="5849"/>
                  </a:cubicBezTo>
                  <a:cubicBezTo>
                    <a:pt x="11721" y="5849"/>
                    <a:pt x="12011" y="5805"/>
                    <a:pt x="12287" y="5678"/>
                  </a:cubicBezTo>
                  <a:cubicBezTo>
                    <a:pt x="13182" y="5270"/>
                    <a:pt x="13360" y="4282"/>
                    <a:pt x="12922" y="3457"/>
                  </a:cubicBezTo>
                  <a:cubicBezTo>
                    <a:pt x="12320" y="2323"/>
                    <a:pt x="10949" y="1511"/>
                    <a:pt x="9814" y="1021"/>
                  </a:cubicBezTo>
                  <a:cubicBezTo>
                    <a:pt x="8462" y="436"/>
                    <a:pt x="7001" y="175"/>
                    <a:pt x="5538" y="79"/>
                  </a:cubicBezTo>
                  <a:cubicBezTo>
                    <a:pt x="5026" y="45"/>
                    <a:pt x="4468" y="0"/>
                    <a:pt x="39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35"/>
            <p:cNvSpPr/>
            <p:nvPr/>
          </p:nvSpPr>
          <p:spPr>
            <a:xfrm>
              <a:off x="3991483" y="2095398"/>
              <a:ext cx="356518" cy="137649"/>
            </a:xfrm>
            <a:custGeom>
              <a:rect b="b" l="l" r="r" t="t"/>
              <a:pathLst>
                <a:path extrusionOk="0" h="4403" w="11404">
                  <a:moveTo>
                    <a:pt x="3565" y="397"/>
                  </a:moveTo>
                  <a:cubicBezTo>
                    <a:pt x="5627" y="397"/>
                    <a:pt x="7732" y="1026"/>
                    <a:pt x="9203" y="2399"/>
                  </a:cubicBezTo>
                  <a:cubicBezTo>
                    <a:pt x="9684" y="2846"/>
                    <a:pt x="9926" y="3752"/>
                    <a:pt x="9127" y="3957"/>
                  </a:cubicBezTo>
                  <a:cubicBezTo>
                    <a:pt x="8891" y="4018"/>
                    <a:pt x="8642" y="4043"/>
                    <a:pt x="8392" y="4043"/>
                  </a:cubicBezTo>
                  <a:cubicBezTo>
                    <a:pt x="8045" y="4043"/>
                    <a:pt x="7693" y="3996"/>
                    <a:pt x="7366" y="3934"/>
                  </a:cubicBezTo>
                  <a:cubicBezTo>
                    <a:pt x="6581" y="3787"/>
                    <a:pt x="5839" y="3483"/>
                    <a:pt x="5085" y="3225"/>
                  </a:cubicBezTo>
                  <a:cubicBezTo>
                    <a:pt x="4425" y="2998"/>
                    <a:pt x="3765" y="2810"/>
                    <a:pt x="3071" y="2728"/>
                  </a:cubicBezTo>
                  <a:cubicBezTo>
                    <a:pt x="2608" y="2673"/>
                    <a:pt x="2128" y="2680"/>
                    <a:pt x="1677" y="2545"/>
                  </a:cubicBezTo>
                  <a:cubicBezTo>
                    <a:pt x="1028" y="2353"/>
                    <a:pt x="1" y="1317"/>
                    <a:pt x="809" y="786"/>
                  </a:cubicBezTo>
                  <a:cubicBezTo>
                    <a:pt x="1675" y="530"/>
                    <a:pt x="2615" y="397"/>
                    <a:pt x="3565" y="397"/>
                  </a:cubicBezTo>
                  <a:close/>
                  <a:moveTo>
                    <a:pt x="3242" y="0"/>
                  </a:moveTo>
                  <a:cubicBezTo>
                    <a:pt x="2452" y="0"/>
                    <a:pt x="1675" y="114"/>
                    <a:pt x="964" y="384"/>
                  </a:cubicBezTo>
                  <a:cubicBezTo>
                    <a:pt x="863" y="409"/>
                    <a:pt x="769" y="447"/>
                    <a:pt x="683" y="497"/>
                  </a:cubicBezTo>
                  <a:cubicBezTo>
                    <a:pt x="612" y="530"/>
                    <a:pt x="541" y="566"/>
                    <a:pt x="470" y="603"/>
                  </a:cubicBezTo>
                  <a:cubicBezTo>
                    <a:pt x="404" y="705"/>
                    <a:pt x="338" y="807"/>
                    <a:pt x="277" y="913"/>
                  </a:cubicBezTo>
                  <a:cubicBezTo>
                    <a:pt x="281" y="915"/>
                    <a:pt x="284" y="920"/>
                    <a:pt x="288" y="923"/>
                  </a:cubicBezTo>
                  <a:cubicBezTo>
                    <a:pt x="188" y="1126"/>
                    <a:pt x="145" y="1364"/>
                    <a:pt x="184" y="1613"/>
                  </a:cubicBezTo>
                  <a:cubicBezTo>
                    <a:pt x="312" y="2451"/>
                    <a:pt x="1203" y="2853"/>
                    <a:pt x="1946" y="2976"/>
                  </a:cubicBezTo>
                  <a:cubicBezTo>
                    <a:pt x="2813" y="3121"/>
                    <a:pt x="3658" y="3147"/>
                    <a:pt x="4505" y="3410"/>
                  </a:cubicBezTo>
                  <a:cubicBezTo>
                    <a:pt x="5158" y="3612"/>
                    <a:pt x="5790" y="3871"/>
                    <a:pt x="6445" y="4060"/>
                  </a:cubicBezTo>
                  <a:cubicBezTo>
                    <a:pt x="6998" y="4221"/>
                    <a:pt x="7724" y="4403"/>
                    <a:pt x="8412" y="4403"/>
                  </a:cubicBezTo>
                  <a:cubicBezTo>
                    <a:pt x="8901" y="4403"/>
                    <a:pt x="9371" y="4311"/>
                    <a:pt x="9745" y="4053"/>
                  </a:cubicBezTo>
                  <a:cubicBezTo>
                    <a:pt x="11404" y="2910"/>
                    <a:pt x="8002" y="1117"/>
                    <a:pt x="7206" y="806"/>
                  </a:cubicBezTo>
                  <a:cubicBezTo>
                    <a:pt x="6029" y="344"/>
                    <a:pt x="4616" y="0"/>
                    <a:pt x="32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35"/>
            <p:cNvSpPr/>
            <p:nvPr/>
          </p:nvSpPr>
          <p:spPr>
            <a:xfrm>
              <a:off x="4062509" y="2119751"/>
              <a:ext cx="44393" cy="39047"/>
            </a:xfrm>
            <a:custGeom>
              <a:rect b="b" l="l" r="r" t="t"/>
              <a:pathLst>
                <a:path extrusionOk="0" h="1249" w="1420">
                  <a:moveTo>
                    <a:pt x="724" y="333"/>
                  </a:moveTo>
                  <a:cubicBezTo>
                    <a:pt x="834" y="337"/>
                    <a:pt x="949" y="391"/>
                    <a:pt x="976" y="495"/>
                  </a:cubicBezTo>
                  <a:cubicBezTo>
                    <a:pt x="1022" y="672"/>
                    <a:pt x="862" y="853"/>
                    <a:pt x="695" y="886"/>
                  </a:cubicBezTo>
                  <a:cubicBezTo>
                    <a:pt x="674" y="890"/>
                    <a:pt x="654" y="892"/>
                    <a:pt x="633" y="892"/>
                  </a:cubicBezTo>
                  <a:cubicBezTo>
                    <a:pt x="485" y="892"/>
                    <a:pt x="361" y="784"/>
                    <a:pt x="382" y="619"/>
                  </a:cubicBezTo>
                  <a:cubicBezTo>
                    <a:pt x="403" y="451"/>
                    <a:pt x="569" y="365"/>
                    <a:pt x="724" y="333"/>
                  </a:cubicBezTo>
                  <a:close/>
                  <a:moveTo>
                    <a:pt x="767" y="0"/>
                  </a:moveTo>
                  <a:cubicBezTo>
                    <a:pt x="744" y="0"/>
                    <a:pt x="722" y="2"/>
                    <a:pt x="699" y="6"/>
                  </a:cubicBezTo>
                  <a:cubicBezTo>
                    <a:pt x="662" y="12"/>
                    <a:pt x="634" y="23"/>
                    <a:pt x="610" y="37"/>
                  </a:cubicBezTo>
                  <a:cubicBezTo>
                    <a:pt x="308" y="55"/>
                    <a:pt x="42" y="294"/>
                    <a:pt x="22" y="619"/>
                  </a:cubicBezTo>
                  <a:cubicBezTo>
                    <a:pt x="0" y="989"/>
                    <a:pt x="291" y="1249"/>
                    <a:pt x="633" y="1249"/>
                  </a:cubicBezTo>
                  <a:cubicBezTo>
                    <a:pt x="677" y="1249"/>
                    <a:pt x="722" y="1244"/>
                    <a:pt x="767" y="1235"/>
                  </a:cubicBezTo>
                  <a:cubicBezTo>
                    <a:pt x="1142" y="1161"/>
                    <a:pt x="1420" y="755"/>
                    <a:pt x="1299" y="381"/>
                  </a:cubicBezTo>
                  <a:cubicBezTo>
                    <a:pt x="1246" y="215"/>
                    <a:pt x="1113" y="86"/>
                    <a:pt x="949" y="32"/>
                  </a:cubicBezTo>
                  <a:cubicBezTo>
                    <a:pt x="891" y="13"/>
                    <a:pt x="829" y="0"/>
                    <a:pt x="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35"/>
            <p:cNvSpPr/>
            <p:nvPr/>
          </p:nvSpPr>
          <p:spPr>
            <a:xfrm>
              <a:off x="4129221" y="2136164"/>
              <a:ext cx="44393" cy="39047"/>
            </a:xfrm>
            <a:custGeom>
              <a:rect b="b" l="l" r="r" t="t"/>
              <a:pathLst>
                <a:path extrusionOk="0" h="1249" w="1420">
                  <a:moveTo>
                    <a:pt x="723" y="332"/>
                  </a:moveTo>
                  <a:cubicBezTo>
                    <a:pt x="832" y="336"/>
                    <a:pt x="949" y="391"/>
                    <a:pt x="976" y="495"/>
                  </a:cubicBezTo>
                  <a:cubicBezTo>
                    <a:pt x="1021" y="672"/>
                    <a:pt x="861" y="851"/>
                    <a:pt x="695" y="885"/>
                  </a:cubicBezTo>
                  <a:cubicBezTo>
                    <a:pt x="673" y="890"/>
                    <a:pt x="652" y="892"/>
                    <a:pt x="631" y="892"/>
                  </a:cubicBezTo>
                  <a:cubicBezTo>
                    <a:pt x="483" y="892"/>
                    <a:pt x="360" y="784"/>
                    <a:pt x="381" y="619"/>
                  </a:cubicBezTo>
                  <a:cubicBezTo>
                    <a:pt x="402" y="450"/>
                    <a:pt x="567" y="365"/>
                    <a:pt x="723" y="332"/>
                  </a:cubicBezTo>
                  <a:close/>
                  <a:moveTo>
                    <a:pt x="767" y="0"/>
                  </a:moveTo>
                  <a:cubicBezTo>
                    <a:pt x="744" y="0"/>
                    <a:pt x="721" y="2"/>
                    <a:pt x="699" y="6"/>
                  </a:cubicBezTo>
                  <a:cubicBezTo>
                    <a:pt x="660" y="12"/>
                    <a:pt x="633" y="23"/>
                    <a:pt x="608" y="37"/>
                  </a:cubicBezTo>
                  <a:cubicBezTo>
                    <a:pt x="308" y="54"/>
                    <a:pt x="41" y="294"/>
                    <a:pt x="23" y="618"/>
                  </a:cubicBezTo>
                  <a:cubicBezTo>
                    <a:pt x="1" y="989"/>
                    <a:pt x="292" y="1248"/>
                    <a:pt x="634" y="1248"/>
                  </a:cubicBezTo>
                  <a:cubicBezTo>
                    <a:pt x="678" y="1248"/>
                    <a:pt x="722" y="1244"/>
                    <a:pt x="767" y="1235"/>
                  </a:cubicBezTo>
                  <a:cubicBezTo>
                    <a:pt x="1141" y="1161"/>
                    <a:pt x="1419" y="755"/>
                    <a:pt x="1298" y="380"/>
                  </a:cubicBezTo>
                  <a:cubicBezTo>
                    <a:pt x="1244" y="215"/>
                    <a:pt x="1112" y="86"/>
                    <a:pt x="949" y="32"/>
                  </a:cubicBezTo>
                  <a:cubicBezTo>
                    <a:pt x="890" y="13"/>
                    <a:pt x="828" y="0"/>
                    <a:pt x="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35"/>
            <p:cNvSpPr/>
            <p:nvPr/>
          </p:nvSpPr>
          <p:spPr>
            <a:xfrm>
              <a:off x="4208969" y="2160485"/>
              <a:ext cx="44424" cy="39078"/>
            </a:xfrm>
            <a:custGeom>
              <a:rect b="b" l="l" r="r" t="t"/>
              <a:pathLst>
                <a:path extrusionOk="0" h="1250" w="1421">
                  <a:moveTo>
                    <a:pt x="725" y="332"/>
                  </a:moveTo>
                  <a:cubicBezTo>
                    <a:pt x="834" y="336"/>
                    <a:pt x="950" y="391"/>
                    <a:pt x="977" y="495"/>
                  </a:cubicBezTo>
                  <a:cubicBezTo>
                    <a:pt x="1022" y="674"/>
                    <a:pt x="861" y="853"/>
                    <a:pt x="696" y="885"/>
                  </a:cubicBezTo>
                  <a:cubicBezTo>
                    <a:pt x="675" y="889"/>
                    <a:pt x="654" y="891"/>
                    <a:pt x="634" y="891"/>
                  </a:cubicBezTo>
                  <a:cubicBezTo>
                    <a:pt x="485" y="891"/>
                    <a:pt x="361" y="784"/>
                    <a:pt x="382" y="619"/>
                  </a:cubicBezTo>
                  <a:cubicBezTo>
                    <a:pt x="403" y="451"/>
                    <a:pt x="570" y="365"/>
                    <a:pt x="725" y="332"/>
                  </a:cubicBezTo>
                  <a:close/>
                  <a:moveTo>
                    <a:pt x="767" y="0"/>
                  </a:moveTo>
                  <a:cubicBezTo>
                    <a:pt x="744" y="0"/>
                    <a:pt x="722" y="2"/>
                    <a:pt x="700" y="5"/>
                  </a:cubicBezTo>
                  <a:cubicBezTo>
                    <a:pt x="662" y="13"/>
                    <a:pt x="634" y="24"/>
                    <a:pt x="610" y="37"/>
                  </a:cubicBezTo>
                  <a:cubicBezTo>
                    <a:pt x="308" y="55"/>
                    <a:pt x="43" y="295"/>
                    <a:pt x="23" y="619"/>
                  </a:cubicBezTo>
                  <a:cubicBezTo>
                    <a:pt x="1" y="989"/>
                    <a:pt x="292" y="1249"/>
                    <a:pt x="634" y="1249"/>
                  </a:cubicBezTo>
                  <a:cubicBezTo>
                    <a:pt x="678" y="1249"/>
                    <a:pt x="722" y="1245"/>
                    <a:pt x="767" y="1236"/>
                  </a:cubicBezTo>
                  <a:cubicBezTo>
                    <a:pt x="1142" y="1163"/>
                    <a:pt x="1420" y="756"/>
                    <a:pt x="1299" y="382"/>
                  </a:cubicBezTo>
                  <a:cubicBezTo>
                    <a:pt x="1246" y="217"/>
                    <a:pt x="1113" y="88"/>
                    <a:pt x="950" y="31"/>
                  </a:cubicBezTo>
                  <a:cubicBezTo>
                    <a:pt x="891" y="12"/>
                    <a:pt x="829" y="0"/>
                    <a:pt x="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p35"/>
            <p:cNvSpPr/>
            <p:nvPr/>
          </p:nvSpPr>
          <p:spPr>
            <a:xfrm>
              <a:off x="3953781" y="2089709"/>
              <a:ext cx="394220" cy="159032"/>
            </a:xfrm>
            <a:custGeom>
              <a:rect b="b" l="l" r="r" t="t"/>
              <a:pathLst>
                <a:path extrusionOk="0" h="5087" w="12610">
                  <a:moveTo>
                    <a:pt x="4448" y="181"/>
                  </a:moveTo>
                  <a:cubicBezTo>
                    <a:pt x="5822" y="181"/>
                    <a:pt x="7235" y="525"/>
                    <a:pt x="8412" y="987"/>
                  </a:cubicBezTo>
                  <a:cubicBezTo>
                    <a:pt x="9207" y="1299"/>
                    <a:pt x="12610" y="3092"/>
                    <a:pt x="10951" y="4232"/>
                  </a:cubicBezTo>
                  <a:cubicBezTo>
                    <a:pt x="10576" y="4490"/>
                    <a:pt x="10105" y="4583"/>
                    <a:pt x="9615" y="4583"/>
                  </a:cubicBezTo>
                  <a:cubicBezTo>
                    <a:pt x="8928" y="4583"/>
                    <a:pt x="8203" y="4402"/>
                    <a:pt x="7651" y="4241"/>
                  </a:cubicBezTo>
                  <a:cubicBezTo>
                    <a:pt x="6996" y="4051"/>
                    <a:pt x="6364" y="3793"/>
                    <a:pt x="5712" y="3591"/>
                  </a:cubicBezTo>
                  <a:cubicBezTo>
                    <a:pt x="4864" y="3328"/>
                    <a:pt x="4020" y="3302"/>
                    <a:pt x="3152" y="3157"/>
                  </a:cubicBezTo>
                  <a:cubicBezTo>
                    <a:pt x="2411" y="3034"/>
                    <a:pt x="1519" y="2632"/>
                    <a:pt x="1391" y="1793"/>
                  </a:cubicBezTo>
                  <a:cubicBezTo>
                    <a:pt x="1352" y="1545"/>
                    <a:pt x="1394" y="1306"/>
                    <a:pt x="1495" y="1103"/>
                  </a:cubicBezTo>
                  <a:cubicBezTo>
                    <a:pt x="1490" y="1101"/>
                    <a:pt x="1487" y="1096"/>
                    <a:pt x="1483" y="1093"/>
                  </a:cubicBezTo>
                  <a:cubicBezTo>
                    <a:pt x="1544" y="988"/>
                    <a:pt x="1610" y="884"/>
                    <a:pt x="1677" y="783"/>
                  </a:cubicBezTo>
                  <a:cubicBezTo>
                    <a:pt x="1747" y="747"/>
                    <a:pt x="1816" y="711"/>
                    <a:pt x="1889" y="677"/>
                  </a:cubicBezTo>
                  <a:cubicBezTo>
                    <a:pt x="1974" y="628"/>
                    <a:pt x="2068" y="589"/>
                    <a:pt x="2170" y="565"/>
                  </a:cubicBezTo>
                  <a:cubicBezTo>
                    <a:pt x="2881" y="294"/>
                    <a:pt x="3658" y="181"/>
                    <a:pt x="4448" y="181"/>
                  </a:cubicBezTo>
                  <a:close/>
                  <a:moveTo>
                    <a:pt x="3483" y="0"/>
                  </a:moveTo>
                  <a:cubicBezTo>
                    <a:pt x="2613" y="0"/>
                    <a:pt x="1720" y="102"/>
                    <a:pt x="1042" y="633"/>
                  </a:cubicBezTo>
                  <a:cubicBezTo>
                    <a:pt x="326" y="1192"/>
                    <a:pt x="1" y="2310"/>
                    <a:pt x="865" y="2931"/>
                  </a:cubicBezTo>
                  <a:cubicBezTo>
                    <a:pt x="1240" y="3201"/>
                    <a:pt x="1700" y="3288"/>
                    <a:pt x="2144" y="3379"/>
                  </a:cubicBezTo>
                  <a:cubicBezTo>
                    <a:pt x="4452" y="3861"/>
                    <a:pt x="6767" y="4294"/>
                    <a:pt x="9067" y="4811"/>
                  </a:cubicBezTo>
                  <a:cubicBezTo>
                    <a:pt x="9094" y="4818"/>
                    <a:pt x="9113" y="4831"/>
                    <a:pt x="9127" y="4846"/>
                  </a:cubicBezTo>
                  <a:cubicBezTo>
                    <a:pt x="9722" y="4975"/>
                    <a:pt x="10322" y="5086"/>
                    <a:pt x="10907" y="5086"/>
                  </a:cubicBezTo>
                  <a:cubicBezTo>
                    <a:pt x="10960" y="5086"/>
                    <a:pt x="11013" y="5086"/>
                    <a:pt x="11066" y="5084"/>
                  </a:cubicBezTo>
                  <a:cubicBezTo>
                    <a:pt x="11830" y="5057"/>
                    <a:pt x="12565" y="4552"/>
                    <a:pt x="12397" y="3677"/>
                  </a:cubicBezTo>
                  <a:cubicBezTo>
                    <a:pt x="12353" y="3456"/>
                    <a:pt x="12222" y="3229"/>
                    <a:pt x="12100" y="3042"/>
                  </a:cubicBezTo>
                  <a:cubicBezTo>
                    <a:pt x="11779" y="2555"/>
                    <a:pt x="11251" y="2134"/>
                    <a:pt x="10781" y="1805"/>
                  </a:cubicBezTo>
                  <a:cubicBezTo>
                    <a:pt x="8952" y="521"/>
                    <a:pt x="6707" y="105"/>
                    <a:pt x="4516" y="29"/>
                  </a:cubicBezTo>
                  <a:cubicBezTo>
                    <a:pt x="4186" y="17"/>
                    <a:pt x="3836" y="0"/>
                    <a:pt x="348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" name="Google Shape;861;p35"/>
            <p:cNvSpPr/>
            <p:nvPr/>
          </p:nvSpPr>
          <p:spPr>
            <a:xfrm>
              <a:off x="4073763" y="2130130"/>
              <a:ext cx="20727" cy="17507"/>
            </a:xfrm>
            <a:custGeom>
              <a:rect b="b" l="l" r="r" t="t"/>
              <a:pathLst>
                <a:path extrusionOk="0" h="560" w="663">
                  <a:moveTo>
                    <a:pt x="364" y="1"/>
                  </a:moveTo>
                  <a:cubicBezTo>
                    <a:pt x="209" y="32"/>
                    <a:pt x="43" y="117"/>
                    <a:pt x="22" y="287"/>
                  </a:cubicBezTo>
                  <a:cubicBezTo>
                    <a:pt x="1" y="452"/>
                    <a:pt x="125" y="560"/>
                    <a:pt x="273" y="560"/>
                  </a:cubicBezTo>
                  <a:cubicBezTo>
                    <a:pt x="294" y="560"/>
                    <a:pt x="314" y="558"/>
                    <a:pt x="335" y="554"/>
                  </a:cubicBezTo>
                  <a:cubicBezTo>
                    <a:pt x="502" y="521"/>
                    <a:pt x="662" y="340"/>
                    <a:pt x="615" y="163"/>
                  </a:cubicBezTo>
                  <a:cubicBezTo>
                    <a:pt x="589" y="59"/>
                    <a:pt x="474" y="3"/>
                    <a:pt x="3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" name="Google Shape;862;p35"/>
            <p:cNvSpPr/>
            <p:nvPr/>
          </p:nvSpPr>
          <p:spPr>
            <a:xfrm>
              <a:off x="3991514" y="2107778"/>
              <a:ext cx="310343" cy="114014"/>
            </a:xfrm>
            <a:custGeom>
              <a:rect b="b" l="l" r="r" t="t"/>
              <a:pathLst>
                <a:path extrusionOk="0" h="3647" w="9927">
                  <a:moveTo>
                    <a:pt x="3038" y="384"/>
                  </a:moveTo>
                  <a:cubicBezTo>
                    <a:pt x="3101" y="384"/>
                    <a:pt x="3163" y="396"/>
                    <a:pt x="3221" y="415"/>
                  </a:cubicBezTo>
                  <a:cubicBezTo>
                    <a:pt x="3386" y="470"/>
                    <a:pt x="3518" y="600"/>
                    <a:pt x="3571" y="764"/>
                  </a:cubicBezTo>
                  <a:cubicBezTo>
                    <a:pt x="3691" y="1138"/>
                    <a:pt x="3413" y="1544"/>
                    <a:pt x="3039" y="1618"/>
                  </a:cubicBezTo>
                  <a:cubicBezTo>
                    <a:pt x="2994" y="1627"/>
                    <a:pt x="2949" y="1632"/>
                    <a:pt x="2905" y="1632"/>
                  </a:cubicBezTo>
                  <a:cubicBezTo>
                    <a:pt x="2563" y="1632"/>
                    <a:pt x="2272" y="1372"/>
                    <a:pt x="2295" y="1002"/>
                  </a:cubicBezTo>
                  <a:cubicBezTo>
                    <a:pt x="2314" y="679"/>
                    <a:pt x="2580" y="439"/>
                    <a:pt x="2882" y="420"/>
                  </a:cubicBezTo>
                  <a:cubicBezTo>
                    <a:pt x="2907" y="405"/>
                    <a:pt x="2934" y="394"/>
                    <a:pt x="2971" y="389"/>
                  </a:cubicBezTo>
                  <a:cubicBezTo>
                    <a:pt x="2993" y="385"/>
                    <a:pt x="3016" y="384"/>
                    <a:pt x="3038" y="384"/>
                  </a:cubicBezTo>
                  <a:close/>
                  <a:moveTo>
                    <a:pt x="5173" y="908"/>
                  </a:moveTo>
                  <a:cubicBezTo>
                    <a:pt x="5234" y="908"/>
                    <a:pt x="5296" y="920"/>
                    <a:pt x="5354" y="940"/>
                  </a:cubicBezTo>
                  <a:cubicBezTo>
                    <a:pt x="5517" y="994"/>
                    <a:pt x="5650" y="1124"/>
                    <a:pt x="5703" y="1288"/>
                  </a:cubicBezTo>
                  <a:cubicBezTo>
                    <a:pt x="5824" y="1663"/>
                    <a:pt x="5546" y="2069"/>
                    <a:pt x="5172" y="2143"/>
                  </a:cubicBezTo>
                  <a:cubicBezTo>
                    <a:pt x="5127" y="2152"/>
                    <a:pt x="5082" y="2156"/>
                    <a:pt x="5038" y="2156"/>
                  </a:cubicBezTo>
                  <a:cubicBezTo>
                    <a:pt x="4696" y="2156"/>
                    <a:pt x="4406" y="1897"/>
                    <a:pt x="4428" y="1527"/>
                  </a:cubicBezTo>
                  <a:cubicBezTo>
                    <a:pt x="4448" y="1204"/>
                    <a:pt x="4713" y="962"/>
                    <a:pt x="5013" y="945"/>
                  </a:cubicBezTo>
                  <a:cubicBezTo>
                    <a:pt x="5038" y="930"/>
                    <a:pt x="5065" y="919"/>
                    <a:pt x="5104" y="914"/>
                  </a:cubicBezTo>
                  <a:cubicBezTo>
                    <a:pt x="5127" y="910"/>
                    <a:pt x="5150" y="908"/>
                    <a:pt x="5173" y="908"/>
                  </a:cubicBezTo>
                  <a:close/>
                  <a:moveTo>
                    <a:pt x="7725" y="1686"/>
                  </a:moveTo>
                  <a:cubicBezTo>
                    <a:pt x="7786" y="1686"/>
                    <a:pt x="7848" y="1698"/>
                    <a:pt x="7906" y="1717"/>
                  </a:cubicBezTo>
                  <a:cubicBezTo>
                    <a:pt x="8069" y="1773"/>
                    <a:pt x="8202" y="1903"/>
                    <a:pt x="8255" y="2068"/>
                  </a:cubicBezTo>
                  <a:cubicBezTo>
                    <a:pt x="8376" y="2442"/>
                    <a:pt x="8098" y="2849"/>
                    <a:pt x="7723" y="2922"/>
                  </a:cubicBezTo>
                  <a:cubicBezTo>
                    <a:pt x="7678" y="2931"/>
                    <a:pt x="7634" y="2935"/>
                    <a:pt x="7590" y="2935"/>
                  </a:cubicBezTo>
                  <a:cubicBezTo>
                    <a:pt x="7247" y="2935"/>
                    <a:pt x="6957" y="2675"/>
                    <a:pt x="6979" y="2305"/>
                  </a:cubicBezTo>
                  <a:cubicBezTo>
                    <a:pt x="6999" y="1982"/>
                    <a:pt x="7264" y="1741"/>
                    <a:pt x="7566" y="1723"/>
                  </a:cubicBezTo>
                  <a:cubicBezTo>
                    <a:pt x="7590" y="1709"/>
                    <a:pt x="7618" y="1696"/>
                    <a:pt x="7656" y="1691"/>
                  </a:cubicBezTo>
                  <a:cubicBezTo>
                    <a:pt x="7678" y="1688"/>
                    <a:pt x="7702" y="1686"/>
                    <a:pt x="7725" y="1686"/>
                  </a:cubicBezTo>
                  <a:close/>
                  <a:moveTo>
                    <a:pt x="3565" y="1"/>
                  </a:moveTo>
                  <a:cubicBezTo>
                    <a:pt x="2616" y="1"/>
                    <a:pt x="1675" y="134"/>
                    <a:pt x="810" y="390"/>
                  </a:cubicBezTo>
                  <a:cubicBezTo>
                    <a:pt x="1" y="922"/>
                    <a:pt x="1028" y="1957"/>
                    <a:pt x="1678" y="2149"/>
                  </a:cubicBezTo>
                  <a:cubicBezTo>
                    <a:pt x="2128" y="2284"/>
                    <a:pt x="2608" y="2277"/>
                    <a:pt x="3071" y="2332"/>
                  </a:cubicBezTo>
                  <a:cubicBezTo>
                    <a:pt x="3766" y="2414"/>
                    <a:pt x="4425" y="2602"/>
                    <a:pt x="5085" y="2829"/>
                  </a:cubicBezTo>
                  <a:cubicBezTo>
                    <a:pt x="5839" y="3087"/>
                    <a:pt x="6582" y="3391"/>
                    <a:pt x="7366" y="3538"/>
                  </a:cubicBezTo>
                  <a:cubicBezTo>
                    <a:pt x="7693" y="3600"/>
                    <a:pt x="8043" y="3647"/>
                    <a:pt x="8390" y="3647"/>
                  </a:cubicBezTo>
                  <a:cubicBezTo>
                    <a:pt x="8641" y="3647"/>
                    <a:pt x="8891" y="3622"/>
                    <a:pt x="9128" y="3561"/>
                  </a:cubicBezTo>
                  <a:cubicBezTo>
                    <a:pt x="9927" y="3355"/>
                    <a:pt x="9683" y="2450"/>
                    <a:pt x="9203" y="2003"/>
                  </a:cubicBezTo>
                  <a:cubicBezTo>
                    <a:pt x="7731" y="630"/>
                    <a:pt x="5627" y="1"/>
                    <a:pt x="356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35"/>
            <p:cNvSpPr/>
            <p:nvPr/>
          </p:nvSpPr>
          <p:spPr>
            <a:xfrm>
              <a:off x="4140475" y="2146542"/>
              <a:ext cx="20696" cy="17507"/>
            </a:xfrm>
            <a:custGeom>
              <a:rect b="b" l="l" r="r" t="t"/>
              <a:pathLst>
                <a:path extrusionOk="0" h="560" w="662">
                  <a:moveTo>
                    <a:pt x="363" y="0"/>
                  </a:moveTo>
                  <a:cubicBezTo>
                    <a:pt x="209" y="33"/>
                    <a:pt x="42" y="118"/>
                    <a:pt x="21" y="287"/>
                  </a:cubicBezTo>
                  <a:cubicBezTo>
                    <a:pt x="0" y="452"/>
                    <a:pt x="123" y="560"/>
                    <a:pt x="271" y="560"/>
                  </a:cubicBezTo>
                  <a:cubicBezTo>
                    <a:pt x="292" y="560"/>
                    <a:pt x="313" y="558"/>
                    <a:pt x="335" y="553"/>
                  </a:cubicBezTo>
                  <a:cubicBezTo>
                    <a:pt x="501" y="521"/>
                    <a:pt x="661" y="341"/>
                    <a:pt x="616" y="163"/>
                  </a:cubicBezTo>
                  <a:cubicBezTo>
                    <a:pt x="589" y="57"/>
                    <a:pt x="472" y="3"/>
                    <a:pt x="3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35"/>
            <p:cNvSpPr/>
            <p:nvPr/>
          </p:nvSpPr>
          <p:spPr>
            <a:xfrm>
              <a:off x="4220192" y="2170864"/>
              <a:ext cx="20727" cy="17507"/>
            </a:xfrm>
            <a:custGeom>
              <a:rect b="b" l="l" r="r" t="t"/>
              <a:pathLst>
                <a:path extrusionOk="0" h="560" w="663">
                  <a:moveTo>
                    <a:pt x="364" y="0"/>
                  </a:moveTo>
                  <a:cubicBezTo>
                    <a:pt x="209" y="33"/>
                    <a:pt x="43" y="119"/>
                    <a:pt x="22" y="287"/>
                  </a:cubicBezTo>
                  <a:cubicBezTo>
                    <a:pt x="1" y="452"/>
                    <a:pt x="124" y="559"/>
                    <a:pt x="273" y="559"/>
                  </a:cubicBezTo>
                  <a:cubicBezTo>
                    <a:pt x="294" y="559"/>
                    <a:pt x="315" y="557"/>
                    <a:pt x="335" y="553"/>
                  </a:cubicBezTo>
                  <a:cubicBezTo>
                    <a:pt x="502" y="521"/>
                    <a:pt x="662" y="340"/>
                    <a:pt x="616" y="163"/>
                  </a:cubicBezTo>
                  <a:cubicBezTo>
                    <a:pt x="590" y="59"/>
                    <a:pt x="475" y="4"/>
                    <a:pt x="3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65" name="Google Shape;865;p35"/>
          <p:cNvGrpSpPr/>
          <p:nvPr/>
        </p:nvGrpSpPr>
        <p:grpSpPr>
          <a:xfrm rot="1313169">
            <a:off x="7102221" y="3326998"/>
            <a:ext cx="769208" cy="1057024"/>
            <a:chOff x="4361994" y="1027005"/>
            <a:chExt cx="665891" cy="915049"/>
          </a:xfrm>
        </p:grpSpPr>
        <p:sp>
          <p:nvSpPr>
            <p:cNvPr id="866" name="Google Shape;866;p35"/>
            <p:cNvSpPr/>
            <p:nvPr/>
          </p:nvSpPr>
          <p:spPr>
            <a:xfrm>
              <a:off x="4683894" y="1198662"/>
              <a:ext cx="131084" cy="25573"/>
            </a:xfrm>
            <a:custGeom>
              <a:rect b="b" l="l" r="r" t="t"/>
              <a:pathLst>
                <a:path extrusionOk="0" h="818" w="4193">
                  <a:moveTo>
                    <a:pt x="1721" y="337"/>
                  </a:moveTo>
                  <a:cubicBezTo>
                    <a:pt x="2084" y="337"/>
                    <a:pt x="2442" y="375"/>
                    <a:pt x="2812" y="448"/>
                  </a:cubicBezTo>
                  <a:cubicBezTo>
                    <a:pt x="2596" y="466"/>
                    <a:pt x="2380" y="476"/>
                    <a:pt x="2164" y="476"/>
                  </a:cubicBezTo>
                  <a:cubicBezTo>
                    <a:pt x="1785" y="476"/>
                    <a:pt x="1407" y="446"/>
                    <a:pt x="1027" y="383"/>
                  </a:cubicBezTo>
                  <a:cubicBezTo>
                    <a:pt x="1263" y="352"/>
                    <a:pt x="1493" y="337"/>
                    <a:pt x="1721" y="337"/>
                  </a:cubicBezTo>
                  <a:close/>
                  <a:moveTo>
                    <a:pt x="1904" y="1"/>
                  </a:moveTo>
                  <a:cubicBezTo>
                    <a:pt x="1395" y="1"/>
                    <a:pt x="887" y="85"/>
                    <a:pt x="428" y="252"/>
                  </a:cubicBezTo>
                  <a:cubicBezTo>
                    <a:pt x="346" y="231"/>
                    <a:pt x="263" y="212"/>
                    <a:pt x="180" y="186"/>
                  </a:cubicBezTo>
                  <a:cubicBezTo>
                    <a:pt x="168" y="182"/>
                    <a:pt x="156" y="180"/>
                    <a:pt x="145" y="180"/>
                  </a:cubicBezTo>
                  <a:cubicBezTo>
                    <a:pt x="35" y="180"/>
                    <a:pt x="1" y="356"/>
                    <a:pt x="122" y="399"/>
                  </a:cubicBezTo>
                  <a:cubicBezTo>
                    <a:pt x="857" y="667"/>
                    <a:pt x="1619" y="818"/>
                    <a:pt x="2383" y="818"/>
                  </a:cubicBezTo>
                  <a:cubicBezTo>
                    <a:pt x="2931" y="818"/>
                    <a:pt x="3480" y="740"/>
                    <a:pt x="4021" y="572"/>
                  </a:cubicBezTo>
                  <a:cubicBezTo>
                    <a:pt x="4192" y="519"/>
                    <a:pt x="4138" y="282"/>
                    <a:pt x="3978" y="282"/>
                  </a:cubicBezTo>
                  <a:cubicBezTo>
                    <a:pt x="3967" y="282"/>
                    <a:pt x="3955" y="283"/>
                    <a:pt x="3942" y="286"/>
                  </a:cubicBezTo>
                  <a:cubicBezTo>
                    <a:pt x="3828" y="310"/>
                    <a:pt x="3713" y="330"/>
                    <a:pt x="3599" y="348"/>
                  </a:cubicBezTo>
                  <a:cubicBezTo>
                    <a:pt x="3592" y="343"/>
                    <a:pt x="3587" y="337"/>
                    <a:pt x="3578" y="335"/>
                  </a:cubicBezTo>
                  <a:cubicBezTo>
                    <a:pt x="3067" y="111"/>
                    <a:pt x="2485" y="1"/>
                    <a:pt x="19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35"/>
            <p:cNvSpPr/>
            <p:nvPr/>
          </p:nvSpPr>
          <p:spPr>
            <a:xfrm>
              <a:off x="4361994" y="1178279"/>
              <a:ext cx="665891" cy="763774"/>
            </a:xfrm>
            <a:custGeom>
              <a:rect b="b" l="l" r="r" t="t"/>
              <a:pathLst>
                <a:path extrusionOk="0" h="24431" w="21300">
                  <a:moveTo>
                    <a:pt x="11951" y="402"/>
                  </a:moveTo>
                  <a:cubicBezTo>
                    <a:pt x="12928" y="402"/>
                    <a:pt x="13888" y="618"/>
                    <a:pt x="14834" y="1002"/>
                  </a:cubicBezTo>
                  <a:cubicBezTo>
                    <a:pt x="14861" y="1563"/>
                    <a:pt x="14803" y="2109"/>
                    <a:pt x="14683" y="2656"/>
                  </a:cubicBezTo>
                  <a:cubicBezTo>
                    <a:pt x="14051" y="2805"/>
                    <a:pt x="13421" y="2913"/>
                    <a:pt x="12761" y="2913"/>
                  </a:cubicBezTo>
                  <a:cubicBezTo>
                    <a:pt x="12623" y="2913"/>
                    <a:pt x="12484" y="2908"/>
                    <a:pt x="12343" y="2898"/>
                  </a:cubicBezTo>
                  <a:cubicBezTo>
                    <a:pt x="11435" y="2833"/>
                    <a:pt x="10639" y="2567"/>
                    <a:pt x="9846" y="2221"/>
                  </a:cubicBezTo>
                  <a:cubicBezTo>
                    <a:pt x="9885" y="1703"/>
                    <a:pt x="9954" y="1192"/>
                    <a:pt x="10061" y="677"/>
                  </a:cubicBezTo>
                  <a:cubicBezTo>
                    <a:pt x="10699" y="490"/>
                    <a:pt x="11328" y="402"/>
                    <a:pt x="11951" y="402"/>
                  </a:cubicBezTo>
                  <a:close/>
                  <a:moveTo>
                    <a:pt x="14062" y="3440"/>
                  </a:moveTo>
                  <a:cubicBezTo>
                    <a:pt x="13934" y="4278"/>
                    <a:pt x="13874" y="5132"/>
                    <a:pt x="13785" y="5972"/>
                  </a:cubicBezTo>
                  <a:cubicBezTo>
                    <a:pt x="13720" y="6592"/>
                    <a:pt x="13642" y="7216"/>
                    <a:pt x="13580" y="7841"/>
                  </a:cubicBezTo>
                  <a:lnTo>
                    <a:pt x="13543" y="8252"/>
                  </a:lnTo>
                  <a:lnTo>
                    <a:pt x="13892" y="8377"/>
                  </a:lnTo>
                  <a:cubicBezTo>
                    <a:pt x="16787" y="9438"/>
                    <a:pt x="19633" y="11168"/>
                    <a:pt x="20416" y="14368"/>
                  </a:cubicBezTo>
                  <a:cubicBezTo>
                    <a:pt x="21300" y="17986"/>
                    <a:pt x="19036" y="21507"/>
                    <a:pt x="15818" y="23037"/>
                  </a:cubicBezTo>
                  <a:cubicBezTo>
                    <a:pt x="14337" y="23742"/>
                    <a:pt x="12670" y="24072"/>
                    <a:pt x="10990" y="24072"/>
                  </a:cubicBezTo>
                  <a:cubicBezTo>
                    <a:pt x="8840" y="24072"/>
                    <a:pt x="6669" y="23531"/>
                    <a:pt x="4839" y="22540"/>
                  </a:cubicBezTo>
                  <a:cubicBezTo>
                    <a:pt x="1718" y="20848"/>
                    <a:pt x="346" y="17134"/>
                    <a:pt x="1459" y="13783"/>
                  </a:cubicBezTo>
                  <a:cubicBezTo>
                    <a:pt x="2660" y="10170"/>
                    <a:pt x="6023" y="8125"/>
                    <a:pt x="9636" y="7731"/>
                  </a:cubicBezTo>
                  <a:lnTo>
                    <a:pt x="10001" y="7697"/>
                  </a:lnTo>
                  <a:lnTo>
                    <a:pt x="10071" y="7359"/>
                  </a:lnTo>
                  <a:cubicBezTo>
                    <a:pt x="10314" y="6078"/>
                    <a:pt x="10450" y="4751"/>
                    <a:pt x="10501" y="3461"/>
                  </a:cubicBezTo>
                  <a:cubicBezTo>
                    <a:pt x="11017" y="3629"/>
                    <a:pt x="11624" y="3712"/>
                    <a:pt x="12233" y="3712"/>
                  </a:cubicBezTo>
                  <a:cubicBezTo>
                    <a:pt x="12875" y="3712"/>
                    <a:pt x="13519" y="3620"/>
                    <a:pt x="14062" y="3440"/>
                  </a:cubicBezTo>
                  <a:close/>
                  <a:moveTo>
                    <a:pt x="12257" y="1"/>
                  </a:moveTo>
                  <a:cubicBezTo>
                    <a:pt x="11538" y="1"/>
                    <a:pt x="10820" y="104"/>
                    <a:pt x="10144" y="303"/>
                  </a:cubicBezTo>
                  <a:lnTo>
                    <a:pt x="9769" y="422"/>
                  </a:lnTo>
                  <a:lnTo>
                    <a:pt x="9668" y="807"/>
                  </a:lnTo>
                  <a:cubicBezTo>
                    <a:pt x="9570" y="1216"/>
                    <a:pt x="9501" y="1629"/>
                    <a:pt x="9459" y="2046"/>
                  </a:cubicBezTo>
                  <a:lnTo>
                    <a:pt x="9429" y="2425"/>
                  </a:lnTo>
                  <a:lnTo>
                    <a:pt x="9819" y="2639"/>
                  </a:lnTo>
                  <a:cubicBezTo>
                    <a:pt x="9950" y="2705"/>
                    <a:pt x="10086" y="2764"/>
                    <a:pt x="10224" y="2820"/>
                  </a:cubicBezTo>
                  <a:cubicBezTo>
                    <a:pt x="10071" y="4347"/>
                    <a:pt x="9875" y="5861"/>
                    <a:pt x="9679" y="7378"/>
                  </a:cubicBezTo>
                  <a:cubicBezTo>
                    <a:pt x="6326" y="7604"/>
                    <a:pt x="3142" y="9418"/>
                    <a:pt x="1589" y="12485"/>
                  </a:cubicBezTo>
                  <a:cubicBezTo>
                    <a:pt x="1" y="15621"/>
                    <a:pt x="536" y="19667"/>
                    <a:pt x="3300" y="21977"/>
                  </a:cubicBezTo>
                  <a:cubicBezTo>
                    <a:pt x="5259" y="23615"/>
                    <a:pt x="8006" y="24430"/>
                    <a:pt x="10753" y="24430"/>
                  </a:cubicBezTo>
                  <a:cubicBezTo>
                    <a:pt x="15886" y="24430"/>
                    <a:pt x="21018" y="21581"/>
                    <a:pt x="20999" y="15920"/>
                  </a:cubicBezTo>
                  <a:cubicBezTo>
                    <a:pt x="20987" y="11838"/>
                    <a:pt x="17535" y="9140"/>
                    <a:pt x="13939" y="7956"/>
                  </a:cubicBezTo>
                  <a:cubicBezTo>
                    <a:pt x="13998" y="7414"/>
                    <a:pt x="14043" y="6872"/>
                    <a:pt x="14100" y="6333"/>
                  </a:cubicBezTo>
                  <a:cubicBezTo>
                    <a:pt x="14206" y="5280"/>
                    <a:pt x="14361" y="4211"/>
                    <a:pt x="14391" y="3152"/>
                  </a:cubicBezTo>
                  <a:cubicBezTo>
                    <a:pt x="14449" y="3138"/>
                    <a:pt x="14508" y="3128"/>
                    <a:pt x="14565" y="3113"/>
                  </a:cubicBezTo>
                  <a:lnTo>
                    <a:pt x="15037" y="2961"/>
                  </a:lnTo>
                  <a:lnTo>
                    <a:pt x="15129" y="2549"/>
                  </a:lnTo>
                  <a:cubicBezTo>
                    <a:pt x="15211" y="2096"/>
                    <a:pt x="15240" y="1630"/>
                    <a:pt x="15213" y="1167"/>
                  </a:cubicBezTo>
                  <a:lnTo>
                    <a:pt x="15157" y="633"/>
                  </a:lnTo>
                  <a:lnTo>
                    <a:pt x="14783" y="469"/>
                  </a:lnTo>
                  <a:cubicBezTo>
                    <a:pt x="13992" y="152"/>
                    <a:pt x="13125" y="1"/>
                    <a:pt x="122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35"/>
            <p:cNvSpPr/>
            <p:nvPr/>
          </p:nvSpPr>
          <p:spPr>
            <a:xfrm>
              <a:off x="4409355" y="1566829"/>
              <a:ext cx="576355" cy="343887"/>
            </a:xfrm>
            <a:custGeom>
              <a:rect b="b" l="l" r="r" t="t"/>
              <a:pathLst>
                <a:path extrusionOk="0" h="11000" w="18436">
                  <a:moveTo>
                    <a:pt x="4295" y="436"/>
                  </a:moveTo>
                  <a:cubicBezTo>
                    <a:pt x="4766" y="436"/>
                    <a:pt x="5240" y="483"/>
                    <a:pt x="5728" y="582"/>
                  </a:cubicBezTo>
                  <a:cubicBezTo>
                    <a:pt x="6108" y="807"/>
                    <a:pt x="6503" y="880"/>
                    <a:pt x="6904" y="880"/>
                  </a:cubicBezTo>
                  <a:cubicBezTo>
                    <a:pt x="7654" y="880"/>
                    <a:pt x="8426" y="624"/>
                    <a:pt x="9162" y="624"/>
                  </a:cubicBezTo>
                  <a:cubicBezTo>
                    <a:pt x="9638" y="624"/>
                    <a:pt x="10100" y="732"/>
                    <a:pt x="10530" y="1086"/>
                  </a:cubicBezTo>
                  <a:cubicBezTo>
                    <a:pt x="10555" y="1105"/>
                    <a:pt x="10584" y="1115"/>
                    <a:pt x="10614" y="1116"/>
                  </a:cubicBezTo>
                  <a:cubicBezTo>
                    <a:pt x="10809" y="1214"/>
                    <a:pt x="11027" y="1259"/>
                    <a:pt x="11267" y="1259"/>
                  </a:cubicBezTo>
                  <a:cubicBezTo>
                    <a:pt x="11325" y="1259"/>
                    <a:pt x="11383" y="1256"/>
                    <a:pt x="11443" y="1251"/>
                  </a:cubicBezTo>
                  <a:cubicBezTo>
                    <a:pt x="11960" y="1206"/>
                    <a:pt x="12440" y="954"/>
                    <a:pt x="12959" y="918"/>
                  </a:cubicBezTo>
                  <a:cubicBezTo>
                    <a:pt x="13018" y="914"/>
                    <a:pt x="13076" y="912"/>
                    <a:pt x="13134" y="912"/>
                  </a:cubicBezTo>
                  <a:cubicBezTo>
                    <a:pt x="13689" y="912"/>
                    <a:pt x="14188" y="1100"/>
                    <a:pt x="14695" y="1328"/>
                  </a:cubicBezTo>
                  <a:cubicBezTo>
                    <a:pt x="14710" y="1334"/>
                    <a:pt x="14726" y="1337"/>
                    <a:pt x="14741" y="1337"/>
                  </a:cubicBezTo>
                  <a:cubicBezTo>
                    <a:pt x="14745" y="1337"/>
                    <a:pt x="14749" y="1337"/>
                    <a:pt x="14752" y="1336"/>
                  </a:cubicBezTo>
                  <a:cubicBezTo>
                    <a:pt x="14984" y="1462"/>
                    <a:pt x="15235" y="1517"/>
                    <a:pt x="15531" y="1517"/>
                  </a:cubicBezTo>
                  <a:cubicBezTo>
                    <a:pt x="15561" y="1517"/>
                    <a:pt x="15592" y="1517"/>
                    <a:pt x="15624" y="1516"/>
                  </a:cubicBezTo>
                  <a:cubicBezTo>
                    <a:pt x="16003" y="1501"/>
                    <a:pt x="16547" y="1376"/>
                    <a:pt x="17032" y="1376"/>
                  </a:cubicBezTo>
                  <a:cubicBezTo>
                    <a:pt x="17381" y="1376"/>
                    <a:pt x="17700" y="1441"/>
                    <a:pt x="17905" y="1659"/>
                  </a:cubicBezTo>
                  <a:cubicBezTo>
                    <a:pt x="17905" y="1669"/>
                    <a:pt x="17904" y="1677"/>
                    <a:pt x="17905" y="1685"/>
                  </a:cubicBezTo>
                  <a:cubicBezTo>
                    <a:pt x="17932" y="1810"/>
                    <a:pt x="17957" y="1938"/>
                    <a:pt x="17987" y="2063"/>
                  </a:cubicBezTo>
                  <a:cubicBezTo>
                    <a:pt x="17663" y="2625"/>
                    <a:pt x="15787" y="2732"/>
                    <a:pt x="14513" y="2732"/>
                  </a:cubicBezTo>
                  <a:cubicBezTo>
                    <a:pt x="13965" y="2732"/>
                    <a:pt x="13529" y="2712"/>
                    <a:pt x="13375" y="2700"/>
                  </a:cubicBezTo>
                  <a:cubicBezTo>
                    <a:pt x="12096" y="2607"/>
                    <a:pt x="10843" y="2113"/>
                    <a:pt x="9560" y="2113"/>
                  </a:cubicBezTo>
                  <a:cubicBezTo>
                    <a:pt x="9528" y="2113"/>
                    <a:pt x="9495" y="2114"/>
                    <a:pt x="9463" y="2114"/>
                  </a:cubicBezTo>
                  <a:cubicBezTo>
                    <a:pt x="8437" y="2134"/>
                    <a:pt x="7526" y="2433"/>
                    <a:pt x="6538" y="2433"/>
                  </a:cubicBezTo>
                  <a:cubicBezTo>
                    <a:pt x="6255" y="2433"/>
                    <a:pt x="5965" y="2408"/>
                    <a:pt x="5665" y="2345"/>
                  </a:cubicBezTo>
                  <a:cubicBezTo>
                    <a:pt x="5115" y="2231"/>
                    <a:pt x="4578" y="2047"/>
                    <a:pt x="4021" y="1974"/>
                  </a:cubicBezTo>
                  <a:cubicBezTo>
                    <a:pt x="3303" y="1878"/>
                    <a:pt x="1488" y="2182"/>
                    <a:pt x="1622" y="920"/>
                  </a:cubicBezTo>
                  <a:cubicBezTo>
                    <a:pt x="2541" y="604"/>
                    <a:pt x="3411" y="436"/>
                    <a:pt x="4295" y="436"/>
                  </a:cubicBezTo>
                  <a:close/>
                  <a:moveTo>
                    <a:pt x="1369" y="1120"/>
                  </a:moveTo>
                  <a:cubicBezTo>
                    <a:pt x="1410" y="2183"/>
                    <a:pt x="2868" y="2135"/>
                    <a:pt x="3694" y="2203"/>
                  </a:cubicBezTo>
                  <a:cubicBezTo>
                    <a:pt x="4688" y="2284"/>
                    <a:pt x="5596" y="2775"/>
                    <a:pt x="6594" y="2817"/>
                  </a:cubicBezTo>
                  <a:cubicBezTo>
                    <a:pt x="6642" y="2819"/>
                    <a:pt x="6690" y="2820"/>
                    <a:pt x="6739" y="2820"/>
                  </a:cubicBezTo>
                  <a:cubicBezTo>
                    <a:pt x="7659" y="2820"/>
                    <a:pt x="8544" y="2479"/>
                    <a:pt x="9463" y="2464"/>
                  </a:cubicBezTo>
                  <a:cubicBezTo>
                    <a:pt x="9484" y="2464"/>
                    <a:pt x="9506" y="2464"/>
                    <a:pt x="9527" y="2464"/>
                  </a:cubicBezTo>
                  <a:cubicBezTo>
                    <a:pt x="10526" y="2464"/>
                    <a:pt x="11486" y="2818"/>
                    <a:pt x="12467" y="2959"/>
                  </a:cubicBezTo>
                  <a:cubicBezTo>
                    <a:pt x="12992" y="3033"/>
                    <a:pt x="13522" y="3060"/>
                    <a:pt x="14051" y="3060"/>
                  </a:cubicBezTo>
                  <a:cubicBezTo>
                    <a:pt x="14539" y="3060"/>
                    <a:pt x="15027" y="3037"/>
                    <a:pt x="15512" y="3008"/>
                  </a:cubicBezTo>
                  <a:cubicBezTo>
                    <a:pt x="16007" y="2978"/>
                    <a:pt x="17298" y="3047"/>
                    <a:pt x="17970" y="2669"/>
                  </a:cubicBezTo>
                  <a:lnTo>
                    <a:pt x="17970" y="2669"/>
                  </a:lnTo>
                  <a:cubicBezTo>
                    <a:pt x="17791" y="4677"/>
                    <a:pt x="17317" y="6753"/>
                    <a:pt x="15885" y="8243"/>
                  </a:cubicBezTo>
                  <a:cubicBezTo>
                    <a:pt x="14112" y="10087"/>
                    <a:pt x="11470" y="10600"/>
                    <a:pt x="9007" y="10600"/>
                  </a:cubicBezTo>
                  <a:cubicBezTo>
                    <a:pt x="8987" y="10600"/>
                    <a:pt x="8967" y="10600"/>
                    <a:pt x="8947" y="10600"/>
                  </a:cubicBezTo>
                  <a:cubicBezTo>
                    <a:pt x="6519" y="10591"/>
                    <a:pt x="3854" y="10118"/>
                    <a:pt x="2147" y="8233"/>
                  </a:cubicBezTo>
                  <a:cubicBezTo>
                    <a:pt x="299" y="6196"/>
                    <a:pt x="583" y="3531"/>
                    <a:pt x="1369" y="1120"/>
                  </a:cubicBezTo>
                  <a:close/>
                  <a:moveTo>
                    <a:pt x="4132" y="1"/>
                  </a:moveTo>
                  <a:cubicBezTo>
                    <a:pt x="3111" y="1"/>
                    <a:pt x="2089" y="262"/>
                    <a:pt x="1261" y="802"/>
                  </a:cubicBezTo>
                  <a:cubicBezTo>
                    <a:pt x="1226" y="808"/>
                    <a:pt x="1194" y="825"/>
                    <a:pt x="1176" y="865"/>
                  </a:cubicBezTo>
                  <a:cubicBezTo>
                    <a:pt x="49" y="3116"/>
                    <a:pt x="1" y="6072"/>
                    <a:pt x="1568" y="8136"/>
                  </a:cubicBezTo>
                  <a:cubicBezTo>
                    <a:pt x="3172" y="10249"/>
                    <a:pt x="5915" y="10912"/>
                    <a:pt x="8440" y="10990"/>
                  </a:cubicBezTo>
                  <a:cubicBezTo>
                    <a:pt x="8630" y="10996"/>
                    <a:pt x="8821" y="10999"/>
                    <a:pt x="9013" y="10999"/>
                  </a:cubicBezTo>
                  <a:cubicBezTo>
                    <a:pt x="11492" y="10999"/>
                    <a:pt x="14115" y="10490"/>
                    <a:pt x="15959" y="8728"/>
                  </a:cubicBezTo>
                  <a:cubicBezTo>
                    <a:pt x="17792" y="6978"/>
                    <a:pt x="18275" y="4390"/>
                    <a:pt x="18431" y="1965"/>
                  </a:cubicBezTo>
                  <a:cubicBezTo>
                    <a:pt x="18435" y="1896"/>
                    <a:pt x="18409" y="1846"/>
                    <a:pt x="18370" y="1813"/>
                  </a:cubicBezTo>
                  <a:cubicBezTo>
                    <a:pt x="18363" y="1787"/>
                    <a:pt x="18354" y="1760"/>
                    <a:pt x="18346" y="1735"/>
                  </a:cubicBezTo>
                  <a:cubicBezTo>
                    <a:pt x="18346" y="1734"/>
                    <a:pt x="18346" y="1732"/>
                    <a:pt x="18344" y="1730"/>
                  </a:cubicBezTo>
                  <a:cubicBezTo>
                    <a:pt x="18344" y="1729"/>
                    <a:pt x="18342" y="1729"/>
                    <a:pt x="18342" y="1727"/>
                  </a:cubicBezTo>
                  <a:cubicBezTo>
                    <a:pt x="18254" y="1486"/>
                    <a:pt x="18066" y="1286"/>
                    <a:pt x="17802" y="1152"/>
                  </a:cubicBezTo>
                  <a:cubicBezTo>
                    <a:pt x="17565" y="1030"/>
                    <a:pt x="17315" y="989"/>
                    <a:pt x="17060" y="989"/>
                  </a:cubicBezTo>
                  <a:cubicBezTo>
                    <a:pt x="16527" y="989"/>
                    <a:pt x="15971" y="1168"/>
                    <a:pt x="15446" y="1168"/>
                  </a:cubicBezTo>
                  <a:cubicBezTo>
                    <a:pt x="15116" y="1168"/>
                    <a:pt x="14799" y="1097"/>
                    <a:pt x="14510" y="866"/>
                  </a:cubicBezTo>
                  <a:cubicBezTo>
                    <a:pt x="14485" y="847"/>
                    <a:pt x="14460" y="839"/>
                    <a:pt x="14436" y="839"/>
                  </a:cubicBezTo>
                  <a:cubicBezTo>
                    <a:pt x="14424" y="839"/>
                    <a:pt x="14413" y="841"/>
                    <a:pt x="14403" y="844"/>
                  </a:cubicBezTo>
                  <a:cubicBezTo>
                    <a:pt x="14043" y="660"/>
                    <a:pt x="13651" y="564"/>
                    <a:pt x="13229" y="554"/>
                  </a:cubicBezTo>
                  <a:cubicBezTo>
                    <a:pt x="13216" y="554"/>
                    <a:pt x="13203" y="554"/>
                    <a:pt x="13189" y="554"/>
                  </a:cubicBezTo>
                  <a:cubicBezTo>
                    <a:pt x="12559" y="554"/>
                    <a:pt x="11827" y="906"/>
                    <a:pt x="11177" y="906"/>
                  </a:cubicBezTo>
                  <a:cubicBezTo>
                    <a:pt x="10994" y="906"/>
                    <a:pt x="10819" y="878"/>
                    <a:pt x="10653" y="808"/>
                  </a:cubicBezTo>
                  <a:cubicBezTo>
                    <a:pt x="10281" y="358"/>
                    <a:pt x="9806" y="222"/>
                    <a:pt x="9284" y="222"/>
                  </a:cubicBezTo>
                  <a:cubicBezTo>
                    <a:pt x="8470" y="222"/>
                    <a:pt x="7543" y="555"/>
                    <a:pt x="6717" y="555"/>
                  </a:cubicBezTo>
                  <a:cubicBezTo>
                    <a:pt x="6683" y="555"/>
                    <a:pt x="6649" y="555"/>
                    <a:pt x="6614" y="553"/>
                  </a:cubicBezTo>
                  <a:cubicBezTo>
                    <a:pt x="5866" y="189"/>
                    <a:pt x="4999" y="1"/>
                    <a:pt x="41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35"/>
            <p:cNvSpPr/>
            <p:nvPr/>
          </p:nvSpPr>
          <p:spPr>
            <a:xfrm>
              <a:off x="4741728" y="1669492"/>
              <a:ext cx="34326" cy="31075"/>
            </a:xfrm>
            <a:custGeom>
              <a:rect b="b" l="l" r="r" t="t"/>
              <a:pathLst>
                <a:path extrusionOk="0" h="994" w="1098">
                  <a:moveTo>
                    <a:pt x="554" y="225"/>
                  </a:moveTo>
                  <a:cubicBezTo>
                    <a:pt x="558" y="226"/>
                    <a:pt x="562" y="229"/>
                    <a:pt x="567" y="231"/>
                  </a:cubicBezTo>
                  <a:cubicBezTo>
                    <a:pt x="688" y="259"/>
                    <a:pt x="792" y="384"/>
                    <a:pt x="772" y="514"/>
                  </a:cubicBezTo>
                  <a:cubicBezTo>
                    <a:pt x="756" y="625"/>
                    <a:pt x="647" y="713"/>
                    <a:pt x="535" y="713"/>
                  </a:cubicBezTo>
                  <a:cubicBezTo>
                    <a:pt x="522" y="713"/>
                    <a:pt x="509" y="712"/>
                    <a:pt x="496" y="710"/>
                  </a:cubicBezTo>
                  <a:cubicBezTo>
                    <a:pt x="383" y="687"/>
                    <a:pt x="291" y="560"/>
                    <a:pt x="309" y="445"/>
                  </a:cubicBezTo>
                  <a:cubicBezTo>
                    <a:pt x="329" y="322"/>
                    <a:pt x="444" y="257"/>
                    <a:pt x="554" y="225"/>
                  </a:cubicBezTo>
                  <a:close/>
                  <a:moveTo>
                    <a:pt x="609" y="0"/>
                  </a:moveTo>
                  <a:cubicBezTo>
                    <a:pt x="594" y="0"/>
                    <a:pt x="580" y="4"/>
                    <a:pt x="567" y="8"/>
                  </a:cubicBezTo>
                  <a:cubicBezTo>
                    <a:pt x="545" y="5"/>
                    <a:pt x="524" y="3"/>
                    <a:pt x="502" y="3"/>
                  </a:cubicBezTo>
                  <a:cubicBezTo>
                    <a:pt x="275" y="3"/>
                    <a:pt x="75" y="181"/>
                    <a:pt x="41" y="413"/>
                  </a:cubicBezTo>
                  <a:cubicBezTo>
                    <a:pt x="0" y="678"/>
                    <a:pt x="199" y="944"/>
                    <a:pt x="463" y="988"/>
                  </a:cubicBezTo>
                  <a:cubicBezTo>
                    <a:pt x="487" y="992"/>
                    <a:pt x="512" y="994"/>
                    <a:pt x="536" y="994"/>
                  </a:cubicBezTo>
                  <a:cubicBezTo>
                    <a:pt x="769" y="994"/>
                    <a:pt x="989" y="818"/>
                    <a:pt x="1037" y="590"/>
                  </a:cubicBezTo>
                  <a:cubicBezTo>
                    <a:pt x="1098" y="310"/>
                    <a:pt x="900" y="56"/>
                    <a:pt x="630" y="3"/>
                  </a:cubicBezTo>
                  <a:cubicBezTo>
                    <a:pt x="623" y="1"/>
                    <a:pt x="616" y="0"/>
                    <a:pt x="6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35"/>
            <p:cNvSpPr/>
            <p:nvPr/>
          </p:nvSpPr>
          <p:spPr>
            <a:xfrm>
              <a:off x="4528024" y="1661551"/>
              <a:ext cx="36640" cy="30731"/>
            </a:xfrm>
            <a:custGeom>
              <a:rect b="b" l="l" r="r" t="t"/>
              <a:pathLst>
                <a:path extrusionOk="0" h="983" w="1172">
                  <a:moveTo>
                    <a:pt x="616" y="271"/>
                  </a:moveTo>
                  <a:cubicBezTo>
                    <a:pt x="787" y="271"/>
                    <a:pt x="859" y="511"/>
                    <a:pt x="700" y="639"/>
                  </a:cubicBezTo>
                  <a:cubicBezTo>
                    <a:pt x="654" y="676"/>
                    <a:pt x="594" y="696"/>
                    <a:pt x="536" y="696"/>
                  </a:cubicBezTo>
                  <a:cubicBezTo>
                    <a:pt x="468" y="696"/>
                    <a:pt x="401" y="669"/>
                    <a:pt x="359" y="610"/>
                  </a:cubicBezTo>
                  <a:cubicBezTo>
                    <a:pt x="272" y="487"/>
                    <a:pt x="359" y="341"/>
                    <a:pt x="502" y="332"/>
                  </a:cubicBezTo>
                  <a:cubicBezTo>
                    <a:pt x="553" y="329"/>
                    <a:pt x="585" y="303"/>
                    <a:pt x="601" y="271"/>
                  </a:cubicBezTo>
                  <a:cubicBezTo>
                    <a:pt x="606" y="271"/>
                    <a:pt x="611" y="271"/>
                    <a:pt x="616" y="271"/>
                  </a:cubicBezTo>
                  <a:close/>
                  <a:moveTo>
                    <a:pt x="641" y="0"/>
                  </a:moveTo>
                  <a:cubicBezTo>
                    <a:pt x="550" y="0"/>
                    <a:pt x="460" y="30"/>
                    <a:pt x="392" y="97"/>
                  </a:cubicBezTo>
                  <a:cubicBezTo>
                    <a:pt x="156" y="138"/>
                    <a:pt x="1" y="407"/>
                    <a:pt x="74" y="644"/>
                  </a:cubicBezTo>
                  <a:cubicBezTo>
                    <a:pt x="141" y="862"/>
                    <a:pt x="339" y="982"/>
                    <a:pt x="547" y="982"/>
                  </a:cubicBezTo>
                  <a:cubicBezTo>
                    <a:pt x="629" y="982"/>
                    <a:pt x="714" y="963"/>
                    <a:pt x="791" y="923"/>
                  </a:cubicBezTo>
                  <a:cubicBezTo>
                    <a:pt x="1038" y="798"/>
                    <a:pt x="1171" y="461"/>
                    <a:pt x="1025" y="212"/>
                  </a:cubicBezTo>
                  <a:cubicBezTo>
                    <a:pt x="949" y="82"/>
                    <a:pt x="792" y="0"/>
                    <a:pt x="6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" name="Google Shape;871;p35"/>
            <p:cNvSpPr/>
            <p:nvPr/>
          </p:nvSpPr>
          <p:spPr>
            <a:xfrm>
              <a:off x="4562662" y="1751647"/>
              <a:ext cx="39016" cy="34608"/>
            </a:xfrm>
            <a:custGeom>
              <a:rect b="b" l="l" r="r" t="t"/>
              <a:pathLst>
                <a:path extrusionOk="0" h="1107" w="1248">
                  <a:moveTo>
                    <a:pt x="672" y="293"/>
                  </a:moveTo>
                  <a:cubicBezTo>
                    <a:pt x="852" y="293"/>
                    <a:pt x="957" y="607"/>
                    <a:pt x="755" y="763"/>
                  </a:cubicBezTo>
                  <a:cubicBezTo>
                    <a:pt x="705" y="801"/>
                    <a:pt x="655" y="817"/>
                    <a:pt x="609" y="817"/>
                  </a:cubicBezTo>
                  <a:cubicBezTo>
                    <a:pt x="411" y="817"/>
                    <a:pt x="270" y="529"/>
                    <a:pt x="456" y="411"/>
                  </a:cubicBezTo>
                  <a:cubicBezTo>
                    <a:pt x="464" y="409"/>
                    <a:pt x="471" y="405"/>
                    <a:pt x="480" y="399"/>
                  </a:cubicBezTo>
                  <a:cubicBezTo>
                    <a:pt x="491" y="393"/>
                    <a:pt x="502" y="388"/>
                    <a:pt x="516" y="383"/>
                  </a:cubicBezTo>
                  <a:cubicBezTo>
                    <a:pt x="558" y="368"/>
                    <a:pt x="582" y="342"/>
                    <a:pt x="596" y="311"/>
                  </a:cubicBezTo>
                  <a:cubicBezTo>
                    <a:pt x="622" y="299"/>
                    <a:pt x="648" y="293"/>
                    <a:pt x="672" y="293"/>
                  </a:cubicBezTo>
                  <a:close/>
                  <a:moveTo>
                    <a:pt x="659" y="1"/>
                  </a:moveTo>
                  <a:cubicBezTo>
                    <a:pt x="528" y="1"/>
                    <a:pt x="403" y="53"/>
                    <a:pt x="339" y="170"/>
                  </a:cubicBezTo>
                  <a:cubicBezTo>
                    <a:pt x="114" y="297"/>
                    <a:pt x="1" y="592"/>
                    <a:pt x="133" y="832"/>
                  </a:cubicBezTo>
                  <a:cubicBezTo>
                    <a:pt x="231" y="1009"/>
                    <a:pt x="420" y="1106"/>
                    <a:pt x="611" y="1106"/>
                  </a:cubicBezTo>
                  <a:cubicBezTo>
                    <a:pt x="725" y="1106"/>
                    <a:pt x="840" y="1071"/>
                    <a:pt x="935" y="997"/>
                  </a:cubicBezTo>
                  <a:cubicBezTo>
                    <a:pt x="1190" y="797"/>
                    <a:pt x="1247" y="399"/>
                    <a:pt x="1026" y="155"/>
                  </a:cubicBezTo>
                  <a:cubicBezTo>
                    <a:pt x="938" y="57"/>
                    <a:pt x="795" y="1"/>
                    <a:pt x="6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" name="Google Shape;872;p35"/>
            <p:cNvSpPr/>
            <p:nvPr/>
          </p:nvSpPr>
          <p:spPr>
            <a:xfrm>
              <a:off x="4734881" y="1763464"/>
              <a:ext cx="40673" cy="36890"/>
            </a:xfrm>
            <a:custGeom>
              <a:rect b="b" l="l" r="r" t="t"/>
              <a:pathLst>
                <a:path extrusionOk="0" h="1180" w="1301">
                  <a:moveTo>
                    <a:pt x="716" y="262"/>
                  </a:moveTo>
                  <a:cubicBezTo>
                    <a:pt x="788" y="262"/>
                    <a:pt x="878" y="313"/>
                    <a:pt x="915" y="356"/>
                  </a:cubicBezTo>
                  <a:cubicBezTo>
                    <a:pt x="969" y="418"/>
                    <a:pt x="976" y="499"/>
                    <a:pt x="953" y="577"/>
                  </a:cubicBezTo>
                  <a:cubicBezTo>
                    <a:pt x="908" y="737"/>
                    <a:pt x="753" y="872"/>
                    <a:pt x="585" y="872"/>
                  </a:cubicBezTo>
                  <a:cubicBezTo>
                    <a:pt x="566" y="872"/>
                    <a:pt x="546" y="871"/>
                    <a:pt x="527" y="867"/>
                  </a:cubicBezTo>
                  <a:cubicBezTo>
                    <a:pt x="351" y="834"/>
                    <a:pt x="254" y="643"/>
                    <a:pt x="360" y="491"/>
                  </a:cubicBezTo>
                  <a:cubicBezTo>
                    <a:pt x="423" y="400"/>
                    <a:pt x="532" y="334"/>
                    <a:pt x="636" y="281"/>
                  </a:cubicBezTo>
                  <a:cubicBezTo>
                    <a:pt x="646" y="278"/>
                    <a:pt x="656" y="277"/>
                    <a:pt x="667" y="272"/>
                  </a:cubicBezTo>
                  <a:cubicBezTo>
                    <a:pt x="681" y="265"/>
                    <a:pt x="698" y="262"/>
                    <a:pt x="716" y="262"/>
                  </a:cubicBezTo>
                  <a:close/>
                  <a:moveTo>
                    <a:pt x="675" y="0"/>
                  </a:moveTo>
                  <a:cubicBezTo>
                    <a:pt x="665" y="0"/>
                    <a:pt x="654" y="2"/>
                    <a:pt x="642" y="6"/>
                  </a:cubicBezTo>
                  <a:cubicBezTo>
                    <a:pt x="343" y="95"/>
                    <a:pt x="1" y="275"/>
                    <a:pt x="4" y="636"/>
                  </a:cubicBezTo>
                  <a:cubicBezTo>
                    <a:pt x="6" y="958"/>
                    <a:pt x="294" y="1180"/>
                    <a:pt x="594" y="1180"/>
                  </a:cubicBezTo>
                  <a:cubicBezTo>
                    <a:pt x="634" y="1180"/>
                    <a:pt x="673" y="1176"/>
                    <a:pt x="713" y="1168"/>
                  </a:cubicBezTo>
                  <a:cubicBezTo>
                    <a:pt x="1052" y="1099"/>
                    <a:pt x="1300" y="768"/>
                    <a:pt x="1243" y="423"/>
                  </a:cubicBezTo>
                  <a:cubicBezTo>
                    <a:pt x="1217" y="268"/>
                    <a:pt x="1126" y="138"/>
                    <a:pt x="988" y="63"/>
                  </a:cubicBezTo>
                  <a:cubicBezTo>
                    <a:pt x="925" y="29"/>
                    <a:pt x="865" y="15"/>
                    <a:pt x="807" y="15"/>
                  </a:cubicBezTo>
                  <a:cubicBezTo>
                    <a:pt x="784" y="15"/>
                    <a:pt x="762" y="17"/>
                    <a:pt x="739" y="21"/>
                  </a:cubicBezTo>
                  <a:cubicBezTo>
                    <a:pt x="721" y="8"/>
                    <a:pt x="699" y="0"/>
                    <a:pt x="6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" name="Google Shape;873;p35"/>
            <p:cNvSpPr/>
            <p:nvPr/>
          </p:nvSpPr>
          <p:spPr>
            <a:xfrm>
              <a:off x="4825040" y="1723011"/>
              <a:ext cx="33764" cy="32732"/>
            </a:xfrm>
            <a:custGeom>
              <a:rect b="b" l="l" r="r" t="t"/>
              <a:pathLst>
                <a:path extrusionOk="0" h="1047" w="1080">
                  <a:moveTo>
                    <a:pt x="667" y="346"/>
                  </a:moveTo>
                  <a:cubicBezTo>
                    <a:pt x="695" y="370"/>
                    <a:pt x="721" y="399"/>
                    <a:pt x="736" y="435"/>
                  </a:cubicBezTo>
                  <a:cubicBezTo>
                    <a:pt x="785" y="551"/>
                    <a:pt x="709" y="698"/>
                    <a:pt x="588" y="729"/>
                  </a:cubicBezTo>
                  <a:cubicBezTo>
                    <a:pt x="575" y="733"/>
                    <a:pt x="561" y="734"/>
                    <a:pt x="548" y="734"/>
                  </a:cubicBezTo>
                  <a:cubicBezTo>
                    <a:pt x="449" y="734"/>
                    <a:pt x="348" y="647"/>
                    <a:pt x="348" y="546"/>
                  </a:cubicBezTo>
                  <a:cubicBezTo>
                    <a:pt x="348" y="446"/>
                    <a:pt x="451" y="356"/>
                    <a:pt x="549" y="356"/>
                  </a:cubicBezTo>
                  <a:cubicBezTo>
                    <a:pt x="559" y="356"/>
                    <a:pt x="569" y="357"/>
                    <a:pt x="579" y="358"/>
                  </a:cubicBezTo>
                  <a:cubicBezTo>
                    <a:pt x="588" y="360"/>
                    <a:pt x="597" y="361"/>
                    <a:pt x="606" y="361"/>
                  </a:cubicBezTo>
                  <a:cubicBezTo>
                    <a:pt x="629" y="361"/>
                    <a:pt x="649" y="355"/>
                    <a:pt x="667" y="346"/>
                  </a:cubicBezTo>
                  <a:close/>
                  <a:moveTo>
                    <a:pt x="563" y="0"/>
                  </a:moveTo>
                  <a:cubicBezTo>
                    <a:pt x="529" y="0"/>
                    <a:pt x="495" y="4"/>
                    <a:pt x="460" y="13"/>
                  </a:cubicBezTo>
                  <a:cubicBezTo>
                    <a:pt x="412" y="24"/>
                    <a:pt x="386" y="61"/>
                    <a:pt x="379" y="101"/>
                  </a:cubicBezTo>
                  <a:cubicBezTo>
                    <a:pt x="205" y="151"/>
                    <a:pt x="63" y="291"/>
                    <a:pt x="38" y="484"/>
                  </a:cubicBezTo>
                  <a:cubicBezTo>
                    <a:pt x="1" y="775"/>
                    <a:pt x="256" y="1047"/>
                    <a:pt x="546" y="1047"/>
                  </a:cubicBezTo>
                  <a:cubicBezTo>
                    <a:pt x="840" y="1046"/>
                    <a:pt x="1080" y="768"/>
                    <a:pt x="1061" y="478"/>
                  </a:cubicBezTo>
                  <a:cubicBezTo>
                    <a:pt x="1042" y="221"/>
                    <a:pt x="815" y="0"/>
                    <a:pt x="5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" name="Google Shape;874;p35"/>
            <p:cNvSpPr/>
            <p:nvPr/>
          </p:nvSpPr>
          <p:spPr>
            <a:xfrm>
              <a:off x="4521397" y="1481047"/>
              <a:ext cx="51302" cy="44236"/>
            </a:xfrm>
            <a:custGeom>
              <a:rect b="b" l="l" r="r" t="t"/>
              <a:pathLst>
                <a:path extrusionOk="0" h="1415" w="1641">
                  <a:moveTo>
                    <a:pt x="1265" y="150"/>
                  </a:moveTo>
                  <a:cubicBezTo>
                    <a:pt x="1314" y="232"/>
                    <a:pt x="1374" y="305"/>
                    <a:pt x="1409" y="398"/>
                  </a:cubicBezTo>
                  <a:cubicBezTo>
                    <a:pt x="1431" y="455"/>
                    <a:pt x="1437" y="525"/>
                    <a:pt x="1456" y="587"/>
                  </a:cubicBezTo>
                  <a:cubicBezTo>
                    <a:pt x="1265" y="637"/>
                    <a:pt x="1076" y="753"/>
                    <a:pt x="909" y="852"/>
                  </a:cubicBezTo>
                  <a:cubicBezTo>
                    <a:pt x="743" y="951"/>
                    <a:pt x="578" y="1059"/>
                    <a:pt x="436" y="1190"/>
                  </a:cubicBezTo>
                  <a:cubicBezTo>
                    <a:pt x="361" y="1137"/>
                    <a:pt x="295" y="1077"/>
                    <a:pt x="242" y="1002"/>
                  </a:cubicBezTo>
                  <a:cubicBezTo>
                    <a:pt x="201" y="943"/>
                    <a:pt x="171" y="879"/>
                    <a:pt x="138" y="818"/>
                  </a:cubicBezTo>
                  <a:cubicBezTo>
                    <a:pt x="325" y="695"/>
                    <a:pt x="482" y="525"/>
                    <a:pt x="679" y="409"/>
                  </a:cubicBezTo>
                  <a:cubicBezTo>
                    <a:pt x="867" y="299"/>
                    <a:pt x="1068" y="232"/>
                    <a:pt x="1265" y="150"/>
                  </a:cubicBezTo>
                  <a:close/>
                  <a:moveTo>
                    <a:pt x="1324" y="1"/>
                  </a:moveTo>
                  <a:cubicBezTo>
                    <a:pt x="1321" y="1"/>
                    <a:pt x="1318" y="1"/>
                    <a:pt x="1316" y="1"/>
                  </a:cubicBezTo>
                  <a:cubicBezTo>
                    <a:pt x="879" y="30"/>
                    <a:pt x="221" y="365"/>
                    <a:pt x="9" y="759"/>
                  </a:cubicBezTo>
                  <a:cubicBezTo>
                    <a:pt x="3" y="771"/>
                    <a:pt x="3" y="784"/>
                    <a:pt x="3" y="795"/>
                  </a:cubicBezTo>
                  <a:cubicBezTo>
                    <a:pt x="3" y="798"/>
                    <a:pt x="0" y="799"/>
                    <a:pt x="0" y="800"/>
                  </a:cubicBezTo>
                  <a:cubicBezTo>
                    <a:pt x="3" y="1017"/>
                    <a:pt x="190" y="1261"/>
                    <a:pt x="364" y="1371"/>
                  </a:cubicBezTo>
                  <a:cubicBezTo>
                    <a:pt x="385" y="1384"/>
                    <a:pt x="404" y="1415"/>
                    <a:pt x="422" y="1415"/>
                  </a:cubicBezTo>
                  <a:lnTo>
                    <a:pt x="424" y="1415"/>
                  </a:lnTo>
                  <a:cubicBezTo>
                    <a:pt x="426" y="1415"/>
                    <a:pt x="429" y="1381"/>
                    <a:pt x="432" y="1381"/>
                  </a:cubicBezTo>
                  <a:cubicBezTo>
                    <a:pt x="436" y="1379"/>
                    <a:pt x="441" y="1361"/>
                    <a:pt x="445" y="1358"/>
                  </a:cubicBezTo>
                  <a:cubicBezTo>
                    <a:pt x="632" y="1248"/>
                    <a:pt x="806" y="1112"/>
                    <a:pt x="994" y="1003"/>
                  </a:cubicBezTo>
                  <a:cubicBezTo>
                    <a:pt x="1180" y="894"/>
                    <a:pt x="1395" y="819"/>
                    <a:pt x="1571" y="699"/>
                  </a:cubicBezTo>
                  <a:cubicBezTo>
                    <a:pt x="1572" y="697"/>
                    <a:pt x="1572" y="694"/>
                    <a:pt x="1573" y="693"/>
                  </a:cubicBezTo>
                  <a:cubicBezTo>
                    <a:pt x="1582" y="689"/>
                    <a:pt x="1588" y="680"/>
                    <a:pt x="1596" y="669"/>
                  </a:cubicBezTo>
                  <a:cubicBezTo>
                    <a:pt x="1598" y="665"/>
                    <a:pt x="1598" y="659"/>
                    <a:pt x="1599" y="655"/>
                  </a:cubicBezTo>
                  <a:cubicBezTo>
                    <a:pt x="1599" y="654"/>
                    <a:pt x="1599" y="654"/>
                    <a:pt x="1601" y="653"/>
                  </a:cubicBezTo>
                  <a:cubicBezTo>
                    <a:pt x="1640" y="556"/>
                    <a:pt x="1599" y="426"/>
                    <a:pt x="1566" y="334"/>
                  </a:cubicBezTo>
                  <a:cubicBezTo>
                    <a:pt x="1528" y="225"/>
                    <a:pt x="1471" y="95"/>
                    <a:pt x="1378" y="20"/>
                  </a:cubicBezTo>
                  <a:cubicBezTo>
                    <a:pt x="1361" y="6"/>
                    <a:pt x="1342" y="1"/>
                    <a:pt x="13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" name="Google Shape;875;p35"/>
            <p:cNvSpPr/>
            <p:nvPr/>
          </p:nvSpPr>
          <p:spPr>
            <a:xfrm>
              <a:off x="4584013" y="1459133"/>
              <a:ext cx="39109" cy="31513"/>
            </a:xfrm>
            <a:custGeom>
              <a:rect b="b" l="l" r="r" t="t"/>
              <a:pathLst>
                <a:path extrusionOk="0" h="1008" w="1251">
                  <a:moveTo>
                    <a:pt x="1033" y="168"/>
                  </a:moveTo>
                  <a:cubicBezTo>
                    <a:pt x="1042" y="230"/>
                    <a:pt x="1055" y="293"/>
                    <a:pt x="1062" y="355"/>
                  </a:cubicBezTo>
                  <a:cubicBezTo>
                    <a:pt x="1067" y="407"/>
                    <a:pt x="1062" y="466"/>
                    <a:pt x="1071" y="520"/>
                  </a:cubicBezTo>
                  <a:cubicBezTo>
                    <a:pt x="807" y="531"/>
                    <a:pt x="489" y="677"/>
                    <a:pt x="275" y="838"/>
                  </a:cubicBezTo>
                  <a:cubicBezTo>
                    <a:pt x="219" y="728"/>
                    <a:pt x="176" y="613"/>
                    <a:pt x="147" y="492"/>
                  </a:cubicBezTo>
                  <a:cubicBezTo>
                    <a:pt x="309" y="401"/>
                    <a:pt x="465" y="308"/>
                    <a:pt x="645" y="250"/>
                  </a:cubicBezTo>
                  <a:cubicBezTo>
                    <a:pt x="770" y="208"/>
                    <a:pt x="908" y="203"/>
                    <a:pt x="1033" y="168"/>
                  </a:cubicBezTo>
                  <a:close/>
                  <a:moveTo>
                    <a:pt x="983" y="1"/>
                  </a:moveTo>
                  <a:cubicBezTo>
                    <a:pt x="831" y="1"/>
                    <a:pt x="663" y="60"/>
                    <a:pt x="536" y="109"/>
                  </a:cubicBezTo>
                  <a:cubicBezTo>
                    <a:pt x="356" y="176"/>
                    <a:pt x="184" y="272"/>
                    <a:pt x="48" y="408"/>
                  </a:cubicBezTo>
                  <a:cubicBezTo>
                    <a:pt x="22" y="417"/>
                    <a:pt x="1" y="438"/>
                    <a:pt x="4" y="470"/>
                  </a:cubicBezTo>
                  <a:cubicBezTo>
                    <a:pt x="17" y="647"/>
                    <a:pt x="64" y="818"/>
                    <a:pt x="162" y="967"/>
                  </a:cubicBezTo>
                  <a:cubicBezTo>
                    <a:pt x="178" y="990"/>
                    <a:pt x="199" y="1001"/>
                    <a:pt x="219" y="1004"/>
                  </a:cubicBezTo>
                  <a:cubicBezTo>
                    <a:pt x="227" y="1006"/>
                    <a:pt x="234" y="1008"/>
                    <a:pt x="241" y="1008"/>
                  </a:cubicBezTo>
                  <a:cubicBezTo>
                    <a:pt x="250" y="1008"/>
                    <a:pt x="259" y="1006"/>
                    <a:pt x="267" y="1002"/>
                  </a:cubicBezTo>
                  <a:cubicBezTo>
                    <a:pt x="434" y="932"/>
                    <a:pt x="590" y="844"/>
                    <a:pt x="761" y="782"/>
                  </a:cubicBezTo>
                  <a:cubicBezTo>
                    <a:pt x="902" y="731"/>
                    <a:pt x="1057" y="709"/>
                    <a:pt x="1192" y="642"/>
                  </a:cubicBezTo>
                  <a:cubicBezTo>
                    <a:pt x="1224" y="626"/>
                    <a:pt x="1229" y="596"/>
                    <a:pt x="1219" y="569"/>
                  </a:cubicBezTo>
                  <a:cubicBezTo>
                    <a:pt x="1250" y="494"/>
                    <a:pt x="1230" y="396"/>
                    <a:pt x="1220" y="319"/>
                  </a:cubicBezTo>
                  <a:cubicBezTo>
                    <a:pt x="1210" y="242"/>
                    <a:pt x="1198" y="162"/>
                    <a:pt x="1167" y="89"/>
                  </a:cubicBezTo>
                  <a:cubicBezTo>
                    <a:pt x="1170" y="62"/>
                    <a:pt x="1155" y="31"/>
                    <a:pt x="1126" y="21"/>
                  </a:cubicBezTo>
                  <a:cubicBezTo>
                    <a:pt x="1124" y="20"/>
                    <a:pt x="1123" y="20"/>
                    <a:pt x="1120" y="20"/>
                  </a:cubicBezTo>
                  <a:cubicBezTo>
                    <a:pt x="1110" y="13"/>
                    <a:pt x="1099" y="10"/>
                    <a:pt x="1088" y="10"/>
                  </a:cubicBezTo>
                  <a:cubicBezTo>
                    <a:pt x="1086" y="10"/>
                    <a:pt x="1084" y="10"/>
                    <a:pt x="1083" y="11"/>
                  </a:cubicBezTo>
                  <a:cubicBezTo>
                    <a:pt x="1051" y="4"/>
                    <a:pt x="1017" y="1"/>
                    <a:pt x="9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" name="Google Shape;876;p35"/>
            <p:cNvSpPr/>
            <p:nvPr/>
          </p:nvSpPr>
          <p:spPr>
            <a:xfrm>
              <a:off x="4729317" y="1096093"/>
              <a:ext cx="64401" cy="57460"/>
            </a:xfrm>
            <a:custGeom>
              <a:rect b="b" l="l" r="r" t="t"/>
              <a:pathLst>
                <a:path extrusionOk="0" h="1838" w="2060">
                  <a:moveTo>
                    <a:pt x="1066" y="380"/>
                  </a:moveTo>
                  <a:cubicBezTo>
                    <a:pt x="1221" y="380"/>
                    <a:pt x="1365" y="461"/>
                    <a:pt x="1438" y="645"/>
                  </a:cubicBezTo>
                  <a:cubicBezTo>
                    <a:pt x="1554" y="945"/>
                    <a:pt x="1353" y="1288"/>
                    <a:pt x="1063" y="1396"/>
                  </a:cubicBezTo>
                  <a:cubicBezTo>
                    <a:pt x="999" y="1420"/>
                    <a:pt x="937" y="1431"/>
                    <a:pt x="879" y="1431"/>
                  </a:cubicBezTo>
                  <a:cubicBezTo>
                    <a:pt x="647" y="1431"/>
                    <a:pt x="470" y="1255"/>
                    <a:pt x="471" y="989"/>
                  </a:cubicBezTo>
                  <a:cubicBezTo>
                    <a:pt x="473" y="804"/>
                    <a:pt x="567" y="650"/>
                    <a:pt x="693" y="525"/>
                  </a:cubicBezTo>
                  <a:cubicBezTo>
                    <a:pt x="697" y="523"/>
                    <a:pt x="702" y="521"/>
                    <a:pt x="706" y="518"/>
                  </a:cubicBezTo>
                  <a:cubicBezTo>
                    <a:pt x="814" y="429"/>
                    <a:pt x="944" y="380"/>
                    <a:pt x="1066" y="380"/>
                  </a:cubicBezTo>
                  <a:close/>
                  <a:moveTo>
                    <a:pt x="1083" y="0"/>
                  </a:moveTo>
                  <a:cubicBezTo>
                    <a:pt x="936" y="0"/>
                    <a:pt x="794" y="43"/>
                    <a:pt x="680" y="134"/>
                  </a:cubicBezTo>
                  <a:cubicBezTo>
                    <a:pt x="283" y="358"/>
                    <a:pt x="1" y="769"/>
                    <a:pt x="128" y="1250"/>
                  </a:cubicBezTo>
                  <a:cubicBezTo>
                    <a:pt x="230" y="1636"/>
                    <a:pt x="555" y="1837"/>
                    <a:pt x="901" y="1837"/>
                  </a:cubicBezTo>
                  <a:cubicBezTo>
                    <a:pt x="1077" y="1837"/>
                    <a:pt x="1258" y="1785"/>
                    <a:pt x="1419" y="1679"/>
                  </a:cubicBezTo>
                  <a:cubicBezTo>
                    <a:pt x="1876" y="1375"/>
                    <a:pt x="2059" y="734"/>
                    <a:pt x="1692" y="286"/>
                  </a:cubicBezTo>
                  <a:cubicBezTo>
                    <a:pt x="1538" y="100"/>
                    <a:pt x="1306" y="0"/>
                    <a:pt x="10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" name="Google Shape;877;p35"/>
            <p:cNvSpPr/>
            <p:nvPr/>
          </p:nvSpPr>
          <p:spPr>
            <a:xfrm>
              <a:off x="4802594" y="1027005"/>
              <a:ext cx="103729" cy="93819"/>
            </a:xfrm>
            <a:custGeom>
              <a:rect b="b" l="l" r="r" t="t"/>
              <a:pathLst>
                <a:path extrusionOk="0" h="3001" w="3318">
                  <a:moveTo>
                    <a:pt x="1599" y="391"/>
                  </a:moveTo>
                  <a:cubicBezTo>
                    <a:pt x="1748" y="391"/>
                    <a:pt x="1901" y="424"/>
                    <a:pt x="2058" y="506"/>
                  </a:cubicBezTo>
                  <a:cubicBezTo>
                    <a:pt x="2790" y="886"/>
                    <a:pt x="2566" y="1667"/>
                    <a:pt x="2097" y="2158"/>
                  </a:cubicBezTo>
                  <a:cubicBezTo>
                    <a:pt x="1890" y="2373"/>
                    <a:pt x="1591" y="2636"/>
                    <a:pt x="1270" y="2639"/>
                  </a:cubicBezTo>
                  <a:cubicBezTo>
                    <a:pt x="1267" y="2639"/>
                    <a:pt x="1265" y="2639"/>
                    <a:pt x="1262" y="2639"/>
                  </a:cubicBezTo>
                  <a:cubicBezTo>
                    <a:pt x="856" y="2639"/>
                    <a:pt x="576" y="2292"/>
                    <a:pt x="489" y="1930"/>
                  </a:cubicBezTo>
                  <a:cubicBezTo>
                    <a:pt x="388" y="1506"/>
                    <a:pt x="478" y="972"/>
                    <a:pt x="784" y="660"/>
                  </a:cubicBezTo>
                  <a:cubicBezTo>
                    <a:pt x="1044" y="514"/>
                    <a:pt x="1314" y="391"/>
                    <a:pt x="1599" y="391"/>
                  </a:cubicBezTo>
                  <a:close/>
                  <a:moveTo>
                    <a:pt x="1579" y="1"/>
                  </a:moveTo>
                  <a:cubicBezTo>
                    <a:pt x="1087" y="1"/>
                    <a:pt x="593" y="235"/>
                    <a:pt x="308" y="667"/>
                  </a:cubicBezTo>
                  <a:cubicBezTo>
                    <a:pt x="295" y="684"/>
                    <a:pt x="291" y="704"/>
                    <a:pt x="290" y="724"/>
                  </a:cubicBezTo>
                  <a:cubicBezTo>
                    <a:pt x="66" y="1102"/>
                    <a:pt x="0" y="1600"/>
                    <a:pt x="106" y="2036"/>
                  </a:cubicBezTo>
                  <a:cubicBezTo>
                    <a:pt x="260" y="2669"/>
                    <a:pt x="729" y="3001"/>
                    <a:pt x="1245" y="3001"/>
                  </a:cubicBezTo>
                  <a:cubicBezTo>
                    <a:pt x="1537" y="3001"/>
                    <a:pt x="1843" y="2895"/>
                    <a:pt x="2117" y="2679"/>
                  </a:cubicBezTo>
                  <a:cubicBezTo>
                    <a:pt x="2796" y="2144"/>
                    <a:pt x="3318" y="1140"/>
                    <a:pt x="2596" y="412"/>
                  </a:cubicBezTo>
                  <a:cubicBezTo>
                    <a:pt x="2318" y="133"/>
                    <a:pt x="1949" y="1"/>
                    <a:pt x="15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" name="Google Shape;878;p35"/>
            <p:cNvSpPr/>
            <p:nvPr/>
          </p:nvSpPr>
          <p:spPr>
            <a:xfrm>
              <a:off x="4743947" y="1107941"/>
              <a:ext cx="33951" cy="32888"/>
            </a:xfrm>
            <a:custGeom>
              <a:rect b="b" l="l" r="r" t="t"/>
              <a:pathLst>
                <a:path extrusionOk="0" h="1052" w="1086">
                  <a:moveTo>
                    <a:pt x="596" y="1"/>
                  </a:moveTo>
                  <a:cubicBezTo>
                    <a:pt x="474" y="1"/>
                    <a:pt x="345" y="50"/>
                    <a:pt x="237" y="139"/>
                  </a:cubicBezTo>
                  <a:cubicBezTo>
                    <a:pt x="232" y="141"/>
                    <a:pt x="229" y="144"/>
                    <a:pt x="224" y="146"/>
                  </a:cubicBezTo>
                  <a:cubicBezTo>
                    <a:pt x="97" y="272"/>
                    <a:pt x="3" y="425"/>
                    <a:pt x="2" y="610"/>
                  </a:cubicBezTo>
                  <a:cubicBezTo>
                    <a:pt x="1" y="876"/>
                    <a:pt x="178" y="1052"/>
                    <a:pt x="410" y="1052"/>
                  </a:cubicBezTo>
                  <a:cubicBezTo>
                    <a:pt x="468" y="1052"/>
                    <a:pt x="530" y="1041"/>
                    <a:pt x="594" y="1017"/>
                  </a:cubicBezTo>
                  <a:cubicBezTo>
                    <a:pt x="883" y="909"/>
                    <a:pt x="1085" y="564"/>
                    <a:pt x="969" y="266"/>
                  </a:cubicBezTo>
                  <a:cubicBezTo>
                    <a:pt x="896" y="82"/>
                    <a:pt x="752" y="1"/>
                    <a:pt x="59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" name="Google Shape;879;p35"/>
            <p:cNvSpPr/>
            <p:nvPr/>
          </p:nvSpPr>
          <p:spPr>
            <a:xfrm>
              <a:off x="4814723" y="1039197"/>
              <a:ext cx="75093" cy="70309"/>
            </a:xfrm>
            <a:custGeom>
              <a:rect b="b" l="l" r="r" t="t"/>
              <a:pathLst>
                <a:path extrusionOk="0" h="2249" w="2402">
                  <a:moveTo>
                    <a:pt x="1211" y="0"/>
                  </a:moveTo>
                  <a:cubicBezTo>
                    <a:pt x="927" y="0"/>
                    <a:pt x="656" y="123"/>
                    <a:pt x="396" y="270"/>
                  </a:cubicBezTo>
                  <a:cubicBezTo>
                    <a:pt x="90" y="582"/>
                    <a:pt x="1" y="1116"/>
                    <a:pt x="101" y="1540"/>
                  </a:cubicBezTo>
                  <a:cubicBezTo>
                    <a:pt x="186" y="1902"/>
                    <a:pt x="467" y="2249"/>
                    <a:pt x="874" y="2249"/>
                  </a:cubicBezTo>
                  <a:cubicBezTo>
                    <a:pt x="877" y="2249"/>
                    <a:pt x="879" y="2249"/>
                    <a:pt x="882" y="2249"/>
                  </a:cubicBezTo>
                  <a:cubicBezTo>
                    <a:pt x="1203" y="2245"/>
                    <a:pt x="1502" y="1983"/>
                    <a:pt x="1709" y="1768"/>
                  </a:cubicBezTo>
                  <a:cubicBezTo>
                    <a:pt x="2178" y="1277"/>
                    <a:pt x="2402" y="496"/>
                    <a:pt x="1670" y="116"/>
                  </a:cubicBezTo>
                  <a:cubicBezTo>
                    <a:pt x="1513" y="34"/>
                    <a:pt x="1360" y="0"/>
                    <a:pt x="121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" name="Google Shape;880;p35"/>
            <p:cNvSpPr/>
            <p:nvPr/>
          </p:nvSpPr>
          <p:spPr>
            <a:xfrm>
              <a:off x="4525711" y="1485674"/>
              <a:ext cx="41267" cy="32607"/>
            </a:xfrm>
            <a:custGeom>
              <a:rect b="b" l="l" r="r" t="t"/>
              <a:pathLst>
                <a:path extrusionOk="0" h="1043" w="1320">
                  <a:moveTo>
                    <a:pt x="1128" y="1"/>
                  </a:moveTo>
                  <a:cubicBezTo>
                    <a:pt x="931" y="84"/>
                    <a:pt x="728" y="151"/>
                    <a:pt x="542" y="260"/>
                  </a:cubicBezTo>
                  <a:cubicBezTo>
                    <a:pt x="346" y="376"/>
                    <a:pt x="188" y="546"/>
                    <a:pt x="1" y="668"/>
                  </a:cubicBezTo>
                  <a:cubicBezTo>
                    <a:pt x="34" y="730"/>
                    <a:pt x="64" y="793"/>
                    <a:pt x="105" y="853"/>
                  </a:cubicBezTo>
                  <a:cubicBezTo>
                    <a:pt x="157" y="928"/>
                    <a:pt x="223" y="989"/>
                    <a:pt x="298" y="1042"/>
                  </a:cubicBezTo>
                  <a:cubicBezTo>
                    <a:pt x="440" y="911"/>
                    <a:pt x="605" y="803"/>
                    <a:pt x="771" y="704"/>
                  </a:cubicBezTo>
                  <a:cubicBezTo>
                    <a:pt x="939" y="605"/>
                    <a:pt x="1127" y="489"/>
                    <a:pt x="1319" y="438"/>
                  </a:cubicBezTo>
                  <a:cubicBezTo>
                    <a:pt x="1301" y="376"/>
                    <a:pt x="1294" y="306"/>
                    <a:pt x="1272" y="249"/>
                  </a:cubicBezTo>
                  <a:cubicBezTo>
                    <a:pt x="1237" y="156"/>
                    <a:pt x="1178" y="83"/>
                    <a:pt x="1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" name="Google Shape;881;p35"/>
            <p:cNvSpPr/>
            <p:nvPr/>
          </p:nvSpPr>
          <p:spPr>
            <a:xfrm>
              <a:off x="4571071" y="1760806"/>
              <a:ext cx="21509" cy="16382"/>
            </a:xfrm>
            <a:custGeom>
              <a:rect b="b" l="l" r="r" t="t"/>
              <a:pathLst>
                <a:path extrusionOk="0" h="524" w="688">
                  <a:moveTo>
                    <a:pt x="402" y="0"/>
                  </a:moveTo>
                  <a:cubicBezTo>
                    <a:pt x="378" y="0"/>
                    <a:pt x="353" y="6"/>
                    <a:pt x="326" y="18"/>
                  </a:cubicBezTo>
                  <a:cubicBezTo>
                    <a:pt x="314" y="49"/>
                    <a:pt x="288" y="75"/>
                    <a:pt x="246" y="90"/>
                  </a:cubicBezTo>
                  <a:cubicBezTo>
                    <a:pt x="233" y="93"/>
                    <a:pt x="221" y="100"/>
                    <a:pt x="210" y="106"/>
                  </a:cubicBezTo>
                  <a:cubicBezTo>
                    <a:pt x="201" y="112"/>
                    <a:pt x="194" y="116"/>
                    <a:pt x="186" y="118"/>
                  </a:cubicBezTo>
                  <a:cubicBezTo>
                    <a:pt x="0" y="236"/>
                    <a:pt x="141" y="524"/>
                    <a:pt x="338" y="524"/>
                  </a:cubicBezTo>
                  <a:cubicBezTo>
                    <a:pt x="384" y="524"/>
                    <a:pt x="434" y="508"/>
                    <a:pt x="483" y="470"/>
                  </a:cubicBezTo>
                  <a:cubicBezTo>
                    <a:pt x="688" y="314"/>
                    <a:pt x="583" y="0"/>
                    <a:pt x="40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" name="Google Shape;882;p35"/>
            <p:cNvSpPr/>
            <p:nvPr/>
          </p:nvSpPr>
          <p:spPr>
            <a:xfrm>
              <a:off x="4669795" y="1190878"/>
              <a:ext cx="156781" cy="78531"/>
            </a:xfrm>
            <a:custGeom>
              <a:rect b="b" l="l" r="r" t="t"/>
              <a:pathLst>
                <a:path extrusionOk="0" h="2512" w="5015">
                  <a:moveTo>
                    <a:pt x="2356" y="249"/>
                  </a:moveTo>
                  <a:cubicBezTo>
                    <a:pt x="2937" y="249"/>
                    <a:pt x="3518" y="359"/>
                    <a:pt x="4028" y="584"/>
                  </a:cubicBezTo>
                  <a:cubicBezTo>
                    <a:pt x="4036" y="587"/>
                    <a:pt x="4040" y="594"/>
                    <a:pt x="4049" y="597"/>
                  </a:cubicBezTo>
                  <a:cubicBezTo>
                    <a:pt x="4163" y="579"/>
                    <a:pt x="4276" y="559"/>
                    <a:pt x="4392" y="535"/>
                  </a:cubicBezTo>
                  <a:cubicBezTo>
                    <a:pt x="4405" y="532"/>
                    <a:pt x="4417" y="531"/>
                    <a:pt x="4428" y="531"/>
                  </a:cubicBezTo>
                  <a:cubicBezTo>
                    <a:pt x="4588" y="531"/>
                    <a:pt x="4642" y="769"/>
                    <a:pt x="4471" y="821"/>
                  </a:cubicBezTo>
                  <a:cubicBezTo>
                    <a:pt x="3930" y="989"/>
                    <a:pt x="3381" y="1067"/>
                    <a:pt x="2832" y="1067"/>
                  </a:cubicBezTo>
                  <a:cubicBezTo>
                    <a:pt x="2068" y="1067"/>
                    <a:pt x="1306" y="916"/>
                    <a:pt x="572" y="648"/>
                  </a:cubicBezTo>
                  <a:cubicBezTo>
                    <a:pt x="451" y="605"/>
                    <a:pt x="484" y="429"/>
                    <a:pt x="595" y="429"/>
                  </a:cubicBezTo>
                  <a:cubicBezTo>
                    <a:pt x="606" y="429"/>
                    <a:pt x="618" y="431"/>
                    <a:pt x="630" y="435"/>
                  </a:cubicBezTo>
                  <a:cubicBezTo>
                    <a:pt x="714" y="461"/>
                    <a:pt x="796" y="480"/>
                    <a:pt x="878" y="501"/>
                  </a:cubicBezTo>
                  <a:cubicBezTo>
                    <a:pt x="1337" y="334"/>
                    <a:pt x="1846" y="249"/>
                    <a:pt x="2356" y="249"/>
                  </a:cubicBezTo>
                  <a:close/>
                  <a:moveTo>
                    <a:pt x="2108" y="0"/>
                  </a:moveTo>
                  <a:cubicBezTo>
                    <a:pt x="1484" y="0"/>
                    <a:pt x="854" y="88"/>
                    <a:pt x="215" y="277"/>
                  </a:cubicBezTo>
                  <a:cubicBezTo>
                    <a:pt x="108" y="790"/>
                    <a:pt x="38" y="1302"/>
                    <a:pt x="0" y="1819"/>
                  </a:cubicBezTo>
                  <a:cubicBezTo>
                    <a:pt x="793" y="2166"/>
                    <a:pt x="1589" y="2432"/>
                    <a:pt x="2496" y="2496"/>
                  </a:cubicBezTo>
                  <a:cubicBezTo>
                    <a:pt x="2637" y="2506"/>
                    <a:pt x="2777" y="2511"/>
                    <a:pt x="2915" y="2511"/>
                  </a:cubicBezTo>
                  <a:cubicBezTo>
                    <a:pt x="3575" y="2511"/>
                    <a:pt x="4205" y="2403"/>
                    <a:pt x="4837" y="2255"/>
                  </a:cubicBezTo>
                  <a:cubicBezTo>
                    <a:pt x="4957" y="1708"/>
                    <a:pt x="5015" y="1162"/>
                    <a:pt x="4988" y="600"/>
                  </a:cubicBezTo>
                  <a:cubicBezTo>
                    <a:pt x="4043" y="216"/>
                    <a:pt x="3084" y="0"/>
                    <a:pt x="21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" name="Google Shape;883;p35"/>
            <p:cNvSpPr/>
            <p:nvPr/>
          </p:nvSpPr>
          <p:spPr>
            <a:xfrm>
              <a:off x="4536527" y="1669992"/>
              <a:ext cx="18382" cy="13318"/>
            </a:xfrm>
            <a:custGeom>
              <a:rect b="b" l="l" r="r" t="t"/>
              <a:pathLst>
                <a:path extrusionOk="0" h="426" w="588">
                  <a:moveTo>
                    <a:pt x="346" y="1"/>
                  </a:moveTo>
                  <a:cubicBezTo>
                    <a:pt x="341" y="1"/>
                    <a:pt x="336" y="1"/>
                    <a:pt x="331" y="1"/>
                  </a:cubicBezTo>
                  <a:cubicBezTo>
                    <a:pt x="313" y="33"/>
                    <a:pt x="282" y="58"/>
                    <a:pt x="232" y="62"/>
                  </a:cubicBezTo>
                  <a:cubicBezTo>
                    <a:pt x="88" y="70"/>
                    <a:pt x="1" y="217"/>
                    <a:pt x="88" y="340"/>
                  </a:cubicBezTo>
                  <a:cubicBezTo>
                    <a:pt x="130" y="399"/>
                    <a:pt x="197" y="426"/>
                    <a:pt x="265" y="426"/>
                  </a:cubicBezTo>
                  <a:cubicBezTo>
                    <a:pt x="324" y="426"/>
                    <a:pt x="384" y="406"/>
                    <a:pt x="430" y="369"/>
                  </a:cubicBezTo>
                  <a:cubicBezTo>
                    <a:pt x="587" y="241"/>
                    <a:pt x="515" y="1"/>
                    <a:pt x="34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" name="Google Shape;884;p35"/>
            <p:cNvSpPr/>
            <p:nvPr/>
          </p:nvSpPr>
          <p:spPr>
            <a:xfrm>
              <a:off x="4750762" y="1676525"/>
              <a:ext cx="15725" cy="15287"/>
            </a:xfrm>
            <a:custGeom>
              <a:rect b="b" l="l" r="r" t="t"/>
              <a:pathLst>
                <a:path extrusionOk="0" h="489" w="503">
                  <a:moveTo>
                    <a:pt x="266" y="0"/>
                  </a:moveTo>
                  <a:cubicBezTo>
                    <a:pt x="155" y="30"/>
                    <a:pt x="40" y="97"/>
                    <a:pt x="20" y="220"/>
                  </a:cubicBezTo>
                  <a:cubicBezTo>
                    <a:pt x="1" y="336"/>
                    <a:pt x="92" y="462"/>
                    <a:pt x="207" y="485"/>
                  </a:cubicBezTo>
                  <a:cubicBezTo>
                    <a:pt x="220" y="487"/>
                    <a:pt x="233" y="488"/>
                    <a:pt x="246" y="488"/>
                  </a:cubicBezTo>
                  <a:cubicBezTo>
                    <a:pt x="358" y="488"/>
                    <a:pt x="467" y="400"/>
                    <a:pt x="483" y="289"/>
                  </a:cubicBezTo>
                  <a:cubicBezTo>
                    <a:pt x="503" y="159"/>
                    <a:pt x="399" y="34"/>
                    <a:pt x="278" y="6"/>
                  </a:cubicBezTo>
                  <a:cubicBezTo>
                    <a:pt x="274" y="4"/>
                    <a:pt x="272" y="1"/>
                    <a:pt x="26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" name="Google Shape;885;p35"/>
            <p:cNvSpPr/>
            <p:nvPr/>
          </p:nvSpPr>
          <p:spPr>
            <a:xfrm>
              <a:off x="4588577" y="1464354"/>
              <a:ext cx="28949" cy="21008"/>
            </a:xfrm>
            <a:custGeom>
              <a:rect b="b" l="l" r="r" t="t"/>
              <a:pathLst>
                <a:path extrusionOk="0" h="672" w="926">
                  <a:moveTo>
                    <a:pt x="887" y="1"/>
                  </a:moveTo>
                  <a:cubicBezTo>
                    <a:pt x="761" y="36"/>
                    <a:pt x="624" y="41"/>
                    <a:pt x="499" y="83"/>
                  </a:cubicBezTo>
                  <a:cubicBezTo>
                    <a:pt x="319" y="141"/>
                    <a:pt x="163" y="235"/>
                    <a:pt x="1" y="325"/>
                  </a:cubicBezTo>
                  <a:cubicBezTo>
                    <a:pt x="30" y="446"/>
                    <a:pt x="73" y="559"/>
                    <a:pt x="129" y="671"/>
                  </a:cubicBezTo>
                  <a:cubicBezTo>
                    <a:pt x="343" y="510"/>
                    <a:pt x="661" y="364"/>
                    <a:pt x="925" y="353"/>
                  </a:cubicBezTo>
                  <a:cubicBezTo>
                    <a:pt x="917" y="299"/>
                    <a:pt x="921" y="240"/>
                    <a:pt x="916" y="188"/>
                  </a:cubicBezTo>
                  <a:cubicBezTo>
                    <a:pt x="909" y="126"/>
                    <a:pt x="896" y="63"/>
                    <a:pt x="8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" name="Google Shape;886;p35"/>
            <p:cNvSpPr/>
            <p:nvPr/>
          </p:nvSpPr>
          <p:spPr>
            <a:xfrm>
              <a:off x="4742822" y="1771654"/>
              <a:ext cx="22603" cy="19101"/>
            </a:xfrm>
            <a:custGeom>
              <a:rect b="b" l="l" r="r" t="t"/>
              <a:pathLst>
                <a:path extrusionOk="0" h="611" w="723">
                  <a:moveTo>
                    <a:pt x="463" y="0"/>
                  </a:moveTo>
                  <a:cubicBezTo>
                    <a:pt x="445" y="0"/>
                    <a:pt x="429" y="3"/>
                    <a:pt x="414" y="10"/>
                  </a:cubicBezTo>
                  <a:cubicBezTo>
                    <a:pt x="404" y="15"/>
                    <a:pt x="393" y="16"/>
                    <a:pt x="383" y="19"/>
                  </a:cubicBezTo>
                  <a:cubicBezTo>
                    <a:pt x="278" y="72"/>
                    <a:pt x="172" y="136"/>
                    <a:pt x="107" y="229"/>
                  </a:cubicBezTo>
                  <a:cubicBezTo>
                    <a:pt x="1" y="381"/>
                    <a:pt x="98" y="572"/>
                    <a:pt x="274" y="605"/>
                  </a:cubicBezTo>
                  <a:cubicBezTo>
                    <a:pt x="293" y="609"/>
                    <a:pt x="313" y="610"/>
                    <a:pt x="332" y="610"/>
                  </a:cubicBezTo>
                  <a:cubicBezTo>
                    <a:pt x="501" y="610"/>
                    <a:pt x="655" y="475"/>
                    <a:pt x="700" y="315"/>
                  </a:cubicBezTo>
                  <a:cubicBezTo>
                    <a:pt x="722" y="237"/>
                    <a:pt x="716" y="156"/>
                    <a:pt x="662" y="94"/>
                  </a:cubicBezTo>
                  <a:cubicBezTo>
                    <a:pt x="624" y="50"/>
                    <a:pt x="535" y="0"/>
                    <a:pt x="46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" name="Google Shape;887;p35"/>
            <p:cNvSpPr/>
            <p:nvPr/>
          </p:nvSpPr>
          <p:spPr>
            <a:xfrm>
              <a:off x="4372779" y="1285788"/>
              <a:ext cx="655074" cy="645070"/>
            </a:xfrm>
            <a:custGeom>
              <a:rect b="b" l="l" r="r" t="t"/>
              <a:pathLst>
                <a:path extrusionOk="0" h="20634" w="20954">
                  <a:moveTo>
                    <a:pt x="7739" y="5545"/>
                  </a:moveTo>
                  <a:cubicBezTo>
                    <a:pt x="7774" y="5545"/>
                    <a:pt x="7808" y="5548"/>
                    <a:pt x="7841" y="5556"/>
                  </a:cubicBezTo>
                  <a:cubicBezTo>
                    <a:pt x="7843" y="5555"/>
                    <a:pt x="7845" y="5555"/>
                    <a:pt x="7847" y="5555"/>
                  </a:cubicBezTo>
                  <a:cubicBezTo>
                    <a:pt x="7858" y="5555"/>
                    <a:pt x="7868" y="5558"/>
                    <a:pt x="7878" y="5565"/>
                  </a:cubicBezTo>
                  <a:cubicBezTo>
                    <a:pt x="7881" y="5566"/>
                    <a:pt x="7882" y="5566"/>
                    <a:pt x="7885" y="5566"/>
                  </a:cubicBezTo>
                  <a:cubicBezTo>
                    <a:pt x="7912" y="5576"/>
                    <a:pt x="7928" y="5607"/>
                    <a:pt x="7925" y="5634"/>
                  </a:cubicBezTo>
                  <a:cubicBezTo>
                    <a:pt x="7955" y="5706"/>
                    <a:pt x="7969" y="5787"/>
                    <a:pt x="7979" y="5864"/>
                  </a:cubicBezTo>
                  <a:cubicBezTo>
                    <a:pt x="7989" y="5941"/>
                    <a:pt x="8008" y="6038"/>
                    <a:pt x="7979" y="6114"/>
                  </a:cubicBezTo>
                  <a:cubicBezTo>
                    <a:pt x="7989" y="6140"/>
                    <a:pt x="7984" y="6170"/>
                    <a:pt x="7951" y="6187"/>
                  </a:cubicBezTo>
                  <a:cubicBezTo>
                    <a:pt x="7816" y="6254"/>
                    <a:pt x="7663" y="6276"/>
                    <a:pt x="7521" y="6327"/>
                  </a:cubicBezTo>
                  <a:cubicBezTo>
                    <a:pt x="7350" y="6389"/>
                    <a:pt x="7193" y="6477"/>
                    <a:pt x="7027" y="6547"/>
                  </a:cubicBezTo>
                  <a:cubicBezTo>
                    <a:pt x="7019" y="6550"/>
                    <a:pt x="7011" y="6552"/>
                    <a:pt x="7002" y="6552"/>
                  </a:cubicBezTo>
                  <a:cubicBezTo>
                    <a:pt x="6995" y="6552"/>
                    <a:pt x="6987" y="6550"/>
                    <a:pt x="6980" y="6548"/>
                  </a:cubicBezTo>
                  <a:cubicBezTo>
                    <a:pt x="6959" y="6546"/>
                    <a:pt x="6936" y="6536"/>
                    <a:pt x="6922" y="6511"/>
                  </a:cubicBezTo>
                  <a:cubicBezTo>
                    <a:pt x="6825" y="6360"/>
                    <a:pt x="6778" y="6191"/>
                    <a:pt x="6763" y="6015"/>
                  </a:cubicBezTo>
                  <a:cubicBezTo>
                    <a:pt x="6759" y="5983"/>
                    <a:pt x="6780" y="5962"/>
                    <a:pt x="6806" y="5953"/>
                  </a:cubicBezTo>
                  <a:cubicBezTo>
                    <a:pt x="6941" y="5817"/>
                    <a:pt x="7115" y="5721"/>
                    <a:pt x="7294" y="5654"/>
                  </a:cubicBezTo>
                  <a:cubicBezTo>
                    <a:pt x="7421" y="5605"/>
                    <a:pt x="7588" y="5545"/>
                    <a:pt x="7739" y="5545"/>
                  </a:cubicBezTo>
                  <a:close/>
                  <a:moveTo>
                    <a:pt x="6074" y="6246"/>
                  </a:moveTo>
                  <a:cubicBezTo>
                    <a:pt x="6093" y="6246"/>
                    <a:pt x="6113" y="6251"/>
                    <a:pt x="6130" y="6266"/>
                  </a:cubicBezTo>
                  <a:cubicBezTo>
                    <a:pt x="6223" y="6340"/>
                    <a:pt x="6280" y="6470"/>
                    <a:pt x="6319" y="6579"/>
                  </a:cubicBezTo>
                  <a:cubicBezTo>
                    <a:pt x="6352" y="6672"/>
                    <a:pt x="6393" y="6802"/>
                    <a:pt x="6351" y="6897"/>
                  </a:cubicBezTo>
                  <a:cubicBezTo>
                    <a:pt x="6351" y="6899"/>
                    <a:pt x="6351" y="6899"/>
                    <a:pt x="6349" y="6900"/>
                  </a:cubicBezTo>
                  <a:cubicBezTo>
                    <a:pt x="6348" y="6904"/>
                    <a:pt x="6348" y="6910"/>
                    <a:pt x="6345" y="6914"/>
                  </a:cubicBezTo>
                  <a:cubicBezTo>
                    <a:pt x="6338" y="6925"/>
                    <a:pt x="6332" y="6931"/>
                    <a:pt x="6323" y="6936"/>
                  </a:cubicBezTo>
                  <a:cubicBezTo>
                    <a:pt x="6321" y="6937"/>
                    <a:pt x="6321" y="6938"/>
                    <a:pt x="6320" y="6938"/>
                  </a:cubicBezTo>
                  <a:cubicBezTo>
                    <a:pt x="6144" y="7060"/>
                    <a:pt x="5930" y="7131"/>
                    <a:pt x="5744" y="7239"/>
                  </a:cubicBezTo>
                  <a:cubicBezTo>
                    <a:pt x="5556" y="7349"/>
                    <a:pt x="5382" y="7478"/>
                    <a:pt x="5195" y="7587"/>
                  </a:cubicBezTo>
                  <a:cubicBezTo>
                    <a:pt x="5190" y="7589"/>
                    <a:pt x="5186" y="7623"/>
                    <a:pt x="5181" y="7625"/>
                  </a:cubicBezTo>
                  <a:cubicBezTo>
                    <a:pt x="5179" y="7626"/>
                    <a:pt x="5176" y="7660"/>
                    <a:pt x="5174" y="7660"/>
                  </a:cubicBezTo>
                  <a:lnTo>
                    <a:pt x="5172" y="7660"/>
                  </a:lnTo>
                  <a:cubicBezTo>
                    <a:pt x="5155" y="7660"/>
                    <a:pt x="5135" y="7630"/>
                    <a:pt x="5114" y="7615"/>
                  </a:cubicBezTo>
                  <a:cubicBezTo>
                    <a:pt x="4940" y="7505"/>
                    <a:pt x="4752" y="7279"/>
                    <a:pt x="4750" y="7061"/>
                  </a:cubicBezTo>
                  <a:cubicBezTo>
                    <a:pt x="4753" y="7060"/>
                    <a:pt x="4754" y="7044"/>
                    <a:pt x="4754" y="7041"/>
                  </a:cubicBezTo>
                  <a:cubicBezTo>
                    <a:pt x="4753" y="7030"/>
                    <a:pt x="4754" y="7017"/>
                    <a:pt x="4762" y="7005"/>
                  </a:cubicBezTo>
                  <a:cubicBezTo>
                    <a:pt x="4973" y="6610"/>
                    <a:pt x="5633" y="6276"/>
                    <a:pt x="6068" y="6246"/>
                  </a:cubicBezTo>
                  <a:cubicBezTo>
                    <a:pt x="6070" y="6246"/>
                    <a:pt x="6072" y="6246"/>
                    <a:pt x="6074" y="6246"/>
                  </a:cubicBezTo>
                  <a:close/>
                  <a:moveTo>
                    <a:pt x="5302" y="8988"/>
                  </a:moveTo>
                  <a:cubicBezTo>
                    <a:pt x="6169" y="8988"/>
                    <a:pt x="7036" y="9176"/>
                    <a:pt x="7784" y="9540"/>
                  </a:cubicBezTo>
                  <a:cubicBezTo>
                    <a:pt x="7819" y="9542"/>
                    <a:pt x="7854" y="9542"/>
                    <a:pt x="7889" y="9542"/>
                  </a:cubicBezTo>
                  <a:cubicBezTo>
                    <a:pt x="8714" y="9542"/>
                    <a:pt x="9641" y="9209"/>
                    <a:pt x="10454" y="9209"/>
                  </a:cubicBezTo>
                  <a:cubicBezTo>
                    <a:pt x="10975" y="9209"/>
                    <a:pt x="11450" y="9345"/>
                    <a:pt x="11823" y="9794"/>
                  </a:cubicBezTo>
                  <a:cubicBezTo>
                    <a:pt x="11989" y="9865"/>
                    <a:pt x="12166" y="9893"/>
                    <a:pt x="12348" y="9893"/>
                  </a:cubicBezTo>
                  <a:cubicBezTo>
                    <a:pt x="13000" y="9893"/>
                    <a:pt x="13733" y="9541"/>
                    <a:pt x="14361" y="9541"/>
                  </a:cubicBezTo>
                  <a:cubicBezTo>
                    <a:pt x="14374" y="9541"/>
                    <a:pt x="14387" y="9541"/>
                    <a:pt x="14399" y="9541"/>
                  </a:cubicBezTo>
                  <a:cubicBezTo>
                    <a:pt x="14821" y="9552"/>
                    <a:pt x="15213" y="9648"/>
                    <a:pt x="15573" y="9831"/>
                  </a:cubicBezTo>
                  <a:cubicBezTo>
                    <a:pt x="15583" y="9828"/>
                    <a:pt x="15594" y="9826"/>
                    <a:pt x="15606" y="9826"/>
                  </a:cubicBezTo>
                  <a:cubicBezTo>
                    <a:pt x="15630" y="9826"/>
                    <a:pt x="15655" y="9834"/>
                    <a:pt x="15680" y="9853"/>
                  </a:cubicBezTo>
                  <a:cubicBezTo>
                    <a:pt x="15971" y="10086"/>
                    <a:pt x="16289" y="10157"/>
                    <a:pt x="16621" y="10157"/>
                  </a:cubicBezTo>
                  <a:cubicBezTo>
                    <a:pt x="17144" y="10157"/>
                    <a:pt x="17700" y="9979"/>
                    <a:pt x="18231" y="9979"/>
                  </a:cubicBezTo>
                  <a:cubicBezTo>
                    <a:pt x="18486" y="9979"/>
                    <a:pt x="18736" y="10020"/>
                    <a:pt x="18974" y="10142"/>
                  </a:cubicBezTo>
                  <a:cubicBezTo>
                    <a:pt x="19236" y="10276"/>
                    <a:pt x="19425" y="10476"/>
                    <a:pt x="19514" y="10717"/>
                  </a:cubicBezTo>
                  <a:cubicBezTo>
                    <a:pt x="19514" y="10718"/>
                    <a:pt x="19516" y="10718"/>
                    <a:pt x="19516" y="10720"/>
                  </a:cubicBezTo>
                  <a:cubicBezTo>
                    <a:pt x="19516" y="10721"/>
                    <a:pt x="19517" y="10722"/>
                    <a:pt x="19517" y="10725"/>
                  </a:cubicBezTo>
                  <a:cubicBezTo>
                    <a:pt x="19526" y="10751"/>
                    <a:pt x="19534" y="10777"/>
                    <a:pt x="19542" y="10803"/>
                  </a:cubicBezTo>
                  <a:cubicBezTo>
                    <a:pt x="19580" y="10836"/>
                    <a:pt x="19605" y="10886"/>
                    <a:pt x="19601" y="10952"/>
                  </a:cubicBezTo>
                  <a:cubicBezTo>
                    <a:pt x="19445" y="13377"/>
                    <a:pt x="18962" y="15966"/>
                    <a:pt x="17129" y="17715"/>
                  </a:cubicBezTo>
                  <a:cubicBezTo>
                    <a:pt x="15285" y="19477"/>
                    <a:pt x="12662" y="19986"/>
                    <a:pt x="10183" y="19986"/>
                  </a:cubicBezTo>
                  <a:cubicBezTo>
                    <a:pt x="9991" y="19986"/>
                    <a:pt x="9800" y="19983"/>
                    <a:pt x="9610" y="19977"/>
                  </a:cubicBezTo>
                  <a:cubicBezTo>
                    <a:pt x="7085" y="19900"/>
                    <a:pt x="4342" y="19238"/>
                    <a:pt x="2738" y="17123"/>
                  </a:cubicBezTo>
                  <a:cubicBezTo>
                    <a:pt x="1171" y="15060"/>
                    <a:pt x="1219" y="12105"/>
                    <a:pt x="2346" y="9852"/>
                  </a:cubicBezTo>
                  <a:cubicBezTo>
                    <a:pt x="2365" y="9814"/>
                    <a:pt x="2396" y="9795"/>
                    <a:pt x="2431" y="9789"/>
                  </a:cubicBezTo>
                  <a:cubicBezTo>
                    <a:pt x="3259" y="9249"/>
                    <a:pt x="4280" y="8988"/>
                    <a:pt x="5302" y="8988"/>
                  </a:cubicBezTo>
                  <a:close/>
                  <a:moveTo>
                    <a:pt x="13716" y="1"/>
                  </a:moveTo>
                  <a:lnTo>
                    <a:pt x="13716" y="1"/>
                  </a:lnTo>
                  <a:cubicBezTo>
                    <a:pt x="13173" y="181"/>
                    <a:pt x="12528" y="273"/>
                    <a:pt x="11887" y="273"/>
                  </a:cubicBezTo>
                  <a:cubicBezTo>
                    <a:pt x="11278" y="273"/>
                    <a:pt x="10671" y="190"/>
                    <a:pt x="10155" y="22"/>
                  </a:cubicBezTo>
                  <a:cubicBezTo>
                    <a:pt x="10104" y="1313"/>
                    <a:pt x="9968" y="2640"/>
                    <a:pt x="9725" y="3920"/>
                  </a:cubicBezTo>
                  <a:lnTo>
                    <a:pt x="9655" y="4258"/>
                  </a:lnTo>
                  <a:lnTo>
                    <a:pt x="9289" y="4292"/>
                  </a:lnTo>
                  <a:cubicBezTo>
                    <a:pt x="5676" y="4686"/>
                    <a:pt x="2313" y="6731"/>
                    <a:pt x="1113" y="10344"/>
                  </a:cubicBezTo>
                  <a:cubicBezTo>
                    <a:pt x="0" y="13694"/>
                    <a:pt x="1373" y="17409"/>
                    <a:pt x="4493" y="19101"/>
                  </a:cubicBezTo>
                  <a:cubicBezTo>
                    <a:pt x="6323" y="20092"/>
                    <a:pt x="8494" y="20633"/>
                    <a:pt x="10644" y="20633"/>
                  </a:cubicBezTo>
                  <a:cubicBezTo>
                    <a:pt x="12324" y="20633"/>
                    <a:pt x="13990" y="20303"/>
                    <a:pt x="15472" y="19598"/>
                  </a:cubicBezTo>
                  <a:cubicBezTo>
                    <a:pt x="18690" y="18068"/>
                    <a:pt x="20954" y="14547"/>
                    <a:pt x="20068" y="10930"/>
                  </a:cubicBezTo>
                  <a:cubicBezTo>
                    <a:pt x="19287" y="7731"/>
                    <a:pt x="16441" y="6000"/>
                    <a:pt x="13546" y="4938"/>
                  </a:cubicBezTo>
                  <a:lnTo>
                    <a:pt x="13197" y="4813"/>
                  </a:lnTo>
                  <a:lnTo>
                    <a:pt x="13234" y="4402"/>
                  </a:lnTo>
                  <a:cubicBezTo>
                    <a:pt x="13295" y="3777"/>
                    <a:pt x="13373" y="3155"/>
                    <a:pt x="13438" y="2533"/>
                  </a:cubicBezTo>
                  <a:cubicBezTo>
                    <a:pt x="13527" y="1693"/>
                    <a:pt x="13588" y="839"/>
                    <a:pt x="137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" name="Google Shape;888;p35"/>
            <p:cNvSpPr/>
            <p:nvPr/>
          </p:nvSpPr>
          <p:spPr>
            <a:xfrm>
              <a:off x="4835887" y="1733734"/>
              <a:ext cx="13724" cy="12224"/>
            </a:xfrm>
            <a:custGeom>
              <a:rect b="b" l="l" r="r" t="t"/>
              <a:pathLst>
                <a:path extrusionOk="0" h="391" w="439">
                  <a:moveTo>
                    <a:pt x="320" y="1"/>
                  </a:moveTo>
                  <a:cubicBezTo>
                    <a:pt x="302" y="11"/>
                    <a:pt x="281" y="17"/>
                    <a:pt x="258" y="17"/>
                  </a:cubicBezTo>
                  <a:cubicBezTo>
                    <a:pt x="250" y="17"/>
                    <a:pt x="241" y="16"/>
                    <a:pt x="232" y="14"/>
                  </a:cubicBezTo>
                  <a:cubicBezTo>
                    <a:pt x="222" y="13"/>
                    <a:pt x="212" y="12"/>
                    <a:pt x="202" y="12"/>
                  </a:cubicBezTo>
                  <a:cubicBezTo>
                    <a:pt x="104" y="12"/>
                    <a:pt x="1" y="102"/>
                    <a:pt x="1" y="202"/>
                  </a:cubicBezTo>
                  <a:cubicBezTo>
                    <a:pt x="1" y="302"/>
                    <a:pt x="102" y="390"/>
                    <a:pt x="201" y="390"/>
                  </a:cubicBezTo>
                  <a:cubicBezTo>
                    <a:pt x="214" y="390"/>
                    <a:pt x="228" y="389"/>
                    <a:pt x="241" y="385"/>
                  </a:cubicBezTo>
                  <a:cubicBezTo>
                    <a:pt x="362" y="354"/>
                    <a:pt x="439" y="207"/>
                    <a:pt x="391" y="91"/>
                  </a:cubicBezTo>
                  <a:cubicBezTo>
                    <a:pt x="374" y="55"/>
                    <a:pt x="348" y="27"/>
                    <a:pt x="32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" name="Google Shape;889;p35"/>
            <p:cNvSpPr/>
            <p:nvPr/>
          </p:nvSpPr>
          <p:spPr>
            <a:xfrm>
              <a:off x="4455779" y="1580396"/>
              <a:ext cx="515831" cy="71810"/>
            </a:xfrm>
            <a:custGeom>
              <a:rect b="b" l="l" r="r" t="t"/>
              <a:pathLst>
                <a:path extrusionOk="0" h="2297" w="16500">
                  <a:moveTo>
                    <a:pt x="2809" y="0"/>
                  </a:moveTo>
                  <a:cubicBezTo>
                    <a:pt x="1924" y="0"/>
                    <a:pt x="1053" y="169"/>
                    <a:pt x="135" y="485"/>
                  </a:cubicBezTo>
                  <a:cubicBezTo>
                    <a:pt x="0" y="1746"/>
                    <a:pt x="1816" y="1443"/>
                    <a:pt x="2534" y="1538"/>
                  </a:cubicBezTo>
                  <a:cubicBezTo>
                    <a:pt x="3090" y="1611"/>
                    <a:pt x="3628" y="1796"/>
                    <a:pt x="4177" y="1910"/>
                  </a:cubicBezTo>
                  <a:cubicBezTo>
                    <a:pt x="4477" y="1973"/>
                    <a:pt x="4767" y="1997"/>
                    <a:pt x="5050" y="1997"/>
                  </a:cubicBezTo>
                  <a:cubicBezTo>
                    <a:pt x="6039" y="1997"/>
                    <a:pt x="6949" y="1698"/>
                    <a:pt x="7976" y="1678"/>
                  </a:cubicBezTo>
                  <a:cubicBezTo>
                    <a:pt x="8010" y="1677"/>
                    <a:pt x="8043" y="1677"/>
                    <a:pt x="8076" y="1677"/>
                  </a:cubicBezTo>
                  <a:cubicBezTo>
                    <a:pt x="9358" y="1677"/>
                    <a:pt x="10609" y="2171"/>
                    <a:pt x="11887" y="2265"/>
                  </a:cubicBezTo>
                  <a:cubicBezTo>
                    <a:pt x="12040" y="2277"/>
                    <a:pt x="12476" y="2296"/>
                    <a:pt x="13023" y="2296"/>
                  </a:cubicBezTo>
                  <a:cubicBezTo>
                    <a:pt x="14297" y="2296"/>
                    <a:pt x="16175" y="2190"/>
                    <a:pt x="16499" y="1627"/>
                  </a:cubicBezTo>
                  <a:cubicBezTo>
                    <a:pt x="16469" y="1502"/>
                    <a:pt x="16445" y="1375"/>
                    <a:pt x="16417" y="1250"/>
                  </a:cubicBezTo>
                  <a:cubicBezTo>
                    <a:pt x="16416" y="1241"/>
                    <a:pt x="16417" y="1234"/>
                    <a:pt x="16417" y="1224"/>
                  </a:cubicBezTo>
                  <a:cubicBezTo>
                    <a:pt x="16212" y="1006"/>
                    <a:pt x="15892" y="941"/>
                    <a:pt x="15542" y="941"/>
                  </a:cubicBezTo>
                  <a:cubicBezTo>
                    <a:pt x="15058" y="941"/>
                    <a:pt x="14515" y="1065"/>
                    <a:pt x="14136" y="1079"/>
                  </a:cubicBezTo>
                  <a:cubicBezTo>
                    <a:pt x="14103" y="1081"/>
                    <a:pt x="14070" y="1081"/>
                    <a:pt x="14038" y="1081"/>
                  </a:cubicBezTo>
                  <a:cubicBezTo>
                    <a:pt x="13745" y="1081"/>
                    <a:pt x="13495" y="1025"/>
                    <a:pt x="13265" y="901"/>
                  </a:cubicBezTo>
                  <a:cubicBezTo>
                    <a:pt x="13263" y="902"/>
                    <a:pt x="13260" y="902"/>
                    <a:pt x="13257" y="902"/>
                  </a:cubicBezTo>
                  <a:cubicBezTo>
                    <a:pt x="13242" y="902"/>
                    <a:pt x="13225" y="899"/>
                    <a:pt x="13209" y="892"/>
                  </a:cubicBezTo>
                  <a:cubicBezTo>
                    <a:pt x="12702" y="665"/>
                    <a:pt x="12203" y="477"/>
                    <a:pt x="11648" y="477"/>
                  </a:cubicBezTo>
                  <a:cubicBezTo>
                    <a:pt x="11590" y="477"/>
                    <a:pt x="11532" y="479"/>
                    <a:pt x="11473" y="483"/>
                  </a:cubicBezTo>
                  <a:cubicBezTo>
                    <a:pt x="10955" y="519"/>
                    <a:pt x="10475" y="771"/>
                    <a:pt x="9957" y="816"/>
                  </a:cubicBezTo>
                  <a:cubicBezTo>
                    <a:pt x="9898" y="821"/>
                    <a:pt x="9839" y="824"/>
                    <a:pt x="9781" y="824"/>
                  </a:cubicBezTo>
                  <a:cubicBezTo>
                    <a:pt x="9542" y="824"/>
                    <a:pt x="9324" y="779"/>
                    <a:pt x="9128" y="681"/>
                  </a:cubicBezTo>
                  <a:cubicBezTo>
                    <a:pt x="9098" y="679"/>
                    <a:pt x="9069" y="671"/>
                    <a:pt x="9044" y="650"/>
                  </a:cubicBezTo>
                  <a:cubicBezTo>
                    <a:pt x="8614" y="297"/>
                    <a:pt x="8152" y="189"/>
                    <a:pt x="7675" y="189"/>
                  </a:cubicBezTo>
                  <a:cubicBezTo>
                    <a:pt x="6940" y="189"/>
                    <a:pt x="6168" y="445"/>
                    <a:pt x="5418" y="445"/>
                  </a:cubicBezTo>
                  <a:cubicBezTo>
                    <a:pt x="5017" y="445"/>
                    <a:pt x="4622" y="371"/>
                    <a:pt x="4242" y="147"/>
                  </a:cubicBezTo>
                  <a:cubicBezTo>
                    <a:pt x="3754" y="48"/>
                    <a:pt x="3280" y="0"/>
                    <a:pt x="280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" name="Google Shape;890;p35"/>
            <p:cNvSpPr/>
            <p:nvPr/>
          </p:nvSpPr>
          <p:spPr>
            <a:xfrm>
              <a:off x="4418671" y="1601810"/>
              <a:ext cx="552408" cy="296431"/>
            </a:xfrm>
            <a:custGeom>
              <a:rect b="b" l="l" r="r" t="t"/>
              <a:pathLst>
                <a:path extrusionOk="0" h="9482" w="17670">
                  <a:moveTo>
                    <a:pt x="4141" y="1911"/>
                  </a:moveTo>
                  <a:cubicBezTo>
                    <a:pt x="4292" y="1911"/>
                    <a:pt x="4449" y="1993"/>
                    <a:pt x="4524" y="2123"/>
                  </a:cubicBezTo>
                  <a:cubicBezTo>
                    <a:pt x="4669" y="2372"/>
                    <a:pt x="4536" y="2709"/>
                    <a:pt x="4290" y="2834"/>
                  </a:cubicBezTo>
                  <a:cubicBezTo>
                    <a:pt x="4212" y="2873"/>
                    <a:pt x="4128" y="2892"/>
                    <a:pt x="4045" y="2892"/>
                  </a:cubicBezTo>
                  <a:cubicBezTo>
                    <a:pt x="3838" y="2892"/>
                    <a:pt x="3639" y="2773"/>
                    <a:pt x="3573" y="2555"/>
                  </a:cubicBezTo>
                  <a:cubicBezTo>
                    <a:pt x="3500" y="2319"/>
                    <a:pt x="3654" y="2050"/>
                    <a:pt x="3892" y="2008"/>
                  </a:cubicBezTo>
                  <a:cubicBezTo>
                    <a:pt x="3960" y="1941"/>
                    <a:pt x="4049" y="1911"/>
                    <a:pt x="4141" y="1911"/>
                  </a:cubicBezTo>
                  <a:close/>
                  <a:moveTo>
                    <a:pt x="10940" y="2164"/>
                  </a:moveTo>
                  <a:cubicBezTo>
                    <a:pt x="10948" y="2164"/>
                    <a:pt x="10956" y="2165"/>
                    <a:pt x="10964" y="2167"/>
                  </a:cubicBezTo>
                  <a:cubicBezTo>
                    <a:pt x="11234" y="2221"/>
                    <a:pt x="11432" y="2475"/>
                    <a:pt x="11371" y="2753"/>
                  </a:cubicBezTo>
                  <a:cubicBezTo>
                    <a:pt x="11323" y="2982"/>
                    <a:pt x="11102" y="3158"/>
                    <a:pt x="10870" y="3158"/>
                  </a:cubicBezTo>
                  <a:cubicBezTo>
                    <a:pt x="10846" y="3158"/>
                    <a:pt x="10821" y="3156"/>
                    <a:pt x="10797" y="3152"/>
                  </a:cubicBezTo>
                  <a:cubicBezTo>
                    <a:pt x="10533" y="3107"/>
                    <a:pt x="10334" y="2841"/>
                    <a:pt x="10375" y="2576"/>
                  </a:cubicBezTo>
                  <a:cubicBezTo>
                    <a:pt x="10410" y="2345"/>
                    <a:pt x="10609" y="2167"/>
                    <a:pt x="10835" y="2167"/>
                  </a:cubicBezTo>
                  <a:cubicBezTo>
                    <a:pt x="10857" y="2167"/>
                    <a:pt x="10879" y="2168"/>
                    <a:pt x="10901" y="2172"/>
                  </a:cubicBezTo>
                  <a:cubicBezTo>
                    <a:pt x="10912" y="2167"/>
                    <a:pt x="10925" y="2164"/>
                    <a:pt x="10940" y="2164"/>
                  </a:cubicBezTo>
                  <a:close/>
                  <a:moveTo>
                    <a:pt x="13559" y="3876"/>
                  </a:moveTo>
                  <a:cubicBezTo>
                    <a:pt x="13811" y="3876"/>
                    <a:pt x="14039" y="4097"/>
                    <a:pt x="14057" y="4354"/>
                  </a:cubicBezTo>
                  <a:cubicBezTo>
                    <a:pt x="14078" y="4643"/>
                    <a:pt x="13838" y="4923"/>
                    <a:pt x="13544" y="4923"/>
                  </a:cubicBezTo>
                  <a:cubicBezTo>
                    <a:pt x="13544" y="4923"/>
                    <a:pt x="13543" y="4923"/>
                    <a:pt x="13543" y="4923"/>
                  </a:cubicBezTo>
                  <a:cubicBezTo>
                    <a:pt x="13253" y="4923"/>
                    <a:pt x="12999" y="4650"/>
                    <a:pt x="13036" y="4360"/>
                  </a:cubicBezTo>
                  <a:cubicBezTo>
                    <a:pt x="13061" y="4167"/>
                    <a:pt x="13204" y="4027"/>
                    <a:pt x="13376" y="3976"/>
                  </a:cubicBezTo>
                  <a:cubicBezTo>
                    <a:pt x="13384" y="3937"/>
                    <a:pt x="13410" y="3900"/>
                    <a:pt x="13458" y="3888"/>
                  </a:cubicBezTo>
                  <a:cubicBezTo>
                    <a:pt x="13492" y="3880"/>
                    <a:pt x="13526" y="3876"/>
                    <a:pt x="13559" y="3876"/>
                  </a:cubicBezTo>
                  <a:close/>
                  <a:moveTo>
                    <a:pt x="5265" y="4793"/>
                  </a:moveTo>
                  <a:cubicBezTo>
                    <a:pt x="5401" y="4793"/>
                    <a:pt x="5544" y="4850"/>
                    <a:pt x="5632" y="4948"/>
                  </a:cubicBezTo>
                  <a:cubicBezTo>
                    <a:pt x="5853" y="5192"/>
                    <a:pt x="5796" y="5590"/>
                    <a:pt x="5541" y="5790"/>
                  </a:cubicBezTo>
                  <a:cubicBezTo>
                    <a:pt x="5445" y="5864"/>
                    <a:pt x="5331" y="5899"/>
                    <a:pt x="5217" y="5899"/>
                  </a:cubicBezTo>
                  <a:cubicBezTo>
                    <a:pt x="5026" y="5899"/>
                    <a:pt x="4837" y="5802"/>
                    <a:pt x="4739" y="5625"/>
                  </a:cubicBezTo>
                  <a:cubicBezTo>
                    <a:pt x="4607" y="5385"/>
                    <a:pt x="4719" y="5090"/>
                    <a:pt x="4945" y="4963"/>
                  </a:cubicBezTo>
                  <a:cubicBezTo>
                    <a:pt x="5009" y="4846"/>
                    <a:pt x="5134" y="4793"/>
                    <a:pt x="5265" y="4793"/>
                  </a:cubicBezTo>
                  <a:close/>
                  <a:moveTo>
                    <a:pt x="10792" y="5172"/>
                  </a:moveTo>
                  <a:cubicBezTo>
                    <a:pt x="10815" y="5172"/>
                    <a:pt x="10836" y="5179"/>
                    <a:pt x="10855" y="5192"/>
                  </a:cubicBezTo>
                  <a:cubicBezTo>
                    <a:pt x="10878" y="5188"/>
                    <a:pt x="10901" y="5186"/>
                    <a:pt x="10924" y="5186"/>
                  </a:cubicBezTo>
                  <a:cubicBezTo>
                    <a:pt x="10982" y="5186"/>
                    <a:pt x="11041" y="5200"/>
                    <a:pt x="11104" y="5234"/>
                  </a:cubicBezTo>
                  <a:cubicBezTo>
                    <a:pt x="11241" y="5309"/>
                    <a:pt x="11333" y="5439"/>
                    <a:pt x="11359" y="5594"/>
                  </a:cubicBezTo>
                  <a:cubicBezTo>
                    <a:pt x="11415" y="5939"/>
                    <a:pt x="11167" y="6270"/>
                    <a:pt x="10829" y="6339"/>
                  </a:cubicBezTo>
                  <a:cubicBezTo>
                    <a:pt x="10790" y="6347"/>
                    <a:pt x="10750" y="6351"/>
                    <a:pt x="10710" y="6351"/>
                  </a:cubicBezTo>
                  <a:cubicBezTo>
                    <a:pt x="10410" y="6351"/>
                    <a:pt x="10122" y="6129"/>
                    <a:pt x="10120" y="5807"/>
                  </a:cubicBezTo>
                  <a:cubicBezTo>
                    <a:pt x="10117" y="5446"/>
                    <a:pt x="10460" y="5265"/>
                    <a:pt x="10759" y="5177"/>
                  </a:cubicBezTo>
                  <a:cubicBezTo>
                    <a:pt x="10771" y="5173"/>
                    <a:pt x="10781" y="5172"/>
                    <a:pt x="10792" y="5172"/>
                  </a:cubicBezTo>
                  <a:close/>
                  <a:moveTo>
                    <a:pt x="1069" y="1"/>
                  </a:moveTo>
                  <a:lnTo>
                    <a:pt x="1069" y="1"/>
                  </a:lnTo>
                  <a:cubicBezTo>
                    <a:pt x="283" y="2412"/>
                    <a:pt x="0" y="5075"/>
                    <a:pt x="1848" y="7114"/>
                  </a:cubicBezTo>
                  <a:cubicBezTo>
                    <a:pt x="3555" y="9000"/>
                    <a:pt x="6221" y="9473"/>
                    <a:pt x="8648" y="9481"/>
                  </a:cubicBezTo>
                  <a:cubicBezTo>
                    <a:pt x="8668" y="9481"/>
                    <a:pt x="8687" y="9481"/>
                    <a:pt x="8707" y="9481"/>
                  </a:cubicBezTo>
                  <a:cubicBezTo>
                    <a:pt x="11170" y="9481"/>
                    <a:pt x="13812" y="8967"/>
                    <a:pt x="15586" y="7124"/>
                  </a:cubicBezTo>
                  <a:cubicBezTo>
                    <a:pt x="17018" y="5634"/>
                    <a:pt x="17492" y="3558"/>
                    <a:pt x="17670" y="1549"/>
                  </a:cubicBezTo>
                  <a:lnTo>
                    <a:pt x="17670" y="1549"/>
                  </a:lnTo>
                  <a:cubicBezTo>
                    <a:pt x="16998" y="1927"/>
                    <a:pt x="15708" y="1857"/>
                    <a:pt x="15212" y="1888"/>
                  </a:cubicBezTo>
                  <a:cubicBezTo>
                    <a:pt x="14725" y="1917"/>
                    <a:pt x="14235" y="1940"/>
                    <a:pt x="13745" y="1940"/>
                  </a:cubicBezTo>
                  <a:cubicBezTo>
                    <a:pt x="13218" y="1940"/>
                    <a:pt x="12691" y="1914"/>
                    <a:pt x="12168" y="1840"/>
                  </a:cubicBezTo>
                  <a:cubicBezTo>
                    <a:pt x="11188" y="1699"/>
                    <a:pt x="10230" y="1345"/>
                    <a:pt x="9232" y="1345"/>
                  </a:cubicBezTo>
                  <a:cubicBezTo>
                    <a:pt x="9209" y="1345"/>
                    <a:pt x="9187" y="1345"/>
                    <a:pt x="9164" y="1345"/>
                  </a:cubicBezTo>
                  <a:cubicBezTo>
                    <a:pt x="8246" y="1360"/>
                    <a:pt x="7361" y="1701"/>
                    <a:pt x="6440" y="1701"/>
                  </a:cubicBezTo>
                  <a:cubicBezTo>
                    <a:pt x="6391" y="1701"/>
                    <a:pt x="6343" y="1700"/>
                    <a:pt x="6295" y="1698"/>
                  </a:cubicBezTo>
                  <a:cubicBezTo>
                    <a:pt x="5296" y="1656"/>
                    <a:pt x="4388" y="1165"/>
                    <a:pt x="3395" y="1084"/>
                  </a:cubicBezTo>
                  <a:cubicBezTo>
                    <a:pt x="2568" y="1016"/>
                    <a:pt x="1110" y="1064"/>
                    <a:pt x="10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" name="Google Shape;891;p35"/>
            <p:cNvSpPr/>
            <p:nvPr/>
          </p:nvSpPr>
          <p:spPr>
            <a:xfrm>
              <a:off x="4427549" y="1650141"/>
              <a:ext cx="543499" cy="248005"/>
            </a:xfrm>
            <a:custGeom>
              <a:rect b="b" l="l" r="r" t="t"/>
              <a:pathLst>
                <a:path extrusionOk="0" h="7933" w="17385">
                  <a:moveTo>
                    <a:pt x="17385" y="0"/>
                  </a:moveTo>
                  <a:cubicBezTo>
                    <a:pt x="17080" y="176"/>
                    <a:pt x="16644" y="254"/>
                    <a:pt x="16213" y="293"/>
                  </a:cubicBezTo>
                  <a:cubicBezTo>
                    <a:pt x="16213" y="553"/>
                    <a:pt x="16087" y="826"/>
                    <a:pt x="15989" y="1050"/>
                  </a:cubicBezTo>
                  <a:cubicBezTo>
                    <a:pt x="15781" y="1532"/>
                    <a:pt x="15617" y="2026"/>
                    <a:pt x="15438" y="2518"/>
                  </a:cubicBezTo>
                  <a:cubicBezTo>
                    <a:pt x="15089" y="3469"/>
                    <a:pt x="14700" y="4465"/>
                    <a:pt x="14017" y="5234"/>
                  </a:cubicBezTo>
                  <a:cubicBezTo>
                    <a:pt x="12696" y="6724"/>
                    <a:pt x="10581" y="7061"/>
                    <a:pt x="8682" y="7074"/>
                  </a:cubicBezTo>
                  <a:cubicBezTo>
                    <a:pt x="8597" y="7075"/>
                    <a:pt x="8512" y="7075"/>
                    <a:pt x="8426" y="7075"/>
                  </a:cubicBezTo>
                  <a:cubicBezTo>
                    <a:pt x="7500" y="7075"/>
                    <a:pt x="6553" y="7025"/>
                    <a:pt x="5670" y="6729"/>
                  </a:cubicBezTo>
                  <a:cubicBezTo>
                    <a:pt x="4745" y="6421"/>
                    <a:pt x="3892" y="5933"/>
                    <a:pt x="3158" y="5291"/>
                  </a:cubicBezTo>
                  <a:cubicBezTo>
                    <a:pt x="2320" y="4562"/>
                    <a:pt x="1545" y="3678"/>
                    <a:pt x="1063" y="2669"/>
                  </a:cubicBezTo>
                  <a:cubicBezTo>
                    <a:pt x="721" y="1955"/>
                    <a:pt x="495" y="1205"/>
                    <a:pt x="289" y="446"/>
                  </a:cubicBezTo>
                  <a:lnTo>
                    <a:pt x="289" y="446"/>
                  </a:lnTo>
                  <a:cubicBezTo>
                    <a:pt x="1" y="2258"/>
                    <a:pt x="214" y="4078"/>
                    <a:pt x="1562" y="5566"/>
                  </a:cubicBezTo>
                  <a:cubicBezTo>
                    <a:pt x="3270" y="7452"/>
                    <a:pt x="5936" y="7925"/>
                    <a:pt x="8363" y="7932"/>
                  </a:cubicBezTo>
                  <a:cubicBezTo>
                    <a:pt x="8385" y="7932"/>
                    <a:pt x="8407" y="7932"/>
                    <a:pt x="8429" y="7932"/>
                  </a:cubicBezTo>
                  <a:cubicBezTo>
                    <a:pt x="10890" y="7932"/>
                    <a:pt x="13528" y="7416"/>
                    <a:pt x="15301" y="5575"/>
                  </a:cubicBezTo>
                  <a:cubicBezTo>
                    <a:pt x="16733" y="4085"/>
                    <a:pt x="17207" y="2008"/>
                    <a:pt x="1738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Google Shape;892;p35"/>
            <p:cNvSpPr/>
            <p:nvPr/>
          </p:nvSpPr>
          <p:spPr>
            <a:xfrm>
              <a:off x="4715968" y="1209197"/>
              <a:ext cx="55866" cy="4377"/>
            </a:xfrm>
            <a:custGeom>
              <a:rect b="b" l="l" r="r" t="t"/>
              <a:pathLst>
                <a:path extrusionOk="0" h="140" w="1787">
                  <a:moveTo>
                    <a:pt x="694" y="0"/>
                  </a:moveTo>
                  <a:cubicBezTo>
                    <a:pt x="466" y="0"/>
                    <a:pt x="237" y="15"/>
                    <a:pt x="1" y="46"/>
                  </a:cubicBezTo>
                  <a:cubicBezTo>
                    <a:pt x="382" y="110"/>
                    <a:pt x="762" y="139"/>
                    <a:pt x="1143" y="139"/>
                  </a:cubicBezTo>
                  <a:cubicBezTo>
                    <a:pt x="1357" y="139"/>
                    <a:pt x="1571" y="130"/>
                    <a:pt x="1786" y="112"/>
                  </a:cubicBezTo>
                  <a:cubicBezTo>
                    <a:pt x="1416" y="39"/>
                    <a:pt x="1058" y="0"/>
                    <a:pt x="6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p35"/>
            <p:cNvSpPr/>
            <p:nvPr/>
          </p:nvSpPr>
          <p:spPr>
            <a:xfrm>
              <a:off x="4372873" y="1486987"/>
              <a:ext cx="655012" cy="443896"/>
            </a:xfrm>
            <a:custGeom>
              <a:rect b="b" l="l" r="r" t="t"/>
              <a:pathLst>
                <a:path extrusionOk="0" h="14199" w="20952">
                  <a:moveTo>
                    <a:pt x="16640" y="0"/>
                  </a:moveTo>
                  <a:cubicBezTo>
                    <a:pt x="17366" y="764"/>
                    <a:pt x="17959" y="1609"/>
                    <a:pt x="18113" y="2675"/>
                  </a:cubicBezTo>
                  <a:cubicBezTo>
                    <a:pt x="18155" y="2966"/>
                    <a:pt x="18154" y="3255"/>
                    <a:pt x="18131" y="3546"/>
                  </a:cubicBezTo>
                  <a:cubicBezTo>
                    <a:pt x="18162" y="3545"/>
                    <a:pt x="18194" y="3544"/>
                    <a:pt x="18225" y="3544"/>
                  </a:cubicBezTo>
                  <a:cubicBezTo>
                    <a:pt x="18482" y="3544"/>
                    <a:pt x="18732" y="3585"/>
                    <a:pt x="18971" y="3707"/>
                  </a:cubicBezTo>
                  <a:cubicBezTo>
                    <a:pt x="19233" y="3841"/>
                    <a:pt x="19422" y="4041"/>
                    <a:pt x="19511" y="4283"/>
                  </a:cubicBezTo>
                  <a:cubicBezTo>
                    <a:pt x="19511" y="4284"/>
                    <a:pt x="19513" y="4284"/>
                    <a:pt x="19513" y="4285"/>
                  </a:cubicBezTo>
                  <a:cubicBezTo>
                    <a:pt x="19513" y="4286"/>
                    <a:pt x="19514" y="4287"/>
                    <a:pt x="19514" y="4290"/>
                  </a:cubicBezTo>
                  <a:cubicBezTo>
                    <a:pt x="19523" y="4316"/>
                    <a:pt x="19531" y="4342"/>
                    <a:pt x="19539" y="4368"/>
                  </a:cubicBezTo>
                  <a:cubicBezTo>
                    <a:pt x="19577" y="4401"/>
                    <a:pt x="19602" y="4451"/>
                    <a:pt x="19598" y="4518"/>
                  </a:cubicBezTo>
                  <a:cubicBezTo>
                    <a:pt x="19442" y="6943"/>
                    <a:pt x="18959" y="9532"/>
                    <a:pt x="17126" y="11281"/>
                  </a:cubicBezTo>
                  <a:cubicBezTo>
                    <a:pt x="15284" y="13041"/>
                    <a:pt x="12663" y="13551"/>
                    <a:pt x="10185" y="13551"/>
                  </a:cubicBezTo>
                  <a:cubicBezTo>
                    <a:pt x="9991" y="13551"/>
                    <a:pt x="9798" y="13548"/>
                    <a:pt x="9607" y="13542"/>
                  </a:cubicBezTo>
                  <a:cubicBezTo>
                    <a:pt x="7082" y="13466"/>
                    <a:pt x="4339" y="12803"/>
                    <a:pt x="2735" y="10688"/>
                  </a:cubicBezTo>
                  <a:cubicBezTo>
                    <a:pt x="1493" y="9054"/>
                    <a:pt x="1269" y="6860"/>
                    <a:pt x="1788" y="4898"/>
                  </a:cubicBezTo>
                  <a:cubicBezTo>
                    <a:pt x="1617" y="4213"/>
                    <a:pt x="1534" y="3514"/>
                    <a:pt x="1565" y="2815"/>
                  </a:cubicBezTo>
                  <a:lnTo>
                    <a:pt x="1565" y="2815"/>
                  </a:lnTo>
                  <a:cubicBezTo>
                    <a:pt x="1393" y="3162"/>
                    <a:pt x="1240" y="3526"/>
                    <a:pt x="1112" y="3909"/>
                  </a:cubicBezTo>
                  <a:cubicBezTo>
                    <a:pt x="0" y="7259"/>
                    <a:pt x="1372" y="10974"/>
                    <a:pt x="4493" y="12666"/>
                  </a:cubicBezTo>
                  <a:cubicBezTo>
                    <a:pt x="6323" y="13657"/>
                    <a:pt x="8494" y="14198"/>
                    <a:pt x="10644" y="14198"/>
                  </a:cubicBezTo>
                  <a:cubicBezTo>
                    <a:pt x="12323" y="14198"/>
                    <a:pt x="13990" y="13868"/>
                    <a:pt x="15471" y="13163"/>
                  </a:cubicBezTo>
                  <a:cubicBezTo>
                    <a:pt x="18688" y="11632"/>
                    <a:pt x="20952" y="8111"/>
                    <a:pt x="20067" y="4494"/>
                  </a:cubicBezTo>
                  <a:cubicBezTo>
                    <a:pt x="19573" y="2480"/>
                    <a:pt x="18264" y="1050"/>
                    <a:pt x="166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" name="Google Shape;894;p35"/>
            <p:cNvSpPr/>
            <p:nvPr/>
          </p:nvSpPr>
          <p:spPr>
            <a:xfrm>
              <a:off x="4687677" y="1285788"/>
              <a:ext cx="113858" cy="46050"/>
            </a:xfrm>
            <a:custGeom>
              <a:rect b="b" l="l" r="r" t="t"/>
              <a:pathLst>
                <a:path extrusionOk="0" h="1473" w="3642">
                  <a:moveTo>
                    <a:pt x="3641" y="1"/>
                  </a:moveTo>
                  <a:cubicBezTo>
                    <a:pt x="3098" y="181"/>
                    <a:pt x="2454" y="273"/>
                    <a:pt x="1812" y="273"/>
                  </a:cubicBezTo>
                  <a:cubicBezTo>
                    <a:pt x="1203" y="273"/>
                    <a:pt x="596" y="190"/>
                    <a:pt x="80" y="22"/>
                  </a:cubicBezTo>
                  <a:cubicBezTo>
                    <a:pt x="64" y="434"/>
                    <a:pt x="36" y="850"/>
                    <a:pt x="1" y="1268"/>
                  </a:cubicBezTo>
                  <a:cubicBezTo>
                    <a:pt x="152" y="1292"/>
                    <a:pt x="272" y="1306"/>
                    <a:pt x="308" y="1309"/>
                  </a:cubicBezTo>
                  <a:cubicBezTo>
                    <a:pt x="915" y="1353"/>
                    <a:pt x="1512" y="1463"/>
                    <a:pt x="2124" y="1471"/>
                  </a:cubicBezTo>
                  <a:cubicBezTo>
                    <a:pt x="2182" y="1472"/>
                    <a:pt x="2240" y="1472"/>
                    <a:pt x="2298" y="1472"/>
                  </a:cubicBezTo>
                  <a:cubicBezTo>
                    <a:pt x="2693" y="1472"/>
                    <a:pt x="3087" y="1451"/>
                    <a:pt x="3474" y="1403"/>
                  </a:cubicBezTo>
                  <a:cubicBezTo>
                    <a:pt x="3520" y="934"/>
                    <a:pt x="3571" y="465"/>
                    <a:pt x="36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895" name="Google Shape;89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77925" y="3694218"/>
            <a:ext cx="3355099" cy="1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9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p36"/>
          <p:cNvSpPr txBox="1"/>
          <p:nvPr>
            <p:ph type="title"/>
          </p:nvPr>
        </p:nvSpPr>
        <p:spPr>
          <a:xfrm>
            <a:off x="993900" y="619775"/>
            <a:ext cx="5738700" cy="71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Sobre la enfermedad</a:t>
            </a:r>
            <a:endParaRPr/>
          </a:p>
        </p:txBody>
      </p:sp>
      <p:sp>
        <p:nvSpPr>
          <p:cNvPr id="901" name="Google Shape;901;p36"/>
          <p:cNvSpPr/>
          <p:nvPr/>
        </p:nvSpPr>
        <p:spPr>
          <a:xfrm>
            <a:off x="2170292" y="-2289454"/>
            <a:ext cx="13020" cy="14880"/>
          </a:xfrm>
          <a:custGeom>
            <a:rect b="b" l="l" r="r" t="t"/>
            <a:pathLst>
              <a:path extrusionOk="0" h="96" w="84">
                <a:moveTo>
                  <a:pt x="84" y="1"/>
                </a:moveTo>
                <a:lnTo>
                  <a:pt x="84" y="1"/>
                </a:lnTo>
                <a:cubicBezTo>
                  <a:pt x="57" y="9"/>
                  <a:pt x="27" y="15"/>
                  <a:pt x="0" y="23"/>
                </a:cubicBezTo>
                <a:cubicBezTo>
                  <a:pt x="9" y="51"/>
                  <a:pt x="15" y="75"/>
                  <a:pt x="21" y="96"/>
                </a:cubicBezTo>
                <a:cubicBezTo>
                  <a:pt x="42" y="66"/>
                  <a:pt x="63" y="32"/>
                  <a:pt x="84" y="1"/>
                </a:cubicBezTo>
                <a:close/>
              </a:path>
            </a:pathLst>
          </a:custGeom>
          <a:solidFill>
            <a:srgbClr val="C737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2" name="Google Shape;902;p36"/>
          <p:cNvSpPr/>
          <p:nvPr/>
        </p:nvSpPr>
        <p:spPr>
          <a:xfrm>
            <a:off x="3744833" y="-2524442"/>
            <a:ext cx="10385" cy="16431"/>
          </a:xfrm>
          <a:custGeom>
            <a:rect b="b" l="l" r="r" t="t"/>
            <a:pathLst>
              <a:path extrusionOk="0" h="106" w="67">
                <a:moveTo>
                  <a:pt x="67" y="1"/>
                </a:moveTo>
                <a:cubicBezTo>
                  <a:pt x="44" y="5"/>
                  <a:pt x="23" y="8"/>
                  <a:pt x="0" y="11"/>
                </a:cubicBezTo>
                <a:cubicBezTo>
                  <a:pt x="2" y="38"/>
                  <a:pt x="5" y="71"/>
                  <a:pt x="9" y="106"/>
                </a:cubicBezTo>
                <a:cubicBezTo>
                  <a:pt x="32" y="71"/>
                  <a:pt x="50" y="36"/>
                  <a:pt x="67" y="1"/>
                </a:cubicBezTo>
                <a:close/>
              </a:path>
            </a:pathLst>
          </a:custGeom>
          <a:solidFill>
            <a:srgbClr val="64361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03" name="Google Shape;903;p36"/>
          <p:cNvGrpSpPr/>
          <p:nvPr/>
        </p:nvGrpSpPr>
        <p:grpSpPr>
          <a:xfrm>
            <a:off x="505353" y="4745923"/>
            <a:ext cx="209896" cy="209803"/>
            <a:chOff x="3690028" y="2857398"/>
            <a:chExt cx="209896" cy="209803"/>
          </a:xfrm>
        </p:grpSpPr>
        <p:sp>
          <p:nvSpPr>
            <p:cNvPr id="904" name="Google Shape;904;p36"/>
            <p:cNvSpPr/>
            <p:nvPr/>
          </p:nvSpPr>
          <p:spPr>
            <a:xfrm>
              <a:off x="3704783" y="2873060"/>
              <a:ext cx="177446" cy="178134"/>
            </a:xfrm>
            <a:custGeom>
              <a:rect b="b" l="l" r="r" t="t"/>
              <a:pathLst>
                <a:path extrusionOk="0" h="5698" w="5676">
                  <a:moveTo>
                    <a:pt x="2610" y="1"/>
                  </a:moveTo>
                  <a:cubicBezTo>
                    <a:pt x="1948" y="372"/>
                    <a:pt x="1276" y="731"/>
                    <a:pt x="594" y="1062"/>
                  </a:cubicBezTo>
                  <a:cubicBezTo>
                    <a:pt x="709" y="1298"/>
                    <a:pt x="823" y="1537"/>
                    <a:pt x="937" y="1774"/>
                  </a:cubicBezTo>
                  <a:lnTo>
                    <a:pt x="1134" y="2183"/>
                  </a:lnTo>
                  <a:lnTo>
                    <a:pt x="780" y="2369"/>
                  </a:lnTo>
                  <a:cubicBezTo>
                    <a:pt x="520" y="2506"/>
                    <a:pt x="260" y="2646"/>
                    <a:pt x="1" y="2786"/>
                  </a:cubicBezTo>
                  <a:cubicBezTo>
                    <a:pt x="406" y="3575"/>
                    <a:pt x="803" y="4384"/>
                    <a:pt x="1166" y="5203"/>
                  </a:cubicBezTo>
                  <a:cubicBezTo>
                    <a:pt x="1427" y="5039"/>
                    <a:pt x="1688" y="4875"/>
                    <a:pt x="1952" y="4712"/>
                  </a:cubicBezTo>
                  <a:lnTo>
                    <a:pt x="2308" y="4492"/>
                  </a:lnTo>
                  <a:lnTo>
                    <a:pt x="2528" y="4880"/>
                  </a:lnTo>
                  <a:cubicBezTo>
                    <a:pt x="2684" y="5153"/>
                    <a:pt x="2842" y="5426"/>
                    <a:pt x="2996" y="5697"/>
                  </a:cubicBezTo>
                  <a:cubicBezTo>
                    <a:pt x="3633" y="5325"/>
                    <a:pt x="4264" y="4942"/>
                    <a:pt x="4888" y="4545"/>
                  </a:cubicBezTo>
                  <a:cubicBezTo>
                    <a:pt x="4740" y="4283"/>
                    <a:pt x="4593" y="4023"/>
                    <a:pt x="4452" y="3758"/>
                  </a:cubicBezTo>
                  <a:lnTo>
                    <a:pt x="4224" y="3333"/>
                  </a:lnTo>
                  <a:lnTo>
                    <a:pt x="4682" y="3067"/>
                  </a:lnTo>
                  <a:cubicBezTo>
                    <a:pt x="5012" y="2876"/>
                    <a:pt x="5343" y="2690"/>
                    <a:pt x="5675" y="2504"/>
                  </a:cubicBezTo>
                  <a:cubicBezTo>
                    <a:pt x="5327" y="1805"/>
                    <a:pt x="5005" y="1088"/>
                    <a:pt x="4690" y="375"/>
                  </a:cubicBezTo>
                  <a:cubicBezTo>
                    <a:pt x="4313" y="563"/>
                    <a:pt x="3936" y="754"/>
                    <a:pt x="3561" y="942"/>
                  </a:cubicBezTo>
                  <a:lnTo>
                    <a:pt x="3145" y="1152"/>
                  </a:lnTo>
                  <a:lnTo>
                    <a:pt x="2934" y="707"/>
                  </a:lnTo>
                  <a:cubicBezTo>
                    <a:pt x="2824" y="471"/>
                    <a:pt x="2717" y="235"/>
                    <a:pt x="261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36"/>
            <p:cNvSpPr/>
            <p:nvPr/>
          </p:nvSpPr>
          <p:spPr>
            <a:xfrm>
              <a:off x="3704752" y="2942398"/>
              <a:ext cx="152780" cy="108794"/>
            </a:xfrm>
            <a:custGeom>
              <a:rect b="b" l="l" r="r" t="t"/>
              <a:pathLst>
                <a:path extrusionOk="0" h="3480" w="4887">
                  <a:moveTo>
                    <a:pt x="1067" y="1"/>
                  </a:moveTo>
                  <a:lnTo>
                    <a:pt x="780" y="151"/>
                  </a:lnTo>
                  <a:cubicBezTo>
                    <a:pt x="520" y="288"/>
                    <a:pt x="260" y="428"/>
                    <a:pt x="1" y="568"/>
                  </a:cubicBezTo>
                  <a:cubicBezTo>
                    <a:pt x="406" y="1357"/>
                    <a:pt x="803" y="2166"/>
                    <a:pt x="1166" y="2985"/>
                  </a:cubicBezTo>
                  <a:cubicBezTo>
                    <a:pt x="1427" y="2821"/>
                    <a:pt x="1688" y="2657"/>
                    <a:pt x="1952" y="2494"/>
                  </a:cubicBezTo>
                  <a:lnTo>
                    <a:pt x="2308" y="2274"/>
                  </a:lnTo>
                  <a:lnTo>
                    <a:pt x="2528" y="2662"/>
                  </a:lnTo>
                  <a:cubicBezTo>
                    <a:pt x="2684" y="2935"/>
                    <a:pt x="2842" y="3208"/>
                    <a:pt x="2996" y="3479"/>
                  </a:cubicBezTo>
                  <a:cubicBezTo>
                    <a:pt x="3633" y="3107"/>
                    <a:pt x="4264" y="2724"/>
                    <a:pt x="4887" y="2327"/>
                  </a:cubicBezTo>
                  <a:cubicBezTo>
                    <a:pt x="4793" y="2159"/>
                    <a:pt x="4701" y="1989"/>
                    <a:pt x="4608" y="1821"/>
                  </a:cubicBezTo>
                  <a:cubicBezTo>
                    <a:pt x="4456" y="1848"/>
                    <a:pt x="4301" y="1861"/>
                    <a:pt x="4146" y="1861"/>
                  </a:cubicBezTo>
                  <a:cubicBezTo>
                    <a:pt x="3533" y="1861"/>
                    <a:pt x="2905" y="1659"/>
                    <a:pt x="2385" y="1347"/>
                  </a:cubicBezTo>
                  <a:cubicBezTo>
                    <a:pt x="1786" y="989"/>
                    <a:pt x="1372" y="532"/>
                    <a:pt x="106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" name="Google Shape;906;p36"/>
            <p:cNvSpPr/>
            <p:nvPr/>
          </p:nvSpPr>
          <p:spPr>
            <a:xfrm>
              <a:off x="3690028" y="2857398"/>
              <a:ext cx="209896" cy="209803"/>
            </a:xfrm>
            <a:custGeom>
              <a:rect b="b" l="l" r="r" t="t"/>
              <a:pathLst>
                <a:path extrusionOk="0" h="6711" w="6714">
                  <a:moveTo>
                    <a:pt x="3080" y="503"/>
                  </a:moveTo>
                  <a:cubicBezTo>
                    <a:pt x="3186" y="737"/>
                    <a:pt x="3294" y="973"/>
                    <a:pt x="3404" y="1209"/>
                  </a:cubicBezTo>
                  <a:lnTo>
                    <a:pt x="3615" y="1654"/>
                  </a:lnTo>
                  <a:lnTo>
                    <a:pt x="4031" y="1444"/>
                  </a:lnTo>
                  <a:cubicBezTo>
                    <a:pt x="4407" y="1256"/>
                    <a:pt x="4783" y="1065"/>
                    <a:pt x="5159" y="877"/>
                  </a:cubicBezTo>
                  <a:cubicBezTo>
                    <a:pt x="5473" y="1591"/>
                    <a:pt x="5797" y="2307"/>
                    <a:pt x="6145" y="3006"/>
                  </a:cubicBezTo>
                  <a:cubicBezTo>
                    <a:pt x="5815" y="3189"/>
                    <a:pt x="5484" y="3376"/>
                    <a:pt x="5154" y="3567"/>
                  </a:cubicBezTo>
                  <a:lnTo>
                    <a:pt x="4696" y="3833"/>
                  </a:lnTo>
                  <a:lnTo>
                    <a:pt x="4921" y="4260"/>
                  </a:lnTo>
                  <a:cubicBezTo>
                    <a:pt x="5063" y="4525"/>
                    <a:pt x="5210" y="4786"/>
                    <a:pt x="5357" y="5047"/>
                  </a:cubicBezTo>
                  <a:cubicBezTo>
                    <a:pt x="4733" y="5444"/>
                    <a:pt x="4102" y="5825"/>
                    <a:pt x="3466" y="6199"/>
                  </a:cubicBezTo>
                  <a:cubicBezTo>
                    <a:pt x="3311" y="5927"/>
                    <a:pt x="3154" y="5655"/>
                    <a:pt x="2997" y="5383"/>
                  </a:cubicBezTo>
                  <a:lnTo>
                    <a:pt x="2778" y="4994"/>
                  </a:lnTo>
                  <a:lnTo>
                    <a:pt x="2421" y="5214"/>
                  </a:lnTo>
                  <a:cubicBezTo>
                    <a:pt x="2158" y="5379"/>
                    <a:pt x="1898" y="5541"/>
                    <a:pt x="1635" y="5706"/>
                  </a:cubicBezTo>
                  <a:cubicBezTo>
                    <a:pt x="1273" y="4887"/>
                    <a:pt x="874" y="4077"/>
                    <a:pt x="470" y="3288"/>
                  </a:cubicBezTo>
                  <a:cubicBezTo>
                    <a:pt x="729" y="3148"/>
                    <a:pt x="989" y="3009"/>
                    <a:pt x="1249" y="2871"/>
                  </a:cubicBezTo>
                  <a:lnTo>
                    <a:pt x="1603" y="2685"/>
                  </a:lnTo>
                  <a:lnTo>
                    <a:pt x="1405" y="2276"/>
                  </a:lnTo>
                  <a:cubicBezTo>
                    <a:pt x="1293" y="2038"/>
                    <a:pt x="1179" y="1800"/>
                    <a:pt x="1064" y="1564"/>
                  </a:cubicBezTo>
                  <a:cubicBezTo>
                    <a:pt x="1746" y="1232"/>
                    <a:pt x="2419" y="873"/>
                    <a:pt x="3080" y="503"/>
                  </a:cubicBezTo>
                  <a:close/>
                  <a:moveTo>
                    <a:pt x="3220" y="0"/>
                  </a:moveTo>
                  <a:lnTo>
                    <a:pt x="2923" y="152"/>
                  </a:lnTo>
                  <a:cubicBezTo>
                    <a:pt x="2246" y="502"/>
                    <a:pt x="1571" y="867"/>
                    <a:pt x="916" y="1257"/>
                  </a:cubicBezTo>
                  <a:lnTo>
                    <a:pt x="608" y="1445"/>
                  </a:lnTo>
                  <a:lnTo>
                    <a:pt x="727" y="1723"/>
                  </a:lnTo>
                  <a:cubicBezTo>
                    <a:pt x="836" y="1975"/>
                    <a:pt x="947" y="2226"/>
                    <a:pt x="1063" y="2475"/>
                  </a:cubicBezTo>
                  <a:cubicBezTo>
                    <a:pt x="805" y="2629"/>
                    <a:pt x="548" y="2787"/>
                    <a:pt x="295" y="2947"/>
                  </a:cubicBezTo>
                  <a:lnTo>
                    <a:pt x="1" y="3134"/>
                  </a:lnTo>
                  <a:lnTo>
                    <a:pt x="136" y="3474"/>
                  </a:lnTo>
                  <a:cubicBezTo>
                    <a:pt x="468" y="4311"/>
                    <a:pt x="820" y="5155"/>
                    <a:pt x="1203" y="5977"/>
                  </a:cubicBezTo>
                  <a:lnTo>
                    <a:pt x="1363" y="6307"/>
                  </a:lnTo>
                  <a:lnTo>
                    <a:pt x="1790" y="6066"/>
                  </a:lnTo>
                  <a:cubicBezTo>
                    <a:pt x="2066" y="5910"/>
                    <a:pt x="2340" y="5756"/>
                    <a:pt x="2616" y="5600"/>
                  </a:cubicBezTo>
                  <a:cubicBezTo>
                    <a:pt x="2759" y="5881"/>
                    <a:pt x="2905" y="6162"/>
                    <a:pt x="3057" y="6440"/>
                  </a:cubicBezTo>
                  <a:lnTo>
                    <a:pt x="3207" y="6711"/>
                  </a:lnTo>
                  <a:lnTo>
                    <a:pt x="3633" y="6498"/>
                  </a:lnTo>
                  <a:cubicBezTo>
                    <a:pt x="4288" y="6160"/>
                    <a:pt x="4920" y="5780"/>
                    <a:pt x="5536" y="5373"/>
                  </a:cubicBezTo>
                  <a:lnTo>
                    <a:pt x="5900" y="5128"/>
                  </a:lnTo>
                  <a:lnTo>
                    <a:pt x="5746" y="4796"/>
                  </a:lnTo>
                  <a:cubicBezTo>
                    <a:pt x="5621" y="4527"/>
                    <a:pt x="5495" y="4260"/>
                    <a:pt x="5364" y="3993"/>
                  </a:cubicBezTo>
                  <a:cubicBezTo>
                    <a:pt x="5690" y="3793"/>
                    <a:pt x="6015" y="3592"/>
                    <a:pt x="6338" y="3387"/>
                  </a:cubicBezTo>
                  <a:lnTo>
                    <a:pt x="6714" y="3147"/>
                  </a:lnTo>
                  <a:lnTo>
                    <a:pt x="6546" y="2785"/>
                  </a:lnTo>
                  <a:cubicBezTo>
                    <a:pt x="6217" y="2084"/>
                    <a:pt x="5864" y="1390"/>
                    <a:pt x="5503" y="704"/>
                  </a:cubicBezTo>
                  <a:lnTo>
                    <a:pt x="5325" y="366"/>
                  </a:lnTo>
                  <a:lnTo>
                    <a:pt x="4996" y="496"/>
                  </a:lnTo>
                  <a:cubicBezTo>
                    <a:pt x="4595" y="659"/>
                    <a:pt x="4196" y="835"/>
                    <a:pt x="3800" y="1022"/>
                  </a:cubicBezTo>
                  <a:cubicBezTo>
                    <a:pt x="3669" y="786"/>
                    <a:pt x="3537" y="553"/>
                    <a:pt x="3404" y="320"/>
                  </a:cubicBezTo>
                  <a:lnTo>
                    <a:pt x="322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07" name="Google Shape;907;p36"/>
          <p:cNvGrpSpPr/>
          <p:nvPr/>
        </p:nvGrpSpPr>
        <p:grpSpPr>
          <a:xfrm rot="1373748">
            <a:off x="15588" y="4894721"/>
            <a:ext cx="441685" cy="169537"/>
            <a:chOff x="544300" y="2466338"/>
            <a:chExt cx="6583924" cy="2527183"/>
          </a:xfrm>
        </p:grpSpPr>
        <p:sp>
          <p:nvSpPr>
            <p:cNvPr id="908" name="Google Shape;908;p36"/>
            <p:cNvSpPr/>
            <p:nvPr/>
          </p:nvSpPr>
          <p:spPr>
            <a:xfrm>
              <a:off x="6090246" y="3400336"/>
              <a:ext cx="104944" cy="109863"/>
            </a:xfrm>
            <a:custGeom>
              <a:rect b="b" l="l" r="r" t="t"/>
              <a:pathLst>
                <a:path extrusionOk="0" h="335" w="320">
                  <a:moveTo>
                    <a:pt x="149" y="0"/>
                  </a:moveTo>
                  <a:cubicBezTo>
                    <a:pt x="144" y="3"/>
                    <a:pt x="139" y="6"/>
                    <a:pt x="132" y="10"/>
                  </a:cubicBezTo>
                  <a:cubicBezTo>
                    <a:pt x="60" y="32"/>
                    <a:pt x="0" y="146"/>
                    <a:pt x="9" y="219"/>
                  </a:cubicBezTo>
                  <a:cubicBezTo>
                    <a:pt x="19" y="293"/>
                    <a:pt x="85" y="335"/>
                    <a:pt x="156" y="335"/>
                  </a:cubicBezTo>
                  <a:cubicBezTo>
                    <a:pt x="160" y="335"/>
                    <a:pt x="163" y="335"/>
                    <a:pt x="167" y="334"/>
                  </a:cubicBezTo>
                  <a:cubicBezTo>
                    <a:pt x="252" y="329"/>
                    <a:pt x="320" y="277"/>
                    <a:pt x="312" y="189"/>
                  </a:cubicBezTo>
                  <a:cubicBezTo>
                    <a:pt x="306" y="87"/>
                    <a:pt x="229" y="41"/>
                    <a:pt x="14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" name="Google Shape;909;p36"/>
            <p:cNvSpPr/>
            <p:nvPr/>
          </p:nvSpPr>
          <p:spPr>
            <a:xfrm>
              <a:off x="5995796" y="4129695"/>
              <a:ext cx="104944" cy="109535"/>
            </a:xfrm>
            <a:custGeom>
              <a:rect b="b" l="l" r="r" t="t"/>
              <a:pathLst>
                <a:path extrusionOk="0" h="334" w="320">
                  <a:moveTo>
                    <a:pt x="150" y="0"/>
                  </a:moveTo>
                  <a:cubicBezTo>
                    <a:pt x="144" y="3"/>
                    <a:pt x="139" y="7"/>
                    <a:pt x="132" y="10"/>
                  </a:cubicBezTo>
                  <a:cubicBezTo>
                    <a:pt x="61" y="34"/>
                    <a:pt x="1" y="146"/>
                    <a:pt x="10" y="219"/>
                  </a:cubicBezTo>
                  <a:cubicBezTo>
                    <a:pt x="20" y="292"/>
                    <a:pt x="85" y="334"/>
                    <a:pt x="155" y="334"/>
                  </a:cubicBezTo>
                  <a:cubicBezTo>
                    <a:pt x="159" y="334"/>
                    <a:pt x="163" y="334"/>
                    <a:pt x="167" y="333"/>
                  </a:cubicBezTo>
                  <a:cubicBezTo>
                    <a:pt x="252" y="330"/>
                    <a:pt x="319" y="276"/>
                    <a:pt x="313" y="188"/>
                  </a:cubicBezTo>
                  <a:cubicBezTo>
                    <a:pt x="306" y="88"/>
                    <a:pt x="230" y="42"/>
                    <a:pt x="15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" name="Google Shape;910;p36"/>
            <p:cNvSpPr/>
            <p:nvPr/>
          </p:nvSpPr>
          <p:spPr>
            <a:xfrm>
              <a:off x="731559" y="2647037"/>
              <a:ext cx="6210389" cy="2166438"/>
            </a:xfrm>
            <a:custGeom>
              <a:rect b="b" l="l" r="r" t="t"/>
              <a:pathLst>
                <a:path extrusionOk="0" h="6606" w="18937">
                  <a:moveTo>
                    <a:pt x="2964" y="1027"/>
                  </a:moveTo>
                  <a:cubicBezTo>
                    <a:pt x="3179" y="1027"/>
                    <a:pt x="3330" y="1283"/>
                    <a:pt x="3324" y="1478"/>
                  </a:cubicBezTo>
                  <a:cubicBezTo>
                    <a:pt x="3318" y="1707"/>
                    <a:pt x="3123" y="1866"/>
                    <a:pt x="2902" y="1871"/>
                  </a:cubicBezTo>
                  <a:cubicBezTo>
                    <a:pt x="2897" y="1871"/>
                    <a:pt x="2892" y="1872"/>
                    <a:pt x="2888" y="1872"/>
                  </a:cubicBezTo>
                  <a:cubicBezTo>
                    <a:pt x="2668" y="1872"/>
                    <a:pt x="2477" y="1712"/>
                    <a:pt x="2464" y="1488"/>
                  </a:cubicBezTo>
                  <a:cubicBezTo>
                    <a:pt x="2450" y="1266"/>
                    <a:pt x="2596" y="1062"/>
                    <a:pt x="2819" y="1036"/>
                  </a:cubicBezTo>
                  <a:cubicBezTo>
                    <a:pt x="2825" y="1035"/>
                    <a:pt x="2831" y="1035"/>
                    <a:pt x="2837" y="1035"/>
                  </a:cubicBezTo>
                  <a:cubicBezTo>
                    <a:pt x="2857" y="1035"/>
                    <a:pt x="2875" y="1040"/>
                    <a:pt x="2891" y="1048"/>
                  </a:cubicBezTo>
                  <a:cubicBezTo>
                    <a:pt x="2907" y="1037"/>
                    <a:pt x="2925" y="1030"/>
                    <a:pt x="2945" y="1028"/>
                  </a:cubicBezTo>
                  <a:cubicBezTo>
                    <a:pt x="2951" y="1028"/>
                    <a:pt x="2958" y="1027"/>
                    <a:pt x="2964" y="1027"/>
                  </a:cubicBezTo>
                  <a:close/>
                  <a:moveTo>
                    <a:pt x="5227" y="1153"/>
                  </a:moveTo>
                  <a:cubicBezTo>
                    <a:pt x="5442" y="1153"/>
                    <a:pt x="5594" y="1410"/>
                    <a:pt x="5588" y="1604"/>
                  </a:cubicBezTo>
                  <a:cubicBezTo>
                    <a:pt x="5581" y="1833"/>
                    <a:pt x="5386" y="1993"/>
                    <a:pt x="5165" y="1998"/>
                  </a:cubicBezTo>
                  <a:cubicBezTo>
                    <a:pt x="5161" y="1998"/>
                    <a:pt x="5156" y="1999"/>
                    <a:pt x="5152" y="1999"/>
                  </a:cubicBezTo>
                  <a:cubicBezTo>
                    <a:pt x="4930" y="1999"/>
                    <a:pt x="4740" y="1839"/>
                    <a:pt x="4725" y="1613"/>
                  </a:cubicBezTo>
                  <a:cubicBezTo>
                    <a:pt x="4713" y="1391"/>
                    <a:pt x="4859" y="1187"/>
                    <a:pt x="5083" y="1161"/>
                  </a:cubicBezTo>
                  <a:cubicBezTo>
                    <a:pt x="5089" y="1160"/>
                    <a:pt x="5094" y="1160"/>
                    <a:pt x="5100" y="1160"/>
                  </a:cubicBezTo>
                  <a:cubicBezTo>
                    <a:pt x="5120" y="1160"/>
                    <a:pt x="5137" y="1166"/>
                    <a:pt x="5153" y="1174"/>
                  </a:cubicBezTo>
                  <a:cubicBezTo>
                    <a:pt x="5171" y="1163"/>
                    <a:pt x="5189" y="1156"/>
                    <a:pt x="5209" y="1154"/>
                  </a:cubicBezTo>
                  <a:cubicBezTo>
                    <a:pt x="5215" y="1154"/>
                    <a:pt x="5221" y="1153"/>
                    <a:pt x="5227" y="1153"/>
                  </a:cubicBezTo>
                  <a:close/>
                  <a:moveTo>
                    <a:pt x="14307" y="1947"/>
                  </a:moveTo>
                  <a:cubicBezTo>
                    <a:pt x="14522" y="1947"/>
                    <a:pt x="14673" y="2203"/>
                    <a:pt x="14667" y="2396"/>
                  </a:cubicBezTo>
                  <a:cubicBezTo>
                    <a:pt x="14661" y="2628"/>
                    <a:pt x="14466" y="2787"/>
                    <a:pt x="14245" y="2792"/>
                  </a:cubicBezTo>
                  <a:cubicBezTo>
                    <a:pt x="14242" y="2792"/>
                    <a:pt x="14238" y="2792"/>
                    <a:pt x="14234" y="2792"/>
                  </a:cubicBezTo>
                  <a:cubicBezTo>
                    <a:pt x="14012" y="2792"/>
                    <a:pt x="13820" y="2633"/>
                    <a:pt x="13806" y="2407"/>
                  </a:cubicBezTo>
                  <a:cubicBezTo>
                    <a:pt x="13793" y="2186"/>
                    <a:pt x="13938" y="1981"/>
                    <a:pt x="14162" y="1955"/>
                  </a:cubicBezTo>
                  <a:cubicBezTo>
                    <a:pt x="14167" y="1954"/>
                    <a:pt x="14172" y="1954"/>
                    <a:pt x="14176" y="1954"/>
                  </a:cubicBezTo>
                  <a:cubicBezTo>
                    <a:pt x="14198" y="1954"/>
                    <a:pt x="14216" y="1959"/>
                    <a:pt x="14233" y="1966"/>
                  </a:cubicBezTo>
                  <a:cubicBezTo>
                    <a:pt x="14250" y="1957"/>
                    <a:pt x="14268" y="1948"/>
                    <a:pt x="14288" y="1947"/>
                  </a:cubicBezTo>
                  <a:cubicBezTo>
                    <a:pt x="14294" y="1947"/>
                    <a:pt x="14300" y="1947"/>
                    <a:pt x="14307" y="1947"/>
                  </a:cubicBezTo>
                  <a:close/>
                  <a:moveTo>
                    <a:pt x="16569" y="2074"/>
                  </a:moveTo>
                  <a:cubicBezTo>
                    <a:pt x="16784" y="2074"/>
                    <a:pt x="16935" y="2330"/>
                    <a:pt x="16928" y="2524"/>
                  </a:cubicBezTo>
                  <a:cubicBezTo>
                    <a:pt x="16922" y="2754"/>
                    <a:pt x="16728" y="2913"/>
                    <a:pt x="16507" y="2918"/>
                  </a:cubicBezTo>
                  <a:cubicBezTo>
                    <a:pt x="16502" y="2918"/>
                    <a:pt x="16497" y="2918"/>
                    <a:pt x="16492" y="2918"/>
                  </a:cubicBezTo>
                  <a:cubicBezTo>
                    <a:pt x="16273" y="2918"/>
                    <a:pt x="16083" y="2759"/>
                    <a:pt x="16068" y="2532"/>
                  </a:cubicBezTo>
                  <a:cubicBezTo>
                    <a:pt x="16056" y="2312"/>
                    <a:pt x="16202" y="2108"/>
                    <a:pt x="16423" y="2082"/>
                  </a:cubicBezTo>
                  <a:cubicBezTo>
                    <a:pt x="16430" y="2081"/>
                    <a:pt x="16435" y="2080"/>
                    <a:pt x="16441" y="2080"/>
                  </a:cubicBezTo>
                  <a:cubicBezTo>
                    <a:pt x="16462" y="2080"/>
                    <a:pt x="16479" y="2086"/>
                    <a:pt x="16495" y="2094"/>
                  </a:cubicBezTo>
                  <a:cubicBezTo>
                    <a:pt x="16512" y="2084"/>
                    <a:pt x="16531" y="2076"/>
                    <a:pt x="16550" y="2074"/>
                  </a:cubicBezTo>
                  <a:cubicBezTo>
                    <a:pt x="16557" y="2074"/>
                    <a:pt x="16563" y="2074"/>
                    <a:pt x="16569" y="2074"/>
                  </a:cubicBezTo>
                  <a:close/>
                  <a:moveTo>
                    <a:pt x="2677" y="3253"/>
                  </a:moveTo>
                  <a:cubicBezTo>
                    <a:pt x="2891" y="3253"/>
                    <a:pt x="3043" y="3510"/>
                    <a:pt x="3037" y="3703"/>
                  </a:cubicBezTo>
                  <a:cubicBezTo>
                    <a:pt x="3031" y="3932"/>
                    <a:pt x="2836" y="4092"/>
                    <a:pt x="2615" y="4097"/>
                  </a:cubicBezTo>
                  <a:cubicBezTo>
                    <a:pt x="2611" y="4098"/>
                    <a:pt x="2606" y="4098"/>
                    <a:pt x="2602" y="4098"/>
                  </a:cubicBezTo>
                  <a:cubicBezTo>
                    <a:pt x="2381" y="4098"/>
                    <a:pt x="2190" y="3938"/>
                    <a:pt x="2177" y="3712"/>
                  </a:cubicBezTo>
                  <a:cubicBezTo>
                    <a:pt x="2163" y="3490"/>
                    <a:pt x="2308" y="3286"/>
                    <a:pt x="2532" y="3260"/>
                  </a:cubicBezTo>
                  <a:cubicBezTo>
                    <a:pt x="2537" y="3259"/>
                    <a:pt x="2542" y="3259"/>
                    <a:pt x="2547" y="3259"/>
                  </a:cubicBezTo>
                  <a:cubicBezTo>
                    <a:pt x="2568" y="3259"/>
                    <a:pt x="2586" y="3265"/>
                    <a:pt x="2602" y="3274"/>
                  </a:cubicBezTo>
                  <a:cubicBezTo>
                    <a:pt x="2620" y="3263"/>
                    <a:pt x="2638" y="3255"/>
                    <a:pt x="2658" y="3254"/>
                  </a:cubicBezTo>
                  <a:cubicBezTo>
                    <a:pt x="2664" y="3254"/>
                    <a:pt x="2670" y="3253"/>
                    <a:pt x="2677" y="3253"/>
                  </a:cubicBezTo>
                  <a:close/>
                  <a:moveTo>
                    <a:pt x="4938" y="3379"/>
                  </a:moveTo>
                  <a:cubicBezTo>
                    <a:pt x="5154" y="3379"/>
                    <a:pt x="5305" y="3636"/>
                    <a:pt x="5298" y="3829"/>
                  </a:cubicBezTo>
                  <a:cubicBezTo>
                    <a:pt x="5293" y="4058"/>
                    <a:pt x="5098" y="4218"/>
                    <a:pt x="4876" y="4223"/>
                  </a:cubicBezTo>
                  <a:cubicBezTo>
                    <a:pt x="4872" y="4224"/>
                    <a:pt x="4868" y="4224"/>
                    <a:pt x="4864" y="4224"/>
                  </a:cubicBezTo>
                  <a:cubicBezTo>
                    <a:pt x="4644" y="4224"/>
                    <a:pt x="4452" y="4064"/>
                    <a:pt x="4438" y="3838"/>
                  </a:cubicBezTo>
                  <a:cubicBezTo>
                    <a:pt x="4425" y="3617"/>
                    <a:pt x="4571" y="3412"/>
                    <a:pt x="4793" y="3386"/>
                  </a:cubicBezTo>
                  <a:cubicBezTo>
                    <a:pt x="4797" y="3386"/>
                    <a:pt x="4801" y="3386"/>
                    <a:pt x="4805" y="3386"/>
                  </a:cubicBezTo>
                  <a:cubicBezTo>
                    <a:pt x="4829" y="3386"/>
                    <a:pt x="4848" y="3391"/>
                    <a:pt x="4865" y="3400"/>
                  </a:cubicBezTo>
                  <a:cubicBezTo>
                    <a:pt x="4882" y="3389"/>
                    <a:pt x="4900" y="3381"/>
                    <a:pt x="4919" y="3380"/>
                  </a:cubicBezTo>
                  <a:cubicBezTo>
                    <a:pt x="4925" y="3380"/>
                    <a:pt x="4932" y="3379"/>
                    <a:pt x="4938" y="3379"/>
                  </a:cubicBezTo>
                  <a:close/>
                  <a:moveTo>
                    <a:pt x="14019" y="4173"/>
                  </a:moveTo>
                  <a:cubicBezTo>
                    <a:pt x="14234" y="4173"/>
                    <a:pt x="14384" y="4430"/>
                    <a:pt x="14377" y="4623"/>
                  </a:cubicBezTo>
                  <a:cubicBezTo>
                    <a:pt x="14372" y="4852"/>
                    <a:pt x="14178" y="5013"/>
                    <a:pt x="13956" y="5018"/>
                  </a:cubicBezTo>
                  <a:cubicBezTo>
                    <a:pt x="13951" y="5018"/>
                    <a:pt x="13947" y="5018"/>
                    <a:pt x="13943" y="5018"/>
                  </a:cubicBezTo>
                  <a:cubicBezTo>
                    <a:pt x="13722" y="5018"/>
                    <a:pt x="13532" y="4858"/>
                    <a:pt x="13517" y="4633"/>
                  </a:cubicBezTo>
                  <a:cubicBezTo>
                    <a:pt x="13505" y="4411"/>
                    <a:pt x="13651" y="4207"/>
                    <a:pt x="13872" y="4181"/>
                  </a:cubicBezTo>
                  <a:cubicBezTo>
                    <a:pt x="13878" y="4180"/>
                    <a:pt x="13883" y="4180"/>
                    <a:pt x="13889" y="4180"/>
                  </a:cubicBezTo>
                  <a:cubicBezTo>
                    <a:pt x="13910" y="4180"/>
                    <a:pt x="13927" y="4185"/>
                    <a:pt x="13944" y="4193"/>
                  </a:cubicBezTo>
                  <a:cubicBezTo>
                    <a:pt x="13961" y="4183"/>
                    <a:pt x="13980" y="4176"/>
                    <a:pt x="13999" y="4173"/>
                  </a:cubicBezTo>
                  <a:cubicBezTo>
                    <a:pt x="14006" y="4173"/>
                    <a:pt x="14013" y="4173"/>
                    <a:pt x="14019" y="4173"/>
                  </a:cubicBezTo>
                  <a:close/>
                  <a:moveTo>
                    <a:pt x="16281" y="4301"/>
                  </a:moveTo>
                  <a:cubicBezTo>
                    <a:pt x="16496" y="4301"/>
                    <a:pt x="16647" y="4557"/>
                    <a:pt x="16641" y="4750"/>
                  </a:cubicBezTo>
                  <a:cubicBezTo>
                    <a:pt x="16636" y="4978"/>
                    <a:pt x="16441" y="5139"/>
                    <a:pt x="16219" y="5144"/>
                  </a:cubicBezTo>
                  <a:cubicBezTo>
                    <a:pt x="16215" y="5144"/>
                    <a:pt x="16211" y="5144"/>
                    <a:pt x="16207" y="5144"/>
                  </a:cubicBezTo>
                  <a:cubicBezTo>
                    <a:pt x="15986" y="5144"/>
                    <a:pt x="15795" y="4984"/>
                    <a:pt x="15781" y="4760"/>
                  </a:cubicBezTo>
                  <a:cubicBezTo>
                    <a:pt x="15767" y="4539"/>
                    <a:pt x="15912" y="4334"/>
                    <a:pt x="16136" y="4308"/>
                  </a:cubicBezTo>
                  <a:cubicBezTo>
                    <a:pt x="16141" y="4307"/>
                    <a:pt x="16146" y="4307"/>
                    <a:pt x="16150" y="4307"/>
                  </a:cubicBezTo>
                  <a:cubicBezTo>
                    <a:pt x="16172" y="4307"/>
                    <a:pt x="16191" y="4313"/>
                    <a:pt x="16208" y="4321"/>
                  </a:cubicBezTo>
                  <a:cubicBezTo>
                    <a:pt x="16224" y="4311"/>
                    <a:pt x="16242" y="4303"/>
                    <a:pt x="16262" y="4302"/>
                  </a:cubicBezTo>
                  <a:cubicBezTo>
                    <a:pt x="16268" y="4301"/>
                    <a:pt x="16275" y="4301"/>
                    <a:pt x="16281" y="4301"/>
                  </a:cubicBezTo>
                  <a:close/>
                  <a:moveTo>
                    <a:pt x="8924" y="951"/>
                  </a:moveTo>
                  <a:cubicBezTo>
                    <a:pt x="10146" y="951"/>
                    <a:pt x="11381" y="1130"/>
                    <a:pt x="12534" y="1418"/>
                  </a:cubicBezTo>
                  <a:cubicBezTo>
                    <a:pt x="12598" y="1434"/>
                    <a:pt x="12635" y="1470"/>
                    <a:pt x="12652" y="1515"/>
                  </a:cubicBezTo>
                  <a:cubicBezTo>
                    <a:pt x="12664" y="1529"/>
                    <a:pt x="12674" y="1546"/>
                    <a:pt x="12679" y="1569"/>
                  </a:cubicBezTo>
                  <a:cubicBezTo>
                    <a:pt x="12908" y="2687"/>
                    <a:pt x="12819" y="4233"/>
                    <a:pt x="12416" y="5304"/>
                  </a:cubicBezTo>
                  <a:cubicBezTo>
                    <a:pt x="12415" y="5306"/>
                    <a:pt x="12413" y="5309"/>
                    <a:pt x="12412" y="5311"/>
                  </a:cubicBezTo>
                  <a:cubicBezTo>
                    <a:pt x="12387" y="5382"/>
                    <a:pt x="12328" y="5443"/>
                    <a:pt x="12236" y="5448"/>
                  </a:cubicBezTo>
                  <a:cubicBezTo>
                    <a:pt x="11689" y="5485"/>
                    <a:pt x="11130" y="5506"/>
                    <a:pt x="10568" y="5506"/>
                  </a:cubicBezTo>
                  <a:cubicBezTo>
                    <a:pt x="9246" y="5506"/>
                    <a:pt x="7904" y="5389"/>
                    <a:pt x="6646" y="5088"/>
                  </a:cubicBezTo>
                  <a:cubicBezTo>
                    <a:pt x="6638" y="5089"/>
                    <a:pt x="6629" y="5089"/>
                    <a:pt x="6621" y="5089"/>
                  </a:cubicBezTo>
                  <a:cubicBezTo>
                    <a:pt x="6546" y="5089"/>
                    <a:pt x="6476" y="5047"/>
                    <a:pt x="6464" y="4950"/>
                  </a:cubicBezTo>
                  <a:cubicBezTo>
                    <a:pt x="6322" y="3777"/>
                    <a:pt x="6318" y="2454"/>
                    <a:pt x="6750" y="1335"/>
                  </a:cubicBezTo>
                  <a:cubicBezTo>
                    <a:pt x="6723" y="1260"/>
                    <a:pt x="6755" y="1159"/>
                    <a:pt x="6847" y="1141"/>
                  </a:cubicBezTo>
                  <a:cubicBezTo>
                    <a:pt x="7523" y="1010"/>
                    <a:pt x="8221" y="951"/>
                    <a:pt x="8924" y="951"/>
                  </a:cubicBezTo>
                  <a:close/>
                  <a:moveTo>
                    <a:pt x="2766" y="0"/>
                  </a:moveTo>
                  <a:cubicBezTo>
                    <a:pt x="2128" y="0"/>
                    <a:pt x="1515" y="230"/>
                    <a:pt x="1027" y="658"/>
                  </a:cubicBezTo>
                  <a:cubicBezTo>
                    <a:pt x="492" y="1127"/>
                    <a:pt x="170" y="1772"/>
                    <a:pt x="123" y="2477"/>
                  </a:cubicBezTo>
                  <a:lnTo>
                    <a:pt x="97" y="2872"/>
                  </a:lnTo>
                  <a:cubicBezTo>
                    <a:pt x="0" y="4333"/>
                    <a:pt x="1109" y="5602"/>
                    <a:pt x="2569" y="5700"/>
                  </a:cubicBezTo>
                  <a:lnTo>
                    <a:pt x="15986" y="6598"/>
                  </a:lnTo>
                  <a:cubicBezTo>
                    <a:pt x="16050" y="6603"/>
                    <a:pt x="16114" y="6605"/>
                    <a:pt x="16178" y="6605"/>
                  </a:cubicBezTo>
                  <a:cubicBezTo>
                    <a:pt x="17554" y="6605"/>
                    <a:pt x="18720" y="5524"/>
                    <a:pt x="18813" y="4128"/>
                  </a:cubicBezTo>
                  <a:lnTo>
                    <a:pt x="18839" y="3732"/>
                  </a:lnTo>
                  <a:cubicBezTo>
                    <a:pt x="18937" y="2272"/>
                    <a:pt x="17828" y="1004"/>
                    <a:pt x="16366" y="906"/>
                  </a:cubicBezTo>
                  <a:lnTo>
                    <a:pt x="2949" y="7"/>
                  </a:lnTo>
                  <a:cubicBezTo>
                    <a:pt x="2939" y="5"/>
                    <a:pt x="2928" y="5"/>
                    <a:pt x="2919" y="4"/>
                  </a:cubicBezTo>
                  <a:cubicBezTo>
                    <a:pt x="2868" y="2"/>
                    <a:pt x="2817" y="0"/>
                    <a:pt x="27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" name="Google Shape;911;p36"/>
            <p:cNvSpPr/>
            <p:nvPr/>
          </p:nvSpPr>
          <p:spPr>
            <a:xfrm>
              <a:off x="730575" y="3021555"/>
              <a:ext cx="6129386" cy="1792903"/>
            </a:xfrm>
            <a:custGeom>
              <a:rect b="b" l="l" r="r" t="t"/>
              <a:pathLst>
                <a:path extrusionOk="0" h="5467" w="18690">
                  <a:moveTo>
                    <a:pt x="598" y="0"/>
                  </a:moveTo>
                  <a:cubicBezTo>
                    <a:pt x="323" y="393"/>
                    <a:pt x="157" y="849"/>
                    <a:pt x="124" y="1337"/>
                  </a:cubicBezTo>
                  <a:lnTo>
                    <a:pt x="98" y="1733"/>
                  </a:lnTo>
                  <a:cubicBezTo>
                    <a:pt x="0" y="3194"/>
                    <a:pt x="1109" y="4462"/>
                    <a:pt x="2569" y="4560"/>
                  </a:cubicBezTo>
                  <a:lnTo>
                    <a:pt x="15987" y="5460"/>
                  </a:lnTo>
                  <a:cubicBezTo>
                    <a:pt x="16051" y="5464"/>
                    <a:pt x="16114" y="5466"/>
                    <a:pt x="16177" y="5466"/>
                  </a:cubicBezTo>
                  <a:cubicBezTo>
                    <a:pt x="17336" y="5466"/>
                    <a:pt x="18344" y="4698"/>
                    <a:pt x="18690" y="3622"/>
                  </a:cubicBezTo>
                  <a:lnTo>
                    <a:pt x="18690" y="3622"/>
                  </a:lnTo>
                  <a:cubicBezTo>
                    <a:pt x="18006" y="3640"/>
                    <a:pt x="17321" y="3660"/>
                    <a:pt x="16635" y="3683"/>
                  </a:cubicBezTo>
                  <a:cubicBezTo>
                    <a:pt x="16593" y="3872"/>
                    <a:pt x="16419" y="3997"/>
                    <a:pt x="16222" y="4002"/>
                  </a:cubicBezTo>
                  <a:cubicBezTo>
                    <a:pt x="16218" y="4002"/>
                    <a:pt x="16214" y="4002"/>
                    <a:pt x="16210" y="4002"/>
                  </a:cubicBezTo>
                  <a:cubicBezTo>
                    <a:pt x="16021" y="4002"/>
                    <a:pt x="15853" y="3885"/>
                    <a:pt x="15801" y="3709"/>
                  </a:cubicBezTo>
                  <a:lnTo>
                    <a:pt x="15671" y="3712"/>
                  </a:lnTo>
                  <a:cubicBezTo>
                    <a:pt x="15208" y="3725"/>
                    <a:pt x="14744" y="3728"/>
                    <a:pt x="14280" y="3731"/>
                  </a:cubicBezTo>
                  <a:cubicBezTo>
                    <a:pt x="14201" y="3819"/>
                    <a:pt x="14086" y="3873"/>
                    <a:pt x="13959" y="3877"/>
                  </a:cubicBezTo>
                  <a:cubicBezTo>
                    <a:pt x="13954" y="3877"/>
                    <a:pt x="13949" y="3877"/>
                    <a:pt x="13945" y="3877"/>
                  </a:cubicBezTo>
                  <a:cubicBezTo>
                    <a:pt x="13817" y="3877"/>
                    <a:pt x="13699" y="3822"/>
                    <a:pt x="13620" y="3731"/>
                  </a:cubicBezTo>
                  <a:cubicBezTo>
                    <a:pt x="13268" y="3728"/>
                    <a:pt x="12915" y="3723"/>
                    <a:pt x="12562" y="3714"/>
                  </a:cubicBezTo>
                  <a:cubicBezTo>
                    <a:pt x="12521" y="3871"/>
                    <a:pt x="12473" y="4020"/>
                    <a:pt x="12420" y="4162"/>
                  </a:cubicBezTo>
                  <a:cubicBezTo>
                    <a:pt x="12418" y="4164"/>
                    <a:pt x="12416" y="4167"/>
                    <a:pt x="12415" y="4169"/>
                  </a:cubicBezTo>
                  <a:cubicBezTo>
                    <a:pt x="12390" y="4240"/>
                    <a:pt x="12331" y="4301"/>
                    <a:pt x="12239" y="4306"/>
                  </a:cubicBezTo>
                  <a:cubicBezTo>
                    <a:pt x="11692" y="4343"/>
                    <a:pt x="11133" y="4364"/>
                    <a:pt x="10571" y="4364"/>
                  </a:cubicBezTo>
                  <a:cubicBezTo>
                    <a:pt x="9250" y="4364"/>
                    <a:pt x="7907" y="4247"/>
                    <a:pt x="6649" y="3946"/>
                  </a:cubicBezTo>
                  <a:cubicBezTo>
                    <a:pt x="6641" y="3947"/>
                    <a:pt x="6632" y="3947"/>
                    <a:pt x="6624" y="3947"/>
                  </a:cubicBezTo>
                  <a:cubicBezTo>
                    <a:pt x="6549" y="3947"/>
                    <a:pt x="6479" y="3905"/>
                    <a:pt x="6467" y="3808"/>
                  </a:cubicBezTo>
                  <a:cubicBezTo>
                    <a:pt x="6445" y="3623"/>
                    <a:pt x="6428" y="3435"/>
                    <a:pt x="6413" y="3244"/>
                  </a:cubicBezTo>
                  <a:cubicBezTo>
                    <a:pt x="5981" y="3181"/>
                    <a:pt x="5546" y="3106"/>
                    <a:pt x="5117" y="3009"/>
                  </a:cubicBezTo>
                  <a:cubicBezTo>
                    <a:pt x="5048" y="3053"/>
                    <a:pt x="4967" y="3079"/>
                    <a:pt x="4879" y="3081"/>
                  </a:cubicBezTo>
                  <a:cubicBezTo>
                    <a:pt x="4875" y="3082"/>
                    <a:pt x="4870" y="3082"/>
                    <a:pt x="4866" y="3082"/>
                  </a:cubicBezTo>
                  <a:cubicBezTo>
                    <a:pt x="4699" y="3082"/>
                    <a:pt x="4552" y="2990"/>
                    <a:pt x="4482" y="2848"/>
                  </a:cubicBezTo>
                  <a:cubicBezTo>
                    <a:pt x="3938" y="2695"/>
                    <a:pt x="3415" y="2499"/>
                    <a:pt x="2930" y="2247"/>
                  </a:cubicBezTo>
                  <a:lnTo>
                    <a:pt x="2930" y="2247"/>
                  </a:lnTo>
                  <a:cubicBezTo>
                    <a:pt x="3001" y="2337"/>
                    <a:pt x="3044" y="2458"/>
                    <a:pt x="3041" y="2561"/>
                  </a:cubicBezTo>
                  <a:cubicBezTo>
                    <a:pt x="3034" y="2791"/>
                    <a:pt x="2839" y="2950"/>
                    <a:pt x="2618" y="2955"/>
                  </a:cubicBezTo>
                  <a:cubicBezTo>
                    <a:pt x="2614" y="2956"/>
                    <a:pt x="2609" y="2956"/>
                    <a:pt x="2605" y="2956"/>
                  </a:cubicBezTo>
                  <a:cubicBezTo>
                    <a:pt x="2384" y="2956"/>
                    <a:pt x="2193" y="2796"/>
                    <a:pt x="2179" y="2570"/>
                  </a:cubicBezTo>
                  <a:cubicBezTo>
                    <a:pt x="2166" y="2348"/>
                    <a:pt x="2311" y="2144"/>
                    <a:pt x="2535" y="2118"/>
                  </a:cubicBezTo>
                  <a:cubicBezTo>
                    <a:pt x="2541" y="2117"/>
                    <a:pt x="2546" y="2117"/>
                    <a:pt x="2552" y="2117"/>
                  </a:cubicBezTo>
                  <a:cubicBezTo>
                    <a:pt x="2572" y="2117"/>
                    <a:pt x="2589" y="2123"/>
                    <a:pt x="2605" y="2131"/>
                  </a:cubicBezTo>
                  <a:cubicBezTo>
                    <a:pt x="2623" y="2120"/>
                    <a:pt x="2641" y="2113"/>
                    <a:pt x="2661" y="2112"/>
                  </a:cubicBezTo>
                  <a:cubicBezTo>
                    <a:pt x="2668" y="2112"/>
                    <a:pt x="2676" y="2113"/>
                    <a:pt x="2684" y="2114"/>
                  </a:cubicBezTo>
                  <a:cubicBezTo>
                    <a:pt x="2491" y="2004"/>
                    <a:pt x="2306" y="1884"/>
                    <a:pt x="2129" y="1753"/>
                  </a:cubicBezTo>
                  <a:cubicBezTo>
                    <a:pt x="1641" y="1389"/>
                    <a:pt x="896" y="709"/>
                    <a:pt x="5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" name="Google Shape;912;p36"/>
            <p:cNvSpPr/>
            <p:nvPr/>
          </p:nvSpPr>
          <p:spPr>
            <a:xfrm>
              <a:off x="5348425" y="3359015"/>
              <a:ext cx="104944" cy="109863"/>
            </a:xfrm>
            <a:custGeom>
              <a:rect b="b" l="l" r="r" t="t"/>
              <a:pathLst>
                <a:path extrusionOk="0" h="335" w="320">
                  <a:moveTo>
                    <a:pt x="148" y="0"/>
                  </a:moveTo>
                  <a:cubicBezTo>
                    <a:pt x="143" y="2"/>
                    <a:pt x="138" y="6"/>
                    <a:pt x="132" y="10"/>
                  </a:cubicBezTo>
                  <a:cubicBezTo>
                    <a:pt x="60" y="32"/>
                    <a:pt x="1" y="147"/>
                    <a:pt x="10" y="219"/>
                  </a:cubicBezTo>
                  <a:cubicBezTo>
                    <a:pt x="20" y="293"/>
                    <a:pt x="85" y="335"/>
                    <a:pt x="157" y="335"/>
                  </a:cubicBezTo>
                  <a:cubicBezTo>
                    <a:pt x="160" y="335"/>
                    <a:pt x="164" y="335"/>
                    <a:pt x="167" y="334"/>
                  </a:cubicBezTo>
                  <a:cubicBezTo>
                    <a:pt x="250" y="329"/>
                    <a:pt x="319" y="277"/>
                    <a:pt x="313" y="189"/>
                  </a:cubicBezTo>
                  <a:cubicBezTo>
                    <a:pt x="305" y="86"/>
                    <a:pt x="230" y="41"/>
                    <a:pt x="14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" name="Google Shape;913;p36"/>
            <p:cNvSpPr/>
            <p:nvPr/>
          </p:nvSpPr>
          <p:spPr>
            <a:xfrm>
              <a:off x="1628499" y="3056974"/>
              <a:ext cx="104944" cy="110191"/>
            </a:xfrm>
            <a:custGeom>
              <a:rect b="b" l="l" r="r" t="t"/>
              <a:pathLst>
                <a:path extrusionOk="0" h="336" w="320">
                  <a:moveTo>
                    <a:pt x="150" y="1"/>
                  </a:moveTo>
                  <a:cubicBezTo>
                    <a:pt x="144" y="4"/>
                    <a:pt x="139" y="7"/>
                    <a:pt x="132" y="10"/>
                  </a:cubicBezTo>
                  <a:cubicBezTo>
                    <a:pt x="61" y="33"/>
                    <a:pt x="1" y="147"/>
                    <a:pt x="10" y="219"/>
                  </a:cubicBezTo>
                  <a:cubicBezTo>
                    <a:pt x="20" y="294"/>
                    <a:pt x="86" y="335"/>
                    <a:pt x="157" y="335"/>
                  </a:cubicBezTo>
                  <a:cubicBezTo>
                    <a:pt x="160" y="335"/>
                    <a:pt x="164" y="335"/>
                    <a:pt x="167" y="335"/>
                  </a:cubicBezTo>
                  <a:cubicBezTo>
                    <a:pt x="252" y="330"/>
                    <a:pt x="319" y="278"/>
                    <a:pt x="313" y="189"/>
                  </a:cubicBezTo>
                  <a:cubicBezTo>
                    <a:pt x="306" y="87"/>
                    <a:pt x="230" y="41"/>
                    <a:pt x="15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" name="Google Shape;914;p36"/>
            <p:cNvSpPr/>
            <p:nvPr/>
          </p:nvSpPr>
          <p:spPr>
            <a:xfrm>
              <a:off x="1534378" y="3786332"/>
              <a:ext cx="104616" cy="110519"/>
            </a:xfrm>
            <a:custGeom>
              <a:rect b="b" l="l" r="r" t="t"/>
              <a:pathLst>
                <a:path extrusionOk="0" h="337" w="319">
                  <a:moveTo>
                    <a:pt x="148" y="1"/>
                  </a:moveTo>
                  <a:cubicBezTo>
                    <a:pt x="143" y="4"/>
                    <a:pt x="138" y="8"/>
                    <a:pt x="132" y="10"/>
                  </a:cubicBezTo>
                  <a:cubicBezTo>
                    <a:pt x="60" y="34"/>
                    <a:pt x="0" y="147"/>
                    <a:pt x="10" y="219"/>
                  </a:cubicBezTo>
                  <a:cubicBezTo>
                    <a:pt x="20" y="295"/>
                    <a:pt x="86" y="336"/>
                    <a:pt x="159" y="336"/>
                  </a:cubicBezTo>
                  <a:cubicBezTo>
                    <a:pt x="162" y="336"/>
                    <a:pt x="164" y="336"/>
                    <a:pt x="167" y="336"/>
                  </a:cubicBezTo>
                  <a:cubicBezTo>
                    <a:pt x="251" y="331"/>
                    <a:pt x="319" y="279"/>
                    <a:pt x="313" y="190"/>
                  </a:cubicBezTo>
                  <a:cubicBezTo>
                    <a:pt x="304" y="88"/>
                    <a:pt x="229" y="42"/>
                    <a:pt x="14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" name="Google Shape;915;p36"/>
            <p:cNvSpPr/>
            <p:nvPr/>
          </p:nvSpPr>
          <p:spPr>
            <a:xfrm>
              <a:off x="2276527" y="3828310"/>
              <a:ext cx="104944" cy="110191"/>
            </a:xfrm>
            <a:custGeom>
              <a:rect b="b" l="l" r="r" t="t"/>
              <a:pathLst>
                <a:path extrusionOk="0" h="336" w="320">
                  <a:moveTo>
                    <a:pt x="149" y="1"/>
                  </a:moveTo>
                  <a:cubicBezTo>
                    <a:pt x="144" y="3"/>
                    <a:pt x="138" y="7"/>
                    <a:pt x="132" y="10"/>
                  </a:cubicBezTo>
                  <a:cubicBezTo>
                    <a:pt x="60" y="33"/>
                    <a:pt x="1" y="147"/>
                    <a:pt x="9" y="220"/>
                  </a:cubicBezTo>
                  <a:cubicBezTo>
                    <a:pt x="19" y="294"/>
                    <a:pt x="85" y="335"/>
                    <a:pt x="157" y="335"/>
                  </a:cubicBezTo>
                  <a:cubicBezTo>
                    <a:pt x="161" y="335"/>
                    <a:pt x="164" y="335"/>
                    <a:pt x="167" y="335"/>
                  </a:cubicBezTo>
                  <a:cubicBezTo>
                    <a:pt x="252" y="330"/>
                    <a:pt x="319" y="278"/>
                    <a:pt x="313" y="189"/>
                  </a:cubicBezTo>
                  <a:cubicBezTo>
                    <a:pt x="305" y="86"/>
                    <a:pt x="230" y="41"/>
                    <a:pt x="14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" name="Google Shape;916;p36"/>
            <p:cNvSpPr/>
            <p:nvPr/>
          </p:nvSpPr>
          <p:spPr>
            <a:xfrm>
              <a:off x="2370976" y="3098295"/>
              <a:ext cx="104616" cy="110519"/>
            </a:xfrm>
            <a:custGeom>
              <a:rect b="b" l="l" r="r" t="t"/>
              <a:pathLst>
                <a:path extrusionOk="0" h="337" w="319">
                  <a:moveTo>
                    <a:pt x="148" y="1"/>
                  </a:moveTo>
                  <a:cubicBezTo>
                    <a:pt x="143" y="4"/>
                    <a:pt x="138" y="8"/>
                    <a:pt x="131" y="10"/>
                  </a:cubicBezTo>
                  <a:cubicBezTo>
                    <a:pt x="60" y="34"/>
                    <a:pt x="0" y="149"/>
                    <a:pt x="10" y="219"/>
                  </a:cubicBezTo>
                  <a:cubicBezTo>
                    <a:pt x="20" y="294"/>
                    <a:pt x="86" y="336"/>
                    <a:pt x="159" y="336"/>
                  </a:cubicBezTo>
                  <a:cubicBezTo>
                    <a:pt x="162" y="336"/>
                    <a:pt x="164" y="336"/>
                    <a:pt x="167" y="336"/>
                  </a:cubicBezTo>
                  <a:cubicBezTo>
                    <a:pt x="250" y="331"/>
                    <a:pt x="319" y="279"/>
                    <a:pt x="313" y="190"/>
                  </a:cubicBezTo>
                  <a:cubicBezTo>
                    <a:pt x="304" y="87"/>
                    <a:pt x="229" y="41"/>
                    <a:pt x="14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" name="Google Shape;917;p36"/>
            <p:cNvSpPr/>
            <p:nvPr/>
          </p:nvSpPr>
          <p:spPr>
            <a:xfrm>
              <a:off x="2929473" y="3112397"/>
              <a:ext cx="1874234" cy="1200297"/>
            </a:xfrm>
            <a:custGeom>
              <a:rect b="b" l="l" r="r" t="t"/>
              <a:pathLst>
                <a:path extrusionOk="0" h="3660" w="5715">
                  <a:moveTo>
                    <a:pt x="2293" y="0"/>
                  </a:moveTo>
                  <a:cubicBezTo>
                    <a:pt x="1642" y="0"/>
                    <a:pt x="985" y="27"/>
                    <a:pt x="311" y="41"/>
                  </a:cubicBezTo>
                  <a:cubicBezTo>
                    <a:pt x="162" y="1196"/>
                    <a:pt x="1" y="2215"/>
                    <a:pt x="118" y="3389"/>
                  </a:cubicBezTo>
                  <a:cubicBezTo>
                    <a:pt x="1902" y="3503"/>
                    <a:pt x="3653" y="3657"/>
                    <a:pt x="5445" y="3659"/>
                  </a:cubicBezTo>
                  <a:cubicBezTo>
                    <a:pt x="5491" y="3109"/>
                    <a:pt x="5613" y="2602"/>
                    <a:pt x="5654" y="2051"/>
                  </a:cubicBezTo>
                  <a:cubicBezTo>
                    <a:pt x="5696" y="1502"/>
                    <a:pt x="5676" y="1015"/>
                    <a:pt x="5715" y="444"/>
                  </a:cubicBezTo>
                  <a:lnTo>
                    <a:pt x="5711" y="444"/>
                  </a:lnTo>
                  <a:cubicBezTo>
                    <a:pt x="4548" y="81"/>
                    <a:pt x="3429" y="0"/>
                    <a:pt x="229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" name="Google Shape;918;p36"/>
            <p:cNvSpPr/>
            <p:nvPr/>
          </p:nvSpPr>
          <p:spPr>
            <a:xfrm>
              <a:off x="5254304" y="4088373"/>
              <a:ext cx="104616" cy="109863"/>
            </a:xfrm>
            <a:custGeom>
              <a:rect b="b" l="l" r="r" t="t"/>
              <a:pathLst>
                <a:path extrusionOk="0" h="335" w="319">
                  <a:moveTo>
                    <a:pt x="148" y="0"/>
                  </a:moveTo>
                  <a:cubicBezTo>
                    <a:pt x="143" y="3"/>
                    <a:pt x="138" y="6"/>
                    <a:pt x="131" y="10"/>
                  </a:cubicBezTo>
                  <a:cubicBezTo>
                    <a:pt x="60" y="32"/>
                    <a:pt x="0" y="147"/>
                    <a:pt x="9" y="219"/>
                  </a:cubicBezTo>
                  <a:cubicBezTo>
                    <a:pt x="18" y="292"/>
                    <a:pt x="84" y="335"/>
                    <a:pt x="157" y="335"/>
                  </a:cubicBezTo>
                  <a:cubicBezTo>
                    <a:pt x="160" y="335"/>
                    <a:pt x="163" y="335"/>
                    <a:pt x="167" y="334"/>
                  </a:cubicBezTo>
                  <a:cubicBezTo>
                    <a:pt x="251" y="329"/>
                    <a:pt x="319" y="277"/>
                    <a:pt x="313" y="189"/>
                  </a:cubicBezTo>
                  <a:cubicBezTo>
                    <a:pt x="304" y="88"/>
                    <a:pt x="229" y="42"/>
                    <a:pt x="14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" name="Google Shape;919;p36"/>
            <p:cNvSpPr/>
            <p:nvPr/>
          </p:nvSpPr>
          <p:spPr>
            <a:xfrm>
              <a:off x="544300" y="2466338"/>
              <a:ext cx="6583924" cy="2527183"/>
            </a:xfrm>
            <a:custGeom>
              <a:rect b="b" l="l" r="r" t="t"/>
              <a:pathLst>
                <a:path extrusionOk="0" h="7706" w="20076">
                  <a:moveTo>
                    <a:pt x="3338" y="552"/>
                  </a:moveTo>
                  <a:cubicBezTo>
                    <a:pt x="3389" y="552"/>
                    <a:pt x="3439" y="554"/>
                    <a:pt x="3490" y="556"/>
                  </a:cubicBezTo>
                  <a:cubicBezTo>
                    <a:pt x="3500" y="556"/>
                    <a:pt x="3511" y="558"/>
                    <a:pt x="3521" y="558"/>
                  </a:cubicBezTo>
                  <a:lnTo>
                    <a:pt x="16939" y="1457"/>
                  </a:lnTo>
                  <a:cubicBezTo>
                    <a:pt x="18399" y="1555"/>
                    <a:pt x="19508" y="2823"/>
                    <a:pt x="19410" y="4284"/>
                  </a:cubicBezTo>
                  <a:lnTo>
                    <a:pt x="19384" y="4680"/>
                  </a:lnTo>
                  <a:cubicBezTo>
                    <a:pt x="19291" y="6078"/>
                    <a:pt x="18124" y="7158"/>
                    <a:pt x="16747" y="7158"/>
                  </a:cubicBezTo>
                  <a:cubicBezTo>
                    <a:pt x="16684" y="7158"/>
                    <a:pt x="16621" y="7156"/>
                    <a:pt x="16557" y="7151"/>
                  </a:cubicBezTo>
                  <a:lnTo>
                    <a:pt x="3140" y="6252"/>
                  </a:lnTo>
                  <a:cubicBezTo>
                    <a:pt x="1680" y="6154"/>
                    <a:pt x="571" y="4885"/>
                    <a:pt x="668" y="3425"/>
                  </a:cubicBezTo>
                  <a:lnTo>
                    <a:pt x="694" y="3029"/>
                  </a:lnTo>
                  <a:cubicBezTo>
                    <a:pt x="741" y="2326"/>
                    <a:pt x="1063" y="1679"/>
                    <a:pt x="1598" y="1210"/>
                  </a:cubicBezTo>
                  <a:cubicBezTo>
                    <a:pt x="2086" y="783"/>
                    <a:pt x="2699" y="552"/>
                    <a:pt x="3338" y="552"/>
                  </a:cubicBezTo>
                  <a:close/>
                  <a:moveTo>
                    <a:pt x="3331" y="1"/>
                  </a:moveTo>
                  <a:cubicBezTo>
                    <a:pt x="2563" y="1"/>
                    <a:pt x="1824" y="281"/>
                    <a:pt x="1236" y="796"/>
                  </a:cubicBezTo>
                  <a:cubicBezTo>
                    <a:pt x="589" y="1360"/>
                    <a:pt x="203" y="2140"/>
                    <a:pt x="146" y="2992"/>
                  </a:cubicBezTo>
                  <a:lnTo>
                    <a:pt x="120" y="3388"/>
                  </a:lnTo>
                  <a:cubicBezTo>
                    <a:pt x="1" y="5149"/>
                    <a:pt x="1339" y="6680"/>
                    <a:pt x="3103" y="6799"/>
                  </a:cubicBezTo>
                  <a:lnTo>
                    <a:pt x="16520" y="7698"/>
                  </a:lnTo>
                  <a:cubicBezTo>
                    <a:pt x="16533" y="7699"/>
                    <a:pt x="16545" y="7699"/>
                    <a:pt x="16556" y="7700"/>
                  </a:cubicBezTo>
                  <a:cubicBezTo>
                    <a:pt x="16617" y="7704"/>
                    <a:pt x="16677" y="7705"/>
                    <a:pt x="16737" y="7705"/>
                  </a:cubicBezTo>
                  <a:cubicBezTo>
                    <a:pt x="18406" y="7705"/>
                    <a:pt x="19818" y="6406"/>
                    <a:pt x="19931" y="4715"/>
                  </a:cubicBezTo>
                  <a:lnTo>
                    <a:pt x="19957" y="4319"/>
                  </a:lnTo>
                  <a:cubicBezTo>
                    <a:pt x="20075" y="2557"/>
                    <a:pt x="18737" y="1026"/>
                    <a:pt x="16974" y="907"/>
                  </a:cubicBezTo>
                  <a:lnTo>
                    <a:pt x="3557" y="9"/>
                  </a:lnTo>
                  <a:cubicBezTo>
                    <a:pt x="3481" y="3"/>
                    <a:pt x="3406" y="1"/>
                    <a:pt x="33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" name="Google Shape;920;p36"/>
            <p:cNvSpPr/>
            <p:nvPr/>
          </p:nvSpPr>
          <p:spPr>
            <a:xfrm>
              <a:off x="2803541" y="2958917"/>
              <a:ext cx="2161518" cy="1493812"/>
            </a:xfrm>
            <a:custGeom>
              <a:rect b="b" l="l" r="r" t="t"/>
              <a:pathLst>
                <a:path extrusionOk="0" h="4555" w="6591">
                  <a:moveTo>
                    <a:pt x="2679" y="468"/>
                  </a:moveTo>
                  <a:cubicBezTo>
                    <a:pt x="3815" y="468"/>
                    <a:pt x="4933" y="547"/>
                    <a:pt x="6095" y="910"/>
                  </a:cubicBezTo>
                  <a:lnTo>
                    <a:pt x="6098" y="910"/>
                  </a:lnTo>
                  <a:cubicBezTo>
                    <a:pt x="6060" y="1482"/>
                    <a:pt x="6080" y="1967"/>
                    <a:pt x="6038" y="2517"/>
                  </a:cubicBezTo>
                  <a:cubicBezTo>
                    <a:pt x="5996" y="3070"/>
                    <a:pt x="5875" y="3574"/>
                    <a:pt x="5829" y="4125"/>
                  </a:cubicBezTo>
                  <a:cubicBezTo>
                    <a:pt x="4037" y="4122"/>
                    <a:pt x="2286" y="3965"/>
                    <a:pt x="502" y="3850"/>
                  </a:cubicBezTo>
                  <a:cubicBezTo>
                    <a:pt x="386" y="2676"/>
                    <a:pt x="546" y="1663"/>
                    <a:pt x="695" y="508"/>
                  </a:cubicBezTo>
                  <a:cubicBezTo>
                    <a:pt x="1370" y="494"/>
                    <a:pt x="2027" y="468"/>
                    <a:pt x="2679" y="468"/>
                  </a:cubicBezTo>
                  <a:close/>
                  <a:moveTo>
                    <a:pt x="2606" y="0"/>
                  </a:moveTo>
                  <a:cubicBezTo>
                    <a:pt x="1903" y="0"/>
                    <a:pt x="1205" y="59"/>
                    <a:pt x="529" y="190"/>
                  </a:cubicBezTo>
                  <a:cubicBezTo>
                    <a:pt x="437" y="209"/>
                    <a:pt x="405" y="309"/>
                    <a:pt x="432" y="384"/>
                  </a:cubicBezTo>
                  <a:cubicBezTo>
                    <a:pt x="0" y="1503"/>
                    <a:pt x="3" y="2828"/>
                    <a:pt x="146" y="3999"/>
                  </a:cubicBezTo>
                  <a:cubicBezTo>
                    <a:pt x="158" y="4097"/>
                    <a:pt x="226" y="4139"/>
                    <a:pt x="300" y="4139"/>
                  </a:cubicBezTo>
                  <a:cubicBezTo>
                    <a:pt x="310" y="4139"/>
                    <a:pt x="319" y="4138"/>
                    <a:pt x="328" y="4137"/>
                  </a:cubicBezTo>
                  <a:cubicBezTo>
                    <a:pt x="1586" y="4438"/>
                    <a:pt x="2929" y="4555"/>
                    <a:pt x="4250" y="4555"/>
                  </a:cubicBezTo>
                  <a:cubicBezTo>
                    <a:pt x="4812" y="4555"/>
                    <a:pt x="5371" y="4534"/>
                    <a:pt x="5918" y="4497"/>
                  </a:cubicBezTo>
                  <a:cubicBezTo>
                    <a:pt x="6010" y="4491"/>
                    <a:pt x="6070" y="4431"/>
                    <a:pt x="6094" y="4360"/>
                  </a:cubicBezTo>
                  <a:cubicBezTo>
                    <a:pt x="6095" y="4358"/>
                    <a:pt x="6097" y="4355"/>
                    <a:pt x="6098" y="4353"/>
                  </a:cubicBezTo>
                  <a:cubicBezTo>
                    <a:pt x="6501" y="3282"/>
                    <a:pt x="6590" y="1736"/>
                    <a:pt x="6361" y="618"/>
                  </a:cubicBezTo>
                  <a:cubicBezTo>
                    <a:pt x="6356" y="595"/>
                    <a:pt x="6346" y="579"/>
                    <a:pt x="6334" y="564"/>
                  </a:cubicBezTo>
                  <a:cubicBezTo>
                    <a:pt x="6317" y="522"/>
                    <a:pt x="6280" y="485"/>
                    <a:pt x="6216" y="467"/>
                  </a:cubicBezTo>
                  <a:cubicBezTo>
                    <a:pt x="5063" y="179"/>
                    <a:pt x="3828" y="0"/>
                    <a:pt x="26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" name="Google Shape;921;p36"/>
            <p:cNvSpPr/>
            <p:nvPr/>
          </p:nvSpPr>
          <p:spPr>
            <a:xfrm>
              <a:off x="5254631" y="3285554"/>
              <a:ext cx="288924" cy="277446"/>
            </a:xfrm>
            <a:custGeom>
              <a:rect b="b" l="l" r="r" t="t"/>
              <a:pathLst>
                <a:path extrusionOk="0" h="846" w="881">
                  <a:moveTo>
                    <a:pt x="434" y="222"/>
                  </a:moveTo>
                  <a:cubicBezTo>
                    <a:pt x="516" y="263"/>
                    <a:pt x="591" y="310"/>
                    <a:pt x="599" y="412"/>
                  </a:cubicBezTo>
                  <a:cubicBezTo>
                    <a:pt x="605" y="500"/>
                    <a:pt x="537" y="553"/>
                    <a:pt x="453" y="557"/>
                  </a:cubicBezTo>
                  <a:cubicBezTo>
                    <a:pt x="450" y="557"/>
                    <a:pt x="448" y="558"/>
                    <a:pt x="445" y="558"/>
                  </a:cubicBezTo>
                  <a:cubicBezTo>
                    <a:pt x="373" y="558"/>
                    <a:pt x="306" y="517"/>
                    <a:pt x="295" y="442"/>
                  </a:cubicBezTo>
                  <a:cubicBezTo>
                    <a:pt x="287" y="369"/>
                    <a:pt x="346" y="255"/>
                    <a:pt x="418" y="231"/>
                  </a:cubicBezTo>
                  <a:cubicBezTo>
                    <a:pt x="424" y="229"/>
                    <a:pt x="428" y="225"/>
                    <a:pt x="434" y="222"/>
                  </a:cubicBezTo>
                  <a:close/>
                  <a:moveTo>
                    <a:pt x="515" y="1"/>
                  </a:moveTo>
                  <a:cubicBezTo>
                    <a:pt x="508" y="1"/>
                    <a:pt x="502" y="1"/>
                    <a:pt x="496" y="1"/>
                  </a:cubicBezTo>
                  <a:cubicBezTo>
                    <a:pt x="476" y="2"/>
                    <a:pt x="458" y="11"/>
                    <a:pt x="442" y="21"/>
                  </a:cubicBezTo>
                  <a:cubicBezTo>
                    <a:pt x="426" y="14"/>
                    <a:pt x="408" y="8"/>
                    <a:pt x="388" y="8"/>
                  </a:cubicBezTo>
                  <a:cubicBezTo>
                    <a:pt x="382" y="8"/>
                    <a:pt x="376" y="9"/>
                    <a:pt x="370" y="10"/>
                  </a:cubicBezTo>
                  <a:cubicBezTo>
                    <a:pt x="146" y="36"/>
                    <a:pt x="0" y="241"/>
                    <a:pt x="15" y="461"/>
                  </a:cubicBezTo>
                  <a:cubicBezTo>
                    <a:pt x="27" y="686"/>
                    <a:pt x="220" y="846"/>
                    <a:pt x="442" y="846"/>
                  </a:cubicBezTo>
                  <a:cubicBezTo>
                    <a:pt x="446" y="846"/>
                    <a:pt x="450" y="846"/>
                    <a:pt x="453" y="846"/>
                  </a:cubicBezTo>
                  <a:cubicBezTo>
                    <a:pt x="674" y="841"/>
                    <a:pt x="870" y="681"/>
                    <a:pt x="876" y="452"/>
                  </a:cubicBezTo>
                  <a:cubicBezTo>
                    <a:pt x="881" y="257"/>
                    <a:pt x="730" y="1"/>
                    <a:pt x="515" y="1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" name="Google Shape;922;p36"/>
            <p:cNvSpPr/>
            <p:nvPr/>
          </p:nvSpPr>
          <p:spPr>
            <a:xfrm>
              <a:off x="5996124" y="3326876"/>
              <a:ext cx="289580" cy="277118"/>
            </a:xfrm>
            <a:custGeom>
              <a:rect b="b" l="l" r="r" t="t"/>
              <a:pathLst>
                <a:path extrusionOk="0" h="845" w="883">
                  <a:moveTo>
                    <a:pt x="437" y="223"/>
                  </a:moveTo>
                  <a:cubicBezTo>
                    <a:pt x="518" y="264"/>
                    <a:pt x="593" y="311"/>
                    <a:pt x="601" y="412"/>
                  </a:cubicBezTo>
                  <a:cubicBezTo>
                    <a:pt x="606" y="501"/>
                    <a:pt x="539" y="553"/>
                    <a:pt x="456" y="557"/>
                  </a:cubicBezTo>
                  <a:cubicBezTo>
                    <a:pt x="452" y="558"/>
                    <a:pt x="449" y="558"/>
                    <a:pt x="445" y="558"/>
                  </a:cubicBezTo>
                  <a:cubicBezTo>
                    <a:pt x="374" y="558"/>
                    <a:pt x="307" y="516"/>
                    <a:pt x="297" y="442"/>
                  </a:cubicBezTo>
                  <a:cubicBezTo>
                    <a:pt x="289" y="369"/>
                    <a:pt x="348" y="255"/>
                    <a:pt x="420" y="233"/>
                  </a:cubicBezTo>
                  <a:cubicBezTo>
                    <a:pt x="427" y="229"/>
                    <a:pt x="431" y="225"/>
                    <a:pt x="437" y="223"/>
                  </a:cubicBezTo>
                  <a:close/>
                  <a:moveTo>
                    <a:pt x="516" y="1"/>
                  </a:moveTo>
                  <a:cubicBezTo>
                    <a:pt x="510" y="1"/>
                    <a:pt x="504" y="1"/>
                    <a:pt x="497" y="1"/>
                  </a:cubicBezTo>
                  <a:cubicBezTo>
                    <a:pt x="478" y="3"/>
                    <a:pt x="459" y="11"/>
                    <a:pt x="442" y="21"/>
                  </a:cubicBezTo>
                  <a:cubicBezTo>
                    <a:pt x="426" y="13"/>
                    <a:pt x="408" y="8"/>
                    <a:pt x="385" y="8"/>
                  </a:cubicBezTo>
                  <a:cubicBezTo>
                    <a:pt x="380" y="8"/>
                    <a:pt x="375" y="8"/>
                    <a:pt x="370" y="9"/>
                  </a:cubicBezTo>
                  <a:cubicBezTo>
                    <a:pt x="146" y="36"/>
                    <a:pt x="1" y="240"/>
                    <a:pt x="15" y="459"/>
                  </a:cubicBezTo>
                  <a:cubicBezTo>
                    <a:pt x="30" y="685"/>
                    <a:pt x="222" y="845"/>
                    <a:pt x="443" y="845"/>
                  </a:cubicBezTo>
                  <a:cubicBezTo>
                    <a:pt x="447" y="845"/>
                    <a:pt x="450" y="845"/>
                    <a:pt x="454" y="845"/>
                  </a:cubicBezTo>
                  <a:cubicBezTo>
                    <a:pt x="675" y="838"/>
                    <a:pt x="870" y="680"/>
                    <a:pt x="877" y="451"/>
                  </a:cubicBezTo>
                  <a:cubicBezTo>
                    <a:pt x="882" y="257"/>
                    <a:pt x="731" y="1"/>
                    <a:pt x="516" y="1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" name="Google Shape;923;p36"/>
            <p:cNvSpPr/>
            <p:nvPr/>
          </p:nvSpPr>
          <p:spPr>
            <a:xfrm>
              <a:off x="5160182" y="4015569"/>
              <a:ext cx="289252" cy="277118"/>
            </a:xfrm>
            <a:custGeom>
              <a:rect b="b" l="l" r="r" t="t"/>
              <a:pathLst>
                <a:path extrusionOk="0" h="845" w="882">
                  <a:moveTo>
                    <a:pt x="435" y="222"/>
                  </a:moveTo>
                  <a:cubicBezTo>
                    <a:pt x="516" y="263"/>
                    <a:pt x="591" y="310"/>
                    <a:pt x="600" y="411"/>
                  </a:cubicBezTo>
                  <a:cubicBezTo>
                    <a:pt x="606" y="499"/>
                    <a:pt x="538" y="553"/>
                    <a:pt x="454" y="556"/>
                  </a:cubicBezTo>
                  <a:cubicBezTo>
                    <a:pt x="450" y="557"/>
                    <a:pt x="447" y="557"/>
                    <a:pt x="444" y="557"/>
                  </a:cubicBezTo>
                  <a:cubicBezTo>
                    <a:pt x="372" y="557"/>
                    <a:pt x="305" y="515"/>
                    <a:pt x="296" y="441"/>
                  </a:cubicBezTo>
                  <a:cubicBezTo>
                    <a:pt x="287" y="368"/>
                    <a:pt x="347" y="254"/>
                    <a:pt x="418" y="232"/>
                  </a:cubicBezTo>
                  <a:cubicBezTo>
                    <a:pt x="425" y="228"/>
                    <a:pt x="429" y="226"/>
                    <a:pt x="435" y="222"/>
                  </a:cubicBezTo>
                  <a:close/>
                  <a:moveTo>
                    <a:pt x="518" y="1"/>
                  </a:moveTo>
                  <a:cubicBezTo>
                    <a:pt x="511" y="1"/>
                    <a:pt x="504" y="1"/>
                    <a:pt x="496" y="1"/>
                  </a:cubicBezTo>
                  <a:cubicBezTo>
                    <a:pt x="477" y="3"/>
                    <a:pt x="459" y="10"/>
                    <a:pt x="441" y="20"/>
                  </a:cubicBezTo>
                  <a:cubicBezTo>
                    <a:pt x="425" y="12"/>
                    <a:pt x="407" y="7"/>
                    <a:pt x="386" y="7"/>
                  </a:cubicBezTo>
                  <a:cubicBezTo>
                    <a:pt x="381" y="7"/>
                    <a:pt x="375" y="7"/>
                    <a:pt x="369" y="8"/>
                  </a:cubicBezTo>
                  <a:cubicBezTo>
                    <a:pt x="146" y="34"/>
                    <a:pt x="1" y="239"/>
                    <a:pt x="14" y="460"/>
                  </a:cubicBezTo>
                  <a:cubicBezTo>
                    <a:pt x="29" y="686"/>
                    <a:pt x="221" y="845"/>
                    <a:pt x="443" y="845"/>
                  </a:cubicBezTo>
                  <a:cubicBezTo>
                    <a:pt x="447" y="845"/>
                    <a:pt x="450" y="845"/>
                    <a:pt x="454" y="845"/>
                  </a:cubicBezTo>
                  <a:cubicBezTo>
                    <a:pt x="674" y="838"/>
                    <a:pt x="870" y="679"/>
                    <a:pt x="876" y="450"/>
                  </a:cubicBezTo>
                  <a:cubicBezTo>
                    <a:pt x="882" y="258"/>
                    <a:pt x="731" y="1"/>
                    <a:pt x="518" y="1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" name="Google Shape;924;p36"/>
            <p:cNvSpPr/>
            <p:nvPr/>
          </p:nvSpPr>
          <p:spPr>
            <a:xfrm>
              <a:off x="5902003" y="4056890"/>
              <a:ext cx="289252" cy="276790"/>
            </a:xfrm>
            <a:custGeom>
              <a:rect b="b" l="l" r="r" t="t"/>
              <a:pathLst>
                <a:path extrusionOk="0" h="844" w="882">
                  <a:moveTo>
                    <a:pt x="437" y="224"/>
                  </a:moveTo>
                  <a:cubicBezTo>
                    <a:pt x="517" y="264"/>
                    <a:pt x="593" y="311"/>
                    <a:pt x="600" y="413"/>
                  </a:cubicBezTo>
                  <a:cubicBezTo>
                    <a:pt x="605" y="500"/>
                    <a:pt x="538" y="553"/>
                    <a:pt x="454" y="557"/>
                  </a:cubicBezTo>
                  <a:cubicBezTo>
                    <a:pt x="452" y="558"/>
                    <a:pt x="449" y="558"/>
                    <a:pt x="447" y="558"/>
                  </a:cubicBezTo>
                  <a:cubicBezTo>
                    <a:pt x="375" y="558"/>
                    <a:pt x="307" y="516"/>
                    <a:pt x="297" y="443"/>
                  </a:cubicBezTo>
                  <a:cubicBezTo>
                    <a:pt x="288" y="370"/>
                    <a:pt x="348" y="257"/>
                    <a:pt x="420" y="233"/>
                  </a:cubicBezTo>
                  <a:cubicBezTo>
                    <a:pt x="426" y="231"/>
                    <a:pt x="429" y="226"/>
                    <a:pt x="437" y="224"/>
                  </a:cubicBezTo>
                  <a:close/>
                  <a:moveTo>
                    <a:pt x="515" y="1"/>
                  </a:moveTo>
                  <a:cubicBezTo>
                    <a:pt x="509" y="1"/>
                    <a:pt x="502" y="1"/>
                    <a:pt x="496" y="1"/>
                  </a:cubicBezTo>
                  <a:cubicBezTo>
                    <a:pt x="476" y="3"/>
                    <a:pt x="458" y="11"/>
                    <a:pt x="442" y="21"/>
                  </a:cubicBezTo>
                  <a:cubicBezTo>
                    <a:pt x="425" y="13"/>
                    <a:pt x="406" y="7"/>
                    <a:pt x="383" y="7"/>
                  </a:cubicBezTo>
                  <a:cubicBezTo>
                    <a:pt x="379" y="7"/>
                    <a:pt x="374" y="7"/>
                    <a:pt x="370" y="8"/>
                  </a:cubicBezTo>
                  <a:cubicBezTo>
                    <a:pt x="146" y="34"/>
                    <a:pt x="0" y="239"/>
                    <a:pt x="15" y="460"/>
                  </a:cubicBezTo>
                  <a:cubicBezTo>
                    <a:pt x="29" y="684"/>
                    <a:pt x="219" y="844"/>
                    <a:pt x="441" y="844"/>
                  </a:cubicBezTo>
                  <a:cubicBezTo>
                    <a:pt x="445" y="844"/>
                    <a:pt x="449" y="844"/>
                    <a:pt x="453" y="844"/>
                  </a:cubicBezTo>
                  <a:cubicBezTo>
                    <a:pt x="675" y="837"/>
                    <a:pt x="870" y="678"/>
                    <a:pt x="876" y="449"/>
                  </a:cubicBezTo>
                  <a:cubicBezTo>
                    <a:pt x="881" y="257"/>
                    <a:pt x="731" y="1"/>
                    <a:pt x="515" y="1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" name="Google Shape;925;p36"/>
            <p:cNvSpPr/>
            <p:nvPr/>
          </p:nvSpPr>
          <p:spPr>
            <a:xfrm>
              <a:off x="1534706" y="2983841"/>
              <a:ext cx="289252" cy="277118"/>
            </a:xfrm>
            <a:custGeom>
              <a:rect b="b" l="l" r="r" t="t"/>
              <a:pathLst>
                <a:path extrusionOk="0" h="845" w="882">
                  <a:moveTo>
                    <a:pt x="437" y="223"/>
                  </a:moveTo>
                  <a:cubicBezTo>
                    <a:pt x="517" y="263"/>
                    <a:pt x="593" y="310"/>
                    <a:pt x="600" y="411"/>
                  </a:cubicBezTo>
                  <a:cubicBezTo>
                    <a:pt x="605" y="501"/>
                    <a:pt x="538" y="553"/>
                    <a:pt x="454" y="557"/>
                  </a:cubicBezTo>
                  <a:cubicBezTo>
                    <a:pt x="451" y="557"/>
                    <a:pt x="448" y="557"/>
                    <a:pt x="444" y="557"/>
                  </a:cubicBezTo>
                  <a:cubicBezTo>
                    <a:pt x="374" y="557"/>
                    <a:pt x="307" y="516"/>
                    <a:pt x="297" y="441"/>
                  </a:cubicBezTo>
                  <a:cubicBezTo>
                    <a:pt x="288" y="369"/>
                    <a:pt x="348" y="255"/>
                    <a:pt x="419" y="232"/>
                  </a:cubicBezTo>
                  <a:cubicBezTo>
                    <a:pt x="426" y="229"/>
                    <a:pt x="429" y="225"/>
                    <a:pt x="437" y="223"/>
                  </a:cubicBezTo>
                  <a:close/>
                  <a:moveTo>
                    <a:pt x="515" y="0"/>
                  </a:moveTo>
                  <a:cubicBezTo>
                    <a:pt x="509" y="0"/>
                    <a:pt x="502" y="1"/>
                    <a:pt x="496" y="1"/>
                  </a:cubicBezTo>
                  <a:cubicBezTo>
                    <a:pt x="477" y="3"/>
                    <a:pt x="458" y="10"/>
                    <a:pt x="442" y="21"/>
                  </a:cubicBezTo>
                  <a:cubicBezTo>
                    <a:pt x="426" y="13"/>
                    <a:pt x="409" y="8"/>
                    <a:pt x="388" y="8"/>
                  </a:cubicBezTo>
                  <a:cubicBezTo>
                    <a:pt x="382" y="8"/>
                    <a:pt x="376" y="8"/>
                    <a:pt x="370" y="9"/>
                  </a:cubicBezTo>
                  <a:cubicBezTo>
                    <a:pt x="146" y="35"/>
                    <a:pt x="0" y="240"/>
                    <a:pt x="15" y="461"/>
                  </a:cubicBezTo>
                  <a:cubicBezTo>
                    <a:pt x="29" y="685"/>
                    <a:pt x="219" y="845"/>
                    <a:pt x="439" y="845"/>
                  </a:cubicBezTo>
                  <a:cubicBezTo>
                    <a:pt x="443" y="845"/>
                    <a:pt x="448" y="844"/>
                    <a:pt x="453" y="844"/>
                  </a:cubicBezTo>
                  <a:cubicBezTo>
                    <a:pt x="675" y="839"/>
                    <a:pt x="870" y="680"/>
                    <a:pt x="876" y="451"/>
                  </a:cubicBezTo>
                  <a:cubicBezTo>
                    <a:pt x="881" y="256"/>
                    <a:pt x="731" y="0"/>
                    <a:pt x="515" y="0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" name="Google Shape;926;p36"/>
            <p:cNvSpPr/>
            <p:nvPr/>
          </p:nvSpPr>
          <p:spPr>
            <a:xfrm>
              <a:off x="2276855" y="3025491"/>
              <a:ext cx="289252" cy="277118"/>
            </a:xfrm>
            <a:custGeom>
              <a:rect b="b" l="l" r="r" t="t"/>
              <a:pathLst>
                <a:path extrusionOk="0" h="845" w="882">
                  <a:moveTo>
                    <a:pt x="435" y="223"/>
                  </a:moveTo>
                  <a:cubicBezTo>
                    <a:pt x="516" y="263"/>
                    <a:pt x="591" y="310"/>
                    <a:pt x="600" y="412"/>
                  </a:cubicBezTo>
                  <a:cubicBezTo>
                    <a:pt x="606" y="499"/>
                    <a:pt x="537" y="553"/>
                    <a:pt x="454" y="558"/>
                  </a:cubicBezTo>
                  <a:cubicBezTo>
                    <a:pt x="451" y="558"/>
                    <a:pt x="449" y="558"/>
                    <a:pt x="446" y="558"/>
                  </a:cubicBezTo>
                  <a:cubicBezTo>
                    <a:pt x="375" y="558"/>
                    <a:pt x="307" y="517"/>
                    <a:pt x="297" y="441"/>
                  </a:cubicBezTo>
                  <a:cubicBezTo>
                    <a:pt x="287" y="369"/>
                    <a:pt x="347" y="256"/>
                    <a:pt x="418" y="232"/>
                  </a:cubicBezTo>
                  <a:cubicBezTo>
                    <a:pt x="425" y="230"/>
                    <a:pt x="429" y="226"/>
                    <a:pt x="435" y="223"/>
                  </a:cubicBezTo>
                  <a:close/>
                  <a:moveTo>
                    <a:pt x="515" y="0"/>
                  </a:moveTo>
                  <a:cubicBezTo>
                    <a:pt x="509" y="0"/>
                    <a:pt x="503" y="1"/>
                    <a:pt x="497" y="1"/>
                  </a:cubicBezTo>
                  <a:cubicBezTo>
                    <a:pt x="477" y="2"/>
                    <a:pt x="459" y="9"/>
                    <a:pt x="441" y="20"/>
                  </a:cubicBezTo>
                  <a:cubicBezTo>
                    <a:pt x="426" y="11"/>
                    <a:pt x="408" y="6"/>
                    <a:pt x="386" y="6"/>
                  </a:cubicBezTo>
                  <a:cubicBezTo>
                    <a:pt x="381" y="6"/>
                    <a:pt x="376" y="7"/>
                    <a:pt x="371" y="7"/>
                  </a:cubicBezTo>
                  <a:cubicBezTo>
                    <a:pt x="147" y="33"/>
                    <a:pt x="1" y="238"/>
                    <a:pt x="13" y="459"/>
                  </a:cubicBezTo>
                  <a:cubicBezTo>
                    <a:pt x="27" y="686"/>
                    <a:pt x="220" y="844"/>
                    <a:pt x="442" y="844"/>
                  </a:cubicBezTo>
                  <a:cubicBezTo>
                    <a:pt x="446" y="844"/>
                    <a:pt x="449" y="844"/>
                    <a:pt x="453" y="844"/>
                  </a:cubicBezTo>
                  <a:cubicBezTo>
                    <a:pt x="674" y="839"/>
                    <a:pt x="869" y="679"/>
                    <a:pt x="876" y="450"/>
                  </a:cubicBezTo>
                  <a:cubicBezTo>
                    <a:pt x="882" y="256"/>
                    <a:pt x="730" y="0"/>
                    <a:pt x="515" y="0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" name="Google Shape;927;p36"/>
            <p:cNvSpPr/>
            <p:nvPr/>
          </p:nvSpPr>
          <p:spPr>
            <a:xfrm>
              <a:off x="1440257" y="3713856"/>
              <a:ext cx="289252" cy="277118"/>
            </a:xfrm>
            <a:custGeom>
              <a:rect b="b" l="l" r="r" t="t"/>
              <a:pathLst>
                <a:path extrusionOk="0" h="845" w="882">
                  <a:moveTo>
                    <a:pt x="436" y="222"/>
                  </a:moveTo>
                  <a:cubicBezTo>
                    <a:pt x="517" y="262"/>
                    <a:pt x="592" y="309"/>
                    <a:pt x="601" y="411"/>
                  </a:cubicBezTo>
                  <a:cubicBezTo>
                    <a:pt x="606" y="500"/>
                    <a:pt x="538" y="553"/>
                    <a:pt x="455" y="557"/>
                  </a:cubicBezTo>
                  <a:cubicBezTo>
                    <a:pt x="452" y="557"/>
                    <a:pt x="450" y="557"/>
                    <a:pt x="447" y="557"/>
                  </a:cubicBezTo>
                  <a:cubicBezTo>
                    <a:pt x="376" y="557"/>
                    <a:pt x="308" y="516"/>
                    <a:pt x="298" y="440"/>
                  </a:cubicBezTo>
                  <a:cubicBezTo>
                    <a:pt x="288" y="368"/>
                    <a:pt x="348" y="255"/>
                    <a:pt x="420" y="231"/>
                  </a:cubicBezTo>
                  <a:cubicBezTo>
                    <a:pt x="426" y="229"/>
                    <a:pt x="430" y="225"/>
                    <a:pt x="436" y="222"/>
                  </a:cubicBezTo>
                  <a:close/>
                  <a:moveTo>
                    <a:pt x="517" y="0"/>
                  </a:moveTo>
                  <a:cubicBezTo>
                    <a:pt x="510" y="0"/>
                    <a:pt x="503" y="1"/>
                    <a:pt x="497" y="1"/>
                  </a:cubicBezTo>
                  <a:cubicBezTo>
                    <a:pt x="477" y="2"/>
                    <a:pt x="459" y="10"/>
                    <a:pt x="441" y="21"/>
                  </a:cubicBezTo>
                  <a:cubicBezTo>
                    <a:pt x="425" y="13"/>
                    <a:pt x="405" y="7"/>
                    <a:pt x="381" y="7"/>
                  </a:cubicBezTo>
                  <a:cubicBezTo>
                    <a:pt x="378" y="7"/>
                    <a:pt x="374" y="7"/>
                    <a:pt x="371" y="7"/>
                  </a:cubicBezTo>
                  <a:cubicBezTo>
                    <a:pt x="147" y="33"/>
                    <a:pt x="1" y="239"/>
                    <a:pt x="16" y="459"/>
                  </a:cubicBezTo>
                  <a:cubicBezTo>
                    <a:pt x="29" y="685"/>
                    <a:pt x="221" y="845"/>
                    <a:pt x="443" y="845"/>
                  </a:cubicBezTo>
                  <a:cubicBezTo>
                    <a:pt x="447" y="845"/>
                    <a:pt x="450" y="845"/>
                    <a:pt x="454" y="844"/>
                  </a:cubicBezTo>
                  <a:cubicBezTo>
                    <a:pt x="675" y="838"/>
                    <a:pt x="870" y="679"/>
                    <a:pt x="877" y="450"/>
                  </a:cubicBezTo>
                  <a:cubicBezTo>
                    <a:pt x="882" y="256"/>
                    <a:pt x="731" y="0"/>
                    <a:pt x="517" y="0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" name="Google Shape;928;p36"/>
            <p:cNvSpPr/>
            <p:nvPr/>
          </p:nvSpPr>
          <p:spPr>
            <a:xfrm>
              <a:off x="2183061" y="3755177"/>
              <a:ext cx="288596" cy="277118"/>
            </a:xfrm>
            <a:custGeom>
              <a:rect b="b" l="l" r="r" t="t"/>
              <a:pathLst>
                <a:path extrusionOk="0" h="845" w="880">
                  <a:moveTo>
                    <a:pt x="434" y="222"/>
                  </a:moveTo>
                  <a:cubicBezTo>
                    <a:pt x="515" y="262"/>
                    <a:pt x="590" y="309"/>
                    <a:pt x="597" y="411"/>
                  </a:cubicBezTo>
                  <a:cubicBezTo>
                    <a:pt x="604" y="500"/>
                    <a:pt x="536" y="553"/>
                    <a:pt x="452" y="557"/>
                  </a:cubicBezTo>
                  <a:cubicBezTo>
                    <a:pt x="450" y="557"/>
                    <a:pt x="447" y="557"/>
                    <a:pt x="444" y="557"/>
                  </a:cubicBezTo>
                  <a:cubicBezTo>
                    <a:pt x="372" y="557"/>
                    <a:pt x="304" y="517"/>
                    <a:pt x="294" y="441"/>
                  </a:cubicBezTo>
                  <a:cubicBezTo>
                    <a:pt x="285" y="369"/>
                    <a:pt x="345" y="255"/>
                    <a:pt x="417" y="231"/>
                  </a:cubicBezTo>
                  <a:cubicBezTo>
                    <a:pt x="423" y="229"/>
                    <a:pt x="427" y="225"/>
                    <a:pt x="434" y="222"/>
                  </a:cubicBezTo>
                  <a:close/>
                  <a:moveTo>
                    <a:pt x="515" y="0"/>
                  </a:moveTo>
                  <a:cubicBezTo>
                    <a:pt x="509" y="0"/>
                    <a:pt x="502" y="1"/>
                    <a:pt x="495" y="1"/>
                  </a:cubicBezTo>
                  <a:cubicBezTo>
                    <a:pt x="475" y="2"/>
                    <a:pt x="458" y="10"/>
                    <a:pt x="440" y="21"/>
                  </a:cubicBezTo>
                  <a:cubicBezTo>
                    <a:pt x="423" y="13"/>
                    <a:pt x="403" y="7"/>
                    <a:pt x="379" y="7"/>
                  </a:cubicBezTo>
                  <a:cubicBezTo>
                    <a:pt x="376" y="7"/>
                    <a:pt x="372" y="7"/>
                    <a:pt x="368" y="7"/>
                  </a:cubicBezTo>
                  <a:cubicBezTo>
                    <a:pt x="144" y="33"/>
                    <a:pt x="1" y="239"/>
                    <a:pt x="13" y="459"/>
                  </a:cubicBezTo>
                  <a:cubicBezTo>
                    <a:pt x="27" y="685"/>
                    <a:pt x="219" y="845"/>
                    <a:pt x="442" y="845"/>
                  </a:cubicBezTo>
                  <a:cubicBezTo>
                    <a:pt x="445" y="845"/>
                    <a:pt x="449" y="844"/>
                    <a:pt x="452" y="844"/>
                  </a:cubicBezTo>
                  <a:cubicBezTo>
                    <a:pt x="673" y="838"/>
                    <a:pt x="869" y="679"/>
                    <a:pt x="875" y="449"/>
                  </a:cubicBezTo>
                  <a:cubicBezTo>
                    <a:pt x="879" y="257"/>
                    <a:pt x="729" y="0"/>
                    <a:pt x="515" y="0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29" name="Google Shape;929;p36"/>
          <p:cNvGrpSpPr/>
          <p:nvPr/>
        </p:nvGrpSpPr>
        <p:grpSpPr>
          <a:xfrm rot="641256">
            <a:off x="362586" y="1810493"/>
            <a:ext cx="473243" cy="1156005"/>
            <a:chOff x="2990926" y="2235794"/>
            <a:chExt cx="307623" cy="751488"/>
          </a:xfrm>
        </p:grpSpPr>
        <p:sp>
          <p:nvSpPr>
            <p:cNvPr id="930" name="Google Shape;930;p36"/>
            <p:cNvSpPr/>
            <p:nvPr/>
          </p:nvSpPr>
          <p:spPr>
            <a:xfrm>
              <a:off x="2990926" y="2235794"/>
              <a:ext cx="307623" cy="751488"/>
            </a:xfrm>
            <a:custGeom>
              <a:rect b="b" l="l" r="r" t="t"/>
              <a:pathLst>
                <a:path extrusionOk="0" h="24038" w="9840">
                  <a:moveTo>
                    <a:pt x="5331" y="1047"/>
                  </a:moveTo>
                  <a:cubicBezTo>
                    <a:pt x="6578" y="1223"/>
                    <a:pt x="7681" y="1487"/>
                    <a:pt x="8804" y="2107"/>
                  </a:cubicBezTo>
                  <a:cubicBezTo>
                    <a:pt x="8731" y="2394"/>
                    <a:pt x="8619" y="2666"/>
                    <a:pt x="8477" y="2926"/>
                  </a:cubicBezTo>
                  <a:cubicBezTo>
                    <a:pt x="7677" y="2358"/>
                    <a:pt x="6464" y="2072"/>
                    <a:pt x="5513" y="2072"/>
                  </a:cubicBezTo>
                  <a:cubicBezTo>
                    <a:pt x="5402" y="1740"/>
                    <a:pt x="5333" y="1400"/>
                    <a:pt x="5331" y="1047"/>
                  </a:cubicBezTo>
                  <a:close/>
                  <a:moveTo>
                    <a:pt x="5627" y="2370"/>
                  </a:moveTo>
                  <a:cubicBezTo>
                    <a:pt x="6088" y="2467"/>
                    <a:pt x="6549" y="2547"/>
                    <a:pt x="7001" y="2685"/>
                  </a:cubicBezTo>
                  <a:cubicBezTo>
                    <a:pt x="7454" y="2822"/>
                    <a:pt x="7874" y="3045"/>
                    <a:pt x="8318" y="3197"/>
                  </a:cubicBezTo>
                  <a:cubicBezTo>
                    <a:pt x="8150" y="3462"/>
                    <a:pt x="7952" y="3715"/>
                    <a:pt x="7736" y="3958"/>
                  </a:cubicBezTo>
                  <a:cubicBezTo>
                    <a:pt x="7397" y="3664"/>
                    <a:pt x="6736" y="3645"/>
                    <a:pt x="6330" y="3639"/>
                  </a:cubicBezTo>
                  <a:cubicBezTo>
                    <a:pt x="6063" y="3228"/>
                    <a:pt x="5810" y="2806"/>
                    <a:pt x="5627" y="2370"/>
                  </a:cubicBezTo>
                  <a:close/>
                  <a:moveTo>
                    <a:pt x="6516" y="3921"/>
                  </a:moveTo>
                  <a:cubicBezTo>
                    <a:pt x="6699" y="3953"/>
                    <a:pt x="6881" y="3984"/>
                    <a:pt x="7059" y="4029"/>
                  </a:cubicBezTo>
                  <a:cubicBezTo>
                    <a:pt x="7218" y="4069"/>
                    <a:pt x="7366" y="4143"/>
                    <a:pt x="7518" y="4198"/>
                  </a:cubicBezTo>
                  <a:cubicBezTo>
                    <a:pt x="7357" y="4367"/>
                    <a:pt x="7193" y="4534"/>
                    <a:pt x="7023" y="4697"/>
                  </a:cubicBezTo>
                  <a:cubicBezTo>
                    <a:pt x="6898" y="4498"/>
                    <a:pt x="6769" y="4301"/>
                    <a:pt x="6638" y="4104"/>
                  </a:cubicBezTo>
                  <a:cubicBezTo>
                    <a:pt x="6597" y="4042"/>
                    <a:pt x="6556" y="3982"/>
                    <a:pt x="6516" y="3921"/>
                  </a:cubicBezTo>
                  <a:close/>
                  <a:moveTo>
                    <a:pt x="9166" y="1582"/>
                  </a:moveTo>
                  <a:cubicBezTo>
                    <a:pt x="9281" y="1605"/>
                    <a:pt x="9396" y="1630"/>
                    <a:pt x="9510" y="1657"/>
                  </a:cubicBezTo>
                  <a:cubicBezTo>
                    <a:pt x="9484" y="3148"/>
                    <a:pt x="8455" y="4262"/>
                    <a:pt x="7400" y="5325"/>
                  </a:cubicBezTo>
                  <a:cubicBezTo>
                    <a:pt x="7335" y="5213"/>
                    <a:pt x="7272" y="5102"/>
                    <a:pt x="7204" y="4992"/>
                  </a:cubicBezTo>
                  <a:cubicBezTo>
                    <a:pt x="8200" y="4024"/>
                    <a:pt x="9147" y="2976"/>
                    <a:pt x="9166" y="1582"/>
                  </a:cubicBezTo>
                  <a:close/>
                  <a:moveTo>
                    <a:pt x="6720" y="6559"/>
                  </a:moveTo>
                  <a:cubicBezTo>
                    <a:pt x="6803" y="6719"/>
                    <a:pt x="6882" y="6883"/>
                    <a:pt x="6958" y="7047"/>
                  </a:cubicBezTo>
                  <a:cubicBezTo>
                    <a:pt x="6888" y="7017"/>
                    <a:pt x="6808" y="7002"/>
                    <a:pt x="6730" y="6978"/>
                  </a:cubicBezTo>
                  <a:cubicBezTo>
                    <a:pt x="6629" y="6948"/>
                    <a:pt x="6528" y="6925"/>
                    <a:pt x="6429" y="6907"/>
                  </a:cubicBezTo>
                  <a:cubicBezTo>
                    <a:pt x="6523" y="6789"/>
                    <a:pt x="6620" y="6672"/>
                    <a:pt x="6720" y="6559"/>
                  </a:cubicBezTo>
                  <a:close/>
                  <a:moveTo>
                    <a:pt x="6245" y="7141"/>
                  </a:moveTo>
                  <a:cubicBezTo>
                    <a:pt x="6375" y="7195"/>
                    <a:pt x="6505" y="7251"/>
                    <a:pt x="6641" y="7295"/>
                  </a:cubicBezTo>
                  <a:cubicBezTo>
                    <a:pt x="6747" y="7329"/>
                    <a:pt x="6840" y="7371"/>
                    <a:pt x="6938" y="7371"/>
                  </a:cubicBezTo>
                  <a:cubicBezTo>
                    <a:pt x="6981" y="7371"/>
                    <a:pt x="7024" y="7363"/>
                    <a:pt x="7070" y="7344"/>
                  </a:cubicBezTo>
                  <a:cubicBezTo>
                    <a:pt x="7075" y="7341"/>
                    <a:pt x="7079" y="7336"/>
                    <a:pt x="7083" y="7333"/>
                  </a:cubicBezTo>
                  <a:cubicBezTo>
                    <a:pt x="7299" y="7841"/>
                    <a:pt x="7478" y="8363"/>
                    <a:pt x="7611" y="8896"/>
                  </a:cubicBezTo>
                  <a:cubicBezTo>
                    <a:pt x="7308" y="8786"/>
                    <a:pt x="6976" y="8735"/>
                    <a:pt x="6667" y="8647"/>
                  </a:cubicBezTo>
                  <a:cubicBezTo>
                    <a:pt x="6267" y="8532"/>
                    <a:pt x="5875" y="8401"/>
                    <a:pt x="5474" y="8289"/>
                  </a:cubicBezTo>
                  <a:cubicBezTo>
                    <a:pt x="5705" y="7892"/>
                    <a:pt x="5964" y="7508"/>
                    <a:pt x="6245" y="7141"/>
                  </a:cubicBezTo>
                  <a:close/>
                  <a:moveTo>
                    <a:pt x="5343" y="8521"/>
                  </a:moveTo>
                  <a:cubicBezTo>
                    <a:pt x="5712" y="8700"/>
                    <a:pt x="6095" y="8836"/>
                    <a:pt x="6490" y="8954"/>
                  </a:cubicBezTo>
                  <a:cubicBezTo>
                    <a:pt x="6867" y="9064"/>
                    <a:pt x="7278" y="9216"/>
                    <a:pt x="7676" y="9216"/>
                  </a:cubicBezTo>
                  <a:cubicBezTo>
                    <a:pt x="7679" y="9216"/>
                    <a:pt x="7682" y="9216"/>
                    <a:pt x="7684" y="9216"/>
                  </a:cubicBezTo>
                  <a:cubicBezTo>
                    <a:pt x="7748" y="9516"/>
                    <a:pt x="7798" y="9818"/>
                    <a:pt x="7830" y="10120"/>
                  </a:cubicBezTo>
                  <a:cubicBezTo>
                    <a:pt x="6818" y="9994"/>
                    <a:pt x="5857" y="9813"/>
                    <a:pt x="4857" y="9585"/>
                  </a:cubicBezTo>
                  <a:cubicBezTo>
                    <a:pt x="4856" y="9584"/>
                    <a:pt x="4854" y="9584"/>
                    <a:pt x="4853" y="9584"/>
                  </a:cubicBezTo>
                  <a:cubicBezTo>
                    <a:pt x="4850" y="9584"/>
                    <a:pt x="4847" y="9585"/>
                    <a:pt x="4843" y="9585"/>
                  </a:cubicBezTo>
                  <a:cubicBezTo>
                    <a:pt x="4987" y="9220"/>
                    <a:pt x="5154" y="8865"/>
                    <a:pt x="5343" y="8521"/>
                  </a:cubicBezTo>
                  <a:close/>
                  <a:moveTo>
                    <a:pt x="4742" y="9850"/>
                  </a:moveTo>
                  <a:cubicBezTo>
                    <a:pt x="4743" y="9850"/>
                    <a:pt x="4743" y="9851"/>
                    <a:pt x="4745" y="9851"/>
                  </a:cubicBezTo>
                  <a:cubicBezTo>
                    <a:pt x="5651" y="10246"/>
                    <a:pt x="6747" y="10463"/>
                    <a:pt x="7751" y="10463"/>
                  </a:cubicBezTo>
                  <a:cubicBezTo>
                    <a:pt x="7788" y="10463"/>
                    <a:pt x="7825" y="10463"/>
                    <a:pt x="7861" y="10462"/>
                  </a:cubicBezTo>
                  <a:lnTo>
                    <a:pt x="7861" y="10462"/>
                  </a:lnTo>
                  <a:cubicBezTo>
                    <a:pt x="7896" y="10970"/>
                    <a:pt x="7880" y="11478"/>
                    <a:pt x="7808" y="11978"/>
                  </a:cubicBezTo>
                  <a:cubicBezTo>
                    <a:pt x="6614" y="11766"/>
                    <a:pt x="5529" y="11589"/>
                    <a:pt x="4384" y="11161"/>
                  </a:cubicBezTo>
                  <a:cubicBezTo>
                    <a:pt x="4467" y="10713"/>
                    <a:pt x="4589" y="10276"/>
                    <a:pt x="4742" y="9850"/>
                  </a:cubicBezTo>
                  <a:close/>
                  <a:moveTo>
                    <a:pt x="4336" y="11448"/>
                  </a:moveTo>
                  <a:cubicBezTo>
                    <a:pt x="5255" y="11925"/>
                    <a:pt x="6380" y="12282"/>
                    <a:pt x="7435" y="12282"/>
                  </a:cubicBezTo>
                  <a:cubicBezTo>
                    <a:pt x="7544" y="12282"/>
                    <a:pt x="7653" y="12278"/>
                    <a:pt x="7760" y="12270"/>
                  </a:cubicBezTo>
                  <a:lnTo>
                    <a:pt x="7760" y="12270"/>
                  </a:lnTo>
                  <a:cubicBezTo>
                    <a:pt x="7688" y="12655"/>
                    <a:pt x="7580" y="13035"/>
                    <a:pt x="7436" y="13410"/>
                  </a:cubicBezTo>
                  <a:cubicBezTo>
                    <a:pt x="6916" y="13305"/>
                    <a:pt x="6381" y="13285"/>
                    <a:pt x="5859" y="13161"/>
                  </a:cubicBezTo>
                  <a:cubicBezTo>
                    <a:pt x="5308" y="13031"/>
                    <a:pt x="4795" y="12819"/>
                    <a:pt x="4261" y="12640"/>
                  </a:cubicBezTo>
                  <a:cubicBezTo>
                    <a:pt x="4259" y="12639"/>
                    <a:pt x="4258" y="12639"/>
                    <a:pt x="4256" y="12639"/>
                  </a:cubicBezTo>
                  <a:cubicBezTo>
                    <a:pt x="4255" y="12639"/>
                    <a:pt x="4253" y="12639"/>
                    <a:pt x="4251" y="12639"/>
                  </a:cubicBezTo>
                  <a:cubicBezTo>
                    <a:pt x="4251" y="12625"/>
                    <a:pt x="4250" y="12613"/>
                    <a:pt x="4250" y="12599"/>
                  </a:cubicBezTo>
                  <a:cubicBezTo>
                    <a:pt x="4248" y="12210"/>
                    <a:pt x="4279" y="11826"/>
                    <a:pt x="4336" y="11448"/>
                  </a:cubicBezTo>
                  <a:close/>
                  <a:moveTo>
                    <a:pt x="4264" y="12935"/>
                  </a:moveTo>
                  <a:cubicBezTo>
                    <a:pt x="5012" y="13380"/>
                    <a:pt x="6034" y="13699"/>
                    <a:pt x="6950" y="13699"/>
                  </a:cubicBezTo>
                  <a:cubicBezTo>
                    <a:pt x="7078" y="13699"/>
                    <a:pt x="7204" y="13693"/>
                    <a:pt x="7327" y="13680"/>
                  </a:cubicBezTo>
                  <a:lnTo>
                    <a:pt x="7327" y="13680"/>
                  </a:lnTo>
                  <a:cubicBezTo>
                    <a:pt x="7244" y="13868"/>
                    <a:pt x="7151" y="14056"/>
                    <a:pt x="7047" y="14239"/>
                  </a:cubicBezTo>
                  <a:cubicBezTo>
                    <a:pt x="6975" y="14365"/>
                    <a:pt x="6900" y="14484"/>
                    <a:pt x="6819" y="14598"/>
                  </a:cubicBezTo>
                  <a:cubicBezTo>
                    <a:pt x="6002" y="14464"/>
                    <a:pt x="5230" y="14332"/>
                    <a:pt x="4434" y="14079"/>
                  </a:cubicBezTo>
                  <a:lnTo>
                    <a:pt x="4429" y="14079"/>
                  </a:lnTo>
                  <a:cubicBezTo>
                    <a:pt x="4347" y="13687"/>
                    <a:pt x="4288" y="13305"/>
                    <a:pt x="4264" y="12935"/>
                  </a:cubicBezTo>
                  <a:close/>
                  <a:moveTo>
                    <a:pt x="4504" y="14407"/>
                  </a:moveTo>
                  <a:lnTo>
                    <a:pt x="4504" y="14407"/>
                  </a:lnTo>
                  <a:cubicBezTo>
                    <a:pt x="5142" y="14701"/>
                    <a:pt x="5868" y="14904"/>
                    <a:pt x="6575" y="14920"/>
                  </a:cubicBezTo>
                  <a:cubicBezTo>
                    <a:pt x="6304" y="15249"/>
                    <a:pt x="5997" y="15534"/>
                    <a:pt x="5668" y="15790"/>
                  </a:cubicBezTo>
                  <a:cubicBezTo>
                    <a:pt x="5542" y="15753"/>
                    <a:pt x="5412" y="15731"/>
                    <a:pt x="5287" y="15687"/>
                  </a:cubicBezTo>
                  <a:cubicBezTo>
                    <a:pt x="5117" y="15628"/>
                    <a:pt x="4955" y="15547"/>
                    <a:pt x="4795" y="15465"/>
                  </a:cubicBezTo>
                  <a:cubicBezTo>
                    <a:pt x="4687" y="15107"/>
                    <a:pt x="4587" y="14753"/>
                    <a:pt x="4504" y="14407"/>
                  </a:cubicBezTo>
                  <a:close/>
                  <a:moveTo>
                    <a:pt x="4911" y="15838"/>
                  </a:moveTo>
                  <a:lnTo>
                    <a:pt x="4911" y="15838"/>
                  </a:lnTo>
                  <a:cubicBezTo>
                    <a:pt x="5049" y="15915"/>
                    <a:pt x="5203" y="15982"/>
                    <a:pt x="5356" y="16023"/>
                  </a:cubicBezTo>
                  <a:cubicBezTo>
                    <a:pt x="5252" y="16096"/>
                    <a:pt x="5146" y="16169"/>
                    <a:pt x="5039" y="16241"/>
                  </a:cubicBezTo>
                  <a:cubicBezTo>
                    <a:pt x="4995" y="16106"/>
                    <a:pt x="4953" y="15973"/>
                    <a:pt x="4911" y="15838"/>
                  </a:cubicBezTo>
                  <a:close/>
                  <a:moveTo>
                    <a:pt x="4658" y="374"/>
                  </a:moveTo>
                  <a:lnTo>
                    <a:pt x="4658" y="374"/>
                  </a:lnTo>
                  <a:cubicBezTo>
                    <a:pt x="4798" y="402"/>
                    <a:pt x="4936" y="429"/>
                    <a:pt x="5076" y="458"/>
                  </a:cubicBezTo>
                  <a:cubicBezTo>
                    <a:pt x="4629" y="2082"/>
                    <a:pt x="5827" y="3600"/>
                    <a:pt x="6724" y="4987"/>
                  </a:cubicBezTo>
                  <a:lnTo>
                    <a:pt x="6909" y="5278"/>
                  </a:lnTo>
                  <a:cubicBezTo>
                    <a:pt x="6979" y="5391"/>
                    <a:pt x="7045" y="5504"/>
                    <a:pt x="7109" y="5618"/>
                  </a:cubicBezTo>
                  <a:lnTo>
                    <a:pt x="7288" y="5947"/>
                  </a:lnTo>
                  <a:cubicBezTo>
                    <a:pt x="8497" y="8242"/>
                    <a:pt x="9124" y="10922"/>
                    <a:pt x="8267" y="13448"/>
                  </a:cubicBezTo>
                  <a:cubicBezTo>
                    <a:pt x="7804" y="14816"/>
                    <a:pt x="6938" y="15898"/>
                    <a:pt x="5762" y="16723"/>
                  </a:cubicBezTo>
                  <a:cubicBezTo>
                    <a:pt x="5610" y="16830"/>
                    <a:pt x="5454" y="16931"/>
                    <a:pt x="5298" y="17032"/>
                  </a:cubicBezTo>
                  <a:cubicBezTo>
                    <a:pt x="5256" y="16905"/>
                    <a:pt x="5216" y="16779"/>
                    <a:pt x="5174" y="16653"/>
                  </a:cubicBezTo>
                  <a:cubicBezTo>
                    <a:pt x="6289" y="15900"/>
                    <a:pt x="7234" y="15035"/>
                    <a:pt x="7795" y="13626"/>
                  </a:cubicBezTo>
                  <a:cubicBezTo>
                    <a:pt x="8599" y="11606"/>
                    <a:pt x="8379" y="9359"/>
                    <a:pt x="7559" y="7381"/>
                  </a:cubicBezTo>
                  <a:cubicBezTo>
                    <a:pt x="7406" y="7008"/>
                    <a:pt x="7206" y="6637"/>
                    <a:pt x="6985" y="6263"/>
                  </a:cubicBezTo>
                  <a:lnTo>
                    <a:pt x="6788" y="5943"/>
                  </a:lnTo>
                  <a:cubicBezTo>
                    <a:pt x="6717" y="5830"/>
                    <a:pt x="6644" y="5717"/>
                    <a:pt x="6571" y="5602"/>
                  </a:cubicBezTo>
                  <a:lnTo>
                    <a:pt x="6383" y="5311"/>
                  </a:lnTo>
                  <a:cubicBezTo>
                    <a:pt x="5368" y="3754"/>
                    <a:pt x="4277" y="2153"/>
                    <a:pt x="4658" y="374"/>
                  </a:cubicBezTo>
                  <a:close/>
                  <a:moveTo>
                    <a:pt x="4408" y="18066"/>
                  </a:moveTo>
                  <a:cubicBezTo>
                    <a:pt x="4519" y="18420"/>
                    <a:pt x="4618" y="18780"/>
                    <a:pt x="4697" y="19139"/>
                  </a:cubicBezTo>
                  <a:cubicBezTo>
                    <a:pt x="4394" y="18882"/>
                    <a:pt x="3942" y="18706"/>
                    <a:pt x="3539" y="18644"/>
                  </a:cubicBezTo>
                  <a:cubicBezTo>
                    <a:pt x="3821" y="18444"/>
                    <a:pt x="4114" y="18252"/>
                    <a:pt x="4408" y="18066"/>
                  </a:cubicBezTo>
                  <a:close/>
                  <a:moveTo>
                    <a:pt x="3200" y="18894"/>
                  </a:moveTo>
                  <a:cubicBezTo>
                    <a:pt x="3469" y="18949"/>
                    <a:pt x="3735" y="18997"/>
                    <a:pt x="3991" y="19111"/>
                  </a:cubicBezTo>
                  <a:cubicBezTo>
                    <a:pt x="4284" y="19240"/>
                    <a:pt x="4506" y="19474"/>
                    <a:pt x="4789" y="19609"/>
                  </a:cubicBezTo>
                  <a:cubicBezTo>
                    <a:pt x="4866" y="20068"/>
                    <a:pt x="4902" y="20524"/>
                    <a:pt x="4878" y="20969"/>
                  </a:cubicBezTo>
                  <a:cubicBezTo>
                    <a:pt x="4259" y="20284"/>
                    <a:pt x="3089" y="19823"/>
                    <a:pt x="2192" y="19804"/>
                  </a:cubicBezTo>
                  <a:cubicBezTo>
                    <a:pt x="2488" y="19477"/>
                    <a:pt x="2830" y="19177"/>
                    <a:pt x="3200" y="18894"/>
                  </a:cubicBezTo>
                  <a:close/>
                  <a:moveTo>
                    <a:pt x="3929" y="17434"/>
                  </a:moveTo>
                  <a:cubicBezTo>
                    <a:pt x="3962" y="17555"/>
                    <a:pt x="4003" y="17679"/>
                    <a:pt x="4058" y="17790"/>
                  </a:cubicBezTo>
                  <a:cubicBezTo>
                    <a:pt x="3645" y="18042"/>
                    <a:pt x="3239" y="18300"/>
                    <a:pt x="2855" y="18591"/>
                  </a:cubicBezTo>
                  <a:cubicBezTo>
                    <a:pt x="1825" y="19371"/>
                    <a:pt x="762" y="20698"/>
                    <a:pt x="738" y="22044"/>
                  </a:cubicBezTo>
                  <a:cubicBezTo>
                    <a:pt x="625" y="22020"/>
                    <a:pt x="510" y="21990"/>
                    <a:pt x="396" y="21955"/>
                  </a:cubicBezTo>
                  <a:cubicBezTo>
                    <a:pt x="634" y="20219"/>
                    <a:pt x="1810" y="18719"/>
                    <a:pt x="3482" y="17704"/>
                  </a:cubicBezTo>
                  <a:cubicBezTo>
                    <a:pt x="3633" y="17612"/>
                    <a:pt x="3782" y="17523"/>
                    <a:pt x="3929" y="17434"/>
                  </a:cubicBezTo>
                  <a:close/>
                  <a:moveTo>
                    <a:pt x="1978" y="20058"/>
                  </a:moveTo>
                  <a:lnTo>
                    <a:pt x="1987" y="20062"/>
                  </a:lnTo>
                  <a:cubicBezTo>
                    <a:pt x="2530" y="20221"/>
                    <a:pt x="3072" y="20315"/>
                    <a:pt x="3591" y="20559"/>
                  </a:cubicBezTo>
                  <a:cubicBezTo>
                    <a:pt x="4043" y="20772"/>
                    <a:pt x="4414" y="21100"/>
                    <a:pt x="4846" y="21335"/>
                  </a:cubicBezTo>
                  <a:cubicBezTo>
                    <a:pt x="4810" y="21605"/>
                    <a:pt x="4750" y="21871"/>
                    <a:pt x="4662" y="22129"/>
                  </a:cubicBezTo>
                  <a:cubicBezTo>
                    <a:pt x="3705" y="21481"/>
                    <a:pt x="2575" y="21090"/>
                    <a:pt x="1427" y="20997"/>
                  </a:cubicBezTo>
                  <a:cubicBezTo>
                    <a:pt x="1561" y="20661"/>
                    <a:pt x="1749" y="20350"/>
                    <a:pt x="1978" y="20058"/>
                  </a:cubicBezTo>
                  <a:close/>
                  <a:moveTo>
                    <a:pt x="6157" y="6025"/>
                  </a:moveTo>
                  <a:cubicBezTo>
                    <a:pt x="6219" y="6143"/>
                    <a:pt x="6288" y="6263"/>
                    <a:pt x="6385" y="6346"/>
                  </a:cubicBezTo>
                  <a:cubicBezTo>
                    <a:pt x="6390" y="6350"/>
                    <a:pt x="6395" y="6352"/>
                    <a:pt x="6400" y="6355"/>
                  </a:cubicBezTo>
                  <a:cubicBezTo>
                    <a:pt x="6246" y="6524"/>
                    <a:pt x="6096" y="6694"/>
                    <a:pt x="5963" y="6867"/>
                  </a:cubicBezTo>
                  <a:cubicBezTo>
                    <a:pt x="4873" y="8267"/>
                    <a:pt x="4117" y="9949"/>
                    <a:pt x="3923" y="11719"/>
                  </a:cubicBezTo>
                  <a:cubicBezTo>
                    <a:pt x="3740" y="13383"/>
                    <a:pt x="4186" y="14919"/>
                    <a:pt x="4704" y="16456"/>
                  </a:cubicBezTo>
                  <a:lnTo>
                    <a:pt x="4845" y="16869"/>
                  </a:lnTo>
                  <a:cubicBezTo>
                    <a:pt x="4887" y="16992"/>
                    <a:pt x="4928" y="17114"/>
                    <a:pt x="4971" y="17238"/>
                  </a:cubicBezTo>
                  <a:lnTo>
                    <a:pt x="5105" y="17631"/>
                  </a:lnTo>
                  <a:cubicBezTo>
                    <a:pt x="5117" y="17664"/>
                    <a:pt x="5128" y="17699"/>
                    <a:pt x="5138" y="17732"/>
                  </a:cubicBezTo>
                  <a:cubicBezTo>
                    <a:pt x="5173" y="17831"/>
                    <a:pt x="5204" y="17934"/>
                    <a:pt x="5236" y="18035"/>
                  </a:cubicBezTo>
                  <a:cubicBezTo>
                    <a:pt x="5250" y="18063"/>
                    <a:pt x="5262" y="18090"/>
                    <a:pt x="5277" y="18117"/>
                  </a:cubicBezTo>
                  <a:cubicBezTo>
                    <a:pt x="5283" y="18139"/>
                    <a:pt x="5288" y="18163"/>
                    <a:pt x="5297" y="18185"/>
                  </a:cubicBezTo>
                  <a:cubicBezTo>
                    <a:pt x="5297" y="18186"/>
                    <a:pt x="5298" y="18189"/>
                    <a:pt x="5298" y="18190"/>
                  </a:cubicBezTo>
                  <a:cubicBezTo>
                    <a:pt x="5297" y="18200"/>
                    <a:pt x="5297" y="18209"/>
                    <a:pt x="5293" y="18217"/>
                  </a:cubicBezTo>
                  <a:cubicBezTo>
                    <a:pt x="5826" y="19995"/>
                    <a:pt x="6112" y="22096"/>
                    <a:pt x="5039" y="23611"/>
                  </a:cubicBezTo>
                  <a:cubicBezTo>
                    <a:pt x="4846" y="23522"/>
                    <a:pt x="4657" y="23428"/>
                    <a:pt x="4471" y="23327"/>
                  </a:cubicBezTo>
                  <a:cubicBezTo>
                    <a:pt x="5348" y="22193"/>
                    <a:pt x="5437" y="20615"/>
                    <a:pt x="5133" y="19210"/>
                  </a:cubicBezTo>
                  <a:cubicBezTo>
                    <a:pt x="5033" y="18745"/>
                    <a:pt x="4903" y="18292"/>
                    <a:pt x="4758" y="17847"/>
                  </a:cubicBezTo>
                  <a:lnTo>
                    <a:pt x="4626" y="17450"/>
                  </a:lnTo>
                  <a:cubicBezTo>
                    <a:pt x="4585" y="17329"/>
                    <a:pt x="4543" y="17207"/>
                    <a:pt x="4500" y="17088"/>
                  </a:cubicBezTo>
                  <a:lnTo>
                    <a:pt x="4351" y="16671"/>
                  </a:lnTo>
                  <a:cubicBezTo>
                    <a:pt x="3799" y="15134"/>
                    <a:pt x="3252" y="13619"/>
                    <a:pt x="3403" y="11891"/>
                  </a:cubicBezTo>
                  <a:cubicBezTo>
                    <a:pt x="3596" y="9684"/>
                    <a:pt x="4647" y="7625"/>
                    <a:pt x="6157" y="6025"/>
                  </a:cubicBezTo>
                  <a:close/>
                  <a:moveTo>
                    <a:pt x="4500" y="0"/>
                  </a:moveTo>
                  <a:lnTo>
                    <a:pt x="4394" y="318"/>
                  </a:lnTo>
                  <a:cubicBezTo>
                    <a:pt x="3857" y="2217"/>
                    <a:pt x="5138" y="3950"/>
                    <a:pt x="6136" y="5546"/>
                  </a:cubicBezTo>
                  <a:cubicBezTo>
                    <a:pt x="5838" y="5835"/>
                    <a:pt x="5555" y="6127"/>
                    <a:pt x="5310" y="6429"/>
                  </a:cubicBezTo>
                  <a:cubicBezTo>
                    <a:pt x="4181" y="7821"/>
                    <a:pt x="3387" y="9501"/>
                    <a:pt x="3111" y="11280"/>
                  </a:cubicBezTo>
                  <a:cubicBezTo>
                    <a:pt x="2806" y="13244"/>
                    <a:pt x="3296" y="15005"/>
                    <a:pt x="3976" y="16837"/>
                  </a:cubicBezTo>
                  <a:cubicBezTo>
                    <a:pt x="3983" y="16852"/>
                    <a:pt x="3988" y="16868"/>
                    <a:pt x="3993" y="16884"/>
                  </a:cubicBezTo>
                  <a:cubicBezTo>
                    <a:pt x="3043" y="17449"/>
                    <a:pt x="2091" y="18020"/>
                    <a:pt x="1388" y="18914"/>
                  </a:cubicBezTo>
                  <a:cubicBezTo>
                    <a:pt x="729" y="19751"/>
                    <a:pt x="222" y="20786"/>
                    <a:pt x="42" y="21840"/>
                  </a:cubicBezTo>
                  <a:lnTo>
                    <a:pt x="0" y="22150"/>
                  </a:lnTo>
                  <a:lnTo>
                    <a:pt x="1218" y="22460"/>
                  </a:lnTo>
                  <a:lnTo>
                    <a:pt x="1218" y="22460"/>
                  </a:lnTo>
                  <a:lnTo>
                    <a:pt x="1205" y="22122"/>
                  </a:lnTo>
                  <a:cubicBezTo>
                    <a:pt x="1207" y="21824"/>
                    <a:pt x="1250" y="21544"/>
                    <a:pt x="1327" y="21281"/>
                  </a:cubicBezTo>
                  <a:cubicBezTo>
                    <a:pt x="2483" y="21495"/>
                    <a:pt x="3509" y="21875"/>
                    <a:pt x="4526" y="22462"/>
                  </a:cubicBezTo>
                  <a:cubicBezTo>
                    <a:pt x="4422" y="22691"/>
                    <a:pt x="4292" y="22915"/>
                    <a:pt x="4131" y="23130"/>
                  </a:cubicBezTo>
                  <a:lnTo>
                    <a:pt x="3959" y="23342"/>
                  </a:lnTo>
                  <a:lnTo>
                    <a:pt x="4277" y="23554"/>
                  </a:lnTo>
                  <a:cubicBezTo>
                    <a:pt x="4459" y="23667"/>
                    <a:pt x="4644" y="23771"/>
                    <a:pt x="4834" y="23866"/>
                  </a:cubicBezTo>
                  <a:lnTo>
                    <a:pt x="5210" y="24038"/>
                  </a:lnTo>
                  <a:lnTo>
                    <a:pt x="5412" y="23781"/>
                  </a:lnTo>
                  <a:cubicBezTo>
                    <a:pt x="6713" y="21990"/>
                    <a:pt x="6145" y="19700"/>
                    <a:pt x="5420" y="17430"/>
                  </a:cubicBezTo>
                  <a:cubicBezTo>
                    <a:pt x="7089" y="16361"/>
                    <a:pt x="8313" y="14974"/>
                    <a:pt x="8816" y="13011"/>
                  </a:cubicBezTo>
                  <a:cubicBezTo>
                    <a:pt x="9342" y="10958"/>
                    <a:pt x="8995" y="8820"/>
                    <a:pt x="8181" y="6891"/>
                  </a:cubicBezTo>
                  <a:cubicBezTo>
                    <a:pt x="8005" y="6464"/>
                    <a:pt x="7801" y="6051"/>
                    <a:pt x="7580" y="5649"/>
                  </a:cubicBezTo>
                  <a:cubicBezTo>
                    <a:pt x="8676" y="4541"/>
                    <a:pt x="9840" y="3311"/>
                    <a:pt x="9812" y="1733"/>
                  </a:cubicBezTo>
                  <a:lnTo>
                    <a:pt x="9782" y="1357"/>
                  </a:lnTo>
                  <a:lnTo>
                    <a:pt x="9495" y="1293"/>
                  </a:lnTo>
                  <a:cubicBezTo>
                    <a:pt x="9380" y="1271"/>
                    <a:pt x="9266" y="1253"/>
                    <a:pt x="9151" y="1239"/>
                  </a:cubicBezTo>
                  <a:lnTo>
                    <a:pt x="8895" y="1214"/>
                  </a:lnTo>
                  <a:lnTo>
                    <a:pt x="8892" y="1532"/>
                  </a:lnTo>
                  <a:cubicBezTo>
                    <a:pt x="8888" y="1610"/>
                    <a:pt x="8881" y="1687"/>
                    <a:pt x="8870" y="1763"/>
                  </a:cubicBezTo>
                  <a:cubicBezTo>
                    <a:pt x="7827" y="1170"/>
                    <a:pt x="6602" y="755"/>
                    <a:pt x="5394" y="755"/>
                  </a:cubicBezTo>
                  <a:cubicBezTo>
                    <a:pt x="5377" y="755"/>
                    <a:pt x="5361" y="755"/>
                    <a:pt x="5345" y="755"/>
                  </a:cubicBezTo>
                  <a:cubicBezTo>
                    <a:pt x="5352" y="676"/>
                    <a:pt x="5365" y="595"/>
                    <a:pt x="5381" y="514"/>
                  </a:cubicBezTo>
                  <a:lnTo>
                    <a:pt x="5477" y="157"/>
                  </a:lnTo>
                  <a:lnTo>
                    <a:pt x="5200" y="97"/>
                  </a:lnTo>
                  <a:cubicBezTo>
                    <a:pt x="5050" y="68"/>
                    <a:pt x="4901" y="45"/>
                    <a:pt x="4751" y="26"/>
                  </a:cubicBezTo>
                  <a:lnTo>
                    <a:pt x="450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" name="Google Shape;931;p36"/>
            <p:cNvSpPr/>
            <p:nvPr/>
          </p:nvSpPr>
          <p:spPr>
            <a:xfrm>
              <a:off x="3035505" y="2862837"/>
              <a:ext cx="106918" cy="64776"/>
            </a:xfrm>
            <a:custGeom>
              <a:rect b="b" l="l" r="r" t="t"/>
              <a:pathLst>
                <a:path extrusionOk="0" h="2072" w="3420">
                  <a:moveTo>
                    <a:pt x="552" y="0"/>
                  </a:moveTo>
                  <a:cubicBezTo>
                    <a:pt x="323" y="292"/>
                    <a:pt x="135" y="603"/>
                    <a:pt x="1" y="939"/>
                  </a:cubicBezTo>
                  <a:cubicBezTo>
                    <a:pt x="1150" y="1032"/>
                    <a:pt x="2279" y="1424"/>
                    <a:pt x="3236" y="2071"/>
                  </a:cubicBezTo>
                  <a:cubicBezTo>
                    <a:pt x="3322" y="1812"/>
                    <a:pt x="3383" y="1547"/>
                    <a:pt x="3420" y="1277"/>
                  </a:cubicBezTo>
                  <a:cubicBezTo>
                    <a:pt x="2988" y="1042"/>
                    <a:pt x="2617" y="713"/>
                    <a:pt x="2165" y="501"/>
                  </a:cubicBezTo>
                  <a:cubicBezTo>
                    <a:pt x="1648" y="257"/>
                    <a:pt x="1104" y="163"/>
                    <a:pt x="561" y="4"/>
                  </a:cubicBezTo>
                  <a:lnTo>
                    <a:pt x="55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" name="Google Shape;932;p36"/>
            <p:cNvSpPr/>
            <p:nvPr/>
          </p:nvSpPr>
          <p:spPr>
            <a:xfrm>
              <a:off x="3157644" y="2268525"/>
              <a:ext cx="108575" cy="58774"/>
            </a:xfrm>
            <a:custGeom>
              <a:rect b="b" l="l" r="r" t="t"/>
              <a:pathLst>
                <a:path extrusionOk="0" h="1880" w="3473">
                  <a:moveTo>
                    <a:pt x="0" y="1"/>
                  </a:moveTo>
                  <a:lnTo>
                    <a:pt x="0" y="1"/>
                  </a:lnTo>
                  <a:cubicBezTo>
                    <a:pt x="1" y="354"/>
                    <a:pt x="69" y="695"/>
                    <a:pt x="182" y="1026"/>
                  </a:cubicBezTo>
                  <a:cubicBezTo>
                    <a:pt x="184" y="1026"/>
                    <a:pt x="186" y="1026"/>
                    <a:pt x="188" y="1026"/>
                  </a:cubicBezTo>
                  <a:cubicBezTo>
                    <a:pt x="1136" y="1026"/>
                    <a:pt x="2346" y="1312"/>
                    <a:pt x="3146" y="1879"/>
                  </a:cubicBezTo>
                  <a:cubicBezTo>
                    <a:pt x="3286" y="1619"/>
                    <a:pt x="3399" y="1347"/>
                    <a:pt x="3473" y="1060"/>
                  </a:cubicBezTo>
                  <a:cubicBezTo>
                    <a:pt x="2348" y="439"/>
                    <a:pt x="1246" y="176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" name="Google Shape;933;p36"/>
            <p:cNvSpPr/>
            <p:nvPr/>
          </p:nvSpPr>
          <p:spPr>
            <a:xfrm>
              <a:off x="3101561" y="2800565"/>
              <a:ext cx="36265" cy="33545"/>
            </a:xfrm>
            <a:custGeom>
              <a:rect b="b" l="l" r="r" t="t"/>
              <a:pathLst>
                <a:path extrusionOk="0" h="1073" w="1160">
                  <a:moveTo>
                    <a:pt x="869" y="0"/>
                  </a:moveTo>
                  <a:cubicBezTo>
                    <a:pt x="576" y="187"/>
                    <a:pt x="282" y="378"/>
                    <a:pt x="0" y="578"/>
                  </a:cubicBezTo>
                  <a:cubicBezTo>
                    <a:pt x="404" y="640"/>
                    <a:pt x="857" y="816"/>
                    <a:pt x="1159" y="1073"/>
                  </a:cubicBezTo>
                  <a:cubicBezTo>
                    <a:pt x="1079" y="713"/>
                    <a:pt x="979" y="354"/>
                    <a:pt x="8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" name="Google Shape;934;p36"/>
            <p:cNvSpPr/>
            <p:nvPr/>
          </p:nvSpPr>
          <p:spPr>
            <a:xfrm>
              <a:off x="3194658" y="2358370"/>
              <a:ext cx="31356" cy="24291"/>
            </a:xfrm>
            <a:custGeom>
              <a:rect b="b" l="l" r="r" t="t"/>
              <a:pathLst>
                <a:path extrusionOk="0" h="777" w="1003">
                  <a:moveTo>
                    <a:pt x="0" y="1"/>
                  </a:moveTo>
                  <a:lnTo>
                    <a:pt x="0" y="1"/>
                  </a:lnTo>
                  <a:cubicBezTo>
                    <a:pt x="41" y="62"/>
                    <a:pt x="82" y="123"/>
                    <a:pt x="122" y="185"/>
                  </a:cubicBezTo>
                  <a:cubicBezTo>
                    <a:pt x="254" y="380"/>
                    <a:pt x="381" y="577"/>
                    <a:pt x="508" y="776"/>
                  </a:cubicBezTo>
                  <a:cubicBezTo>
                    <a:pt x="677" y="613"/>
                    <a:pt x="842" y="446"/>
                    <a:pt x="1003" y="277"/>
                  </a:cubicBezTo>
                  <a:cubicBezTo>
                    <a:pt x="850" y="222"/>
                    <a:pt x="702" y="148"/>
                    <a:pt x="545" y="108"/>
                  </a:cubicBezTo>
                  <a:cubicBezTo>
                    <a:pt x="365" y="62"/>
                    <a:pt x="182" y="32"/>
                    <a:pt x="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" name="Google Shape;935;p36"/>
            <p:cNvSpPr/>
            <p:nvPr/>
          </p:nvSpPr>
          <p:spPr>
            <a:xfrm>
              <a:off x="3216134" y="2285250"/>
              <a:ext cx="72123" cy="117047"/>
            </a:xfrm>
            <a:custGeom>
              <a:rect b="b" l="l" r="r" t="t"/>
              <a:pathLst>
                <a:path extrusionOk="0" h="3744" w="2307">
                  <a:moveTo>
                    <a:pt x="1962" y="0"/>
                  </a:moveTo>
                  <a:cubicBezTo>
                    <a:pt x="1943" y="1394"/>
                    <a:pt x="996" y="2442"/>
                    <a:pt x="0" y="3410"/>
                  </a:cubicBezTo>
                  <a:cubicBezTo>
                    <a:pt x="67" y="3520"/>
                    <a:pt x="130" y="3631"/>
                    <a:pt x="196" y="3743"/>
                  </a:cubicBezTo>
                  <a:cubicBezTo>
                    <a:pt x="1251" y="2681"/>
                    <a:pt x="2279" y="1566"/>
                    <a:pt x="2306" y="75"/>
                  </a:cubicBezTo>
                  <a:cubicBezTo>
                    <a:pt x="2192" y="48"/>
                    <a:pt x="2077" y="23"/>
                    <a:pt x="196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" name="Google Shape;936;p36"/>
            <p:cNvSpPr/>
            <p:nvPr/>
          </p:nvSpPr>
          <p:spPr>
            <a:xfrm>
              <a:off x="3124601" y="2247392"/>
              <a:ext cx="151592" cy="520833"/>
            </a:xfrm>
            <a:custGeom>
              <a:rect b="b" l="l" r="r" t="t"/>
              <a:pathLst>
                <a:path extrusionOk="0" h="16660" w="4849">
                  <a:moveTo>
                    <a:pt x="381" y="0"/>
                  </a:moveTo>
                  <a:lnTo>
                    <a:pt x="381" y="0"/>
                  </a:lnTo>
                  <a:cubicBezTo>
                    <a:pt x="0" y="1780"/>
                    <a:pt x="1090" y="3381"/>
                    <a:pt x="2106" y="4938"/>
                  </a:cubicBezTo>
                  <a:lnTo>
                    <a:pt x="2295" y="5230"/>
                  </a:lnTo>
                  <a:cubicBezTo>
                    <a:pt x="2369" y="5344"/>
                    <a:pt x="2441" y="5458"/>
                    <a:pt x="2512" y="5571"/>
                  </a:cubicBezTo>
                  <a:lnTo>
                    <a:pt x="2709" y="5891"/>
                  </a:lnTo>
                  <a:cubicBezTo>
                    <a:pt x="2929" y="6263"/>
                    <a:pt x="3129" y="6636"/>
                    <a:pt x="3283" y="7007"/>
                  </a:cubicBezTo>
                  <a:cubicBezTo>
                    <a:pt x="4103" y="8986"/>
                    <a:pt x="4323" y="11234"/>
                    <a:pt x="3520" y="13254"/>
                  </a:cubicBezTo>
                  <a:cubicBezTo>
                    <a:pt x="2958" y="14663"/>
                    <a:pt x="2013" y="15528"/>
                    <a:pt x="898" y="16281"/>
                  </a:cubicBezTo>
                  <a:cubicBezTo>
                    <a:pt x="940" y="16407"/>
                    <a:pt x="980" y="16533"/>
                    <a:pt x="1022" y="16659"/>
                  </a:cubicBezTo>
                  <a:cubicBezTo>
                    <a:pt x="1178" y="16559"/>
                    <a:pt x="1334" y="16458"/>
                    <a:pt x="1486" y="16351"/>
                  </a:cubicBezTo>
                  <a:cubicBezTo>
                    <a:pt x="2663" y="15527"/>
                    <a:pt x="3528" y="14444"/>
                    <a:pt x="3991" y="13076"/>
                  </a:cubicBezTo>
                  <a:cubicBezTo>
                    <a:pt x="4848" y="10550"/>
                    <a:pt x="4222" y="7870"/>
                    <a:pt x="3010" y="5574"/>
                  </a:cubicBezTo>
                  <a:lnTo>
                    <a:pt x="2832" y="5245"/>
                  </a:lnTo>
                  <a:cubicBezTo>
                    <a:pt x="2768" y="5132"/>
                    <a:pt x="2702" y="5019"/>
                    <a:pt x="2631" y="4904"/>
                  </a:cubicBezTo>
                  <a:lnTo>
                    <a:pt x="2447" y="4613"/>
                  </a:lnTo>
                  <a:cubicBezTo>
                    <a:pt x="1550" y="3226"/>
                    <a:pt x="352" y="1708"/>
                    <a:pt x="799" y="83"/>
                  </a:cubicBezTo>
                  <a:cubicBezTo>
                    <a:pt x="659" y="56"/>
                    <a:pt x="519" y="29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" name="Google Shape;937;p36"/>
            <p:cNvSpPr/>
            <p:nvPr/>
          </p:nvSpPr>
          <p:spPr>
            <a:xfrm>
              <a:off x="3123788" y="2593645"/>
              <a:ext cx="109825" cy="61368"/>
            </a:xfrm>
            <a:custGeom>
              <a:rect b="b" l="l" r="r" t="t"/>
              <a:pathLst>
                <a:path extrusionOk="0" h="1963" w="3513">
                  <a:moveTo>
                    <a:pt x="89" y="0"/>
                  </a:moveTo>
                  <a:cubicBezTo>
                    <a:pt x="29" y="379"/>
                    <a:pt x="0" y="762"/>
                    <a:pt x="1" y="1152"/>
                  </a:cubicBezTo>
                  <a:cubicBezTo>
                    <a:pt x="1" y="1166"/>
                    <a:pt x="2" y="1178"/>
                    <a:pt x="2" y="1192"/>
                  </a:cubicBezTo>
                  <a:cubicBezTo>
                    <a:pt x="4" y="1192"/>
                    <a:pt x="6" y="1192"/>
                    <a:pt x="7" y="1192"/>
                  </a:cubicBezTo>
                  <a:cubicBezTo>
                    <a:pt x="9" y="1192"/>
                    <a:pt x="10" y="1192"/>
                    <a:pt x="12" y="1193"/>
                  </a:cubicBezTo>
                  <a:cubicBezTo>
                    <a:pt x="545" y="1374"/>
                    <a:pt x="1059" y="1584"/>
                    <a:pt x="1610" y="1714"/>
                  </a:cubicBezTo>
                  <a:cubicBezTo>
                    <a:pt x="2132" y="1837"/>
                    <a:pt x="2667" y="1856"/>
                    <a:pt x="3188" y="1962"/>
                  </a:cubicBezTo>
                  <a:cubicBezTo>
                    <a:pt x="3333" y="1588"/>
                    <a:pt x="3439" y="1208"/>
                    <a:pt x="3512" y="822"/>
                  </a:cubicBezTo>
                  <a:lnTo>
                    <a:pt x="3512" y="822"/>
                  </a:lnTo>
                  <a:cubicBezTo>
                    <a:pt x="3405" y="830"/>
                    <a:pt x="3296" y="834"/>
                    <a:pt x="3187" y="834"/>
                  </a:cubicBezTo>
                  <a:cubicBezTo>
                    <a:pt x="2132" y="834"/>
                    <a:pt x="1006" y="477"/>
                    <a:pt x="8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" name="Google Shape;938;p36"/>
            <p:cNvSpPr/>
            <p:nvPr/>
          </p:nvSpPr>
          <p:spPr>
            <a:xfrm>
              <a:off x="3142326" y="2502142"/>
              <a:ext cx="93475" cy="50020"/>
            </a:xfrm>
            <a:custGeom>
              <a:rect b="b" l="l" r="r" t="t"/>
              <a:pathLst>
                <a:path extrusionOk="0" h="1600" w="2990">
                  <a:moveTo>
                    <a:pt x="502" y="1"/>
                  </a:moveTo>
                  <a:cubicBezTo>
                    <a:pt x="311" y="345"/>
                    <a:pt x="147" y="700"/>
                    <a:pt x="1" y="1065"/>
                  </a:cubicBezTo>
                  <a:cubicBezTo>
                    <a:pt x="4" y="1065"/>
                    <a:pt x="7" y="1064"/>
                    <a:pt x="10" y="1064"/>
                  </a:cubicBezTo>
                  <a:cubicBezTo>
                    <a:pt x="11" y="1064"/>
                    <a:pt x="13" y="1064"/>
                    <a:pt x="14" y="1065"/>
                  </a:cubicBezTo>
                  <a:cubicBezTo>
                    <a:pt x="1014" y="1293"/>
                    <a:pt x="1975" y="1474"/>
                    <a:pt x="2989" y="1600"/>
                  </a:cubicBezTo>
                  <a:cubicBezTo>
                    <a:pt x="2956" y="1298"/>
                    <a:pt x="2907" y="996"/>
                    <a:pt x="2843" y="696"/>
                  </a:cubicBezTo>
                  <a:cubicBezTo>
                    <a:pt x="2841" y="696"/>
                    <a:pt x="2838" y="696"/>
                    <a:pt x="2835" y="696"/>
                  </a:cubicBezTo>
                  <a:cubicBezTo>
                    <a:pt x="2437" y="696"/>
                    <a:pt x="2025" y="546"/>
                    <a:pt x="1648" y="434"/>
                  </a:cubicBezTo>
                  <a:cubicBezTo>
                    <a:pt x="1252" y="316"/>
                    <a:pt x="871" y="181"/>
                    <a:pt x="50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p36"/>
            <p:cNvSpPr/>
            <p:nvPr/>
          </p:nvSpPr>
          <p:spPr>
            <a:xfrm>
              <a:off x="3191844" y="2440807"/>
              <a:ext cx="16600" cy="15319"/>
            </a:xfrm>
            <a:custGeom>
              <a:rect b="b" l="l" r="r" t="t"/>
              <a:pathLst>
                <a:path extrusionOk="0" h="490" w="531">
                  <a:moveTo>
                    <a:pt x="292" y="1"/>
                  </a:moveTo>
                  <a:cubicBezTo>
                    <a:pt x="193" y="116"/>
                    <a:pt x="95" y="231"/>
                    <a:pt x="0" y="349"/>
                  </a:cubicBezTo>
                  <a:cubicBezTo>
                    <a:pt x="100" y="370"/>
                    <a:pt x="200" y="390"/>
                    <a:pt x="301" y="420"/>
                  </a:cubicBezTo>
                  <a:cubicBezTo>
                    <a:pt x="378" y="442"/>
                    <a:pt x="460" y="458"/>
                    <a:pt x="530" y="489"/>
                  </a:cubicBezTo>
                  <a:cubicBezTo>
                    <a:pt x="454" y="324"/>
                    <a:pt x="375" y="161"/>
                    <a:pt x="2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" name="Google Shape;940;p36"/>
            <p:cNvSpPr/>
            <p:nvPr/>
          </p:nvSpPr>
          <p:spPr>
            <a:xfrm>
              <a:off x="3003306" y="2780807"/>
              <a:ext cx="114515" cy="144120"/>
            </a:xfrm>
            <a:custGeom>
              <a:rect b="b" l="l" r="r" t="t"/>
              <a:pathLst>
                <a:path extrusionOk="0" h="4610" w="3663">
                  <a:moveTo>
                    <a:pt x="3534" y="0"/>
                  </a:moveTo>
                  <a:cubicBezTo>
                    <a:pt x="3386" y="90"/>
                    <a:pt x="3238" y="178"/>
                    <a:pt x="3087" y="270"/>
                  </a:cubicBezTo>
                  <a:cubicBezTo>
                    <a:pt x="1415" y="1285"/>
                    <a:pt x="239" y="2785"/>
                    <a:pt x="1" y="4521"/>
                  </a:cubicBezTo>
                  <a:cubicBezTo>
                    <a:pt x="115" y="4556"/>
                    <a:pt x="230" y="4586"/>
                    <a:pt x="344" y="4610"/>
                  </a:cubicBezTo>
                  <a:cubicBezTo>
                    <a:pt x="367" y="3264"/>
                    <a:pt x="1430" y="1938"/>
                    <a:pt x="2460" y="1157"/>
                  </a:cubicBezTo>
                  <a:cubicBezTo>
                    <a:pt x="2845" y="866"/>
                    <a:pt x="3251" y="608"/>
                    <a:pt x="3663" y="356"/>
                  </a:cubicBezTo>
                  <a:cubicBezTo>
                    <a:pt x="3607" y="244"/>
                    <a:pt x="3566" y="120"/>
                    <a:pt x="35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" name="Google Shape;941;p36"/>
            <p:cNvSpPr/>
            <p:nvPr/>
          </p:nvSpPr>
          <p:spPr>
            <a:xfrm>
              <a:off x="3092495" y="2424113"/>
              <a:ext cx="98508" cy="549782"/>
            </a:xfrm>
            <a:custGeom>
              <a:rect b="b" l="l" r="r" t="t"/>
              <a:pathLst>
                <a:path extrusionOk="0" h="17586" w="3151">
                  <a:moveTo>
                    <a:pt x="2908" y="1"/>
                  </a:moveTo>
                  <a:cubicBezTo>
                    <a:pt x="1398" y="1599"/>
                    <a:pt x="347" y="3659"/>
                    <a:pt x="154" y="5867"/>
                  </a:cubicBezTo>
                  <a:cubicBezTo>
                    <a:pt x="1" y="7595"/>
                    <a:pt x="550" y="9110"/>
                    <a:pt x="1102" y="10647"/>
                  </a:cubicBezTo>
                  <a:lnTo>
                    <a:pt x="1251" y="11063"/>
                  </a:lnTo>
                  <a:cubicBezTo>
                    <a:pt x="1294" y="11182"/>
                    <a:pt x="1336" y="11303"/>
                    <a:pt x="1377" y="11425"/>
                  </a:cubicBezTo>
                  <a:lnTo>
                    <a:pt x="1509" y="11822"/>
                  </a:lnTo>
                  <a:cubicBezTo>
                    <a:pt x="1654" y="12266"/>
                    <a:pt x="1784" y="12719"/>
                    <a:pt x="1884" y="13185"/>
                  </a:cubicBezTo>
                  <a:cubicBezTo>
                    <a:pt x="2186" y="14591"/>
                    <a:pt x="2098" y="16168"/>
                    <a:pt x="1222" y="17300"/>
                  </a:cubicBezTo>
                  <a:cubicBezTo>
                    <a:pt x="1408" y="17404"/>
                    <a:pt x="1597" y="17497"/>
                    <a:pt x="1790" y="17586"/>
                  </a:cubicBezTo>
                  <a:cubicBezTo>
                    <a:pt x="2863" y="16071"/>
                    <a:pt x="2577" y="13969"/>
                    <a:pt x="2044" y="12193"/>
                  </a:cubicBezTo>
                  <a:cubicBezTo>
                    <a:pt x="2048" y="12186"/>
                    <a:pt x="2048" y="12176"/>
                    <a:pt x="2049" y="12166"/>
                  </a:cubicBezTo>
                  <a:cubicBezTo>
                    <a:pt x="2049" y="12165"/>
                    <a:pt x="2047" y="12162"/>
                    <a:pt x="2047" y="12161"/>
                  </a:cubicBezTo>
                  <a:cubicBezTo>
                    <a:pt x="2039" y="12139"/>
                    <a:pt x="2034" y="12115"/>
                    <a:pt x="2028" y="12093"/>
                  </a:cubicBezTo>
                  <a:cubicBezTo>
                    <a:pt x="2014" y="12066"/>
                    <a:pt x="2000" y="12039"/>
                    <a:pt x="1987" y="12011"/>
                  </a:cubicBezTo>
                  <a:cubicBezTo>
                    <a:pt x="1955" y="11909"/>
                    <a:pt x="1924" y="11807"/>
                    <a:pt x="1889" y="11708"/>
                  </a:cubicBezTo>
                  <a:cubicBezTo>
                    <a:pt x="1878" y="11674"/>
                    <a:pt x="1867" y="11640"/>
                    <a:pt x="1856" y="11606"/>
                  </a:cubicBezTo>
                  <a:lnTo>
                    <a:pt x="1722" y="11214"/>
                  </a:lnTo>
                  <a:cubicBezTo>
                    <a:pt x="1680" y="11092"/>
                    <a:pt x="1639" y="10969"/>
                    <a:pt x="1596" y="10845"/>
                  </a:cubicBezTo>
                  <a:lnTo>
                    <a:pt x="1455" y="10432"/>
                  </a:lnTo>
                  <a:cubicBezTo>
                    <a:pt x="937" y="8896"/>
                    <a:pt x="490" y="7358"/>
                    <a:pt x="674" y="5695"/>
                  </a:cubicBezTo>
                  <a:cubicBezTo>
                    <a:pt x="869" y="3925"/>
                    <a:pt x="1624" y="2243"/>
                    <a:pt x="2713" y="843"/>
                  </a:cubicBezTo>
                  <a:cubicBezTo>
                    <a:pt x="2848" y="670"/>
                    <a:pt x="2997" y="500"/>
                    <a:pt x="3150" y="331"/>
                  </a:cubicBezTo>
                  <a:cubicBezTo>
                    <a:pt x="3145" y="328"/>
                    <a:pt x="3140" y="326"/>
                    <a:pt x="3135" y="322"/>
                  </a:cubicBezTo>
                  <a:cubicBezTo>
                    <a:pt x="3038" y="239"/>
                    <a:pt x="2968" y="119"/>
                    <a:pt x="290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" name="Google Shape;942;p36"/>
            <p:cNvSpPr/>
            <p:nvPr/>
          </p:nvSpPr>
          <p:spPr>
            <a:xfrm>
              <a:off x="3144452" y="2730883"/>
              <a:ext cx="13943" cy="12599"/>
            </a:xfrm>
            <a:custGeom>
              <a:rect b="b" l="l" r="r" t="t"/>
              <a:pathLst>
                <a:path extrusionOk="0" h="403" w="446">
                  <a:moveTo>
                    <a:pt x="0" y="0"/>
                  </a:moveTo>
                  <a:lnTo>
                    <a:pt x="0" y="0"/>
                  </a:lnTo>
                  <a:cubicBezTo>
                    <a:pt x="42" y="134"/>
                    <a:pt x="85" y="269"/>
                    <a:pt x="128" y="402"/>
                  </a:cubicBezTo>
                  <a:cubicBezTo>
                    <a:pt x="236" y="333"/>
                    <a:pt x="341" y="260"/>
                    <a:pt x="445" y="186"/>
                  </a:cubicBezTo>
                  <a:cubicBezTo>
                    <a:pt x="290" y="144"/>
                    <a:pt x="138" y="78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" name="Google Shape;943;p36"/>
            <p:cNvSpPr/>
            <p:nvPr/>
          </p:nvSpPr>
          <p:spPr>
            <a:xfrm>
              <a:off x="3131728" y="2686147"/>
              <a:ext cx="64776" cy="43299"/>
            </a:xfrm>
            <a:custGeom>
              <a:rect b="b" l="l" r="r" t="t"/>
              <a:pathLst>
                <a:path extrusionOk="0" h="1385" w="2072">
                  <a:moveTo>
                    <a:pt x="0" y="1"/>
                  </a:moveTo>
                  <a:lnTo>
                    <a:pt x="0" y="1"/>
                  </a:lnTo>
                  <a:cubicBezTo>
                    <a:pt x="84" y="347"/>
                    <a:pt x="185" y="701"/>
                    <a:pt x="291" y="1059"/>
                  </a:cubicBezTo>
                  <a:cubicBezTo>
                    <a:pt x="452" y="1141"/>
                    <a:pt x="614" y="1222"/>
                    <a:pt x="783" y="1281"/>
                  </a:cubicBezTo>
                  <a:cubicBezTo>
                    <a:pt x="907" y="1325"/>
                    <a:pt x="1038" y="1348"/>
                    <a:pt x="1164" y="1384"/>
                  </a:cubicBezTo>
                  <a:cubicBezTo>
                    <a:pt x="1492" y="1126"/>
                    <a:pt x="1800" y="842"/>
                    <a:pt x="2071" y="514"/>
                  </a:cubicBezTo>
                  <a:cubicBezTo>
                    <a:pt x="1364" y="498"/>
                    <a:pt x="639" y="295"/>
                    <a:pt x="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44" name="Google Shape;944;p36"/>
          <p:cNvGrpSpPr/>
          <p:nvPr/>
        </p:nvGrpSpPr>
        <p:grpSpPr>
          <a:xfrm rot="8625329">
            <a:off x="8485420" y="519411"/>
            <a:ext cx="203433" cy="327127"/>
            <a:chOff x="4140725" y="520912"/>
            <a:chExt cx="175945" cy="282926"/>
          </a:xfrm>
        </p:grpSpPr>
        <p:sp>
          <p:nvSpPr>
            <p:cNvPr id="945" name="Google Shape;945;p36"/>
            <p:cNvSpPr/>
            <p:nvPr/>
          </p:nvSpPr>
          <p:spPr>
            <a:xfrm>
              <a:off x="4195745" y="753342"/>
              <a:ext cx="27292" cy="25635"/>
            </a:xfrm>
            <a:custGeom>
              <a:rect b="b" l="l" r="r" t="t"/>
              <a:pathLst>
                <a:path extrusionOk="0" h="820" w="873">
                  <a:moveTo>
                    <a:pt x="531" y="181"/>
                  </a:moveTo>
                  <a:cubicBezTo>
                    <a:pt x="592" y="235"/>
                    <a:pt x="653" y="290"/>
                    <a:pt x="719" y="336"/>
                  </a:cubicBezTo>
                  <a:cubicBezTo>
                    <a:pt x="640" y="414"/>
                    <a:pt x="572" y="506"/>
                    <a:pt x="483" y="577"/>
                  </a:cubicBezTo>
                  <a:cubicBezTo>
                    <a:pt x="439" y="611"/>
                    <a:pt x="348" y="655"/>
                    <a:pt x="275" y="655"/>
                  </a:cubicBezTo>
                  <a:cubicBezTo>
                    <a:pt x="218" y="655"/>
                    <a:pt x="171" y="628"/>
                    <a:pt x="167" y="549"/>
                  </a:cubicBezTo>
                  <a:cubicBezTo>
                    <a:pt x="167" y="537"/>
                    <a:pt x="165" y="529"/>
                    <a:pt x="161" y="519"/>
                  </a:cubicBezTo>
                  <a:cubicBezTo>
                    <a:pt x="300" y="426"/>
                    <a:pt x="421" y="306"/>
                    <a:pt x="531" y="181"/>
                  </a:cubicBezTo>
                  <a:close/>
                  <a:moveTo>
                    <a:pt x="533" y="0"/>
                  </a:moveTo>
                  <a:cubicBezTo>
                    <a:pt x="507" y="0"/>
                    <a:pt x="480" y="17"/>
                    <a:pt x="466" y="36"/>
                  </a:cubicBezTo>
                  <a:cubicBezTo>
                    <a:pt x="336" y="199"/>
                    <a:pt x="177" y="333"/>
                    <a:pt x="39" y="486"/>
                  </a:cubicBezTo>
                  <a:cubicBezTo>
                    <a:pt x="24" y="499"/>
                    <a:pt x="21" y="518"/>
                    <a:pt x="25" y="534"/>
                  </a:cubicBezTo>
                  <a:cubicBezTo>
                    <a:pt x="24" y="537"/>
                    <a:pt x="23" y="540"/>
                    <a:pt x="21" y="545"/>
                  </a:cubicBezTo>
                  <a:cubicBezTo>
                    <a:pt x="1" y="712"/>
                    <a:pt x="156" y="819"/>
                    <a:pt x="307" y="819"/>
                  </a:cubicBezTo>
                  <a:cubicBezTo>
                    <a:pt x="328" y="819"/>
                    <a:pt x="349" y="817"/>
                    <a:pt x="370" y="813"/>
                  </a:cubicBezTo>
                  <a:cubicBezTo>
                    <a:pt x="576" y="770"/>
                    <a:pt x="802" y="540"/>
                    <a:pt x="861" y="343"/>
                  </a:cubicBezTo>
                  <a:cubicBezTo>
                    <a:pt x="873" y="321"/>
                    <a:pt x="873" y="292"/>
                    <a:pt x="853" y="269"/>
                  </a:cubicBezTo>
                  <a:cubicBezTo>
                    <a:pt x="774" y="173"/>
                    <a:pt x="666" y="93"/>
                    <a:pt x="568" y="13"/>
                  </a:cubicBezTo>
                  <a:cubicBezTo>
                    <a:pt x="557" y="4"/>
                    <a:pt x="545" y="0"/>
                    <a:pt x="5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" name="Google Shape;946;p36"/>
            <p:cNvSpPr/>
            <p:nvPr/>
          </p:nvSpPr>
          <p:spPr>
            <a:xfrm>
              <a:off x="4217347" y="730052"/>
              <a:ext cx="21540" cy="21665"/>
            </a:xfrm>
            <a:custGeom>
              <a:rect b="b" l="l" r="r" t="t"/>
              <a:pathLst>
                <a:path extrusionOk="0" h="693" w="689">
                  <a:moveTo>
                    <a:pt x="340" y="156"/>
                  </a:moveTo>
                  <a:cubicBezTo>
                    <a:pt x="392" y="180"/>
                    <a:pt x="449" y="195"/>
                    <a:pt x="505" y="207"/>
                  </a:cubicBezTo>
                  <a:cubicBezTo>
                    <a:pt x="459" y="332"/>
                    <a:pt x="391" y="438"/>
                    <a:pt x="319" y="550"/>
                  </a:cubicBezTo>
                  <a:cubicBezTo>
                    <a:pt x="275" y="519"/>
                    <a:pt x="229" y="493"/>
                    <a:pt x="184" y="459"/>
                  </a:cubicBezTo>
                  <a:cubicBezTo>
                    <a:pt x="246" y="375"/>
                    <a:pt x="319" y="262"/>
                    <a:pt x="340" y="156"/>
                  </a:cubicBezTo>
                  <a:close/>
                  <a:moveTo>
                    <a:pt x="336" y="1"/>
                  </a:moveTo>
                  <a:cubicBezTo>
                    <a:pt x="319" y="1"/>
                    <a:pt x="302" y="2"/>
                    <a:pt x="286" y="5"/>
                  </a:cubicBezTo>
                  <a:cubicBezTo>
                    <a:pt x="257" y="11"/>
                    <a:pt x="241" y="38"/>
                    <a:pt x="243" y="65"/>
                  </a:cubicBezTo>
                  <a:cubicBezTo>
                    <a:pt x="205" y="112"/>
                    <a:pt x="187" y="172"/>
                    <a:pt x="157" y="225"/>
                  </a:cubicBezTo>
                  <a:cubicBezTo>
                    <a:pt x="118" y="298"/>
                    <a:pt x="72" y="366"/>
                    <a:pt x="20" y="431"/>
                  </a:cubicBezTo>
                  <a:cubicBezTo>
                    <a:pt x="1" y="457"/>
                    <a:pt x="9" y="500"/>
                    <a:pt x="30" y="522"/>
                  </a:cubicBezTo>
                  <a:cubicBezTo>
                    <a:pt x="98" y="595"/>
                    <a:pt x="194" y="680"/>
                    <a:pt x="300" y="683"/>
                  </a:cubicBezTo>
                  <a:cubicBezTo>
                    <a:pt x="308" y="689"/>
                    <a:pt x="316" y="692"/>
                    <a:pt x="325" y="692"/>
                  </a:cubicBezTo>
                  <a:cubicBezTo>
                    <a:pt x="332" y="692"/>
                    <a:pt x="339" y="690"/>
                    <a:pt x="345" y="685"/>
                  </a:cubicBezTo>
                  <a:cubicBezTo>
                    <a:pt x="520" y="569"/>
                    <a:pt x="620" y="370"/>
                    <a:pt x="677" y="175"/>
                  </a:cubicBezTo>
                  <a:cubicBezTo>
                    <a:pt x="689" y="135"/>
                    <a:pt x="666" y="93"/>
                    <a:pt x="626" y="79"/>
                  </a:cubicBezTo>
                  <a:cubicBezTo>
                    <a:pt x="540" y="50"/>
                    <a:pt x="432" y="1"/>
                    <a:pt x="3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" name="Google Shape;947;p36"/>
            <p:cNvSpPr/>
            <p:nvPr/>
          </p:nvSpPr>
          <p:spPr>
            <a:xfrm>
              <a:off x="4223099" y="734929"/>
              <a:ext cx="10067" cy="12317"/>
            </a:xfrm>
            <a:custGeom>
              <a:rect b="b" l="l" r="r" t="t"/>
              <a:pathLst>
                <a:path extrusionOk="0" h="394" w="322">
                  <a:moveTo>
                    <a:pt x="157" y="0"/>
                  </a:moveTo>
                  <a:cubicBezTo>
                    <a:pt x="136" y="106"/>
                    <a:pt x="63" y="218"/>
                    <a:pt x="1" y="303"/>
                  </a:cubicBezTo>
                  <a:cubicBezTo>
                    <a:pt x="46" y="335"/>
                    <a:pt x="93" y="361"/>
                    <a:pt x="137" y="394"/>
                  </a:cubicBezTo>
                  <a:cubicBezTo>
                    <a:pt x="208" y="283"/>
                    <a:pt x="276" y="176"/>
                    <a:pt x="322" y="51"/>
                  </a:cubicBezTo>
                  <a:cubicBezTo>
                    <a:pt x="265" y="39"/>
                    <a:pt x="208" y="24"/>
                    <a:pt x="1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" name="Google Shape;948;p36"/>
            <p:cNvSpPr/>
            <p:nvPr/>
          </p:nvSpPr>
          <p:spPr>
            <a:xfrm>
              <a:off x="4198778" y="534855"/>
              <a:ext cx="103416" cy="131459"/>
            </a:xfrm>
            <a:custGeom>
              <a:rect b="b" l="l" r="r" t="t"/>
              <a:pathLst>
                <a:path extrusionOk="0" h="4205" w="3308">
                  <a:moveTo>
                    <a:pt x="1466" y="864"/>
                  </a:moveTo>
                  <a:cubicBezTo>
                    <a:pt x="1495" y="864"/>
                    <a:pt x="1522" y="879"/>
                    <a:pt x="1537" y="914"/>
                  </a:cubicBezTo>
                  <a:cubicBezTo>
                    <a:pt x="1587" y="1032"/>
                    <a:pt x="1620" y="1157"/>
                    <a:pt x="1656" y="1279"/>
                  </a:cubicBezTo>
                  <a:cubicBezTo>
                    <a:pt x="1677" y="1352"/>
                    <a:pt x="1619" y="1398"/>
                    <a:pt x="1559" y="1398"/>
                  </a:cubicBezTo>
                  <a:cubicBezTo>
                    <a:pt x="1518" y="1398"/>
                    <a:pt x="1476" y="1376"/>
                    <a:pt x="1460" y="1326"/>
                  </a:cubicBezTo>
                  <a:cubicBezTo>
                    <a:pt x="1425" y="1213"/>
                    <a:pt x="1386" y="1099"/>
                    <a:pt x="1364" y="980"/>
                  </a:cubicBezTo>
                  <a:cubicBezTo>
                    <a:pt x="1353" y="916"/>
                    <a:pt x="1412" y="864"/>
                    <a:pt x="1466" y="864"/>
                  </a:cubicBezTo>
                  <a:close/>
                  <a:moveTo>
                    <a:pt x="1249" y="1382"/>
                  </a:moveTo>
                  <a:cubicBezTo>
                    <a:pt x="1278" y="1382"/>
                    <a:pt x="1305" y="1396"/>
                    <a:pt x="1318" y="1429"/>
                  </a:cubicBezTo>
                  <a:cubicBezTo>
                    <a:pt x="1374" y="1568"/>
                    <a:pt x="1421" y="1711"/>
                    <a:pt x="1472" y="1853"/>
                  </a:cubicBezTo>
                  <a:cubicBezTo>
                    <a:pt x="1496" y="1922"/>
                    <a:pt x="1439" y="1966"/>
                    <a:pt x="1381" y="1966"/>
                  </a:cubicBezTo>
                  <a:cubicBezTo>
                    <a:pt x="1342" y="1966"/>
                    <a:pt x="1301" y="1945"/>
                    <a:pt x="1286" y="1897"/>
                  </a:cubicBezTo>
                  <a:cubicBezTo>
                    <a:pt x="1241" y="1762"/>
                    <a:pt x="1194" y="1626"/>
                    <a:pt x="1156" y="1490"/>
                  </a:cubicBezTo>
                  <a:cubicBezTo>
                    <a:pt x="1138" y="1429"/>
                    <a:pt x="1196" y="1382"/>
                    <a:pt x="1249" y="1382"/>
                  </a:cubicBezTo>
                  <a:close/>
                  <a:moveTo>
                    <a:pt x="963" y="1815"/>
                  </a:moveTo>
                  <a:cubicBezTo>
                    <a:pt x="993" y="1815"/>
                    <a:pt x="1023" y="1828"/>
                    <a:pt x="1040" y="1858"/>
                  </a:cubicBezTo>
                  <a:cubicBezTo>
                    <a:pt x="1126" y="2012"/>
                    <a:pt x="1192" y="2177"/>
                    <a:pt x="1264" y="2337"/>
                  </a:cubicBezTo>
                  <a:cubicBezTo>
                    <a:pt x="1296" y="2413"/>
                    <a:pt x="1230" y="2478"/>
                    <a:pt x="1169" y="2478"/>
                  </a:cubicBezTo>
                  <a:cubicBezTo>
                    <a:pt x="1139" y="2478"/>
                    <a:pt x="1111" y="2463"/>
                    <a:pt x="1094" y="2427"/>
                  </a:cubicBezTo>
                  <a:cubicBezTo>
                    <a:pt x="1017" y="2261"/>
                    <a:pt x="936" y="2094"/>
                    <a:pt x="876" y="1919"/>
                  </a:cubicBezTo>
                  <a:cubicBezTo>
                    <a:pt x="854" y="1857"/>
                    <a:pt x="908" y="1815"/>
                    <a:pt x="963" y="1815"/>
                  </a:cubicBezTo>
                  <a:close/>
                  <a:moveTo>
                    <a:pt x="2002" y="1"/>
                  </a:moveTo>
                  <a:cubicBezTo>
                    <a:pt x="1531" y="1"/>
                    <a:pt x="1086" y="294"/>
                    <a:pt x="921" y="763"/>
                  </a:cubicBezTo>
                  <a:lnTo>
                    <a:pt x="0" y="3360"/>
                  </a:lnTo>
                  <a:cubicBezTo>
                    <a:pt x="365" y="3506"/>
                    <a:pt x="678" y="3764"/>
                    <a:pt x="1049" y="3912"/>
                  </a:cubicBezTo>
                  <a:cubicBezTo>
                    <a:pt x="1444" y="4072"/>
                    <a:pt x="1856" y="4144"/>
                    <a:pt x="2275" y="4205"/>
                  </a:cubicBezTo>
                  <a:lnTo>
                    <a:pt x="3207" y="1573"/>
                  </a:lnTo>
                  <a:cubicBezTo>
                    <a:pt x="3308" y="1286"/>
                    <a:pt x="3291" y="976"/>
                    <a:pt x="3160" y="699"/>
                  </a:cubicBezTo>
                  <a:cubicBezTo>
                    <a:pt x="3027" y="422"/>
                    <a:pt x="2797" y="214"/>
                    <a:pt x="2510" y="112"/>
                  </a:cubicBezTo>
                  <a:lnTo>
                    <a:pt x="2381" y="66"/>
                  </a:lnTo>
                  <a:cubicBezTo>
                    <a:pt x="2256" y="22"/>
                    <a:pt x="2128" y="1"/>
                    <a:pt x="20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" name="Google Shape;949;p36"/>
            <p:cNvSpPr/>
            <p:nvPr/>
          </p:nvSpPr>
          <p:spPr>
            <a:xfrm>
              <a:off x="4156481" y="648115"/>
              <a:ext cx="110263" cy="141713"/>
            </a:xfrm>
            <a:custGeom>
              <a:rect b="b" l="l" r="r" t="t"/>
              <a:pathLst>
                <a:path extrusionOk="0" h="4533" w="3527">
                  <a:moveTo>
                    <a:pt x="2284" y="2623"/>
                  </a:moveTo>
                  <a:cubicBezTo>
                    <a:pt x="2380" y="2623"/>
                    <a:pt x="2488" y="2672"/>
                    <a:pt x="2575" y="2702"/>
                  </a:cubicBezTo>
                  <a:cubicBezTo>
                    <a:pt x="2614" y="2715"/>
                    <a:pt x="2638" y="2757"/>
                    <a:pt x="2625" y="2797"/>
                  </a:cubicBezTo>
                  <a:cubicBezTo>
                    <a:pt x="2568" y="2992"/>
                    <a:pt x="2468" y="3192"/>
                    <a:pt x="2294" y="3307"/>
                  </a:cubicBezTo>
                  <a:cubicBezTo>
                    <a:pt x="2288" y="3312"/>
                    <a:pt x="2281" y="3314"/>
                    <a:pt x="2274" y="3314"/>
                  </a:cubicBezTo>
                  <a:cubicBezTo>
                    <a:pt x="2264" y="3314"/>
                    <a:pt x="2256" y="3311"/>
                    <a:pt x="2249" y="3306"/>
                  </a:cubicBezTo>
                  <a:cubicBezTo>
                    <a:pt x="2142" y="3302"/>
                    <a:pt x="2047" y="3219"/>
                    <a:pt x="1978" y="3145"/>
                  </a:cubicBezTo>
                  <a:cubicBezTo>
                    <a:pt x="1956" y="3121"/>
                    <a:pt x="1948" y="3078"/>
                    <a:pt x="1968" y="3053"/>
                  </a:cubicBezTo>
                  <a:cubicBezTo>
                    <a:pt x="2019" y="2989"/>
                    <a:pt x="2066" y="2921"/>
                    <a:pt x="2105" y="2848"/>
                  </a:cubicBezTo>
                  <a:cubicBezTo>
                    <a:pt x="2134" y="2794"/>
                    <a:pt x="2154" y="2735"/>
                    <a:pt x="2191" y="2688"/>
                  </a:cubicBezTo>
                  <a:cubicBezTo>
                    <a:pt x="2190" y="2662"/>
                    <a:pt x="2206" y="2635"/>
                    <a:pt x="2234" y="2627"/>
                  </a:cubicBezTo>
                  <a:cubicBezTo>
                    <a:pt x="2250" y="2624"/>
                    <a:pt x="2267" y="2623"/>
                    <a:pt x="2284" y="2623"/>
                  </a:cubicBezTo>
                  <a:close/>
                  <a:moveTo>
                    <a:pt x="1788" y="3364"/>
                  </a:moveTo>
                  <a:cubicBezTo>
                    <a:pt x="1800" y="3364"/>
                    <a:pt x="1812" y="3367"/>
                    <a:pt x="1823" y="3376"/>
                  </a:cubicBezTo>
                  <a:cubicBezTo>
                    <a:pt x="1921" y="3455"/>
                    <a:pt x="2027" y="3535"/>
                    <a:pt x="2108" y="3632"/>
                  </a:cubicBezTo>
                  <a:cubicBezTo>
                    <a:pt x="2128" y="3657"/>
                    <a:pt x="2128" y="3684"/>
                    <a:pt x="2115" y="3707"/>
                  </a:cubicBezTo>
                  <a:cubicBezTo>
                    <a:pt x="2058" y="3905"/>
                    <a:pt x="1832" y="4135"/>
                    <a:pt x="1626" y="4178"/>
                  </a:cubicBezTo>
                  <a:cubicBezTo>
                    <a:pt x="1605" y="4182"/>
                    <a:pt x="1584" y="4184"/>
                    <a:pt x="1563" y="4184"/>
                  </a:cubicBezTo>
                  <a:cubicBezTo>
                    <a:pt x="1413" y="4184"/>
                    <a:pt x="1258" y="4077"/>
                    <a:pt x="1277" y="3910"/>
                  </a:cubicBezTo>
                  <a:cubicBezTo>
                    <a:pt x="1277" y="3906"/>
                    <a:pt x="1280" y="3902"/>
                    <a:pt x="1281" y="3898"/>
                  </a:cubicBezTo>
                  <a:cubicBezTo>
                    <a:pt x="1277" y="3882"/>
                    <a:pt x="1280" y="3864"/>
                    <a:pt x="1293" y="3850"/>
                  </a:cubicBezTo>
                  <a:cubicBezTo>
                    <a:pt x="1433" y="3697"/>
                    <a:pt x="1589" y="3562"/>
                    <a:pt x="1720" y="3400"/>
                  </a:cubicBezTo>
                  <a:cubicBezTo>
                    <a:pt x="1735" y="3380"/>
                    <a:pt x="1762" y="3364"/>
                    <a:pt x="1788" y="3364"/>
                  </a:cubicBezTo>
                  <a:close/>
                  <a:moveTo>
                    <a:pt x="1260" y="1"/>
                  </a:moveTo>
                  <a:lnTo>
                    <a:pt x="212" y="2960"/>
                  </a:lnTo>
                  <a:cubicBezTo>
                    <a:pt x="1" y="3554"/>
                    <a:pt x="313" y="4210"/>
                    <a:pt x="910" y="4421"/>
                  </a:cubicBezTo>
                  <a:lnTo>
                    <a:pt x="1038" y="4467"/>
                  </a:lnTo>
                  <a:cubicBezTo>
                    <a:pt x="1053" y="4473"/>
                    <a:pt x="1071" y="4479"/>
                    <a:pt x="1088" y="4483"/>
                  </a:cubicBezTo>
                  <a:cubicBezTo>
                    <a:pt x="1195" y="4516"/>
                    <a:pt x="1306" y="4532"/>
                    <a:pt x="1416" y="4532"/>
                  </a:cubicBezTo>
                  <a:cubicBezTo>
                    <a:pt x="1585" y="4532"/>
                    <a:pt x="1754" y="4494"/>
                    <a:pt x="1912" y="4418"/>
                  </a:cubicBezTo>
                  <a:cubicBezTo>
                    <a:pt x="2190" y="4287"/>
                    <a:pt x="2398" y="4056"/>
                    <a:pt x="2499" y="3770"/>
                  </a:cubicBezTo>
                  <a:lnTo>
                    <a:pt x="3526" y="867"/>
                  </a:lnTo>
                  <a:lnTo>
                    <a:pt x="3526" y="867"/>
                  </a:lnTo>
                  <a:cubicBezTo>
                    <a:pt x="3522" y="867"/>
                    <a:pt x="3517" y="867"/>
                    <a:pt x="3513" y="867"/>
                  </a:cubicBezTo>
                  <a:cubicBezTo>
                    <a:pt x="2738" y="867"/>
                    <a:pt x="1738" y="593"/>
                    <a:pt x="126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" name="Google Shape;950;p36"/>
            <p:cNvSpPr/>
            <p:nvPr/>
          </p:nvSpPr>
          <p:spPr>
            <a:xfrm>
              <a:off x="4156481" y="648084"/>
              <a:ext cx="57992" cy="138712"/>
            </a:xfrm>
            <a:custGeom>
              <a:rect b="b" l="l" r="r" t="t"/>
              <a:pathLst>
                <a:path extrusionOk="0" h="4437" w="1855">
                  <a:moveTo>
                    <a:pt x="1260" y="0"/>
                  </a:moveTo>
                  <a:lnTo>
                    <a:pt x="212" y="2961"/>
                  </a:lnTo>
                  <a:cubicBezTo>
                    <a:pt x="1" y="3555"/>
                    <a:pt x="313" y="4211"/>
                    <a:pt x="910" y="4422"/>
                  </a:cubicBezTo>
                  <a:lnTo>
                    <a:pt x="948" y="4436"/>
                  </a:lnTo>
                  <a:cubicBezTo>
                    <a:pt x="880" y="4346"/>
                    <a:pt x="837" y="4237"/>
                    <a:pt x="824" y="4091"/>
                  </a:cubicBezTo>
                  <a:cubicBezTo>
                    <a:pt x="797" y="3747"/>
                    <a:pt x="879" y="3420"/>
                    <a:pt x="968" y="3090"/>
                  </a:cubicBezTo>
                  <a:cubicBezTo>
                    <a:pt x="1208" y="2196"/>
                    <a:pt x="1529" y="1335"/>
                    <a:pt x="1855" y="473"/>
                  </a:cubicBezTo>
                  <a:cubicBezTo>
                    <a:pt x="1620" y="347"/>
                    <a:pt x="1412" y="191"/>
                    <a:pt x="126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" name="Google Shape;951;p36"/>
            <p:cNvSpPr/>
            <p:nvPr/>
          </p:nvSpPr>
          <p:spPr>
            <a:xfrm>
              <a:off x="4200747" y="758969"/>
              <a:ext cx="17476" cy="14912"/>
            </a:xfrm>
            <a:custGeom>
              <a:rect b="b" l="l" r="r" t="t"/>
              <a:pathLst>
                <a:path extrusionOk="0" h="477" w="559">
                  <a:moveTo>
                    <a:pt x="371" y="1"/>
                  </a:moveTo>
                  <a:cubicBezTo>
                    <a:pt x="260" y="126"/>
                    <a:pt x="140" y="247"/>
                    <a:pt x="1" y="339"/>
                  </a:cubicBezTo>
                  <a:cubicBezTo>
                    <a:pt x="5" y="349"/>
                    <a:pt x="7" y="357"/>
                    <a:pt x="7" y="369"/>
                  </a:cubicBezTo>
                  <a:cubicBezTo>
                    <a:pt x="11" y="449"/>
                    <a:pt x="57" y="476"/>
                    <a:pt x="114" y="476"/>
                  </a:cubicBezTo>
                  <a:cubicBezTo>
                    <a:pt x="188" y="476"/>
                    <a:pt x="279" y="432"/>
                    <a:pt x="323" y="397"/>
                  </a:cubicBezTo>
                  <a:cubicBezTo>
                    <a:pt x="412" y="326"/>
                    <a:pt x="480" y="234"/>
                    <a:pt x="559" y="156"/>
                  </a:cubicBezTo>
                  <a:cubicBezTo>
                    <a:pt x="494" y="109"/>
                    <a:pt x="432" y="55"/>
                    <a:pt x="3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" name="Google Shape;952;p36"/>
            <p:cNvSpPr/>
            <p:nvPr/>
          </p:nvSpPr>
          <p:spPr>
            <a:xfrm>
              <a:off x="4198746" y="534886"/>
              <a:ext cx="93944" cy="116234"/>
            </a:xfrm>
            <a:custGeom>
              <a:rect b="b" l="l" r="r" t="t"/>
              <a:pathLst>
                <a:path extrusionOk="0" h="3718" w="3005">
                  <a:moveTo>
                    <a:pt x="1467" y="863"/>
                  </a:moveTo>
                  <a:cubicBezTo>
                    <a:pt x="1496" y="863"/>
                    <a:pt x="1523" y="878"/>
                    <a:pt x="1538" y="913"/>
                  </a:cubicBezTo>
                  <a:cubicBezTo>
                    <a:pt x="1588" y="1031"/>
                    <a:pt x="1621" y="1156"/>
                    <a:pt x="1657" y="1278"/>
                  </a:cubicBezTo>
                  <a:cubicBezTo>
                    <a:pt x="1678" y="1351"/>
                    <a:pt x="1620" y="1397"/>
                    <a:pt x="1560" y="1397"/>
                  </a:cubicBezTo>
                  <a:cubicBezTo>
                    <a:pt x="1519" y="1397"/>
                    <a:pt x="1477" y="1375"/>
                    <a:pt x="1461" y="1325"/>
                  </a:cubicBezTo>
                  <a:cubicBezTo>
                    <a:pt x="1426" y="1212"/>
                    <a:pt x="1387" y="1098"/>
                    <a:pt x="1365" y="979"/>
                  </a:cubicBezTo>
                  <a:cubicBezTo>
                    <a:pt x="1354" y="915"/>
                    <a:pt x="1413" y="863"/>
                    <a:pt x="1467" y="863"/>
                  </a:cubicBezTo>
                  <a:close/>
                  <a:moveTo>
                    <a:pt x="1250" y="1381"/>
                  </a:moveTo>
                  <a:cubicBezTo>
                    <a:pt x="1279" y="1381"/>
                    <a:pt x="1306" y="1395"/>
                    <a:pt x="1319" y="1428"/>
                  </a:cubicBezTo>
                  <a:cubicBezTo>
                    <a:pt x="1375" y="1567"/>
                    <a:pt x="1422" y="1712"/>
                    <a:pt x="1471" y="1854"/>
                  </a:cubicBezTo>
                  <a:cubicBezTo>
                    <a:pt x="1495" y="1922"/>
                    <a:pt x="1439" y="1966"/>
                    <a:pt x="1381" y="1966"/>
                  </a:cubicBezTo>
                  <a:cubicBezTo>
                    <a:pt x="1342" y="1966"/>
                    <a:pt x="1301" y="1945"/>
                    <a:pt x="1286" y="1897"/>
                  </a:cubicBezTo>
                  <a:cubicBezTo>
                    <a:pt x="1241" y="1762"/>
                    <a:pt x="1194" y="1627"/>
                    <a:pt x="1156" y="1490"/>
                  </a:cubicBezTo>
                  <a:cubicBezTo>
                    <a:pt x="1139" y="1428"/>
                    <a:pt x="1197" y="1381"/>
                    <a:pt x="1250" y="1381"/>
                  </a:cubicBezTo>
                  <a:close/>
                  <a:moveTo>
                    <a:pt x="1269" y="2403"/>
                  </a:moveTo>
                  <a:cubicBezTo>
                    <a:pt x="1263" y="2414"/>
                    <a:pt x="1257" y="2425"/>
                    <a:pt x="1251" y="2437"/>
                  </a:cubicBezTo>
                  <a:lnTo>
                    <a:pt x="1251" y="2437"/>
                  </a:lnTo>
                  <a:cubicBezTo>
                    <a:pt x="1259" y="2427"/>
                    <a:pt x="1265" y="2415"/>
                    <a:pt x="1269" y="2403"/>
                  </a:cubicBezTo>
                  <a:close/>
                  <a:moveTo>
                    <a:pt x="2003" y="0"/>
                  </a:moveTo>
                  <a:cubicBezTo>
                    <a:pt x="1531" y="0"/>
                    <a:pt x="1087" y="293"/>
                    <a:pt x="919" y="762"/>
                  </a:cubicBezTo>
                  <a:lnTo>
                    <a:pt x="0" y="3359"/>
                  </a:lnTo>
                  <a:cubicBezTo>
                    <a:pt x="232" y="3453"/>
                    <a:pt x="445" y="3591"/>
                    <a:pt x="663" y="3717"/>
                  </a:cubicBezTo>
                  <a:cubicBezTo>
                    <a:pt x="802" y="3349"/>
                    <a:pt x="1007" y="2891"/>
                    <a:pt x="1251" y="2437"/>
                  </a:cubicBezTo>
                  <a:lnTo>
                    <a:pt x="1251" y="2437"/>
                  </a:lnTo>
                  <a:cubicBezTo>
                    <a:pt x="1231" y="2462"/>
                    <a:pt x="1200" y="2477"/>
                    <a:pt x="1170" y="2477"/>
                  </a:cubicBezTo>
                  <a:cubicBezTo>
                    <a:pt x="1140" y="2477"/>
                    <a:pt x="1112" y="2462"/>
                    <a:pt x="1095" y="2426"/>
                  </a:cubicBezTo>
                  <a:cubicBezTo>
                    <a:pt x="1018" y="2260"/>
                    <a:pt x="937" y="2093"/>
                    <a:pt x="877" y="1918"/>
                  </a:cubicBezTo>
                  <a:cubicBezTo>
                    <a:pt x="855" y="1856"/>
                    <a:pt x="909" y="1814"/>
                    <a:pt x="964" y="1814"/>
                  </a:cubicBezTo>
                  <a:cubicBezTo>
                    <a:pt x="994" y="1814"/>
                    <a:pt x="1024" y="1827"/>
                    <a:pt x="1041" y="1857"/>
                  </a:cubicBezTo>
                  <a:cubicBezTo>
                    <a:pt x="1127" y="2011"/>
                    <a:pt x="1193" y="2176"/>
                    <a:pt x="1265" y="2336"/>
                  </a:cubicBezTo>
                  <a:cubicBezTo>
                    <a:pt x="1275" y="2360"/>
                    <a:pt x="1275" y="2383"/>
                    <a:pt x="1269" y="2403"/>
                  </a:cubicBezTo>
                  <a:lnTo>
                    <a:pt x="1269" y="2403"/>
                  </a:lnTo>
                  <a:cubicBezTo>
                    <a:pt x="1763" y="1490"/>
                    <a:pt x="2413" y="597"/>
                    <a:pt x="3005" y="457"/>
                  </a:cubicBezTo>
                  <a:cubicBezTo>
                    <a:pt x="2875" y="301"/>
                    <a:pt x="2705" y="179"/>
                    <a:pt x="2510" y="111"/>
                  </a:cubicBezTo>
                  <a:lnTo>
                    <a:pt x="2381" y="65"/>
                  </a:lnTo>
                  <a:cubicBezTo>
                    <a:pt x="2256" y="21"/>
                    <a:pt x="2129" y="0"/>
                    <a:pt x="2003" y="0"/>
                  </a:cubicBezTo>
                  <a:close/>
                </a:path>
              </a:pathLst>
            </a:custGeom>
            <a:solidFill>
              <a:srgbClr val="000000">
                <a:alpha val="279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" name="Google Shape;953;p36"/>
            <p:cNvSpPr/>
            <p:nvPr/>
          </p:nvSpPr>
          <p:spPr>
            <a:xfrm>
              <a:off x="4140725" y="520912"/>
              <a:ext cx="175945" cy="282926"/>
            </a:xfrm>
            <a:custGeom>
              <a:rect b="b" l="l" r="r" t="t"/>
              <a:pathLst>
                <a:path extrusionOk="0" h="9050" w="5628">
                  <a:moveTo>
                    <a:pt x="3857" y="448"/>
                  </a:moveTo>
                  <a:cubicBezTo>
                    <a:pt x="3983" y="448"/>
                    <a:pt x="4112" y="469"/>
                    <a:pt x="4237" y="514"/>
                  </a:cubicBezTo>
                  <a:lnTo>
                    <a:pt x="4366" y="559"/>
                  </a:lnTo>
                  <a:cubicBezTo>
                    <a:pt x="4653" y="661"/>
                    <a:pt x="4883" y="869"/>
                    <a:pt x="5015" y="1146"/>
                  </a:cubicBezTo>
                  <a:cubicBezTo>
                    <a:pt x="5147" y="1423"/>
                    <a:pt x="5164" y="1733"/>
                    <a:pt x="5063" y="2020"/>
                  </a:cubicBezTo>
                  <a:lnTo>
                    <a:pt x="4130" y="4653"/>
                  </a:lnTo>
                  <a:cubicBezTo>
                    <a:pt x="3713" y="4590"/>
                    <a:pt x="3300" y="4518"/>
                    <a:pt x="2905" y="4360"/>
                  </a:cubicBezTo>
                  <a:cubicBezTo>
                    <a:pt x="2535" y="4212"/>
                    <a:pt x="2222" y="3954"/>
                    <a:pt x="1855" y="3808"/>
                  </a:cubicBezTo>
                  <a:lnTo>
                    <a:pt x="2775" y="1212"/>
                  </a:lnTo>
                  <a:cubicBezTo>
                    <a:pt x="2943" y="741"/>
                    <a:pt x="3386" y="448"/>
                    <a:pt x="3857" y="448"/>
                  </a:cubicBezTo>
                  <a:close/>
                  <a:moveTo>
                    <a:pt x="1763" y="4070"/>
                  </a:moveTo>
                  <a:cubicBezTo>
                    <a:pt x="2241" y="4662"/>
                    <a:pt x="3242" y="4936"/>
                    <a:pt x="4016" y="4936"/>
                  </a:cubicBezTo>
                  <a:cubicBezTo>
                    <a:pt x="4020" y="4936"/>
                    <a:pt x="4025" y="4936"/>
                    <a:pt x="4029" y="4936"/>
                  </a:cubicBezTo>
                  <a:lnTo>
                    <a:pt x="4029" y="4936"/>
                  </a:lnTo>
                  <a:lnTo>
                    <a:pt x="3002" y="7839"/>
                  </a:lnTo>
                  <a:cubicBezTo>
                    <a:pt x="2900" y="8125"/>
                    <a:pt x="2692" y="8356"/>
                    <a:pt x="2415" y="8487"/>
                  </a:cubicBezTo>
                  <a:cubicBezTo>
                    <a:pt x="2257" y="8563"/>
                    <a:pt x="2088" y="8601"/>
                    <a:pt x="1919" y="8601"/>
                  </a:cubicBezTo>
                  <a:cubicBezTo>
                    <a:pt x="1808" y="8601"/>
                    <a:pt x="1698" y="8585"/>
                    <a:pt x="1591" y="8552"/>
                  </a:cubicBezTo>
                  <a:cubicBezTo>
                    <a:pt x="1573" y="8548"/>
                    <a:pt x="1557" y="8542"/>
                    <a:pt x="1541" y="8536"/>
                  </a:cubicBezTo>
                  <a:lnTo>
                    <a:pt x="1411" y="8490"/>
                  </a:lnTo>
                  <a:cubicBezTo>
                    <a:pt x="817" y="8279"/>
                    <a:pt x="505" y="7625"/>
                    <a:pt x="714" y="7029"/>
                  </a:cubicBezTo>
                  <a:lnTo>
                    <a:pt x="1763" y="4070"/>
                  </a:lnTo>
                  <a:close/>
                  <a:moveTo>
                    <a:pt x="3859" y="0"/>
                  </a:moveTo>
                  <a:cubicBezTo>
                    <a:pt x="3203" y="0"/>
                    <a:pt x="2586" y="409"/>
                    <a:pt x="2356" y="1061"/>
                  </a:cubicBezTo>
                  <a:lnTo>
                    <a:pt x="294" y="6879"/>
                  </a:lnTo>
                  <a:cubicBezTo>
                    <a:pt x="1" y="7706"/>
                    <a:pt x="436" y="8620"/>
                    <a:pt x="1264" y="8912"/>
                  </a:cubicBezTo>
                  <a:lnTo>
                    <a:pt x="1393" y="8958"/>
                  </a:lnTo>
                  <a:cubicBezTo>
                    <a:pt x="1565" y="9019"/>
                    <a:pt x="1743" y="9050"/>
                    <a:pt x="1921" y="9050"/>
                  </a:cubicBezTo>
                  <a:cubicBezTo>
                    <a:pt x="2156" y="9050"/>
                    <a:pt x="2389" y="8997"/>
                    <a:pt x="2609" y="8892"/>
                  </a:cubicBezTo>
                  <a:cubicBezTo>
                    <a:pt x="2994" y="8709"/>
                    <a:pt x="3285" y="8387"/>
                    <a:pt x="3425" y="7988"/>
                  </a:cubicBezTo>
                  <a:lnTo>
                    <a:pt x="5486" y="2170"/>
                  </a:lnTo>
                  <a:cubicBezTo>
                    <a:pt x="5627" y="1771"/>
                    <a:pt x="5604" y="1338"/>
                    <a:pt x="5420" y="953"/>
                  </a:cubicBezTo>
                  <a:cubicBezTo>
                    <a:pt x="5237" y="568"/>
                    <a:pt x="4915" y="277"/>
                    <a:pt x="4516" y="137"/>
                  </a:cubicBezTo>
                  <a:lnTo>
                    <a:pt x="4388" y="91"/>
                  </a:lnTo>
                  <a:cubicBezTo>
                    <a:pt x="4364" y="84"/>
                    <a:pt x="4342" y="75"/>
                    <a:pt x="4321" y="69"/>
                  </a:cubicBezTo>
                  <a:cubicBezTo>
                    <a:pt x="4167" y="22"/>
                    <a:pt x="4012" y="0"/>
                    <a:pt x="38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" name="Google Shape;954;p36"/>
            <p:cNvSpPr/>
            <p:nvPr/>
          </p:nvSpPr>
          <p:spPr>
            <a:xfrm>
              <a:off x="4225412" y="591626"/>
              <a:ext cx="13818" cy="20758"/>
            </a:xfrm>
            <a:custGeom>
              <a:rect b="b" l="l" r="r" t="t"/>
              <a:pathLst>
                <a:path extrusionOk="0" h="664" w="442">
                  <a:moveTo>
                    <a:pt x="109" y="0"/>
                  </a:moveTo>
                  <a:cubicBezTo>
                    <a:pt x="55" y="0"/>
                    <a:pt x="1" y="42"/>
                    <a:pt x="23" y="105"/>
                  </a:cubicBezTo>
                  <a:cubicBezTo>
                    <a:pt x="84" y="278"/>
                    <a:pt x="164" y="445"/>
                    <a:pt x="241" y="612"/>
                  </a:cubicBezTo>
                  <a:cubicBezTo>
                    <a:pt x="258" y="649"/>
                    <a:pt x="287" y="664"/>
                    <a:pt x="316" y="664"/>
                  </a:cubicBezTo>
                  <a:cubicBezTo>
                    <a:pt x="377" y="664"/>
                    <a:pt x="441" y="598"/>
                    <a:pt x="409" y="523"/>
                  </a:cubicBezTo>
                  <a:cubicBezTo>
                    <a:pt x="339" y="362"/>
                    <a:pt x="273" y="197"/>
                    <a:pt x="185" y="44"/>
                  </a:cubicBezTo>
                  <a:cubicBezTo>
                    <a:pt x="169" y="13"/>
                    <a:pt x="139" y="0"/>
                    <a:pt x="109" y="0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" name="Google Shape;955;p36"/>
            <p:cNvSpPr/>
            <p:nvPr/>
          </p:nvSpPr>
          <p:spPr>
            <a:xfrm>
              <a:off x="4234322" y="578058"/>
              <a:ext cx="11192" cy="18289"/>
            </a:xfrm>
            <a:custGeom>
              <a:rect b="b" l="l" r="r" t="t"/>
              <a:pathLst>
                <a:path extrusionOk="0" h="585" w="358">
                  <a:moveTo>
                    <a:pt x="111" y="1"/>
                  </a:moveTo>
                  <a:cubicBezTo>
                    <a:pt x="58" y="1"/>
                    <a:pt x="1" y="47"/>
                    <a:pt x="18" y="109"/>
                  </a:cubicBezTo>
                  <a:cubicBezTo>
                    <a:pt x="56" y="246"/>
                    <a:pt x="103" y="381"/>
                    <a:pt x="148" y="516"/>
                  </a:cubicBezTo>
                  <a:cubicBezTo>
                    <a:pt x="163" y="563"/>
                    <a:pt x="204" y="584"/>
                    <a:pt x="244" y="584"/>
                  </a:cubicBezTo>
                  <a:cubicBezTo>
                    <a:pt x="301" y="584"/>
                    <a:pt x="357" y="541"/>
                    <a:pt x="333" y="473"/>
                  </a:cubicBezTo>
                  <a:cubicBezTo>
                    <a:pt x="284" y="331"/>
                    <a:pt x="237" y="187"/>
                    <a:pt x="180" y="48"/>
                  </a:cubicBezTo>
                  <a:cubicBezTo>
                    <a:pt x="167" y="15"/>
                    <a:pt x="140" y="1"/>
                    <a:pt x="111" y="1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" name="Google Shape;956;p36"/>
            <p:cNvSpPr/>
            <p:nvPr/>
          </p:nvSpPr>
          <p:spPr>
            <a:xfrm>
              <a:off x="4241074" y="561865"/>
              <a:ext cx="10192" cy="16725"/>
            </a:xfrm>
            <a:custGeom>
              <a:rect b="b" l="l" r="r" t="t"/>
              <a:pathLst>
                <a:path extrusionOk="0" h="535" w="326">
                  <a:moveTo>
                    <a:pt x="113" y="0"/>
                  </a:moveTo>
                  <a:cubicBezTo>
                    <a:pt x="59" y="0"/>
                    <a:pt x="1" y="52"/>
                    <a:pt x="12" y="116"/>
                  </a:cubicBezTo>
                  <a:cubicBezTo>
                    <a:pt x="34" y="233"/>
                    <a:pt x="74" y="347"/>
                    <a:pt x="109" y="462"/>
                  </a:cubicBezTo>
                  <a:cubicBezTo>
                    <a:pt x="124" y="512"/>
                    <a:pt x="166" y="534"/>
                    <a:pt x="207" y="534"/>
                  </a:cubicBezTo>
                  <a:cubicBezTo>
                    <a:pt x="267" y="534"/>
                    <a:pt x="325" y="488"/>
                    <a:pt x="304" y="415"/>
                  </a:cubicBezTo>
                  <a:cubicBezTo>
                    <a:pt x="268" y="293"/>
                    <a:pt x="235" y="168"/>
                    <a:pt x="185" y="50"/>
                  </a:cubicBezTo>
                  <a:cubicBezTo>
                    <a:pt x="170" y="15"/>
                    <a:pt x="142" y="0"/>
                    <a:pt x="113" y="0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57" name="Google Shape;957;p36"/>
          <p:cNvGrpSpPr/>
          <p:nvPr/>
        </p:nvGrpSpPr>
        <p:grpSpPr>
          <a:xfrm rot="2912259">
            <a:off x="8888433" y="467832"/>
            <a:ext cx="203441" cy="327139"/>
            <a:chOff x="4140725" y="520912"/>
            <a:chExt cx="175945" cy="282926"/>
          </a:xfrm>
        </p:grpSpPr>
        <p:sp>
          <p:nvSpPr>
            <p:cNvPr id="958" name="Google Shape;958;p36"/>
            <p:cNvSpPr/>
            <p:nvPr/>
          </p:nvSpPr>
          <p:spPr>
            <a:xfrm>
              <a:off x="4195745" y="753342"/>
              <a:ext cx="27292" cy="25635"/>
            </a:xfrm>
            <a:custGeom>
              <a:rect b="b" l="l" r="r" t="t"/>
              <a:pathLst>
                <a:path extrusionOk="0" h="820" w="873">
                  <a:moveTo>
                    <a:pt x="531" y="181"/>
                  </a:moveTo>
                  <a:cubicBezTo>
                    <a:pt x="592" y="235"/>
                    <a:pt x="653" y="290"/>
                    <a:pt x="719" y="336"/>
                  </a:cubicBezTo>
                  <a:cubicBezTo>
                    <a:pt x="640" y="414"/>
                    <a:pt x="572" y="506"/>
                    <a:pt x="483" y="577"/>
                  </a:cubicBezTo>
                  <a:cubicBezTo>
                    <a:pt x="439" y="611"/>
                    <a:pt x="348" y="655"/>
                    <a:pt x="275" y="655"/>
                  </a:cubicBezTo>
                  <a:cubicBezTo>
                    <a:pt x="218" y="655"/>
                    <a:pt x="171" y="628"/>
                    <a:pt x="167" y="549"/>
                  </a:cubicBezTo>
                  <a:cubicBezTo>
                    <a:pt x="167" y="537"/>
                    <a:pt x="165" y="529"/>
                    <a:pt x="161" y="519"/>
                  </a:cubicBezTo>
                  <a:cubicBezTo>
                    <a:pt x="300" y="426"/>
                    <a:pt x="421" y="306"/>
                    <a:pt x="531" y="181"/>
                  </a:cubicBezTo>
                  <a:close/>
                  <a:moveTo>
                    <a:pt x="533" y="0"/>
                  </a:moveTo>
                  <a:cubicBezTo>
                    <a:pt x="507" y="0"/>
                    <a:pt x="480" y="17"/>
                    <a:pt x="466" y="36"/>
                  </a:cubicBezTo>
                  <a:cubicBezTo>
                    <a:pt x="336" y="199"/>
                    <a:pt x="177" y="333"/>
                    <a:pt x="39" y="486"/>
                  </a:cubicBezTo>
                  <a:cubicBezTo>
                    <a:pt x="24" y="499"/>
                    <a:pt x="21" y="518"/>
                    <a:pt x="25" y="534"/>
                  </a:cubicBezTo>
                  <a:cubicBezTo>
                    <a:pt x="24" y="537"/>
                    <a:pt x="23" y="540"/>
                    <a:pt x="21" y="545"/>
                  </a:cubicBezTo>
                  <a:cubicBezTo>
                    <a:pt x="1" y="712"/>
                    <a:pt x="156" y="819"/>
                    <a:pt x="307" y="819"/>
                  </a:cubicBezTo>
                  <a:cubicBezTo>
                    <a:pt x="328" y="819"/>
                    <a:pt x="349" y="817"/>
                    <a:pt x="370" y="813"/>
                  </a:cubicBezTo>
                  <a:cubicBezTo>
                    <a:pt x="576" y="770"/>
                    <a:pt x="802" y="540"/>
                    <a:pt x="861" y="343"/>
                  </a:cubicBezTo>
                  <a:cubicBezTo>
                    <a:pt x="873" y="321"/>
                    <a:pt x="873" y="292"/>
                    <a:pt x="853" y="269"/>
                  </a:cubicBezTo>
                  <a:cubicBezTo>
                    <a:pt x="774" y="173"/>
                    <a:pt x="666" y="93"/>
                    <a:pt x="568" y="13"/>
                  </a:cubicBezTo>
                  <a:cubicBezTo>
                    <a:pt x="557" y="4"/>
                    <a:pt x="545" y="0"/>
                    <a:pt x="5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" name="Google Shape;959;p36"/>
            <p:cNvSpPr/>
            <p:nvPr/>
          </p:nvSpPr>
          <p:spPr>
            <a:xfrm>
              <a:off x="4217347" y="730052"/>
              <a:ext cx="21540" cy="21665"/>
            </a:xfrm>
            <a:custGeom>
              <a:rect b="b" l="l" r="r" t="t"/>
              <a:pathLst>
                <a:path extrusionOk="0" h="693" w="689">
                  <a:moveTo>
                    <a:pt x="340" y="156"/>
                  </a:moveTo>
                  <a:cubicBezTo>
                    <a:pt x="392" y="180"/>
                    <a:pt x="449" y="195"/>
                    <a:pt x="505" y="207"/>
                  </a:cubicBezTo>
                  <a:cubicBezTo>
                    <a:pt x="459" y="332"/>
                    <a:pt x="391" y="438"/>
                    <a:pt x="319" y="550"/>
                  </a:cubicBezTo>
                  <a:cubicBezTo>
                    <a:pt x="275" y="519"/>
                    <a:pt x="229" y="493"/>
                    <a:pt x="184" y="459"/>
                  </a:cubicBezTo>
                  <a:cubicBezTo>
                    <a:pt x="246" y="375"/>
                    <a:pt x="319" y="262"/>
                    <a:pt x="340" y="156"/>
                  </a:cubicBezTo>
                  <a:close/>
                  <a:moveTo>
                    <a:pt x="336" y="1"/>
                  </a:moveTo>
                  <a:cubicBezTo>
                    <a:pt x="319" y="1"/>
                    <a:pt x="302" y="2"/>
                    <a:pt x="286" y="5"/>
                  </a:cubicBezTo>
                  <a:cubicBezTo>
                    <a:pt x="257" y="11"/>
                    <a:pt x="241" y="38"/>
                    <a:pt x="243" y="65"/>
                  </a:cubicBezTo>
                  <a:cubicBezTo>
                    <a:pt x="205" y="112"/>
                    <a:pt x="187" y="172"/>
                    <a:pt x="157" y="225"/>
                  </a:cubicBezTo>
                  <a:cubicBezTo>
                    <a:pt x="118" y="298"/>
                    <a:pt x="72" y="366"/>
                    <a:pt x="20" y="431"/>
                  </a:cubicBezTo>
                  <a:cubicBezTo>
                    <a:pt x="1" y="457"/>
                    <a:pt x="9" y="500"/>
                    <a:pt x="30" y="522"/>
                  </a:cubicBezTo>
                  <a:cubicBezTo>
                    <a:pt x="98" y="595"/>
                    <a:pt x="194" y="680"/>
                    <a:pt x="300" y="683"/>
                  </a:cubicBezTo>
                  <a:cubicBezTo>
                    <a:pt x="308" y="689"/>
                    <a:pt x="316" y="692"/>
                    <a:pt x="325" y="692"/>
                  </a:cubicBezTo>
                  <a:cubicBezTo>
                    <a:pt x="332" y="692"/>
                    <a:pt x="339" y="690"/>
                    <a:pt x="345" y="685"/>
                  </a:cubicBezTo>
                  <a:cubicBezTo>
                    <a:pt x="520" y="569"/>
                    <a:pt x="620" y="370"/>
                    <a:pt x="677" y="175"/>
                  </a:cubicBezTo>
                  <a:cubicBezTo>
                    <a:pt x="689" y="135"/>
                    <a:pt x="666" y="93"/>
                    <a:pt x="626" y="79"/>
                  </a:cubicBezTo>
                  <a:cubicBezTo>
                    <a:pt x="540" y="50"/>
                    <a:pt x="432" y="1"/>
                    <a:pt x="3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" name="Google Shape;960;p36"/>
            <p:cNvSpPr/>
            <p:nvPr/>
          </p:nvSpPr>
          <p:spPr>
            <a:xfrm>
              <a:off x="4223099" y="734929"/>
              <a:ext cx="10067" cy="12317"/>
            </a:xfrm>
            <a:custGeom>
              <a:rect b="b" l="l" r="r" t="t"/>
              <a:pathLst>
                <a:path extrusionOk="0" h="394" w="322">
                  <a:moveTo>
                    <a:pt x="157" y="0"/>
                  </a:moveTo>
                  <a:cubicBezTo>
                    <a:pt x="136" y="106"/>
                    <a:pt x="63" y="218"/>
                    <a:pt x="1" y="303"/>
                  </a:cubicBezTo>
                  <a:cubicBezTo>
                    <a:pt x="46" y="335"/>
                    <a:pt x="93" y="361"/>
                    <a:pt x="137" y="394"/>
                  </a:cubicBezTo>
                  <a:cubicBezTo>
                    <a:pt x="208" y="283"/>
                    <a:pt x="276" y="176"/>
                    <a:pt x="322" y="51"/>
                  </a:cubicBezTo>
                  <a:cubicBezTo>
                    <a:pt x="265" y="39"/>
                    <a:pt x="208" y="24"/>
                    <a:pt x="1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" name="Google Shape;961;p36"/>
            <p:cNvSpPr/>
            <p:nvPr/>
          </p:nvSpPr>
          <p:spPr>
            <a:xfrm>
              <a:off x="4198778" y="534855"/>
              <a:ext cx="103416" cy="131459"/>
            </a:xfrm>
            <a:custGeom>
              <a:rect b="b" l="l" r="r" t="t"/>
              <a:pathLst>
                <a:path extrusionOk="0" h="4205" w="3308">
                  <a:moveTo>
                    <a:pt x="1466" y="864"/>
                  </a:moveTo>
                  <a:cubicBezTo>
                    <a:pt x="1495" y="864"/>
                    <a:pt x="1522" y="879"/>
                    <a:pt x="1537" y="914"/>
                  </a:cubicBezTo>
                  <a:cubicBezTo>
                    <a:pt x="1587" y="1032"/>
                    <a:pt x="1620" y="1157"/>
                    <a:pt x="1656" y="1279"/>
                  </a:cubicBezTo>
                  <a:cubicBezTo>
                    <a:pt x="1677" y="1352"/>
                    <a:pt x="1619" y="1398"/>
                    <a:pt x="1559" y="1398"/>
                  </a:cubicBezTo>
                  <a:cubicBezTo>
                    <a:pt x="1518" y="1398"/>
                    <a:pt x="1476" y="1376"/>
                    <a:pt x="1460" y="1326"/>
                  </a:cubicBezTo>
                  <a:cubicBezTo>
                    <a:pt x="1425" y="1213"/>
                    <a:pt x="1386" y="1099"/>
                    <a:pt x="1364" y="980"/>
                  </a:cubicBezTo>
                  <a:cubicBezTo>
                    <a:pt x="1353" y="916"/>
                    <a:pt x="1412" y="864"/>
                    <a:pt x="1466" y="864"/>
                  </a:cubicBezTo>
                  <a:close/>
                  <a:moveTo>
                    <a:pt x="1249" y="1382"/>
                  </a:moveTo>
                  <a:cubicBezTo>
                    <a:pt x="1278" y="1382"/>
                    <a:pt x="1305" y="1396"/>
                    <a:pt x="1318" y="1429"/>
                  </a:cubicBezTo>
                  <a:cubicBezTo>
                    <a:pt x="1374" y="1568"/>
                    <a:pt x="1421" y="1711"/>
                    <a:pt x="1472" y="1853"/>
                  </a:cubicBezTo>
                  <a:cubicBezTo>
                    <a:pt x="1496" y="1922"/>
                    <a:pt x="1439" y="1966"/>
                    <a:pt x="1381" y="1966"/>
                  </a:cubicBezTo>
                  <a:cubicBezTo>
                    <a:pt x="1342" y="1966"/>
                    <a:pt x="1301" y="1945"/>
                    <a:pt x="1286" y="1897"/>
                  </a:cubicBezTo>
                  <a:cubicBezTo>
                    <a:pt x="1241" y="1762"/>
                    <a:pt x="1194" y="1626"/>
                    <a:pt x="1156" y="1490"/>
                  </a:cubicBezTo>
                  <a:cubicBezTo>
                    <a:pt x="1138" y="1429"/>
                    <a:pt x="1196" y="1382"/>
                    <a:pt x="1249" y="1382"/>
                  </a:cubicBezTo>
                  <a:close/>
                  <a:moveTo>
                    <a:pt x="963" y="1815"/>
                  </a:moveTo>
                  <a:cubicBezTo>
                    <a:pt x="993" y="1815"/>
                    <a:pt x="1023" y="1828"/>
                    <a:pt x="1040" y="1858"/>
                  </a:cubicBezTo>
                  <a:cubicBezTo>
                    <a:pt x="1126" y="2012"/>
                    <a:pt x="1192" y="2177"/>
                    <a:pt x="1264" y="2337"/>
                  </a:cubicBezTo>
                  <a:cubicBezTo>
                    <a:pt x="1296" y="2413"/>
                    <a:pt x="1230" y="2478"/>
                    <a:pt x="1169" y="2478"/>
                  </a:cubicBezTo>
                  <a:cubicBezTo>
                    <a:pt x="1139" y="2478"/>
                    <a:pt x="1111" y="2463"/>
                    <a:pt x="1094" y="2427"/>
                  </a:cubicBezTo>
                  <a:cubicBezTo>
                    <a:pt x="1017" y="2261"/>
                    <a:pt x="936" y="2094"/>
                    <a:pt x="876" y="1919"/>
                  </a:cubicBezTo>
                  <a:cubicBezTo>
                    <a:pt x="854" y="1857"/>
                    <a:pt x="908" y="1815"/>
                    <a:pt x="963" y="1815"/>
                  </a:cubicBezTo>
                  <a:close/>
                  <a:moveTo>
                    <a:pt x="2002" y="1"/>
                  </a:moveTo>
                  <a:cubicBezTo>
                    <a:pt x="1531" y="1"/>
                    <a:pt x="1086" y="294"/>
                    <a:pt x="921" y="763"/>
                  </a:cubicBezTo>
                  <a:lnTo>
                    <a:pt x="0" y="3360"/>
                  </a:lnTo>
                  <a:cubicBezTo>
                    <a:pt x="365" y="3506"/>
                    <a:pt x="678" y="3764"/>
                    <a:pt x="1049" y="3912"/>
                  </a:cubicBezTo>
                  <a:cubicBezTo>
                    <a:pt x="1444" y="4072"/>
                    <a:pt x="1856" y="4144"/>
                    <a:pt x="2275" y="4205"/>
                  </a:cubicBezTo>
                  <a:lnTo>
                    <a:pt x="3207" y="1573"/>
                  </a:lnTo>
                  <a:cubicBezTo>
                    <a:pt x="3308" y="1286"/>
                    <a:pt x="3291" y="976"/>
                    <a:pt x="3160" y="699"/>
                  </a:cubicBezTo>
                  <a:cubicBezTo>
                    <a:pt x="3027" y="422"/>
                    <a:pt x="2797" y="214"/>
                    <a:pt x="2510" y="112"/>
                  </a:cubicBezTo>
                  <a:lnTo>
                    <a:pt x="2381" y="66"/>
                  </a:lnTo>
                  <a:cubicBezTo>
                    <a:pt x="2256" y="22"/>
                    <a:pt x="2128" y="1"/>
                    <a:pt x="20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" name="Google Shape;962;p36"/>
            <p:cNvSpPr/>
            <p:nvPr/>
          </p:nvSpPr>
          <p:spPr>
            <a:xfrm>
              <a:off x="4156481" y="648115"/>
              <a:ext cx="110263" cy="141713"/>
            </a:xfrm>
            <a:custGeom>
              <a:rect b="b" l="l" r="r" t="t"/>
              <a:pathLst>
                <a:path extrusionOk="0" h="4533" w="3527">
                  <a:moveTo>
                    <a:pt x="2284" y="2623"/>
                  </a:moveTo>
                  <a:cubicBezTo>
                    <a:pt x="2380" y="2623"/>
                    <a:pt x="2488" y="2672"/>
                    <a:pt x="2575" y="2702"/>
                  </a:cubicBezTo>
                  <a:cubicBezTo>
                    <a:pt x="2614" y="2715"/>
                    <a:pt x="2638" y="2757"/>
                    <a:pt x="2625" y="2797"/>
                  </a:cubicBezTo>
                  <a:cubicBezTo>
                    <a:pt x="2568" y="2992"/>
                    <a:pt x="2468" y="3192"/>
                    <a:pt x="2294" y="3307"/>
                  </a:cubicBezTo>
                  <a:cubicBezTo>
                    <a:pt x="2288" y="3312"/>
                    <a:pt x="2281" y="3314"/>
                    <a:pt x="2274" y="3314"/>
                  </a:cubicBezTo>
                  <a:cubicBezTo>
                    <a:pt x="2264" y="3314"/>
                    <a:pt x="2256" y="3311"/>
                    <a:pt x="2249" y="3306"/>
                  </a:cubicBezTo>
                  <a:cubicBezTo>
                    <a:pt x="2142" y="3302"/>
                    <a:pt x="2047" y="3219"/>
                    <a:pt x="1978" y="3145"/>
                  </a:cubicBezTo>
                  <a:cubicBezTo>
                    <a:pt x="1956" y="3121"/>
                    <a:pt x="1948" y="3078"/>
                    <a:pt x="1968" y="3053"/>
                  </a:cubicBezTo>
                  <a:cubicBezTo>
                    <a:pt x="2019" y="2989"/>
                    <a:pt x="2066" y="2921"/>
                    <a:pt x="2105" y="2848"/>
                  </a:cubicBezTo>
                  <a:cubicBezTo>
                    <a:pt x="2134" y="2794"/>
                    <a:pt x="2154" y="2735"/>
                    <a:pt x="2191" y="2688"/>
                  </a:cubicBezTo>
                  <a:cubicBezTo>
                    <a:pt x="2190" y="2662"/>
                    <a:pt x="2206" y="2635"/>
                    <a:pt x="2234" y="2627"/>
                  </a:cubicBezTo>
                  <a:cubicBezTo>
                    <a:pt x="2250" y="2624"/>
                    <a:pt x="2267" y="2623"/>
                    <a:pt x="2284" y="2623"/>
                  </a:cubicBezTo>
                  <a:close/>
                  <a:moveTo>
                    <a:pt x="1788" y="3364"/>
                  </a:moveTo>
                  <a:cubicBezTo>
                    <a:pt x="1800" y="3364"/>
                    <a:pt x="1812" y="3367"/>
                    <a:pt x="1823" y="3376"/>
                  </a:cubicBezTo>
                  <a:cubicBezTo>
                    <a:pt x="1921" y="3455"/>
                    <a:pt x="2027" y="3535"/>
                    <a:pt x="2108" y="3632"/>
                  </a:cubicBezTo>
                  <a:cubicBezTo>
                    <a:pt x="2128" y="3657"/>
                    <a:pt x="2128" y="3684"/>
                    <a:pt x="2115" y="3707"/>
                  </a:cubicBezTo>
                  <a:cubicBezTo>
                    <a:pt x="2058" y="3905"/>
                    <a:pt x="1832" y="4135"/>
                    <a:pt x="1626" y="4178"/>
                  </a:cubicBezTo>
                  <a:cubicBezTo>
                    <a:pt x="1605" y="4182"/>
                    <a:pt x="1584" y="4184"/>
                    <a:pt x="1563" y="4184"/>
                  </a:cubicBezTo>
                  <a:cubicBezTo>
                    <a:pt x="1413" y="4184"/>
                    <a:pt x="1258" y="4077"/>
                    <a:pt x="1277" y="3910"/>
                  </a:cubicBezTo>
                  <a:cubicBezTo>
                    <a:pt x="1277" y="3906"/>
                    <a:pt x="1280" y="3902"/>
                    <a:pt x="1281" y="3898"/>
                  </a:cubicBezTo>
                  <a:cubicBezTo>
                    <a:pt x="1277" y="3882"/>
                    <a:pt x="1280" y="3864"/>
                    <a:pt x="1293" y="3850"/>
                  </a:cubicBezTo>
                  <a:cubicBezTo>
                    <a:pt x="1433" y="3697"/>
                    <a:pt x="1589" y="3562"/>
                    <a:pt x="1720" y="3400"/>
                  </a:cubicBezTo>
                  <a:cubicBezTo>
                    <a:pt x="1735" y="3380"/>
                    <a:pt x="1762" y="3364"/>
                    <a:pt x="1788" y="3364"/>
                  </a:cubicBezTo>
                  <a:close/>
                  <a:moveTo>
                    <a:pt x="1260" y="1"/>
                  </a:moveTo>
                  <a:lnTo>
                    <a:pt x="212" y="2960"/>
                  </a:lnTo>
                  <a:cubicBezTo>
                    <a:pt x="1" y="3554"/>
                    <a:pt x="313" y="4210"/>
                    <a:pt x="910" y="4421"/>
                  </a:cubicBezTo>
                  <a:lnTo>
                    <a:pt x="1038" y="4467"/>
                  </a:lnTo>
                  <a:cubicBezTo>
                    <a:pt x="1053" y="4473"/>
                    <a:pt x="1071" y="4479"/>
                    <a:pt x="1088" y="4483"/>
                  </a:cubicBezTo>
                  <a:cubicBezTo>
                    <a:pt x="1195" y="4516"/>
                    <a:pt x="1306" y="4532"/>
                    <a:pt x="1416" y="4532"/>
                  </a:cubicBezTo>
                  <a:cubicBezTo>
                    <a:pt x="1585" y="4532"/>
                    <a:pt x="1754" y="4494"/>
                    <a:pt x="1912" y="4418"/>
                  </a:cubicBezTo>
                  <a:cubicBezTo>
                    <a:pt x="2190" y="4287"/>
                    <a:pt x="2398" y="4056"/>
                    <a:pt x="2499" y="3770"/>
                  </a:cubicBezTo>
                  <a:lnTo>
                    <a:pt x="3526" y="867"/>
                  </a:lnTo>
                  <a:lnTo>
                    <a:pt x="3526" y="867"/>
                  </a:lnTo>
                  <a:cubicBezTo>
                    <a:pt x="3522" y="867"/>
                    <a:pt x="3517" y="867"/>
                    <a:pt x="3513" y="867"/>
                  </a:cubicBezTo>
                  <a:cubicBezTo>
                    <a:pt x="2738" y="867"/>
                    <a:pt x="1738" y="593"/>
                    <a:pt x="126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" name="Google Shape;963;p36"/>
            <p:cNvSpPr/>
            <p:nvPr/>
          </p:nvSpPr>
          <p:spPr>
            <a:xfrm>
              <a:off x="4156481" y="648084"/>
              <a:ext cx="57992" cy="138712"/>
            </a:xfrm>
            <a:custGeom>
              <a:rect b="b" l="l" r="r" t="t"/>
              <a:pathLst>
                <a:path extrusionOk="0" h="4437" w="1855">
                  <a:moveTo>
                    <a:pt x="1260" y="0"/>
                  </a:moveTo>
                  <a:lnTo>
                    <a:pt x="212" y="2961"/>
                  </a:lnTo>
                  <a:cubicBezTo>
                    <a:pt x="1" y="3555"/>
                    <a:pt x="313" y="4211"/>
                    <a:pt x="910" y="4422"/>
                  </a:cubicBezTo>
                  <a:lnTo>
                    <a:pt x="948" y="4436"/>
                  </a:lnTo>
                  <a:cubicBezTo>
                    <a:pt x="880" y="4346"/>
                    <a:pt x="837" y="4237"/>
                    <a:pt x="824" y="4091"/>
                  </a:cubicBezTo>
                  <a:cubicBezTo>
                    <a:pt x="797" y="3747"/>
                    <a:pt x="879" y="3420"/>
                    <a:pt x="968" y="3090"/>
                  </a:cubicBezTo>
                  <a:cubicBezTo>
                    <a:pt x="1208" y="2196"/>
                    <a:pt x="1529" y="1335"/>
                    <a:pt x="1855" y="473"/>
                  </a:cubicBezTo>
                  <a:cubicBezTo>
                    <a:pt x="1620" y="347"/>
                    <a:pt x="1412" y="191"/>
                    <a:pt x="126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" name="Google Shape;964;p36"/>
            <p:cNvSpPr/>
            <p:nvPr/>
          </p:nvSpPr>
          <p:spPr>
            <a:xfrm>
              <a:off x="4200747" y="758969"/>
              <a:ext cx="17476" cy="14912"/>
            </a:xfrm>
            <a:custGeom>
              <a:rect b="b" l="l" r="r" t="t"/>
              <a:pathLst>
                <a:path extrusionOk="0" h="477" w="559">
                  <a:moveTo>
                    <a:pt x="371" y="1"/>
                  </a:moveTo>
                  <a:cubicBezTo>
                    <a:pt x="260" y="126"/>
                    <a:pt x="140" y="247"/>
                    <a:pt x="1" y="339"/>
                  </a:cubicBezTo>
                  <a:cubicBezTo>
                    <a:pt x="5" y="349"/>
                    <a:pt x="7" y="357"/>
                    <a:pt x="7" y="369"/>
                  </a:cubicBezTo>
                  <a:cubicBezTo>
                    <a:pt x="11" y="449"/>
                    <a:pt x="57" y="476"/>
                    <a:pt x="114" y="476"/>
                  </a:cubicBezTo>
                  <a:cubicBezTo>
                    <a:pt x="188" y="476"/>
                    <a:pt x="279" y="432"/>
                    <a:pt x="323" y="397"/>
                  </a:cubicBezTo>
                  <a:cubicBezTo>
                    <a:pt x="412" y="326"/>
                    <a:pt x="480" y="234"/>
                    <a:pt x="559" y="156"/>
                  </a:cubicBezTo>
                  <a:cubicBezTo>
                    <a:pt x="494" y="109"/>
                    <a:pt x="432" y="55"/>
                    <a:pt x="3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" name="Google Shape;965;p36"/>
            <p:cNvSpPr/>
            <p:nvPr/>
          </p:nvSpPr>
          <p:spPr>
            <a:xfrm>
              <a:off x="4198746" y="534886"/>
              <a:ext cx="93944" cy="116234"/>
            </a:xfrm>
            <a:custGeom>
              <a:rect b="b" l="l" r="r" t="t"/>
              <a:pathLst>
                <a:path extrusionOk="0" h="3718" w="3005">
                  <a:moveTo>
                    <a:pt x="1467" y="863"/>
                  </a:moveTo>
                  <a:cubicBezTo>
                    <a:pt x="1496" y="863"/>
                    <a:pt x="1523" y="878"/>
                    <a:pt x="1538" y="913"/>
                  </a:cubicBezTo>
                  <a:cubicBezTo>
                    <a:pt x="1588" y="1031"/>
                    <a:pt x="1621" y="1156"/>
                    <a:pt x="1657" y="1278"/>
                  </a:cubicBezTo>
                  <a:cubicBezTo>
                    <a:pt x="1678" y="1351"/>
                    <a:pt x="1620" y="1397"/>
                    <a:pt x="1560" y="1397"/>
                  </a:cubicBezTo>
                  <a:cubicBezTo>
                    <a:pt x="1519" y="1397"/>
                    <a:pt x="1477" y="1375"/>
                    <a:pt x="1461" y="1325"/>
                  </a:cubicBezTo>
                  <a:cubicBezTo>
                    <a:pt x="1426" y="1212"/>
                    <a:pt x="1387" y="1098"/>
                    <a:pt x="1365" y="979"/>
                  </a:cubicBezTo>
                  <a:cubicBezTo>
                    <a:pt x="1354" y="915"/>
                    <a:pt x="1413" y="863"/>
                    <a:pt x="1467" y="863"/>
                  </a:cubicBezTo>
                  <a:close/>
                  <a:moveTo>
                    <a:pt x="1250" y="1381"/>
                  </a:moveTo>
                  <a:cubicBezTo>
                    <a:pt x="1279" y="1381"/>
                    <a:pt x="1306" y="1395"/>
                    <a:pt x="1319" y="1428"/>
                  </a:cubicBezTo>
                  <a:cubicBezTo>
                    <a:pt x="1375" y="1567"/>
                    <a:pt x="1422" y="1712"/>
                    <a:pt x="1471" y="1854"/>
                  </a:cubicBezTo>
                  <a:cubicBezTo>
                    <a:pt x="1495" y="1922"/>
                    <a:pt x="1439" y="1966"/>
                    <a:pt x="1381" y="1966"/>
                  </a:cubicBezTo>
                  <a:cubicBezTo>
                    <a:pt x="1342" y="1966"/>
                    <a:pt x="1301" y="1945"/>
                    <a:pt x="1286" y="1897"/>
                  </a:cubicBezTo>
                  <a:cubicBezTo>
                    <a:pt x="1241" y="1762"/>
                    <a:pt x="1194" y="1627"/>
                    <a:pt x="1156" y="1490"/>
                  </a:cubicBezTo>
                  <a:cubicBezTo>
                    <a:pt x="1139" y="1428"/>
                    <a:pt x="1197" y="1381"/>
                    <a:pt x="1250" y="1381"/>
                  </a:cubicBezTo>
                  <a:close/>
                  <a:moveTo>
                    <a:pt x="1269" y="2403"/>
                  </a:moveTo>
                  <a:cubicBezTo>
                    <a:pt x="1263" y="2414"/>
                    <a:pt x="1257" y="2425"/>
                    <a:pt x="1251" y="2437"/>
                  </a:cubicBezTo>
                  <a:lnTo>
                    <a:pt x="1251" y="2437"/>
                  </a:lnTo>
                  <a:cubicBezTo>
                    <a:pt x="1259" y="2427"/>
                    <a:pt x="1265" y="2415"/>
                    <a:pt x="1269" y="2403"/>
                  </a:cubicBezTo>
                  <a:close/>
                  <a:moveTo>
                    <a:pt x="2003" y="0"/>
                  </a:moveTo>
                  <a:cubicBezTo>
                    <a:pt x="1531" y="0"/>
                    <a:pt x="1087" y="293"/>
                    <a:pt x="919" y="762"/>
                  </a:cubicBezTo>
                  <a:lnTo>
                    <a:pt x="0" y="3359"/>
                  </a:lnTo>
                  <a:cubicBezTo>
                    <a:pt x="232" y="3453"/>
                    <a:pt x="445" y="3591"/>
                    <a:pt x="663" y="3717"/>
                  </a:cubicBezTo>
                  <a:cubicBezTo>
                    <a:pt x="802" y="3349"/>
                    <a:pt x="1007" y="2891"/>
                    <a:pt x="1251" y="2437"/>
                  </a:cubicBezTo>
                  <a:lnTo>
                    <a:pt x="1251" y="2437"/>
                  </a:lnTo>
                  <a:cubicBezTo>
                    <a:pt x="1231" y="2462"/>
                    <a:pt x="1200" y="2477"/>
                    <a:pt x="1170" y="2477"/>
                  </a:cubicBezTo>
                  <a:cubicBezTo>
                    <a:pt x="1140" y="2477"/>
                    <a:pt x="1112" y="2462"/>
                    <a:pt x="1095" y="2426"/>
                  </a:cubicBezTo>
                  <a:cubicBezTo>
                    <a:pt x="1018" y="2260"/>
                    <a:pt x="937" y="2093"/>
                    <a:pt x="877" y="1918"/>
                  </a:cubicBezTo>
                  <a:cubicBezTo>
                    <a:pt x="855" y="1856"/>
                    <a:pt x="909" y="1814"/>
                    <a:pt x="964" y="1814"/>
                  </a:cubicBezTo>
                  <a:cubicBezTo>
                    <a:pt x="994" y="1814"/>
                    <a:pt x="1024" y="1827"/>
                    <a:pt x="1041" y="1857"/>
                  </a:cubicBezTo>
                  <a:cubicBezTo>
                    <a:pt x="1127" y="2011"/>
                    <a:pt x="1193" y="2176"/>
                    <a:pt x="1265" y="2336"/>
                  </a:cubicBezTo>
                  <a:cubicBezTo>
                    <a:pt x="1275" y="2360"/>
                    <a:pt x="1275" y="2383"/>
                    <a:pt x="1269" y="2403"/>
                  </a:cubicBezTo>
                  <a:lnTo>
                    <a:pt x="1269" y="2403"/>
                  </a:lnTo>
                  <a:cubicBezTo>
                    <a:pt x="1763" y="1490"/>
                    <a:pt x="2413" y="597"/>
                    <a:pt x="3005" y="457"/>
                  </a:cubicBezTo>
                  <a:cubicBezTo>
                    <a:pt x="2875" y="301"/>
                    <a:pt x="2705" y="179"/>
                    <a:pt x="2510" y="111"/>
                  </a:cubicBezTo>
                  <a:lnTo>
                    <a:pt x="2381" y="65"/>
                  </a:lnTo>
                  <a:cubicBezTo>
                    <a:pt x="2256" y="21"/>
                    <a:pt x="2129" y="0"/>
                    <a:pt x="2003" y="0"/>
                  </a:cubicBezTo>
                  <a:close/>
                </a:path>
              </a:pathLst>
            </a:custGeom>
            <a:solidFill>
              <a:srgbClr val="000000">
                <a:alpha val="279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" name="Google Shape;966;p36"/>
            <p:cNvSpPr/>
            <p:nvPr/>
          </p:nvSpPr>
          <p:spPr>
            <a:xfrm>
              <a:off x="4140725" y="520912"/>
              <a:ext cx="175945" cy="282926"/>
            </a:xfrm>
            <a:custGeom>
              <a:rect b="b" l="l" r="r" t="t"/>
              <a:pathLst>
                <a:path extrusionOk="0" h="9050" w="5628">
                  <a:moveTo>
                    <a:pt x="3857" y="448"/>
                  </a:moveTo>
                  <a:cubicBezTo>
                    <a:pt x="3983" y="448"/>
                    <a:pt x="4112" y="469"/>
                    <a:pt x="4237" y="514"/>
                  </a:cubicBezTo>
                  <a:lnTo>
                    <a:pt x="4366" y="559"/>
                  </a:lnTo>
                  <a:cubicBezTo>
                    <a:pt x="4653" y="661"/>
                    <a:pt x="4883" y="869"/>
                    <a:pt x="5015" y="1146"/>
                  </a:cubicBezTo>
                  <a:cubicBezTo>
                    <a:pt x="5147" y="1423"/>
                    <a:pt x="5164" y="1733"/>
                    <a:pt x="5063" y="2020"/>
                  </a:cubicBezTo>
                  <a:lnTo>
                    <a:pt x="4130" y="4653"/>
                  </a:lnTo>
                  <a:cubicBezTo>
                    <a:pt x="3713" y="4590"/>
                    <a:pt x="3300" y="4518"/>
                    <a:pt x="2905" y="4360"/>
                  </a:cubicBezTo>
                  <a:cubicBezTo>
                    <a:pt x="2535" y="4212"/>
                    <a:pt x="2222" y="3954"/>
                    <a:pt x="1855" y="3808"/>
                  </a:cubicBezTo>
                  <a:lnTo>
                    <a:pt x="2775" y="1212"/>
                  </a:lnTo>
                  <a:cubicBezTo>
                    <a:pt x="2943" y="741"/>
                    <a:pt x="3386" y="448"/>
                    <a:pt x="3857" y="448"/>
                  </a:cubicBezTo>
                  <a:close/>
                  <a:moveTo>
                    <a:pt x="1763" y="4070"/>
                  </a:moveTo>
                  <a:cubicBezTo>
                    <a:pt x="2241" y="4662"/>
                    <a:pt x="3242" y="4936"/>
                    <a:pt x="4016" y="4936"/>
                  </a:cubicBezTo>
                  <a:cubicBezTo>
                    <a:pt x="4020" y="4936"/>
                    <a:pt x="4025" y="4936"/>
                    <a:pt x="4029" y="4936"/>
                  </a:cubicBezTo>
                  <a:lnTo>
                    <a:pt x="4029" y="4936"/>
                  </a:lnTo>
                  <a:lnTo>
                    <a:pt x="3002" y="7839"/>
                  </a:lnTo>
                  <a:cubicBezTo>
                    <a:pt x="2900" y="8125"/>
                    <a:pt x="2692" y="8356"/>
                    <a:pt x="2415" y="8487"/>
                  </a:cubicBezTo>
                  <a:cubicBezTo>
                    <a:pt x="2257" y="8563"/>
                    <a:pt x="2088" y="8601"/>
                    <a:pt x="1919" y="8601"/>
                  </a:cubicBezTo>
                  <a:cubicBezTo>
                    <a:pt x="1808" y="8601"/>
                    <a:pt x="1698" y="8585"/>
                    <a:pt x="1591" y="8552"/>
                  </a:cubicBezTo>
                  <a:cubicBezTo>
                    <a:pt x="1573" y="8548"/>
                    <a:pt x="1557" y="8542"/>
                    <a:pt x="1541" y="8536"/>
                  </a:cubicBezTo>
                  <a:lnTo>
                    <a:pt x="1411" y="8490"/>
                  </a:lnTo>
                  <a:cubicBezTo>
                    <a:pt x="817" y="8279"/>
                    <a:pt x="505" y="7625"/>
                    <a:pt x="714" y="7029"/>
                  </a:cubicBezTo>
                  <a:lnTo>
                    <a:pt x="1763" y="4070"/>
                  </a:lnTo>
                  <a:close/>
                  <a:moveTo>
                    <a:pt x="3859" y="0"/>
                  </a:moveTo>
                  <a:cubicBezTo>
                    <a:pt x="3203" y="0"/>
                    <a:pt x="2586" y="409"/>
                    <a:pt x="2356" y="1061"/>
                  </a:cubicBezTo>
                  <a:lnTo>
                    <a:pt x="294" y="6879"/>
                  </a:lnTo>
                  <a:cubicBezTo>
                    <a:pt x="1" y="7706"/>
                    <a:pt x="436" y="8620"/>
                    <a:pt x="1264" y="8912"/>
                  </a:cubicBezTo>
                  <a:lnTo>
                    <a:pt x="1393" y="8958"/>
                  </a:lnTo>
                  <a:cubicBezTo>
                    <a:pt x="1565" y="9019"/>
                    <a:pt x="1743" y="9050"/>
                    <a:pt x="1921" y="9050"/>
                  </a:cubicBezTo>
                  <a:cubicBezTo>
                    <a:pt x="2156" y="9050"/>
                    <a:pt x="2389" y="8997"/>
                    <a:pt x="2609" y="8892"/>
                  </a:cubicBezTo>
                  <a:cubicBezTo>
                    <a:pt x="2994" y="8709"/>
                    <a:pt x="3285" y="8387"/>
                    <a:pt x="3425" y="7988"/>
                  </a:cubicBezTo>
                  <a:lnTo>
                    <a:pt x="5486" y="2170"/>
                  </a:lnTo>
                  <a:cubicBezTo>
                    <a:pt x="5627" y="1771"/>
                    <a:pt x="5604" y="1338"/>
                    <a:pt x="5420" y="953"/>
                  </a:cubicBezTo>
                  <a:cubicBezTo>
                    <a:pt x="5237" y="568"/>
                    <a:pt x="4915" y="277"/>
                    <a:pt x="4516" y="137"/>
                  </a:cubicBezTo>
                  <a:lnTo>
                    <a:pt x="4388" y="91"/>
                  </a:lnTo>
                  <a:cubicBezTo>
                    <a:pt x="4364" y="84"/>
                    <a:pt x="4342" y="75"/>
                    <a:pt x="4321" y="69"/>
                  </a:cubicBezTo>
                  <a:cubicBezTo>
                    <a:pt x="4167" y="22"/>
                    <a:pt x="4012" y="0"/>
                    <a:pt x="38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" name="Google Shape;967;p36"/>
            <p:cNvSpPr/>
            <p:nvPr/>
          </p:nvSpPr>
          <p:spPr>
            <a:xfrm>
              <a:off x="4225412" y="591626"/>
              <a:ext cx="13818" cy="20758"/>
            </a:xfrm>
            <a:custGeom>
              <a:rect b="b" l="l" r="r" t="t"/>
              <a:pathLst>
                <a:path extrusionOk="0" h="664" w="442">
                  <a:moveTo>
                    <a:pt x="109" y="0"/>
                  </a:moveTo>
                  <a:cubicBezTo>
                    <a:pt x="55" y="0"/>
                    <a:pt x="1" y="42"/>
                    <a:pt x="23" y="105"/>
                  </a:cubicBezTo>
                  <a:cubicBezTo>
                    <a:pt x="84" y="278"/>
                    <a:pt x="164" y="445"/>
                    <a:pt x="241" y="612"/>
                  </a:cubicBezTo>
                  <a:cubicBezTo>
                    <a:pt x="258" y="649"/>
                    <a:pt x="287" y="664"/>
                    <a:pt x="316" y="664"/>
                  </a:cubicBezTo>
                  <a:cubicBezTo>
                    <a:pt x="377" y="664"/>
                    <a:pt x="441" y="598"/>
                    <a:pt x="409" y="523"/>
                  </a:cubicBezTo>
                  <a:cubicBezTo>
                    <a:pt x="339" y="362"/>
                    <a:pt x="273" y="197"/>
                    <a:pt x="185" y="44"/>
                  </a:cubicBezTo>
                  <a:cubicBezTo>
                    <a:pt x="169" y="13"/>
                    <a:pt x="139" y="0"/>
                    <a:pt x="109" y="0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" name="Google Shape;968;p36"/>
            <p:cNvSpPr/>
            <p:nvPr/>
          </p:nvSpPr>
          <p:spPr>
            <a:xfrm>
              <a:off x="4234322" y="578058"/>
              <a:ext cx="11192" cy="18289"/>
            </a:xfrm>
            <a:custGeom>
              <a:rect b="b" l="l" r="r" t="t"/>
              <a:pathLst>
                <a:path extrusionOk="0" h="585" w="358">
                  <a:moveTo>
                    <a:pt x="111" y="1"/>
                  </a:moveTo>
                  <a:cubicBezTo>
                    <a:pt x="58" y="1"/>
                    <a:pt x="1" y="47"/>
                    <a:pt x="18" y="109"/>
                  </a:cubicBezTo>
                  <a:cubicBezTo>
                    <a:pt x="56" y="246"/>
                    <a:pt x="103" y="381"/>
                    <a:pt x="148" y="516"/>
                  </a:cubicBezTo>
                  <a:cubicBezTo>
                    <a:pt x="163" y="563"/>
                    <a:pt x="204" y="584"/>
                    <a:pt x="244" y="584"/>
                  </a:cubicBezTo>
                  <a:cubicBezTo>
                    <a:pt x="301" y="584"/>
                    <a:pt x="357" y="541"/>
                    <a:pt x="333" y="473"/>
                  </a:cubicBezTo>
                  <a:cubicBezTo>
                    <a:pt x="284" y="331"/>
                    <a:pt x="237" y="187"/>
                    <a:pt x="180" y="48"/>
                  </a:cubicBezTo>
                  <a:cubicBezTo>
                    <a:pt x="167" y="15"/>
                    <a:pt x="140" y="1"/>
                    <a:pt x="111" y="1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" name="Google Shape;969;p36"/>
            <p:cNvSpPr/>
            <p:nvPr/>
          </p:nvSpPr>
          <p:spPr>
            <a:xfrm>
              <a:off x="4241074" y="561865"/>
              <a:ext cx="10192" cy="16725"/>
            </a:xfrm>
            <a:custGeom>
              <a:rect b="b" l="l" r="r" t="t"/>
              <a:pathLst>
                <a:path extrusionOk="0" h="535" w="326">
                  <a:moveTo>
                    <a:pt x="113" y="0"/>
                  </a:moveTo>
                  <a:cubicBezTo>
                    <a:pt x="59" y="0"/>
                    <a:pt x="1" y="52"/>
                    <a:pt x="12" y="116"/>
                  </a:cubicBezTo>
                  <a:cubicBezTo>
                    <a:pt x="34" y="233"/>
                    <a:pt x="74" y="347"/>
                    <a:pt x="109" y="462"/>
                  </a:cubicBezTo>
                  <a:cubicBezTo>
                    <a:pt x="124" y="512"/>
                    <a:pt x="166" y="534"/>
                    <a:pt x="207" y="534"/>
                  </a:cubicBezTo>
                  <a:cubicBezTo>
                    <a:pt x="267" y="534"/>
                    <a:pt x="325" y="488"/>
                    <a:pt x="304" y="415"/>
                  </a:cubicBezTo>
                  <a:cubicBezTo>
                    <a:pt x="268" y="293"/>
                    <a:pt x="235" y="168"/>
                    <a:pt x="185" y="50"/>
                  </a:cubicBezTo>
                  <a:cubicBezTo>
                    <a:pt x="170" y="15"/>
                    <a:pt x="142" y="0"/>
                    <a:pt x="113" y="0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70" name="Google Shape;970;p36"/>
          <p:cNvGrpSpPr/>
          <p:nvPr/>
        </p:nvGrpSpPr>
        <p:grpSpPr>
          <a:xfrm>
            <a:off x="8001677" y="619786"/>
            <a:ext cx="209905" cy="185437"/>
            <a:chOff x="3659860" y="553674"/>
            <a:chExt cx="230842" cy="203957"/>
          </a:xfrm>
        </p:grpSpPr>
        <p:sp>
          <p:nvSpPr>
            <p:cNvPr id="971" name="Google Shape;971;p36"/>
            <p:cNvSpPr/>
            <p:nvPr/>
          </p:nvSpPr>
          <p:spPr>
            <a:xfrm>
              <a:off x="3659860" y="553674"/>
              <a:ext cx="230842" cy="203957"/>
            </a:xfrm>
            <a:custGeom>
              <a:rect b="b" l="l" r="r" t="t"/>
              <a:pathLst>
                <a:path extrusionOk="0" h="6524" w="7384">
                  <a:moveTo>
                    <a:pt x="3627" y="512"/>
                  </a:moveTo>
                  <a:cubicBezTo>
                    <a:pt x="4250" y="512"/>
                    <a:pt x="4882" y="721"/>
                    <a:pt x="5408" y="1148"/>
                  </a:cubicBezTo>
                  <a:cubicBezTo>
                    <a:pt x="6033" y="1655"/>
                    <a:pt x="6384" y="2372"/>
                    <a:pt x="6444" y="3106"/>
                  </a:cubicBezTo>
                  <a:cubicBezTo>
                    <a:pt x="4861" y="2491"/>
                    <a:pt x="3216" y="1903"/>
                    <a:pt x="1580" y="1436"/>
                  </a:cubicBezTo>
                  <a:cubicBezTo>
                    <a:pt x="2108" y="827"/>
                    <a:pt x="2861" y="512"/>
                    <a:pt x="3627" y="512"/>
                  </a:cubicBezTo>
                  <a:close/>
                  <a:moveTo>
                    <a:pt x="1383" y="1689"/>
                  </a:moveTo>
                  <a:cubicBezTo>
                    <a:pt x="3024" y="2361"/>
                    <a:pt x="4757" y="2934"/>
                    <a:pt x="6452" y="3445"/>
                  </a:cubicBezTo>
                  <a:cubicBezTo>
                    <a:pt x="6448" y="3540"/>
                    <a:pt x="6441" y="3637"/>
                    <a:pt x="6427" y="3731"/>
                  </a:cubicBezTo>
                  <a:cubicBezTo>
                    <a:pt x="6370" y="3858"/>
                    <a:pt x="6305" y="3979"/>
                    <a:pt x="6236" y="4096"/>
                  </a:cubicBezTo>
                  <a:cubicBezTo>
                    <a:pt x="4556" y="3451"/>
                    <a:pt x="2804" y="2839"/>
                    <a:pt x="1082" y="2293"/>
                  </a:cubicBezTo>
                  <a:cubicBezTo>
                    <a:pt x="1157" y="2081"/>
                    <a:pt x="1256" y="1878"/>
                    <a:pt x="1383" y="1689"/>
                  </a:cubicBezTo>
                  <a:close/>
                  <a:moveTo>
                    <a:pt x="1034" y="2583"/>
                  </a:moveTo>
                  <a:cubicBezTo>
                    <a:pt x="2614" y="3329"/>
                    <a:pt x="4390" y="3949"/>
                    <a:pt x="6074" y="4347"/>
                  </a:cubicBezTo>
                  <a:cubicBezTo>
                    <a:pt x="5590" y="5034"/>
                    <a:pt x="4890" y="5480"/>
                    <a:pt x="4009" y="5480"/>
                  </a:cubicBezTo>
                  <a:cubicBezTo>
                    <a:pt x="3779" y="5480"/>
                    <a:pt x="3536" y="5450"/>
                    <a:pt x="3281" y="5385"/>
                  </a:cubicBezTo>
                  <a:cubicBezTo>
                    <a:pt x="1956" y="5050"/>
                    <a:pt x="1151" y="3883"/>
                    <a:pt x="1034" y="2583"/>
                  </a:cubicBezTo>
                  <a:close/>
                  <a:moveTo>
                    <a:pt x="965" y="3633"/>
                  </a:moveTo>
                  <a:lnTo>
                    <a:pt x="965" y="3633"/>
                  </a:lnTo>
                  <a:cubicBezTo>
                    <a:pt x="1309" y="4630"/>
                    <a:pt x="2092" y="5435"/>
                    <a:pt x="3209" y="5703"/>
                  </a:cubicBezTo>
                  <a:cubicBezTo>
                    <a:pt x="3425" y="5754"/>
                    <a:pt x="3648" y="5779"/>
                    <a:pt x="3871" y="5779"/>
                  </a:cubicBezTo>
                  <a:cubicBezTo>
                    <a:pt x="4508" y="5779"/>
                    <a:pt x="5154" y="5579"/>
                    <a:pt x="5683" y="5224"/>
                  </a:cubicBezTo>
                  <a:lnTo>
                    <a:pt x="5683" y="5224"/>
                  </a:lnTo>
                  <a:cubicBezTo>
                    <a:pt x="5165" y="5745"/>
                    <a:pt x="4468" y="6013"/>
                    <a:pt x="3760" y="6013"/>
                  </a:cubicBezTo>
                  <a:cubicBezTo>
                    <a:pt x="3136" y="6013"/>
                    <a:pt x="2502" y="5804"/>
                    <a:pt x="1975" y="5377"/>
                  </a:cubicBezTo>
                  <a:cubicBezTo>
                    <a:pt x="1412" y="4919"/>
                    <a:pt x="1071" y="4292"/>
                    <a:pt x="965" y="3633"/>
                  </a:cubicBezTo>
                  <a:close/>
                  <a:moveTo>
                    <a:pt x="3624" y="1"/>
                  </a:moveTo>
                  <a:cubicBezTo>
                    <a:pt x="2682" y="1"/>
                    <a:pt x="1756" y="402"/>
                    <a:pt x="1125" y="1178"/>
                  </a:cubicBezTo>
                  <a:cubicBezTo>
                    <a:pt x="1" y="2563"/>
                    <a:pt x="237" y="4623"/>
                    <a:pt x="1652" y="5772"/>
                  </a:cubicBezTo>
                  <a:cubicBezTo>
                    <a:pt x="2274" y="6277"/>
                    <a:pt x="3021" y="6523"/>
                    <a:pt x="3758" y="6523"/>
                  </a:cubicBezTo>
                  <a:cubicBezTo>
                    <a:pt x="4700" y="6523"/>
                    <a:pt x="5626" y="6122"/>
                    <a:pt x="6256" y="5345"/>
                  </a:cubicBezTo>
                  <a:cubicBezTo>
                    <a:pt x="7383" y="3962"/>
                    <a:pt x="7146" y="1900"/>
                    <a:pt x="5730" y="752"/>
                  </a:cubicBezTo>
                  <a:cubicBezTo>
                    <a:pt x="5108" y="247"/>
                    <a:pt x="4361" y="1"/>
                    <a:pt x="36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" name="Google Shape;972;p36"/>
            <p:cNvSpPr/>
            <p:nvPr/>
          </p:nvSpPr>
          <p:spPr>
            <a:xfrm>
              <a:off x="3709254" y="569680"/>
              <a:ext cx="152061" cy="81032"/>
            </a:xfrm>
            <a:custGeom>
              <a:rect b="b" l="l" r="r" t="t"/>
              <a:pathLst>
                <a:path extrusionOk="0" h="2592" w="4864">
                  <a:moveTo>
                    <a:pt x="2046" y="0"/>
                  </a:moveTo>
                  <a:cubicBezTo>
                    <a:pt x="1281" y="0"/>
                    <a:pt x="528" y="314"/>
                    <a:pt x="0" y="923"/>
                  </a:cubicBezTo>
                  <a:cubicBezTo>
                    <a:pt x="1636" y="1390"/>
                    <a:pt x="3281" y="1977"/>
                    <a:pt x="4864" y="2592"/>
                  </a:cubicBezTo>
                  <a:cubicBezTo>
                    <a:pt x="4805" y="1860"/>
                    <a:pt x="4453" y="1142"/>
                    <a:pt x="3828" y="636"/>
                  </a:cubicBezTo>
                  <a:cubicBezTo>
                    <a:pt x="3302" y="209"/>
                    <a:pt x="2670" y="0"/>
                    <a:pt x="20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" name="Google Shape;973;p36"/>
            <p:cNvSpPr/>
            <p:nvPr/>
          </p:nvSpPr>
          <p:spPr>
            <a:xfrm>
              <a:off x="3693623" y="606444"/>
              <a:ext cx="167942" cy="75280"/>
            </a:xfrm>
            <a:custGeom>
              <a:rect b="b" l="l" r="r" t="t"/>
              <a:pathLst>
                <a:path extrusionOk="0" h="2408" w="5372">
                  <a:moveTo>
                    <a:pt x="302" y="1"/>
                  </a:moveTo>
                  <a:cubicBezTo>
                    <a:pt x="173" y="190"/>
                    <a:pt x="75" y="393"/>
                    <a:pt x="1" y="603"/>
                  </a:cubicBezTo>
                  <a:cubicBezTo>
                    <a:pt x="1723" y="1149"/>
                    <a:pt x="3473" y="1763"/>
                    <a:pt x="5155" y="2407"/>
                  </a:cubicBezTo>
                  <a:cubicBezTo>
                    <a:pt x="5223" y="2291"/>
                    <a:pt x="5289" y="2170"/>
                    <a:pt x="5346" y="2043"/>
                  </a:cubicBezTo>
                  <a:cubicBezTo>
                    <a:pt x="5361" y="1948"/>
                    <a:pt x="5367" y="1852"/>
                    <a:pt x="5371" y="1757"/>
                  </a:cubicBezTo>
                  <a:cubicBezTo>
                    <a:pt x="3676" y="1247"/>
                    <a:pt x="1943" y="674"/>
                    <a:pt x="3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" name="Google Shape;974;p36"/>
            <p:cNvSpPr/>
            <p:nvPr/>
          </p:nvSpPr>
          <p:spPr>
            <a:xfrm>
              <a:off x="3690028" y="667185"/>
              <a:ext cx="147496" cy="74436"/>
            </a:xfrm>
            <a:custGeom>
              <a:rect b="b" l="l" r="r" t="t"/>
              <a:pathLst>
                <a:path extrusionOk="0" h="2381" w="4718">
                  <a:moveTo>
                    <a:pt x="0" y="1"/>
                  </a:moveTo>
                  <a:lnTo>
                    <a:pt x="0" y="1"/>
                  </a:lnTo>
                  <a:cubicBezTo>
                    <a:pt x="106" y="659"/>
                    <a:pt x="447" y="1287"/>
                    <a:pt x="1010" y="1745"/>
                  </a:cubicBezTo>
                  <a:cubicBezTo>
                    <a:pt x="1537" y="2172"/>
                    <a:pt x="2170" y="2381"/>
                    <a:pt x="2794" y="2381"/>
                  </a:cubicBezTo>
                  <a:cubicBezTo>
                    <a:pt x="3503" y="2381"/>
                    <a:pt x="4200" y="2112"/>
                    <a:pt x="4718" y="1590"/>
                  </a:cubicBezTo>
                  <a:lnTo>
                    <a:pt x="4718" y="1590"/>
                  </a:lnTo>
                  <a:cubicBezTo>
                    <a:pt x="4190" y="1946"/>
                    <a:pt x="3544" y="2146"/>
                    <a:pt x="2907" y="2146"/>
                  </a:cubicBezTo>
                  <a:cubicBezTo>
                    <a:pt x="2683" y="2146"/>
                    <a:pt x="2460" y="2121"/>
                    <a:pt x="2244" y="2070"/>
                  </a:cubicBezTo>
                  <a:cubicBezTo>
                    <a:pt x="1126" y="1803"/>
                    <a:pt x="344" y="997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" name="Google Shape;975;p36"/>
            <p:cNvSpPr/>
            <p:nvPr/>
          </p:nvSpPr>
          <p:spPr>
            <a:xfrm>
              <a:off x="3692122" y="634423"/>
              <a:ext cx="157626" cy="90599"/>
            </a:xfrm>
            <a:custGeom>
              <a:rect b="b" l="l" r="r" t="t"/>
              <a:pathLst>
                <a:path extrusionOk="0" h="2898" w="5042">
                  <a:moveTo>
                    <a:pt x="1" y="0"/>
                  </a:moveTo>
                  <a:lnTo>
                    <a:pt x="1" y="0"/>
                  </a:lnTo>
                  <a:cubicBezTo>
                    <a:pt x="119" y="1300"/>
                    <a:pt x="924" y="2467"/>
                    <a:pt x="2247" y="2802"/>
                  </a:cubicBezTo>
                  <a:cubicBezTo>
                    <a:pt x="2502" y="2867"/>
                    <a:pt x="2745" y="2897"/>
                    <a:pt x="2976" y="2897"/>
                  </a:cubicBezTo>
                  <a:cubicBezTo>
                    <a:pt x="3858" y="2897"/>
                    <a:pt x="4558" y="2451"/>
                    <a:pt x="5041" y="1764"/>
                  </a:cubicBezTo>
                  <a:cubicBezTo>
                    <a:pt x="3356" y="1366"/>
                    <a:pt x="1582" y="746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76" name="Google Shape;976;p36"/>
          <p:cNvSpPr txBox="1"/>
          <p:nvPr/>
        </p:nvSpPr>
        <p:spPr>
          <a:xfrm>
            <a:off x="1062150" y="1249125"/>
            <a:ext cx="6140700" cy="15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 enfermedad coronaria es un </a:t>
            </a:r>
            <a:r>
              <a:rPr b="1" lang="en" sz="1500"/>
              <a:t>estrechamiento de los pequeños vasos sanguíneos que suministran sangre y oxígeno al corazón.</a:t>
            </a:r>
            <a:r>
              <a:rPr lang="en" sz="1500"/>
              <a:t> 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              Causada por una </a:t>
            </a:r>
            <a:r>
              <a:rPr b="1" lang="en" sz="1500"/>
              <a:t>afección </a:t>
            </a:r>
            <a:r>
              <a:rPr b="1" lang="en" sz="1500"/>
              <a:t>aterosclerosis.</a:t>
            </a:r>
            <a:endParaRPr sz="1500"/>
          </a:p>
        </p:txBody>
      </p:sp>
      <p:sp>
        <p:nvSpPr>
          <p:cNvPr id="977" name="Google Shape;977;p36"/>
          <p:cNvSpPr/>
          <p:nvPr/>
        </p:nvSpPr>
        <p:spPr>
          <a:xfrm>
            <a:off x="3606275" y="1895500"/>
            <a:ext cx="315900" cy="3279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8" name="Google Shape;978;p36"/>
          <p:cNvSpPr txBox="1"/>
          <p:nvPr/>
        </p:nvSpPr>
        <p:spPr>
          <a:xfrm>
            <a:off x="1811425" y="3587225"/>
            <a:ext cx="6988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Esto hace que se estrechen. A medida que las arterias coronarias se estrechan, la sangre al corazón puede disminuir o detenerse, lo que provoca dolor en el pecho, dificultad para respirar, ataque cardíaco y otros síntomas</a:t>
            </a:r>
            <a:endParaRPr b="1">
              <a:solidFill>
                <a:schemeClr val="dk1"/>
              </a:solidFill>
            </a:endParaRPr>
          </a:p>
        </p:txBody>
      </p:sp>
      <p:pic>
        <p:nvPicPr>
          <p:cNvPr id="979" name="Google Shape;979;p36"/>
          <p:cNvPicPr preferRelativeResize="0"/>
          <p:nvPr/>
        </p:nvPicPr>
        <p:blipFill rotWithShape="1">
          <a:blip r:embed="rId3">
            <a:alphaModFix/>
          </a:blip>
          <a:srcRect b="18630" l="13071" r="10034" t="14326"/>
          <a:stretch/>
        </p:blipFill>
        <p:spPr>
          <a:xfrm rot="1444576">
            <a:off x="5872145" y="1928020"/>
            <a:ext cx="661339" cy="576636"/>
          </a:xfrm>
          <a:prstGeom prst="rect">
            <a:avLst/>
          </a:prstGeom>
          <a:noFill/>
          <a:ln>
            <a:noFill/>
          </a:ln>
        </p:spPr>
      </p:pic>
      <p:sp>
        <p:nvSpPr>
          <p:cNvPr id="980" name="Google Shape;980;p36"/>
          <p:cNvSpPr txBox="1"/>
          <p:nvPr/>
        </p:nvSpPr>
        <p:spPr>
          <a:xfrm>
            <a:off x="5125100" y="2741275"/>
            <a:ext cx="30000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/>
              <a:t>Acumulación de grasas, colesterol y otras sustancias en las paredes de las arterias.</a:t>
            </a:r>
            <a:endParaRPr sz="1500"/>
          </a:p>
        </p:txBody>
      </p:sp>
      <p:sp>
        <p:nvSpPr>
          <p:cNvPr id="981" name="Google Shape;981;p36"/>
          <p:cNvSpPr/>
          <p:nvPr/>
        </p:nvSpPr>
        <p:spPr>
          <a:xfrm flipH="1" rot="10800000">
            <a:off x="4292200" y="2758725"/>
            <a:ext cx="615000" cy="6813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82" name="Google Shape;982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25349" y="3936021"/>
            <a:ext cx="614998" cy="53407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83" name="Google Shape;983;p36"/>
          <p:cNvGrpSpPr/>
          <p:nvPr/>
        </p:nvGrpSpPr>
        <p:grpSpPr>
          <a:xfrm>
            <a:off x="7701738" y="4559875"/>
            <a:ext cx="510925" cy="510125"/>
            <a:chOff x="5415813" y="3866850"/>
            <a:chExt cx="510925" cy="510125"/>
          </a:xfrm>
        </p:grpSpPr>
        <p:sp>
          <p:nvSpPr>
            <p:cNvPr id="984" name="Google Shape;984;p36"/>
            <p:cNvSpPr/>
            <p:nvPr/>
          </p:nvSpPr>
          <p:spPr>
            <a:xfrm>
              <a:off x="5418988" y="3898225"/>
              <a:ext cx="499275" cy="471525"/>
            </a:xfrm>
            <a:custGeom>
              <a:rect b="b" l="l" r="r" t="t"/>
              <a:pathLst>
                <a:path extrusionOk="0" h="18861" w="19971">
                  <a:moveTo>
                    <a:pt x="16610" y="1"/>
                  </a:moveTo>
                  <a:cubicBezTo>
                    <a:pt x="16529" y="1"/>
                    <a:pt x="16451" y="6"/>
                    <a:pt x="16377" y="16"/>
                  </a:cubicBezTo>
                  <a:cubicBezTo>
                    <a:pt x="7189" y="1340"/>
                    <a:pt x="1" y="9026"/>
                    <a:pt x="1123" y="18860"/>
                  </a:cubicBezTo>
                  <a:lnTo>
                    <a:pt x="5914" y="18860"/>
                  </a:lnTo>
                  <a:cubicBezTo>
                    <a:pt x="5914" y="11096"/>
                    <a:pt x="11984" y="4804"/>
                    <a:pt x="19971" y="4804"/>
                  </a:cubicBezTo>
                  <a:lnTo>
                    <a:pt x="19971" y="1209"/>
                  </a:lnTo>
                  <a:cubicBezTo>
                    <a:pt x="19971" y="1209"/>
                    <a:pt x="17875" y="1"/>
                    <a:pt x="1661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" name="Google Shape;985;p36"/>
            <p:cNvSpPr/>
            <p:nvPr/>
          </p:nvSpPr>
          <p:spPr>
            <a:xfrm>
              <a:off x="5423063" y="3874500"/>
              <a:ext cx="495200" cy="495250"/>
            </a:xfrm>
            <a:custGeom>
              <a:rect b="b" l="l" r="r" t="t"/>
              <a:pathLst>
                <a:path extrusionOk="0" h="19810" w="19808">
                  <a:moveTo>
                    <a:pt x="19808" y="1"/>
                  </a:moveTo>
                  <a:cubicBezTo>
                    <a:pt x="8868" y="1"/>
                    <a:pt x="0" y="8870"/>
                    <a:pt x="0" y="19809"/>
                  </a:cubicBezTo>
                  <a:lnTo>
                    <a:pt x="959" y="19809"/>
                  </a:lnTo>
                  <a:lnTo>
                    <a:pt x="959" y="19808"/>
                  </a:lnTo>
                  <a:cubicBezTo>
                    <a:pt x="959" y="9415"/>
                    <a:pt x="9414" y="959"/>
                    <a:pt x="19807" y="959"/>
                  </a:cubicBezTo>
                  <a:lnTo>
                    <a:pt x="1980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" name="Google Shape;986;p36"/>
            <p:cNvSpPr/>
            <p:nvPr/>
          </p:nvSpPr>
          <p:spPr>
            <a:xfrm>
              <a:off x="5463038" y="4305525"/>
              <a:ext cx="50400" cy="40000"/>
            </a:xfrm>
            <a:custGeom>
              <a:rect b="b" l="l" r="r" t="t"/>
              <a:pathLst>
                <a:path extrusionOk="0" h="1600" w="2016">
                  <a:moveTo>
                    <a:pt x="1284" y="1"/>
                  </a:moveTo>
                  <a:cubicBezTo>
                    <a:pt x="1175" y="1"/>
                    <a:pt x="1066" y="29"/>
                    <a:pt x="965" y="87"/>
                  </a:cubicBezTo>
                  <a:lnTo>
                    <a:pt x="412" y="406"/>
                  </a:lnTo>
                  <a:cubicBezTo>
                    <a:pt x="105" y="583"/>
                    <a:pt x="1" y="975"/>
                    <a:pt x="178" y="1280"/>
                  </a:cubicBezTo>
                  <a:cubicBezTo>
                    <a:pt x="297" y="1485"/>
                    <a:pt x="511" y="1599"/>
                    <a:pt x="733" y="1599"/>
                  </a:cubicBezTo>
                  <a:cubicBezTo>
                    <a:pt x="841" y="1599"/>
                    <a:pt x="950" y="1572"/>
                    <a:pt x="1051" y="1515"/>
                  </a:cubicBezTo>
                  <a:lnTo>
                    <a:pt x="1604" y="1195"/>
                  </a:lnTo>
                  <a:cubicBezTo>
                    <a:pt x="1911" y="1018"/>
                    <a:pt x="2016" y="626"/>
                    <a:pt x="1839" y="322"/>
                  </a:cubicBezTo>
                  <a:cubicBezTo>
                    <a:pt x="1720" y="116"/>
                    <a:pt x="1505" y="1"/>
                    <a:pt x="128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" name="Google Shape;987;p36"/>
            <p:cNvSpPr/>
            <p:nvPr/>
          </p:nvSpPr>
          <p:spPr>
            <a:xfrm>
              <a:off x="5492888" y="4217750"/>
              <a:ext cx="43525" cy="46275"/>
            </a:xfrm>
            <a:custGeom>
              <a:rect b="b" l="l" r="r" t="t"/>
              <a:pathLst>
                <a:path extrusionOk="0" h="1851" w="1741">
                  <a:moveTo>
                    <a:pt x="728" y="0"/>
                  </a:moveTo>
                  <a:cubicBezTo>
                    <a:pt x="634" y="0"/>
                    <a:pt x="537" y="22"/>
                    <a:pt x="447" y="66"/>
                  </a:cubicBezTo>
                  <a:cubicBezTo>
                    <a:pt x="132" y="221"/>
                    <a:pt x="1" y="604"/>
                    <a:pt x="157" y="921"/>
                  </a:cubicBezTo>
                  <a:lnTo>
                    <a:pt x="438" y="1494"/>
                  </a:lnTo>
                  <a:cubicBezTo>
                    <a:pt x="549" y="1720"/>
                    <a:pt x="775" y="1851"/>
                    <a:pt x="1011" y="1851"/>
                  </a:cubicBezTo>
                  <a:cubicBezTo>
                    <a:pt x="1106" y="1851"/>
                    <a:pt x="1202" y="1830"/>
                    <a:pt x="1293" y="1785"/>
                  </a:cubicBezTo>
                  <a:cubicBezTo>
                    <a:pt x="1609" y="1629"/>
                    <a:pt x="1740" y="1246"/>
                    <a:pt x="1583" y="930"/>
                  </a:cubicBezTo>
                  <a:lnTo>
                    <a:pt x="1302" y="356"/>
                  </a:lnTo>
                  <a:cubicBezTo>
                    <a:pt x="1191" y="132"/>
                    <a:pt x="964" y="0"/>
                    <a:pt x="72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" name="Google Shape;988;p36"/>
            <p:cNvSpPr/>
            <p:nvPr/>
          </p:nvSpPr>
          <p:spPr>
            <a:xfrm>
              <a:off x="5529038" y="4098800"/>
              <a:ext cx="47750" cy="42500"/>
            </a:xfrm>
            <a:custGeom>
              <a:rect b="b" l="l" r="r" t="t"/>
              <a:pathLst>
                <a:path extrusionOk="0" h="1700" w="1910">
                  <a:moveTo>
                    <a:pt x="1195" y="0"/>
                  </a:moveTo>
                  <a:cubicBezTo>
                    <a:pt x="1046" y="0"/>
                    <a:pt x="896" y="53"/>
                    <a:pt x="774" y="159"/>
                  </a:cubicBezTo>
                  <a:lnTo>
                    <a:pt x="293" y="580"/>
                  </a:lnTo>
                  <a:cubicBezTo>
                    <a:pt x="29" y="814"/>
                    <a:pt x="1" y="1217"/>
                    <a:pt x="235" y="1483"/>
                  </a:cubicBezTo>
                  <a:cubicBezTo>
                    <a:pt x="360" y="1627"/>
                    <a:pt x="537" y="1700"/>
                    <a:pt x="714" y="1700"/>
                  </a:cubicBezTo>
                  <a:cubicBezTo>
                    <a:pt x="864" y="1700"/>
                    <a:pt x="1015" y="1648"/>
                    <a:pt x="1136" y="1542"/>
                  </a:cubicBezTo>
                  <a:lnTo>
                    <a:pt x="1617" y="1120"/>
                  </a:lnTo>
                  <a:cubicBezTo>
                    <a:pt x="1881" y="887"/>
                    <a:pt x="1909" y="484"/>
                    <a:pt x="1676" y="218"/>
                  </a:cubicBezTo>
                  <a:cubicBezTo>
                    <a:pt x="1549" y="74"/>
                    <a:pt x="1373" y="0"/>
                    <a:pt x="119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" name="Google Shape;989;p36"/>
            <p:cNvSpPr/>
            <p:nvPr/>
          </p:nvSpPr>
          <p:spPr>
            <a:xfrm>
              <a:off x="5665188" y="3967725"/>
              <a:ext cx="51050" cy="38225"/>
            </a:xfrm>
            <a:custGeom>
              <a:rect b="b" l="l" r="r" t="t"/>
              <a:pathLst>
                <a:path extrusionOk="0" h="1529" w="2042">
                  <a:moveTo>
                    <a:pt x="1314" y="0"/>
                  </a:moveTo>
                  <a:cubicBezTo>
                    <a:pt x="1230" y="0"/>
                    <a:pt x="1146" y="17"/>
                    <a:pt x="1064" y="52"/>
                  </a:cubicBezTo>
                  <a:lnTo>
                    <a:pt x="477" y="302"/>
                  </a:lnTo>
                  <a:cubicBezTo>
                    <a:pt x="152" y="439"/>
                    <a:pt x="0" y="815"/>
                    <a:pt x="139" y="1140"/>
                  </a:cubicBezTo>
                  <a:cubicBezTo>
                    <a:pt x="243" y="1383"/>
                    <a:pt x="479" y="1529"/>
                    <a:pt x="727" y="1529"/>
                  </a:cubicBezTo>
                  <a:cubicBezTo>
                    <a:pt x="811" y="1529"/>
                    <a:pt x="896" y="1512"/>
                    <a:pt x="977" y="1477"/>
                  </a:cubicBezTo>
                  <a:lnTo>
                    <a:pt x="1565" y="1228"/>
                  </a:lnTo>
                  <a:cubicBezTo>
                    <a:pt x="1890" y="1089"/>
                    <a:pt x="2041" y="714"/>
                    <a:pt x="1902" y="390"/>
                  </a:cubicBezTo>
                  <a:cubicBezTo>
                    <a:pt x="1799" y="147"/>
                    <a:pt x="1563" y="0"/>
                    <a:pt x="131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" name="Google Shape;990;p36"/>
            <p:cNvSpPr/>
            <p:nvPr/>
          </p:nvSpPr>
          <p:spPr>
            <a:xfrm>
              <a:off x="5814188" y="3952975"/>
              <a:ext cx="47375" cy="42700"/>
            </a:xfrm>
            <a:custGeom>
              <a:rect b="b" l="l" r="r" t="t"/>
              <a:pathLst>
                <a:path extrusionOk="0" h="1708" w="1895">
                  <a:moveTo>
                    <a:pt x="1183" y="1"/>
                  </a:moveTo>
                  <a:cubicBezTo>
                    <a:pt x="1030" y="1"/>
                    <a:pt x="877" y="55"/>
                    <a:pt x="755" y="166"/>
                  </a:cubicBezTo>
                  <a:lnTo>
                    <a:pt x="282" y="595"/>
                  </a:lnTo>
                  <a:cubicBezTo>
                    <a:pt x="21" y="833"/>
                    <a:pt x="1" y="1236"/>
                    <a:pt x="238" y="1498"/>
                  </a:cubicBezTo>
                  <a:cubicBezTo>
                    <a:pt x="364" y="1637"/>
                    <a:pt x="537" y="1708"/>
                    <a:pt x="711" y="1708"/>
                  </a:cubicBezTo>
                  <a:cubicBezTo>
                    <a:pt x="864" y="1708"/>
                    <a:pt x="1018" y="1653"/>
                    <a:pt x="1140" y="1542"/>
                  </a:cubicBezTo>
                  <a:lnTo>
                    <a:pt x="1612" y="1113"/>
                  </a:lnTo>
                  <a:cubicBezTo>
                    <a:pt x="1874" y="876"/>
                    <a:pt x="1894" y="473"/>
                    <a:pt x="1658" y="211"/>
                  </a:cubicBezTo>
                  <a:cubicBezTo>
                    <a:pt x="1531" y="72"/>
                    <a:pt x="1357" y="1"/>
                    <a:pt x="118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" name="Google Shape;991;p36"/>
            <p:cNvSpPr/>
            <p:nvPr/>
          </p:nvSpPr>
          <p:spPr>
            <a:xfrm>
              <a:off x="5557863" y="4019725"/>
              <a:ext cx="234850" cy="238400"/>
            </a:xfrm>
            <a:custGeom>
              <a:rect b="b" l="l" r="r" t="t"/>
              <a:pathLst>
                <a:path extrusionOk="0" h="9536" w="9394">
                  <a:moveTo>
                    <a:pt x="7488" y="0"/>
                  </a:moveTo>
                  <a:cubicBezTo>
                    <a:pt x="7303" y="0"/>
                    <a:pt x="7118" y="40"/>
                    <a:pt x="6946" y="122"/>
                  </a:cubicBezTo>
                  <a:lnTo>
                    <a:pt x="5357" y="866"/>
                  </a:lnTo>
                  <a:cubicBezTo>
                    <a:pt x="5144" y="966"/>
                    <a:pt x="4912" y="1017"/>
                    <a:pt x="4678" y="1017"/>
                  </a:cubicBezTo>
                  <a:cubicBezTo>
                    <a:pt x="4599" y="1017"/>
                    <a:pt x="4520" y="1011"/>
                    <a:pt x="4441" y="999"/>
                  </a:cubicBezTo>
                  <a:lnTo>
                    <a:pt x="3752" y="897"/>
                  </a:lnTo>
                  <a:cubicBezTo>
                    <a:pt x="3687" y="887"/>
                    <a:pt x="3623" y="882"/>
                    <a:pt x="3559" y="882"/>
                  </a:cubicBezTo>
                  <a:cubicBezTo>
                    <a:pt x="2907" y="882"/>
                    <a:pt x="2345" y="1381"/>
                    <a:pt x="2287" y="2051"/>
                  </a:cubicBezTo>
                  <a:lnTo>
                    <a:pt x="2104" y="4193"/>
                  </a:lnTo>
                  <a:cubicBezTo>
                    <a:pt x="2066" y="4636"/>
                    <a:pt x="1847" y="5041"/>
                    <a:pt x="1497" y="5315"/>
                  </a:cubicBezTo>
                  <a:lnTo>
                    <a:pt x="616" y="6004"/>
                  </a:lnTo>
                  <a:cubicBezTo>
                    <a:pt x="161" y="6357"/>
                    <a:pt x="0" y="6969"/>
                    <a:pt x="222" y="7501"/>
                  </a:cubicBezTo>
                  <a:lnTo>
                    <a:pt x="1067" y="9535"/>
                  </a:lnTo>
                  <a:cubicBezTo>
                    <a:pt x="2372" y="5519"/>
                    <a:pt x="5413" y="2313"/>
                    <a:pt x="9394" y="830"/>
                  </a:cubicBezTo>
                  <a:lnTo>
                    <a:pt x="8074" y="143"/>
                  </a:lnTo>
                  <a:cubicBezTo>
                    <a:pt x="7891" y="48"/>
                    <a:pt x="7690" y="0"/>
                    <a:pt x="748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" name="Google Shape;992;p36"/>
            <p:cNvSpPr/>
            <p:nvPr/>
          </p:nvSpPr>
          <p:spPr>
            <a:xfrm>
              <a:off x="5734638" y="3874550"/>
              <a:ext cx="183600" cy="56200"/>
            </a:xfrm>
            <a:custGeom>
              <a:rect b="b" l="l" r="r" t="t"/>
              <a:pathLst>
                <a:path extrusionOk="0" h="2248" w="7344">
                  <a:moveTo>
                    <a:pt x="6695" y="1"/>
                  </a:moveTo>
                  <a:cubicBezTo>
                    <a:pt x="4337" y="76"/>
                    <a:pt x="2082" y="568"/>
                    <a:pt x="1" y="1401"/>
                  </a:cubicBezTo>
                  <a:lnTo>
                    <a:pt x="1704" y="2103"/>
                  </a:lnTo>
                  <a:cubicBezTo>
                    <a:pt x="1938" y="2199"/>
                    <a:pt x="2186" y="2247"/>
                    <a:pt x="2434" y="2247"/>
                  </a:cubicBezTo>
                  <a:cubicBezTo>
                    <a:pt x="2657" y="2247"/>
                    <a:pt x="2880" y="2208"/>
                    <a:pt x="3093" y="2130"/>
                  </a:cubicBezTo>
                  <a:lnTo>
                    <a:pt x="4235" y="1711"/>
                  </a:lnTo>
                  <a:cubicBezTo>
                    <a:pt x="4448" y="1633"/>
                    <a:pt x="4671" y="1594"/>
                    <a:pt x="4895" y="1594"/>
                  </a:cubicBezTo>
                  <a:cubicBezTo>
                    <a:pt x="5051" y="1594"/>
                    <a:pt x="5207" y="1613"/>
                    <a:pt x="5360" y="1651"/>
                  </a:cubicBezTo>
                  <a:lnTo>
                    <a:pt x="7344" y="2148"/>
                  </a:lnTo>
                  <a:lnTo>
                    <a:pt x="7344" y="950"/>
                  </a:lnTo>
                  <a:lnTo>
                    <a:pt x="669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" name="Google Shape;993;p36"/>
            <p:cNvSpPr/>
            <p:nvPr/>
          </p:nvSpPr>
          <p:spPr>
            <a:xfrm>
              <a:off x="5734638" y="3874500"/>
              <a:ext cx="183625" cy="48850"/>
            </a:xfrm>
            <a:custGeom>
              <a:rect b="b" l="l" r="r" t="t"/>
              <a:pathLst>
                <a:path extrusionOk="0" h="1954" w="7345">
                  <a:moveTo>
                    <a:pt x="7337" y="1"/>
                  </a:moveTo>
                  <a:cubicBezTo>
                    <a:pt x="4743" y="1"/>
                    <a:pt x="2269" y="504"/>
                    <a:pt x="1" y="1411"/>
                  </a:cubicBezTo>
                  <a:lnTo>
                    <a:pt x="1318" y="1954"/>
                  </a:lnTo>
                  <a:cubicBezTo>
                    <a:pt x="3260" y="1297"/>
                    <a:pt x="5285" y="959"/>
                    <a:pt x="7344" y="959"/>
                  </a:cubicBezTo>
                  <a:lnTo>
                    <a:pt x="7345" y="959"/>
                  </a:lnTo>
                  <a:lnTo>
                    <a:pt x="7345" y="1"/>
                  </a:lnTo>
                  <a:cubicBezTo>
                    <a:pt x="7342" y="1"/>
                    <a:pt x="7339" y="1"/>
                    <a:pt x="7337" y="1"/>
                  </a:cubicBezTo>
                  <a:close/>
                </a:path>
              </a:pathLst>
            </a:custGeom>
            <a:solidFill>
              <a:srgbClr val="000000">
                <a:alpha val="161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" name="Google Shape;994;p36"/>
            <p:cNvSpPr/>
            <p:nvPr/>
          </p:nvSpPr>
          <p:spPr>
            <a:xfrm>
              <a:off x="5557913" y="4063150"/>
              <a:ext cx="80225" cy="194925"/>
            </a:xfrm>
            <a:custGeom>
              <a:rect b="b" l="l" r="r" t="t"/>
              <a:pathLst>
                <a:path extrusionOk="0" h="7797" w="3209">
                  <a:moveTo>
                    <a:pt x="2357" y="1"/>
                  </a:moveTo>
                  <a:cubicBezTo>
                    <a:pt x="2322" y="99"/>
                    <a:pt x="2296" y="203"/>
                    <a:pt x="2285" y="312"/>
                  </a:cubicBezTo>
                  <a:lnTo>
                    <a:pt x="2102" y="2454"/>
                  </a:lnTo>
                  <a:cubicBezTo>
                    <a:pt x="2064" y="2896"/>
                    <a:pt x="1845" y="3302"/>
                    <a:pt x="1495" y="3575"/>
                  </a:cubicBezTo>
                  <a:lnTo>
                    <a:pt x="614" y="4264"/>
                  </a:lnTo>
                  <a:cubicBezTo>
                    <a:pt x="160" y="4619"/>
                    <a:pt x="0" y="5231"/>
                    <a:pt x="221" y="5761"/>
                  </a:cubicBezTo>
                  <a:lnTo>
                    <a:pt x="1066" y="7796"/>
                  </a:lnTo>
                  <a:cubicBezTo>
                    <a:pt x="1208" y="7355"/>
                    <a:pt x="1377" y="6923"/>
                    <a:pt x="1563" y="6500"/>
                  </a:cubicBezTo>
                  <a:lnTo>
                    <a:pt x="1105" y="5395"/>
                  </a:lnTo>
                  <a:cubicBezTo>
                    <a:pt x="1050" y="5263"/>
                    <a:pt x="1090" y="5109"/>
                    <a:pt x="1203" y="5020"/>
                  </a:cubicBezTo>
                  <a:lnTo>
                    <a:pt x="2084" y="4331"/>
                  </a:lnTo>
                  <a:cubicBezTo>
                    <a:pt x="2642" y="3895"/>
                    <a:pt x="2996" y="3240"/>
                    <a:pt x="3056" y="2535"/>
                  </a:cubicBezTo>
                  <a:lnTo>
                    <a:pt x="3186" y="1030"/>
                  </a:lnTo>
                  <a:cubicBezTo>
                    <a:pt x="3208" y="775"/>
                    <a:pt x="3130" y="528"/>
                    <a:pt x="2965" y="331"/>
                  </a:cubicBezTo>
                  <a:cubicBezTo>
                    <a:pt x="2809" y="146"/>
                    <a:pt x="2594" y="32"/>
                    <a:pt x="2357" y="1"/>
                  </a:cubicBezTo>
                  <a:close/>
                </a:path>
              </a:pathLst>
            </a:custGeom>
            <a:solidFill>
              <a:srgbClr val="000000">
                <a:alpha val="161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" name="Google Shape;995;p36"/>
            <p:cNvSpPr/>
            <p:nvPr/>
          </p:nvSpPr>
          <p:spPr>
            <a:xfrm>
              <a:off x="5415813" y="3866850"/>
              <a:ext cx="510925" cy="510125"/>
            </a:xfrm>
            <a:custGeom>
              <a:rect b="b" l="l" r="r" t="t"/>
              <a:pathLst>
                <a:path extrusionOk="0" h="20405" w="20437">
                  <a:moveTo>
                    <a:pt x="20106" y="1"/>
                  </a:moveTo>
                  <a:cubicBezTo>
                    <a:pt x="17391" y="1"/>
                    <a:pt x="14759" y="532"/>
                    <a:pt x="12279" y="1581"/>
                  </a:cubicBezTo>
                  <a:cubicBezTo>
                    <a:pt x="9885" y="2593"/>
                    <a:pt x="7735" y="4044"/>
                    <a:pt x="5889" y="5889"/>
                  </a:cubicBezTo>
                  <a:cubicBezTo>
                    <a:pt x="4043" y="7735"/>
                    <a:pt x="2592" y="9887"/>
                    <a:pt x="1581" y="12280"/>
                  </a:cubicBezTo>
                  <a:cubicBezTo>
                    <a:pt x="532" y="14758"/>
                    <a:pt x="0" y="17392"/>
                    <a:pt x="0" y="20106"/>
                  </a:cubicBezTo>
                  <a:cubicBezTo>
                    <a:pt x="0" y="20271"/>
                    <a:pt x="134" y="20404"/>
                    <a:pt x="299" y="20404"/>
                  </a:cubicBezTo>
                  <a:cubicBezTo>
                    <a:pt x="464" y="20404"/>
                    <a:pt x="597" y="20271"/>
                    <a:pt x="597" y="20106"/>
                  </a:cubicBezTo>
                  <a:cubicBezTo>
                    <a:pt x="597" y="17472"/>
                    <a:pt x="1114" y="14917"/>
                    <a:pt x="2130" y="12512"/>
                  </a:cubicBezTo>
                  <a:cubicBezTo>
                    <a:pt x="3113" y="10188"/>
                    <a:pt x="4518" y="8102"/>
                    <a:pt x="6310" y="6311"/>
                  </a:cubicBezTo>
                  <a:cubicBezTo>
                    <a:pt x="8104" y="4519"/>
                    <a:pt x="10189" y="3112"/>
                    <a:pt x="12511" y="2131"/>
                  </a:cubicBezTo>
                  <a:cubicBezTo>
                    <a:pt x="12597" y="2096"/>
                    <a:pt x="12680" y="2060"/>
                    <a:pt x="12765" y="2026"/>
                  </a:cubicBezTo>
                  <a:lnTo>
                    <a:pt x="14346" y="2683"/>
                  </a:lnTo>
                  <a:cubicBezTo>
                    <a:pt x="14618" y="2797"/>
                    <a:pt x="14907" y="2854"/>
                    <a:pt x="15196" y="2854"/>
                  </a:cubicBezTo>
                  <a:cubicBezTo>
                    <a:pt x="15454" y="2854"/>
                    <a:pt x="15713" y="2808"/>
                    <a:pt x="15960" y="2718"/>
                  </a:cubicBezTo>
                  <a:lnTo>
                    <a:pt x="17098" y="2300"/>
                  </a:lnTo>
                  <a:cubicBezTo>
                    <a:pt x="17278" y="2233"/>
                    <a:pt x="17466" y="2200"/>
                    <a:pt x="17654" y="2200"/>
                  </a:cubicBezTo>
                  <a:cubicBezTo>
                    <a:pt x="17786" y="2200"/>
                    <a:pt x="17918" y="2216"/>
                    <a:pt x="18048" y="2248"/>
                  </a:cubicBezTo>
                  <a:lnTo>
                    <a:pt x="20033" y="2745"/>
                  </a:lnTo>
                  <a:cubicBezTo>
                    <a:pt x="20057" y="2751"/>
                    <a:pt x="20082" y="2754"/>
                    <a:pt x="20106" y="2754"/>
                  </a:cubicBezTo>
                  <a:cubicBezTo>
                    <a:pt x="20239" y="2754"/>
                    <a:pt x="20361" y="2663"/>
                    <a:pt x="20395" y="2527"/>
                  </a:cubicBezTo>
                  <a:cubicBezTo>
                    <a:pt x="20436" y="2368"/>
                    <a:pt x="20338" y="2205"/>
                    <a:pt x="20177" y="2165"/>
                  </a:cubicBezTo>
                  <a:lnTo>
                    <a:pt x="18195" y="1668"/>
                  </a:lnTo>
                  <a:cubicBezTo>
                    <a:pt x="18017" y="1624"/>
                    <a:pt x="17837" y="1602"/>
                    <a:pt x="17657" y="1602"/>
                  </a:cubicBezTo>
                  <a:cubicBezTo>
                    <a:pt x="17398" y="1602"/>
                    <a:pt x="17140" y="1648"/>
                    <a:pt x="16894" y="1738"/>
                  </a:cubicBezTo>
                  <a:lnTo>
                    <a:pt x="15755" y="2155"/>
                  </a:lnTo>
                  <a:cubicBezTo>
                    <a:pt x="15575" y="2221"/>
                    <a:pt x="15386" y="2254"/>
                    <a:pt x="15198" y="2254"/>
                  </a:cubicBezTo>
                  <a:cubicBezTo>
                    <a:pt x="14987" y="2254"/>
                    <a:pt x="14776" y="2213"/>
                    <a:pt x="14577" y="2131"/>
                  </a:cubicBezTo>
                  <a:lnTo>
                    <a:pt x="13579" y="1715"/>
                  </a:lnTo>
                  <a:cubicBezTo>
                    <a:pt x="15668" y="974"/>
                    <a:pt x="17858" y="598"/>
                    <a:pt x="20106" y="598"/>
                  </a:cubicBezTo>
                  <a:cubicBezTo>
                    <a:pt x="20271" y="598"/>
                    <a:pt x="20405" y="464"/>
                    <a:pt x="20405" y="299"/>
                  </a:cubicBezTo>
                  <a:cubicBezTo>
                    <a:pt x="20405" y="134"/>
                    <a:pt x="20271" y="1"/>
                    <a:pt x="201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" name="Google Shape;996;p36"/>
            <p:cNvSpPr/>
            <p:nvPr/>
          </p:nvSpPr>
          <p:spPr>
            <a:xfrm>
              <a:off x="5549738" y="4010575"/>
              <a:ext cx="376200" cy="366325"/>
            </a:xfrm>
            <a:custGeom>
              <a:rect b="b" l="l" r="r" t="t"/>
              <a:pathLst>
                <a:path extrusionOk="0" h="14653" w="15048">
                  <a:moveTo>
                    <a:pt x="14747" y="1"/>
                  </a:moveTo>
                  <a:cubicBezTo>
                    <a:pt x="13034" y="1"/>
                    <a:pt x="11366" y="297"/>
                    <a:pt x="9779" y="884"/>
                  </a:cubicBezTo>
                  <a:lnTo>
                    <a:pt x="8535" y="243"/>
                  </a:lnTo>
                  <a:cubicBezTo>
                    <a:pt x="8310" y="126"/>
                    <a:pt x="8061" y="68"/>
                    <a:pt x="7811" y="68"/>
                  </a:cubicBezTo>
                  <a:cubicBezTo>
                    <a:pt x="7582" y="68"/>
                    <a:pt x="7353" y="117"/>
                    <a:pt x="7142" y="216"/>
                  </a:cubicBezTo>
                  <a:lnTo>
                    <a:pt x="6902" y="329"/>
                  </a:lnTo>
                  <a:cubicBezTo>
                    <a:pt x="6754" y="400"/>
                    <a:pt x="6690" y="578"/>
                    <a:pt x="6759" y="727"/>
                  </a:cubicBezTo>
                  <a:cubicBezTo>
                    <a:pt x="6810" y="835"/>
                    <a:pt x="6918" y="899"/>
                    <a:pt x="7031" y="899"/>
                  </a:cubicBezTo>
                  <a:cubicBezTo>
                    <a:pt x="7073" y="899"/>
                    <a:pt x="7116" y="890"/>
                    <a:pt x="7157" y="871"/>
                  </a:cubicBezTo>
                  <a:lnTo>
                    <a:pt x="7397" y="758"/>
                  </a:lnTo>
                  <a:cubicBezTo>
                    <a:pt x="7528" y="697"/>
                    <a:pt x="7670" y="666"/>
                    <a:pt x="7813" y="666"/>
                  </a:cubicBezTo>
                  <a:cubicBezTo>
                    <a:pt x="7968" y="666"/>
                    <a:pt x="8122" y="702"/>
                    <a:pt x="8262" y="774"/>
                  </a:cubicBezTo>
                  <a:lnTo>
                    <a:pt x="9046" y="1179"/>
                  </a:lnTo>
                  <a:cubicBezTo>
                    <a:pt x="7382" y="1899"/>
                    <a:pt x="5885" y="2916"/>
                    <a:pt x="4597" y="4206"/>
                  </a:cubicBezTo>
                  <a:cubicBezTo>
                    <a:pt x="3279" y="5523"/>
                    <a:pt x="2244" y="7060"/>
                    <a:pt x="1521" y="8768"/>
                  </a:cubicBezTo>
                  <a:cubicBezTo>
                    <a:pt x="1474" y="8878"/>
                    <a:pt x="1429" y="8989"/>
                    <a:pt x="1385" y="9100"/>
                  </a:cubicBezTo>
                  <a:lnTo>
                    <a:pt x="823" y="7751"/>
                  </a:lnTo>
                  <a:cubicBezTo>
                    <a:pt x="654" y="7345"/>
                    <a:pt x="778" y="6873"/>
                    <a:pt x="1124" y="6602"/>
                  </a:cubicBezTo>
                  <a:lnTo>
                    <a:pt x="2005" y="5914"/>
                  </a:lnTo>
                  <a:cubicBezTo>
                    <a:pt x="2419" y="5590"/>
                    <a:pt x="2682" y="5104"/>
                    <a:pt x="2727" y="4582"/>
                  </a:cubicBezTo>
                  <a:lnTo>
                    <a:pt x="2910" y="2440"/>
                  </a:lnTo>
                  <a:cubicBezTo>
                    <a:pt x="2933" y="2169"/>
                    <a:pt x="3064" y="1925"/>
                    <a:pt x="3279" y="1756"/>
                  </a:cubicBezTo>
                  <a:cubicBezTo>
                    <a:pt x="3454" y="1619"/>
                    <a:pt x="3664" y="1546"/>
                    <a:pt x="3882" y="1546"/>
                  </a:cubicBezTo>
                  <a:cubicBezTo>
                    <a:pt x="3932" y="1546"/>
                    <a:pt x="3982" y="1550"/>
                    <a:pt x="4032" y="1557"/>
                  </a:cubicBezTo>
                  <a:lnTo>
                    <a:pt x="4722" y="1660"/>
                  </a:lnTo>
                  <a:cubicBezTo>
                    <a:pt x="4817" y="1674"/>
                    <a:pt x="4913" y="1681"/>
                    <a:pt x="5008" y="1681"/>
                  </a:cubicBezTo>
                  <a:cubicBezTo>
                    <a:pt x="5284" y="1681"/>
                    <a:pt x="5557" y="1621"/>
                    <a:pt x="5810" y="1502"/>
                  </a:cubicBezTo>
                  <a:lnTo>
                    <a:pt x="5979" y="1422"/>
                  </a:lnTo>
                  <a:cubicBezTo>
                    <a:pt x="6127" y="1351"/>
                    <a:pt x="6192" y="1173"/>
                    <a:pt x="6122" y="1024"/>
                  </a:cubicBezTo>
                  <a:cubicBezTo>
                    <a:pt x="6071" y="915"/>
                    <a:pt x="5963" y="852"/>
                    <a:pt x="5850" y="852"/>
                  </a:cubicBezTo>
                  <a:cubicBezTo>
                    <a:pt x="5808" y="852"/>
                    <a:pt x="5765" y="861"/>
                    <a:pt x="5724" y="879"/>
                  </a:cubicBezTo>
                  <a:lnTo>
                    <a:pt x="5556" y="960"/>
                  </a:lnTo>
                  <a:cubicBezTo>
                    <a:pt x="5383" y="1042"/>
                    <a:pt x="5196" y="1083"/>
                    <a:pt x="5007" y="1083"/>
                  </a:cubicBezTo>
                  <a:cubicBezTo>
                    <a:pt x="4942" y="1083"/>
                    <a:pt x="4876" y="1078"/>
                    <a:pt x="4811" y="1068"/>
                  </a:cubicBezTo>
                  <a:lnTo>
                    <a:pt x="4121" y="965"/>
                  </a:lnTo>
                  <a:cubicBezTo>
                    <a:pt x="4043" y="954"/>
                    <a:pt x="3965" y="948"/>
                    <a:pt x="3887" y="948"/>
                  </a:cubicBezTo>
                  <a:cubicBezTo>
                    <a:pt x="3535" y="948"/>
                    <a:pt x="3189" y="1066"/>
                    <a:pt x="2910" y="1286"/>
                  </a:cubicBezTo>
                  <a:cubicBezTo>
                    <a:pt x="2570" y="1554"/>
                    <a:pt x="2352" y="1956"/>
                    <a:pt x="2315" y="2390"/>
                  </a:cubicBezTo>
                  <a:lnTo>
                    <a:pt x="2132" y="4532"/>
                  </a:lnTo>
                  <a:cubicBezTo>
                    <a:pt x="2102" y="4890"/>
                    <a:pt x="1921" y="5223"/>
                    <a:pt x="1638" y="5444"/>
                  </a:cubicBezTo>
                  <a:lnTo>
                    <a:pt x="758" y="6132"/>
                  </a:lnTo>
                  <a:cubicBezTo>
                    <a:pt x="199" y="6569"/>
                    <a:pt x="0" y="7328"/>
                    <a:pt x="273" y="7982"/>
                  </a:cubicBezTo>
                  <a:lnTo>
                    <a:pt x="1089" y="9937"/>
                  </a:lnTo>
                  <a:cubicBezTo>
                    <a:pt x="629" y="11357"/>
                    <a:pt x="395" y="12838"/>
                    <a:pt x="395" y="14354"/>
                  </a:cubicBezTo>
                  <a:cubicBezTo>
                    <a:pt x="395" y="14519"/>
                    <a:pt x="528" y="14652"/>
                    <a:pt x="694" y="14652"/>
                  </a:cubicBezTo>
                  <a:cubicBezTo>
                    <a:pt x="858" y="14652"/>
                    <a:pt x="992" y="14519"/>
                    <a:pt x="992" y="14354"/>
                  </a:cubicBezTo>
                  <a:cubicBezTo>
                    <a:pt x="992" y="10680"/>
                    <a:pt x="2423" y="7224"/>
                    <a:pt x="5021" y="4627"/>
                  </a:cubicBezTo>
                  <a:cubicBezTo>
                    <a:pt x="7620" y="2028"/>
                    <a:pt x="11075" y="598"/>
                    <a:pt x="14749" y="598"/>
                  </a:cubicBezTo>
                  <a:cubicBezTo>
                    <a:pt x="14914" y="598"/>
                    <a:pt x="15048" y="464"/>
                    <a:pt x="15048" y="299"/>
                  </a:cubicBezTo>
                  <a:cubicBezTo>
                    <a:pt x="15046" y="134"/>
                    <a:pt x="14913" y="1"/>
                    <a:pt x="147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" name="Google Shape;997;p36"/>
            <p:cNvSpPr/>
            <p:nvPr/>
          </p:nvSpPr>
          <p:spPr>
            <a:xfrm>
              <a:off x="5456988" y="4298100"/>
              <a:ext cx="64975" cy="54900"/>
            </a:xfrm>
            <a:custGeom>
              <a:rect b="b" l="l" r="r" t="t"/>
              <a:pathLst>
                <a:path extrusionOk="0" h="2196" w="2599">
                  <a:moveTo>
                    <a:pt x="1525" y="598"/>
                  </a:moveTo>
                  <a:cubicBezTo>
                    <a:pt x="1642" y="598"/>
                    <a:pt x="1756" y="659"/>
                    <a:pt x="1819" y="767"/>
                  </a:cubicBezTo>
                  <a:cubicBezTo>
                    <a:pt x="1914" y="930"/>
                    <a:pt x="1859" y="1138"/>
                    <a:pt x="1696" y="1232"/>
                  </a:cubicBezTo>
                  <a:lnTo>
                    <a:pt x="1142" y="1552"/>
                  </a:lnTo>
                  <a:cubicBezTo>
                    <a:pt x="1090" y="1583"/>
                    <a:pt x="1031" y="1598"/>
                    <a:pt x="973" y="1598"/>
                  </a:cubicBezTo>
                  <a:cubicBezTo>
                    <a:pt x="943" y="1598"/>
                    <a:pt x="914" y="1594"/>
                    <a:pt x="885" y="1586"/>
                  </a:cubicBezTo>
                  <a:cubicBezTo>
                    <a:pt x="797" y="1562"/>
                    <a:pt x="723" y="1506"/>
                    <a:pt x="677" y="1427"/>
                  </a:cubicBezTo>
                  <a:cubicBezTo>
                    <a:pt x="631" y="1349"/>
                    <a:pt x="620" y="1258"/>
                    <a:pt x="644" y="1170"/>
                  </a:cubicBezTo>
                  <a:cubicBezTo>
                    <a:pt x="667" y="1082"/>
                    <a:pt x="723" y="1008"/>
                    <a:pt x="802" y="963"/>
                  </a:cubicBezTo>
                  <a:lnTo>
                    <a:pt x="1356" y="644"/>
                  </a:lnTo>
                  <a:cubicBezTo>
                    <a:pt x="1409" y="612"/>
                    <a:pt x="1467" y="598"/>
                    <a:pt x="1525" y="598"/>
                  </a:cubicBezTo>
                  <a:close/>
                  <a:moveTo>
                    <a:pt x="1524" y="0"/>
                  </a:moveTo>
                  <a:cubicBezTo>
                    <a:pt x="1365" y="0"/>
                    <a:pt x="1204" y="40"/>
                    <a:pt x="1057" y="125"/>
                  </a:cubicBezTo>
                  <a:lnTo>
                    <a:pt x="503" y="445"/>
                  </a:lnTo>
                  <a:cubicBezTo>
                    <a:pt x="286" y="570"/>
                    <a:pt x="132" y="772"/>
                    <a:pt x="66" y="1013"/>
                  </a:cubicBezTo>
                  <a:cubicBezTo>
                    <a:pt x="1" y="1256"/>
                    <a:pt x="34" y="1509"/>
                    <a:pt x="160" y="1726"/>
                  </a:cubicBezTo>
                  <a:cubicBezTo>
                    <a:pt x="286" y="1944"/>
                    <a:pt x="488" y="2097"/>
                    <a:pt x="730" y="2163"/>
                  </a:cubicBezTo>
                  <a:cubicBezTo>
                    <a:pt x="811" y="2185"/>
                    <a:pt x="892" y="2196"/>
                    <a:pt x="975" y="2196"/>
                  </a:cubicBezTo>
                  <a:cubicBezTo>
                    <a:pt x="1137" y="2196"/>
                    <a:pt x="1298" y="2153"/>
                    <a:pt x="1442" y="2070"/>
                  </a:cubicBezTo>
                  <a:lnTo>
                    <a:pt x="1996" y="1751"/>
                  </a:lnTo>
                  <a:cubicBezTo>
                    <a:pt x="2443" y="1492"/>
                    <a:pt x="2598" y="918"/>
                    <a:pt x="2338" y="469"/>
                  </a:cubicBezTo>
                  <a:cubicBezTo>
                    <a:pt x="2165" y="169"/>
                    <a:pt x="1848" y="0"/>
                    <a:pt x="15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" name="Google Shape;998;p36"/>
            <p:cNvSpPr/>
            <p:nvPr/>
          </p:nvSpPr>
          <p:spPr>
            <a:xfrm>
              <a:off x="5486863" y="4210225"/>
              <a:ext cx="55550" cy="61300"/>
            </a:xfrm>
            <a:custGeom>
              <a:rect b="b" l="l" r="r" t="t"/>
              <a:pathLst>
                <a:path extrusionOk="0" h="2452" w="2222">
                  <a:moveTo>
                    <a:pt x="971" y="599"/>
                  </a:moveTo>
                  <a:cubicBezTo>
                    <a:pt x="1007" y="599"/>
                    <a:pt x="1044" y="605"/>
                    <a:pt x="1081" y="617"/>
                  </a:cubicBezTo>
                  <a:cubicBezTo>
                    <a:pt x="1167" y="646"/>
                    <a:pt x="1237" y="707"/>
                    <a:pt x="1276" y="788"/>
                  </a:cubicBezTo>
                  <a:lnTo>
                    <a:pt x="1557" y="1361"/>
                  </a:lnTo>
                  <a:cubicBezTo>
                    <a:pt x="1597" y="1443"/>
                    <a:pt x="1603" y="1536"/>
                    <a:pt x="1575" y="1621"/>
                  </a:cubicBezTo>
                  <a:cubicBezTo>
                    <a:pt x="1546" y="1708"/>
                    <a:pt x="1484" y="1777"/>
                    <a:pt x="1403" y="1816"/>
                  </a:cubicBezTo>
                  <a:cubicBezTo>
                    <a:pt x="1356" y="1839"/>
                    <a:pt x="1305" y="1851"/>
                    <a:pt x="1254" y="1851"/>
                  </a:cubicBezTo>
                  <a:cubicBezTo>
                    <a:pt x="1217" y="1851"/>
                    <a:pt x="1180" y="1845"/>
                    <a:pt x="1143" y="1833"/>
                  </a:cubicBezTo>
                  <a:cubicBezTo>
                    <a:pt x="1057" y="1804"/>
                    <a:pt x="988" y="1743"/>
                    <a:pt x="949" y="1662"/>
                  </a:cubicBezTo>
                  <a:lnTo>
                    <a:pt x="667" y="1088"/>
                  </a:lnTo>
                  <a:cubicBezTo>
                    <a:pt x="627" y="1007"/>
                    <a:pt x="622" y="914"/>
                    <a:pt x="650" y="829"/>
                  </a:cubicBezTo>
                  <a:cubicBezTo>
                    <a:pt x="679" y="744"/>
                    <a:pt x="740" y="673"/>
                    <a:pt x="822" y="634"/>
                  </a:cubicBezTo>
                  <a:cubicBezTo>
                    <a:pt x="869" y="610"/>
                    <a:pt x="920" y="599"/>
                    <a:pt x="971" y="599"/>
                  </a:cubicBezTo>
                  <a:close/>
                  <a:moveTo>
                    <a:pt x="970" y="1"/>
                  </a:moveTo>
                  <a:cubicBezTo>
                    <a:pt x="828" y="1"/>
                    <a:pt x="687" y="33"/>
                    <a:pt x="556" y="97"/>
                  </a:cubicBezTo>
                  <a:cubicBezTo>
                    <a:pt x="331" y="207"/>
                    <a:pt x="163" y="400"/>
                    <a:pt x="81" y="637"/>
                  </a:cubicBezTo>
                  <a:cubicBezTo>
                    <a:pt x="1" y="873"/>
                    <a:pt x="17" y="1128"/>
                    <a:pt x="127" y="1353"/>
                  </a:cubicBezTo>
                  <a:lnTo>
                    <a:pt x="409" y="1926"/>
                  </a:lnTo>
                  <a:cubicBezTo>
                    <a:pt x="519" y="2151"/>
                    <a:pt x="712" y="2319"/>
                    <a:pt x="949" y="2400"/>
                  </a:cubicBezTo>
                  <a:cubicBezTo>
                    <a:pt x="1048" y="2434"/>
                    <a:pt x="1150" y="2452"/>
                    <a:pt x="1252" y="2452"/>
                  </a:cubicBezTo>
                  <a:cubicBezTo>
                    <a:pt x="1394" y="2452"/>
                    <a:pt x="1535" y="2418"/>
                    <a:pt x="1666" y="2354"/>
                  </a:cubicBezTo>
                  <a:cubicBezTo>
                    <a:pt x="1891" y="2244"/>
                    <a:pt x="2059" y="2051"/>
                    <a:pt x="2140" y="1815"/>
                  </a:cubicBezTo>
                  <a:cubicBezTo>
                    <a:pt x="2221" y="1578"/>
                    <a:pt x="2204" y="1324"/>
                    <a:pt x="2094" y="1098"/>
                  </a:cubicBezTo>
                  <a:lnTo>
                    <a:pt x="1812" y="526"/>
                  </a:lnTo>
                  <a:cubicBezTo>
                    <a:pt x="1702" y="300"/>
                    <a:pt x="1509" y="133"/>
                    <a:pt x="1272" y="51"/>
                  </a:cubicBezTo>
                  <a:cubicBezTo>
                    <a:pt x="1173" y="17"/>
                    <a:pt x="1071" y="1"/>
                    <a:pt x="9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" name="Google Shape;999;p36"/>
            <p:cNvSpPr/>
            <p:nvPr/>
          </p:nvSpPr>
          <p:spPr>
            <a:xfrm>
              <a:off x="5520738" y="4091350"/>
              <a:ext cx="62025" cy="57450"/>
            </a:xfrm>
            <a:custGeom>
              <a:rect b="b" l="l" r="r" t="t"/>
              <a:pathLst>
                <a:path extrusionOk="0" h="2298" w="2481">
                  <a:moveTo>
                    <a:pt x="1526" y="598"/>
                  </a:moveTo>
                  <a:cubicBezTo>
                    <a:pt x="1621" y="598"/>
                    <a:pt x="1715" y="637"/>
                    <a:pt x="1783" y="714"/>
                  </a:cubicBezTo>
                  <a:cubicBezTo>
                    <a:pt x="1843" y="782"/>
                    <a:pt x="1872" y="869"/>
                    <a:pt x="1866" y="960"/>
                  </a:cubicBezTo>
                  <a:cubicBezTo>
                    <a:pt x="1860" y="1050"/>
                    <a:pt x="1819" y="1134"/>
                    <a:pt x="1751" y="1193"/>
                  </a:cubicBezTo>
                  <a:lnTo>
                    <a:pt x="1270" y="1615"/>
                  </a:lnTo>
                  <a:cubicBezTo>
                    <a:pt x="1206" y="1672"/>
                    <a:pt x="1126" y="1700"/>
                    <a:pt x="1046" y="1700"/>
                  </a:cubicBezTo>
                  <a:cubicBezTo>
                    <a:pt x="952" y="1700"/>
                    <a:pt x="858" y="1660"/>
                    <a:pt x="791" y="1583"/>
                  </a:cubicBezTo>
                  <a:cubicBezTo>
                    <a:pt x="667" y="1442"/>
                    <a:pt x="681" y="1227"/>
                    <a:pt x="822" y="1104"/>
                  </a:cubicBezTo>
                  <a:lnTo>
                    <a:pt x="1302" y="683"/>
                  </a:lnTo>
                  <a:cubicBezTo>
                    <a:pt x="1366" y="626"/>
                    <a:pt x="1447" y="598"/>
                    <a:pt x="1526" y="598"/>
                  </a:cubicBezTo>
                  <a:close/>
                  <a:moveTo>
                    <a:pt x="1528" y="1"/>
                  </a:moveTo>
                  <a:cubicBezTo>
                    <a:pt x="1308" y="1"/>
                    <a:pt x="1087" y="77"/>
                    <a:pt x="909" y="233"/>
                  </a:cubicBezTo>
                  <a:lnTo>
                    <a:pt x="428" y="655"/>
                  </a:lnTo>
                  <a:cubicBezTo>
                    <a:pt x="40" y="996"/>
                    <a:pt x="1" y="1590"/>
                    <a:pt x="342" y="1978"/>
                  </a:cubicBezTo>
                  <a:cubicBezTo>
                    <a:pt x="527" y="2190"/>
                    <a:pt x="788" y="2298"/>
                    <a:pt x="1048" y="2298"/>
                  </a:cubicBezTo>
                  <a:cubicBezTo>
                    <a:pt x="1268" y="2298"/>
                    <a:pt x="1488" y="2222"/>
                    <a:pt x="1666" y="2066"/>
                  </a:cubicBezTo>
                  <a:lnTo>
                    <a:pt x="2145" y="1643"/>
                  </a:lnTo>
                  <a:cubicBezTo>
                    <a:pt x="2333" y="1479"/>
                    <a:pt x="2447" y="1249"/>
                    <a:pt x="2463" y="999"/>
                  </a:cubicBezTo>
                  <a:cubicBezTo>
                    <a:pt x="2480" y="749"/>
                    <a:pt x="2398" y="509"/>
                    <a:pt x="2233" y="320"/>
                  </a:cubicBezTo>
                  <a:cubicBezTo>
                    <a:pt x="2048" y="109"/>
                    <a:pt x="1789" y="1"/>
                    <a:pt x="15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" name="Google Shape;1000;p36"/>
            <p:cNvSpPr/>
            <p:nvPr/>
          </p:nvSpPr>
          <p:spPr>
            <a:xfrm>
              <a:off x="5659263" y="3960250"/>
              <a:ext cx="62925" cy="53150"/>
            </a:xfrm>
            <a:custGeom>
              <a:rect b="b" l="l" r="r" t="t"/>
              <a:pathLst>
                <a:path extrusionOk="0" h="2126" w="2517">
                  <a:moveTo>
                    <a:pt x="1552" y="598"/>
                  </a:moveTo>
                  <a:cubicBezTo>
                    <a:pt x="1595" y="598"/>
                    <a:pt x="1637" y="607"/>
                    <a:pt x="1678" y="623"/>
                  </a:cubicBezTo>
                  <a:cubicBezTo>
                    <a:pt x="1762" y="657"/>
                    <a:pt x="1829" y="721"/>
                    <a:pt x="1865" y="805"/>
                  </a:cubicBezTo>
                  <a:cubicBezTo>
                    <a:pt x="1901" y="889"/>
                    <a:pt x="1901" y="982"/>
                    <a:pt x="1867" y="1066"/>
                  </a:cubicBezTo>
                  <a:cubicBezTo>
                    <a:pt x="1833" y="1150"/>
                    <a:pt x="1769" y="1216"/>
                    <a:pt x="1686" y="1251"/>
                  </a:cubicBezTo>
                  <a:lnTo>
                    <a:pt x="1097" y="1502"/>
                  </a:lnTo>
                  <a:cubicBezTo>
                    <a:pt x="1054" y="1520"/>
                    <a:pt x="1009" y="1529"/>
                    <a:pt x="965" y="1529"/>
                  </a:cubicBezTo>
                  <a:cubicBezTo>
                    <a:pt x="922" y="1529"/>
                    <a:pt x="879" y="1521"/>
                    <a:pt x="837" y="1504"/>
                  </a:cubicBezTo>
                  <a:cubicBezTo>
                    <a:pt x="753" y="1470"/>
                    <a:pt x="686" y="1406"/>
                    <a:pt x="651" y="1322"/>
                  </a:cubicBezTo>
                  <a:cubicBezTo>
                    <a:pt x="615" y="1239"/>
                    <a:pt x="614" y="1147"/>
                    <a:pt x="649" y="1062"/>
                  </a:cubicBezTo>
                  <a:cubicBezTo>
                    <a:pt x="682" y="978"/>
                    <a:pt x="746" y="911"/>
                    <a:pt x="830" y="875"/>
                  </a:cubicBezTo>
                  <a:lnTo>
                    <a:pt x="1419" y="626"/>
                  </a:lnTo>
                  <a:cubicBezTo>
                    <a:pt x="1462" y="608"/>
                    <a:pt x="1507" y="598"/>
                    <a:pt x="1552" y="598"/>
                  </a:cubicBezTo>
                  <a:close/>
                  <a:moveTo>
                    <a:pt x="1553" y="0"/>
                  </a:moveTo>
                  <a:cubicBezTo>
                    <a:pt x="1428" y="0"/>
                    <a:pt x="1303" y="26"/>
                    <a:pt x="1185" y="76"/>
                  </a:cubicBezTo>
                  <a:lnTo>
                    <a:pt x="597" y="325"/>
                  </a:lnTo>
                  <a:cubicBezTo>
                    <a:pt x="367" y="424"/>
                    <a:pt x="189" y="606"/>
                    <a:pt x="95" y="838"/>
                  </a:cubicBezTo>
                  <a:cubicBezTo>
                    <a:pt x="0" y="1071"/>
                    <a:pt x="3" y="1325"/>
                    <a:pt x="101" y="1555"/>
                  </a:cubicBezTo>
                  <a:cubicBezTo>
                    <a:pt x="253" y="1911"/>
                    <a:pt x="600" y="2126"/>
                    <a:pt x="965" y="2126"/>
                  </a:cubicBezTo>
                  <a:cubicBezTo>
                    <a:pt x="1087" y="2126"/>
                    <a:pt x="1211" y="2103"/>
                    <a:pt x="1332" y="2051"/>
                  </a:cubicBezTo>
                  <a:lnTo>
                    <a:pt x="1919" y="1801"/>
                  </a:lnTo>
                  <a:cubicBezTo>
                    <a:pt x="2150" y="1703"/>
                    <a:pt x="2328" y="1521"/>
                    <a:pt x="2422" y="1289"/>
                  </a:cubicBezTo>
                  <a:cubicBezTo>
                    <a:pt x="2516" y="1057"/>
                    <a:pt x="2514" y="802"/>
                    <a:pt x="2416" y="572"/>
                  </a:cubicBezTo>
                  <a:cubicBezTo>
                    <a:pt x="2317" y="341"/>
                    <a:pt x="2136" y="162"/>
                    <a:pt x="1902" y="69"/>
                  </a:cubicBezTo>
                  <a:cubicBezTo>
                    <a:pt x="1789" y="23"/>
                    <a:pt x="1671" y="0"/>
                    <a:pt x="15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" name="Google Shape;1001;p36"/>
            <p:cNvSpPr/>
            <p:nvPr/>
          </p:nvSpPr>
          <p:spPr>
            <a:xfrm>
              <a:off x="5805888" y="3945525"/>
              <a:ext cx="63975" cy="57625"/>
            </a:xfrm>
            <a:custGeom>
              <a:rect b="b" l="l" r="r" t="t"/>
              <a:pathLst>
                <a:path extrusionOk="0" h="2305" w="2559">
                  <a:moveTo>
                    <a:pt x="1515" y="598"/>
                  </a:moveTo>
                  <a:cubicBezTo>
                    <a:pt x="1521" y="598"/>
                    <a:pt x="1526" y="598"/>
                    <a:pt x="1532" y="598"/>
                  </a:cubicBezTo>
                  <a:cubicBezTo>
                    <a:pt x="1623" y="602"/>
                    <a:pt x="1707" y="642"/>
                    <a:pt x="1767" y="709"/>
                  </a:cubicBezTo>
                  <a:cubicBezTo>
                    <a:pt x="1893" y="848"/>
                    <a:pt x="1883" y="1064"/>
                    <a:pt x="1744" y="1190"/>
                  </a:cubicBezTo>
                  <a:lnTo>
                    <a:pt x="1272" y="1619"/>
                  </a:lnTo>
                  <a:cubicBezTo>
                    <a:pt x="1207" y="1678"/>
                    <a:pt x="1125" y="1707"/>
                    <a:pt x="1044" y="1707"/>
                  </a:cubicBezTo>
                  <a:cubicBezTo>
                    <a:pt x="951" y="1707"/>
                    <a:pt x="858" y="1669"/>
                    <a:pt x="791" y="1595"/>
                  </a:cubicBezTo>
                  <a:cubicBezTo>
                    <a:pt x="666" y="1457"/>
                    <a:pt x="676" y="1241"/>
                    <a:pt x="814" y="1115"/>
                  </a:cubicBezTo>
                  <a:lnTo>
                    <a:pt x="1288" y="686"/>
                  </a:lnTo>
                  <a:cubicBezTo>
                    <a:pt x="1350" y="628"/>
                    <a:pt x="1431" y="598"/>
                    <a:pt x="1515" y="598"/>
                  </a:cubicBezTo>
                  <a:close/>
                  <a:moveTo>
                    <a:pt x="1516" y="0"/>
                  </a:moveTo>
                  <a:cubicBezTo>
                    <a:pt x="1282" y="0"/>
                    <a:pt x="1060" y="85"/>
                    <a:pt x="886" y="243"/>
                  </a:cubicBezTo>
                  <a:lnTo>
                    <a:pt x="413" y="672"/>
                  </a:lnTo>
                  <a:cubicBezTo>
                    <a:pt x="29" y="1019"/>
                    <a:pt x="1" y="1614"/>
                    <a:pt x="348" y="1997"/>
                  </a:cubicBezTo>
                  <a:cubicBezTo>
                    <a:pt x="534" y="2201"/>
                    <a:pt x="788" y="2304"/>
                    <a:pt x="1044" y="2304"/>
                  </a:cubicBezTo>
                  <a:cubicBezTo>
                    <a:pt x="1269" y="2304"/>
                    <a:pt x="1494" y="2224"/>
                    <a:pt x="1673" y="2061"/>
                  </a:cubicBezTo>
                  <a:lnTo>
                    <a:pt x="2147" y="1632"/>
                  </a:lnTo>
                  <a:cubicBezTo>
                    <a:pt x="2530" y="1285"/>
                    <a:pt x="2558" y="691"/>
                    <a:pt x="2211" y="307"/>
                  </a:cubicBezTo>
                  <a:cubicBezTo>
                    <a:pt x="2042" y="122"/>
                    <a:pt x="1811" y="13"/>
                    <a:pt x="1561" y="1"/>
                  </a:cubicBezTo>
                  <a:cubicBezTo>
                    <a:pt x="1546" y="0"/>
                    <a:pt x="1531" y="0"/>
                    <a:pt x="15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02" name="Google Shape;1002;p36"/>
          <p:cNvGrpSpPr/>
          <p:nvPr/>
        </p:nvGrpSpPr>
        <p:grpSpPr>
          <a:xfrm>
            <a:off x="8536013" y="4348275"/>
            <a:ext cx="326550" cy="510450"/>
            <a:chOff x="6606638" y="3054350"/>
            <a:chExt cx="326550" cy="510450"/>
          </a:xfrm>
        </p:grpSpPr>
        <p:sp>
          <p:nvSpPr>
            <p:cNvPr id="1003" name="Google Shape;1003;p36"/>
            <p:cNvSpPr/>
            <p:nvPr/>
          </p:nvSpPr>
          <p:spPr>
            <a:xfrm>
              <a:off x="6613638" y="3357100"/>
              <a:ext cx="175400" cy="199700"/>
            </a:xfrm>
            <a:custGeom>
              <a:rect b="b" l="l" r="r" t="t"/>
              <a:pathLst>
                <a:path extrusionOk="0" h="7988" w="7016">
                  <a:moveTo>
                    <a:pt x="1913" y="1"/>
                  </a:moveTo>
                  <a:cubicBezTo>
                    <a:pt x="856" y="1"/>
                    <a:pt x="0" y="859"/>
                    <a:pt x="0" y="1918"/>
                  </a:cubicBezTo>
                  <a:lnTo>
                    <a:pt x="0" y="2876"/>
                  </a:lnTo>
                  <a:cubicBezTo>
                    <a:pt x="0" y="5695"/>
                    <a:pt x="2276" y="7981"/>
                    <a:pt x="5087" y="7987"/>
                  </a:cubicBezTo>
                  <a:cubicBezTo>
                    <a:pt x="5089" y="7987"/>
                    <a:pt x="5091" y="7987"/>
                    <a:pt x="5093" y="7987"/>
                  </a:cubicBezTo>
                  <a:cubicBezTo>
                    <a:pt x="6149" y="7987"/>
                    <a:pt x="7014" y="7126"/>
                    <a:pt x="7014" y="6069"/>
                  </a:cubicBezTo>
                  <a:lnTo>
                    <a:pt x="7014" y="3195"/>
                  </a:lnTo>
                  <a:cubicBezTo>
                    <a:pt x="7015" y="2137"/>
                    <a:pt x="6159" y="1279"/>
                    <a:pt x="5102" y="1279"/>
                  </a:cubicBezTo>
                  <a:lnTo>
                    <a:pt x="3507" y="1279"/>
                  </a:lnTo>
                  <a:lnTo>
                    <a:pt x="191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" name="Google Shape;1004;p36"/>
            <p:cNvSpPr/>
            <p:nvPr/>
          </p:nvSpPr>
          <p:spPr>
            <a:xfrm>
              <a:off x="6613638" y="3357500"/>
              <a:ext cx="135475" cy="199550"/>
            </a:xfrm>
            <a:custGeom>
              <a:rect b="b" l="l" r="r" t="t"/>
              <a:pathLst>
                <a:path extrusionOk="0" h="7982" w="5419">
                  <a:moveTo>
                    <a:pt x="1913" y="1"/>
                  </a:moveTo>
                  <a:cubicBezTo>
                    <a:pt x="856" y="1"/>
                    <a:pt x="0" y="857"/>
                    <a:pt x="0" y="1913"/>
                  </a:cubicBezTo>
                  <a:lnTo>
                    <a:pt x="0" y="2880"/>
                  </a:lnTo>
                  <a:cubicBezTo>
                    <a:pt x="1" y="5698"/>
                    <a:pt x="2286" y="7981"/>
                    <a:pt x="5102" y="7981"/>
                  </a:cubicBezTo>
                  <a:cubicBezTo>
                    <a:pt x="5209" y="7981"/>
                    <a:pt x="5316" y="7971"/>
                    <a:pt x="5418" y="7953"/>
                  </a:cubicBezTo>
                  <a:cubicBezTo>
                    <a:pt x="5406" y="7456"/>
                    <a:pt x="5041" y="7055"/>
                    <a:pt x="4541" y="6987"/>
                  </a:cubicBezTo>
                  <a:cubicBezTo>
                    <a:pt x="2498" y="6709"/>
                    <a:pt x="957" y="4943"/>
                    <a:pt x="957" y="2880"/>
                  </a:cubicBezTo>
                  <a:lnTo>
                    <a:pt x="957" y="1915"/>
                  </a:lnTo>
                  <a:cubicBezTo>
                    <a:pt x="957" y="1483"/>
                    <a:pt x="1252" y="1104"/>
                    <a:pt x="1674" y="994"/>
                  </a:cubicBezTo>
                  <a:lnTo>
                    <a:pt x="1913" y="932"/>
                  </a:lnTo>
                  <a:lnTo>
                    <a:pt x="1913" y="685"/>
                  </a:lnTo>
                  <a:lnTo>
                    <a:pt x="1913" y="30"/>
                  </a:lnTo>
                  <a:lnTo>
                    <a:pt x="191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" name="Google Shape;1005;p36"/>
            <p:cNvSpPr/>
            <p:nvPr/>
          </p:nvSpPr>
          <p:spPr>
            <a:xfrm>
              <a:off x="6637538" y="3293700"/>
              <a:ext cx="143525" cy="95750"/>
            </a:xfrm>
            <a:custGeom>
              <a:rect b="b" l="l" r="r" t="t"/>
              <a:pathLst>
                <a:path extrusionOk="0" h="3830" w="5741">
                  <a:moveTo>
                    <a:pt x="2869" y="1"/>
                  </a:moveTo>
                  <a:cubicBezTo>
                    <a:pt x="1288" y="1"/>
                    <a:pt x="1" y="1315"/>
                    <a:pt x="1" y="2914"/>
                  </a:cubicBezTo>
                  <a:lnTo>
                    <a:pt x="1" y="3192"/>
                  </a:lnTo>
                  <a:cubicBezTo>
                    <a:pt x="1" y="3544"/>
                    <a:pt x="288" y="3829"/>
                    <a:pt x="639" y="3829"/>
                  </a:cubicBezTo>
                  <a:cubicBezTo>
                    <a:pt x="663" y="3829"/>
                    <a:pt x="687" y="3828"/>
                    <a:pt x="711" y="3825"/>
                  </a:cubicBezTo>
                  <a:cubicBezTo>
                    <a:pt x="1036" y="3791"/>
                    <a:pt x="1276" y="3501"/>
                    <a:pt x="1276" y="3174"/>
                  </a:cubicBezTo>
                  <a:lnTo>
                    <a:pt x="1276" y="2870"/>
                  </a:lnTo>
                  <a:cubicBezTo>
                    <a:pt x="1276" y="1991"/>
                    <a:pt x="1993" y="1276"/>
                    <a:pt x="2873" y="1276"/>
                  </a:cubicBezTo>
                  <a:cubicBezTo>
                    <a:pt x="2884" y="1276"/>
                    <a:pt x="2896" y="1276"/>
                    <a:pt x="2907" y="1276"/>
                  </a:cubicBezTo>
                  <a:cubicBezTo>
                    <a:pt x="3779" y="1296"/>
                    <a:pt x="4465" y="2031"/>
                    <a:pt x="4465" y="2902"/>
                  </a:cubicBezTo>
                  <a:lnTo>
                    <a:pt x="4465" y="3192"/>
                  </a:lnTo>
                  <a:cubicBezTo>
                    <a:pt x="4465" y="3544"/>
                    <a:pt x="4751" y="3829"/>
                    <a:pt x="5103" y="3829"/>
                  </a:cubicBezTo>
                  <a:cubicBezTo>
                    <a:pt x="5126" y="3829"/>
                    <a:pt x="5150" y="3828"/>
                    <a:pt x="5174" y="3825"/>
                  </a:cubicBezTo>
                  <a:cubicBezTo>
                    <a:pt x="5501" y="3790"/>
                    <a:pt x="5740" y="3502"/>
                    <a:pt x="5740" y="3175"/>
                  </a:cubicBezTo>
                  <a:lnTo>
                    <a:pt x="5740" y="2870"/>
                  </a:lnTo>
                  <a:cubicBezTo>
                    <a:pt x="5740" y="1336"/>
                    <a:pt x="4529" y="79"/>
                    <a:pt x="3012" y="4"/>
                  </a:cubicBezTo>
                  <a:cubicBezTo>
                    <a:pt x="2964" y="2"/>
                    <a:pt x="2917" y="1"/>
                    <a:pt x="286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" name="Google Shape;1006;p36"/>
            <p:cNvSpPr/>
            <p:nvPr/>
          </p:nvSpPr>
          <p:spPr>
            <a:xfrm>
              <a:off x="6669463" y="3325300"/>
              <a:ext cx="63775" cy="79725"/>
            </a:xfrm>
            <a:custGeom>
              <a:rect b="b" l="l" r="r" t="t"/>
              <a:pathLst>
                <a:path extrusionOk="0" h="3189" w="2551">
                  <a:moveTo>
                    <a:pt x="1591" y="0"/>
                  </a:moveTo>
                  <a:cubicBezTo>
                    <a:pt x="712" y="0"/>
                    <a:pt x="0" y="715"/>
                    <a:pt x="0" y="1594"/>
                  </a:cubicBezTo>
                  <a:lnTo>
                    <a:pt x="0" y="3189"/>
                  </a:lnTo>
                  <a:lnTo>
                    <a:pt x="1276" y="3189"/>
                  </a:lnTo>
                  <a:lnTo>
                    <a:pt x="1276" y="1596"/>
                  </a:lnTo>
                  <a:cubicBezTo>
                    <a:pt x="1276" y="1419"/>
                    <a:pt x="1418" y="1276"/>
                    <a:pt x="1595" y="1276"/>
                  </a:cubicBezTo>
                  <a:lnTo>
                    <a:pt x="2231" y="1276"/>
                  </a:lnTo>
                  <a:cubicBezTo>
                    <a:pt x="2408" y="1276"/>
                    <a:pt x="2551" y="1134"/>
                    <a:pt x="2551" y="957"/>
                  </a:cubicBezTo>
                  <a:lnTo>
                    <a:pt x="2551" y="320"/>
                  </a:lnTo>
                  <a:cubicBezTo>
                    <a:pt x="2551" y="143"/>
                    <a:pt x="2408" y="0"/>
                    <a:pt x="2231" y="0"/>
                  </a:cubicBezTo>
                  <a:lnTo>
                    <a:pt x="1593" y="0"/>
                  </a:lnTo>
                  <a:cubicBezTo>
                    <a:pt x="1593" y="0"/>
                    <a:pt x="1592" y="0"/>
                    <a:pt x="159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" name="Google Shape;1007;p36"/>
            <p:cNvSpPr/>
            <p:nvPr/>
          </p:nvSpPr>
          <p:spPr>
            <a:xfrm>
              <a:off x="6731363" y="3062275"/>
              <a:ext cx="191575" cy="284175"/>
            </a:xfrm>
            <a:custGeom>
              <a:rect b="b" l="l" r="r" t="t"/>
              <a:pathLst>
                <a:path extrusionOk="0" h="11367" w="7663">
                  <a:moveTo>
                    <a:pt x="1761" y="1"/>
                  </a:moveTo>
                  <a:cubicBezTo>
                    <a:pt x="1457" y="1"/>
                    <a:pt x="1195" y="215"/>
                    <a:pt x="1136" y="514"/>
                  </a:cubicBezTo>
                  <a:lnTo>
                    <a:pt x="39" y="5996"/>
                  </a:lnTo>
                  <a:cubicBezTo>
                    <a:pt x="0" y="6194"/>
                    <a:pt x="151" y="6378"/>
                    <a:pt x="352" y="6378"/>
                  </a:cubicBezTo>
                  <a:lnTo>
                    <a:pt x="3158" y="6378"/>
                  </a:lnTo>
                  <a:lnTo>
                    <a:pt x="1744" y="11186"/>
                  </a:lnTo>
                  <a:cubicBezTo>
                    <a:pt x="1715" y="11287"/>
                    <a:pt x="1795" y="11366"/>
                    <a:pt x="1879" y="11366"/>
                  </a:cubicBezTo>
                  <a:cubicBezTo>
                    <a:pt x="1916" y="11366"/>
                    <a:pt x="1953" y="11351"/>
                    <a:pt x="1982" y="11317"/>
                  </a:cubicBezTo>
                  <a:lnTo>
                    <a:pt x="7482" y="4993"/>
                  </a:lnTo>
                  <a:cubicBezTo>
                    <a:pt x="7663" y="4785"/>
                    <a:pt x="7516" y="4465"/>
                    <a:pt x="7243" y="4465"/>
                  </a:cubicBezTo>
                  <a:lnTo>
                    <a:pt x="4436" y="4465"/>
                  </a:lnTo>
                  <a:lnTo>
                    <a:pt x="5877" y="427"/>
                  </a:lnTo>
                  <a:cubicBezTo>
                    <a:pt x="5951" y="219"/>
                    <a:pt x="5797" y="1"/>
                    <a:pt x="557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" name="Google Shape;1008;p36"/>
            <p:cNvSpPr/>
            <p:nvPr/>
          </p:nvSpPr>
          <p:spPr>
            <a:xfrm>
              <a:off x="6731388" y="3062250"/>
              <a:ext cx="104100" cy="284200"/>
            </a:xfrm>
            <a:custGeom>
              <a:rect b="b" l="l" r="r" t="t"/>
              <a:pathLst>
                <a:path extrusionOk="0" h="11368" w="4164">
                  <a:moveTo>
                    <a:pt x="1761" y="1"/>
                  </a:moveTo>
                  <a:cubicBezTo>
                    <a:pt x="1457" y="1"/>
                    <a:pt x="1195" y="215"/>
                    <a:pt x="1136" y="514"/>
                  </a:cubicBezTo>
                  <a:lnTo>
                    <a:pt x="39" y="5996"/>
                  </a:lnTo>
                  <a:cubicBezTo>
                    <a:pt x="0" y="6194"/>
                    <a:pt x="151" y="6378"/>
                    <a:pt x="352" y="6378"/>
                  </a:cubicBezTo>
                  <a:lnTo>
                    <a:pt x="3155" y="6378"/>
                  </a:lnTo>
                  <a:lnTo>
                    <a:pt x="1741" y="11187"/>
                  </a:lnTo>
                  <a:cubicBezTo>
                    <a:pt x="1712" y="11288"/>
                    <a:pt x="1792" y="11367"/>
                    <a:pt x="1877" y="11367"/>
                  </a:cubicBezTo>
                  <a:cubicBezTo>
                    <a:pt x="1913" y="11367"/>
                    <a:pt x="1950" y="11352"/>
                    <a:pt x="1980" y="11318"/>
                  </a:cubicBezTo>
                  <a:lnTo>
                    <a:pt x="3069" y="10067"/>
                  </a:lnTo>
                  <a:lnTo>
                    <a:pt x="4073" y="6647"/>
                  </a:lnTo>
                  <a:cubicBezTo>
                    <a:pt x="4163" y="6341"/>
                    <a:pt x="4099" y="6018"/>
                    <a:pt x="3893" y="5768"/>
                  </a:cubicBezTo>
                  <a:cubicBezTo>
                    <a:pt x="3709" y="5543"/>
                    <a:pt x="3426" y="5421"/>
                    <a:pt x="3134" y="5421"/>
                  </a:cubicBezTo>
                  <a:lnTo>
                    <a:pt x="1131" y="5421"/>
                  </a:lnTo>
                  <a:lnTo>
                    <a:pt x="2178" y="188"/>
                  </a:lnTo>
                  <a:lnTo>
                    <a:pt x="2215" y="1"/>
                  </a:lnTo>
                  <a:close/>
                </a:path>
              </a:pathLst>
            </a:custGeom>
            <a:solidFill>
              <a:srgbClr val="000000">
                <a:alpha val="161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" name="Google Shape;1009;p36"/>
            <p:cNvSpPr/>
            <p:nvPr/>
          </p:nvSpPr>
          <p:spPr>
            <a:xfrm>
              <a:off x="6606638" y="3286250"/>
              <a:ext cx="190350" cy="278550"/>
            </a:xfrm>
            <a:custGeom>
              <a:rect b="b" l="l" r="r" t="t"/>
              <a:pathLst>
                <a:path extrusionOk="0" h="11142" w="7614">
                  <a:moveTo>
                    <a:pt x="4127" y="1"/>
                  </a:moveTo>
                  <a:cubicBezTo>
                    <a:pt x="2459" y="1"/>
                    <a:pt x="1087" y="1298"/>
                    <a:pt x="967" y="2938"/>
                  </a:cubicBezTo>
                  <a:cubicBezTo>
                    <a:pt x="367" y="3347"/>
                    <a:pt x="1" y="4033"/>
                    <a:pt x="1" y="4766"/>
                  </a:cubicBezTo>
                  <a:lnTo>
                    <a:pt x="1" y="5731"/>
                  </a:lnTo>
                  <a:cubicBezTo>
                    <a:pt x="1" y="8714"/>
                    <a:pt x="2423" y="11140"/>
                    <a:pt x="5400" y="11142"/>
                  </a:cubicBezTo>
                  <a:cubicBezTo>
                    <a:pt x="6623" y="11142"/>
                    <a:pt x="7613" y="10149"/>
                    <a:pt x="7613" y="8926"/>
                  </a:cubicBezTo>
                  <a:lnTo>
                    <a:pt x="7613" y="6051"/>
                  </a:lnTo>
                  <a:cubicBezTo>
                    <a:pt x="7614" y="4828"/>
                    <a:pt x="6622" y="3834"/>
                    <a:pt x="5403" y="3834"/>
                  </a:cubicBezTo>
                  <a:lnTo>
                    <a:pt x="5079" y="3834"/>
                  </a:lnTo>
                  <a:cubicBezTo>
                    <a:pt x="5079" y="3834"/>
                    <a:pt x="4781" y="3964"/>
                    <a:pt x="4744" y="4128"/>
                  </a:cubicBezTo>
                  <a:lnTo>
                    <a:pt x="4744" y="6561"/>
                  </a:lnTo>
                  <a:lnTo>
                    <a:pt x="3590" y="7751"/>
                  </a:lnTo>
                  <a:cubicBezTo>
                    <a:pt x="3473" y="7867"/>
                    <a:pt x="3473" y="8057"/>
                    <a:pt x="3590" y="8174"/>
                  </a:cubicBezTo>
                  <a:cubicBezTo>
                    <a:pt x="3649" y="8233"/>
                    <a:pt x="3724" y="8261"/>
                    <a:pt x="3800" y="8261"/>
                  </a:cubicBezTo>
                  <a:cubicBezTo>
                    <a:pt x="3876" y="8261"/>
                    <a:pt x="3953" y="8233"/>
                    <a:pt x="4011" y="8174"/>
                  </a:cubicBezTo>
                  <a:lnTo>
                    <a:pt x="4782" y="7407"/>
                  </a:lnTo>
                  <a:lnTo>
                    <a:pt x="4782" y="8594"/>
                  </a:lnTo>
                  <a:cubicBezTo>
                    <a:pt x="4782" y="8747"/>
                    <a:pt x="4892" y="8883"/>
                    <a:pt x="5044" y="8902"/>
                  </a:cubicBezTo>
                  <a:cubicBezTo>
                    <a:pt x="5056" y="8904"/>
                    <a:pt x="5069" y="8905"/>
                    <a:pt x="5081" y="8905"/>
                  </a:cubicBezTo>
                  <a:cubicBezTo>
                    <a:pt x="5247" y="8905"/>
                    <a:pt x="5381" y="8771"/>
                    <a:pt x="5381" y="8605"/>
                  </a:cubicBezTo>
                  <a:lnTo>
                    <a:pt x="5381" y="4431"/>
                  </a:lnTo>
                  <a:lnTo>
                    <a:pt x="5397" y="4431"/>
                  </a:lnTo>
                  <a:cubicBezTo>
                    <a:pt x="6290" y="4431"/>
                    <a:pt x="7015" y="5155"/>
                    <a:pt x="7015" y="6049"/>
                  </a:cubicBezTo>
                  <a:lnTo>
                    <a:pt x="7015" y="8920"/>
                  </a:lnTo>
                  <a:cubicBezTo>
                    <a:pt x="7015" y="9817"/>
                    <a:pt x="6283" y="10542"/>
                    <a:pt x="5387" y="10542"/>
                  </a:cubicBezTo>
                  <a:cubicBezTo>
                    <a:pt x="5385" y="10542"/>
                    <a:pt x="5383" y="10542"/>
                    <a:pt x="5381" y="10542"/>
                  </a:cubicBezTo>
                  <a:cubicBezTo>
                    <a:pt x="2742" y="10532"/>
                    <a:pt x="598" y="8378"/>
                    <a:pt x="598" y="5730"/>
                  </a:cubicBezTo>
                  <a:lnTo>
                    <a:pt x="598" y="4766"/>
                  </a:lnTo>
                  <a:cubicBezTo>
                    <a:pt x="598" y="4372"/>
                    <a:pt x="743" y="3998"/>
                    <a:pt x="995" y="3707"/>
                  </a:cubicBezTo>
                  <a:cubicBezTo>
                    <a:pt x="1092" y="4075"/>
                    <a:pt x="1376" y="4355"/>
                    <a:pt x="1738" y="4414"/>
                  </a:cubicBezTo>
                  <a:cubicBezTo>
                    <a:pt x="1790" y="4423"/>
                    <a:pt x="1841" y="4427"/>
                    <a:pt x="1892" y="4427"/>
                  </a:cubicBezTo>
                  <a:cubicBezTo>
                    <a:pt x="2203" y="4427"/>
                    <a:pt x="2500" y="4275"/>
                    <a:pt x="2680" y="3999"/>
                  </a:cubicBezTo>
                  <a:cubicBezTo>
                    <a:pt x="2780" y="3844"/>
                    <a:pt x="2829" y="3660"/>
                    <a:pt x="2829" y="3474"/>
                  </a:cubicBezTo>
                  <a:lnTo>
                    <a:pt x="2829" y="3180"/>
                  </a:lnTo>
                  <a:cubicBezTo>
                    <a:pt x="2829" y="2462"/>
                    <a:pt x="3410" y="1881"/>
                    <a:pt x="4127" y="1881"/>
                  </a:cubicBezTo>
                  <a:lnTo>
                    <a:pt x="4761" y="1881"/>
                  </a:lnTo>
                  <a:cubicBezTo>
                    <a:pt x="4773" y="1881"/>
                    <a:pt x="4782" y="1890"/>
                    <a:pt x="4782" y="1902"/>
                  </a:cubicBezTo>
                  <a:lnTo>
                    <a:pt x="4782" y="2538"/>
                  </a:lnTo>
                  <a:cubicBezTo>
                    <a:pt x="4782" y="2550"/>
                    <a:pt x="4773" y="2558"/>
                    <a:pt x="4761" y="2558"/>
                  </a:cubicBezTo>
                  <a:lnTo>
                    <a:pt x="3820" y="2558"/>
                  </a:lnTo>
                  <a:cubicBezTo>
                    <a:pt x="3648" y="2558"/>
                    <a:pt x="3507" y="2699"/>
                    <a:pt x="3507" y="2872"/>
                  </a:cubicBezTo>
                  <a:lnTo>
                    <a:pt x="3507" y="4213"/>
                  </a:lnTo>
                  <a:cubicBezTo>
                    <a:pt x="3507" y="4257"/>
                    <a:pt x="3524" y="4300"/>
                    <a:pt x="3556" y="4328"/>
                  </a:cubicBezTo>
                  <a:cubicBezTo>
                    <a:pt x="3639" y="4403"/>
                    <a:pt x="3727" y="4434"/>
                    <a:pt x="3806" y="4434"/>
                  </a:cubicBezTo>
                  <a:cubicBezTo>
                    <a:pt x="3971" y="4434"/>
                    <a:pt x="4105" y="4300"/>
                    <a:pt x="4105" y="4135"/>
                  </a:cubicBezTo>
                  <a:lnTo>
                    <a:pt x="4105" y="3176"/>
                  </a:lnTo>
                  <a:cubicBezTo>
                    <a:pt x="4105" y="3165"/>
                    <a:pt x="4115" y="3155"/>
                    <a:pt x="4126" y="3155"/>
                  </a:cubicBezTo>
                  <a:lnTo>
                    <a:pt x="4763" y="3155"/>
                  </a:lnTo>
                  <a:cubicBezTo>
                    <a:pt x="5104" y="3155"/>
                    <a:pt x="5381" y="2880"/>
                    <a:pt x="5381" y="2538"/>
                  </a:cubicBezTo>
                  <a:lnTo>
                    <a:pt x="5381" y="1902"/>
                  </a:lnTo>
                  <a:cubicBezTo>
                    <a:pt x="5381" y="1560"/>
                    <a:pt x="5104" y="1284"/>
                    <a:pt x="4763" y="1284"/>
                  </a:cubicBezTo>
                  <a:lnTo>
                    <a:pt x="2605" y="1284"/>
                  </a:lnTo>
                  <a:cubicBezTo>
                    <a:pt x="2399" y="1284"/>
                    <a:pt x="2232" y="1450"/>
                    <a:pt x="2232" y="1657"/>
                  </a:cubicBezTo>
                  <a:lnTo>
                    <a:pt x="2232" y="3564"/>
                  </a:lnTo>
                  <a:cubicBezTo>
                    <a:pt x="2232" y="3573"/>
                    <a:pt x="2231" y="3583"/>
                    <a:pt x="2228" y="3590"/>
                  </a:cubicBezTo>
                  <a:cubicBezTo>
                    <a:pt x="2167" y="3752"/>
                    <a:pt x="2037" y="3840"/>
                    <a:pt x="1894" y="3840"/>
                  </a:cubicBezTo>
                  <a:cubicBezTo>
                    <a:pt x="1875" y="3840"/>
                    <a:pt x="1855" y="3838"/>
                    <a:pt x="1836" y="3835"/>
                  </a:cubicBezTo>
                  <a:cubicBezTo>
                    <a:pt x="1670" y="3808"/>
                    <a:pt x="1555" y="3642"/>
                    <a:pt x="1555" y="3433"/>
                  </a:cubicBezTo>
                  <a:lnTo>
                    <a:pt x="1555" y="2401"/>
                  </a:lnTo>
                  <a:cubicBezTo>
                    <a:pt x="1555" y="2351"/>
                    <a:pt x="1566" y="2301"/>
                    <a:pt x="1591" y="2255"/>
                  </a:cubicBezTo>
                  <a:cubicBezTo>
                    <a:pt x="2203" y="1113"/>
                    <a:pt x="3185" y="598"/>
                    <a:pt x="4128" y="598"/>
                  </a:cubicBezTo>
                  <a:cubicBezTo>
                    <a:pt x="4635" y="598"/>
                    <a:pt x="5131" y="747"/>
                    <a:pt x="5552" y="1027"/>
                  </a:cubicBezTo>
                  <a:cubicBezTo>
                    <a:pt x="5558" y="1031"/>
                    <a:pt x="5565" y="1033"/>
                    <a:pt x="5572" y="1033"/>
                  </a:cubicBezTo>
                  <a:cubicBezTo>
                    <a:pt x="5575" y="1033"/>
                    <a:pt x="5577" y="1033"/>
                    <a:pt x="5580" y="1032"/>
                  </a:cubicBezTo>
                  <a:cubicBezTo>
                    <a:pt x="5962" y="956"/>
                    <a:pt x="5975" y="581"/>
                    <a:pt x="5754" y="448"/>
                  </a:cubicBezTo>
                  <a:cubicBezTo>
                    <a:pt x="5264" y="155"/>
                    <a:pt x="4701" y="1"/>
                    <a:pt x="41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" name="Google Shape;1010;p36"/>
            <p:cNvSpPr/>
            <p:nvPr/>
          </p:nvSpPr>
          <p:spPr>
            <a:xfrm>
              <a:off x="6717738" y="3054350"/>
              <a:ext cx="215450" cy="309900"/>
            </a:xfrm>
            <a:custGeom>
              <a:rect b="b" l="l" r="r" t="t"/>
              <a:pathLst>
                <a:path extrusionOk="0" h="12396" w="8618">
                  <a:moveTo>
                    <a:pt x="1594" y="0"/>
                  </a:moveTo>
                  <a:cubicBezTo>
                    <a:pt x="1451" y="0"/>
                    <a:pt x="1330" y="101"/>
                    <a:pt x="1301" y="239"/>
                  </a:cubicBezTo>
                  <a:lnTo>
                    <a:pt x="27" y="6617"/>
                  </a:lnTo>
                  <a:cubicBezTo>
                    <a:pt x="1" y="6746"/>
                    <a:pt x="62" y="6883"/>
                    <a:pt x="191" y="6945"/>
                  </a:cubicBezTo>
                  <a:cubicBezTo>
                    <a:pt x="232" y="6965"/>
                    <a:pt x="278" y="6973"/>
                    <a:pt x="324" y="6973"/>
                  </a:cubicBezTo>
                  <a:lnTo>
                    <a:pt x="3116" y="6973"/>
                  </a:lnTo>
                  <a:lnTo>
                    <a:pt x="1637" y="12003"/>
                  </a:lnTo>
                  <a:cubicBezTo>
                    <a:pt x="1603" y="12119"/>
                    <a:pt x="1636" y="12250"/>
                    <a:pt x="1730" y="12328"/>
                  </a:cubicBezTo>
                  <a:cubicBezTo>
                    <a:pt x="1786" y="12373"/>
                    <a:pt x="1854" y="12396"/>
                    <a:pt x="1919" y="12396"/>
                  </a:cubicBezTo>
                  <a:cubicBezTo>
                    <a:pt x="2003" y="12396"/>
                    <a:pt x="2087" y="12360"/>
                    <a:pt x="2145" y="12293"/>
                  </a:cubicBezTo>
                  <a:lnTo>
                    <a:pt x="8525" y="4956"/>
                  </a:lnTo>
                  <a:cubicBezTo>
                    <a:pt x="8600" y="4867"/>
                    <a:pt x="8617" y="4743"/>
                    <a:pt x="8569" y="4636"/>
                  </a:cubicBezTo>
                  <a:cubicBezTo>
                    <a:pt x="8521" y="4530"/>
                    <a:pt x="8415" y="4462"/>
                    <a:pt x="8298" y="4462"/>
                  </a:cubicBezTo>
                  <a:lnTo>
                    <a:pt x="4792" y="4462"/>
                  </a:lnTo>
                  <a:cubicBezTo>
                    <a:pt x="4668" y="4462"/>
                    <a:pt x="4552" y="4533"/>
                    <a:pt x="4506" y="4649"/>
                  </a:cubicBezTo>
                  <a:cubicBezTo>
                    <a:pt x="4414" y="4879"/>
                    <a:pt x="4580" y="5099"/>
                    <a:pt x="4799" y="5099"/>
                  </a:cubicBezTo>
                  <a:lnTo>
                    <a:pt x="7640" y="5099"/>
                  </a:lnTo>
                  <a:lnTo>
                    <a:pt x="2594" y="10901"/>
                  </a:lnTo>
                  <a:lnTo>
                    <a:pt x="3799" y="6804"/>
                  </a:lnTo>
                  <a:cubicBezTo>
                    <a:pt x="3815" y="6751"/>
                    <a:pt x="3819" y="6694"/>
                    <a:pt x="3805" y="6641"/>
                  </a:cubicBezTo>
                  <a:cubicBezTo>
                    <a:pt x="3768" y="6502"/>
                    <a:pt x="3647" y="6415"/>
                    <a:pt x="3516" y="6415"/>
                  </a:cubicBezTo>
                  <a:lnTo>
                    <a:pt x="678" y="6415"/>
                  </a:lnTo>
                  <a:lnTo>
                    <a:pt x="1843" y="597"/>
                  </a:lnTo>
                  <a:lnTo>
                    <a:pt x="5962" y="597"/>
                  </a:lnTo>
                  <a:lnTo>
                    <a:pt x="4964" y="3392"/>
                  </a:lnTo>
                  <a:cubicBezTo>
                    <a:pt x="4908" y="3548"/>
                    <a:pt x="4988" y="3719"/>
                    <a:pt x="5144" y="3774"/>
                  </a:cubicBezTo>
                  <a:cubicBezTo>
                    <a:pt x="5178" y="3786"/>
                    <a:pt x="5212" y="3792"/>
                    <a:pt x="5246" y="3792"/>
                  </a:cubicBezTo>
                  <a:cubicBezTo>
                    <a:pt x="5368" y="3792"/>
                    <a:pt x="5482" y="3716"/>
                    <a:pt x="5526" y="3594"/>
                  </a:cubicBezTo>
                  <a:lnTo>
                    <a:pt x="6668" y="399"/>
                  </a:lnTo>
                  <a:cubicBezTo>
                    <a:pt x="6714" y="271"/>
                    <a:pt x="6668" y="123"/>
                    <a:pt x="6545" y="44"/>
                  </a:cubicBezTo>
                  <a:cubicBezTo>
                    <a:pt x="6496" y="13"/>
                    <a:pt x="6439" y="0"/>
                    <a:pt x="63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" name="Google Shape;1011;p36"/>
            <p:cNvSpPr/>
            <p:nvPr/>
          </p:nvSpPr>
          <p:spPr>
            <a:xfrm>
              <a:off x="6797563" y="3358150"/>
              <a:ext cx="63850" cy="15000"/>
            </a:xfrm>
            <a:custGeom>
              <a:rect b="b" l="l" r="r" t="t"/>
              <a:pathLst>
                <a:path extrusionOk="0" h="600" w="2554">
                  <a:moveTo>
                    <a:pt x="331" y="1"/>
                  </a:moveTo>
                  <a:cubicBezTo>
                    <a:pt x="177" y="1"/>
                    <a:pt x="41" y="111"/>
                    <a:pt x="23" y="263"/>
                  </a:cubicBezTo>
                  <a:cubicBezTo>
                    <a:pt x="1" y="445"/>
                    <a:pt x="142" y="600"/>
                    <a:pt x="320" y="600"/>
                  </a:cubicBezTo>
                  <a:lnTo>
                    <a:pt x="2225" y="600"/>
                  </a:lnTo>
                  <a:cubicBezTo>
                    <a:pt x="2378" y="600"/>
                    <a:pt x="2515" y="490"/>
                    <a:pt x="2532" y="338"/>
                  </a:cubicBezTo>
                  <a:cubicBezTo>
                    <a:pt x="2553" y="156"/>
                    <a:pt x="2412" y="1"/>
                    <a:pt x="22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" name="Google Shape;1012;p36"/>
            <p:cNvSpPr/>
            <p:nvPr/>
          </p:nvSpPr>
          <p:spPr>
            <a:xfrm>
              <a:off x="6804963" y="3389950"/>
              <a:ext cx="41000" cy="30950"/>
            </a:xfrm>
            <a:custGeom>
              <a:rect b="b" l="l" r="r" t="t"/>
              <a:pathLst>
                <a:path extrusionOk="0" h="1238" w="1640">
                  <a:moveTo>
                    <a:pt x="341" y="1"/>
                  </a:moveTo>
                  <a:cubicBezTo>
                    <a:pt x="244" y="1"/>
                    <a:pt x="149" y="48"/>
                    <a:pt x="91" y="134"/>
                  </a:cubicBezTo>
                  <a:cubicBezTo>
                    <a:pt x="0" y="272"/>
                    <a:pt x="37" y="457"/>
                    <a:pt x="174" y="549"/>
                  </a:cubicBezTo>
                  <a:lnTo>
                    <a:pt x="1133" y="1188"/>
                  </a:lnTo>
                  <a:cubicBezTo>
                    <a:pt x="1184" y="1222"/>
                    <a:pt x="1241" y="1237"/>
                    <a:pt x="1298" y="1237"/>
                  </a:cubicBezTo>
                  <a:cubicBezTo>
                    <a:pt x="1394" y="1237"/>
                    <a:pt x="1489" y="1190"/>
                    <a:pt x="1546" y="1104"/>
                  </a:cubicBezTo>
                  <a:cubicBezTo>
                    <a:pt x="1639" y="968"/>
                    <a:pt x="1603" y="782"/>
                    <a:pt x="1466" y="691"/>
                  </a:cubicBezTo>
                  <a:lnTo>
                    <a:pt x="507" y="52"/>
                  </a:lnTo>
                  <a:cubicBezTo>
                    <a:pt x="456" y="17"/>
                    <a:pt x="398" y="1"/>
                    <a:pt x="3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" name="Google Shape;1013;p36"/>
            <p:cNvSpPr/>
            <p:nvPr/>
          </p:nvSpPr>
          <p:spPr>
            <a:xfrm>
              <a:off x="6733088" y="3246200"/>
              <a:ext cx="33000" cy="38925"/>
            </a:xfrm>
            <a:custGeom>
              <a:rect b="b" l="l" r="r" t="t"/>
              <a:pathLst>
                <a:path extrusionOk="0" h="1557" w="1320">
                  <a:moveTo>
                    <a:pt x="341" y="1"/>
                  </a:moveTo>
                  <a:cubicBezTo>
                    <a:pt x="284" y="1"/>
                    <a:pt x="226" y="17"/>
                    <a:pt x="174" y="52"/>
                  </a:cubicBezTo>
                  <a:cubicBezTo>
                    <a:pt x="37" y="143"/>
                    <a:pt x="0" y="329"/>
                    <a:pt x="93" y="466"/>
                  </a:cubicBezTo>
                  <a:lnTo>
                    <a:pt x="731" y="1425"/>
                  </a:lnTo>
                  <a:cubicBezTo>
                    <a:pt x="789" y="1510"/>
                    <a:pt x="884" y="1557"/>
                    <a:pt x="981" y="1557"/>
                  </a:cubicBezTo>
                  <a:cubicBezTo>
                    <a:pt x="1038" y="1557"/>
                    <a:pt x="1096" y="1541"/>
                    <a:pt x="1146" y="1508"/>
                  </a:cubicBezTo>
                  <a:cubicBezTo>
                    <a:pt x="1283" y="1415"/>
                    <a:pt x="1320" y="1230"/>
                    <a:pt x="1229" y="1093"/>
                  </a:cubicBezTo>
                  <a:lnTo>
                    <a:pt x="590" y="134"/>
                  </a:lnTo>
                  <a:cubicBezTo>
                    <a:pt x="532" y="48"/>
                    <a:pt x="438" y="1"/>
                    <a:pt x="3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37"/>
          <p:cNvSpPr txBox="1"/>
          <p:nvPr>
            <p:ph type="title"/>
          </p:nvPr>
        </p:nvSpPr>
        <p:spPr>
          <a:xfrm>
            <a:off x="903938" y="652400"/>
            <a:ext cx="3396600" cy="185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</a:t>
            </a:r>
            <a:r>
              <a:rPr lang="en"/>
              <a:t>na imagen vale más que mil palabras</a:t>
            </a:r>
            <a:endParaRPr/>
          </a:p>
        </p:txBody>
      </p:sp>
      <p:grpSp>
        <p:nvGrpSpPr>
          <p:cNvPr id="1019" name="Google Shape;1019;p37"/>
          <p:cNvGrpSpPr/>
          <p:nvPr/>
        </p:nvGrpSpPr>
        <p:grpSpPr>
          <a:xfrm rot="-1659701">
            <a:off x="5909260" y="122866"/>
            <a:ext cx="683597" cy="672842"/>
            <a:chOff x="5210494" y="420688"/>
            <a:chExt cx="683523" cy="672769"/>
          </a:xfrm>
        </p:grpSpPr>
        <p:sp>
          <p:nvSpPr>
            <p:cNvPr id="1020" name="Google Shape;1020;p37"/>
            <p:cNvSpPr/>
            <p:nvPr/>
          </p:nvSpPr>
          <p:spPr>
            <a:xfrm>
              <a:off x="5323098" y="662308"/>
              <a:ext cx="464780" cy="410195"/>
            </a:xfrm>
            <a:custGeom>
              <a:rect b="b" l="l" r="r" t="t"/>
              <a:pathLst>
                <a:path extrusionOk="0" h="13121" w="14867">
                  <a:moveTo>
                    <a:pt x="2310" y="0"/>
                  </a:moveTo>
                  <a:cubicBezTo>
                    <a:pt x="1982" y="663"/>
                    <a:pt x="1642" y="1319"/>
                    <a:pt x="1274" y="1961"/>
                  </a:cubicBezTo>
                  <a:lnTo>
                    <a:pt x="1072" y="2299"/>
                  </a:lnTo>
                  <a:lnTo>
                    <a:pt x="760" y="2225"/>
                  </a:lnTo>
                  <a:cubicBezTo>
                    <a:pt x="507" y="2163"/>
                    <a:pt x="253" y="2102"/>
                    <a:pt x="0" y="2041"/>
                  </a:cubicBezTo>
                  <a:lnTo>
                    <a:pt x="0" y="2041"/>
                  </a:lnTo>
                  <a:cubicBezTo>
                    <a:pt x="783" y="6053"/>
                    <a:pt x="2617" y="9767"/>
                    <a:pt x="5094" y="13121"/>
                  </a:cubicBezTo>
                  <a:cubicBezTo>
                    <a:pt x="6388" y="12391"/>
                    <a:pt x="7651" y="11610"/>
                    <a:pt x="8886" y="10745"/>
                  </a:cubicBezTo>
                  <a:cubicBezTo>
                    <a:pt x="11026" y="9245"/>
                    <a:pt x="13218" y="7653"/>
                    <a:pt x="14867" y="5660"/>
                  </a:cubicBezTo>
                  <a:cubicBezTo>
                    <a:pt x="13962" y="5419"/>
                    <a:pt x="13061" y="5153"/>
                    <a:pt x="12162" y="4937"/>
                  </a:cubicBezTo>
                  <a:cubicBezTo>
                    <a:pt x="12031" y="4906"/>
                    <a:pt x="11904" y="4875"/>
                    <a:pt x="11776" y="4846"/>
                  </a:cubicBezTo>
                  <a:cubicBezTo>
                    <a:pt x="11178" y="5770"/>
                    <a:pt x="10550" y="6679"/>
                    <a:pt x="9930" y="7579"/>
                  </a:cubicBezTo>
                  <a:cubicBezTo>
                    <a:pt x="9886" y="7643"/>
                    <a:pt x="9828" y="7670"/>
                    <a:pt x="9770" y="7670"/>
                  </a:cubicBezTo>
                  <a:cubicBezTo>
                    <a:pt x="9658" y="7670"/>
                    <a:pt x="9551" y="7568"/>
                    <a:pt x="9571" y="7439"/>
                  </a:cubicBezTo>
                  <a:cubicBezTo>
                    <a:pt x="9718" y="6442"/>
                    <a:pt x="9945" y="5453"/>
                    <a:pt x="10211" y="4472"/>
                  </a:cubicBezTo>
                  <a:lnTo>
                    <a:pt x="10312" y="4097"/>
                  </a:lnTo>
                  <a:cubicBezTo>
                    <a:pt x="10517" y="3364"/>
                    <a:pt x="10740" y="2635"/>
                    <a:pt x="10968" y="1910"/>
                  </a:cubicBezTo>
                  <a:lnTo>
                    <a:pt x="10968" y="1910"/>
                  </a:lnTo>
                  <a:cubicBezTo>
                    <a:pt x="10490" y="2595"/>
                    <a:pt x="9984" y="3267"/>
                    <a:pt x="9421" y="3886"/>
                  </a:cubicBezTo>
                  <a:lnTo>
                    <a:pt x="9141" y="4217"/>
                  </a:lnTo>
                  <a:lnTo>
                    <a:pt x="6975" y="3701"/>
                  </a:lnTo>
                  <a:cubicBezTo>
                    <a:pt x="6637" y="3620"/>
                    <a:pt x="6297" y="3541"/>
                    <a:pt x="5959" y="3461"/>
                  </a:cubicBezTo>
                  <a:cubicBezTo>
                    <a:pt x="5316" y="4688"/>
                    <a:pt x="4709" y="5927"/>
                    <a:pt x="4389" y="7262"/>
                  </a:cubicBezTo>
                  <a:cubicBezTo>
                    <a:pt x="4369" y="7345"/>
                    <a:pt x="4292" y="7384"/>
                    <a:pt x="4215" y="7384"/>
                  </a:cubicBezTo>
                  <a:cubicBezTo>
                    <a:pt x="4117" y="7384"/>
                    <a:pt x="4017" y="7323"/>
                    <a:pt x="4027" y="7216"/>
                  </a:cubicBezTo>
                  <a:cubicBezTo>
                    <a:pt x="4142" y="5842"/>
                    <a:pt x="4270" y="4467"/>
                    <a:pt x="4410" y="3094"/>
                  </a:cubicBezTo>
                  <a:lnTo>
                    <a:pt x="4450" y="2712"/>
                  </a:lnTo>
                  <a:cubicBezTo>
                    <a:pt x="4535" y="1892"/>
                    <a:pt x="4623" y="1073"/>
                    <a:pt x="4716" y="256"/>
                  </a:cubicBezTo>
                  <a:lnTo>
                    <a:pt x="4716" y="256"/>
                  </a:lnTo>
                  <a:cubicBezTo>
                    <a:pt x="4273" y="1008"/>
                    <a:pt x="3785" y="1751"/>
                    <a:pt x="3209" y="2417"/>
                  </a:cubicBezTo>
                  <a:lnTo>
                    <a:pt x="2564" y="3255"/>
                  </a:lnTo>
                  <a:lnTo>
                    <a:pt x="2506" y="2645"/>
                  </a:lnTo>
                  <a:lnTo>
                    <a:pt x="2470" y="2242"/>
                  </a:lnTo>
                  <a:cubicBezTo>
                    <a:pt x="2408" y="1496"/>
                    <a:pt x="2364" y="745"/>
                    <a:pt x="231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" name="Google Shape;1021;p37"/>
            <p:cNvSpPr/>
            <p:nvPr/>
          </p:nvSpPr>
          <p:spPr>
            <a:xfrm>
              <a:off x="5304560" y="433505"/>
              <a:ext cx="589454" cy="435799"/>
            </a:xfrm>
            <a:custGeom>
              <a:rect b="b" l="l" r="r" t="t"/>
              <a:pathLst>
                <a:path extrusionOk="0" h="13940" w="18855">
                  <a:moveTo>
                    <a:pt x="5040" y="0"/>
                  </a:moveTo>
                  <a:cubicBezTo>
                    <a:pt x="1143" y="0"/>
                    <a:pt x="0" y="4016"/>
                    <a:pt x="253" y="6971"/>
                  </a:cubicBezTo>
                  <a:cubicBezTo>
                    <a:pt x="310" y="7643"/>
                    <a:pt x="401" y="8309"/>
                    <a:pt x="517" y="8966"/>
                  </a:cubicBezTo>
                  <a:cubicBezTo>
                    <a:pt x="856" y="9043"/>
                    <a:pt x="1192" y="9122"/>
                    <a:pt x="1530" y="9200"/>
                  </a:cubicBezTo>
                  <a:cubicBezTo>
                    <a:pt x="1986" y="8335"/>
                    <a:pt x="2446" y="7468"/>
                    <a:pt x="2872" y="6591"/>
                  </a:cubicBezTo>
                  <a:cubicBezTo>
                    <a:pt x="2901" y="6532"/>
                    <a:pt x="2951" y="6507"/>
                    <a:pt x="3003" y="6507"/>
                  </a:cubicBezTo>
                  <a:cubicBezTo>
                    <a:pt x="3094" y="6507"/>
                    <a:pt x="3193" y="6581"/>
                    <a:pt x="3200" y="6672"/>
                  </a:cubicBezTo>
                  <a:cubicBezTo>
                    <a:pt x="3283" y="7634"/>
                    <a:pt x="3408" y="8611"/>
                    <a:pt x="3495" y="9585"/>
                  </a:cubicBezTo>
                  <a:cubicBezTo>
                    <a:pt x="4163" y="8602"/>
                    <a:pt x="4856" y="7650"/>
                    <a:pt x="5432" y="6608"/>
                  </a:cubicBezTo>
                  <a:cubicBezTo>
                    <a:pt x="5463" y="6552"/>
                    <a:pt x="5525" y="6526"/>
                    <a:pt x="5588" y="6526"/>
                  </a:cubicBezTo>
                  <a:cubicBezTo>
                    <a:pt x="5689" y="6526"/>
                    <a:pt x="5792" y="6590"/>
                    <a:pt x="5781" y="6696"/>
                  </a:cubicBezTo>
                  <a:cubicBezTo>
                    <a:pt x="5646" y="7833"/>
                    <a:pt x="5521" y="8973"/>
                    <a:pt x="5404" y="10112"/>
                  </a:cubicBezTo>
                  <a:lnTo>
                    <a:pt x="5364" y="10495"/>
                  </a:lnTo>
                  <a:cubicBezTo>
                    <a:pt x="5281" y="11315"/>
                    <a:pt x="5203" y="12136"/>
                    <a:pt x="5128" y="12958"/>
                  </a:cubicBezTo>
                  <a:cubicBezTo>
                    <a:pt x="5372" y="12355"/>
                    <a:pt x="5658" y="11765"/>
                    <a:pt x="5952" y="11176"/>
                  </a:cubicBezTo>
                  <a:cubicBezTo>
                    <a:pt x="6033" y="11014"/>
                    <a:pt x="6112" y="10853"/>
                    <a:pt x="6191" y="10690"/>
                  </a:cubicBezTo>
                  <a:lnTo>
                    <a:pt x="6362" y="10340"/>
                  </a:lnTo>
                  <a:lnTo>
                    <a:pt x="6735" y="10429"/>
                  </a:lnTo>
                  <a:cubicBezTo>
                    <a:pt x="7108" y="10517"/>
                    <a:pt x="7480" y="10606"/>
                    <a:pt x="7850" y="10694"/>
                  </a:cubicBezTo>
                  <a:cubicBezTo>
                    <a:pt x="8456" y="10838"/>
                    <a:pt x="9060" y="10979"/>
                    <a:pt x="9665" y="11120"/>
                  </a:cubicBezTo>
                  <a:cubicBezTo>
                    <a:pt x="10432" y="10038"/>
                    <a:pt x="11259" y="9002"/>
                    <a:pt x="11986" y="7893"/>
                  </a:cubicBezTo>
                  <a:cubicBezTo>
                    <a:pt x="12026" y="7831"/>
                    <a:pt x="12089" y="7804"/>
                    <a:pt x="12152" y="7804"/>
                  </a:cubicBezTo>
                  <a:cubicBezTo>
                    <a:pt x="12271" y="7804"/>
                    <a:pt x="12391" y="7902"/>
                    <a:pt x="12353" y="8038"/>
                  </a:cubicBezTo>
                  <a:cubicBezTo>
                    <a:pt x="12023" y="9196"/>
                    <a:pt x="11646" y="10347"/>
                    <a:pt x="11311" y="11507"/>
                  </a:cubicBezTo>
                  <a:lnTo>
                    <a:pt x="11205" y="11883"/>
                  </a:lnTo>
                  <a:cubicBezTo>
                    <a:pt x="11015" y="12564"/>
                    <a:pt x="10842" y="13249"/>
                    <a:pt x="10703" y="13939"/>
                  </a:cubicBezTo>
                  <a:cubicBezTo>
                    <a:pt x="11118" y="13317"/>
                    <a:pt x="11520" y="12685"/>
                    <a:pt x="11920" y="12055"/>
                  </a:cubicBezTo>
                  <a:lnTo>
                    <a:pt x="12142" y="11705"/>
                  </a:lnTo>
                  <a:lnTo>
                    <a:pt x="12593" y="11812"/>
                  </a:lnTo>
                  <a:cubicBezTo>
                    <a:pt x="12795" y="11860"/>
                    <a:pt x="12997" y="11907"/>
                    <a:pt x="13197" y="11955"/>
                  </a:cubicBezTo>
                  <a:cubicBezTo>
                    <a:pt x="14040" y="12157"/>
                    <a:pt x="14923" y="12338"/>
                    <a:pt x="15782" y="12570"/>
                  </a:cubicBezTo>
                  <a:cubicBezTo>
                    <a:pt x="15941" y="12362"/>
                    <a:pt x="16097" y="12153"/>
                    <a:pt x="16243" y="11935"/>
                  </a:cubicBezTo>
                  <a:cubicBezTo>
                    <a:pt x="17767" y="9683"/>
                    <a:pt x="18855" y="6102"/>
                    <a:pt x="17057" y="3698"/>
                  </a:cubicBezTo>
                  <a:cubicBezTo>
                    <a:pt x="16512" y="2971"/>
                    <a:pt x="15773" y="2693"/>
                    <a:pt x="14989" y="2693"/>
                  </a:cubicBezTo>
                  <a:cubicBezTo>
                    <a:pt x="14142" y="2693"/>
                    <a:pt x="13244" y="3017"/>
                    <a:pt x="12486" y="3446"/>
                  </a:cubicBezTo>
                  <a:cubicBezTo>
                    <a:pt x="11479" y="4015"/>
                    <a:pt x="10705" y="4786"/>
                    <a:pt x="10097" y="5688"/>
                  </a:cubicBezTo>
                  <a:lnTo>
                    <a:pt x="9787" y="6186"/>
                  </a:lnTo>
                  <a:cubicBezTo>
                    <a:pt x="9728" y="6289"/>
                    <a:pt x="9667" y="6391"/>
                    <a:pt x="9610" y="6497"/>
                  </a:cubicBezTo>
                  <a:cubicBezTo>
                    <a:pt x="9583" y="6548"/>
                    <a:pt x="9533" y="6570"/>
                    <a:pt x="9481" y="6570"/>
                  </a:cubicBezTo>
                  <a:cubicBezTo>
                    <a:pt x="9379" y="6570"/>
                    <a:pt x="9270" y="6486"/>
                    <a:pt x="9312" y="6379"/>
                  </a:cubicBezTo>
                  <a:cubicBezTo>
                    <a:pt x="9432" y="6080"/>
                    <a:pt x="9583" y="5782"/>
                    <a:pt x="9760" y="5490"/>
                  </a:cubicBezTo>
                  <a:cubicBezTo>
                    <a:pt x="9705" y="4357"/>
                    <a:pt x="9575" y="3221"/>
                    <a:pt x="8998" y="2202"/>
                  </a:cubicBezTo>
                  <a:cubicBezTo>
                    <a:pt x="8257" y="896"/>
                    <a:pt x="6799" y="50"/>
                    <a:pt x="5213" y="3"/>
                  </a:cubicBezTo>
                  <a:cubicBezTo>
                    <a:pt x="5155" y="1"/>
                    <a:pt x="5097" y="0"/>
                    <a:pt x="504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" name="Google Shape;1022;p37"/>
            <p:cNvSpPr/>
            <p:nvPr/>
          </p:nvSpPr>
          <p:spPr>
            <a:xfrm>
              <a:off x="5210494" y="420688"/>
              <a:ext cx="683523" cy="672769"/>
            </a:xfrm>
            <a:custGeom>
              <a:rect b="b" l="l" r="r" t="t"/>
              <a:pathLst>
                <a:path extrusionOk="0" h="21520" w="21864">
                  <a:moveTo>
                    <a:pt x="8049" y="409"/>
                  </a:moveTo>
                  <a:cubicBezTo>
                    <a:pt x="8106" y="409"/>
                    <a:pt x="8164" y="410"/>
                    <a:pt x="8222" y="412"/>
                  </a:cubicBezTo>
                  <a:cubicBezTo>
                    <a:pt x="9808" y="460"/>
                    <a:pt x="11266" y="1305"/>
                    <a:pt x="12007" y="2610"/>
                  </a:cubicBezTo>
                  <a:cubicBezTo>
                    <a:pt x="12586" y="3629"/>
                    <a:pt x="12716" y="4764"/>
                    <a:pt x="12769" y="5899"/>
                  </a:cubicBezTo>
                  <a:cubicBezTo>
                    <a:pt x="12592" y="6191"/>
                    <a:pt x="12441" y="6488"/>
                    <a:pt x="12321" y="6788"/>
                  </a:cubicBezTo>
                  <a:cubicBezTo>
                    <a:pt x="12279" y="6894"/>
                    <a:pt x="12388" y="6979"/>
                    <a:pt x="12490" y="6979"/>
                  </a:cubicBezTo>
                  <a:cubicBezTo>
                    <a:pt x="12542" y="6979"/>
                    <a:pt x="12592" y="6957"/>
                    <a:pt x="12619" y="6905"/>
                  </a:cubicBezTo>
                  <a:cubicBezTo>
                    <a:pt x="12675" y="6800"/>
                    <a:pt x="12737" y="6697"/>
                    <a:pt x="12796" y="6595"/>
                  </a:cubicBezTo>
                  <a:lnTo>
                    <a:pt x="13106" y="6097"/>
                  </a:lnTo>
                  <a:cubicBezTo>
                    <a:pt x="13714" y="5195"/>
                    <a:pt x="14488" y="4424"/>
                    <a:pt x="15495" y="3854"/>
                  </a:cubicBezTo>
                  <a:cubicBezTo>
                    <a:pt x="16253" y="3426"/>
                    <a:pt x="17151" y="3102"/>
                    <a:pt x="17997" y="3102"/>
                  </a:cubicBezTo>
                  <a:cubicBezTo>
                    <a:pt x="18781" y="3102"/>
                    <a:pt x="19521" y="3379"/>
                    <a:pt x="20066" y="4107"/>
                  </a:cubicBezTo>
                  <a:cubicBezTo>
                    <a:pt x="21864" y="6511"/>
                    <a:pt x="20776" y="10093"/>
                    <a:pt x="19252" y="12344"/>
                  </a:cubicBezTo>
                  <a:cubicBezTo>
                    <a:pt x="19106" y="12562"/>
                    <a:pt x="18952" y="12773"/>
                    <a:pt x="18791" y="12981"/>
                  </a:cubicBezTo>
                  <a:cubicBezTo>
                    <a:pt x="17932" y="12748"/>
                    <a:pt x="17048" y="12567"/>
                    <a:pt x="16206" y="12365"/>
                  </a:cubicBezTo>
                  <a:cubicBezTo>
                    <a:pt x="16005" y="12317"/>
                    <a:pt x="15803" y="12270"/>
                    <a:pt x="15602" y="12222"/>
                  </a:cubicBezTo>
                  <a:lnTo>
                    <a:pt x="15151" y="12115"/>
                  </a:lnTo>
                  <a:lnTo>
                    <a:pt x="14929" y="12466"/>
                  </a:lnTo>
                  <a:cubicBezTo>
                    <a:pt x="14528" y="13097"/>
                    <a:pt x="14125" y="13727"/>
                    <a:pt x="13712" y="14351"/>
                  </a:cubicBezTo>
                  <a:cubicBezTo>
                    <a:pt x="13851" y="13659"/>
                    <a:pt x="14024" y="12974"/>
                    <a:pt x="14214" y="12294"/>
                  </a:cubicBezTo>
                  <a:lnTo>
                    <a:pt x="14320" y="11917"/>
                  </a:lnTo>
                  <a:cubicBezTo>
                    <a:pt x="14655" y="10758"/>
                    <a:pt x="15032" y="9606"/>
                    <a:pt x="15362" y="8448"/>
                  </a:cubicBezTo>
                  <a:cubicBezTo>
                    <a:pt x="15400" y="8312"/>
                    <a:pt x="15280" y="8214"/>
                    <a:pt x="15161" y="8214"/>
                  </a:cubicBezTo>
                  <a:cubicBezTo>
                    <a:pt x="15098" y="8214"/>
                    <a:pt x="15035" y="8241"/>
                    <a:pt x="14995" y="8303"/>
                  </a:cubicBezTo>
                  <a:cubicBezTo>
                    <a:pt x="14268" y="9412"/>
                    <a:pt x="13441" y="10448"/>
                    <a:pt x="12674" y="11530"/>
                  </a:cubicBezTo>
                  <a:cubicBezTo>
                    <a:pt x="12069" y="11387"/>
                    <a:pt x="11463" y="11246"/>
                    <a:pt x="10859" y="11104"/>
                  </a:cubicBezTo>
                  <a:cubicBezTo>
                    <a:pt x="10488" y="11016"/>
                    <a:pt x="10117" y="10927"/>
                    <a:pt x="9744" y="10839"/>
                  </a:cubicBezTo>
                  <a:lnTo>
                    <a:pt x="9371" y="10750"/>
                  </a:lnTo>
                  <a:lnTo>
                    <a:pt x="9200" y="11100"/>
                  </a:lnTo>
                  <a:cubicBezTo>
                    <a:pt x="9121" y="11263"/>
                    <a:pt x="9042" y="11425"/>
                    <a:pt x="8961" y="11586"/>
                  </a:cubicBezTo>
                  <a:cubicBezTo>
                    <a:pt x="8667" y="12175"/>
                    <a:pt x="8381" y="12765"/>
                    <a:pt x="8137" y="13368"/>
                  </a:cubicBezTo>
                  <a:cubicBezTo>
                    <a:pt x="8212" y="12546"/>
                    <a:pt x="8290" y="11725"/>
                    <a:pt x="8373" y="10905"/>
                  </a:cubicBezTo>
                  <a:lnTo>
                    <a:pt x="8413" y="10522"/>
                  </a:lnTo>
                  <a:cubicBezTo>
                    <a:pt x="8530" y="9382"/>
                    <a:pt x="8655" y="8243"/>
                    <a:pt x="8790" y="7106"/>
                  </a:cubicBezTo>
                  <a:cubicBezTo>
                    <a:pt x="8802" y="7000"/>
                    <a:pt x="8699" y="6936"/>
                    <a:pt x="8598" y="6936"/>
                  </a:cubicBezTo>
                  <a:cubicBezTo>
                    <a:pt x="8535" y="6936"/>
                    <a:pt x="8472" y="6961"/>
                    <a:pt x="8441" y="7018"/>
                  </a:cubicBezTo>
                  <a:cubicBezTo>
                    <a:pt x="7865" y="8060"/>
                    <a:pt x="7172" y="9011"/>
                    <a:pt x="6504" y="9995"/>
                  </a:cubicBezTo>
                  <a:cubicBezTo>
                    <a:pt x="6417" y="9021"/>
                    <a:pt x="6292" y="8044"/>
                    <a:pt x="6209" y="7082"/>
                  </a:cubicBezTo>
                  <a:cubicBezTo>
                    <a:pt x="6202" y="6991"/>
                    <a:pt x="6104" y="6917"/>
                    <a:pt x="6013" y="6917"/>
                  </a:cubicBezTo>
                  <a:cubicBezTo>
                    <a:pt x="5960" y="6917"/>
                    <a:pt x="5910" y="6941"/>
                    <a:pt x="5881" y="7001"/>
                  </a:cubicBezTo>
                  <a:cubicBezTo>
                    <a:pt x="5455" y="7880"/>
                    <a:pt x="4995" y="8745"/>
                    <a:pt x="4539" y="9610"/>
                  </a:cubicBezTo>
                  <a:cubicBezTo>
                    <a:pt x="4201" y="9532"/>
                    <a:pt x="3865" y="9453"/>
                    <a:pt x="3526" y="9376"/>
                  </a:cubicBezTo>
                  <a:cubicBezTo>
                    <a:pt x="3410" y="8719"/>
                    <a:pt x="3319" y="8053"/>
                    <a:pt x="3262" y="7379"/>
                  </a:cubicBezTo>
                  <a:cubicBezTo>
                    <a:pt x="3010" y="4425"/>
                    <a:pt x="4152" y="409"/>
                    <a:pt x="8049" y="409"/>
                  </a:cubicBezTo>
                  <a:close/>
                  <a:moveTo>
                    <a:pt x="5911" y="7727"/>
                  </a:moveTo>
                  <a:cubicBezTo>
                    <a:pt x="5965" y="8471"/>
                    <a:pt x="6007" y="9222"/>
                    <a:pt x="6070" y="9970"/>
                  </a:cubicBezTo>
                  <a:lnTo>
                    <a:pt x="6106" y="10372"/>
                  </a:lnTo>
                  <a:lnTo>
                    <a:pt x="6164" y="10983"/>
                  </a:lnTo>
                  <a:lnTo>
                    <a:pt x="6809" y="10145"/>
                  </a:lnTo>
                  <a:cubicBezTo>
                    <a:pt x="7386" y="9480"/>
                    <a:pt x="7874" y="8737"/>
                    <a:pt x="8317" y="7983"/>
                  </a:cubicBezTo>
                  <a:lnTo>
                    <a:pt x="8317" y="7983"/>
                  </a:lnTo>
                  <a:cubicBezTo>
                    <a:pt x="8224" y="8802"/>
                    <a:pt x="8136" y="9620"/>
                    <a:pt x="8051" y="10439"/>
                  </a:cubicBezTo>
                  <a:lnTo>
                    <a:pt x="8011" y="10822"/>
                  </a:lnTo>
                  <a:cubicBezTo>
                    <a:pt x="7871" y="12195"/>
                    <a:pt x="7742" y="13568"/>
                    <a:pt x="7627" y="14944"/>
                  </a:cubicBezTo>
                  <a:cubicBezTo>
                    <a:pt x="7618" y="15051"/>
                    <a:pt x="7717" y="15112"/>
                    <a:pt x="7815" y="15112"/>
                  </a:cubicBezTo>
                  <a:cubicBezTo>
                    <a:pt x="7893" y="15112"/>
                    <a:pt x="7970" y="15073"/>
                    <a:pt x="7990" y="14989"/>
                  </a:cubicBezTo>
                  <a:cubicBezTo>
                    <a:pt x="8309" y="13655"/>
                    <a:pt x="8918" y="12416"/>
                    <a:pt x="9560" y="11188"/>
                  </a:cubicBezTo>
                  <a:cubicBezTo>
                    <a:pt x="9898" y="11269"/>
                    <a:pt x="10238" y="11349"/>
                    <a:pt x="10576" y="11428"/>
                  </a:cubicBezTo>
                  <a:lnTo>
                    <a:pt x="12742" y="11945"/>
                  </a:lnTo>
                  <a:lnTo>
                    <a:pt x="13022" y="11614"/>
                  </a:lnTo>
                  <a:cubicBezTo>
                    <a:pt x="13585" y="10995"/>
                    <a:pt x="14091" y="10323"/>
                    <a:pt x="14569" y="9637"/>
                  </a:cubicBezTo>
                  <a:lnTo>
                    <a:pt x="14569" y="9637"/>
                  </a:lnTo>
                  <a:cubicBezTo>
                    <a:pt x="14341" y="10363"/>
                    <a:pt x="14118" y="11092"/>
                    <a:pt x="13913" y="11824"/>
                  </a:cubicBezTo>
                  <a:lnTo>
                    <a:pt x="13811" y="12200"/>
                  </a:lnTo>
                  <a:cubicBezTo>
                    <a:pt x="13548" y="13181"/>
                    <a:pt x="13320" y="14170"/>
                    <a:pt x="13171" y="15166"/>
                  </a:cubicBezTo>
                  <a:cubicBezTo>
                    <a:pt x="13152" y="15296"/>
                    <a:pt x="13259" y="15397"/>
                    <a:pt x="13370" y="15397"/>
                  </a:cubicBezTo>
                  <a:cubicBezTo>
                    <a:pt x="13428" y="15397"/>
                    <a:pt x="13487" y="15370"/>
                    <a:pt x="13530" y="15306"/>
                  </a:cubicBezTo>
                  <a:cubicBezTo>
                    <a:pt x="14150" y="14406"/>
                    <a:pt x="14779" y="13498"/>
                    <a:pt x="15377" y="12573"/>
                  </a:cubicBezTo>
                  <a:cubicBezTo>
                    <a:pt x="15504" y="12604"/>
                    <a:pt x="15632" y="12635"/>
                    <a:pt x="15759" y="12665"/>
                  </a:cubicBezTo>
                  <a:cubicBezTo>
                    <a:pt x="16661" y="12879"/>
                    <a:pt x="17560" y="13146"/>
                    <a:pt x="18464" y="13388"/>
                  </a:cubicBezTo>
                  <a:cubicBezTo>
                    <a:pt x="16819" y="15381"/>
                    <a:pt x="14627" y="16972"/>
                    <a:pt x="12487" y="18472"/>
                  </a:cubicBezTo>
                  <a:cubicBezTo>
                    <a:pt x="11252" y="19338"/>
                    <a:pt x="9988" y="20117"/>
                    <a:pt x="8694" y="20849"/>
                  </a:cubicBezTo>
                  <a:cubicBezTo>
                    <a:pt x="6218" y="17495"/>
                    <a:pt x="4383" y="13781"/>
                    <a:pt x="3601" y="9769"/>
                  </a:cubicBezTo>
                  <a:lnTo>
                    <a:pt x="3601" y="9769"/>
                  </a:lnTo>
                  <a:cubicBezTo>
                    <a:pt x="3855" y="9831"/>
                    <a:pt x="4109" y="9891"/>
                    <a:pt x="4361" y="9952"/>
                  </a:cubicBezTo>
                  <a:lnTo>
                    <a:pt x="4673" y="10027"/>
                  </a:lnTo>
                  <a:lnTo>
                    <a:pt x="4875" y="9689"/>
                  </a:lnTo>
                  <a:cubicBezTo>
                    <a:pt x="5242" y="9047"/>
                    <a:pt x="5584" y="8389"/>
                    <a:pt x="5911" y="7727"/>
                  </a:cubicBezTo>
                  <a:close/>
                  <a:moveTo>
                    <a:pt x="8104" y="1"/>
                  </a:moveTo>
                  <a:cubicBezTo>
                    <a:pt x="6856" y="1"/>
                    <a:pt x="5610" y="439"/>
                    <a:pt x="4677" y="1289"/>
                  </a:cubicBezTo>
                  <a:cubicBezTo>
                    <a:pt x="2664" y="3122"/>
                    <a:pt x="2592" y="5933"/>
                    <a:pt x="2928" y="8364"/>
                  </a:cubicBezTo>
                  <a:cubicBezTo>
                    <a:pt x="2969" y="8667"/>
                    <a:pt x="3017" y="8970"/>
                    <a:pt x="3070" y="9272"/>
                  </a:cubicBezTo>
                  <a:cubicBezTo>
                    <a:pt x="2127" y="9058"/>
                    <a:pt x="1182" y="8849"/>
                    <a:pt x="236" y="8650"/>
                  </a:cubicBezTo>
                  <a:cubicBezTo>
                    <a:pt x="224" y="8647"/>
                    <a:pt x="212" y="8646"/>
                    <a:pt x="201" y="8646"/>
                  </a:cubicBezTo>
                  <a:cubicBezTo>
                    <a:pt x="52" y="8646"/>
                    <a:pt x="0" y="8856"/>
                    <a:pt x="161" y="8898"/>
                  </a:cubicBezTo>
                  <a:cubicBezTo>
                    <a:pt x="1153" y="9158"/>
                    <a:pt x="2148" y="9410"/>
                    <a:pt x="3143" y="9656"/>
                  </a:cubicBezTo>
                  <a:cubicBezTo>
                    <a:pt x="3540" y="11749"/>
                    <a:pt x="4194" y="13796"/>
                    <a:pt x="5084" y="15753"/>
                  </a:cubicBezTo>
                  <a:cubicBezTo>
                    <a:pt x="5927" y="17607"/>
                    <a:pt x="6979" y="19433"/>
                    <a:pt x="8249" y="21094"/>
                  </a:cubicBezTo>
                  <a:lnTo>
                    <a:pt x="8581" y="21519"/>
                  </a:lnTo>
                  <a:lnTo>
                    <a:pt x="9010" y="21270"/>
                  </a:lnTo>
                  <a:cubicBezTo>
                    <a:pt x="10117" y="20621"/>
                    <a:pt x="11180" y="19912"/>
                    <a:pt x="12205" y="19210"/>
                  </a:cubicBezTo>
                  <a:cubicBezTo>
                    <a:pt x="14539" y="17609"/>
                    <a:pt x="16914" y="15929"/>
                    <a:pt x="18728" y="13802"/>
                  </a:cubicBezTo>
                  <a:cubicBezTo>
                    <a:pt x="18807" y="13710"/>
                    <a:pt x="18884" y="13613"/>
                    <a:pt x="18960" y="13519"/>
                  </a:cubicBezTo>
                  <a:cubicBezTo>
                    <a:pt x="19550" y="13669"/>
                    <a:pt x="20141" y="13802"/>
                    <a:pt x="20735" y="13896"/>
                  </a:cubicBezTo>
                  <a:cubicBezTo>
                    <a:pt x="20742" y="13897"/>
                    <a:pt x="20749" y="13897"/>
                    <a:pt x="20755" y="13897"/>
                  </a:cubicBezTo>
                  <a:cubicBezTo>
                    <a:pt x="20863" y="13897"/>
                    <a:pt x="20937" y="13760"/>
                    <a:pt x="20823" y="13705"/>
                  </a:cubicBezTo>
                  <a:cubicBezTo>
                    <a:pt x="20332" y="13468"/>
                    <a:pt x="19809" y="13280"/>
                    <a:pt x="19272" y="13118"/>
                  </a:cubicBezTo>
                  <a:cubicBezTo>
                    <a:pt x="20587" y="11363"/>
                    <a:pt x="21477" y="9293"/>
                    <a:pt x="21433" y="7132"/>
                  </a:cubicBezTo>
                  <a:cubicBezTo>
                    <a:pt x="21395" y="5211"/>
                    <a:pt x="20512" y="2638"/>
                    <a:pt x="18027" y="2638"/>
                  </a:cubicBezTo>
                  <a:cubicBezTo>
                    <a:pt x="18022" y="2638"/>
                    <a:pt x="18016" y="2638"/>
                    <a:pt x="18010" y="2638"/>
                  </a:cubicBezTo>
                  <a:cubicBezTo>
                    <a:pt x="16057" y="2647"/>
                    <a:pt x="14216" y="3879"/>
                    <a:pt x="13098" y="5408"/>
                  </a:cubicBezTo>
                  <a:cubicBezTo>
                    <a:pt x="13024" y="3681"/>
                    <a:pt x="12548" y="1972"/>
                    <a:pt x="10983" y="883"/>
                  </a:cubicBezTo>
                  <a:cubicBezTo>
                    <a:pt x="10134" y="290"/>
                    <a:pt x="9118" y="1"/>
                    <a:pt x="81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23" name="Google Shape;1023;p37"/>
          <p:cNvGrpSpPr/>
          <p:nvPr/>
        </p:nvGrpSpPr>
        <p:grpSpPr>
          <a:xfrm>
            <a:off x="399625" y="735737"/>
            <a:ext cx="175945" cy="282926"/>
            <a:chOff x="4140725" y="520912"/>
            <a:chExt cx="175945" cy="282926"/>
          </a:xfrm>
        </p:grpSpPr>
        <p:sp>
          <p:nvSpPr>
            <p:cNvPr id="1024" name="Google Shape;1024;p37"/>
            <p:cNvSpPr/>
            <p:nvPr/>
          </p:nvSpPr>
          <p:spPr>
            <a:xfrm>
              <a:off x="4195745" y="753342"/>
              <a:ext cx="27292" cy="25635"/>
            </a:xfrm>
            <a:custGeom>
              <a:rect b="b" l="l" r="r" t="t"/>
              <a:pathLst>
                <a:path extrusionOk="0" h="820" w="873">
                  <a:moveTo>
                    <a:pt x="531" y="181"/>
                  </a:moveTo>
                  <a:cubicBezTo>
                    <a:pt x="592" y="235"/>
                    <a:pt x="653" y="290"/>
                    <a:pt x="719" y="336"/>
                  </a:cubicBezTo>
                  <a:cubicBezTo>
                    <a:pt x="640" y="414"/>
                    <a:pt x="572" y="506"/>
                    <a:pt x="483" y="577"/>
                  </a:cubicBezTo>
                  <a:cubicBezTo>
                    <a:pt x="439" y="611"/>
                    <a:pt x="348" y="655"/>
                    <a:pt x="275" y="655"/>
                  </a:cubicBezTo>
                  <a:cubicBezTo>
                    <a:pt x="218" y="655"/>
                    <a:pt x="171" y="628"/>
                    <a:pt x="167" y="549"/>
                  </a:cubicBezTo>
                  <a:cubicBezTo>
                    <a:pt x="167" y="537"/>
                    <a:pt x="165" y="529"/>
                    <a:pt x="161" y="519"/>
                  </a:cubicBezTo>
                  <a:cubicBezTo>
                    <a:pt x="300" y="426"/>
                    <a:pt x="421" y="306"/>
                    <a:pt x="531" y="181"/>
                  </a:cubicBezTo>
                  <a:close/>
                  <a:moveTo>
                    <a:pt x="533" y="0"/>
                  </a:moveTo>
                  <a:cubicBezTo>
                    <a:pt x="507" y="0"/>
                    <a:pt x="480" y="17"/>
                    <a:pt x="466" y="36"/>
                  </a:cubicBezTo>
                  <a:cubicBezTo>
                    <a:pt x="336" y="199"/>
                    <a:pt x="177" y="333"/>
                    <a:pt x="39" y="486"/>
                  </a:cubicBezTo>
                  <a:cubicBezTo>
                    <a:pt x="24" y="499"/>
                    <a:pt x="21" y="518"/>
                    <a:pt x="25" y="534"/>
                  </a:cubicBezTo>
                  <a:cubicBezTo>
                    <a:pt x="24" y="537"/>
                    <a:pt x="23" y="540"/>
                    <a:pt x="21" y="545"/>
                  </a:cubicBezTo>
                  <a:cubicBezTo>
                    <a:pt x="1" y="712"/>
                    <a:pt x="156" y="819"/>
                    <a:pt x="307" y="819"/>
                  </a:cubicBezTo>
                  <a:cubicBezTo>
                    <a:pt x="328" y="819"/>
                    <a:pt x="349" y="817"/>
                    <a:pt x="370" y="813"/>
                  </a:cubicBezTo>
                  <a:cubicBezTo>
                    <a:pt x="576" y="770"/>
                    <a:pt x="802" y="540"/>
                    <a:pt x="861" y="343"/>
                  </a:cubicBezTo>
                  <a:cubicBezTo>
                    <a:pt x="873" y="321"/>
                    <a:pt x="873" y="292"/>
                    <a:pt x="853" y="269"/>
                  </a:cubicBezTo>
                  <a:cubicBezTo>
                    <a:pt x="774" y="173"/>
                    <a:pt x="666" y="93"/>
                    <a:pt x="568" y="13"/>
                  </a:cubicBezTo>
                  <a:cubicBezTo>
                    <a:pt x="557" y="4"/>
                    <a:pt x="545" y="0"/>
                    <a:pt x="5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" name="Google Shape;1025;p37"/>
            <p:cNvSpPr/>
            <p:nvPr/>
          </p:nvSpPr>
          <p:spPr>
            <a:xfrm>
              <a:off x="4217347" y="730052"/>
              <a:ext cx="21540" cy="21665"/>
            </a:xfrm>
            <a:custGeom>
              <a:rect b="b" l="l" r="r" t="t"/>
              <a:pathLst>
                <a:path extrusionOk="0" h="693" w="689">
                  <a:moveTo>
                    <a:pt x="340" y="156"/>
                  </a:moveTo>
                  <a:cubicBezTo>
                    <a:pt x="392" y="180"/>
                    <a:pt x="449" y="195"/>
                    <a:pt x="505" y="207"/>
                  </a:cubicBezTo>
                  <a:cubicBezTo>
                    <a:pt x="459" y="332"/>
                    <a:pt x="391" y="438"/>
                    <a:pt x="319" y="550"/>
                  </a:cubicBezTo>
                  <a:cubicBezTo>
                    <a:pt x="275" y="519"/>
                    <a:pt x="229" y="493"/>
                    <a:pt x="184" y="459"/>
                  </a:cubicBezTo>
                  <a:cubicBezTo>
                    <a:pt x="246" y="375"/>
                    <a:pt x="319" y="262"/>
                    <a:pt x="340" y="156"/>
                  </a:cubicBezTo>
                  <a:close/>
                  <a:moveTo>
                    <a:pt x="336" y="1"/>
                  </a:moveTo>
                  <a:cubicBezTo>
                    <a:pt x="319" y="1"/>
                    <a:pt x="302" y="2"/>
                    <a:pt x="286" y="5"/>
                  </a:cubicBezTo>
                  <a:cubicBezTo>
                    <a:pt x="257" y="11"/>
                    <a:pt x="241" y="38"/>
                    <a:pt x="243" y="65"/>
                  </a:cubicBezTo>
                  <a:cubicBezTo>
                    <a:pt x="205" y="112"/>
                    <a:pt x="187" y="172"/>
                    <a:pt x="157" y="225"/>
                  </a:cubicBezTo>
                  <a:cubicBezTo>
                    <a:pt x="118" y="298"/>
                    <a:pt x="72" y="366"/>
                    <a:pt x="20" y="431"/>
                  </a:cubicBezTo>
                  <a:cubicBezTo>
                    <a:pt x="1" y="457"/>
                    <a:pt x="9" y="500"/>
                    <a:pt x="30" y="522"/>
                  </a:cubicBezTo>
                  <a:cubicBezTo>
                    <a:pt x="98" y="595"/>
                    <a:pt x="194" y="680"/>
                    <a:pt x="300" y="683"/>
                  </a:cubicBezTo>
                  <a:cubicBezTo>
                    <a:pt x="308" y="689"/>
                    <a:pt x="316" y="692"/>
                    <a:pt x="325" y="692"/>
                  </a:cubicBezTo>
                  <a:cubicBezTo>
                    <a:pt x="332" y="692"/>
                    <a:pt x="339" y="690"/>
                    <a:pt x="345" y="685"/>
                  </a:cubicBezTo>
                  <a:cubicBezTo>
                    <a:pt x="520" y="569"/>
                    <a:pt x="620" y="370"/>
                    <a:pt x="677" y="175"/>
                  </a:cubicBezTo>
                  <a:cubicBezTo>
                    <a:pt x="689" y="135"/>
                    <a:pt x="666" y="93"/>
                    <a:pt x="626" y="79"/>
                  </a:cubicBezTo>
                  <a:cubicBezTo>
                    <a:pt x="540" y="50"/>
                    <a:pt x="432" y="1"/>
                    <a:pt x="3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" name="Google Shape;1026;p37"/>
            <p:cNvSpPr/>
            <p:nvPr/>
          </p:nvSpPr>
          <p:spPr>
            <a:xfrm>
              <a:off x="4223099" y="734929"/>
              <a:ext cx="10067" cy="12317"/>
            </a:xfrm>
            <a:custGeom>
              <a:rect b="b" l="l" r="r" t="t"/>
              <a:pathLst>
                <a:path extrusionOk="0" h="394" w="322">
                  <a:moveTo>
                    <a:pt x="157" y="0"/>
                  </a:moveTo>
                  <a:cubicBezTo>
                    <a:pt x="136" y="106"/>
                    <a:pt x="63" y="218"/>
                    <a:pt x="1" y="303"/>
                  </a:cubicBezTo>
                  <a:cubicBezTo>
                    <a:pt x="46" y="335"/>
                    <a:pt x="93" y="361"/>
                    <a:pt x="137" y="394"/>
                  </a:cubicBezTo>
                  <a:cubicBezTo>
                    <a:pt x="208" y="283"/>
                    <a:pt x="276" y="176"/>
                    <a:pt x="322" y="51"/>
                  </a:cubicBezTo>
                  <a:cubicBezTo>
                    <a:pt x="265" y="39"/>
                    <a:pt x="208" y="24"/>
                    <a:pt x="1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" name="Google Shape;1027;p37"/>
            <p:cNvSpPr/>
            <p:nvPr/>
          </p:nvSpPr>
          <p:spPr>
            <a:xfrm>
              <a:off x="4198778" y="534855"/>
              <a:ext cx="103416" cy="131459"/>
            </a:xfrm>
            <a:custGeom>
              <a:rect b="b" l="l" r="r" t="t"/>
              <a:pathLst>
                <a:path extrusionOk="0" h="4205" w="3308">
                  <a:moveTo>
                    <a:pt x="1466" y="864"/>
                  </a:moveTo>
                  <a:cubicBezTo>
                    <a:pt x="1495" y="864"/>
                    <a:pt x="1522" y="879"/>
                    <a:pt x="1537" y="914"/>
                  </a:cubicBezTo>
                  <a:cubicBezTo>
                    <a:pt x="1587" y="1032"/>
                    <a:pt x="1620" y="1157"/>
                    <a:pt x="1656" y="1279"/>
                  </a:cubicBezTo>
                  <a:cubicBezTo>
                    <a:pt x="1677" y="1352"/>
                    <a:pt x="1619" y="1398"/>
                    <a:pt x="1559" y="1398"/>
                  </a:cubicBezTo>
                  <a:cubicBezTo>
                    <a:pt x="1518" y="1398"/>
                    <a:pt x="1476" y="1376"/>
                    <a:pt x="1460" y="1326"/>
                  </a:cubicBezTo>
                  <a:cubicBezTo>
                    <a:pt x="1425" y="1213"/>
                    <a:pt x="1386" y="1099"/>
                    <a:pt x="1364" y="980"/>
                  </a:cubicBezTo>
                  <a:cubicBezTo>
                    <a:pt x="1353" y="916"/>
                    <a:pt x="1412" y="864"/>
                    <a:pt x="1466" y="864"/>
                  </a:cubicBezTo>
                  <a:close/>
                  <a:moveTo>
                    <a:pt x="1249" y="1382"/>
                  </a:moveTo>
                  <a:cubicBezTo>
                    <a:pt x="1278" y="1382"/>
                    <a:pt x="1305" y="1396"/>
                    <a:pt x="1318" y="1429"/>
                  </a:cubicBezTo>
                  <a:cubicBezTo>
                    <a:pt x="1374" y="1568"/>
                    <a:pt x="1421" y="1711"/>
                    <a:pt x="1472" y="1853"/>
                  </a:cubicBezTo>
                  <a:cubicBezTo>
                    <a:pt x="1496" y="1922"/>
                    <a:pt x="1439" y="1966"/>
                    <a:pt x="1381" y="1966"/>
                  </a:cubicBezTo>
                  <a:cubicBezTo>
                    <a:pt x="1342" y="1966"/>
                    <a:pt x="1301" y="1945"/>
                    <a:pt x="1286" y="1897"/>
                  </a:cubicBezTo>
                  <a:cubicBezTo>
                    <a:pt x="1241" y="1762"/>
                    <a:pt x="1194" y="1626"/>
                    <a:pt x="1156" y="1490"/>
                  </a:cubicBezTo>
                  <a:cubicBezTo>
                    <a:pt x="1138" y="1429"/>
                    <a:pt x="1196" y="1382"/>
                    <a:pt x="1249" y="1382"/>
                  </a:cubicBezTo>
                  <a:close/>
                  <a:moveTo>
                    <a:pt x="963" y="1815"/>
                  </a:moveTo>
                  <a:cubicBezTo>
                    <a:pt x="993" y="1815"/>
                    <a:pt x="1023" y="1828"/>
                    <a:pt x="1040" y="1858"/>
                  </a:cubicBezTo>
                  <a:cubicBezTo>
                    <a:pt x="1126" y="2012"/>
                    <a:pt x="1192" y="2177"/>
                    <a:pt x="1264" y="2337"/>
                  </a:cubicBezTo>
                  <a:cubicBezTo>
                    <a:pt x="1296" y="2413"/>
                    <a:pt x="1230" y="2478"/>
                    <a:pt x="1169" y="2478"/>
                  </a:cubicBezTo>
                  <a:cubicBezTo>
                    <a:pt x="1139" y="2478"/>
                    <a:pt x="1111" y="2463"/>
                    <a:pt x="1094" y="2427"/>
                  </a:cubicBezTo>
                  <a:cubicBezTo>
                    <a:pt x="1017" y="2261"/>
                    <a:pt x="936" y="2094"/>
                    <a:pt x="876" y="1919"/>
                  </a:cubicBezTo>
                  <a:cubicBezTo>
                    <a:pt x="854" y="1857"/>
                    <a:pt x="908" y="1815"/>
                    <a:pt x="963" y="1815"/>
                  </a:cubicBezTo>
                  <a:close/>
                  <a:moveTo>
                    <a:pt x="2002" y="1"/>
                  </a:moveTo>
                  <a:cubicBezTo>
                    <a:pt x="1531" y="1"/>
                    <a:pt x="1086" y="294"/>
                    <a:pt x="921" y="763"/>
                  </a:cubicBezTo>
                  <a:lnTo>
                    <a:pt x="0" y="3360"/>
                  </a:lnTo>
                  <a:cubicBezTo>
                    <a:pt x="365" y="3506"/>
                    <a:pt x="678" y="3764"/>
                    <a:pt x="1049" y="3912"/>
                  </a:cubicBezTo>
                  <a:cubicBezTo>
                    <a:pt x="1444" y="4072"/>
                    <a:pt x="1856" y="4144"/>
                    <a:pt x="2275" y="4205"/>
                  </a:cubicBezTo>
                  <a:lnTo>
                    <a:pt x="3207" y="1573"/>
                  </a:lnTo>
                  <a:cubicBezTo>
                    <a:pt x="3308" y="1286"/>
                    <a:pt x="3291" y="976"/>
                    <a:pt x="3160" y="699"/>
                  </a:cubicBezTo>
                  <a:cubicBezTo>
                    <a:pt x="3027" y="422"/>
                    <a:pt x="2797" y="214"/>
                    <a:pt x="2510" y="112"/>
                  </a:cubicBezTo>
                  <a:lnTo>
                    <a:pt x="2381" y="66"/>
                  </a:lnTo>
                  <a:cubicBezTo>
                    <a:pt x="2256" y="22"/>
                    <a:pt x="2128" y="1"/>
                    <a:pt x="20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" name="Google Shape;1028;p37"/>
            <p:cNvSpPr/>
            <p:nvPr/>
          </p:nvSpPr>
          <p:spPr>
            <a:xfrm>
              <a:off x="4156481" y="648115"/>
              <a:ext cx="110263" cy="141713"/>
            </a:xfrm>
            <a:custGeom>
              <a:rect b="b" l="l" r="r" t="t"/>
              <a:pathLst>
                <a:path extrusionOk="0" h="4533" w="3527">
                  <a:moveTo>
                    <a:pt x="2284" y="2623"/>
                  </a:moveTo>
                  <a:cubicBezTo>
                    <a:pt x="2380" y="2623"/>
                    <a:pt x="2488" y="2672"/>
                    <a:pt x="2575" y="2702"/>
                  </a:cubicBezTo>
                  <a:cubicBezTo>
                    <a:pt x="2614" y="2715"/>
                    <a:pt x="2638" y="2757"/>
                    <a:pt x="2625" y="2797"/>
                  </a:cubicBezTo>
                  <a:cubicBezTo>
                    <a:pt x="2568" y="2992"/>
                    <a:pt x="2468" y="3192"/>
                    <a:pt x="2294" y="3307"/>
                  </a:cubicBezTo>
                  <a:cubicBezTo>
                    <a:pt x="2288" y="3312"/>
                    <a:pt x="2281" y="3314"/>
                    <a:pt x="2274" y="3314"/>
                  </a:cubicBezTo>
                  <a:cubicBezTo>
                    <a:pt x="2264" y="3314"/>
                    <a:pt x="2256" y="3311"/>
                    <a:pt x="2249" y="3306"/>
                  </a:cubicBezTo>
                  <a:cubicBezTo>
                    <a:pt x="2142" y="3302"/>
                    <a:pt x="2047" y="3219"/>
                    <a:pt x="1978" y="3145"/>
                  </a:cubicBezTo>
                  <a:cubicBezTo>
                    <a:pt x="1956" y="3121"/>
                    <a:pt x="1948" y="3078"/>
                    <a:pt x="1968" y="3053"/>
                  </a:cubicBezTo>
                  <a:cubicBezTo>
                    <a:pt x="2019" y="2989"/>
                    <a:pt x="2066" y="2921"/>
                    <a:pt x="2105" y="2848"/>
                  </a:cubicBezTo>
                  <a:cubicBezTo>
                    <a:pt x="2134" y="2794"/>
                    <a:pt x="2154" y="2735"/>
                    <a:pt x="2191" y="2688"/>
                  </a:cubicBezTo>
                  <a:cubicBezTo>
                    <a:pt x="2190" y="2662"/>
                    <a:pt x="2206" y="2635"/>
                    <a:pt x="2234" y="2627"/>
                  </a:cubicBezTo>
                  <a:cubicBezTo>
                    <a:pt x="2250" y="2624"/>
                    <a:pt x="2267" y="2623"/>
                    <a:pt x="2284" y="2623"/>
                  </a:cubicBezTo>
                  <a:close/>
                  <a:moveTo>
                    <a:pt x="1788" y="3364"/>
                  </a:moveTo>
                  <a:cubicBezTo>
                    <a:pt x="1800" y="3364"/>
                    <a:pt x="1812" y="3367"/>
                    <a:pt x="1823" y="3376"/>
                  </a:cubicBezTo>
                  <a:cubicBezTo>
                    <a:pt x="1921" y="3455"/>
                    <a:pt x="2027" y="3535"/>
                    <a:pt x="2108" y="3632"/>
                  </a:cubicBezTo>
                  <a:cubicBezTo>
                    <a:pt x="2128" y="3657"/>
                    <a:pt x="2128" y="3684"/>
                    <a:pt x="2115" y="3707"/>
                  </a:cubicBezTo>
                  <a:cubicBezTo>
                    <a:pt x="2058" y="3905"/>
                    <a:pt x="1832" y="4135"/>
                    <a:pt x="1626" y="4178"/>
                  </a:cubicBezTo>
                  <a:cubicBezTo>
                    <a:pt x="1605" y="4182"/>
                    <a:pt x="1584" y="4184"/>
                    <a:pt x="1563" y="4184"/>
                  </a:cubicBezTo>
                  <a:cubicBezTo>
                    <a:pt x="1413" y="4184"/>
                    <a:pt x="1258" y="4077"/>
                    <a:pt x="1277" y="3910"/>
                  </a:cubicBezTo>
                  <a:cubicBezTo>
                    <a:pt x="1277" y="3906"/>
                    <a:pt x="1280" y="3902"/>
                    <a:pt x="1281" y="3898"/>
                  </a:cubicBezTo>
                  <a:cubicBezTo>
                    <a:pt x="1277" y="3882"/>
                    <a:pt x="1280" y="3864"/>
                    <a:pt x="1293" y="3850"/>
                  </a:cubicBezTo>
                  <a:cubicBezTo>
                    <a:pt x="1433" y="3697"/>
                    <a:pt x="1589" y="3562"/>
                    <a:pt x="1720" y="3400"/>
                  </a:cubicBezTo>
                  <a:cubicBezTo>
                    <a:pt x="1735" y="3380"/>
                    <a:pt x="1762" y="3364"/>
                    <a:pt x="1788" y="3364"/>
                  </a:cubicBezTo>
                  <a:close/>
                  <a:moveTo>
                    <a:pt x="1260" y="1"/>
                  </a:moveTo>
                  <a:lnTo>
                    <a:pt x="212" y="2960"/>
                  </a:lnTo>
                  <a:cubicBezTo>
                    <a:pt x="1" y="3554"/>
                    <a:pt x="313" y="4210"/>
                    <a:pt x="910" y="4421"/>
                  </a:cubicBezTo>
                  <a:lnTo>
                    <a:pt x="1038" y="4467"/>
                  </a:lnTo>
                  <a:cubicBezTo>
                    <a:pt x="1053" y="4473"/>
                    <a:pt x="1071" y="4479"/>
                    <a:pt x="1088" y="4483"/>
                  </a:cubicBezTo>
                  <a:cubicBezTo>
                    <a:pt x="1195" y="4516"/>
                    <a:pt x="1306" y="4532"/>
                    <a:pt x="1416" y="4532"/>
                  </a:cubicBezTo>
                  <a:cubicBezTo>
                    <a:pt x="1585" y="4532"/>
                    <a:pt x="1754" y="4494"/>
                    <a:pt x="1912" y="4418"/>
                  </a:cubicBezTo>
                  <a:cubicBezTo>
                    <a:pt x="2190" y="4287"/>
                    <a:pt x="2398" y="4056"/>
                    <a:pt x="2499" y="3770"/>
                  </a:cubicBezTo>
                  <a:lnTo>
                    <a:pt x="3526" y="867"/>
                  </a:lnTo>
                  <a:lnTo>
                    <a:pt x="3526" y="867"/>
                  </a:lnTo>
                  <a:cubicBezTo>
                    <a:pt x="3522" y="867"/>
                    <a:pt x="3517" y="867"/>
                    <a:pt x="3513" y="867"/>
                  </a:cubicBezTo>
                  <a:cubicBezTo>
                    <a:pt x="2738" y="867"/>
                    <a:pt x="1738" y="593"/>
                    <a:pt x="126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" name="Google Shape;1029;p37"/>
            <p:cNvSpPr/>
            <p:nvPr/>
          </p:nvSpPr>
          <p:spPr>
            <a:xfrm>
              <a:off x="4156481" y="648084"/>
              <a:ext cx="57992" cy="138712"/>
            </a:xfrm>
            <a:custGeom>
              <a:rect b="b" l="l" r="r" t="t"/>
              <a:pathLst>
                <a:path extrusionOk="0" h="4437" w="1855">
                  <a:moveTo>
                    <a:pt x="1260" y="0"/>
                  </a:moveTo>
                  <a:lnTo>
                    <a:pt x="212" y="2961"/>
                  </a:lnTo>
                  <a:cubicBezTo>
                    <a:pt x="1" y="3555"/>
                    <a:pt x="313" y="4211"/>
                    <a:pt x="910" y="4422"/>
                  </a:cubicBezTo>
                  <a:lnTo>
                    <a:pt x="948" y="4436"/>
                  </a:lnTo>
                  <a:cubicBezTo>
                    <a:pt x="880" y="4346"/>
                    <a:pt x="837" y="4237"/>
                    <a:pt x="824" y="4091"/>
                  </a:cubicBezTo>
                  <a:cubicBezTo>
                    <a:pt x="797" y="3747"/>
                    <a:pt x="879" y="3420"/>
                    <a:pt x="968" y="3090"/>
                  </a:cubicBezTo>
                  <a:cubicBezTo>
                    <a:pt x="1208" y="2196"/>
                    <a:pt x="1529" y="1335"/>
                    <a:pt x="1855" y="473"/>
                  </a:cubicBezTo>
                  <a:cubicBezTo>
                    <a:pt x="1620" y="347"/>
                    <a:pt x="1412" y="191"/>
                    <a:pt x="1260" y="0"/>
                  </a:cubicBezTo>
                  <a:close/>
                </a:path>
              </a:pathLst>
            </a:custGeom>
            <a:solidFill>
              <a:srgbClr val="000000">
                <a:alpha val="161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" name="Google Shape;1030;p37"/>
            <p:cNvSpPr/>
            <p:nvPr/>
          </p:nvSpPr>
          <p:spPr>
            <a:xfrm>
              <a:off x="4200747" y="758969"/>
              <a:ext cx="17476" cy="14912"/>
            </a:xfrm>
            <a:custGeom>
              <a:rect b="b" l="l" r="r" t="t"/>
              <a:pathLst>
                <a:path extrusionOk="0" h="477" w="559">
                  <a:moveTo>
                    <a:pt x="371" y="1"/>
                  </a:moveTo>
                  <a:cubicBezTo>
                    <a:pt x="260" y="126"/>
                    <a:pt x="140" y="247"/>
                    <a:pt x="1" y="339"/>
                  </a:cubicBezTo>
                  <a:cubicBezTo>
                    <a:pt x="5" y="349"/>
                    <a:pt x="7" y="357"/>
                    <a:pt x="7" y="369"/>
                  </a:cubicBezTo>
                  <a:cubicBezTo>
                    <a:pt x="11" y="449"/>
                    <a:pt x="57" y="476"/>
                    <a:pt x="114" y="476"/>
                  </a:cubicBezTo>
                  <a:cubicBezTo>
                    <a:pt x="188" y="476"/>
                    <a:pt x="279" y="432"/>
                    <a:pt x="323" y="397"/>
                  </a:cubicBezTo>
                  <a:cubicBezTo>
                    <a:pt x="412" y="326"/>
                    <a:pt x="480" y="234"/>
                    <a:pt x="559" y="156"/>
                  </a:cubicBezTo>
                  <a:cubicBezTo>
                    <a:pt x="494" y="109"/>
                    <a:pt x="432" y="55"/>
                    <a:pt x="3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" name="Google Shape;1031;p37"/>
            <p:cNvSpPr/>
            <p:nvPr/>
          </p:nvSpPr>
          <p:spPr>
            <a:xfrm>
              <a:off x="4198746" y="534886"/>
              <a:ext cx="93944" cy="116234"/>
            </a:xfrm>
            <a:custGeom>
              <a:rect b="b" l="l" r="r" t="t"/>
              <a:pathLst>
                <a:path extrusionOk="0" h="3718" w="3005">
                  <a:moveTo>
                    <a:pt x="1467" y="863"/>
                  </a:moveTo>
                  <a:cubicBezTo>
                    <a:pt x="1496" y="863"/>
                    <a:pt x="1523" y="878"/>
                    <a:pt x="1538" y="913"/>
                  </a:cubicBezTo>
                  <a:cubicBezTo>
                    <a:pt x="1588" y="1031"/>
                    <a:pt x="1621" y="1156"/>
                    <a:pt x="1657" y="1278"/>
                  </a:cubicBezTo>
                  <a:cubicBezTo>
                    <a:pt x="1678" y="1351"/>
                    <a:pt x="1620" y="1397"/>
                    <a:pt x="1560" y="1397"/>
                  </a:cubicBezTo>
                  <a:cubicBezTo>
                    <a:pt x="1519" y="1397"/>
                    <a:pt x="1477" y="1375"/>
                    <a:pt x="1461" y="1325"/>
                  </a:cubicBezTo>
                  <a:cubicBezTo>
                    <a:pt x="1426" y="1212"/>
                    <a:pt x="1387" y="1098"/>
                    <a:pt x="1365" y="979"/>
                  </a:cubicBezTo>
                  <a:cubicBezTo>
                    <a:pt x="1354" y="915"/>
                    <a:pt x="1413" y="863"/>
                    <a:pt x="1467" y="863"/>
                  </a:cubicBezTo>
                  <a:close/>
                  <a:moveTo>
                    <a:pt x="1250" y="1381"/>
                  </a:moveTo>
                  <a:cubicBezTo>
                    <a:pt x="1279" y="1381"/>
                    <a:pt x="1306" y="1395"/>
                    <a:pt x="1319" y="1428"/>
                  </a:cubicBezTo>
                  <a:cubicBezTo>
                    <a:pt x="1375" y="1567"/>
                    <a:pt x="1422" y="1712"/>
                    <a:pt x="1471" y="1854"/>
                  </a:cubicBezTo>
                  <a:cubicBezTo>
                    <a:pt x="1495" y="1922"/>
                    <a:pt x="1439" y="1966"/>
                    <a:pt x="1381" y="1966"/>
                  </a:cubicBezTo>
                  <a:cubicBezTo>
                    <a:pt x="1342" y="1966"/>
                    <a:pt x="1301" y="1945"/>
                    <a:pt x="1286" y="1897"/>
                  </a:cubicBezTo>
                  <a:cubicBezTo>
                    <a:pt x="1241" y="1762"/>
                    <a:pt x="1194" y="1627"/>
                    <a:pt x="1156" y="1490"/>
                  </a:cubicBezTo>
                  <a:cubicBezTo>
                    <a:pt x="1139" y="1428"/>
                    <a:pt x="1197" y="1381"/>
                    <a:pt x="1250" y="1381"/>
                  </a:cubicBezTo>
                  <a:close/>
                  <a:moveTo>
                    <a:pt x="1269" y="2403"/>
                  </a:moveTo>
                  <a:cubicBezTo>
                    <a:pt x="1263" y="2414"/>
                    <a:pt x="1257" y="2425"/>
                    <a:pt x="1251" y="2437"/>
                  </a:cubicBezTo>
                  <a:lnTo>
                    <a:pt x="1251" y="2437"/>
                  </a:lnTo>
                  <a:cubicBezTo>
                    <a:pt x="1259" y="2427"/>
                    <a:pt x="1265" y="2415"/>
                    <a:pt x="1269" y="2403"/>
                  </a:cubicBezTo>
                  <a:close/>
                  <a:moveTo>
                    <a:pt x="2003" y="0"/>
                  </a:moveTo>
                  <a:cubicBezTo>
                    <a:pt x="1531" y="0"/>
                    <a:pt x="1087" y="293"/>
                    <a:pt x="919" y="762"/>
                  </a:cubicBezTo>
                  <a:lnTo>
                    <a:pt x="0" y="3359"/>
                  </a:lnTo>
                  <a:cubicBezTo>
                    <a:pt x="232" y="3453"/>
                    <a:pt x="445" y="3591"/>
                    <a:pt x="663" y="3717"/>
                  </a:cubicBezTo>
                  <a:cubicBezTo>
                    <a:pt x="802" y="3349"/>
                    <a:pt x="1007" y="2891"/>
                    <a:pt x="1251" y="2437"/>
                  </a:cubicBezTo>
                  <a:lnTo>
                    <a:pt x="1251" y="2437"/>
                  </a:lnTo>
                  <a:cubicBezTo>
                    <a:pt x="1231" y="2462"/>
                    <a:pt x="1200" y="2477"/>
                    <a:pt x="1170" y="2477"/>
                  </a:cubicBezTo>
                  <a:cubicBezTo>
                    <a:pt x="1140" y="2477"/>
                    <a:pt x="1112" y="2462"/>
                    <a:pt x="1095" y="2426"/>
                  </a:cubicBezTo>
                  <a:cubicBezTo>
                    <a:pt x="1018" y="2260"/>
                    <a:pt x="937" y="2093"/>
                    <a:pt x="877" y="1918"/>
                  </a:cubicBezTo>
                  <a:cubicBezTo>
                    <a:pt x="855" y="1856"/>
                    <a:pt x="909" y="1814"/>
                    <a:pt x="964" y="1814"/>
                  </a:cubicBezTo>
                  <a:cubicBezTo>
                    <a:pt x="994" y="1814"/>
                    <a:pt x="1024" y="1827"/>
                    <a:pt x="1041" y="1857"/>
                  </a:cubicBezTo>
                  <a:cubicBezTo>
                    <a:pt x="1127" y="2011"/>
                    <a:pt x="1193" y="2176"/>
                    <a:pt x="1265" y="2336"/>
                  </a:cubicBezTo>
                  <a:cubicBezTo>
                    <a:pt x="1275" y="2360"/>
                    <a:pt x="1275" y="2383"/>
                    <a:pt x="1269" y="2403"/>
                  </a:cubicBezTo>
                  <a:lnTo>
                    <a:pt x="1269" y="2403"/>
                  </a:lnTo>
                  <a:cubicBezTo>
                    <a:pt x="1763" y="1490"/>
                    <a:pt x="2413" y="597"/>
                    <a:pt x="3005" y="457"/>
                  </a:cubicBezTo>
                  <a:cubicBezTo>
                    <a:pt x="2875" y="301"/>
                    <a:pt x="2705" y="179"/>
                    <a:pt x="2510" y="111"/>
                  </a:cubicBezTo>
                  <a:lnTo>
                    <a:pt x="2381" y="65"/>
                  </a:lnTo>
                  <a:cubicBezTo>
                    <a:pt x="2256" y="21"/>
                    <a:pt x="2129" y="0"/>
                    <a:pt x="2003" y="0"/>
                  </a:cubicBezTo>
                  <a:close/>
                </a:path>
              </a:pathLst>
            </a:custGeom>
            <a:solidFill>
              <a:srgbClr val="000000">
                <a:alpha val="161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" name="Google Shape;1032;p37"/>
            <p:cNvSpPr/>
            <p:nvPr/>
          </p:nvSpPr>
          <p:spPr>
            <a:xfrm>
              <a:off x="4140725" y="520912"/>
              <a:ext cx="175945" cy="282926"/>
            </a:xfrm>
            <a:custGeom>
              <a:rect b="b" l="l" r="r" t="t"/>
              <a:pathLst>
                <a:path extrusionOk="0" h="9050" w="5628">
                  <a:moveTo>
                    <a:pt x="3857" y="448"/>
                  </a:moveTo>
                  <a:cubicBezTo>
                    <a:pt x="3983" y="448"/>
                    <a:pt x="4112" y="469"/>
                    <a:pt x="4237" y="514"/>
                  </a:cubicBezTo>
                  <a:lnTo>
                    <a:pt x="4366" y="559"/>
                  </a:lnTo>
                  <a:cubicBezTo>
                    <a:pt x="4653" y="661"/>
                    <a:pt x="4883" y="869"/>
                    <a:pt x="5015" y="1146"/>
                  </a:cubicBezTo>
                  <a:cubicBezTo>
                    <a:pt x="5147" y="1423"/>
                    <a:pt x="5164" y="1733"/>
                    <a:pt x="5063" y="2020"/>
                  </a:cubicBezTo>
                  <a:lnTo>
                    <a:pt x="4130" y="4653"/>
                  </a:lnTo>
                  <a:cubicBezTo>
                    <a:pt x="3713" y="4590"/>
                    <a:pt x="3300" y="4518"/>
                    <a:pt x="2905" y="4360"/>
                  </a:cubicBezTo>
                  <a:cubicBezTo>
                    <a:pt x="2535" y="4212"/>
                    <a:pt x="2222" y="3954"/>
                    <a:pt x="1855" y="3808"/>
                  </a:cubicBezTo>
                  <a:lnTo>
                    <a:pt x="2775" y="1212"/>
                  </a:lnTo>
                  <a:cubicBezTo>
                    <a:pt x="2943" y="741"/>
                    <a:pt x="3386" y="448"/>
                    <a:pt x="3857" y="448"/>
                  </a:cubicBezTo>
                  <a:close/>
                  <a:moveTo>
                    <a:pt x="1763" y="4070"/>
                  </a:moveTo>
                  <a:cubicBezTo>
                    <a:pt x="2241" y="4662"/>
                    <a:pt x="3242" y="4936"/>
                    <a:pt x="4016" y="4936"/>
                  </a:cubicBezTo>
                  <a:cubicBezTo>
                    <a:pt x="4020" y="4936"/>
                    <a:pt x="4025" y="4936"/>
                    <a:pt x="4029" y="4936"/>
                  </a:cubicBezTo>
                  <a:lnTo>
                    <a:pt x="4029" y="4936"/>
                  </a:lnTo>
                  <a:lnTo>
                    <a:pt x="3002" y="7839"/>
                  </a:lnTo>
                  <a:cubicBezTo>
                    <a:pt x="2900" y="8125"/>
                    <a:pt x="2692" y="8356"/>
                    <a:pt x="2415" y="8487"/>
                  </a:cubicBezTo>
                  <a:cubicBezTo>
                    <a:pt x="2257" y="8563"/>
                    <a:pt x="2088" y="8601"/>
                    <a:pt x="1919" y="8601"/>
                  </a:cubicBezTo>
                  <a:cubicBezTo>
                    <a:pt x="1808" y="8601"/>
                    <a:pt x="1698" y="8585"/>
                    <a:pt x="1591" y="8552"/>
                  </a:cubicBezTo>
                  <a:cubicBezTo>
                    <a:pt x="1573" y="8548"/>
                    <a:pt x="1557" y="8542"/>
                    <a:pt x="1541" y="8536"/>
                  </a:cubicBezTo>
                  <a:lnTo>
                    <a:pt x="1411" y="8490"/>
                  </a:lnTo>
                  <a:cubicBezTo>
                    <a:pt x="817" y="8279"/>
                    <a:pt x="505" y="7625"/>
                    <a:pt x="714" y="7029"/>
                  </a:cubicBezTo>
                  <a:lnTo>
                    <a:pt x="1763" y="4070"/>
                  </a:lnTo>
                  <a:close/>
                  <a:moveTo>
                    <a:pt x="3859" y="0"/>
                  </a:moveTo>
                  <a:cubicBezTo>
                    <a:pt x="3203" y="0"/>
                    <a:pt x="2586" y="409"/>
                    <a:pt x="2356" y="1061"/>
                  </a:cubicBezTo>
                  <a:lnTo>
                    <a:pt x="294" y="6879"/>
                  </a:lnTo>
                  <a:cubicBezTo>
                    <a:pt x="1" y="7706"/>
                    <a:pt x="436" y="8620"/>
                    <a:pt x="1264" y="8912"/>
                  </a:cubicBezTo>
                  <a:lnTo>
                    <a:pt x="1393" y="8958"/>
                  </a:lnTo>
                  <a:cubicBezTo>
                    <a:pt x="1565" y="9019"/>
                    <a:pt x="1743" y="9050"/>
                    <a:pt x="1921" y="9050"/>
                  </a:cubicBezTo>
                  <a:cubicBezTo>
                    <a:pt x="2156" y="9050"/>
                    <a:pt x="2389" y="8997"/>
                    <a:pt x="2609" y="8892"/>
                  </a:cubicBezTo>
                  <a:cubicBezTo>
                    <a:pt x="2994" y="8709"/>
                    <a:pt x="3285" y="8387"/>
                    <a:pt x="3425" y="7988"/>
                  </a:cubicBezTo>
                  <a:lnTo>
                    <a:pt x="5486" y="2170"/>
                  </a:lnTo>
                  <a:cubicBezTo>
                    <a:pt x="5627" y="1771"/>
                    <a:pt x="5604" y="1338"/>
                    <a:pt x="5420" y="953"/>
                  </a:cubicBezTo>
                  <a:cubicBezTo>
                    <a:pt x="5237" y="568"/>
                    <a:pt x="4915" y="277"/>
                    <a:pt x="4516" y="137"/>
                  </a:cubicBezTo>
                  <a:lnTo>
                    <a:pt x="4388" y="91"/>
                  </a:lnTo>
                  <a:cubicBezTo>
                    <a:pt x="4364" y="84"/>
                    <a:pt x="4342" y="75"/>
                    <a:pt x="4321" y="69"/>
                  </a:cubicBezTo>
                  <a:cubicBezTo>
                    <a:pt x="4167" y="22"/>
                    <a:pt x="4012" y="0"/>
                    <a:pt x="38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" name="Google Shape;1033;p37"/>
            <p:cNvSpPr/>
            <p:nvPr/>
          </p:nvSpPr>
          <p:spPr>
            <a:xfrm>
              <a:off x="4225412" y="591626"/>
              <a:ext cx="13818" cy="20758"/>
            </a:xfrm>
            <a:custGeom>
              <a:rect b="b" l="l" r="r" t="t"/>
              <a:pathLst>
                <a:path extrusionOk="0" h="664" w="442">
                  <a:moveTo>
                    <a:pt x="109" y="0"/>
                  </a:moveTo>
                  <a:cubicBezTo>
                    <a:pt x="55" y="0"/>
                    <a:pt x="1" y="42"/>
                    <a:pt x="23" y="105"/>
                  </a:cubicBezTo>
                  <a:cubicBezTo>
                    <a:pt x="84" y="278"/>
                    <a:pt x="164" y="445"/>
                    <a:pt x="241" y="612"/>
                  </a:cubicBezTo>
                  <a:cubicBezTo>
                    <a:pt x="258" y="649"/>
                    <a:pt x="287" y="664"/>
                    <a:pt x="316" y="664"/>
                  </a:cubicBezTo>
                  <a:cubicBezTo>
                    <a:pt x="377" y="664"/>
                    <a:pt x="441" y="598"/>
                    <a:pt x="409" y="523"/>
                  </a:cubicBezTo>
                  <a:cubicBezTo>
                    <a:pt x="339" y="362"/>
                    <a:pt x="273" y="197"/>
                    <a:pt x="185" y="44"/>
                  </a:cubicBezTo>
                  <a:cubicBezTo>
                    <a:pt x="169" y="13"/>
                    <a:pt x="139" y="0"/>
                    <a:pt x="109" y="0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" name="Google Shape;1034;p37"/>
            <p:cNvSpPr/>
            <p:nvPr/>
          </p:nvSpPr>
          <p:spPr>
            <a:xfrm>
              <a:off x="4234322" y="578058"/>
              <a:ext cx="11192" cy="18289"/>
            </a:xfrm>
            <a:custGeom>
              <a:rect b="b" l="l" r="r" t="t"/>
              <a:pathLst>
                <a:path extrusionOk="0" h="585" w="358">
                  <a:moveTo>
                    <a:pt x="111" y="1"/>
                  </a:moveTo>
                  <a:cubicBezTo>
                    <a:pt x="58" y="1"/>
                    <a:pt x="1" y="47"/>
                    <a:pt x="18" y="109"/>
                  </a:cubicBezTo>
                  <a:cubicBezTo>
                    <a:pt x="56" y="246"/>
                    <a:pt x="103" y="381"/>
                    <a:pt x="148" y="516"/>
                  </a:cubicBezTo>
                  <a:cubicBezTo>
                    <a:pt x="163" y="563"/>
                    <a:pt x="204" y="584"/>
                    <a:pt x="244" y="584"/>
                  </a:cubicBezTo>
                  <a:cubicBezTo>
                    <a:pt x="301" y="584"/>
                    <a:pt x="357" y="541"/>
                    <a:pt x="333" y="473"/>
                  </a:cubicBezTo>
                  <a:cubicBezTo>
                    <a:pt x="284" y="331"/>
                    <a:pt x="237" y="187"/>
                    <a:pt x="180" y="48"/>
                  </a:cubicBezTo>
                  <a:cubicBezTo>
                    <a:pt x="167" y="15"/>
                    <a:pt x="140" y="1"/>
                    <a:pt x="111" y="1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" name="Google Shape;1035;p37"/>
            <p:cNvSpPr/>
            <p:nvPr/>
          </p:nvSpPr>
          <p:spPr>
            <a:xfrm>
              <a:off x="4241074" y="561865"/>
              <a:ext cx="10192" cy="16725"/>
            </a:xfrm>
            <a:custGeom>
              <a:rect b="b" l="l" r="r" t="t"/>
              <a:pathLst>
                <a:path extrusionOk="0" h="535" w="326">
                  <a:moveTo>
                    <a:pt x="113" y="0"/>
                  </a:moveTo>
                  <a:cubicBezTo>
                    <a:pt x="59" y="0"/>
                    <a:pt x="1" y="52"/>
                    <a:pt x="12" y="116"/>
                  </a:cubicBezTo>
                  <a:cubicBezTo>
                    <a:pt x="34" y="233"/>
                    <a:pt x="74" y="347"/>
                    <a:pt x="109" y="462"/>
                  </a:cubicBezTo>
                  <a:cubicBezTo>
                    <a:pt x="124" y="512"/>
                    <a:pt x="166" y="534"/>
                    <a:pt x="207" y="534"/>
                  </a:cubicBezTo>
                  <a:cubicBezTo>
                    <a:pt x="267" y="534"/>
                    <a:pt x="325" y="488"/>
                    <a:pt x="304" y="415"/>
                  </a:cubicBezTo>
                  <a:cubicBezTo>
                    <a:pt x="268" y="293"/>
                    <a:pt x="235" y="168"/>
                    <a:pt x="185" y="50"/>
                  </a:cubicBezTo>
                  <a:cubicBezTo>
                    <a:pt x="170" y="15"/>
                    <a:pt x="142" y="0"/>
                    <a:pt x="113" y="0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6" name="Google Shape;1036;p37"/>
          <p:cNvGrpSpPr/>
          <p:nvPr/>
        </p:nvGrpSpPr>
        <p:grpSpPr>
          <a:xfrm>
            <a:off x="5997601" y="768293"/>
            <a:ext cx="173569" cy="309061"/>
            <a:chOff x="2157276" y="1521031"/>
            <a:chExt cx="173569" cy="309061"/>
          </a:xfrm>
        </p:grpSpPr>
        <p:sp>
          <p:nvSpPr>
            <p:cNvPr id="1037" name="Google Shape;1037;p37"/>
            <p:cNvSpPr/>
            <p:nvPr/>
          </p:nvSpPr>
          <p:spPr>
            <a:xfrm>
              <a:off x="2157276" y="1521031"/>
              <a:ext cx="173569" cy="309061"/>
            </a:xfrm>
            <a:custGeom>
              <a:rect b="b" l="l" r="r" t="t"/>
              <a:pathLst>
                <a:path extrusionOk="0" h="9886" w="5552">
                  <a:moveTo>
                    <a:pt x="2020" y="550"/>
                  </a:moveTo>
                  <a:cubicBezTo>
                    <a:pt x="2279" y="550"/>
                    <a:pt x="2535" y="623"/>
                    <a:pt x="2761" y="765"/>
                  </a:cubicBezTo>
                  <a:cubicBezTo>
                    <a:pt x="3081" y="964"/>
                    <a:pt x="3303" y="1274"/>
                    <a:pt x="3388" y="1637"/>
                  </a:cubicBezTo>
                  <a:lnTo>
                    <a:pt x="4010" y="4324"/>
                  </a:lnTo>
                  <a:cubicBezTo>
                    <a:pt x="3855" y="4291"/>
                    <a:pt x="3692" y="4276"/>
                    <a:pt x="3525" y="4276"/>
                  </a:cubicBezTo>
                  <a:cubicBezTo>
                    <a:pt x="2750" y="4276"/>
                    <a:pt x="1881" y="4603"/>
                    <a:pt x="1306" y="5089"/>
                  </a:cubicBezTo>
                  <a:lnTo>
                    <a:pt x="652" y="2270"/>
                  </a:lnTo>
                  <a:cubicBezTo>
                    <a:pt x="568" y="1908"/>
                    <a:pt x="632" y="1531"/>
                    <a:pt x="832" y="1213"/>
                  </a:cubicBezTo>
                  <a:cubicBezTo>
                    <a:pt x="1031" y="894"/>
                    <a:pt x="1340" y="671"/>
                    <a:pt x="1703" y="587"/>
                  </a:cubicBezTo>
                  <a:cubicBezTo>
                    <a:pt x="1808" y="562"/>
                    <a:pt x="1915" y="550"/>
                    <a:pt x="2020" y="550"/>
                  </a:cubicBezTo>
                  <a:close/>
                  <a:moveTo>
                    <a:pt x="4103" y="4726"/>
                  </a:moveTo>
                  <a:lnTo>
                    <a:pt x="4774" y="7615"/>
                  </a:lnTo>
                  <a:cubicBezTo>
                    <a:pt x="4948" y="8369"/>
                    <a:pt x="4477" y="9125"/>
                    <a:pt x="3723" y="9299"/>
                  </a:cubicBezTo>
                  <a:cubicBezTo>
                    <a:pt x="3618" y="9323"/>
                    <a:pt x="3512" y="9335"/>
                    <a:pt x="3407" y="9335"/>
                  </a:cubicBezTo>
                  <a:cubicBezTo>
                    <a:pt x="3147" y="9335"/>
                    <a:pt x="2892" y="9262"/>
                    <a:pt x="2665" y="9121"/>
                  </a:cubicBezTo>
                  <a:cubicBezTo>
                    <a:pt x="2346" y="8922"/>
                    <a:pt x="2124" y="8611"/>
                    <a:pt x="2039" y="8249"/>
                  </a:cubicBezTo>
                  <a:lnTo>
                    <a:pt x="1391" y="5454"/>
                  </a:lnTo>
                  <a:cubicBezTo>
                    <a:pt x="1773" y="5212"/>
                    <a:pt x="2140" y="4978"/>
                    <a:pt x="2595" y="4845"/>
                  </a:cubicBezTo>
                  <a:cubicBezTo>
                    <a:pt x="3111" y="4695"/>
                    <a:pt x="3593" y="4742"/>
                    <a:pt x="4103" y="4726"/>
                  </a:cubicBezTo>
                  <a:close/>
                  <a:moveTo>
                    <a:pt x="2022" y="1"/>
                  </a:moveTo>
                  <a:cubicBezTo>
                    <a:pt x="1876" y="1"/>
                    <a:pt x="1728" y="17"/>
                    <a:pt x="1579" y="52"/>
                  </a:cubicBezTo>
                  <a:cubicBezTo>
                    <a:pt x="1073" y="169"/>
                    <a:pt x="642" y="479"/>
                    <a:pt x="365" y="922"/>
                  </a:cubicBezTo>
                  <a:cubicBezTo>
                    <a:pt x="88" y="1367"/>
                    <a:pt x="1" y="1889"/>
                    <a:pt x="119" y="2395"/>
                  </a:cubicBezTo>
                  <a:lnTo>
                    <a:pt x="1503" y="8374"/>
                  </a:lnTo>
                  <a:cubicBezTo>
                    <a:pt x="1620" y="8880"/>
                    <a:pt x="1930" y="9312"/>
                    <a:pt x="2374" y="9588"/>
                  </a:cubicBezTo>
                  <a:cubicBezTo>
                    <a:pt x="2688" y="9785"/>
                    <a:pt x="3045" y="9886"/>
                    <a:pt x="3406" y="9886"/>
                  </a:cubicBezTo>
                  <a:cubicBezTo>
                    <a:pt x="3552" y="9886"/>
                    <a:pt x="3701" y="9869"/>
                    <a:pt x="3847" y="9835"/>
                  </a:cubicBezTo>
                  <a:cubicBezTo>
                    <a:pt x="4896" y="9590"/>
                    <a:pt x="5552" y="8541"/>
                    <a:pt x="5309" y="7490"/>
                  </a:cubicBezTo>
                  <a:lnTo>
                    <a:pt x="3924" y="1513"/>
                  </a:lnTo>
                  <a:cubicBezTo>
                    <a:pt x="3715" y="612"/>
                    <a:pt x="2910" y="1"/>
                    <a:pt x="20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" name="Google Shape;1038;p37"/>
            <p:cNvSpPr/>
            <p:nvPr/>
          </p:nvSpPr>
          <p:spPr>
            <a:xfrm>
              <a:off x="2185724" y="1563202"/>
              <a:ext cx="21759" cy="19977"/>
            </a:xfrm>
            <a:custGeom>
              <a:rect b="b" l="l" r="r" t="t"/>
              <a:pathLst>
                <a:path extrusionOk="0" h="639" w="696">
                  <a:moveTo>
                    <a:pt x="314" y="155"/>
                  </a:moveTo>
                  <a:cubicBezTo>
                    <a:pt x="373" y="155"/>
                    <a:pt x="430" y="171"/>
                    <a:pt x="466" y="222"/>
                  </a:cubicBezTo>
                  <a:cubicBezTo>
                    <a:pt x="522" y="297"/>
                    <a:pt x="492" y="425"/>
                    <a:pt x="411" y="471"/>
                  </a:cubicBezTo>
                  <a:cubicBezTo>
                    <a:pt x="390" y="482"/>
                    <a:pt x="365" y="488"/>
                    <a:pt x="340" y="488"/>
                  </a:cubicBezTo>
                  <a:cubicBezTo>
                    <a:pt x="269" y="488"/>
                    <a:pt x="195" y="443"/>
                    <a:pt x="177" y="375"/>
                  </a:cubicBezTo>
                  <a:cubicBezTo>
                    <a:pt x="151" y="276"/>
                    <a:pt x="232" y="195"/>
                    <a:pt x="313" y="156"/>
                  </a:cubicBezTo>
                  <a:cubicBezTo>
                    <a:pt x="313" y="156"/>
                    <a:pt x="313" y="155"/>
                    <a:pt x="314" y="155"/>
                  </a:cubicBezTo>
                  <a:close/>
                  <a:moveTo>
                    <a:pt x="321" y="0"/>
                  </a:moveTo>
                  <a:cubicBezTo>
                    <a:pt x="251" y="0"/>
                    <a:pt x="182" y="24"/>
                    <a:pt x="129" y="77"/>
                  </a:cubicBezTo>
                  <a:cubicBezTo>
                    <a:pt x="118" y="88"/>
                    <a:pt x="115" y="103"/>
                    <a:pt x="115" y="117"/>
                  </a:cubicBezTo>
                  <a:cubicBezTo>
                    <a:pt x="37" y="193"/>
                    <a:pt x="1" y="316"/>
                    <a:pt x="33" y="425"/>
                  </a:cubicBezTo>
                  <a:cubicBezTo>
                    <a:pt x="73" y="556"/>
                    <a:pt x="208" y="639"/>
                    <a:pt x="342" y="639"/>
                  </a:cubicBezTo>
                  <a:cubicBezTo>
                    <a:pt x="385" y="639"/>
                    <a:pt x="428" y="630"/>
                    <a:pt x="467" y="612"/>
                  </a:cubicBezTo>
                  <a:cubicBezTo>
                    <a:pt x="630" y="536"/>
                    <a:pt x="695" y="320"/>
                    <a:pt x="608" y="164"/>
                  </a:cubicBezTo>
                  <a:cubicBezTo>
                    <a:pt x="551" y="62"/>
                    <a:pt x="435" y="0"/>
                    <a:pt x="3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" name="Google Shape;1039;p37"/>
            <p:cNvSpPr/>
            <p:nvPr/>
          </p:nvSpPr>
          <p:spPr>
            <a:xfrm>
              <a:off x="2187818" y="1592995"/>
              <a:ext cx="17382" cy="27323"/>
            </a:xfrm>
            <a:custGeom>
              <a:rect b="b" l="l" r="r" t="t"/>
              <a:pathLst>
                <a:path extrusionOk="0" h="874" w="556">
                  <a:moveTo>
                    <a:pt x="239" y="159"/>
                  </a:moveTo>
                  <a:cubicBezTo>
                    <a:pt x="261" y="159"/>
                    <a:pt x="285" y="168"/>
                    <a:pt x="307" y="189"/>
                  </a:cubicBezTo>
                  <a:cubicBezTo>
                    <a:pt x="356" y="233"/>
                    <a:pt x="363" y="315"/>
                    <a:pt x="363" y="374"/>
                  </a:cubicBezTo>
                  <a:cubicBezTo>
                    <a:pt x="362" y="455"/>
                    <a:pt x="349" y="644"/>
                    <a:pt x="274" y="689"/>
                  </a:cubicBezTo>
                  <a:cubicBezTo>
                    <a:pt x="261" y="709"/>
                    <a:pt x="247" y="719"/>
                    <a:pt x="234" y="719"/>
                  </a:cubicBezTo>
                  <a:cubicBezTo>
                    <a:pt x="215" y="719"/>
                    <a:pt x="196" y="698"/>
                    <a:pt x="179" y="656"/>
                  </a:cubicBezTo>
                  <a:lnTo>
                    <a:pt x="170" y="617"/>
                  </a:lnTo>
                  <a:cubicBezTo>
                    <a:pt x="157" y="567"/>
                    <a:pt x="158" y="494"/>
                    <a:pt x="155" y="441"/>
                  </a:cubicBezTo>
                  <a:cubicBezTo>
                    <a:pt x="150" y="364"/>
                    <a:pt x="157" y="288"/>
                    <a:pt x="158" y="212"/>
                  </a:cubicBezTo>
                  <a:cubicBezTo>
                    <a:pt x="176" y="180"/>
                    <a:pt x="206" y="159"/>
                    <a:pt x="239" y="159"/>
                  </a:cubicBezTo>
                  <a:close/>
                  <a:moveTo>
                    <a:pt x="235" y="1"/>
                  </a:moveTo>
                  <a:cubicBezTo>
                    <a:pt x="113" y="1"/>
                    <a:pt x="1" y="96"/>
                    <a:pt x="27" y="232"/>
                  </a:cubicBezTo>
                  <a:cubicBezTo>
                    <a:pt x="9" y="333"/>
                    <a:pt x="9" y="439"/>
                    <a:pt x="17" y="540"/>
                  </a:cubicBezTo>
                  <a:cubicBezTo>
                    <a:pt x="24" y="633"/>
                    <a:pt x="29" y="743"/>
                    <a:pt x="97" y="814"/>
                  </a:cubicBezTo>
                  <a:cubicBezTo>
                    <a:pt x="139" y="856"/>
                    <a:pt x="182" y="874"/>
                    <a:pt x="225" y="874"/>
                  </a:cubicBezTo>
                  <a:cubicBezTo>
                    <a:pt x="344" y="874"/>
                    <a:pt x="455" y="736"/>
                    <a:pt x="483" y="618"/>
                  </a:cubicBezTo>
                  <a:cubicBezTo>
                    <a:pt x="528" y="421"/>
                    <a:pt x="556" y="135"/>
                    <a:pt x="340" y="26"/>
                  </a:cubicBezTo>
                  <a:cubicBezTo>
                    <a:pt x="306" y="9"/>
                    <a:pt x="270" y="1"/>
                    <a:pt x="2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" name="Google Shape;1040;p37"/>
            <p:cNvSpPr/>
            <p:nvPr/>
          </p:nvSpPr>
          <p:spPr>
            <a:xfrm>
              <a:off x="2262064" y="1699315"/>
              <a:ext cx="15225" cy="5752"/>
            </a:xfrm>
            <a:custGeom>
              <a:rect b="b" l="l" r="r" t="t"/>
              <a:pathLst>
                <a:path extrusionOk="0" h="184" w="487">
                  <a:moveTo>
                    <a:pt x="381" y="1"/>
                  </a:moveTo>
                  <a:cubicBezTo>
                    <a:pt x="284" y="1"/>
                    <a:pt x="188" y="20"/>
                    <a:pt x="91" y="37"/>
                  </a:cubicBezTo>
                  <a:cubicBezTo>
                    <a:pt x="0" y="52"/>
                    <a:pt x="33" y="184"/>
                    <a:pt x="118" y="184"/>
                  </a:cubicBezTo>
                  <a:cubicBezTo>
                    <a:pt x="122" y="184"/>
                    <a:pt x="127" y="183"/>
                    <a:pt x="132" y="182"/>
                  </a:cubicBezTo>
                  <a:cubicBezTo>
                    <a:pt x="232" y="167"/>
                    <a:pt x="330" y="154"/>
                    <a:pt x="424" y="119"/>
                  </a:cubicBezTo>
                  <a:cubicBezTo>
                    <a:pt x="487" y="96"/>
                    <a:pt x="479" y="3"/>
                    <a:pt x="409" y="1"/>
                  </a:cubicBezTo>
                  <a:cubicBezTo>
                    <a:pt x="399" y="1"/>
                    <a:pt x="390" y="1"/>
                    <a:pt x="3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" name="Google Shape;1041;p37"/>
            <p:cNvSpPr/>
            <p:nvPr/>
          </p:nvSpPr>
          <p:spPr>
            <a:xfrm>
              <a:off x="2270442" y="1709600"/>
              <a:ext cx="8597" cy="4783"/>
            </a:xfrm>
            <a:custGeom>
              <a:rect b="b" l="l" r="r" t="t"/>
              <a:pathLst>
                <a:path extrusionOk="0" h="153" w="275">
                  <a:moveTo>
                    <a:pt x="183" y="1"/>
                  </a:moveTo>
                  <a:cubicBezTo>
                    <a:pt x="179" y="1"/>
                    <a:pt x="176" y="1"/>
                    <a:pt x="172" y="1"/>
                  </a:cubicBezTo>
                  <a:cubicBezTo>
                    <a:pt x="141" y="7"/>
                    <a:pt x="109" y="11"/>
                    <a:pt x="78" y="16"/>
                  </a:cubicBezTo>
                  <a:cubicBezTo>
                    <a:pt x="1" y="27"/>
                    <a:pt x="25" y="152"/>
                    <a:pt x="93" y="152"/>
                  </a:cubicBezTo>
                  <a:cubicBezTo>
                    <a:pt x="100" y="152"/>
                    <a:pt x="107" y="151"/>
                    <a:pt x="115" y="148"/>
                  </a:cubicBezTo>
                  <a:lnTo>
                    <a:pt x="205" y="117"/>
                  </a:lnTo>
                  <a:cubicBezTo>
                    <a:pt x="275" y="92"/>
                    <a:pt x="250" y="1"/>
                    <a:pt x="1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" name="Google Shape;1042;p37"/>
            <p:cNvSpPr/>
            <p:nvPr/>
          </p:nvSpPr>
          <p:spPr>
            <a:xfrm>
              <a:off x="2175063" y="1538224"/>
              <a:ext cx="107668" cy="141900"/>
            </a:xfrm>
            <a:custGeom>
              <a:rect b="b" l="l" r="r" t="t"/>
              <a:pathLst>
                <a:path extrusionOk="0" h="4539" w="3444">
                  <a:moveTo>
                    <a:pt x="663" y="800"/>
                  </a:moveTo>
                  <a:cubicBezTo>
                    <a:pt x="776" y="800"/>
                    <a:pt x="892" y="861"/>
                    <a:pt x="950" y="965"/>
                  </a:cubicBezTo>
                  <a:cubicBezTo>
                    <a:pt x="1036" y="1119"/>
                    <a:pt x="971" y="1335"/>
                    <a:pt x="809" y="1412"/>
                  </a:cubicBezTo>
                  <a:cubicBezTo>
                    <a:pt x="769" y="1431"/>
                    <a:pt x="726" y="1440"/>
                    <a:pt x="682" y="1440"/>
                  </a:cubicBezTo>
                  <a:cubicBezTo>
                    <a:pt x="548" y="1440"/>
                    <a:pt x="413" y="1357"/>
                    <a:pt x="374" y="1225"/>
                  </a:cubicBezTo>
                  <a:cubicBezTo>
                    <a:pt x="342" y="1117"/>
                    <a:pt x="376" y="994"/>
                    <a:pt x="456" y="917"/>
                  </a:cubicBezTo>
                  <a:cubicBezTo>
                    <a:pt x="456" y="902"/>
                    <a:pt x="461" y="887"/>
                    <a:pt x="471" y="877"/>
                  </a:cubicBezTo>
                  <a:cubicBezTo>
                    <a:pt x="524" y="824"/>
                    <a:pt x="593" y="800"/>
                    <a:pt x="663" y="800"/>
                  </a:cubicBezTo>
                  <a:close/>
                  <a:moveTo>
                    <a:pt x="642" y="1753"/>
                  </a:moveTo>
                  <a:cubicBezTo>
                    <a:pt x="677" y="1753"/>
                    <a:pt x="713" y="1761"/>
                    <a:pt x="747" y="1778"/>
                  </a:cubicBezTo>
                  <a:cubicBezTo>
                    <a:pt x="964" y="1887"/>
                    <a:pt x="936" y="2173"/>
                    <a:pt x="890" y="2370"/>
                  </a:cubicBezTo>
                  <a:cubicBezTo>
                    <a:pt x="862" y="2488"/>
                    <a:pt x="751" y="2626"/>
                    <a:pt x="632" y="2626"/>
                  </a:cubicBezTo>
                  <a:cubicBezTo>
                    <a:pt x="589" y="2626"/>
                    <a:pt x="546" y="2608"/>
                    <a:pt x="504" y="2566"/>
                  </a:cubicBezTo>
                  <a:cubicBezTo>
                    <a:pt x="436" y="2495"/>
                    <a:pt x="431" y="2385"/>
                    <a:pt x="424" y="2292"/>
                  </a:cubicBezTo>
                  <a:cubicBezTo>
                    <a:pt x="416" y="2191"/>
                    <a:pt x="416" y="2085"/>
                    <a:pt x="432" y="1984"/>
                  </a:cubicBezTo>
                  <a:cubicBezTo>
                    <a:pt x="407" y="1848"/>
                    <a:pt x="520" y="1753"/>
                    <a:pt x="642" y="1753"/>
                  </a:cubicBezTo>
                  <a:close/>
                  <a:moveTo>
                    <a:pt x="1452" y="0"/>
                  </a:moveTo>
                  <a:cubicBezTo>
                    <a:pt x="1347" y="0"/>
                    <a:pt x="1242" y="12"/>
                    <a:pt x="1135" y="37"/>
                  </a:cubicBezTo>
                  <a:cubicBezTo>
                    <a:pt x="773" y="121"/>
                    <a:pt x="463" y="343"/>
                    <a:pt x="264" y="663"/>
                  </a:cubicBezTo>
                  <a:cubicBezTo>
                    <a:pt x="64" y="981"/>
                    <a:pt x="0" y="1358"/>
                    <a:pt x="86" y="1720"/>
                  </a:cubicBezTo>
                  <a:lnTo>
                    <a:pt x="739" y="4539"/>
                  </a:lnTo>
                  <a:cubicBezTo>
                    <a:pt x="1315" y="4053"/>
                    <a:pt x="2185" y="3726"/>
                    <a:pt x="2959" y="3726"/>
                  </a:cubicBezTo>
                  <a:cubicBezTo>
                    <a:pt x="3126" y="3726"/>
                    <a:pt x="3289" y="3741"/>
                    <a:pt x="3444" y="3774"/>
                  </a:cubicBezTo>
                  <a:lnTo>
                    <a:pt x="2821" y="1087"/>
                  </a:lnTo>
                  <a:cubicBezTo>
                    <a:pt x="2736" y="724"/>
                    <a:pt x="2513" y="414"/>
                    <a:pt x="2194" y="215"/>
                  </a:cubicBezTo>
                  <a:cubicBezTo>
                    <a:pt x="1967" y="73"/>
                    <a:pt x="1711" y="0"/>
                    <a:pt x="145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" name="Google Shape;1043;p37"/>
            <p:cNvSpPr/>
            <p:nvPr/>
          </p:nvSpPr>
          <p:spPr>
            <a:xfrm>
              <a:off x="2221768" y="1538287"/>
              <a:ext cx="60899" cy="117922"/>
            </a:xfrm>
            <a:custGeom>
              <a:rect b="b" l="l" r="r" t="t"/>
              <a:pathLst>
                <a:path extrusionOk="0" h="3772" w="1948">
                  <a:moveTo>
                    <a:pt x="1" y="0"/>
                  </a:moveTo>
                  <a:cubicBezTo>
                    <a:pt x="226" y="193"/>
                    <a:pt x="334" y="546"/>
                    <a:pt x="398" y="815"/>
                  </a:cubicBezTo>
                  <a:cubicBezTo>
                    <a:pt x="627" y="1791"/>
                    <a:pt x="802" y="2778"/>
                    <a:pt x="987" y="3763"/>
                  </a:cubicBezTo>
                  <a:cubicBezTo>
                    <a:pt x="1149" y="3738"/>
                    <a:pt x="1310" y="3725"/>
                    <a:pt x="1467" y="3725"/>
                  </a:cubicBezTo>
                  <a:cubicBezTo>
                    <a:pt x="1633" y="3725"/>
                    <a:pt x="1795" y="3740"/>
                    <a:pt x="1948" y="3772"/>
                  </a:cubicBezTo>
                  <a:lnTo>
                    <a:pt x="1326" y="1085"/>
                  </a:lnTo>
                  <a:cubicBezTo>
                    <a:pt x="1242" y="722"/>
                    <a:pt x="1020" y="412"/>
                    <a:pt x="700" y="213"/>
                  </a:cubicBezTo>
                  <a:cubicBezTo>
                    <a:pt x="485" y="79"/>
                    <a:pt x="245" y="9"/>
                    <a:pt x="1" y="0"/>
                  </a:cubicBezTo>
                  <a:close/>
                </a:path>
              </a:pathLst>
            </a:custGeom>
            <a:solidFill>
              <a:srgbClr val="000000">
                <a:alpha val="161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" name="Google Shape;1044;p37"/>
            <p:cNvSpPr/>
            <p:nvPr/>
          </p:nvSpPr>
          <p:spPr>
            <a:xfrm>
              <a:off x="2192507" y="1597965"/>
              <a:ext cx="6721" cy="17507"/>
            </a:xfrm>
            <a:custGeom>
              <a:rect b="b" l="l" r="r" t="t"/>
              <a:pathLst>
                <a:path extrusionOk="0" h="560" w="215">
                  <a:moveTo>
                    <a:pt x="89" y="0"/>
                  </a:moveTo>
                  <a:cubicBezTo>
                    <a:pt x="56" y="0"/>
                    <a:pt x="26" y="21"/>
                    <a:pt x="8" y="53"/>
                  </a:cubicBezTo>
                  <a:cubicBezTo>
                    <a:pt x="5" y="130"/>
                    <a:pt x="0" y="205"/>
                    <a:pt x="5" y="282"/>
                  </a:cubicBezTo>
                  <a:cubicBezTo>
                    <a:pt x="8" y="335"/>
                    <a:pt x="7" y="408"/>
                    <a:pt x="20" y="458"/>
                  </a:cubicBezTo>
                  <a:lnTo>
                    <a:pt x="29" y="497"/>
                  </a:lnTo>
                  <a:cubicBezTo>
                    <a:pt x="47" y="539"/>
                    <a:pt x="66" y="559"/>
                    <a:pt x="85" y="559"/>
                  </a:cubicBezTo>
                  <a:cubicBezTo>
                    <a:pt x="98" y="559"/>
                    <a:pt x="111" y="549"/>
                    <a:pt x="124" y="530"/>
                  </a:cubicBezTo>
                  <a:cubicBezTo>
                    <a:pt x="198" y="485"/>
                    <a:pt x="212" y="296"/>
                    <a:pt x="213" y="218"/>
                  </a:cubicBezTo>
                  <a:cubicBezTo>
                    <a:pt x="215" y="157"/>
                    <a:pt x="207" y="75"/>
                    <a:pt x="157" y="31"/>
                  </a:cubicBezTo>
                  <a:cubicBezTo>
                    <a:pt x="134" y="10"/>
                    <a:pt x="111" y="0"/>
                    <a:pt x="89" y="0"/>
                  </a:cubicBezTo>
                  <a:close/>
                </a:path>
              </a:pathLst>
            </a:custGeom>
            <a:solidFill>
              <a:srgbClr val="F4EA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" name="Google Shape;1045;p37"/>
            <p:cNvSpPr/>
            <p:nvPr/>
          </p:nvSpPr>
          <p:spPr>
            <a:xfrm>
              <a:off x="2190413" y="1568017"/>
              <a:ext cx="11630" cy="10410"/>
            </a:xfrm>
            <a:custGeom>
              <a:rect b="b" l="l" r="r" t="t"/>
              <a:pathLst>
                <a:path extrusionOk="0" h="333" w="372">
                  <a:moveTo>
                    <a:pt x="164" y="0"/>
                  </a:moveTo>
                  <a:cubicBezTo>
                    <a:pt x="82" y="41"/>
                    <a:pt x="1" y="121"/>
                    <a:pt x="27" y="220"/>
                  </a:cubicBezTo>
                  <a:cubicBezTo>
                    <a:pt x="44" y="289"/>
                    <a:pt x="118" y="332"/>
                    <a:pt x="189" y="332"/>
                  </a:cubicBezTo>
                  <a:cubicBezTo>
                    <a:pt x="214" y="332"/>
                    <a:pt x="239" y="327"/>
                    <a:pt x="261" y="314"/>
                  </a:cubicBezTo>
                  <a:cubicBezTo>
                    <a:pt x="342" y="271"/>
                    <a:pt x="372" y="143"/>
                    <a:pt x="316" y="67"/>
                  </a:cubicBezTo>
                  <a:cubicBezTo>
                    <a:pt x="280" y="16"/>
                    <a:pt x="223" y="0"/>
                    <a:pt x="164" y="0"/>
                  </a:cubicBezTo>
                  <a:close/>
                </a:path>
              </a:pathLst>
            </a:custGeom>
            <a:solidFill>
              <a:srgbClr val="F4EA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" name="Google Shape;1046;p37"/>
            <p:cNvSpPr/>
            <p:nvPr/>
          </p:nvSpPr>
          <p:spPr>
            <a:xfrm>
              <a:off x="2200729" y="1667710"/>
              <a:ext cx="111294" cy="145121"/>
            </a:xfrm>
            <a:custGeom>
              <a:rect b="b" l="l" r="r" t="t"/>
              <a:pathLst>
                <a:path extrusionOk="0" h="4642" w="3560">
                  <a:moveTo>
                    <a:pt x="2344" y="1011"/>
                  </a:moveTo>
                  <a:cubicBezTo>
                    <a:pt x="2353" y="1011"/>
                    <a:pt x="2362" y="1011"/>
                    <a:pt x="2371" y="1011"/>
                  </a:cubicBezTo>
                  <a:cubicBezTo>
                    <a:pt x="2441" y="1013"/>
                    <a:pt x="2451" y="1106"/>
                    <a:pt x="2386" y="1129"/>
                  </a:cubicBezTo>
                  <a:cubicBezTo>
                    <a:pt x="2292" y="1164"/>
                    <a:pt x="2193" y="1176"/>
                    <a:pt x="2094" y="1191"/>
                  </a:cubicBezTo>
                  <a:cubicBezTo>
                    <a:pt x="2089" y="1192"/>
                    <a:pt x="2084" y="1193"/>
                    <a:pt x="2080" y="1193"/>
                  </a:cubicBezTo>
                  <a:cubicBezTo>
                    <a:pt x="1995" y="1193"/>
                    <a:pt x="1962" y="1060"/>
                    <a:pt x="2053" y="1046"/>
                  </a:cubicBezTo>
                  <a:cubicBezTo>
                    <a:pt x="2150" y="1030"/>
                    <a:pt x="2246" y="1011"/>
                    <a:pt x="2344" y="1011"/>
                  </a:cubicBezTo>
                  <a:close/>
                  <a:moveTo>
                    <a:pt x="2412" y="1341"/>
                  </a:moveTo>
                  <a:cubicBezTo>
                    <a:pt x="2480" y="1341"/>
                    <a:pt x="2504" y="1432"/>
                    <a:pt x="2433" y="1457"/>
                  </a:cubicBezTo>
                  <a:lnTo>
                    <a:pt x="2344" y="1488"/>
                  </a:lnTo>
                  <a:cubicBezTo>
                    <a:pt x="2336" y="1491"/>
                    <a:pt x="2329" y="1492"/>
                    <a:pt x="2322" y="1492"/>
                  </a:cubicBezTo>
                  <a:cubicBezTo>
                    <a:pt x="2253" y="1492"/>
                    <a:pt x="2230" y="1367"/>
                    <a:pt x="2307" y="1356"/>
                  </a:cubicBezTo>
                  <a:cubicBezTo>
                    <a:pt x="2338" y="1351"/>
                    <a:pt x="2370" y="1347"/>
                    <a:pt x="2401" y="1341"/>
                  </a:cubicBezTo>
                  <a:cubicBezTo>
                    <a:pt x="2405" y="1341"/>
                    <a:pt x="2408" y="1341"/>
                    <a:pt x="2412" y="1341"/>
                  </a:cubicBezTo>
                  <a:close/>
                  <a:moveTo>
                    <a:pt x="2713" y="32"/>
                  </a:moveTo>
                  <a:cubicBezTo>
                    <a:pt x="2203" y="47"/>
                    <a:pt x="1722" y="0"/>
                    <a:pt x="1205" y="151"/>
                  </a:cubicBezTo>
                  <a:cubicBezTo>
                    <a:pt x="750" y="285"/>
                    <a:pt x="382" y="520"/>
                    <a:pt x="1" y="761"/>
                  </a:cubicBezTo>
                  <a:lnTo>
                    <a:pt x="650" y="3555"/>
                  </a:lnTo>
                  <a:cubicBezTo>
                    <a:pt x="734" y="3918"/>
                    <a:pt x="955" y="4228"/>
                    <a:pt x="1275" y="4427"/>
                  </a:cubicBezTo>
                  <a:cubicBezTo>
                    <a:pt x="1502" y="4569"/>
                    <a:pt x="1758" y="4641"/>
                    <a:pt x="2017" y="4641"/>
                  </a:cubicBezTo>
                  <a:cubicBezTo>
                    <a:pt x="2123" y="4641"/>
                    <a:pt x="2228" y="4630"/>
                    <a:pt x="2333" y="4606"/>
                  </a:cubicBezTo>
                  <a:cubicBezTo>
                    <a:pt x="3087" y="4431"/>
                    <a:pt x="3560" y="3675"/>
                    <a:pt x="3384" y="2921"/>
                  </a:cubicBezTo>
                  <a:lnTo>
                    <a:pt x="2713" y="3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" name="Google Shape;1047;p37"/>
            <p:cNvSpPr/>
            <p:nvPr/>
          </p:nvSpPr>
          <p:spPr>
            <a:xfrm>
              <a:off x="2255437" y="1668585"/>
              <a:ext cx="55647" cy="139024"/>
            </a:xfrm>
            <a:custGeom>
              <a:rect b="b" l="l" r="r" t="t"/>
              <a:pathLst>
                <a:path extrusionOk="0" h="4447" w="1780">
                  <a:moveTo>
                    <a:pt x="662" y="1313"/>
                  </a:moveTo>
                  <a:cubicBezTo>
                    <a:pt x="730" y="1313"/>
                    <a:pt x="754" y="1404"/>
                    <a:pt x="683" y="1429"/>
                  </a:cubicBezTo>
                  <a:lnTo>
                    <a:pt x="594" y="1460"/>
                  </a:lnTo>
                  <a:cubicBezTo>
                    <a:pt x="586" y="1463"/>
                    <a:pt x="579" y="1464"/>
                    <a:pt x="572" y="1464"/>
                  </a:cubicBezTo>
                  <a:cubicBezTo>
                    <a:pt x="503" y="1464"/>
                    <a:pt x="480" y="1339"/>
                    <a:pt x="557" y="1328"/>
                  </a:cubicBezTo>
                  <a:lnTo>
                    <a:pt x="651" y="1313"/>
                  </a:lnTo>
                  <a:cubicBezTo>
                    <a:pt x="655" y="1313"/>
                    <a:pt x="658" y="1313"/>
                    <a:pt x="662" y="1313"/>
                  </a:cubicBezTo>
                  <a:close/>
                  <a:moveTo>
                    <a:pt x="963" y="6"/>
                  </a:moveTo>
                  <a:cubicBezTo>
                    <a:pt x="636" y="16"/>
                    <a:pt x="321" y="0"/>
                    <a:pt x="0" y="27"/>
                  </a:cubicBezTo>
                  <a:cubicBezTo>
                    <a:pt x="77" y="303"/>
                    <a:pt x="188" y="643"/>
                    <a:pt x="308" y="1018"/>
                  </a:cubicBezTo>
                  <a:cubicBezTo>
                    <a:pt x="403" y="1002"/>
                    <a:pt x="497" y="984"/>
                    <a:pt x="592" y="984"/>
                  </a:cubicBezTo>
                  <a:cubicBezTo>
                    <a:pt x="601" y="984"/>
                    <a:pt x="610" y="984"/>
                    <a:pt x="620" y="984"/>
                  </a:cubicBezTo>
                  <a:cubicBezTo>
                    <a:pt x="690" y="986"/>
                    <a:pt x="699" y="1079"/>
                    <a:pt x="635" y="1102"/>
                  </a:cubicBezTo>
                  <a:cubicBezTo>
                    <a:pt x="545" y="1136"/>
                    <a:pt x="449" y="1148"/>
                    <a:pt x="354" y="1162"/>
                  </a:cubicBezTo>
                  <a:cubicBezTo>
                    <a:pt x="703" y="2260"/>
                    <a:pt x="1094" y="3599"/>
                    <a:pt x="930" y="4446"/>
                  </a:cubicBezTo>
                  <a:cubicBezTo>
                    <a:pt x="1474" y="4154"/>
                    <a:pt x="1780" y="3524"/>
                    <a:pt x="1634" y="2895"/>
                  </a:cubicBezTo>
                  <a:lnTo>
                    <a:pt x="963" y="6"/>
                  </a:lnTo>
                  <a:close/>
                </a:path>
              </a:pathLst>
            </a:custGeom>
            <a:solidFill>
              <a:srgbClr val="000000">
                <a:alpha val="161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48" name="Google Shape;1048;p37"/>
          <p:cNvGrpSpPr/>
          <p:nvPr/>
        </p:nvGrpSpPr>
        <p:grpSpPr>
          <a:xfrm>
            <a:off x="484903" y="4603498"/>
            <a:ext cx="209896" cy="209803"/>
            <a:chOff x="3690028" y="2857398"/>
            <a:chExt cx="209896" cy="209803"/>
          </a:xfrm>
        </p:grpSpPr>
        <p:sp>
          <p:nvSpPr>
            <p:cNvPr id="1049" name="Google Shape;1049;p37"/>
            <p:cNvSpPr/>
            <p:nvPr/>
          </p:nvSpPr>
          <p:spPr>
            <a:xfrm>
              <a:off x="3704783" y="2873060"/>
              <a:ext cx="177446" cy="178134"/>
            </a:xfrm>
            <a:custGeom>
              <a:rect b="b" l="l" r="r" t="t"/>
              <a:pathLst>
                <a:path extrusionOk="0" h="5698" w="5676">
                  <a:moveTo>
                    <a:pt x="2610" y="1"/>
                  </a:moveTo>
                  <a:cubicBezTo>
                    <a:pt x="1948" y="372"/>
                    <a:pt x="1276" y="731"/>
                    <a:pt x="594" y="1062"/>
                  </a:cubicBezTo>
                  <a:cubicBezTo>
                    <a:pt x="709" y="1298"/>
                    <a:pt x="823" y="1537"/>
                    <a:pt x="937" y="1774"/>
                  </a:cubicBezTo>
                  <a:lnTo>
                    <a:pt x="1134" y="2183"/>
                  </a:lnTo>
                  <a:lnTo>
                    <a:pt x="780" y="2369"/>
                  </a:lnTo>
                  <a:cubicBezTo>
                    <a:pt x="520" y="2506"/>
                    <a:pt x="260" y="2646"/>
                    <a:pt x="1" y="2786"/>
                  </a:cubicBezTo>
                  <a:cubicBezTo>
                    <a:pt x="406" y="3575"/>
                    <a:pt x="803" y="4384"/>
                    <a:pt x="1166" y="5203"/>
                  </a:cubicBezTo>
                  <a:cubicBezTo>
                    <a:pt x="1427" y="5039"/>
                    <a:pt x="1688" y="4875"/>
                    <a:pt x="1952" y="4712"/>
                  </a:cubicBezTo>
                  <a:lnTo>
                    <a:pt x="2308" y="4492"/>
                  </a:lnTo>
                  <a:lnTo>
                    <a:pt x="2528" y="4880"/>
                  </a:lnTo>
                  <a:cubicBezTo>
                    <a:pt x="2684" y="5153"/>
                    <a:pt x="2842" y="5426"/>
                    <a:pt x="2996" y="5697"/>
                  </a:cubicBezTo>
                  <a:cubicBezTo>
                    <a:pt x="3633" y="5325"/>
                    <a:pt x="4264" y="4942"/>
                    <a:pt x="4888" y="4545"/>
                  </a:cubicBezTo>
                  <a:cubicBezTo>
                    <a:pt x="4740" y="4283"/>
                    <a:pt x="4593" y="4023"/>
                    <a:pt x="4452" y="3758"/>
                  </a:cubicBezTo>
                  <a:lnTo>
                    <a:pt x="4224" y="3333"/>
                  </a:lnTo>
                  <a:lnTo>
                    <a:pt x="4682" y="3067"/>
                  </a:lnTo>
                  <a:cubicBezTo>
                    <a:pt x="5012" y="2876"/>
                    <a:pt x="5343" y="2690"/>
                    <a:pt x="5675" y="2504"/>
                  </a:cubicBezTo>
                  <a:cubicBezTo>
                    <a:pt x="5327" y="1805"/>
                    <a:pt x="5005" y="1088"/>
                    <a:pt x="4690" y="375"/>
                  </a:cubicBezTo>
                  <a:cubicBezTo>
                    <a:pt x="4313" y="563"/>
                    <a:pt x="3936" y="754"/>
                    <a:pt x="3561" y="942"/>
                  </a:cubicBezTo>
                  <a:lnTo>
                    <a:pt x="3145" y="1152"/>
                  </a:lnTo>
                  <a:lnTo>
                    <a:pt x="2934" y="707"/>
                  </a:lnTo>
                  <a:cubicBezTo>
                    <a:pt x="2824" y="471"/>
                    <a:pt x="2717" y="235"/>
                    <a:pt x="261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" name="Google Shape;1050;p37"/>
            <p:cNvSpPr/>
            <p:nvPr/>
          </p:nvSpPr>
          <p:spPr>
            <a:xfrm>
              <a:off x="3704752" y="2942398"/>
              <a:ext cx="152780" cy="108794"/>
            </a:xfrm>
            <a:custGeom>
              <a:rect b="b" l="l" r="r" t="t"/>
              <a:pathLst>
                <a:path extrusionOk="0" h="3480" w="4887">
                  <a:moveTo>
                    <a:pt x="1067" y="1"/>
                  </a:moveTo>
                  <a:lnTo>
                    <a:pt x="780" y="151"/>
                  </a:lnTo>
                  <a:cubicBezTo>
                    <a:pt x="520" y="288"/>
                    <a:pt x="260" y="428"/>
                    <a:pt x="1" y="568"/>
                  </a:cubicBezTo>
                  <a:cubicBezTo>
                    <a:pt x="406" y="1357"/>
                    <a:pt x="803" y="2166"/>
                    <a:pt x="1166" y="2985"/>
                  </a:cubicBezTo>
                  <a:cubicBezTo>
                    <a:pt x="1427" y="2821"/>
                    <a:pt x="1688" y="2657"/>
                    <a:pt x="1952" y="2494"/>
                  </a:cubicBezTo>
                  <a:lnTo>
                    <a:pt x="2308" y="2274"/>
                  </a:lnTo>
                  <a:lnTo>
                    <a:pt x="2528" y="2662"/>
                  </a:lnTo>
                  <a:cubicBezTo>
                    <a:pt x="2684" y="2935"/>
                    <a:pt x="2842" y="3208"/>
                    <a:pt x="2996" y="3479"/>
                  </a:cubicBezTo>
                  <a:cubicBezTo>
                    <a:pt x="3633" y="3107"/>
                    <a:pt x="4264" y="2724"/>
                    <a:pt x="4887" y="2327"/>
                  </a:cubicBezTo>
                  <a:cubicBezTo>
                    <a:pt x="4793" y="2159"/>
                    <a:pt x="4701" y="1989"/>
                    <a:pt x="4608" y="1821"/>
                  </a:cubicBezTo>
                  <a:cubicBezTo>
                    <a:pt x="4456" y="1848"/>
                    <a:pt x="4301" y="1861"/>
                    <a:pt x="4146" y="1861"/>
                  </a:cubicBezTo>
                  <a:cubicBezTo>
                    <a:pt x="3533" y="1861"/>
                    <a:pt x="2905" y="1659"/>
                    <a:pt x="2385" y="1347"/>
                  </a:cubicBezTo>
                  <a:cubicBezTo>
                    <a:pt x="1786" y="989"/>
                    <a:pt x="1372" y="532"/>
                    <a:pt x="106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" name="Google Shape;1051;p37"/>
            <p:cNvSpPr/>
            <p:nvPr/>
          </p:nvSpPr>
          <p:spPr>
            <a:xfrm>
              <a:off x="3690028" y="2857398"/>
              <a:ext cx="209896" cy="209803"/>
            </a:xfrm>
            <a:custGeom>
              <a:rect b="b" l="l" r="r" t="t"/>
              <a:pathLst>
                <a:path extrusionOk="0" h="6711" w="6714">
                  <a:moveTo>
                    <a:pt x="3080" y="503"/>
                  </a:moveTo>
                  <a:cubicBezTo>
                    <a:pt x="3186" y="737"/>
                    <a:pt x="3294" y="973"/>
                    <a:pt x="3404" y="1209"/>
                  </a:cubicBezTo>
                  <a:lnTo>
                    <a:pt x="3615" y="1654"/>
                  </a:lnTo>
                  <a:lnTo>
                    <a:pt x="4031" y="1444"/>
                  </a:lnTo>
                  <a:cubicBezTo>
                    <a:pt x="4407" y="1256"/>
                    <a:pt x="4783" y="1065"/>
                    <a:pt x="5159" y="877"/>
                  </a:cubicBezTo>
                  <a:cubicBezTo>
                    <a:pt x="5473" y="1591"/>
                    <a:pt x="5797" y="2307"/>
                    <a:pt x="6145" y="3006"/>
                  </a:cubicBezTo>
                  <a:cubicBezTo>
                    <a:pt x="5815" y="3189"/>
                    <a:pt x="5484" y="3376"/>
                    <a:pt x="5154" y="3567"/>
                  </a:cubicBezTo>
                  <a:lnTo>
                    <a:pt x="4696" y="3833"/>
                  </a:lnTo>
                  <a:lnTo>
                    <a:pt x="4921" y="4260"/>
                  </a:lnTo>
                  <a:cubicBezTo>
                    <a:pt x="5063" y="4525"/>
                    <a:pt x="5210" y="4786"/>
                    <a:pt x="5357" y="5047"/>
                  </a:cubicBezTo>
                  <a:cubicBezTo>
                    <a:pt x="4733" y="5444"/>
                    <a:pt x="4102" y="5825"/>
                    <a:pt x="3466" y="6199"/>
                  </a:cubicBezTo>
                  <a:cubicBezTo>
                    <a:pt x="3311" y="5927"/>
                    <a:pt x="3154" y="5655"/>
                    <a:pt x="2997" y="5383"/>
                  </a:cubicBezTo>
                  <a:lnTo>
                    <a:pt x="2778" y="4994"/>
                  </a:lnTo>
                  <a:lnTo>
                    <a:pt x="2421" y="5214"/>
                  </a:lnTo>
                  <a:cubicBezTo>
                    <a:pt x="2158" y="5379"/>
                    <a:pt x="1898" y="5541"/>
                    <a:pt x="1635" y="5706"/>
                  </a:cubicBezTo>
                  <a:cubicBezTo>
                    <a:pt x="1273" y="4887"/>
                    <a:pt x="874" y="4077"/>
                    <a:pt x="470" y="3288"/>
                  </a:cubicBezTo>
                  <a:cubicBezTo>
                    <a:pt x="729" y="3148"/>
                    <a:pt x="989" y="3009"/>
                    <a:pt x="1249" y="2871"/>
                  </a:cubicBezTo>
                  <a:lnTo>
                    <a:pt x="1603" y="2685"/>
                  </a:lnTo>
                  <a:lnTo>
                    <a:pt x="1405" y="2276"/>
                  </a:lnTo>
                  <a:cubicBezTo>
                    <a:pt x="1293" y="2038"/>
                    <a:pt x="1179" y="1800"/>
                    <a:pt x="1064" y="1564"/>
                  </a:cubicBezTo>
                  <a:cubicBezTo>
                    <a:pt x="1746" y="1232"/>
                    <a:pt x="2419" y="873"/>
                    <a:pt x="3080" y="503"/>
                  </a:cubicBezTo>
                  <a:close/>
                  <a:moveTo>
                    <a:pt x="3220" y="0"/>
                  </a:moveTo>
                  <a:lnTo>
                    <a:pt x="2923" y="152"/>
                  </a:lnTo>
                  <a:cubicBezTo>
                    <a:pt x="2246" y="502"/>
                    <a:pt x="1571" y="867"/>
                    <a:pt x="916" y="1257"/>
                  </a:cubicBezTo>
                  <a:lnTo>
                    <a:pt x="608" y="1445"/>
                  </a:lnTo>
                  <a:lnTo>
                    <a:pt x="727" y="1723"/>
                  </a:lnTo>
                  <a:cubicBezTo>
                    <a:pt x="836" y="1975"/>
                    <a:pt x="947" y="2226"/>
                    <a:pt x="1063" y="2475"/>
                  </a:cubicBezTo>
                  <a:cubicBezTo>
                    <a:pt x="805" y="2629"/>
                    <a:pt x="548" y="2787"/>
                    <a:pt x="295" y="2947"/>
                  </a:cubicBezTo>
                  <a:lnTo>
                    <a:pt x="1" y="3134"/>
                  </a:lnTo>
                  <a:lnTo>
                    <a:pt x="136" y="3474"/>
                  </a:lnTo>
                  <a:cubicBezTo>
                    <a:pt x="468" y="4311"/>
                    <a:pt x="820" y="5155"/>
                    <a:pt x="1203" y="5977"/>
                  </a:cubicBezTo>
                  <a:lnTo>
                    <a:pt x="1363" y="6307"/>
                  </a:lnTo>
                  <a:lnTo>
                    <a:pt x="1790" y="6066"/>
                  </a:lnTo>
                  <a:cubicBezTo>
                    <a:pt x="2066" y="5910"/>
                    <a:pt x="2340" y="5756"/>
                    <a:pt x="2616" y="5600"/>
                  </a:cubicBezTo>
                  <a:cubicBezTo>
                    <a:pt x="2759" y="5881"/>
                    <a:pt x="2905" y="6162"/>
                    <a:pt x="3057" y="6440"/>
                  </a:cubicBezTo>
                  <a:lnTo>
                    <a:pt x="3207" y="6711"/>
                  </a:lnTo>
                  <a:lnTo>
                    <a:pt x="3633" y="6498"/>
                  </a:lnTo>
                  <a:cubicBezTo>
                    <a:pt x="4288" y="6160"/>
                    <a:pt x="4920" y="5780"/>
                    <a:pt x="5536" y="5373"/>
                  </a:cubicBezTo>
                  <a:lnTo>
                    <a:pt x="5900" y="5128"/>
                  </a:lnTo>
                  <a:lnTo>
                    <a:pt x="5746" y="4796"/>
                  </a:lnTo>
                  <a:cubicBezTo>
                    <a:pt x="5621" y="4527"/>
                    <a:pt x="5495" y="4260"/>
                    <a:pt x="5364" y="3993"/>
                  </a:cubicBezTo>
                  <a:cubicBezTo>
                    <a:pt x="5690" y="3793"/>
                    <a:pt x="6015" y="3592"/>
                    <a:pt x="6338" y="3387"/>
                  </a:cubicBezTo>
                  <a:lnTo>
                    <a:pt x="6714" y="3147"/>
                  </a:lnTo>
                  <a:lnTo>
                    <a:pt x="6546" y="2785"/>
                  </a:lnTo>
                  <a:cubicBezTo>
                    <a:pt x="6217" y="2084"/>
                    <a:pt x="5864" y="1390"/>
                    <a:pt x="5503" y="704"/>
                  </a:cubicBezTo>
                  <a:lnTo>
                    <a:pt x="5325" y="366"/>
                  </a:lnTo>
                  <a:lnTo>
                    <a:pt x="4996" y="496"/>
                  </a:lnTo>
                  <a:cubicBezTo>
                    <a:pt x="4595" y="659"/>
                    <a:pt x="4196" y="835"/>
                    <a:pt x="3800" y="1022"/>
                  </a:cubicBezTo>
                  <a:cubicBezTo>
                    <a:pt x="3669" y="786"/>
                    <a:pt x="3537" y="553"/>
                    <a:pt x="3404" y="320"/>
                  </a:cubicBezTo>
                  <a:lnTo>
                    <a:pt x="322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52" name="Google Shape;1052;p37"/>
          <p:cNvGrpSpPr/>
          <p:nvPr/>
        </p:nvGrpSpPr>
        <p:grpSpPr>
          <a:xfrm>
            <a:off x="320572" y="227969"/>
            <a:ext cx="170662" cy="217900"/>
            <a:chOff x="2588872" y="3067444"/>
            <a:chExt cx="170662" cy="217900"/>
          </a:xfrm>
        </p:grpSpPr>
        <p:sp>
          <p:nvSpPr>
            <p:cNvPr id="1053" name="Google Shape;1053;p37"/>
            <p:cNvSpPr/>
            <p:nvPr/>
          </p:nvSpPr>
          <p:spPr>
            <a:xfrm>
              <a:off x="2653865" y="3174952"/>
              <a:ext cx="83502" cy="90911"/>
            </a:xfrm>
            <a:custGeom>
              <a:rect b="b" l="l" r="r" t="t"/>
              <a:pathLst>
                <a:path extrusionOk="0" h="2908" w="2671">
                  <a:moveTo>
                    <a:pt x="1659" y="0"/>
                  </a:moveTo>
                  <a:cubicBezTo>
                    <a:pt x="1279" y="437"/>
                    <a:pt x="694" y="817"/>
                    <a:pt x="131" y="817"/>
                  </a:cubicBezTo>
                  <a:cubicBezTo>
                    <a:pt x="87" y="817"/>
                    <a:pt x="44" y="815"/>
                    <a:pt x="0" y="810"/>
                  </a:cubicBezTo>
                  <a:lnTo>
                    <a:pt x="0" y="810"/>
                  </a:lnTo>
                  <a:lnTo>
                    <a:pt x="791" y="2396"/>
                  </a:lnTo>
                  <a:cubicBezTo>
                    <a:pt x="900" y="2616"/>
                    <a:pt x="1089" y="2780"/>
                    <a:pt x="1325" y="2860"/>
                  </a:cubicBezTo>
                  <a:cubicBezTo>
                    <a:pt x="1422" y="2892"/>
                    <a:pt x="1521" y="2908"/>
                    <a:pt x="1620" y="2908"/>
                  </a:cubicBezTo>
                  <a:cubicBezTo>
                    <a:pt x="1654" y="2908"/>
                    <a:pt x="1688" y="2906"/>
                    <a:pt x="1722" y="2902"/>
                  </a:cubicBezTo>
                  <a:cubicBezTo>
                    <a:pt x="1827" y="2891"/>
                    <a:pt x="1931" y="2861"/>
                    <a:pt x="2029" y="2812"/>
                  </a:cubicBezTo>
                  <a:cubicBezTo>
                    <a:pt x="2484" y="2585"/>
                    <a:pt x="2670" y="2029"/>
                    <a:pt x="2442" y="1574"/>
                  </a:cubicBezTo>
                  <a:lnTo>
                    <a:pt x="165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" name="Google Shape;1054;p37"/>
            <p:cNvSpPr/>
            <p:nvPr/>
          </p:nvSpPr>
          <p:spPr>
            <a:xfrm>
              <a:off x="2611068" y="3086889"/>
              <a:ext cx="89598" cy="100134"/>
            </a:xfrm>
            <a:custGeom>
              <a:rect b="b" l="l" r="r" t="t"/>
              <a:pathLst>
                <a:path extrusionOk="0" h="3203" w="2866">
                  <a:moveTo>
                    <a:pt x="1320" y="1945"/>
                  </a:moveTo>
                  <a:cubicBezTo>
                    <a:pt x="1486" y="1945"/>
                    <a:pt x="1507" y="2189"/>
                    <a:pt x="1331" y="2209"/>
                  </a:cubicBezTo>
                  <a:cubicBezTo>
                    <a:pt x="1324" y="2210"/>
                    <a:pt x="1317" y="2210"/>
                    <a:pt x="1311" y="2210"/>
                  </a:cubicBezTo>
                  <a:cubicBezTo>
                    <a:pt x="1148" y="2210"/>
                    <a:pt x="1127" y="1966"/>
                    <a:pt x="1302" y="1946"/>
                  </a:cubicBezTo>
                  <a:cubicBezTo>
                    <a:pt x="1308" y="1945"/>
                    <a:pt x="1314" y="1945"/>
                    <a:pt x="1320" y="1945"/>
                  </a:cubicBezTo>
                  <a:close/>
                  <a:moveTo>
                    <a:pt x="1618" y="2327"/>
                  </a:moveTo>
                  <a:cubicBezTo>
                    <a:pt x="1764" y="2327"/>
                    <a:pt x="1836" y="2553"/>
                    <a:pt x="1676" y="2604"/>
                  </a:cubicBezTo>
                  <a:cubicBezTo>
                    <a:pt x="1554" y="2641"/>
                    <a:pt x="1429" y="2693"/>
                    <a:pt x="1300" y="2699"/>
                  </a:cubicBezTo>
                  <a:cubicBezTo>
                    <a:pt x="1298" y="2699"/>
                    <a:pt x="1296" y="2699"/>
                    <a:pt x="1294" y="2699"/>
                  </a:cubicBezTo>
                  <a:cubicBezTo>
                    <a:pt x="1185" y="2699"/>
                    <a:pt x="1106" y="2549"/>
                    <a:pt x="1213" y="2479"/>
                  </a:cubicBezTo>
                  <a:cubicBezTo>
                    <a:pt x="1323" y="2407"/>
                    <a:pt x="1447" y="2375"/>
                    <a:pt x="1569" y="2335"/>
                  </a:cubicBezTo>
                  <a:cubicBezTo>
                    <a:pt x="1586" y="2330"/>
                    <a:pt x="1602" y="2327"/>
                    <a:pt x="1618" y="2327"/>
                  </a:cubicBezTo>
                  <a:close/>
                  <a:moveTo>
                    <a:pt x="1051" y="1"/>
                  </a:moveTo>
                  <a:cubicBezTo>
                    <a:pt x="910" y="1"/>
                    <a:pt x="771" y="34"/>
                    <a:pt x="643" y="98"/>
                  </a:cubicBezTo>
                  <a:cubicBezTo>
                    <a:pt x="187" y="325"/>
                    <a:pt x="0" y="881"/>
                    <a:pt x="227" y="1336"/>
                  </a:cubicBezTo>
                  <a:lnTo>
                    <a:pt x="1158" y="3203"/>
                  </a:lnTo>
                  <a:cubicBezTo>
                    <a:pt x="1491" y="3154"/>
                    <a:pt x="1805" y="3182"/>
                    <a:pt x="2135" y="3037"/>
                  </a:cubicBezTo>
                  <a:cubicBezTo>
                    <a:pt x="2419" y="2912"/>
                    <a:pt x="2666" y="2724"/>
                    <a:pt x="2866" y="2490"/>
                  </a:cubicBezTo>
                  <a:lnTo>
                    <a:pt x="1880" y="512"/>
                  </a:lnTo>
                  <a:cubicBezTo>
                    <a:pt x="1770" y="292"/>
                    <a:pt x="1581" y="129"/>
                    <a:pt x="1347" y="50"/>
                  </a:cubicBezTo>
                  <a:cubicBezTo>
                    <a:pt x="1250" y="17"/>
                    <a:pt x="1150" y="1"/>
                    <a:pt x="10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" name="Google Shape;1055;p37"/>
            <p:cNvSpPr/>
            <p:nvPr/>
          </p:nvSpPr>
          <p:spPr>
            <a:xfrm>
              <a:off x="2588872" y="3067444"/>
              <a:ext cx="170662" cy="217900"/>
            </a:xfrm>
            <a:custGeom>
              <a:rect b="b" l="l" r="r" t="t"/>
              <a:pathLst>
                <a:path extrusionOk="0" h="6970" w="5459">
                  <a:moveTo>
                    <a:pt x="1761" y="623"/>
                  </a:moveTo>
                  <a:cubicBezTo>
                    <a:pt x="1860" y="623"/>
                    <a:pt x="1960" y="639"/>
                    <a:pt x="2057" y="672"/>
                  </a:cubicBezTo>
                  <a:cubicBezTo>
                    <a:pt x="2291" y="750"/>
                    <a:pt x="2480" y="914"/>
                    <a:pt x="2590" y="1134"/>
                  </a:cubicBezTo>
                  <a:lnTo>
                    <a:pt x="3575" y="3112"/>
                  </a:lnTo>
                  <a:cubicBezTo>
                    <a:pt x="3376" y="3346"/>
                    <a:pt x="3129" y="3534"/>
                    <a:pt x="2845" y="3659"/>
                  </a:cubicBezTo>
                  <a:cubicBezTo>
                    <a:pt x="2515" y="3805"/>
                    <a:pt x="2200" y="3778"/>
                    <a:pt x="1868" y="3825"/>
                  </a:cubicBezTo>
                  <a:lnTo>
                    <a:pt x="937" y="1958"/>
                  </a:lnTo>
                  <a:cubicBezTo>
                    <a:pt x="710" y="1501"/>
                    <a:pt x="897" y="947"/>
                    <a:pt x="1353" y="720"/>
                  </a:cubicBezTo>
                  <a:cubicBezTo>
                    <a:pt x="1481" y="656"/>
                    <a:pt x="1620" y="623"/>
                    <a:pt x="1761" y="623"/>
                  </a:cubicBezTo>
                  <a:close/>
                  <a:moveTo>
                    <a:pt x="3738" y="3440"/>
                  </a:moveTo>
                  <a:lnTo>
                    <a:pt x="4521" y="5014"/>
                  </a:lnTo>
                  <a:cubicBezTo>
                    <a:pt x="4749" y="5468"/>
                    <a:pt x="4563" y="6024"/>
                    <a:pt x="4108" y="6251"/>
                  </a:cubicBezTo>
                  <a:cubicBezTo>
                    <a:pt x="4010" y="6299"/>
                    <a:pt x="3906" y="6330"/>
                    <a:pt x="3801" y="6341"/>
                  </a:cubicBezTo>
                  <a:cubicBezTo>
                    <a:pt x="3768" y="6345"/>
                    <a:pt x="3734" y="6347"/>
                    <a:pt x="3701" y="6347"/>
                  </a:cubicBezTo>
                  <a:cubicBezTo>
                    <a:pt x="3602" y="6347"/>
                    <a:pt x="3501" y="6330"/>
                    <a:pt x="3404" y="6299"/>
                  </a:cubicBezTo>
                  <a:cubicBezTo>
                    <a:pt x="3170" y="6220"/>
                    <a:pt x="2979" y="6055"/>
                    <a:pt x="2870" y="5836"/>
                  </a:cubicBezTo>
                  <a:lnTo>
                    <a:pt x="2079" y="4251"/>
                  </a:lnTo>
                  <a:lnTo>
                    <a:pt x="2079" y="4251"/>
                  </a:lnTo>
                  <a:cubicBezTo>
                    <a:pt x="2122" y="4256"/>
                    <a:pt x="2165" y="4258"/>
                    <a:pt x="2208" y="4258"/>
                  </a:cubicBezTo>
                  <a:cubicBezTo>
                    <a:pt x="2772" y="4258"/>
                    <a:pt x="3358" y="3878"/>
                    <a:pt x="3738" y="3440"/>
                  </a:cubicBezTo>
                  <a:close/>
                  <a:moveTo>
                    <a:pt x="1760" y="0"/>
                  </a:moveTo>
                  <a:cubicBezTo>
                    <a:pt x="1703" y="0"/>
                    <a:pt x="1646" y="3"/>
                    <a:pt x="1590" y="10"/>
                  </a:cubicBezTo>
                  <a:cubicBezTo>
                    <a:pt x="1412" y="29"/>
                    <a:pt x="1238" y="79"/>
                    <a:pt x="1074" y="163"/>
                  </a:cubicBezTo>
                  <a:cubicBezTo>
                    <a:pt x="312" y="542"/>
                    <a:pt x="0" y="1473"/>
                    <a:pt x="380" y="2235"/>
                  </a:cubicBezTo>
                  <a:lnTo>
                    <a:pt x="2313" y="6113"/>
                  </a:lnTo>
                  <a:cubicBezTo>
                    <a:pt x="2496" y="6482"/>
                    <a:pt x="2814" y="6757"/>
                    <a:pt x="3206" y="6889"/>
                  </a:cubicBezTo>
                  <a:cubicBezTo>
                    <a:pt x="3368" y="6943"/>
                    <a:pt x="3535" y="6970"/>
                    <a:pt x="3701" y="6970"/>
                  </a:cubicBezTo>
                  <a:cubicBezTo>
                    <a:pt x="3936" y="6970"/>
                    <a:pt x="4169" y="6916"/>
                    <a:pt x="4385" y="6809"/>
                  </a:cubicBezTo>
                  <a:cubicBezTo>
                    <a:pt x="5148" y="6429"/>
                    <a:pt x="5458" y="5499"/>
                    <a:pt x="5078" y="4736"/>
                  </a:cubicBezTo>
                  <a:lnTo>
                    <a:pt x="3146" y="857"/>
                  </a:lnTo>
                  <a:cubicBezTo>
                    <a:pt x="2962" y="489"/>
                    <a:pt x="2645" y="213"/>
                    <a:pt x="2253" y="81"/>
                  </a:cubicBezTo>
                  <a:cubicBezTo>
                    <a:pt x="2091" y="27"/>
                    <a:pt x="1925" y="0"/>
                    <a:pt x="17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" name="Google Shape;1056;p37"/>
            <p:cNvSpPr/>
            <p:nvPr/>
          </p:nvSpPr>
          <p:spPr>
            <a:xfrm>
              <a:off x="2645612" y="3159634"/>
              <a:ext cx="22853" cy="11630"/>
            </a:xfrm>
            <a:custGeom>
              <a:rect b="b" l="l" r="r" t="t"/>
              <a:pathLst>
                <a:path extrusionOk="0" h="372" w="731">
                  <a:moveTo>
                    <a:pt x="513" y="0"/>
                  </a:moveTo>
                  <a:cubicBezTo>
                    <a:pt x="497" y="0"/>
                    <a:pt x="481" y="3"/>
                    <a:pt x="464" y="8"/>
                  </a:cubicBezTo>
                  <a:cubicBezTo>
                    <a:pt x="342" y="48"/>
                    <a:pt x="217" y="80"/>
                    <a:pt x="108" y="152"/>
                  </a:cubicBezTo>
                  <a:cubicBezTo>
                    <a:pt x="1" y="222"/>
                    <a:pt x="80" y="372"/>
                    <a:pt x="189" y="372"/>
                  </a:cubicBezTo>
                  <a:cubicBezTo>
                    <a:pt x="191" y="372"/>
                    <a:pt x="193" y="372"/>
                    <a:pt x="195" y="372"/>
                  </a:cubicBezTo>
                  <a:cubicBezTo>
                    <a:pt x="324" y="366"/>
                    <a:pt x="449" y="315"/>
                    <a:pt x="571" y="277"/>
                  </a:cubicBezTo>
                  <a:cubicBezTo>
                    <a:pt x="731" y="226"/>
                    <a:pt x="659" y="0"/>
                    <a:pt x="5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" name="Google Shape;1057;p37"/>
            <p:cNvSpPr/>
            <p:nvPr/>
          </p:nvSpPr>
          <p:spPr>
            <a:xfrm>
              <a:off x="2646268" y="3147661"/>
              <a:ext cx="11911" cy="8347"/>
            </a:xfrm>
            <a:custGeom>
              <a:rect b="b" l="l" r="r" t="t"/>
              <a:pathLst>
                <a:path extrusionOk="0" h="267" w="381">
                  <a:moveTo>
                    <a:pt x="194" y="1"/>
                  </a:moveTo>
                  <a:cubicBezTo>
                    <a:pt x="188" y="1"/>
                    <a:pt x="182" y="1"/>
                    <a:pt x="176" y="2"/>
                  </a:cubicBezTo>
                  <a:cubicBezTo>
                    <a:pt x="1" y="22"/>
                    <a:pt x="22" y="266"/>
                    <a:pt x="185" y="266"/>
                  </a:cubicBezTo>
                  <a:cubicBezTo>
                    <a:pt x="191" y="266"/>
                    <a:pt x="198" y="266"/>
                    <a:pt x="205" y="265"/>
                  </a:cubicBezTo>
                  <a:cubicBezTo>
                    <a:pt x="381" y="246"/>
                    <a:pt x="359" y="1"/>
                    <a:pt x="1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58" name="Google Shape;1058;p37"/>
          <p:cNvGrpSpPr/>
          <p:nvPr/>
        </p:nvGrpSpPr>
        <p:grpSpPr>
          <a:xfrm rot="1683540">
            <a:off x="4050452" y="382050"/>
            <a:ext cx="417684" cy="182862"/>
            <a:chOff x="3942777" y="2077204"/>
            <a:chExt cx="417667" cy="182854"/>
          </a:xfrm>
        </p:grpSpPr>
        <p:sp>
          <p:nvSpPr>
            <p:cNvPr id="1059" name="Google Shape;1059;p37"/>
            <p:cNvSpPr/>
            <p:nvPr/>
          </p:nvSpPr>
          <p:spPr>
            <a:xfrm>
              <a:off x="3942777" y="2077204"/>
              <a:ext cx="417667" cy="182854"/>
            </a:xfrm>
            <a:custGeom>
              <a:rect b="b" l="l" r="r" t="t"/>
              <a:pathLst>
                <a:path extrusionOk="0" h="5849" w="13360">
                  <a:moveTo>
                    <a:pt x="3835" y="400"/>
                  </a:moveTo>
                  <a:cubicBezTo>
                    <a:pt x="4188" y="400"/>
                    <a:pt x="4537" y="417"/>
                    <a:pt x="4867" y="429"/>
                  </a:cubicBezTo>
                  <a:cubicBezTo>
                    <a:pt x="7058" y="507"/>
                    <a:pt x="9304" y="922"/>
                    <a:pt x="11132" y="2205"/>
                  </a:cubicBezTo>
                  <a:cubicBezTo>
                    <a:pt x="11600" y="2534"/>
                    <a:pt x="12130" y="2954"/>
                    <a:pt x="12450" y="3442"/>
                  </a:cubicBezTo>
                  <a:cubicBezTo>
                    <a:pt x="12573" y="3627"/>
                    <a:pt x="12704" y="3855"/>
                    <a:pt x="12746" y="4077"/>
                  </a:cubicBezTo>
                  <a:cubicBezTo>
                    <a:pt x="12917" y="4952"/>
                    <a:pt x="12182" y="5457"/>
                    <a:pt x="11417" y="5484"/>
                  </a:cubicBezTo>
                  <a:cubicBezTo>
                    <a:pt x="11364" y="5486"/>
                    <a:pt x="11311" y="5486"/>
                    <a:pt x="11258" y="5486"/>
                  </a:cubicBezTo>
                  <a:cubicBezTo>
                    <a:pt x="10673" y="5486"/>
                    <a:pt x="10073" y="5375"/>
                    <a:pt x="9477" y="5246"/>
                  </a:cubicBezTo>
                  <a:cubicBezTo>
                    <a:pt x="9464" y="5231"/>
                    <a:pt x="9445" y="5216"/>
                    <a:pt x="9418" y="5212"/>
                  </a:cubicBezTo>
                  <a:cubicBezTo>
                    <a:pt x="7118" y="4695"/>
                    <a:pt x="4802" y="4262"/>
                    <a:pt x="2495" y="3780"/>
                  </a:cubicBezTo>
                  <a:cubicBezTo>
                    <a:pt x="2051" y="3688"/>
                    <a:pt x="1590" y="3601"/>
                    <a:pt x="1215" y="3333"/>
                  </a:cubicBezTo>
                  <a:cubicBezTo>
                    <a:pt x="351" y="2710"/>
                    <a:pt x="678" y="1592"/>
                    <a:pt x="1392" y="1033"/>
                  </a:cubicBezTo>
                  <a:cubicBezTo>
                    <a:pt x="2072" y="502"/>
                    <a:pt x="2964" y="400"/>
                    <a:pt x="3835" y="400"/>
                  </a:cubicBezTo>
                  <a:close/>
                  <a:moveTo>
                    <a:pt x="3907" y="0"/>
                  </a:moveTo>
                  <a:cubicBezTo>
                    <a:pt x="3017" y="0"/>
                    <a:pt x="2119" y="113"/>
                    <a:pt x="1389" y="559"/>
                  </a:cubicBezTo>
                  <a:cubicBezTo>
                    <a:pt x="563" y="1063"/>
                    <a:pt x="0" y="2105"/>
                    <a:pt x="454" y="3048"/>
                  </a:cubicBezTo>
                  <a:cubicBezTo>
                    <a:pt x="1001" y="4183"/>
                    <a:pt x="2734" y="4219"/>
                    <a:pt x="3782" y="4422"/>
                  </a:cubicBezTo>
                  <a:cubicBezTo>
                    <a:pt x="5198" y="4694"/>
                    <a:pt x="6614" y="4963"/>
                    <a:pt x="8034" y="5213"/>
                  </a:cubicBezTo>
                  <a:cubicBezTo>
                    <a:pt x="8810" y="5434"/>
                    <a:pt x="9610" y="5592"/>
                    <a:pt x="10404" y="5730"/>
                  </a:cubicBezTo>
                  <a:cubicBezTo>
                    <a:pt x="10740" y="5789"/>
                    <a:pt x="11086" y="5849"/>
                    <a:pt x="11428" y="5849"/>
                  </a:cubicBezTo>
                  <a:cubicBezTo>
                    <a:pt x="11721" y="5849"/>
                    <a:pt x="12011" y="5805"/>
                    <a:pt x="12287" y="5678"/>
                  </a:cubicBezTo>
                  <a:cubicBezTo>
                    <a:pt x="13182" y="5270"/>
                    <a:pt x="13360" y="4282"/>
                    <a:pt x="12922" y="3457"/>
                  </a:cubicBezTo>
                  <a:cubicBezTo>
                    <a:pt x="12320" y="2323"/>
                    <a:pt x="10949" y="1511"/>
                    <a:pt x="9814" y="1021"/>
                  </a:cubicBezTo>
                  <a:cubicBezTo>
                    <a:pt x="8462" y="436"/>
                    <a:pt x="7001" y="175"/>
                    <a:pt x="5538" y="79"/>
                  </a:cubicBezTo>
                  <a:cubicBezTo>
                    <a:pt x="5026" y="45"/>
                    <a:pt x="4468" y="0"/>
                    <a:pt x="39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" name="Google Shape;1060;p37"/>
            <p:cNvSpPr/>
            <p:nvPr/>
          </p:nvSpPr>
          <p:spPr>
            <a:xfrm>
              <a:off x="3991483" y="2095398"/>
              <a:ext cx="356518" cy="137649"/>
            </a:xfrm>
            <a:custGeom>
              <a:rect b="b" l="l" r="r" t="t"/>
              <a:pathLst>
                <a:path extrusionOk="0" h="4403" w="11404">
                  <a:moveTo>
                    <a:pt x="3565" y="397"/>
                  </a:moveTo>
                  <a:cubicBezTo>
                    <a:pt x="5627" y="397"/>
                    <a:pt x="7732" y="1026"/>
                    <a:pt x="9203" y="2399"/>
                  </a:cubicBezTo>
                  <a:cubicBezTo>
                    <a:pt x="9684" y="2846"/>
                    <a:pt x="9926" y="3752"/>
                    <a:pt x="9127" y="3957"/>
                  </a:cubicBezTo>
                  <a:cubicBezTo>
                    <a:pt x="8891" y="4018"/>
                    <a:pt x="8642" y="4043"/>
                    <a:pt x="8392" y="4043"/>
                  </a:cubicBezTo>
                  <a:cubicBezTo>
                    <a:pt x="8045" y="4043"/>
                    <a:pt x="7693" y="3996"/>
                    <a:pt x="7366" y="3934"/>
                  </a:cubicBezTo>
                  <a:cubicBezTo>
                    <a:pt x="6581" y="3787"/>
                    <a:pt x="5839" y="3483"/>
                    <a:pt x="5085" y="3225"/>
                  </a:cubicBezTo>
                  <a:cubicBezTo>
                    <a:pt x="4425" y="2998"/>
                    <a:pt x="3765" y="2810"/>
                    <a:pt x="3071" y="2728"/>
                  </a:cubicBezTo>
                  <a:cubicBezTo>
                    <a:pt x="2608" y="2673"/>
                    <a:pt x="2128" y="2680"/>
                    <a:pt x="1677" y="2545"/>
                  </a:cubicBezTo>
                  <a:cubicBezTo>
                    <a:pt x="1028" y="2353"/>
                    <a:pt x="1" y="1317"/>
                    <a:pt x="809" y="786"/>
                  </a:cubicBezTo>
                  <a:cubicBezTo>
                    <a:pt x="1675" y="530"/>
                    <a:pt x="2615" y="397"/>
                    <a:pt x="3565" y="397"/>
                  </a:cubicBezTo>
                  <a:close/>
                  <a:moveTo>
                    <a:pt x="3242" y="0"/>
                  </a:moveTo>
                  <a:cubicBezTo>
                    <a:pt x="2452" y="0"/>
                    <a:pt x="1675" y="114"/>
                    <a:pt x="964" y="384"/>
                  </a:cubicBezTo>
                  <a:cubicBezTo>
                    <a:pt x="863" y="409"/>
                    <a:pt x="769" y="447"/>
                    <a:pt x="683" y="497"/>
                  </a:cubicBezTo>
                  <a:cubicBezTo>
                    <a:pt x="612" y="530"/>
                    <a:pt x="541" y="566"/>
                    <a:pt x="470" y="603"/>
                  </a:cubicBezTo>
                  <a:cubicBezTo>
                    <a:pt x="404" y="705"/>
                    <a:pt x="338" y="807"/>
                    <a:pt x="277" y="913"/>
                  </a:cubicBezTo>
                  <a:cubicBezTo>
                    <a:pt x="281" y="915"/>
                    <a:pt x="284" y="920"/>
                    <a:pt x="288" y="923"/>
                  </a:cubicBezTo>
                  <a:cubicBezTo>
                    <a:pt x="188" y="1126"/>
                    <a:pt x="145" y="1364"/>
                    <a:pt x="184" y="1613"/>
                  </a:cubicBezTo>
                  <a:cubicBezTo>
                    <a:pt x="312" y="2451"/>
                    <a:pt x="1203" y="2853"/>
                    <a:pt x="1946" y="2976"/>
                  </a:cubicBezTo>
                  <a:cubicBezTo>
                    <a:pt x="2813" y="3121"/>
                    <a:pt x="3658" y="3147"/>
                    <a:pt x="4505" y="3410"/>
                  </a:cubicBezTo>
                  <a:cubicBezTo>
                    <a:pt x="5158" y="3612"/>
                    <a:pt x="5790" y="3871"/>
                    <a:pt x="6445" y="4060"/>
                  </a:cubicBezTo>
                  <a:cubicBezTo>
                    <a:pt x="6998" y="4221"/>
                    <a:pt x="7724" y="4403"/>
                    <a:pt x="8412" y="4403"/>
                  </a:cubicBezTo>
                  <a:cubicBezTo>
                    <a:pt x="8901" y="4403"/>
                    <a:pt x="9371" y="4311"/>
                    <a:pt x="9745" y="4053"/>
                  </a:cubicBezTo>
                  <a:cubicBezTo>
                    <a:pt x="11404" y="2910"/>
                    <a:pt x="8002" y="1117"/>
                    <a:pt x="7206" y="806"/>
                  </a:cubicBezTo>
                  <a:cubicBezTo>
                    <a:pt x="6029" y="344"/>
                    <a:pt x="4616" y="0"/>
                    <a:pt x="32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" name="Google Shape;1061;p37"/>
            <p:cNvSpPr/>
            <p:nvPr/>
          </p:nvSpPr>
          <p:spPr>
            <a:xfrm>
              <a:off x="4062509" y="2119751"/>
              <a:ext cx="44393" cy="39047"/>
            </a:xfrm>
            <a:custGeom>
              <a:rect b="b" l="l" r="r" t="t"/>
              <a:pathLst>
                <a:path extrusionOk="0" h="1249" w="1420">
                  <a:moveTo>
                    <a:pt x="724" y="333"/>
                  </a:moveTo>
                  <a:cubicBezTo>
                    <a:pt x="834" y="337"/>
                    <a:pt x="949" y="391"/>
                    <a:pt x="976" y="495"/>
                  </a:cubicBezTo>
                  <a:cubicBezTo>
                    <a:pt x="1022" y="672"/>
                    <a:pt x="862" y="853"/>
                    <a:pt x="695" y="886"/>
                  </a:cubicBezTo>
                  <a:cubicBezTo>
                    <a:pt x="674" y="890"/>
                    <a:pt x="654" y="892"/>
                    <a:pt x="633" y="892"/>
                  </a:cubicBezTo>
                  <a:cubicBezTo>
                    <a:pt x="485" y="892"/>
                    <a:pt x="361" y="784"/>
                    <a:pt x="382" y="619"/>
                  </a:cubicBezTo>
                  <a:cubicBezTo>
                    <a:pt x="403" y="451"/>
                    <a:pt x="569" y="365"/>
                    <a:pt x="724" y="333"/>
                  </a:cubicBezTo>
                  <a:close/>
                  <a:moveTo>
                    <a:pt x="767" y="0"/>
                  </a:moveTo>
                  <a:cubicBezTo>
                    <a:pt x="744" y="0"/>
                    <a:pt x="722" y="2"/>
                    <a:pt x="699" y="6"/>
                  </a:cubicBezTo>
                  <a:cubicBezTo>
                    <a:pt x="662" y="12"/>
                    <a:pt x="634" y="23"/>
                    <a:pt x="610" y="37"/>
                  </a:cubicBezTo>
                  <a:cubicBezTo>
                    <a:pt x="308" y="55"/>
                    <a:pt x="42" y="294"/>
                    <a:pt x="22" y="619"/>
                  </a:cubicBezTo>
                  <a:cubicBezTo>
                    <a:pt x="0" y="989"/>
                    <a:pt x="291" y="1249"/>
                    <a:pt x="633" y="1249"/>
                  </a:cubicBezTo>
                  <a:cubicBezTo>
                    <a:pt x="677" y="1249"/>
                    <a:pt x="722" y="1244"/>
                    <a:pt x="767" y="1235"/>
                  </a:cubicBezTo>
                  <a:cubicBezTo>
                    <a:pt x="1142" y="1161"/>
                    <a:pt x="1420" y="755"/>
                    <a:pt x="1299" y="381"/>
                  </a:cubicBezTo>
                  <a:cubicBezTo>
                    <a:pt x="1246" y="215"/>
                    <a:pt x="1113" y="86"/>
                    <a:pt x="949" y="32"/>
                  </a:cubicBezTo>
                  <a:cubicBezTo>
                    <a:pt x="891" y="13"/>
                    <a:pt x="829" y="0"/>
                    <a:pt x="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" name="Google Shape;1062;p37"/>
            <p:cNvSpPr/>
            <p:nvPr/>
          </p:nvSpPr>
          <p:spPr>
            <a:xfrm>
              <a:off x="4129221" y="2136164"/>
              <a:ext cx="44393" cy="39047"/>
            </a:xfrm>
            <a:custGeom>
              <a:rect b="b" l="l" r="r" t="t"/>
              <a:pathLst>
                <a:path extrusionOk="0" h="1249" w="1420">
                  <a:moveTo>
                    <a:pt x="723" y="332"/>
                  </a:moveTo>
                  <a:cubicBezTo>
                    <a:pt x="832" y="336"/>
                    <a:pt x="949" y="391"/>
                    <a:pt x="976" y="495"/>
                  </a:cubicBezTo>
                  <a:cubicBezTo>
                    <a:pt x="1021" y="672"/>
                    <a:pt x="861" y="851"/>
                    <a:pt x="695" y="885"/>
                  </a:cubicBezTo>
                  <a:cubicBezTo>
                    <a:pt x="673" y="890"/>
                    <a:pt x="652" y="892"/>
                    <a:pt x="631" y="892"/>
                  </a:cubicBezTo>
                  <a:cubicBezTo>
                    <a:pt x="483" y="892"/>
                    <a:pt x="360" y="784"/>
                    <a:pt x="381" y="619"/>
                  </a:cubicBezTo>
                  <a:cubicBezTo>
                    <a:pt x="402" y="450"/>
                    <a:pt x="567" y="365"/>
                    <a:pt x="723" y="332"/>
                  </a:cubicBezTo>
                  <a:close/>
                  <a:moveTo>
                    <a:pt x="767" y="0"/>
                  </a:moveTo>
                  <a:cubicBezTo>
                    <a:pt x="744" y="0"/>
                    <a:pt x="721" y="2"/>
                    <a:pt x="699" y="6"/>
                  </a:cubicBezTo>
                  <a:cubicBezTo>
                    <a:pt x="660" y="12"/>
                    <a:pt x="633" y="23"/>
                    <a:pt x="608" y="37"/>
                  </a:cubicBezTo>
                  <a:cubicBezTo>
                    <a:pt x="308" y="54"/>
                    <a:pt x="41" y="294"/>
                    <a:pt x="23" y="618"/>
                  </a:cubicBezTo>
                  <a:cubicBezTo>
                    <a:pt x="1" y="989"/>
                    <a:pt x="292" y="1248"/>
                    <a:pt x="634" y="1248"/>
                  </a:cubicBezTo>
                  <a:cubicBezTo>
                    <a:pt x="678" y="1248"/>
                    <a:pt x="722" y="1244"/>
                    <a:pt x="767" y="1235"/>
                  </a:cubicBezTo>
                  <a:cubicBezTo>
                    <a:pt x="1141" y="1161"/>
                    <a:pt x="1419" y="755"/>
                    <a:pt x="1298" y="380"/>
                  </a:cubicBezTo>
                  <a:cubicBezTo>
                    <a:pt x="1244" y="215"/>
                    <a:pt x="1112" y="86"/>
                    <a:pt x="949" y="32"/>
                  </a:cubicBezTo>
                  <a:cubicBezTo>
                    <a:pt x="890" y="13"/>
                    <a:pt x="828" y="0"/>
                    <a:pt x="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" name="Google Shape;1063;p37"/>
            <p:cNvSpPr/>
            <p:nvPr/>
          </p:nvSpPr>
          <p:spPr>
            <a:xfrm>
              <a:off x="4208969" y="2160485"/>
              <a:ext cx="44424" cy="39078"/>
            </a:xfrm>
            <a:custGeom>
              <a:rect b="b" l="l" r="r" t="t"/>
              <a:pathLst>
                <a:path extrusionOk="0" h="1250" w="1421">
                  <a:moveTo>
                    <a:pt x="725" y="332"/>
                  </a:moveTo>
                  <a:cubicBezTo>
                    <a:pt x="834" y="336"/>
                    <a:pt x="950" y="391"/>
                    <a:pt x="977" y="495"/>
                  </a:cubicBezTo>
                  <a:cubicBezTo>
                    <a:pt x="1022" y="674"/>
                    <a:pt x="861" y="853"/>
                    <a:pt x="696" y="885"/>
                  </a:cubicBezTo>
                  <a:cubicBezTo>
                    <a:pt x="675" y="889"/>
                    <a:pt x="654" y="891"/>
                    <a:pt x="634" y="891"/>
                  </a:cubicBezTo>
                  <a:cubicBezTo>
                    <a:pt x="485" y="891"/>
                    <a:pt x="361" y="784"/>
                    <a:pt x="382" y="619"/>
                  </a:cubicBezTo>
                  <a:cubicBezTo>
                    <a:pt x="403" y="451"/>
                    <a:pt x="570" y="365"/>
                    <a:pt x="725" y="332"/>
                  </a:cubicBezTo>
                  <a:close/>
                  <a:moveTo>
                    <a:pt x="767" y="0"/>
                  </a:moveTo>
                  <a:cubicBezTo>
                    <a:pt x="744" y="0"/>
                    <a:pt x="722" y="2"/>
                    <a:pt x="700" y="5"/>
                  </a:cubicBezTo>
                  <a:cubicBezTo>
                    <a:pt x="662" y="13"/>
                    <a:pt x="634" y="24"/>
                    <a:pt x="610" y="37"/>
                  </a:cubicBezTo>
                  <a:cubicBezTo>
                    <a:pt x="308" y="55"/>
                    <a:pt x="43" y="295"/>
                    <a:pt x="23" y="619"/>
                  </a:cubicBezTo>
                  <a:cubicBezTo>
                    <a:pt x="1" y="989"/>
                    <a:pt x="292" y="1249"/>
                    <a:pt x="634" y="1249"/>
                  </a:cubicBezTo>
                  <a:cubicBezTo>
                    <a:pt x="678" y="1249"/>
                    <a:pt x="722" y="1245"/>
                    <a:pt x="767" y="1236"/>
                  </a:cubicBezTo>
                  <a:cubicBezTo>
                    <a:pt x="1142" y="1163"/>
                    <a:pt x="1420" y="756"/>
                    <a:pt x="1299" y="382"/>
                  </a:cubicBezTo>
                  <a:cubicBezTo>
                    <a:pt x="1246" y="217"/>
                    <a:pt x="1113" y="88"/>
                    <a:pt x="950" y="31"/>
                  </a:cubicBezTo>
                  <a:cubicBezTo>
                    <a:pt x="891" y="12"/>
                    <a:pt x="829" y="0"/>
                    <a:pt x="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" name="Google Shape;1064;p37"/>
            <p:cNvSpPr/>
            <p:nvPr/>
          </p:nvSpPr>
          <p:spPr>
            <a:xfrm>
              <a:off x="3953781" y="2089709"/>
              <a:ext cx="394220" cy="159032"/>
            </a:xfrm>
            <a:custGeom>
              <a:rect b="b" l="l" r="r" t="t"/>
              <a:pathLst>
                <a:path extrusionOk="0" h="5087" w="12610">
                  <a:moveTo>
                    <a:pt x="4448" y="181"/>
                  </a:moveTo>
                  <a:cubicBezTo>
                    <a:pt x="5822" y="181"/>
                    <a:pt x="7235" y="525"/>
                    <a:pt x="8412" y="987"/>
                  </a:cubicBezTo>
                  <a:cubicBezTo>
                    <a:pt x="9207" y="1299"/>
                    <a:pt x="12610" y="3092"/>
                    <a:pt x="10951" y="4232"/>
                  </a:cubicBezTo>
                  <a:cubicBezTo>
                    <a:pt x="10576" y="4490"/>
                    <a:pt x="10105" y="4583"/>
                    <a:pt x="9615" y="4583"/>
                  </a:cubicBezTo>
                  <a:cubicBezTo>
                    <a:pt x="8928" y="4583"/>
                    <a:pt x="8203" y="4402"/>
                    <a:pt x="7651" y="4241"/>
                  </a:cubicBezTo>
                  <a:cubicBezTo>
                    <a:pt x="6996" y="4051"/>
                    <a:pt x="6364" y="3793"/>
                    <a:pt x="5712" y="3591"/>
                  </a:cubicBezTo>
                  <a:cubicBezTo>
                    <a:pt x="4864" y="3328"/>
                    <a:pt x="4020" y="3302"/>
                    <a:pt x="3152" y="3157"/>
                  </a:cubicBezTo>
                  <a:cubicBezTo>
                    <a:pt x="2411" y="3034"/>
                    <a:pt x="1519" y="2632"/>
                    <a:pt x="1391" y="1793"/>
                  </a:cubicBezTo>
                  <a:cubicBezTo>
                    <a:pt x="1352" y="1545"/>
                    <a:pt x="1394" y="1306"/>
                    <a:pt x="1495" y="1103"/>
                  </a:cubicBezTo>
                  <a:cubicBezTo>
                    <a:pt x="1490" y="1101"/>
                    <a:pt x="1487" y="1096"/>
                    <a:pt x="1483" y="1093"/>
                  </a:cubicBezTo>
                  <a:cubicBezTo>
                    <a:pt x="1544" y="988"/>
                    <a:pt x="1610" y="884"/>
                    <a:pt x="1677" y="783"/>
                  </a:cubicBezTo>
                  <a:cubicBezTo>
                    <a:pt x="1747" y="747"/>
                    <a:pt x="1816" y="711"/>
                    <a:pt x="1889" y="677"/>
                  </a:cubicBezTo>
                  <a:cubicBezTo>
                    <a:pt x="1974" y="628"/>
                    <a:pt x="2068" y="589"/>
                    <a:pt x="2170" y="565"/>
                  </a:cubicBezTo>
                  <a:cubicBezTo>
                    <a:pt x="2881" y="294"/>
                    <a:pt x="3658" y="181"/>
                    <a:pt x="4448" y="181"/>
                  </a:cubicBezTo>
                  <a:close/>
                  <a:moveTo>
                    <a:pt x="3483" y="0"/>
                  </a:moveTo>
                  <a:cubicBezTo>
                    <a:pt x="2613" y="0"/>
                    <a:pt x="1720" y="102"/>
                    <a:pt x="1042" y="633"/>
                  </a:cubicBezTo>
                  <a:cubicBezTo>
                    <a:pt x="326" y="1192"/>
                    <a:pt x="1" y="2310"/>
                    <a:pt x="865" y="2931"/>
                  </a:cubicBezTo>
                  <a:cubicBezTo>
                    <a:pt x="1240" y="3201"/>
                    <a:pt x="1700" y="3288"/>
                    <a:pt x="2144" y="3379"/>
                  </a:cubicBezTo>
                  <a:cubicBezTo>
                    <a:pt x="4452" y="3861"/>
                    <a:pt x="6767" y="4294"/>
                    <a:pt x="9067" y="4811"/>
                  </a:cubicBezTo>
                  <a:cubicBezTo>
                    <a:pt x="9094" y="4818"/>
                    <a:pt x="9113" y="4831"/>
                    <a:pt x="9127" y="4846"/>
                  </a:cubicBezTo>
                  <a:cubicBezTo>
                    <a:pt x="9722" y="4975"/>
                    <a:pt x="10322" y="5086"/>
                    <a:pt x="10907" y="5086"/>
                  </a:cubicBezTo>
                  <a:cubicBezTo>
                    <a:pt x="10960" y="5086"/>
                    <a:pt x="11013" y="5086"/>
                    <a:pt x="11066" y="5084"/>
                  </a:cubicBezTo>
                  <a:cubicBezTo>
                    <a:pt x="11830" y="5057"/>
                    <a:pt x="12565" y="4552"/>
                    <a:pt x="12397" y="3677"/>
                  </a:cubicBezTo>
                  <a:cubicBezTo>
                    <a:pt x="12353" y="3456"/>
                    <a:pt x="12222" y="3229"/>
                    <a:pt x="12100" y="3042"/>
                  </a:cubicBezTo>
                  <a:cubicBezTo>
                    <a:pt x="11779" y="2555"/>
                    <a:pt x="11251" y="2134"/>
                    <a:pt x="10781" y="1805"/>
                  </a:cubicBezTo>
                  <a:cubicBezTo>
                    <a:pt x="8952" y="521"/>
                    <a:pt x="6707" y="105"/>
                    <a:pt x="4516" y="29"/>
                  </a:cubicBezTo>
                  <a:cubicBezTo>
                    <a:pt x="4186" y="17"/>
                    <a:pt x="3836" y="0"/>
                    <a:pt x="348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" name="Google Shape;1065;p37"/>
            <p:cNvSpPr/>
            <p:nvPr/>
          </p:nvSpPr>
          <p:spPr>
            <a:xfrm>
              <a:off x="4073763" y="2130130"/>
              <a:ext cx="20727" cy="17507"/>
            </a:xfrm>
            <a:custGeom>
              <a:rect b="b" l="l" r="r" t="t"/>
              <a:pathLst>
                <a:path extrusionOk="0" h="560" w="663">
                  <a:moveTo>
                    <a:pt x="364" y="1"/>
                  </a:moveTo>
                  <a:cubicBezTo>
                    <a:pt x="209" y="32"/>
                    <a:pt x="43" y="117"/>
                    <a:pt x="22" y="287"/>
                  </a:cubicBezTo>
                  <a:cubicBezTo>
                    <a:pt x="1" y="452"/>
                    <a:pt x="125" y="560"/>
                    <a:pt x="273" y="560"/>
                  </a:cubicBezTo>
                  <a:cubicBezTo>
                    <a:pt x="294" y="560"/>
                    <a:pt x="314" y="558"/>
                    <a:pt x="335" y="554"/>
                  </a:cubicBezTo>
                  <a:cubicBezTo>
                    <a:pt x="502" y="521"/>
                    <a:pt x="662" y="340"/>
                    <a:pt x="615" y="163"/>
                  </a:cubicBezTo>
                  <a:cubicBezTo>
                    <a:pt x="589" y="59"/>
                    <a:pt x="474" y="3"/>
                    <a:pt x="36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" name="Google Shape;1066;p37"/>
            <p:cNvSpPr/>
            <p:nvPr/>
          </p:nvSpPr>
          <p:spPr>
            <a:xfrm>
              <a:off x="3991514" y="2107778"/>
              <a:ext cx="310343" cy="114014"/>
            </a:xfrm>
            <a:custGeom>
              <a:rect b="b" l="l" r="r" t="t"/>
              <a:pathLst>
                <a:path extrusionOk="0" h="3647" w="9927">
                  <a:moveTo>
                    <a:pt x="3038" y="384"/>
                  </a:moveTo>
                  <a:cubicBezTo>
                    <a:pt x="3101" y="384"/>
                    <a:pt x="3163" y="396"/>
                    <a:pt x="3221" y="415"/>
                  </a:cubicBezTo>
                  <a:cubicBezTo>
                    <a:pt x="3386" y="470"/>
                    <a:pt x="3518" y="600"/>
                    <a:pt x="3571" y="764"/>
                  </a:cubicBezTo>
                  <a:cubicBezTo>
                    <a:pt x="3691" y="1138"/>
                    <a:pt x="3413" y="1544"/>
                    <a:pt x="3039" y="1618"/>
                  </a:cubicBezTo>
                  <a:cubicBezTo>
                    <a:pt x="2994" y="1627"/>
                    <a:pt x="2949" y="1632"/>
                    <a:pt x="2905" y="1632"/>
                  </a:cubicBezTo>
                  <a:cubicBezTo>
                    <a:pt x="2563" y="1632"/>
                    <a:pt x="2272" y="1372"/>
                    <a:pt x="2295" y="1002"/>
                  </a:cubicBezTo>
                  <a:cubicBezTo>
                    <a:pt x="2314" y="679"/>
                    <a:pt x="2580" y="439"/>
                    <a:pt x="2882" y="420"/>
                  </a:cubicBezTo>
                  <a:cubicBezTo>
                    <a:pt x="2907" y="405"/>
                    <a:pt x="2934" y="394"/>
                    <a:pt x="2971" y="389"/>
                  </a:cubicBezTo>
                  <a:cubicBezTo>
                    <a:pt x="2993" y="385"/>
                    <a:pt x="3016" y="384"/>
                    <a:pt x="3038" y="384"/>
                  </a:cubicBezTo>
                  <a:close/>
                  <a:moveTo>
                    <a:pt x="5173" y="908"/>
                  </a:moveTo>
                  <a:cubicBezTo>
                    <a:pt x="5234" y="908"/>
                    <a:pt x="5296" y="920"/>
                    <a:pt x="5354" y="940"/>
                  </a:cubicBezTo>
                  <a:cubicBezTo>
                    <a:pt x="5517" y="994"/>
                    <a:pt x="5650" y="1124"/>
                    <a:pt x="5703" y="1288"/>
                  </a:cubicBezTo>
                  <a:cubicBezTo>
                    <a:pt x="5824" y="1663"/>
                    <a:pt x="5546" y="2069"/>
                    <a:pt x="5172" y="2143"/>
                  </a:cubicBezTo>
                  <a:cubicBezTo>
                    <a:pt x="5127" y="2152"/>
                    <a:pt x="5082" y="2156"/>
                    <a:pt x="5038" y="2156"/>
                  </a:cubicBezTo>
                  <a:cubicBezTo>
                    <a:pt x="4696" y="2156"/>
                    <a:pt x="4406" y="1897"/>
                    <a:pt x="4428" y="1527"/>
                  </a:cubicBezTo>
                  <a:cubicBezTo>
                    <a:pt x="4448" y="1204"/>
                    <a:pt x="4713" y="962"/>
                    <a:pt x="5013" y="945"/>
                  </a:cubicBezTo>
                  <a:cubicBezTo>
                    <a:pt x="5038" y="930"/>
                    <a:pt x="5065" y="919"/>
                    <a:pt x="5104" y="914"/>
                  </a:cubicBezTo>
                  <a:cubicBezTo>
                    <a:pt x="5127" y="910"/>
                    <a:pt x="5150" y="908"/>
                    <a:pt x="5173" y="908"/>
                  </a:cubicBezTo>
                  <a:close/>
                  <a:moveTo>
                    <a:pt x="7725" y="1686"/>
                  </a:moveTo>
                  <a:cubicBezTo>
                    <a:pt x="7786" y="1686"/>
                    <a:pt x="7848" y="1698"/>
                    <a:pt x="7906" y="1717"/>
                  </a:cubicBezTo>
                  <a:cubicBezTo>
                    <a:pt x="8069" y="1773"/>
                    <a:pt x="8202" y="1903"/>
                    <a:pt x="8255" y="2068"/>
                  </a:cubicBezTo>
                  <a:cubicBezTo>
                    <a:pt x="8376" y="2442"/>
                    <a:pt x="8098" y="2849"/>
                    <a:pt x="7723" y="2922"/>
                  </a:cubicBezTo>
                  <a:cubicBezTo>
                    <a:pt x="7678" y="2931"/>
                    <a:pt x="7634" y="2935"/>
                    <a:pt x="7590" y="2935"/>
                  </a:cubicBezTo>
                  <a:cubicBezTo>
                    <a:pt x="7247" y="2935"/>
                    <a:pt x="6957" y="2675"/>
                    <a:pt x="6979" y="2305"/>
                  </a:cubicBezTo>
                  <a:cubicBezTo>
                    <a:pt x="6999" y="1982"/>
                    <a:pt x="7264" y="1741"/>
                    <a:pt x="7566" y="1723"/>
                  </a:cubicBezTo>
                  <a:cubicBezTo>
                    <a:pt x="7590" y="1709"/>
                    <a:pt x="7618" y="1696"/>
                    <a:pt x="7656" y="1691"/>
                  </a:cubicBezTo>
                  <a:cubicBezTo>
                    <a:pt x="7678" y="1688"/>
                    <a:pt x="7702" y="1686"/>
                    <a:pt x="7725" y="1686"/>
                  </a:cubicBezTo>
                  <a:close/>
                  <a:moveTo>
                    <a:pt x="3565" y="1"/>
                  </a:moveTo>
                  <a:cubicBezTo>
                    <a:pt x="2616" y="1"/>
                    <a:pt x="1675" y="134"/>
                    <a:pt x="810" y="390"/>
                  </a:cubicBezTo>
                  <a:cubicBezTo>
                    <a:pt x="1" y="922"/>
                    <a:pt x="1028" y="1957"/>
                    <a:pt x="1678" y="2149"/>
                  </a:cubicBezTo>
                  <a:cubicBezTo>
                    <a:pt x="2128" y="2284"/>
                    <a:pt x="2608" y="2277"/>
                    <a:pt x="3071" y="2332"/>
                  </a:cubicBezTo>
                  <a:cubicBezTo>
                    <a:pt x="3766" y="2414"/>
                    <a:pt x="4425" y="2602"/>
                    <a:pt x="5085" y="2829"/>
                  </a:cubicBezTo>
                  <a:cubicBezTo>
                    <a:pt x="5839" y="3087"/>
                    <a:pt x="6582" y="3391"/>
                    <a:pt x="7366" y="3538"/>
                  </a:cubicBezTo>
                  <a:cubicBezTo>
                    <a:pt x="7693" y="3600"/>
                    <a:pt x="8043" y="3647"/>
                    <a:pt x="8390" y="3647"/>
                  </a:cubicBezTo>
                  <a:cubicBezTo>
                    <a:pt x="8641" y="3647"/>
                    <a:pt x="8891" y="3622"/>
                    <a:pt x="9128" y="3561"/>
                  </a:cubicBezTo>
                  <a:cubicBezTo>
                    <a:pt x="9927" y="3355"/>
                    <a:pt x="9683" y="2450"/>
                    <a:pt x="9203" y="2003"/>
                  </a:cubicBezTo>
                  <a:cubicBezTo>
                    <a:pt x="7731" y="630"/>
                    <a:pt x="5627" y="1"/>
                    <a:pt x="356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" name="Google Shape;1067;p37"/>
            <p:cNvSpPr/>
            <p:nvPr/>
          </p:nvSpPr>
          <p:spPr>
            <a:xfrm>
              <a:off x="4140475" y="2146542"/>
              <a:ext cx="20696" cy="17507"/>
            </a:xfrm>
            <a:custGeom>
              <a:rect b="b" l="l" r="r" t="t"/>
              <a:pathLst>
                <a:path extrusionOk="0" h="560" w="662">
                  <a:moveTo>
                    <a:pt x="363" y="0"/>
                  </a:moveTo>
                  <a:cubicBezTo>
                    <a:pt x="209" y="33"/>
                    <a:pt x="42" y="118"/>
                    <a:pt x="21" y="287"/>
                  </a:cubicBezTo>
                  <a:cubicBezTo>
                    <a:pt x="0" y="452"/>
                    <a:pt x="123" y="560"/>
                    <a:pt x="271" y="560"/>
                  </a:cubicBezTo>
                  <a:cubicBezTo>
                    <a:pt x="292" y="560"/>
                    <a:pt x="313" y="558"/>
                    <a:pt x="335" y="553"/>
                  </a:cubicBezTo>
                  <a:cubicBezTo>
                    <a:pt x="501" y="521"/>
                    <a:pt x="661" y="341"/>
                    <a:pt x="616" y="163"/>
                  </a:cubicBezTo>
                  <a:cubicBezTo>
                    <a:pt x="589" y="57"/>
                    <a:pt x="472" y="3"/>
                    <a:pt x="3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" name="Google Shape;1068;p37"/>
            <p:cNvSpPr/>
            <p:nvPr/>
          </p:nvSpPr>
          <p:spPr>
            <a:xfrm>
              <a:off x="4220192" y="2170864"/>
              <a:ext cx="20727" cy="17507"/>
            </a:xfrm>
            <a:custGeom>
              <a:rect b="b" l="l" r="r" t="t"/>
              <a:pathLst>
                <a:path extrusionOk="0" h="560" w="663">
                  <a:moveTo>
                    <a:pt x="364" y="0"/>
                  </a:moveTo>
                  <a:cubicBezTo>
                    <a:pt x="209" y="33"/>
                    <a:pt x="43" y="119"/>
                    <a:pt x="22" y="287"/>
                  </a:cubicBezTo>
                  <a:cubicBezTo>
                    <a:pt x="1" y="452"/>
                    <a:pt x="124" y="559"/>
                    <a:pt x="273" y="559"/>
                  </a:cubicBezTo>
                  <a:cubicBezTo>
                    <a:pt x="294" y="559"/>
                    <a:pt x="315" y="557"/>
                    <a:pt x="335" y="553"/>
                  </a:cubicBezTo>
                  <a:cubicBezTo>
                    <a:pt x="502" y="521"/>
                    <a:pt x="662" y="340"/>
                    <a:pt x="616" y="163"/>
                  </a:cubicBezTo>
                  <a:cubicBezTo>
                    <a:pt x="590" y="59"/>
                    <a:pt x="475" y="4"/>
                    <a:pt x="3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69" name="Google Shape;1069;p37"/>
          <p:cNvGrpSpPr/>
          <p:nvPr/>
        </p:nvGrpSpPr>
        <p:grpSpPr>
          <a:xfrm>
            <a:off x="804761" y="518137"/>
            <a:ext cx="222401" cy="217587"/>
            <a:chOff x="3679086" y="979362"/>
            <a:chExt cx="222401" cy="217587"/>
          </a:xfrm>
        </p:grpSpPr>
        <p:sp>
          <p:nvSpPr>
            <p:cNvPr id="1070" name="Google Shape;1070;p37"/>
            <p:cNvSpPr/>
            <p:nvPr/>
          </p:nvSpPr>
          <p:spPr>
            <a:xfrm>
              <a:off x="3679086" y="979362"/>
              <a:ext cx="222401" cy="217587"/>
            </a:xfrm>
            <a:custGeom>
              <a:rect b="b" l="l" r="r" t="t"/>
              <a:pathLst>
                <a:path extrusionOk="0" h="6960" w="7114">
                  <a:moveTo>
                    <a:pt x="3557" y="551"/>
                  </a:moveTo>
                  <a:cubicBezTo>
                    <a:pt x="4422" y="551"/>
                    <a:pt x="5201" y="909"/>
                    <a:pt x="5750" y="1481"/>
                  </a:cubicBezTo>
                  <a:cubicBezTo>
                    <a:pt x="4011" y="2042"/>
                    <a:pt x="2239" y="2666"/>
                    <a:pt x="555" y="3386"/>
                  </a:cubicBezTo>
                  <a:cubicBezTo>
                    <a:pt x="605" y="1816"/>
                    <a:pt x="1930" y="551"/>
                    <a:pt x="3557" y="551"/>
                  </a:cubicBezTo>
                  <a:close/>
                  <a:moveTo>
                    <a:pt x="5985" y="1762"/>
                  </a:moveTo>
                  <a:cubicBezTo>
                    <a:pt x="6047" y="1844"/>
                    <a:pt x="6105" y="1928"/>
                    <a:pt x="6159" y="2017"/>
                  </a:cubicBezTo>
                  <a:cubicBezTo>
                    <a:pt x="6196" y="2162"/>
                    <a:pt x="6225" y="2307"/>
                    <a:pt x="6247" y="2452"/>
                  </a:cubicBezTo>
                  <a:cubicBezTo>
                    <a:pt x="4406" y="3053"/>
                    <a:pt x="2528" y="3728"/>
                    <a:pt x="720" y="4441"/>
                  </a:cubicBezTo>
                  <a:cubicBezTo>
                    <a:pt x="637" y="4215"/>
                    <a:pt x="583" y="3978"/>
                    <a:pt x="560" y="3733"/>
                  </a:cubicBezTo>
                  <a:cubicBezTo>
                    <a:pt x="2388" y="3182"/>
                    <a:pt x="4224" y="2484"/>
                    <a:pt x="5985" y="1762"/>
                  </a:cubicBezTo>
                  <a:close/>
                  <a:moveTo>
                    <a:pt x="6282" y="2770"/>
                  </a:moveTo>
                  <a:cubicBezTo>
                    <a:pt x="6359" y="3910"/>
                    <a:pt x="5890" y="4958"/>
                    <a:pt x="4651" y="5532"/>
                  </a:cubicBezTo>
                  <a:cubicBezTo>
                    <a:pt x="4228" y="5728"/>
                    <a:pt x="3791" y="5819"/>
                    <a:pt x="3361" y="5819"/>
                  </a:cubicBezTo>
                  <a:cubicBezTo>
                    <a:pt x="2438" y="5819"/>
                    <a:pt x="1544" y="5402"/>
                    <a:pt x="877" y="4717"/>
                  </a:cubicBezTo>
                  <a:cubicBezTo>
                    <a:pt x="2702" y="4266"/>
                    <a:pt x="4604" y="3582"/>
                    <a:pt x="6282" y="2770"/>
                  </a:cubicBezTo>
                  <a:close/>
                  <a:moveTo>
                    <a:pt x="6549" y="3766"/>
                  </a:moveTo>
                  <a:lnTo>
                    <a:pt x="6549" y="3766"/>
                  </a:lnTo>
                  <a:cubicBezTo>
                    <a:pt x="6401" y="5249"/>
                    <a:pt x="5115" y="6411"/>
                    <a:pt x="3557" y="6411"/>
                  </a:cubicBezTo>
                  <a:cubicBezTo>
                    <a:pt x="2776" y="6411"/>
                    <a:pt x="2065" y="6117"/>
                    <a:pt x="1531" y="5639"/>
                  </a:cubicBezTo>
                  <a:lnTo>
                    <a:pt x="1531" y="5639"/>
                  </a:lnTo>
                  <a:cubicBezTo>
                    <a:pt x="2085" y="5984"/>
                    <a:pt x="2718" y="6177"/>
                    <a:pt x="3368" y="6177"/>
                  </a:cubicBezTo>
                  <a:cubicBezTo>
                    <a:pt x="3847" y="6177"/>
                    <a:pt x="4335" y="6072"/>
                    <a:pt x="4807" y="5845"/>
                  </a:cubicBezTo>
                  <a:cubicBezTo>
                    <a:pt x="5635" y="5447"/>
                    <a:pt x="6277" y="4653"/>
                    <a:pt x="6549" y="3766"/>
                  </a:cubicBezTo>
                  <a:close/>
                  <a:moveTo>
                    <a:pt x="3557" y="1"/>
                  </a:moveTo>
                  <a:cubicBezTo>
                    <a:pt x="1595" y="1"/>
                    <a:pt x="0" y="1562"/>
                    <a:pt x="0" y="3480"/>
                  </a:cubicBezTo>
                  <a:cubicBezTo>
                    <a:pt x="0" y="5398"/>
                    <a:pt x="1595" y="6959"/>
                    <a:pt x="3557" y="6959"/>
                  </a:cubicBezTo>
                  <a:cubicBezTo>
                    <a:pt x="5519" y="6959"/>
                    <a:pt x="7114" y="5398"/>
                    <a:pt x="7114" y="3480"/>
                  </a:cubicBezTo>
                  <a:cubicBezTo>
                    <a:pt x="7113" y="1562"/>
                    <a:pt x="5517" y="1"/>
                    <a:pt x="35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" name="Google Shape;1071;p37"/>
            <p:cNvSpPr/>
            <p:nvPr/>
          </p:nvSpPr>
          <p:spPr>
            <a:xfrm>
              <a:off x="3696405" y="996556"/>
              <a:ext cx="162409" cy="88660"/>
            </a:xfrm>
            <a:custGeom>
              <a:rect b="b" l="l" r="r" t="t"/>
              <a:pathLst>
                <a:path extrusionOk="0" h="2836" w="5195">
                  <a:moveTo>
                    <a:pt x="3003" y="1"/>
                  </a:moveTo>
                  <a:cubicBezTo>
                    <a:pt x="1378" y="1"/>
                    <a:pt x="52" y="1264"/>
                    <a:pt x="0" y="2836"/>
                  </a:cubicBezTo>
                  <a:lnTo>
                    <a:pt x="0" y="2836"/>
                  </a:lnTo>
                  <a:cubicBezTo>
                    <a:pt x="1683" y="2117"/>
                    <a:pt x="3457" y="1492"/>
                    <a:pt x="5195" y="933"/>
                  </a:cubicBezTo>
                  <a:cubicBezTo>
                    <a:pt x="4647" y="361"/>
                    <a:pt x="3867" y="1"/>
                    <a:pt x="300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" name="Google Shape;1072;p37"/>
            <p:cNvSpPr/>
            <p:nvPr/>
          </p:nvSpPr>
          <p:spPr>
            <a:xfrm>
              <a:off x="3706471" y="1065988"/>
              <a:ext cx="171412" cy="95319"/>
            </a:xfrm>
            <a:custGeom>
              <a:rect b="b" l="l" r="r" t="t"/>
              <a:pathLst>
                <a:path extrusionOk="0" h="3049" w="5483">
                  <a:moveTo>
                    <a:pt x="5406" y="1"/>
                  </a:moveTo>
                  <a:lnTo>
                    <a:pt x="5406" y="1"/>
                  </a:lnTo>
                  <a:cubicBezTo>
                    <a:pt x="3728" y="812"/>
                    <a:pt x="1826" y="1497"/>
                    <a:pt x="1" y="1947"/>
                  </a:cubicBezTo>
                  <a:cubicBezTo>
                    <a:pt x="669" y="2632"/>
                    <a:pt x="1563" y="3048"/>
                    <a:pt x="2487" y="3048"/>
                  </a:cubicBezTo>
                  <a:cubicBezTo>
                    <a:pt x="2916" y="3048"/>
                    <a:pt x="3352" y="2958"/>
                    <a:pt x="3775" y="2763"/>
                  </a:cubicBezTo>
                  <a:cubicBezTo>
                    <a:pt x="5014" y="2189"/>
                    <a:pt x="5483" y="1140"/>
                    <a:pt x="540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" name="Google Shape;1073;p37"/>
            <p:cNvSpPr/>
            <p:nvPr/>
          </p:nvSpPr>
          <p:spPr>
            <a:xfrm>
              <a:off x="3696561" y="1034414"/>
              <a:ext cx="177759" cy="83783"/>
            </a:xfrm>
            <a:custGeom>
              <a:rect b="b" l="l" r="r" t="t"/>
              <a:pathLst>
                <a:path extrusionOk="0" h="2680" w="5686">
                  <a:moveTo>
                    <a:pt x="5425" y="1"/>
                  </a:moveTo>
                  <a:cubicBezTo>
                    <a:pt x="3664" y="723"/>
                    <a:pt x="1828" y="1421"/>
                    <a:pt x="0" y="1972"/>
                  </a:cubicBezTo>
                  <a:cubicBezTo>
                    <a:pt x="22" y="2217"/>
                    <a:pt x="77" y="2455"/>
                    <a:pt x="158" y="2680"/>
                  </a:cubicBezTo>
                  <a:cubicBezTo>
                    <a:pt x="1967" y="1968"/>
                    <a:pt x="3843" y="1292"/>
                    <a:pt x="5685" y="691"/>
                  </a:cubicBezTo>
                  <a:cubicBezTo>
                    <a:pt x="5665" y="546"/>
                    <a:pt x="5637" y="401"/>
                    <a:pt x="5598" y="256"/>
                  </a:cubicBezTo>
                  <a:cubicBezTo>
                    <a:pt x="5546" y="167"/>
                    <a:pt x="5488" y="83"/>
                    <a:pt x="542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4" name="Google Shape;1074;p37"/>
            <p:cNvSpPr/>
            <p:nvPr/>
          </p:nvSpPr>
          <p:spPr>
            <a:xfrm>
              <a:off x="3726916" y="1097125"/>
              <a:ext cx="156906" cy="82658"/>
            </a:xfrm>
            <a:custGeom>
              <a:rect b="b" l="l" r="r" t="t"/>
              <a:pathLst>
                <a:path extrusionOk="0" h="2644" w="5019">
                  <a:moveTo>
                    <a:pt x="5018" y="1"/>
                  </a:moveTo>
                  <a:lnTo>
                    <a:pt x="5018" y="1"/>
                  </a:lnTo>
                  <a:cubicBezTo>
                    <a:pt x="4747" y="886"/>
                    <a:pt x="4104" y="1680"/>
                    <a:pt x="3277" y="2078"/>
                  </a:cubicBezTo>
                  <a:cubicBezTo>
                    <a:pt x="2805" y="2305"/>
                    <a:pt x="2317" y="2410"/>
                    <a:pt x="1838" y="2410"/>
                  </a:cubicBezTo>
                  <a:cubicBezTo>
                    <a:pt x="1188" y="2410"/>
                    <a:pt x="555" y="2217"/>
                    <a:pt x="1" y="1872"/>
                  </a:cubicBezTo>
                  <a:lnTo>
                    <a:pt x="1" y="1872"/>
                  </a:lnTo>
                  <a:cubicBezTo>
                    <a:pt x="535" y="2350"/>
                    <a:pt x="1246" y="2644"/>
                    <a:pt x="2027" y="2644"/>
                  </a:cubicBezTo>
                  <a:cubicBezTo>
                    <a:pt x="3586" y="2644"/>
                    <a:pt x="4871" y="1482"/>
                    <a:pt x="501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75" name="Google Shape;1075;p37"/>
          <p:cNvGrpSpPr/>
          <p:nvPr/>
        </p:nvGrpSpPr>
        <p:grpSpPr>
          <a:xfrm rot="-1557006">
            <a:off x="1647864" y="3549807"/>
            <a:ext cx="230849" cy="205230"/>
            <a:chOff x="3659860" y="553674"/>
            <a:chExt cx="230842" cy="203957"/>
          </a:xfrm>
        </p:grpSpPr>
        <p:sp>
          <p:nvSpPr>
            <p:cNvPr id="1076" name="Google Shape;1076;p37"/>
            <p:cNvSpPr/>
            <p:nvPr/>
          </p:nvSpPr>
          <p:spPr>
            <a:xfrm>
              <a:off x="3659860" y="553674"/>
              <a:ext cx="230842" cy="203957"/>
            </a:xfrm>
            <a:custGeom>
              <a:rect b="b" l="l" r="r" t="t"/>
              <a:pathLst>
                <a:path extrusionOk="0" h="6524" w="7384">
                  <a:moveTo>
                    <a:pt x="3627" y="512"/>
                  </a:moveTo>
                  <a:cubicBezTo>
                    <a:pt x="4250" y="512"/>
                    <a:pt x="4882" y="721"/>
                    <a:pt x="5408" y="1148"/>
                  </a:cubicBezTo>
                  <a:cubicBezTo>
                    <a:pt x="6033" y="1655"/>
                    <a:pt x="6384" y="2372"/>
                    <a:pt x="6444" y="3106"/>
                  </a:cubicBezTo>
                  <a:cubicBezTo>
                    <a:pt x="4861" y="2491"/>
                    <a:pt x="3216" y="1903"/>
                    <a:pt x="1580" y="1436"/>
                  </a:cubicBezTo>
                  <a:cubicBezTo>
                    <a:pt x="2108" y="827"/>
                    <a:pt x="2861" y="512"/>
                    <a:pt x="3627" y="512"/>
                  </a:cubicBezTo>
                  <a:close/>
                  <a:moveTo>
                    <a:pt x="1383" y="1689"/>
                  </a:moveTo>
                  <a:cubicBezTo>
                    <a:pt x="3024" y="2361"/>
                    <a:pt x="4757" y="2934"/>
                    <a:pt x="6452" y="3445"/>
                  </a:cubicBezTo>
                  <a:cubicBezTo>
                    <a:pt x="6448" y="3540"/>
                    <a:pt x="6441" y="3637"/>
                    <a:pt x="6427" y="3731"/>
                  </a:cubicBezTo>
                  <a:cubicBezTo>
                    <a:pt x="6370" y="3858"/>
                    <a:pt x="6305" y="3979"/>
                    <a:pt x="6236" y="4096"/>
                  </a:cubicBezTo>
                  <a:cubicBezTo>
                    <a:pt x="4556" y="3451"/>
                    <a:pt x="2804" y="2839"/>
                    <a:pt x="1082" y="2293"/>
                  </a:cubicBezTo>
                  <a:cubicBezTo>
                    <a:pt x="1157" y="2081"/>
                    <a:pt x="1256" y="1878"/>
                    <a:pt x="1383" y="1689"/>
                  </a:cubicBezTo>
                  <a:close/>
                  <a:moveTo>
                    <a:pt x="1034" y="2583"/>
                  </a:moveTo>
                  <a:cubicBezTo>
                    <a:pt x="2614" y="3329"/>
                    <a:pt x="4390" y="3949"/>
                    <a:pt x="6074" y="4347"/>
                  </a:cubicBezTo>
                  <a:cubicBezTo>
                    <a:pt x="5590" y="5034"/>
                    <a:pt x="4890" y="5480"/>
                    <a:pt x="4009" y="5480"/>
                  </a:cubicBezTo>
                  <a:cubicBezTo>
                    <a:pt x="3779" y="5480"/>
                    <a:pt x="3536" y="5450"/>
                    <a:pt x="3281" y="5385"/>
                  </a:cubicBezTo>
                  <a:cubicBezTo>
                    <a:pt x="1956" y="5050"/>
                    <a:pt x="1151" y="3883"/>
                    <a:pt x="1034" y="2583"/>
                  </a:cubicBezTo>
                  <a:close/>
                  <a:moveTo>
                    <a:pt x="965" y="3633"/>
                  </a:moveTo>
                  <a:lnTo>
                    <a:pt x="965" y="3633"/>
                  </a:lnTo>
                  <a:cubicBezTo>
                    <a:pt x="1309" y="4630"/>
                    <a:pt x="2092" y="5435"/>
                    <a:pt x="3209" y="5703"/>
                  </a:cubicBezTo>
                  <a:cubicBezTo>
                    <a:pt x="3425" y="5754"/>
                    <a:pt x="3648" y="5779"/>
                    <a:pt x="3871" y="5779"/>
                  </a:cubicBezTo>
                  <a:cubicBezTo>
                    <a:pt x="4508" y="5779"/>
                    <a:pt x="5154" y="5579"/>
                    <a:pt x="5683" y="5224"/>
                  </a:cubicBezTo>
                  <a:lnTo>
                    <a:pt x="5683" y="5224"/>
                  </a:lnTo>
                  <a:cubicBezTo>
                    <a:pt x="5165" y="5745"/>
                    <a:pt x="4468" y="6013"/>
                    <a:pt x="3760" y="6013"/>
                  </a:cubicBezTo>
                  <a:cubicBezTo>
                    <a:pt x="3136" y="6013"/>
                    <a:pt x="2502" y="5804"/>
                    <a:pt x="1975" y="5377"/>
                  </a:cubicBezTo>
                  <a:cubicBezTo>
                    <a:pt x="1412" y="4919"/>
                    <a:pt x="1071" y="4292"/>
                    <a:pt x="965" y="3633"/>
                  </a:cubicBezTo>
                  <a:close/>
                  <a:moveTo>
                    <a:pt x="3624" y="1"/>
                  </a:moveTo>
                  <a:cubicBezTo>
                    <a:pt x="2682" y="1"/>
                    <a:pt x="1756" y="402"/>
                    <a:pt x="1125" y="1178"/>
                  </a:cubicBezTo>
                  <a:cubicBezTo>
                    <a:pt x="1" y="2563"/>
                    <a:pt x="237" y="4623"/>
                    <a:pt x="1652" y="5772"/>
                  </a:cubicBezTo>
                  <a:cubicBezTo>
                    <a:pt x="2274" y="6277"/>
                    <a:pt x="3021" y="6523"/>
                    <a:pt x="3758" y="6523"/>
                  </a:cubicBezTo>
                  <a:cubicBezTo>
                    <a:pt x="4700" y="6523"/>
                    <a:pt x="5626" y="6122"/>
                    <a:pt x="6256" y="5345"/>
                  </a:cubicBezTo>
                  <a:cubicBezTo>
                    <a:pt x="7383" y="3962"/>
                    <a:pt x="7146" y="1900"/>
                    <a:pt x="5730" y="752"/>
                  </a:cubicBezTo>
                  <a:cubicBezTo>
                    <a:pt x="5108" y="247"/>
                    <a:pt x="4361" y="1"/>
                    <a:pt x="36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7" name="Google Shape;1077;p37"/>
            <p:cNvSpPr/>
            <p:nvPr/>
          </p:nvSpPr>
          <p:spPr>
            <a:xfrm>
              <a:off x="3709254" y="569680"/>
              <a:ext cx="152061" cy="81032"/>
            </a:xfrm>
            <a:custGeom>
              <a:rect b="b" l="l" r="r" t="t"/>
              <a:pathLst>
                <a:path extrusionOk="0" h="2592" w="4864">
                  <a:moveTo>
                    <a:pt x="2046" y="0"/>
                  </a:moveTo>
                  <a:cubicBezTo>
                    <a:pt x="1281" y="0"/>
                    <a:pt x="528" y="314"/>
                    <a:pt x="0" y="923"/>
                  </a:cubicBezTo>
                  <a:cubicBezTo>
                    <a:pt x="1636" y="1390"/>
                    <a:pt x="3281" y="1977"/>
                    <a:pt x="4864" y="2592"/>
                  </a:cubicBezTo>
                  <a:cubicBezTo>
                    <a:pt x="4805" y="1860"/>
                    <a:pt x="4453" y="1142"/>
                    <a:pt x="3828" y="636"/>
                  </a:cubicBezTo>
                  <a:cubicBezTo>
                    <a:pt x="3302" y="209"/>
                    <a:pt x="2670" y="0"/>
                    <a:pt x="20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8" name="Google Shape;1078;p37"/>
            <p:cNvSpPr/>
            <p:nvPr/>
          </p:nvSpPr>
          <p:spPr>
            <a:xfrm>
              <a:off x="3693623" y="606444"/>
              <a:ext cx="167942" cy="75280"/>
            </a:xfrm>
            <a:custGeom>
              <a:rect b="b" l="l" r="r" t="t"/>
              <a:pathLst>
                <a:path extrusionOk="0" h="2408" w="5372">
                  <a:moveTo>
                    <a:pt x="302" y="1"/>
                  </a:moveTo>
                  <a:cubicBezTo>
                    <a:pt x="173" y="190"/>
                    <a:pt x="75" y="393"/>
                    <a:pt x="1" y="603"/>
                  </a:cubicBezTo>
                  <a:cubicBezTo>
                    <a:pt x="1723" y="1149"/>
                    <a:pt x="3473" y="1763"/>
                    <a:pt x="5155" y="2407"/>
                  </a:cubicBezTo>
                  <a:cubicBezTo>
                    <a:pt x="5223" y="2291"/>
                    <a:pt x="5289" y="2170"/>
                    <a:pt x="5346" y="2043"/>
                  </a:cubicBezTo>
                  <a:cubicBezTo>
                    <a:pt x="5361" y="1948"/>
                    <a:pt x="5367" y="1852"/>
                    <a:pt x="5371" y="1757"/>
                  </a:cubicBezTo>
                  <a:cubicBezTo>
                    <a:pt x="3676" y="1247"/>
                    <a:pt x="1943" y="674"/>
                    <a:pt x="3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9" name="Google Shape;1079;p37"/>
            <p:cNvSpPr/>
            <p:nvPr/>
          </p:nvSpPr>
          <p:spPr>
            <a:xfrm>
              <a:off x="3690028" y="667185"/>
              <a:ext cx="147496" cy="74436"/>
            </a:xfrm>
            <a:custGeom>
              <a:rect b="b" l="l" r="r" t="t"/>
              <a:pathLst>
                <a:path extrusionOk="0" h="2381" w="4718">
                  <a:moveTo>
                    <a:pt x="0" y="1"/>
                  </a:moveTo>
                  <a:lnTo>
                    <a:pt x="0" y="1"/>
                  </a:lnTo>
                  <a:cubicBezTo>
                    <a:pt x="106" y="659"/>
                    <a:pt x="447" y="1287"/>
                    <a:pt x="1010" y="1745"/>
                  </a:cubicBezTo>
                  <a:cubicBezTo>
                    <a:pt x="1537" y="2172"/>
                    <a:pt x="2170" y="2381"/>
                    <a:pt x="2794" y="2381"/>
                  </a:cubicBezTo>
                  <a:cubicBezTo>
                    <a:pt x="3503" y="2381"/>
                    <a:pt x="4200" y="2112"/>
                    <a:pt x="4718" y="1590"/>
                  </a:cubicBezTo>
                  <a:lnTo>
                    <a:pt x="4718" y="1590"/>
                  </a:lnTo>
                  <a:cubicBezTo>
                    <a:pt x="4190" y="1946"/>
                    <a:pt x="3544" y="2146"/>
                    <a:pt x="2907" y="2146"/>
                  </a:cubicBezTo>
                  <a:cubicBezTo>
                    <a:pt x="2683" y="2146"/>
                    <a:pt x="2460" y="2121"/>
                    <a:pt x="2244" y="2070"/>
                  </a:cubicBezTo>
                  <a:cubicBezTo>
                    <a:pt x="1126" y="1803"/>
                    <a:pt x="344" y="997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" name="Google Shape;1080;p37"/>
            <p:cNvSpPr/>
            <p:nvPr/>
          </p:nvSpPr>
          <p:spPr>
            <a:xfrm>
              <a:off x="3692122" y="634423"/>
              <a:ext cx="157626" cy="90599"/>
            </a:xfrm>
            <a:custGeom>
              <a:rect b="b" l="l" r="r" t="t"/>
              <a:pathLst>
                <a:path extrusionOk="0" h="2898" w="5042">
                  <a:moveTo>
                    <a:pt x="1" y="0"/>
                  </a:moveTo>
                  <a:lnTo>
                    <a:pt x="1" y="0"/>
                  </a:lnTo>
                  <a:cubicBezTo>
                    <a:pt x="119" y="1300"/>
                    <a:pt x="924" y="2467"/>
                    <a:pt x="2247" y="2802"/>
                  </a:cubicBezTo>
                  <a:cubicBezTo>
                    <a:pt x="2502" y="2867"/>
                    <a:pt x="2745" y="2897"/>
                    <a:pt x="2976" y="2897"/>
                  </a:cubicBezTo>
                  <a:cubicBezTo>
                    <a:pt x="3858" y="2897"/>
                    <a:pt x="4558" y="2451"/>
                    <a:pt x="5041" y="1764"/>
                  </a:cubicBezTo>
                  <a:cubicBezTo>
                    <a:pt x="3356" y="1366"/>
                    <a:pt x="1582" y="746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081" name="Google Shape;1081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37750" y="1371051"/>
            <a:ext cx="5757573" cy="2878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5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" name="Google Shape;1086;p38"/>
          <p:cNvSpPr/>
          <p:nvPr/>
        </p:nvSpPr>
        <p:spPr>
          <a:xfrm>
            <a:off x="3870175" y="1051775"/>
            <a:ext cx="1421400" cy="510300"/>
          </a:xfrm>
          <a:prstGeom prst="roundRect">
            <a:avLst>
              <a:gd fmla="val 16667" name="adj"/>
            </a:avLst>
          </a:prstGeom>
          <a:solidFill>
            <a:srgbClr val="FFA200">
              <a:alpha val="106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7" name="Google Shape;1087;p38"/>
          <p:cNvSpPr/>
          <p:nvPr/>
        </p:nvSpPr>
        <p:spPr>
          <a:xfrm>
            <a:off x="6869088" y="1699300"/>
            <a:ext cx="1554900" cy="2892300"/>
          </a:xfrm>
          <a:prstGeom prst="roundRect">
            <a:avLst>
              <a:gd fmla="val 16667" name="adj"/>
            </a:avLst>
          </a:prstGeom>
          <a:solidFill>
            <a:srgbClr val="FFA200">
              <a:alpha val="106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8" name="Google Shape;1088;p38"/>
          <p:cNvSpPr/>
          <p:nvPr/>
        </p:nvSpPr>
        <p:spPr>
          <a:xfrm>
            <a:off x="2765579" y="1699300"/>
            <a:ext cx="1554900" cy="2892300"/>
          </a:xfrm>
          <a:prstGeom prst="roundRect">
            <a:avLst>
              <a:gd fmla="val 16667" name="adj"/>
            </a:avLst>
          </a:prstGeom>
          <a:solidFill>
            <a:srgbClr val="FFA200">
              <a:alpha val="106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9" name="Google Shape;1089;p38"/>
          <p:cNvSpPr/>
          <p:nvPr/>
        </p:nvSpPr>
        <p:spPr>
          <a:xfrm>
            <a:off x="4817333" y="1699300"/>
            <a:ext cx="1554900" cy="2892300"/>
          </a:xfrm>
          <a:prstGeom prst="roundRect">
            <a:avLst>
              <a:gd fmla="val 16667" name="adj"/>
            </a:avLst>
          </a:prstGeom>
          <a:solidFill>
            <a:srgbClr val="FFA200">
              <a:alpha val="106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0" name="Google Shape;1090;p38"/>
          <p:cNvSpPr/>
          <p:nvPr/>
        </p:nvSpPr>
        <p:spPr>
          <a:xfrm>
            <a:off x="713825" y="1699300"/>
            <a:ext cx="1554900" cy="2892300"/>
          </a:xfrm>
          <a:prstGeom prst="roundRect">
            <a:avLst>
              <a:gd fmla="val 16667" name="adj"/>
            </a:avLst>
          </a:prstGeom>
          <a:solidFill>
            <a:srgbClr val="FFA200">
              <a:alpha val="106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1" name="Google Shape;1091;p38"/>
          <p:cNvSpPr txBox="1"/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Recomendaciones</a:t>
            </a:r>
            <a:endParaRPr/>
          </a:p>
        </p:txBody>
      </p:sp>
      <p:sp>
        <p:nvSpPr>
          <p:cNvPr id="1092" name="Google Shape;1092;p38"/>
          <p:cNvSpPr txBox="1"/>
          <p:nvPr>
            <p:ph idx="4294967295" type="title"/>
          </p:nvPr>
        </p:nvSpPr>
        <p:spPr>
          <a:xfrm>
            <a:off x="776619" y="3022088"/>
            <a:ext cx="14394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Diabetes</a:t>
            </a:r>
            <a:endParaRPr sz="2400"/>
          </a:p>
        </p:txBody>
      </p:sp>
      <p:sp>
        <p:nvSpPr>
          <p:cNvPr id="1093" name="Google Shape;1093;p38"/>
          <p:cNvSpPr txBox="1"/>
          <p:nvPr>
            <p:ph idx="4294967295" type="subTitle"/>
          </p:nvPr>
        </p:nvSpPr>
        <p:spPr>
          <a:xfrm>
            <a:off x="774669" y="3535413"/>
            <a:ext cx="1439400" cy="87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Controlarse la Diabetes </a:t>
            </a:r>
            <a:endParaRPr/>
          </a:p>
        </p:txBody>
      </p:sp>
      <p:sp>
        <p:nvSpPr>
          <p:cNvPr id="1094" name="Google Shape;1094;p38"/>
          <p:cNvSpPr txBox="1"/>
          <p:nvPr>
            <p:ph idx="4294967295" type="title"/>
          </p:nvPr>
        </p:nvSpPr>
        <p:spPr>
          <a:xfrm>
            <a:off x="2830321" y="3022088"/>
            <a:ext cx="14355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Colesterol</a:t>
            </a:r>
            <a:endParaRPr sz="2400"/>
          </a:p>
        </p:txBody>
      </p:sp>
      <p:sp>
        <p:nvSpPr>
          <p:cNvPr id="1095" name="Google Shape;1095;p38"/>
          <p:cNvSpPr txBox="1"/>
          <p:nvPr>
            <p:ph idx="4294967295" type="subTitle"/>
          </p:nvPr>
        </p:nvSpPr>
        <p:spPr>
          <a:xfrm>
            <a:off x="2873425" y="3400275"/>
            <a:ext cx="1339200" cy="11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Controlarse el 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Colesterol LDL (malo)</a:t>
            </a:r>
            <a:r>
              <a:rPr lang="en"/>
              <a:t> y 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Colesterol LDL (bueno) </a:t>
            </a:r>
            <a:endParaRPr/>
          </a:p>
        </p:txBody>
      </p:sp>
      <p:sp>
        <p:nvSpPr>
          <p:cNvPr id="1096" name="Google Shape;1096;p38"/>
          <p:cNvSpPr txBox="1"/>
          <p:nvPr>
            <p:ph idx="4294967295" type="title"/>
          </p:nvPr>
        </p:nvSpPr>
        <p:spPr>
          <a:xfrm>
            <a:off x="4882085" y="3022088"/>
            <a:ext cx="14355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Excesos</a:t>
            </a:r>
            <a:endParaRPr sz="2400"/>
          </a:p>
        </p:txBody>
      </p:sp>
      <p:sp>
        <p:nvSpPr>
          <p:cNvPr id="1097" name="Google Shape;1097;p38"/>
          <p:cNvSpPr txBox="1"/>
          <p:nvPr>
            <p:ph idx="4294967295" type="subTitle"/>
          </p:nvPr>
        </p:nvSpPr>
        <p:spPr>
          <a:xfrm>
            <a:off x="4882085" y="3535413"/>
            <a:ext cx="1435500" cy="8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Evitar Tabaquismo y </a:t>
            </a:r>
            <a:r>
              <a:rPr lang="en"/>
              <a:t>Alcoholismo</a:t>
            </a:r>
            <a:r>
              <a:rPr lang="en"/>
              <a:t> en exceso </a:t>
            </a:r>
            <a:endParaRPr/>
          </a:p>
        </p:txBody>
      </p:sp>
      <p:sp>
        <p:nvSpPr>
          <p:cNvPr id="1098" name="Google Shape;1098;p38"/>
          <p:cNvSpPr txBox="1"/>
          <p:nvPr>
            <p:ph idx="4294967295" type="title"/>
          </p:nvPr>
        </p:nvSpPr>
        <p:spPr>
          <a:xfrm>
            <a:off x="6923725" y="3151338"/>
            <a:ext cx="14355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Actividad Física</a:t>
            </a:r>
            <a:endParaRPr sz="2400"/>
          </a:p>
        </p:txBody>
      </p:sp>
      <p:sp>
        <p:nvSpPr>
          <p:cNvPr id="1099" name="Google Shape;1099;p38"/>
          <p:cNvSpPr txBox="1"/>
          <p:nvPr>
            <p:ph idx="4294967295" type="subTitle"/>
          </p:nvPr>
        </p:nvSpPr>
        <p:spPr>
          <a:xfrm>
            <a:off x="6933825" y="3557238"/>
            <a:ext cx="1435500" cy="8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Por lo menos </a:t>
            </a:r>
            <a:r>
              <a:rPr lang="en"/>
              <a:t>40 min</a:t>
            </a:r>
            <a:r>
              <a:rPr lang="en"/>
              <a:t> por día</a:t>
            </a:r>
            <a:endParaRPr/>
          </a:p>
        </p:txBody>
      </p:sp>
      <p:sp>
        <p:nvSpPr>
          <p:cNvPr id="1100" name="Google Shape;1100;p38"/>
          <p:cNvSpPr txBox="1"/>
          <p:nvPr>
            <p:ph idx="4294967295" type="title"/>
          </p:nvPr>
        </p:nvSpPr>
        <p:spPr>
          <a:xfrm rot="1974">
            <a:off x="2830321" y="2561018"/>
            <a:ext cx="1044900" cy="41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4"/>
                </a:solidFill>
              </a:rPr>
              <a:t>02</a:t>
            </a:r>
            <a:endParaRPr sz="2400">
              <a:solidFill>
                <a:schemeClr val="accent4"/>
              </a:solidFill>
            </a:endParaRPr>
          </a:p>
        </p:txBody>
      </p:sp>
      <p:sp>
        <p:nvSpPr>
          <p:cNvPr id="1101" name="Google Shape;1101;p38"/>
          <p:cNvSpPr txBox="1"/>
          <p:nvPr>
            <p:ph idx="4294967295" type="title"/>
          </p:nvPr>
        </p:nvSpPr>
        <p:spPr>
          <a:xfrm>
            <a:off x="4882235" y="2560718"/>
            <a:ext cx="1044900" cy="41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4"/>
                </a:solidFill>
              </a:rPr>
              <a:t>03</a:t>
            </a:r>
            <a:endParaRPr sz="2400">
              <a:solidFill>
                <a:schemeClr val="accent4"/>
              </a:solidFill>
            </a:endParaRPr>
          </a:p>
        </p:txBody>
      </p:sp>
      <p:sp>
        <p:nvSpPr>
          <p:cNvPr id="1102" name="Google Shape;1102;p38"/>
          <p:cNvSpPr txBox="1"/>
          <p:nvPr>
            <p:ph idx="4294967295" type="title"/>
          </p:nvPr>
        </p:nvSpPr>
        <p:spPr>
          <a:xfrm rot="1973">
            <a:off x="776619" y="2561018"/>
            <a:ext cx="1045200" cy="41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4"/>
                </a:solidFill>
              </a:rPr>
              <a:t>01</a:t>
            </a:r>
            <a:endParaRPr sz="2400">
              <a:solidFill>
                <a:schemeClr val="accent4"/>
              </a:solidFill>
            </a:endParaRPr>
          </a:p>
        </p:txBody>
      </p:sp>
      <p:sp>
        <p:nvSpPr>
          <p:cNvPr id="1103" name="Google Shape;1103;p38"/>
          <p:cNvSpPr txBox="1"/>
          <p:nvPr>
            <p:ph idx="4294967295" type="title"/>
          </p:nvPr>
        </p:nvSpPr>
        <p:spPr>
          <a:xfrm rot="987">
            <a:off x="6933825" y="2560868"/>
            <a:ext cx="1044900" cy="41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4"/>
                </a:solidFill>
              </a:rPr>
              <a:t>04</a:t>
            </a:r>
            <a:endParaRPr sz="2400">
              <a:solidFill>
                <a:schemeClr val="accent4"/>
              </a:solidFill>
            </a:endParaRPr>
          </a:p>
        </p:txBody>
      </p:sp>
      <p:sp>
        <p:nvSpPr>
          <p:cNvPr id="1104" name="Google Shape;1104;p38"/>
          <p:cNvSpPr txBox="1"/>
          <p:nvPr>
            <p:ph idx="4294967295" type="title"/>
          </p:nvPr>
        </p:nvSpPr>
        <p:spPr>
          <a:xfrm>
            <a:off x="3320879" y="1078325"/>
            <a:ext cx="25200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SER SALUDABLE</a:t>
            </a:r>
            <a:endParaRPr sz="2400"/>
          </a:p>
        </p:txBody>
      </p:sp>
      <p:grpSp>
        <p:nvGrpSpPr>
          <p:cNvPr id="1105" name="Google Shape;1105;p38"/>
          <p:cNvGrpSpPr/>
          <p:nvPr/>
        </p:nvGrpSpPr>
        <p:grpSpPr>
          <a:xfrm>
            <a:off x="844044" y="1889688"/>
            <a:ext cx="485700" cy="510250"/>
            <a:chOff x="2134963" y="2242050"/>
            <a:chExt cx="485700" cy="510250"/>
          </a:xfrm>
        </p:grpSpPr>
        <p:sp>
          <p:nvSpPr>
            <p:cNvPr id="1106" name="Google Shape;1106;p38"/>
            <p:cNvSpPr/>
            <p:nvPr/>
          </p:nvSpPr>
          <p:spPr>
            <a:xfrm>
              <a:off x="2174988" y="2249025"/>
              <a:ext cx="440350" cy="375325"/>
            </a:xfrm>
            <a:custGeom>
              <a:rect b="b" l="l" r="r" t="t"/>
              <a:pathLst>
                <a:path extrusionOk="0" h="15013" w="17614">
                  <a:moveTo>
                    <a:pt x="8807" y="0"/>
                  </a:moveTo>
                  <a:cubicBezTo>
                    <a:pt x="8315" y="0"/>
                    <a:pt x="7822" y="245"/>
                    <a:pt x="7541" y="732"/>
                  </a:cubicBezTo>
                  <a:lnTo>
                    <a:pt x="563" y="12818"/>
                  </a:lnTo>
                  <a:cubicBezTo>
                    <a:pt x="0" y="13793"/>
                    <a:pt x="704" y="15013"/>
                    <a:pt x="1830" y="15013"/>
                  </a:cubicBezTo>
                  <a:lnTo>
                    <a:pt x="15784" y="15013"/>
                  </a:lnTo>
                  <a:cubicBezTo>
                    <a:pt x="16910" y="15013"/>
                    <a:pt x="17614" y="13793"/>
                    <a:pt x="17051" y="12818"/>
                  </a:cubicBezTo>
                  <a:lnTo>
                    <a:pt x="10073" y="732"/>
                  </a:lnTo>
                  <a:cubicBezTo>
                    <a:pt x="9792" y="245"/>
                    <a:pt x="9300" y="0"/>
                    <a:pt x="88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" name="Google Shape;1107;p38"/>
            <p:cNvSpPr/>
            <p:nvPr/>
          </p:nvSpPr>
          <p:spPr>
            <a:xfrm>
              <a:off x="2174938" y="2249475"/>
              <a:ext cx="428875" cy="375900"/>
            </a:xfrm>
            <a:custGeom>
              <a:rect b="b" l="l" r="r" t="t"/>
              <a:pathLst>
                <a:path extrusionOk="0" h="15036" w="17155">
                  <a:moveTo>
                    <a:pt x="8808" y="1"/>
                  </a:moveTo>
                  <a:cubicBezTo>
                    <a:pt x="8315" y="1"/>
                    <a:pt x="7823" y="246"/>
                    <a:pt x="7541" y="733"/>
                  </a:cubicBezTo>
                  <a:lnTo>
                    <a:pt x="564" y="12817"/>
                  </a:lnTo>
                  <a:cubicBezTo>
                    <a:pt x="0" y="13793"/>
                    <a:pt x="705" y="15014"/>
                    <a:pt x="1831" y="15036"/>
                  </a:cubicBezTo>
                  <a:lnTo>
                    <a:pt x="15784" y="15036"/>
                  </a:lnTo>
                  <a:cubicBezTo>
                    <a:pt x="16443" y="15014"/>
                    <a:pt x="16955" y="14596"/>
                    <a:pt x="17155" y="14053"/>
                  </a:cubicBezTo>
                  <a:lnTo>
                    <a:pt x="16992" y="14037"/>
                  </a:lnTo>
                  <a:lnTo>
                    <a:pt x="7344" y="14037"/>
                  </a:lnTo>
                  <a:lnTo>
                    <a:pt x="4511" y="7956"/>
                  </a:lnTo>
                  <a:lnTo>
                    <a:pt x="9004" y="167"/>
                  </a:lnTo>
                  <a:lnTo>
                    <a:pt x="9053" y="23"/>
                  </a:lnTo>
                  <a:cubicBezTo>
                    <a:pt x="8971" y="10"/>
                    <a:pt x="8890" y="1"/>
                    <a:pt x="8808" y="1"/>
                  </a:cubicBezTo>
                  <a:close/>
                </a:path>
              </a:pathLst>
            </a:custGeom>
            <a:solidFill>
              <a:srgbClr val="000000">
                <a:alpha val="49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" name="Google Shape;1108;p38"/>
            <p:cNvSpPr/>
            <p:nvPr/>
          </p:nvSpPr>
          <p:spPr>
            <a:xfrm>
              <a:off x="2215338" y="2281050"/>
              <a:ext cx="359600" cy="311450"/>
            </a:xfrm>
            <a:custGeom>
              <a:rect b="b" l="l" r="r" t="t"/>
              <a:pathLst>
                <a:path extrusionOk="0" h="12458" w="14384">
                  <a:moveTo>
                    <a:pt x="7192" y="1"/>
                  </a:moveTo>
                  <a:cubicBezTo>
                    <a:pt x="7086" y="1"/>
                    <a:pt x="7045" y="70"/>
                    <a:pt x="7032" y="94"/>
                  </a:cubicBezTo>
                  <a:lnTo>
                    <a:pt x="54" y="12180"/>
                  </a:lnTo>
                  <a:cubicBezTo>
                    <a:pt x="41" y="12202"/>
                    <a:pt x="0" y="12272"/>
                    <a:pt x="54" y="12364"/>
                  </a:cubicBezTo>
                  <a:cubicBezTo>
                    <a:pt x="108" y="12457"/>
                    <a:pt x="188" y="12457"/>
                    <a:pt x="214" y="12457"/>
                  </a:cubicBezTo>
                  <a:lnTo>
                    <a:pt x="14167" y="12457"/>
                  </a:lnTo>
                  <a:cubicBezTo>
                    <a:pt x="14193" y="12457"/>
                    <a:pt x="14275" y="12457"/>
                    <a:pt x="14327" y="12364"/>
                  </a:cubicBezTo>
                  <a:cubicBezTo>
                    <a:pt x="14384" y="12271"/>
                    <a:pt x="14343" y="12202"/>
                    <a:pt x="14329" y="12180"/>
                  </a:cubicBezTo>
                  <a:lnTo>
                    <a:pt x="7352" y="94"/>
                  </a:lnTo>
                  <a:cubicBezTo>
                    <a:pt x="7338" y="72"/>
                    <a:pt x="7298" y="2"/>
                    <a:pt x="719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" name="Google Shape;1109;p38"/>
            <p:cNvSpPr/>
            <p:nvPr/>
          </p:nvSpPr>
          <p:spPr>
            <a:xfrm>
              <a:off x="2278738" y="2340500"/>
              <a:ext cx="246575" cy="228075"/>
            </a:xfrm>
            <a:custGeom>
              <a:rect b="b" l="l" r="r" t="t"/>
              <a:pathLst>
                <a:path extrusionOk="0" h="9123" w="9863">
                  <a:moveTo>
                    <a:pt x="4658" y="0"/>
                  </a:moveTo>
                  <a:cubicBezTo>
                    <a:pt x="4425" y="0"/>
                    <a:pt x="4219" y="120"/>
                    <a:pt x="4104" y="320"/>
                  </a:cubicBezTo>
                  <a:lnTo>
                    <a:pt x="0" y="7426"/>
                  </a:lnTo>
                  <a:lnTo>
                    <a:pt x="128" y="9123"/>
                  </a:lnTo>
                  <a:lnTo>
                    <a:pt x="9169" y="9123"/>
                  </a:lnTo>
                  <a:cubicBezTo>
                    <a:pt x="9386" y="9123"/>
                    <a:pt x="9594" y="9021"/>
                    <a:pt x="9714" y="8840"/>
                  </a:cubicBezTo>
                  <a:cubicBezTo>
                    <a:pt x="9855" y="8632"/>
                    <a:pt x="9863" y="8375"/>
                    <a:pt x="9739" y="8164"/>
                  </a:cubicBezTo>
                  <a:lnTo>
                    <a:pt x="5211" y="320"/>
                  </a:lnTo>
                  <a:cubicBezTo>
                    <a:pt x="5095" y="120"/>
                    <a:pt x="4889" y="0"/>
                    <a:pt x="4658" y="0"/>
                  </a:cubicBezTo>
                  <a:close/>
                </a:path>
              </a:pathLst>
            </a:custGeom>
            <a:solidFill>
              <a:srgbClr val="FFFFFF">
                <a:alpha val="340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" name="Google Shape;1110;p38"/>
            <p:cNvSpPr/>
            <p:nvPr/>
          </p:nvSpPr>
          <p:spPr>
            <a:xfrm>
              <a:off x="2377713" y="2520800"/>
              <a:ext cx="35000" cy="31975"/>
            </a:xfrm>
            <a:custGeom>
              <a:rect b="b" l="l" r="r" t="t"/>
              <a:pathLst>
                <a:path extrusionOk="0" h="1279" w="1400">
                  <a:moveTo>
                    <a:pt x="700" y="0"/>
                  </a:moveTo>
                  <a:cubicBezTo>
                    <a:pt x="655" y="0"/>
                    <a:pt x="609" y="5"/>
                    <a:pt x="563" y="15"/>
                  </a:cubicBezTo>
                  <a:cubicBezTo>
                    <a:pt x="218" y="91"/>
                    <a:pt x="0" y="432"/>
                    <a:pt x="75" y="777"/>
                  </a:cubicBezTo>
                  <a:cubicBezTo>
                    <a:pt x="142" y="1075"/>
                    <a:pt x="406" y="1279"/>
                    <a:pt x="700" y="1279"/>
                  </a:cubicBezTo>
                  <a:cubicBezTo>
                    <a:pt x="745" y="1279"/>
                    <a:pt x="791" y="1274"/>
                    <a:pt x="837" y="1264"/>
                  </a:cubicBezTo>
                  <a:cubicBezTo>
                    <a:pt x="1181" y="1187"/>
                    <a:pt x="1399" y="847"/>
                    <a:pt x="1324" y="502"/>
                  </a:cubicBezTo>
                  <a:cubicBezTo>
                    <a:pt x="1259" y="204"/>
                    <a:pt x="994" y="0"/>
                    <a:pt x="7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" name="Google Shape;1111;p38"/>
            <p:cNvSpPr/>
            <p:nvPr/>
          </p:nvSpPr>
          <p:spPr>
            <a:xfrm>
              <a:off x="2371513" y="2385225"/>
              <a:ext cx="47275" cy="103625"/>
            </a:xfrm>
            <a:custGeom>
              <a:rect b="b" l="l" r="r" t="t"/>
              <a:pathLst>
                <a:path extrusionOk="0" h="4145" w="1891">
                  <a:moveTo>
                    <a:pt x="334" y="0"/>
                  </a:moveTo>
                  <a:cubicBezTo>
                    <a:pt x="148" y="0"/>
                    <a:pt x="1" y="158"/>
                    <a:pt x="16" y="343"/>
                  </a:cubicBezTo>
                  <a:lnTo>
                    <a:pt x="285" y="3850"/>
                  </a:lnTo>
                  <a:cubicBezTo>
                    <a:pt x="298" y="4017"/>
                    <a:pt x="437" y="4145"/>
                    <a:pt x="603" y="4145"/>
                  </a:cubicBezTo>
                  <a:lnTo>
                    <a:pt x="1288" y="4145"/>
                  </a:lnTo>
                  <a:cubicBezTo>
                    <a:pt x="1456" y="4145"/>
                    <a:pt x="1593" y="4017"/>
                    <a:pt x="1606" y="3850"/>
                  </a:cubicBezTo>
                  <a:lnTo>
                    <a:pt x="1876" y="343"/>
                  </a:lnTo>
                  <a:cubicBezTo>
                    <a:pt x="1890" y="158"/>
                    <a:pt x="1744" y="0"/>
                    <a:pt x="15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" name="Google Shape;1112;p38"/>
            <p:cNvSpPr/>
            <p:nvPr/>
          </p:nvSpPr>
          <p:spPr>
            <a:xfrm>
              <a:off x="2141913" y="2544550"/>
              <a:ext cx="175400" cy="199750"/>
            </a:xfrm>
            <a:custGeom>
              <a:rect b="b" l="l" r="r" t="t"/>
              <a:pathLst>
                <a:path extrusionOk="0" h="7990" w="7016">
                  <a:moveTo>
                    <a:pt x="1914" y="0"/>
                  </a:moveTo>
                  <a:cubicBezTo>
                    <a:pt x="857" y="0"/>
                    <a:pt x="1" y="859"/>
                    <a:pt x="1" y="1918"/>
                  </a:cubicBezTo>
                  <a:lnTo>
                    <a:pt x="1" y="2877"/>
                  </a:lnTo>
                  <a:cubicBezTo>
                    <a:pt x="1" y="5696"/>
                    <a:pt x="2277" y="7982"/>
                    <a:pt x="5088" y="7990"/>
                  </a:cubicBezTo>
                  <a:cubicBezTo>
                    <a:pt x="5090" y="7990"/>
                    <a:pt x="5092" y="7990"/>
                    <a:pt x="5093" y="7990"/>
                  </a:cubicBezTo>
                  <a:cubicBezTo>
                    <a:pt x="6151" y="7990"/>
                    <a:pt x="7014" y="7129"/>
                    <a:pt x="7014" y="6071"/>
                  </a:cubicBezTo>
                  <a:lnTo>
                    <a:pt x="7014" y="3195"/>
                  </a:lnTo>
                  <a:cubicBezTo>
                    <a:pt x="7016" y="2137"/>
                    <a:pt x="6159" y="1279"/>
                    <a:pt x="5103" y="1279"/>
                  </a:cubicBezTo>
                  <a:lnTo>
                    <a:pt x="3508" y="1279"/>
                  </a:lnTo>
                  <a:lnTo>
                    <a:pt x="191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" name="Google Shape;1113;p38"/>
            <p:cNvSpPr/>
            <p:nvPr/>
          </p:nvSpPr>
          <p:spPr>
            <a:xfrm>
              <a:off x="2141913" y="2544950"/>
              <a:ext cx="135500" cy="199550"/>
            </a:xfrm>
            <a:custGeom>
              <a:rect b="b" l="l" r="r" t="t"/>
              <a:pathLst>
                <a:path extrusionOk="0" h="7982" w="5420">
                  <a:moveTo>
                    <a:pt x="1914" y="0"/>
                  </a:moveTo>
                  <a:cubicBezTo>
                    <a:pt x="857" y="0"/>
                    <a:pt x="1" y="856"/>
                    <a:pt x="1" y="1913"/>
                  </a:cubicBezTo>
                  <a:lnTo>
                    <a:pt x="1" y="2880"/>
                  </a:lnTo>
                  <a:cubicBezTo>
                    <a:pt x="3" y="5698"/>
                    <a:pt x="2286" y="7981"/>
                    <a:pt x="5103" y="7981"/>
                  </a:cubicBezTo>
                  <a:cubicBezTo>
                    <a:pt x="5210" y="7981"/>
                    <a:pt x="5316" y="7968"/>
                    <a:pt x="5420" y="7952"/>
                  </a:cubicBezTo>
                  <a:cubicBezTo>
                    <a:pt x="5407" y="7454"/>
                    <a:pt x="5043" y="7054"/>
                    <a:pt x="4541" y="6986"/>
                  </a:cubicBezTo>
                  <a:cubicBezTo>
                    <a:pt x="2499" y="6708"/>
                    <a:pt x="958" y="4944"/>
                    <a:pt x="958" y="2880"/>
                  </a:cubicBezTo>
                  <a:lnTo>
                    <a:pt x="958" y="1914"/>
                  </a:lnTo>
                  <a:cubicBezTo>
                    <a:pt x="958" y="1482"/>
                    <a:pt x="1252" y="1102"/>
                    <a:pt x="1675" y="992"/>
                  </a:cubicBezTo>
                  <a:lnTo>
                    <a:pt x="1914" y="930"/>
                  </a:lnTo>
                  <a:lnTo>
                    <a:pt x="1914" y="683"/>
                  </a:lnTo>
                  <a:lnTo>
                    <a:pt x="1914" y="28"/>
                  </a:lnTo>
                  <a:lnTo>
                    <a:pt x="191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" name="Google Shape;1114;p38"/>
            <p:cNvSpPr/>
            <p:nvPr/>
          </p:nvSpPr>
          <p:spPr>
            <a:xfrm>
              <a:off x="2165813" y="2481000"/>
              <a:ext cx="143550" cy="95800"/>
            </a:xfrm>
            <a:custGeom>
              <a:rect b="b" l="l" r="r" t="t"/>
              <a:pathLst>
                <a:path extrusionOk="0" h="3832" w="5742">
                  <a:moveTo>
                    <a:pt x="2871" y="0"/>
                  </a:moveTo>
                  <a:cubicBezTo>
                    <a:pt x="1290" y="0"/>
                    <a:pt x="1" y="1316"/>
                    <a:pt x="1" y="2916"/>
                  </a:cubicBezTo>
                  <a:lnTo>
                    <a:pt x="1" y="3193"/>
                  </a:lnTo>
                  <a:cubicBezTo>
                    <a:pt x="1" y="3545"/>
                    <a:pt x="285" y="3831"/>
                    <a:pt x="637" y="3831"/>
                  </a:cubicBezTo>
                  <a:cubicBezTo>
                    <a:pt x="647" y="3831"/>
                    <a:pt x="657" y="3831"/>
                    <a:pt x="667" y="3831"/>
                  </a:cubicBezTo>
                  <a:cubicBezTo>
                    <a:pt x="1012" y="3815"/>
                    <a:pt x="1276" y="3518"/>
                    <a:pt x="1276" y="3173"/>
                  </a:cubicBezTo>
                  <a:lnTo>
                    <a:pt x="1276" y="2870"/>
                  </a:lnTo>
                  <a:cubicBezTo>
                    <a:pt x="1276" y="1992"/>
                    <a:pt x="1992" y="1277"/>
                    <a:pt x="2871" y="1277"/>
                  </a:cubicBezTo>
                  <a:cubicBezTo>
                    <a:pt x="2883" y="1277"/>
                    <a:pt x="2895" y="1277"/>
                    <a:pt x="2907" y="1277"/>
                  </a:cubicBezTo>
                  <a:cubicBezTo>
                    <a:pt x="3779" y="1298"/>
                    <a:pt x="4465" y="2031"/>
                    <a:pt x="4465" y="2904"/>
                  </a:cubicBezTo>
                  <a:lnTo>
                    <a:pt x="4465" y="3194"/>
                  </a:lnTo>
                  <a:cubicBezTo>
                    <a:pt x="4465" y="3546"/>
                    <a:pt x="4751" y="3832"/>
                    <a:pt x="5103" y="3832"/>
                  </a:cubicBezTo>
                  <a:cubicBezTo>
                    <a:pt x="5454" y="3832"/>
                    <a:pt x="5741" y="3546"/>
                    <a:pt x="5739" y="3194"/>
                  </a:cubicBezTo>
                  <a:lnTo>
                    <a:pt x="5739" y="2869"/>
                  </a:lnTo>
                  <a:cubicBezTo>
                    <a:pt x="5739" y="1335"/>
                    <a:pt x="4530" y="78"/>
                    <a:pt x="3013" y="4"/>
                  </a:cubicBezTo>
                  <a:cubicBezTo>
                    <a:pt x="2965" y="1"/>
                    <a:pt x="2918" y="0"/>
                    <a:pt x="287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5" name="Google Shape;1115;p38"/>
            <p:cNvSpPr/>
            <p:nvPr/>
          </p:nvSpPr>
          <p:spPr>
            <a:xfrm>
              <a:off x="2197738" y="2512750"/>
              <a:ext cx="63775" cy="79750"/>
            </a:xfrm>
            <a:custGeom>
              <a:rect b="b" l="l" r="r" t="t"/>
              <a:pathLst>
                <a:path extrusionOk="0" h="3190" w="2551">
                  <a:moveTo>
                    <a:pt x="1593" y="1"/>
                  </a:moveTo>
                  <a:cubicBezTo>
                    <a:pt x="713" y="1"/>
                    <a:pt x="1" y="715"/>
                    <a:pt x="1" y="1594"/>
                  </a:cubicBezTo>
                  <a:lnTo>
                    <a:pt x="1" y="3189"/>
                  </a:lnTo>
                  <a:lnTo>
                    <a:pt x="1275" y="3189"/>
                  </a:lnTo>
                  <a:lnTo>
                    <a:pt x="1275" y="1595"/>
                  </a:lnTo>
                  <a:cubicBezTo>
                    <a:pt x="1275" y="1419"/>
                    <a:pt x="1418" y="1276"/>
                    <a:pt x="1595" y="1276"/>
                  </a:cubicBezTo>
                  <a:lnTo>
                    <a:pt x="2231" y="1276"/>
                  </a:lnTo>
                  <a:cubicBezTo>
                    <a:pt x="2407" y="1276"/>
                    <a:pt x="2551" y="1133"/>
                    <a:pt x="2551" y="956"/>
                  </a:cubicBezTo>
                  <a:lnTo>
                    <a:pt x="2551" y="320"/>
                  </a:lnTo>
                  <a:cubicBezTo>
                    <a:pt x="2551" y="143"/>
                    <a:pt x="2407" y="1"/>
                    <a:pt x="2231" y="1"/>
                  </a:cubicBezTo>
                  <a:lnTo>
                    <a:pt x="1595" y="1"/>
                  </a:lnTo>
                  <a:cubicBezTo>
                    <a:pt x="1594" y="1"/>
                    <a:pt x="1593" y="1"/>
                    <a:pt x="159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6" name="Google Shape;1116;p38"/>
            <p:cNvSpPr/>
            <p:nvPr/>
          </p:nvSpPr>
          <p:spPr>
            <a:xfrm>
              <a:off x="2371513" y="2385225"/>
              <a:ext cx="41225" cy="103625"/>
            </a:xfrm>
            <a:custGeom>
              <a:rect b="b" l="l" r="r" t="t"/>
              <a:pathLst>
                <a:path extrusionOk="0" h="4145" w="1649">
                  <a:moveTo>
                    <a:pt x="334" y="0"/>
                  </a:moveTo>
                  <a:cubicBezTo>
                    <a:pt x="148" y="0"/>
                    <a:pt x="1" y="158"/>
                    <a:pt x="16" y="343"/>
                  </a:cubicBezTo>
                  <a:lnTo>
                    <a:pt x="285" y="3850"/>
                  </a:lnTo>
                  <a:cubicBezTo>
                    <a:pt x="298" y="4016"/>
                    <a:pt x="437" y="4145"/>
                    <a:pt x="603" y="4145"/>
                  </a:cubicBezTo>
                  <a:lnTo>
                    <a:pt x="1287" y="4145"/>
                  </a:lnTo>
                  <a:cubicBezTo>
                    <a:pt x="1455" y="4145"/>
                    <a:pt x="1593" y="4016"/>
                    <a:pt x="1604" y="3850"/>
                  </a:cubicBezTo>
                  <a:lnTo>
                    <a:pt x="1648" y="3282"/>
                  </a:lnTo>
                  <a:cubicBezTo>
                    <a:pt x="1358" y="3281"/>
                    <a:pt x="1116" y="3057"/>
                    <a:pt x="1094" y="2766"/>
                  </a:cubicBezTo>
                  <a:lnTo>
                    <a:pt x="881" y="0"/>
                  </a:lnTo>
                  <a:close/>
                </a:path>
              </a:pathLst>
            </a:custGeom>
            <a:solidFill>
              <a:srgbClr val="000000">
                <a:alpha val="49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" name="Google Shape;1117;p38"/>
            <p:cNvSpPr/>
            <p:nvPr/>
          </p:nvSpPr>
          <p:spPr>
            <a:xfrm>
              <a:off x="2134963" y="2473525"/>
              <a:ext cx="190325" cy="278775"/>
            </a:xfrm>
            <a:custGeom>
              <a:rect b="b" l="l" r="r" t="t"/>
              <a:pathLst>
                <a:path extrusionOk="0" h="11151" w="7613">
                  <a:moveTo>
                    <a:pt x="4130" y="0"/>
                  </a:moveTo>
                  <a:cubicBezTo>
                    <a:pt x="2460" y="0"/>
                    <a:pt x="1088" y="1298"/>
                    <a:pt x="968" y="2938"/>
                  </a:cubicBezTo>
                  <a:cubicBezTo>
                    <a:pt x="368" y="3347"/>
                    <a:pt x="0" y="4033"/>
                    <a:pt x="0" y="4767"/>
                  </a:cubicBezTo>
                  <a:lnTo>
                    <a:pt x="0" y="5737"/>
                  </a:lnTo>
                  <a:cubicBezTo>
                    <a:pt x="0" y="8720"/>
                    <a:pt x="2423" y="11149"/>
                    <a:pt x="5398" y="11150"/>
                  </a:cubicBezTo>
                  <a:cubicBezTo>
                    <a:pt x="6620" y="11150"/>
                    <a:pt x="7612" y="10157"/>
                    <a:pt x="7612" y="8934"/>
                  </a:cubicBezTo>
                  <a:lnTo>
                    <a:pt x="7612" y="6058"/>
                  </a:lnTo>
                  <a:cubicBezTo>
                    <a:pt x="7612" y="4835"/>
                    <a:pt x="6620" y="3840"/>
                    <a:pt x="5400" y="3840"/>
                  </a:cubicBezTo>
                  <a:lnTo>
                    <a:pt x="5080" y="3840"/>
                  </a:lnTo>
                  <a:cubicBezTo>
                    <a:pt x="5080" y="3840"/>
                    <a:pt x="4781" y="3965"/>
                    <a:pt x="4742" y="4131"/>
                  </a:cubicBezTo>
                  <a:lnTo>
                    <a:pt x="4742" y="6564"/>
                  </a:lnTo>
                  <a:lnTo>
                    <a:pt x="3590" y="7756"/>
                  </a:lnTo>
                  <a:cubicBezTo>
                    <a:pt x="3473" y="7872"/>
                    <a:pt x="3473" y="8061"/>
                    <a:pt x="3590" y="8179"/>
                  </a:cubicBezTo>
                  <a:cubicBezTo>
                    <a:pt x="3649" y="8237"/>
                    <a:pt x="3724" y="8266"/>
                    <a:pt x="3801" y="8266"/>
                  </a:cubicBezTo>
                  <a:cubicBezTo>
                    <a:pt x="3876" y="8266"/>
                    <a:pt x="3954" y="8237"/>
                    <a:pt x="4011" y="8179"/>
                  </a:cubicBezTo>
                  <a:lnTo>
                    <a:pt x="4781" y="7410"/>
                  </a:lnTo>
                  <a:lnTo>
                    <a:pt x="4781" y="8603"/>
                  </a:lnTo>
                  <a:cubicBezTo>
                    <a:pt x="4781" y="8756"/>
                    <a:pt x="4891" y="8892"/>
                    <a:pt x="5043" y="8911"/>
                  </a:cubicBezTo>
                  <a:cubicBezTo>
                    <a:pt x="5056" y="8912"/>
                    <a:pt x="5068" y="8913"/>
                    <a:pt x="5080" y="8913"/>
                  </a:cubicBezTo>
                  <a:cubicBezTo>
                    <a:pt x="5246" y="8913"/>
                    <a:pt x="5379" y="8779"/>
                    <a:pt x="5379" y="8613"/>
                  </a:cubicBezTo>
                  <a:lnTo>
                    <a:pt x="5379" y="4437"/>
                  </a:lnTo>
                  <a:lnTo>
                    <a:pt x="5394" y="4437"/>
                  </a:lnTo>
                  <a:cubicBezTo>
                    <a:pt x="6288" y="4437"/>
                    <a:pt x="7013" y="5162"/>
                    <a:pt x="7013" y="6057"/>
                  </a:cubicBezTo>
                  <a:lnTo>
                    <a:pt x="7013" y="8929"/>
                  </a:lnTo>
                  <a:cubicBezTo>
                    <a:pt x="7013" y="9826"/>
                    <a:pt x="6282" y="10551"/>
                    <a:pt x="5387" y="10551"/>
                  </a:cubicBezTo>
                  <a:cubicBezTo>
                    <a:pt x="5384" y="10551"/>
                    <a:pt x="5382" y="10551"/>
                    <a:pt x="5379" y="10551"/>
                  </a:cubicBezTo>
                  <a:cubicBezTo>
                    <a:pt x="2742" y="10541"/>
                    <a:pt x="598" y="8384"/>
                    <a:pt x="598" y="5735"/>
                  </a:cubicBezTo>
                  <a:lnTo>
                    <a:pt x="598" y="4767"/>
                  </a:lnTo>
                  <a:cubicBezTo>
                    <a:pt x="598" y="4373"/>
                    <a:pt x="744" y="3997"/>
                    <a:pt x="995" y="3708"/>
                  </a:cubicBezTo>
                  <a:cubicBezTo>
                    <a:pt x="1092" y="4075"/>
                    <a:pt x="1376" y="4356"/>
                    <a:pt x="1739" y="4415"/>
                  </a:cubicBezTo>
                  <a:cubicBezTo>
                    <a:pt x="1790" y="4423"/>
                    <a:pt x="1842" y="4427"/>
                    <a:pt x="1893" y="4427"/>
                  </a:cubicBezTo>
                  <a:cubicBezTo>
                    <a:pt x="2218" y="4427"/>
                    <a:pt x="2530" y="4260"/>
                    <a:pt x="2705" y="3958"/>
                  </a:cubicBezTo>
                  <a:cubicBezTo>
                    <a:pt x="2790" y="3812"/>
                    <a:pt x="2829" y="3644"/>
                    <a:pt x="2829" y="3475"/>
                  </a:cubicBezTo>
                  <a:lnTo>
                    <a:pt x="2829" y="3184"/>
                  </a:lnTo>
                  <a:cubicBezTo>
                    <a:pt x="2829" y="2467"/>
                    <a:pt x="3410" y="1885"/>
                    <a:pt x="4128" y="1885"/>
                  </a:cubicBezTo>
                  <a:lnTo>
                    <a:pt x="4760" y="1885"/>
                  </a:lnTo>
                  <a:cubicBezTo>
                    <a:pt x="4772" y="1885"/>
                    <a:pt x="4781" y="1895"/>
                    <a:pt x="4781" y="1906"/>
                  </a:cubicBezTo>
                  <a:lnTo>
                    <a:pt x="4781" y="2543"/>
                  </a:lnTo>
                  <a:cubicBezTo>
                    <a:pt x="4781" y="2555"/>
                    <a:pt x="4772" y="2564"/>
                    <a:pt x="4760" y="2564"/>
                  </a:cubicBezTo>
                  <a:lnTo>
                    <a:pt x="3819" y="2564"/>
                  </a:lnTo>
                  <a:cubicBezTo>
                    <a:pt x="3646" y="2564"/>
                    <a:pt x="3507" y="2703"/>
                    <a:pt x="3507" y="2876"/>
                  </a:cubicBezTo>
                  <a:lnTo>
                    <a:pt x="3507" y="4220"/>
                  </a:lnTo>
                  <a:cubicBezTo>
                    <a:pt x="3507" y="4263"/>
                    <a:pt x="3523" y="4306"/>
                    <a:pt x="3556" y="4335"/>
                  </a:cubicBezTo>
                  <a:cubicBezTo>
                    <a:pt x="3639" y="4409"/>
                    <a:pt x="3726" y="4440"/>
                    <a:pt x="3806" y="4440"/>
                  </a:cubicBezTo>
                  <a:cubicBezTo>
                    <a:pt x="3971" y="4440"/>
                    <a:pt x="4105" y="4306"/>
                    <a:pt x="4105" y="4141"/>
                  </a:cubicBezTo>
                  <a:lnTo>
                    <a:pt x="4105" y="3183"/>
                  </a:lnTo>
                  <a:cubicBezTo>
                    <a:pt x="4105" y="3171"/>
                    <a:pt x="4114" y="3162"/>
                    <a:pt x="4126" y="3162"/>
                  </a:cubicBezTo>
                  <a:lnTo>
                    <a:pt x="4761" y="3162"/>
                  </a:lnTo>
                  <a:cubicBezTo>
                    <a:pt x="5104" y="3162"/>
                    <a:pt x="5379" y="2884"/>
                    <a:pt x="5379" y="2544"/>
                  </a:cubicBezTo>
                  <a:lnTo>
                    <a:pt x="5379" y="1907"/>
                  </a:lnTo>
                  <a:cubicBezTo>
                    <a:pt x="5379" y="1566"/>
                    <a:pt x="5102" y="1289"/>
                    <a:pt x="4761" y="1289"/>
                  </a:cubicBezTo>
                  <a:lnTo>
                    <a:pt x="2606" y="1289"/>
                  </a:lnTo>
                  <a:cubicBezTo>
                    <a:pt x="2399" y="1289"/>
                    <a:pt x="2232" y="1457"/>
                    <a:pt x="2232" y="1663"/>
                  </a:cubicBezTo>
                  <a:lnTo>
                    <a:pt x="2232" y="3569"/>
                  </a:lnTo>
                  <a:cubicBezTo>
                    <a:pt x="2232" y="3578"/>
                    <a:pt x="2231" y="3587"/>
                    <a:pt x="2229" y="3596"/>
                  </a:cubicBezTo>
                  <a:cubicBezTo>
                    <a:pt x="2169" y="3758"/>
                    <a:pt x="2038" y="3847"/>
                    <a:pt x="1894" y="3847"/>
                  </a:cubicBezTo>
                  <a:cubicBezTo>
                    <a:pt x="1875" y="3847"/>
                    <a:pt x="1856" y="3845"/>
                    <a:pt x="1836" y="3842"/>
                  </a:cubicBezTo>
                  <a:cubicBezTo>
                    <a:pt x="1671" y="3813"/>
                    <a:pt x="1555" y="3649"/>
                    <a:pt x="1555" y="3438"/>
                  </a:cubicBezTo>
                  <a:lnTo>
                    <a:pt x="1555" y="2067"/>
                  </a:lnTo>
                  <a:cubicBezTo>
                    <a:pt x="1555" y="1989"/>
                    <a:pt x="1586" y="1912"/>
                    <a:pt x="1638" y="1855"/>
                  </a:cubicBezTo>
                  <a:cubicBezTo>
                    <a:pt x="2446" y="963"/>
                    <a:pt x="3330" y="597"/>
                    <a:pt x="4129" y="597"/>
                  </a:cubicBezTo>
                  <a:cubicBezTo>
                    <a:pt x="5590" y="597"/>
                    <a:pt x="6770" y="1819"/>
                    <a:pt x="6701" y="3294"/>
                  </a:cubicBezTo>
                  <a:cubicBezTo>
                    <a:pt x="6701" y="3303"/>
                    <a:pt x="6703" y="3314"/>
                    <a:pt x="6709" y="3321"/>
                  </a:cubicBezTo>
                  <a:cubicBezTo>
                    <a:pt x="6804" y="3426"/>
                    <a:pt x="6908" y="3469"/>
                    <a:pt x="7002" y="3469"/>
                  </a:cubicBezTo>
                  <a:cubicBezTo>
                    <a:pt x="7166" y="3469"/>
                    <a:pt x="7300" y="3336"/>
                    <a:pt x="7300" y="3171"/>
                  </a:cubicBezTo>
                  <a:cubicBezTo>
                    <a:pt x="7300" y="1423"/>
                    <a:pt x="5879" y="0"/>
                    <a:pt x="413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" name="Google Shape;1118;p38"/>
            <p:cNvSpPr/>
            <p:nvPr/>
          </p:nvSpPr>
          <p:spPr>
            <a:xfrm>
              <a:off x="2249338" y="2242050"/>
              <a:ext cx="371325" cy="390300"/>
            </a:xfrm>
            <a:custGeom>
              <a:rect b="b" l="l" r="r" t="t"/>
              <a:pathLst>
                <a:path extrusionOk="0" h="15612" w="14853">
                  <a:moveTo>
                    <a:pt x="5831" y="0"/>
                  </a:moveTo>
                  <a:cubicBezTo>
                    <a:pt x="5193" y="0"/>
                    <a:pt x="4624" y="330"/>
                    <a:pt x="4305" y="881"/>
                  </a:cubicBezTo>
                  <a:lnTo>
                    <a:pt x="10" y="8320"/>
                  </a:lnTo>
                  <a:cubicBezTo>
                    <a:pt x="3" y="8331"/>
                    <a:pt x="1" y="8346"/>
                    <a:pt x="3" y="8358"/>
                  </a:cubicBezTo>
                  <a:cubicBezTo>
                    <a:pt x="53" y="8569"/>
                    <a:pt x="194" y="8661"/>
                    <a:pt x="329" y="8661"/>
                  </a:cubicBezTo>
                  <a:cubicBezTo>
                    <a:pt x="433" y="8661"/>
                    <a:pt x="533" y="8608"/>
                    <a:pt x="589" y="8511"/>
                  </a:cubicBezTo>
                  <a:lnTo>
                    <a:pt x="4821" y="1180"/>
                  </a:lnTo>
                  <a:cubicBezTo>
                    <a:pt x="5032" y="816"/>
                    <a:pt x="5409" y="597"/>
                    <a:pt x="5829" y="597"/>
                  </a:cubicBezTo>
                  <a:cubicBezTo>
                    <a:pt x="6251" y="597"/>
                    <a:pt x="6628" y="815"/>
                    <a:pt x="6837" y="1180"/>
                  </a:cubicBezTo>
                  <a:lnTo>
                    <a:pt x="13816" y="13265"/>
                  </a:lnTo>
                  <a:cubicBezTo>
                    <a:pt x="14157" y="13856"/>
                    <a:pt x="13945" y="14633"/>
                    <a:pt x="13181" y="14993"/>
                  </a:cubicBezTo>
                  <a:cubicBezTo>
                    <a:pt x="13153" y="15007"/>
                    <a:pt x="13123" y="15013"/>
                    <a:pt x="13093" y="15013"/>
                  </a:cubicBezTo>
                  <a:lnTo>
                    <a:pt x="3897" y="15013"/>
                  </a:lnTo>
                  <a:cubicBezTo>
                    <a:pt x="3883" y="15013"/>
                    <a:pt x="3870" y="15018"/>
                    <a:pt x="3860" y="15028"/>
                  </a:cubicBezTo>
                  <a:cubicBezTo>
                    <a:pt x="3583" y="15288"/>
                    <a:pt x="3763" y="15611"/>
                    <a:pt x="4020" y="15611"/>
                  </a:cubicBezTo>
                  <a:lnTo>
                    <a:pt x="13241" y="15611"/>
                  </a:lnTo>
                  <a:cubicBezTo>
                    <a:pt x="13286" y="15611"/>
                    <a:pt x="13331" y="15602"/>
                    <a:pt x="13371" y="15583"/>
                  </a:cubicBezTo>
                  <a:cubicBezTo>
                    <a:pt x="14532" y="15036"/>
                    <a:pt x="14852" y="13861"/>
                    <a:pt x="14335" y="12967"/>
                  </a:cubicBezTo>
                  <a:lnTo>
                    <a:pt x="7358" y="881"/>
                  </a:lnTo>
                  <a:cubicBezTo>
                    <a:pt x="7039" y="330"/>
                    <a:pt x="6468" y="0"/>
                    <a:pt x="58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" name="Google Shape;1119;p38"/>
            <p:cNvSpPr/>
            <p:nvPr/>
          </p:nvSpPr>
          <p:spPr>
            <a:xfrm>
              <a:off x="2279488" y="2273625"/>
              <a:ext cx="303075" cy="326850"/>
            </a:xfrm>
            <a:custGeom>
              <a:rect b="b" l="l" r="r" t="t"/>
              <a:pathLst>
                <a:path extrusionOk="0" h="13074" w="12123">
                  <a:moveTo>
                    <a:pt x="4621" y="1"/>
                  </a:moveTo>
                  <a:cubicBezTo>
                    <a:pt x="4622" y="1"/>
                    <a:pt x="4622" y="1"/>
                    <a:pt x="4623" y="1"/>
                  </a:cubicBezTo>
                  <a:lnTo>
                    <a:pt x="4623" y="1"/>
                  </a:lnTo>
                  <a:cubicBezTo>
                    <a:pt x="4623" y="1"/>
                    <a:pt x="4624" y="1"/>
                    <a:pt x="4625" y="1"/>
                  </a:cubicBezTo>
                  <a:close/>
                  <a:moveTo>
                    <a:pt x="4623" y="1"/>
                  </a:moveTo>
                  <a:lnTo>
                    <a:pt x="4623" y="1"/>
                  </a:lnTo>
                  <a:cubicBezTo>
                    <a:pt x="4446" y="1"/>
                    <a:pt x="4294" y="90"/>
                    <a:pt x="4206" y="244"/>
                  </a:cubicBezTo>
                  <a:lnTo>
                    <a:pt x="71" y="7404"/>
                  </a:lnTo>
                  <a:cubicBezTo>
                    <a:pt x="0" y="7528"/>
                    <a:pt x="17" y="7686"/>
                    <a:pt x="122" y="7781"/>
                  </a:cubicBezTo>
                  <a:cubicBezTo>
                    <a:pt x="182" y="7836"/>
                    <a:pt x="255" y="7861"/>
                    <a:pt x="326" y="7861"/>
                  </a:cubicBezTo>
                  <a:cubicBezTo>
                    <a:pt x="429" y="7861"/>
                    <a:pt x="530" y="7808"/>
                    <a:pt x="586" y="7712"/>
                  </a:cubicBezTo>
                  <a:lnTo>
                    <a:pt x="4626" y="715"/>
                  </a:lnTo>
                  <a:lnTo>
                    <a:pt x="11417" y="12474"/>
                  </a:lnTo>
                  <a:lnTo>
                    <a:pt x="2617" y="12474"/>
                  </a:lnTo>
                  <a:cubicBezTo>
                    <a:pt x="2463" y="12474"/>
                    <a:pt x="2327" y="12584"/>
                    <a:pt x="2309" y="12736"/>
                  </a:cubicBezTo>
                  <a:cubicBezTo>
                    <a:pt x="2287" y="12919"/>
                    <a:pt x="2427" y="13074"/>
                    <a:pt x="2606" y="13074"/>
                  </a:cubicBezTo>
                  <a:lnTo>
                    <a:pt x="11599" y="13074"/>
                  </a:lnTo>
                  <a:lnTo>
                    <a:pt x="11599" y="13071"/>
                  </a:lnTo>
                  <a:cubicBezTo>
                    <a:pt x="11761" y="13071"/>
                    <a:pt x="11918" y="12996"/>
                    <a:pt x="12008" y="12861"/>
                  </a:cubicBezTo>
                  <a:cubicBezTo>
                    <a:pt x="12116" y="12700"/>
                    <a:pt x="12123" y="12510"/>
                    <a:pt x="12028" y="12346"/>
                  </a:cubicBezTo>
                  <a:lnTo>
                    <a:pt x="5040" y="244"/>
                  </a:lnTo>
                  <a:cubicBezTo>
                    <a:pt x="4952" y="90"/>
                    <a:pt x="4800" y="1"/>
                    <a:pt x="46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0" name="Google Shape;1120;p38"/>
            <p:cNvSpPr/>
            <p:nvPr/>
          </p:nvSpPr>
          <p:spPr>
            <a:xfrm>
              <a:off x="2371688" y="2513425"/>
              <a:ext cx="46975" cy="46950"/>
            </a:xfrm>
            <a:custGeom>
              <a:rect b="b" l="l" r="r" t="t"/>
              <a:pathLst>
                <a:path extrusionOk="0" h="1878" w="1879">
                  <a:moveTo>
                    <a:pt x="939" y="597"/>
                  </a:moveTo>
                  <a:cubicBezTo>
                    <a:pt x="1126" y="597"/>
                    <a:pt x="1279" y="750"/>
                    <a:pt x="1279" y="938"/>
                  </a:cubicBezTo>
                  <a:cubicBezTo>
                    <a:pt x="1279" y="1125"/>
                    <a:pt x="1126" y="1278"/>
                    <a:pt x="939" y="1278"/>
                  </a:cubicBezTo>
                  <a:cubicBezTo>
                    <a:pt x="752" y="1278"/>
                    <a:pt x="598" y="1125"/>
                    <a:pt x="598" y="938"/>
                  </a:cubicBezTo>
                  <a:cubicBezTo>
                    <a:pt x="598" y="750"/>
                    <a:pt x="752" y="597"/>
                    <a:pt x="939" y="597"/>
                  </a:cubicBezTo>
                  <a:close/>
                  <a:moveTo>
                    <a:pt x="939" y="0"/>
                  </a:moveTo>
                  <a:cubicBezTo>
                    <a:pt x="422" y="0"/>
                    <a:pt x="0" y="420"/>
                    <a:pt x="0" y="939"/>
                  </a:cubicBezTo>
                  <a:cubicBezTo>
                    <a:pt x="0" y="1456"/>
                    <a:pt x="420" y="1877"/>
                    <a:pt x="939" y="1877"/>
                  </a:cubicBezTo>
                  <a:cubicBezTo>
                    <a:pt x="1456" y="1877"/>
                    <a:pt x="1878" y="1457"/>
                    <a:pt x="1878" y="939"/>
                  </a:cubicBezTo>
                  <a:cubicBezTo>
                    <a:pt x="1878" y="420"/>
                    <a:pt x="1456" y="0"/>
                    <a:pt x="93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1" name="Google Shape;1121;p38"/>
            <p:cNvSpPr/>
            <p:nvPr/>
          </p:nvSpPr>
          <p:spPr>
            <a:xfrm>
              <a:off x="2364163" y="2377250"/>
              <a:ext cx="62050" cy="118575"/>
            </a:xfrm>
            <a:custGeom>
              <a:rect b="b" l="l" r="r" t="t"/>
              <a:pathLst>
                <a:path extrusionOk="0" h="4743" w="2482">
                  <a:moveTo>
                    <a:pt x="1851" y="598"/>
                  </a:moveTo>
                  <a:cubicBezTo>
                    <a:pt x="1854" y="598"/>
                    <a:pt x="1861" y="598"/>
                    <a:pt x="1867" y="604"/>
                  </a:cubicBezTo>
                  <a:cubicBezTo>
                    <a:pt x="1874" y="611"/>
                    <a:pt x="1872" y="618"/>
                    <a:pt x="1872" y="620"/>
                  </a:cubicBezTo>
                  <a:lnTo>
                    <a:pt x="1603" y="4126"/>
                  </a:lnTo>
                  <a:cubicBezTo>
                    <a:pt x="1602" y="4137"/>
                    <a:pt x="1593" y="4145"/>
                    <a:pt x="1582" y="4145"/>
                  </a:cubicBezTo>
                  <a:lnTo>
                    <a:pt x="897" y="4145"/>
                  </a:lnTo>
                  <a:cubicBezTo>
                    <a:pt x="887" y="4145"/>
                    <a:pt x="877" y="4138"/>
                    <a:pt x="876" y="4126"/>
                  </a:cubicBezTo>
                  <a:lnTo>
                    <a:pt x="607" y="620"/>
                  </a:lnTo>
                  <a:cubicBezTo>
                    <a:pt x="607" y="618"/>
                    <a:pt x="605" y="611"/>
                    <a:pt x="612" y="604"/>
                  </a:cubicBezTo>
                  <a:cubicBezTo>
                    <a:pt x="619" y="598"/>
                    <a:pt x="625" y="598"/>
                    <a:pt x="628" y="598"/>
                  </a:cubicBezTo>
                  <a:close/>
                  <a:moveTo>
                    <a:pt x="629" y="1"/>
                  </a:moveTo>
                  <a:cubicBezTo>
                    <a:pt x="457" y="1"/>
                    <a:pt x="293" y="72"/>
                    <a:pt x="176" y="199"/>
                  </a:cubicBezTo>
                  <a:cubicBezTo>
                    <a:pt x="59" y="325"/>
                    <a:pt x="1" y="494"/>
                    <a:pt x="13" y="665"/>
                  </a:cubicBezTo>
                  <a:lnTo>
                    <a:pt x="283" y="4174"/>
                  </a:lnTo>
                  <a:cubicBezTo>
                    <a:pt x="309" y="4493"/>
                    <a:pt x="578" y="4742"/>
                    <a:pt x="898" y="4742"/>
                  </a:cubicBezTo>
                  <a:lnTo>
                    <a:pt x="1583" y="4742"/>
                  </a:lnTo>
                  <a:cubicBezTo>
                    <a:pt x="1904" y="4742"/>
                    <a:pt x="2174" y="4493"/>
                    <a:pt x="2199" y="4174"/>
                  </a:cubicBezTo>
                  <a:lnTo>
                    <a:pt x="2468" y="665"/>
                  </a:lnTo>
                  <a:cubicBezTo>
                    <a:pt x="2482" y="494"/>
                    <a:pt x="2422" y="325"/>
                    <a:pt x="2306" y="199"/>
                  </a:cubicBezTo>
                  <a:cubicBezTo>
                    <a:pt x="2190" y="72"/>
                    <a:pt x="2024" y="1"/>
                    <a:pt x="185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22" name="Google Shape;1122;p38"/>
          <p:cNvGrpSpPr/>
          <p:nvPr/>
        </p:nvGrpSpPr>
        <p:grpSpPr>
          <a:xfrm>
            <a:off x="4949510" y="1877725"/>
            <a:ext cx="453900" cy="510300"/>
            <a:chOff x="6542713" y="1429700"/>
            <a:chExt cx="453900" cy="510300"/>
          </a:xfrm>
        </p:grpSpPr>
        <p:sp>
          <p:nvSpPr>
            <p:cNvPr id="1123" name="Google Shape;1123;p38"/>
            <p:cNvSpPr/>
            <p:nvPr/>
          </p:nvSpPr>
          <p:spPr>
            <a:xfrm>
              <a:off x="6605838" y="1437625"/>
              <a:ext cx="385050" cy="383350"/>
            </a:xfrm>
            <a:custGeom>
              <a:rect b="b" l="l" r="r" t="t"/>
              <a:pathLst>
                <a:path extrusionOk="0" h="15334" w="15402">
                  <a:moveTo>
                    <a:pt x="7667" y="1"/>
                  </a:moveTo>
                  <a:cubicBezTo>
                    <a:pt x="3433" y="1"/>
                    <a:pt x="0" y="3433"/>
                    <a:pt x="0" y="7667"/>
                  </a:cubicBezTo>
                  <a:cubicBezTo>
                    <a:pt x="0" y="9171"/>
                    <a:pt x="434" y="10575"/>
                    <a:pt x="1183" y="11758"/>
                  </a:cubicBezTo>
                  <a:lnTo>
                    <a:pt x="1183" y="13623"/>
                  </a:lnTo>
                  <a:lnTo>
                    <a:pt x="2840" y="13623"/>
                  </a:lnTo>
                  <a:cubicBezTo>
                    <a:pt x="4111" y="14654"/>
                    <a:pt x="5719" y="15288"/>
                    <a:pt x="7472" y="15331"/>
                  </a:cubicBezTo>
                  <a:cubicBezTo>
                    <a:pt x="7537" y="15332"/>
                    <a:pt x="7602" y="15333"/>
                    <a:pt x="7666" y="15333"/>
                  </a:cubicBezTo>
                  <a:cubicBezTo>
                    <a:pt x="11921" y="15333"/>
                    <a:pt x="15402" y="11819"/>
                    <a:pt x="15333" y="7540"/>
                  </a:cubicBezTo>
                  <a:cubicBezTo>
                    <a:pt x="15265" y="3365"/>
                    <a:pt x="11859" y="1"/>
                    <a:pt x="766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" name="Google Shape;1124;p38"/>
            <p:cNvSpPr/>
            <p:nvPr/>
          </p:nvSpPr>
          <p:spPr>
            <a:xfrm>
              <a:off x="6637663" y="1469175"/>
              <a:ext cx="319475" cy="319450"/>
            </a:xfrm>
            <a:custGeom>
              <a:rect b="b" l="l" r="r" t="t"/>
              <a:pathLst>
                <a:path extrusionOk="0" h="12778" w="12779">
                  <a:moveTo>
                    <a:pt x="6390" y="1"/>
                  </a:moveTo>
                  <a:cubicBezTo>
                    <a:pt x="4695" y="1"/>
                    <a:pt x="3071" y="673"/>
                    <a:pt x="1872" y="1871"/>
                  </a:cubicBezTo>
                  <a:cubicBezTo>
                    <a:pt x="674" y="3069"/>
                    <a:pt x="1" y="4695"/>
                    <a:pt x="1" y="6389"/>
                  </a:cubicBezTo>
                  <a:cubicBezTo>
                    <a:pt x="1" y="8083"/>
                    <a:pt x="674" y="9709"/>
                    <a:pt x="1872" y="10907"/>
                  </a:cubicBezTo>
                  <a:cubicBezTo>
                    <a:pt x="3071" y="12105"/>
                    <a:pt x="4695" y="12777"/>
                    <a:pt x="6390" y="12777"/>
                  </a:cubicBezTo>
                  <a:cubicBezTo>
                    <a:pt x="8084" y="12777"/>
                    <a:pt x="9709" y="12105"/>
                    <a:pt x="10907" y="10907"/>
                  </a:cubicBezTo>
                  <a:cubicBezTo>
                    <a:pt x="12105" y="9709"/>
                    <a:pt x="12778" y="8083"/>
                    <a:pt x="12778" y="6389"/>
                  </a:cubicBezTo>
                  <a:cubicBezTo>
                    <a:pt x="12778" y="4695"/>
                    <a:pt x="12105" y="3069"/>
                    <a:pt x="10907" y="1871"/>
                  </a:cubicBezTo>
                  <a:cubicBezTo>
                    <a:pt x="9709" y="673"/>
                    <a:pt x="8084" y="1"/>
                    <a:pt x="63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5" name="Google Shape;1125;p38"/>
            <p:cNvSpPr/>
            <p:nvPr/>
          </p:nvSpPr>
          <p:spPr>
            <a:xfrm>
              <a:off x="6637688" y="1508375"/>
              <a:ext cx="280250" cy="280225"/>
            </a:xfrm>
            <a:custGeom>
              <a:rect b="b" l="l" r="r" t="t"/>
              <a:pathLst>
                <a:path extrusionOk="0" h="11209" w="11210">
                  <a:moveTo>
                    <a:pt x="2203" y="1"/>
                  </a:moveTo>
                  <a:lnTo>
                    <a:pt x="2203" y="1"/>
                  </a:lnTo>
                  <a:cubicBezTo>
                    <a:pt x="857" y="1173"/>
                    <a:pt x="1" y="2893"/>
                    <a:pt x="1" y="4819"/>
                  </a:cubicBezTo>
                  <a:cubicBezTo>
                    <a:pt x="1" y="8348"/>
                    <a:pt x="2862" y="11208"/>
                    <a:pt x="6390" y="11208"/>
                  </a:cubicBezTo>
                  <a:cubicBezTo>
                    <a:pt x="8316" y="11208"/>
                    <a:pt x="10038" y="10354"/>
                    <a:pt x="11210" y="9007"/>
                  </a:cubicBezTo>
                  <a:lnTo>
                    <a:pt x="11210" y="9007"/>
                  </a:lnTo>
                  <a:cubicBezTo>
                    <a:pt x="10088" y="9982"/>
                    <a:pt x="8627" y="10576"/>
                    <a:pt x="7022" y="10576"/>
                  </a:cubicBezTo>
                  <a:cubicBezTo>
                    <a:pt x="3495" y="10576"/>
                    <a:pt x="633" y="7715"/>
                    <a:pt x="633" y="4187"/>
                  </a:cubicBezTo>
                  <a:cubicBezTo>
                    <a:pt x="633" y="2583"/>
                    <a:pt x="1228" y="1122"/>
                    <a:pt x="2203" y="1"/>
                  </a:cubicBezTo>
                  <a:close/>
                </a:path>
              </a:pathLst>
            </a:custGeom>
            <a:solidFill>
              <a:srgbClr val="FFFFFF">
                <a:alpha val="340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6" name="Google Shape;1126;p38"/>
            <p:cNvSpPr/>
            <p:nvPr/>
          </p:nvSpPr>
          <p:spPr>
            <a:xfrm>
              <a:off x="6669663" y="1519000"/>
              <a:ext cx="255575" cy="193600"/>
            </a:xfrm>
            <a:custGeom>
              <a:rect b="b" l="l" r="r" t="t"/>
              <a:pathLst>
                <a:path extrusionOk="0" h="7744" w="10223">
                  <a:moveTo>
                    <a:pt x="7330" y="0"/>
                  </a:moveTo>
                  <a:cubicBezTo>
                    <a:pt x="7054" y="0"/>
                    <a:pt x="6778" y="89"/>
                    <a:pt x="6549" y="267"/>
                  </a:cubicBezTo>
                  <a:cubicBezTo>
                    <a:pt x="6249" y="500"/>
                    <a:pt x="5936" y="748"/>
                    <a:pt x="5297" y="748"/>
                  </a:cubicBezTo>
                  <a:cubicBezTo>
                    <a:pt x="4600" y="748"/>
                    <a:pt x="3991" y="298"/>
                    <a:pt x="3224" y="63"/>
                  </a:cubicBezTo>
                  <a:cubicBezTo>
                    <a:pt x="3107" y="27"/>
                    <a:pt x="2985" y="9"/>
                    <a:pt x="2864" y="9"/>
                  </a:cubicBezTo>
                  <a:cubicBezTo>
                    <a:pt x="2611" y="9"/>
                    <a:pt x="2359" y="86"/>
                    <a:pt x="2150" y="235"/>
                  </a:cubicBezTo>
                  <a:cubicBezTo>
                    <a:pt x="850" y="1162"/>
                    <a:pt x="1" y="2681"/>
                    <a:pt x="1" y="4397"/>
                  </a:cubicBezTo>
                  <a:cubicBezTo>
                    <a:pt x="1" y="5389"/>
                    <a:pt x="286" y="6316"/>
                    <a:pt x="778" y="7102"/>
                  </a:cubicBezTo>
                  <a:cubicBezTo>
                    <a:pt x="996" y="7448"/>
                    <a:pt x="1359" y="7670"/>
                    <a:pt x="1765" y="7711"/>
                  </a:cubicBezTo>
                  <a:cubicBezTo>
                    <a:pt x="1986" y="7734"/>
                    <a:pt x="2190" y="7744"/>
                    <a:pt x="2379" y="7744"/>
                  </a:cubicBezTo>
                  <a:cubicBezTo>
                    <a:pt x="4278" y="7744"/>
                    <a:pt x="4651" y="6711"/>
                    <a:pt x="5606" y="6620"/>
                  </a:cubicBezTo>
                  <a:cubicBezTo>
                    <a:pt x="5654" y="6616"/>
                    <a:pt x="5701" y="6613"/>
                    <a:pt x="5746" y="6613"/>
                  </a:cubicBezTo>
                  <a:cubicBezTo>
                    <a:pt x="6559" y="6613"/>
                    <a:pt x="6946" y="7303"/>
                    <a:pt x="7601" y="7303"/>
                  </a:cubicBezTo>
                  <a:cubicBezTo>
                    <a:pt x="7739" y="7303"/>
                    <a:pt x="7889" y="7273"/>
                    <a:pt x="8058" y="7198"/>
                  </a:cubicBezTo>
                  <a:cubicBezTo>
                    <a:pt x="8372" y="7059"/>
                    <a:pt x="8763" y="6735"/>
                    <a:pt x="9283" y="6521"/>
                  </a:cubicBezTo>
                  <a:cubicBezTo>
                    <a:pt x="9674" y="6360"/>
                    <a:pt x="9971" y="6034"/>
                    <a:pt x="10072" y="5624"/>
                  </a:cubicBezTo>
                  <a:cubicBezTo>
                    <a:pt x="10170" y="5230"/>
                    <a:pt x="10223" y="4819"/>
                    <a:pt x="10223" y="4394"/>
                  </a:cubicBezTo>
                  <a:cubicBezTo>
                    <a:pt x="10223" y="2685"/>
                    <a:pt x="9378" y="1172"/>
                    <a:pt x="8084" y="244"/>
                  </a:cubicBezTo>
                  <a:cubicBezTo>
                    <a:pt x="7858" y="82"/>
                    <a:pt x="7594" y="0"/>
                    <a:pt x="733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7" name="Google Shape;1127;p38"/>
            <p:cNvSpPr/>
            <p:nvPr/>
          </p:nvSpPr>
          <p:spPr>
            <a:xfrm>
              <a:off x="6693613" y="1542975"/>
              <a:ext cx="207700" cy="145675"/>
            </a:xfrm>
            <a:custGeom>
              <a:rect b="b" l="l" r="r" t="t"/>
              <a:pathLst>
                <a:path extrusionOk="0" h="5827" w="8308">
                  <a:moveTo>
                    <a:pt x="6374" y="0"/>
                  </a:moveTo>
                  <a:cubicBezTo>
                    <a:pt x="6304" y="0"/>
                    <a:pt x="6235" y="22"/>
                    <a:pt x="6178" y="66"/>
                  </a:cubicBezTo>
                  <a:cubicBezTo>
                    <a:pt x="5830" y="337"/>
                    <a:pt x="5302" y="747"/>
                    <a:pt x="4339" y="747"/>
                  </a:cubicBezTo>
                  <a:cubicBezTo>
                    <a:pt x="3695" y="747"/>
                    <a:pt x="3150" y="506"/>
                    <a:pt x="2672" y="292"/>
                  </a:cubicBezTo>
                  <a:cubicBezTo>
                    <a:pt x="2432" y="187"/>
                    <a:pt x="2211" y="88"/>
                    <a:pt x="1986" y="20"/>
                  </a:cubicBezTo>
                  <a:cubicBezTo>
                    <a:pt x="1960" y="13"/>
                    <a:pt x="1933" y="9"/>
                    <a:pt x="1905" y="9"/>
                  </a:cubicBezTo>
                  <a:cubicBezTo>
                    <a:pt x="1850" y="9"/>
                    <a:pt x="1792" y="25"/>
                    <a:pt x="1750" y="57"/>
                  </a:cubicBezTo>
                  <a:cubicBezTo>
                    <a:pt x="656" y="837"/>
                    <a:pt x="1" y="2102"/>
                    <a:pt x="1" y="3438"/>
                  </a:cubicBezTo>
                  <a:cubicBezTo>
                    <a:pt x="1" y="4216"/>
                    <a:pt x="219" y="4975"/>
                    <a:pt x="631" y="5634"/>
                  </a:cubicBezTo>
                  <a:cubicBezTo>
                    <a:pt x="689" y="5727"/>
                    <a:pt x="789" y="5787"/>
                    <a:pt x="904" y="5799"/>
                  </a:cubicBezTo>
                  <a:cubicBezTo>
                    <a:pt x="1086" y="5817"/>
                    <a:pt x="1261" y="5827"/>
                    <a:pt x="1425" y="5827"/>
                  </a:cubicBezTo>
                  <a:cubicBezTo>
                    <a:pt x="2291" y="5827"/>
                    <a:pt x="2704" y="5562"/>
                    <a:pt x="3141" y="5283"/>
                  </a:cubicBezTo>
                  <a:cubicBezTo>
                    <a:pt x="3521" y="5041"/>
                    <a:pt x="3951" y="4768"/>
                    <a:pt x="4558" y="4710"/>
                  </a:cubicBezTo>
                  <a:cubicBezTo>
                    <a:pt x="4636" y="4703"/>
                    <a:pt x="4712" y="4699"/>
                    <a:pt x="4786" y="4699"/>
                  </a:cubicBezTo>
                  <a:cubicBezTo>
                    <a:pt x="5486" y="4699"/>
                    <a:pt x="5990" y="5009"/>
                    <a:pt x="6323" y="5214"/>
                  </a:cubicBezTo>
                  <a:cubicBezTo>
                    <a:pt x="6423" y="5277"/>
                    <a:pt x="6594" y="5381"/>
                    <a:pt x="6646" y="5388"/>
                  </a:cubicBezTo>
                  <a:cubicBezTo>
                    <a:pt x="6646" y="5388"/>
                    <a:pt x="6665" y="5386"/>
                    <a:pt x="6715" y="5365"/>
                  </a:cubicBezTo>
                  <a:cubicBezTo>
                    <a:pt x="6783" y="5334"/>
                    <a:pt x="6908" y="5256"/>
                    <a:pt x="7030" y="5179"/>
                  </a:cubicBezTo>
                  <a:cubicBezTo>
                    <a:pt x="7280" y="5024"/>
                    <a:pt x="7584" y="4834"/>
                    <a:pt x="7959" y="4679"/>
                  </a:cubicBezTo>
                  <a:cubicBezTo>
                    <a:pt x="8076" y="4629"/>
                    <a:pt x="8158" y="4543"/>
                    <a:pt x="8184" y="4436"/>
                  </a:cubicBezTo>
                  <a:cubicBezTo>
                    <a:pt x="8266" y="4110"/>
                    <a:pt x="8306" y="3775"/>
                    <a:pt x="8306" y="3439"/>
                  </a:cubicBezTo>
                  <a:cubicBezTo>
                    <a:pt x="8308" y="2104"/>
                    <a:pt x="7657" y="843"/>
                    <a:pt x="6569" y="63"/>
                  </a:cubicBezTo>
                  <a:cubicBezTo>
                    <a:pt x="6510" y="21"/>
                    <a:pt x="6442" y="0"/>
                    <a:pt x="6374" y="0"/>
                  </a:cubicBezTo>
                  <a:close/>
                </a:path>
              </a:pathLst>
            </a:custGeom>
            <a:solidFill>
              <a:srgbClr val="000000">
                <a:alpha val="279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8" name="Google Shape;1128;p38"/>
            <p:cNvSpPr/>
            <p:nvPr/>
          </p:nvSpPr>
          <p:spPr>
            <a:xfrm>
              <a:off x="6819463" y="1588950"/>
              <a:ext cx="57675" cy="53775"/>
            </a:xfrm>
            <a:custGeom>
              <a:rect b="b" l="l" r="r" t="t"/>
              <a:pathLst>
                <a:path extrusionOk="0" h="2151" w="2307">
                  <a:moveTo>
                    <a:pt x="879" y="0"/>
                  </a:moveTo>
                  <a:cubicBezTo>
                    <a:pt x="674" y="0"/>
                    <a:pt x="470" y="78"/>
                    <a:pt x="314" y="235"/>
                  </a:cubicBezTo>
                  <a:cubicBezTo>
                    <a:pt x="1" y="548"/>
                    <a:pt x="1" y="1056"/>
                    <a:pt x="314" y="1369"/>
                  </a:cubicBezTo>
                  <a:lnTo>
                    <a:pt x="860" y="1916"/>
                  </a:lnTo>
                  <a:cubicBezTo>
                    <a:pt x="1017" y="2073"/>
                    <a:pt x="1222" y="2151"/>
                    <a:pt x="1428" y="2151"/>
                  </a:cubicBezTo>
                  <a:cubicBezTo>
                    <a:pt x="1633" y="2151"/>
                    <a:pt x="1838" y="2073"/>
                    <a:pt x="1995" y="1916"/>
                  </a:cubicBezTo>
                  <a:cubicBezTo>
                    <a:pt x="2307" y="1604"/>
                    <a:pt x="2307" y="1095"/>
                    <a:pt x="1995" y="783"/>
                  </a:cubicBezTo>
                  <a:lnTo>
                    <a:pt x="1447" y="235"/>
                  </a:lnTo>
                  <a:cubicBezTo>
                    <a:pt x="1290" y="79"/>
                    <a:pt x="1085" y="0"/>
                    <a:pt x="879" y="0"/>
                  </a:cubicBezTo>
                  <a:close/>
                </a:path>
              </a:pathLst>
            </a:custGeom>
            <a:solidFill>
              <a:srgbClr val="E15F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9" name="Google Shape;1129;p38"/>
            <p:cNvSpPr/>
            <p:nvPr/>
          </p:nvSpPr>
          <p:spPr>
            <a:xfrm>
              <a:off x="6716688" y="1628725"/>
              <a:ext cx="57750" cy="31900"/>
            </a:xfrm>
            <a:custGeom>
              <a:rect b="b" l="l" r="r" t="t"/>
              <a:pathLst>
                <a:path extrusionOk="0" h="1276" w="2310">
                  <a:moveTo>
                    <a:pt x="694" y="0"/>
                  </a:moveTo>
                  <a:cubicBezTo>
                    <a:pt x="366" y="0"/>
                    <a:pt x="78" y="240"/>
                    <a:pt x="43" y="566"/>
                  </a:cubicBezTo>
                  <a:cubicBezTo>
                    <a:pt x="1" y="951"/>
                    <a:pt x="300" y="1276"/>
                    <a:pt x="676" y="1276"/>
                  </a:cubicBezTo>
                  <a:lnTo>
                    <a:pt x="1615" y="1276"/>
                  </a:lnTo>
                  <a:cubicBezTo>
                    <a:pt x="1942" y="1276"/>
                    <a:pt x="2232" y="1036"/>
                    <a:pt x="2267" y="710"/>
                  </a:cubicBezTo>
                  <a:cubicBezTo>
                    <a:pt x="2309" y="327"/>
                    <a:pt x="2008" y="0"/>
                    <a:pt x="1634" y="0"/>
                  </a:cubicBezTo>
                  <a:close/>
                </a:path>
              </a:pathLst>
            </a:custGeom>
            <a:solidFill>
              <a:srgbClr val="E15F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0" name="Google Shape;1130;p38"/>
            <p:cNvSpPr/>
            <p:nvPr/>
          </p:nvSpPr>
          <p:spPr>
            <a:xfrm>
              <a:off x="6747113" y="1564825"/>
              <a:ext cx="36525" cy="31975"/>
            </a:xfrm>
            <a:custGeom>
              <a:rect b="b" l="l" r="r" t="t"/>
              <a:pathLst>
                <a:path extrusionOk="0" h="1279" w="1461">
                  <a:moveTo>
                    <a:pt x="731" y="1"/>
                  </a:moveTo>
                  <a:cubicBezTo>
                    <a:pt x="507" y="1"/>
                    <a:pt x="290" y="119"/>
                    <a:pt x="172" y="329"/>
                  </a:cubicBezTo>
                  <a:cubicBezTo>
                    <a:pt x="1" y="636"/>
                    <a:pt x="111" y="1025"/>
                    <a:pt x="419" y="1198"/>
                  </a:cubicBezTo>
                  <a:cubicBezTo>
                    <a:pt x="517" y="1253"/>
                    <a:pt x="624" y="1279"/>
                    <a:pt x="730" y="1279"/>
                  </a:cubicBezTo>
                  <a:cubicBezTo>
                    <a:pt x="954" y="1279"/>
                    <a:pt x="1171" y="1161"/>
                    <a:pt x="1288" y="952"/>
                  </a:cubicBezTo>
                  <a:cubicBezTo>
                    <a:pt x="1461" y="644"/>
                    <a:pt x="1350" y="254"/>
                    <a:pt x="1042" y="82"/>
                  </a:cubicBezTo>
                  <a:cubicBezTo>
                    <a:pt x="943" y="27"/>
                    <a:pt x="836" y="1"/>
                    <a:pt x="731" y="1"/>
                  </a:cubicBezTo>
                  <a:close/>
                </a:path>
              </a:pathLst>
            </a:custGeom>
            <a:solidFill>
              <a:srgbClr val="E15F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1" name="Google Shape;1131;p38"/>
            <p:cNvSpPr/>
            <p:nvPr/>
          </p:nvSpPr>
          <p:spPr>
            <a:xfrm>
              <a:off x="6549688" y="1732275"/>
              <a:ext cx="175400" cy="199675"/>
            </a:xfrm>
            <a:custGeom>
              <a:rect b="b" l="l" r="r" t="t"/>
              <a:pathLst>
                <a:path extrusionOk="0" h="7987" w="7016">
                  <a:moveTo>
                    <a:pt x="1914" y="1"/>
                  </a:moveTo>
                  <a:cubicBezTo>
                    <a:pt x="857" y="1"/>
                    <a:pt x="1" y="858"/>
                    <a:pt x="1" y="1917"/>
                  </a:cubicBezTo>
                  <a:lnTo>
                    <a:pt x="1" y="2876"/>
                  </a:lnTo>
                  <a:cubicBezTo>
                    <a:pt x="1" y="5694"/>
                    <a:pt x="2278" y="7980"/>
                    <a:pt x="5089" y="7987"/>
                  </a:cubicBezTo>
                  <a:cubicBezTo>
                    <a:pt x="5091" y="7987"/>
                    <a:pt x="5093" y="7987"/>
                    <a:pt x="5095" y="7987"/>
                  </a:cubicBezTo>
                  <a:cubicBezTo>
                    <a:pt x="6151" y="7987"/>
                    <a:pt x="7016" y="7126"/>
                    <a:pt x="7016" y="6069"/>
                  </a:cubicBezTo>
                  <a:lnTo>
                    <a:pt x="7016" y="3195"/>
                  </a:lnTo>
                  <a:cubicBezTo>
                    <a:pt x="7015" y="2137"/>
                    <a:pt x="6158" y="1278"/>
                    <a:pt x="5101" y="1278"/>
                  </a:cubicBezTo>
                  <a:lnTo>
                    <a:pt x="3508" y="1278"/>
                  </a:lnTo>
                  <a:lnTo>
                    <a:pt x="191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2" name="Google Shape;1132;p38"/>
            <p:cNvSpPr/>
            <p:nvPr/>
          </p:nvSpPr>
          <p:spPr>
            <a:xfrm>
              <a:off x="6549663" y="1732725"/>
              <a:ext cx="135500" cy="199550"/>
            </a:xfrm>
            <a:custGeom>
              <a:rect b="b" l="l" r="r" t="t"/>
              <a:pathLst>
                <a:path extrusionOk="0" h="7982" w="5420">
                  <a:moveTo>
                    <a:pt x="1913" y="0"/>
                  </a:moveTo>
                  <a:cubicBezTo>
                    <a:pt x="857" y="0"/>
                    <a:pt x="1" y="856"/>
                    <a:pt x="1" y="1913"/>
                  </a:cubicBezTo>
                  <a:lnTo>
                    <a:pt x="1" y="2878"/>
                  </a:lnTo>
                  <a:cubicBezTo>
                    <a:pt x="2" y="5696"/>
                    <a:pt x="2285" y="7981"/>
                    <a:pt x="5102" y="7981"/>
                  </a:cubicBezTo>
                  <a:cubicBezTo>
                    <a:pt x="5210" y="7981"/>
                    <a:pt x="5316" y="7971"/>
                    <a:pt x="5420" y="7952"/>
                  </a:cubicBezTo>
                  <a:cubicBezTo>
                    <a:pt x="5406" y="7454"/>
                    <a:pt x="5043" y="7054"/>
                    <a:pt x="4541" y="6986"/>
                  </a:cubicBezTo>
                  <a:cubicBezTo>
                    <a:pt x="2499" y="6709"/>
                    <a:pt x="958" y="4942"/>
                    <a:pt x="958" y="2878"/>
                  </a:cubicBezTo>
                  <a:lnTo>
                    <a:pt x="958" y="1914"/>
                  </a:lnTo>
                  <a:cubicBezTo>
                    <a:pt x="958" y="1482"/>
                    <a:pt x="1252" y="1102"/>
                    <a:pt x="1675" y="992"/>
                  </a:cubicBezTo>
                  <a:lnTo>
                    <a:pt x="1913" y="930"/>
                  </a:lnTo>
                  <a:lnTo>
                    <a:pt x="1913" y="683"/>
                  </a:lnTo>
                  <a:lnTo>
                    <a:pt x="1913" y="29"/>
                  </a:lnTo>
                  <a:lnTo>
                    <a:pt x="191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3" name="Google Shape;1133;p38"/>
            <p:cNvSpPr/>
            <p:nvPr/>
          </p:nvSpPr>
          <p:spPr>
            <a:xfrm>
              <a:off x="6573588" y="1668900"/>
              <a:ext cx="143525" cy="95750"/>
            </a:xfrm>
            <a:custGeom>
              <a:rect b="b" l="l" r="r" t="t"/>
              <a:pathLst>
                <a:path extrusionOk="0" h="3830" w="5741">
                  <a:moveTo>
                    <a:pt x="2870" y="1"/>
                  </a:moveTo>
                  <a:cubicBezTo>
                    <a:pt x="1288" y="1"/>
                    <a:pt x="1" y="1315"/>
                    <a:pt x="1" y="2915"/>
                  </a:cubicBezTo>
                  <a:lnTo>
                    <a:pt x="1" y="3192"/>
                  </a:lnTo>
                  <a:cubicBezTo>
                    <a:pt x="1" y="3544"/>
                    <a:pt x="288" y="3830"/>
                    <a:pt x="640" y="3830"/>
                  </a:cubicBezTo>
                  <a:cubicBezTo>
                    <a:pt x="663" y="3830"/>
                    <a:pt x="686" y="3828"/>
                    <a:pt x="710" y="3826"/>
                  </a:cubicBezTo>
                  <a:cubicBezTo>
                    <a:pt x="1037" y="3790"/>
                    <a:pt x="1276" y="3500"/>
                    <a:pt x="1276" y="3173"/>
                  </a:cubicBezTo>
                  <a:lnTo>
                    <a:pt x="1276" y="2870"/>
                  </a:lnTo>
                  <a:cubicBezTo>
                    <a:pt x="1276" y="1991"/>
                    <a:pt x="1992" y="1276"/>
                    <a:pt x="2871" y="1276"/>
                  </a:cubicBezTo>
                  <a:cubicBezTo>
                    <a:pt x="2883" y="1276"/>
                    <a:pt x="2895" y="1276"/>
                    <a:pt x="2907" y="1277"/>
                  </a:cubicBezTo>
                  <a:cubicBezTo>
                    <a:pt x="3779" y="1297"/>
                    <a:pt x="4465" y="2031"/>
                    <a:pt x="4465" y="2902"/>
                  </a:cubicBezTo>
                  <a:lnTo>
                    <a:pt x="4465" y="3192"/>
                  </a:lnTo>
                  <a:cubicBezTo>
                    <a:pt x="4465" y="3544"/>
                    <a:pt x="4751" y="3829"/>
                    <a:pt x="5103" y="3829"/>
                  </a:cubicBezTo>
                  <a:cubicBezTo>
                    <a:pt x="5454" y="3829"/>
                    <a:pt x="5740" y="3544"/>
                    <a:pt x="5740" y="3193"/>
                  </a:cubicBezTo>
                  <a:lnTo>
                    <a:pt x="5740" y="2870"/>
                  </a:lnTo>
                  <a:cubicBezTo>
                    <a:pt x="5740" y="1335"/>
                    <a:pt x="4529" y="78"/>
                    <a:pt x="3012" y="4"/>
                  </a:cubicBezTo>
                  <a:cubicBezTo>
                    <a:pt x="2964" y="2"/>
                    <a:pt x="2917" y="1"/>
                    <a:pt x="287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4" name="Google Shape;1134;p38"/>
            <p:cNvSpPr/>
            <p:nvPr/>
          </p:nvSpPr>
          <p:spPr>
            <a:xfrm>
              <a:off x="6605513" y="1700450"/>
              <a:ext cx="63775" cy="79750"/>
            </a:xfrm>
            <a:custGeom>
              <a:rect b="b" l="l" r="r" t="t"/>
              <a:pathLst>
                <a:path extrusionOk="0" h="3190" w="2551">
                  <a:moveTo>
                    <a:pt x="1594" y="1"/>
                  </a:moveTo>
                  <a:cubicBezTo>
                    <a:pt x="714" y="1"/>
                    <a:pt x="1" y="715"/>
                    <a:pt x="1" y="1595"/>
                  </a:cubicBezTo>
                  <a:lnTo>
                    <a:pt x="1" y="3189"/>
                  </a:lnTo>
                  <a:lnTo>
                    <a:pt x="1275" y="3189"/>
                  </a:lnTo>
                  <a:lnTo>
                    <a:pt x="1275" y="1596"/>
                  </a:lnTo>
                  <a:cubicBezTo>
                    <a:pt x="1275" y="1419"/>
                    <a:pt x="1418" y="1277"/>
                    <a:pt x="1595" y="1277"/>
                  </a:cubicBezTo>
                  <a:lnTo>
                    <a:pt x="2232" y="1277"/>
                  </a:lnTo>
                  <a:cubicBezTo>
                    <a:pt x="2407" y="1277"/>
                    <a:pt x="2551" y="1134"/>
                    <a:pt x="2551" y="957"/>
                  </a:cubicBezTo>
                  <a:lnTo>
                    <a:pt x="2551" y="320"/>
                  </a:lnTo>
                  <a:cubicBezTo>
                    <a:pt x="2551" y="144"/>
                    <a:pt x="2407" y="1"/>
                    <a:pt x="223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" name="Google Shape;1135;p38"/>
            <p:cNvSpPr/>
            <p:nvPr/>
          </p:nvSpPr>
          <p:spPr>
            <a:xfrm>
              <a:off x="6542713" y="1661425"/>
              <a:ext cx="190350" cy="278575"/>
            </a:xfrm>
            <a:custGeom>
              <a:rect b="b" l="l" r="r" t="t"/>
              <a:pathLst>
                <a:path extrusionOk="0" h="11143" w="7614">
                  <a:moveTo>
                    <a:pt x="4127" y="0"/>
                  </a:moveTo>
                  <a:cubicBezTo>
                    <a:pt x="2457" y="0"/>
                    <a:pt x="1085" y="1298"/>
                    <a:pt x="966" y="2937"/>
                  </a:cubicBezTo>
                  <a:cubicBezTo>
                    <a:pt x="367" y="3347"/>
                    <a:pt x="0" y="4033"/>
                    <a:pt x="0" y="4766"/>
                  </a:cubicBezTo>
                  <a:lnTo>
                    <a:pt x="0" y="5730"/>
                  </a:lnTo>
                  <a:cubicBezTo>
                    <a:pt x="0" y="8713"/>
                    <a:pt x="2422" y="11140"/>
                    <a:pt x="5399" y="11142"/>
                  </a:cubicBezTo>
                  <a:cubicBezTo>
                    <a:pt x="6621" y="11142"/>
                    <a:pt x="7611" y="10148"/>
                    <a:pt x="7611" y="8927"/>
                  </a:cubicBezTo>
                  <a:lnTo>
                    <a:pt x="7611" y="6051"/>
                  </a:lnTo>
                  <a:cubicBezTo>
                    <a:pt x="7613" y="4827"/>
                    <a:pt x="6620" y="3834"/>
                    <a:pt x="5398" y="3834"/>
                  </a:cubicBezTo>
                  <a:lnTo>
                    <a:pt x="5082" y="3834"/>
                  </a:lnTo>
                  <a:cubicBezTo>
                    <a:pt x="4917" y="3834"/>
                    <a:pt x="4783" y="3968"/>
                    <a:pt x="4783" y="4132"/>
                  </a:cubicBezTo>
                  <a:lnTo>
                    <a:pt x="4783" y="6565"/>
                  </a:lnTo>
                  <a:lnTo>
                    <a:pt x="3600" y="7749"/>
                  </a:lnTo>
                  <a:cubicBezTo>
                    <a:pt x="3500" y="7848"/>
                    <a:pt x="3478" y="8028"/>
                    <a:pt x="3561" y="8141"/>
                  </a:cubicBezTo>
                  <a:cubicBezTo>
                    <a:pt x="3621" y="8223"/>
                    <a:pt x="3713" y="8265"/>
                    <a:pt x="3803" y="8265"/>
                  </a:cubicBezTo>
                  <a:cubicBezTo>
                    <a:pt x="3879" y="8265"/>
                    <a:pt x="3956" y="8237"/>
                    <a:pt x="4014" y="8178"/>
                  </a:cubicBezTo>
                  <a:lnTo>
                    <a:pt x="4781" y="7410"/>
                  </a:lnTo>
                  <a:lnTo>
                    <a:pt x="4781" y="8594"/>
                  </a:lnTo>
                  <a:cubicBezTo>
                    <a:pt x="4781" y="8747"/>
                    <a:pt x="4891" y="8883"/>
                    <a:pt x="5043" y="8902"/>
                  </a:cubicBezTo>
                  <a:cubicBezTo>
                    <a:pt x="5056" y="8903"/>
                    <a:pt x="5068" y="8904"/>
                    <a:pt x="5080" y="8904"/>
                  </a:cubicBezTo>
                  <a:cubicBezTo>
                    <a:pt x="5246" y="8904"/>
                    <a:pt x="5379" y="8770"/>
                    <a:pt x="5379" y="8604"/>
                  </a:cubicBezTo>
                  <a:lnTo>
                    <a:pt x="5379" y="4431"/>
                  </a:lnTo>
                  <a:lnTo>
                    <a:pt x="5395" y="4431"/>
                  </a:lnTo>
                  <a:cubicBezTo>
                    <a:pt x="6289" y="4431"/>
                    <a:pt x="7013" y="5154"/>
                    <a:pt x="7013" y="6049"/>
                  </a:cubicBezTo>
                  <a:lnTo>
                    <a:pt x="7013" y="8920"/>
                  </a:lnTo>
                  <a:cubicBezTo>
                    <a:pt x="7013" y="9816"/>
                    <a:pt x="6282" y="10542"/>
                    <a:pt x="5385" y="10542"/>
                  </a:cubicBezTo>
                  <a:cubicBezTo>
                    <a:pt x="5383" y="10542"/>
                    <a:pt x="5381" y="10542"/>
                    <a:pt x="5379" y="10542"/>
                  </a:cubicBezTo>
                  <a:cubicBezTo>
                    <a:pt x="2740" y="10532"/>
                    <a:pt x="597" y="8377"/>
                    <a:pt x="597" y="5729"/>
                  </a:cubicBezTo>
                  <a:lnTo>
                    <a:pt x="597" y="4766"/>
                  </a:lnTo>
                  <a:cubicBezTo>
                    <a:pt x="597" y="4372"/>
                    <a:pt x="743" y="3997"/>
                    <a:pt x="994" y="3707"/>
                  </a:cubicBezTo>
                  <a:cubicBezTo>
                    <a:pt x="1090" y="4075"/>
                    <a:pt x="1374" y="4354"/>
                    <a:pt x="1738" y="4414"/>
                  </a:cubicBezTo>
                  <a:cubicBezTo>
                    <a:pt x="1789" y="4422"/>
                    <a:pt x="1840" y="4426"/>
                    <a:pt x="1890" y="4426"/>
                  </a:cubicBezTo>
                  <a:cubicBezTo>
                    <a:pt x="2201" y="4426"/>
                    <a:pt x="2498" y="4274"/>
                    <a:pt x="2678" y="3998"/>
                  </a:cubicBezTo>
                  <a:cubicBezTo>
                    <a:pt x="2781" y="3843"/>
                    <a:pt x="2828" y="3660"/>
                    <a:pt x="2828" y="3473"/>
                  </a:cubicBezTo>
                  <a:lnTo>
                    <a:pt x="2828" y="3179"/>
                  </a:lnTo>
                  <a:cubicBezTo>
                    <a:pt x="2828" y="2462"/>
                    <a:pt x="3409" y="1880"/>
                    <a:pt x="4127" y="1880"/>
                  </a:cubicBezTo>
                  <a:lnTo>
                    <a:pt x="4760" y="1880"/>
                  </a:lnTo>
                  <a:cubicBezTo>
                    <a:pt x="4772" y="1880"/>
                    <a:pt x="4781" y="1890"/>
                    <a:pt x="4781" y="1901"/>
                  </a:cubicBezTo>
                  <a:lnTo>
                    <a:pt x="4781" y="2538"/>
                  </a:lnTo>
                  <a:cubicBezTo>
                    <a:pt x="4781" y="2550"/>
                    <a:pt x="4772" y="2559"/>
                    <a:pt x="4760" y="2559"/>
                  </a:cubicBezTo>
                  <a:lnTo>
                    <a:pt x="3819" y="2559"/>
                  </a:lnTo>
                  <a:cubicBezTo>
                    <a:pt x="3646" y="2559"/>
                    <a:pt x="3506" y="2698"/>
                    <a:pt x="3506" y="2871"/>
                  </a:cubicBezTo>
                  <a:lnTo>
                    <a:pt x="3506" y="4214"/>
                  </a:lnTo>
                  <a:cubicBezTo>
                    <a:pt x="3506" y="4257"/>
                    <a:pt x="3523" y="4300"/>
                    <a:pt x="3556" y="4329"/>
                  </a:cubicBezTo>
                  <a:cubicBezTo>
                    <a:pt x="3638" y="4403"/>
                    <a:pt x="3725" y="4434"/>
                    <a:pt x="3805" y="4434"/>
                  </a:cubicBezTo>
                  <a:cubicBezTo>
                    <a:pt x="3970" y="4434"/>
                    <a:pt x="4105" y="4300"/>
                    <a:pt x="4105" y="4135"/>
                  </a:cubicBezTo>
                  <a:lnTo>
                    <a:pt x="4105" y="3177"/>
                  </a:lnTo>
                  <a:cubicBezTo>
                    <a:pt x="4105" y="3164"/>
                    <a:pt x="4113" y="3156"/>
                    <a:pt x="4126" y="3156"/>
                  </a:cubicBezTo>
                  <a:lnTo>
                    <a:pt x="4761" y="3156"/>
                  </a:lnTo>
                  <a:cubicBezTo>
                    <a:pt x="5103" y="3156"/>
                    <a:pt x="5379" y="2880"/>
                    <a:pt x="5379" y="2538"/>
                  </a:cubicBezTo>
                  <a:lnTo>
                    <a:pt x="5379" y="1901"/>
                  </a:lnTo>
                  <a:cubicBezTo>
                    <a:pt x="5379" y="1560"/>
                    <a:pt x="5103" y="1283"/>
                    <a:pt x="4761" y="1283"/>
                  </a:cubicBezTo>
                  <a:lnTo>
                    <a:pt x="2604" y="1283"/>
                  </a:lnTo>
                  <a:cubicBezTo>
                    <a:pt x="2398" y="1283"/>
                    <a:pt x="2231" y="1450"/>
                    <a:pt x="2231" y="1656"/>
                  </a:cubicBezTo>
                  <a:lnTo>
                    <a:pt x="2231" y="3562"/>
                  </a:lnTo>
                  <a:cubicBezTo>
                    <a:pt x="2231" y="3572"/>
                    <a:pt x="2230" y="3580"/>
                    <a:pt x="2227" y="3589"/>
                  </a:cubicBezTo>
                  <a:cubicBezTo>
                    <a:pt x="2167" y="3751"/>
                    <a:pt x="2038" y="3840"/>
                    <a:pt x="1894" y="3840"/>
                  </a:cubicBezTo>
                  <a:cubicBezTo>
                    <a:pt x="1874" y="3840"/>
                    <a:pt x="1854" y="3838"/>
                    <a:pt x="1834" y="3835"/>
                  </a:cubicBezTo>
                  <a:cubicBezTo>
                    <a:pt x="1670" y="3808"/>
                    <a:pt x="1554" y="3643"/>
                    <a:pt x="1554" y="3434"/>
                  </a:cubicBezTo>
                  <a:lnTo>
                    <a:pt x="1554" y="2067"/>
                  </a:lnTo>
                  <a:cubicBezTo>
                    <a:pt x="1554" y="1988"/>
                    <a:pt x="1584" y="1912"/>
                    <a:pt x="1636" y="1854"/>
                  </a:cubicBezTo>
                  <a:cubicBezTo>
                    <a:pt x="2445" y="963"/>
                    <a:pt x="3328" y="596"/>
                    <a:pt x="4127" y="596"/>
                  </a:cubicBezTo>
                  <a:cubicBezTo>
                    <a:pt x="5587" y="596"/>
                    <a:pt x="6767" y="1818"/>
                    <a:pt x="6697" y="3293"/>
                  </a:cubicBezTo>
                  <a:cubicBezTo>
                    <a:pt x="6697" y="3302"/>
                    <a:pt x="6699" y="3313"/>
                    <a:pt x="6705" y="3320"/>
                  </a:cubicBezTo>
                  <a:cubicBezTo>
                    <a:pt x="6800" y="3425"/>
                    <a:pt x="6904" y="3468"/>
                    <a:pt x="6997" y="3468"/>
                  </a:cubicBezTo>
                  <a:cubicBezTo>
                    <a:pt x="7162" y="3468"/>
                    <a:pt x="7296" y="3335"/>
                    <a:pt x="7296" y="3170"/>
                  </a:cubicBezTo>
                  <a:cubicBezTo>
                    <a:pt x="7296" y="1423"/>
                    <a:pt x="5875" y="0"/>
                    <a:pt x="41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6" name="Google Shape;1136;p38"/>
            <p:cNvSpPr/>
            <p:nvPr/>
          </p:nvSpPr>
          <p:spPr>
            <a:xfrm>
              <a:off x="6811263" y="1581475"/>
              <a:ext cx="74125" cy="68725"/>
            </a:xfrm>
            <a:custGeom>
              <a:rect b="b" l="l" r="r" t="t"/>
              <a:pathLst>
                <a:path extrusionOk="0" h="2749" w="2965">
                  <a:moveTo>
                    <a:pt x="1209" y="600"/>
                  </a:moveTo>
                  <a:cubicBezTo>
                    <a:pt x="1338" y="600"/>
                    <a:pt x="1467" y="648"/>
                    <a:pt x="1565" y="747"/>
                  </a:cubicBezTo>
                  <a:lnTo>
                    <a:pt x="2113" y="1293"/>
                  </a:lnTo>
                  <a:cubicBezTo>
                    <a:pt x="2308" y="1489"/>
                    <a:pt x="2308" y="1809"/>
                    <a:pt x="2111" y="2004"/>
                  </a:cubicBezTo>
                  <a:cubicBezTo>
                    <a:pt x="2013" y="2103"/>
                    <a:pt x="1884" y="2152"/>
                    <a:pt x="1756" y="2152"/>
                  </a:cubicBezTo>
                  <a:cubicBezTo>
                    <a:pt x="1627" y="2152"/>
                    <a:pt x="1498" y="2103"/>
                    <a:pt x="1401" y="2004"/>
                  </a:cubicBezTo>
                  <a:lnTo>
                    <a:pt x="853" y="1458"/>
                  </a:lnTo>
                  <a:cubicBezTo>
                    <a:pt x="657" y="1261"/>
                    <a:pt x="657" y="941"/>
                    <a:pt x="853" y="747"/>
                  </a:cubicBezTo>
                  <a:cubicBezTo>
                    <a:pt x="952" y="648"/>
                    <a:pt x="1080" y="600"/>
                    <a:pt x="1209" y="600"/>
                  </a:cubicBezTo>
                  <a:close/>
                  <a:moveTo>
                    <a:pt x="1209" y="0"/>
                  </a:moveTo>
                  <a:cubicBezTo>
                    <a:pt x="927" y="0"/>
                    <a:pt x="645" y="108"/>
                    <a:pt x="430" y="322"/>
                  </a:cubicBezTo>
                  <a:cubicBezTo>
                    <a:pt x="1" y="752"/>
                    <a:pt x="1" y="1449"/>
                    <a:pt x="430" y="1879"/>
                  </a:cubicBezTo>
                  <a:lnTo>
                    <a:pt x="978" y="2426"/>
                  </a:lnTo>
                  <a:cubicBezTo>
                    <a:pt x="1193" y="2640"/>
                    <a:pt x="1474" y="2748"/>
                    <a:pt x="1757" y="2748"/>
                  </a:cubicBezTo>
                  <a:cubicBezTo>
                    <a:pt x="2038" y="2748"/>
                    <a:pt x="2321" y="2641"/>
                    <a:pt x="2535" y="2426"/>
                  </a:cubicBezTo>
                  <a:cubicBezTo>
                    <a:pt x="2965" y="1996"/>
                    <a:pt x="2965" y="1298"/>
                    <a:pt x="2535" y="869"/>
                  </a:cubicBezTo>
                  <a:lnTo>
                    <a:pt x="1988" y="322"/>
                  </a:lnTo>
                  <a:cubicBezTo>
                    <a:pt x="1773" y="108"/>
                    <a:pt x="1491" y="0"/>
                    <a:pt x="12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7" name="Google Shape;1137;p38"/>
            <p:cNvSpPr/>
            <p:nvPr/>
          </p:nvSpPr>
          <p:spPr>
            <a:xfrm>
              <a:off x="6598263" y="1429700"/>
              <a:ext cx="398350" cy="398375"/>
            </a:xfrm>
            <a:custGeom>
              <a:rect b="b" l="l" r="r" t="t"/>
              <a:pathLst>
                <a:path extrusionOk="0" h="15935" w="15934">
                  <a:moveTo>
                    <a:pt x="7968" y="0"/>
                  </a:moveTo>
                  <a:cubicBezTo>
                    <a:pt x="3575" y="0"/>
                    <a:pt x="1" y="3575"/>
                    <a:pt x="1" y="7966"/>
                  </a:cubicBezTo>
                  <a:cubicBezTo>
                    <a:pt x="1" y="8187"/>
                    <a:pt x="10" y="8411"/>
                    <a:pt x="29" y="8631"/>
                  </a:cubicBezTo>
                  <a:cubicBezTo>
                    <a:pt x="41" y="8788"/>
                    <a:pt x="171" y="8905"/>
                    <a:pt x="325" y="8905"/>
                  </a:cubicBezTo>
                  <a:cubicBezTo>
                    <a:pt x="334" y="8905"/>
                    <a:pt x="342" y="8905"/>
                    <a:pt x="350" y="8904"/>
                  </a:cubicBezTo>
                  <a:cubicBezTo>
                    <a:pt x="516" y="8891"/>
                    <a:pt x="637" y="8746"/>
                    <a:pt x="624" y="8582"/>
                  </a:cubicBezTo>
                  <a:cubicBezTo>
                    <a:pt x="607" y="8379"/>
                    <a:pt x="600" y="8172"/>
                    <a:pt x="600" y="7968"/>
                  </a:cubicBezTo>
                  <a:cubicBezTo>
                    <a:pt x="600" y="3906"/>
                    <a:pt x="3905" y="599"/>
                    <a:pt x="7968" y="599"/>
                  </a:cubicBezTo>
                  <a:cubicBezTo>
                    <a:pt x="12029" y="599"/>
                    <a:pt x="15336" y="3906"/>
                    <a:pt x="15336" y="7968"/>
                  </a:cubicBezTo>
                  <a:cubicBezTo>
                    <a:pt x="15336" y="12030"/>
                    <a:pt x="12029" y="15336"/>
                    <a:pt x="7968" y="15336"/>
                  </a:cubicBezTo>
                  <a:cubicBezTo>
                    <a:pt x="7450" y="15336"/>
                    <a:pt x="6933" y="15282"/>
                    <a:pt x="6431" y="15176"/>
                  </a:cubicBezTo>
                  <a:cubicBezTo>
                    <a:pt x="6410" y="15172"/>
                    <a:pt x="6390" y="15170"/>
                    <a:pt x="6369" y="15170"/>
                  </a:cubicBezTo>
                  <a:cubicBezTo>
                    <a:pt x="6232" y="15170"/>
                    <a:pt x="6106" y="15267"/>
                    <a:pt x="6077" y="15407"/>
                  </a:cubicBezTo>
                  <a:cubicBezTo>
                    <a:pt x="6043" y="15568"/>
                    <a:pt x="6146" y="15727"/>
                    <a:pt x="6308" y="15762"/>
                  </a:cubicBezTo>
                  <a:cubicBezTo>
                    <a:pt x="6849" y="15877"/>
                    <a:pt x="7408" y="15935"/>
                    <a:pt x="7966" y="15935"/>
                  </a:cubicBezTo>
                  <a:cubicBezTo>
                    <a:pt x="12358" y="15935"/>
                    <a:pt x="15933" y="12360"/>
                    <a:pt x="15933" y="7969"/>
                  </a:cubicBezTo>
                  <a:cubicBezTo>
                    <a:pt x="15934" y="3575"/>
                    <a:pt x="12359" y="0"/>
                    <a:pt x="79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8" name="Google Shape;1138;p38"/>
            <p:cNvSpPr/>
            <p:nvPr/>
          </p:nvSpPr>
          <p:spPr>
            <a:xfrm>
              <a:off x="6630213" y="1461650"/>
              <a:ext cx="334475" cy="334450"/>
            </a:xfrm>
            <a:custGeom>
              <a:rect b="b" l="l" r="r" t="t"/>
              <a:pathLst>
                <a:path extrusionOk="0" h="13378" w="13379">
                  <a:moveTo>
                    <a:pt x="6690" y="0"/>
                  </a:moveTo>
                  <a:cubicBezTo>
                    <a:pt x="3001" y="0"/>
                    <a:pt x="0" y="3001"/>
                    <a:pt x="0" y="6688"/>
                  </a:cubicBezTo>
                  <a:cubicBezTo>
                    <a:pt x="0" y="6801"/>
                    <a:pt x="3" y="6913"/>
                    <a:pt x="9" y="7023"/>
                  </a:cubicBezTo>
                  <a:cubicBezTo>
                    <a:pt x="16" y="7183"/>
                    <a:pt x="149" y="7307"/>
                    <a:pt x="306" y="7307"/>
                  </a:cubicBezTo>
                  <a:cubicBezTo>
                    <a:pt x="312" y="7307"/>
                    <a:pt x="317" y="7307"/>
                    <a:pt x="322" y="7306"/>
                  </a:cubicBezTo>
                  <a:cubicBezTo>
                    <a:pt x="486" y="7299"/>
                    <a:pt x="613" y="7159"/>
                    <a:pt x="606" y="6994"/>
                  </a:cubicBezTo>
                  <a:cubicBezTo>
                    <a:pt x="600" y="6893"/>
                    <a:pt x="597" y="6791"/>
                    <a:pt x="597" y="6688"/>
                  </a:cubicBezTo>
                  <a:cubicBezTo>
                    <a:pt x="597" y="3331"/>
                    <a:pt x="3330" y="598"/>
                    <a:pt x="6688" y="598"/>
                  </a:cubicBezTo>
                  <a:cubicBezTo>
                    <a:pt x="10046" y="598"/>
                    <a:pt x="12778" y="3331"/>
                    <a:pt x="12778" y="6688"/>
                  </a:cubicBezTo>
                  <a:cubicBezTo>
                    <a:pt x="12778" y="10047"/>
                    <a:pt x="10046" y="12779"/>
                    <a:pt x="6688" y="12779"/>
                  </a:cubicBezTo>
                  <a:cubicBezTo>
                    <a:pt x="6172" y="12779"/>
                    <a:pt x="5660" y="12715"/>
                    <a:pt x="5166" y="12587"/>
                  </a:cubicBezTo>
                  <a:cubicBezTo>
                    <a:pt x="5141" y="12581"/>
                    <a:pt x="5116" y="12578"/>
                    <a:pt x="5091" y="12578"/>
                  </a:cubicBezTo>
                  <a:cubicBezTo>
                    <a:pt x="4959" y="12578"/>
                    <a:pt x="4838" y="12667"/>
                    <a:pt x="4802" y="12803"/>
                  </a:cubicBezTo>
                  <a:cubicBezTo>
                    <a:pt x="4763" y="12962"/>
                    <a:pt x="4858" y="13126"/>
                    <a:pt x="5017" y="13166"/>
                  </a:cubicBezTo>
                  <a:cubicBezTo>
                    <a:pt x="5561" y="13307"/>
                    <a:pt x="6124" y="13378"/>
                    <a:pt x="6690" y="13378"/>
                  </a:cubicBezTo>
                  <a:cubicBezTo>
                    <a:pt x="10377" y="13378"/>
                    <a:pt x="13378" y="10377"/>
                    <a:pt x="13378" y="6688"/>
                  </a:cubicBezTo>
                  <a:cubicBezTo>
                    <a:pt x="13378" y="3001"/>
                    <a:pt x="10377" y="0"/>
                    <a:pt x="66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9" name="Google Shape;1139;p38"/>
            <p:cNvSpPr/>
            <p:nvPr/>
          </p:nvSpPr>
          <p:spPr>
            <a:xfrm>
              <a:off x="6662213" y="1509575"/>
              <a:ext cx="233125" cy="134700"/>
            </a:xfrm>
            <a:custGeom>
              <a:rect b="b" l="l" r="r" t="t"/>
              <a:pathLst>
                <a:path extrusionOk="0" h="5388" w="9325">
                  <a:moveTo>
                    <a:pt x="7615" y="1"/>
                  </a:moveTo>
                  <a:cubicBezTo>
                    <a:pt x="7403" y="1"/>
                    <a:pt x="7192" y="55"/>
                    <a:pt x="7009" y="162"/>
                  </a:cubicBezTo>
                  <a:cubicBezTo>
                    <a:pt x="6878" y="240"/>
                    <a:pt x="6764" y="328"/>
                    <a:pt x="6656" y="412"/>
                  </a:cubicBezTo>
                  <a:cubicBezTo>
                    <a:pt x="6371" y="632"/>
                    <a:pt x="6127" y="823"/>
                    <a:pt x="5595" y="823"/>
                  </a:cubicBezTo>
                  <a:cubicBezTo>
                    <a:pt x="5217" y="823"/>
                    <a:pt x="4903" y="683"/>
                    <a:pt x="4537" y="520"/>
                  </a:cubicBezTo>
                  <a:cubicBezTo>
                    <a:pt x="4149" y="347"/>
                    <a:pt x="3709" y="153"/>
                    <a:pt x="3128" y="109"/>
                  </a:cubicBezTo>
                  <a:cubicBezTo>
                    <a:pt x="3096" y="106"/>
                    <a:pt x="3065" y="105"/>
                    <a:pt x="3034" y="105"/>
                  </a:cubicBezTo>
                  <a:cubicBezTo>
                    <a:pt x="2788" y="105"/>
                    <a:pt x="2548" y="178"/>
                    <a:pt x="2349" y="314"/>
                  </a:cubicBezTo>
                  <a:cubicBezTo>
                    <a:pt x="878" y="1326"/>
                    <a:pt x="0" y="2991"/>
                    <a:pt x="0" y="4769"/>
                  </a:cubicBezTo>
                  <a:cubicBezTo>
                    <a:pt x="0" y="4881"/>
                    <a:pt x="3" y="4996"/>
                    <a:pt x="10" y="5107"/>
                  </a:cubicBezTo>
                  <a:cubicBezTo>
                    <a:pt x="20" y="5265"/>
                    <a:pt x="151" y="5387"/>
                    <a:pt x="308" y="5387"/>
                  </a:cubicBezTo>
                  <a:lnTo>
                    <a:pt x="327" y="5387"/>
                  </a:lnTo>
                  <a:cubicBezTo>
                    <a:pt x="491" y="5377"/>
                    <a:pt x="616" y="5235"/>
                    <a:pt x="607" y="5070"/>
                  </a:cubicBezTo>
                  <a:cubicBezTo>
                    <a:pt x="600" y="4970"/>
                    <a:pt x="598" y="4870"/>
                    <a:pt x="598" y="4769"/>
                  </a:cubicBezTo>
                  <a:cubicBezTo>
                    <a:pt x="598" y="3189"/>
                    <a:pt x="1380" y="1707"/>
                    <a:pt x="2689" y="806"/>
                  </a:cubicBezTo>
                  <a:cubicBezTo>
                    <a:pt x="2787" y="738"/>
                    <a:pt x="2909" y="702"/>
                    <a:pt x="3035" y="702"/>
                  </a:cubicBezTo>
                  <a:cubicBezTo>
                    <a:pt x="3051" y="702"/>
                    <a:pt x="3067" y="702"/>
                    <a:pt x="3083" y="704"/>
                  </a:cubicBezTo>
                  <a:cubicBezTo>
                    <a:pt x="3560" y="739"/>
                    <a:pt x="3935" y="906"/>
                    <a:pt x="4295" y="1065"/>
                  </a:cubicBezTo>
                  <a:cubicBezTo>
                    <a:pt x="4686" y="1240"/>
                    <a:pt x="5091" y="1419"/>
                    <a:pt x="5595" y="1419"/>
                  </a:cubicBezTo>
                  <a:cubicBezTo>
                    <a:pt x="6330" y="1419"/>
                    <a:pt x="6715" y="1121"/>
                    <a:pt x="7022" y="882"/>
                  </a:cubicBezTo>
                  <a:cubicBezTo>
                    <a:pt x="7121" y="805"/>
                    <a:pt x="7214" y="733"/>
                    <a:pt x="7313" y="675"/>
                  </a:cubicBezTo>
                  <a:cubicBezTo>
                    <a:pt x="7403" y="622"/>
                    <a:pt x="7508" y="596"/>
                    <a:pt x="7615" y="596"/>
                  </a:cubicBezTo>
                  <a:cubicBezTo>
                    <a:pt x="7739" y="596"/>
                    <a:pt x="7867" y="632"/>
                    <a:pt x="7980" y="703"/>
                  </a:cubicBezTo>
                  <a:cubicBezTo>
                    <a:pt x="8271" y="886"/>
                    <a:pt x="8542" y="1102"/>
                    <a:pt x="8786" y="1342"/>
                  </a:cubicBezTo>
                  <a:cubicBezTo>
                    <a:pt x="8846" y="1402"/>
                    <a:pt x="8922" y="1432"/>
                    <a:pt x="8999" y="1432"/>
                  </a:cubicBezTo>
                  <a:cubicBezTo>
                    <a:pt x="9075" y="1432"/>
                    <a:pt x="9151" y="1402"/>
                    <a:pt x="9210" y="1343"/>
                  </a:cubicBezTo>
                  <a:cubicBezTo>
                    <a:pt x="9325" y="1225"/>
                    <a:pt x="9324" y="1037"/>
                    <a:pt x="9206" y="920"/>
                  </a:cubicBezTo>
                  <a:cubicBezTo>
                    <a:pt x="8931" y="649"/>
                    <a:pt x="8626" y="407"/>
                    <a:pt x="8300" y="200"/>
                  </a:cubicBezTo>
                  <a:cubicBezTo>
                    <a:pt x="8091" y="67"/>
                    <a:pt x="7852" y="1"/>
                    <a:pt x="76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0" name="Google Shape;1140;p38"/>
            <p:cNvSpPr/>
            <p:nvPr/>
          </p:nvSpPr>
          <p:spPr>
            <a:xfrm>
              <a:off x="6741313" y="1556575"/>
              <a:ext cx="191400" cy="164650"/>
            </a:xfrm>
            <a:custGeom>
              <a:rect b="b" l="l" r="r" t="t"/>
              <a:pathLst>
                <a:path extrusionOk="0" h="6586" w="7656">
                  <a:moveTo>
                    <a:pt x="6651" y="0"/>
                  </a:moveTo>
                  <a:cubicBezTo>
                    <a:pt x="6599" y="0"/>
                    <a:pt x="6546" y="14"/>
                    <a:pt x="6498" y="43"/>
                  </a:cubicBezTo>
                  <a:cubicBezTo>
                    <a:pt x="6354" y="126"/>
                    <a:pt x="6307" y="310"/>
                    <a:pt x="6393" y="453"/>
                  </a:cubicBezTo>
                  <a:cubicBezTo>
                    <a:pt x="6828" y="1188"/>
                    <a:pt x="7056" y="2032"/>
                    <a:pt x="7056" y="2891"/>
                  </a:cubicBezTo>
                  <a:cubicBezTo>
                    <a:pt x="7056" y="3294"/>
                    <a:pt x="7004" y="3697"/>
                    <a:pt x="6902" y="4089"/>
                  </a:cubicBezTo>
                  <a:cubicBezTo>
                    <a:pt x="6849" y="4297"/>
                    <a:pt x="6669" y="4465"/>
                    <a:pt x="6425" y="4536"/>
                  </a:cubicBezTo>
                  <a:cubicBezTo>
                    <a:pt x="5971" y="4671"/>
                    <a:pt x="5678" y="4932"/>
                    <a:pt x="5442" y="5141"/>
                  </a:cubicBezTo>
                  <a:cubicBezTo>
                    <a:pt x="5305" y="5263"/>
                    <a:pt x="5186" y="5368"/>
                    <a:pt x="5069" y="5420"/>
                  </a:cubicBezTo>
                  <a:cubicBezTo>
                    <a:pt x="4944" y="5475"/>
                    <a:pt x="4837" y="5500"/>
                    <a:pt x="4734" y="5500"/>
                  </a:cubicBezTo>
                  <a:cubicBezTo>
                    <a:pt x="4521" y="5500"/>
                    <a:pt x="4333" y="5392"/>
                    <a:pt x="4066" y="5227"/>
                  </a:cubicBezTo>
                  <a:cubicBezTo>
                    <a:pt x="3762" y="5041"/>
                    <a:pt x="3391" y="4810"/>
                    <a:pt x="2877" y="4810"/>
                  </a:cubicBezTo>
                  <a:cubicBezTo>
                    <a:pt x="2823" y="4810"/>
                    <a:pt x="2767" y="4813"/>
                    <a:pt x="2709" y="4819"/>
                  </a:cubicBezTo>
                  <a:cubicBezTo>
                    <a:pt x="2059" y="4880"/>
                    <a:pt x="1656" y="5248"/>
                    <a:pt x="1331" y="5544"/>
                  </a:cubicBezTo>
                  <a:cubicBezTo>
                    <a:pt x="1027" y="5823"/>
                    <a:pt x="832" y="5987"/>
                    <a:pt x="556" y="5987"/>
                  </a:cubicBezTo>
                  <a:cubicBezTo>
                    <a:pt x="503" y="5987"/>
                    <a:pt x="447" y="5981"/>
                    <a:pt x="387" y="5969"/>
                  </a:cubicBezTo>
                  <a:cubicBezTo>
                    <a:pt x="367" y="5965"/>
                    <a:pt x="347" y="5963"/>
                    <a:pt x="327" y="5963"/>
                  </a:cubicBezTo>
                  <a:cubicBezTo>
                    <a:pt x="188" y="5963"/>
                    <a:pt x="63" y="6059"/>
                    <a:pt x="33" y="6201"/>
                  </a:cubicBezTo>
                  <a:cubicBezTo>
                    <a:pt x="0" y="6362"/>
                    <a:pt x="104" y="6521"/>
                    <a:pt x="266" y="6555"/>
                  </a:cubicBezTo>
                  <a:cubicBezTo>
                    <a:pt x="368" y="6576"/>
                    <a:pt x="465" y="6585"/>
                    <a:pt x="555" y="6585"/>
                  </a:cubicBezTo>
                  <a:cubicBezTo>
                    <a:pt x="556" y="6585"/>
                    <a:pt x="557" y="6585"/>
                    <a:pt x="558" y="6585"/>
                  </a:cubicBezTo>
                  <a:cubicBezTo>
                    <a:pt x="1081" y="6585"/>
                    <a:pt x="1427" y="6271"/>
                    <a:pt x="1738" y="5986"/>
                  </a:cubicBezTo>
                  <a:cubicBezTo>
                    <a:pt x="2036" y="5714"/>
                    <a:pt x="2317" y="5457"/>
                    <a:pt x="2767" y="5415"/>
                  </a:cubicBezTo>
                  <a:cubicBezTo>
                    <a:pt x="2806" y="5411"/>
                    <a:pt x="2843" y="5409"/>
                    <a:pt x="2880" y="5409"/>
                  </a:cubicBezTo>
                  <a:cubicBezTo>
                    <a:pt x="3223" y="5409"/>
                    <a:pt x="3471" y="5563"/>
                    <a:pt x="3755" y="5737"/>
                  </a:cubicBezTo>
                  <a:cubicBezTo>
                    <a:pt x="4036" y="5911"/>
                    <a:pt x="4343" y="6100"/>
                    <a:pt x="4733" y="6100"/>
                  </a:cubicBezTo>
                  <a:cubicBezTo>
                    <a:pt x="4908" y="6100"/>
                    <a:pt x="5099" y="6062"/>
                    <a:pt x="5312" y="5968"/>
                  </a:cubicBezTo>
                  <a:cubicBezTo>
                    <a:pt x="5515" y="5879"/>
                    <a:pt x="5673" y="5737"/>
                    <a:pt x="5841" y="5587"/>
                  </a:cubicBezTo>
                  <a:cubicBezTo>
                    <a:pt x="6053" y="5400"/>
                    <a:pt x="6271" y="5205"/>
                    <a:pt x="6597" y="5109"/>
                  </a:cubicBezTo>
                  <a:cubicBezTo>
                    <a:pt x="7045" y="4975"/>
                    <a:pt x="7376" y="4650"/>
                    <a:pt x="7482" y="4237"/>
                  </a:cubicBezTo>
                  <a:cubicBezTo>
                    <a:pt x="7598" y="3796"/>
                    <a:pt x="7655" y="3344"/>
                    <a:pt x="7655" y="2890"/>
                  </a:cubicBezTo>
                  <a:cubicBezTo>
                    <a:pt x="7655" y="1925"/>
                    <a:pt x="7397" y="977"/>
                    <a:pt x="6907" y="147"/>
                  </a:cubicBezTo>
                  <a:cubicBezTo>
                    <a:pt x="6852" y="53"/>
                    <a:pt x="6753" y="0"/>
                    <a:pt x="66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1" name="Google Shape;1141;p38"/>
            <p:cNvSpPr/>
            <p:nvPr/>
          </p:nvSpPr>
          <p:spPr>
            <a:xfrm>
              <a:off x="6709263" y="1621750"/>
              <a:ext cx="72550" cy="46875"/>
            </a:xfrm>
            <a:custGeom>
              <a:rect b="b" l="l" r="r" t="t"/>
              <a:pathLst>
                <a:path extrusionOk="0" h="1875" w="2902">
                  <a:moveTo>
                    <a:pt x="1916" y="599"/>
                  </a:moveTo>
                  <a:cubicBezTo>
                    <a:pt x="2096" y="599"/>
                    <a:pt x="2255" y="735"/>
                    <a:pt x="2267" y="916"/>
                  </a:cubicBezTo>
                  <a:cubicBezTo>
                    <a:pt x="2279" y="1112"/>
                    <a:pt x="2122" y="1277"/>
                    <a:pt x="1928" y="1277"/>
                  </a:cubicBezTo>
                  <a:lnTo>
                    <a:pt x="974" y="1277"/>
                  </a:lnTo>
                  <a:cubicBezTo>
                    <a:pt x="781" y="1277"/>
                    <a:pt x="623" y="1114"/>
                    <a:pt x="637" y="916"/>
                  </a:cubicBezTo>
                  <a:cubicBezTo>
                    <a:pt x="648" y="735"/>
                    <a:pt x="806" y="599"/>
                    <a:pt x="988" y="599"/>
                  </a:cubicBezTo>
                  <a:close/>
                  <a:moveTo>
                    <a:pt x="996" y="1"/>
                  </a:moveTo>
                  <a:cubicBezTo>
                    <a:pt x="445" y="1"/>
                    <a:pt x="0" y="452"/>
                    <a:pt x="38" y="1002"/>
                  </a:cubicBezTo>
                  <a:cubicBezTo>
                    <a:pt x="73" y="1488"/>
                    <a:pt x="478" y="1874"/>
                    <a:pt x="973" y="1874"/>
                  </a:cubicBezTo>
                  <a:lnTo>
                    <a:pt x="1931" y="1874"/>
                  </a:lnTo>
                  <a:cubicBezTo>
                    <a:pt x="2425" y="1874"/>
                    <a:pt x="2831" y="1489"/>
                    <a:pt x="2865" y="1002"/>
                  </a:cubicBezTo>
                  <a:cubicBezTo>
                    <a:pt x="2901" y="452"/>
                    <a:pt x="2457" y="1"/>
                    <a:pt x="19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2" name="Google Shape;1142;p38"/>
            <p:cNvSpPr/>
            <p:nvPr/>
          </p:nvSpPr>
          <p:spPr>
            <a:xfrm>
              <a:off x="6742063" y="1557500"/>
              <a:ext cx="46900" cy="46900"/>
            </a:xfrm>
            <a:custGeom>
              <a:rect b="b" l="l" r="r" t="t"/>
              <a:pathLst>
                <a:path extrusionOk="0" h="1876" w="1876">
                  <a:moveTo>
                    <a:pt x="938" y="597"/>
                  </a:moveTo>
                  <a:cubicBezTo>
                    <a:pt x="1126" y="597"/>
                    <a:pt x="1278" y="751"/>
                    <a:pt x="1278" y="938"/>
                  </a:cubicBezTo>
                  <a:cubicBezTo>
                    <a:pt x="1278" y="1125"/>
                    <a:pt x="1124" y="1278"/>
                    <a:pt x="938" y="1278"/>
                  </a:cubicBezTo>
                  <a:cubicBezTo>
                    <a:pt x="750" y="1278"/>
                    <a:pt x="598" y="1125"/>
                    <a:pt x="598" y="938"/>
                  </a:cubicBezTo>
                  <a:cubicBezTo>
                    <a:pt x="598" y="751"/>
                    <a:pt x="750" y="597"/>
                    <a:pt x="938" y="597"/>
                  </a:cubicBezTo>
                  <a:close/>
                  <a:moveTo>
                    <a:pt x="938" y="0"/>
                  </a:moveTo>
                  <a:cubicBezTo>
                    <a:pt x="421" y="0"/>
                    <a:pt x="1" y="421"/>
                    <a:pt x="1" y="938"/>
                  </a:cubicBezTo>
                  <a:cubicBezTo>
                    <a:pt x="1" y="1455"/>
                    <a:pt x="421" y="1875"/>
                    <a:pt x="938" y="1875"/>
                  </a:cubicBezTo>
                  <a:cubicBezTo>
                    <a:pt x="1454" y="1875"/>
                    <a:pt x="1875" y="1455"/>
                    <a:pt x="1875" y="938"/>
                  </a:cubicBezTo>
                  <a:cubicBezTo>
                    <a:pt x="1875" y="421"/>
                    <a:pt x="1454" y="0"/>
                    <a:pt x="9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3" name="Google Shape;1143;p38"/>
            <p:cNvSpPr/>
            <p:nvPr/>
          </p:nvSpPr>
          <p:spPr>
            <a:xfrm>
              <a:off x="6805188" y="1709250"/>
              <a:ext cx="24400" cy="22950"/>
            </a:xfrm>
            <a:custGeom>
              <a:rect b="b" l="l" r="r" t="t"/>
              <a:pathLst>
                <a:path extrusionOk="0" h="918" w="976">
                  <a:moveTo>
                    <a:pt x="329" y="1"/>
                  </a:moveTo>
                  <a:cubicBezTo>
                    <a:pt x="252" y="1"/>
                    <a:pt x="175" y="30"/>
                    <a:pt x="117" y="88"/>
                  </a:cubicBezTo>
                  <a:cubicBezTo>
                    <a:pt x="1" y="204"/>
                    <a:pt x="1" y="394"/>
                    <a:pt x="117" y="511"/>
                  </a:cubicBezTo>
                  <a:lnTo>
                    <a:pt x="438" y="830"/>
                  </a:lnTo>
                  <a:cubicBezTo>
                    <a:pt x="497" y="889"/>
                    <a:pt x="573" y="917"/>
                    <a:pt x="649" y="917"/>
                  </a:cubicBezTo>
                  <a:cubicBezTo>
                    <a:pt x="724" y="917"/>
                    <a:pt x="802" y="889"/>
                    <a:pt x="860" y="830"/>
                  </a:cubicBezTo>
                  <a:cubicBezTo>
                    <a:pt x="976" y="714"/>
                    <a:pt x="976" y="524"/>
                    <a:pt x="860" y="407"/>
                  </a:cubicBezTo>
                  <a:lnTo>
                    <a:pt x="540" y="88"/>
                  </a:lnTo>
                  <a:cubicBezTo>
                    <a:pt x="482" y="30"/>
                    <a:pt x="405" y="1"/>
                    <a:pt x="3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4" name="Google Shape;1144;p38"/>
            <p:cNvSpPr/>
            <p:nvPr/>
          </p:nvSpPr>
          <p:spPr>
            <a:xfrm>
              <a:off x="6764188" y="1741300"/>
              <a:ext cx="17350" cy="14950"/>
            </a:xfrm>
            <a:custGeom>
              <a:rect b="b" l="l" r="r" t="t"/>
              <a:pathLst>
                <a:path extrusionOk="0" h="598" w="694">
                  <a:moveTo>
                    <a:pt x="364" y="1"/>
                  </a:moveTo>
                  <a:cubicBezTo>
                    <a:pt x="258" y="1"/>
                    <a:pt x="159" y="57"/>
                    <a:pt x="113" y="151"/>
                  </a:cubicBezTo>
                  <a:cubicBezTo>
                    <a:pt x="1" y="376"/>
                    <a:pt x="164" y="598"/>
                    <a:pt x="376" y="598"/>
                  </a:cubicBezTo>
                  <a:cubicBezTo>
                    <a:pt x="553" y="598"/>
                    <a:pt x="694" y="444"/>
                    <a:pt x="673" y="262"/>
                  </a:cubicBezTo>
                  <a:cubicBezTo>
                    <a:pt x="653" y="111"/>
                    <a:pt x="517" y="1"/>
                    <a:pt x="3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5" name="Google Shape;1145;p38"/>
            <p:cNvSpPr/>
            <p:nvPr/>
          </p:nvSpPr>
          <p:spPr>
            <a:xfrm>
              <a:off x="6852288" y="1725375"/>
              <a:ext cx="16550" cy="15000"/>
            </a:xfrm>
            <a:custGeom>
              <a:rect b="b" l="l" r="r" t="t"/>
              <a:pathLst>
                <a:path extrusionOk="0" h="600" w="662">
                  <a:moveTo>
                    <a:pt x="360" y="0"/>
                  </a:moveTo>
                  <a:cubicBezTo>
                    <a:pt x="243" y="0"/>
                    <a:pt x="132" y="68"/>
                    <a:pt x="87" y="179"/>
                  </a:cubicBezTo>
                  <a:cubicBezTo>
                    <a:pt x="1" y="393"/>
                    <a:pt x="159" y="599"/>
                    <a:pt x="363" y="599"/>
                  </a:cubicBezTo>
                  <a:cubicBezTo>
                    <a:pt x="528" y="598"/>
                    <a:pt x="662" y="464"/>
                    <a:pt x="662" y="299"/>
                  </a:cubicBezTo>
                  <a:cubicBezTo>
                    <a:pt x="662" y="134"/>
                    <a:pt x="528" y="0"/>
                    <a:pt x="3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6" name="Google Shape;1146;p38"/>
            <p:cNvSpPr/>
            <p:nvPr/>
          </p:nvSpPr>
          <p:spPr>
            <a:xfrm>
              <a:off x="6804013" y="1749300"/>
              <a:ext cx="19075" cy="14950"/>
            </a:xfrm>
            <a:custGeom>
              <a:rect b="b" l="l" r="r" t="t"/>
              <a:pathLst>
                <a:path extrusionOk="0" h="598" w="763">
                  <a:moveTo>
                    <a:pt x="366" y="0"/>
                  </a:moveTo>
                  <a:cubicBezTo>
                    <a:pt x="259" y="0"/>
                    <a:pt x="160" y="57"/>
                    <a:pt x="113" y="151"/>
                  </a:cubicBezTo>
                  <a:cubicBezTo>
                    <a:pt x="1" y="376"/>
                    <a:pt x="164" y="597"/>
                    <a:pt x="377" y="597"/>
                  </a:cubicBezTo>
                  <a:cubicBezTo>
                    <a:pt x="598" y="597"/>
                    <a:pt x="762" y="356"/>
                    <a:pt x="625" y="124"/>
                  </a:cubicBezTo>
                  <a:cubicBezTo>
                    <a:pt x="579" y="45"/>
                    <a:pt x="493" y="0"/>
                    <a:pt x="4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47" name="Google Shape;1147;p38"/>
          <p:cNvGrpSpPr/>
          <p:nvPr/>
        </p:nvGrpSpPr>
        <p:grpSpPr>
          <a:xfrm>
            <a:off x="7001250" y="1877750"/>
            <a:ext cx="327600" cy="510250"/>
            <a:chOff x="4405713" y="3054400"/>
            <a:chExt cx="327600" cy="510250"/>
          </a:xfrm>
        </p:grpSpPr>
        <p:sp>
          <p:nvSpPr>
            <p:cNvPr id="1148" name="Google Shape;1148;p38"/>
            <p:cNvSpPr/>
            <p:nvPr/>
          </p:nvSpPr>
          <p:spPr>
            <a:xfrm>
              <a:off x="4413413" y="3062500"/>
              <a:ext cx="314275" cy="495175"/>
            </a:xfrm>
            <a:custGeom>
              <a:rect b="b" l="l" r="r" t="t"/>
              <a:pathLst>
                <a:path extrusionOk="0" h="19807" w="12571">
                  <a:moveTo>
                    <a:pt x="2206" y="0"/>
                  </a:moveTo>
                  <a:lnTo>
                    <a:pt x="791" y="669"/>
                  </a:lnTo>
                  <a:cubicBezTo>
                    <a:pt x="101" y="2738"/>
                    <a:pt x="0" y="4956"/>
                    <a:pt x="500" y="7080"/>
                  </a:cubicBezTo>
                  <a:lnTo>
                    <a:pt x="1914" y="13089"/>
                  </a:lnTo>
                  <a:cubicBezTo>
                    <a:pt x="2160" y="14136"/>
                    <a:pt x="2091" y="15233"/>
                    <a:pt x="1713" y="16240"/>
                  </a:cubicBezTo>
                  <a:lnTo>
                    <a:pt x="1346" y="17218"/>
                  </a:lnTo>
                  <a:cubicBezTo>
                    <a:pt x="876" y="18470"/>
                    <a:pt x="1803" y="19807"/>
                    <a:pt x="3140" y="19807"/>
                  </a:cubicBezTo>
                  <a:lnTo>
                    <a:pt x="11733" y="19807"/>
                  </a:lnTo>
                  <a:cubicBezTo>
                    <a:pt x="12113" y="19807"/>
                    <a:pt x="12457" y="19540"/>
                    <a:pt x="12508" y="19164"/>
                  </a:cubicBezTo>
                  <a:cubicBezTo>
                    <a:pt x="12571" y="18696"/>
                    <a:pt x="12206" y="18308"/>
                    <a:pt x="11765" y="18308"/>
                  </a:cubicBezTo>
                  <a:cubicBezTo>
                    <a:pt x="11734" y="18308"/>
                    <a:pt x="11703" y="18310"/>
                    <a:pt x="11671" y="18314"/>
                  </a:cubicBezTo>
                  <a:lnTo>
                    <a:pt x="10653" y="18441"/>
                  </a:lnTo>
                  <a:cubicBezTo>
                    <a:pt x="10587" y="18449"/>
                    <a:pt x="10520" y="18453"/>
                    <a:pt x="10454" y="18453"/>
                  </a:cubicBezTo>
                  <a:cubicBezTo>
                    <a:pt x="10079" y="18453"/>
                    <a:pt x="9713" y="18321"/>
                    <a:pt x="9423" y="18076"/>
                  </a:cubicBezTo>
                  <a:lnTo>
                    <a:pt x="6370" y="15493"/>
                  </a:lnTo>
                  <a:cubicBezTo>
                    <a:pt x="6012" y="15189"/>
                    <a:pt x="5805" y="14743"/>
                    <a:pt x="5805" y="14275"/>
                  </a:cubicBezTo>
                  <a:lnTo>
                    <a:pt x="5805" y="0"/>
                  </a:lnTo>
                  <a:close/>
                </a:path>
              </a:pathLst>
            </a:custGeom>
            <a:solidFill>
              <a:srgbClr val="FFE0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9" name="Google Shape;1149;p38"/>
            <p:cNvSpPr/>
            <p:nvPr/>
          </p:nvSpPr>
          <p:spPr>
            <a:xfrm>
              <a:off x="4413238" y="3062525"/>
              <a:ext cx="313250" cy="495175"/>
            </a:xfrm>
            <a:custGeom>
              <a:rect b="b" l="l" r="r" t="t"/>
              <a:pathLst>
                <a:path extrusionOk="0" h="19807" w="12530">
                  <a:moveTo>
                    <a:pt x="1014" y="0"/>
                  </a:moveTo>
                  <a:lnTo>
                    <a:pt x="791" y="669"/>
                  </a:lnTo>
                  <a:cubicBezTo>
                    <a:pt x="102" y="2738"/>
                    <a:pt x="0" y="4957"/>
                    <a:pt x="501" y="7080"/>
                  </a:cubicBezTo>
                  <a:lnTo>
                    <a:pt x="1915" y="13090"/>
                  </a:lnTo>
                  <a:cubicBezTo>
                    <a:pt x="2161" y="14137"/>
                    <a:pt x="2092" y="15233"/>
                    <a:pt x="1713" y="16240"/>
                  </a:cubicBezTo>
                  <a:lnTo>
                    <a:pt x="1346" y="17218"/>
                  </a:lnTo>
                  <a:cubicBezTo>
                    <a:pt x="877" y="18470"/>
                    <a:pt x="1804" y="19807"/>
                    <a:pt x="3141" y="19807"/>
                  </a:cubicBezTo>
                  <a:lnTo>
                    <a:pt x="11727" y="19807"/>
                  </a:lnTo>
                  <a:cubicBezTo>
                    <a:pt x="12112" y="19807"/>
                    <a:pt x="12463" y="19534"/>
                    <a:pt x="12514" y="19152"/>
                  </a:cubicBezTo>
                  <a:cubicBezTo>
                    <a:pt x="12530" y="19040"/>
                    <a:pt x="12516" y="18910"/>
                    <a:pt x="12488" y="18811"/>
                  </a:cubicBezTo>
                  <a:lnTo>
                    <a:pt x="3310" y="18810"/>
                  </a:lnTo>
                  <a:cubicBezTo>
                    <a:pt x="2993" y="18810"/>
                    <a:pt x="2647" y="18685"/>
                    <a:pt x="2470" y="18465"/>
                  </a:cubicBezTo>
                  <a:cubicBezTo>
                    <a:pt x="2250" y="18192"/>
                    <a:pt x="2139" y="17863"/>
                    <a:pt x="2260" y="17538"/>
                  </a:cubicBezTo>
                  <a:lnTo>
                    <a:pt x="2627" y="16563"/>
                  </a:lnTo>
                  <a:cubicBezTo>
                    <a:pt x="3072" y="15375"/>
                    <a:pt x="3155" y="14093"/>
                    <a:pt x="2864" y="12860"/>
                  </a:cubicBezTo>
                  <a:lnTo>
                    <a:pt x="1497" y="7049"/>
                  </a:lnTo>
                  <a:cubicBezTo>
                    <a:pt x="1009" y="4973"/>
                    <a:pt x="1150" y="2806"/>
                    <a:pt x="1825" y="784"/>
                  </a:cubicBezTo>
                  <a:lnTo>
                    <a:pt x="2069" y="0"/>
                  </a:lnTo>
                  <a:close/>
                </a:path>
              </a:pathLst>
            </a:custGeom>
            <a:solidFill>
              <a:srgbClr val="000000">
                <a:alpha val="161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0" name="Google Shape;1150;p38"/>
            <p:cNvSpPr/>
            <p:nvPr/>
          </p:nvSpPr>
          <p:spPr>
            <a:xfrm>
              <a:off x="4405713" y="3054400"/>
              <a:ext cx="327600" cy="510250"/>
            </a:xfrm>
            <a:custGeom>
              <a:rect b="b" l="l" r="r" t="t"/>
              <a:pathLst>
                <a:path extrusionOk="0" h="20410" w="13104">
                  <a:moveTo>
                    <a:pt x="2674" y="1"/>
                  </a:moveTo>
                  <a:cubicBezTo>
                    <a:pt x="2549" y="1"/>
                    <a:pt x="2435" y="85"/>
                    <a:pt x="2391" y="206"/>
                  </a:cubicBezTo>
                  <a:lnTo>
                    <a:pt x="2071" y="1081"/>
                  </a:lnTo>
                  <a:cubicBezTo>
                    <a:pt x="2070" y="1085"/>
                    <a:pt x="2070" y="1087"/>
                    <a:pt x="2069" y="1090"/>
                  </a:cubicBezTo>
                  <a:cubicBezTo>
                    <a:pt x="1450" y="2949"/>
                    <a:pt x="1317" y="4928"/>
                    <a:pt x="1678" y="6847"/>
                  </a:cubicBezTo>
                  <a:lnTo>
                    <a:pt x="1104" y="7422"/>
                  </a:lnTo>
                  <a:cubicBezTo>
                    <a:pt x="609" y="5250"/>
                    <a:pt x="719" y="2990"/>
                    <a:pt x="1424" y="875"/>
                  </a:cubicBezTo>
                  <a:lnTo>
                    <a:pt x="1581" y="405"/>
                  </a:lnTo>
                  <a:cubicBezTo>
                    <a:pt x="1629" y="259"/>
                    <a:pt x="1567" y="96"/>
                    <a:pt x="1430" y="31"/>
                  </a:cubicBezTo>
                  <a:cubicBezTo>
                    <a:pt x="1388" y="11"/>
                    <a:pt x="1344" y="1"/>
                    <a:pt x="1300" y="1"/>
                  </a:cubicBezTo>
                  <a:cubicBezTo>
                    <a:pt x="1175" y="1"/>
                    <a:pt x="1059" y="80"/>
                    <a:pt x="1018" y="206"/>
                  </a:cubicBezTo>
                  <a:lnTo>
                    <a:pt x="858" y="687"/>
                  </a:lnTo>
                  <a:cubicBezTo>
                    <a:pt x="109" y="2933"/>
                    <a:pt x="1" y="5339"/>
                    <a:pt x="542" y="7643"/>
                  </a:cubicBezTo>
                  <a:lnTo>
                    <a:pt x="1911" y="13460"/>
                  </a:lnTo>
                  <a:cubicBezTo>
                    <a:pt x="2143" y="14453"/>
                    <a:pt x="2078" y="15482"/>
                    <a:pt x="1720" y="16439"/>
                  </a:cubicBezTo>
                  <a:lnTo>
                    <a:pt x="1354" y="17415"/>
                  </a:lnTo>
                  <a:cubicBezTo>
                    <a:pt x="1099" y="18096"/>
                    <a:pt x="1195" y="18858"/>
                    <a:pt x="1608" y="19455"/>
                  </a:cubicBezTo>
                  <a:cubicBezTo>
                    <a:pt x="2022" y="20052"/>
                    <a:pt x="2703" y="20409"/>
                    <a:pt x="3430" y="20409"/>
                  </a:cubicBezTo>
                  <a:lnTo>
                    <a:pt x="12056" y="20409"/>
                  </a:lnTo>
                  <a:cubicBezTo>
                    <a:pt x="12633" y="20409"/>
                    <a:pt x="13104" y="19939"/>
                    <a:pt x="13104" y="19361"/>
                  </a:cubicBezTo>
                  <a:cubicBezTo>
                    <a:pt x="13102" y="19061"/>
                    <a:pt x="12973" y="18774"/>
                    <a:pt x="12748" y="18575"/>
                  </a:cubicBezTo>
                  <a:cubicBezTo>
                    <a:pt x="12556" y="18406"/>
                    <a:pt x="12311" y="18313"/>
                    <a:pt x="12058" y="18313"/>
                  </a:cubicBezTo>
                  <a:cubicBezTo>
                    <a:pt x="12014" y="18313"/>
                    <a:pt x="11969" y="18316"/>
                    <a:pt x="11925" y="18322"/>
                  </a:cubicBezTo>
                  <a:lnTo>
                    <a:pt x="10906" y="18449"/>
                  </a:lnTo>
                  <a:cubicBezTo>
                    <a:pt x="10853" y="18455"/>
                    <a:pt x="10800" y="18458"/>
                    <a:pt x="10747" y="18458"/>
                  </a:cubicBezTo>
                  <a:cubicBezTo>
                    <a:pt x="10441" y="18458"/>
                    <a:pt x="10141" y="18351"/>
                    <a:pt x="9905" y="18151"/>
                  </a:cubicBezTo>
                  <a:lnTo>
                    <a:pt x="6852" y="15568"/>
                  </a:lnTo>
                  <a:cubicBezTo>
                    <a:pt x="6561" y="15322"/>
                    <a:pt x="6394" y="14960"/>
                    <a:pt x="6394" y="14578"/>
                  </a:cubicBezTo>
                  <a:lnTo>
                    <a:pt x="6394" y="7393"/>
                  </a:lnTo>
                  <a:cubicBezTo>
                    <a:pt x="6394" y="7239"/>
                    <a:pt x="6284" y="7103"/>
                    <a:pt x="6132" y="7085"/>
                  </a:cubicBezTo>
                  <a:cubicBezTo>
                    <a:pt x="6119" y="7083"/>
                    <a:pt x="6107" y="7083"/>
                    <a:pt x="6094" y="7083"/>
                  </a:cubicBezTo>
                  <a:cubicBezTo>
                    <a:pt x="5929" y="7083"/>
                    <a:pt x="5794" y="7216"/>
                    <a:pt x="5794" y="7380"/>
                  </a:cubicBezTo>
                  <a:lnTo>
                    <a:pt x="5794" y="14593"/>
                  </a:lnTo>
                  <a:cubicBezTo>
                    <a:pt x="5794" y="15152"/>
                    <a:pt x="6041" y="15683"/>
                    <a:pt x="6469" y="16042"/>
                  </a:cubicBezTo>
                  <a:lnTo>
                    <a:pt x="9520" y="18613"/>
                  </a:lnTo>
                  <a:cubicBezTo>
                    <a:pt x="9863" y="18903"/>
                    <a:pt x="10300" y="19060"/>
                    <a:pt x="10746" y="19060"/>
                  </a:cubicBezTo>
                  <a:cubicBezTo>
                    <a:pt x="10824" y="19060"/>
                    <a:pt x="10901" y="19055"/>
                    <a:pt x="10979" y="19046"/>
                  </a:cubicBezTo>
                  <a:lnTo>
                    <a:pt x="11998" y="18919"/>
                  </a:lnTo>
                  <a:cubicBezTo>
                    <a:pt x="12018" y="18916"/>
                    <a:pt x="12037" y="18915"/>
                    <a:pt x="12056" y="18915"/>
                  </a:cubicBezTo>
                  <a:cubicBezTo>
                    <a:pt x="12184" y="18915"/>
                    <a:pt x="12305" y="18969"/>
                    <a:pt x="12393" y="19069"/>
                  </a:cubicBezTo>
                  <a:cubicBezTo>
                    <a:pt x="12442" y="19124"/>
                    <a:pt x="12477" y="19192"/>
                    <a:pt x="12492" y="19264"/>
                  </a:cubicBezTo>
                  <a:cubicBezTo>
                    <a:pt x="12555" y="19555"/>
                    <a:pt x="12334" y="19812"/>
                    <a:pt x="12054" y="19812"/>
                  </a:cubicBezTo>
                  <a:lnTo>
                    <a:pt x="3456" y="19812"/>
                  </a:lnTo>
                  <a:cubicBezTo>
                    <a:pt x="2935" y="19812"/>
                    <a:pt x="2438" y="19577"/>
                    <a:pt x="2129" y="19160"/>
                  </a:cubicBezTo>
                  <a:cubicBezTo>
                    <a:pt x="1798" y="18711"/>
                    <a:pt x="1719" y="18152"/>
                    <a:pt x="1914" y="17634"/>
                  </a:cubicBezTo>
                  <a:lnTo>
                    <a:pt x="2281" y="16662"/>
                  </a:lnTo>
                  <a:cubicBezTo>
                    <a:pt x="2681" y="15600"/>
                    <a:pt x="2755" y="14454"/>
                    <a:pt x="2493" y="13350"/>
                  </a:cubicBezTo>
                  <a:lnTo>
                    <a:pt x="1267" y="8155"/>
                  </a:lnTo>
                  <a:lnTo>
                    <a:pt x="1832" y="7593"/>
                  </a:lnTo>
                  <a:lnTo>
                    <a:pt x="3155" y="13196"/>
                  </a:lnTo>
                  <a:cubicBezTo>
                    <a:pt x="3447" y="14432"/>
                    <a:pt x="3365" y="15712"/>
                    <a:pt x="2917" y="16901"/>
                  </a:cubicBezTo>
                  <a:lnTo>
                    <a:pt x="2551" y="17874"/>
                  </a:lnTo>
                  <a:cubicBezTo>
                    <a:pt x="2441" y="18166"/>
                    <a:pt x="2480" y="18479"/>
                    <a:pt x="2658" y="18733"/>
                  </a:cubicBezTo>
                  <a:cubicBezTo>
                    <a:pt x="2836" y="18989"/>
                    <a:pt x="3116" y="19136"/>
                    <a:pt x="3430" y="19136"/>
                  </a:cubicBezTo>
                  <a:lnTo>
                    <a:pt x="4176" y="19136"/>
                  </a:lnTo>
                  <a:cubicBezTo>
                    <a:pt x="4176" y="19136"/>
                    <a:pt x="4475" y="19009"/>
                    <a:pt x="4475" y="18843"/>
                  </a:cubicBezTo>
                  <a:cubicBezTo>
                    <a:pt x="4475" y="18679"/>
                    <a:pt x="4342" y="18545"/>
                    <a:pt x="4176" y="18538"/>
                  </a:cubicBezTo>
                  <a:lnTo>
                    <a:pt x="3430" y="18538"/>
                  </a:lnTo>
                  <a:cubicBezTo>
                    <a:pt x="3423" y="18538"/>
                    <a:pt x="3416" y="18538"/>
                    <a:pt x="3409" y="18538"/>
                  </a:cubicBezTo>
                  <a:cubicBezTo>
                    <a:pt x="3300" y="18538"/>
                    <a:pt x="3213" y="18490"/>
                    <a:pt x="3149" y="18397"/>
                  </a:cubicBezTo>
                  <a:cubicBezTo>
                    <a:pt x="3082" y="18301"/>
                    <a:pt x="3069" y="18196"/>
                    <a:pt x="3111" y="18084"/>
                  </a:cubicBezTo>
                  <a:lnTo>
                    <a:pt x="3478" y="17108"/>
                  </a:lnTo>
                  <a:cubicBezTo>
                    <a:pt x="3967" y="15804"/>
                    <a:pt x="4056" y="14397"/>
                    <a:pt x="3739" y="13043"/>
                  </a:cubicBezTo>
                  <a:lnTo>
                    <a:pt x="2370" y="7227"/>
                  </a:lnTo>
                  <a:cubicBezTo>
                    <a:pt x="2150" y="6295"/>
                    <a:pt x="2055" y="5342"/>
                    <a:pt x="2086" y="4394"/>
                  </a:cubicBezTo>
                  <a:lnTo>
                    <a:pt x="2086" y="4394"/>
                  </a:lnTo>
                  <a:lnTo>
                    <a:pt x="4232" y="6540"/>
                  </a:lnTo>
                  <a:cubicBezTo>
                    <a:pt x="4416" y="6725"/>
                    <a:pt x="4519" y="6971"/>
                    <a:pt x="4482" y="7232"/>
                  </a:cubicBezTo>
                  <a:lnTo>
                    <a:pt x="4482" y="7857"/>
                  </a:lnTo>
                  <a:lnTo>
                    <a:pt x="3647" y="8728"/>
                  </a:lnTo>
                  <a:cubicBezTo>
                    <a:pt x="3531" y="8844"/>
                    <a:pt x="3531" y="9034"/>
                    <a:pt x="3647" y="9150"/>
                  </a:cubicBezTo>
                  <a:cubicBezTo>
                    <a:pt x="3707" y="9210"/>
                    <a:pt x="3783" y="9238"/>
                    <a:pt x="3859" y="9238"/>
                  </a:cubicBezTo>
                  <a:cubicBezTo>
                    <a:pt x="3934" y="9238"/>
                    <a:pt x="4012" y="9210"/>
                    <a:pt x="4069" y="9150"/>
                  </a:cubicBezTo>
                  <a:lnTo>
                    <a:pt x="4521" y="8703"/>
                  </a:lnTo>
                  <a:lnTo>
                    <a:pt x="4521" y="9886"/>
                  </a:lnTo>
                  <a:cubicBezTo>
                    <a:pt x="4521" y="10039"/>
                    <a:pt x="4631" y="10176"/>
                    <a:pt x="4783" y="10194"/>
                  </a:cubicBezTo>
                  <a:cubicBezTo>
                    <a:pt x="4795" y="10196"/>
                    <a:pt x="4808" y="10197"/>
                    <a:pt x="4820" y="10197"/>
                  </a:cubicBezTo>
                  <a:cubicBezTo>
                    <a:pt x="4986" y="10197"/>
                    <a:pt x="5119" y="10063"/>
                    <a:pt x="5119" y="9897"/>
                  </a:cubicBezTo>
                  <a:lnTo>
                    <a:pt x="5119" y="7251"/>
                  </a:lnTo>
                  <a:cubicBezTo>
                    <a:pt x="5119" y="6833"/>
                    <a:pt x="4955" y="6434"/>
                    <a:pt x="4660" y="6138"/>
                  </a:cubicBezTo>
                  <a:lnTo>
                    <a:pt x="4267" y="5744"/>
                  </a:lnTo>
                  <a:lnTo>
                    <a:pt x="5797" y="5744"/>
                  </a:lnTo>
                  <a:lnTo>
                    <a:pt x="5797" y="6029"/>
                  </a:lnTo>
                  <a:cubicBezTo>
                    <a:pt x="5797" y="6183"/>
                    <a:pt x="5907" y="6318"/>
                    <a:pt x="6058" y="6337"/>
                  </a:cubicBezTo>
                  <a:cubicBezTo>
                    <a:pt x="6071" y="6339"/>
                    <a:pt x="6083" y="6339"/>
                    <a:pt x="6096" y="6339"/>
                  </a:cubicBezTo>
                  <a:cubicBezTo>
                    <a:pt x="6260" y="6339"/>
                    <a:pt x="6395" y="6205"/>
                    <a:pt x="6395" y="6041"/>
                  </a:cubicBezTo>
                  <a:lnTo>
                    <a:pt x="6395" y="317"/>
                  </a:lnTo>
                  <a:cubicBezTo>
                    <a:pt x="6395" y="164"/>
                    <a:pt x="6285" y="28"/>
                    <a:pt x="6133" y="10"/>
                  </a:cubicBezTo>
                  <a:cubicBezTo>
                    <a:pt x="6120" y="8"/>
                    <a:pt x="6107" y="7"/>
                    <a:pt x="6094" y="7"/>
                  </a:cubicBezTo>
                  <a:cubicBezTo>
                    <a:pt x="5929" y="7"/>
                    <a:pt x="5797" y="141"/>
                    <a:pt x="5797" y="305"/>
                  </a:cubicBezTo>
                  <a:lnTo>
                    <a:pt x="5797" y="5106"/>
                  </a:lnTo>
                  <a:lnTo>
                    <a:pt x="3663" y="5106"/>
                  </a:lnTo>
                  <a:lnTo>
                    <a:pt x="2139" y="3587"/>
                  </a:lnTo>
                  <a:cubicBezTo>
                    <a:pt x="2188" y="3121"/>
                    <a:pt x="2268" y="2656"/>
                    <a:pt x="2377" y="2197"/>
                  </a:cubicBezTo>
                  <a:lnTo>
                    <a:pt x="3593" y="2197"/>
                  </a:lnTo>
                  <a:cubicBezTo>
                    <a:pt x="3843" y="2197"/>
                    <a:pt x="4079" y="2099"/>
                    <a:pt x="4257" y="1922"/>
                  </a:cubicBezTo>
                  <a:lnTo>
                    <a:pt x="5022" y="1158"/>
                  </a:lnTo>
                  <a:cubicBezTo>
                    <a:pt x="5121" y="1058"/>
                    <a:pt x="5145" y="900"/>
                    <a:pt x="5070" y="781"/>
                  </a:cubicBezTo>
                  <a:cubicBezTo>
                    <a:pt x="5009" y="688"/>
                    <a:pt x="4913" y="641"/>
                    <a:pt x="4816" y="641"/>
                  </a:cubicBezTo>
                  <a:cubicBezTo>
                    <a:pt x="4739" y="641"/>
                    <a:pt x="4663" y="670"/>
                    <a:pt x="4605" y="728"/>
                  </a:cubicBezTo>
                  <a:lnTo>
                    <a:pt x="3834" y="1499"/>
                  </a:lnTo>
                  <a:cubicBezTo>
                    <a:pt x="3770" y="1563"/>
                    <a:pt x="3683" y="1599"/>
                    <a:pt x="3593" y="1599"/>
                  </a:cubicBezTo>
                  <a:lnTo>
                    <a:pt x="2536" y="1599"/>
                  </a:lnTo>
                  <a:cubicBezTo>
                    <a:pt x="2568" y="1493"/>
                    <a:pt x="2600" y="1388"/>
                    <a:pt x="2636" y="1284"/>
                  </a:cubicBezTo>
                  <a:lnTo>
                    <a:pt x="2956" y="403"/>
                  </a:lnTo>
                  <a:cubicBezTo>
                    <a:pt x="3021" y="227"/>
                    <a:pt x="2909" y="31"/>
                    <a:pt x="2713" y="4"/>
                  </a:cubicBezTo>
                  <a:cubicBezTo>
                    <a:pt x="2700" y="2"/>
                    <a:pt x="2687" y="1"/>
                    <a:pt x="26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1" name="Google Shape;1151;p38"/>
          <p:cNvGrpSpPr/>
          <p:nvPr/>
        </p:nvGrpSpPr>
        <p:grpSpPr>
          <a:xfrm>
            <a:off x="2897746" y="1877675"/>
            <a:ext cx="301225" cy="510400"/>
            <a:chOff x="3322563" y="2242000"/>
            <a:chExt cx="301225" cy="510400"/>
          </a:xfrm>
        </p:grpSpPr>
        <p:sp>
          <p:nvSpPr>
            <p:cNvPr id="1152" name="Google Shape;1152;p38"/>
            <p:cNvSpPr/>
            <p:nvPr/>
          </p:nvSpPr>
          <p:spPr>
            <a:xfrm>
              <a:off x="3404413" y="2249350"/>
              <a:ext cx="143775" cy="95875"/>
            </a:xfrm>
            <a:custGeom>
              <a:rect b="b" l="l" r="r" t="t"/>
              <a:pathLst>
                <a:path extrusionOk="0" h="3835" w="5751">
                  <a:moveTo>
                    <a:pt x="1598" y="1"/>
                  </a:moveTo>
                  <a:cubicBezTo>
                    <a:pt x="716" y="1"/>
                    <a:pt x="0" y="715"/>
                    <a:pt x="0" y="1598"/>
                  </a:cubicBezTo>
                  <a:lnTo>
                    <a:pt x="0" y="3834"/>
                  </a:lnTo>
                  <a:lnTo>
                    <a:pt x="5750" y="1598"/>
                  </a:lnTo>
                  <a:cubicBezTo>
                    <a:pt x="5750" y="715"/>
                    <a:pt x="5036" y="1"/>
                    <a:pt x="415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3" name="Google Shape;1153;p38"/>
            <p:cNvSpPr/>
            <p:nvPr/>
          </p:nvSpPr>
          <p:spPr>
            <a:xfrm>
              <a:off x="3400938" y="2249975"/>
              <a:ext cx="143775" cy="95875"/>
            </a:xfrm>
            <a:custGeom>
              <a:rect b="b" l="l" r="r" t="t"/>
              <a:pathLst>
                <a:path extrusionOk="0" h="3835" w="5751">
                  <a:moveTo>
                    <a:pt x="1598" y="1"/>
                  </a:moveTo>
                  <a:cubicBezTo>
                    <a:pt x="716" y="1"/>
                    <a:pt x="0" y="715"/>
                    <a:pt x="0" y="1598"/>
                  </a:cubicBezTo>
                  <a:lnTo>
                    <a:pt x="0" y="3834"/>
                  </a:lnTo>
                  <a:lnTo>
                    <a:pt x="5750" y="1598"/>
                  </a:lnTo>
                  <a:cubicBezTo>
                    <a:pt x="5750" y="715"/>
                    <a:pt x="5036" y="1"/>
                    <a:pt x="4153" y="1"/>
                  </a:cubicBezTo>
                  <a:close/>
                </a:path>
              </a:pathLst>
            </a:custGeom>
            <a:solidFill>
              <a:srgbClr val="000000">
                <a:alpha val="161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4" name="Google Shape;1154;p38"/>
            <p:cNvSpPr/>
            <p:nvPr/>
          </p:nvSpPr>
          <p:spPr>
            <a:xfrm>
              <a:off x="3330963" y="2385475"/>
              <a:ext cx="285450" cy="359200"/>
            </a:xfrm>
            <a:custGeom>
              <a:rect b="b" l="l" r="r" t="t"/>
              <a:pathLst>
                <a:path extrusionOk="0" h="14368" w="11418">
                  <a:moveTo>
                    <a:pt x="4114" y="1"/>
                  </a:moveTo>
                  <a:lnTo>
                    <a:pt x="4114" y="2216"/>
                  </a:lnTo>
                  <a:cubicBezTo>
                    <a:pt x="4114" y="2612"/>
                    <a:pt x="3870" y="2967"/>
                    <a:pt x="3501" y="3109"/>
                  </a:cubicBezTo>
                  <a:lnTo>
                    <a:pt x="1064" y="4049"/>
                  </a:lnTo>
                  <a:cubicBezTo>
                    <a:pt x="413" y="4298"/>
                    <a:pt x="1" y="4944"/>
                    <a:pt x="45" y="5642"/>
                  </a:cubicBezTo>
                  <a:lnTo>
                    <a:pt x="1546" y="14347"/>
                  </a:lnTo>
                  <a:lnTo>
                    <a:pt x="10810" y="14367"/>
                  </a:lnTo>
                  <a:lnTo>
                    <a:pt x="11371" y="5642"/>
                  </a:lnTo>
                  <a:cubicBezTo>
                    <a:pt x="11417" y="4944"/>
                    <a:pt x="11004" y="4298"/>
                    <a:pt x="10354" y="4049"/>
                  </a:cubicBezTo>
                  <a:lnTo>
                    <a:pt x="7917" y="3109"/>
                  </a:lnTo>
                  <a:cubicBezTo>
                    <a:pt x="7547" y="2967"/>
                    <a:pt x="7303" y="2612"/>
                    <a:pt x="7303" y="2216"/>
                  </a:cubicBezTo>
                  <a:lnTo>
                    <a:pt x="7303" y="1"/>
                  </a:lnTo>
                  <a:close/>
                </a:path>
              </a:pathLst>
            </a:custGeom>
            <a:solidFill>
              <a:srgbClr val="F6D1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5" name="Google Shape;1155;p38"/>
            <p:cNvSpPr/>
            <p:nvPr/>
          </p:nvSpPr>
          <p:spPr>
            <a:xfrm>
              <a:off x="3415738" y="2545200"/>
              <a:ext cx="115200" cy="110100"/>
            </a:xfrm>
            <a:custGeom>
              <a:rect b="b" l="l" r="r" t="t"/>
              <a:pathLst>
                <a:path extrusionOk="0" h="4404" w="4608">
                  <a:moveTo>
                    <a:pt x="1330" y="0"/>
                  </a:moveTo>
                  <a:cubicBezTo>
                    <a:pt x="1297" y="0"/>
                    <a:pt x="1265" y="1"/>
                    <a:pt x="1232" y="4"/>
                  </a:cubicBezTo>
                  <a:cubicBezTo>
                    <a:pt x="497" y="60"/>
                    <a:pt x="0" y="766"/>
                    <a:pt x="82" y="1499"/>
                  </a:cubicBezTo>
                  <a:cubicBezTo>
                    <a:pt x="231" y="2849"/>
                    <a:pt x="1609" y="3972"/>
                    <a:pt x="2117" y="4343"/>
                  </a:cubicBezTo>
                  <a:cubicBezTo>
                    <a:pt x="2173" y="4383"/>
                    <a:pt x="2238" y="4403"/>
                    <a:pt x="2304" y="4403"/>
                  </a:cubicBezTo>
                  <a:cubicBezTo>
                    <a:pt x="2369" y="4403"/>
                    <a:pt x="2435" y="4383"/>
                    <a:pt x="2491" y="4343"/>
                  </a:cubicBezTo>
                  <a:cubicBezTo>
                    <a:pt x="2999" y="3971"/>
                    <a:pt x="4378" y="2848"/>
                    <a:pt x="4526" y="1499"/>
                  </a:cubicBezTo>
                  <a:cubicBezTo>
                    <a:pt x="4608" y="766"/>
                    <a:pt x="4111" y="60"/>
                    <a:pt x="3377" y="4"/>
                  </a:cubicBezTo>
                  <a:cubicBezTo>
                    <a:pt x="3344" y="1"/>
                    <a:pt x="3311" y="0"/>
                    <a:pt x="3279" y="0"/>
                  </a:cubicBezTo>
                  <a:cubicBezTo>
                    <a:pt x="2886" y="0"/>
                    <a:pt x="2536" y="179"/>
                    <a:pt x="2304" y="459"/>
                  </a:cubicBezTo>
                  <a:cubicBezTo>
                    <a:pt x="2072" y="179"/>
                    <a:pt x="1722" y="0"/>
                    <a:pt x="133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6" name="Google Shape;1156;p38"/>
            <p:cNvSpPr/>
            <p:nvPr/>
          </p:nvSpPr>
          <p:spPr>
            <a:xfrm>
              <a:off x="3330963" y="2385400"/>
              <a:ext cx="182575" cy="359750"/>
            </a:xfrm>
            <a:custGeom>
              <a:rect b="b" l="l" r="r" t="t"/>
              <a:pathLst>
                <a:path extrusionOk="0" h="14390" w="7303">
                  <a:moveTo>
                    <a:pt x="4114" y="1"/>
                  </a:moveTo>
                  <a:lnTo>
                    <a:pt x="4114" y="2220"/>
                  </a:lnTo>
                  <a:cubicBezTo>
                    <a:pt x="4114" y="2617"/>
                    <a:pt x="3870" y="2973"/>
                    <a:pt x="3501" y="3115"/>
                  </a:cubicBezTo>
                  <a:lnTo>
                    <a:pt x="1064" y="4057"/>
                  </a:lnTo>
                  <a:cubicBezTo>
                    <a:pt x="413" y="4308"/>
                    <a:pt x="1" y="4954"/>
                    <a:pt x="45" y="5651"/>
                  </a:cubicBezTo>
                  <a:lnTo>
                    <a:pt x="606" y="14389"/>
                  </a:lnTo>
                  <a:lnTo>
                    <a:pt x="1545" y="14389"/>
                  </a:lnTo>
                  <a:lnTo>
                    <a:pt x="1544" y="14369"/>
                  </a:lnTo>
                  <a:lnTo>
                    <a:pt x="998" y="5589"/>
                  </a:lnTo>
                  <a:cubicBezTo>
                    <a:pt x="979" y="5309"/>
                    <a:pt x="1144" y="5051"/>
                    <a:pt x="1405" y="4950"/>
                  </a:cubicBezTo>
                  <a:lnTo>
                    <a:pt x="3843" y="4011"/>
                  </a:lnTo>
                  <a:cubicBezTo>
                    <a:pt x="4434" y="3783"/>
                    <a:pt x="4873" y="3275"/>
                    <a:pt x="5017" y="2652"/>
                  </a:cubicBezTo>
                  <a:cubicBezTo>
                    <a:pt x="5027" y="2609"/>
                    <a:pt x="5062" y="2562"/>
                    <a:pt x="5111" y="2525"/>
                  </a:cubicBezTo>
                  <a:cubicBezTo>
                    <a:pt x="5129" y="2513"/>
                    <a:pt x="5148" y="2510"/>
                    <a:pt x="5161" y="2510"/>
                  </a:cubicBezTo>
                  <a:cubicBezTo>
                    <a:pt x="5168" y="2510"/>
                    <a:pt x="5174" y="2510"/>
                    <a:pt x="5182" y="2511"/>
                  </a:cubicBezTo>
                  <a:cubicBezTo>
                    <a:pt x="5368" y="2545"/>
                    <a:pt x="5539" y="2559"/>
                    <a:pt x="5707" y="2559"/>
                  </a:cubicBezTo>
                  <a:cubicBezTo>
                    <a:pt x="6261" y="2559"/>
                    <a:pt x="6807" y="2419"/>
                    <a:pt x="7302" y="2163"/>
                  </a:cubicBezTo>
                  <a:lnTo>
                    <a:pt x="7302" y="1"/>
                  </a:lnTo>
                  <a:close/>
                </a:path>
              </a:pathLst>
            </a:custGeom>
            <a:solidFill>
              <a:srgbClr val="000000">
                <a:alpha val="161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7" name="Google Shape;1157;p38"/>
            <p:cNvSpPr/>
            <p:nvPr/>
          </p:nvSpPr>
          <p:spPr>
            <a:xfrm>
              <a:off x="3392038" y="2297800"/>
              <a:ext cx="161150" cy="127800"/>
            </a:xfrm>
            <a:custGeom>
              <a:rect b="b" l="l" r="r" t="t"/>
              <a:pathLst>
                <a:path extrusionOk="0" h="5112" w="6446">
                  <a:moveTo>
                    <a:pt x="1593" y="0"/>
                  </a:moveTo>
                  <a:lnTo>
                    <a:pt x="1455" y="685"/>
                  </a:lnTo>
                  <a:cubicBezTo>
                    <a:pt x="1384" y="1031"/>
                    <a:pt x="1080" y="1277"/>
                    <a:pt x="728" y="1278"/>
                  </a:cubicBezTo>
                  <a:cubicBezTo>
                    <a:pt x="410" y="1278"/>
                    <a:pt x="117" y="1495"/>
                    <a:pt x="65" y="1809"/>
                  </a:cubicBezTo>
                  <a:cubicBezTo>
                    <a:pt x="0" y="2210"/>
                    <a:pt x="308" y="2556"/>
                    <a:pt x="696" y="2556"/>
                  </a:cubicBezTo>
                  <a:cubicBezTo>
                    <a:pt x="696" y="3967"/>
                    <a:pt x="1840" y="5111"/>
                    <a:pt x="3251" y="5111"/>
                  </a:cubicBezTo>
                  <a:cubicBezTo>
                    <a:pt x="4662" y="5111"/>
                    <a:pt x="5807" y="3967"/>
                    <a:pt x="5807" y="2556"/>
                  </a:cubicBezTo>
                  <a:cubicBezTo>
                    <a:pt x="6160" y="2556"/>
                    <a:pt x="6446" y="2269"/>
                    <a:pt x="6446" y="1917"/>
                  </a:cubicBezTo>
                  <a:cubicBezTo>
                    <a:pt x="6446" y="1563"/>
                    <a:pt x="6160" y="1278"/>
                    <a:pt x="5807" y="1278"/>
                  </a:cubicBezTo>
                  <a:lnTo>
                    <a:pt x="4849" y="0"/>
                  </a:lnTo>
                  <a:close/>
                </a:path>
              </a:pathLst>
            </a:custGeom>
            <a:solidFill>
              <a:srgbClr val="FFE0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8" name="Google Shape;1158;p38"/>
            <p:cNvSpPr/>
            <p:nvPr/>
          </p:nvSpPr>
          <p:spPr>
            <a:xfrm>
              <a:off x="3389813" y="2297800"/>
              <a:ext cx="104375" cy="127800"/>
            </a:xfrm>
            <a:custGeom>
              <a:rect b="b" l="l" r="r" t="t"/>
              <a:pathLst>
                <a:path extrusionOk="0" h="5112" w="4175">
                  <a:moveTo>
                    <a:pt x="1682" y="0"/>
                  </a:moveTo>
                  <a:lnTo>
                    <a:pt x="1544" y="685"/>
                  </a:lnTo>
                  <a:cubicBezTo>
                    <a:pt x="1473" y="1029"/>
                    <a:pt x="1171" y="1277"/>
                    <a:pt x="819" y="1277"/>
                  </a:cubicBezTo>
                  <a:cubicBezTo>
                    <a:pt x="811" y="1277"/>
                    <a:pt x="803" y="1277"/>
                    <a:pt x="795" y="1277"/>
                  </a:cubicBezTo>
                  <a:cubicBezTo>
                    <a:pt x="788" y="1277"/>
                    <a:pt x="780" y="1277"/>
                    <a:pt x="773" y="1277"/>
                  </a:cubicBezTo>
                  <a:cubicBezTo>
                    <a:pt x="532" y="1277"/>
                    <a:pt x="306" y="1406"/>
                    <a:pt x="209" y="1628"/>
                  </a:cubicBezTo>
                  <a:cubicBezTo>
                    <a:pt x="0" y="2099"/>
                    <a:pt x="340" y="2556"/>
                    <a:pt x="785" y="2556"/>
                  </a:cubicBezTo>
                  <a:cubicBezTo>
                    <a:pt x="785" y="3967"/>
                    <a:pt x="1929" y="5111"/>
                    <a:pt x="3340" y="5111"/>
                  </a:cubicBezTo>
                  <a:cubicBezTo>
                    <a:pt x="3633" y="5111"/>
                    <a:pt x="3912" y="5060"/>
                    <a:pt x="4174" y="4970"/>
                  </a:cubicBezTo>
                  <a:lnTo>
                    <a:pt x="3849" y="4908"/>
                  </a:lnTo>
                  <a:cubicBezTo>
                    <a:pt x="2720" y="4693"/>
                    <a:pt x="1902" y="3705"/>
                    <a:pt x="1902" y="2556"/>
                  </a:cubicBezTo>
                  <a:cubicBezTo>
                    <a:pt x="1902" y="2143"/>
                    <a:pt x="1943" y="1727"/>
                    <a:pt x="2025" y="1321"/>
                  </a:cubicBezTo>
                  <a:lnTo>
                    <a:pt x="2236" y="258"/>
                  </a:lnTo>
                  <a:lnTo>
                    <a:pt x="1931" y="0"/>
                  </a:lnTo>
                  <a:close/>
                </a:path>
              </a:pathLst>
            </a:custGeom>
            <a:solidFill>
              <a:srgbClr val="000000">
                <a:alpha val="161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9" name="Google Shape;1159;p38"/>
            <p:cNvSpPr/>
            <p:nvPr/>
          </p:nvSpPr>
          <p:spPr>
            <a:xfrm>
              <a:off x="3425838" y="2249975"/>
              <a:ext cx="119600" cy="81925"/>
            </a:xfrm>
            <a:custGeom>
              <a:rect b="b" l="l" r="r" t="t"/>
              <a:pathLst>
                <a:path extrusionOk="0" h="3277" w="4784">
                  <a:moveTo>
                    <a:pt x="638" y="1"/>
                  </a:moveTo>
                  <a:cubicBezTo>
                    <a:pt x="412" y="1"/>
                    <a:pt x="195" y="50"/>
                    <a:pt x="1" y="135"/>
                  </a:cubicBezTo>
                  <a:lnTo>
                    <a:pt x="1" y="1423"/>
                  </a:lnTo>
                  <a:cubicBezTo>
                    <a:pt x="1" y="1757"/>
                    <a:pt x="172" y="2067"/>
                    <a:pt x="457" y="2240"/>
                  </a:cubicBezTo>
                  <a:cubicBezTo>
                    <a:pt x="1120" y="2642"/>
                    <a:pt x="2524" y="3277"/>
                    <a:pt x="4783" y="3277"/>
                  </a:cubicBezTo>
                  <a:lnTo>
                    <a:pt x="4783" y="1597"/>
                  </a:lnTo>
                  <a:cubicBezTo>
                    <a:pt x="4784" y="715"/>
                    <a:pt x="4069" y="1"/>
                    <a:pt x="318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" name="Google Shape;1160;p38"/>
            <p:cNvSpPr/>
            <p:nvPr/>
          </p:nvSpPr>
          <p:spPr>
            <a:xfrm>
              <a:off x="3415663" y="2545225"/>
              <a:ext cx="75625" cy="110100"/>
            </a:xfrm>
            <a:custGeom>
              <a:rect b="b" l="l" r="r" t="t"/>
              <a:pathLst>
                <a:path extrusionOk="0" h="4404" w="3025">
                  <a:moveTo>
                    <a:pt x="1323" y="1"/>
                  </a:moveTo>
                  <a:cubicBezTo>
                    <a:pt x="1293" y="1"/>
                    <a:pt x="1263" y="2"/>
                    <a:pt x="1233" y="4"/>
                  </a:cubicBezTo>
                  <a:cubicBezTo>
                    <a:pt x="497" y="60"/>
                    <a:pt x="0" y="766"/>
                    <a:pt x="82" y="1499"/>
                  </a:cubicBezTo>
                  <a:cubicBezTo>
                    <a:pt x="232" y="2850"/>
                    <a:pt x="1610" y="3972"/>
                    <a:pt x="2118" y="4343"/>
                  </a:cubicBezTo>
                  <a:cubicBezTo>
                    <a:pt x="2173" y="4383"/>
                    <a:pt x="2239" y="4404"/>
                    <a:pt x="2305" y="4404"/>
                  </a:cubicBezTo>
                  <a:cubicBezTo>
                    <a:pt x="2370" y="4404"/>
                    <a:pt x="2436" y="4383"/>
                    <a:pt x="2491" y="4343"/>
                  </a:cubicBezTo>
                  <a:cubicBezTo>
                    <a:pt x="2623" y="4248"/>
                    <a:pt x="2813" y="4099"/>
                    <a:pt x="3025" y="3910"/>
                  </a:cubicBezTo>
                  <a:lnTo>
                    <a:pt x="2961" y="3862"/>
                  </a:lnTo>
                  <a:cubicBezTo>
                    <a:pt x="2537" y="3561"/>
                    <a:pt x="1140" y="2477"/>
                    <a:pt x="999" y="1204"/>
                  </a:cubicBezTo>
                  <a:cubicBezTo>
                    <a:pt x="961" y="844"/>
                    <a:pt x="1102" y="484"/>
                    <a:pt x="1370" y="264"/>
                  </a:cubicBezTo>
                  <a:lnTo>
                    <a:pt x="1641" y="42"/>
                  </a:lnTo>
                  <a:cubicBezTo>
                    <a:pt x="1539" y="15"/>
                    <a:pt x="1433" y="1"/>
                    <a:pt x="132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1" name="Google Shape;1161;p38"/>
            <p:cNvSpPr/>
            <p:nvPr/>
          </p:nvSpPr>
          <p:spPr>
            <a:xfrm>
              <a:off x="3378038" y="2553700"/>
              <a:ext cx="14975" cy="198650"/>
            </a:xfrm>
            <a:custGeom>
              <a:rect b="b" l="l" r="r" t="t"/>
              <a:pathLst>
                <a:path extrusionOk="0" h="7946" w="599">
                  <a:moveTo>
                    <a:pt x="298" y="0"/>
                  </a:moveTo>
                  <a:cubicBezTo>
                    <a:pt x="286" y="0"/>
                    <a:pt x="274" y="1"/>
                    <a:pt x="262" y="2"/>
                  </a:cubicBezTo>
                  <a:cubicBezTo>
                    <a:pt x="110" y="22"/>
                    <a:pt x="0" y="158"/>
                    <a:pt x="0" y="311"/>
                  </a:cubicBezTo>
                  <a:lnTo>
                    <a:pt x="0" y="7636"/>
                  </a:lnTo>
                  <a:cubicBezTo>
                    <a:pt x="0" y="7789"/>
                    <a:pt x="110" y="7925"/>
                    <a:pt x="262" y="7943"/>
                  </a:cubicBezTo>
                  <a:cubicBezTo>
                    <a:pt x="275" y="7945"/>
                    <a:pt x="288" y="7946"/>
                    <a:pt x="301" y="7946"/>
                  </a:cubicBezTo>
                  <a:cubicBezTo>
                    <a:pt x="466" y="7946"/>
                    <a:pt x="598" y="7812"/>
                    <a:pt x="598" y="7647"/>
                  </a:cubicBezTo>
                  <a:lnTo>
                    <a:pt x="598" y="300"/>
                  </a:lnTo>
                  <a:cubicBezTo>
                    <a:pt x="598" y="134"/>
                    <a:pt x="464" y="0"/>
                    <a:pt x="2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2" name="Google Shape;1162;p38"/>
            <p:cNvSpPr/>
            <p:nvPr/>
          </p:nvSpPr>
          <p:spPr>
            <a:xfrm>
              <a:off x="3322563" y="2242000"/>
              <a:ext cx="301225" cy="510400"/>
            </a:xfrm>
            <a:custGeom>
              <a:rect b="b" l="l" r="r" t="t"/>
              <a:pathLst>
                <a:path extrusionOk="0" h="20416" w="12049">
                  <a:moveTo>
                    <a:pt x="7295" y="598"/>
                  </a:moveTo>
                  <a:cubicBezTo>
                    <a:pt x="8012" y="598"/>
                    <a:pt x="8593" y="1180"/>
                    <a:pt x="8593" y="1897"/>
                  </a:cubicBezTo>
                  <a:lnTo>
                    <a:pt x="8593" y="3191"/>
                  </a:lnTo>
                  <a:lnTo>
                    <a:pt x="8572" y="3191"/>
                  </a:lnTo>
                  <a:cubicBezTo>
                    <a:pt x="5911" y="3191"/>
                    <a:pt x="4975" y="2337"/>
                    <a:pt x="4957" y="2320"/>
                  </a:cubicBezTo>
                  <a:cubicBezTo>
                    <a:pt x="4899" y="2263"/>
                    <a:pt x="4823" y="2235"/>
                    <a:pt x="4748" y="2235"/>
                  </a:cubicBezTo>
                  <a:cubicBezTo>
                    <a:pt x="4671" y="2235"/>
                    <a:pt x="4595" y="2264"/>
                    <a:pt x="4536" y="2322"/>
                  </a:cubicBezTo>
                  <a:cubicBezTo>
                    <a:pt x="4420" y="2439"/>
                    <a:pt x="4420" y="2627"/>
                    <a:pt x="4536" y="2744"/>
                  </a:cubicBezTo>
                  <a:cubicBezTo>
                    <a:pt x="4578" y="2787"/>
                    <a:pt x="5611" y="3784"/>
                    <a:pt x="8562" y="3788"/>
                  </a:cubicBezTo>
                  <a:cubicBezTo>
                    <a:pt x="8734" y="3788"/>
                    <a:pt x="8885" y="3909"/>
                    <a:pt x="8908" y="4080"/>
                  </a:cubicBezTo>
                  <a:cubicBezTo>
                    <a:pt x="8938" y="4287"/>
                    <a:pt x="8775" y="4465"/>
                    <a:pt x="8573" y="4467"/>
                  </a:cubicBezTo>
                  <a:cubicBezTo>
                    <a:pt x="8408" y="4467"/>
                    <a:pt x="8277" y="4611"/>
                    <a:pt x="8275" y="4777"/>
                  </a:cubicBezTo>
                  <a:cubicBezTo>
                    <a:pt x="8269" y="6013"/>
                    <a:pt x="7261" y="7018"/>
                    <a:pt x="6023" y="7018"/>
                  </a:cubicBezTo>
                  <a:cubicBezTo>
                    <a:pt x="4788" y="7014"/>
                    <a:pt x="3780" y="6012"/>
                    <a:pt x="3773" y="4776"/>
                  </a:cubicBezTo>
                  <a:cubicBezTo>
                    <a:pt x="3772" y="4612"/>
                    <a:pt x="3638" y="4465"/>
                    <a:pt x="3475" y="4465"/>
                  </a:cubicBezTo>
                  <a:cubicBezTo>
                    <a:pt x="3272" y="4465"/>
                    <a:pt x="3110" y="4287"/>
                    <a:pt x="3139" y="4080"/>
                  </a:cubicBezTo>
                  <a:cubicBezTo>
                    <a:pt x="3161" y="3909"/>
                    <a:pt x="3314" y="3788"/>
                    <a:pt x="3485" y="3788"/>
                  </a:cubicBezTo>
                  <a:lnTo>
                    <a:pt x="3783" y="3788"/>
                  </a:lnTo>
                  <a:cubicBezTo>
                    <a:pt x="3936" y="3788"/>
                    <a:pt x="4072" y="3678"/>
                    <a:pt x="4090" y="3526"/>
                  </a:cubicBezTo>
                  <a:cubicBezTo>
                    <a:pt x="4113" y="3343"/>
                    <a:pt x="3970" y="3190"/>
                    <a:pt x="3793" y="3190"/>
                  </a:cubicBezTo>
                  <a:lnTo>
                    <a:pt x="3453" y="3190"/>
                  </a:lnTo>
                  <a:lnTo>
                    <a:pt x="3453" y="1897"/>
                  </a:lnTo>
                  <a:cubicBezTo>
                    <a:pt x="3453" y="1180"/>
                    <a:pt x="4034" y="598"/>
                    <a:pt x="4752" y="598"/>
                  </a:cubicBezTo>
                  <a:close/>
                  <a:moveTo>
                    <a:pt x="4753" y="0"/>
                  </a:moveTo>
                  <a:cubicBezTo>
                    <a:pt x="3705" y="0"/>
                    <a:pt x="2857" y="849"/>
                    <a:pt x="2857" y="1896"/>
                  </a:cubicBezTo>
                  <a:lnTo>
                    <a:pt x="2857" y="3427"/>
                  </a:lnTo>
                  <a:cubicBezTo>
                    <a:pt x="2661" y="3599"/>
                    <a:pt x="2537" y="3851"/>
                    <a:pt x="2537" y="4132"/>
                  </a:cubicBezTo>
                  <a:cubicBezTo>
                    <a:pt x="2537" y="4548"/>
                    <a:pt x="2810" y="4903"/>
                    <a:pt x="3187" y="5024"/>
                  </a:cubicBezTo>
                  <a:cubicBezTo>
                    <a:pt x="3252" y="5769"/>
                    <a:pt x="3606" y="6432"/>
                    <a:pt x="4132" y="6902"/>
                  </a:cubicBezTo>
                  <a:lnTo>
                    <a:pt x="4132" y="7956"/>
                  </a:lnTo>
                  <a:cubicBezTo>
                    <a:pt x="4132" y="8227"/>
                    <a:pt x="3962" y="8474"/>
                    <a:pt x="3708" y="8571"/>
                  </a:cubicBezTo>
                  <a:lnTo>
                    <a:pt x="1266" y="9511"/>
                  </a:lnTo>
                  <a:cubicBezTo>
                    <a:pt x="487" y="9811"/>
                    <a:pt x="1" y="10570"/>
                    <a:pt x="55" y="11403"/>
                  </a:cubicBezTo>
                  <a:lnTo>
                    <a:pt x="618" y="20136"/>
                  </a:lnTo>
                  <a:cubicBezTo>
                    <a:pt x="628" y="20294"/>
                    <a:pt x="759" y="20415"/>
                    <a:pt x="916" y="20415"/>
                  </a:cubicBezTo>
                  <a:lnTo>
                    <a:pt x="936" y="20415"/>
                  </a:lnTo>
                  <a:cubicBezTo>
                    <a:pt x="1102" y="20405"/>
                    <a:pt x="1225" y="20262"/>
                    <a:pt x="1215" y="20097"/>
                  </a:cubicBezTo>
                  <a:lnTo>
                    <a:pt x="652" y="11365"/>
                  </a:lnTo>
                  <a:cubicBezTo>
                    <a:pt x="616" y="10795"/>
                    <a:pt x="949" y="10274"/>
                    <a:pt x="1482" y="10069"/>
                  </a:cubicBezTo>
                  <a:lnTo>
                    <a:pt x="3925" y="9129"/>
                  </a:lnTo>
                  <a:cubicBezTo>
                    <a:pt x="4407" y="8943"/>
                    <a:pt x="4732" y="8471"/>
                    <a:pt x="4732" y="7956"/>
                  </a:cubicBezTo>
                  <a:lnTo>
                    <a:pt x="4732" y="7323"/>
                  </a:lnTo>
                  <a:cubicBezTo>
                    <a:pt x="5120" y="7522"/>
                    <a:pt x="5560" y="7634"/>
                    <a:pt x="6026" y="7634"/>
                  </a:cubicBezTo>
                  <a:cubicBezTo>
                    <a:pt x="6492" y="7634"/>
                    <a:pt x="6932" y="7522"/>
                    <a:pt x="7321" y="7323"/>
                  </a:cubicBezTo>
                  <a:lnTo>
                    <a:pt x="7321" y="7957"/>
                  </a:lnTo>
                  <a:cubicBezTo>
                    <a:pt x="7321" y="8474"/>
                    <a:pt x="7644" y="8946"/>
                    <a:pt x="8127" y="9130"/>
                  </a:cubicBezTo>
                  <a:lnTo>
                    <a:pt x="10571" y="10070"/>
                  </a:lnTo>
                  <a:cubicBezTo>
                    <a:pt x="11104" y="10276"/>
                    <a:pt x="11437" y="10795"/>
                    <a:pt x="11400" y="11366"/>
                  </a:cubicBezTo>
                  <a:lnTo>
                    <a:pt x="10838" y="20097"/>
                  </a:lnTo>
                  <a:cubicBezTo>
                    <a:pt x="10827" y="20262"/>
                    <a:pt x="10951" y="20404"/>
                    <a:pt x="11116" y="20415"/>
                  </a:cubicBezTo>
                  <a:lnTo>
                    <a:pt x="11136" y="20415"/>
                  </a:lnTo>
                  <a:cubicBezTo>
                    <a:pt x="11291" y="20415"/>
                    <a:pt x="11424" y="20294"/>
                    <a:pt x="11435" y="20135"/>
                  </a:cubicBezTo>
                  <a:lnTo>
                    <a:pt x="11997" y="11404"/>
                  </a:lnTo>
                  <a:cubicBezTo>
                    <a:pt x="12048" y="10570"/>
                    <a:pt x="11561" y="9811"/>
                    <a:pt x="10782" y="9511"/>
                  </a:cubicBezTo>
                  <a:lnTo>
                    <a:pt x="8340" y="8571"/>
                  </a:lnTo>
                  <a:cubicBezTo>
                    <a:pt x="8086" y="8474"/>
                    <a:pt x="7917" y="8227"/>
                    <a:pt x="7917" y="7956"/>
                  </a:cubicBezTo>
                  <a:lnTo>
                    <a:pt x="7917" y="6902"/>
                  </a:lnTo>
                  <a:cubicBezTo>
                    <a:pt x="8445" y="6432"/>
                    <a:pt x="8796" y="5769"/>
                    <a:pt x="8861" y="5024"/>
                  </a:cubicBezTo>
                  <a:cubicBezTo>
                    <a:pt x="9237" y="4903"/>
                    <a:pt x="9511" y="4548"/>
                    <a:pt x="9511" y="4132"/>
                  </a:cubicBezTo>
                  <a:cubicBezTo>
                    <a:pt x="9511" y="3851"/>
                    <a:pt x="9388" y="3600"/>
                    <a:pt x="9192" y="3427"/>
                  </a:cubicBezTo>
                  <a:lnTo>
                    <a:pt x="9192" y="1896"/>
                  </a:lnTo>
                  <a:cubicBezTo>
                    <a:pt x="9192" y="850"/>
                    <a:pt x="8343" y="0"/>
                    <a:pt x="73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3" name="Google Shape;1163;p38"/>
            <p:cNvSpPr/>
            <p:nvPr/>
          </p:nvSpPr>
          <p:spPr>
            <a:xfrm>
              <a:off x="3553363" y="2553700"/>
              <a:ext cx="15000" cy="198650"/>
            </a:xfrm>
            <a:custGeom>
              <a:rect b="b" l="l" r="r" t="t"/>
              <a:pathLst>
                <a:path extrusionOk="0" h="7946" w="600">
                  <a:moveTo>
                    <a:pt x="298" y="0"/>
                  </a:moveTo>
                  <a:cubicBezTo>
                    <a:pt x="286" y="0"/>
                    <a:pt x="274" y="1"/>
                    <a:pt x="262" y="2"/>
                  </a:cubicBezTo>
                  <a:cubicBezTo>
                    <a:pt x="110" y="22"/>
                    <a:pt x="0" y="158"/>
                    <a:pt x="0" y="311"/>
                  </a:cubicBezTo>
                  <a:lnTo>
                    <a:pt x="0" y="7636"/>
                  </a:lnTo>
                  <a:cubicBezTo>
                    <a:pt x="0" y="7789"/>
                    <a:pt x="110" y="7925"/>
                    <a:pt x="262" y="7943"/>
                  </a:cubicBezTo>
                  <a:cubicBezTo>
                    <a:pt x="275" y="7945"/>
                    <a:pt x="288" y="7946"/>
                    <a:pt x="301" y="7946"/>
                  </a:cubicBezTo>
                  <a:cubicBezTo>
                    <a:pt x="466" y="7946"/>
                    <a:pt x="599" y="7812"/>
                    <a:pt x="599" y="7647"/>
                  </a:cubicBezTo>
                  <a:lnTo>
                    <a:pt x="599" y="300"/>
                  </a:lnTo>
                  <a:cubicBezTo>
                    <a:pt x="599" y="134"/>
                    <a:pt x="464" y="0"/>
                    <a:pt x="2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" name="Google Shape;1164;p38"/>
            <p:cNvSpPr/>
            <p:nvPr/>
          </p:nvSpPr>
          <p:spPr>
            <a:xfrm>
              <a:off x="3409913" y="2537750"/>
              <a:ext cx="126650" cy="126750"/>
            </a:xfrm>
            <a:custGeom>
              <a:rect b="b" l="l" r="r" t="t"/>
              <a:pathLst>
                <a:path extrusionOk="0" h="5070" w="5066">
                  <a:moveTo>
                    <a:pt x="1884" y="2137"/>
                  </a:moveTo>
                  <a:lnTo>
                    <a:pt x="2598" y="3326"/>
                  </a:lnTo>
                  <a:cubicBezTo>
                    <a:pt x="2622" y="3365"/>
                    <a:pt x="2654" y="3402"/>
                    <a:pt x="2695" y="3427"/>
                  </a:cubicBezTo>
                  <a:cubicBezTo>
                    <a:pt x="2746" y="3459"/>
                    <a:pt x="2802" y="3474"/>
                    <a:pt x="2857" y="3474"/>
                  </a:cubicBezTo>
                  <a:cubicBezTo>
                    <a:pt x="2935" y="3474"/>
                    <a:pt x="3011" y="3443"/>
                    <a:pt x="3067" y="3386"/>
                  </a:cubicBezTo>
                  <a:lnTo>
                    <a:pt x="3619" y="2835"/>
                  </a:lnTo>
                  <a:lnTo>
                    <a:pt x="4062" y="2835"/>
                  </a:lnTo>
                  <a:cubicBezTo>
                    <a:pt x="3596" y="3587"/>
                    <a:pt x="2861" y="4172"/>
                    <a:pt x="2536" y="4407"/>
                  </a:cubicBezTo>
                  <a:cubicBezTo>
                    <a:pt x="2212" y="4171"/>
                    <a:pt x="1474" y="3584"/>
                    <a:pt x="1009" y="2835"/>
                  </a:cubicBezTo>
                  <a:lnTo>
                    <a:pt x="1259" y="2835"/>
                  </a:lnTo>
                  <a:cubicBezTo>
                    <a:pt x="1358" y="2835"/>
                    <a:pt x="1452" y="2786"/>
                    <a:pt x="1507" y="2702"/>
                  </a:cubicBezTo>
                  <a:lnTo>
                    <a:pt x="1884" y="2137"/>
                  </a:lnTo>
                  <a:close/>
                  <a:moveTo>
                    <a:pt x="1562" y="0"/>
                  </a:moveTo>
                  <a:cubicBezTo>
                    <a:pt x="700" y="0"/>
                    <a:pt x="1" y="700"/>
                    <a:pt x="1" y="1562"/>
                  </a:cubicBezTo>
                  <a:cubicBezTo>
                    <a:pt x="1" y="2375"/>
                    <a:pt x="405" y="3207"/>
                    <a:pt x="1202" y="4036"/>
                  </a:cubicBezTo>
                  <a:cubicBezTo>
                    <a:pt x="1778" y="4636"/>
                    <a:pt x="2350" y="5008"/>
                    <a:pt x="2374" y="5022"/>
                  </a:cubicBezTo>
                  <a:cubicBezTo>
                    <a:pt x="2423" y="5054"/>
                    <a:pt x="2480" y="5069"/>
                    <a:pt x="2536" y="5069"/>
                  </a:cubicBezTo>
                  <a:cubicBezTo>
                    <a:pt x="2593" y="5069"/>
                    <a:pt x="2648" y="5054"/>
                    <a:pt x="2699" y="5022"/>
                  </a:cubicBezTo>
                  <a:cubicBezTo>
                    <a:pt x="2762" y="4981"/>
                    <a:pt x="4243" y="4015"/>
                    <a:pt x="4831" y="2653"/>
                  </a:cubicBezTo>
                  <a:cubicBezTo>
                    <a:pt x="4872" y="2561"/>
                    <a:pt x="4863" y="2454"/>
                    <a:pt x="4806" y="2370"/>
                  </a:cubicBezTo>
                  <a:cubicBezTo>
                    <a:pt x="4752" y="2287"/>
                    <a:pt x="4657" y="2236"/>
                    <a:pt x="4557" y="2198"/>
                  </a:cubicBezTo>
                  <a:lnTo>
                    <a:pt x="3495" y="2198"/>
                  </a:lnTo>
                  <a:cubicBezTo>
                    <a:pt x="3414" y="2236"/>
                    <a:pt x="3339" y="2268"/>
                    <a:pt x="3283" y="2323"/>
                  </a:cubicBezTo>
                  <a:lnTo>
                    <a:pt x="2916" y="2692"/>
                  </a:lnTo>
                  <a:lnTo>
                    <a:pt x="2154" y="1422"/>
                  </a:lnTo>
                  <a:cubicBezTo>
                    <a:pt x="2102" y="1336"/>
                    <a:pt x="2007" y="1280"/>
                    <a:pt x="1905" y="1278"/>
                  </a:cubicBezTo>
                  <a:cubicBezTo>
                    <a:pt x="1902" y="1278"/>
                    <a:pt x="1899" y="1278"/>
                    <a:pt x="1896" y="1278"/>
                  </a:cubicBezTo>
                  <a:cubicBezTo>
                    <a:pt x="1798" y="1278"/>
                    <a:pt x="1704" y="1328"/>
                    <a:pt x="1649" y="1411"/>
                  </a:cubicBezTo>
                  <a:lnTo>
                    <a:pt x="1099" y="2238"/>
                  </a:lnTo>
                  <a:lnTo>
                    <a:pt x="720" y="2238"/>
                  </a:lnTo>
                  <a:cubicBezTo>
                    <a:pt x="644" y="2018"/>
                    <a:pt x="600" y="1792"/>
                    <a:pt x="600" y="1562"/>
                  </a:cubicBezTo>
                  <a:cubicBezTo>
                    <a:pt x="600" y="1030"/>
                    <a:pt x="1031" y="598"/>
                    <a:pt x="1563" y="598"/>
                  </a:cubicBezTo>
                  <a:cubicBezTo>
                    <a:pt x="1851" y="598"/>
                    <a:pt x="2123" y="726"/>
                    <a:pt x="2307" y="949"/>
                  </a:cubicBezTo>
                  <a:cubicBezTo>
                    <a:pt x="2364" y="1018"/>
                    <a:pt x="2448" y="1058"/>
                    <a:pt x="2537" y="1058"/>
                  </a:cubicBezTo>
                  <a:cubicBezTo>
                    <a:pt x="2626" y="1058"/>
                    <a:pt x="2711" y="1018"/>
                    <a:pt x="2768" y="949"/>
                  </a:cubicBezTo>
                  <a:cubicBezTo>
                    <a:pt x="2952" y="726"/>
                    <a:pt x="3222" y="598"/>
                    <a:pt x="3511" y="598"/>
                  </a:cubicBezTo>
                  <a:cubicBezTo>
                    <a:pt x="3956" y="598"/>
                    <a:pt x="4340" y="899"/>
                    <a:pt x="4447" y="1328"/>
                  </a:cubicBezTo>
                  <a:cubicBezTo>
                    <a:pt x="4480" y="1464"/>
                    <a:pt x="4602" y="1556"/>
                    <a:pt x="4736" y="1556"/>
                  </a:cubicBezTo>
                  <a:cubicBezTo>
                    <a:pt x="4760" y="1556"/>
                    <a:pt x="4784" y="1553"/>
                    <a:pt x="4808" y="1547"/>
                  </a:cubicBezTo>
                  <a:cubicBezTo>
                    <a:pt x="4967" y="1508"/>
                    <a:pt x="5066" y="1346"/>
                    <a:pt x="5026" y="1186"/>
                  </a:cubicBezTo>
                  <a:cubicBezTo>
                    <a:pt x="4853" y="487"/>
                    <a:pt x="4230" y="0"/>
                    <a:pt x="3510" y="0"/>
                  </a:cubicBezTo>
                  <a:cubicBezTo>
                    <a:pt x="3151" y="0"/>
                    <a:pt x="2811" y="122"/>
                    <a:pt x="2536" y="341"/>
                  </a:cubicBezTo>
                  <a:cubicBezTo>
                    <a:pt x="2263" y="122"/>
                    <a:pt x="1921" y="0"/>
                    <a:pt x="15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165" name="Google Shape;1165;p38"/>
          <p:cNvCxnSpPr>
            <a:stCxn id="1090" idx="0"/>
            <a:endCxn id="1104" idx="1"/>
          </p:cNvCxnSpPr>
          <p:nvPr/>
        </p:nvCxnSpPr>
        <p:spPr>
          <a:xfrm rot="-5400000">
            <a:off x="2209925" y="588250"/>
            <a:ext cx="392400" cy="1829700"/>
          </a:xfrm>
          <a:prstGeom prst="bentConnector2">
            <a:avLst/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66" name="Google Shape;1166;p38"/>
          <p:cNvCxnSpPr>
            <a:stCxn id="1104" idx="3"/>
            <a:endCxn id="1087" idx="0"/>
          </p:cNvCxnSpPr>
          <p:nvPr/>
        </p:nvCxnSpPr>
        <p:spPr>
          <a:xfrm>
            <a:off x="5840879" y="1306925"/>
            <a:ext cx="1805700" cy="392400"/>
          </a:xfrm>
          <a:prstGeom prst="bentConnector2">
            <a:avLst/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67" name="Google Shape;1167;p38"/>
          <p:cNvCxnSpPr>
            <a:stCxn id="1088" idx="0"/>
            <a:endCxn id="1104" idx="2"/>
          </p:cNvCxnSpPr>
          <p:nvPr/>
        </p:nvCxnSpPr>
        <p:spPr>
          <a:xfrm rot="-5400000">
            <a:off x="3980129" y="1098400"/>
            <a:ext cx="163800" cy="1038000"/>
          </a:xfrm>
          <a:prstGeom prst="bentConnector3">
            <a:avLst>
              <a:gd fmla="val 49992" name="adj1"/>
            </a:avLst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68" name="Google Shape;1168;p38"/>
          <p:cNvCxnSpPr>
            <a:stCxn id="1104" idx="2"/>
            <a:endCxn id="1089" idx="0"/>
          </p:cNvCxnSpPr>
          <p:nvPr/>
        </p:nvCxnSpPr>
        <p:spPr>
          <a:xfrm flipH="1" rot="-5400000">
            <a:off x="5005979" y="1110425"/>
            <a:ext cx="163800" cy="1014000"/>
          </a:xfrm>
          <a:prstGeom prst="bentConnector3">
            <a:avLst>
              <a:gd fmla="val 49992" name="adj1"/>
            </a:avLst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169" name="Google Shape;1169;p38"/>
          <p:cNvGrpSpPr/>
          <p:nvPr/>
        </p:nvGrpSpPr>
        <p:grpSpPr>
          <a:xfrm rot="-324741">
            <a:off x="351875" y="4241983"/>
            <a:ext cx="419331" cy="723312"/>
            <a:chOff x="2501746" y="1185251"/>
            <a:chExt cx="337479" cy="582170"/>
          </a:xfrm>
        </p:grpSpPr>
        <p:sp>
          <p:nvSpPr>
            <p:cNvPr id="1170" name="Google Shape;1170;p38"/>
            <p:cNvSpPr/>
            <p:nvPr/>
          </p:nvSpPr>
          <p:spPr>
            <a:xfrm>
              <a:off x="2501746" y="1185251"/>
              <a:ext cx="337479" cy="582170"/>
            </a:xfrm>
            <a:custGeom>
              <a:rect b="b" l="l" r="r" t="t"/>
              <a:pathLst>
                <a:path extrusionOk="0" h="18622" w="10795">
                  <a:moveTo>
                    <a:pt x="4676" y="465"/>
                  </a:moveTo>
                  <a:cubicBezTo>
                    <a:pt x="4976" y="465"/>
                    <a:pt x="5274" y="481"/>
                    <a:pt x="5575" y="510"/>
                  </a:cubicBezTo>
                  <a:cubicBezTo>
                    <a:pt x="5750" y="891"/>
                    <a:pt x="5917" y="1276"/>
                    <a:pt x="6051" y="1677"/>
                  </a:cubicBezTo>
                  <a:cubicBezTo>
                    <a:pt x="6155" y="1985"/>
                    <a:pt x="6230" y="2297"/>
                    <a:pt x="6297" y="2611"/>
                  </a:cubicBezTo>
                  <a:cubicBezTo>
                    <a:pt x="5673" y="3171"/>
                    <a:pt x="5007" y="3640"/>
                    <a:pt x="4157" y="3940"/>
                  </a:cubicBezTo>
                  <a:cubicBezTo>
                    <a:pt x="3503" y="4171"/>
                    <a:pt x="2863" y="4262"/>
                    <a:pt x="2223" y="4262"/>
                  </a:cubicBezTo>
                  <a:cubicBezTo>
                    <a:pt x="1784" y="4262"/>
                    <a:pt x="1345" y="4219"/>
                    <a:pt x="902" y="4150"/>
                  </a:cubicBezTo>
                  <a:cubicBezTo>
                    <a:pt x="716" y="3419"/>
                    <a:pt x="550" y="2696"/>
                    <a:pt x="430" y="1947"/>
                  </a:cubicBezTo>
                  <a:cubicBezTo>
                    <a:pt x="1084" y="1452"/>
                    <a:pt x="1788" y="1039"/>
                    <a:pt x="2623" y="773"/>
                  </a:cubicBezTo>
                  <a:cubicBezTo>
                    <a:pt x="3330" y="548"/>
                    <a:pt x="4005" y="465"/>
                    <a:pt x="4676" y="465"/>
                  </a:cubicBezTo>
                  <a:close/>
                  <a:moveTo>
                    <a:pt x="5899" y="3464"/>
                  </a:moveTo>
                  <a:cubicBezTo>
                    <a:pt x="6292" y="4637"/>
                    <a:pt x="6685" y="5810"/>
                    <a:pt x="7062" y="6988"/>
                  </a:cubicBezTo>
                  <a:cubicBezTo>
                    <a:pt x="6882" y="6963"/>
                    <a:pt x="6698" y="6952"/>
                    <a:pt x="6511" y="6952"/>
                  </a:cubicBezTo>
                  <a:cubicBezTo>
                    <a:pt x="5181" y="6952"/>
                    <a:pt x="3728" y="7550"/>
                    <a:pt x="2778" y="8381"/>
                  </a:cubicBezTo>
                  <a:cubicBezTo>
                    <a:pt x="2477" y="7134"/>
                    <a:pt x="2180" y="5886"/>
                    <a:pt x="1815" y="4658"/>
                  </a:cubicBezTo>
                  <a:lnTo>
                    <a:pt x="1815" y="4658"/>
                  </a:lnTo>
                  <a:cubicBezTo>
                    <a:pt x="1923" y="4664"/>
                    <a:pt x="2032" y="4667"/>
                    <a:pt x="2142" y="4667"/>
                  </a:cubicBezTo>
                  <a:cubicBezTo>
                    <a:pt x="3468" y="4667"/>
                    <a:pt x="4839" y="4228"/>
                    <a:pt x="5899" y="3464"/>
                  </a:cubicBezTo>
                  <a:close/>
                  <a:moveTo>
                    <a:pt x="6962" y="7274"/>
                  </a:moveTo>
                  <a:lnTo>
                    <a:pt x="6962" y="7274"/>
                  </a:lnTo>
                  <a:cubicBezTo>
                    <a:pt x="6618" y="8311"/>
                    <a:pt x="5355" y="8860"/>
                    <a:pt x="4194" y="8860"/>
                  </a:cubicBezTo>
                  <a:cubicBezTo>
                    <a:pt x="3742" y="8860"/>
                    <a:pt x="3305" y="8776"/>
                    <a:pt x="2944" y="8606"/>
                  </a:cubicBezTo>
                  <a:cubicBezTo>
                    <a:pt x="4254" y="7706"/>
                    <a:pt x="5407" y="7418"/>
                    <a:pt x="6962" y="7274"/>
                  </a:cubicBezTo>
                  <a:close/>
                  <a:moveTo>
                    <a:pt x="7214" y="7465"/>
                  </a:moveTo>
                  <a:cubicBezTo>
                    <a:pt x="7579" y="8620"/>
                    <a:pt x="7930" y="9777"/>
                    <a:pt x="8247" y="10945"/>
                  </a:cubicBezTo>
                  <a:cubicBezTo>
                    <a:pt x="8654" y="12447"/>
                    <a:pt x="10723" y="18197"/>
                    <a:pt x="7528" y="18197"/>
                  </a:cubicBezTo>
                  <a:cubicBezTo>
                    <a:pt x="7518" y="18197"/>
                    <a:pt x="7509" y="18197"/>
                    <a:pt x="7499" y="18197"/>
                  </a:cubicBezTo>
                  <a:cubicBezTo>
                    <a:pt x="6038" y="18181"/>
                    <a:pt x="5411" y="16692"/>
                    <a:pt x="4981" y="15609"/>
                  </a:cubicBezTo>
                  <a:cubicBezTo>
                    <a:pt x="4483" y="14352"/>
                    <a:pt x="4051" y="13071"/>
                    <a:pt x="3664" y="11777"/>
                  </a:cubicBezTo>
                  <a:cubicBezTo>
                    <a:pt x="3378" y="10822"/>
                    <a:pt x="3136" y="9856"/>
                    <a:pt x="2901" y="8886"/>
                  </a:cubicBezTo>
                  <a:lnTo>
                    <a:pt x="2901" y="8886"/>
                  </a:lnTo>
                  <a:cubicBezTo>
                    <a:pt x="3257" y="9102"/>
                    <a:pt x="3701" y="9201"/>
                    <a:pt x="4169" y="9201"/>
                  </a:cubicBezTo>
                  <a:cubicBezTo>
                    <a:pt x="5418" y="9201"/>
                    <a:pt x="6837" y="8498"/>
                    <a:pt x="7214" y="7465"/>
                  </a:cubicBezTo>
                  <a:close/>
                  <a:moveTo>
                    <a:pt x="4943" y="0"/>
                  </a:moveTo>
                  <a:cubicBezTo>
                    <a:pt x="3334" y="0"/>
                    <a:pt x="1638" y="556"/>
                    <a:pt x="363" y="1489"/>
                  </a:cubicBezTo>
                  <a:lnTo>
                    <a:pt x="1" y="1776"/>
                  </a:lnTo>
                  <a:lnTo>
                    <a:pt x="32" y="2264"/>
                  </a:lnTo>
                  <a:cubicBezTo>
                    <a:pt x="84" y="2863"/>
                    <a:pt x="186" y="3471"/>
                    <a:pt x="350" y="4052"/>
                  </a:cubicBezTo>
                  <a:lnTo>
                    <a:pt x="456" y="4409"/>
                  </a:lnTo>
                  <a:lnTo>
                    <a:pt x="1007" y="4557"/>
                  </a:lnTo>
                  <a:cubicBezTo>
                    <a:pt x="1155" y="4588"/>
                    <a:pt x="1308" y="4611"/>
                    <a:pt x="1460" y="4629"/>
                  </a:cubicBezTo>
                  <a:cubicBezTo>
                    <a:pt x="1940" y="7605"/>
                    <a:pt x="2800" y="10606"/>
                    <a:pt x="3749" y="13467"/>
                  </a:cubicBezTo>
                  <a:cubicBezTo>
                    <a:pt x="4273" y="15045"/>
                    <a:pt x="5089" y="18622"/>
                    <a:pt x="7440" y="18622"/>
                  </a:cubicBezTo>
                  <a:cubicBezTo>
                    <a:pt x="7591" y="18622"/>
                    <a:pt x="7747" y="18607"/>
                    <a:pt x="7910" y="18577"/>
                  </a:cubicBezTo>
                  <a:cubicBezTo>
                    <a:pt x="10794" y="18034"/>
                    <a:pt x="9439" y="13973"/>
                    <a:pt x="9041" y="12349"/>
                  </a:cubicBezTo>
                  <a:cubicBezTo>
                    <a:pt x="8279" y="9247"/>
                    <a:pt x="7270" y="6210"/>
                    <a:pt x="6261" y="3179"/>
                  </a:cubicBezTo>
                  <a:cubicBezTo>
                    <a:pt x="6303" y="3141"/>
                    <a:pt x="6349" y="3106"/>
                    <a:pt x="6391" y="3067"/>
                  </a:cubicBezTo>
                  <a:lnTo>
                    <a:pt x="6786" y="2661"/>
                  </a:lnTo>
                  <a:lnTo>
                    <a:pt x="6689" y="2244"/>
                  </a:lnTo>
                  <a:cubicBezTo>
                    <a:pt x="6536" y="1664"/>
                    <a:pt x="6311" y="1092"/>
                    <a:pt x="6041" y="562"/>
                  </a:cubicBezTo>
                  <a:lnTo>
                    <a:pt x="5759" y="52"/>
                  </a:lnTo>
                  <a:lnTo>
                    <a:pt x="5345" y="12"/>
                  </a:lnTo>
                  <a:cubicBezTo>
                    <a:pt x="5212" y="4"/>
                    <a:pt x="5078" y="0"/>
                    <a:pt x="49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1" name="Google Shape;1171;p38"/>
            <p:cNvSpPr/>
            <p:nvPr/>
          </p:nvSpPr>
          <p:spPr>
            <a:xfrm>
              <a:off x="2523723" y="1205727"/>
              <a:ext cx="146277" cy="47644"/>
            </a:xfrm>
            <a:custGeom>
              <a:rect b="b" l="l" r="r" t="t"/>
              <a:pathLst>
                <a:path extrusionOk="0" h="1524" w="4679">
                  <a:moveTo>
                    <a:pt x="3361" y="510"/>
                  </a:moveTo>
                  <a:cubicBezTo>
                    <a:pt x="3420" y="510"/>
                    <a:pt x="3481" y="511"/>
                    <a:pt x="3542" y="513"/>
                  </a:cubicBezTo>
                  <a:cubicBezTo>
                    <a:pt x="2716" y="911"/>
                    <a:pt x="1847" y="1078"/>
                    <a:pt x="923" y="1171"/>
                  </a:cubicBezTo>
                  <a:cubicBezTo>
                    <a:pt x="1711" y="723"/>
                    <a:pt x="2465" y="510"/>
                    <a:pt x="3361" y="510"/>
                  </a:cubicBezTo>
                  <a:close/>
                  <a:moveTo>
                    <a:pt x="4447" y="1"/>
                  </a:moveTo>
                  <a:cubicBezTo>
                    <a:pt x="4416" y="1"/>
                    <a:pt x="4384" y="10"/>
                    <a:pt x="4353" y="33"/>
                  </a:cubicBezTo>
                  <a:cubicBezTo>
                    <a:pt x="4241" y="113"/>
                    <a:pt x="4127" y="187"/>
                    <a:pt x="4015" y="256"/>
                  </a:cubicBezTo>
                  <a:cubicBezTo>
                    <a:pt x="3763" y="202"/>
                    <a:pt x="3500" y="176"/>
                    <a:pt x="3231" y="176"/>
                  </a:cubicBezTo>
                  <a:cubicBezTo>
                    <a:pt x="2210" y="176"/>
                    <a:pt x="1122" y="553"/>
                    <a:pt x="407" y="1216"/>
                  </a:cubicBezTo>
                  <a:cubicBezTo>
                    <a:pt x="318" y="1223"/>
                    <a:pt x="230" y="1229"/>
                    <a:pt x="139" y="1234"/>
                  </a:cubicBezTo>
                  <a:cubicBezTo>
                    <a:pt x="1" y="1243"/>
                    <a:pt x="28" y="1427"/>
                    <a:pt x="143" y="1449"/>
                  </a:cubicBezTo>
                  <a:cubicBezTo>
                    <a:pt x="408" y="1500"/>
                    <a:pt x="674" y="1524"/>
                    <a:pt x="939" y="1524"/>
                  </a:cubicBezTo>
                  <a:cubicBezTo>
                    <a:pt x="2231" y="1524"/>
                    <a:pt x="3510" y="960"/>
                    <a:pt x="4548" y="256"/>
                  </a:cubicBezTo>
                  <a:cubicBezTo>
                    <a:pt x="4679" y="167"/>
                    <a:pt x="4577" y="1"/>
                    <a:pt x="44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2" name="Google Shape;1172;p38"/>
            <p:cNvSpPr/>
            <p:nvPr/>
          </p:nvSpPr>
          <p:spPr>
            <a:xfrm>
              <a:off x="2670621" y="1485330"/>
              <a:ext cx="28261" cy="23728"/>
            </a:xfrm>
            <a:custGeom>
              <a:rect b="b" l="l" r="r" t="t"/>
              <a:pathLst>
                <a:path extrusionOk="0" h="759" w="904">
                  <a:moveTo>
                    <a:pt x="381" y="251"/>
                  </a:moveTo>
                  <a:cubicBezTo>
                    <a:pt x="447" y="251"/>
                    <a:pt x="514" y="272"/>
                    <a:pt x="546" y="328"/>
                  </a:cubicBezTo>
                  <a:cubicBezTo>
                    <a:pt x="581" y="387"/>
                    <a:pt x="542" y="447"/>
                    <a:pt x="485" y="479"/>
                  </a:cubicBezTo>
                  <a:cubicBezTo>
                    <a:pt x="458" y="494"/>
                    <a:pt x="428" y="504"/>
                    <a:pt x="399" y="504"/>
                  </a:cubicBezTo>
                  <a:cubicBezTo>
                    <a:pt x="366" y="504"/>
                    <a:pt x="335" y="492"/>
                    <a:pt x="313" y="462"/>
                  </a:cubicBezTo>
                  <a:cubicBezTo>
                    <a:pt x="280" y="414"/>
                    <a:pt x="271" y="317"/>
                    <a:pt x="318" y="271"/>
                  </a:cubicBezTo>
                  <a:cubicBezTo>
                    <a:pt x="323" y="266"/>
                    <a:pt x="326" y="261"/>
                    <a:pt x="329" y="255"/>
                  </a:cubicBezTo>
                  <a:cubicBezTo>
                    <a:pt x="346" y="253"/>
                    <a:pt x="363" y="251"/>
                    <a:pt x="381" y="251"/>
                  </a:cubicBezTo>
                  <a:close/>
                  <a:moveTo>
                    <a:pt x="444" y="1"/>
                  </a:moveTo>
                  <a:cubicBezTo>
                    <a:pt x="374" y="1"/>
                    <a:pt x="302" y="20"/>
                    <a:pt x="238" y="64"/>
                  </a:cubicBezTo>
                  <a:cubicBezTo>
                    <a:pt x="230" y="69"/>
                    <a:pt x="227" y="75"/>
                    <a:pt x="219" y="81"/>
                  </a:cubicBezTo>
                  <a:cubicBezTo>
                    <a:pt x="204" y="85"/>
                    <a:pt x="188" y="93"/>
                    <a:pt x="175" y="107"/>
                  </a:cubicBezTo>
                  <a:cubicBezTo>
                    <a:pt x="30" y="240"/>
                    <a:pt x="1" y="435"/>
                    <a:pt x="109" y="595"/>
                  </a:cubicBezTo>
                  <a:cubicBezTo>
                    <a:pt x="180" y="700"/>
                    <a:pt x="300" y="758"/>
                    <a:pt x="424" y="758"/>
                  </a:cubicBezTo>
                  <a:cubicBezTo>
                    <a:pt x="490" y="758"/>
                    <a:pt x="557" y="742"/>
                    <a:pt x="619" y="707"/>
                  </a:cubicBezTo>
                  <a:cubicBezTo>
                    <a:pt x="810" y="603"/>
                    <a:pt x="903" y="383"/>
                    <a:pt x="794" y="199"/>
                  </a:cubicBezTo>
                  <a:cubicBezTo>
                    <a:pt x="721" y="78"/>
                    <a:pt x="584" y="1"/>
                    <a:pt x="4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3" name="Google Shape;1173;p38"/>
            <p:cNvSpPr/>
            <p:nvPr/>
          </p:nvSpPr>
          <p:spPr>
            <a:xfrm>
              <a:off x="2643580" y="1543820"/>
              <a:ext cx="38140" cy="31950"/>
            </a:xfrm>
            <a:custGeom>
              <a:rect b="b" l="l" r="r" t="t"/>
              <a:pathLst>
                <a:path extrusionOk="0" h="1022" w="1220">
                  <a:moveTo>
                    <a:pt x="525" y="248"/>
                  </a:moveTo>
                  <a:cubicBezTo>
                    <a:pt x="783" y="248"/>
                    <a:pt x="973" y="571"/>
                    <a:pt x="668" y="701"/>
                  </a:cubicBezTo>
                  <a:cubicBezTo>
                    <a:pt x="626" y="719"/>
                    <a:pt x="587" y="727"/>
                    <a:pt x="552" y="727"/>
                  </a:cubicBezTo>
                  <a:cubicBezTo>
                    <a:pt x="347" y="727"/>
                    <a:pt x="280" y="445"/>
                    <a:pt x="408" y="282"/>
                  </a:cubicBezTo>
                  <a:cubicBezTo>
                    <a:pt x="413" y="275"/>
                    <a:pt x="415" y="269"/>
                    <a:pt x="418" y="263"/>
                  </a:cubicBezTo>
                  <a:cubicBezTo>
                    <a:pt x="422" y="262"/>
                    <a:pt x="425" y="262"/>
                    <a:pt x="428" y="262"/>
                  </a:cubicBezTo>
                  <a:cubicBezTo>
                    <a:pt x="431" y="262"/>
                    <a:pt x="434" y="262"/>
                    <a:pt x="438" y="261"/>
                  </a:cubicBezTo>
                  <a:cubicBezTo>
                    <a:pt x="467" y="252"/>
                    <a:pt x="496" y="248"/>
                    <a:pt x="525" y="248"/>
                  </a:cubicBezTo>
                  <a:close/>
                  <a:moveTo>
                    <a:pt x="605" y="0"/>
                  </a:moveTo>
                  <a:cubicBezTo>
                    <a:pt x="526" y="0"/>
                    <a:pt x="446" y="17"/>
                    <a:pt x="371" y="51"/>
                  </a:cubicBezTo>
                  <a:cubicBezTo>
                    <a:pt x="343" y="65"/>
                    <a:pt x="326" y="87"/>
                    <a:pt x="315" y="112"/>
                  </a:cubicBezTo>
                  <a:cubicBezTo>
                    <a:pt x="312" y="112"/>
                    <a:pt x="310" y="111"/>
                    <a:pt x="307" y="111"/>
                  </a:cubicBezTo>
                  <a:cubicBezTo>
                    <a:pt x="285" y="111"/>
                    <a:pt x="260" y="119"/>
                    <a:pt x="240" y="134"/>
                  </a:cubicBezTo>
                  <a:cubicBezTo>
                    <a:pt x="17" y="290"/>
                    <a:pt x="0" y="582"/>
                    <a:pt x="135" y="793"/>
                  </a:cubicBezTo>
                  <a:cubicBezTo>
                    <a:pt x="231" y="943"/>
                    <a:pt x="393" y="1022"/>
                    <a:pt x="564" y="1022"/>
                  </a:cubicBezTo>
                  <a:cubicBezTo>
                    <a:pt x="653" y="1022"/>
                    <a:pt x="744" y="1000"/>
                    <a:pt x="829" y="956"/>
                  </a:cubicBezTo>
                  <a:cubicBezTo>
                    <a:pt x="1079" y="826"/>
                    <a:pt x="1220" y="544"/>
                    <a:pt x="1098" y="294"/>
                  </a:cubicBezTo>
                  <a:cubicBezTo>
                    <a:pt x="1008" y="111"/>
                    <a:pt x="810" y="0"/>
                    <a:pt x="6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4" name="Google Shape;1174;p38"/>
            <p:cNvSpPr/>
            <p:nvPr/>
          </p:nvSpPr>
          <p:spPr>
            <a:xfrm>
              <a:off x="2721827" y="1610501"/>
              <a:ext cx="28168" cy="24416"/>
            </a:xfrm>
            <a:custGeom>
              <a:rect b="b" l="l" r="r" t="t"/>
              <a:pathLst>
                <a:path extrusionOk="0" h="781" w="901">
                  <a:moveTo>
                    <a:pt x="351" y="253"/>
                  </a:moveTo>
                  <a:cubicBezTo>
                    <a:pt x="482" y="253"/>
                    <a:pt x="593" y="398"/>
                    <a:pt x="439" y="474"/>
                  </a:cubicBezTo>
                  <a:cubicBezTo>
                    <a:pt x="416" y="485"/>
                    <a:pt x="391" y="491"/>
                    <a:pt x="367" y="491"/>
                  </a:cubicBezTo>
                  <a:cubicBezTo>
                    <a:pt x="334" y="491"/>
                    <a:pt x="302" y="478"/>
                    <a:pt x="279" y="448"/>
                  </a:cubicBezTo>
                  <a:cubicBezTo>
                    <a:pt x="231" y="382"/>
                    <a:pt x="267" y="313"/>
                    <a:pt x="312" y="257"/>
                  </a:cubicBezTo>
                  <a:cubicBezTo>
                    <a:pt x="325" y="254"/>
                    <a:pt x="338" y="253"/>
                    <a:pt x="351" y="253"/>
                  </a:cubicBezTo>
                  <a:close/>
                  <a:moveTo>
                    <a:pt x="432" y="1"/>
                  </a:moveTo>
                  <a:cubicBezTo>
                    <a:pt x="368" y="1"/>
                    <a:pt x="304" y="16"/>
                    <a:pt x="245" y="48"/>
                  </a:cubicBezTo>
                  <a:cubicBezTo>
                    <a:pt x="225" y="58"/>
                    <a:pt x="213" y="74"/>
                    <a:pt x="203" y="89"/>
                  </a:cubicBezTo>
                  <a:cubicBezTo>
                    <a:pt x="189" y="91"/>
                    <a:pt x="178" y="97"/>
                    <a:pt x="166" y="105"/>
                  </a:cubicBezTo>
                  <a:cubicBezTo>
                    <a:pt x="6" y="205"/>
                    <a:pt x="1" y="439"/>
                    <a:pt x="73" y="585"/>
                  </a:cubicBezTo>
                  <a:cubicBezTo>
                    <a:pt x="136" y="711"/>
                    <a:pt x="269" y="781"/>
                    <a:pt x="408" y="781"/>
                  </a:cubicBezTo>
                  <a:cubicBezTo>
                    <a:pt x="470" y="781"/>
                    <a:pt x="533" y="767"/>
                    <a:pt x="591" y="739"/>
                  </a:cubicBezTo>
                  <a:cubicBezTo>
                    <a:pt x="791" y="642"/>
                    <a:pt x="900" y="417"/>
                    <a:pt x="804" y="223"/>
                  </a:cubicBezTo>
                  <a:cubicBezTo>
                    <a:pt x="738" y="87"/>
                    <a:pt x="586" y="1"/>
                    <a:pt x="4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5" name="Google Shape;1175;p38"/>
            <p:cNvSpPr/>
            <p:nvPr/>
          </p:nvSpPr>
          <p:spPr>
            <a:xfrm>
              <a:off x="2704321" y="1670898"/>
              <a:ext cx="38828" cy="32763"/>
            </a:xfrm>
            <a:custGeom>
              <a:rect b="b" l="l" r="r" t="t"/>
              <a:pathLst>
                <a:path extrusionOk="0" h="1048" w="1242">
                  <a:moveTo>
                    <a:pt x="598" y="301"/>
                  </a:moveTo>
                  <a:cubicBezTo>
                    <a:pt x="661" y="301"/>
                    <a:pt x="722" y="319"/>
                    <a:pt x="776" y="365"/>
                  </a:cubicBezTo>
                  <a:cubicBezTo>
                    <a:pt x="888" y="458"/>
                    <a:pt x="844" y="604"/>
                    <a:pt x="736" y="687"/>
                  </a:cubicBezTo>
                  <a:cubicBezTo>
                    <a:pt x="689" y="724"/>
                    <a:pt x="637" y="742"/>
                    <a:pt x="588" y="742"/>
                  </a:cubicBezTo>
                  <a:cubicBezTo>
                    <a:pt x="519" y="742"/>
                    <a:pt x="455" y="709"/>
                    <a:pt x="406" y="647"/>
                  </a:cubicBezTo>
                  <a:cubicBezTo>
                    <a:pt x="328" y="548"/>
                    <a:pt x="363" y="456"/>
                    <a:pt x="393" y="354"/>
                  </a:cubicBezTo>
                  <a:cubicBezTo>
                    <a:pt x="395" y="353"/>
                    <a:pt x="398" y="353"/>
                    <a:pt x="400" y="352"/>
                  </a:cubicBezTo>
                  <a:cubicBezTo>
                    <a:pt x="463" y="322"/>
                    <a:pt x="532" y="301"/>
                    <a:pt x="598" y="301"/>
                  </a:cubicBezTo>
                  <a:close/>
                  <a:moveTo>
                    <a:pt x="602" y="1"/>
                  </a:moveTo>
                  <a:cubicBezTo>
                    <a:pt x="464" y="1"/>
                    <a:pt x="327" y="49"/>
                    <a:pt x="228" y="155"/>
                  </a:cubicBezTo>
                  <a:cubicBezTo>
                    <a:pt x="213" y="172"/>
                    <a:pt x="205" y="192"/>
                    <a:pt x="202" y="212"/>
                  </a:cubicBezTo>
                  <a:cubicBezTo>
                    <a:pt x="0" y="363"/>
                    <a:pt x="52" y="685"/>
                    <a:pt x="185" y="860"/>
                  </a:cubicBezTo>
                  <a:cubicBezTo>
                    <a:pt x="281" y="988"/>
                    <a:pt x="428" y="1048"/>
                    <a:pt x="579" y="1048"/>
                  </a:cubicBezTo>
                  <a:cubicBezTo>
                    <a:pt x="719" y="1048"/>
                    <a:pt x="861" y="997"/>
                    <a:pt x="971" y="900"/>
                  </a:cubicBezTo>
                  <a:cubicBezTo>
                    <a:pt x="1201" y="696"/>
                    <a:pt x="1241" y="357"/>
                    <a:pt x="1007" y="150"/>
                  </a:cubicBezTo>
                  <a:cubicBezTo>
                    <a:pt x="899" y="55"/>
                    <a:pt x="750" y="1"/>
                    <a:pt x="6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6" name="Google Shape;1176;p38"/>
            <p:cNvSpPr/>
            <p:nvPr/>
          </p:nvSpPr>
          <p:spPr>
            <a:xfrm>
              <a:off x="2682625" y="1637136"/>
              <a:ext cx="15663" cy="12036"/>
            </a:xfrm>
            <a:custGeom>
              <a:rect b="b" l="l" r="r" t="t"/>
              <a:pathLst>
                <a:path extrusionOk="0" h="385" w="501">
                  <a:moveTo>
                    <a:pt x="249" y="0"/>
                  </a:moveTo>
                  <a:cubicBezTo>
                    <a:pt x="246" y="0"/>
                    <a:pt x="244" y="0"/>
                    <a:pt x="241" y="1"/>
                  </a:cubicBezTo>
                  <a:cubicBezTo>
                    <a:pt x="100" y="6"/>
                    <a:pt x="1" y="147"/>
                    <a:pt x="61" y="271"/>
                  </a:cubicBezTo>
                  <a:cubicBezTo>
                    <a:pt x="63" y="274"/>
                    <a:pt x="64" y="280"/>
                    <a:pt x="68" y="284"/>
                  </a:cubicBezTo>
                  <a:cubicBezTo>
                    <a:pt x="95" y="351"/>
                    <a:pt x="170" y="384"/>
                    <a:pt x="242" y="384"/>
                  </a:cubicBezTo>
                  <a:cubicBezTo>
                    <a:pt x="251" y="384"/>
                    <a:pt x="261" y="384"/>
                    <a:pt x="270" y="383"/>
                  </a:cubicBezTo>
                  <a:cubicBezTo>
                    <a:pt x="351" y="373"/>
                    <a:pt x="398" y="319"/>
                    <a:pt x="433" y="256"/>
                  </a:cubicBezTo>
                  <a:cubicBezTo>
                    <a:pt x="500" y="133"/>
                    <a:pt x="375" y="0"/>
                    <a:pt x="2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7" name="Google Shape;1177;p38"/>
            <p:cNvSpPr/>
            <p:nvPr/>
          </p:nvSpPr>
          <p:spPr>
            <a:xfrm>
              <a:off x="2717419" y="1557013"/>
              <a:ext cx="16069" cy="12974"/>
            </a:xfrm>
            <a:custGeom>
              <a:rect b="b" l="l" r="r" t="t"/>
              <a:pathLst>
                <a:path extrusionOk="0" h="415" w="514">
                  <a:moveTo>
                    <a:pt x="205" y="1"/>
                  </a:moveTo>
                  <a:cubicBezTo>
                    <a:pt x="148" y="1"/>
                    <a:pt x="92" y="25"/>
                    <a:pt x="55" y="86"/>
                  </a:cubicBezTo>
                  <a:cubicBezTo>
                    <a:pt x="26" y="133"/>
                    <a:pt x="1" y="174"/>
                    <a:pt x="1" y="229"/>
                  </a:cubicBezTo>
                  <a:cubicBezTo>
                    <a:pt x="1" y="342"/>
                    <a:pt x="76" y="414"/>
                    <a:pt x="179" y="414"/>
                  </a:cubicBezTo>
                  <a:cubicBezTo>
                    <a:pt x="203" y="414"/>
                    <a:pt x="230" y="410"/>
                    <a:pt x="257" y="401"/>
                  </a:cubicBezTo>
                  <a:cubicBezTo>
                    <a:pt x="314" y="383"/>
                    <a:pt x="347" y="348"/>
                    <a:pt x="386" y="306"/>
                  </a:cubicBezTo>
                  <a:cubicBezTo>
                    <a:pt x="514" y="169"/>
                    <a:pt x="354" y="1"/>
                    <a:pt x="2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8" name="Google Shape;1178;p38"/>
            <p:cNvSpPr/>
            <p:nvPr/>
          </p:nvSpPr>
          <p:spPr>
            <a:xfrm>
              <a:off x="2636671" y="1515341"/>
              <a:ext cx="15225" cy="11223"/>
            </a:xfrm>
            <a:custGeom>
              <a:rect b="b" l="l" r="r" t="t"/>
              <a:pathLst>
                <a:path extrusionOk="0" h="359" w="487">
                  <a:moveTo>
                    <a:pt x="214" y="0"/>
                  </a:moveTo>
                  <a:cubicBezTo>
                    <a:pt x="160" y="0"/>
                    <a:pt x="105" y="23"/>
                    <a:pt x="69" y="70"/>
                  </a:cubicBezTo>
                  <a:cubicBezTo>
                    <a:pt x="1" y="160"/>
                    <a:pt x="43" y="284"/>
                    <a:pt x="148" y="325"/>
                  </a:cubicBezTo>
                  <a:lnTo>
                    <a:pt x="205" y="347"/>
                  </a:lnTo>
                  <a:cubicBezTo>
                    <a:pt x="224" y="355"/>
                    <a:pt x="244" y="358"/>
                    <a:pt x="262" y="358"/>
                  </a:cubicBezTo>
                  <a:cubicBezTo>
                    <a:pt x="389" y="358"/>
                    <a:pt x="487" y="202"/>
                    <a:pt x="393" y="102"/>
                  </a:cubicBezTo>
                  <a:cubicBezTo>
                    <a:pt x="379" y="88"/>
                    <a:pt x="366" y="73"/>
                    <a:pt x="352" y="58"/>
                  </a:cubicBezTo>
                  <a:cubicBezTo>
                    <a:pt x="316" y="20"/>
                    <a:pt x="265" y="0"/>
                    <a:pt x="2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9" name="Google Shape;1179;p38"/>
            <p:cNvSpPr/>
            <p:nvPr/>
          </p:nvSpPr>
          <p:spPr>
            <a:xfrm>
              <a:off x="2558455" y="1293572"/>
              <a:ext cx="164097" cy="153749"/>
            </a:xfrm>
            <a:custGeom>
              <a:rect b="b" l="l" r="r" t="t"/>
              <a:pathLst>
                <a:path extrusionOk="0" h="4918" w="5249">
                  <a:moveTo>
                    <a:pt x="4084" y="1"/>
                  </a:moveTo>
                  <a:cubicBezTo>
                    <a:pt x="3024" y="764"/>
                    <a:pt x="1652" y="1203"/>
                    <a:pt x="324" y="1203"/>
                  </a:cubicBezTo>
                  <a:cubicBezTo>
                    <a:pt x="216" y="1203"/>
                    <a:pt x="108" y="1200"/>
                    <a:pt x="1" y="1194"/>
                  </a:cubicBezTo>
                  <a:lnTo>
                    <a:pt x="1" y="1194"/>
                  </a:lnTo>
                  <a:cubicBezTo>
                    <a:pt x="366" y="2421"/>
                    <a:pt x="663" y="3669"/>
                    <a:pt x="964" y="4917"/>
                  </a:cubicBezTo>
                  <a:cubicBezTo>
                    <a:pt x="1914" y="4087"/>
                    <a:pt x="3365" y="3488"/>
                    <a:pt x="4695" y="3488"/>
                  </a:cubicBezTo>
                  <a:cubicBezTo>
                    <a:pt x="4882" y="3488"/>
                    <a:pt x="5067" y="3500"/>
                    <a:pt x="5248" y="3525"/>
                  </a:cubicBezTo>
                  <a:cubicBezTo>
                    <a:pt x="4871" y="2346"/>
                    <a:pt x="4479" y="1173"/>
                    <a:pt x="4084" y="1"/>
                  </a:cubicBezTo>
                  <a:close/>
                </a:path>
              </a:pathLst>
            </a:custGeom>
            <a:solidFill>
              <a:srgbClr val="000000">
                <a:alpha val="161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0" name="Google Shape;1180;p38"/>
            <p:cNvSpPr/>
            <p:nvPr/>
          </p:nvSpPr>
          <p:spPr>
            <a:xfrm>
              <a:off x="2592405" y="1418649"/>
              <a:ext cx="244567" cy="335540"/>
            </a:xfrm>
            <a:custGeom>
              <a:rect b="b" l="l" r="r" t="t"/>
              <a:pathLst>
                <a:path extrusionOk="0" h="10733" w="7823">
                  <a:moveTo>
                    <a:pt x="2947" y="2134"/>
                  </a:moveTo>
                  <a:cubicBezTo>
                    <a:pt x="3087" y="2134"/>
                    <a:pt x="3224" y="2211"/>
                    <a:pt x="3297" y="2332"/>
                  </a:cubicBezTo>
                  <a:cubicBezTo>
                    <a:pt x="3406" y="2516"/>
                    <a:pt x="3313" y="2736"/>
                    <a:pt x="3123" y="2840"/>
                  </a:cubicBezTo>
                  <a:cubicBezTo>
                    <a:pt x="3061" y="2875"/>
                    <a:pt x="2993" y="2891"/>
                    <a:pt x="2927" y="2891"/>
                  </a:cubicBezTo>
                  <a:cubicBezTo>
                    <a:pt x="2803" y="2891"/>
                    <a:pt x="2683" y="2833"/>
                    <a:pt x="2612" y="2728"/>
                  </a:cubicBezTo>
                  <a:cubicBezTo>
                    <a:pt x="2504" y="2570"/>
                    <a:pt x="2533" y="2373"/>
                    <a:pt x="2678" y="2240"/>
                  </a:cubicBezTo>
                  <a:cubicBezTo>
                    <a:pt x="2693" y="2226"/>
                    <a:pt x="2708" y="2218"/>
                    <a:pt x="2723" y="2214"/>
                  </a:cubicBezTo>
                  <a:cubicBezTo>
                    <a:pt x="2729" y="2207"/>
                    <a:pt x="2734" y="2202"/>
                    <a:pt x="2741" y="2197"/>
                  </a:cubicBezTo>
                  <a:cubicBezTo>
                    <a:pt x="2805" y="2154"/>
                    <a:pt x="2877" y="2134"/>
                    <a:pt x="2947" y="2134"/>
                  </a:cubicBezTo>
                  <a:close/>
                  <a:moveTo>
                    <a:pt x="1630" y="3094"/>
                  </a:moveTo>
                  <a:cubicBezTo>
                    <a:pt x="1681" y="3094"/>
                    <a:pt x="1731" y="3114"/>
                    <a:pt x="1768" y="3153"/>
                  </a:cubicBezTo>
                  <a:cubicBezTo>
                    <a:pt x="1782" y="3166"/>
                    <a:pt x="1795" y="3181"/>
                    <a:pt x="1809" y="3196"/>
                  </a:cubicBezTo>
                  <a:cubicBezTo>
                    <a:pt x="1902" y="3296"/>
                    <a:pt x="1804" y="3453"/>
                    <a:pt x="1678" y="3453"/>
                  </a:cubicBezTo>
                  <a:cubicBezTo>
                    <a:pt x="1660" y="3453"/>
                    <a:pt x="1641" y="3449"/>
                    <a:pt x="1622" y="3442"/>
                  </a:cubicBezTo>
                  <a:lnTo>
                    <a:pt x="1565" y="3420"/>
                  </a:lnTo>
                  <a:cubicBezTo>
                    <a:pt x="1459" y="3378"/>
                    <a:pt x="1417" y="3254"/>
                    <a:pt x="1485" y="3164"/>
                  </a:cubicBezTo>
                  <a:cubicBezTo>
                    <a:pt x="1521" y="3117"/>
                    <a:pt x="1575" y="3094"/>
                    <a:pt x="1630" y="3094"/>
                  </a:cubicBezTo>
                  <a:close/>
                  <a:moveTo>
                    <a:pt x="4204" y="4427"/>
                  </a:moveTo>
                  <a:cubicBezTo>
                    <a:pt x="4353" y="4427"/>
                    <a:pt x="4513" y="4595"/>
                    <a:pt x="4385" y="4732"/>
                  </a:cubicBezTo>
                  <a:cubicBezTo>
                    <a:pt x="4346" y="4774"/>
                    <a:pt x="4313" y="4809"/>
                    <a:pt x="4256" y="4827"/>
                  </a:cubicBezTo>
                  <a:cubicBezTo>
                    <a:pt x="4229" y="4836"/>
                    <a:pt x="4203" y="4840"/>
                    <a:pt x="4178" y="4840"/>
                  </a:cubicBezTo>
                  <a:cubicBezTo>
                    <a:pt x="4075" y="4840"/>
                    <a:pt x="3999" y="4767"/>
                    <a:pt x="4000" y="4655"/>
                  </a:cubicBezTo>
                  <a:cubicBezTo>
                    <a:pt x="4000" y="4598"/>
                    <a:pt x="4025" y="4559"/>
                    <a:pt x="4054" y="4512"/>
                  </a:cubicBezTo>
                  <a:cubicBezTo>
                    <a:pt x="4091" y="4451"/>
                    <a:pt x="4147" y="4427"/>
                    <a:pt x="4204" y="4427"/>
                  </a:cubicBezTo>
                  <a:close/>
                  <a:moveTo>
                    <a:pt x="2242" y="4004"/>
                  </a:moveTo>
                  <a:cubicBezTo>
                    <a:pt x="2447" y="4004"/>
                    <a:pt x="2645" y="4114"/>
                    <a:pt x="2735" y="4298"/>
                  </a:cubicBezTo>
                  <a:cubicBezTo>
                    <a:pt x="2857" y="4548"/>
                    <a:pt x="2716" y="4830"/>
                    <a:pt x="2466" y="4960"/>
                  </a:cubicBezTo>
                  <a:cubicBezTo>
                    <a:pt x="2381" y="5005"/>
                    <a:pt x="2289" y="5027"/>
                    <a:pt x="2199" y="5027"/>
                  </a:cubicBezTo>
                  <a:cubicBezTo>
                    <a:pt x="2029" y="5027"/>
                    <a:pt x="1867" y="4948"/>
                    <a:pt x="1772" y="4798"/>
                  </a:cubicBezTo>
                  <a:cubicBezTo>
                    <a:pt x="1637" y="4588"/>
                    <a:pt x="1656" y="4294"/>
                    <a:pt x="1877" y="4138"/>
                  </a:cubicBezTo>
                  <a:cubicBezTo>
                    <a:pt x="1899" y="4123"/>
                    <a:pt x="1922" y="4115"/>
                    <a:pt x="1945" y="4115"/>
                  </a:cubicBezTo>
                  <a:cubicBezTo>
                    <a:pt x="1947" y="4115"/>
                    <a:pt x="1950" y="4116"/>
                    <a:pt x="1953" y="4116"/>
                  </a:cubicBezTo>
                  <a:cubicBezTo>
                    <a:pt x="1961" y="4091"/>
                    <a:pt x="1980" y="4069"/>
                    <a:pt x="2008" y="4055"/>
                  </a:cubicBezTo>
                  <a:cubicBezTo>
                    <a:pt x="2083" y="4021"/>
                    <a:pt x="2163" y="4004"/>
                    <a:pt x="2242" y="4004"/>
                  </a:cubicBezTo>
                  <a:close/>
                  <a:moveTo>
                    <a:pt x="4573" y="6137"/>
                  </a:moveTo>
                  <a:cubicBezTo>
                    <a:pt x="4727" y="6137"/>
                    <a:pt x="4880" y="6224"/>
                    <a:pt x="4944" y="6360"/>
                  </a:cubicBezTo>
                  <a:cubicBezTo>
                    <a:pt x="5040" y="6554"/>
                    <a:pt x="4931" y="6779"/>
                    <a:pt x="4731" y="6876"/>
                  </a:cubicBezTo>
                  <a:cubicBezTo>
                    <a:pt x="4673" y="6904"/>
                    <a:pt x="4610" y="6918"/>
                    <a:pt x="4548" y="6918"/>
                  </a:cubicBezTo>
                  <a:cubicBezTo>
                    <a:pt x="4409" y="6918"/>
                    <a:pt x="4276" y="6848"/>
                    <a:pt x="4213" y="6722"/>
                  </a:cubicBezTo>
                  <a:cubicBezTo>
                    <a:pt x="4141" y="6576"/>
                    <a:pt x="4146" y="6342"/>
                    <a:pt x="4306" y="6242"/>
                  </a:cubicBezTo>
                  <a:cubicBezTo>
                    <a:pt x="4318" y="6234"/>
                    <a:pt x="4330" y="6231"/>
                    <a:pt x="4343" y="6226"/>
                  </a:cubicBezTo>
                  <a:cubicBezTo>
                    <a:pt x="4353" y="6210"/>
                    <a:pt x="4365" y="6195"/>
                    <a:pt x="4385" y="6185"/>
                  </a:cubicBezTo>
                  <a:cubicBezTo>
                    <a:pt x="4444" y="6152"/>
                    <a:pt x="4508" y="6137"/>
                    <a:pt x="4573" y="6137"/>
                  </a:cubicBezTo>
                  <a:close/>
                  <a:moveTo>
                    <a:pt x="3135" y="6989"/>
                  </a:moveTo>
                  <a:cubicBezTo>
                    <a:pt x="3261" y="6989"/>
                    <a:pt x="3386" y="7122"/>
                    <a:pt x="3319" y="7245"/>
                  </a:cubicBezTo>
                  <a:cubicBezTo>
                    <a:pt x="3284" y="7308"/>
                    <a:pt x="3236" y="7364"/>
                    <a:pt x="3156" y="7372"/>
                  </a:cubicBezTo>
                  <a:cubicBezTo>
                    <a:pt x="3147" y="7373"/>
                    <a:pt x="3137" y="7373"/>
                    <a:pt x="3128" y="7373"/>
                  </a:cubicBezTo>
                  <a:cubicBezTo>
                    <a:pt x="3056" y="7373"/>
                    <a:pt x="2981" y="7340"/>
                    <a:pt x="2954" y="7273"/>
                  </a:cubicBezTo>
                  <a:cubicBezTo>
                    <a:pt x="2950" y="7268"/>
                    <a:pt x="2949" y="7263"/>
                    <a:pt x="2947" y="7260"/>
                  </a:cubicBezTo>
                  <a:cubicBezTo>
                    <a:pt x="2887" y="7137"/>
                    <a:pt x="2986" y="6995"/>
                    <a:pt x="3127" y="6990"/>
                  </a:cubicBezTo>
                  <a:cubicBezTo>
                    <a:pt x="3130" y="6989"/>
                    <a:pt x="3132" y="6989"/>
                    <a:pt x="3135" y="6989"/>
                  </a:cubicBezTo>
                  <a:close/>
                  <a:moveTo>
                    <a:pt x="4182" y="8068"/>
                  </a:moveTo>
                  <a:cubicBezTo>
                    <a:pt x="4329" y="8068"/>
                    <a:pt x="4479" y="8122"/>
                    <a:pt x="4587" y="8217"/>
                  </a:cubicBezTo>
                  <a:cubicBezTo>
                    <a:pt x="4821" y="8426"/>
                    <a:pt x="4781" y="8765"/>
                    <a:pt x="4551" y="8968"/>
                  </a:cubicBezTo>
                  <a:cubicBezTo>
                    <a:pt x="4441" y="9064"/>
                    <a:pt x="4298" y="9116"/>
                    <a:pt x="4158" y="9116"/>
                  </a:cubicBezTo>
                  <a:cubicBezTo>
                    <a:pt x="4007" y="9116"/>
                    <a:pt x="3860" y="9056"/>
                    <a:pt x="3765" y="8928"/>
                  </a:cubicBezTo>
                  <a:cubicBezTo>
                    <a:pt x="3632" y="8752"/>
                    <a:pt x="3580" y="8430"/>
                    <a:pt x="3782" y="8279"/>
                  </a:cubicBezTo>
                  <a:cubicBezTo>
                    <a:pt x="3787" y="8260"/>
                    <a:pt x="3793" y="8241"/>
                    <a:pt x="3808" y="8223"/>
                  </a:cubicBezTo>
                  <a:cubicBezTo>
                    <a:pt x="3907" y="8116"/>
                    <a:pt x="4043" y="8068"/>
                    <a:pt x="4182" y="8068"/>
                  </a:cubicBezTo>
                  <a:close/>
                  <a:moveTo>
                    <a:pt x="4313" y="1"/>
                  </a:moveTo>
                  <a:cubicBezTo>
                    <a:pt x="3937" y="1034"/>
                    <a:pt x="2518" y="1736"/>
                    <a:pt x="1269" y="1736"/>
                  </a:cubicBezTo>
                  <a:cubicBezTo>
                    <a:pt x="801" y="1736"/>
                    <a:pt x="357" y="1638"/>
                    <a:pt x="1" y="1421"/>
                  </a:cubicBezTo>
                  <a:lnTo>
                    <a:pt x="1" y="1421"/>
                  </a:lnTo>
                  <a:cubicBezTo>
                    <a:pt x="236" y="2390"/>
                    <a:pt x="478" y="3357"/>
                    <a:pt x="764" y="4312"/>
                  </a:cubicBezTo>
                  <a:cubicBezTo>
                    <a:pt x="1150" y="5606"/>
                    <a:pt x="1583" y="6888"/>
                    <a:pt x="2081" y="8145"/>
                  </a:cubicBezTo>
                  <a:cubicBezTo>
                    <a:pt x="2511" y="9227"/>
                    <a:pt x="3138" y="10715"/>
                    <a:pt x="4599" y="10733"/>
                  </a:cubicBezTo>
                  <a:cubicBezTo>
                    <a:pt x="4608" y="10733"/>
                    <a:pt x="4618" y="10733"/>
                    <a:pt x="4627" y="10733"/>
                  </a:cubicBezTo>
                  <a:cubicBezTo>
                    <a:pt x="7822" y="10733"/>
                    <a:pt x="5754" y="4982"/>
                    <a:pt x="5345" y="3482"/>
                  </a:cubicBezTo>
                  <a:cubicBezTo>
                    <a:pt x="5028" y="2315"/>
                    <a:pt x="4679" y="1156"/>
                    <a:pt x="431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1" name="Google Shape;1181;p38"/>
            <p:cNvSpPr/>
            <p:nvPr/>
          </p:nvSpPr>
          <p:spPr>
            <a:xfrm>
              <a:off x="2679968" y="1418618"/>
              <a:ext cx="157032" cy="335509"/>
            </a:xfrm>
            <a:custGeom>
              <a:rect b="b" l="l" r="r" t="t"/>
              <a:pathLst>
                <a:path extrusionOk="0" h="10732" w="5023">
                  <a:moveTo>
                    <a:pt x="1512" y="1"/>
                  </a:moveTo>
                  <a:cubicBezTo>
                    <a:pt x="1392" y="330"/>
                    <a:pt x="1165" y="626"/>
                    <a:pt x="872" y="876"/>
                  </a:cubicBezTo>
                  <a:cubicBezTo>
                    <a:pt x="1221" y="2060"/>
                    <a:pt x="1597" y="3235"/>
                    <a:pt x="1908" y="4430"/>
                  </a:cubicBezTo>
                  <a:cubicBezTo>
                    <a:pt x="2240" y="5711"/>
                    <a:pt x="2596" y="7089"/>
                    <a:pt x="2589" y="8420"/>
                  </a:cubicBezTo>
                  <a:cubicBezTo>
                    <a:pt x="2584" y="9227"/>
                    <a:pt x="2206" y="10182"/>
                    <a:pt x="1241" y="10183"/>
                  </a:cubicBezTo>
                  <a:cubicBezTo>
                    <a:pt x="742" y="10183"/>
                    <a:pt x="357" y="9931"/>
                    <a:pt x="1" y="9624"/>
                  </a:cubicBezTo>
                  <a:lnTo>
                    <a:pt x="1" y="9624"/>
                  </a:lnTo>
                  <a:cubicBezTo>
                    <a:pt x="409" y="10238"/>
                    <a:pt x="969" y="10723"/>
                    <a:pt x="1798" y="10732"/>
                  </a:cubicBezTo>
                  <a:cubicBezTo>
                    <a:pt x="1808" y="10732"/>
                    <a:pt x="1817" y="10732"/>
                    <a:pt x="1827" y="10732"/>
                  </a:cubicBezTo>
                  <a:cubicBezTo>
                    <a:pt x="5022" y="10732"/>
                    <a:pt x="2953" y="4982"/>
                    <a:pt x="2544" y="3482"/>
                  </a:cubicBezTo>
                  <a:cubicBezTo>
                    <a:pt x="2227" y="2313"/>
                    <a:pt x="1878" y="1156"/>
                    <a:pt x="151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2" name="Google Shape;1182;p38"/>
            <p:cNvSpPr/>
            <p:nvPr/>
          </p:nvSpPr>
          <p:spPr>
            <a:xfrm>
              <a:off x="2593780" y="1412647"/>
              <a:ext cx="125644" cy="49582"/>
            </a:xfrm>
            <a:custGeom>
              <a:rect b="b" l="l" r="r" t="t"/>
              <a:pathLst>
                <a:path extrusionOk="0" h="1586" w="4019">
                  <a:moveTo>
                    <a:pt x="4018" y="0"/>
                  </a:moveTo>
                  <a:lnTo>
                    <a:pt x="4018" y="0"/>
                  </a:lnTo>
                  <a:cubicBezTo>
                    <a:pt x="2464" y="144"/>
                    <a:pt x="1310" y="432"/>
                    <a:pt x="0" y="1332"/>
                  </a:cubicBezTo>
                  <a:cubicBezTo>
                    <a:pt x="361" y="1502"/>
                    <a:pt x="797" y="1586"/>
                    <a:pt x="1249" y="1586"/>
                  </a:cubicBezTo>
                  <a:cubicBezTo>
                    <a:pt x="2410" y="1586"/>
                    <a:pt x="3674" y="1037"/>
                    <a:pt x="401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3" name="Google Shape;1183;p38"/>
            <p:cNvSpPr/>
            <p:nvPr/>
          </p:nvSpPr>
          <p:spPr>
            <a:xfrm>
              <a:off x="2729017" y="1618379"/>
              <a:ext cx="11380" cy="7503"/>
            </a:xfrm>
            <a:custGeom>
              <a:rect b="b" l="l" r="r" t="t"/>
              <a:pathLst>
                <a:path extrusionOk="0" h="240" w="364">
                  <a:moveTo>
                    <a:pt x="121" y="1"/>
                  </a:moveTo>
                  <a:cubicBezTo>
                    <a:pt x="108" y="1"/>
                    <a:pt x="95" y="2"/>
                    <a:pt x="82" y="5"/>
                  </a:cubicBezTo>
                  <a:cubicBezTo>
                    <a:pt x="37" y="61"/>
                    <a:pt x="1" y="130"/>
                    <a:pt x="49" y="196"/>
                  </a:cubicBezTo>
                  <a:cubicBezTo>
                    <a:pt x="72" y="226"/>
                    <a:pt x="104" y="239"/>
                    <a:pt x="137" y="239"/>
                  </a:cubicBezTo>
                  <a:cubicBezTo>
                    <a:pt x="161" y="239"/>
                    <a:pt x="186" y="233"/>
                    <a:pt x="209" y="222"/>
                  </a:cubicBezTo>
                  <a:cubicBezTo>
                    <a:pt x="363" y="146"/>
                    <a:pt x="252" y="1"/>
                    <a:pt x="12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4" name="Google Shape;1184;p38"/>
            <p:cNvSpPr/>
            <p:nvPr/>
          </p:nvSpPr>
          <p:spPr>
            <a:xfrm>
              <a:off x="2714637" y="1680308"/>
              <a:ext cx="17444" cy="13818"/>
            </a:xfrm>
            <a:custGeom>
              <a:rect b="b" l="l" r="r" t="t"/>
              <a:pathLst>
                <a:path extrusionOk="0" h="442" w="558">
                  <a:moveTo>
                    <a:pt x="269" y="0"/>
                  </a:moveTo>
                  <a:cubicBezTo>
                    <a:pt x="203" y="0"/>
                    <a:pt x="134" y="21"/>
                    <a:pt x="70" y="51"/>
                  </a:cubicBezTo>
                  <a:cubicBezTo>
                    <a:pt x="68" y="52"/>
                    <a:pt x="65" y="52"/>
                    <a:pt x="63" y="53"/>
                  </a:cubicBezTo>
                  <a:cubicBezTo>
                    <a:pt x="34" y="155"/>
                    <a:pt x="0" y="247"/>
                    <a:pt x="76" y="346"/>
                  </a:cubicBezTo>
                  <a:cubicBezTo>
                    <a:pt x="125" y="408"/>
                    <a:pt x="190" y="441"/>
                    <a:pt x="258" y="441"/>
                  </a:cubicBezTo>
                  <a:cubicBezTo>
                    <a:pt x="307" y="441"/>
                    <a:pt x="359" y="424"/>
                    <a:pt x="406" y="386"/>
                  </a:cubicBezTo>
                  <a:cubicBezTo>
                    <a:pt x="514" y="303"/>
                    <a:pt x="557" y="157"/>
                    <a:pt x="446" y="64"/>
                  </a:cubicBezTo>
                  <a:cubicBezTo>
                    <a:pt x="393" y="18"/>
                    <a:pt x="332" y="0"/>
                    <a:pt x="26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5" name="Google Shape;1185;p38"/>
            <p:cNvSpPr/>
            <p:nvPr/>
          </p:nvSpPr>
          <p:spPr>
            <a:xfrm>
              <a:off x="2679093" y="1493114"/>
              <a:ext cx="9691" cy="7972"/>
            </a:xfrm>
            <a:custGeom>
              <a:rect b="b" l="l" r="r" t="t"/>
              <a:pathLst>
                <a:path extrusionOk="0" h="255" w="310">
                  <a:moveTo>
                    <a:pt x="110" y="1"/>
                  </a:moveTo>
                  <a:cubicBezTo>
                    <a:pt x="92" y="1"/>
                    <a:pt x="75" y="3"/>
                    <a:pt x="58" y="5"/>
                  </a:cubicBezTo>
                  <a:cubicBezTo>
                    <a:pt x="55" y="11"/>
                    <a:pt x="52" y="16"/>
                    <a:pt x="47" y="21"/>
                  </a:cubicBezTo>
                  <a:cubicBezTo>
                    <a:pt x="0" y="66"/>
                    <a:pt x="9" y="164"/>
                    <a:pt x="42" y="212"/>
                  </a:cubicBezTo>
                  <a:cubicBezTo>
                    <a:pt x="64" y="242"/>
                    <a:pt x="95" y="254"/>
                    <a:pt x="128" y="254"/>
                  </a:cubicBezTo>
                  <a:cubicBezTo>
                    <a:pt x="157" y="254"/>
                    <a:pt x="187" y="245"/>
                    <a:pt x="214" y="229"/>
                  </a:cubicBezTo>
                  <a:cubicBezTo>
                    <a:pt x="271" y="196"/>
                    <a:pt x="310" y="137"/>
                    <a:pt x="275" y="78"/>
                  </a:cubicBezTo>
                  <a:cubicBezTo>
                    <a:pt x="243" y="22"/>
                    <a:pt x="176" y="1"/>
                    <a:pt x="11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6" name="Google Shape;1186;p38"/>
            <p:cNvSpPr/>
            <p:nvPr/>
          </p:nvSpPr>
          <p:spPr>
            <a:xfrm>
              <a:off x="2552577" y="1221670"/>
              <a:ext cx="81876" cy="20665"/>
            </a:xfrm>
            <a:custGeom>
              <a:rect b="b" l="l" r="r" t="t"/>
              <a:pathLst>
                <a:path extrusionOk="0" h="661" w="2619">
                  <a:moveTo>
                    <a:pt x="2442" y="0"/>
                  </a:moveTo>
                  <a:cubicBezTo>
                    <a:pt x="1544" y="0"/>
                    <a:pt x="789" y="212"/>
                    <a:pt x="0" y="661"/>
                  </a:cubicBezTo>
                  <a:cubicBezTo>
                    <a:pt x="924" y="568"/>
                    <a:pt x="1793" y="401"/>
                    <a:pt x="2619" y="3"/>
                  </a:cubicBezTo>
                  <a:cubicBezTo>
                    <a:pt x="2559" y="1"/>
                    <a:pt x="2501" y="0"/>
                    <a:pt x="24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7" name="Google Shape;1187;p38"/>
            <p:cNvSpPr/>
            <p:nvPr/>
          </p:nvSpPr>
          <p:spPr>
            <a:xfrm>
              <a:off x="2652333" y="1551573"/>
              <a:ext cx="21665" cy="15006"/>
            </a:xfrm>
            <a:custGeom>
              <a:rect b="b" l="l" r="r" t="t"/>
              <a:pathLst>
                <a:path extrusionOk="0" h="480" w="693">
                  <a:moveTo>
                    <a:pt x="245" y="0"/>
                  </a:moveTo>
                  <a:cubicBezTo>
                    <a:pt x="216" y="0"/>
                    <a:pt x="187" y="4"/>
                    <a:pt x="158" y="13"/>
                  </a:cubicBezTo>
                  <a:cubicBezTo>
                    <a:pt x="154" y="15"/>
                    <a:pt x="150" y="15"/>
                    <a:pt x="146" y="15"/>
                  </a:cubicBezTo>
                  <a:cubicBezTo>
                    <a:pt x="144" y="15"/>
                    <a:pt x="141" y="15"/>
                    <a:pt x="138" y="15"/>
                  </a:cubicBezTo>
                  <a:cubicBezTo>
                    <a:pt x="135" y="21"/>
                    <a:pt x="133" y="27"/>
                    <a:pt x="128" y="34"/>
                  </a:cubicBezTo>
                  <a:cubicBezTo>
                    <a:pt x="0" y="198"/>
                    <a:pt x="67" y="479"/>
                    <a:pt x="272" y="479"/>
                  </a:cubicBezTo>
                  <a:cubicBezTo>
                    <a:pt x="307" y="479"/>
                    <a:pt x="345" y="471"/>
                    <a:pt x="388" y="453"/>
                  </a:cubicBezTo>
                  <a:cubicBezTo>
                    <a:pt x="693" y="323"/>
                    <a:pt x="503" y="0"/>
                    <a:pt x="24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8" name="Google Shape;1188;p38"/>
            <p:cNvSpPr/>
            <p:nvPr/>
          </p:nvSpPr>
          <p:spPr>
            <a:xfrm>
              <a:off x="2515157" y="1199725"/>
              <a:ext cx="183480" cy="118766"/>
            </a:xfrm>
            <a:custGeom>
              <a:rect b="b" l="l" r="r" t="t"/>
              <a:pathLst>
                <a:path extrusionOk="0" h="3799" w="5869">
                  <a:moveTo>
                    <a:pt x="4722" y="193"/>
                  </a:moveTo>
                  <a:cubicBezTo>
                    <a:pt x="4852" y="193"/>
                    <a:pt x="4955" y="359"/>
                    <a:pt x="4823" y="448"/>
                  </a:cubicBezTo>
                  <a:cubicBezTo>
                    <a:pt x="3785" y="1152"/>
                    <a:pt x="2506" y="1716"/>
                    <a:pt x="1215" y="1716"/>
                  </a:cubicBezTo>
                  <a:cubicBezTo>
                    <a:pt x="949" y="1716"/>
                    <a:pt x="683" y="1692"/>
                    <a:pt x="418" y="1641"/>
                  </a:cubicBezTo>
                  <a:cubicBezTo>
                    <a:pt x="303" y="1619"/>
                    <a:pt x="275" y="1435"/>
                    <a:pt x="415" y="1426"/>
                  </a:cubicBezTo>
                  <a:cubicBezTo>
                    <a:pt x="505" y="1420"/>
                    <a:pt x="593" y="1415"/>
                    <a:pt x="682" y="1408"/>
                  </a:cubicBezTo>
                  <a:cubicBezTo>
                    <a:pt x="1397" y="744"/>
                    <a:pt x="2486" y="369"/>
                    <a:pt x="3508" y="369"/>
                  </a:cubicBezTo>
                  <a:cubicBezTo>
                    <a:pt x="3776" y="369"/>
                    <a:pt x="4039" y="394"/>
                    <a:pt x="4290" y="448"/>
                  </a:cubicBezTo>
                  <a:cubicBezTo>
                    <a:pt x="4402" y="378"/>
                    <a:pt x="4516" y="305"/>
                    <a:pt x="4628" y="225"/>
                  </a:cubicBezTo>
                  <a:cubicBezTo>
                    <a:pt x="4659" y="202"/>
                    <a:pt x="4692" y="193"/>
                    <a:pt x="4722" y="193"/>
                  </a:cubicBezTo>
                  <a:close/>
                  <a:moveTo>
                    <a:pt x="4247" y="1"/>
                  </a:moveTo>
                  <a:cubicBezTo>
                    <a:pt x="3576" y="1"/>
                    <a:pt x="2901" y="84"/>
                    <a:pt x="2194" y="309"/>
                  </a:cubicBezTo>
                  <a:cubicBezTo>
                    <a:pt x="1359" y="575"/>
                    <a:pt x="654" y="988"/>
                    <a:pt x="1" y="1482"/>
                  </a:cubicBezTo>
                  <a:cubicBezTo>
                    <a:pt x="122" y="2233"/>
                    <a:pt x="288" y="2956"/>
                    <a:pt x="472" y="3686"/>
                  </a:cubicBezTo>
                  <a:cubicBezTo>
                    <a:pt x="915" y="3756"/>
                    <a:pt x="1355" y="3799"/>
                    <a:pt x="1795" y="3799"/>
                  </a:cubicBezTo>
                  <a:cubicBezTo>
                    <a:pt x="2434" y="3799"/>
                    <a:pt x="3074" y="3708"/>
                    <a:pt x="3728" y="3476"/>
                  </a:cubicBezTo>
                  <a:cubicBezTo>
                    <a:pt x="4578" y="3175"/>
                    <a:pt x="5247" y="2707"/>
                    <a:pt x="5868" y="2147"/>
                  </a:cubicBezTo>
                  <a:cubicBezTo>
                    <a:pt x="5800" y="1833"/>
                    <a:pt x="5725" y="1521"/>
                    <a:pt x="5622" y="1213"/>
                  </a:cubicBezTo>
                  <a:cubicBezTo>
                    <a:pt x="5488" y="812"/>
                    <a:pt x="5320" y="428"/>
                    <a:pt x="5146" y="46"/>
                  </a:cubicBezTo>
                  <a:cubicBezTo>
                    <a:pt x="4845" y="17"/>
                    <a:pt x="4547" y="1"/>
                    <a:pt x="4247" y="1"/>
                  </a:cubicBezTo>
                  <a:close/>
                </a:path>
              </a:pathLst>
            </a:custGeom>
            <a:solidFill>
              <a:srgbClr val="F4EA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9" name="Google Shape;1189;p38"/>
            <p:cNvSpPr/>
            <p:nvPr/>
          </p:nvSpPr>
          <p:spPr>
            <a:xfrm>
              <a:off x="2558486" y="1293478"/>
              <a:ext cx="164097" cy="110200"/>
            </a:xfrm>
            <a:custGeom>
              <a:rect b="b" l="l" r="r" t="t"/>
              <a:pathLst>
                <a:path extrusionOk="0" h="3525" w="5249">
                  <a:moveTo>
                    <a:pt x="4085" y="1"/>
                  </a:moveTo>
                  <a:cubicBezTo>
                    <a:pt x="3024" y="766"/>
                    <a:pt x="1652" y="1205"/>
                    <a:pt x="324" y="1205"/>
                  </a:cubicBezTo>
                  <a:cubicBezTo>
                    <a:pt x="216" y="1205"/>
                    <a:pt x="108" y="1202"/>
                    <a:pt x="1" y="1196"/>
                  </a:cubicBezTo>
                  <a:lnTo>
                    <a:pt x="1" y="1196"/>
                  </a:lnTo>
                  <a:cubicBezTo>
                    <a:pt x="78" y="1452"/>
                    <a:pt x="150" y="1709"/>
                    <a:pt x="220" y="1967"/>
                  </a:cubicBezTo>
                  <a:cubicBezTo>
                    <a:pt x="535" y="2006"/>
                    <a:pt x="854" y="2031"/>
                    <a:pt x="1171" y="2036"/>
                  </a:cubicBezTo>
                  <a:cubicBezTo>
                    <a:pt x="1299" y="2038"/>
                    <a:pt x="1430" y="2041"/>
                    <a:pt x="1564" y="2041"/>
                  </a:cubicBezTo>
                  <a:cubicBezTo>
                    <a:pt x="2233" y="2041"/>
                    <a:pt x="2950" y="1988"/>
                    <a:pt x="3525" y="1664"/>
                  </a:cubicBezTo>
                  <a:cubicBezTo>
                    <a:pt x="3545" y="1653"/>
                    <a:pt x="3565" y="1648"/>
                    <a:pt x="3584" y="1648"/>
                  </a:cubicBezTo>
                  <a:cubicBezTo>
                    <a:pt x="3613" y="1648"/>
                    <a:pt x="3641" y="1661"/>
                    <a:pt x="3663" y="1687"/>
                  </a:cubicBezTo>
                  <a:cubicBezTo>
                    <a:pt x="4071" y="2212"/>
                    <a:pt x="4272" y="2842"/>
                    <a:pt x="4381" y="3500"/>
                  </a:cubicBezTo>
                  <a:cubicBezTo>
                    <a:pt x="4486" y="3493"/>
                    <a:pt x="4591" y="3489"/>
                    <a:pt x="4695" y="3489"/>
                  </a:cubicBezTo>
                  <a:cubicBezTo>
                    <a:pt x="4883" y="3489"/>
                    <a:pt x="5068" y="3501"/>
                    <a:pt x="5248" y="3525"/>
                  </a:cubicBezTo>
                  <a:cubicBezTo>
                    <a:pt x="4872" y="2347"/>
                    <a:pt x="4480" y="1173"/>
                    <a:pt x="40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0" name="Google Shape;1190;p38"/>
            <p:cNvSpPr/>
            <p:nvPr/>
          </p:nvSpPr>
          <p:spPr>
            <a:xfrm>
              <a:off x="2515157" y="1199725"/>
              <a:ext cx="183480" cy="118766"/>
            </a:xfrm>
            <a:custGeom>
              <a:rect b="b" l="l" r="r" t="t"/>
              <a:pathLst>
                <a:path extrusionOk="0" h="3799" w="5869">
                  <a:moveTo>
                    <a:pt x="4722" y="193"/>
                  </a:moveTo>
                  <a:cubicBezTo>
                    <a:pt x="4852" y="193"/>
                    <a:pt x="4955" y="359"/>
                    <a:pt x="4823" y="448"/>
                  </a:cubicBezTo>
                  <a:cubicBezTo>
                    <a:pt x="3785" y="1152"/>
                    <a:pt x="2506" y="1716"/>
                    <a:pt x="1215" y="1716"/>
                  </a:cubicBezTo>
                  <a:cubicBezTo>
                    <a:pt x="949" y="1716"/>
                    <a:pt x="683" y="1692"/>
                    <a:pt x="418" y="1641"/>
                  </a:cubicBezTo>
                  <a:cubicBezTo>
                    <a:pt x="303" y="1619"/>
                    <a:pt x="275" y="1435"/>
                    <a:pt x="415" y="1426"/>
                  </a:cubicBezTo>
                  <a:cubicBezTo>
                    <a:pt x="505" y="1420"/>
                    <a:pt x="593" y="1415"/>
                    <a:pt x="682" y="1408"/>
                  </a:cubicBezTo>
                  <a:cubicBezTo>
                    <a:pt x="1397" y="744"/>
                    <a:pt x="2486" y="369"/>
                    <a:pt x="3508" y="369"/>
                  </a:cubicBezTo>
                  <a:cubicBezTo>
                    <a:pt x="3776" y="369"/>
                    <a:pt x="4039" y="394"/>
                    <a:pt x="4290" y="448"/>
                  </a:cubicBezTo>
                  <a:cubicBezTo>
                    <a:pt x="4402" y="378"/>
                    <a:pt x="4516" y="305"/>
                    <a:pt x="4628" y="225"/>
                  </a:cubicBezTo>
                  <a:cubicBezTo>
                    <a:pt x="4659" y="202"/>
                    <a:pt x="4692" y="193"/>
                    <a:pt x="4722" y="193"/>
                  </a:cubicBezTo>
                  <a:close/>
                  <a:moveTo>
                    <a:pt x="4247" y="1"/>
                  </a:moveTo>
                  <a:cubicBezTo>
                    <a:pt x="3576" y="1"/>
                    <a:pt x="2901" y="84"/>
                    <a:pt x="2194" y="309"/>
                  </a:cubicBezTo>
                  <a:cubicBezTo>
                    <a:pt x="1359" y="575"/>
                    <a:pt x="654" y="988"/>
                    <a:pt x="1" y="1482"/>
                  </a:cubicBezTo>
                  <a:cubicBezTo>
                    <a:pt x="122" y="2233"/>
                    <a:pt x="288" y="2956"/>
                    <a:pt x="472" y="3686"/>
                  </a:cubicBezTo>
                  <a:cubicBezTo>
                    <a:pt x="915" y="3756"/>
                    <a:pt x="1355" y="3799"/>
                    <a:pt x="1795" y="3799"/>
                  </a:cubicBezTo>
                  <a:cubicBezTo>
                    <a:pt x="2434" y="3799"/>
                    <a:pt x="3074" y="3708"/>
                    <a:pt x="3728" y="3476"/>
                  </a:cubicBezTo>
                  <a:cubicBezTo>
                    <a:pt x="4578" y="3175"/>
                    <a:pt x="5247" y="2707"/>
                    <a:pt x="5868" y="2147"/>
                  </a:cubicBezTo>
                  <a:cubicBezTo>
                    <a:pt x="5800" y="1833"/>
                    <a:pt x="5725" y="1521"/>
                    <a:pt x="5622" y="1213"/>
                  </a:cubicBezTo>
                  <a:cubicBezTo>
                    <a:pt x="5488" y="812"/>
                    <a:pt x="5320" y="428"/>
                    <a:pt x="5146" y="46"/>
                  </a:cubicBezTo>
                  <a:cubicBezTo>
                    <a:pt x="4845" y="17"/>
                    <a:pt x="4547" y="1"/>
                    <a:pt x="4247" y="1"/>
                  </a:cubicBezTo>
                  <a:close/>
                </a:path>
              </a:pathLst>
            </a:custGeom>
            <a:solidFill>
              <a:srgbClr val="000000">
                <a:alpha val="161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1" name="Google Shape;1191;p38"/>
            <p:cNvSpPr/>
            <p:nvPr/>
          </p:nvSpPr>
          <p:spPr>
            <a:xfrm>
              <a:off x="2526161" y="1235801"/>
              <a:ext cx="172506" cy="82721"/>
            </a:xfrm>
            <a:custGeom>
              <a:rect b="b" l="l" r="r" t="t"/>
              <a:pathLst>
                <a:path extrusionOk="0" h="2646" w="5518">
                  <a:moveTo>
                    <a:pt x="5250" y="1"/>
                  </a:moveTo>
                  <a:cubicBezTo>
                    <a:pt x="4901" y="611"/>
                    <a:pt x="4228" y="1105"/>
                    <a:pt x="3652" y="1408"/>
                  </a:cubicBezTo>
                  <a:cubicBezTo>
                    <a:pt x="2942" y="1783"/>
                    <a:pt x="2173" y="2013"/>
                    <a:pt x="1371" y="2089"/>
                  </a:cubicBezTo>
                  <a:cubicBezTo>
                    <a:pt x="1126" y="2112"/>
                    <a:pt x="865" y="2149"/>
                    <a:pt x="610" y="2149"/>
                  </a:cubicBezTo>
                  <a:cubicBezTo>
                    <a:pt x="491" y="2149"/>
                    <a:pt x="373" y="2141"/>
                    <a:pt x="258" y="2119"/>
                  </a:cubicBezTo>
                  <a:cubicBezTo>
                    <a:pt x="164" y="2101"/>
                    <a:pt x="81" y="2074"/>
                    <a:pt x="1" y="2043"/>
                  </a:cubicBezTo>
                  <a:lnTo>
                    <a:pt x="1" y="2043"/>
                  </a:lnTo>
                  <a:cubicBezTo>
                    <a:pt x="39" y="2206"/>
                    <a:pt x="80" y="2370"/>
                    <a:pt x="122" y="2534"/>
                  </a:cubicBezTo>
                  <a:cubicBezTo>
                    <a:pt x="563" y="2603"/>
                    <a:pt x="1000" y="2645"/>
                    <a:pt x="1438" y="2645"/>
                  </a:cubicBezTo>
                  <a:cubicBezTo>
                    <a:pt x="2079" y="2645"/>
                    <a:pt x="2721" y="2554"/>
                    <a:pt x="3377" y="2323"/>
                  </a:cubicBezTo>
                  <a:cubicBezTo>
                    <a:pt x="4228" y="2023"/>
                    <a:pt x="4896" y="1554"/>
                    <a:pt x="5517" y="995"/>
                  </a:cubicBezTo>
                  <a:cubicBezTo>
                    <a:pt x="5449" y="680"/>
                    <a:pt x="5374" y="368"/>
                    <a:pt x="5271" y="60"/>
                  </a:cubicBezTo>
                  <a:cubicBezTo>
                    <a:pt x="5264" y="39"/>
                    <a:pt x="5256" y="19"/>
                    <a:pt x="525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92" name="Google Shape;1192;p38"/>
          <p:cNvGrpSpPr/>
          <p:nvPr/>
        </p:nvGrpSpPr>
        <p:grpSpPr>
          <a:xfrm rot="2700000">
            <a:off x="8322273" y="2271177"/>
            <a:ext cx="203439" cy="327136"/>
            <a:chOff x="4140725" y="520912"/>
            <a:chExt cx="175945" cy="282926"/>
          </a:xfrm>
        </p:grpSpPr>
        <p:sp>
          <p:nvSpPr>
            <p:cNvPr id="1193" name="Google Shape;1193;p38"/>
            <p:cNvSpPr/>
            <p:nvPr/>
          </p:nvSpPr>
          <p:spPr>
            <a:xfrm>
              <a:off x="4195745" y="753342"/>
              <a:ext cx="27292" cy="25635"/>
            </a:xfrm>
            <a:custGeom>
              <a:rect b="b" l="l" r="r" t="t"/>
              <a:pathLst>
                <a:path extrusionOk="0" h="820" w="873">
                  <a:moveTo>
                    <a:pt x="531" y="181"/>
                  </a:moveTo>
                  <a:cubicBezTo>
                    <a:pt x="592" y="235"/>
                    <a:pt x="653" y="290"/>
                    <a:pt x="719" y="336"/>
                  </a:cubicBezTo>
                  <a:cubicBezTo>
                    <a:pt x="640" y="414"/>
                    <a:pt x="572" y="506"/>
                    <a:pt x="483" y="577"/>
                  </a:cubicBezTo>
                  <a:cubicBezTo>
                    <a:pt x="439" y="611"/>
                    <a:pt x="348" y="655"/>
                    <a:pt x="275" y="655"/>
                  </a:cubicBezTo>
                  <a:cubicBezTo>
                    <a:pt x="218" y="655"/>
                    <a:pt x="171" y="628"/>
                    <a:pt x="167" y="549"/>
                  </a:cubicBezTo>
                  <a:cubicBezTo>
                    <a:pt x="167" y="537"/>
                    <a:pt x="165" y="529"/>
                    <a:pt x="161" y="519"/>
                  </a:cubicBezTo>
                  <a:cubicBezTo>
                    <a:pt x="300" y="426"/>
                    <a:pt x="421" y="306"/>
                    <a:pt x="531" y="181"/>
                  </a:cubicBezTo>
                  <a:close/>
                  <a:moveTo>
                    <a:pt x="533" y="0"/>
                  </a:moveTo>
                  <a:cubicBezTo>
                    <a:pt x="507" y="0"/>
                    <a:pt x="480" y="17"/>
                    <a:pt x="466" y="36"/>
                  </a:cubicBezTo>
                  <a:cubicBezTo>
                    <a:pt x="336" y="199"/>
                    <a:pt x="177" y="333"/>
                    <a:pt x="39" y="486"/>
                  </a:cubicBezTo>
                  <a:cubicBezTo>
                    <a:pt x="24" y="499"/>
                    <a:pt x="21" y="518"/>
                    <a:pt x="25" y="534"/>
                  </a:cubicBezTo>
                  <a:cubicBezTo>
                    <a:pt x="24" y="537"/>
                    <a:pt x="23" y="540"/>
                    <a:pt x="21" y="545"/>
                  </a:cubicBezTo>
                  <a:cubicBezTo>
                    <a:pt x="1" y="712"/>
                    <a:pt x="156" y="819"/>
                    <a:pt x="307" y="819"/>
                  </a:cubicBezTo>
                  <a:cubicBezTo>
                    <a:pt x="328" y="819"/>
                    <a:pt x="349" y="817"/>
                    <a:pt x="370" y="813"/>
                  </a:cubicBezTo>
                  <a:cubicBezTo>
                    <a:pt x="576" y="770"/>
                    <a:pt x="802" y="540"/>
                    <a:pt x="861" y="343"/>
                  </a:cubicBezTo>
                  <a:cubicBezTo>
                    <a:pt x="873" y="321"/>
                    <a:pt x="873" y="292"/>
                    <a:pt x="853" y="269"/>
                  </a:cubicBezTo>
                  <a:cubicBezTo>
                    <a:pt x="774" y="173"/>
                    <a:pt x="666" y="93"/>
                    <a:pt x="568" y="13"/>
                  </a:cubicBezTo>
                  <a:cubicBezTo>
                    <a:pt x="557" y="4"/>
                    <a:pt x="545" y="0"/>
                    <a:pt x="5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4" name="Google Shape;1194;p38"/>
            <p:cNvSpPr/>
            <p:nvPr/>
          </p:nvSpPr>
          <p:spPr>
            <a:xfrm>
              <a:off x="4217347" y="730052"/>
              <a:ext cx="21540" cy="21665"/>
            </a:xfrm>
            <a:custGeom>
              <a:rect b="b" l="l" r="r" t="t"/>
              <a:pathLst>
                <a:path extrusionOk="0" h="693" w="689">
                  <a:moveTo>
                    <a:pt x="340" y="156"/>
                  </a:moveTo>
                  <a:cubicBezTo>
                    <a:pt x="392" y="180"/>
                    <a:pt x="449" y="195"/>
                    <a:pt x="505" y="207"/>
                  </a:cubicBezTo>
                  <a:cubicBezTo>
                    <a:pt x="459" y="332"/>
                    <a:pt x="391" y="438"/>
                    <a:pt x="319" y="550"/>
                  </a:cubicBezTo>
                  <a:cubicBezTo>
                    <a:pt x="275" y="519"/>
                    <a:pt x="229" y="493"/>
                    <a:pt x="184" y="459"/>
                  </a:cubicBezTo>
                  <a:cubicBezTo>
                    <a:pt x="246" y="375"/>
                    <a:pt x="319" y="262"/>
                    <a:pt x="340" y="156"/>
                  </a:cubicBezTo>
                  <a:close/>
                  <a:moveTo>
                    <a:pt x="336" y="1"/>
                  </a:moveTo>
                  <a:cubicBezTo>
                    <a:pt x="319" y="1"/>
                    <a:pt x="302" y="2"/>
                    <a:pt x="286" y="5"/>
                  </a:cubicBezTo>
                  <a:cubicBezTo>
                    <a:pt x="257" y="11"/>
                    <a:pt x="241" y="38"/>
                    <a:pt x="243" y="65"/>
                  </a:cubicBezTo>
                  <a:cubicBezTo>
                    <a:pt x="205" y="112"/>
                    <a:pt x="187" y="172"/>
                    <a:pt x="157" y="225"/>
                  </a:cubicBezTo>
                  <a:cubicBezTo>
                    <a:pt x="118" y="298"/>
                    <a:pt x="72" y="366"/>
                    <a:pt x="20" y="431"/>
                  </a:cubicBezTo>
                  <a:cubicBezTo>
                    <a:pt x="1" y="457"/>
                    <a:pt x="9" y="500"/>
                    <a:pt x="30" y="522"/>
                  </a:cubicBezTo>
                  <a:cubicBezTo>
                    <a:pt x="98" y="595"/>
                    <a:pt x="194" y="680"/>
                    <a:pt x="300" y="683"/>
                  </a:cubicBezTo>
                  <a:cubicBezTo>
                    <a:pt x="308" y="689"/>
                    <a:pt x="316" y="692"/>
                    <a:pt x="325" y="692"/>
                  </a:cubicBezTo>
                  <a:cubicBezTo>
                    <a:pt x="332" y="692"/>
                    <a:pt x="339" y="690"/>
                    <a:pt x="345" y="685"/>
                  </a:cubicBezTo>
                  <a:cubicBezTo>
                    <a:pt x="520" y="569"/>
                    <a:pt x="620" y="370"/>
                    <a:pt x="677" y="175"/>
                  </a:cubicBezTo>
                  <a:cubicBezTo>
                    <a:pt x="689" y="135"/>
                    <a:pt x="666" y="93"/>
                    <a:pt x="626" y="79"/>
                  </a:cubicBezTo>
                  <a:cubicBezTo>
                    <a:pt x="540" y="50"/>
                    <a:pt x="432" y="1"/>
                    <a:pt x="3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5" name="Google Shape;1195;p38"/>
            <p:cNvSpPr/>
            <p:nvPr/>
          </p:nvSpPr>
          <p:spPr>
            <a:xfrm>
              <a:off x="4223099" y="734929"/>
              <a:ext cx="10067" cy="12317"/>
            </a:xfrm>
            <a:custGeom>
              <a:rect b="b" l="l" r="r" t="t"/>
              <a:pathLst>
                <a:path extrusionOk="0" h="394" w="322">
                  <a:moveTo>
                    <a:pt x="157" y="0"/>
                  </a:moveTo>
                  <a:cubicBezTo>
                    <a:pt x="136" y="106"/>
                    <a:pt x="63" y="218"/>
                    <a:pt x="1" y="303"/>
                  </a:cubicBezTo>
                  <a:cubicBezTo>
                    <a:pt x="46" y="335"/>
                    <a:pt x="93" y="361"/>
                    <a:pt x="137" y="394"/>
                  </a:cubicBezTo>
                  <a:cubicBezTo>
                    <a:pt x="208" y="283"/>
                    <a:pt x="276" y="176"/>
                    <a:pt x="322" y="51"/>
                  </a:cubicBezTo>
                  <a:cubicBezTo>
                    <a:pt x="265" y="39"/>
                    <a:pt x="208" y="24"/>
                    <a:pt x="1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6" name="Google Shape;1196;p38"/>
            <p:cNvSpPr/>
            <p:nvPr/>
          </p:nvSpPr>
          <p:spPr>
            <a:xfrm>
              <a:off x="4198778" y="534855"/>
              <a:ext cx="103416" cy="131459"/>
            </a:xfrm>
            <a:custGeom>
              <a:rect b="b" l="l" r="r" t="t"/>
              <a:pathLst>
                <a:path extrusionOk="0" h="4205" w="3308">
                  <a:moveTo>
                    <a:pt x="1466" y="864"/>
                  </a:moveTo>
                  <a:cubicBezTo>
                    <a:pt x="1495" y="864"/>
                    <a:pt x="1522" y="879"/>
                    <a:pt x="1537" y="914"/>
                  </a:cubicBezTo>
                  <a:cubicBezTo>
                    <a:pt x="1587" y="1032"/>
                    <a:pt x="1620" y="1157"/>
                    <a:pt x="1656" y="1279"/>
                  </a:cubicBezTo>
                  <a:cubicBezTo>
                    <a:pt x="1677" y="1352"/>
                    <a:pt x="1619" y="1398"/>
                    <a:pt x="1559" y="1398"/>
                  </a:cubicBezTo>
                  <a:cubicBezTo>
                    <a:pt x="1518" y="1398"/>
                    <a:pt x="1476" y="1376"/>
                    <a:pt x="1460" y="1326"/>
                  </a:cubicBezTo>
                  <a:cubicBezTo>
                    <a:pt x="1425" y="1213"/>
                    <a:pt x="1386" y="1099"/>
                    <a:pt x="1364" y="980"/>
                  </a:cubicBezTo>
                  <a:cubicBezTo>
                    <a:pt x="1353" y="916"/>
                    <a:pt x="1412" y="864"/>
                    <a:pt x="1466" y="864"/>
                  </a:cubicBezTo>
                  <a:close/>
                  <a:moveTo>
                    <a:pt x="1249" y="1382"/>
                  </a:moveTo>
                  <a:cubicBezTo>
                    <a:pt x="1278" y="1382"/>
                    <a:pt x="1305" y="1396"/>
                    <a:pt x="1318" y="1429"/>
                  </a:cubicBezTo>
                  <a:cubicBezTo>
                    <a:pt x="1374" y="1568"/>
                    <a:pt x="1421" y="1711"/>
                    <a:pt x="1472" y="1853"/>
                  </a:cubicBezTo>
                  <a:cubicBezTo>
                    <a:pt x="1496" y="1922"/>
                    <a:pt x="1439" y="1966"/>
                    <a:pt x="1381" y="1966"/>
                  </a:cubicBezTo>
                  <a:cubicBezTo>
                    <a:pt x="1342" y="1966"/>
                    <a:pt x="1301" y="1945"/>
                    <a:pt x="1286" y="1897"/>
                  </a:cubicBezTo>
                  <a:cubicBezTo>
                    <a:pt x="1241" y="1762"/>
                    <a:pt x="1194" y="1626"/>
                    <a:pt x="1156" y="1490"/>
                  </a:cubicBezTo>
                  <a:cubicBezTo>
                    <a:pt x="1138" y="1429"/>
                    <a:pt x="1196" y="1382"/>
                    <a:pt x="1249" y="1382"/>
                  </a:cubicBezTo>
                  <a:close/>
                  <a:moveTo>
                    <a:pt x="963" y="1815"/>
                  </a:moveTo>
                  <a:cubicBezTo>
                    <a:pt x="993" y="1815"/>
                    <a:pt x="1023" y="1828"/>
                    <a:pt x="1040" y="1858"/>
                  </a:cubicBezTo>
                  <a:cubicBezTo>
                    <a:pt x="1126" y="2012"/>
                    <a:pt x="1192" y="2177"/>
                    <a:pt x="1264" y="2337"/>
                  </a:cubicBezTo>
                  <a:cubicBezTo>
                    <a:pt x="1296" y="2413"/>
                    <a:pt x="1230" y="2478"/>
                    <a:pt x="1169" y="2478"/>
                  </a:cubicBezTo>
                  <a:cubicBezTo>
                    <a:pt x="1139" y="2478"/>
                    <a:pt x="1111" y="2463"/>
                    <a:pt x="1094" y="2427"/>
                  </a:cubicBezTo>
                  <a:cubicBezTo>
                    <a:pt x="1017" y="2261"/>
                    <a:pt x="936" y="2094"/>
                    <a:pt x="876" y="1919"/>
                  </a:cubicBezTo>
                  <a:cubicBezTo>
                    <a:pt x="854" y="1857"/>
                    <a:pt x="908" y="1815"/>
                    <a:pt x="963" y="1815"/>
                  </a:cubicBezTo>
                  <a:close/>
                  <a:moveTo>
                    <a:pt x="2002" y="1"/>
                  </a:moveTo>
                  <a:cubicBezTo>
                    <a:pt x="1531" y="1"/>
                    <a:pt x="1086" y="294"/>
                    <a:pt x="921" y="763"/>
                  </a:cubicBezTo>
                  <a:lnTo>
                    <a:pt x="0" y="3360"/>
                  </a:lnTo>
                  <a:cubicBezTo>
                    <a:pt x="365" y="3506"/>
                    <a:pt x="678" y="3764"/>
                    <a:pt x="1049" y="3912"/>
                  </a:cubicBezTo>
                  <a:cubicBezTo>
                    <a:pt x="1444" y="4072"/>
                    <a:pt x="1856" y="4144"/>
                    <a:pt x="2275" y="4205"/>
                  </a:cubicBezTo>
                  <a:lnTo>
                    <a:pt x="3207" y="1573"/>
                  </a:lnTo>
                  <a:cubicBezTo>
                    <a:pt x="3308" y="1286"/>
                    <a:pt x="3291" y="976"/>
                    <a:pt x="3160" y="699"/>
                  </a:cubicBezTo>
                  <a:cubicBezTo>
                    <a:pt x="3027" y="422"/>
                    <a:pt x="2797" y="214"/>
                    <a:pt x="2510" y="112"/>
                  </a:cubicBezTo>
                  <a:lnTo>
                    <a:pt x="2381" y="66"/>
                  </a:lnTo>
                  <a:cubicBezTo>
                    <a:pt x="2256" y="22"/>
                    <a:pt x="2128" y="1"/>
                    <a:pt x="20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7" name="Google Shape;1197;p38"/>
            <p:cNvSpPr/>
            <p:nvPr/>
          </p:nvSpPr>
          <p:spPr>
            <a:xfrm>
              <a:off x="4156481" y="648115"/>
              <a:ext cx="110263" cy="141713"/>
            </a:xfrm>
            <a:custGeom>
              <a:rect b="b" l="l" r="r" t="t"/>
              <a:pathLst>
                <a:path extrusionOk="0" h="4533" w="3527">
                  <a:moveTo>
                    <a:pt x="2284" y="2623"/>
                  </a:moveTo>
                  <a:cubicBezTo>
                    <a:pt x="2380" y="2623"/>
                    <a:pt x="2488" y="2672"/>
                    <a:pt x="2575" y="2702"/>
                  </a:cubicBezTo>
                  <a:cubicBezTo>
                    <a:pt x="2614" y="2715"/>
                    <a:pt x="2638" y="2757"/>
                    <a:pt x="2625" y="2797"/>
                  </a:cubicBezTo>
                  <a:cubicBezTo>
                    <a:pt x="2568" y="2992"/>
                    <a:pt x="2468" y="3192"/>
                    <a:pt x="2294" y="3307"/>
                  </a:cubicBezTo>
                  <a:cubicBezTo>
                    <a:pt x="2288" y="3312"/>
                    <a:pt x="2281" y="3314"/>
                    <a:pt x="2274" y="3314"/>
                  </a:cubicBezTo>
                  <a:cubicBezTo>
                    <a:pt x="2264" y="3314"/>
                    <a:pt x="2256" y="3311"/>
                    <a:pt x="2249" y="3306"/>
                  </a:cubicBezTo>
                  <a:cubicBezTo>
                    <a:pt x="2142" y="3302"/>
                    <a:pt x="2047" y="3219"/>
                    <a:pt x="1978" y="3145"/>
                  </a:cubicBezTo>
                  <a:cubicBezTo>
                    <a:pt x="1956" y="3121"/>
                    <a:pt x="1948" y="3078"/>
                    <a:pt x="1968" y="3053"/>
                  </a:cubicBezTo>
                  <a:cubicBezTo>
                    <a:pt x="2019" y="2989"/>
                    <a:pt x="2066" y="2921"/>
                    <a:pt x="2105" y="2848"/>
                  </a:cubicBezTo>
                  <a:cubicBezTo>
                    <a:pt x="2134" y="2794"/>
                    <a:pt x="2154" y="2735"/>
                    <a:pt x="2191" y="2688"/>
                  </a:cubicBezTo>
                  <a:cubicBezTo>
                    <a:pt x="2190" y="2662"/>
                    <a:pt x="2206" y="2635"/>
                    <a:pt x="2234" y="2627"/>
                  </a:cubicBezTo>
                  <a:cubicBezTo>
                    <a:pt x="2250" y="2624"/>
                    <a:pt x="2267" y="2623"/>
                    <a:pt x="2284" y="2623"/>
                  </a:cubicBezTo>
                  <a:close/>
                  <a:moveTo>
                    <a:pt x="1788" y="3364"/>
                  </a:moveTo>
                  <a:cubicBezTo>
                    <a:pt x="1800" y="3364"/>
                    <a:pt x="1812" y="3367"/>
                    <a:pt x="1823" y="3376"/>
                  </a:cubicBezTo>
                  <a:cubicBezTo>
                    <a:pt x="1921" y="3455"/>
                    <a:pt x="2027" y="3535"/>
                    <a:pt x="2108" y="3632"/>
                  </a:cubicBezTo>
                  <a:cubicBezTo>
                    <a:pt x="2128" y="3657"/>
                    <a:pt x="2128" y="3684"/>
                    <a:pt x="2115" y="3707"/>
                  </a:cubicBezTo>
                  <a:cubicBezTo>
                    <a:pt x="2058" y="3905"/>
                    <a:pt x="1832" y="4135"/>
                    <a:pt x="1626" y="4178"/>
                  </a:cubicBezTo>
                  <a:cubicBezTo>
                    <a:pt x="1605" y="4182"/>
                    <a:pt x="1584" y="4184"/>
                    <a:pt x="1563" y="4184"/>
                  </a:cubicBezTo>
                  <a:cubicBezTo>
                    <a:pt x="1413" y="4184"/>
                    <a:pt x="1258" y="4077"/>
                    <a:pt x="1277" y="3910"/>
                  </a:cubicBezTo>
                  <a:cubicBezTo>
                    <a:pt x="1277" y="3906"/>
                    <a:pt x="1280" y="3902"/>
                    <a:pt x="1281" y="3898"/>
                  </a:cubicBezTo>
                  <a:cubicBezTo>
                    <a:pt x="1277" y="3882"/>
                    <a:pt x="1280" y="3864"/>
                    <a:pt x="1293" y="3850"/>
                  </a:cubicBezTo>
                  <a:cubicBezTo>
                    <a:pt x="1433" y="3697"/>
                    <a:pt x="1589" y="3562"/>
                    <a:pt x="1720" y="3400"/>
                  </a:cubicBezTo>
                  <a:cubicBezTo>
                    <a:pt x="1735" y="3380"/>
                    <a:pt x="1762" y="3364"/>
                    <a:pt x="1788" y="3364"/>
                  </a:cubicBezTo>
                  <a:close/>
                  <a:moveTo>
                    <a:pt x="1260" y="1"/>
                  </a:moveTo>
                  <a:lnTo>
                    <a:pt x="212" y="2960"/>
                  </a:lnTo>
                  <a:cubicBezTo>
                    <a:pt x="1" y="3554"/>
                    <a:pt x="313" y="4210"/>
                    <a:pt x="910" y="4421"/>
                  </a:cubicBezTo>
                  <a:lnTo>
                    <a:pt x="1038" y="4467"/>
                  </a:lnTo>
                  <a:cubicBezTo>
                    <a:pt x="1053" y="4473"/>
                    <a:pt x="1071" y="4479"/>
                    <a:pt x="1088" y="4483"/>
                  </a:cubicBezTo>
                  <a:cubicBezTo>
                    <a:pt x="1195" y="4516"/>
                    <a:pt x="1306" y="4532"/>
                    <a:pt x="1416" y="4532"/>
                  </a:cubicBezTo>
                  <a:cubicBezTo>
                    <a:pt x="1585" y="4532"/>
                    <a:pt x="1754" y="4494"/>
                    <a:pt x="1912" y="4418"/>
                  </a:cubicBezTo>
                  <a:cubicBezTo>
                    <a:pt x="2190" y="4287"/>
                    <a:pt x="2398" y="4056"/>
                    <a:pt x="2499" y="3770"/>
                  </a:cubicBezTo>
                  <a:lnTo>
                    <a:pt x="3526" y="867"/>
                  </a:lnTo>
                  <a:lnTo>
                    <a:pt x="3526" y="867"/>
                  </a:lnTo>
                  <a:cubicBezTo>
                    <a:pt x="3522" y="867"/>
                    <a:pt x="3517" y="867"/>
                    <a:pt x="3513" y="867"/>
                  </a:cubicBezTo>
                  <a:cubicBezTo>
                    <a:pt x="2738" y="867"/>
                    <a:pt x="1738" y="593"/>
                    <a:pt x="126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8" name="Google Shape;1198;p38"/>
            <p:cNvSpPr/>
            <p:nvPr/>
          </p:nvSpPr>
          <p:spPr>
            <a:xfrm>
              <a:off x="4156481" y="648084"/>
              <a:ext cx="57992" cy="138712"/>
            </a:xfrm>
            <a:custGeom>
              <a:rect b="b" l="l" r="r" t="t"/>
              <a:pathLst>
                <a:path extrusionOk="0" h="4437" w="1855">
                  <a:moveTo>
                    <a:pt x="1260" y="0"/>
                  </a:moveTo>
                  <a:lnTo>
                    <a:pt x="212" y="2961"/>
                  </a:lnTo>
                  <a:cubicBezTo>
                    <a:pt x="1" y="3555"/>
                    <a:pt x="313" y="4211"/>
                    <a:pt x="910" y="4422"/>
                  </a:cubicBezTo>
                  <a:lnTo>
                    <a:pt x="948" y="4436"/>
                  </a:lnTo>
                  <a:cubicBezTo>
                    <a:pt x="880" y="4346"/>
                    <a:pt x="837" y="4237"/>
                    <a:pt x="824" y="4091"/>
                  </a:cubicBezTo>
                  <a:cubicBezTo>
                    <a:pt x="797" y="3747"/>
                    <a:pt x="879" y="3420"/>
                    <a:pt x="968" y="3090"/>
                  </a:cubicBezTo>
                  <a:cubicBezTo>
                    <a:pt x="1208" y="2196"/>
                    <a:pt x="1529" y="1335"/>
                    <a:pt x="1855" y="473"/>
                  </a:cubicBezTo>
                  <a:cubicBezTo>
                    <a:pt x="1620" y="347"/>
                    <a:pt x="1412" y="191"/>
                    <a:pt x="126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9" name="Google Shape;1199;p38"/>
            <p:cNvSpPr/>
            <p:nvPr/>
          </p:nvSpPr>
          <p:spPr>
            <a:xfrm>
              <a:off x="4200747" y="758969"/>
              <a:ext cx="17476" cy="14912"/>
            </a:xfrm>
            <a:custGeom>
              <a:rect b="b" l="l" r="r" t="t"/>
              <a:pathLst>
                <a:path extrusionOk="0" h="477" w="559">
                  <a:moveTo>
                    <a:pt x="371" y="1"/>
                  </a:moveTo>
                  <a:cubicBezTo>
                    <a:pt x="260" y="126"/>
                    <a:pt x="140" y="247"/>
                    <a:pt x="1" y="339"/>
                  </a:cubicBezTo>
                  <a:cubicBezTo>
                    <a:pt x="5" y="349"/>
                    <a:pt x="7" y="357"/>
                    <a:pt x="7" y="369"/>
                  </a:cubicBezTo>
                  <a:cubicBezTo>
                    <a:pt x="11" y="449"/>
                    <a:pt x="57" y="476"/>
                    <a:pt x="114" y="476"/>
                  </a:cubicBezTo>
                  <a:cubicBezTo>
                    <a:pt x="188" y="476"/>
                    <a:pt x="279" y="432"/>
                    <a:pt x="323" y="397"/>
                  </a:cubicBezTo>
                  <a:cubicBezTo>
                    <a:pt x="412" y="326"/>
                    <a:pt x="480" y="234"/>
                    <a:pt x="559" y="156"/>
                  </a:cubicBezTo>
                  <a:cubicBezTo>
                    <a:pt x="494" y="109"/>
                    <a:pt x="432" y="55"/>
                    <a:pt x="3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0" name="Google Shape;1200;p38"/>
            <p:cNvSpPr/>
            <p:nvPr/>
          </p:nvSpPr>
          <p:spPr>
            <a:xfrm>
              <a:off x="4198746" y="534886"/>
              <a:ext cx="93944" cy="116234"/>
            </a:xfrm>
            <a:custGeom>
              <a:rect b="b" l="l" r="r" t="t"/>
              <a:pathLst>
                <a:path extrusionOk="0" h="3718" w="3005">
                  <a:moveTo>
                    <a:pt x="1467" y="863"/>
                  </a:moveTo>
                  <a:cubicBezTo>
                    <a:pt x="1496" y="863"/>
                    <a:pt x="1523" y="878"/>
                    <a:pt x="1538" y="913"/>
                  </a:cubicBezTo>
                  <a:cubicBezTo>
                    <a:pt x="1588" y="1031"/>
                    <a:pt x="1621" y="1156"/>
                    <a:pt x="1657" y="1278"/>
                  </a:cubicBezTo>
                  <a:cubicBezTo>
                    <a:pt x="1678" y="1351"/>
                    <a:pt x="1620" y="1397"/>
                    <a:pt x="1560" y="1397"/>
                  </a:cubicBezTo>
                  <a:cubicBezTo>
                    <a:pt x="1519" y="1397"/>
                    <a:pt x="1477" y="1375"/>
                    <a:pt x="1461" y="1325"/>
                  </a:cubicBezTo>
                  <a:cubicBezTo>
                    <a:pt x="1426" y="1212"/>
                    <a:pt x="1387" y="1098"/>
                    <a:pt x="1365" y="979"/>
                  </a:cubicBezTo>
                  <a:cubicBezTo>
                    <a:pt x="1354" y="915"/>
                    <a:pt x="1413" y="863"/>
                    <a:pt x="1467" y="863"/>
                  </a:cubicBezTo>
                  <a:close/>
                  <a:moveTo>
                    <a:pt x="1250" y="1381"/>
                  </a:moveTo>
                  <a:cubicBezTo>
                    <a:pt x="1279" y="1381"/>
                    <a:pt x="1306" y="1395"/>
                    <a:pt x="1319" y="1428"/>
                  </a:cubicBezTo>
                  <a:cubicBezTo>
                    <a:pt x="1375" y="1567"/>
                    <a:pt x="1422" y="1712"/>
                    <a:pt x="1471" y="1854"/>
                  </a:cubicBezTo>
                  <a:cubicBezTo>
                    <a:pt x="1495" y="1922"/>
                    <a:pt x="1439" y="1966"/>
                    <a:pt x="1381" y="1966"/>
                  </a:cubicBezTo>
                  <a:cubicBezTo>
                    <a:pt x="1342" y="1966"/>
                    <a:pt x="1301" y="1945"/>
                    <a:pt x="1286" y="1897"/>
                  </a:cubicBezTo>
                  <a:cubicBezTo>
                    <a:pt x="1241" y="1762"/>
                    <a:pt x="1194" y="1627"/>
                    <a:pt x="1156" y="1490"/>
                  </a:cubicBezTo>
                  <a:cubicBezTo>
                    <a:pt x="1139" y="1428"/>
                    <a:pt x="1197" y="1381"/>
                    <a:pt x="1250" y="1381"/>
                  </a:cubicBezTo>
                  <a:close/>
                  <a:moveTo>
                    <a:pt x="1269" y="2403"/>
                  </a:moveTo>
                  <a:cubicBezTo>
                    <a:pt x="1263" y="2414"/>
                    <a:pt x="1257" y="2425"/>
                    <a:pt x="1251" y="2437"/>
                  </a:cubicBezTo>
                  <a:lnTo>
                    <a:pt x="1251" y="2437"/>
                  </a:lnTo>
                  <a:cubicBezTo>
                    <a:pt x="1259" y="2427"/>
                    <a:pt x="1265" y="2415"/>
                    <a:pt x="1269" y="2403"/>
                  </a:cubicBezTo>
                  <a:close/>
                  <a:moveTo>
                    <a:pt x="2003" y="0"/>
                  </a:moveTo>
                  <a:cubicBezTo>
                    <a:pt x="1531" y="0"/>
                    <a:pt x="1087" y="293"/>
                    <a:pt x="919" y="762"/>
                  </a:cubicBezTo>
                  <a:lnTo>
                    <a:pt x="0" y="3359"/>
                  </a:lnTo>
                  <a:cubicBezTo>
                    <a:pt x="232" y="3453"/>
                    <a:pt x="445" y="3591"/>
                    <a:pt x="663" y="3717"/>
                  </a:cubicBezTo>
                  <a:cubicBezTo>
                    <a:pt x="802" y="3349"/>
                    <a:pt x="1007" y="2891"/>
                    <a:pt x="1251" y="2437"/>
                  </a:cubicBezTo>
                  <a:lnTo>
                    <a:pt x="1251" y="2437"/>
                  </a:lnTo>
                  <a:cubicBezTo>
                    <a:pt x="1231" y="2462"/>
                    <a:pt x="1200" y="2477"/>
                    <a:pt x="1170" y="2477"/>
                  </a:cubicBezTo>
                  <a:cubicBezTo>
                    <a:pt x="1140" y="2477"/>
                    <a:pt x="1112" y="2462"/>
                    <a:pt x="1095" y="2426"/>
                  </a:cubicBezTo>
                  <a:cubicBezTo>
                    <a:pt x="1018" y="2260"/>
                    <a:pt x="937" y="2093"/>
                    <a:pt x="877" y="1918"/>
                  </a:cubicBezTo>
                  <a:cubicBezTo>
                    <a:pt x="855" y="1856"/>
                    <a:pt x="909" y="1814"/>
                    <a:pt x="964" y="1814"/>
                  </a:cubicBezTo>
                  <a:cubicBezTo>
                    <a:pt x="994" y="1814"/>
                    <a:pt x="1024" y="1827"/>
                    <a:pt x="1041" y="1857"/>
                  </a:cubicBezTo>
                  <a:cubicBezTo>
                    <a:pt x="1127" y="2011"/>
                    <a:pt x="1193" y="2176"/>
                    <a:pt x="1265" y="2336"/>
                  </a:cubicBezTo>
                  <a:cubicBezTo>
                    <a:pt x="1275" y="2360"/>
                    <a:pt x="1275" y="2383"/>
                    <a:pt x="1269" y="2403"/>
                  </a:cubicBezTo>
                  <a:lnTo>
                    <a:pt x="1269" y="2403"/>
                  </a:lnTo>
                  <a:cubicBezTo>
                    <a:pt x="1763" y="1490"/>
                    <a:pt x="2413" y="597"/>
                    <a:pt x="3005" y="457"/>
                  </a:cubicBezTo>
                  <a:cubicBezTo>
                    <a:pt x="2875" y="301"/>
                    <a:pt x="2705" y="179"/>
                    <a:pt x="2510" y="111"/>
                  </a:cubicBezTo>
                  <a:lnTo>
                    <a:pt x="2381" y="65"/>
                  </a:lnTo>
                  <a:cubicBezTo>
                    <a:pt x="2256" y="21"/>
                    <a:pt x="2129" y="0"/>
                    <a:pt x="2003" y="0"/>
                  </a:cubicBezTo>
                  <a:close/>
                </a:path>
              </a:pathLst>
            </a:custGeom>
            <a:solidFill>
              <a:srgbClr val="000000">
                <a:alpha val="279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1" name="Google Shape;1201;p38"/>
            <p:cNvSpPr/>
            <p:nvPr/>
          </p:nvSpPr>
          <p:spPr>
            <a:xfrm>
              <a:off x="4140725" y="520912"/>
              <a:ext cx="175945" cy="282926"/>
            </a:xfrm>
            <a:custGeom>
              <a:rect b="b" l="l" r="r" t="t"/>
              <a:pathLst>
                <a:path extrusionOk="0" h="9050" w="5628">
                  <a:moveTo>
                    <a:pt x="3857" y="448"/>
                  </a:moveTo>
                  <a:cubicBezTo>
                    <a:pt x="3983" y="448"/>
                    <a:pt x="4112" y="469"/>
                    <a:pt x="4237" y="514"/>
                  </a:cubicBezTo>
                  <a:lnTo>
                    <a:pt x="4366" y="559"/>
                  </a:lnTo>
                  <a:cubicBezTo>
                    <a:pt x="4653" y="661"/>
                    <a:pt x="4883" y="869"/>
                    <a:pt x="5015" y="1146"/>
                  </a:cubicBezTo>
                  <a:cubicBezTo>
                    <a:pt x="5147" y="1423"/>
                    <a:pt x="5164" y="1733"/>
                    <a:pt x="5063" y="2020"/>
                  </a:cubicBezTo>
                  <a:lnTo>
                    <a:pt x="4130" y="4653"/>
                  </a:lnTo>
                  <a:cubicBezTo>
                    <a:pt x="3713" y="4590"/>
                    <a:pt x="3300" y="4518"/>
                    <a:pt x="2905" y="4360"/>
                  </a:cubicBezTo>
                  <a:cubicBezTo>
                    <a:pt x="2535" y="4212"/>
                    <a:pt x="2222" y="3954"/>
                    <a:pt x="1855" y="3808"/>
                  </a:cubicBezTo>
                  <a:lnTo>
                    <a:pt x="2775" y="1212"/>
                  </a:lnTo>
                  <a:cubicBezTo>
                    <a:pt x="2943" y="741"/>
                    <a:pt x="3386" y="448"/>
                    <a:pt x="3857" y="448"/>
                  </a:cubicBezTo>
                  <a:close/>
                  <a:moveTo>
                    <a:pt x="1763" y="4070"/>
                  </a:moveTo>
                  <a:cubicBezTo>
                    <a:pt x="2241" y="4662"/>
                    <a:pt x="3242" y="4936"/>
                    <a:pt x="4016" y="4936"/>
                  </a:cubicBezTo>
                  <a:cubicBezTo>
                    <a:pt x="4020" y="4936"/>
                    <a:pt x="4025" y="4936"/>
                    <a:pt x="4029" y="4936"/>
                  </a:cubicBezTo>
                  <a:lnTo>
                    <a:pt x="4029" y="4936"/>
                  </a:lnTo>
                  <a:lnTo>
                    <a:pt x="3002" y="7839"/>
                  </a:lnTo>
                  <a:cubicBezTo>
                    <a:pt x="2900" y="8125"/>
                    <a:pt x="2692" y="8356"/>
                    <a:pt x="2415" y="8487"/>
                  </a:cubicBezTo>
                  <a:cubicBezTo>
                    <a:pt x="2257" y="8563"/>
                    <a:pt x="2088" y="8601"/>
                    <a:pt x="1919" y="8601"/>
                  </a:cubicBezTo>
                  <a:cubicBezTo>
                    <a:pt x="1808" y="8601"/>
                    <a:pt x="1698" y="8585"/>
                    <a:pt x="1591" y="8552"/>
                  </a:cubicBezTo>
                  <a:cubicBezTo>
                    <a:pt x="1573" y="8548"/>
                    <a:pt x="1557" y="8542"/>
                    <a:pt x="1541" y="8536"/>
                  </a:cubicBezTo>
                  <a:lnTo>
                    <a:pt x="1411" y="8490"/>
                  </a:lnTo>
                  <a:cubicBezTo>
                    <a:pt x="817" y="8279"/>
                    <a:pt x="505" y="7625"/>
                    <a:pt x="714" y="7029"/>
                  </a:cubicBezTo>
                  <a:lnTo>
                    <a:pt x="1763" y="4070"/>
                  </a:lnTo>
                  <a:close/>
                  <a:moveTo>
                    <a:pt x="3859" y="0"/>
                  </a:moveTo>
                  <a:cubicBezTo>
                    <a:pt x="3203" y="0"/>
                    <a:pt x="2586" y="409"/>
                    <a:pt x="2356" y="1061"/>
                  </a:cubicBezTo>
                  <a:lnTo>
                    <a:pt x="294" y="6879"/>
                  </a:lnTo>
                  <a:cubicBezTo>
                    <a:pt x="1" y="7706"/>
                    <a:pt x="436" y="8620"/>
                    <a:pt x="1264" y="8912"/>
                  </a:cubicBezTo>
                  <a:lnTo>
                    <a:pt x="1393" y="8958"/>
                  </a:lnTo>
                  <a:cubicBezTo>
                    <a:pt x="1565" y="9019"/>
                    <a:pt x="1743" y="9050"/>
                    <a:pt x="1921" y="9050"/>
                  </a:cubicBezTo>
                  <a:cubicBezTo>
                    <a:pt x="2156" y="9050"/>
                    <a:pt x="2389" y="8997"/>
                    <a:pt x="2609" y="8892"/>
                  </a:cubicBezTo>
                  <a:cubicBezTo>
                    <a:pt x="2994" y="8709"/>
                    <a:pt x="3285" y="8387"/>
                    <a:pt x="3425" y="7988"/>
                  </a:cubicBezTo>
                  <a:lnTo>
                    <a:pt x="5486" y="2170"/>
                  </a:lnTo>
                  <a:cubicBezTo>
                    <a:pt x="5627" y="1771"/>
                    <a:pt x="5604" y="1338"/>
                    <a:pt x="5420" y="953"/>
                  </a:cubicBezTo>
                  <a:cubicBezTo>
                    <a:pt x="5237" y="568"/>
                    <a:pt x="4915" y="277"/>
                    <a:pt x="4516" y="137"/>
                  </a:cubicBezTo>
                  <a:lnTo>
                    <a:pt x="4388" y="91"/>
                  </a:lnTo>
                  <a:cubicBezTo>
                    <a:pt x="4364" y="84"/>
                    <a:pt x="4342" y="75"/>
                    <a:pt x="4321" y="69"/>
                  </a:cubicBezTo>
                  <a:cubicBezTo>
                    <a:pt x="4167" y="22"/>
                    <a:pt x="4012" y="0"/>
                    <a:pt x="38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2" name="Google Shape;1202;p38"/>
            <p:cNvSpPr/>
            <p:nvPr/>
          </p:nvSpPr>
          <p:spPr>
            <a:xfrm>
              <a:off x="4225412" y="591626"/>
              <a:ext cx="13818" cy="20758"/>
            </a:xfrm>
            <a:custGeom>
              <a:rect b="b" l="l" r="r" t="t"/>
              <a:pathLst>
                <a:path extrusionOk="0" h="664" w="442">
                  <a:moveTo>
                    <a:pt x="109" y="0"/>
                  </a:moveTo>
                  <a:cubicBezTo>
                    <a:pt x="55" y="0"/>
                    <a:pt x="1" y="42"/>
                    <a:pt x="23" y="105"/>
                  </a:cubicBezTo>
                  <a:cubicBezTo>
                    <a:pt x="84" y="278"/>
                    <a:pt x="164" y="445"/>
                    <a:pt x="241" y="612"/>
                  </a:cubicBezTo>
                  <a:cubicBezTo>
                    <a:pt x="258" y="649"/>
                    <a:pt x="287" y="664"/>
                    <a:pt x="316" y="664"/>
                  </a:cubicBezTo>
                  <a:cubicBezTo>
                    <a:pt x="377" y="664"/>
                    <a:pt x="441" y="598"/>
                    <a:pt x="409" y="523"/>
                  </a:cubicBezTo>
                  <a:cubicBezTo>
                    <a:pt x="339" y="362"/>
                    <a:pt x="273" y="197"/>
                    <a:pt x="185" y="44"/>
                  </a:cubicBezTo>
                  <a:cubicBezTo>
                    <a:pt x="169" y="13"/>
                    <a:pt x="139" y="0"/>
                    <a:pt x="109" y="0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3" name="Google Shape;1203;p38"/>
            <p:cNvSpPr/>
            <p:nvPr/>
          </p:nvSpPr>
          <p:spPr>
            <a:xfrm>
              <a:off x="4234322" y="578058"/>
              <a:ext cx="11192" cy="18289"/>
            </a:xfrm>
            <a:custGeom>
              <a:rect b="b" l="l" r="r" t="t"/>
              <a:pathLst>
                <a:path extrusionOk="0" h="585" w="358">
                  <a:moveTo>
                    <a:pt x="111" y="1"/>
                  </a:moveTo>
                  <a:cubicBezTo>
                    <a:pt x="58" y="1"/>
                    <a:pt x="1" y="47"/>
                    <a:pt x="18" y="109"/>
                  </a:cubicBezTo>
                  <a:cubicBezTo>
                    <a:pt x="56" y="246"/>
                    <a:pt x="103" y="381"/>
                    <a:pt x="148" y="516"/>
                  </a:cubicBezTo>
                  <a:cubicBezTo>
                    <a:pt x="163" y="563"/>
                    <a:pt x="204" y="584"/>
                    <a:pt x="244" y="584"/>
                  </a:cubicBezTo>
                  <a:cubicBezTo>
                    <a:pt x="301" y="584"/>
                    <a:pt x="357" y="541"/>
                    <a:pt x="333" y="473"/>
                  </a:cubicBezTo>
                  <a:cubicBezTo>
                    <a:pt x="284" y="331"/>
                    <a:pt x="237" y="187"/>
                    <a:pt x="180" y="48"/>
                  </a:cubicBezTo>
                  <a:cubicBezTo>
                    <a:pt x="167" y="15"/>
                    <a:pt x="140" y="1"/>
                    <a:pt x="111" y="1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4" name="Google Shape;1204;p38"/>
            <p:cNvSpPr/>
            <p:nvPr/>
          </p:nvSpPr>
          <p:spPr>
            <a:xfrm>
              <a:off x="4241074" y="561865"/>
              <a:ext cx="10192" cy="16725"/>
            </a:xfrm>
            <a:custGeom>
              <a:rect b="b" l="l" r="r" t="t"/>
              <a:pathLst>
                <a:path extrusionOk="0" h="535" w="326">
                  <a:moveTo>
                    <a:pt x="113" y="0"/>
                  </a:moveTo>
                  <a:cubicBezTo>
                    <a:pt x="59" y="0"/>
                    <a:pt x="1" y="52"/>
                    <a:pt x="12" y="116"/>
                  </a:cubicBezTo>
                  <a:cubicBezTo>
                    <a:pt x="34" y="233"/>
                    <a:pt x="74" y="347"/>
                    <a:pt x="109" y="462"/>
                  </a:cubicBezTo>
                  <a:cubicBezTo>
                    <a:pt x="124" y="512"/>
                    <a:pt x="166" y="534"/>
                    <a:pt x="207" y="534"/>
                  </a:cubicBezTo>
                  <a:cubicBezTo>
                    <a:pt x="267" y="534"/>
                    <a:pt x="325" y="488"/>
                    <a:pt x="304" y="415"/>
                  </a:cubicBezTo>
                  <a:cubicBezTo>
                    <a:pt x="268" y="293"/>
                    <a:pt x="235" y="168"/>
                    <a:pt x="185" y="50"/>
                  </a:cubicBezTo>
                  <a:cubicBezTo>
                    <a:pt x="170" y="15"/>
                    <a:pt x="142" y="0"/>
                    <a:pt x="113" y="0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05" name="Google Shape;1205;p38"/>
          <p:cNvGrpSpPr/>
          <p:nvPr/>
        </p:nvGrpSpPr>
        <p:grpSpPr>
          <a:xfrm rot="1330826">
            <a:off x="8132903" y="412150"/>
            <a:ext cx="582704" cy="255098"/>
            <a:chOff x="3942777" y="2077204"/>
            <a:chExt cx="417667" cy="182854"/>
          </a:xfrm>
        </p:grpSpPr>
        <p:sp>
          <p:nvSpPr>
            <p:cNvPr id="1206" name="Google Shape;1206;p38"/>
            <p:cNvSpPr/>
            <p:nvPr/>
          </p:nvSpPr>
          <p:spPr>
            <a:xfrm>
              <a:off x="3942777" y="2077204"/>
              <a:ext cx="417667" cy="182854"/>
            </a:xfrm>
            <a:custGeom>
              <a:rect b="b" l="l" r="r" t="t"/>
              <a:pathLst>
                <a:path extrusionOk="0" h="5849" w="13360">
                  <a:moveTo>
                    <a:pt x="3835" y="400"/>
                  </a:moveTo>
                  <a:cubicBezTo>
                    <a:pt x="4188" y="400"/>
                    <a:pt x="4537" y="417"/>
                    <a:pt x="4867" y="429"/>
                  </a:cubicBezTo>
                  <a:cubicBezTo>
                    <a:pt x="7058" y="507"/>
                    <a:pt x="9304" y="922"/>
                    <a:pt x="11132" y="2205"/>
                  </a:cubicBezTo>
                  <a:cubicBezTo>
                    <a:pt x="11600" y="2534"/>
                    <a:pt x="12130" y="2954"/>
                    <a:pt x="12450" y="3442"/>
                  </a:cubicBezTo>
                  <a:cubicBezTo>
                    <a:pt x="12573" y="3627"/>
                    <a:pt x="12704" y="3855"/>
                    <a:pt x="12746" y="4077"/>
                  </a:cubicBezTo>
                  <a:cubicBezTo>
                    <a:pt x="12917" y="4952"/>
                    <a:pt x="12182" y="5457"/>
                    <a:pt x="11417" y="5484"/>
                  </a:cubicBezTo>
                  <a:cubicBezTo>
                    <a:pt x="11364" y="5486"/>
                    <a:pt x="11311" y="5486"/>
                    <a:pt x="11258" y="5486"/>
                  </a:cubicBezTo>
                  <a:cubicBezTo>
                    <a:pt x="10673" y="5486"/>
                    <a:pt x="10073" y="5375"/>
                    <a:pt x="9477" y="5246"/>
                  </a:cubicBezTo>
                  <a:cubicBezTo>
                    <a:pt x="9464" y="5231"/>
                    <a:pt x="9445" y="5216"/>
                    <a:pt x="9418" y="5212"/>
                  </a:cubicBezTo>
                  <a:cubicBezTo>
                    <a:pt x="7118" y="4695"/>
                    <a:pt x="4802" y="4262"/>
                    <a:pt x="2495" y="3780"/>
                  </a:cubicBezTo>
                  <a:cubicBezTo>
                    <a:pt x="2051" y="3688"/>
                    <a:pt x="1590" y="3601"/>
                    <a:pt x="1215" y="3333"/>
                  </a:cubicBezTo>
                  <a:cubicBezTo>
                    <a:pt x="351" y="2710"/>
                    <a:pt x="678" y="1592"/>
                    <a:pt x="1392" y="1033"/>
                  </a:cubicBezTo>
                  <a:cubicBezTo>
                    <a:pt x="2072" y="502"/>
                    <a:pt x="2964" y="400"/>
                    <a:pt x="3835" y="400"/>
                  </a:cubicBezTo>
                  <a:close/>
                  <a:moveTo>
                    <a:pt x="3907" y="0"/>
                  </a:moveTo>
                  <a:cubicBezTo>
                    <a:pt x="3017" y="0"/>
                    <a:pt x="2119" y="113"/>
                    <a:pt x="1389" y="559"/>
                  </a:cubicBezTo>
                  <a:cubicBezTo>
                    <a:pt x="563" y="1063"/>
                    <a:pt x="0" y="2105"/>
                    <a:pt x="454" y="3048"/>
                  </a:cubicBezTo>
                  <a:cubicBezTo>
                    <a:pt x="1001" y="4183"/>
                    <a:pt x="2734" y="4219"/>
                    <a:pt x="3782" y="4422"/>
                  </a:cubicBezTo>
                  <a:cubicBezTo>
                    <a:pt x="5198" y="4694"/>
                    <a:pt x="6614" y="4963"/>
                    <a:pt x="8034" y="5213"/>
                  </a:cubicBezTo>
                  <a:cubicBezTo>
                    <a:pt x="8810" y="5434"/>
                    <a:pt x="9610" y="5592"/>
                    <a:pt x="10404" y="5730"/>
                  </a:cubicBezTo>
                  <a:cubicBezTo>
                    <a:pt x="10740" y="5789"/>
                    <a:pt x="11086" y="5849"/>
                    <a:pt x="11428" y="5849"/>
                  </a:cubicBezTo>
                  <a:cubicBezTo>
                    <a:pt x="11721" y="5849"/>
                    <a:pt x="12011" y="5805"/>
                    <a:pt x="12287" y="5678"/>
                  </a:cubicBezTo>
                  <a:cubicBezTo>
                    <a:pt x="13182" y="5270"/>
                    <a:pt x="13360" y="4282"/>
                    <a:pt x="12922" y="3457"/>
                  </a:cubicBezTo>
                  <a:cubicBezTo>
                    <a:pt x="12320" y="2323"/>
                    <a:pt x="10949" y="1511"/>
                    <a:pt x="9814" y="1021"/>
                  </a:cubicBezTo>
                  <a:cubicBezTo>
                    <a:pt x="8462" y="436"/>
                    <a:pt x="7001" y="175"/>
                    <a:pt x="5538" y="79"/>
                  </a:cubicBezTo>
                  <a:cubicBezTo>
                    <a:pt x="5026" y="45"/>
                    <a:pt x="4468" y="0"/>
                    <a:pt x="39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7" name="Google Shape;1207;p38"/>
            <p:cNvSpPr/>
            <p:nvPr/>
          </p:nvSpPr>
          <p:spPr>
            <a:xfrm>
              <a:off x="3991483" y="2095398"/>
              <a:ext cx="356518" cy="137649"/>
            </a:xfrm>
            <a:custGeom>
              <a:rect b="b" l="l" r="r" t="t"/>
              <a:pathLst>
                <a:path extrusionOk="0" h="4403" w="11404">
                  <a:moveTo>
                    <a:pt x="3565" y="397"/>
                  </a:moveTo>
                  <a:cubicBezTo>
                    <a:pt x="5627" y="397"/>
                    <a:pt x="7732" y="1026"/>
                    <a:pt x="9203" y="2399"/>
                  </a:cubicBezTo>
                  <a:cubicBezTo>
                    <a:pt x="9684" y="2846"/>
                    <a:pt x="9926" y="3752"/>
                    <a:pt x="9127" y="3957"/>
                  </a:cubicBezTo>
                  <a:cubicBezTo>
                    <a:pt x="8891" y="4018"/>
                    <a:pt x="8642" y="4043"/>
                    <a:pt x="8392" y="4043"/>
                  </a:cubicBezTo>
                  <a:cubicBezTo>
                    <a:pt x="8045" y="4043"/>
                    <a:pt x="7693" y="3996"/>
                    <a:pt x="7366" y="3934"/>
                  </a:cubicBezTo>
                  <a:cubicBezTo>
                    <a:pt x="6581" y="3787"/>
                    <a:pt x="5839" y="3483"/>
                    <a:pt x="5085" y="3225"/>
                  </a:cubicBezTo>
                  <a:cubicBezTo>
                    <a:pt x="4425" y="2998"/>
                    <a:pt x="3765" y="2810"/>
                    <a:pt x="3071" y="2728"/>
                  </a:cubicBezTo>
                  <a:cubicBezTo>
                    <a:pt x="2608" y="2673"/>
                    <a:pt x="2128" y="2680"/>
                    <a:pt x="1677" y="2545"/>
                  </a:cubicBezTo>
                  <a:cubicBezTo>
                    <a:pt x="1028" y="2353"/>
                    <a:pt x="1" y="1317"/>
                    <a:pt x="809" y="786"/>
                  </a:cubicBezTo>
                  <a:cubicBezTo>
                    <a:pt x="1675" y="530"/>
                    <a:pt x="2615" y="397"/>
                    <a:pt x="3565" y="397"/>
                  </a:cubicBezTo>
                  <a:close/>
                  <a:moveTo>
                    <a:pt x="3242" y="0"/>
                  </a:moveTo>
                  <a:cubicBezTo>
                    <a:pt x="2452" y="0"/>
                    <a:pt x="1675" y="114"/>
                    <a:pt x="964" y="384"/>
                  </a:cubicBezTo>
                  <a:cubicBezTo>
                    <a:pt x="863" y="409"/>
                    <a:pt x="769" y="447"/>
                    <a:pt x="683" y="497"/>
                  </a:cubicBezTo>
                  <a:cubicBezTo>
                    <a:pt x="612" y="530"/>
                    <a:pt x="541" y="566"/>
                    <a:pt x="470" y="603"/>
                  </a:cubicBezTo>
                  <a:cubicBezTo>
                    <a:pt x="404" y="705"/>
                    <a:pt x="338" y="807"/>
                    <a:pt x="277" y="913"/>
                  </a:cubicBezTo>
                  <a:cubicBezTo>
                    <a:pt x="281" y="915"/>
                    <a:pt x="284" y="920"/>
                    <a:pt x="288" y="923"/>
                  </a:cubicBezTo>
                  <a:cubicBezTo>
                    <a:pt x="188" y="1126"/>
                    <a:pt x="145" y="1364"/>
                    <a:pt x="184" y="1613"/>
                  </a:cubicBezTo>
                  <a:cubicBezTo>
                    <a:pt x="312" y="2451"/>
                    <a:pt x="1203" y="2853"/>
                    <a:pt x="1946" y="2976"/>
                  </a:cubicBezTo>
                  <a:cubicBezTo>
                    <a:pt x="2813" y="3121"/>
                    <a:pt x="3658" y="3147"/>
                    <a:pt x="4505" y="3410"/>
                  </a:cubicBezTo>
                  <a:cubicBezTo>
                    <a:pt x="5158" y="3612"/>
                    <a:pt x="5790" y="3871"/>
                    <a:pt x="6445" y="4060"/>
                  </a:cubicBezTo>
                  <a:cubicBezTo>
                    <a:pt x="6998" y="4221"/>
                    <a:pt x="7724" y="4403"/>
                    <a:pt x="8412" y="4403"/>
                  </a:cubicBezTo>
                  <a:cubicBezTo>
                    <a:pt x="8901" y="4403"/>
                    <a:pt x="9371" y="4311"/>
                    <a:pt x="9745" y="4053"/>
                  </a:cubicBezTo>
                  <a:cubicBezTo>
                    <a:pt x="11404" y="2910"/>
                    <a:pt x="8002" y="1117"/>
                    <a:pt x="7206" y="806"/>
                  </a:cubicBezTo>
                  <a:cubicBezTo>
                    <a:pt x="6029" y="344"/>
                    <a:pt x="4616" y="0"/>
                    <a:pt x="32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8" name="Google Shape;1208;p38"/>
            <p:cNvSpPr/>
            <p:nvPr/>
          </p:nvSpPr>
          <p:spPr>
            <a:xfrm>
              <a:off x="4062509" y="2119751"/>
              <a:ext cx="44393" cy="39047"/>
            </a:xfrm>
            <a:custGeom>
              <a:rect b="b" l="l" r="r" t="t"/>
              <a:pathLst>
                <a:path extrusionOk="0" h="1249" w="1420">
                  <a:moveTo>
                    <a:pt x="724" y="333"/>
                  </a:moveTo>
                  <a:cubicBezTo>
                    <a:pt x="834" y="337"/>
                    <a:pt x="949" y="391"/>
                    <a:pt x="976" y="495"/>
                  </a:cubicBezTo>
                  <a:cubicBezTo>
                    <a:pt x="1022" y="672"/>
                    <a:pt x="862" y="853"/>
                    <a:pt x="695" y="886"/>
                  </a:cubicBezTo>
                  <a:cubicBezTo>
                    <a:pt x="674" y="890"/>
                    <a:pt x="654" y="892"/>
                    <a:pt x="633" y="892"/>
                  </a:cubicBezTo>
                  <a:cubicBezTo>
                    <a:pt x="485" y="892"/>
                    <a:pt x="361" y="784"/>
                    <a:pt x="382" y="619"/>
                  </a:cubicBezTo>
                  <a:cubicBezTo>
                    <a:pt x="403" y="451"/>
                    <a:pt x="569" y="365"/>
                    <a:pt x="724" y="333"/>
                  </a:cubicBezTo>
                  <a:close/>
                  <a:moveTo>
                    <a:pt x="767" y="0"/>
                  </a:moveTo>
                  <a:cubicBezTo>
                    <a:pt x="744" y="0"/>
                    <a:pt x="722" y="2"/>
                    <a:pt x="699" y="6"/>
                  </a:cubicBezTo>
                  <a:cubicBezTo>
                    <a:pt x="662" y="12"/>
                    <a:pt x="634" y="23"/>
                    <a:pt x="610" y="37"/>
                  </a:cubicBezTo>
                  <a:cubicBezTo>
                    <a:pt x="308" y="55"/>
                    <a:pt x="42" y="294"/>
                    <a:pt x="22" y="619"/>
                  </a:cubicBezTo>
                  <a:cubicBezTo>
                    <a:pt x="0" y="989"/>
                    <a:pt x="291" y="1249"/>
                    <a:pt x="633" y="1249"/>
                  </a:cubicBezTo>
                  <a:cubicBezTo>
                    <a:pt x="677" y="1249"/>
                    <a:pt x="722" y="1244"/>
                    <a:pt x="767" y="1235"/>
                  </a:cubicBezTo>
                  <a:cubicBezTo>
                    <a:pt x="1142" y="1161"/>
                    <a:pt x="1420" y="755"/>
                    <a:pt x="1299" y="381"/>
                  </a:cubicBezTo>
                  <a:cubicBezTo>
                    <a:pt x="1246" y="215"/>
                    <a:pt x="1113" y="86"/>
                    <a:pt x="949" y="32"/>
                  </a:cubicBezTo>
                  <a:cubicBezTo>
                    <a:pt x="891" y="13"/>
                    <a:pt x="829" y="0"/>
                    <a:pt x="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9" name="Google Shape;1209;p38"/>
            <p:cNvSpPr/>
            <p:nvPr/>
          </p:nvSpPr>
          <p:spPr>
            <a:xfrm>
              <a:off x="4129221" y="2136164"/>
              <a:ext cx="44393" cy="39047"/>
            </a:xfrm>
            <a:custGeom>
              <a:rect b="b" l="l" r="r" t="t"/>
              <a:pathLst>
                <a:path extrusionOk="0" h="1249" w="1420">
                  <a:moveTo>
                    <a:pt x="723" y="332"/>
                  </a:moveTo>
                  <a:cubicBezTo>
                    <a:pt x="832" y="336"/>
                    <a:pt x="949" y="391"/>
                    <a:pt x="976" y="495"/>
                  </a:cubicBezTo>
                  <a:cubicBezTo>
                    <a:pt x="1021" y="672"/>
                    <a:pt x="861" y="851"/>
                    <a:pt x="695" y="885"/>
                  </a:cubicBezTo>
                  <a:cubicBezTo>
                    <a:pt x="673" y="890"/>
                    <a:pt x="652" y="892"/>
                    <a:pt x="631" y="892"/>
                  </a:cubicBezTo>
                  <a:cubicBezTo>
                    <a:pt x="483" y="892"/>
                    <a:pt x="360" y="784"/>
                    <a:pt x="381" y="619"/>
                  </a:cubicBezTo>
                  <a:cubicBezTo>
                    <a:pt x="402" y="450"/>
                    <a:pt x="567" y="365"/>
                    <a:pt x="723" y="332"/>
                  </a:cubicBezTo>
                  <a:close/>
                  <a:moveTo>
                    <a:pt x="767" y="0"/>
                  </a:moveTo>
                  <a:cubicBezTo>
                    <a:pt x="744" y="0"/>
                    <a:pt x="721" y="2"/>
                    <a:pt x="699" y="6"/>
                  </a:cubicBezTo>
                  <a:cubicBezTo>
                    <a:pt x="660" y="12"/>
                    <a:pt x="633" y="23"/>
                    <a:pt x="608" y="37"/>
                  </a:cubicBezTo>
                  <a:cubicBezTo>
                    <a:pt x="308" y="54"/>
                    <a:pt x="41" y="294"/>
                    <a:pt x="23" y="618"/>
                  </a:cubicBezTo>
                  <a:cubicBezTo>
                    <a:pt x="1" y="989"/>
                    <a:pt x="292" y="1248"/>
                    <a:pt x="634" y="1248"/>
                  </a:cubicBezTo>
                  <a:cubicBezTo>
                    <a:pt x="678" y="1248"/>
                    <a:pt x="722" y="1244"/>
                    <a:pt x="767" y="1235"/>
                  </a:cubicBezTo>
                  <a:cubicBezTo>
                    <a:pt x="1141" y="1161"/>
                    <a:pt x="1419" y="755"/>
                    <a:pt x="1298" y="380"/>
                  </a:cubicBezTo>
                  <a:cubicBezTo>
                    <a:pt x="1244" y="215"/>
                    <a:pt x="1112" y="86"/>
                    <a:pt x="949" y="32"/>
                  </a:cubicBezTo>
                  <a:cubicBezTo>
                    <a:pt x="890" y="13"/>
                    <a:pt x="828" y="0"/>
                    <a:pt x="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0" name="Google Shape;1210;p38"/>
            <p:cNvSpPr/>
            <p:nvPr/>
          </p:nvSpPr>
          <p:spPr>
            <a:xfrm>
              <a:off x="4208969" y="2160485"/>
              <a:ext cx="44424" cy="39078"/>
            </a:xfrm>
            <a:custGeom>
              <a:rect b="b" l="l" r="r" t="t"/>
              <a:pathLst>
                <a:path extrusionOk="0" h="1250" w="1421">
                  <a:moveTo>
                    <a:pt x="725" y="332"/>
                  </a:moveTo>
                  <a:cubicBezTo>
                    <a:pt x="834" y="336"/>
                    <a:pt x="950" y="391"/>
                    <a:pt x="977" y="495"/>
                  </a:cubicBezTo>
                  <a:cubicBezTo>
                    <a:pt x="1022" y="674"/>
                    <a:pt x="861" y="853"/>
                    <a:pt x="696" y="885"/>
                  </a:cubicBezTo>
                  <a:cubicBezTo>
                    <a:pt x="675" y="889"/>
                    <a:pt x="654" y="891"/>
                    <a:pt x="634" y="891"/>
                  </a:cubicBezTo>
                  <a:cubicBezTo>
                    <a:pt x="485" y="891"/>
                    <a:pt x="361" y="784"/>
                    <a:pt x="382" y="619"/>
                  </a:cubicBezTo>
                  <a:cubicBezTo>
                    <a:pt x="403" y="451"/>
                    <a:pt x="570" y="365"/>
                    <a:pt x="725" y="332"/>
                  </a:cubicBezTo>
                  <a:close/>
                  <a:moveTo>
                    <a:pt x="767" y="0"/>
                  </a:moveTo>
                  <a:cubicBezTo>
                    <a:pt x="744" y="0"/>
                    <a:pt x="722" y="2"/>
                    <a:pt x="700" y="5"/>
                  </a:cubicBezTo>
                  <a:cubicBezTo>
                    <a:pt x="662" y="13"/>
                    <a:pt x="634" y="24"/>
                    <a:pt x="610" y="37"/>
                  </a:cubicBezTo>
                  <a:cubicBezTo>
                    <a:pt x="308" y="55"/>
                    <a:pt x="43" y="295"/>
                    <a:pt x="23" y="619"/>
                  </a:cubicBezTo>
                  <a:cubicBezTo>
                    <a:pt x="1" y="989"/>
                    <a:pt x="292" y="1249"/>
                    <a:pt x="634" y="1249"/>
                  </a:cubicBezTo>
                  <a:cubicBezTo>
                    <a:pt x="678" y="1249"/>
                    <a:pt x="722" y="1245"/>
                    <a:pt x="767" y="1236"/>
                  </a:cubicBezTo>
                  <a:cubicBezTo>
                    <a:pt x="1142" y="1163"/>
                    <a:pt x="1420" y="756"/>
                    <a:pt x="1299" y="382"/>
                  </a:cubicBezTo>
                  <a:cubicBezTo>
                    <a:pt x="1246" y="217"/>
                    <a:pt x="1113" y="88"/>
                    <a:pt x="950" y="31"/>
                  </a:cubicBezTo>
                  <a:cubicBezTo>
                    <a:pt x="891" y="12"/>
                    <a:pt x="829" y="0"/>
                    <a:pt x="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1" name="Google Shape;1211;p38"/>
            <p:cNvSpPr/>
            <p:nvPr/>
          </p:nvSpPr>
          <p:spPr>
            <a:xfrm>
              <a:off x="3953781" y="2089709"/>
              <a:ext cx="394220" cy="159032"/>
            </a:xfrm>
            <a:custGeom>
              <a:rect b="b" l="l" r="r" t="t"/>
              <a:pathLst>
                <a:path extrusionOk="0" h="5087" w="12610">
                  <a:moveTo>
                    <a:pt x="4448" y="181"/>
                  </a:moveTo>
                  <a:cubicBezTo>
                    <a:pt x="5822" y="181"/>
                    <a:pt x="7235" y="525"/>
                    <a:pt x="8412" y="987"/>
                  </a:cubicBezTo>
                  <a:cubicBezTo>
                    <a:pt x="9207" y="1299"/>
                    <a:pt x="12610" y="3092"/>
                    <a:pt x="10951" y="4232"/>
                  </a:cubicBezTo>
                  <a:cubicBezTo>
                    <a:pt x="10576" y="4490"/>
                    <a:pt x="10105" y="4583"/>
                    <a:pt x="9615" y="4583"/>
                  </a:cubicBezTo>
                  <a:cubicBezTo>
                    <a:pt x="8928" y="4583"/>
                    <a:pt x="8203" y="4402"/>
                    <a:pt x="7651" y="4241"/>
                  </a:cubicBezTo>
                  <a:cubicBezTo>
                    <a:pt x="6996" y="4051"/>
                    <a:pt x="6364" y="3793"/>
                    <a:pt x="5712" y="3591"/>
                  </a:cubicBezTo>
                  <a:cubicBezTo>
                    <a:pt x="4864" y="3328"/>
                    <a:pt x="4020" y="3302"/>
                    <a:pt x="3152" y="3157"/>
                  </a:cubicBezTo>
                  <a:cubicBezTo>
                    <a:pt x="2411" y="3034"/>
                    <a:pt x="1519" y="2632"/>
                    <a:pt x="1391" y="1793"/>
                  </a:cubicBezTo>
                  <a:cubicBezTo>
                    <a:pt x="1352" y="1545"/>
                    <a:pt x="1394" y="1306"/>
                    <a:pt x="1495" y="1103"/>
                  </a:cubicBezTo>
                  <a:cubicBezTo>
                    <a:pt x="1490" y="1101"/>
                    <a:pt x="1487" y="1096"/>
                    <a:pt x="1483" y="1093"/>
                  </a:cubicBezTo>
                  <a:cubicBezTo>
                    <a:pt x="1544" y="988"/>
                    <a:pt x="1610" y="884"/>
                    <a:pt x="1677" y="783"/>
                  </a:cubicBezTo>
                  <a:cubicBezTo>
                    <a:pt x="1747" y="747"/>
                    <a:pt x="1816" y="711"/>
                    <a:pt x="1889" y="677"/>
                  </a:cubicBezTo>
                  <a:cubicBezTo>
                    <a:pt x="1974" y="628"/>
                    <a:pt x="2068" y="589"/>
                    <a:pt x="2170" y="565"/>
                  </a:cubicBezTo>
                  <a:cubicBezTo>
                    <a:pt x="2881" y="294"/>
                    <a:pt x="3658" y="181"/>
                    <a:pt x="4448" y="181"/>
                  </a:cubicBezTo>
                  <a:close/>
                  <a:moveTo>
                    <a:pt x="3483" y="0"/>
                  </a:moveTo>
                  <a:cubicBezTo>
                    <a:pt x="2613" y="0"/>
                    <a:pt x="1720" y="102"/>
                    <a:pt x="1042" y="633"/>
                  </a:cubicBezTo>
                  <a:cubicBezTo>
                    <a:pt x="326" y="1192"/>
                    <a:pt x="1" y="2310"/>
                    <a:pt x="865" y="2931"/>
                  </a:cubicBezTo>
                  <a:cubicBezTo>
                    <a:pt x="1240" y="3201"/>
                    <a:pt x="1700" y="3288"/>
                    <a:pt x="2144" y="3379"/>
                  </a:cubicBezTo>
                  <a:cubicBezTo>
                    <a:pt x="4452" y="3861"/>
                    <a:pt x="6767" y="4294"/>
                    <a:pt x="9067" y="4811"/>
                  </a:cubicBezTo>
                  <a:cubicBezTo>
                    <a:pt x="9094" y="4818"/>
                    <a:pt x="9113" y="4831"/>
                    <a:pt x="9127" y="4846"/>
                  </a:cubicBezTo>
                  <a:cubicBezTo>
                    <a:pt x="9722" y="4975"/>
                    <a:pt x="10322" y="5086"/>
                    <a:pt x="10907" y="5086"/>
                  </a:cubicBezTo>
                  <a:cubicBezTo>
                    <a:pt x="10960" y="5086"/>
                    <a:pt x="11013" y="5086"/>
                    <a:pt x="11066" y="5084"/>
                  </a:cubicBezTo>
                  <a:cubicBezTo>
                    <a:pt x="11830" y="5057"/>
                    <a:pt x="12565" y="4552"/>
                    <a:pt x="12397" y="3677"/>
                  </a:cubicBezTo>
                  <a:cubicBezTo>
                    <a:pt x="12353" y="3456"/>
                    <a:pt x="12222" y="3229"/>
                    <a:pt x="12100" y="3042"/>
                  </a:cubicBezTo>
                  <a:cubicBezTo>
                    <a:pt x="11779" y="2555"/>
                    <a:pt x="11251" y="2134"/>
                    <a:pt x="10781" y="1805"/>
                  </a:cubicBezTo>
                  <a:cubicBezTo>
                    <a:pt x="8952" y="521"/>
                    <a:pt x="6707" y="105"/>
                    <a:pt x="4516" y="29"/>
                  </a:cubicBezTo>
                  <a:cubicBezTo>
                    <a:pt x="4186" y="17"/>
                    <a:pt x="3836" y="0"/>
                    <a:pt x="348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2" name="Google Shape;1212;p38"/>
            <p:cNvSpPr/>
            <p:nvPr/>
          </p:nvSpPr>
          <p:spPr>
            <a:xfrm>
              <a:off x="4073763" y="2130130"/>
              <a:ext cx="20727" cy="17507"/>
            </a:xfrm>
            <a:custGeom>
              <a:rect b="b" l="l" r="r" t="t"/>
              <a:pathLst>
                <a:path extrusionOk="0" h="560" w="663">
                  <a:moveTo>
                    <a:pt x="364" y="1"/>
                  </a:moveTo>
                  <a:cubicBezTo>
                    <a:pt x="209" y="32"/>
                    <a:pt x="43" y="117"/>
                    <a:pt x="22" y="287"/>
                  </a:cubicBezTo>
                  <a:cubicBezTo>
                    <a:pt x="1" y="452"/>
                    <a:pt x="125" y="560"/>
                    <a:pt x="273" y="560"/>
                  </a:cubicBezTo>
                  <a:cubicBezTo>
                    <a:pt x="294" y="560"/>
                    <a:pt x="314" y="558"/>
                    <a:pt x="335" y="554"/>
                  </a:cubicBezTo>
                  <a:cubicBezTo>
                    <a:pt x="502" y="521"/>
                    <a:pt x="662" y="340"/>
                    <a:pt x="615" y="163"/>
                  </a:cubicBezTo>
                  <a:cubicBezTo>
                    <a:pt x="589" y="59"/>
                    <a:pt x="474" y="3"/>
                    <a:pt x="3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3" name="Google Shape;1213;p38"/>
            <p:cNvSpPr/>
            <p:nvPr/>
          </p:nvSpPr>
          <p:spPr>
            <a:xfrm>
              <a:off x="3991514" y="2107778"/>
              <a:ext cx="310343" cy="114014"/>
            </a:xfrm>
            <a:custGeom>
              <a:rect b="b" l="l" r="r" t="t"/>
              <a:pathLst>
                <a:path extrusionOk="0" h="3647" w="9927">
                  <a:moveTo>
                    <a:pt x="3038" y="384"/>
                  </a:moveTo>
                  <a:cubicBezTo>
                    <a:pt x="3101" y="384"/>
                    <a:pt x="3163" y="396"/>
                    <a:pt x="3221" y="415"/>
                  </a:cubicBezTo>
                  <a:cubicBezTo>
                    <a:pt x="3386" y="470"/>
                    <a:pt x="3518" y="600"/>
                    <a:pt x="3571" y="764"/>
                  </a:cubicBezTo>
                  <a:cubicBezTo>
                    <a:pt x="3691" y="1138"/>
                    <a:pt x="3413" y="1544"/>
                    <a:pt x="3039" y="1618"/>
                  </a:cubicBezTo>
                  <a:cubicBezTo>
                    <a:pt x="2994" y="1627"/>
                    <a:pt x="2949" y="1632"/>
                    <a:pt x="2905" y="1632"/>
                  </a:cubicBezTo>
                  <a:cubicBezTo>
                    <a:pt x="2563" y="1632"/>
                    <a:pt x="2272" y="1372"/>
                    <a:pt x="2295" y="1002"/>
                  </a:cubicBezTo>
                  <a:cubicBezTo>
                    <a:pt x="2314" y="679"/>
                    <a:pt x="2580" y="439"/>
                    <a:pt x="2882" y="420"/>
                  </a:cubicBezTo>
                  <a:cubicBezTo>
                    <a:pt x="2907" y="405"/>
                    <a:pt x="2934" y="394"/>
                    <a:pt x="2971" y="389"/>
                  </a:cubicBezTo>
                  <a:cubicBezTo>
                    <a:pt x="2993" y="385"/>
                    <a:pt x="3016" y="384"/>
                    <a:pt x="3038" y="384"/>
                  </a:cubicBezTo>
                  <a:close/>
                  <a:moveTo>
                    <a:pt x="5173" y="908"/>
                  </a:moveTo>
                  <a:cubicBezTo>
                    <a:pt x="5234" y="908"/>
                    <a:pt x="5296" y="920"/>
                    <a:pt x="5354" y="940"/>
                  </a:cubicBezTo>
                  <a:cubicBezTo>
                    <a:pt x="5517" y="994"/>
                    <a:pt x="5650" y="1124"/>
                    <a:pt x="5703" y="1288"/>
                  </a:cubicBezTo>
                  <a:cubicBezTo>
                    <a:pt x="5824" y="1663"/>
                    <a:pt x="5546" y="2069"/>
                    <a:pt x="5172" y="2143"/>
                  </a:cubicBezTo>
                  <a:cubicBezTo>
                    <a:pt x="5127" y="2152"/>
                    <a:pt x="5082" y="2156"/>
                    <a:pt x="5038" y="2156"/>
                  </a:cubicBezTo>
                  <a:cubicBezTo>
                    <a:pt x="4696" y="2156"/>
                    <a:pt x="4406" y="1897"/>
                    <a:pt x="4428" y="1527"/>
                  </a:cubicBezTo>
                  <a:cubicBezTo>
                    <a:pt x="4448" y="1204"/>
                    <a:pt x="4713" y="962"/>
                    <a:pt x="5013" y="945"/>
                  </a:cubicBezTo>
                  <a:cubicBezTo>
                    <a:pt x="5038" y="930"/>
                    <a:pt x="5065" y="919"/>
                    <a:pt x="5104" y="914"/>
                  </a:cubicBezTo>
                  <a:cubicBezTo>
                    <a:pt x="5127" y="910"/>
                    <a:pt x="5150" y="908"/>
                    <a:pt x="5173" y="908"/>
                  </a:cubicBezTo>
                  <a:close/>
                  <a:moveTo>
                    <a:pt x="7725" y="1686"/>
                  </a:moveTo>
                  <a:cubicBezTo>
                    <a:pt x="7786" y="1686"/>
                    <a:pt x="7848" y="1698"/>
                    <a:pt x="7906" y="1717"/>
                  </a:cubicBezTo>
                  <a:cubicBezTo>
                    <a:pt x="8069" y="1773"/>
                    <a:pt x="8202" y="1903"/>
                    <a:pt x="8255" y="2068"/>
                  </a:cubicBezTo>
                  <a:cubicBezTo>
                    <a:pt x="8376" y="2442"/>
                    <a:pt x="8098" y="2849"/>
                    <a:pt x="7723" y="2922"/>
                  </a:cubicBezTo>
                  <a:cubicBezTo>
                    <a:pt x="7678" y="2931"/>
                    <a:pt x="7634" y="2935"/>
                    <a:pt x="7590" y="2935"/>
                  </a:cubicBezTo>
                  <a:cubicBezTo>
                    <a:pt x="7247" y="2935"/>
                    <a:pt x="6957" y="2675"/>
                    <a:pt x="6979" y="2305"/>
                  </a:cubicBezTo>
                  <a:cubicBezTo>
                    <a:pt x="6999" y="1982"/>
                    <a:pt x="7264" y="1741"/>
                    <a:pt x="7566" y="1723"/>
                  </a:cubicBezTo>
                  <a:cubicBezTo>
                    <a:pt x="7590" y="1709"/>
                    <a:pt x="7618" y="1696"/>
                    <a:pt x="7656" y="1691"/>
                  </a:cubicBezTo>
                  <a:cubicBezTo>
                    <a:pt x="7678" y="1688"/>
                    <a:pt x="7702" y="1686"/>
                    <a:pt x="7725" y="1686"/>
                  </a:cubicBezTo>
                  <a:close/>
                  <a:moveTo>
                    <a:pt x="3565" y="1"/>
                  </a:moveTo>
                  <a:cubicBezTo>
                    <a:pt x="2616" y="1"/>
                    <a:pt x="1675" y="134"/>
                    <a:pt x="810" y="390"/>
                  </a:cubicBezTo>
                  <a:cubicBezTo>
                    <a:pt x="1" y="922"/>
                    <a:pt x="1028" y="1957"/>
                    <a:pt x="1678" y="2149"/>
                  </a:cubicBezTo>
                  <a:cubicBezTo>
                    <a:pt x="2128" y="2284"/>
                    <a:pt x="2608" y="2277"/>
                    <a:pt x="3071" y="2332"/>
                  </a:cubicBezTo>
                  <a:cubicBezTo>
                    <a:pt x="3766" y="2414"/>
                    <a:pt x="4425" y="2602"/>
                    <a:pt x="5085" y="2829"/>
                  </a:cubicBezTo>
                  <a:cubicBezTo>
                    <a:pt x="5839" y="3087"/>
                    <a:pt x="6582" y="3391"/>
                    <a:pt x="7366" y="3538"/>
                  </a:cubicBezTo>
                  <a:cubicBezTo>
                    <a:pt x="7693" y="3600"/>
                    <a:pt x="8043" y="3647"/>
                    <a:pt x="8390" y="3647"/>
                  </a:cubicBezTo>
                  <a:cubicBezTo>
                    <a:pt x="8641" y="3647"/>
                    <a:pt x="8891" y="3622"/>
                    <a:pt x="9128" y="3561"/>
                  </a:cubicBezTo>
                  <a:cubicBezTo>
                    <a:pt x="9927" y="3355"/>
                    <a:pt x="9683" y="2450"/>
                    <a:pt x="9203" y="2003"/>
                  </a:cubicBezTo>
                  <a:cubicBezTo>
                    <a:pt x="7731" y="630"/>
                    <a:pt x="5627" y="1"/>
                    <a:pt x="356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4" name="Google Shape;1214;p38"/>
            <p:cNvSpPr/>
            <p:nvPr/>
          </p:nvSpPr>
          <p:spPr>
            <a:xfrm>
              <a:off x="4140475" y="2146542"/>
              <a:ext cx="20696" cy="17507"/>
            </a:xfrm>
            <a:custGeom>
              <a:rect b="b" l="l" r="r" t="t"/>
              <a:pathLst>
                <a:path extrusionOk="0" h="560" w="662">
                  <a:moveTo>
                    <a:pt x="363" y="0"/>
                  </a:moveTo>
                  <a:cubicBezTo>
                    <a:pt x="209" y="33"/>
                    <a:pt x="42" y="118"/>
                    <a:pt x="21" y="287"/>
                  </a:cubicBezTo>
                  <a:cubicBezTo>
                    <a:pt x="0" y="452"/>
                    <a:pt x="123" y="560"/>
                    <a:pt x="271" y="560"/>
                  </a:cubicBezTo>
                  <a:cubicBezTo>
                    <a:pt x="292" y="560"/>
                    <a:pt x="313" y="558"/>
                    <a:pt x="335" y="553"/>
                  </a:cubicBezTo>
                  <a:cubicBezTo>
                    <a:pt x="501" y="521"/>
                    <a:pt x="661" y="341"/>
                    <a:pt x="616" y="163"/>
                  </a:cubicBezTo>
                  <a:cubicBezTo>
                    <a:pt x="589" y="57"/>
                    <a:pt x="472" y="3"/>
                    <a:pt x="3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5" name="Google Shape;1215;p38"/>
            <p:cNvSpPr/>
            <p:nvPr/>
          </p:nvSpPr>
          <p:spPr>
            <a:xfrm>
              <a:off x="4220192" y="2170864"/>
              <a:ext cx="20727" cy="17507"/>
            </a:xfrm>
            <a:custGeom>
              <a:rect b="b" l="l" r="r" t="t"/>
              <a:pathLst>
                <a:path extrusionOk="0" h="560" w="663">
                  <a:moveTo>
                    <a:pt x="364" y="0"/>
                  </a:moveTo>
                  <a:cubicBezTo>
                    <a:pt x="209" y="33"/>
                    <a:pt x="43" y="119"/>
                    <a:pt x="22" y="287"/>
                  </a:cubicBezTo>
                  <a:cubicBezTo>
                    <a:pt x="1" y="452"/>
                    <a:pt x="124" y="559"/>
                    <a:pt x="273" y="559"/>
                  </a:cubicBezTo>
                  <a:cubicBezTo>
                    <a:pt x="294" y="559"/>
                    <a:pt x="315" y="557"/>
                    <a:pt x="335" y="553"/>
                  </a:cubicBezTo>
                  <a:cubicBezTo>
                    <a:pt x="502" y="521"/>
                    <a:pt x="662" y="340"/>
                    <a:pt x="616" y="163"/>
                  </a:cubicBezTo>
                  <a:cubicBezTo>
                    <a:pt x="590" y="59"/>
                    <a:pt x="475" y="4"/>
                    <a:pt x="3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16" name="Google Shape;1216;p38"/>
          <p:cNvGrpSpPr/>
          <p:nvPr/>
        </p:nvGrpSpPr>
        <p:grpSpPr>
          <a:xfrm>
            <a:off x="334478" y="3647773"/>
            <a:ext cx="209896" cy="209803"/>
            <a:chOff x="3690028" y="2857398"/>
            <a:chExt cx="209896" cy="209803"/>
          </a:xfrm>
        </p:grpSpPr>
        <p:sp>
          <p:nvSpPr>
            <p:cNvPr id="1217" name="Google Shape;1217;p38"/>
            <p:cNvSpPr/>
            <p:nvPr/>
          </p:nvSpPr>
          <p:spPr>
            <a:xfrm>
              <a:off x="3704783" y="2873060"/>
              <a:ext cx="177446" cy="178134"/>
            </a:xfrm>
            <a:custGeom>
              <a:rect b="b" l="l" r="r" t="t"/>
              <a:pathLst>
                <a:path extrusionOk="0" h="5698" w="5676">
                  <a:moveTo>
                    <a:pt x="2610" y="1"/>
                  </a:moveTo>
                  <a:cubicBezTo>
                    <a:pt x="1948" y="372"/>
                    <a:pt x="1276" y="731"/>
                    <a:pt x="594" y="1062"/>
                  </a:cubicBezTo>
                  <a:cubicBezTo>
                    <a:pt x="709" y="1298"/>
                    <a:pt x="823" y="1537"/>
                    <a:pt x="937" y="1774"/>
                  </a:cubicBezTo>
                  <a:lnTo>
                    <a:pt x="1134" y="2183"/>
                  </a:lnTo>
                  <a:lnTo>
                    <a:pt x="780" y="2369"/>
                  </a:lnTo>
                  <a:cubicBezTo>
                    <a:pt x="520" y="2506"/>
                    <a:pt x="260" y="2646"/>
                    <a:pt x="1" y="2786"/>
                  </a:cubicBezTo>
                  <a:cubicBezTo>
                    <a:pt x="406" y="3575"/>
                    <a:pt x="803" y="4384"/>
                    <a:pt x="1166" y="5203"/>
                  </a:cubicBezTo>
                  <a:cubicBezTo>
                    <a:pt x="1427" y="5039"/>
                    <a:pt x="1688" y="4875"/>
                    <a:pt x="1952" y="4712"/>
                  </a:cubicBezTo>
                  <a:lnTo>
                    <a:pt x="2308" y="4492"/>
                  </a:lnTo>
                  <a:lnTo>
                    <a:pt x="2528" y="4880"/>
                  </a:lnTo>
                  <a:cubicBezTo>
                    <a:pt x="2684" y="5153"/>
                    <a:pt x="2842" y="5426"/>
                    <a:pt x="2996" y="5697"/>
                  </a:cubicBezTo>
                  <a:cubicBezTo>
                    <a:pt x="3633" y="5325"/>
                    <a:pt x="4264" y="4942"/>
                    <a:pt x="4888" y="4545"/>
                  </a:cubicBezTo>
                  <a:cubicBezTo>
                    <a:pt x="4740" y="4283"/>
                    <a:pt x="4593" y="4023"/>
                    <a:pt x="4452" y="3758"/>
                  </a:cubicBezTo>
                  <a:lnTo>
                    <a:pt x="4224" y="3333"/>
                  </a:lnTo>
                  <a:lnTo>
                    <a:pt x="4682" y="3067"/>
                  </a:lnTo>
                  <a:cubicBezTo>
                    <a:pt x="5012" y="2876"/>
                    <a:pt x="5343" y="2690"/>
                    <a:pt x="5675" y="2504"/>
                  </a:cubicBezTo>
                  <a:cubicBezTo>
                    <a:pt x="5327" y="1805"/>
                    <a:pt x="5005" y="1088"/>
                    <a:pt x="4690" y="375"/>
                  </a:cubicBezTo>
                  <a:cubicBezTo>
                    <a:pt x="4313" y="563"/>
                    <a:pt x="3936" y="754"/>
                    <a:pt x="3561" y="942"/>
                  </a:cubicBezTo>
                  <a:lnTo>
                    <a:pt x="3145" y="1152"/>
                  </a:lnTo>
                  <a:lnTo>
                    <a:pt x="2934" y="707"/>
                  </a:lnTo>
                  <a:cubicBezTo>
                    <a:pt x="2824" y="471"/>
                    <a:pt x="2717" y="235"/>
                    <a:pt x="261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8" name="Google Shape;1218;p38"/>
            <p:cNvSpPr/>
            <p:nvPr/>
          </p:nvSpPr>
          <p:spPr>
            <a:xfrm>
              <a:off x="3704752" y="2942398"/>
              <a:ext cx="152780" cy="108794"/>
            </a:xfrm>
            <a:custGeom>
              <a:rect b="b" l="l" r="r" t="t"/>
              <a:pathLst>
                <a:path extrusionOk="0" h="3480" w="4887">
                  <a:moveTo>
                    <a:pt x="1067" y="1"/>
                  </a:moveTo>
                  <a:lnTo>
                    <a:pt x="780" y="151"/>
                  </a:lnTo>
                  <a:cubicBezTo>
                    <a:pt x="520" y="288"/>
                    <a:pt x="260" y="428"/>
                    <a:pt x="1" y="568"/>
                  </a:cubicBezTo>
                  <a:cubicBezTo>
                    <a:pt x="406" y="1357"/>
                    <a:pt x="803" y="2166"/>
                    <a:pt x="1166" y="2985"/>
                  </a:cubicBezTo>
                  <a:cubicBezTo>
                    <a:pt x="1427" y="2821"/>
                    <a:pt x="1688" y="2657"/>
                    <a:pt x="1952" y="2494"/>
                  </a:cubicBezTo>
                  <a:lnTo>
                    <a:pt x="2308" y="2274"/>
                  </a:lnTo>
                  <a:lnTo>
                    <a:pt x="2528" y="2662"/>
                  </a:lnTo>
                  <a:cubicBezTo>
                    <a:pt x="2684" y="2935"/>
                    <a:pt x="2842" y="3208"/>
                    <a:pt x="2996" y="3479"/>
                  </a:cubicBezTo>
                  <a:cubicBezTo>
                    <a:pt x="3633" y="3107"/>
                    <a:pt x="4264" y="2724"/>
                    <a:pt x="4887" y="2327"/>
                  </a:cubicBezTo>
                  <a:cubicBezTo>
                    <a:pt x="4793" y="2159"/>
                    <a:pt x="4701" y="1989"/>
                    <a:pt x="4608" y="1821"/>
                  </a:cubicBezTo>
                  <a:cubicBezTo>
                    <a:pt x="4456" y="1848"/>
                    <a:pt x="4301" y="1861"/>
                    <a:pt x="4146" y="1861"/>
                  </a:cubicBezTo>
                  <a:cubicBezTo>
                    <a:pt x="3533" y="1861"/>
                    <a:pt x="2905" y="1659"/>
                    <a:pt x="2385" y="1347"/>
                  </a:cubicBezTo>
                  <a:cubicBezTo>
                    <a:pt x="1786" y="989"/>
                    <a:pt x="1372" y="532"/>
                    <a:pt x="106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9" name="Google Shape;1219;p38"/>
            <p:cNvSpPr/>
            <p:nvPr/>
          </p:nvSpPr>
          <p:spPr>
            <a:xfrm>
              <a:off x="3690028" y="2857398"/>
              <a:ext cx="209896" cy="209803"/>
            </a:xfrm>
            <a:custGeom>
              <a:rect b="b" l="l" r="r" t="t"/>
              <a:pathLst>
                <a:path extrusionOk="0" h="6711" w="6714">
                  <a:moveTo>
                    <a:pt x="3080" y="503"/>
                  </a:moveTo>
                  <a:cubicBezTo>
                    <a:pt x="3186" y="737"/>
                    <a:pt x="3294" y="973"/>
                    <a:pt x="3404" y="1209"/>
                  </a:cubicBezTo>
                  <a:lnTo>
                    <a:pt x="3615" y="1654"/>
                  </a:lnTo>
                  <a:lnTo>
                    <a:pt x="4031" y="1444"/>
                  </a:lnTo>
                  <a:cubicBezTo>
                    <a:pt x="4407" y="1256"/>
                    <a:pt x="4783" y="1065"/>
                    <a:pt x="5159" y="877"/>
                  </a:cubicBezTo>
                  <a:cubicBezTo>
                    <a:pt x="5473" y="1591"/>
                    <a:pt x="5797" y="2307"/>
                    <a:pt x="6145" y="3006"/>
                  </a:cubicBezTo>
                  <a:cubicBezTo>
                    <a:pt x="5815" y="3189"/>
                    <a:pt x="5484" y="3376"/>
                    <a:pt x="5154" y="3567"/>
                  </a:cubicBezTo>
                  <a:lnTo>
                    <a:pt x="4696" y="3833"/>
                  </a:lnTo>
                  <a:lnTo>
                    <a:pt x="4921" y="4260"/>
                  </a:lnTo>
                  <a:cubicBezTo>
                    <a:pt x="5063" y="4525"/>
                    <a:pt x="5210" y="4786"/>
                    <a:pt x="5357" y="5047"/>
                  </a:cubicBezTo>
                  <a:cubicBezTo>
                    <a:pt x="4733" y="5444"/>
                    <a:pt x="4102" y="5825"/>
                    <a:pt x="3466" y="6199"/>
                  </a:cubicBezTo>
                  <a:cubicBezTo>
                    <a:pt x="3311" y="5927"/>
                    <a:pt x="3154" y="5655"/>
                    <a:pt x="2997" y="5383"/>
                  </a:cubicBezTo>
                  <a:lnTo>
                    <a:pt x="2778" y="4994"/>
                  </a:lnTo>
                  <a:lnTo>
                    <a:pt x="2421" y="5214"/>
                  </a:lnTo>
                  <a:cubicBezTo>
                    <a:pt x="2158" y="5379"/>
                    <a:pt x="1898" y="5541"/>
                    <a:pt x="1635" y="5706"/>
                  </a:cubicBezTo>
                  <a:cubicBezTo>
                    <a:pt x="1273" y="4887"/>
                    <a:pt x="874" y="4077"/>
                    <a:pt x="470" y="3288"/>
                  </a:cubicBezTo>
                  <a:cubicBezTo>
                    <a:pt x="729" y="3148"/>
                    <a:pt x="989" y="3009"/>
                    <a:pt x="1249" y="2871"/>
                  </a:cubicBezTo>
                  <a:lnTo>
                    <a:pt x="1603" y="2685"/>
                  </a:lnTo>
                  <a:lnTo>
                    <a:pt x="1405" y="2276"/>
                  </a:lnTo>
                  <a:cubicBezTo>
                    <a:pt x="1293" y="2038"/>
                    <a:pt x="1179" y="1800"/>
                    <a:pt x="1064" y="1564"/>
                  </a:cubicBezTo>
                  <a:cubicBezTo>
                    <a:pt x="1746" y="1232"/>
                    <a:pt x="2419" y="873"/>
                    <a:pt x="3080" y="503"/>
                  </a:cubicBezTo>
                  <a:close/>
                  <a:moveTo>
                    <a:pt x="3220" y="0"/>
                  </a:moveTo>
                  <a:lnTo>
                    <a:pt x="2923" y="152"/>
                  </a:lnTo>
                  <a:cubicBezTo>
                    <a:pt x="2246" y="502"/>
                    <a:pt x="1571" y="867"/>
                    <a:pt x="916" y="1257"/>
                  </a:cubicBezTo>
                  <a:lnTo>
                    <a:pt x="608" y="1445"/>
                  </a:lnTo>
                  <a:lnTo>
                    <a:pt x="727" y="1723"/>
                  </a:lnTo>
                  <a:cubicBezTo>
                    <a:pt x="836" y="1975"/>
                    <a:pt x="947" y="2226"/>
                    <a:pt x="1063" y="2475"/>
                  </a:cubicBezTo>
                  <a:cubicBezTo>
                    <a:pt x="805" y="2629"/>
                    <a:pt x="548" y="2787"/>
                    <a:pt x="295" y="2947"/>
                  </a:cubicBezTo>
                  <a:lnTo>
                    <a:pt x="1" y="3134"/>
                  </a:lnTo>
                  <a:lnTo>
                    <a:pt x="136" y="3474"/>
                  </a:lnTo>
                  <a:cubicBezTo>
                    <a:pt x="468" y="4311"/>
                    <a:pt x="820" y="5155"/>
                    <a:pt x="1203" y="5977"/>
                  </a:cubicBezTo>
                  <a:lnTo>
                    <a:pt x="1363" y="6307"/>
                  </a:lnTo>
                  <a:lnTo>
                    <a:pt x="1790" y="6066"/>
                  </a:lnTo>
                  <a:cubicBezTo>
                    <a:pt x="2066" y="5910"/>
                    <a:pt x="2340" y="5756"/>
                    <a:pt x="2616" y="5600"/>
                  </a:cubicBezTo>
                  <a:cubicBezTo>
                    <a:pt x="2759" y="5881"/>
                    <a:pt x="2905" y="6162"/>
                    <a:pt x="3057" y="6440"/>
                  </a:cubicBezTo>
                  <a:lnTo>
                    <a:pt x="3207" y="6711"/>
                  </a:lnTo>
                  <a:lnTo>
                    <a:pt x="3633" y="6498"/>
                  </a:lnTo>
                  <a:cubicBezTo>
                    <a:pt x="4288" y="6160"/>
                    <a:pt x="4920" y="5780"/>
                    <a:pt x="5536" y="5373"/>
                  </a:cubicBezTo>
                  <a:lnTo>
                    <a:pt x="5900" y="5128"/>
                  </a:lnTo>
                  <a:lnTo>
                    <a:pt x="5746" y="4796"/>
                  </a:lnTo>
                  <a:cubicBezTo>
                    <a:pt x="5621" y="4527"/>
                    <a:pt x="5495" y="4260"/>
                    <a:pt x="5364" y="3993"/>
                  </a:cubicBezTo>
                  <a:cubicBezTo>
                    <a:pt x="5690" y="3793"/>
                    <a:pt x="6015" y="3592"/>
                    <a:pt x="6338" y="3387"/>
                  </a:cubicBezTo>
                  <a:lnTo>
                    <a:pt x="6714" y="3147"/>
                  </a:lnTo>
                  <a:lnTo>
                    <a:pt x="6546" y="2785"/>
                  </a:lnTo>
                  <a:cubicBezTo>
                    <a:pt x="6217" y="2084"/>
                    <a:pt x="5864" y="1390"/>
                    <a:pt x="5503" y="704"/>
                  </a:cubicBezTo>
                  <a:lnTo>
                    <a:pt x="5325" y="366"/>
                  </a:lnTo>
                  <a:lnTo>
                    <a:pt x="4996" y="496"/>
                  </a:lnTo>
                  <a:cubicBezTo>
                    <a:pt x="4595" y="659"/>
                    <a:pt x="4196" y="835"/>
                    <a:pt x="3800" y="1022"/>
                  </a:cubicBezTo>
                  <a:cubicBezTo>
                    <a:pt x="3669" y="786"/>
                    <a:pt x="3537" y="553"/>
                    <a:pt x="3404" y="320"/>
                  </a:cubicBezTo>
                  <a:lnTo>
                    <a:pt x="322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20" name="Google Shape;1220;p38"/>
          <p:cNvGrpSpPr/>
          <p:nvPr/>
        </p:nvGrpSpPr>
        <p:grpSpPr>
          <a:xfrm rot="1431951">
            <a:off x="273257" y="3921770"/>
            <a:ext cx="137736" cy="137702"/>
            <a:chOff x="3690028" y="2857398"/>
            <a:chExt cx="209896" cy="209803"/>
          </a:xfrm>
        </p:grpSpPr>
        <p:sp>
          <p:nvSpPr>
            <p:cNvPr id="1221" name="Google Shape;1221;p38"/>
            <p:cNvSpPr/>
            <p:nvPr/>
          </p:nvSpPr>
          <p:spPr>
            <a:xfrm>
              <a:off x="3704783" y="2873060"/>
              <a:ext cx="177446" cy="178134"/>
            </a:xfrm>
            <a:custGeom>
              <a:rect b="b" l="l" r="r" t="t"/>
              <a:pathLst>
                <a:path extrusionOk="0" h="5698" w="5676">
                  <a:moveTo>
                    <a:pt x="2610" y="1"/>
                  </a:moveTo>
                  <a:cubicBezTo>
                    <a:pt x="1948" y="372"/>
                    <a:pt x="1276" y="731"/>
                    <a:pt x="594" y="1062"/>
                  </a:cubicBezTo>
                  <a:cubicBezTo>
                    <a:pt x="709" y="1298"/>
                    <a:pt x="823" y="1537"/>
                    <a:pt x="937" y="1774"/>
                  </a:cubicBezTo>
                  <a:lnTo>
                    <a:pt x="1134" y="2183"/>
                  </a:lnTo>
                  <a:lnTo>
                    <a:pt x="780" y="2369"/>
                  </a:lnTo>
                  <a:cubicBezTo>
                    <a:pt x="520" y="2506"/>
                    <a:pt x="260" y="2646"/>
                    <a:pt x="1" y="2786"/>
                  </a:cubicBezTo>
                  <a:cubicBezTo>
                    <a:pt x="406" y="3575"/>
                    <a:pt x="803" y="4384"/>
                    <a:pt x="1166" y="5203"/>
                  </a:cubicBezTo>
                  <a:cubicBezTo>
                    <a:pt x="1427" y="5039"/>
                    <a:pt x="1688" y="4875"/>
                    <a:pt x="1952" y="4712"/>
                  </a:cubicBezTo>
                  <a:lnTo>
                    <a:pt x="2308" y="4492"/>
                  </a:lnTo>
                  <a:lnTo>
                    <a:pt x="2528" y="4880"/>
                  </a:lnTo>
                  <a:cubicBezTo>
                    <a:pt x="2684" y="5153"/>
                    <a:pt x="2842" y="5426"/>
                    <a:pt x="2996" y="5697"/>
                  </a:cubicBezTo>
                  <a:cubicBezTo>
                    <a:pt x="3633" y="5325"/>
                    <a:pt x="4264" y="4942"/>
                    <a:pt x="4888" y="4545"/>
                  </a:cubicBezTo>
                  <a:cubicBezTo>
                    <a:pt x="4740" y="4283"/>
                    <a:pt x="4593" y="4023"/>
                    <a:pt x="4452" y="3758"/>
                  </a:cubicBezTo>
                  <a:lnTo>
                    <a:pt x="4224" y="3333"/>
                  </a:lnTo>
                  <a:lnTo>
                    <a:pt x="4682" y="3067"/>
                  </a:lnTo>
                  <a:cubicBezTo>
                    <a:pt x="5012" y="2876"/>
                    <a:pt x="5343" y="2690"/>
                    <a:pt x="5675" y="2504"/>
                  </a:cubicBezTo>
                  <a:cubicBezTo>
                    <a:pt x="5327" y="1805"/>
                    <a:pt x="5005" y="1088"/>
                    <a:pt x="4690" y="375"/>
                  </a:cubicBezTo>
                  <a:cubicBezTo>
                    <a:pt x="4313" y="563"/>
                    <a:pt x="3936" y="754"/>
                    <a:pt x="3561" y="942"/>
                  </a:cubicBezTo>
                  <a:lnTo>
                    <a:pt x="3145" y="1152"/>
                  </a:lnTo>
                  <a:lnTo>
                    <a:pt x="2934" y="707"/>
                  </a:lnTo>
                  <a:cubicBezTo>
                    <a:pt x="2824" y="471"/>
                    <a:pt x="2717" y="235"/>
                    <a:pt x="261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2" name="Google Shape;1222;p38"/>
            <p:cNvSpPr/>
            <p:nvPr/>
          </p:nvSpPr>
          <p:spPr>
            <a:xfrm>
              <a:off x="3704752" y="2942398"/>
              <a:ext cx="152780" cy="108794"/>
            </a:xfrm>
            <a:custGeom>
              <a:rect b="b" l="l" r="r" t="t"/>
              <a:pathLst>
                <a:path extrusionOk="0" h="3480" w="4887">
                  <a:moveTo>
                    <a:pt x="1067" y="1"/>
                  </a:moveTo>
                  <a:lnTo>
                    <a:pt x="780" y="151"/>
                  </a:lnTo>
                  <a:cubicBezTo>
                    <a:pt x="520" y="288"/>
                    <a:pt x="260" y="428"/>
                    <a:pt x="1" y="568"/>
                  </a:cubicBezTo>
                  <a:cubicBezTo>
                    <a:pt x="406" y="1357"/>
                    <a:pt x="803" y="2166"/>
                    <a:pt x="1166" y="2985"/>
                  </a:cubicBezTo>
                  <a:cubicBezTo>
                    <a:pt x="1427" y="2821"/>
                    <a:pt x="1688" y="2657"/>
                    <a:pt x="1952" y="2494"/>
                  </a:cubicBezTo>
                  <a:lnTo>
                    <a:pt x="2308" y="2274"/>
                  </a:lnTo>
                  <a:lnTo>
                    <a:pt x="2528" y="2662"/>
                  </a:lnTo>
                  <a:cubicBezTo>
                    <a:pt x="2684" y="2935"/>
                    <a:pt x="2842" y="3208"/>
                    <a:pt x="2996" y="3479"/>
                  </a:cubicBezTo>
                  <a:cubicBezTo>
                    <a:pt x="3633" y="3107"/>
                    <a:pt x="4264" y="2724"/>
                    <a:pt x="4887" y="2327"/>
                  </a:cubicBezTo>
                  <a:cubicBezTo>
                    <a:pt x="4793" y="2159"/>
                    <a:pt x="4701" y="1989"/>
                    <a:pt x="4608" y="1821"/>
                  </a:cubicBezTo>
                  <a:cubicBezTo>
                    <a:pt x="4456" y="1848"/>
                    <a:pt x="4301" y="1861"/>
                    <a:pt x="4146" y="1861"/>
                  </a:cubicBezTo>
                  <a:cubicBezTo>
                    <a:pt x="3533" y="1861"/>
                    <a:pt x="2905" y="1659"/>
                    <a:pt x="2385" y="1347"/>
                  </a:cubicBezTo>
                  <a:cubicBezTo>
                    <a:pt x="1786" y="989"/>
                    <a:pt x="1372" y="532"/>
                    <a:pt x="106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3" name="Google Shape;1223;p38"/>
            <p:cNvSpPr/>
            <p:nvPr/>
          </p:nvSpPr>
          <p:spPr>
            <a:xfrm>
              <a:off x="3690028" y="2857398"/>
              <a:ext cx="209896" cy="209803"/>
            </a:xfrm>
            <a:custGeom>
              <a:rect b="b" l="l" r="r" t="t"/>
              <a:pathLst>
                <a:path extrusionOk="0" h="6711" w="6714">
                  <a:moveTo>
                    <a:pt x="3080" y="503"/>
                  </a:moveTo>
                  <a:cubicBezTo>
                    <a:pt x="3186" y="737"/>
                    <a:pt x="3294" y="973"/>
                    <a:pt x="3404" y="1209"/>
                  </a:cubicBezTo>
                  <a:lnTo>
                    <a:pt x="3615" y="1654"/>
                  </a:lnTo>
                  <a:lnTo>
                    <a:pt x="4031" y="1444"/>
                  </a:lnTo>
                  <a:cubicBezTo>
                    <a:pt x="4407" y="1256"/>
                    <a:pt x="4783" y="1065"/>
                    <a:pt x="5159" y="877"/>
                  </a:cubicBezTo>
                  <a:cubicBezTo>
                    <a:pt x="5473" y="1591"/>
                    <a:pt x="5797" y="2307"/>
                    <a:pt x="6145" y="3006"/>
                  </a:cubicBezTo>
                  <a:cubicBezTo>
                    <a:pt x="5815" y="3189"/>
                    <a:pt x="5484" y="3376"/>
                    <a:pt x="5154" y="3567"/>
                  </a:cubicBezTo>
                  <a:lnTo>
                    <a:pt x="4696" y="3833"/>
                  </a:lnTo>
                  <a:lnTo>
                    <a:pt x="4921" y="4260"/>
                  </a:lnTo>
                  <a:cubicBezTo>
                    <a:pt x="5063" y="4525"/>
                    <a:pt x="5210" y="4786"/>
                    <a:pt x="5357" y="5047"/>
                  </a:cubicBezTo>
                  <a:cubicBezTo>
                    <a:pt x="4733" y="5444"/>
                    <a:pt x="4102" y="5825"/>
                    <a:pt x="3466" y="6199"/>
                  </a:cubicBezTo>
                  <a:cubicBezTo>
                    <a:pt x="3311" y="5927"/>
                    <a:pt x="3154" y="5655"/>
                    <a:pt x="2997" y="5383"/>
                  </a:cubicBezTo>
                  <a:lnTo>
                    <a:pt x="2778" y="4994"/>
                  </a:lnTo>
                  <a:lnTo>
                    <a:pt x="2421" y="5214"/>
                  </a:lnTo>
                  <a:cubicBezTo>
                    <a:pt x="2158" y="5379"/>
                    <a:pt x="1898" y="5541"/>
                    <a:pt x="1635" y="5706"/>
                  </a:cubicBezTo>
                  <a:cubicBezTo>
                    <a:pt x="1273" y="4887"/>
                    <a:pt x="874" y="4077"/>
                    <a:pt x="470" y="3288"/>
                  </a:cubicBezTo>
                  <a:cubicBezTo>
                    <a:pt x="729" y="3148"/>
                    <a:pt x="989" y="3009"/>
                    <a:pt x="1249" y="2871"/>
                  </a:cubicBezTo>
                  <a:lnTo>
                    <a:pt x="1603" y="2685"/>
                  </a:lnTo>
                  <a:lnTo>
                    <a:pt x="1405" y="2276"/>
                  </a:lnTo>
                  <a:cubicBezTo>
                    <a:pt x="1293" y="2038"/>
                    <a:pt x="1179" y="1800"/>
                    <a:pt x="1064" y="1564"/>
                  </a:cubicBezTo>
                  <a:cubicBezTo>
                    <a:pt x="1746" y="1232"/>
                    <a:pt x="2419" y="873"/>
                    <a:pt x="3080" y="503"/>
                  </a:cubicBezTo>
                  <a:close/>
                  <a:moveTo>
                    <a:pt x="3220" y="0"/>
                  </a:moveTo>
                  <a:lnTo>
                    <a:pt x="2923" y="152"/>
                  </a:lnTo>
                  <a:cubicBezTo>
                    <a:pt x="2246" y="502"/>
                    <a:pt x="1571" y="867"/>
                    <a:pt x="916" y="1257"/>
                  </a:cubicBezTo>
                  <a:lnTo>
                    <a:pt x="608" y="1445"/>
                  </a:lnTo>
                  <a:lnTo>
                    <a:pt x="727" y="1723"/>
                  </a:lnTo>
                  <a:cubicBezTo>
                    <a:pt x="836" y="1975"/>
                    <a:pt x="947" y="2226"/>
                    <a:pt x="1063" y="2475"/>
                  </a:cubicBezTo>
                  <a:cubicBezTo>
                    <a:pt x="805" y="2629"/>
                    <a:pt x="548" y="2787"/>
                    <a:pt x="295" y="2947"/>
                  </a:cubicBezTo>
                  <a:lnTo>
                    <a:pt x="1" y="3134"/>
                  </a:lnTo>
                  <a:lnTo>
                    <a:pt x="136" y="3474"/>
                  </a:lnTo>
                  <a:cubicBezTo>
                    <a:pt x="468" y="4311"/>
                    <a:pt x="820" y="5155"/>
                    <a:pt x="1203" y="5977"/>
                  </a:cubicBezTo>
                  <a:lnTo>
                    <a:pt x="1363" y="6307"/>
                  </a:lnTo>
                  <a:lnTo>
                    <a:pt x="1790" y="6066"/>
                  </a:lnTo>
                  <a:cubicBezTo>
                    <a:pt x="2066" y="5910"/>
                    <a:pt x="2340" y="5756"/>
                    <a:pt x="2616" y="5600"/>
                  </a:cubicBezTo>
                  <a:cubicBezTo>
                    <a:pt x="2759" y="5881"/>
                    <a:pt x="2905" y="6162"/>
                    <a:pt x="3057" y="6440"/>
                  </a:cubicBezTo>
                  <a:lnTo>
                    <a:pt x="3207" y="6711"/>
                  </a:lnTo>
                  <a:lnTo>
                    <a:pt x="3633" y="6498"/>
                  </a:lnTo>
                  <a:cubicBezTo>
                    <a:pt x="4288" y="6160"/>
                    <a:pt x="4920" y="5780"/>
                    <a:pt x="5536" y="5373"/>
                  </a:cubicBezTo>
                  <a:lnTo>
                    <a:pt x="5900" y="5128"/>
                  </a:lnTo>
                  <a:lnTo>
                    <a:pt x="5746" y="4796"/>
                  </a:lnTo>
                  <a:cubicBezTo>
                    <a:pt x="5621" y="4527"/>
                    <a:pt x="5495" y="4260"/>
                    <a:pt x="5364" y="3993"/>
                  </a:cubicBezTo>
                  <a:cubicBezTo>
                    <a:pt x="5690" y="3793"/>
                    <a:pt x="6015" y="3592"/>
                    <a:pt x="6338" y="3387"/>
                  </a:cubicBezTo>
                  <a:lnTo>
                    <a:pt x="6714" y="3147"/>
                  </a:lnTo>
                  <a:lnTo>
                    <a:pt x="6546" y="2785"/>
                  </a:lnTo>
                  <a:cubicBezTo>
                    <a:pt x="6217" y="2084"/>
                    <a:pt x="5864" y="1390"/>
                    <a:pt x="5503" y="704"/>
                  </a:cubicBezTo>
                  <a:lnTo>
                    <a:pt x="5325" y="366"/>
                  </a:lnTo>
                  <a:lnTo>
                    <a:pt x="4996" y="496"/>
                  </a:lnTo>
                  <a:cubicBezTo>
                    <a:pt x="4595" y="659"/>
                    <a:pt x="4196" y="835"/>
                    <a:pt x="3800" y="1022"/>
                  </a:cubicBezTo>
                  <a:cubicBezTo>
                    <a:pt x="3669" y="786"/>
                    <a:pt x="3537" y="553"/>
                    <a:pt x="3404" y="320"/>
                  </a:cubicBezTo>
                  <a:lnTo>
                    <a:pt x="322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24" name="Google Shape;1224;p38"/>
          <p:cNvGrpSpPr/>
          <p:nvPr/>
        </p:nvGrpSpPr>
        <p:grpSpPr>
          <a:xfrm rot="-5955685">
            <a:off x="8533732" y="2534672"/>
            <a:ext cx="163330" cy="262640"/>
            <a:chOff x="4140725" y="520912"/>
            <a:chExt cx="175945" cy="282926"/>
          </a:xfrm>
        </p:grpSpPr>
        <p:sp>
          <p:nvSpPr>
            <p:cNvPr id="1225" name="Google Shape;1225;p38"/>
            <p:cNvSpPr/>
            <p:nvPr/>
          </p:nvSpPr>
          <p:spPr>
            <a:xfrm>
              <a:off x="4195745" y="753342"/>
              <a:ext cx="27292" cy="25635"/>
            </a:xfrm>
            <a:custGeom>
              <a:rect b="b" l="l" r="r" t="t"/>
              <a:pathLst>
                <a:path extrusionOk="0" h="820" w="873">
                  <a:moveTo>
                    <a:pt x="531" y="181"/>
                  </a:moveTo>
                  <a:cubicBezTo>
                    <a:pt x="592" y="235"/>
                    <a:pt x="653" y="290"/>
                    <a:pt x="719" y="336"/>
                  </a:cubicBezTo>
                  <a:cubicBezTo>
                    <a:pt x="640" y="414"/>
                    <a:pt x="572" y="506"/>
                    <a:pt x="483" y="577"/>
                  </a:cubicBezTo>
                  <a:cubicBezTo>
                    <a:pt x="439" y="611"/>
                    <a:pt x="348" y="655"/>
                    <a:pt x="275" y="655"/>
                  </a:cubicBezTo>
                  <a:cubicBezTo>
                    <a:pt x="218" y="655"/>
                    <a:pt x="171" y="628"/>
                    <a:pt x="167" y="549"/>
                  </a:cubicBezTo>
                  <a:cubicBezTo>
                    <a:pt x="167" y="537"/>
                    <a:pt x="165" y="529"/>
                    <a:pt x="161" y="519"/>
                  </a:cubicBezTo>
                  <a:cubicBezTo>
                    <a:pt x="300" y="426"/>
                    <a:pt x="421" y="306"/>
                    <a:pt x="531" y="181"/>
                  </a:cubicBezTo>
                  <a:close/>
                  <a:moveTo>
                    <a:pt x="533" y="0"/>
                  </a:moveTo>
                  <a:cubicBezTo>
                    <a:pt x="507" y="0"/>
                    <a:pt x="480" y="17"/>
                    <a:pt x="466" y="36"/>
                  </a:cubicBezTo>
                  <a:cubicBezTo>
                    <a:pt x="336" y="199"/>
                    <a:pt x="177" y="333"/>
                    <a:pt x="39" y="486"/>
                  </a:cubicBezTo>
                  <a:cubicBezTo>
                    <a:pt x="24" y="499"/>
                    <a:pt x="21" y="518"/>
                    <a:pt x="25" y="534"/>
                  </a:cubicBezTo>
                  <a:cubicBezTo>
                    <a:pt x="24" y="537"/>
                    <a:pt x="23" y="540"/>
                    <a:pt x="21" y="545"/>
                  </a:cubicBezTo>
                  <a:cubicBezTo>
                    <a:pt x="1" y="712"/>
                    <a:pt x="156" y="819"/>
                    <a:pt x="307" y="819"/>
                  </a:cubicBezTo>
                  <a:cubicBezTo>
                    <a:pt x="328" y="819"/>
                    <a:pt x="349" y="817"/>
                    <a:pt x="370" y="813"/>
                  </a:cubicBezTo>
                  <a:cubicBezTo>
                    <a:pt x="576" y="770"/>
                    <a:pt x="802" y="540"/>
                    <a:pt x="861" y="343"/>
                  </a:cubicBezTo>
                  <a:cubicBezTo>
                    <a:pt x="873" y="321"/>
                    <a:pt x="873" y="292"/>
                    <a:pt x="853" y="269"/>
                  </a:cubicBezTo>
                  <a:cubicBezTo>
                    <a:pt x="774" y="173"/>
                    <a:pt x="666" y="93"/>
                    <a:pt x="568" y="13"/>
                  </a:cubicBezTo>
                  <a:cubicBezTo>
                    <a:pt x="557" y="4"/>
                    <a:pt x="545" y="0"/>
                    <a:pt x="5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6" name="Google Shape;1226;p38"/>
            <p:cNvSpPr/>
            <p:nvPr/>
          </p:nvSpPr>
          <p:spPr>
            <a:xfrm>
              <a:off x="4217347" y="730052"/>
              <a:ext cx="21540" cy="21665"/>
            </a:xfrm>
            <a:custGeom>
              <a:rect b="b" l="l" r="r" t="t"/>
              <a:pathLst>
                <a:path extrusionOk="0" h="693" w="689">
                  <a:moveTo>
                    <a:pt x="340" y="156"/>
                  </a:moveTo>
                  <a:cubicBezTo>
                    <a:pt x="392" y="180"/>
                    <a:pt x="449" y="195"/>
                    <a:pt x="505" y="207"/>
                  </a:cubicBezTo>
                  <a:cubicBezTo>
                    <a:pt x="459" y="332"/>
                    <a:pt x="391" y="438"/>
                    <a:pt x="319" y="550"/>
                  </a:cubicBezTo>
                  <a:cubicBezTo>
                    <a:pt x="275" y="519"/>
                    <a:pt x="229" y="493"/>
                    <a:pt x="184" y="459"/>
                  </a:cubicBezTo>
                  <a:cubicBezTo>
                    <a:pt x="246" y="375"/>
                    <a:pt x="319" y="262"/>
                    <a:pt x="340" y="156"/>
                  </a:cubicBezTo>
                  <a:close/>
                  <a:moveTo>
                    <a:pt x="336" y="1"/>
                  </a:moveTo>
                  <a:cubicBezTo>
                    <a:pt x="319" y="1"/>
                    <a:pt x="302" y="2"/>
                    <a:pt x="286" y="5"/>
                  </a:cubicBezTo>
                  <a:cubicBezTo>
                    <a:pt x="257" y="11"/>
                    <a:pt x="241" y="38"/>
                    <a:pt x="243" y="65"/>
                  </a:cubicBezTo>
                  <a:cubicBezTo>
                    <a:pt x="205" y="112"/>
                    <a:pt x="187" y="172"/>
                    <a:pt x="157" y="225"/>
                  </a:cubicBezTo>
                  <a:cubicBezTo>
                    <a:pt x="118" y="298"/>
                    <a:pt x="72" y="366"/>
                    <a:pt x="20" y="431"/>
                  </a:cubicBezTo>
                  <a:cubicBezTo>
                    <a:pt x="1" y="457"/>
                    <a:pt x="9" y="500"/>
                    <a:pt x="30" y="522"/>
                  </a:cubicBezTo>
                  <a:cubicBezTo>
                    <a:pt x="98" y="595"/>
                    <a:pt x="194" y="680"/>
                    <a:pt x="300" y="683"/>
                  </a:cubicBezTo>
                  <a:cubicBezTo>
                    <a:pt x="308" y="689"/>
                    <a:pt x="316" y="692"/>
                    <a:pt x="325" y="692"/>
                  </a:cubicBezTo>
                  <a:cubicBezTo>
                    <a:pt x="332" y="692"/>
                    <a:pt x="339" y="690"/>
                    <a:pt x="345" y="685"/>
                  </a:cubicBezTo>
                  <a:cubicBezTo>
                    <a:pt x="520" y="569"/>
                    <a:pt x="620" y="370"/>
                    <a:pt x="677" y="175"/>
                  </a:cubicBezTo>
                  <a:cubicBezTo>
                    <a:pt x="689" y="135"/>
                    <a:pt x="666" y="93"/>
                    <a:pt x="626" y="79"/>
                  </a:cubicBezTo>
                  <a:cubicBezTo>
                    <a:pt x="540" y="50"/>
                    <a:pt x="432" y="1"/>
                    <a:pt x="3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7" name="Google Shape;1227;p38"/>
            <p:cNvSpPr/>
            <p:nvPr/>
          </p:nvSpPr>
          <p:spPr>
            <a:xfrm>
              <a:off x="4223099" y="734929"/>
              <a:ext cx="10067" cy="12317"/>
            </a:xfrm>
            <a:custGeom>
              <a:rect b="b" l="l" r="r" t="t"/>
              <a:pathLst>
                <a:path extrusionOk="0" h="394" w="322">
                  <a:moveTo>
                    <a:pt x="157" y="0"/>
                  </a:moveTo>
                  <a:cubicBezTo>
                    <a:pt x="136" y="106"/>
                    <a:pt x="63" y="218"/>
                    <a:pt x="1" y="303"/>
                  </a:cubicBezTo>
                  <a:cubicBezTo>
                    <a:pt x="46" y="335"/>
                    <a:pt x="93" y="361"/>
                    <a:pt x="137" y="394"/>
                  </a:cubicBezTo>
                  <a:cubicBezTo>
                    <a:pt x="208" y="283"/>
                    <a:pt x="276" y="176"/>
                    <a:pt x="322" y="51"/>
                  </a:cubicBezTo>
                  <a:cubicBezTo>
                    <a:pt x="265" y="39"/>
                    <a:pt x="208" y="24"/>
                    <a:pt x="1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8" name="Google Shape;1228;p38"/>
            <p:cNvSpPr/>
            <p:nvPr/>
          </p:nvSpPr>
          <p:spPr>
            <a:xfrm>
              <a:off x="4198778" y="534855"/>
              <a:ext cx="103416" cy="131459"/>
            </a:xfrm>
            <a:custGeom>
              <a:rect b="b" l="l" r="r" t="t"/>
              <a:pathLst>
                <a:path extrusionOk="0" h="4205" w="3308">
                  <a:moveTo>
                    <a:pt x="1466" y="864"/>
                  </a:moveTo>
                  <a:cubicBezTo>
                    <a:pt x="1495" y="864"/>
                    <a:pt x="1522" y="879"/>
                    <a:pt x="1537" y="914"/>
                  </a:cubicBezTo>
                  <a:cubicBezTo>
                    <a:pt x="1587" y="1032"/>
                    <a:pt x="1620" y="1157"/>
                    <a:pt x="1656" y="1279"/>
                  </a:cubicBezTo>
                  <a:cubicBezTo>
                    <a:pt x="1677" y="1352"/>
                    <a:pt x="1619" y="1398"/>
                    <a:pt x="1559" y="1398"/>
                  </a:cubicBezTo>
                  <a:cubicBezTo>
                    <a:pt x="1518" y="1398"/>
                    <a:pt x="1476" y="1376"/>
                    <a:pt x="1460" y="1326"/>
                  </a:cubicBezTo>
                  <a:cubicBezTo>
                    <a:pt x="1425" y="1213"/>
                    <a:pt x="1386" y="1099"/>
                    <a:pt x="1364" y="980"/>
                  </a:cubicBezTo>
                  <a:cubicBezTo>
                    <a:pt x="1353" y="916"/>
                    <a:pt x="1412" y="864"/>
                    <a:pt x="1466" y="864"/>
                  </a:cubicBezTo>
                  <a:close/>
                  <a:moveTo>
                    <a:pt x="1249" y="1382"/>
                  </a:moveTo>
                  <a:cubicBezTo>
                    <a:pt x="1278" y="1382"/>
                    <a:pt x="1305" y="1396"/>
                    <a:pt x="1318" y="1429"/>
                  </a:cubicBezTo>
                  <a:cubicBezTo>
                    <a:pt x="1374" y="1568"/>
                    <a:pt x="1421" y="1711"/>
                    <a:pt x="1472" y="1853"/>
                  </a:cubicBezTo>
                  <a:cubicBezTo>
                    <a:pt x="1496" y="1922"/>
                    <a:pt x="1439" y="1966"/>
                    <a:pt x="1381" y="1966"/>
                  </a:cubicBezTo>
                  <a:cubicBezTo>
                    <a:pt x="1342" y="1966"/>
                    <a:pt x="1301" y="1945"/>
                    <a:pt x="1286" y="1897"/>
                  </a:cubicBezTo>
                  <a:cubicBezTo>
                    <a:pt x="1241" y="1762"/>
                    <a:pt x="1194" y="1626"/>
                    <a:pt x="1156" y="1490"/>
                  </a:cubicBezTo>
                  <a:cubicBezTo>
                    <a:pt x="1138" y="1429"/>
                    <a:pt x="1196" y="1382"/>
                    <a:pt x="1249" y="1382"/>
                  </a:cubicBezTo>
                  <a:close/>
                  <a:moveTo>
                    <a:pt x="963" y="1815"/>
                  </a:moveTo>
                  <a:cubicBezTo>
                    <a:pt x="993" y="1815"/>
                    <a:pt x="1023" y="1828"/>
                    <a:pt x="1040" y="1858"/>
                  </a:cubicBezTo>
                  <a:cubicBezTo>
                    <a:pt x="1126" y="2012"/>
                    <a:pt x="1192" y="2177"/>
                    <a:pt x="1264" y="2337"/>
                  </a:cubicBezTo>
                  <a:cubicBezTo>
                    <a:pt x="1296" y="2413"/>
                    <a:pt x="1230" y="2478"/>
                    <a:pt x="1169" y="2478"/>
                  </a:cubicBezTo>
                  <a:cubicBezTo>
                    <a:pt x="1139" y="2478"/>
                    <a:pt x="1111" y="2463"/>
                    <a:pt x="1094" y="2427"/>
                  </a:cubicBezTo>
                  <a:cubicBezTo>
                    <a:pt x="1017" y="2261"/>
                    <a:pt x="936" y="2094"/>
                    <a:pt x="876" y="1919"/>
                  </a:cubicBezTo>
                  <a:cubicBezTo>
                    <a:pt x="854" y="1857"/>
                    <a:pt x="908" y="1815"/>
                    <a:pt x="963" y="1815"/>
                  </a:cubicBezTo>
                  <a:close/>
                  <a:moveTo>
                    <a:pt x="2002" y="1"/>
                  </a:moveTo>
                  <a:cubicBezTo>
                    <a:pt x="1531" y="1"/>
                    <a:pt x="1086" y="294"/>
                    <a:pt x="921" y="763"/>
                  </a:cubicBezTo>
                  <a:lnTo>
                    <a:pt x="0" y="3360"/>
                  </a:lnTo>
                  <a:cubicBezTo>
                    <a:pt x="365" y="3506"/>
                    <a:pt x="678" y="3764"/>
                    <a:pt x="1049" y="3912"/>
                  </a:cubicBezTo>
                  <a:cubicBezTo>
                    <a:pt x="1444" y="4072"/>
                    <a:pt x="1856" y="4144"/>
                    <a:pt x="2275" y="4205"/>
                  </a:cubicBezTo>
                  <a:lnTo>
                    <a:pt x="3207" y="1573"/>
                  </a:lnTo>
                  <a:cubicBezTo>
                    <a:pt x="3308" y="1286"/>
                    <a:pt x="3291" y="976"/>
                    <a:pt x="3160" y="699"/>
                  </a:cubicBezTo>
                  <a:cubicBezTo>
                    <a:pt x="3027" y="422"/>
                    <a:pt x="2797" y="214"/>
                    <a:pt x="2510" y="112"/>
                  </a:cubicBezTo>
                  <a:lnTo>
                    <a:pt x="2381" y="66"/>
                  </a:lnTo>
                  <a:cubicBezTo>
                    <a:pt x="2256" y="22"/>
                    <a:pt x="2128" y="1"/>
                    <a:pt x="20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9" name="Google Shape;1229;p38"/>
            <p:cNvSpPr/>
            <p:nvPr/>
          </p:nvSpPr>
          <p:spPr>
            <a:xfrm>
              <a:off x="4156481" y="648115"/>
              <a:ext cx="110263" cy="141713"/>
            </a:xfrm>
            <a:custGeom>
              <a:rect b="b" l="l" r="r" t="t"/>
              <a:pathLst>
                <a:path extrusionOk="0" h="4533" w="3527">
                  <a:moveTo>
                    <a:pt x="2284" y="2623"/>
                  </a:moveTo>
                  <a:cubicBezTo>
                    <a:pt x="2380" y="2623"/>
                    <a:pt x="2488" y="2672"/>
                    <a:pt x="2575" y="2702"/>
                  </a:cubicBezTo>
                  <a:cubicBezTo>
                    <a:pt x="2614" y="2715"/>
                    <a:pt x="2638" y="2757"/>
                    <a:pt x="2625" y="2797"/>
                  </a:cubicBezTo>
                  <a:cubicBezTo>
                    <a:pt x="2568" y="2992"/>
                    <a:pt x="2468" y="3192"/>
                    <a:pt x="2294" y="3307"/>
                  </a:cubicBezTo>
                  <a:cubicBezTo>
                    <a:pt x="2288" y="3312"/>
                    <a:pt x="2281" y="3314"/>
                    <a:pt x="2274" y="3314"/>
                  </a:cubicBezTo>
                  <a:cubicBezTo>
                    <a:pt x="2264" y="3314"/>
                    <a:pt x="2256" y="3311"/>
                    <a:pt x="2249" y="3306"/>
                  </a:cubicBezTo>
                  <a:cubicBezTo>
                    <a:pt x="2142" y="3302"/>
                    <a:pt x="2047" y="3219"/>
                    <a:pt x="1978" y="3145"/>
                  </a:cubicBezTo>
                  <a:cubicBezTo>
                    <a:pt x="1956" y="3121"/>
                    <a:pt x="1948" y="3078"/>
                    <a:pt x="1968" y="3053"/>
                  </a:cubicBezTo>
                  <a:cubicBezTo>
                    <a:pt x="2019" y="2989"/>
                    <a:pt x="2066" y="2921"/>
                    <a:pt x="2105" y="2848"/>
                  </a:cubicBezTo>
                  <a:cubicBezTo>
                    <a:pt x="2134" y="2794"/>
                    <a:pt x="2154" y="2735"/>
                    <a:pt x="2191" y="2688"/>
                  </a:cubicBezTo>
                  <a:cubicBezTo>
                    <a:pt x="2190" y="2662"/>
                    <a:pt x="2206" y="2635"/>
                    <a:pt x="2234" y="2627"/>
                  </a:cubicBezTo>
                  <a:cubicBezTo>
                    <a:pt x="2250" y="2624"/>
                    <a:pt x="2267" y="2623"/>
                    <a:pt x="2284" y="2623"/>
                  </a:cubicBezTo>
                  <a:close/>
                  <a:moveTo>
                    <a:pt x="1788" y="3364"/>
                  </a:moveTo>
                  <a:cubicBezTo>
                    <a:pt x="1800" y="3364"/>
                    <a:pt x="1812" y="3367"/>
                    <a:pt x="1823" y="3376"/>
                  </a:cubicBezTo>
                  <a:cubicBezTo>
                    <a:pt x="1921" y="3455"/>
                    <a:pt x="2027" y="3535"/>
                    <a:pt x="2108" y="3632"/>
                  </a:cubicBezTo>
                  <a:cubicBezTo>
                    <a:pt x="2128" y="3657"/>
                    <a:pt x="2128" y="3684"/>
                    <a:pt x="2115" y="3707"/>
                  </a:cubicBezTo>
                  <a:cubicBezTo>
                    <a:pt x="2058" y="3905"/>
                    <a:pt x="1832" y="4135"/>
                    <a:pt x="1626" y="4178"/>
                  </a:cubicBezTo>
                  <a:cubicBezTo>
                    <a:pt x="1605" y="4182"/>
                    <a:pt x="1584" y="4184"/>
                    <a:pt x="1563" y="4184"/>
                  </a:cubicBezTo>
                  <a:cubicBezTo>
                    <a:pt x="1413" y="4184"/>
                    <a:pt x="1258" y="4077"/>
                    <a:pt x="1277" y="3910"/>
                  </a:cubicBezTo>
                  <a:cubicBezTo>
                    <a:pt x="1277" y="3906"/>
                    <a:pt x="1280" y="3902"/>
                    <a:pt x="1281" y="3898"/>
                  </a:cubicBezTo>
                  <a:cubicBezTo>
                    <a:pt x="1277" y="3882"/>
                    <a:pt x="1280" y="3864"/>
                    <a:pt x="1293" y="3850"/>
                  </a:cubicBezTo>
                  <a:cubicBezTo>
                    <a:pt x="1433" y="3697"/>
                    <a:pt x="1589" y="3562"/>
                    <a:pt x="1720" y="3400"/>
                  </a:cubicBezTo>
                  <a:cubicBezTo>
                    <a:pt x="1735" y="3380"/>
                    <a:pt x="1762" y="3364"/>
                    <a:pt x="1788" y="3364"/>
                  </a:cubicBezTo>
                  <a:close/>
                  <a:moveTo>
                    <a:pt x="1260" y="1"/>
                  </a:moveTo>
                  <a:lnTo>
                    <a:pt x="212" y="2960"/>
                  </a:lnTo>
                  <a:cubicBezTo>
                    <a:pt x="1" y="3554"/>
                    <a:pt x="313" y="4210"/>
                    <a:pt x="910" y="4421"/>
                  </a:cubicBezTo>
                  <a:lnTo>
                    <a:pt x="1038" y="4467"/>
                  </a:lnTo>
                  <a:cubicBezTo>
                    <a:pt x="1053" y="4473"/>
                    <a:pt x="1071" y="4479"/>
                    <a:pt x="1088" y="4483"/>
                  </a:cubicBezTo>
                  <a:cubicBezTo>
                    <a:pt x="1195" y="4516"/>
                    <a:pt x="1306" y="4532"/>
                    <a:pt x="1416" y="4532"/>
                  </a:cubicBezTo>
                  <a:cubicBezTo>
                    <a:pt x="1585" y="4532"/>
                    <a:pt x="1754" y="4494"/>
                    <a:pt x="1912" y="4418"/>
                  </a:cubicBezTo>
                  <a:cubicBezTo>
                    <a:pt x="2190" y="4287"/>
                    <a:pt x="2398" y="4056"/>
                    <a:pt x="2499" y="3770"/>
                  </a:cubicBezTo>
                  <a:lnTo>
                    <a:pt x="3526" y="867"/>
                  </a:lnTo>
                  <a:lnTo>
                    <a:pt x="3526" y="867"/>
                  </a:lnTo>
                  <a:cubicBezTo>
                    <a:pt x="3522" y="867"/>
                    <a:pt x="3517" y="867"/>
                    <a:pt x="3513" y="867"/>
                  </a:cubicBezTo>
                  <a:cubicBezTo>
                    <a:pt x="2738" y="867"/>
                    <a:pt x="1738" y="593"/>
                    <a:pt x="126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0" name="Google Shape;1230;p38"/>
            <p:cNvSpPr/>
            <p:nvPr/>
          </p:nvSpPr>
          <p:spPr>
            <a:xfrm>
              <a:off x="4156481" y="648084"/>
              <a:ext cx="57992" cy="138712"/>
            </a:xfrm>
            <a:custGeom>
              <a:rect b="b" l="l" r="r" t="t"/>
              <a:pathLst>
                <a:path extrusionOk="0" h="4437" w="1855">
                  <a:moveTo>
                    <a:pt x="1260" y="0"/>
                  </a:moveTo>
                  <a:lnTo>
                    <a:pt x="212" y="2961"/>
                  </a:lnTo>
                  <a:cubicBezTo>
                    <a:pt x="1" y="3555"/>
                    <a:pt x="313" y="4211"/>
                    <a:pt x="910" y="4422"/>
                  </a:cubicBezTo>
                  <a:lnTo>
                    <a:pt x="948" y="4436"/>
                  </a:lnTo>
                  <a:cubicBezTo>
                    <a:pt x="880" y="4346"/>
                    <a:pt x="837" y="4237"/>
                    <a:pt x="824" y="4091"/>
                  </a:cubicBezTo>
                  <a:cubicBezTo>
                    <a:pt x="797" y="3747"/>
                    <a:pt x="879" y="3420"/>
                    <a:pt x="968" y="3090"/>
                  </a:cubicBezTo>
                  <a:cubicBezTo>
                    <a:pt x="1208" y="2196"/>
                    <a:pt x="1529" y="1335"/>
                    <a:pt x="1855" y="473"/>
                  </a:cubicBezTo>
                  <a:cubicBezTo>
                    <a:pt x="1620" y="347"/>
                    <a:pt x="1412" y="191"/>
                    <a:pt x="126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1" name="Google Shape;1231;p38"/>
            <p:cNvSpPr/>
            <p:nvPr/>
          </p:nvSpPr>
          <p:spPr>
            <a:xfrm>
              <a:off x="4200747" y="758969"/>
              <a:ext cx="17476" cy="14912"/>
            </a:xfrm>
            <a:custGeom>
              <a:rect b="b" l="l" r="r" t="t"/>
              <a:pathLst>
                <a:path extrusionOk="0" h="477" w="559">
                  <a:moveTo>
                    <a:pt x="371" y="1"/>
                  </a:moveTo>
                  <a:cubicBezTo>
                    <a:pt x="260" y="126"/>
                    <a:pt x="140" y="247"/>
                    <a:pt x="1" y="339"/>
                  </a:cubicBezTo>
                  <a:cubicBezTo>
                    <a:pt x="5" y="349"/>
                    <a:pt x="7" y="357"/>
                    <a:pt x="7" y="369"/>
                  </a:cubicBezTo>
                  <a:cubicBezTo>
                    <a:pt x="11" y="449"/>
                    <a:pt x="57" y="476"/>
                    <a:pt x="114" y="476"/>
                  </a:cubicBezTo>
                  <a:cubicBezTo>
                    <a:pt x="188" y="476"/>
                    <a:pt x="279" y="432"/>
                    <a:pt x="323" y="397"/>
                  </a:cubicBezTo>
                  <a:cubicBezTo>
                    <a:pt x="412" y="326"/>
                    <a:pt x="480" y="234"/>
                    <a:pt x="559" y="156"/>
                  </a:cubicBezTo>
                  <a:cubicBezTo>
                    <a:pt x="494" y="109"/>
                    <a:pt x="432" y="55"/>
                    <a:pt x="3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2" name="Google Shape;1232;p38"/>
            <p:cNvSpPr/>
            <p:nvPr/>
          </p:nvSpPr>
          <p:spPr>
            <a:xfrm>
              <a:off x="4198746" y="534886"/>
              <a:ext cx="93944" cy="116234"/>
            </a:xfrm>
            <a:custGeom>
              <a:rect b="b" l="l" r="r" t="t"/>
              <a:pathLst>
                <a:path extrusionOk="0" h="3718" w="3005">
                  <a:moveTo>
                    <a:pt x="1467" y="863"/>
                  </a:moveTo>
                  <a:cubicBezTo>
                    <a:pt x="1496" y="863"/>
                    <a:pt x="1523" y="878"/>
                    <a:pt x="1538" y="913"/>
                  </a:cubicBezTo>
                  <a:cubicBezTo>
                    <a:pt x="1588" y="1031"/>
                    <a:pt x="1621" y="1156"/>
                    <a:pt x="1657" y="1278"/>
                  </a:cubicBezTo>
                  <a:cubicBezTo>
                    <a:pt x="1678" y="1351"/>
                    <a:pt x="1620" y="1397"/>
                    <a:pt x="1560" y="1397"/>
                  </a:cubicBezTo>
                  <a:cubicBezTo>
                    <a:pt x="1519" y="1397"/>
                    <a:pt x="1477" y="1375"/>
                    <a:pt x="1461" y="1325"/>
                  </a:cubicBezTo>
                  <a:cubicBezTo>
                    <a:pt x="1426" y="1212"/>
                    <a:pt x="1387" y="1098"/>
                    <a:pt x="1365" y="979"/>
                  </a:cubicBezTo>
                  <a:cubicBezTo>
                    <a:pt x="1354" y="915"/>
                    <a:pt x="1413" y="863"/>
                    <a:pt x="1467" y="863"/>
                  </a:cubicBezTo>
                  <a:close/>
                  <a:moveTo>
                    <a:pt x="1250" y="1381"/>
                  </a:moveTo>
                  <a:cubicBezTo>
                    <a:pt x="1279" y="1381"/>
                    <a:pt x="1306" y="1395"/>
                    <a:pt x="1319" y="1428"/>
                  </a:cubicBezTo>
                  <a:cubicBezTo>
                    <a:pt x="1375" y="1567"/>
                    <a:pt x="1422" y="1712"/>
                    <a:pt x="1471" y="1854"/>
                  </a:cubicBezTo>
                  <a:cubicBezTo>
                    <a:pt x="1495" y="1922"/>
                    <a:pt x="1439" y="1966"/>
                    <a:pt x="1381" y="1966"/>
                  </a:cubicBezTo>
                  <a:cubicBezTo>
                    <a:pt x="1342" y="1966"/>
                    <a:pt x="1301" y="1945"/>
                    <a:pt x="1286" y="1897"/>
                  </a:cubicBezTo>
                  <a:cubicBezTo>
                    <a:pt x="1241" y="1762"/>
                    <a:pt x="1194" y="1627"/>
                    <a:pt x="1156" y="1490"/>
                  </a:cubicBezTo>
                  <a:cubicBezTo>
                    <a:pt x="1139" y="1428"/>
                    <a:pt x="1197" y="1381"/>
                    <a:pt x="1250" y="1381"/>
                  </a:cubicBezTo>
                  <a:close/>
                  <a:moveTo>
                    <a:pt x="1269" y="2403"/>
                  </a:moveTo>
                  <a:cubicBezTo>
                    <a:pt x="1263" y="2414"/>
                    <a:pt x="1257" y="2425"/>
                    <a:pt x="1251" y="2437"/>
                  </a:cubicBezTo>
                  <a:lnTo>
                    <a:pt x="1251" y="2437"/>
                  </a:lnTo>
                  <a:cubicBezTo>
                    <a:pt x="1259" y="2427"/>
                    <a:pt x="1265" y="2415"/>
                    <a:pt x="1269" y="2403"/>
                  </a:cubicBezTo>
                  <a:close/>
                  <a:moveTo>
                    <a:pt x="2003" y="0"/>
                  </a:moveTo>
                  <a:cubicBezTo>
                    <a:pt x="1531" y="0"/>
                    <a:pt x="1087" y="293"/>
                    <a:pt x="919" y="762"/>
                  </a:cubicBezTo>
                  <a:lnTo>
                    <a:pt x="0" y="3359"/>
                  </a:lnTo>
                  <a:cubicBezTo>
                    <a:pt x="232" y="3453"/>
                    <a:pt x="445" y="3591"/>
                    <a:pt x="663" y="3717"/>
                  </a:cubicBezTo>
                  <a:cubicBezTo>
                    <a:pt x="802" y="3349"/>
                    <a:pt x="1007" y="2891"/>
                    <a:pt x="1251" y="2437"/>
                  </a:cubicBezTo>
                  <a:lnTo>
                    <a:pt x="1251" y="2437"/>
                  </a:lnTo>
                  <a:cubicBezTo>
                    <a:pt x="1231" y="2462"/>
                    <a:pt x="1200" y="2477"/>
                    <a:pt x="1170" y="2477"/>
                  </a:cubicBezTo>
                  <a:cubicBezTo>
                    <a:pt x="1140" y="2477"/>
                    <a:pt x="1112" y="2462"/>
                    <a:pt x="1095" y="2426"/>
                  </a:cubicBezTo>
                  <a:cubicBezTo>
                    <a:pt x="1018" y="2260"/>
                    <a:pt x="937" y="2093"/>
                    <a:pt x="877" y="1918"/>
                  </a:cubicBezTo>
                  <a:cubicBezTo>
                    <a:pt x="855" y="1856"/>
                    <a:pt x="909" y="1814"/>
                    <a:pt x="964" y="1814"/>
                  </a:cubicBezTo>
                  <a:cubicBezTo>
                    <a:pt x="994" y="1814"/>
                    <a:pt x="1024" y="1827"/>
                    <a:pt x="1041" y="1857"/>
                  </a:cubicBezTo>
                  <a:cubicBezTo>
                    <a:pt x="1127" y="2011"/>
                    <a:pt x="1193" y="2176"/>
                    <a:pt x="1265" y="2336"/>
                  </a:cubicBezTo>
                  <a:cubicBezTo>
                    <a:pt x="1275" y="2360"/>
                    <a:pt x="1275" y="2383"/>
                    <a:pt x="1269" y="2403"/>
                  </a:cubicBezTo>
                  <a:lnTo>
                    <a:pt x="1269" y="2403"/>
                  </a:lnTo>
                  <a:cubicBezTo>
                    <a:pt x="1763" y="1490"/>
                    <a:pt x="2413" y="597"/>
                    <a:pt x="3005" y="457"/>
                  </a:cubicBezTo>
                  <a:cubicBezTo>
                    <a:pt x="2875" y="301"/>
                    <a:pt x="2705" y="179"/>
                    <a:pt x="2510" y="111"/>
                  </a:cubicBezTo>
                  <a:lnTo>
                    <a:pt x="2381" y="65"/>
                  </a:lnTo>
                  <a:cubicBezTo>
                    <a:pt x="2256" y="21"/>
                    <a:pt x="2129" y="0"/>
                    <a:pt x="2003" y="0"/>
                  </a:cubicBezTo>
                  <a:close/>
                </a:path>
              </a:pathLst>
            </a:custGeom>
            <a:solidFill>
              <a:srgbClr val="000000">
                <a:alpha val="279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3" name="Google Shape;1233;p38"/>
            <p:cNvSpPr/>
            <p:nvPr/>
          </p:nvSpPr>
          <p:spPr>
            <a:xfrm>
              <a:off x="4140725" y="520912"/>
              <a:ext cx="175945" cy="282926"/>
            </a:xfrm>
            <a:custGeom>
              <a:rect b="b" l="l" r="r" t="t"/>
              <a:pathLst>
                <a:path extrusionOk="0" h="9050" w="5628">
                  <a:moveTo>
                    <a:pt x="3857" y="448"/>
                  </a:moveTo>
                  <a:cubicBezTo>
                    <a:pt x="3983" y="448"/>
                    <a:pt x="4112" y="469"/>
                    <a:pt x="4237" y="514"/>
                  </a:cubicBezTo>
                  <a:lnTo>
                    <a:pt x="4366" y="559"/>
                  </a:lnTo>
                  <a:cubicBezTo>
                    <a:pt x="4653" y="661"/>
                    <a:pt x="4883" y="869"/>
                    <a:pt x="5015" y="1146"/>
                  </a:cubicBezTo>
                  <a:cubicBezTo>
                    <a:pt x="5147" y="1423"/>
                    <a:pt x="5164" y="1733"/>
                    <a:pt x="5063" y="2020"/>
                  </a:cubicBezTo>
                  <a:lnTo>
                    <a:pt x="4130" y="4653"/>
                  </a:lnTo>
                  <a:cubicBezTo>
                    <a:pt x="3713" y="4590"/>
                    <a:pt x="3300" y="4518"/>
                    <a:pt x="2905" y="4360"/>
                  </a:cubicBezTo>
                  <a:cubicBezTo>
                    <a:pt x="2535" y="4212"/>
                    <a:pt x="2222" y="3954"/>
                    <a:pt x="1855" y="3808"/>
                  </a:cubicBezTo>
                  <a:lnTo>
                    <a:pt x="2775" y="1212"/>
                  </a:lnTo>
                  <a:cubicBezTo>
                    <a:pt x="2943" y="741"/>
                    <a:pt x="3386" y="448"/>
                    <a:pt x="3857" y="448"/>
                  </a:cubicBezTo>
                  <a:close/>
                  <a:moveTo>
                    <a:pt x="1763" y="4070"/>
                  </a:moveTo>
                  <a:cubicBezTo>
                    <a:pt x="2241" y="4662"/>
                    <a:pt x="3242" y="4936"/>
                    <a:pt x="4016" y="4936"/>
                  </a:cubicBezTo>
                  <a:cubicBezTo>
                    <a:pt x="4020" y="4936"/>
                    <a:pt x="4025" y="4936"/>
                    <a:pt x="4029" y="4936"/>
                  </a:cubicBezTo>
                  <a:lnTo>
                    <a:pt x="4029" y="4936"/>
                  </a:lnTo>
                  <a:lnTo>
                    <a:pt x="3002" y="7839"/>
                  </a:lnTo>
                  <a:cubicBezTo>
                    <a:pt x="2900" y="8125"/>
                    <a:pt x="2692" y="8356"/>
                    <a:pt x="2415" y="8487"/>
                  </a:cubicBezTo>
                  <a:cubicBezTo>
                    <a:pt x="2257" y="8563"/>
                    <a:pt x="2088" y="8601"/>
                    <a:pt x="1919" y="8601"/>
                  </a:cubicBezTo>
                  <a:cubicBezTo>
                    <a:pt x="1808" y="8601"/>
                    <a:pt x="1698" y="8585"/>
                    <a:pt x="1591" y="8552"/>
                  </a:cubicBezTo>
                  <a:cubicBezTo>
                    <a:pt x="1573" y="8548"/>
                    <a:pt x="1557" y="8542"/>
                    <a:pt x="1541" y="8536"/>
                  </a:cubicBezTo>
                  <a:lnTo>
                    <a:pt x="1411" y="8490"/>
                  </a:lnTo>
                  <a:cubicBezTo>
                    <a:pt x="817" y="8279"/>
                    <a:pt x="505" y="7625"/>
                    <a:pt x="714" y="7029"/>
                  </a:cubicBezTo>
                  <a:lnTo>
                    <a:pt x="1763" y="4070"/>
                  </a:lnTo>
                  <a:close/>
                  <a:moveTo>
                    <a:pt x="3859" y="0"/>
                  </a:moveTo>
                  <a:cubicBezTo>
                    <a:pt x="3203" y="0"/>
                    <a:pt x="2586" y="409"/>
                    <a:pt x="2356" y="1061"/>
                  </a:cubicBezTo>
                  <a:lnTo>
                    <a:pt x="294" y="6879"/>
                  </a:lnTo>
                  <a:cubicBezTo>
                    <a:pt x="1" y="7706"/>
                    <a:pt x="436" y="8620"/>
                    <a:pt x="1264" y="8912"/>
                  </a:cubicBezTo>
                  <a:lnTo>
                    <a:pt x="1393" y="8958"/>
                  </a:lnTo>
                  <a:cubicBezTo>
                    <a:pt x="1565" y="9019"/>
                    <a:pt x="1743" y="9050"/>
                    <a:pt x="1921" y="9050"/>
                  </a:cubicBezTo>
                  <a:cubicBezTo>
                    <a:pt x="2156" y="9050"/>
                    <a:pt x="2389" y="8997"/>
                    <a:pt x="2609" y="8892"/>
                  </a:cubicBezTo>
                  <a:cubicBezTo>
                    <a:pt x="2994" y="8709"/>
                    <a:pt x="3285" y="8387"/>
                    <a:pt x="3425" y="7988"/>
                  </a:cubicBezTo>
                  <a:lnTo>
                    <a:pt x="5486" y="2170"/>
                  </a:lnTo>
                  <a:cubicBezTo>
                    <a:pt x="5627" y="1771"/>
                    <a:pt x="5604" y="1338"/>
                    <a:pt x="5420" y="953"/>
                  </a:cubicBezTo>
                  <a:cubicBezTo>
                    <a:pt x="5237" y="568"/>
                    <a:pt x="4915" y="277"/>
                    <a:pt x="4516" y="137"/>
                  </a:cubicBezTo>
                  <a:lnTo>
                    <a:pt x="4388" y="91"/>
                  </a:lnTo>
                  <a:cubicBezTo>
                    <a:pt x="4364" y="84"/>
                    <a:pt x="4342" y="75"/>
                    <a:pt x="4321" y="69"/>
                  </a:cubicBezTo>
                  <a:cubicBezTo>
                    <a:pt x="4167" y="22"/>
                    <a:pt x="4012" y="0"/>
                    <a:pt x="38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4" name="Google Shape;1234;p38"/>
            <p:cNvSpPr/>
            <p:nvPr/>
          </p:nvSpPr>
          <p:spPr>
            <a:xfrm>
              <a:off x="4225412" y="591626"/>
              <a:ext cx="13818" cy="20758"/>
            </a:xfrm>
            <a:custGeom>
              <a:rect b="b" l="l" r="r" t="t"/>
              <a:pathLst>
                <a:path extrusionOk="0" h="664" w="442">
                  <a:moveTo>
                    <a:pt x="109" y="0"/>
                  </a:moveTo>
                  <a:cubicBezTo>
                    <a:pt x="55" y="0"/>
                    <a:pt x="1" y="42"/>
                    <a:pt x="23" y="105"/>
                  </a:cubicBezTo>
                  <a:cubicBezTo>
                    <a:pt x="84" y="278"/>
                    <a:pt x="164" y="445"/>
                    <a:pt x="241" y="612"/>
                  </a:cubicBezTo>
                  <a:cubicBezTo>
                    <a:pt x="258" y="649"/>
                    <a:pt x="287" y="664"/>
                    <a:pt x="316" y="664"/>
                  </a:cubicBezTo>
                  <a:cubicBezTo>
                    <a:pt x="377" y="664"/>
                    <a:pt x="441" y="598"/>
                    <a:pt x="409" y="523"/>
                  </a:cubicBezTo>
                  <a:cubicBezTo>
                    <a:pt x="339" y="362"/>
                    <a:pt x="273" y="197"/>
                    <a:pt x="185" y="44"/>
                  </a:cubicBezTo>
                  <a:cubicBezTo>
                    <a:pt x="169" y="13"/>
                    <a:pt x="139" y="0"/>
                    <a:pt x="109" y="0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5" name="Google Shape;1235;p38"/>
            <p:cNvSpPr/>
            <p:nvPr/>
          </p:nvSpPr>
          <p:spPr>
            <a:xfrm>
              <a:off x="4234322" y="578058"/>
              <a:ext cx="11192" cy="18289"/>
            </a:xfrm>
            <a:custGeom>
              <a:rect b="b" l="l" r="r" t="t"/>
              <a:pathLst>
                <a:path extrusionOk="0" h="585" w="358">
                  <a:moveTo>
                    <a:pt x="111" y="1"/>
                  </a:moveTo>
                  <a:cubicBezTo>
                    <a:pt x="58" y="1"/>
                    <a:pt x="1" y="47"/>
                    <a:pt x="18" y="109"/>
                  </a:cubicBezTo>
                  <a:cubicBezTo>
                    <a:pt x="56" y="246"/>
                    <a:pt x="103" y="381"/>
                    <a:pt x="148" y="516"/>
                  </a:cubicBezTo>
                  <a:cubicBezTo>
                    <a:pt x="163" y="563"/>
                    <a:pt x="204" y="584"/>
                    <a:pt x="244" y="584"/>
                  </a:cubicBezTo>
                  <a:cubicBezTo>
                    <a:pt x="301" y="584"/>
                    <a:pt x="357" y="541"/>
                    <a:pt x="333" y="473"/>
                  </a:cubicBezTo>
                  <a:cubicBezTo>
                    <a:pt x="284" y="331"/>
                    <a:pt x="237" y="187"/>
                    <a:pt x="180" y="48"/>
                  </a:cubicBezTo>
                  <a:cubicBezTo>
                    <a:pt x="167" y="15"/>
                    <a:pt x="140" y="1"/>
                    <a:pt x="111" y="1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6" name="Google Shape;1236;p38"/>
            <p:cNvSpPr/>
            <p:nvPr/>
          </p:nvSpPr>
          <p:spPr>
            <a:xfrm>
              <a:off x="4241074" y="561865"/>
              <a:ext cx="10192" cy="16725"/>
            </a:xfrm>
            <a:custGeom>
              <a:rect b="b" l="l" r="r" t="t"/>
              <a:pathLst>
                <a:path extrusionOk="0" h="535" w="326">
                  <a:moveTo>
                    <a:pt x="113" y="0"/>
                  </a:moveTo>
                  <a:cubicBezTo>
                    <a:pt x="59" y="0"/>
                    <a:pt x="1" y="52"/>
                    <a:pt x="12" y="116"/>
                  </a:cubicBezTo>
                  <a:cubicBezTo>
                    <a:pt x="34" y="233"/>
                    <a:pt x="74" y="347"/>
                    <a:pt x="109" y="462"/>
                  </a:cubicBezTo>
                  <a:cubicBezTo>
                    <a:pt x="124" y="512"/>
                    <a:pt x="166" y="534"/>
                    <a:pt x="207" y="534"/>
                  </a:cubicBezTo>
                  <a:cubicBezTo>
                    <a:pt x="267" y="534"/>
                    <a:pt x="325" y="488"/>
                    <a:pt x="304" y="415"/>
                  </a:cubicBezTo>
                  <a:cubicBezTo>
                    <a:pt x="268" y="293"/>
                    <a:pt x="235" y="168"/>
                    <a:pt x="185" y="50"/>
                  </a:cubicBezTo>
                  <a:cubicBezTo>
                    <a:pt x="170" y="15"/>
                    <a:pt x="142" y="0"/>
                    <a:pt x="113" y="0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37" name="Google Shape;1237;p38"/>
          <p:cNvGrpSpPr/>
          <p:nvPr/>
        </p:nvGrpSpPr>
        <p:grpSpPr>
          <a:xfrm rot="479395">
            <a:off x="7794845" y="4488692"/>
            <a:ext cx="796356" cy="348923"/>
            <a:chOff x="1352542" y="368950"/>
            <a:chExt cx="796350" cy="348921"/>
          </a:xfrm>
        </p:grpSpPr>
        <p:sp>
          <p:nvSpPr>
            <p:cNvPr id="1238" name="Google Shape;1238;p38"/>
            <p:cNvSpPr/>
            <p:nvPr/>
          </p:nvSpPr>
          <p:spPr>
            <a:xfrm>
              <a:off x="1352542" y="368950"/>
              <a:ext cx="796350" cy="348921"/>
            </a:xfrm>
            <a:custGeom>
              <a:rect b="b" l="l" r="r" t="t"/>
              <a:pathLst>
                <a:path extrusionOk="0" h="11161" w="25473">
                  <a:moveTo>
                    <a:pt x="16250" y="1994"/>
                  </a:moveTo>
                  <a:cubicBezTo>
                    <a:pt x="16267" y="2010"/>
                    <a:pt x="16283" y="2024"/>
                    <a:pt x="16295" y="2041"/>
                  </a:cubicBezTo>
                  <a:cubicBezTo>
                    <a:pt x="16354" y="2113"/>
                    <a:pt x="16372" y="2190"/>
                    <a:pt x="16386" y="2277"/>
                  </a:cubicBezTo>
                  <a:cubicBezTo>
                    <a:pt x="16386" y="2278"/>
                    <a:pt x="16387" y="2279"/>
                    <a:pt x="16387" y="2280"/>
                  </a:cubicBezTo>
                  <a:cubicBezTo>
                    <a:pt x="16168" y="2351"/>
                    <a:pt x="15954" y="2442"/>
                    <a:pt x="15743" y="2538"/>
                  </a:cubicBezTo>
                  <a:lnTo>
                    <a:pt x="15206" y="2778"/>
                  </a:lnTo>
                  <a:cubicBezTo>
                    <a:pt x="14941" y="2893"/>
                    <a:pt x="14676" y="3011"/>
                    <a:pt x="14425" y="3149"/>
                  </a:cubicBezTo>
                  <a:cubicBezTo>
                    <a:pt x="14355" y="3038"/>
                    <a:pt x="14273" y="2933"/>
                    <a:pt x="14185" y="2835"/>
                  </a:cubicBezTo>
                  <a:cubicBezTo>
                    <a:pt x="14493" y="2741"/>
                    <a:pt x="14808" y="2627"/>
                    <a:pt x="15118" y="2502"/>
                  </a:cubicBezTo>
                  <a:lnTo>
                    <a:pt x="15679" y="2264"/>
                  </a:lnTo>
                  <a:cubicBezTo>
                    <a:pt x="15875" y="2175"/>
                    <a:pt x="16065" y="2086"/>
                    <a:pt x="16250" y="1994"/>
                  </a:cubicBezTo>
                  <a:close/>
                  <a:moveTo>
                    <a:pt x="17304" y="549"/>
                  </a:moveTo>
                  <a:cubicBezTo>
                    <a:pt x="18189" y="549"/>
                    <a:pt x="18917" y="1206"/>
                    <a:pt x="18933" y="2026"/>
                  </a:cubicBezTo>
                  <a:cubicBezTo>
                    <a:pt x="18950" y="2859"/>
                    <a:pt x="18231" y="3553"/>
                    <a:pt x="17327" y="3570"/>
                  </a:cubicBezTo>
                  <a:cubicBezTo>
                    <a:pt x="17315" y="3571"/>
                    <a:pt x="17304" y="3571"/>
                    <a:pt x="17292" y="3571"/>
                  </a:cubicBezTo>
                  <a:cubicBezTo>
                    <a:pt x="16707" y="3571"/>
                    <a:pt x="16190" y="3285"/>
                    <a:pt x="15902" y="2852"/>
                  </a:cubicBezTo>
                  <a:cubicBezTo>
                    <a:pt x="16176" y="2728"/>
                    <a:pt x="16449" y="2598"/>
                    <a:pt x="16690" y="2432"/>
                  </a:cubicBezTo>
                  <a:cubicBezTo>
                    <a:pt x="16749" y="2391"/>
                    <a:pt x="16756" y="2322"/>
                    <a:pt x="16726" y="2274"/>
                  </a:cubicBezTo>
                  <a:cubicBezTo>
                    <a:pt x="16726" y="2273"/>
                    <a:pt x="16726" y="2273"/>
                    <a:pt x="16727" y="2271"/>
                  </a:cubicBezTo>
                  <a:cubicBezTo>
                    <a:pt x="16737" y="2136"/>
                    <a:pt x="16673" y="1985"/>
                    <a:pt x="16587" y="1877"/>
                  </a:cubicBezTo>
                  <a:cubicBezTo>
                    <a:pt x="16515" y="1787"/>
                    <a:pt x="16399" y="1674"/>
                    <a:pt x="16269" y="1674"/>
                  </a:cubicBezTo>
                  <a:cubicBezTo>
                    <a:pt x="16247" y="1674"/>
                    <a:pt x="16224" y="1677"/>
                    <a:pt x="16201" y="1685"/>
                  </a:cubicBezTo>
                  <a:cubicBezTo>
                    <a:pt x="16179" y="1691"/>
                    <a:pt x="16164" y="1702"/>
                    <a:pt x="16149" y="1717"/>
                  </a:cubicBezTo>
                  <a:cubicBezTo>
                    <a:pt x="15993" y="1764"/>
                    <a:pt x="15836" y="1813"/>
                    <a:pt x="15676" y="1867"/>
                  </a:cubicBezTo>
                  <a:cubicBezTo>
                    <a:pt x="15780" y="1138"/>
                    <a:pt x="16448" y="565"/>
                    <a:pt x="17266" y="550"/>
                  </a:cubicBezTo>
                  <a:cubicBezTo>
                    <a:pt x="17279" y="550"/>
                    <a:pt x="17291" y="549"/>
                    <a:pt x="17304" y="549"/>
                  </a:cubicBezTo>
                  <a:close/>
                  <a:moveTo>
                    <a:pt x="2629" y="878"/>
                  </a:moveTo>
                  <a:cubicBezTo>
                    <a:pt x="3713" y="878"/>
                    <a:pt x="4603" y="1679"/>
                    <a:pt x="4623" y="2684"/>
                  </a:cubicBezTo>
                  <a:cubicBezTo>
                    <a:pt x="4637" y="3332"/>
                    <a:pt x="4283" y="3910"/>
                    <a:pt x="3738" y="4249"/>
                  </a:cubicBezTo>
                  <a:cubicBezTo>
                    <a:pt x="3658" y="4087"/>
                    <a:pt x="3566" y="3930"/>
                    <a:pt x="3459" y="3785"/>
                  </a:cubicBezTo>
                  <a:cubicBezTo>
                    <a:pt x="3457" y="3778"/>
                    <a:pt x="3459" y="3769"/>
                    <a:pt x="3456" y="3760"/>
                  </a:cubicBezTo>
                  <a:cubicBezTo>
                    <a:pt x="3406" y="3631"/>
                    <a:pt x="3251" y="3594"/>
                    <a:pt x="3106" y="3594"/>
                  </a:cubicBezTo>
                  <a:cubicBezTo>
                    <a:pt x="3063" y="3594"/>
                    <a:pt x="3020" y="3598"/>
                    <a:pt x="2981" y="3603"/>
                  </a:cubicBezTo>
                  <a:cubicBezTo>
                    <a:pt x="2802" y="3628"/>
                    <a:pt x="2614" y="3715"/>
                    <a:pt x="2519" y="3861"/>
                  </a:cubicBezTo>
                  <a:cubicBezTo>
                    <a:pt x="2492" y="3903"/>
                    <a:pt x="2498" y="3949"/>
                    <a:pt x="2523" y="3987"/>
                  </a:cubicBezTo>
                  <a:cubicBezTo>
                    <a:pt x="2577" y="4182"/>
                    <a:pt x="2649" y="4374"/>
                    <a:pt x="2724" y="4565"/>
                  </a:cubicBezTo>
                  <a:cubicBezTo>
                    <a:pt x="2702" y="4569"/>
                    <a:pt x="2681" y="4571"/>
                    <a:pt x="2660" y="4571"/>
                  </a:cubicBezTo>
                  <a:cubicBezTo>
                    <a:pt x="2645" y="4571"/>
                    <a:pt x="2630" y="4571"/>
                    <a:pt x="2615" y="4571"/>
                  </a:cubicBezTo>
                  <a:cubicBezTo>
                    <a:pt x="1534" y="4571"/>
                    <a:pt x="643" y="3770"/>
                    <a:pt x="623" y="2766"/>
                  </a:cubicBezTo>
                  <a:cubicBezTo>
                    <a:pt x="602" y="1748"/>
                    <a:pt x="1483" y="902"/>
                    <a:pt x="2586" y="879"/>
                  </a:cubicBezTo>
                  <a:cubicBezTo>
                    <a:pt x="2600" y="879"/>
                    <a:pt x="2615" y="878"/>
                    <a:pt x="2629" y="878"/>
                  </a:cubicBezTo>
                  <a:close/>
                  <a:moveTo>
                    <a:pt x="18219" y="3933"/>
                  </a:moveTo>
                  <a:cubicBezTo>
                    <a:pt x="18255" y="4149"/>
                    <a:pt x="18301" y="4366"/>
                    <a:pt x="18346" y="4581"/>
                  </a:cubicBezTo>
                  <a:cubicBezTo>
                    <a:pt x="18377" y="4726"/>
                    <a:pt x="18401" y="4877"/>
                    <a:pt x="18435" y="5027"/>
                  </a:cubicBezTo>
                  <a:cubicBezTo>
                    <a:pt x="18440" y="5095"/>
                    <a:pt x="18454" y="5162"/>
                    <a:pt x="18466" y="5230"/>
                  </a:cubicBezTo>
                  <a:cubicBezTo>
                    <a:pt x="18484" y="5325"/>
                    <a:pt x="18496" y="5423"/>
                    <a:pt x="18528" y="5513"/>
                  </a:cubicBezTo>
                  <a:cubicBezTo>
                    <a:pt x="18359" y="5548"/>
                    <a:pt x="18193" y="5596"/>
                    <a:pt x="18039" y="5664"/>
                  </a:cubicBezTo>
                  <a:cubicBezTo>
                    <a:pt x="17995" y="5393"/>
                    <a:pt x="17908" y="5122"/>
                    <a:pt x="17840" y="4856"/>
                  </a:cubicBezTo>
                  <a:cubicBezTo>
                    <a:pt x="17777" y="4602"/>
                    <a:pt x="17725" y="4342"/>
                    <a:pt x="17637" y="4094"/>
                  </a:cubicBezTo>
                  <a:cubicBezTo>
                    <a:pt x="17841" y="4064"/>
                    <a:pt x="18037" y="4009"/>
                    <a:pt x="18219" y="3933"/>
                  </a:cubicBezTo>
                  <a:close/>
                  <a:moveTo>
                    <a:pt x="3059" y="3886"/>
                  </a:moveTo>
                  <a:cubicBezTo>
                    <a:pt x="3111" y="3886"/>
                    <a:pt x="3163" y="3898"/>
                    <a:pt x="3213" y="3907"/>
                  </a:cubicBezTo>
                  <a:cubicBezTo>
                    <a:pt x="3279" y="4076"/>
                    <a:pt x="3357" y="4242"/>
                    <a:pt x="3438" y="4408"/>
                  </a:cubicBezTo>
                  <a:lnTo>
                    <a:pt x="3667" y="4915"/>
                  </a:lnTo>
                  <a:cubicBezTo>
                    <a:pt x="3741" y="5110"/>
                    <a:pt x="3804" y="5319"/>
                    <a:pt x="3900" y="5507"/>
                  </a:cubicBezTo>
                  <a:cubicBezTo>
                    <a:pt x="3767" y="5573"/>
                    <a:pt x="3639" y="5647"/>
                    <a:pt x="3523" y="5732"/>
                  </a:cubicBezTo>
                  <a:cubicBezTo>
                    <a:pt x="3457" y="5498"/>
                    <a:pt x="3351" y="5271"/>
                    <a:pt x="3249" y="5048"/>
                  </a:cubicBezTo>
                  <a:lnTo>
                    <a:pt x="3033" y="4531"/>
                  </a:lnTo>
                  <a:cubicBezTo>
                    <a:pt x="2958" y="4346"/>
                    <a:pt x="2880" y="4163"/>
                    <a:pt x="2792" y="3985"/>
                  </a:cubicBezTo>
                  <a:cubicBezTo>
                    <a:pt x="2862" y="3937"/>
                    <a:pt x="2931" y="3899"/>
                    <a:pt x="3028" y="3888"/>
                  </a:cubicBezTo>
                  <a:cubicBezTo>
                    <a:pt x="3038" y="3887"/>
                    <a:pt x="3049" y="3886"/>
                    <a:pt x="3059" y="3886"/>
                  </a:cubicBezTo>
                  <a:close/>
                  <a:moveTo>
                    <a:pt x="12191" y="2516"/>
                  </a:moveTo>
                  <a:cubicBezTo>
                    <a:pt x="13275" y="2516"/>
                    <a:pt x="14164" y="3318"/>
                    <a:pt x="14185" y="4321"/>
                  </a:cubicBezTo>
                  <a:cubicBezTo>
                    <a:pt x="14197" y="4976"/>
                    <a:pt x="13837" y="5559"/>
                    <a:pt x="13284" y="5897"/>
                  </a:cubicBezTo>
                  <a:cubicBezTo>
                    <a:pt x="13243" y="5688"/>
                    <a:pt x="13204" y="5479"/>
                    <a:pt x="13165" y="5269"/>
                  </a:cubicBezTo>
                  <a:cubicBezTo>
                    <a:pt x="13165" y="5255"/>
                    <a:pt x="13162" y="5242"/>
                    <a:pt x="13158" y="5229"/>
                  </a:cubicBezTo>
                  <a:cubicBezTo>
                    <a:pt x="13156" y="5224"/>
                    <a:pt x="13155" y="5219"/>
                    <a:pt x="13155" y="5211"/>
                  </a:cubicBezTo>
                  <a:cubicBezTo>
                    <a:pt x="13145" y="5154"/>
                    <a:pt x="13093" y="5130"/>
                    <a:pt x="13038" y="5130"/>
                  </a:cubicBezTo>
                  <a:cubicBezTo>
                    <a:pt x="13031" y="5130"/>
                    <a:pt x="13025" y="5131"/>
                    <a:pt x="13018" y="5131"/>
                  </a:cubicBezTo>
                  <a:cubicBezTo>
                    <a:pt x="12907" y="5087"/>
                    <a:pt x="12782" y="5065"/>
                    <a:pt x="12656" y="5065"/>
                  </a:cubicBezTo>
                  <a:cubicBezTo>
                    <a:pt x="12396" y="5065"/>
                    <a:pt x="12134" y="5160"/>
                    <a:pt x="11993" y="5356"/>
                  </a:cubicBezTo>
                  <a:cubicBezTo>
                    <a:pt x="11968" y="5391"/>
                    <a:pt x="11973" y="5433"/>
                    <a:pt x="11995" y="5469"/>
                  </a:cubicBezTo>
                  <a:cubicBezTo>
                    <a:pt x="12030" y="5706"/>
                    <a:pt x="12061" y="5955"/>
                    <a:pt x="12101" y="6205"/>
                  </a:cubicBezTo>
                  <a:cubicBezTo>
                    <a:pt x="11053" y="6168"/>
                    <a:pt x="10203" y="5383"/>
                    <a:pt x="10183" y="4403"/>
                  </a:cubicBezTo>
                  <a:cubicBezTo>
                    <a:pt x="10162" y="3386"/>
                    <a:pt x="11043" y="2540"/>
                    <a:pt x="12146" y="2517"/>
                  </a:cubicBezTo>
                  <a:cubicBezTo>
                    <a:pt x="12161" y="2516"/>
                    <a:pt x="12176" y="2516"/>
                    <a:pt x="12191" y="2516"/>
                  </a:cubicBezTo>
                  <a:close/>
                  <a:moveTo>
                    <a:pt x="12698" y="5361"/>
                  </a:moveTo>
                  <a:cubicBezTo>
                    <a:pt x="12772" y="5361"/>
                    <a:pt x="12845" y="5369"/>
                    <a:pt x="12918" y="5382"/>
                  </a:cubicBezTo>
                  <a:cubicBezTo>
                    <a:pt x="12947" y="5601"/>
                    <a:pt x="12976" y="5820"/>
                    <a:pt x="13004" y="6041"/>
                  </a:cubicBezTo>
                  <a:lnTo>
                    <a:pt x="13081" y="6603"/>
                  </a:lnTo>
                  <a:cubicBezTo>
                    <a:pt x="13103" y="6755"/>
                    <a:pt x="13127" y="6909"/>
                    <a:pt x="13151" y="7062"/>
                  </a:cubicBezTo>
                  <a:cubicBezTo>
                    <a:pt x="12997" y="7083"/>
                    <a:pt x="12847" y="7117"/>
                    <a:pt x="12703" y="7167"/>
                  </a:cubicBezTo>
                  <a:cubicBezTo>
                    <a:pt x="12685" y="7018"/>
                    <a:pt x="12656" y="6869"/>
                    <a:pt x="12623" y="6718"/>
                  </a:cubicBezTo>
                  <a:lnTo>
                    <a:pt x="12482" y="6184"/>
                  </a:lnTo>
                  <a:cubicBezTo>
                    <a:pt x="12410" y="5943"/>
                    <a:pt x="12333" y="5704"/>
                    <a:pt x="12262" y="5474"/>
                  </a:cubicBezTo>
                  <a:cubicBezTo>
                    <a:pt x="12352" y="5434"/>
                    <a:pt x="12442" y="5396"/>
                    <a:pt x="12538" y="5376"/>
                  </a:cubicBezTo>
                  <a:cubicBezTo>
                    <a:pt x="12592" y="5365"/>
                    <a:pt x="12645" y="5361"/>
                    <a:pt x="12698" y="5361"/>
                  </a:cubicBezTo>
                  <a:close/>
                  <a:moveTo>
                    <a:pt x="9975" y="5621"/>
                  </a:moveTo>
                  <a:cubicBezTo>
                    <a:pt x="10066" y="5755"/>
                    <a:pt x="10170" y="5880"/>
                    <a:pt x="10284" y="5994"/>
                  </a:cubicBezTo>
                  <a:cubicBezTo>
                    <a:pt x="9391" y="6315"/>
                    <a:pt x="8493" y="6643"/>
                    <a:pt x="7610" y="6995"/>
                  </a:cubicBezTo>
                  <a:lnTo>
                    <a:pt x="7057" y="7223"/>
                  </a:lnTo>
                  <a:cubicBezTo>
                    <a:pt x="6872" y="7299"/>
                    <a:pt x="6688" y="7376"/>
                    <a:pt x="6505" y="7454"/>
                  </a:cubicBezTo>
                  <a:cubicBezTo>
                    <a:pt x="6419" y="7294"/>
                    <a:pt x="6362" y="7141"/>
                    <a:pt x="6346" y="6960"/>
                  </a:cubicBezTo>
                  <a:cubicBezTo>
                    <a:pt x="6533" y="6917"/>
                    <a:pt x="6720" y="6869"/>
                    <a:pt x="6908" y="6815"/>
                  </a:cubicBezTo>
                  <a:lnTo>
                    <a:pt x="7479" y="6641"/>
                  </a:lnTo>
                  <a:cubicBezTo>
                    <a:pt x="8335" y="6358"/>
                    <a:pt x="9183" y="5993"/>
                    <a:pt x="9975" y="5621"/>
                  </a:cubicBezTo>
                  <a:close/>
                  <a:moveTo>
                    <a:pt x="15363" y="3092"/>
                  </a:moveTo>
                  <a:cubicBezTo>
                    <a:pt x="15748" y="3706"/>
                    <a:pt x="16466" y="4115"/>
                    <a:pt x="17283" y="4116"/>
                  </a:cubicBezTo>
                  <a:cubicBezTo>
                    <a:pt x="17319" y="4372"/>
                    <a:pt x="17393" y="4627"/>
                    <a:pt x="17455" y="4877"/>
                  </a:cubicBezTo>
                  <a:cubicBezTo>
                    <a:pt x="17533" y="5195"/>
                    <a:pt x="17589" y="5532"/>
                    <a:pt x="17711" y="5837"/>
                  </a:cubicBezTo>
                  <a:cubicBezTo>
                    <a:pt x="17127" y="6221"/>
                    <a:pt x="16750" y="6856"/>
                    <a:pt x="16766" y="7564"/>
                  </a:cubicBezTo>
                  <a:cubicBezTo>
                    <a:pt x="16767" y="7642"/>
                    <a:pt x="16773" y="7718"/>
                    <a:pt x="16783" y="7789"/>
                  </a:cubicBezTo>
                  <a:cubicBezTo>
                    <a:pt x="16352" y="7912"/>
                    <a:pt x="15931" y="8073"/>
                    <a:pt x="15507" y="8208"/>
                  </a:cubicBezTo>
                  <a:cubicBezTo>
                    <a:pt x="15501" y="8210"/>
                    <a:pt x="15495" y="8211"/>
                    <a:pt x="15488" y="8213"/>
                  </a:cubicBezTo>
                  <a:cubicBezTo>
                    <a:pt x="15132" y="7520"/>
                    <a:pt x="14367" y="7040"/>
                    <a:pt x="13484" y="7039"/>
                  </a:cubicBezTo>
                  <a:cubicBezTo>
                    <a:pt x="13455" y="6850"/>
                    <a:pt x="13423" y="6662"/>
                    <a:pt x="13389" y="6472"/>
                  </a:cubicBezTo>
                  <a:cubicBezTo>
                    <a:pt x="14230" y="6061"/>
                    <a:pt x="14798" y="5243"/>
                    <a:pt x="14779" y="4309"/>
                  </a:cubicBezTo>
                  <a:cubicBezTo>
                    <a:pt x="14773" y="3996"/>
                    <a:pt x="14700" y="3701"/>
                    <a:pt x="14576" y="3430"/>
                  </a:cubicBezTo>
                  <a:cubicBezTo>
                    <a:pt x="14845" y="3332"/>
                    <a:pt x="15105" y="3211"/>
                    <a:pt x="15363" y="3092"/>
                  </a:cubicBezTo>
                  <a:close/>
                  <a:moveTo>
                    <a:pt x="19001" y="6008"/>
                  </a:moveTo>
                  <a:cubicBezTo>
                    <a:pt x="19888" y="6008"/>
                    <a:pt x="20616" y="6663"/>
                    <a:pt x="20634" y="7485"/>
                  </a:cubicBezTo>
                  <a:cubicBezTo>
                    <a:pt x="20650" y="8318"/>
                    <a:pt x="19931" y="9011"/>
                    <a:pt x="19027" y="9029"/>
                  </a:cubicBezTo>
                  <a:cubicBezTo>
                    <a:pt x="19015" y="9030"/>
                    <a:pt x="19004" y="9030"/>
                    <a:pt x="18992" y="9030"/>
                  </a:cubicBezTo>
                  <a:cubicBezTo>
                    <a:pt x="18106" y="9030"/>
                    <a:pt x="17377" y="8374"/>
                    <a:pt x="17360" y="7552"/>
                  </a:cubicBezTo>
                  <a:cubicBezTo>
                    <a:pt x="17344" y="6719"/>
                    <a:pt x="18063" y="6027"/>
                    <a:pt x="18966" y="6008"/>
                  </a:cubicBezTo>
                  <a:cubicBezTo>
                    <a:pt x="18978" y="6008"/>
                    <a:pt x="18989" y="6008"/>
                    <a:pt x="19001" y="6008"/>
                  </a:cubicBezTo>
                  <a:close/>
                  <a:moveTo>
                    <a:pt x="21152" y="8038"/>
                  </a:moveTo>
                  <a:cubicBezTo>
                    <a:pt x="21421" y="8183"/>
                    <a:pt x="21706" y="8303"/>
                    <a:pt x="21980" y="8434"/>
                  </a:cubicBezTo>
                  <a:lnTo>
                    <a:pt x="22504" y="8697"/>
                  </a:lnTo>
                  <a:cubicBezTo>
                    <a:pt x="22640" y="8766"/>
                    <a:pt x="22778" y="8832"/>
                    <a:pt x="22920" y="8889"/>
                  </a:cubicBezTo>
                  <a:cubicBezTo>
                    <a:pt x="22901" y="8939"/>
                    <a:pt x="22865" y="8990"/>
                    <a:pt x="22834" y="9017"/>
                  </a:cubicBezTo>
                  <a:cubicBezTo>
                    <a:pt x="22775" y="9067"/>
                    <a:pt x="22708" y="9082"/>
                    <a:pt x="22652" y="9124"/>
                  </a:cubicBezTo>
                  <a:cubicBezTo>
                    <a:pt x="22566" y="9068"/>
                    <a:pt x="22477" y="9016"/>
                    <a:pt x="22381" y="8969"/>
                  </a:cubicBezTo>
                  <a:lnTo>
                    <a:pt x="21849" y="8705"/>
                  </a:lnTo>
                  <a:cubicBezTo>
                    <a:pt x="21590" y="8564"/>
                    <a:pt x="21337" y="8407"/>
                    <a:pt x="21066" y="8286"/>
                  </a:cubicBezTo>
                  <a:cubicBezTo>
                    <a:pt x="21100" y="8207"/>
                    <a:pt x="21128" y="8124"/>
                    <a:pt x="21152" y="8038"/>
                  </a:cubicBezTo>
                  <a:close/>
                  <a:moveTo>
                    <a:pt x="16855" y="8098"/>
                  </a:moveTo>
                  <a:cubicBezTo>
                    <a:pt x="16894" y="8219"/>
                    <a:pt x="16945" y="8337"/>
                    <a:pt x="17006" y="8448"/>
                  </a:cubicBezTo>
                  <a:cubicBezTo>
                    <a:pt x="16564" y="8553"/>
                    <a:pt x="16121" y="8697"/>
                    <a:pt x="15684" y="8849"/>
                  </a:cubicBezTo>
                  <a:lnTo>
                    <a:pt x="15107" y="9052"/>
                  </a:lnTo>
                  <a:cubicBezTo>
                    <a:pt x="14900" y="9125"/>
                    <a:pt x="14695" y="9198"/>
                    <a:pt x="14492" y="9266"/>
                  </a:cubicBezTo>
                  <a:cubicBezTo>
                    <a:pt x="14446" y="9228"/>
                    <a:pt x="14399" y="9192"/>
                    <a:pt x="14367" y="9139"/>
                  </a:cubicBezTo>
                  <a:cubicBezTo>
                    <a:pt x="14320" y="9061"/>
                    <a:pt x="14322" y="8984"/>
                    <a:pt x="14320" y="8901"/>
                  </a:cubicBezTo>
                  <a:cubicBezTo>
                    <a:pt x="14569" y="8850"/>
                    <a:pt x="14811" y="8779"/>
                    <a:pt x="15051" y="8699"/>
                  </a:cubicBezTo>
                  <a:lnTo>
                    <a:pt x="15611" y="8507"/>
                  </a:lnTo>
                  <a:cubicBezTo>
                    <a:pt x="15679" y="8484"/>
                    <a:pt x="15746" y="8462"/>
                    <a:pt x="15814" y="8438"/>
                  </a:cubicBezTo>
                  <a:cubicBezTo>
                    <a:pt x="16160" y="8324"/>
                    <a:pt x="16513" y="8223"/>
                    <a:pt x="16855" y="8098"/>
                  </a:cubicBezTo>
                  <a:close/>
                  <a:moveTo>
                    <a:pt x="5112" y="5773"/>
                  </a:moveTo>
                  <a:cubicBezTo>
                    <a:pt x="5762" y="5773"/>
                    <a:pt x="6341" y="6063"/>
                    <a:pt x="6706" y="6512"/>
                  </a:cubicBezTo>
                  <a:cubicBezTo>
                    <a:pt x="6516" y="6595"/>
                    <a:pt x="6329" y="6679"/>
                    <a:pt x="6143" y="6770"/>
                  </a:cubicBezTo>
                  <a:cubicBezTo>
                    <a:pt x="6091" y="6794"/>
                    <a:pt x="6075" y="6838"/>
                    <a:pt x="6082" y="6877"/>
                  </a:cubicBezTo>
                  <a:cubicBezTo>
                    <a:pt x="6008" y="7167"/>
                    <a:pt x="6092" y="7522"/>
                    <a:pt x="6346" y="7719"/>
                  </a:cubicBezTo>
                  <a:cubicBezTo>
                    <a:pt x="6376" y="7741"/>
                    <a:pt x="6408" y="7750"/>
                    <a:pt x="6438" y="7750"/>
                  </a:cubicBezTo>
                  <a:cubicBezTo>
                    <a:pt x="6456" y="7750"/>
                    <a:pt x="6474" y="7747"/>
                    <a:pt x="6490" y="7741"/>
                  </a:cubicBezTo>
                  <a:cubicBezTo>
                    <a:pt x="6493" y="7741"/>
                    <a:pt x="6495" y="7741"/>
                    <a:pt x="6497" y="7741"/>
                  </a:cubicBezTo>
                  <a:cubicBezTo>
                    <a:pt x="6499" y="7741"/>
                    <a:pt x="6501" y="7741"/>
                    <a:pt x="6504" y="7740"/>
                  </a:cubicBezTo>
                  <a:cubicBezTo>
                    <a:pt x="6705" y="7683"/>
                    <a:pt x="6903" y="7624"/>
                    <a:pt x="7104" y="7561"/>
                  </a:cubicBezTo>
                  <a:cubicBezTo>
                    <a:pt x="7104" y="7568"/>
                    <a:pt x="7105" y="7574"/>
                    <a:pt x="7105" y="7582"/>
                  </a:cubicBezTo>
                  <a:cubicBezTo>
                    <a:pt x="7126" y="8596"/>
                    <a:pt x="6245" y="9444"/>
                    <a:pt x="5143" y="9467"/>
                  </a:cubicBezTo>
                  <a:cubicBezTo>
                    <a:pt x="5128" y="9467"/>
                    <a:pt x="5114" y="9467"/>
                    <a:pt x="5099" y="9467"/>
                  </a:cubicBezTo>
                  <a:cubicBezTo>
                    <a:pt x="4015" y="9467"/>
                    <a:pt x="3126" y="8665"/>
                    <a:pt x="3105" y="7661"/>
                  </a:cubicBezTo>
                  <a:cubicBezTo>
                    <a:pt x="3083" y="6643"/>
                    <a:pt x="3964" y="5796"/>
                    <a:pt x="5068" y="5774"/>
                  </a:cubicBezTo>
                  <a:cubicBezTo>
                    <a:pt x="5083" y="5773"/>
                    <a:pt x="5097" y="5773"/>
                    <a:pt x="5112" y="5773"/>
                  </a:cubicBezTo>
                  <a:close/>
                  <a:moveTo>
                    <a:pt x="23600" y="8096"/>
                  </a:moveTo>
                  <a:cubicBezTo>
                    <a:pt x="24280" y="8096"/>
                    <a:pt x="24841" y="8599"/>
                    <a:pt x="24854" y="9230"/>
                  </a:cubicBezTo>
                  <a:cubicBezTo>
                    <a:pt x="24867" y="9870"/>
                    <a:pt x="24314" y="10402"/>
                    <a:pt x="23622" y="10416"/>
                  </a:cubicBezTo>
                  <a:cubicBezTo>
                    <a:pt x="23612" y="10417"/>
                    <a:pt x="23602" y="10417"/>
                    <a:pt x="23592" y="10417"/>
                  </a:cubicBezTo>
                  <a:cubicBezTo>
                    <a:pt x="22926" y="10417"/>
                    <a:pt x="22377" y="9931"/>
                    <a:pt x="22343" y="9318"/>
                  </a:cubicBezTo>
                  <a:lnTo>
                    <a:pt x="22343" y="9318"/>
                  </a:lnTo>
                  <a:cubicBezTo>
                    <a:pt x="22452" y="9361"/>
                    <a:pt x="22562" y="9396"/>
                    <a:pt x="22676" y="9416"/>
                  </a:cubicBezTo>
                  <a:cubicBezTo>
                    <a:pt x="22678" y="9416"/>
                    <a:pt x="22680" y="9416"/>
                    <a:pt x="22682" y="9416"/>
                  </a:cubicBezTo>
                  <a:cubicBezTo>
                    <a:pt x="22690" y="9416"/>
                    <a:pt x="22698" y="9415"/>
                    <a:pt x="22707" y="9415"/>
                  </a:cubicBezTo>
                  <a:cubicBezTo>
                    <a:pt x="22734" y="9421"/>
                    <a:pt x="22763" y="9424"/>
                    <a:pt x="22791" y="9424"/>
                  </a:cubicBezTo>
                  <a:cubicBezTo>
                    <a:pt x="22920" y="9424"/>
                    <a:pt x="23054" y="9364"/>
                    <a:pt x="23138" y="9272"/>
                  </a:cubicBezTo>
                  <a:cubicBezTo>
                    <a:pt x="23250" y="9147"/>
                    <a:pt x="23268" y="8908"/>
                    <a:pt x="23198" y="8761"/>
                  </a:cubicBezTo>
                  <a:cubicBezTo>
                    <a:pt x="23186" y="8734"/>
                    <a:pt x="23167" y="8717"/>
                    <a:pt x="23146" y="8704"/>
                  </a:cubicBezTo>
                  <a:cubicBezTo>
                    <a:pt x="23142" y="8699"/>
                    <a:pt x="23141" y="8696"/>
                    <a:pt x="23136" y="8692"/>
                  </a:cubicBezTo>
                  <a:cubicBezTo>
                    <a:pt x="23010" y="8599"/>
                    <a:pt x="22873" y="8511"/>
                    <a:pt x="22731" y="8425"/>
                  </a:cubicBezTo>
                  <a:cubicBezTo>
                    <a:pt x="22951" y="8230"/>
                    <a:pt x="23245" y="8104"/>
                    <a:pt x="23573" y="8097"/>
                  </a:cubicBezTo>
                  <a:cubicBezTo>
                    <a:pt x="23582" y="8096"/>
                    <a:pt x="23591" y="8096"/>
                    <a:pt x="23600" y="8096"/>
                  </a:cubicBezTo>
                  <a:close/>
                  <a:moveTo>
                    <a:pt x="13476" y="7586"/>
                  </a:moveTo>
                  <a:cubicBezTo>
                    <a:pt x="14101" y="7586"/>
                    <a:pt x="14647" y="7912"/>
                    <a:pt x="14921" y="8392"/>
                  </a:cubicBezTo>
                  <a:cubicBezTo>
                    <a:pt x="14648" y="8481"/>
                    <a:pt x="14377" y="8578"/>
                    <a:pt x="14121" y="8704"/>
                  </a:cubicBezTo>
                  <a:cubicBezTo>
                    <a:pt x="14101" y="8713"/>
                    <a:pt x="14090" y="8724"/>
                    <a:pt x="14079" y="8737"/>
                  </a:cubicBezTo>
                  <a:cubicBezTo>
                    <a:pt x="14054" y="8750"/>
                    <a:pt x="14032" y="8771"/>
                    <a:pt x="14019" y="8801"/>
                  </a:cubicBezTo>
                  <a:cubicBezTo>
                    <a:pt x="13926" y="9029"/>
                    <a:pt x="13983" y="9317"/>
                    <a:pt x="14207" y="9446"/>
                  </a:cubicBezTo>
                  <a:cubicBezTo>
                    <a:pt x="14272" y="9505"/>
                    <a:pt x="14350" y="9549"/>
                    <a:pt x="14436" y="9549"/>
                  </a:cubicBezTo>
                  <a:cubicBezTo>
                    <a:pt x="14455" y="9549"/>
                    <a:pt x="14474" y="9547"/>
                    <a:pt x="14494" y="9543"/>
                  </a:cubicBezTo>
                  <a:cubicBezTo>
                    <a:pt x="14497" y="9543"/>
                    <a:pt x="14498" y="9541"/>
                    <a:pt x="14501" y="9541"/>
                  </a:cubicBezTo>
                  <a:cubicBezTo>
                    <a:pt x="14510" y="9542"/>
                    <a:pt x="14519" y="9543"/>
                    <a:pt x="14528" y="9543"/>
                  </a:cubicBezTo>
                  <a:cubicBezTo>
                    <a:pt x="14542" y="9543"/>
                    <a:pt x="14556" y="9541"/>
                    <a:pt x="14572" y="9537"/>
                  </a:cubicBezTo>
                  <a:cubicBezTo>
                    <a:pt x="14737" y="9490"/>
                    <a:pt x="14905" y="9446"/>
                    <a:pt x="15075" y="9401"/>
                  </a:cubicBezTo>
                  <a:lnTo>
                    <a:pt x="15075" y="9401"/>
                  </a:lnTo>
                  <a:cubicBezTo>
                    <a:pt x="14920" y="10077"/>
                    <a:pt x="14279" y="10592"/>
                    <a:pt x="13503" y="10608"/>
                  </a:cubicBezTo>
                  <a:cubicBezTo>
                    <a:pt x="13491" y="10608"/>
                    <a:pt x="13479" y="10608"/>
                    <a:pt x="13467" y="10608"/>
                  </a:cubicBezTo>
                  <a:cubicBezTo>
                    <a:pt x="12581" y="10608"/>
                    <a:pt x="11852" y="9953"/>
                    <a:pt x="11836" y="9130"/>
                  </a:cubicBezTo>
                  <a:cubicBezTo>
                    <a:pt x="11818" y="8297"/>
                    <a:pt x="12538" y="7605"/>
                    <a:pt x="13441" y="7586"/>
                  </a:cubicBezTo>
                  <a:cubicBezTo>
                    <a:pt x="13453" y="7586"/>
                    <a:pt x="13465" y="7586"/>
                    <a:pt x="13476" y="7586"/>
                  </a:cubicBezTo>
                  <a:close/>
                  <a:moveTo>
                    <a:pt x="17308" y="1"/>
                  </a:moveTo>
                  <a:cubicBezTo>
                    <a:pt x="17291" y="1"/>
                    <a:pt x="17273" y="1"/>
                    <a:pt x="17256" y="1"/>
                  </a:cubicBezTo>
                  <a:cubicBezTo>
                    <a:pt x="16033" y="26"/>
                    <a:pt x="15056" y="959"/>
                    <a:pt x="15066" y="2086"/>
                  </a:cubicBezTo>
                  <a:cubicBezTo>
                    <a:pt x="14672" y="2237"/>
                    <a:pt x="14284" y="2404"/>
                    <a:pt x="13927" y="2587"/>
                  </a:cubicBezTo>
                  <a:cubicBezTo>
                    <a:pt x="13469" y="2203"/>
                    <a:pt x="12860" y="1967"/>
                    <a:pt x="12195" y="1967"/>
                  </a:cubicBezTo>
                  <a:cubicBezTo>
                    <a:pt x="12175" y="1967"/>
                    <a:pt x="12155" y="1968"/>
                    <a:pt x="12135" y="1968"/>
                  </a:cubicBezTo>
                  <a:cubicBezTo>
                    <a:pt x="10704" y="1997"/>
                    <a:pt x="9562" y="3096"/>
                    <a:pt x="9589" y="4416"/>
                  </a:cubicBezTo>
                  <a:cubicBezTo>
                    <a:pt x="9595" y="4736"/>
                    <a:pt x="9671" y="5037"/>
                    <a:pt x="9799" y="5313"/>
                  </a:cubicBezTo>
                  <a:cubicBezTo>
                    <a:pt x="8959" y="5626"/>
                    <a:pt x="8095" y="5935"/>
                    <a:pt x="7257" y="6279"/>
                  </a:cubicBezTo>
                  <a:cubicBezTo>
                    <a:pt x="6791" y="5642"/>
                    <a:pt x="6002" y="5225"/>
                    <a:pt x="5112" y="5225"/>
                  </a:cubicBezTo>
                  <a:cubicBezTo>
                    <a:pt x="5093" y="5225"/>
                    <a:pt x="5075" y="5226"/>
                    <a:pt x="5056" y="5226"/>
                  </a:cubicBezTo>
                  <a:cubicBezTo>
                    <a:pt x="4763" y="5232"/>
                    <a:pt x="4482" y="5284"/>
                    <a:pt x="4218" y="5374"/>
                  </a:cubicBezTo>
                  <a:cubicBezTo>
                    <a:pt x="4168" y="5163"/>
                    <a:pt x="4069" y="4955"/>
                    <a:pt x="3978" y="4763"/>
                  </a:cubicBezTo>
                  <a:cubicBezTo>
                    <a:pt x="4736" y="4330"/>
                    <a:pt x="5236" y="3554"/>
                    <a:pt x="5220" y="2675"/>
                  </a:cubicBezTo>
                  <a:cubicBezTo>
                    <a:pt x="5192" y="1372"/>
                    <a:pt x="4039" y="332"/>
                    <a:pt x="2633" y="332"/>
                  </a:cubicBezTo>
                  <a:cubicBezTo>
                    <a:pt x="2614" y="332"/>
                    <a:pt x="2595" y="332"/>
                    <a:pt x="2575" y="332"/>
                  </a:cubicBezTo>
                  <a:cubicBezTo>
                    <a:pt x="1143" y="360"/>
                    <a:pt x="0" y="1459"/>
                    <a:pt x="27" y="2780"/>
                  </a:cubicBezTo>
                  <a:cubicBezTo>
                    <a:pt x="55" y="4083"/>
                    <a:pt x="1208" y="5123"/>
                    <a:pt x="2614" y="5123"/>
                  </a:cubicBezTo>
                  <a:cubicBezTo>
                    <a:pt x="2633" y="5123"/>
                    <a:pt x="2653" y="5123"/>
                    <a:pt x="2672" y="5123"/>
                  </a:cubicBezTo>
                  <a:cubicBezTo>
                    <a:pt x="2760" y="5122"/>
                    <a:pt x="2849" y="5116"/>
                    <a:pt x="2935" y="5105"/>
                  </a:cubicBezTo>
                  <a:cubicBezTo>
                    <a:pt x="3038" y="5382"/>
                    <a:pt x="3127" y="5673"/>
                    <a:pt x="3278" y="5930"/>
                  </a:cubicBezTo>
                  <a:cubicBezTo>
                    <a:pt x="2792" y="6376"/>
                    <a:pt x="2495" y="6996"/>
                    <a:pt x="2510" y="7676"/>
                  </a:cubicBezTo>
                  <a:cubicBezTo>
                    <a:pt x="2536" y="8979"/>
                    <a:pt x="3692" y="10019"/>
                    <a:pt x="5098" y="10019"/>
                  </a:cubicBezTo>
                  <a:cubicBezTo>
                    <a:pt x="5117" y="10019"/>
                    <a:pt x="5135" y="10019"/>
                    <a:pt x="5154" y="10019"/>
                  </a:cubicBezTo>
                  <a:cubicBezTo>
                    <a:pt x="6586" y="9988"/>
                    <a:pt x="7729" y="8891"/>
                    <a:pt x="7701" y="7570"/>
                  </a:cubicBezTo>
                  <a:cubicBezTo>
                    <a:pt x="7700" y="7503"/>
                    <a:pt x="7694" y="7437"/>
                    <a:pt x="7687" y="7372"/>
                  </a:cubicBezTo>
                  <a:cubicBezTo>
                    <a:pt x="8671" y="7040"/>
                    <a:pt x="9645" y="6653"/>
                    <a:pt x="10592" y="6256"/>
                  </a:cubicBezTo>
                  <a:cubicBezTo>
                    <a:pt x="11031" y="6571"/>
                    <a:pt x="11582" y="6760"/>
                    <a:pt x="12179" y="6760"/>
                  </a:cubicBezTo>
                  <a:cubicBezTo>
                    <a:pt x="12187" y="6760"/>
                    <a:pt x="12195" y="6760"/>
                    <a:pt x="12203" y="6760"/>
                  </a:cubicBezTo>
                  <a:cubicBezTo>
                    <a:pt x="12246" y="6950"/>
                    <a:pt x="12298" y="7138"/>
                    <a:pt x="12362" y="7318"/>
                  </a:cubicBezTo>
                  <a:cubicBezTo>
                    <a:pt x="11680" y="7682"/>
                    <a:pt x="11224" y="8369"/>
                    <a:pt x="11241" y="9146"/>
                  </a:cubicBezTo>
                  <a:cubicBezTo>
                    <a:pt x="11265" y="10266"/>
                    <a:pt x="12257" y="11160"/>
                    <a:pt x="13463" y="11160"/>
                  </a:cubicBezTo>
                  <a:cubicBezTo>
                    <a:pt x="13480" y="11160"/>
                    <a:pt x="13498" y="11160"/>
                    <a:pt x="13515" y="11160"/>
                  </a:cubicBezTo>
                  <a:cubicBezTo>
                    <a:pt x="14678" y="11136"/>
                    <a:pt x="15617" y="10292"/>
                    <a:pt x="15699" y="9243"/>
                  </a:cubicBezTo>
                  <a:cubicBezTo>
                    <a:pt x="16219" y="9108"/>
                    <a:pt x="16738" y="8960"/>
                    <a:pt x="17225" y="8770"/>
                  </a:cubicBezTo>
                  <a:cubicBezTo>
                    <a:pt x="17632" y="9263"/>
                    <a:pt x="18272" y="9582"/>
                    <a:pt x="18990" y="9582"/>
                  </a:cubicBezTo>
                  <a:cubicBezTo>
                    <a:pt x="19007" y="9582"/>
                    <a:pt x="19025" y="9582"/>
                    <a:pt x="19042" y="9581"/>
                  </a:cubicBezTo>
                  <a:cubicBezTo>
                    <a:pt x="19852" y="9564"/>
                    <a:pt x="20554" y="9147"/>
                    <a:pt x="20933" y="8541"/>
                  </a:cubicBezTo>
                  <a:cubicBezTo>
                    <a:pt x="21163" y="8715"/>
                    <a:pt x="21431" y="8855"/>
                    <a:pt x="21687" y="8990"/>
                  </a:cubicBezTo>
                  <a:cubicBezTo>
                    <a:pt x="21713" y="9004"/>
                    <a:pt x="21741" y="9019"/>
                    <a:pt x="21768" y="9033"/>
                  </a:cubicBezTo>
                  <a:cubicBezTo>
                    <a:pt x="21755" y="9120"/>
                    <a:pt x="21748" y="9207"/>
                    <a:pt x="21749" y="9297"/>
                  </a:cubicBezTo>
                  <a:cubicBezTo>
                    <a:pt x="21767" y="10227"/>
                    <a:pt x="22591" y="10969"/>
                    <a:pt x="23594" y="10969"/>
                  </a:cubicBezTo>
                  <a:cubicBezTo>
                    <a:pt x="23608" y="10969"/>
                    <a:pt x="23622" y="10968"/>
                    <a:pt x="23636" y="10968"/>
                  </a:cubicBezTo>
                  <a:cubicBezTo>
                    <a:pt x="24657" y="10947"/>
                    <a:pt x="25472" y="10164"/>
                    <a:pt x="25452" y="9221"/>
                  </a:cubicBezTo>
                  <a:cubicBezTo>
                    <a:pt x="25430" y="8289"/>
                    <a:pt x="24606" y="7547"/>
                    <a:pt x="23604" y="7547"/>
                  </a:cubicBezTo>
                  <a:cubicBezTo>
                    <a:pt x="23590" y="7547"/>
                    <a:pt x="23576" y="7548"/>
                    <a:pt x="23563" y="7548"/>
                  </a:cubicBezTo>
                  <a:cubicBezTo>
                    <a:pt x="23020" y="7559"/>
                    <a:pt x="22537" y="7786"/>
                    <a:pt x="22205" y="8137"/>
                  </a:cubicBezTo>
                  <a:cubicBezTo>
                    <a:pt x="21880" y="7979"/>
                    <a:pt x="21541" y="7846"/>
                    <a:pt x="21213" y="7752"/>
                  </a:cubicBezTo>
                  <a:cubicBezTo>
                    <a:pt x="21224" y="7661"/>
                    <a:pt x="21231" y="7569"/>
                    <a:pt x="21229" y="7474"/>
                  </a:cubicBezTo>
                  <a:cubicBezTo>
                    <a:pt x="21206" y="6354"/>
                    <a:pt x="20213" y="5460"/>
                    <a:pt x="19007" y="5460"/>
                  </a:cubicBezTo>
                  <a:cubicBezTo>
                    <a:pt x="18990" y="5460"/>
                    <a:pt x="18973" y="5460"/>
                    <a:pt x="18955" y="5460"/>
                  </a:cubicBezTo>
                  <a:cubicBezTo>
                    <a:pt x="18945" y="5460"/>
                    <a:pt x="18936" y="5461"/>
                    <a:pt x="18925" y="5463"/>
                  </a:cubicBezTo>
                  <a:cubicBezTo>
                    <a:pt x="18924" y="5430"/>
                    <a:pt x="18920" y="5397"/>
                    <a:pt x="18913" y="5362"/>
                  </a:cubicBezTo>
                  <a:cubicBezTo>
                    <a:pt x="18909" y="5272"/>
                    <a:pt x="18882" y="5175"/>
                    <a:pt x="18849" y="5082"/>
                  </a:cubicBezTo>
                  <a:cubicBezTo>
                    <a:pt x="18821" y="4930"/>
                    <a:pt x="18779" y="4778"/>
                    <a:pt x="18745" y="4624"/>
                  </a:cubicBezTo>
                  <a:cubicBezTo>
                    <a:pt x="18679" y="4338"/>
                    <a:pt x="18616" y="4051"/>
                    <a:pt x="18528" y="3770"/>
                  </a:cubicBezTo>
                  <a:cubicBezTo>
                    <a:pt x="19143" y="3392"/>
                    <a:pt x="19544" y="2744"/>
                    <a:pt x="19529" y="2015"/>
                  </a:cubicBezTo>
                  <a:cubicBezTo>
                    <a:pt x="19506" y="895"/>
                    <a:pt x="18514" y="1"/>
                    <a:pt x="173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9" name="Google Shape;1239;p38"/>
            <p:cNvSpPr/>
            <p:nvPr/>
          </p:nvSpPr>
          <p:spPr>
            <a:xfrm>
              <a:off x="2051018" y="622074"/>
              <a:ext cx="78938" cy="72529"/>
            </a:xfrm>
            <a:custGeom>
              <a:rect b="b" l="l" r="r" t="t"/>
              <a:pathLst>
                <a:path extrusionOk="0" h="2320" w="2525">
                  <a:moveTo>
                    <a:pt x="1259" y="0"/>
                  </a:moveTo>
                  <a:cubicBezTo>
                    <a:pt x="1249" y="0"/>
                    <a:pt x="1240" y="0"/>
                    <a:pt x="1230" y="1"/>
                  </a:cubicBezTo>
                  <a:cubicBezTo>
                    <a:pt x="902" y="7"/>
                    <a:pt x="608" y="133"/>
                    <a:pt x="388" y="329"/>
                  </a:cubicBezTo>
                  <a:cubicBezTo>
                    <a:pt x="530" y="414"/>
                    <a:pt x="667" y="503"/>
                    <a:pt x="793" y="595"/>
                  </a:cubicBezTo>
                  <a:cubicBezTo>
                    <a:pt x="798" y="599"/>
                    <a:pt x="800" y="602"/>
                    <a:pt x="803" y="607"/>
                  </a:cubicBezTo>
                  <a:cubicBezTo>
                    <a:pt x="824" y="620"/>
                    <a:pt x="843" y="637"/>
                    <a:pt x="855" y="664"/>
                  </a:cubicBezTo>
                  <a:cubicBezTo>
                    <a:pt x="923" y="811"/>
                    <a:pt x="907" y="1050"/>
                    <a:pt x="795" y="1175"/>
                  </a:cubicBezTo>
                  <a:cubicBezTo>
                    <a:pt x="711" y="1267"/>
                    <a:pt x="577" y="1327"/>
                    <a:pt x="448" y="1327"/>
                  </a:cubicBezTo>
                  <a:cubicBezTo>
                    <a:pt x="420" y="1327"/>
                    <a:pt x="391" y="1324"/>
                    <a:pt x="364" y="1318"/>
                  </a:cubicBezTo>
                  <a:cubicBezTo>
                    <a:pt x="357" y="1318"/>
                    <a:pt x="349" y="1320"/>
                    <a:pt x="342" y="1320"/>
                  </a:cubicBezTo>
                  <a:cubicBezTo>
                    <a:pt x="339" y="1320"/>
                    <a:pt x="336" y="1319"/>
                    <a:pt x="333" y="1319"/>
                  </a:cubicBezTo>
                  <a:cubicBezTo>
                    <a:pt x="219" y="1299"/>
                    <a:pt x="110" y="1264"/>
                    <a:pt x="0" y="1221"/>
                  </a:cubicBezTo>
                  <a:lnTo>
                    <a:pt x="0" y="1221"/>
                  </a:lnTo>
                  <a:cubicBezTo>
                    <a:pt x="34" y="1835"/>
                    <a:pt x="583" y="2320"/>
                    <a:pt x="1251" y="2320"/>
                  </a:cubicBezTo>
                  <a:cubicBezTo>
                    <a:pt x="1261" y="2320"/>
                    <a:pt x="1270" y="2320"/>
                    <a:pt x="1279" y="2319"/>
                  </a:cubicBezTo>
                  <a:cubicBezTo>
                    <a:pt x="1970" y="2305"/>
                    <a:pt x="2524" y="1774"/>
                    <a:pt x="2511" y="1133"/>
                  </a:cubicBezTo>
                  <a:cubicBezTo>
                    <a:pt x="2498" y="504"/>
                    <a:pt x="1939" y="0"/>
                    <a:pt x="12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" name="Google Shape;1240;p38"/>
            <p:cNvSpPr/>
            <p:nvPr/>
          </p:nvSpPr>
          <p:spPr>
            <a:xfrm>
              <a:off x="1371361" y="396491"/>
              <a:ext cx="126144" cy="115390"/>
            </a:xfrm>
            <a:custGeom>
              <a:rect b="b" l="l" r="r" t="t"/>
              <a:pathLst>
                <a:path extrusionOk="0" h="3691" w="4035">
                  <a:moveTo>
                    <a:pt x="2029" y="1"/>
                  </a:moveTo>
                  <a:cubicBezTo>
                    <a:pt x="2014" y="1"/>
                    <a:pt x="1999" y="1"/>
                    <a:pt x="1984" y="1"/>
                  </a:cubicBezTo>
                  <a:cubicBezTo>
                    <a:pt x="880" y="23"/>
                    <a:pt x="0" y="870"/>
                    <a:pt x="21" y="1888"/>
                  </a:cubicBezTo>
                  <a:cubicBezTo>
                    <a:pt x="41" y="2889"/>
                    <a:pt x="929" y="3691"/>
                    <a:pt x="2011" y="3691"/>
                  </a:cubicBezTo>
                  <a:cubicBezTo>
                    <a:pt x="2027" y="3691"/>
                    <a:pt x="2043" y="3690"/>
                    <a:pt x="2058" y="3690"/>
                  </a:cubicBezTo>
                  <a:cubicBezTo>
                    <a:pt x="2081" y="3690"/>
                    <a:pt x="2100" y="3688"/>
                    <a:pt x="2123" y="3687"/>
                  </a:cubicBezTo>
                  <a:cubicBezTo>
                    <a:pt x="2047" y="3495"/>
                    <a:pt x="1975" y="3304"/>
                    <a:pt x="1921" y="3109"/>
                  </a:cubicBezTo>
                  <a:cubicBezTo>
                    <a:pt x="1896" y="3070"/>
                    <a:pt x="1890" y="3024"/>
                    <a:pt x="1917" y="2982"/>
                  </a:cubicBezTo>
                  <a:cubicBezTo>
                    <a:pt x="2014" y="2836"/>
                    <a:pt x="2201" y="2750"/>
                    <a:pt x="2379" y="2725"/>
                  </a:cubicBezTo>
                  <a:cubicBezTo>
                    <a:pt x="2418" y="2719"/>
                    <a:pt x="2462" y="2716"/>
                    <a:pt x="2507" y="2716"/>
                  </a:cubicBezTo>
                  <a:cubicBezTo>
                    <a:pt x="2650" y="2716"/>
                    <a:pt x="2805" y="2753"/>
                    <a:pt x="2854" y="2882"/>
                  </a:cubicBezTo>
                  <a:cubicBezTo>
                    <a:pt x="2857" y="2890"/>
                    <a:pt x="2857" y="2898"/>
                    <a:pt x="2857" y="2907"/>
                  </a:cubicBezTo>
                  <a:cubicBezTo>
                    <a:pt x="2964" y="3052"/>
                    <a:pt x="3056" y="3209"/>
                    <a:pt x="3136" y="3371"/>
                  </a:cubicBezTo>
                  <a:cubicBezTo>
                    <a:pt x="3681" y="3032"/>
                    <a:pt x="4035" y="2454"/>
                    <a:pt x="4021" y="1805"/>
                  </a:cubicBezTo>
                  <a:cubicBezTo>
                    <a:pt x="4001" y="802"/>
                    <a:pt x="3111" y="1"/>
                    <a:pt x="202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1" name="Google Shape;1241;p38"/>
            <p:cNvSpPr/>
            <p:nvPr/>
          </p:nvSpPr>
          <p:spPr>
            <a:xfrm>
              <a:off x="2011097" y="620230"/>
              <a:ext cx="58023" cy="33982"/>
            </a:xfrm>
            <a:custGeom>
              <a:rect b="b" l="l" r="r" t="t"/>
              <a:pathLst>
                <a:path extrusionOk="0" h="1087" w="1856">
                  <a:moveTo>
                    <a:pt x="88" y="0"/>
                  </a:moveTo>
                  <a:cubicBezTo>
                    <a:pt x="63" y="85"/>
                    <a:pt x="36" y="168"/>
                    <a:pt x="1" y="248"/>
                  </a:cubicBezTo>
                  <a:cubicBezTo>
                    <a:pt x="272" y="369"/>
                    <a:pt x="526" y="526"/>
                    <a:pt x="784" y="667"/>
                  </a:cubicBezTo>
                  <a:lnTo>
                    <a:pt x="1317" y="931"/>
                  </a:lnTo>
                  <a:cubicBezTo>
                    <a:pt x="1411" y="978"/>
                    <a:pt x="1500" y="1030"/>
                    <a:pt x="1588" y="1086"/>
                  </a:cubicBezTo>
                  <a:cubicBezTo>
                    <a:pt x="1643" y="1044"/>
                    <a:pt x="1713" y="1029"/>
                    <a:pt x="1770" y="979"/>
                  </a:cubicBezTo>
                  <a:cubicBezTo>
                    <a:pt x="1801" y="952"/>
                    <a:pt x="1838" y="901"/>
                    <a:pt x="1855" y="851"/>
                  </a:cubicBezTo>
                  <a:cubicBezTo>
                    <a:pt x="1715" y="793"/>
                    <a:pt x="1577" y="727"/>
                    <a:pt x="1439" y="659"/>
                  </a:cubicBezTo>
                  <a:lnTo>
                    <a:pt x="916" y="396"/>
                  </a:lnTo>
                  <a:cubicBezTo>
                    <a:pt x="640" y="265"/>
                    <a:pt x="356" y="144"/>
                    <a:pt x="8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2" name="Google Shape;1242;p38"/>
            <p:cNvSpPr/>
            <p:nvPr/>
          </p:nvSpPr>
          <p:spPr>
            <a:xfrm>
              <a:off x="1721896" y="606162"/>
              <a:ext cx="101759" cy="94475"/>
            </a:xfrm>
            <a:custGeom>
              <a:rect b="b" l="l" r="r" t="t"/>
              <a:pathLst>
                <a:path extrusionOk="0" h="3022" w="3255">
                  <a:moveTo>
                    <a:pt x="1661" y="0"/>
                  </a:moveTo>
                  <a:cubicBezTo>
                    <a:pt x="1648" y="0"/>
                    <a:pt x="1636" y="0"/>
                    <a:pt x="1623" y="0"/>
                  </a:cubicBezTo>
                  <a:cubicBezTo>
                    <a:pt x="721" y="18"/>
                    <a:pt x="1" y="711"/>
                    <a:pt x="17" y="1543"/>
                  </a:cubicBezTo>
                  <a:cubicBezTo>
                    <a:pt x="34" y="2365"/>
                    <a:pt x="762" y="3021"/>
                    <a:pt x="1647" y="3021"/>
                  </a:cubicBezTo>
                  <a:cubicBezTo>
                    <a:pt x="1660" y="3021"/>
                    <a:pt x="1672" y="3021"/>
                    <a:pt x="1684" y="3021"/>
                  </a:cubicBezTo>
                  <a:cubicBezTo>
                    <a:pt x="2461" y="3005"/>
                    <a:pt x="3101" y="2490"/>
                    <a:pt x="3255" y="1816"/>
                  </a:cubicBezTo>
                  <a:lnTo>
                    <a:pt x="3255" y="1816"/>
                  </a:lnTo>
                  <a:cubicBezTo>
                    <a:pt x="3085" y="1860"/>
                    <a:pt x="2917" y="1905"/>
                    <a:pt x="2752" y="1952"/>
                  </a:cubicBezTo>
                  <a:cubicBezTo>
                    <a:pt x="2739" y="1955"/>
                    <a:pt x="2725" y="1956"/>
                    <a:pt x="2712" y="1956"/>
                  </a:cubicBezTo>
                  <a:cubicBezTo>
                    <a:pt x="2702" y="1956"/>
                    <a:pt x="2692" y="1955"/>
                    <a:pt x="2683" y="1954"/>
                  </a:cubicBezTo>
                  <a:cubicBezTo>
                    <a:pt x="2681" y="1954"/>
                    <a:pt x="2679" y="1957"/>
                    <a:pt x="2677" y="1957"/>
                  </a:cubicBezTo>
                  <a:cubicBezTo>
                    <a:pt x="2658" y="1961"/>
                    <a:pt x="2640" y="1963"/>
                    <a:pt x="2621" y="1963"/>
                  </a:cubicBezTo>
                  <a:cubicBezTo>
                    <a:pt x="2534" y="1963"/>
                    <a:pt x="2455" y="1919"/>
                    <a:pt x="2390" y="1859"/>
                  </a:cubicBezTo>
                  <a:cubicBezTo>
                    <a:pt x="2166" y="1731"/>
                    <a:pt x="2109" y="1442"/>
                    <a:pt x="2202" y="1214"/>
                  </a:cubicBezTo>
                  <a:cubicBezTo>
                    <a:pt x="2214" y="1183"/>
                    <a:pt x="2236" y="1163"/>
                    <a:pt x="2261" y="1151"/>
                  </a:cubicBezTo>
                  <a:cubicBezTo>
                    <a:pt x="2272" y="1138"/>
                    <a:pt x="2284" y="1127"/>
                    <a:pt x="2303" y="1117"/>
                  </a:cubicBezTo>
                  <a:cubicBezTo>
                    <a:pt x="2559" y="990"/>
                    <a:pt x="2830" y="895"/>
                    <a:pt x="3104" y="806"/>
                  </a:cubicBezTo>
                  <a:cubicBezTo>
                    <a:pt x="2829" y="327"/>
                    <a:pt x="2286" y="0"/>
                    <a:pt x="16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3" name="Google Shape;1243;p38"/>
            <p:cNvSpPr/>
            <p:nvPr/>
          </p:nvSpPr>
          <p:spPr>
            <a:xfrm>
              <a:off x="1800144" y="622074"/>
              <a:ext cx="84002" cy="36546"/>
            </a:xfrm>
            <a:custGeom>
              <a:rect b="b" l="l" r="r" t="t"/>
              <a:pathLst>
                <a:path extrusionOk="0" h="1169" w="2687">
                  <a:moveTo>
                    <a:pt x="2535" y="1"/>
                  </a:moveTo>
                  <a:cubicBezTo>
                    <a:pt x="2194" y="126"/>
                    <a:pt x="1841" y="228"/>
                    <a:pt x="1495" y="341"/>
                  </a:cubicBezTo>
                  <a:cubicBezTo>
                    <a:pt x="1427" y="363"/>
                    <a:pt x="1359" y="387"/>
                    <a:pt x="1292" y="410"/>
                  </a:cubicBezTo>
                  <a:lnTo>
                    <a:pt x="732" y="602"/>
                  </a:lnTo>
                  <a:cubicBezTo>
                    <a:pt x="491" y="682"/>
                    <a:pt x="249" y="753"/>
                    <a:pt x="1" y="804"/>
                  </a:cubicBezTo>
                  <a:cubicBezTo>
                    <a:pt x="3" y="887"/>
                    <a:pt x="1" y="962"/>
                    <a:pt x="48" y="1042"/>
                  </a:cubicBezTo>
                  <a:cubicBezTo>
                    <a:pt x="80" y="1095"/>
                    <a:pt x="127" y="1131"/>
                    <a:pt x="172" y="1169"/>
                  </a:cubicBezTo>
                  <a:cubicBezTo>
                    <a:pt x="375" y="1101"/>
                    <a:pt x="581" y="1029"/>
                    <a:pt x="788" y="955"/>
                  </a:cubicBezTo>
                  <a:lnTo>
                    <a:pt x="1364" y="752"/>
                  </a:lnTo>
                  <a:cubicBezTo>
                    <a:pt x="1801" y="600"/>
                    <a:pt x="2244" y="456"/>
                    <a:pt x="2686" y="351"/>
                  </a:cubicBezTo>
                  <a:cubicBezTo>
                    <a:pt x="2626" y="240"/>
                    <a:pt x="2574" y="122"/>
                    <a:pt x="25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4" name="Google Shape;1244;p38"/>
            <p:cNvSpPr/>
            <p:nvPr/>
          </p:nvSpPr>
          <p:spPr>
            <a:xfrm>
              <a:off x="1439855" y="490401"/>
              <a:ext cx="34670" cy="57679"/>
            </a:xfrm>
            <a:custGeom>
              <a:rect b="b" l="l" r="r" t="t"/>
              <a:pathLst>
                <a:path extrusionOk="0" h="1845" w="1109">
                  <a:moveTo>
                    <a:pt x="269" y="0"/>
                  </a:moveTo>
                  <a:cubicBezTo>
                    <a:pt x="258" y="0"/>
                    <a:pt x="247" y="1"/>
                    <a:pt x="236" y="2"/>
                  </a:cubicBezTo>
                  <a:cubicBezTo>
                    <a:pt x="141" y="12"/>
                    <a:pt x="71" y="50"/>
                    <a:pt x="1" y="98"/>
                  </a:cubicBezTo>
                  <a:cubicBezTo>
                    <a:pt x="89" y="278"/>
                    <a:pt x="167" y="460"/>
                    <a:pt x="241" y="644"/>
                  </a:cubicBezTo>
                  <a:lnTo>
                    <a:pt x="458" y="1162"/>
                  </a:lnTo>
                  <a:cubicBezTo>
                    <a:pt x="559" y="1386"/>
                    <a:pt x="666" y="1612"/>
                    <a:pt x="731" y="1845"/>
                  </a:cubicBezTo>
                  <a:cubicBezTo>
                    <a:pt x="848" y="1761"/>
                    <a:pt x="975" y="1686"/>
                    <a:pt x="1109" y="1621"/>
                  </a:cubicBezTo>
                  <a:cubicBezTo>
                    <a:pt x="1012" y="1434"/>
                    <a:pt x="948" y="1224"/>
                    <a:pt x="875" y="1029"/>
                  </a:cubicBezTo>
                  <a:lnTo>
                    <a:pt x="646" y="521"/>
                  </a:lnTo>
                  <a:cubicBezTo>
                    <a:pt x="565" y="356"/>
                    <a:pt x="487" y="190"/>
                    <a:pt x="422" y="20"/>
                  </a:cubicBezTo>
                  <a:cubicBezTo>
                    <a:pt x="372" y="11"/>
                    <a:pt x="320" y="0"/>
                    <a:pt x="2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5" name="Google Shape;1245;p38"/>
            <p:cNvSpPr/>
            <p:nvPr/>
          </p:nvSpPr>
          <p:spPr>
            <a:xfrm>
              <a:off x="1903870" y="491776"/>
              <a:ext cx="27886" cy="54240"/>
            </a:xfrm>
            <a:custGeom>
              <a:rect b="b" l="l" r="r" t="t"/>
              <a:pathLst>
                <a:path extrusionOk="0" h="1735" w="892">
                  <a:moveTo>
                    <a:pt x="582" y="1"/>
                  </a:moveTo>
                  <a:cubicBezTo>
                    <a:pt x="400" y="78"/>
                    <a:pt x="204" y="134"/>
                    <a:pt x="0" y="162"/>
                  </a:cubicBezTo>
                  <a:cubicBezTo>
                    <a:pt x="85" y="411"/>
                    <a:pt x="140" y="671"/>
                    <a:pt x="203" y="925"/>
                  </a:cubicBezTo>
                  <a:cubicBezTo>
                    <a:pt x="271" y="1193"/>
                    <a:pt x="358" y="1462"/>
                    <a:pt x="402" y="1734"/>
                  </a:cubicBezTo>
                  <a:cubicBezTo>
                    <a:pt x="556" y="1667"/>
                    <a:pt x="721" y="1619"/>
                    <a:pt x="891" y="1583"/>
                  </a:cubicBezTo>
                  <a:cubicBezTo>
                    <a:pt x="859" y="1493"/>
                    <a:pt x="847" y="1395"/>
                    <a:pt x="829" y="1298"/>
                  </a:cubicBezTo>
                  <a:cubicBezTo>
                    <a:pt x="817" y="1230"/>
                    <a:pt x="803" y="1163"/>
                    <a:pt x="798" y="1095"/>
                  </a:cubicBezTo>
                  <a:cubicBezTo>
                    <a:pt x="764" y="947"/>
                    <a:pt x="740" y="795"/>
                    <a:pt x="709" y="650"/>
                  </a:cubicBezTo>
                  <a:cubicBezTo>
                    <a:pt x="662" y="434"/>
                    <a:pt x="616" y="218"/>
                    <a:pt x="5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6" name="Google Shape;1246;p38"/>
            <p:cNvSpPr/>
            <p:nvPr/>
          </p:nvSpPr>
          <p:spPr>
            <a:xfrm>
              <a:off x="1735870" y="536543"/>
              <a:ext cx="27792" cy="56491"/>
            </a:xfrm>
            <a:custGeom>
              <a:rect b="b" l="l" r="r" t="t"/>
              <a:pathLst>
                <a:path extrusionOk="0" h="1807" w="889">
                  <a:moveTo>
                    <a:pt x="435" y="1"/>
                  </a:moveTo>
                  <a:cubicBezTo>
                    <a:pt x="383" y="1"/>
                    <a:pt x="330" y="5"/>
                    <a:pt x="276" y="16"/>
                  </a:cubicBezTo>
                  <a:cubicBezTo>
                    <a:pt x="178" y="34"/>
                    <a:pt x="90" y="73"/>
                    <a:pt x="0" y="114"/>
                  </a:cubicBezTo>
                  <a:cubicBezTo>
                    <a:pt x="71" y="344"/>
                    <a:pt x="149" y="582"/>
                    <a:pt x="221" y="825"/>
                  </a:cubicBezTo>
                  <a:lnTo>
                    <a:pt x="361" y="1358"/>
                  </a:lnTo>
                  <a:cubicBezTo>
                    <a:pt x="394" y="1508"/>
                    <a:pt x="423" y="1657"/>
                    <a:pt x="441" y="1807"/>
                  </a:cubicBezTo>
                  <a:cubicBezTo>
                    <a:pt x="585" y="1758"/>
                    <a:pt x="735" y="1723"/>
                    <a:pt x="889" y="1702"/>
                  </a:cubicBezTo>
                  <a:cubicBezTo>
                    <a:pt x="865" y="1549"/>
                    <a:pt x="841" y="1397"/>
                    <a:pt x="819" y="1243"/>
                  </a:cubicBezTo>
                  <a:lnTo>
                    <a:pt x="742" y="681"/>
                  </a:lnTo>
                  <a:cubicBezTo>
                    <a:pt x="714" y="460"/>
                    <a:pt x="685" y="241"/>
                    <a:pt x="656" y="22"/>
                  </a:cubicBezTo>
                  <a:cubicBezTo>
                    <a:pt x="582" y="9"/>
                    <a:pt x="509" y="1"/>
                    <a:pt x="4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7" name="Google Shape;1247;p38"/>
            <p:cNvSpPr/>
            <p:nvPr/>
          </p:nvSpPr>
          <p:spPr>
            <a:xfrm>
              <a:off x="1795924" y="431285"/>
              <a:ext cx="68871" cy="36077"/>
            </a:xfrm>
            <a:custGeom>
              <a:rect b="b" l="l" r="r" t="t"/>
              <a:pathLst>
                <a:path extrusionOk="0" h="1154" w="2203">
                  <a:moveTo>
                    <a:pt x="2065" y="0"/>
                  </a:moveTo>
                  <a:cubicBezTo>
                    <a:pt x="1881" y="92"/>
                    <a:pt x="1690" y="182"/>
                    <a:pt x="1495" y="270"/>
                  </a:cubicBezTo>
                  <a:lnTo>
                    <a:pt x="934" y="508"/>
                  </a:lnTo>
                  <a:cubicBezTo>
                    <a:pt x="623" y="633"/>
                    <a:pt x="310" y="746"/>
                    <a:pt x="0" y="839"/>
                  </a:cubicBezTo>
                  <a:cubicBezTo>
                    <a:pt x="89" y="939"/>
                    <a:pt x="169" y="1043"/>
                    <a:pt x="241" y="1154"/>
                  </a:cubicBezTo>
                  <a:cubicBezTo>
                    <a:pt x="491" y="1017"/>
                    <a:pt x="757" y="899"/>
                    <a:pt x="1022" y="784"/>
                  </a:cubicBezTo>
                  <a:lnTo>
                    <a:pt x="1559" y="544"/>
                  </a:lnTo>
                  <a:cubicBezTo>
                    <a:pt x="1771" y="448"/>
                    <a:pt x="1984" y="357"/>
                    <a:pt x="2203" y="286"/>
                  </a:cubicBezTo>
                  <a:cubicBezTo>
                    <a:pt x="2203" y="285"/>
                    <a:pt x="2201" y="284"/>
                    <a:pt x="2201" y="283"/>
                  </a:cubicBezTo>
                  <a:cubicBezTo>
                    <a:pt x="2188" y="196"/>
                    <a:pt x="2169" y="119"/>
                    <a:pt x="2111" y="47"/>
                  </a:cubicBezTo>
                  <a:cubicBezTo>
                    <a:pt x="2098" y="30"/>
                    <a:pt x="2081" y="15"/>
                    <a:pt x="2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8" name="Google Shape;1248;p38"/>
            <p:cNvSpPr/>
            <p:nvPr/>
          </p:nvSpPr>
          <p:spPr>
            <a:xfrm>
              <a:off x="1670221" y="447541"/>
              <a:ext cx="126175" cy="115390"/>
            </a:xfrm>
            <a:custGeom>
              <a:rect b="b" l="l" r="r" t="t"/>
              <a:pathLst>
                <a:path extrusionOk="0" h="3691" w="4036">
                  <a:moveTo>
                    <a:pt x="2027" y="0"/>
                  </a:moveTo>
                  <a:cubicBezTo>
                    <a:pt x="2013" y="0"/>
                    <a:pt x="1998" y="0"/>
                    <a:pt x="1984" y="1"/>
                  </a:cubicBezTo>
                  <a:cubicBezTo>
                    <a:pt x="882" y="24"/>
                    <a:pt x="0" y="870"/>
                    <a:pt x="21" y="1888"/>
                  </a:cubicBezTo>
                  <a:cubicBezTo>
                    <a:pt x="41" y="2869"/>
                    <a:pt x="891" y="3654"/>
                    <a:pt x="1939" y="3691"/>
                  </a:cubicBezTo>
                  <a:cubicBezTo>
                    <a:pt x="1899" y="3441"/>
                    <a:pt x="1868" y="3192"/>
                    <a:pt x="1833" y="2955"/>
                  </a:cubicBezTo>
                  <a:cubicBezTo>
                    <a:pt x="1812" y="2919"/>
                    <a:pt x="1806" y="2877"/>
                    <a:pt x="1831" y="2842"/>
                  </a:cubicBezTo>
                  <a:cubicBezTo>
                    <a:pt x="1972" y="2645"/>
                    <a:pt x="2235" y="2550"/>
                    <a:pt x="2495" y="2550"/>
                  </a:cubicBezTo>
                  <a:cubicBezTo>
                    <a:pt x="2621" y="2550"/>
                    <a:pt x="2746" y="2572"/>
                    <a:pt x="2856" y="2616"/>
                  </a:cubicBezTo>
                  <a:cubicBezTo>
                    <a:pt x="2863" y="2615"/>
                    <a:pt x="2870" y="2615"/>
                    <a:pt x="2877" y="2615"/>
                  </a:cubicBezTo>
                  <a:cubicBezTo>
                    <a:pt x="2931" y="2615"/>
                    <a:pt x="2982" y="2641"/>
                    <a:pt x="2993" y="2696"/>
                  </a:cubicBezTo>
                  <a:cubicBezTo>
                    <a:pt x="2994" y="2702"/>
                    <a:pt x="2994" y="2708"/>
                    <a:pt x="2996" y="2713"/>
                  </a:cubicBezTo>
                  <a:cubicBezTo>
                    <a:pt x="3001" y="2726"/>
                    <a:pt x="3003" y="2741"/>
                    <a:pt x="3003" y="2754"/>
                  </a:cubicBezTo>
                  <a:cubicBezTo>
                    <a:pt x="3043" y="2963"/>
                    <a:pt x="3082" y="3173"/>
                    <a:pt x="3122" y="3382"/>
                  </a:cubicBezTo>
                  <a:cubicBezTo>
                    <a:pt x="3675" y="3044"/>
                    <a:pt x="4035" y="2461"/>
                    <a:pt x="4023" y="1806"/>
                  </a:cubicBezTo>
                  <a:cubicBezTo>
                    <a:pt x="4002" y="801"/>
                    <a:pt x="3111" y="0"/>
                    <a:pt x="202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9" name="Google Shape;1249;p38"/>
            <p:cNvSpPr/>
            <p:nvPr/>
          </p:nvSpPr>
          <p:spPr>
            <a:xfrm>
              <a:off x="1894710" y="556800"/>
              <a:ext cx="103416" cy="94475"/>
            </a:xfrm>
            <a:custGeom>
              <a:rect b="b" l="l" r="r" t="t"/>
              <a:pathLst>
                <a:path extrusionOk="0" h="3022" w="3308">
                  <a:moveTo>
                    <a:pt x="1660" y="1"/>
                  </a:moveTo>
                  <a:cubicBezTo>
                    <a:pt x="1648" y="1"/>
                    <a:pt x="1635" y="1"/>
                    <a:pt x="1623" y="1"/>
                  </a:cubicBezTo>
                  <a:cubicBezTo>
                    <a:pt x="720" y="19"/>
                    <a:pt x="1" y="711"/>
                    <a:pt x="17" y="1544"/>
                  </a:cubicBezTo>
                  <a:cubicBezTo>
                    <a:pt x="34" y="2366"/>
                    <a:pt x="763" y="3022"/>
                    <a:pt x="1649" y="3022"/>
                  </a:cubicBezTo>
                  <a:cubicBezTo>
                    <a:pt x="1661" y="3022"/>
                    <a:pt x="1672" y="3022"/>
                    <a:pt x="1684" y="3021"/>
                  </a:cubicBezTo>
                  <a:cubicBezTo>
                    <a:pt x="2586" y="3003"/>
                    <a:pt x="3307" y="2310"/>
                    <a:pt x="3291" y="1477"/>
                  </a:cubicBezTo>
                  <a:cubicBezTo>
                    <a:pt x="3273" y="656"/>
                    <a:pt x="2546" y="1"/>
                    <a:pt x="166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0" name="Google Shape;1250;p38"/>
            <p:cNvSpPr/>
            <p:nvPr/>
          </p:nvSpPr>
          <p:spPr>
            <a:xfrm>
              <a:off x="1550896" y="544671"/>
              <a:ext cx="123112" cy="57335"/>
            </a:xfrm>
            <a:custGeom>
              <a:rect b="b" l="l" r="r" t="t"/>
              <a:pathLst>
                <a:path extrusionOk="0" h="1834" w="3938">
                  <a:moveTo>
                    <a:pt x="3629" y="1"/>
                  </a:moveTo>
                  <a:cubicBezTo>
                    <a:pt x="2837" y="375"/>
                    <a:pt x="1990" y="739"/>
                    <a:pt x="1133" y="1021"/>
                  </a:cubicBezTo>
                  <a:lnTo>
                    <a:pt x="562" y="1196"/>
                  </a:lnTo>
                  <a:cubicBezTo>
                    <a:pt x="374" y="1249"/>
                    <a:pt x="187" y="1297"/>
                    <a:pt x="0" y="1340"/>
                  </a:cubicBezTo>
                  <a:cubicBezTo>
                    <a:pt x="17" y="1520"/>
                    <a:pt x="73" y="1673"/>
                    <a:pt x="160" y="1833"/>
                  </a:cubicBezTo>
                  <a:cubicBezTo>
                    <a:pt x="343" y="1755"/>
                    <a:pt x="527" y="1677"/>
                    <a:pt x="712" y="1602"/>
                  </a:cubicBezTo>
                  <a:lnTo>
                    <a:pt x="1265" y="1375"/>
                  </a:lnTo>
                  <a:cubicBezTo>
                    <a:pt x="2148" y="1024"/>
                    <a:pt x="3046" y="696"/>
                    <a:pt x="3937" y="374"/>
                  </a:cubicBezTo>
                  <a:cubicBezTo>
                    <a:pt x="3822" y="260"/>
                    <a:pt x="3718" y="135"/>
                    <a:pt x="36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1" name="Google Shape;1251;p38"/>
            <p:cNvSpPr/>
            <p:nvPr/>
          </p:nvSpPr>
          <p:spPr>
            <a:xfrm>
              <a:off x="1842566" y="386113"/>
              <a:ext cx="102416" cy="94475"/>
            </a:xfrm>
            <a:custGeom>
              <a:rect b="b" l="l" r="r" t="t"/>
              <a:pathLst>
                <a:path extrusionOk="0" h="3022" w="3276">
                  <a:moveTo>
                    <a:pt x="1629" y="0"/>
                  </a:moveTo>
                  <a:cubicBezTo>
                    <a:pt x="1616" y="0"/>
                    <a:pt x="1604" y="1"/>
                    <a:pt x="1591" y="1"/>
                  </a:cubicBezTo>
                  <a:cubicBezTo>
                    <a:pt x="773" y="18"/>
                    <a:pt x="105" y="590"/>
                    <a:pt x="1" y="1318"/>
                  </a:cubicBezTo>
                  <a:cubicBezTo>
                    <a:pt x="161" y="1265"/>
                    <a:pt x="318" y="1215"/>
                    <a:pt x="474" y="1168"/>
                  </a:cubicBezTo>
                  <a:cubicBezTo>
                    <a:pt x="489" y="1153"/>
                    <a:pt x="505" y="1142"/>
                    <a:pt x="526" y="1136"/>
                  </a:cubicBezTo>
                  <a:cubicBezTo>
                    <a:pt x="549" y="1128"/>
                    <a:pt x="572" y="1125"/>
                    <a:pt x="594" y="1125"/>
                  </a:cubicBezTo>
                  <a:cubicBezTo>
                    <a:pt x="723" y="1125"/>
                    <a:pt x="840" y="1239"/>
                    <a:pt x="912" y="1328"/>
                  </a:cubicBezTo>
                  <a:cubicBezTo>
                    <a:pt x="998" y="1436"/>
                    <a:pt x="1063" y="1586"/>
                    <a:pt x="1052" y="1722"/>
                  </a:cubicBezTo>
                  <a:cubicBezTo>
                    <a:pt x="1052" y="1724"/>
                    <a:pt x="1052" y="1724"/>
                    <a:pt x="1051" y="1725"/>
                  </a:cubicBezTo>
                  <a:cubicBezTo>
                    <a:pt x="1081" y="1773"/>
                    <a:pt x="1075" y="1842"/>
                    <a:pt x="1015" y="1884"/>
                  </a:cubicBezTo>
                  <a:cubicBezTo>
                    <a:pt x="774" y="2049"/>
                    <a:pt x="502" y="2180"/>
                    <a:pt x="227" y="2303"/>
                  </a:cubicBezTo>
                  <a:cubicBezTo>
                    <a:pt x="516" y="2735"/>
                    <a:pt x="1032" y="3022"/>
                    <a:pt x="1619" y="3022"/>
                  </a:cubicBezTo>
                  <a:cubicBezTo>
                    <a:pt x="1630" y="3022"/>
                    <a:pt x="1641" y="3022"/>
                    <a:pt x="1653" y="3021"/>
                  </a:cubicBezTo>
                  <a:cubicBezTo>
                    <a:pt x="2555" y="3004"/>
                    <a:pt x="3275" y="2311"/>
                    <a:pt x="3258" y="1478"/>
                  </a:cubicBezTo>
                  <a:cubicBezTo>
                    <a:pt x="3242" y="657"/>
                    <a:pt x="2514" y="0"/>
                    <a:pt x="16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2" name="Google Shape;1252;p38"/>
            <p:cNvSpPr/>
            <p:nvPr/>
          </p:nvSpPr>
          <p:spPr>
            <a:xfrm>
              <a:off x="1448952" y="549360"/>
              <a:ext cx="126394" cy="115577"/>
            </a:xfrm>
            <a:custGeom>
              <a:rect b="b" l="l" r="r" t="t"/>
              <a:pathLst>
                <a:path extrusionOk="0" h="3697" w="4043">
                  <a:moveTo>
                    <a:pt x="2028" y="0"/>
                  </a:moveTo>
                  <a:cubicBezTo>
                    <a:pt x="2013" y="0"/>
                    <a:pt x="1999" y="0"/>
                    <a:pt x="1984" y="1"/>
                  </a:cubicBezTo>
                  <a:cubicBezTo>
                    <a:pt x="880" y="27"/>
                    <a:pt x="0" y="872"/>
                    <a:pt x="21" y="1890"/>
                  </a:cubicBezTo>
                  <a:cubicBezTo>
                    <a:pt x="42" y="2894"/>
                    <a:pt x="931" y="3696"/>
                    <a:pt x="2015" y="3696"/>
                  </a:cubicBezTo>
                  <a:cubicBezTo>
                    <a:pt x="2030" y="3696"/>
                    <a:pt x="2044" y="3696"/>
                    <a:pt x="2059" y="3696"/>
                  </a:cubicBezTo>
                  <a:cubicBezTo>
                    <a:pt x="3162" y="3673"/>
                    <a:pt x="4042" y="2826"/>
                    <a:pt x="4021" y="1808"/>
                  </a:cubicBezTo>
                  <a:cubicBezTo>
                    <a:pt x="4021" y="1802"/>
                    <a:pt x="4020" y="1796"/>
                    <a:pt x="4020" y="1787"/>
                  </a:cubicBezTo>
                  <a:cubicBezTo>
                    <a:pt x="3819" y="1850"/>
                    <a:pt x="3621" y="1911"/>
                    <a:pt x="3421" y="1967"/>
                  </a:cubicBezTo>
                  <a:cubicBezTo>
                    <a:pt x="3418" y="1968"/>
                    <a:pt x="3416" y="1968"/>
                    <a:pt x="3413" y="1968"/>
                  </a:cubicBezTo>
                  <a:cubicBezTo>
                    <a:pt x="3411" y="1968"/>
                    <a:pt x="3409" y="1968"/>
                    <a:pt x="3406" y="1968"/>
                  </a:cubicBezTo>
                  <a:cubicBezTo>
                    <a:pt x="3390" y="1974"/>
                    <a:pt x="3373" y="1977"/>
                    <a:pt x="3355" y="1977"/>
                  </a:cubicBezTo>
                  <a:cubicBezTo>
                    <a:pt x="3324" y="1977"/>
                    <a:pt x="3292" y="1967"/>
                    <a:pt x="3262" y="1944"/>
                  </a:cubicBezTo>
                  <a:cubicBezTo>
                    <a:pt x="3009" y="1750"/>
                    <a:pt x="2924" y="1395"/>
                    <a:pt x="2999" y="1104"/>
                  </a:cubicBezTo>
                  <a:cubicBezTo>
                    <a:pt x="2991" y="1064"/>
                    <a:pt x="3007" y="1021"/>
                    <a:pt x="3059" y="996"/>
                  </a:cubicBezTo>
                  <a:cubicBezTo>
                    <a:pt x="3245" y="907"/>
                    <a:pt x="3432" y="823"/>
                    <a:pt x="3622" y="739"/>
                  </a:cubicBezTo>
                  <a:cubicBezTo>
                    <a:pt x="3257" y="291"/>
                    <a:pt x="2678" y="0"/>
                    <a:pt x="20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3" name="Google Shape;1253;p38"/>
            <p:cNvSpPr/>
            <p:nvPr/>
          </p:nvSpPr>
          <p:spPr>
            <a:xfrm>
              <a:off x="2051018" y="655143"/>
              <a:ext cx="78938" cy="38672"/>
            </a:xfrm>
            <a:custGeom>
              <a:rect b="b" l="l" r="r" t="t"/>
              <a:pathLst>
                <a:path extrusionOk="0" h="1237" w="2525">
                  <a:moveTo>
                    <a:pt x="2507" y="0"/>
                  </a:moveTo>
                  <a:cubicBezTo>
                    <a:pt x="2318" y="327"/>
                    <a:pt x="1972" y="580"/>
                    <a:pt x="1500" y="657"/>
                  </a:cubicBezTo>
                  <a:cubicBezTo>
                    <a:pt x="1443" y="667"/>
                    <a:pt x="1385" y="671"/>
                    <a:pt x="1326" y="671"/>
                  </a:cubicBezTo>
                  <a:cubicBezTo>
                    <a:pt x="956" y="671"/>
                    <a:pt x="568" y="493"/>
                    <a:pt x="312" y="232"/>
                  </a:cubicBezTo>
                  <a:cubicBezTo>
                    <a:pt x="205" y="212"/>
                    <a:pt x="101" y="178"/>
                    <a:pt x="0" y="138"/>
                  </a:cubicBezTo>
                  <a:lnTo>
                    <a:pt x="0" y="138"/>
                  </a:lnTo>
                  <a:cubicBezTo>
                    <a:pt x="33" y="752"/>
                    <a:pt x="583" y="1237"/>
                    <a:pt x="1250" y="1237"/>
                  </a:cubicBezTo>
                  <a:cubicBezTo>
                    <a:pt x="1260" y="1237"/>
                    <a:pt x="1269" y="1237"/>
                    <a:pt x="1278" y="1236"/>
                  </a:cubicBezTo>
                  <a:cubicBezTo>
                    <a:pt x="1970" y="1222"/>
                    <a:pt x="2524" y="691"/>
                    <a:pt x="2511" y="50"/>
                  </a:cubicBezTo>
                  <a:cubicBezTo>
                    <a:pt x="2511" y="34"/>
                    <a:pt x="2509" y="17"/>
                    <a:pt x="2507" y="0"/>
                  </a:cubicBezTo>
                  <a:close/>
                </a:path>
              </a:pathLst>
            </a:custGeom>
            <a:solidFill>
              <a:srgbClr val="000000">
                <a:alpha val="156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4" name="Google Shape;1254;p38"/>
            <p:cNvSpPr/>
            <p:nvPr/>
          </p:nvSpPr>
          <p:spPr>
            <a:xfrm>
              <a:off x="1371674" y="418156"/>
              <a:ext cx="125832" cy="93725"/>
            </a:xfrm>
            <a:custGeom>
              <a:rect b="b" l="l" r="r" t="t"/>
              <a:pathLst>
                <a:path extrusionOk="0" h="2998" w="4025">
                  <a:moveTo>
                    <a:pt x="452" y="0"/>
                  </a:moveTo>
                  <a:lnTo>
                    <a:pt x="452" y="0"/>
                  </a:lnTo>
                  <a:cubicBezTo>
                    <a:pt x="168" y="326"/>
                    <a:pt x="0" y="742"/>
                    <a:pt x="11" y="1193"/>
                  </a:cubicBezTo>
                  <a:cubicBezTo>
                    <a:pt x="31" y="2196"/>
                    <a:pt x="922" y="2997"/>
                    <a:pt x="2003" y="2997"/>
                  </a:cubicBezTo>
                  <a:cubicBezTo>
                    <a:pt x="2018" y="2997"/>
                    <a:pt x="2033" y="2997"/>
                    <a:pt x="2048" y="2997"/>
                  </a:cubicBezTo>
                  <a:cubicBezTo>
                    <a:pt x="2071" y="2997"/>
                    <a:pt x="2090" y="2995"/>
                    <a:pt x="2113" y="2994"/>
                  </a:cubicBezTo>
                  <a:cubicBezTo>
                    <a:pt x="2037" y="2802"/>
                    <a:pt x="1965" y="2611"/>
                    <a:pt x="1911" y="2416"/>
                  </a:cubicBezTo>
                  <a:cubicBezTo>
                    <a:pt x="1886" y="2377"/>
                    <a:pt x="1880" y="2331"/>
                    <a:pt x="1907" y="2289"/>
                  </a:cubicBezTo>
                  <a:cubicBezTo>
                    <a:pt x="2004" y="2143"/>
                    <a:pt x="2191" y="2057"/>
                    <a:pt x="2369" y="2032"/>
                  </a:cubicBezTo>
                  <a:cubicBezTo>
                    <a:pt x="2408" y="2026"/>
                    <a:pt x="2452" y="2023"/>
                    <a:pt x="2497" y="2023"/>
                  </a:cubicBezTo>
                  <a:cubicBezTo>
                    <a:pt x="2640" y="2023"/>
                    <a:pt x="2795" y="2060"/>
                    <a:pt x="2844" y="2189"/>
                  </a:cubicBezTo>
                  <a:cubicBezTo>
                    <a:pt x="2847" y="2197"/>
                    <a:pt x="2847" y="2205"/>
                    <a:pt x="2847" y="2214"/>
                  </a:cubicBezTo>
                  <a:cubicBezTo>
                    <a:pt x="2954" y="2359"/>
                    <a:pt x="3046" y="2516"/>
                    <a:pt x="3126" y="2678"/>
                  </a:cubicBezTo>
                  <a:cubicBezTo>
                    <a:pt x="3671" y="2339"/>
                    <a:pt x="4025" y="1761"/>
                    <a:pt x="4011" y="1112"/>
                  </a:cubicBezTo>
                  <a:cubicBezTo>
                    <a:pt x="4005" y="784"/>
                    <a:pt x="3906" y="480"/>
                    <a:pt x="3738" y="217"/>
                  </a:cubicBezTo>
                  <a:lnTo>
                    <a:pt x="3738" y="217"/>
                  </a:lnTo>
                  <a:cubicBezTo>
                    <a:pt x="3817" y="750"/>
                    <a:pt x="3644" y="1230"/>
                    <a:pt x="2996" y="1609"/>
                  </a:cubicBezTo>
                  <a:cubicBezTo>
                    <a:pt x="2663" y="1804"/>
                    <a:pt x="2245" y="1946"/>
                    <a:pt x="1845" y="1946"/>
                  </a:cubicBezTo>
                  <a:cubicBezTo>
                    <a:pt x="1498" y="1946"/>
                    <a:pt x="1165" y="1840"/>
                    <a:pt x="911" y="1570"/>
                  </a:cubicBezTo>
                  <a:cubicBezTo>
                    <a:pt x="537" y="1170"/>
                    <a:pt x="367" y="550"/>
                    <a:pt x="45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5" name="Google Shape;1255;p38"/>
            <p:cNvSpPr/>
            <p:nvPr/>
          </p:nvSpPr>
          <p:spPr>
            <a:xfrm>
              <a:off x="1722272" y="628165"/>
              <a:ext cx="101416" cy="71654"/>
            </a:xfrm>
            <a:custGeom>
              <a:rect b="b" l="l" r="r" t="t"/>
              <a:pathLst>
                <a:path extrusionOk="0" h="2292" w="3244">
                  <a:moveTo>
                    <a:pt x="246" y="0"/>
                  </a:moveTo>
                  <a:cubicBezTo>
                    <a:pt x="90" y="237"/>
                    <a:pt x="0" y="516"/>
                    <a:pt x="6" y="813"/>
                  </a:cubicBezTo>
                  <a:cubicBezTo>
                    <a:pt x="23" y="1636"/>
                    <a:pt x="752" y="2291"/>
                    <a:pt x="1638" y="2291"/>
                  </a:cubicBezTo>
                  <a:cubicBezTo>
                    <a:pt x="1650" y="2291"/>
                    <a:pt x="1662" y="2291"/>
                    <a:pt x="1673" y="2291"/>
                  </a:cubicBezTo>
                  <a:cubicBezTo>
                    <a:pt x="2451" y="2275"/>
                    <a:pt x="3092" y="1760"/>
                    <a:pt x="3244" y="1085"/>
                  </a:cubicBezTo>
                  <a:lnTo>
                    <a:pt x="3244" y="1085"/>
                  </a:lnTo>
                  <a:cubicBezTo>
                    <a:pt x="3076" y="1130"/>
                    <a:pt x="2908" y="1174"/>
                    <a:pt x="2743" y="1220"/>
                  </a:cubicBezTo>
                  <a:cubicBezTo>
                    <a:pt x="2727" y="1224"/>
                    <a:pt x="2712" y="1226"/>
                    <a:pt x="2697" y="1226"/>
                  </a:cubicBezTo>
                  <a:cubicBezTo>
                    <a:pt x="2688" y="1226"/>
                    <a:pt x="2679" y="1225"/>
                    <a:pt x="2671" y="1224"/>
                  </a:cubicBezTo>
                  <a:cubicBezTo>
                    <a:pt x="2669" y="1224"/>
                    <a:pt x="2667" y="1226"/>
                    <a:pt x="2665" y="1226"/>
                  </a:cubicBezTo>
                  <a:cubicBezTo>
                    <a:pt x="2662" y="1226"/>
                    <a:pt x="2658" y="1226"/>
                    <a:pt x="2655" y="1226"/>
                  </a:cubicBezTo>
                  <a:cubicBezTo>
                    <a:pt x="2651" y="1226"/>
                    <a:pt x="2648" y="1226"/>
                    <a:pt x="2645" y="1227"/>
                  </a:cubicBezTo>
                  <a:cubicBezTo>
                    <a:pt x="2391" y="1345"/>
                    <a:pt x="2079" y="1404"/>
                    <a:pt x="1769" y="1404"/>
                  </a:cubicBezTo>
                  <a:cubicBezTo>
                    <a:pt x="1305" y="1404"/>
                    <a:pt x="843" y="1273"/>
                    <a:pt x="581" y="1019"/>
                  </a:cubicBezTo>
                  <a:cubicBezTo>
                    <a:pt x="326" y="772"/>
                    <a:pt x="212" y="375"/>
                    <a:pt x="246" y="0"/>
                  </a:cubicBezTo>
                  <a:close/>
                </a:path>
              </a:pathLst>
            </a:custGeom>
            <a:solidFill>
              <a:srgbClr val="000000">
                <a:alpha val="156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6" name="Google Shape;1256;p38"/>
            <p:cNvSpPr/>
            <p:nvPr/>
          </p:nvSpPr>
          <p:spPr>
            <a:xfrm>
              <a:off x="1764443" y="491245"/>
              <a:ext cx="31950" cy="62087"/>
            </a:xfrm>
            <a:custGeom>
              <a:rect b="b" l="l" r="r" t="t"/>
              <a:pathLst>
                <a:path extrusionOk="0" h="1986" w="1022">
                  <a:moveTo>
                    <a:pt x="948" y="1"/>
                  </a:moveTo>
                  <a:cubicBezTo>
                    <a:pt x="929" y="413"/>
                    <a:pt x="766" y="814"/>
                    <a:pt x="411" y="1145"/>
                  </a:cubicBezTo>
                  <a:cubicBezTo>
                    <a:pt x="287" y="1260"/>
                    <a:pt x="150" y="1349"/>
                    <a:pt x="1" y="1419"/>
                  </a:cubicBezTo>
                  <a:cubicBezTo>
                    <a:pt x="36" y="1609"/>
                    <a:pt x="72" y="1797"/>
                    <a:pt x="108" y="1985"/>
                  </a:cubicBezTo>
                  <a:cubicBezTo>
                    <a:pt x="661" y="1647"/>
                    <a:pt x="1021" y="1064"/>
                    <a:pt x="1009" y="409"/>
                  </a:cubicBezTo>
                  <a:cubicBezTo>
                    <a:pt x="1005" y="268"/>
                    <a:pt x="984" y="132"/>
                    <a:pt x="948" y="1"/>
                  </a:cubicBezTo>
                  <a:close/>
                </a:path>
              </a:pathLst>
            </a:custGeom>
            <a:solidFill>
              <a:srgbClr val="A52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7" name="Google Shape;1257;p38"/>
            <p:cNvSpPr/>
            <p:nvPr/>
          </p:nvSpPr>
          <p:spPr>
            <a:xfrm>
              <a:off x="1670471" y="460734"/>
              <a:ext cx="60305" cy="102197"/>
            </a:xfrm>
            <a:custGeom>
              <a:rect b="b" l="l" r="r" t="t"/>
              <a:pathLst>
                <a:path extrusionOk="0" h="3269" w="1929">
                  <a:moveTo>
                    <a:pt x="750" y="0"/>
                  </a:moveTo>
                  <a:cubicBezTo>
                    <a:pt x="291" y="348"/>
                    <a:pt x="1" y="879"/>
                    <a:pt x="12" y="1467"/>
                  </a:cubicBezTo>
                  <a:cubicBezTo>
                    <a:pt x="32" y="2447"/>
                    <a:pt x="882" y="3232"/>
                    <a:pt x="1929" y="3269"/>
                  </a:cubicBezTo>
                  <a:cubicBezTo>
                    <a:pt x="1890" y="3019"/>
                    <a:pt x="1859" y="2770"/>
                    <a:pt x="1824" y="2533"/>
                  </a:cubicBezTo>
                  <a:cubicBezTo>
                    <a:pt x="1819" y="2523"/>
                    <a:pt x="1814" y="2513"/>
                    <a:pt x="1811" y="2502"/>
                  </a:cubicBezTo>
                  <a:cubicBezTo>
                    <a:pt x="1501" y="2423"/>
                    <a:pt x="1215" y="2263"/>
                    <a:pt x="1000" y="2023"/>
                  </a:cubicBezTo>
                  <a:cubicBezTo>
                    <a:pt x="503" y="1468"/>
                    <a:pt x="439" y="630"/>
                    <a:pt x="75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8" name="Google Shape;1258;p38"/>
            <p:cNvSpPr/>
            <p:nvPr/>
          </p:nvSpPr>
          <p:spPr>
            <a:xfrm>
              <a:off x="1894898" y="564678"/>
              <a:ext cx="103229" cy="86566"/>
            </a:xfrm>
            <a:custGeom>
              <a:rect b="b" l="l" r="r" t="t"/>
              <a:pathLst>
                <a:path extrusionOk="0" h="2769" w="3302">
                  <a:moveTo>
                    <a:pt x="747" y="1"/>
                  </a:moveTo>
                  <a:cubicBezTo>
                    <a:pt x="296" y="278"/>
                    <a:pt x="1" y="755"/>
                    <a:pt x="11" y="1291"/>
                  </a:cubicBezTo>
                  <a:cubicBezTo>
                    <a:pt x="28" y="2113"/>
                    <a:pt x="757" y="2769"/>
                    <a:pt x="1643" y="2769"/>
                  </a:cubicBezTo>
                  <a:cubicBezTo>
                    <a:pt x="1655" y="2769"/>
                    <a:pt x="1666" y="2769"/>
                    <a:pt x="1678" y="2768"/>
                  </a:cubicBezTo>
                  <a:cubicBezTo>
                    <a:pt x="2580" y="2750"/>
                    <a:pt x="3301" y="2057"/>
                    <a:pt x="3285" y="1224"/>
                  </a:cubicBezTo>
                  <a:cubicBezTo>
                    <a:pt x="3283" y="1129"/>
                    <a:pt x="3270" y="1035"/>
                    <a:pt x="3249" y="944"/>
                  </a:cubicBezTo>
                  <a:cubicBezTo>
                    <a:pt x="3040" y="1502"/>
                    <a:pt x="2389" y="1936"/>
                    <a:pt x="1734" y="1936"/>
                  </a:cubicBezTo>
                  <a:cubicBezTo>
                    <a:pt x="1512" y="1936"/>
                    <a:pt x="1289" y="1886"/>
                    <a:pt x="1084" y="1774"/>
                  </a:cubicBezTo>
                  <a:cubicBezTo>
                    <a:pt x="304" y="1348"/>
                    <a:pt x="296" y="542"/>
                    <a:pt x="74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9" name="Google Shape;1259;p38"/>
            <p:cNvSpPr/>
            <p:nvPr/>
          </p:nvSpPr>
          <p:spPr>
            <a:xfrm>
              <a:off x="1849662" y="440658"/>
              <a:ext cx="93975" cy="39109"/>
            </a:xfrm>
            <a:custGeom>
              <a:rect b="b" l="l" r="r" t="t"/>
              <a:pathLst>
                <a:path extrusionOk="0" h="1251" w="3006">
                  <a:moveTo>
                    <a:pt x="3005" y="1"/>
                  </a:moveTo>
                  <a:lnTo>
                    <a:pt x="3005" y="1"/>
                  </a:lnTo>
                  <a:cubicBezTo>
                    <a:pt x="2742" y="301"/>
                    <a:pt x="2314" y="486"/>
                    <a:pt x="1873" y="486"/>
                  </a:cubicBezTo>
                  <a:cubicBezTo>
                    <a:pt x="1632" y="486"/>
                    <a:pt x="1387" y="431"/>
                    <a:pt x="1162" y="310"/>
                  </a:cubicBezTo>
                  <a:cubicBezTo>
                    <a:pt x="1028" y="237"/>
                    <a:pt x="919" y="153"/>
                    <a:pt x="830" y="59"/>
                  </a:cubicBezTo>
                  <a:cubicBezTo>
                    <a:pt x="822" y="79"/>
                    <a:pt x="810" y="99"/>
                    <a:pt x="788" y="112"/>
                  </a:cubicBezTo>
                  <a:cubicBezTo>
                    <a:pt x="547" y="278"/>
                    <a:pt x="275" y="409"/>
                    <a:pt x="0" y="532"/>
                  </a:cubicBezTo>
                  <a:cubicBezTo>
                    <a:pt x="289" y="963"/>
                    <a:pt x="805" y="1251"/>
                    <a:pt x="1392" y="1251"/>
                  </a:cubicBezTo>
                  <a:cubicBezTo>
                    <a:pt x="1403" y="1251"/>
                    <a:pt x="1414" y="1251"/>
                    <a:pt x="1426" y="1250"/>
                  </a:cubicBezTo>
                  <a:cubicBezTo>
                    <a:pt x="2219" y="1234"/>
                    <a:pt x="2871" y="697"/>
                    <a:pt x="3005" y="1"/>
                  </a:cubicBezTo>
                  <a:close/>
                </a:path>
              </a:pathLst>
            </a:custGeom>
            <a:solidFill>
              <a:srgbClr val="000000">
                <a:alpha val="156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0" name="Google Shape;1260;p38"/>
            <p:cNvSpPr/>
            <p:nvPr/>
          </p:nvSpPr>
          <p:spPr>
            <a:xfrm>
              <a:off x="1842535" y="386832"/>
              <a:ext cx="42142" cy="40485"/>
            </a:xfrm>
            <a:custGeom>
              <a:rect b="b" l="l" r="r" t="t"/>
              <a:pathLst>
                <a:path extrusionOk="0" h="1295" w="1348">
                  <a:moveTo>
                    <a:pt x="1348" y="1"/>
                  </a:moveTo>
                  <a:lnTo>
                    <a:pt x="1348" y="1"/>
                  </a:lnTo>
                  <a:cubicBezTo>
                    <a:pt x="644" y="113"/>
                    <a:pt x="94" y="640"/>
                    <a:pt x="0" y="1295"/>
                  </a:cubicBezTo>
                  <a:cubicBezTo>
                    <a:pt x="161" y="1242"/>
                    <a:pt x="318" y="1192"/>
                    <a:pt x="474" y="1145"/>
                  </a:cubicBezTo>
                  <a:cubicBezTo>
                    <a:pt x="490" y="1130"/>
                    <a:pt x="506" y="1119"/>
                    <a:pt x="527" y="1113"/>
                  </a:cubicBezTo>
                  <a:cubicBezTo>
                    <a:pt x="550" y="1106"/>
                    <a:pt x="573" y="1103"/>
                    <a:pt x="595" y="1103"/>
                  </a:cubicBezTo>
                  <a:cubicBezTo>
                    <a:pt x="659" y="1103"/>
                    <a:pt x="719" y="1129"/>
                    <a:pt x="772" y="1168"/>
                  </a:cubicBezTo>
                  <a:cubicBezTo>
                    <a:pt x="740" y="737"/>
                    <a:pt x="968" y="282"/>
                    <a:pt x="1348" y="1"/>
                  </a:cubicBezTo>
                  <a:close/>
                </a:path>
              </a:pathLst>
            </a:custGeom>
            <a:solidFill>
              <a:srgbClr val="000000">
                <a:alpha val="156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1" name="Google Shape;1261;p38"/>
            <p:cNvSpPr/>
            <p:nvPr/>
          </p:nvSpPr>
          <p:spPr>
            <a:xfrm>
              <a:off x="1449108" y="553637"/>
              <a:ext cx="126238" cy="110513"/>
            </a:xfrm>
            <a:custGeom>
              <a:rect b="b" l="l" r="r" t="t"/>
              <a:pathLst>
                <a:path extrusionOk="0" h="3535" w="4038">
                  <a:moveTo>
                    <a:pt x="1208" y="1"/>
                  </a:moveTo>
                  <a:lnTo>
                    <a:pt x="1208" y="1"/>
                  </a:lnTo>
                  <a:cubicBezTo>
                    <a:pt x="493" y="296"/>
                    <a:pt x="0" y="963"/>
                    <a:pt x="16" y="1728"/>
                  </a:cubicBezTo>
                  <a:cubicBezTo>
                    <a:pt x="37" y="2732"/>
                    <a:pt x="926" y="3534"/>
                    <a:pt x="2010" y="3534"/>
                  </a:cubicBezTo>
                  <a:cubicBezTo>
                    <a:pt x="2025" y="3534"/>
                    <a:pt x="2039" y="3534"/>
                    <a:pt x="2054" y="3534"/>
                  </a:cubicBezTo>
                  <a:cubicBezTo>
                    <a:pt x="3157" y="3511"/>
                    <a:pt x="4037" y="2664"/>
                    <a:pt x="4016" y="1646"/>
                  </a:cubicBezTo>
                  <a:cubicBezTo>
                    <a:pt x="4016" y="1640"/>
                    <a:pt x="4015" y="1634"/>
                    <a:pt x="4015" y="1626"/>
                  </a:cubicBezTo>
                  <a:cubicBezTo>
                    <a:pt x="3986" y="1636"/>
                    <a:pt x="3957" y="1644"/>
                    <a:pt x="3928" y="1652"/>
                  </a:cubicBezTo>
                  <a:cubicBezTo>
                    <a:pt x="3724" y="2247"/>
                    <a:pt x="2992" y="2617"/>
                    <a:pt x="2280" y="2617"/>
                  </a:cubicBezTo>
                  <a:cubicBezTo>
                    <a:pt x="1947" y="2617"/>
                    <a:pt x="1619" y="2536"/>
                    <a:pt x="1351" y="2359"/>
                  </a:cubicBezTo>
                  <a:cubicBezTo>
                    <a:pt x="434" y="1754"/>
                    <a:pt x="550" y="662"/>
                    <a:pt x="1208" y="1"/>
                  </a:cubicBezTo>
                  <a:close/>
                </a:path>
              </a:pathLst>
            </a:custGeom>
            <a:solidFill>
              <a:srgbClr val="000000">
                <a:alpha val="156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62" name="Google Shape;1262;p38"/>
          <p:cNvGrpSpPr/>
          <p:nvPr/>
        </p:nvGrpSpPr>
        <p:grpSpPr>
          <a:xfrm>
            <a:off x="3585426" y="334692"/>
            <a:ext cx="154687" cy="136671"/>
            <a:chOff x="3659860" y="553674"/>
            <a:chExt cx="230842" cy="203957"/>
          </a:xfrm>
        </p:grpSpPr>
        <p:sp>
          <p:nvSpPr>
            <p:cNvPr id="1263" name="Google Shape;1263;p38"/>
            <p:cNvSpPr/>
            <p:nvPr/>
          </p:nvSpPr>
          <p:spPr>
            <a:xfrm>
              <a:off x="3659860" y="553674"/>
              <a:ext cx="230842" cy="203957"/>
            </a:xfrm>
            <a:custGeom>
              <a:rect b="b" l="l" r="r" t="t"/>
              <a:pathLst>
                <a:path extrusionOk="0" h="6524" w="7384">
                  <a:moveTo>
                    <a:pt x="3627" y="512"/>
                  </a:moveTo>
                  <a:cubicBezTo>
                    <a:pt x="4250" y="512"/>
                    <a:pt x="4882" y="721"/>
                    <a:pt x="5408" y="1148"/>
                  </a:cubicBezTo>
                  <a:cubicBezTo>
                    <a:pt x="6033" y="1655"/>
                    <a:pt x="6384" y="2372"/>
                    <a:pt x="6444" y="3106"/>
                  </a:cubicBezTo>
                  <a:cubicBezTo>
                    <a:pt x="4861" y="2491"/>
                    <a:pt x="3216" y="1903"/>
                    <a:pt x="1580" y="1436"/>
                  </a:cubicBezTo>
                  <a:cubicBezTo>
                    <a:pt x="2108" y="827"/>
                    <a:pt x="2861" y="512"/>
                    <a:pt x="3627" y="512"/>
                  </a:cubicBezTo>
                  <a:close/>
                  <a:moveTo>
                    <a:pt x="1383" y="1689"/>
                  </a:moveTo>
                  <a:cubicBezTo>
                    <a:pt x="3024" y="2361"/>
                    <a:pt x="4757" y="2934"/>
                    <a:pt x="6452" y="3445"/>
                  </a:cubicBezTo>
                  <a:cubicBezTo>
                    <a:pt x="6448" y="3540"/>
                    <a:pt x="6441" y="3637"/>
                    <a:pt x="6427" y="3731"/>
                  </a:cubicBezTo>
                  <a:cubicBezTo>
                    <a:pt x="6370" y="3858"/>
                    <a:pt x="6305" y="3979"/>
                    <a:pt x="6236" y="4096"/>
                  </a:cubicBezTo>
                  <a:cubicBezTo>
                    <a:pt x="4556" y="3451"/>
                    <a:pt x="2804" y="2839"/>
                    <a:pt x="1082" y="2293"/>
                  </a:cubicBezTo>
                  <a:cubicBezTo>
                    <a:pt x="1157" y="2081"/>
                    <a:pt x="1256" y="1878"/>
                    <a:pt x="1383" y="1689"/>
                  </a:cubicBezTo>
                  <a:close/>
                  <a:moveTo>
                    <a:pt x="1034" y="2583"/>
                  </a:moveTo>
                  <a:cubicBezTo>
                    <a:pt x="2614" y="3329"/>
                    <a:pt x="4390" y="3949"/>
                    <a:pt x="6074" y="4347"/>
                  </a:cubicBezTo>
                  <a:cubicBezTo>
                    <a:pt x="5590" y="5034"/>
                    <a:pt x="4890" y="5480"/>
                    <a:pt x="4009" y="5480"/>
                  </a:cubicBezTo>
                  <a:cubicBezTo>
                    <a:pt x="3779" y="5480"/>
                    <a:pt x="3536" y="5450"/>
                    <a:pt x="3281" y="5385"/>
                  </a:cubicBezTo>
                  <a:cubicBezTo>
                    <a:pt x="1956" y="5050"/>
                    <a:pt x="1151" y="3883"/>
                    <a:pt x="1034" y="2583"/>
                  </a:cubicBezTo>
                  <a:close/>
                  <a:moveTo>
                    <a:pt x="965" y="3633"/>
                  </a:moveTo>
                  <a:lnTo>
                    <a:pt x="965" y="3633"/>
                  </a:lnTo>
                  <a:cubicBezTo>
                    <a:pt x="1309" y="4630"/>
                    <a:pt x="2092" y="5435"/>
                    <a:pt x="3209" y="5703"/>
                  </a:cubicBezTo>
                  <a:cubicBezTo>
                    <a:pt x="3425" y="5754"/>
                    <a:pt x="3648" y="5779"/>
                    <a:pt x="3871" y="5779"/>
                  </a:cubicBezTo>
                  <a:cubicBezTo>
                    <a:pt x="4508" y="5779"/>
                    <a:pt x="5154" y="5579"/>
                    <a:pt x="5683" y="5224"/>
                  </a:cubicBezTo>
                  <a:lnTo>
                    <a:pt x="5683" y="5224"/>
                  </a:lnTo>
                  <a:cubicBezTo>
                    <a:pt x="5165" y="5745"/>
                    <a:pt x="4468" y="6013"/>
                    <a:pt x="3760" y="6013"/>
                  </a:cubicBezTo>
                  <a:cubicBezTo>
                    <a:pt x="3136" y="6013"/>
                    <a:pt x="2502" y="5804"/>
                    <a:pt x="1975" y="5377"/>
                  </a:cubicBezTo>
                  <a:cubicBezTo>
                    <a:pt x="1412" y="4919"/>
                    <a:pt x="1071" y="4292"/>
                    <a:pt x="965" y="3633"/>
                  </a:cubicBezTo>
                  <a:close/>
                  <a:moveTo>
                    <a:pt x="3624" y="1"/>
                  </a:moveTo>
                  <a:cubicBezTo>
                    <a:pt x="2682" y="1"/>
                    <a:pt x="1756" y="402"/>
                    <a:pt x="1125" y="1178"/>
                  </a:cubicBezTo>
                  <a:cubicBezTo>
                    <a:pt x="1" y="2563"/>
                    <a:pt x="237" y="4623"/>
                    <a:pt x="1652" y="5772"/>
                  </a:cubicBezTo>
                  <a:cubicBezTo>
                    <a:pt x="2274" y="6277"/>
                    <a:pt x="3021" y="6523"/>
                    <a:pt x="3758" y="6523"/>
                  </a:cubicBezTo>
                  <a:cubicBezTo>
                    <a:pt x="4700" y="6523"/>
                    <a:pt x="5626" y="6122"/>
                    <a:pt x="6256" y="5345"/>
                  </a:cubicBezTo>
                  <a:cubicBezTo>
                    <a:pt x="7383" y="3962"/>
                    <a:pt x="7146" y="1900"/>
                    <a:pt x="5730" y="752"/>
                  </a:cubicBezTo>
                  <a:cubicBezTo>
                    <a:pt x="5108" y="247"/>
                    <a:pt x="4361" y="1"/>
                    <a:pt x="36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4" name="Google Shape;1264;p38"/>
            <p:cNvSpPr/>
            <p:nvPr/>
          </p:nvSpPr>
          <p:spPr>
            <a:xfrm>
              <a:off x="3709254" y="569680"/>
              <a:ext cx="152061" cy="81032"/>
            </a:xfrm>
            <a:custGeom>
              <a:rect b="b" l="l" r="r" t="t"/>
              <a:pathLst>
                <a:path extrusionOk="0" h="2592" w="4864">
                  <a:moveTo>
                    <a:pt x="2046" y="0"/>
                  </a:moveTo>
                  <a:cubicBezTo>
                    <a:pt x="1281" y="0"/>
                    <a:pt x="528" y="314"/>
                    <a:pt x="0" y="923"/>
                  </a:cubicBezTo>
                  <a:cubicBezTo>
                    <a:pt x="1636" y="1390"/>
                    <a:pt x="3281" y="1977"/>
                    <a:pt x="4864" y="2592"/>
                  </a:cubicBezTo>
                  <a:cubicBezTo>
                    <a:pt x="4805" y="1860"/>
                    <a:pt x="4453" y="1142"/>
                    <a:pt x="3828" y="636"/>
                  </a:cubicBezTo>
                  <a:cubicBezTo>
                    <a:pt x="3302" y="209"/>
                    <a:pt x="2670" y="0"/>
                    <a:pt x="20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5" name="Google Shape;1265;p38"/>
            <p:cNvSpPr/>
            <p:nvPr/>
          </p:nvSpPr>
          <p:spPr>
            <a:xfrm>
              <a:off x="3693623" y="606444"/>
              <a:ext cx="167942" cy="75280"/>
            </a:xfrm>
            <a:custGeom>
              <a:rect b="b" l="l" r="r" t="t"/>
              <a:pathLst>
                <a:path extrusionOk="0" h="2408" w="5372">
                  <a:moveTo>
                    <a:pt x="302" y="1"/>
                  </a:moveTo>
                  <a:cubicBezTo>
                    <a:pt x="173" y="190"/>
                    <a:pt x="75" y="393"/>
                    <a:pt x="1" y="603"/>
                  </a:cubicBezTo>
                  <a:cubicBezTo>
                    <a:pt x="1723" y="1149"/>
                    <a:pt x="3473" y="1763"/>
                    <a:pt x="5155" y="2407"/>
                  </a:cubicBezTo>
                  <a:cubicBezTo>
                    <a:pt x="5223" y="2291"/>
                    <a:pt x="5289" y="2170"/>
                    <a:pt x="5346" y="2043"/>
                  </a:cubicBezTo>
                  <a:cubicBezTo>
                    <a:pt x="5361" y="1948"/>
                    <a:pt x="5367" y="1852"/>
                    <a:pt x="5371" y="1757"/>
                  </a:cubicBezTo>
                  <a:cubicBezTo>
                    <a:pt x="3676" y="1247"/>
                    <a:pt x="1943" y="674"/>
                    <a:pt x="3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6" name="Google Shape;1266;p38"/>
            <p:cNvSpPr/>
            <p:nvPr/>
          </p:nvSpPr>
          <p:spPr>
            <a:xfrm>
              <a:off x="3690028" y="667185"/>
              <a:ext cx="147496" cy="74436"/>
            </a:xfrm>
            <a:custGeom>
              <a:rect b="b" l="l" r="r" t="t"/>
              <a:pathLst>
                <a:path extrusionOk="0" h="2381" w="4718">
                  <a:moveTo>
                    <a:pt x="0" y="1"/>
                  </a:moveTo>
                  <a:lnTo>
                    <a:pt x="0" y="1"/>
                  </a:lnTo>
                  <a:cubicBezTo>
                    <a:pt x="106" y="659"/>
                    <a:pt x="447" y="1287"/>
                    <a:pt x="1010" y="1745"/>
                  </a:cubicBezTo>
                  <a:cubicBezTo>
                    <a:pt x="1537" y="2172"/>
                    <a:pt x="2170" y="2381"/>
                    <a:pt x="2794" y="2381"/>
                  </a:cubicBezTo>
                  <a:cubicBezTo>
                    <a:pt x="3503" y="2381"/>
                    <a:pt x="4200" y="2112"/>
                    <a:pt x="4718" y="1590"/>
                  </a:cubicBezTo>
                  <a:lnTo>
                    <a:pt x="4718" y="1590"/>
                  </a:lnTo>
                  <a:cubicBezTo>
                    <a:pt x="4190" y="1946"/>
                    <a:pt x="3544" y="2146"/>
                    <a:pt x="2907" y="2146"/>
                  </a:cubicBezTo>
                  <a:cubicBezTo>
                    <a:pt x="2683" y="2146"/>
                    <a:pt x="2460" y="2121"/>
                    <a:pt x="2244" y="2070"/>
                  </a:cubicBezTo>
                  <a:cubicBezTo>
                    <a:pt x="1126" y="1803"/>
                    <a:pt x="344" y="997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7" name="Google Shape;1267;p38"/>
            <p:cNvSpPr/>
            <p:nvPr/>
          </p:nvSpPr>
          <p:spPr>
            <a:xfrm>
              <a:off x="3692122" y="634423"/>
              <a:ext cx="157626" cy="90599"/>
            </a:xfrm>
            <a:custGeom>
              <a:rect b="b" l="l" r="r" t="t"/>
              <a:pathLst>
                <a:path extrusionOk="0" h="2898" w="5042">
                  <a:moveTo>
                    <a:pt x="1" y="0"/>
                  </a:moveTo>
                  <a:lnTo>
                    <a:pt x="1" y="0"/>
                  </a:lnTo>
                  <a:cubicBezTo>
                    <a:pt x="119" y="1300"/>
                    <a:pt x="924" y="2467"/>
                    <a:pt x="2247" y="2802"/>
                  </a:cubicBezTo>
                  <a:cubicBezTo>
                    <a:pt x="2502" y="2867"/>
                    <a:pt x="2745" y="2897"/>
                    <a:pt x="2976" y="2897"/>
                  </a:cubicBezTo>
                  <a:cubicBezTo>
                    <a:pt x="3858" y="2897"/>
                    <a:pt x="4558" y="2451"/>
                    <a:pt x="5041" y="1764"/>
                  </a:cubicBezTo>
                  <a:cubicBezTo>
                    <a:pt x="3356" y="1366"/>
                    <a:pt x="1582" y="746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68" name="Google Shape;1268;p38"/>
          <p:cNvGrpSpPr/>
          <p:nvPr/>
        </p:nvGrpSpPr>
        <p:grpSpPr>
          <a:xfrm>
            <a:off x="3916596" y="448095"/>
            <a:ext cx="154702" cy="151354"/>
            <a:chOff x="3679086" y="979362"/>
            <a:chExt cx="222401" cy="217587"/>
          </a:xfrm>
        </p:grpSpPr>
        <p:sp>
          <p:nvSpPr>
            <p:cNvPr id="1269" name="Google Shape;1269;p38"/>
            <p:cNvSpPr/>
            <p:nvPr/>
          </p:nvSpPr>
          <p:spPr>
            <a:xfrm>
              <a:off x="3679086" y="979362"/>
              <a:ext cx="222401" cy="217587"/>
            </a:xfrm>
            <a:custGeom>
              <a:rect b="b" l="l" r="r" t="t"/>
              <a:pathLst>
                <a:path extrusionOk="0" h="6960" w="7114">
                  <a:moveTo>
                    <a:pt x="3557" y="551"/>
                  </a:moveTo>
                  <a:cubicBezTo>
                    <a:pt x="4422" y="551"/>
                    <a:pt x="5201" y="909"/>
                    <a:pt x="5750" y="1481"/>
                  </a:cubicBezTo>
                  <a:cubicBezTo>
                    <a:pt x="4011" y="2042"/>
                    <a:pt x="2239" y="2666"/>
                    <a:pt x="555" y="3386"/>
                  </a:cubicBezTo>
                  <a:cubicBezTo>
                    <a:pt x="605" y="1816"/>
                    <a:pt x="1930" y="551"/>
                    <a:pt x="3557" y="551"/>
                  </a:cubicBezTo>
                  <a:close/>
                  <a:moveTo>
                    <a:pt x="5985" y="1762"/>
                  </a:moveTo>
                  <a:cubicBezTo>
                    <a:pt x="6047" y="1844"/>
                    <a:pt x="6105" y="1928"/>
                    <a:pt x="6159" y="2017"/>
                  </a:cubicBezTo>
                  <a:cubicBezTo>
                    <a:pt x="6196" y="2162"/>
                    <a:pt x="6225" y="2307"/>
                    <a:pt x="6247" y="2452"/>
                  </a:cubicBezTo>
                  <a:cubicBezTo>
                    <a:pt x="4406" y="3053"/>
                    <a:pt x="2528" y="3728"/>
                    <a:pt x="720" y="4441"/>
                  </a:cubicBezTo>
                  <a:cubicBezTo>
                    <a:pt x="637" y="4215"/>
                    <a:pt x="583" y="3978"/>
                    <a:pt x="560" y="3733"/>
                  </a:cubicBezTo>
                  <a:cubicBezTo>
                    <a:pt x="2388" y="3182"/>
                    <a:pt x="4224" y="2484"/>
                    <a:pt x="5985" y="1762"/>
                  </a:cubicBezTo>
                  <a:close/>
                  <a:moveTo>
                    <a:pt x="6282" y="2770"/>
                  </a:moveTo>
                  <a:cubicBezTo>
                    <a:pt x="6359" y="3910"/>
                    <a:pt x="5890" y="4958"/>
                    <a:pt x="4651" y="5532"/>
                  </a:cubicBezTo>
                  <a:cubicBezTo>
                    <a:pt x="4228" y="5728"/>
                    <a:pt x="3791" y="5819"/>
                    <a:pt x="3361" y="5819"/>
                  </a:cubicBezTo>
                  <a:cubicBezTo>
                    <a:pt x="2438" y="5819"/>
                    <a:pt x="1544" y="5402"/>
                    <a:pt x="877" y="4717"/>
                  </a:cubicBezTo>
                  <a:cubicBezTo>
                    <a:pt x="2702" y="4266"/>
                    <a:pt x="4604" y="3582"/>
                    <a:pt x="6282" y="2770"/>
                  </a:cubicBezTo>
                  <a:close/>
                  <a:moveTo>
                    <a:pt x="6549" y="3766"/>
                  </a:moveTo>
                  <a:lnTo>
                    <a:pt x="6549" y="3766"/>
                  </a:lnTo>
                  <a:cubicBezTo>
                    <a:pt x="6401" y="5249"/>
                    <a:pt x="5115" y="6411"/>
                    <a:pt x="3557" y="6411"/>
                  </a:cubicBezTo>
                  <a:cubicBezTo>
                    <a:pt x="2776" y="6411"/>
                    <a:pt x="2065" y="6117"/>
                    <a:pt x="1531" y="5639"/>
                  </a:cubicBezTo>
                  <a:lnTo>
                    <a:pt x="1531" y="5639"/>
                  </a:lnTo>
                  <a:cubicBezTo>
                    <a:pt x="2085" y="5984"/>
                    <a:pt x="2718" y="6177"/>
                    <a:pt x="3368" y="6177"/>
                  </a:cubicBezTo>
                  <a:cubicBezTo>
                    <a:pt x="3847" y="6177"/>
                    <a:pt x="4335" y="6072"/>
                    <a:pt x="4807" y="5845"/>
                  </a:cubicBezTo>
                  <a:cubicBezTo>
                    <a:pt x="5635" y="5447"/>
                    <a:pt x="6277" y="4653"/>
                    <a:pt x="6549" y="3766"/>
                  </a:cubicBezTo>
                  <a:close/>
                  <a:moveTo>
                    <a:pt x="3557" y="1"/>
                  </a:moveTo>
                  <a:cubicBezTo>
                    <a:pt x="1595" y="1"/>
                    <a:pt x="0" y="1562"/>
                    <a:pt x="0" y="3480"/>
                  </a:cubicBezTo>
                  <a:cubicBezTo>
                    <a:pt x="0" y="5398"/>
                    <a:pt x="1595" y="6959"/>
                    <a:pt x="3557" y="6959"/>
                  </a:cubicBezTo>
                  <a:cubicBezTo>
                    <a:pt x="5519" y="6959"/>
                    <a:pt x="7114" y="5398"/>
                    <a:pt x="7114" y="3480"/>
                  </a:cubicBezTo>
                  <a:cubicBezTo>
                    <a:pt x="7113" y="1562"/>
                    <a:pt x="5517" y="1"/>
                    <a:pt x="35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0" name="Google Shape;1270;p38"/>
            <p:cNvSpPr/>
            <p:nvPr/>
          </p:nvSpPr>
          <p:spPr>
            <a:xfrm>
              <a:off x="3696405" y="996556"/>
              <a:ext cx="162409" cy="88660"/>
            </a:xfrm>
            <a:custGeom>
              <a:rect b="b" l="l" r="r" t="t"/>
              <a:pathLst>
                <a:path extrusionOk="0" h="2836" w="5195">
                  <a:moveTo>
                    <a:pt x="3003" y="1"/>
                  </a:moveTo>
                  <a:cubicBezTo>
                    <a:pt x="1378" y="1"/>
                    <a:pt x="52" y="1264"/>
                    <a:pt x="0" y="2836"/>
                  </a:cubicBezTo>
                  <a:lnTo>
                    <a:pt x="0" y="2836"/>
                  </a:lnTo>
                  <a:cubicBezTo>
                    <a:pt x="1683" y="2117"/>
                    <a:pt x="3457" y="1492"/>
                    <a:pt x="5195" y="933"/>
                  </a:cubicBezTo>
                  <a:cubicBezTo>
                    <a:pt x="4647" y="361"/>
                    <a:pt x="3867" y="1"/>
                    <a:pt x="300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1" name="Google Shape;1271;p38"/>
            <p:cNvSpPr/>
            <p:nvPr/>
          </p:nvSpPr>
          <p:spPr>
            <a:xfrm>
              <a:off x="3706471" y="1065988"/>
              <a:ext cx="171412" cy="95319"/>
            </a:xfrm>
            <a:custGeom>
              <a:rect b="b" l="l" r="r" t="t"/>
              <a:pathLst>
                <a:path extrusionOk="0" h="3049" w="5483">
                  <a:moveTo>
                    <a:pt x="5406" y="1"/>
                  </a:moveTo>
                  <a:lnTo>
                    <a:pt x="5406" y="1"/>
                  </a:lnTo>
                  <a:cubicBezTo>
                    <a:pt x="3728" y="812"/>
                    <a:pt x="1826" y="1497"/>
                    <a:pt x="1" y="1947"/>
                  </a:cubicBezTo>
                  <a:cubicBezTo>
                    <a:pt x="669" y="2632"/>
                    <a:pt x="1563" y="3048"/>
                    <a:pt x="2487" y="3048"/>
                  </a:cubicBezTo>
                  <a:cubicBezTo>
                    <a:pt x="2916" y="3048"/>
                    <a:pt x="3352" y="2958"/>
                    <a:pt x="3775" y="2763"/>
                  </a:cubicBezTo>
                  <a:cubicBezTo>
                    <a:pt x="5014" y="2189"/>
                    <a:pt x="5483" y="1140"/>
                    <a:pt x="540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2" name="Google Shape;1272;p38"/>
            <p:cNvSpPr/>
            <p:nvPr/>
          </p:nvSpPr>
          <p:spPr>
            <a:xfrm>
              <a:off x="3696561" y="1034414"/>
              <a:ext cx="177759" cy="83783"/>
            </a:xfrm>
            <a:custGeom>
              <a:rect b="b" l="l" r="r" t="t"/>
              <a:pathLst>
                <a:path extrusionOk="0" h="2680" w="5686">
                  <a:moveTo>
                    <a:pt x="5425" y="1"/>
                  </a:moveTo>
                  <a:cubicBezTo>
                    <a:pt x="3664" y="723"/>
                    <a:pt x="1828" y="1421"/>
                    <a:pt x="0" y="1972"/>
                  </a:cubicBezTo>
                  <a:cubicBezTo>
                    <a:pt x="22" y="2217"/>
                    <a:pt x="77" y="2455"/>
                    <a:pt x="158" y="2680"/>
                  </a:cubicBezTo>
                  <a:cubicBezTo>
                    <a:pt x="1967" y="1968"/>
                    <a:pt x="3843" y="1292"/>
                    <a:pt x="5685" y="691"/>
                  </a:cubicBezTo>
                  <a:cubicBezTo>
                    <a:pt x="5665" y="546"/>
                    <a:pt x="5637" y="401"/>
                    <a:pt x="5598" y="256"/>
                  </a:cubicBezTo>
                  <a:cubicBezTo>
                    <a:pt x="5546" y="167"/>
                    <a:pt x="5488" y="83"/>
                    <a:pt x="542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3" name="Google Shape;1273;p38"/>
            <p:cNvSpPr/>
            <p:nvPr/>
          </p:nvSpPr>
          <p:spPr>
            <a:xfrm>
              <a:off x="3726916" y="1097125"/>
              <a:ext cx="156906" cy="82658"/>
            </a:xfrm>
            <a:custGeom>
              <a:rect b="b" l="l" r="r" t="t"/>
              <a:pathLst>
                <a:path extrusionOk="0" h="2644" w="5019">
                  <a:moveTo>
                    <a:pt x="5018" y="1"/>
                  </a:moveTo>
                  <a:lnTo>
                    <a:pt x="5018" y="1"/>
                  </a:lnTo>
                  <a:cubicBezTo>
                    <a:pt x="4747" y="886"/>
                    <a:pt x="4104" y="1680"/>
                    <a:pt x="3277" y="2078"/>
                  </a:cubicBezTo>
                  <a:cubicBezTo>
                    <a:pt x="2805" y="2305"/>
                    <a:pt x="2317" y="2410"/>
                    <a:pt x="1838" y="2410"/>
                  </a:cubicBezTo>
                  <a:cubicBezTo>
                    <a:pt x="1188" y="2410"/>
                    <a:pt x="555" y="2217"/>
                    <a:pt x="1" y="1872"/>
                  </a:cubicBezTo>
                  <a:lnTo>
                    <a:pt x="1" y="1872"/>
                  </a:lnTo>
                  <a:cubicBezTo>
                    <a:pt x="535" y="2350"/>
                    <a:pt x="1246" y="2644"/>
                    <a:pt x="2027" y="2644"/>
                  </a:cubicBezTo>
                  <a:cubicBezTo>
                    <a:pt x="3586" y="2644"/>
                    <a:pt x="4871" y="1482"/>
                    <a:pt x="501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74" name="Google Shape;1274;p38"/>
          <p:cNvGrpSpPr/>
          <p:nvPr/>
        </p:nvGrpSpPr>
        <p:grpSpPr>
          <a:xfrm>
            <a:off x="5403388" y="648725"/>
            <a:ext cx="511425" cy="510100"/>
            <a:chOff x="4316288" y="1429800"/>
            <a:chExt cx="511425" cy="510100"/>
          </a:xfrm>
        </p:grpSpPr>
        <p:sp>
          <p:nvSpPr>
            <p:cNvPr id="1275" name="Google Shape;1275;p38"/>
            <p:cNvSpPr/>
            <p:nvPr/>
          </p:nvSpPr>
          <p:spPr>
            <a:xfrm>
              <a:off x="4448138" y="1566050"/>
              <a:ext cx="256875" cy="223900"/>
            </a:xfrm>
            <a:custGeom>
              <a:rect b="b" l="l" r="r" t="t"/>
              <a:pathLst>
                <a:path extrusionOk="0" h="8956" w="10275">
                  <a:moveTo>
                    <a:pt x="3315" y="1"/>
                  </a:moveTo>
                  <a:cubicBezTo>
                    <a:pt x="2045" y="1"/>
                    <a:pt x="925" y="947"/>
                    <a:pt x="654" y="2264"/>
                  </a:cubicBezTo>
                  <a:cubicBezTo>
                    <a:pt x="0" y="5429"/>
                    <a:pt x="3021" y="8412"/>
                    <a:pt x="3546" y="8900"/>
                  </a:cubicBezTo>
                  <a:cubicBezTo>
                    <a:pt x="3585" y="8936"/>
                    <a:pt x="3636" y="8956"/>
                    <a:pt x="3688" y="8956"/>
                  </a:cubicBezTo>
                  <a:cubicBezTo>
                    <a:pt x="3700" y="8956"/>
                    <a:pt x="3712" y="8955"/>
                    <a:pt x="3724" y="8953"/>
                  </a:cubicBezTo>
                  <a:cubicBezTo>
                    <a:pt x="4427" y="8819"/>
                    <a:pt x="8575" y="7916"/>
                    <a:pt x="9717" y="4891"/>
                  </a:cubicBezTo>
                  <a:cubicBezTo>
                    <a:pt x="10275" y="3421"/>
                    <a:pt x="9577" y="1755"/>
                    <a:pt x="8077" y="1276"/>
                  </a:cubicBezTo>
                  <a:cubicBezTo>
                    <a:pt x="7805" y="1189"/>
                    <a:pt x="7530" y="1147"/>
                    <a:pt x="7259" y="1147"/>
                  </a:cubicBezTo>
                  <a:cubicBezTo>
                    <a:pt x="6716" y="1147"/>
                    <a:pt x="6193" y="1314"/>
                    <a:pt x="5755" y="1612"/>
                  </a:cubicBezTo>
                  <a:cubicBezTo>
                    <a:pt x="5441" y="884"/>
                    <a:pt x="4807" y="302"/>
                    <a:pt x="3974" y="86"/>
                  </a:cubicBezTo>
                  <a:cubicBezTo>
                    <a:pt x="3752" y="28"/>
                    <a:pt x="3531" y="1"/>
                    <a:pt x="331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6" name="Google Shape;1276;p38"/>
            <p:cNvSpPr/>
            <p:nvPr/>
          </p:nvSpPr>
          <p:spPr>
            <a:xfrm>
              <a:off x="4448188" y="1566050"/>
              <a:ext cx="119500" cy="223900"/>
            </a:xfrm>
            <a:custGeom>
              <a:rect b="b" l="l" r="r" t="t"/>
              <a:pathLst>
                <a:path extrusionOk="0" h="8956" w="4780">
                  <a:moveTo>
                    <a:pt x="3316" y="1"/>
                  </a:moveTo>
                  <a:cubicBezTo>
                    <a:pt x="2045" y="1"/>
                    <a:pt x="926" y="948"/>
                    <a:pt x="654" y="2264"/>
                  </a:cubicBezTo>
                  <a:cubicBezTo>
                    <a:pt x="0" y="5429"/>
                    <a:pt x="3021" y="8412"/>
                    <a:pt x="3546" y="8900"/>
                  </a:cubicBezTo>
                  <a:cubicBezTo>
                    <a:pt x="3585" y="8936"/>
                    <a:pt x="3636" y="8956"/>
                    <a:pt x="3688" y="8956"/>
                  </a:cubicBezTo>
                  <a:cubicBezTo>
                    <a:pt x="3700" y="8956"/>
                    <a:pt x="3712" y="8955"/>
                    <a:pt x="3724" y="8953"/>
                  </a:cubicBezTo>
                  <a:cubicBezTo>
                    <a:pt x="3860" y="8926"/>
                    <a:pt x="4131" y="8870"/>
                    <a:pt x="4483" y="8776"/>
                  </a:cubicBezTo>
                  <a:lnTo>
                    <a:pt x="4350" y="8643"/>
                  </a:lnTo>
                  <a:cubicBezTo>
                    <a:pt x="3606" y="7894"/>
                    <a:pt x="1225" y="5243"/>
                    <a:pt x="1785" y="2528"/>
                  </a:cubicBezTo>
                  <a:cubicBezTo>
                    <a:pt x="1826" y="2333"/>
                    <a:pt x="1888" y="2144"/>
                    <a:pt x="1971" y="1965"/>
                  </a:cubicBezTo>
                  <a:cubicBezTo>
                    <a:pt x="2089" y="1710"/>
                    <a:pt x="2313" y="1502"/>
                    <a:pt x="2601" y="1379"/>
                  </a:cubicBezTo>
                  <a:lnTo>
                    <a:pt x="4550" y="546"/>
                  </a:lnTo>
                  <a:lnTo>
                    <a:pt x="4779" y="447"/>
                  </a:lnTo>
                  <a:cubicBezTo>
                    <a:pt x="4539" y="287"/>
                    <a:pt x="4270" y="163"/>
                    <a:pt x="3974" y="86"/>
                  </a:cubicBezTo>
                  <a:cubicBezTo>
                    <a:pt x="3752" y="28"/>
                    <a:pt x="3532" y="1"/>
                    <a:pt x="3316" y="1"/>
                  </a:cubicBezTo>
                  <a:close/>
                </a:path>
              </a:pathLst>
            </a:custGeom>
            <a:solidFill>
              <a:srgbClr val="FFFFFF">
                <a:alpha val="340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7" name="Google Shape;1277;p38"/>
            <p:cNvSpPr/>
            <p:nvPr/>
          </p:nvSpPr>
          <p:spPr>
            <a:xfrm>
              <a:off x="4467888" y="1776475"/>
              <a:ext cx="351475" cy="156475"/>
            </a:xfrm>
            <a:custGeom>
              <a:rect b="b" l="l" r="r" t="t"/>
              <a:pathLst>
                <a:path extrusionOk="0" h="6259" w="14059">
                  <a:moveTo>
                    <a:pt x="9435" y="1"/>
                  </a:moveTo>
                  <a:cubicBezTo>
                    <a:pt x="8703" y="1"/>
                    <a:pt x="7975" y="149"/>
                    <a:pt x="7297" y="439"/>
                  </a:cubicBezTo>
                  <a:lnTo>
                    <a:pt x="4589" y="1599"/>
                  </a:lnTo>
                  <a:cubicBezTo>
                    <a:pt x="4378" y="1691"/>
                    <a:pt x="4210" y="1876"/>
                    <a:pt x="4169" y="2105"/>
                  </a:cubicBezTo>
                  <a:cubicBezTo>
                    <a:pt x="4092" y="2537"/>
                    <a:pt x="4425" y="2893"/>
                    <a:pt x="4820" y="2893"/>
                  </a:cubicBezTo>
                  <a:cubicBezTo>
                    <a:pt x="4870" y="2893"/>
                    <a:pt x="4920" y="2887"/>
                    <a:pt x="4971" y="2875"/>
                  </a:cubicBezTo>
                  <a:lnTo>
                    <a:pt x="7696" y="2247"/>
                  </a:lnTo>
                  <a:lnTo>
                    <a:pt x="6091" y="4206"/>
                  </a:lnTo>
                  <a:cubicBezTo>
                    <a:pt x="5993" y="4279"/>
                    <a:pt x="4412" y="4665"/>
                    <a:pt x="4290" y="4674"/>
                  </a:cubicBezTo>
                  <a:lnTo>
                    <a:pt x="894" y="4917"/>
                  </a:lnTo>
                  <a:cubicBezTo>
                    <a:pt x="391" y="4953"/>
                    <a:pt x="1" y="5374"/>
                    <a:pt x="4" y="5881"/>
                  </a:cubicBezTo>
                  <a:cubicBezTo>
                    <a:pt x="6" y="6088"/>
                    <a:pt x="182" y="6258"/>
                    <a:pt x="390" y="6258"/>
                  </a:cubicBezTo>
                  <a:lnTo>
                    <a:pt x="4377" y="6258"/>
                  </a:lnTo>
                  <a:cubicBezTo>
                    <a:pt x="4862" y="6258"/>
                    <a:pt x="5338" y="6135"/>
                    <a:pt x="5762" y="5902"/>
                  </a:cubicBezTo>
                  <a:lnTo>
                    <a:pt x="10564" y="3262"/>
                  </a:lnTo>
                  <a:cubicBezTo>
                    <a:pt x="10706" y="3183"/>
                    <a:pt x="10865" y="3142"/>
                    <a:pt x="11025" y="3142"/>
                  </a:cubicBezTo>
                  <a:cubicBezTo>
                    <a:pt x="11085" y="3142"/>
                    <a:pt x="11144" y="3148"/>
                    <a:pt x="11203" y="3159"/>
                  </a:cubicBezTo>
                  <a:lnTo>
                    <a:pt x="14059" y="3703"/>
                  </a:lnTo>
                  <a:lnTo>
                    <a:pt x="14059" y="1457"/>
                  </a:lnTo>
                  <a:lnTo>
                    <a:pt x="10068" y="38"/>
                  </a:lnTo>
                  <a:cubicBezTo>
                    <a:pt x="9857" y="13"/>
                    <a:pt x="9646" y="1"/>
                    <a:pt x="9435" y="1"/>
                  </a:cubicBezTo>
                  <a:close/>
                </a:path>
              </a:pathLst>
            </a:custGeom>
            <a:solidFill>
              <a:srgbClr val="FFE0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8" name="Google Shape;1278;p38"/>
            <p:cNvSpPr/>
            <p:nvPr/>
          </p:nvSpPr>
          <p:spPr>
            <a:xfrm>
              <a:off x="4570988" y="1776200"/>
              <a:ext cx="248450" cy="68150"/>
            </a:xfrm>
            <a:custGeom>
              <a:rect b="b" l="l" r="r" t="t"/>
              <a:pathLst>
                <a:path extrusionOk="0" h="2726" w="9938">
                  <a:moveTo>
                    <a:pt x="5312" y="0"/>
                  </a:moveTo>
                  <a:cubicBezTo>
                    <a:pt x="4579" y="0"/>
                    <a:pt x="3851" y="149"/>
                    <a:pt x="3173" y="439"/>
                  </a:cubicBezTo>
                  <a:lnTo>
                    <a:pt x="465" y="1599"/>
                  </a:lnTo>
                  <a:cubicBezTo>
                    <a:pt x="254" y="1691"/>
                    <a:pt x="86" y="1877"/>
                    <a:pt x="45" y="2105"/>
                  </a:cubicBezTo>
                  <a:cubicBezTo>
                    <a:pt x="0" y="2358"/>
                    <a:pt x="97" y="2582"/>
                    <a:pt x="261" y="2725"/>
                  </a:cubicBezTo>
                  <a:lnTo>
                    <a:pt x="3550" y="1321"/>
                  </a:lnTo>
                  <a:cubicBezTo>
                    <a:pt x="4111" y="1081"/>
                    <a:pt x="4705" y="959"/>
                    <a:pt x="5315" y="959"/>
                  </a:cubicBezTo>
                  <a:cubicBezTo>
                    <a:pt x="5489" y="959"/>
                    <a:pt x="5663" y="970"/>
                    <a:pt x="5835" y="989"/>
                  </a:cubicBezTo>
                  <a:lnTo>
                    <a:pt x="9902" y="1453"/>
                  </a:lnTo>
                  <a:lnTo>
                    <a:pt x="9938" y="1458"/>
                  </a:lnTo>
                  <a:lnTo>
                    <a:pt x="9938" y="507"/>
                  </a:lnTo>
                  <a:lnTo>
                    <a:pt x="5947" y="38"/>
                  </a:lnTo>
                  <a:cubicBezTo>
                    <a:pt x="5736" y="13"/>
                    <a:pt x="5524" y="0"/>
                    <a:pt x="5312" y="0"/>
                  </a:cubicBezTo>
                  <a:close/>
                </a:path>
              </a:pathLst>
            </a:custGeom>
            <a:solidFill>
              <a:srgbClr val="F6D1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9" name="Google Shape;1279;p38"/>
            <p:cNvSpPr/>
            <p:nvPr/>
          </p:nvSpPr>
          <p:spPr>
            <a:xfrm>
              <a:off x="4324288" y="1437675"/>
              <a:ext cx="351450" cy="156500"/>
            </a:xfrm>
            <a:custGeom>
              <a:rect b="b" l="l" r="r" t="t"/>
              <a:pathLst>
                <a:path extrusionOk="0" h="6260" w="14058">
                  <a:moveTo>
                    <a:pt x="9682" y="1"/>
                  </a:moveTo>
                  <a:cubicBezTo>
                    <a:pt x="9197" y="1"/>
                    <a:pt x="8721" y="124"/>
                    <a:pt x="8296" y="357"/>
                  </a:cubicBezTo>
                  <a:lnTo>
                    <a:pt x="3495" y="2997"/>
                  </a:lnTo>
                  <a:cubicBezTo>
                    <a:pt x="3353" y="3076"/>
                    <a:pt x="3194" y="3117"/>
                    <a:pt x="3034" y="3117"/>
                  </a:cubicBezTo>
                  <a:cubicBezTo>
                    <a:pt x="2974" y="3117"/>
                    <a:pt x="2914" y="3111"/>
                    <a:pt x="2855" y="3100"/>
                  </a:cubicBezTo>
                  <a:lnTo>
                    <a:pt x="0" y="3532"/>
                  </a:lnTo>
                  <a:lnTo>
                    <a:pt x="0" y="5754"/>
                  </a:lnTo>
                  <a:lnTo>
                    <a:pt x="3991" y="6223"/>
                  </a:lnTo>
                  <a:cubicBezTo>
                    <a:pt x="4201" y="6248"/>
                    <a:pt x="4411" y="6260"/>
                    <a:pt x="4621" y="6260"/>
                  </a:cubicBezTo>
                  <a:cubicBezTo>
                    <a:pt x="5355" y="6260"/>
                    <a:pt x="6083" y="6111"/>
                    <a:pt x="6763" y="5820"/>
                  </a:cubicBezTo>
                  <a:lnTo>
                    <a:pt x="9470" y="4660"/>
                  </a:lnTo>
                  <a:cubicBezTo>
                    <a:pt x="9683" y="4568"/>
                    <a:pt x="9851" y="4383"/>
                    <a:pt x="9891" y="4155"/>
                  </a:cubicBezTo>
                  <a:cubicBezTo>
                    <a:pt x="9968" y="3722"/>
                    <a:pt x="9635" y="3367"/>
                    <a:pt x="9241" y="3367"/>
                  </a:cubicBezTo>
                  <a:cubicBezTo>
                    <a:pt x="9191" y="3367"/>
                    <a:pt x="9141" y="3372"/>
                    <a:pt x="9090" y="3384"/>
                  </a:cubicBezTo>
                  <a:lnTo>
                    <a:pt x="6364" y="4012"/>
                  </a:lnTo>
                  <a:lnTo>
                    <a:pt x="6364" y="4012"/>
                  </a:lnTo>
                  <a:lnTo>
                    <a:pt x="9432" y="1711"/>
                  </a:lnTo>
                  <a:cubicBezTo>
                    <a:pt x="9530" y="1638"/>
                    <a:pt x="9647" y="1593"/>
                    <a:pt x="9769" y="1585"/>
                  </a:cubicBezTo>
                  <a:lnTo>
                    <a:pt x="13164" y="1342"/>
                  </a:lnTo>
                  <a:cubicBezTo>
                    <a:pt x="13668" y="1306"/>
                    <a:pt x="14058" y="885"/>
                    <a:pt x="14055" y="378"/>
                  </a:cubicBezTo>
                  <a:cubicBezTo>
                    <a:pt x="14053" y="171"/>
                    <a:pt x="13877" y="1"/>
                    <a:pt x="13669" y="1"/>
                  </a:cubicBezTo>
                  <a:close/>
                </a:path>
              </a:pathLst>
            </a:custGeom>
            <a:solidFill>
              <a:srgbClr val="FFE0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0" name="Google Shape;1280;p38"/>
            <p:cNvSpPr/>
            <p:nvPr/>
          </p:nvSpPr>
          <p:spPr>
            <a:xfrm>
              <a:off x="4468038" y="1831775"/>
              <a:ext cx="212900" cy="93250"/>
            </a:xfrm>
            <a:custGeom>
              <a:rect b="b" l="l" r="r" t="t"/>
              <a:pathLst>
                <a:path extrusionOk="0" h="3730" w="8516">
                  <a:moveTo>
                    <a:pt x="7949" y="1"/>
                  </a:moveTo>
                  <a:cubicBezTo>
                    <a:pt x="7812" y="1"/>
                    <a:pt x="7698" y="25"/>
                    <a:pt x="7698" y="25"/>
                  </a:cubicBezTo>
                  <a:lnTo>
                    <a:pt x="4631" y="2325"/>
                  </a:lnTo>
                  <a:cubicBezTo>
                    <a:pt x="4532" y="2398"/>
                    <a:pt x="4415" y="2443"/>
                    <a:pt x="4292" y="2450"/>
                  </a:cubicBezTo>
                  <a:lnTo>
                    <a:pt x="898" y="2692"/>
                  </a:lnTo>
                  <a:cubicBezTo>
                    <a:pt x="391" y="2729"/>
                    <a:pt x="0" y="3155"/>
                    <a:pt x="8" y="3665"/>
                  </a:cubicBezTo>
                  <a:cubicBezTo>
                    <a:pt x="8" y="3687"/>
                    <a:pt x="18" y="3707"/>
                    <a:pt x="22" y="3729"/>
                  </a:cubicBezTo>
                  <a:lnTo>
                    <a:pt x="66" y="3726"/>
                  </a:lnTo>
                  <a:lnTo>
                    <a:pt x="4363" y="3406"/>
                  </a:lnTo>
                  <a:cubicBezTo>
                    <a:pt x="4666" y="3386"/>
                    <a:pt x="4958" y="3277"/>
                    <a:pt x="5205" y="3092"/>
                  </a:cubicBezTo>
                  <a:lnTo>
                    <a:pt x="8129" y="914"/>
                  </a:lnTo>
                  <a:cubicBezTo>
                    <a:pt x="8364" y="738"/>
                    <a:pt x="8515" y="428"/>
                    <a:pt x="8365" y="165"/>
                  </a:cubicBezTo>
                  <a:cubicBezTo>
                    <a:pt x="8289" y="32"/>
                    <a:pt x="8105" y="1"/>
                    <a:pt x="7949" y="1"/>
                  </a:cubicBezTo>
                  <a:close/>
                </a:path>
              </a:pathLst>
            </a:custGeom>
            <a:solidFill>
              <a:srgbClr val="F6D1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1" name="Google Shape;1281;p38"/>
            <p:cNvSpPr/>
            <p:nvPr/>
          </p:nvSpPr>
          <p:spPr>
            <a:xfrm>
              <a:off x="4324313" y="1437700"/>
              <a:ext cx="350750" cy="101700"/>
            </a:xfrm>
            <a:custGeom>
              <a:rect b="b" l="l" r="r" t="t"/>
              <a:pathLst>
                <a:path extrusionOk="0" h="4068" w="14030">
                  <a:moveTo>
                    <a:pt x="9663" y="1"/>
                  </a:moveTo>
                  <a:cubicBezTo>
                    <a:pt x="9180" y="1"/>
                    <a:pt x="8704" y="123"/>
                    <a:pt x="8281" y="356"/>
                  </a:cubicBezTo>
                  <a:lnTo>
                    <a:pt x="3489" y="2991"/>
                  </a:lnTo>
                  <a:cubicBezTo>
                    <a:pt x="3347" y="3070"/>
                    <a:pt x="3187" y="3110"/>
                    <a:pt x="3027" y="3110"/>
                  </a:cubicBezTo>
                  <a:cubicBezTo>
                    <a:pt x="2968" y="3110"/>
                    <a:pt x="2909" y="3105"/>
                    <a:pt x="2850" y="3094"/>
                  </a:cubicBezTo>
                  <a:lnTo>
                    <a:pt x="0" y="2551"/>
                  </a:lnTo>
                  <a:lnTo>
                    <a:pt x="0" y="3525"/>
                  </a:lnTo>
                  <a:lnTo>
                    <a:pt x="2671" y="4033"/>
                  </a:lnTo>
                  <a:cubicBezTo>
                    <a:pt x="2787" y="4056"/>
                    <a:pt x="2908" y="4068"/>
                    <a:pt x="3027" y="4068"/>
                  </a:cubicBezTo>
                  <a:cubicBezTo>
                    <a:pt x="3350" y="4068"/>
                    <a:pt x="3669" y="3986"/>
                    <a:pt x="3950" y="3832"/>
                  </a:cubicBezTo>
                  <a:lnTo>
                    <a:pt x="8744" y="1197"/>
                  </a:lnTo>
                  <a:cubicBezTo>
                    <a:pt x="9024" y="1042"/>
                    <a:pt x="9343" y="959"/>
                    <a:pt x="9665" y="959"/>
                  </a:cubicBezTo>
                  <a:lnTo>
                    <a:pt x="13835" y="959"/>
                  </a:lnTo>
                  <a:cubicBezTo>
                    <a:pt x="13955" y="795"/>
                    <a:pt x="14030" y="592"/>
                    <a:pt x="14027" y="371"/>
                  </a:cubicBezTo>
                  <a:cubicBezTo>
                    <a:pt x="14023" y="163"/>
                    <a:pt x="13847" y="1"/>
                    <a:pt x="13642" y="1"/>
                  </a:cubicBezTo>
                  <a:close/>
                </a:path>
              </a:pathLst>
            </a:custGeom>
            <a:solidFill>
              <a:srgbClr val="F6D1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2" name="Google Shape;1282;p38"/>
            <p:cNvSpPr/>
            <p:nvPr/>
          </p:nvSpPr>
          <p:spPr>
            <a:xfrm>
              <a:off x="4466363" y="1521575"/>
              <a:ext cx="107025" cy="39500"/>
            </a:xfrm>
            <a:custGeom>
              <a:rect b="b" l="l" r="r" t="t"/>
              <a:pathLst>
                <a:path extrusionOk="0" h="1580" w="4281">
                  <a:moveTo>
                    <a:pt x="3565" y="1"/>
                  </a:moveTo>
                  <a:cubicBezTo>
                    <a:pt x="3515" y="1"/>
                    <a:pt x="3464" y="6"/>
                    <a:pt x="3414" y="18"/>
                  </a:cubicBezTo>
                  <a:lnTo>
                    <a:pt x="0" y="806"/>
                  </a:lnTo>
                  <a:lnTo>
                    <a:pt x="40" y="1019"/>
                  </a:lnTo>
                  <a:cubicBezTo>
                    <a:pt x="100" y="1351"/>
                    <a:pt x="390" y="1579"/>
                    <a:pt x="712" y="1579"/>
                  </a:cubicBezTo>
                  <a:cubicBezTo>
                    <a:pt x="764" y="1579"/>
                    <a:pt x="817" y="1573"/>
                    <a:pt x="870" y="1561"/>
                  </a:cubicBezTo>
                  <a:lnTo>
                    <a:pt x="4215" y="774"/>
                  </a:lnTo>
                  <a:cubicBezTo>
                    <a:pt x="4281" y="348"/>
                    <a:pt x="3954" y="1"/>
                    <a:pt x="3565" y="1"/>
                  </a:cubicBezTo>
                  <a:close/>
                </a:path>
              </a:pathLst>
            </a:custGeom>
            <a:solidFill>
              <a:srgbClr val="F6D1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3" name="Google Shape;1283;p38"/>
            <p:cNvSpPr/>
            <p:nvPr/>
          </p:nvSpPr>
          <p:spPr>
            <a:xfrm>
              <a:off x="4316288" y="1429800"/>
              <a:ext cx="367250" cy="92850"/>
            </a:xfrm>
            <a:custGeom>
              <a:rect b="b" l="l" r="r" t="t"/>
              <a:pathLst>
                <a:path extrusionOk="0" h="3714" w="14690">
                  <a:moveTo>
                    <a:pt x="10008" y="1"/>
                  </a:moveTo>
                  <a:cubicBezTo>
                    <a:pt x="9475" y="1"/>
                    <a:pt x="8946" y="137"/>
                    <a:pt x="8479" y="393"/>
                  </a:cubicBezTo>
                  <a:lnTo>
                    <a:pt x="3678" y="3034"/>
                  </a:lnTo>
                  <a:cubicBezTo>
                    <a:pt x="3581" y="3087"/>
                    <a:pt x="3471" y="3115"/>
                    <a:pt x="3359" y="3115"/>
                  </a:cubicBezTo>
                  <a:cubicBezTo>
                    <a:pt x="3319" y="3115"/>
                    <a:pt x="3278" y="3111"/>
                    <a:pt x="3237" y="3104"/>
                  </a:cubicBezTo>
                  <a:lnTo>
                    <a:pt x="382" y="2561"/>
                  </a:lnTo>
                  <a:cubicBezTo>
                    <a:pt x="363" y="2558"/>
                    <a:pt x="345" y="2556"/>
                    <a:pt x="326" y="2556"/>
                  </a:cubicBezTo>
                  <a:cubicBezTo>
                    <a:pt x="185" y="2556"/>
                    <a:pt x="60" y="2655"/>
                    <a:pt x="32" y="2799"/>
                  </a:cubicBezTo>
                  <a:cubicBezTo>
                    <a:pt x="1" y="2960"/>
                    <a:pt x="108" y="3116"/>
                    <a:pt x="270" y="3148"/>
                  </a:cubicBezTo>
                  <a:lnTo>
                    <a:pt x="3126" y="3690"/>
                  </a:lnTo>
                  <a:cubicBezTo>
                    <a:pt x="3203" y="3705"/>
                    <a:pt x="3281" y="3713"/>
                    <a:pt x="3360" y="3713"/>
                  </a:cubicBezTo>
                  <a:cubicBezTo>
                    <a:pt x="3571" y="3713"/>
                    <a:pt x="3781" y="3661"/>
                    <a:pt x="3966" y="3557"/>
                  </a:cubicBezTo>
                  <a:lnTo>
                    <a:pt x="8767" y="917"/>
                  </a:lnTo>
                  <a:cubicBezTo>
                    <a:pt x="9146" y="709"/>
                    <a:pt x="9576" y="598"/>
                    <a:pt x="10008" y="598"/>
                  </a:cubicBezTo>
                  <a:lnTo>
                    <a:pt x="13996" y="598"/>
                  </a:lnTo>
                  <a:cubicBezTo>
                    <a:pt x="14045" y="598"/>
                    <a:pt x="14082" y="636"/>
                    <a:pt x="14082" y="685"/>
                  </a:cubicBezTo>
                  <a:cubicBezTo>
                    <a:pt x="14081" y="1028"/>
                    <a:pt x="13812" y="1316"/>
                    <a:pt x="13470" y="1341"/>
                  </a:cubicBezTo>
                  <a:lnTo>
                    <a:pt x="10055" y="1584"/>
                  </a:lnTo>
                  <a:cubicBezTo>
                    <a:pt x="9893" y="1596"/>
                    <a:pt x="9737" y="1650"/>
                    <a:pt x="9602" y="1740"/>
                  </a:cubicBezTo>
                  <a:lnTo>
                    <a:pt x="8793" y="2280"/>
                  </a:lnTo>
                  <a:cubicBezTo>
                    <a:pt x="8667" y="2364"/>
                    <a:pt x="8614" y="2531"/>
                    <a:pt x="8682" y="2668"/>
                  </a:cubicBezTo>
                  <a:cubicBezTo>
                    <a:pt x="8736" y="2775"/>
                    <a:pt x="8841" y="2834"/>
                    <a:pt x="8949" y="2834"/>
                  </a:cubicBezTo>
                  <a:cubicBezTo>
                    <a:pt x="9006" y="2834"/>
                    <a:pt x="9064" y="2817"/>
                    <a:pt x="9115" y="2783"/>
                  </a:cubicBezTo>
                  <a:lnTo>
                    <a:pt x="9934" y="2239"/>
                  </a:lnTo>
                  <a:cubicBezTo>
                    <a:pt x="9982" y="2206"/>
                    <a:pt x="10040" y="2186"/>
                    <a:pt x="10098" y="2182"/>
                  </a:cubicBezTo>
                  <a:lnTo>
                    <a:pt x="13513" y="1939"/>
                  </a:lnTo>
                  <a:cubicBezTo>
                    <a:pt x="14174" y="1892"/>
                    <a:pt x="14690" y="1332"/>
                    <a:pt x="14681" y="667"/>
                  </a:cubicBezTo>
                  <a:cubicBezTo>
                    <a:pt x="14675" y="296"/>
                    <a:pt x="14367" y="1"/>
                    <a:pt x="139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4" name="Google Shape;1284;p38"/>
            <p:cNvSpPr/>
            <p:nvPr/>
          </p:nvSpPr>
          <p:spPr>
            <a:xfrm>
              <a:off x="4316513" y="1514100"/>
              <a:ext cx="262975" cy="87250"/>
            </a:xfrm>
            <a:custGeom>
              <a:rect b="b" l="l" r="r" t="t"/>
              <a:pathLst>
                <a:path extrusionOk="0" h="3490" w="10519">
                  <a:moveTo>
                    <a:pt x="9558" y="0"/>
                  </a:moveTo>
                  <a:cubicBezTo>
                    <a:pt x="9485" y="0"/>
                    <a:pt x="9413" y="9"/>
                    <a:pt x="9340" y="25"/>
                  </a:cubicBezTo>
                  <a:lnTo>
                    <a:pt x="5999" y="797"/>
                  </a:lnTo>
                  <a:cubicBezTo>
                    <a:pt x="5838" y="834"/>
                    <a:pt x="5739" y="995"/>
                    <a:pt x="5775" y="1155"/>
                  </a:cubicBezTo>
                  <a:cubicBezTo>
                    <a:pt x="5807" y="1294"/>
                    <a:pt x="5931" y="1387"/>
                    <a:pt x="6067" y="1387"/>
                  </a:cubicBezTo>
                  <a:cubicBezTo>
                    <a:pt x="6089" y="1387"/>
                    <a:pt x="6112" y="1384"/>
                    <a:pt x="6135" y="1379"/>
                  </a:cubicBezTo>
                  <a:lnTo>
                    <a:pt x="9476" y="608"/>
                  </a:lnTo>
                  <a:cubicBezTo>
                    <a:pt x="9503" y="602"/>
                    <a:pt x="9531" y="599"/>
                    <a:pt x="9558" y="599"/>
                  </a:cubicBezTo>
                  <a:cubicBezTo>
                    <a:pt x="9639" y="599"/>
                    <a:pt x="9719" y="626"/>
                    <a:pt x="9785" y="678"/>
                  </a:cubicBezTo>
                  <a:cubicBezTo>
                    <a:pt x="9871" y="747"/>
                    <a:pt x="9922" y="850"/>
                    <a:pt x="9922" y="964"/>
                  </a:cubicBezTo>
                  <a:cubicBezTo>
                    <a:pt x="9922" y="1113"/>
                    <a:pt x="9833" y="1248"/>
                    <a:pt x="9694" y="1307"/>
                  </a:cubicBezTo>
                  <a:lnTo>
                    <a:pt x="6963" y="2478"/>
                  </a:lnTo>
                  <a:cubicBezTo>
                    <a:pt x="6322" y="2752"/>
                    <a:pt x="5634" y="2892"/>
                    <a:pt x="4941" y="2892"/>
                  </a:cubicBezTo>
                  <a:cubicBezTo>
                    <a:pt x="4742" y="2892"/>
                    <a:pt x="4542" y="2881"/>
                    <a:pt x="4343" y="2857"/>
                  </a:cubicBezTo>
                  <a:lnTo>
                    <a:pt x="351" y="2388"/>
                  </a:lnTo>
                  <a:cubicBezTo>
                    <a:pt x="339" y="2386"/>
                    <a:pt x="327" y="2386"/>
                    <a:pt x="315" y="2386"/>
                  </a:cubicBezTo>
                  <a:cubicBezTo>
                    <a:pt x="166" y="2386"/>
                    <a:pt x="38" y="2498"/>
                    <a:pt x="20" y="2650"/>
                  </a:cubicBezTo>
                  <a:cubicBezTo>
                    <a:pt x="0" y="2813"/>
                    <a:pt x="119" y="2962"/>
                    <a:pt x="282" y="2981"/>
                  </a:cubicBezTo>
                  <a:lnTo>
                    <a:pt x="4272" y="3451"/>
                  </a:lnTo>
                  <a:cubicBezTo>
                    <a:pt x="4495" y="3477"/>
                    <a:pt x="4717" y="3490"/>
                    <a:pt x="4941" y="3490"/>
                  </a:cubicBezTo>
                  <a:cubicBezTo>
                    <a:pt x="5715" y="3490"/>
                    <a:pt x="6483" y="3333"/>
                    <a:pt x="7199" y="3027"/>
                  </a:cubicBezTo>
                  <a:lnTo>
                    <a:pt x="9930" y="1857"/>
                  </a:lnTo>
                  <a:cubicBezTo>
                    <a:pt x="10288" y="1704"/>
                    <a:pt x="10519" y="1353"/>
                    <a:pt x="10519" y="962"/>
                  </a:cubicBezTo>
                  <a:cubicBezTo>
                    <a:pt x="10519" y="668"/>
                    <a:pt x="10387" y="394"/>
                    <a:pt x="10156" y="210"/>
                  </a:cubicBezTo>
                  <a:cubicBezTo>
                    <a:pt x="9984" y="73"/>
                    <a:pt x="9773" y="0"/>
                    <a:pt x="95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5" name="Google Shape;1285;p38"/>
            <p:cNvSpPr/>
            <p:nvPr/>
          </p:nvSpPr>
          <p:spPr>
            <a:xfrm>
              <a:off x="4460438" y="1847050"/>
              <a:ext cx="367275" cy="92850"/>
            </a:xfrm>
            <a:custGeom>
              <a:rect b="b" l="l" r="r" t="t"/>
              <a:pathLst>
                <a:path extrusionOk="0" h="3714" w="14691">
                  <a:moveTo>
                    <a:pt x="11334" y="0"/>
                  </a:moveTo>
                  <a:cubicBezTo>
                    <a:pt x="11123" y="0"/>
                    <a:pt x="10913" y="54"/>
                    <a:pt x="10726" y="156"/>
                  </a:cubicBezTo>
                  <a:lnTo>
                    <a:pt x="5925" y="2796"/>
                  </a:lnTo>
                  <a:cubicBezTo>
                    <a:pt x="5546" y="3004"/>
                    <a:pt x="5117" y="3116"/>
                    <a:pt x="4684" y="3116"/>
                  </a:cubicBezTo>
                  <a:lnTo>
                    <a:pt x="697" y="3116"/>
                  </a:lnTo>
                  <a:cubicBezTo>
                    <a:pt x="648" y="3116"/>
                    <a:pt x="610" y="3076"/>
                    <a:pt x="610" y="3028"/>
                  </a:cubicBezTo>
                  <a:cubicBezTo>
                    <a:pt x="611" y="2685"/>
                    <a:pt x="880" y="2397"/>
                    <a:pt x="1223" y="2372"/>
                  </a:cubicBezTo>
                  <a:lnTo>
                    <a:pt x="4637" y="2128"/>
                  </a:lnTo>
                  <a:cubicBezTo>
                    <a:pt x="4799" y="2117"/>
                    <a:pt x="4956" y="2063"/>
                    <a:pt x="5091" y="1972"/>
                  </a:cubicBezTo>
                  <a:lnTo>
                    <a:pt x="5899" y="1433"/>
                  </a:lnTo>
                  <a:cubicBezTo>
                    <a:pt x="6026" y="1348"/>
                    <a:pt x="6080" y="1181"/>
                    <a:pt x="6010" y="1044"/>
                  </a:cubicBezTo>
                  <a:cubicBezTo>
                    <a:pt x="5957" y="937"/>
                    <a:pt x="5851" y="879"/>
                    <a:pt x="5743" y="879"/>
                  </a:cubicBezTo>
                  <a:cubicBezTo>
                    <a:pt x="5686" y="879"/>
                    <a:pt x="5629" y="895"/>
                    <a:pt x="5578" y="929"/>
                  </a:cubicBezTo>
                  <a:lnTo>
                    <a:pt x="4757" y="1476"/>
                  </a:lnTo>
                  <a:cubicBezTo>
                    <a:pt x="4708" y="1508"/>
                    <a:pt x="4651" y="1528"/>
                    <a:pt x="4592" y="1531"/>
                  </a:cubicBezTo>
                  <a:lnTo>
                    <a:pt x="1178" y="1775"/>
                  </a:lnTo>
                  <a:cubicBezTo>
                    <a:pt x="516" y="1822"/>
                    <a:pt x="1" y="2383"/>
                    <a:pt x="10" y="3048"/>
                  </a:cubicBezTo>
                  <a:cubicBezTo>
                    <a:pt x="14" y="3419"/>
                    <a:pt x="322" y="3714"/>
                    <a:pt x="694" y="3714"/>
                  </a:cubicBezTo>
                  <a:lnTo>
                    <a:pt x="4682" y="3714"/>
                  </a:lnTo>
                  <a:cubicBezTo>
                    <a:pt x="5215" y="3714"/>
                    <a:pt x="5744" y="3578"/>
                    <a:pt x="6211" y="3321"/>
                  </a:cubicBezTo>
                  <a:lnTo>
                    <a:pt x="11012" y="681"/>
                  </a:lnTo>
                  <a:cubicBezTo>
                    <a:pt x="11110" y="627"/>
                    <a:pt x="11222" y="599"/>
                    <a:pt x="11334" y="599"/>
                  </a:cubicBezTo>
                  <a:cubicBezTo>
                    <a:pt x="11374" y="599"/>
                    <a:pt x="11414" y="602"/>
                    <a:pt x="11453" y="610"/>
                  </a:cubicBezTo>
                  <a:lnTo>
                    <a:pt x="14308" y="1153"/>
                  </a:lnTo>
                  <a:cubicBezTo>
                    <a:pt x="14327" y="1157"/>
                    <a:pt x="14347" y="1159"/>
                    <a:pt x="14365" y="1159"/>
                  </a:cubicBezTo>
                  <a:cubicBezTo>
                    <a:pt x="14506" y="1159"/>
                    <a:pt x="14630" y="1059"/>
                    <a:pt x="14658" y="915"/>
                  </a:cubicBezTo>
                  <a:cubicBezTo>
                    <a:pt x="14691" y="753"/>
                    <a:pt x="14584" y="596"/>
                    <a:pt x="14423" y="566"/>
                  </a:cubicBezTo>
                  <a:lnTo>
                    <a:pt x="11566" y="22"/>
                  </a:lnTo>
                  <a:cubicBezTo>
                    <a:pt x="11489" y="7"/>
                    <a:pt x="11412" y="0"/>
                    <a:pt x="113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6" name="Google Shape;1286;p38"/>
            <p:cNvSpPr/>
            <p:nvPr/>
          </p:nvSpPr>
          <p:spPr>
            <a:xfrm>
              <a:off x="4564513" y="1768750"/>
              <a:ext cx="262975" cy="87275"/>
            </a:xfrm>
            <a:custGeom>
              <a:rect b="b" l="l" r="r" t="t"/>
              <a:pathLst>
                <a:path extrusionOk="0" h="3491" w="10519">
                  <a:moveTo>
                    <a:pt x="5571" y="1"/>
                  </a:moveTo>
                  <a:cubicBezTo>
                    <a:pt x="4800" y="1"/>
                    <a:pt x="4033" y="158"/>
                    <a:pt x="3321" y="463"/>
                  </a:cubicBezTo>
                  <a:lnTo>
                    <a:pt x="589" y="1634"/>
                  </a:lnTo>
                  <a:cubicBezTo>
                    <a:pt x="231" y="1787"/>
                    <a:pt x="1" y="2138"/>
                    <a:pt x="1" y="2529"/>
                  </a:cubicBezTo>
                  <a:cubicBezTo>
                    <a:pt x="1" y="2823"/>
                    <a:pt x="133" y="3098"/>
                    <a:pt x="363" y="3281"/>
                  </a:cubicBezTo>
                  <a:cubicBezTo>
                    <a:pt x="536" y="3419"/>
                    <a:pt x="745" y="3490"/>
                    <a:pt x="960" y="3490"/>
                  </a:cubicBezTo>
                  <a:cubicBezTo>
                    <a:pt x="1032" y="3490"/>
                    <a:pt x="1106" y="3483"/>
                    <a:pt x="1179" y="3466"/>
                  </a:cubicBezTo>
                  <a:lnTo>
                    <a:pt x="4520" y="2694"/>
                  </a:lnTo>
                  <a:cubicBezTo>
                    <a:pt x="4680" y="2658"/>
                    <a:pt x="4780" y="2497"/>
                    <a:pt x="4744" y="2336"/>
                  </a:cubicBezTo>
                  <a:cubicBezTo>
                    <a:pt x="4713" y="2197"/>
                    <a:pt x="4589" y="2104"/>
                    <a:pt x="4452" y="2104"/>
                  </a:cubicBezTo>
                  <a:cubicBezTo>
                    <a:pt x="4430" y="2104"/>
                    <a:pt x="4408" y="2107"/>
                    <a:pt x="4385" y="2112"/>
                  </a:cubicBezTo>
                  <a:lnTo>
                    <a:pt x="1044" y="2883"/>
                  </a:lnTo>
                  <a:cubicBezTo>
                    <a:pt x="1016" y="2889"/>
                    <a:pt x="988" y="2892"/>
                    <a:pt x="961" y="2892"/>
                  </a:cubicBezTo>
                  <a:cubicBezTo>
                    <a:pt x="880" y="2892"/>
                    <a:pt x="801" y="2865"/>
                    <a:pt x="735" y="2814"/>
                  </a:cubicBezTo>
                  <a:cubicBezTo>
                    <a:pt x="647" y="2745"/>
                    <a:pt x="598" y="2641"/>
                    <a:pt x="598" y="2529"/>
                  </a:cubicBezTo>
                  <a:cubicBezTo>
                    <a:pt x="598" y="2378"/>
                    <a:pt x="687" y="2243"/>
                    <a:pt x="825" y="2184"/>
                  </a:cubicBezTo>
                  <a:lnTo>
                    <a:pt x="3556" y="1013"/>
                  </a:lnTo>
                  <a:cubicBezTo>
                    <a:pt x="4196" y="739"/>
                    <a:pt x="4886" y="599"/>
                    <a:pt x="5578" y="599"/>
                  </a:cubicBezTo>
                  <a:cubicBezTo>
                    <a:pt x="5778" y="599"/>
                    <a:pt x="5978" y="611"/>
                    <a:pt x="6177" y="634"/>
                  </a:cubicBezTo>
                  <a:lnTo>
                    <a:pt x="10167" y="1103"/>
                  </a:lnTo>
                  <a:cubicBezTo>
                    <a:pt x="10179" y="1105"/>
                    <a:pt x="10192" y="1106"/>
                    <a:pt x="10204" y="1106"/>
                  </a:cubicBezTo>
                  <a:cubicBezTo>
                    <a:pt x="10352" y="1106"/>
                    <a:pt x="10482" y="994"/>
                    <a:pt x="10498" y="842"/>
                  </a:cubicBezTo>
                  <a:cubicBezTo>
                    <a:pt x="10518" y="678"/>
                    <a:pt x="10401" y="529"/>
                    <a:pt x="10236" y="511"/>
                  </a:cubicBezTo>
                  <a:lnTo>
                    <a:pt x="6246" y="41"/>
                  </a:lnTo>
                  <a:cubicBezTo>
                    <a:pt x="6022" y="14"/>
                    <a:pt x="5796" y="1"/>
                    <a:pt x="55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7" name="Google Shape;1287;p38"/>
            <p:cNvSpPr/>
            <p:nvPr/>
          </p:nvSpPr>
          <p:spPr>
            <a:xfrm>
              <a:off x="4449238" y="1574900"/>
              <a:ext cx="256200" cy="220975"/>
            </a:xfrm>
            <a:custGeom>
              <a:rect b="b" l="l" r="r" t="t"/>
              <a:pathLst>
                <a:path extrusionOk="0" h="8839" w="10248">
                  <a:moveTo>
                    <a:pt x="5032" y="0"/>
                  </a:moveTo>
                  <a:cubicBezTo>
                    <a:pt x="4952" y="0"/>
                    <a:pt x="4871" y="33"/>
                    <a:pt x="4812" y="97"/>
                  </a:cubicBezTo>
                  <a:cubicBezTo>
                    <a:pt x="4700" y="219"/>
                    <a:pt x="4707" y="407"/>
                    <a:pt x="4829" y="519"/>
                  </a:cubicBezTo>
                  <a:cubicBezTo>
                    <a:pt x="5077" y="749"/>
                    <a:pt x="5268" y="1021"/>
                    <a:pt x="5404" y="1331"/>
                  </a:cubicBezTo>
                  <a:cubicBezTo>
                    <a:pt x="5439" y="1414"/>
                    <a:pt x="5509" y="1476"/>
                    <a:pt x="5595" y="1500"/>
                  </a:cubicBezTo>
                  <a:cubicBezTo>
                    <a:pt x="5623" y="1508"/>
                    <a:pt x="5651" y="1512"/>
                    <a:pt x="5680" y="1512"/>
                  </a:cubicBezTo>
                  <a:cubicBezTo>
                    <a:pt x="5739" y="1512"/>
                    <a:pt x="5797" y="1495"/>
                    <a:pt x="5847" y="1460"/>
                  </a:cubicBezTo>
                  <a:cubicBezTo>
                    <a:pt x="6252" y="1183"/>
                    <a:pt x="6718" y="1041"/>
                    <a:pt x="7191" y="1041"/>
                  </a:cubicBezTo>
                  <a:cubicBezTo>
                    <a:pt x="7458" y="1041"/>
                    <a:pt x="7728" y="1086"/>
                    <a:pt x="7990" y="1178"/>
                  </a:cubicBezTo>
                  <a:cubicBezTo>
                    <a:pt x="8585" y="1387"/>
                    <a:pt x="9059" y="1826"/>
                    <a:pt x="9326" y="2418"/>
                  </a:cubicBezTo>
                  <a:cubicBezTo>
                    <a:pt x="9622" y="3075"/>
                    <a:pt x="9631" y="3843"/>
                    <a:pt x="9352" y="4524"/>
                  </a:cubicBezTo>
                  <a:cubicBezTo>
                    <a:pt x="8224" y="7280"/>
                    <a:pt x="4415" y="8103"/>
                    <a:pt x="3662" y="8242"/>
                  </a:cubicBezTo>
                  <a:cubicBezTo>
                    <a:pt x="3661" y="8242"/>
                    <a:pt x="3660" y="8242"/>
                    <a:pt x="3659" y="8242"/>
                  </a:cubicBezTo>
                  <a:cubicBezTo>
                    <a:pt x="3656" y="8242"/>
                    <a:pt x="3653" y="8241"/>
                    <a:pt x="3649" y="8237"/>
                  </a:cubicBezTo>
                  <a:cubicBezTo>
                    <a:pt x="3101" y="7736"/>
                    <a:pt x="392" y="5089"/>
                    <a:pt x="773" y="2221"/>
                  </a:cubicBezTo>
                  <a:lnTo>
                    <a:pt x="800" y="2080"/>
                  </a:lnTo>
                  <a:cubicBezTo>
                    <a:pt x="832" y="1918"/>
                    <a:pt x="727" y="1760"/>
                    <a:pt x="565" y="1729"/>
                  </a:cubicBezTo>
                  <a:cubicBezTo>
                    <a:pt x="545" y="1725"/>
                    <a:pt x="526" y="1724"/>
                    <a:pt x="507" y="1724"/>
                  </a:cubicBezTo>
                  <a:cubicBezTo>
                    <a:pt x="367" y="1724"/>
                    <a:pt x="242" y="1822"/>
                    <a:pt x="214" y="1965"/>
                  </a:cubicBezTo>
                  <a:lnTo>
                    <a:pt x="186" y="2114"/>
                  </a:lnTo>
                  <a:cubicBezTo>
                    <a:pt x="184" y="2120"/>
                    <a:pt x="182" y="2126"/>
                    <a:pt x="182" y="2131"/>
                  </a:cubicBezTo>
                  <a:cubicBezTo>
                    <a:pt x="0" y="3477"/>
                    <a:pt x="387" y="4912"/>
                    <a:pt x="1332" y="6394"/>
                  </a:cubicBezTo>
                  <a:cubicBezTo>
                    <a:pt x="2061" y="7539"/>
                    <a:pt x="2914" y="8371"/>
                    <a:pt x="3246" y="8676"/>
                  </a:cubicBezTo>
                  <a:cubicBezTo>
                    <a:pt x="3361" y="8782"/>
                    <a:pt x="3508" y="8838"/>
                    <a:pt x="3660" y="8838"/>
                  </a:cubicBezTo>
                  <a:cubicBezTo>
                    <a:pt x="3696" y="8838"/>
                    <a:pt x="3734" y="8834"/>
                    <a:pt x="3771" y="8828"/>
                  </a:cubicBezTo>
                  <a:cubicBezTo>
                    <a:pt x="4226" y="8745"/>
                    <a:pt x="5420" y="8486"/>
                    <a:pt x="6669" y="7882"/>
                  </a:cubicBezTo>
                  <a:cubicBezTo>
                    <a:pt x="8287" y="7100"/>
                    <a:pt x="9377" y="6045"/>
                    <a:pt x="9907" y="4750"/>
                  </a:cubicBezTo>
                  <a:cubicBezTo>
                    <a:pt x="10248" y="3917"/>
                    <a:pt x="10236" y="2978"/>
                    <a:pt x="9872" y="2172"/>
                  </a:cubicBezTo>
                  <a:cubicBezTo>
                    <a:pt x="9536" y="1428"/>
                    <a:pt x="8939" y="875"/>
                    <a:pt x="8188" y="613"/>
                  </a:cubicBezTo>
                  <a:cubicBezTo>
                    <a:pt x="7861" y="498"/>
                    <a:pt x="7524" y="441"/>
                    <a:pt x="7190" y="441"/>
                  </a:cubicBezTo>
                  <a:cubicBezTo>
                    <a:pt x="6709" y="441"/>
                    <a:pt x="6234" y="559"/>
                    <a:pt x="5800" y="790"/>
                  </a:cubicBezTo>
                  <a:cubicBezTo>
                    <a:pt x="5650" y="526"/>
                    <a:pt x="5460" y="288"/>
                    <a:pt x="5235" y="79"/>
                  </a:cubicBezTo>
                  <a:cubicBezTo>
                    <a:pt x="5177" y="26"/>
                    <a:pt x="5105" y="0"/>
                    <a:pt x="50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Hypertrophic Cardiomyopathy Disease by Slidesgo">
  <a:themeElements>
    <a:clrScheme name="Simple Light">
      <a:dk1>
        <a:srgbClr val="000000"/>
      </a:dk1>
      <a:lt1>
        <a:srgbClr val="FAEDE1"/>
      </a:lt1>
      <a:dk2>
        <a:srgbClr val="FFFFFF"/>
      </a:dk2>
      <a:lt2>
        <a:srgbClr val="AAB4BF"/>
      </a:lt2>
      <a:accent1>
        <a:srgbClr val="2340D1"/>
      </a:accent1>
      <a:accent2>
        <a:srgbClr val="5E9AFC"/>
      </a:accent2>
      <a:accent3>
        <a:srgbClr val="86CDFF"/>
      </a:accent3>
      <a:accent4>
        <a:srgbClr val="FFA200"/>
      </a:accent4>
      <a:accent5>
        <a:srgbClr val="DD0000"/>
      </a:accent5>
      <a:accent6>
        <a:srgbClr val="BB0303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